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64" r:id="rId3"/>
    <p:sldId id="465" r:id="rId4"/>
    <p:sldId id="466" r:id="rId5"/>
    <p:sldId id="471" r:id="rId6"/>
    <p:sldId id="467" r:id="rId7"/>
    <p:sldId id="472" r:id="rId8"/>
    <p:sldId id="468" r:id="rId9"/>
    <p:sldId id="469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15F76-CA9C-4BC0-825C-D8AAB65CC736}" v="959" dt="2023-03-27T00:32:59.158"/>
    <p1510:client id="{D2C340A7-B1F4-4E9E-ADFD-B6FCFA9C1590}" v="287" dt="2023-03-26T23:55:18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2759 0 0,'2'-5'247'0'0,"8"-15"7189"0"0,12 8-4144 0 0,-16 10-2849 0 0,0 0 0 0 0,0 0 0 0 0,0 1 0 0 0,0 0 0 0 0,0 0-1 0 0,0 0 1 0 0,11 1 0 0 0,6-1-153 0 0,11-3 314 0 0,-33 4-376 0 0,5-1 250 0 0,-8 4-468 0 0,1 0 1 0 0,-1-1-1 0 0,0 1 0 0 0,1 0 1 0 0,-1-1-1 0 0,0 0 1 0 0,-1 0-1 0 0,1 1 1 0 0,0-1-1 0 0,-1 0 1 0 0,-3 2-1 0 0,1-1-8 0 0,1 0 0 0 0,0 1-1 0 0,0-1 1 0 0,0 1-1 0 0,0 0 1 0 0,1 0 0 0 0,-7 9-1 0 0,8-7-1 0 0,0-1-13 0 0,2-3-52 0 0,4 2 3 0 0,-1-2 53 0 0,0 0-1 0 0,0 0 1 0 0,0 0-1 0 0,0 0 0 0 0,1 0 1 0 0,-1-1-1 0 0,6 3 1 0 0,5 1 9 0 0,-4 0-12 0 0,-8-4 6 0 0,1 0 1 0 0,0 1 0 0 0,-1-1 0 0 0,1 1 0 0 0,-1 0 0 0 0,1-1 0 0 0,-1 1-1 0 0,0 0 1 0 0,2 3 0 0 0,1 1 5 0 0,0 3 8 0 0,-4-6 18 0 0,0 6 0 0 0,0-6-7 0 0,-1 0-1 0 0,0 0 1 0 0,0-1 0 0 0,0 1-1 0 0,0 0 1 0 0,0 0-1 0 0,0-1 1 0 0,-1 1 0 0 0,1 0-1 0 0,-1-1 1 0 0,0 1-1 0 0,0 0 1 0 0,0-1 0 0 0,0 1-1 0 0,0-1 1 0 0,0 1-1 0 0,-1-1 1 0 0,1 0 0 0 0,-1 1-1 0 0,-3 3 1 0 0,-8 7 178 0 0,4-4 48 0 0,1-1 1 0 0,-18 13-1 0 0,13-10-43 0 0,10-9-130 0 0,1 0 0 0 0,0 0-1 0 0,-1 0 1 0 0,0 0 0 0 0,1 0 0 0 0,-1-1 0 0 0,0 0-1 0 0,-4 2 1 0 0,-3 2 132 0 0,9-5-189 0 0,0 1 0 0 0,-1 0-1 0 0,1 0 1 0 0,-1-1 0 0 0,1 1 0 0 0,-1-1 0 0 0,1 1 0 0 0,-1-1-1 0 0,1 1 1 0 0,-1-1 0 0 0,0 0 0 0 0,1 0 0 0 0,-1 0 0 0 0,1 0-1 0 0,-1 0 1 0 0,-2-1 0 0 0,1-10-3405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0,'0'0'5906'0'0,"1"9"-3013"0"0,22 73 1914 0 0,5 43-1590 0 0,-2-28-2437 0 0,23 75 777 0 0,-38-145-1662 0 0,-11-26-39 0 0,2 2-84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8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79 161 5815 0 0,'0'0'1044'0'0,"-4"-1"-102"0"0,1 2-671 0 0,-1 0 1 0 0,1 0 0 0 0,-1 1 0 0 0,1-1-1 0 0,0 1 1 0 0,-1-1 0 0 0,1 1 0 0 0,0 0-1 0 0,-5 5 1 0 0,2-2 148 0 0,0 0 0 0 0,0 1 0 0 0,-13 17 6781 0 0,49-22-6179 0 0,-17 0-751 0 0,1-1 1 0 0,0 0 0 0 0,0-1 0 0 0,0-1-1 0 0,22-5 1 0 0,-18 3-102 0 0,-1 0 0 0 0,30-2 0 0 0,11-2 87 0 0,89-14 230 0 0,-116 18-432 0 0,362-54 479 0 0,-323 48-354 0 0,135 0 0 0 0,-89 2-41 0 0,-45 3-62 0 0,66-7 78 0 0,90-1 308 0 0,-124 13-405 0 0,114-1 103 0 0,-60-5-141 0 0,95-2 852 0 0,-26 6-773 0 0,183 2-2 0 0,32-5-97 0 0,-177 9 0 0 0,0 16 0 0 0,-112-7 0 0 0,418 11 0 0 0,-314-15 0 0 0,65 10 112 0 0,-296-16-107 0 0,54 4 31 0 0,269 15 235 0 0,240-13-63 0 0,-500-9-170 0 0,72 0-1 0 0,-36-1 21 0 0,53-3-63 0 0,124-13 69 0 0,142 8-11 0 0,-323 6-39 0 0,0 0-17 0 0,103 0 77 0 0,-100-1-31 0 0,59 5-22 0 0,36-2 52 0 0,169 1 23 0 0,13-1-11 0 0,-166-1-29 0 0,42-1 16 0 0,103-19 56 0 0,-38 10 5 0 0,47-3 17 0 0,-231 7-77 0 0,208-15 35 0 0,19 2 33 0 0,-318 19-101 0 0,43 4 24 0 0,15-1 0 0 0,-109-2-59 0 0,40-3-2 0 0,62 4 0 0 0,101 8 69 0 0,-211-7-69 0 0,177 2 103 0 0,118 19 51 0 0,-36-1-39 0 0,-156-13-75 0 0,38 1 53 0 0,-102-10-34 0 0,86 8 1 0 0,-52-1-11 0 0,-50-4-40 0 0,108-2 90 0 0,-24-1-8 0 0,50-6 117 0 0,-27-1-103 0 0,-135 8-180 0 0,0 0-372 0 0,1 0-161 0 0,2 0 901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8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10 195 1839 0 0,'-9'20'15588'0'0,"9"-19"-15200"0"0,7 1 1396 0 0,0-2-1504 0 0,-1 0 0 0 0,1 0-1 0 0,0-1 1 0 0,-1 1 0 0 0,1-2-1 0 0,11-3 1 0 0,17-2 626 0 0,-18 6-508 0 0,24 0 0 0 0,-24 2-132 0 0,24-3 0 0 0,-11-2-18 0 0,88-9 669 0 0,-29 13-288 0 0,-54 1-443 0 0,49-5-1 0 0,185-10 886 0 0,-223 13-954 0 0,1-2 0 0 0,-1-1 0 0 0,56-14 0 0 0,-76 12-77 0 0,0 1 0 0 0,1 1 0 0 0,-1 1 0 0 0,47 2 0 0 0,-55 1 19 0 0,0-1-1 0 0,1 0 1 0 0,21-6-1 0 0,6 0 20 0 0,96-13-14 0 0,249 8 0 0 0,-351 10 36 0 0,72-13-1 0 0,9-1 94 0 0,-1 2-8 0 0,-11 0-26 0 0,-47 6-84 0 0,-11 4 29 0 0,-38 4-9092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 11023 0 0,'0'0'506'0'0,"0"-1"-10"0"0,1 1-490 0 0,-1 0 0 0 0,0-1 1 0 0,0 1-1 0 0,0 0 0 0 0,0-1 1 0 0,0 1-1 0 0,0 0 0 0 0,0 0 0 0 0,0-1 1 0 0,0 1-1 0 0,0 0 0 0 0,0 0 1 0 0,0-1-1 0 0,0 1 0 0 0,-1 0 1 0 0,1 0-1 0 0,0-1 0 0 0,0 1 1 0 0,0 0-1 0 0,0 0 0 0 0,0-1 1 0 0,0 1-1 0 0,-1 0 0 0 0,1 0 0 0 0,0 0 1 0 0,0-1-1 0 0,0 1 0 0 0,-1 0 1 0 0,1 0-1 0 0,0 0 0 0 0,0 0 1 0 0,0-1-1 0 0,-1 1 0 0 0,1 0 1 0 0,0 0-1 0 0,0 0 0 0 0,-1 0 0 0 0,1 0 1 0 0,0 0-1 0 0,0 0 0 0 0,-1 0 1 0 0,1 0-1 0 0,0 0 0 0 0,-1 0 1 0 0,1 0-1 0 0,0 0 0 0 0,0 0 1 0 0,-1 0-1 0 0,1 0 0 0 0,0 0 1 0 0,0 0-1 0 0,-1 0 0 0 0,1 0 0 0 0,-12 5 891 0 0,12-5-750 0 0,-3 2 12 0 0,1-1 0 0 0,0 1 1 0 0,0 0-1 0 0,0 0 1 0 0,0 0-1 0 0,0 0 0 0 0,0 0 1 0 0,0 0-1 0 0,1 1 0 0 0,-1-1 1 0 0,1 0-1 0 0,-1 1 1 0 0,1-1-1 0 0,0 1 0 0 0,0 0 1 0 0,0-1-1 0 0,-1 6 0 0 0,0 5-111 0 0,-1 0-1 0 0,1 20 0 0 0,0-13 189 0 0,0 4 19 0 0,2-1 1 0 0,0 1-1 0 0,1 0 0 0 0,7 39 0 0 0,-5-50-162 0 0,0 0-1 0 0,1 0 1 0 0,0-1-1 0 0,1 1 0 0 0,0-1 1 0 0,1 0-1 0 0,0-1 0 0 0,1 1 1 0 0,16 19-1 0 0,-21-28-70 0 0,0-1-1 0 0,1 0 0 0 0,-1 0 1 0 0,1 1-1 0 0,-1-2 0 0 0,1 1 1 0 0,0 0-1 0 0,-1 0 0 0 0,1-1 1 0 0,0 0-1 0 0,0 1 0 0 0,0-1 1 0 0,0 0-1 0 0,0-1 0 0 0,1 1 1 0 0,-1 0-1 0 0,0-1 0 0 0,0 0 1 0 0,0 0-1 0 0,6 0 0 0 0,-5-1 30 0 0,-1 1 0 0 0,1-1-1 0 0,0 0 1 0 0,-1-1 0 0 0,1 1 0 0 0,0-1-1 0 0,-1 0 1 0 0,0 0 0 0 0,1 0 0 0 0,-1 0-1 0 0,0 0 1 0 0,0-1 0 0 0,0 1 0 0 0,0-1-1 0 0,-1 0 1 0 0,5-5 0 0 0,1-3 88 0 0,13-23 0 0 0,-19 30-245 0 0,0-1 0 0 0,0 1 1 0 0,-1-1-1 0 0,1 1 0 0 0,-1-1 1 0 0,0 0-1 0 0,0 0 0 0 0,0-9 1 0 0,-1 11-13 0 0,0 1 1 0 0,0-1-1 0 0,-1 1 1 0 0,1 0-1 0 0,0-1 1 0 0,-1 1 0 0 0,1-1-1 0 0,-1 1 1 0 0,0 0-1 0 0,0-1 1 0 0,0 1 0 0 0,0 0-1 0 0,0 0 1 0 0,-1 0-1 0 0,1 0 1 0 0,-1 0-1 0 0,1 0 1 0 0,-1 0 0 0 0,0 0-1 0 0,0 1 1 0 0,1-1-1 0 0,-1 0 1 0 0,0 1 0 0 0,-1 0-1 0 0,1-1 1 0 0,0 1-1 0 0,0 0 1 0 0,0 0 0 0 0,-1 0-1 0 0,1 1 1 0 0,-5-2-1 0 0,-7-2-514 0 0,-1 1-1 0 0,-20-3 1 0 0,28 6 424 0 0,0-1 1 0 0,-1 1-1 0 0,1 0 1 0 0,0 1-1 0 0,0 0 1 0 0,0 0-1 0 0,-8 3 1 0 0,14-4 373 0 0,1 0-1 0 0,-1 0 1 0 0,1 0 0 0 0,0 0 0 0 0,-1 0-1 0 0,1 0 1 0 0,0 0 0 0 0,-1 0 0 0 0,1 0-1 0 0,0 0 1 0 0,-1 1 0 0 0,1-1-1 0 0,0 0 1 0 0,-1 0 0 0 0,1 0 0 0 0,0 1-1 0 0,-1-1 1 0 0,1 0 0 0 0,0 0 0 0 0,0 1-1 0 0,-1-1 1 0 0,1 0 0 0 0,0 1-1 0 0,0-1 1 0 0,-1 0 0 0 0,1 1 0 0 0,0-1-1 0 0,0 1 1 0 0,9 2 1063 0 0,19-2-725 0 0,-11-6-328 0 0,-2 0 0 0 0,1-1 1 0 0,-1-1-1 0 0,21-12 1 0 0,-13 6-1006 0 0,-6 2-2222 0 0,-9 5-2781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92 156 9671 0 0,'0'0'864'0'0,"-1"7"-696"0"0,1-1-168 0 0,0 2 0 0 0,0 0 904 0 0,2 2 152 0 0,1 0 24 0 0,1-1 8 0 0,-2-1-592 0 0,1 1-112 0 0,1-1-32 0 0,2 1 0 0 0,-1-2-352 0 0,0 0-96 0 0,1-3 0 0 0</inkml:trace>
  <inkml:trace contextRef="#ctx0" brushRef="#br0" timeOffset="1">34 4 3679 0 0,'-8'-3'360'0'0,"4"3"-360"0"0,0 0 0 0 0,-13 2 11632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12439 0 0,'-31'66'1473'0'0,"21"-45"-806"0"0,0 0 0 0 0,-8 27 0 0 0,11-20-236 0 0,1 1 0 0 0,1-1 0 0 0,2 1 0 0 0,1 1 0 0 0,1-1 0 0 0,2 0 0 0 0,5 46 0 0 0,0-40-282 0 0,1 1 0 0 0,2-1 0 0 0,2-1 0 0 0,0 0 0 0 0,30 57 0 0 0,-29-68-93 0 0,2 0-1 0 0,1-1 1 0 0,27 31-1 0 0,-30-39-106 0 0,2 0 1 0 0,0-1-1 0 0,0-1 1 0 0,1 0-1 0 0,28 16 1 0 0,1-8-933 0 0,-39-18 667 0 0,-1 0 1 0 0,1-1-1 0 0,0 0 0 0 0,-1 0 1 0 0,1-1-1 0 0,0 1 1 0 0,9-1-1 0 0,0-3-1287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76 184 10591 0 0,'7'-8'819'0'0,"-5"6"361"0"0,-1 9 775 0 0,3 9-501 0 0,10 23 0 0 0,0 2-781 0 0,-1 3-300 0 0,59 233 101 0 0,-68-256-434 0 0,-1-8 97 0 0,0 1-1 0 0,1 24 1 0 0,-4-41-104 0 0,-1 0-1 0 0,0 0 1 0 0,0-1 0 0 0,1 1-1 0 0,-2 0 1 0 0,-1-4-1 0 0,-3-10-98 0 0,-10-48-444 0 0,-4 2 0 0 0,-51-117 0 0 0,-11 0 590 0 0,79 174 18 0 0,2 4-22 0 0,-1-1 1 0 0,1 1-1 0 0,0-1 1 0 0,0 1-1 0 0,0-1 1 0 0,0 0-1 0 0,0 0 1 0 0,1 1-1 0 0,-1-1 0 0 0,1-4 1 0 0,0 7 176 0 0,8-9 499 0 0,-2 6-505 0 0,1-1-1 0 0,0 1 1 0 0,0 1-1 0 0,11-4 0 0 0,-5 2 26 0 0,99-32 1591 0 0,-69 21-1839 0 0,64-13 0 0 0,-70 25-4679 0 0,-27 3-2337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6911 0 0,'-1'2'93'0'0,"0"1"0"0"0,-1-1-1 0 0,1 0 1 0 0,-1 0-1 0 0,0 0 1 0 0,1 0-1 0 0,-1 0 1 0 0,0 0-1 0 0,-16 6 11523 0 0,36-9-8575 0 0,-7-1-2832 0 0,-1 0 1 0 0,0-1-1 0 0,0 0 0 0 0,0 0 1 0 0,16-9-1 0 0,-6 4-159 0 0,34-20 46 0 0,-7 4-1364 0 0,-15 12-2352 0 0,-22 10 1837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10 161 12031 0 0,'0'0'554'0'0,"-1"0"-17"0"0,-8 3 6965 0 0,17-1-4137 0 0,-2-1-4171 0 0,6-2 1256 0 0,1 0 0 0 0,0-1 0 0 0,-1 0 0 0 0,0-1 0 0 0,13-4 0 0 0,61-26 813 0 0,-22 8-1095 0 0,114-34-819 0 0,-130 44-919 0 0,-25 8-1011 0 0,0 0-3608 0 0,-5 2-871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47:58.0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7049 4568 4607 0,'0'0'400'0,"0"0"-400"0,0 0 0 0,0 0 0 16,0 0 1696-16,0 0 256 0,0 0 48 0,0 0 16 16,2 16-912-16,4-13-176 0,-6-3-32 0,9 4-16 15,0 0-64-15,0 0-16 0,1 1 0 0,-1 2 0 16,0-1 0-16,-1 2 0 0,-1 1 0 0,3 1 0 16,-1 3 32-16,1 1 16 0,1-3 0 0,-1 4 0 15,2-1-208-15,2 3-64 0,0 0 0 0,1 0 0 16,-2-3-112-16,1 0-16 0,-1-1-16 0,1 1 0 15,3-1-176-15,-1-3-16 0,0 0-16 0,1 1 0 0,0-2-96 16,0 0 0-16,0-1-128 0,2 1 192 16,-2-2-192-16,0 0 176 0,1 0-176 0,-1-2 160 0,-1 0-160 0,-2 1 0 15,-1 0 0-15,0 1 0 0,-1-5 0 0,1 1 0 16,1-1 144-16,-2 1-144 0,-2 0 128 0,0 1-128 16,3-1 160-16,-2 1-160 0,-1-4 128 0,-3 0-128 15,1 0 0-15,0 0 144 0,0-1-16 0,0 1-128 16,-1-3 192-16,1 2-64 0,0 0-128 0,-1-2 160 15,-1-1-160-15,1 0 160 0,-2 2-160 0,1-2 0 16,0 0 144-16,0 0-144 0,-1 0 0 0,1-1 144 0,-1-3-144 16,0 0 0-16,-1 2 192 0,0-2-64 0,0-1 0 0,0-2-128 15,0 1 128-15,-1 0-128 0,1-5 0 0,0 2 0 16,-1 1 0-16,1-2 160 0,0 0-160 0,-2-1 128 16,0 1-128-16,-1 1 0 0,2-3 0 0,-2 2 0 15,0 1 0-15,2 0 0 0,-2 0 0 0,0 3 0 16,1-2 0-16,-1 4 0 0,-1 0 0 0,0 0 0 15,0 0 192-15,0 2-64 0,0-1 0 0,0 1 0 16,-1 1-128-16,1 5 0 0,-2-7-192 0,2 7 192 16,-2-5 0-16,2 5 0 0,-4-3 0 0,0 2 0 15,0 0 0-15,-3 1 0 0,2 1 0 0,-1 3 0 16,-1-3 0-16,1 4 160 0,-5 2-160 0,2 1 160 16,0 1-16-16,1-1 0 0,0 1 0 0,2 1 0 15,1-1-144-15,-1 1 192 0,1-3-192 0,0 0 192 16,0-1-192-16,0 1 0 0,-1-1 0 0,6-6 128 15,0 0-128-15,0 0 0 0,0 0 0 0,0 0 0 0,0 0 0 0,0 0 0 16,0 0 0-16,4-5 0 0,0-1 0 0,1-1 0 16,2-1 0-16,1-1 0 0,-2 1 0 0,1-1 0 15,-1 2 0-15,2 0 0 0,0-2 0 0,0 1 0 16,-2 2 0-16,1-1 0 0,1 0 0 0,-1 1 0 16,3-1 0-16,-4 2 0 0,1 0-144 0,-1 0 144 15,1 2 0-15,-7 3 0 0,7 2 0 0,1 0 224 16,-1 2-16-16,1 3 0 0,1 3 240 0,0-1 32 15,0 3 16-15,0 0 0 0,2 1-176 0,-2 0-16 16,1 1-16-16,2-2 0 0,0 1-288 0,-1-2 0 16,2 0 128-16,0-1-128 0,2-1 0 0,-4-2-256 0,3 0 64 0,-1-5-10464 15,0-1-2080-15</inkml:trace>
  <inkml:trace contextRef="#ctx0" brushRef="#br0" timeOffset="626.04">7714 3740 13871 0,'0'0'608'0,"0"0"144"0,0 0-608 0,0 0-144 0,0 0 0 0,0 0 0 16,0 0 1328-16,0 0 224 0,0 0 48 0,1 7 16 16,-1 1-576-16,0-8-112 0,0 8-32 0,0-8 0 15,-1 7-240-15,1-7-48 0,-3 6-16 0,1 1 0 16,-2-1-272-16,0 1-48 0,-1-5-16 0,-2 2 0 15,-3-2 160-15,1-1 32 0,0-2 0 0,-2-1 0 16,1-3 128-16,-2 0 48 0,-1-2 0 0,1 1 0 16,1-2 112-16,0-1 32 0,1 0 0 0,-1-3 0 15,1 2-208-15,-2-2-48 0,0 0 0 0,2-1 0 16,2-1-160-16,0-2-32 0,0 2-16 0,2-2 0 16,1 2-48-16,1 1 0 0,0-3 0 0,1 2 0 0,1-2 0 15,0 0-16-15,1 1 0 0,1 0 0 16,0 4-240-16,1-1 176 0,-1 2-176 0,2-1 160 15,0 1-160-15,2-1 0 0,0 2 0 0,1-1 0 0,2 1 0 0,-1-1 0 16,0 3 0-16,1 0 0 0,3 2-224 0,-1 0 32 16,-2 1 0-16,1 0 0 15,0-1-2640-15,-1 1-528 0,-1 1-96 0</inkml:trace>
  <inkml:trace contextRef="#ctx0" brushRef="#br0" timeOffset="860.45">7517 3309 8287 0,'-2'-3'736'0,"-2"0"-592"0,4 3-144 0,0 0 0 16,-5-5 2592-16,1 2 480 0,1-2 112 0,0 1 16 16,2 0-1808-16,1 4-368 0,4-5-64 0,1 1 0 15,2 0-768-15,-1 1-192 0,2 2 0 0,0 1 0 16,0-1 0-16,0 2 192 0,-1 0-192 0,1 1 192 16,0-2-192-16,0 2 0 0,-2 1 0 0,1 0-176 15,-1-1 976-15,1-1 192 0,-7-1 32 0,0 0 16 16,8 6 112-16,-3 0 0 0,-1 2 16 0,-2 0 0 15,0 1-448-15,-2 0-80 0,-2 0-32 0,1 3 0 16,-1 1-336-16,0 3-64 0,0-1-16 0,0 1 0 16,2-2-192-16,3 2 0 0,0 0-192 0,0-2-14912 15</inkml:trace>
  <inkml:trace contextRef="#ctx0" brushRef="#br0" timeOffset="2622.01">1473 4671 24239 0,'0'0'1072'0,"0"0"224"0,0 0-1040 0,0 0-256 0,0 0 0 0,0 0 0 0,0 0 1472 0,0 0 224 16,0 0 48-16,0 0 16 0,11-6-736 0,-7-2-128 16,2 2-48-16,2-3 0 0,2-2-304 0,-1 4-64 15,2-3-16-15,1 0 0 0,1-3 80 0,1-3 16 16,2 2 0-16,1-2 0 0,1 1-96 0,7-6-16 15,-2 1 0-15,-1-1 0 0,0 1-256 0,1-1-48 16,-1 0-16-16,-1-1 0 0,2 1-128 0,1 1 0 0,-1 1 0 16,-1 0 0-16,-1 3 0 0,-1 0 0 0,-2 3 128 0,-1-3-128 15,0 2 0-15,0 0 0 0,-2 0 0 0,0 3 128 16,-2-1-128-16,0 2 0 0,0-1 0 0,-3 3 128 16,-1 2-128-16,-1-3 0 0,-1 1 144 0,-1 1-144 15,1 2 0-15,-1 0 144 0,-1 0-144 0,-5 5 0 16,7-3 224-16,-7 3-64 0,8-3-16 0,-2 1 0 15,-6 2 48-15,8-1 16 0,-1 1 0 0,-1 0 0 16,1 1-80-16,0 0-128 0,3 0 176 0,-1 2-176 16,1 0 240-16,1 1-64 0,-1 1-16 0,3 1 0 15,0 2 96-15,1 1 0 0,-1 2 16 0,2 0 0 16,0 1-16-16,4 1 0 0,0 0 0 0,3 0 0 16,4 0 0-16,1-2 0 0,-3 0 0 0,1 1 0 15,1 1-112-15,2-1-16 0,-2-2-128 0,1 1 192 0,-1-1-192 0,0 1 0 16,0-2 0-16,0 0 0 0,2 1 128 15,-4-2-128-15,0 0 0 0,-2 0 0 0,-2-2 0 0,-1 1 0 16,1-1 0-16,-2 1 0 16,-1-2-1600-16,1 0-256 0,-1 2-48 0,0 1-10416 15,-1 0-2080-15</inkml:trace>
  <inkml:trace contextRef="#ctx0" brushRef="#br0" timeOffset="3293.88">1482 4728 9215 0,'0'0'816'0,"0"0"-656"0,0 0-160 16,0 0 0-16,0 0 2528 0,0 0 480 0,0 0 80 0,0 0 32 15,4 5-1136-15,1 3-208 0,1 1-48 0,0 1-16 16,1 3-416-16,-1 1-80 0,-1-3 0 0,2 4-16 16,1 2-176-16,1-2-48 0,0 3 0 0,0 1 0 15,0 2-208-15,-1-1-64 0,-1 4 0 0,-1-1 0 16,1 0-240-16,-1 0-48 0,1 0-16 0,-1 2 0 15,1 0-48-15,1 0-16 0,-2 2 0 0,1-3 0 16,-2-1-336-16,0-2 0 0,-1-2 0 0,1 1-128 16,0 0 128-16,2-1 0 0,-1-2 0 0,0 0 0 15,-2-1 0-15,-1-1 0 0,3 1 0 0,-2 0-128 32,-1-1-1248-32,3 0-240 0,-1-1-48 0,0-2-8960 0,-1-2-1792 0</inkml:trace>
  <inkml:trace contextRef="#ctx0" brushRef="#br0" timeOffset="3793.74">1712 5358 5519 0,'0'0'240'0,"0"0"64"0,0 0-304 0,0 0 0 0,0 0 0 0,0 0 0 15,0 0 3472-15,1 9 640 0,4-3 128 0,1-1 32 16,-6-5-2704-16,7 6-544 0,1-1-96 0,1 0-32 16,0-2-208-16,1 1-48 0,0-1-16 0,0 3 0 15,2-2 272-15,1 0 64 0,2-1 16 0,0 1 0 16,2-1-80-16,1 2-32 0,2 2 0 0,1 1 0 16,1-2-256-16,0 2-48 0,0 0-16 0,3 0 0 15,-2-2-272-15,2 1-48 0,0-1-16 0,0-1 0 16,-2-1-64-16,-1 1-16 0,-1-1 0 0,1 2 0 15,3-1 64-15,-3-3 16 0,-2-2 0 0,-2 2 0 0,-1 0 64 16,1 1 16-16,1-1 0 0,-2 1 0 0,0-2 64 0,-1 1 16 16,0 0 0-16,0 1 0 0,-1 1-96 0,-2 0-16 15,-1 2 0-15,0-4 0 0,-2 0-112 0,3 1-16 16,-2-1-128-16,-1 1 192 0,-2 0-192 0,0-2 0 16,0-2 0-16,-8 1 0 15,6 1-1280-15,1 0-368 0,-1 0-64 0,-6-1-9296 16,8 4-1856-16</inkml:trace>
  <inkml:trace contextRef="#ctx0" brushRef="#br0" timeOffset="4264.26">2587 5583 10127 0,'0'0'896'0,"0"0"-704"0,-6 1-192 0,6-1 0 16,-5 0 2496-16,5 0 448 0,0 0 112 0,0 0 16 15,0 0-1440-15,0 0-288 0,0 0-48 0,0 0-16 16,8-4-432-16,0 1-80 0,-2-4-32 0,2 2 0 0,1 2 160 0,0-3 48 16,1-1 0-16,-1 1 0 0,1-1 16 0,0-1 16 15,1-1 0-15,-2 0 0 0,1 1-112 0,1-1-32 16,-1-1 0-16,1-3 0 0,-1 2-192 0,1 1-64 16,-1-2 0-16,0 2 0 0,5-1-208 0,-1-1-48 15,-3 2-16-15,0 0 0 0,0-1-304 0,-1-2 0 16,1 1 128-16,-1 2-128 0,0-3 0 0,1 3 128 15,-2-1-128-15,0 1 0 0,0-1 128 0,0 2-128 16,-2 1 0-16,-1 0 0 0,1 1 0 0,-1 0 0 0,0 2 0 0,-1 0 0 31,-1-2-1280-31,0 2-256 0,-4 5-48 0,0 0-9840 0,0 0-1968 0</inkml:trace>
  <inkml:trace contextRef="#ctx0" brushRef="#br0" timeOffset="4701.7">2905 4465 9215 0,'0'0'816'0,"0"0"-656"16,-2-7-160-16,2 7 0 0,0-7 2816 0,0 7 512 16,-1-5 128-16,1 5 0 0,0 0-1408 0,0 0-304 15,0 0-48-15,0 0-16 0,0 0-784 0,0 0-144 16,0 0-48-16,3 9 0 0,-1 2 128 0,2 1 32 15,0-1 0-15,0 5 0 0,0 0 144 0,1 4 16 16,-2-1 16-16,1 3 0 0,0 4-208 0,-1 0-64 16,1 1 0-16,0 1 0 0,0-1-256 0,0 1-48 0,-1 1-16 0,2-1 0 15,0 2-224-15,-1 1-48 0,0-2-16 0,0-2 0 16,0 1-160-16,0-1 0 0,-2-1 144 0,2 0-144 16,-1 0 0-16,1-2 0 0,0-3-192 0,0-1 64 31,-1-1-2192-31,1-2-432 0</inkml:trace>
  <inkml:trace contextRef="#ctx0" brushRef="#br0" timeOffset="6354.41">1726 4724 5519 0,'0'0'496'0,"0"0"-496"0,0 0 0 0,0 0 0 16,0 0 2032-16,0 0 304 0,0 0 64 0,0 0 16 0,0 0-912 0,0 0-176 16,1-4-48-16,-6 7 0 0,-1 1 64 0,6-4 16 15,0 0 0-15,0 0 0 0,0 0 352 0,0 0 64 16,0 0 16-16,0 0 0 0,0 0-416 0,0 0-80 15,0 0-16-15,0 0 0 0,0 0-320 0,6-4-80 16,2 0-16-16,0-1 0 0,1-1-144 0,0 0-16 16,0-2-16-16,2-1 0 0,0-2-112 0,2 1 0 15,0-2-16-15,2 1 0 0,-1-3-208 0,2 1-32 16,-1-1-16-16,1 0 0 0,0-2-176 0,1 2-128 0,2 1 192 16,-1-2-192-16,1 1 144 0,-1 0-144 0,-1 1 0 0,0 1 144 15,0 0-144-15,0 2 0 0,-3 2 0 0,-1 0 0 16,-2 3 0-16,-2-2 0 0,-1 1-144 0,-1 2 144 47,0 0-832-47,-7 4-64 0,8-3-16 0,-8 3 0 0,0 0-3056 0,0 0-592 0</inkml:trace>
  <inkml:trace contextRef="#ctx0" brushRef="#br0" timeOffset="6901.24">2072 3624 21071 0,'0'0'928'0,"2"-7"208"0,-2 7-912 0,3-4-224 0,1-2 0 0,-4 6 0 15,0 0 1968-15,0 0 336 0,0 0 80 0,0 0 16 16,0 0-752-16,0 0-160 0,5 9-16 0,0 3-16 16,-2 1-112-16,1 2-32 0,-2 2 0 0,1 0 0 15,-2 4-800-15,2 2-176 0,1 2-16 0,0 1-16 0,0 2-128 16,-1-1-32-16,0 2 0 0,0-3 0 15,-1-1-144-15,1-2 0 0,-1-2 0 0,1 0 0 16,-2-2 0-16,1 0 0 0,-2 0 0 0,0-1 0 16,0-1-336-16,0-4-160 15,0-1-16-15,0 0-16 0,0-4-2416 0,-2-1-464 0,2-7-112 0</inkml:trace>
  <inkml:trace contextRef="#ctx0" brushRef="#br0" timeOffset="7369.94">2013 3056 12895 0,'0'0'576'0,"0"-6"112"0,-4-1-560 0,0 1-128 0,-1-1 0 0,0 1 0 16,-2-1 3392-16,1 1 640 0,-1 2 128 0,-1-3 16 15,-1 4-2560-15,3 3-512 0,-2 2-96 0,1 3-32 16,1 4-672-16,2 1-144 0,1 1-32 0,1 5 0 16,-1 0-128-16,2 2 0 0,-1 1 0 0,5 1 0 15,0 0 0-15,2-2 128 0,1 0-128 0,2-1 128 16,1-1-128-16,2-2 0 0,1-1 0 0,1 0 128 15,1-4-128-15,2-1 0 0,0-4 144 0,3-1-144 16,-1-2 144-16,-1-1-144 0,0-3 192 0,-1-2-192 16,-2-3 432-16,-1-1-32 0,0-4 0 0,-1 1 0 15,-2 1 288-15,-2-2 48 0,-3-1 16 0,-2 0 0 0,-1 0-144 0,0-2-32 16,-1 1 0-16,-1-1 0 0,-3 2-64 0,-1-2-32 16,-1 2 0-16,-1 0 0 0,-2-1-208 0,0 2-32 15,-2 1-16-15,-1 0 0 0,-2 2-64 0,-1 2-16 16,-4 2 0-16,1 0 0 0,0 2-144 0,1 4 0 15,-1 0 0-15,3 0 0 16,1 3-544-16,1 1-144 0,0-1-16 0,2 0-16 16,-1 1-2416-16,4 0-464 0,0-1-112 0</inkml:trace>
  <inkml:trace contextRef="#ctx0" brushRef="#br0" timeOffset="7635.53">1744 3059 20271 0,'0'0'1792'0,"0"0"-1424"0,-6 5-368 0,1 1 0 16,-1-1 1936-16,3 1 320 0,0 1 64 0,0-1 16 16,2 2-1856-16,1 0-480 0,0 1 128 0,1 2-128 15,2-2-1056-15,0 1-240 0,-2 0-48 0</inkml:trace>
  <inkml:trace contextRef="#ctx0" brushRef="#br0" timeOffset="7791.88">1802 3282 6447 0,'0'0'576'15,"0"0"-576"-15,0 0 0 0,0 0 0 0,0 0 3168 0,-4-3 528 0,4 3 96 0,-3-6 32 32,2-2-3824-32,0-1-768 0</inkml:trace>
  <inkml:trace contextRef="#ctx0" brushRef="#br0" timeOffset="7994.87">1815 2778 13823 0,'0'0'1216'0,"0"0"-960"0,0 0-256 0,0 0 0 15,0 0 2208-15,0 0 400 0,0 0 80 0,0 0 0 16,0 0-1792-16,0 0-352 0,6 7-80 0,1 0-16 16,1-3-1344-16,-1 1-288 0</inkml:trace>
  <inkml:trace contextRef="#ctx0" brushRef="#br0" timeOffset="8135.48">2092 2788 17503 0,'0'0'1552'0,"0"0"-1232"16,0 0-320-16,0 0 0 0,0 0 1472 0,0 0 224 16,0 0 48-16,0 0 16 0,-3-3-1120 0,3 3-240 15,0 0-32-15,0 0-7648 16,0 0-1520-16</inkml:trace>
  <inkml:trace contextRef="#ctx0" brushRef="#br0" timeOffset="8370.99">2280 2980 7359 0,'0'0'656'0,"0"0"-528"0,0 0-128 0,0 0 0 16,-1-7 3968-16,1 7 768 0,0 0 160 0,0 0 32 0,0 0-3088 16,0 0-624-16,0 0-112 0,0 0-16 0,0 0-896 0,0 0-192 15,5 5 0-15,-1 3-8576 16,-1 1-1712-16</inkml:trace>
  <inkml:trace contextRef="#ctx0" brushRef="#br0" timeOffset="8527.2">2308 3260 3679 0,'0'0'320'0,"-4"6"-320"15,4-6 0-15,-6 4 0 0,6-4 4352 0,-3 6 816 0,3-6 144 16,0 0 48-16,0 0-3920 0,0 0-784 0,0 0-144 0</inkml:trace>
  <inkml:trace contextRef="#ctx0" brushRef="#br0" timeOffset="8823.94">2309 2565 3679 0,'0'0'320'0,"0"0"-320"0,0 0 0 0,0 0 0 16,0 0 4576-16,0 0 848 0,0 0 160 0,0 0 48 0,0 0-3360 0,4 7-672 16,1-4-128-16,-5-3-16 0,0 0-1008 0,7 2-208 15,3-2-48-15,0-2 0 0,2-1-192 0,2-3 144 16,-1 0-144-16,-1 2 128 0,0-3-128 0,-2 1-192 15,1 1 32-15,-1-1 16 16,-1 2-2288-16,1 1-448 0</inkml:trace>
  <inkml:trace contextRef="#ctx0" brushRef="#br0" timeOffset="9292.65">2461 2315 3679 0,'0'0'320'0,"0"0"-320"0,-6 2 0 0,-2-2 0 16,-2 0 3200-16,1-4 576 0,-2 4 128 0,1 0 0 16,-1 0-1792-16,1 2-384 0,1 0-64 0,-2 1 0 15,1 2-592-15,-1 0-112 0,2 2-32 0,0-1 0 16,-3 2-256-16,3 3-48 0,0 0-16 0,1 0 0 15,2-2-96-15,-3 3 0 0,-2 3-16 0,1 2 0 16,-1 3-96-16,2-1-16 0,1 0 0 0,1 3 0 0,-1 6-176 16,3 1-32-16,1-1-16 0,1-1 0 0,4-4-160 0,2 1 0 15,1-2 0-15,1-2 0 0,0-4 0 0,3 1 0 16,4-2 0-16,-2-6 0 0,2-1 0 0,1-2 0 16,0 1 0-16,1-2 0 0,2-2 0 0,0-2 0 15,3-1 0-15,7-1 0 0,-1-3 0 0,-1-2 0 16,-2 0 0-16,0-6 0 0,0 0 0 0,-1-1 160 15,-3 0-160-15,0-4 160 0,-1-1-32 0,-2 0 0 16,-4-2 0-16,0 1 0 0,-5-5-128 0,1 1 192 16,-1-1-192-16,0 1 192 0,-4-1-32 0,0 2 0 15,-4-1 0-15,0 3 0 0,-2 2 256 0,-1 1 48 16,-3 1 16-16,0 1 0 0,0-1-256 0,-1 2-48 16,1 2-16-16,-1 0 0 0,-3 1-160 0,-2 2 0 0,0 1-192 0,-1 1-10736 15,2 3-2128-15</inkml:trace>
  <inkml:trace contextRef="#ctx0" brushRef="#br0" timeOffset="9933.2">2890 4311 15839 0,'0'0'704'0,"0"0"128"0,0 0-656 0,0 0-176 0,0 0 0 0,0 0 0 16,0 0 704-16,0 0 128 0,0 0 0 0,0 0 16 16,0 0-352-16,0 0-80 0,0 0-16 0,0 0 0 15,0 0 320-15,0 0 64 0,-2 6 16 0,2-6 0 16,0 0 720-16,0 0 144 0,0 0 16 0,0 0 16 16,0 0-64-16,0 0-16 0,0 0 0 0,0 0 0 15,0 0-560-15,0 0-112 0,0 0-32 0,6-5 0 16,-1-2-32-16,3 0-16 0,3-1 0 0,2-3 0 15,0-2-160-15,2-1-48 0,0-2 0 0,0-1 0 16,2-2-16-16,3-3-16 0,1-3 0 0,1-1 0 16,-1-2-208-16,0 1-32 0,-2 1-16 0,1 1 0 0,-2 2-368 15,-1 1 0-15,0 1 0 0,0 0 128 0,-1 0-128 16,-2 3 0-16,-1 0 0 0,0 2 128 0,-1 0-128 0,-1 3 0 16,2 0 0-16,0 3 0 15,-1-2-976-15,-1 4-112 0,-2 2-32 0,-1 0-12288 16,-2 4-2464-16</inkml:trace>
  <inkml:trace contextRef="#ctx0" brushRef="#br1" timeOffset="20764.41">30414 4365 12959 0,'0'0'576'0,"0"0"112"0,0 0-560 0,0 0-128 0,0 0 0 15,0 0 0-15,0 0 1104 0,0 0 192 0,0 0 48 0,0 0 0 16,0 0-64-16,0 0 0 0,0 0 0 0,0 0 0 15,0 0-176-15,0 0-32 0,0 0-16 0,0 0 0 16,0 0 144-16,0 0 16 0,0 0 16 0,0 0 0 16,13-6-432-16,-13 6-96 0,15-9 0 0,-3 2-16 15,-1-1-128-15,2 2-32 0,3 2 0 0,0-1 0 16,-1-2-144-16,1 1-48 0,2-3 0 0,2 1 0 16,1-1-144-16,-2-2-16 0,2 1-16 0,2-1 0 15,4-2-32-15,-1 0-128 0,-2-2 192 0,2-2-64 16,0-3-128-16,3-1 192 0,0-1-192 0,1 3 192 15,-3 0-192-15,1 2 0 0,-1 2 0 0,-1 0 0 16,-1 0 0-16,-4 2 0 0,-3 2 0 0,-2 0 0 16,-1 0 0-16,1 2 0 0,0 0 0 0,-1 1 0 15,0 0 128-15,-2 2-128 0,-2-2 0 0,1 3 128 0,0-2-128 16,-2 1 0-16,-1-1 0 0,-1 2 128 0,-8 5-128 0,8-5 0 16,-8 5 0-16,9-6 0 0,-9 6 0 0,8-2 0 15,-8 2 0-15,0 0 128 0,10-3-128 0,-10 3 0 16,0 0 0-16,9-4 128 0,-9 4-128 0,0 0 0 15,0 0 0-15,0 0 0 0,0 0 0 0,11 0 0 16,-11 0 0-16,10 4 0 0,-10-4 0 0,9 5 128 16,-9-5-128-16,10 7 0 0,-1-2 192 0,0 3-64 15,-9-8 0-15,9 12 0 0,-1-4 64 0,1 2 16 16,0-1 0-16,1 3 0 0,2 0 32 0,1 3 0 16,0 1 0-16,0 1 0 0,0 0-48 0,2-3 0 15,-1 2 0-15,4-1 0 0,1 2 64 0,0 0 0 0,1-1 0 0,0-2 0 16,1-1-32-16,0-1 0 0,-1 0 0 0,1 1 0 15,-3-3-224-15,1 1 0 0,1-2 0 0,-3 1 0 16,-3-1 0-16,1 2 0 0,-1-5 0 0,0 3 0 16,-1 1-128-16,0-1-80 0,-2 0-16 0,-2-3 0 31,-1 2-2000-31,-2 3-400 0,1 0-64 0</inkml:trace>
  <inkml:trace contextRef="#ctx0" brushRef="#br1" timeOffset="21467.46">30442 4378 13535 0,'0'0'592'0,"0"0"128"0,0 0-576 0,0 0-144 0,0 0 0 0,0 0 0 16,0 0 1008-16,0 0 160 0,0 0 48 0,0 0 0 0,0 0 112 0,0 0 16 16,2 12 16-16,1-1 0 0,1-2-416 0,-1 0-96 15,-3-9-16-15,2 13 0 0,-1-3 48 0,2 3 0 16,-2 0 0-16,1 2 0 0,-2 0-96 0,2 2-16 15,2 3 0-15,-1-1 0 0,-1 1-32 0,2 1-16 16,0 0 0-16,0-2 0 0,0 1-112 0,-1 1-32 16,-3 1 0-16,0-1 0 0,0-2-144 0,2 0-48 15,2 1 0-15,0 0 0 0,0 0-128 0,-1-1-48 16,-1 1 0-16,1-1 0 0,-2-1-208 0,2 1 144 16,1-1-144-16,0-2 128 0,-1-5-128 0,1 1 0 15,2-2 0-15,-1 4 0 16,-3-4-384-16,0 2-96 0,-2 1-32 0,1-2 0 15,0-1-2672-15,-1-10-528 0</inkml:trace>
  <inkml:trace contextRef="#ctx0" brushRef="#br1" timeOffset="22063.29">30536 4979 17679 0,'0'0'768'0,"0"0"192"0,0 0-768 0,0 0-192 16,0 0 0-16,-2 11 0 0,2-11 1008 0,0 0 160 15,0 0 48-15,6 9 0 0,0 1 384 0,-1 0 64 16,-5-10 32-16,0 0 0 0,11 6-720 0,2 3-144 0,1-4-16 0,-1 2-16 15,0-2-80-15,0 2-16 0,0-1 0 0,2 2 0 16,-4-4-128-16,2 1-16 0,2 3-16 0,2 1 0 16,1-4-224-16,-1 3-64 0,-1 0 0 0,0 1 0 15,-1-2 32-15,0 0 0 0,1 4 0 0,1 1 0 16,1-3-32-16,-1 1 0 0,-4-1 0 0,2-1 0 16,-2-1 128-16,1-1 0 0,-1 2 16 0,1 0 0 15,3-3-16-15,-1 2-16 0,-2-2 0 0,2 0 0 16,0 0-128-16,1-1-32 0,-2 1 0 0,1 1 0 15,-2-1-48-15,-1 0-16 0,-1 0 0 0,0 2 0 16,-1-3-16-16,1 1 0 0,-1-1 0 0,-1 0 0 0,-1-2-128 16,-9-2 128-16,13 5-128 0,-4-2 128 0,-9-3-128 0,11 3 0 15,-11-3 0-15,9 2 0 0,-9-2 0 0,0 0-272 16,0 0 32-16,10 4 16 16,-10-4-1440-16,9 1-272 0,-9-1-64 0,0 0-16 15,10-1-1376-15,-10 1-256 0,0 0-64 0,13 0-16 0</inkml:trace>
  <inkml:trace contextRef="#ctx0" brushRef="#br1" timeOffset="22922.57">31314 5342 14111 0,'0'0'624'0,"0"0"128"0,0 0-608 0,0 0-144 0,0 0 0 0,0 0 0 16,0 0 1248-16,0 0 224 0,0 0 32 0,0 0 16 0,0 0-96 0,0 0-16 15,0 0 0-15,0 0 0 0,0 0-496 0,0 0-96 16,0 0-32-16,12 1 0 0,-12-1-128 0,13-2-16 16,-3-2-16-16,2-3 0 0,1 1 80 0,0-1 0 15,0 2 16-15,1 0 0 0,-1 0-112 0,2-2-32 16,2-1 0-16,1 2 0 0,0-3-320 0,2 2-64 15,-1 0 0-15,3 0-16 0,1-8-176 0,0 4 0 16,-1 1 144-16,0 0-144 0,5 0 0 0,-5-1 144 16,-1-1-144-16,-2 2 0 0,1 0 208 0,-1-1-64 15,-2-1-16-15,0 5 0 0,-1-4 144 0,-2 2 32 16,-1-1 0-16,-2 0 0 0,-2 1-96 0,0 0-16 16,-1 0 0-16,-2 3 0 0,-6 6-16 0,7-8-16 15,-7 8 0-15,0 0 0 0,5-7-32 0,-5 7 0 0,0 0 0 0,0 0 0 16,0 0 0-16,0 0-128 0,0 0 192 0,0 0-64 15,0 0-128-15,0 0 0 0,0 0 0 0,0 0 0 16,0 0-144-16,0 0-16 0,0 0 0 0,0 0 0 16,0 0-32-16,0 0 0 0,0 0 0 0,0 0 0 15,0 0 192-15,0 0-208 0,0 0 80 0,0 0 128 16,0 0 0-16,0 0 0 0,0 0 0 0,0 0 0 16,0 0-144-16,0 0 144 0,0 0 0 0,0 0 0 15,0 0 0-15,0 0 0 0,0 0 0 0,0 0 0 16,0 0 0-16,0 0-128 0,0 0 128 0,0 0 0 15,0 0 0-15,0 0 0 0,-9-5 0 0,9 5 0 16,0 0 0-16,0 0 144 0,0 0-144 0,0 0 192 16,-8-8-16-16,3 0 0 0,1 1 0 0,1-3 0 15,-1 0 80-15,2 0 32 0,-1-3 0 0,2-1 0 0,-2 1-32 16,1-1 0-16,-2-3 0 0,0 2 0 0,0-5 64 0,1 0 0 16,-1 0 0-16,2-5 0 0,-1 0-64 0,0-1 0 15,0-3 0-15,-1 2 0 0,0 0-128 0,0-1-128 16,1 1 192-16,1-1-192 0,-1 0 128 0,0 3-128 15,-1-1 0-15,2 1 0 0,-1-1 0 0,1 3 0 16,0 2 0-16,0 2 0 0,-1-1 0 0,2 5 0 16,1 2 0-16,-1 1 0 0,-2 2 0 0,2 2 0 15,1 8 0-15,0 0 0 16,-4-8-464-16,4 8 0 0,0 0 0 0,0 0 0 16,-4-6-1520-16,4 6-288 0,0 0-64 0,0 0-8336 15,0 0-1664-15</inkml:trace>
  <inkml:trace contextRef="#ctx0" brushRef="#br1" timeOffset="24236.53">31160 4120 12207 0,'0'0'528'0,"0"0"128"0,0 0-528 0,0 0-128 15,0 0 0-15,0 0 0 0,12 0 1072 0,-12 0 176 16,0 0 32-16,0 0 16 0,0 0 224 0,12 6 32 16,-2 0 16-16,-3 1 0 0,-7-7-640 0,7 11-128 15,0-3-32-15,-1 1 0 0,0-1-192 0,0 0-32 16,1 0-16-16,0-2 0 0,1 1-208 0,3-1-64 16,0 0 0-16,0 1 0 0,-2 0 0 0,1-1-16 15,0 1 0-15,-1 1 0 0,0 1 16 0,0-3 0 0,0 1 0 0,0-1 0 16,0 2 80-16,2 0 32 0,-1 0 0 0,1-2 0 15,-1 3-16-15,1-1 0 0,-1 0 0 0,-2 0 0 16,-2 2-144-16,-6-10-16 0,8 10-16 0,0-1 0 16,-2 0 32-16,1 0 16 0,-7-9 0 0,9 6 0 15,-9-6 32-15,11 6 0 0,-11-6 0 0,9 6 0 16,-9-6-16-16,9 7 0 0,-9-7 0 0,0 0 0 16,9 6-48-16,-9-6-16 0,0 0 0 0,0 0 0 15,10 8-176-15,-10-8 128 0,0 0-128 0,0 0 128 16,9 7-128-16,-9-7 0 0,0 0 0 0,0 0 0 15,11 7 0-15,-11-7 0 0,0 0 0 0,0 0 0 16,0 0-432-16,0 0-160 0,10 6-48 0,-10-6 0 16,0 0-2464-16,7 7-496 0</inkml:trace>
  <inkml:trace contextRef="#ctx0" brushRef="#br1" timeOffset="24956.74">31786 4294 9215 0,'0'0'816'0,"0"0"-656"16,0 0-160-16,0 0 0 0,0 0 1792 0,0 0 320 16,0 0 64-16,0 0 0 0,0 0-560 0,0 0-112 15,0 0-32-15,0 0 0 0,0 0-144 0,0 0-48 16,0 0 0-16,0 0 0 0,10-3-320 0,1-1-64 0,-1 0 0 16,-1 0-16-16,-1-2-192 0,1-1-48 0,0 1 0 0,2-3 0 15,1 0-64-15,-2-1 0 0,3 1-16 0,0-2 0 16,0 0 48-16,1 1 16 0,1-2 0 0,-1 0 0 15,-2-1-176-15,1 0-48 0,0 1 0 0,3-1 0 16,1-1-176-16,-1 1-32 0,1 1-16 0,-1 2 0 16,0-1-48-16,-1 1-128 0,0-2 192 0,0 2-64 15,1 1-128-15,-2 1 0 0,-1 1 144 0,-1 1-144 16,0-2 0-16,0 3 128 0,-2 1-128 0,-2 0 0 16,-8 4 0-16,9-5 144 0,-9 5-144 0,8-7 0 15,0 2 0-15,-8 5 0 0,0 0 0 0,0 0 0 16,0 0-832-16,7-5-256 0,-7 5-64 0,0 0-9920 15,0 0-1968-15</inkml:trace>
  <inkml:trace contextRef="#ctx0" brushRef="#br1" timeOffset="25628.54">31310 3347 14799 0,'0'0'640'0,"0"0"160"0,0 0-640 0,0 0-160 15,0 0 0-15,0 0 0 0,0 0 1520 0,0 0 272 16,0 0 48-16,4 12 16 0,-4-12-448 0,3 12-96 16,-1-2-16-16,1 2 0 0,-3-12-496 0,2 16-96 15,1-1-32-15,1 2 0 0,-4-1 128 0,1 2 32 16,-1 2 0-16,2-1 0 0,-4 1-32 0,2 1 0 16,0-1 0-16,-1 5 0 0,-2-1-128 0,1-1-32 15,-2-2 0-15,3 0 0 0,1 0-288 0,0-2-64 0,0 1-16 16,0-2 0-16,0 0-272 0,1-1 128 0,0 0-128 0,0 0 0 15,1 0 128-15,-1-1-128 0,0-3 0 0,1-2 0 32,0 3-1216-32,0-5-368 0,-2-9-64 0,0 0-8608 0,0 0-1728 0</inkml:trace>
  <inkml:trace contextRef="#ctx0" brushRef="#br1" timeOffset="26191.1">31379 2867 8287 0,'0'0'736'0,"0"0"-592"16,0-9-144-16,-1-1 0 0,0 1 2112 0,-1-2 400 15,0 1 80-15,0 1 16 0,2 9-784 0,-4-11-160 0,1 4-16 0,3 7-16 16,0 0-720-16,-8-3-144 0,8 3-16 0,-11 3-16 15,1 0-528-15,2 4-208 0,0 3 176 0,4 1-176 16,0 2 0-16,2 1 0 0,-1 2 0 0,1 1 0 16,-2-2 0-16,2 2-160 0,2 0 160 0,2 0-128 15,0-1 128-15,2 0 0 0,0-1 0 0,3 0-128 16,-1-2 128-16,2-2 0 0,-2 0 0 0,4-5 0 16,1 1 240-16,2-2 80 0,2-4 0 0,-1-1 16 15,2-1 336-15,-2-4 64 0,-1 0 16 0,-1-3 0 16,-2-3 112-16,1 0 32 0,-1-1 0 0,-1-1 0 15,0-2-256-15,-2 0-64 0,-2-1 0 0,0 1 0 16,-1-2-176-16,-1 1-32 0,-1 3-16 0,0-1 0 16,-2-1-32-16,-3 1 0 0,-2 2 0 0,-2 0 0 15,0-1-64-15,-1-2-32 0,-1 3 0 0,-1 3 0 16,1-2-224-16,2 1 144 0,0 1-144 0,2-3 128 16,1 3-432-16,0 0-80 0,0 2-32 0,0 1 0 15,4 6-1696-15,-5-9-352 0,0 1-64 0,0 1-11440 16</inkml:trace>
  <inkml:trace contextRef="#ctx0" brushRef="#br1" timeOffset="26487.85">31044 2828 22047 0,'0'0'976'0,"0"0"208"0,0 0-944 0,0 0-240 0,0 0 0 0,0 0 0 16,0 0 0-16,5 12-128 0,-2-3 128 0,-3-9-208 16,3 12-672-16,-3-3-128 0</inkml:trace>
  <inkml:trace contextRef="#ctx0" brushRef="#br1" timeOffset="26629.88">31066 3030 18431 0,'0'0'1632'0,"0"0"-1312"16,0 0-320-16,0 0 0 0,0 0 496 0,0 0 16 15,0 0 16-15,0 0 0 16,0 0-768-16,0 0-144 0</inkml:trace>
  <inkml:trace contextRef="#ctx0" brushRef="#br1" timeOffset="26879.89">31332 2478 23039 0,'0'0'1024'0,"0"0"192"0,0 0-960 0,0 0-256 0,0 0 0 0,0 0 0 16,0 0 0-16,0 0 128 0,0 0-128 0,0 0 0 0,0 0 0 0,0 0-240 15,0 0 32-15,0 0 0 0</inkml:trace>
  <inkml:trace contextRef="#ctx0" brushRef="#br1" timeOffset="27036.08">31452 2504 18431 0,'0'0'1632'0,"0"0"-1312"15,0 0-320-15,0 0 0 0,0 0 800 0,0 0 96 16,0 0 0-16,0 0 16 0,8-4-784 0,-8 4-128 16,7-8 0-16</inkml:trace>
  <inkml:trace contextRef="#ctx0" brushRef="#br1" timeOffset="27301.76">31777 2755 21183 0,'0'0'944'0,"0"0"192"0,0 0-912 16,0 0-224-16,0 0 0 0,0 0 0 0,-9 3 1008 0,9-3 144 16,0 0 48-16,0 0 0 0,0 0-992 0,0 0-208 15,-6 9 0-15,6-9-11312 16</inkml:trace>
  <inkml:trace contextRef="#ctx0" brushRef="#br1" timeOffset="27442.29">31663 3037 23551 0,'0'0'1040'0,"0"0"224"0,0 0-1008 0,0 0-256 15,0 0 0-15,0 0 0 0,0 0 0 0,0 0 0 0,0 0 0 0,0 0-6928 16,0 0-1440-16</inkml:trace>
  <inkml:trace contextRef="#ctx0" brushRef="#br1" timeOffset="27848.5">30418 2308 21183 0,'0'0'944'0,"0"0"192"0,-6-4-912 0,6 4-224 15,0 0 0-15,0 0 0 0,0 0 464 0,0 0 48 16,-3-8 16-16,3 8 0 0,0 0 432 0,0 0 64 16,8-9 32-16,2 3 0 0,1 2-288 0,1 1-48 15,1-2-16-15,1 4 0 0,0-3-496 0,2 1-208 16,0 3 176-16,2-2-176 0,1 0 0 0,2 1 0 0,0 0 0 0,1-1 0 31,0-2-1488-31,-1 2-400 0,0-1-80 0,-1-1-5648 0,-2 2-1120 0</inkml:trace>
  <inkml:trace contextRef="#ctx0" brushRef="#br1" timeOffset="28395.31">30765 1986 6447 0,'-13'-5'272'0,"4"2"80"0,-3-1-352 0,-2 2 0 16,-4-1 0-16,-1 2 0 0,1 0 3152 0,1-1 560 15,3 2 128-15,-1 0 0 0,2 2-2768 0,-1 0-560 16,-3 1-128-16,0 1 0 0,0 1 0 0,3 4 0 16,0 3 0-16,-2 1 0 0,-1 1-224 0,0 2-32 15,-1-1-128-15,2 4 192 0,1-5 112 0,1 3 16 16,4 0 0-16,1 1 0 0,0 0 0 0,2 2 0 16,2-2 0-16,1 2 0 0,2 1-320 0,0 1 0 15,2 1 0-15,3-2 0 0,1-3 0 0,1 3 0 16,0 1 0-16,4 1 0 0,2-4 0 0,2-1 0 0,0-1 0 15,5 0 0-15,3-4 128 0,1 0 0 0,3-2 16 0,4-2 0 16,3-1 64-16,-1-2 16 0,-3-3 0 0,0-2 0 16,4 0-80-16,-2-2-16 0,-2-1 0 0,-1-4 0 15,-5 0 48-15,-1-5 0 0,-1 1 0 0,1-3 0 16,0 0 80-16,-3-4 32 0,-3-4 0 0,-2-1 0 16,-2 0 256-16,-1-2 48 0,-4 2 16 0,-3 1 0 15,-2-1 192-15,-4 1 32 0,-3-2 16 0,-5 3 0 16,-2-2-224-16,-5 4-48 0,-3 1-16 0,-5 1 0 15,-5 3-64-15,-2 0-16 0,-1 3 0 0,-1 1 0 16,-3 5-320-16,3 0-160 0,3 4 160 0,3 0-160 16,3 0-1440-16,1 4-384 0,2 2-80 0,2 2-16 15</inkml:trace>
  <inkml:trace contextRef="#ctx0" brushRef="#br1" timeOffset="72300.83">28867 6041 18255 0,'0'0'800'0,"0"0"176"0,0 0-784 0,0 0-192 16,0 0 0-16,0 15 0 0,4-2 1088 0,-3 3 192 0,-2 5 16 0,0-2 16 15,-2 5 224-15,-1 1 32 0,0-1 16 0,0 1 0 16,0 1-768-16,2-4-160 0,0-5-16 0,2-2-16 16,2-2-304-16,0-3-48 0,-2-10-16 0,4 12 0 15,-4-12-128-15,0 0-128 0,4 10 144 0,-4-10-144 16,0 0 192-16,0 0-48 0,0 0-16 0,0 0 0 16,8-6 16-16,-2-2 0 0,1-2 0 0,-1-3 0 15,0-4-144-15,0-2 160 0,1 4-160 0,-1-1 160 16,-1 0-160-16,2-1 0 0,1 2 0 0,0 1 0 15,-1 0 0-15,0 4 0 0,-1 1 0 0,2 0 0 16,0 1 0-16,-8 8 0 0,0 0 0 0,0 0 0 16,0 0 0-16,0 0-144 0,7 12 144 0,-3 1 0 15,-4 2 0-15,-2 2 0 0,-2 2 128 0,2 1-128 16,0 1 320-16,1 1-48 0,-1-5 0 0,0-1 0 16,1-2-272-16,1 1 160 0,3-4-160 0,0 0 128 0,-3-11-128 15,4 10 0-15,-4-10 144 0,7 7-144 0,-7-7 128 0,0 0-128 16,0 0 160-16,12-4-160 0,-2-3 208 0,0-2-48 15,1-1-16-15,-1-1 0 0,-1 0-144 0,2-1 192 16,-1-6-192-16,1 2 192 0,-3 0-192 0,-1 1 0 16,1 3 0-16,0 0 0 0,0-1 0 0,0 3 128 15,-3 1-128-15,-5 9 0 0,0 0 0 0,0 0 0 16,0 0 0-16,0 0 0 0,0 0 0 0,0 0-144 16,0 0 144-16,0 0 0 0,0 0-144 0,0 0 144 15,-4 11 0-15,0-1-144 0,0 0 144 0,2 2 0 16,-1 1 0-16,3 2-128 0,1-2 128 0,3-1 0 15,1-1 0-15,2-2 0 0,-7-9 0 0,9 8-128 0,-1-2 128 16,0-1 0-16,-8-5 0 0,10 4 0 0,-10-4 0 0,12 3 0 16,-12-3 0-16,12-1 0 0,-2-2 128 0,-10 3-128 15,10-7 128-15,1 3-128 0,-2-2 128 0,-1-3-128 16,-2-2 0-16,1 1 128 0,-1 0-128 0,0 0 0 16,-1-1 0-16,0 0 0 0,0 3 0 0,0-2 128 15,-1 1-128-15,-4 9 0 0,0-11 0 0,0 11 128 16,-2-10-128-16,2 10 0 0,0 0 0 0,0 0 0 15,0 0 0-15,0 0 0 0,0 0-176 0,0 0 176 16,-9 7-192-16,2 2 192 0,2 2-208 0,1 2 80 16,3-2 128-16,1 2-160 0,4 0 160 0,1 0-160 15,3-3 160-15,-1 1 0 0,1-2 0 0,1-3 0 16,2 0 0-16,-1-1 0 0,1-2 0 0,0-2 0 16,1-1 0-16,0-1 0 0,-2-2 0 0,1 0 0 0,-2-2 304 15,-1-1-16-15,-3-1 0 0,-1-1 0 0,0 0 224 0,-2-2 64 16,0-3 0-16,-2 0 0 0,-2 0-144 0,0 0-32 15,-4 0 0-15,0 0 0 0,-2 0-208 0,0 1-64 16,-1 2 0-16,0-2 0 0,-1-1-128 0,-1 0 0 16,1-2 0-16,1 4 0 15,1 2-480-15,1-1-32 0,2 1 0 0,5 9 0 16,-4-9-1664-16,4 9-320 0,0 0-80 0,0 0-7232 16,0 0-1456-16</inkml:trace>
  <inkml:trace contextRef="#ctx0" brushRef="#br1" timeOffset="72800.81">29467 6132 5519 0,'0'0'496'0,"0"0"-496"0,6 14 0 0,-1 2 0 15,-1-4 3264-15,0 2 544 0,-1-1 112 0,-1 1 32 16,2 1-1552-16,0 2-304 0,0 2-64 0,-1 0-16 16,-2-3-192-16,0-1-32 0,-1-1-16 0,0 0 0 15,0-3-640-15,2-1-128 0,0 1-32 0,-2-11 0 16,0 0-448-16,0 0-80 0,0 0-32 0,0 0 0 15,0 0-80-15,0 0-16 0,0 0 0 0,0 0 0 16,8-5-176-16,-1-3-144 0,-3-3 192 0,-2 1-192 16,-1-2 192-16,1-2-64 0,-1-1 0 0,2-3-128 15,-1 0 128-15,1 1-128 0,-1 0 0 0,1 0 0 16,0 1 0-16,1 3 0 0,1-2-208 0,0 2 80 16,2 1-192-16,0 3-48 0,1 2 0 0,-8 7 0 15,0 0 96-15,11-1 16 0,-1 2 0 0,0 3 0 0,0 1 80 16,-1 1 32-16,0 0 0 0,1 2 0 0,1 1 144 0,2 2 0 15,-2-1-144-15,3 0 144 0,-1 1 0 0,0-1 0 16,0-1 0-16,0 1 0 0,0-1 0 0,0 0 0 16,-3-3 0-16,1 1 0 0,-1-2 0 0,-10-5 0 15,10 4 0-15,0-4 0 0,-10 0 128 0,9-3 0 16,-9 3 0-16,8-4 0 0,-2-6-128 0,-1 1 128 16,-1 0-128-16,-1-2 128 0,-3 1-128 0,0-3 160 15,-2 0-160-15,1 2 160 0,-1-2-160 0,-2 3 0 16,0-3 144-16,0 4-144 0,4 9 0 0,-5-9 0 15,-2 2 0-15,7 7 0 0,0 0 0 0,-9 4 0 16,0 3-144-16,1 0 144 0,0 4 128 0,2 2 112 0,2 1 16 16,2 2 0-16,2 3 64 0,2 1 32 0,-1 0 0 0,3-2 0 15,1-4-96-15,2 2 0 0,2-2-16 0,3 0 0 16,1-4-240-16,2 0 0 0,4 0 0 0,1 1 0 16,5-7-208-16,4 1-96 0,1 1-16 0,1-2-11648 15,0-1-2352-15</inkml:trace>
  <inkml:trace contextRef="#ctx0" brushRef="#br1" timeOffset="73300.75">30860 6198 11055 0,'0'0'480'0,"0"0"112"0,0 0-464 0,-9-2-128 16,-1-2 0-16,-1 1 0 0,0 2 3904 0,1 0 768 16,10 1 160-16,-7-2 32 0,7 2-2576 0,-10 0-512 0,1 2-112 0,9-2 0 15,-7 1-1200-15,7-1-224 0,0 0-48 0,0 0-16 16,0 0-176-16,0 0 0 0,0 0 0 0,9 10 0 16,-2 0 0-16,1-1 0 0,3 0 0 0,0 0 0 15,3-1 0-15,-1 2 0 0,0 3 0 0,-3 0 0 16,-1-1-144-16,2-2 144 0,0 0 0 0,1 0 0 15,-2 0 0-15,-2 1 0 0,-1-2 0 0,-3 0 144 16,-4-9 304-16,1 12 64 0,-2-2 16 0,-2 2 0 16,-2-5 16-16,-2 0 0 0,0 2 0 0,-3-2 0 15,0-3-288-15,-2 1-64 0,-1-1-16 0,0 0 0 16,-1 0-384-16,1-2-80 0,1 1-16 0,2-2 0 16,1-1-2224-16,9 0-448 0,0 0-96 15</inkml:trace>
  <inkml:trace contextRef="#ctx0" brushRef="#br1" timeOffset="73660.02">30963 6322 6447 0,'0'0'576'0,"0"0"-576"0,0 0 0 0,0 0 0 0,0 0 2864 0,0 0 464 16,0 0 80-16,-4 12 32 0,-2 0-944 0,1 0-176 15,-1-2-32-15,1 3-16 0,-3 3-800 0,1-2-144 16,-1-1-48-16,1 0 0 0,2 0-720 0,2 0-160 15,3-13-16-15,3 13-16 0,4-1-112 0,0-2-32 16,1-2 0-16,1-3 0 0,-9-5-224 0,13 4 144 16,0-1-144-16,2-2 128 0,-1-1-128 0,0-4 192 15,-1-1-192-15,0-1 192 0,-1-4-192 0,0 3-224 0,-2-3 48 0,1 1 16 16,-1-1-128-16,1 1-32 0,0-2 0 0,1 1 0 16,-3-1-32-16,-1-3-16 0,-1-2 0 0,-1 0 0 15,1-1 32-15,-1 1 0 0,1 2 0 0,-2 2 0 16,-3 1 336-16,-2 11-144 0,0 0 144 0,0 0 0 15,0 0 0-15,0 0 224 0,-6 7-16 0,1 2 0 16,0 4 240-16,-1 3 64 0,0 2 0 0,1 0 0 16,-1-1-192-16,4 1-48 0,2 2 0 0,0-6 0 15,0-1-272-15,2-1 0 0,2 0 0 0,2 0 0 16,-3-1-176-16,3-2-80 0,0-2-32 0,-6-7 0 16,11 3-2000-16,-11-3-400 0,11 1-64 15</inkml:trace>
  <inkml:trace contextRef="#ctx0" brushRef="#br1" timeOffset="74099.55">31336 6162 14735 0,'0'0'1312'0,"1"17"-1056"15,-1 2-256-15,-1-2 0 0,-1 3 2256 0,-2 0 400 16,0 3 80-16,0 0 16 0,-1 2-448 0,1 1-64 15,0-1-32-15,0-1 0 0,-1-1-928 0,-1-1-192 16,1 2-48-16,-1-2 0 0,0-3-400 0,1 0-64 16,3-2-32-16,2-3 0 0,0-1-288 0,0 0-64 15,-2-4-16-15,2-9 0 0,0 0-176 0,0 0 160 0,0 0-160 0,0 0 160 16,6 8-32-16,-6-8-128 0,0 0 192 0,0 0-64 16,0 0-128-16,5-12 0 0,1-1 0 0,1-1 128 15,-1-3-400-15,2-1-96 0,-1-2-16 0,1-2 0 31,-2 4-512-31,2 1-96 0,1 2-32 0,1 2 0 16,2 2 368-16,-1 1 64 0,-2 3 16 0,1 1 0 0,1 2 384 0,-11 4 192 16,0 0-160-16,11 7 160 0,0-3 624 0,-3 4 208 0,-2 1 64 0,1 1 0 15,-2 2 320-15,-3 1 64 0,-3 0 0 0,-2 1 16 16,0 1-144-16,-3-1-48 0,0 0 0 0,-1 0 0 16,1-1-416-16,-2-2-96 0,-2 0-16 0,-1 0 0 0,1-1-336 15,1-3-80-15,-1 0-16 0,10-7 0 0,-7 5-144 0,7-5-144 16,-10 4 144-16,10-4-208 15,-10 0-1360-15,10 0-272 0,-8-5-48 0,8 5-10704 16,-1-9-2128-16</inkml:trace>
  <inkml:trace contextRef="#ctx0" brushRef="#br1" timeOffset="74302.53">31718 6192 16575 0,'8'-12'736'0,"-8"12"160"0,0 0-720 0,0 0-176 0,0 0 0 0,0 0 0 15,0 0 4208-15,0 0 800 0,0 0 176 0,0 0 16 16,-9 2-2992-16,1 1-608 0,0 4-112 0,0-1-16 16,-1 1-1152-16,1 2-320 0,2 2 144 0,-1-1-144 31,1 0-1056-31,1 3-288 0,1 0-48 0,-1 2-9840 0,-2 0-1968 0</inkml:trace>
  <inkml:trace contextRef="#ctx0" brushRef="#br1" timeOffset="74757.5">31800 6633 29135 0,'0'0'1280'0,"0"0"288"0,5-7-1248 0,-1 1-320 16,-4 6 0-16,2-13 0 0,-1-1 1360 0,-1 4 224 31,0 10 32-31,-3-10 16 0,-1-1-400 0,-1 2-80 0,-1 3 0 0,-1-1-16 0,-1 2-832 0,1 4-176 16,-4 2-128-16,2 4 192 0,-1-1-192 0,-1 5 128 15,1-2-128-15,-1 4 128 0,2 2-128 0,3-1 0 16,0 0 0-16,5 1 128 0,4 0-128 0,2 0 0 16,0-3 0-16,2 2 0 0,-1-1-144 0,3-2 144 15,3-3 0-15,1 1 0 0,1-2 0 0,1 0 0 0,-1-4 0 0,0-3 0 16,1-2 0-16,-2 0 0 0,-1-3 0 0,-1 0 0 15,0-4 0-15,-1 2 128 0,-1-4-128 0,-1 0 0 16,0-1 0-16,-2-2 128 0,0-1-128 0,-1-2 0 16,0 0 0-16,2 1-256 0,-1-4 48 0,-1 1 16 15,1 0 0-15,-2 0 0 0,-2 3 0 0,1-4 0 32,-1-3-272-32,0 4-48 0,-1 3-16 0,0 1 0 15,2-1-32-15,-3 7 0 0,0 11 0 0,0 0 0 0,0 0 336 0,0 0 64 0,0 0 16 0,-1 16 0 16,-1 4 608-16,0 2 128 0,-2 4 32 0,0 2 0 15,0-3 224-15,1 3 48 0,1 6 16 0,0-7 0 16,1 0-448-16,1 1-80 0,0-1-32 0,3-2 0 16,1 0-352-16,1-6-192 0,-1 1 32 0,1-1-11872 15,0-2-2368-15</inkml:trace>
  <inkml:trace contextRef="#ctx0" brushRef="#br1" timeOffset="77731.45">28467 7166 14735 0,'0'0'1312'0,"0"0"-1056"16,9 0-256-16,-7-8 0 0,2-1 1328 0,-2 0 208 15,-2-4 32-15,-2-2 16 0,0 4 80 0,-1 0 0 16,2 1 16-16,-2-2 0 0,1 4-592 0,-2-1-112 15,-3 1-16-15,-2 3-16 0,-1 2-240 0,-1 3-64 16,-1 3 0-16,1 2 0 0,-1 2-304 0,-1 3-64 16,-4 1-16-16,1 2 0 0,2-4-256 0,2 4 0 15,2 2 0-15,1 4 0 0,0-2 0 0,2 0 0 16,2-2 0-16,2 2 0 0,1-2 0 0,2 0 0 0,0-2 0 16,2-2 0-16,-2-11 0 0,8 11 0 0,1-3 0 0,0-1 0 15,-9-7 0-15,15 1 0 0,-2-1 0 0,1-1 160 16,-1-3-160-16,-1 1 192 0,-4-3-192 0,-8 6 192 15,6-7-192-15,2 1 192 0,0-1-192 0,0-1 192 16,-3-1-192-16,0-1 0 0,-1-1 144 0,0 2-144 16,-2-3 0-16,1 1 144 0,0-2-144 0,-1 2 0 15,-2 11 0-15,0 0 0 0,2-9 0 0,-2 9 0 16,0 0 0-16,0 0 0 0,0 0 0 0,0 0 0 16,0 0 0-16,0 0 0 0,0 0 0 0,0 0-144 15,6 15 144-15,-1-4 0 0,-2 1 0 0,0 0 0 16,0 1 0-16,1-3 0 0,-1 2 0 0,2 0 0 15,0-2-336-15,1-1 16 0,-1-1 0 0,0 0 0 16,-5-8-1920-16,7 10-368 0,-7-10-80 0,7 7-9168 16</inkml:trace>
  <inkml:trace contextRef="#ctx0" brushRef="#br1" timeOffset="77934.52">28674 6927 4607 0,'0'0'192'0,"4"-10"64"0,-2-1-256 0,-2 11 0 16,0 0 0-16,0 0 0 0,0 0 4704 0,0 0 896 16,0 0 176-16,0 0 48 0,0 0-3680 0,4 13-736 15,-1 2-128-15,-2 3-48 0,-1 2-640 0,0 2-128 0,-1 2-16 0,1 1-16 16,-1-3-256-16,1 3-48 0,4 0-128 0,-2 0 192 16,1 1-192-16,-1-1 0 0,-2-2 0 0,3 1 0 31,0-1-272-31,-1-1-160 0,-2-1-16 0,2-3-16 15,-2-5-1952-15,2 0-384 0,-2-13-80 0,0 0 0 0</inkml:trace>
  <inkml:trace contextRef="#ctx0" brushRef="#br1" timeOffset="78138.59">28884 6823 6447 0,'0'0'576'0,"0"0"-576"0,0 0 0 0,-1 12 0 15,-3 1 3744-15,-2 4 640 0,1 0 128 0,-1 2 32 0,-1 1-2752 0,1 1-560 16,-2 2-96-16,1 4-32 0,2-1-576 0,0 3-112 16,1-4-32-16,0 2 0 0,1 2-256 0,0 1-128 15,-1-4 128-15,1-2-128 16,0-2-1152-16,2-3-320 0,0-2-64 0,1-4-16 0</inkml:trace>
  <inkml:trace contextRef="#ctx0" brushRef="#br1" timeOffset="78591.67">29031 7002 25791 0,'0'0'1152'0,"0"0"224"0,0 0-1104 0,0 0-272 0,0 0 0 0,-10 3 0 15,-1 3 1328-15,1-2 208 0,-2 5 32 0,-1-1 16 16,0 1-688-16,1 1-144 0,1 2-32 0,0 0 0 15,-1-2-528-15,2 3-192 0,1 1 0 0,0 1 144 16,1-2-144-16,1 1 0 0,1 2 0 0,2-5 0 16,1 0 0-16,3-11 0 0,0 0 0 0,-1 14 0 15,1-1 0-15,1-2 0 0,-1-11 0 0,6 13 128 16,-1-5-128-16,1-1 0 0,-6-7 0 0,9 10-176 16,2-4 176-16,1-1 0 0,-1-3 0 0,4 0 0 15,0-2 0-15,0 0 0 0,-2-1 160 0,0-2-160 16,1-3 208-16,0-1-48 0,1 1-16 0,-2-2 0 15,-1-4-144-15,-1-1 128 0,0-1-128 0,-3 1 128 16,-2 0-128-16,-1 2 0 0,-1 0 0 0,0-1 128 0,-3-1-128 16,-1 1 0-16,-1 2 0 0,-2-1 0 0,1-2 0 0,-2 3 128 15,0-1-128-15,4 11 0 0,-9-6 0 0,2 2 0 16,7 4 0-16,0 0 0 0,-7 5 0 0,-1 3 0 16,0 0 128-16,3 1-128 0,1 1 240 0,0-1 16 15,0 2 0-15,0 2 0 0,0 1-112 0,4 1-16 16,3-2 0-16,1 0 0 0,0 0-128 0,1 0 0 15,0-3 0-15,3 1 0 16,1 0-1280-16,4-4-272 0,1-1-64 0,2 0-8352 16,-2-3-1664-16</inkml:trace>
  <inkml:trace contextRef="#ctx0" brushRef="#br1" timeOffset="79135.07">29257 7101 4607 0,'0'0'192'0,"0"0"64"0,5-7-256 0,-5 7 0 0,0 0 0 0,0 0 0 15,0 0 4096-15,0 0 768 0,0 0 144 0,0 0 48 16,12 7-2992-16,-12-7-592 0,5 14-112 0,-3 2-16 16,-2 2 576-16,0 0 128 0,0-2 32 0,-1 1 0 15,-3-3-1920-15,3 0-384 0,0-2-80 0,1-12-16 16,-3 12 576-16,3-12 128 0,0 0 0 0,0 0 16 16,0 0-176-16,0 0-32 0,0 0-16 0,0 0 0 15,0 0 0-15,0 0 0 0,9-7 0 0,0 0 0 16,-1-3-176-16,-1 1 0 0,-3-4 0 0,-1 0 0 15,1-1-448-15,2-2-128 0,-1-1-32 0,0 0 0 16,0-1-336-16,-1 1-64 0,-1 0-16 0,-1 3 0 16,1 2 192-16,0 3 16 0,-1 1 16 0,-2 8 0 0,0 0 512 0,0 0 96 15,0 0 32-15,0 0 0 0,0 14 160 0,0 1 0 16,0 2 160-16,3 0-160 0,-1 0 384 0,2 2-32 16,0-2 0-16,1 0 0 0,1-1-64 0,0-2-16 15,1-2 0-15,3 0 0 0,2-3-144 0,0 1-128 0,-2-1 192 0,0-1-192 0,2-3 176 0,-1 1-176 16,-1-3 160-16,0 0-160 0,2-3 224 0,0 0-48 15,-2-3-16-15,1 1 0 0,-1 1 16 0,1-3 0 16,-4-3 0-16,1 1 0 0,-1-5 0 0,-1-1 0 16,0-1 0-16,-1-1 0 0,0 0-176 0,-1 1 0 15,-1-2 144-15,-3 2-144 0,0 0 0 0,-2 1 128 16,0 1-128-16,-2-1 0 0,-2 0 0 0,0 2 0 16,-1 1 0-16,1 5 0 0,6 4 0 0,0 0 0 15,-7 5 0-15,1 3 128 0,-1 1 336 0,2 3 80 16,0 2 16-16,1 2 0 0,1-1 224 0,3 4 48 15,4-1 16-15,3 3 0 0,-1-7-400 0,5-1-96 0,1 0-16 16,1 3 0-16,1-7-336 0,3 1 0 0,2 1 0 0,1-5 128 16,-2-3-128-16,-1 2-128 0,0 0 128 0,1-1-11584 15,1 0-2224-15</inkml:trace>
  <inkml:trace contextRef="#ctx0" brushRef="#br1" timeOffset="79385.03">30090 7249 21183 0,'0'0'1888'0,"0"0"-1504"16,0 0-384-16,0 0 0 0,0 0 2912 0,10-6 512 15,1 1 96-15,2 1 32 0,1 0-1504 0,2 1-320 16,-1 0-48-16,2 2-16 0,2 0-1248 0,-1 0-256 16,0-1-160-16,2 2 192 15,-2 0-496-15,0 0-80 0,0 2-32 0,-1-1 0 16,0 0-2768-16,-1-1-544 0,-3 0-112 0</inkml:trace>
  <inkml:trace contextRef="#ctx0" brushRef="#br1" timeOffset="79699.07">30386 7101 11967 0,'0'0'1072'0,"0"0"-864"0,0 0-208 0,0 0 0 16,0 0 2288-16,0 0 400 0,0 0 96 0,9 5 16 15,-9-5-1072-15,13 1-224 0,-1-1-32 0,1 3-16 16,1-1-976-16,0 4-192 0,2-1-32 0,-2 0-16 15,-1 0-240-15,0-2 0 0,0 2 0 0,0 2 0 16,-1 0 0-16,-3 1 0 0,-9-8 0 0,8 13 0 16,-3-1 0-16,-2 1 0 0,-4-1 0 0,-3-1 0 15,-3 1 416-15,-2 1 192 0,-1-2 32 0,-2 3 16 16,-1 2 192-16,0-1 48 0,-1 2 0 0,-1-4 0 16,1 2-448-16,1-2-96 0,1 0-16 0,0 0 0 0,1 0-336 15,2 0 0-15,2-1-160 0,3-1-10096 16,0-4-2032-16</inkml:trace>
  <inkml:trace contextRef="#ctx0" brushRef="#br1" timeOffset="80558.23">30982 7271 17503 0,'0'0'1552'0,"-7"15"-1232"0,1-5-320 0,-1 3 0 16,0 3 2304-16,4-4 384 0,0-2 96 0,0-1 16 15,-1 0-816-15,4-9-176 0,-1 11-16 0,1-11-16 16,0 0-1088-16,0 10-224 0,0-10-32 0,0 0-16 16,0 0-160-16,0 0-48 0,7 7 0 0,-7-7 0 15,0 0-16-15,11-2 0 0,-11 2 0 0,12-5 0 16,-1-1-192-16,-2-1 176 0,-2 1-176 0,1-2 160 15,-1-1-160-15,1-2 0 0,-1 1 0 0,1-5 0 16,0 2 0-16,1 2 0 0,0-2 0 0,2 1-176 16,-1 0 176-16,2 2-208 0,0-3 80 0,1 2 128 15,0 2-144-15,-1 3 144 0,-1-1 0 0,0 3 0 16,-11 4 0-16,0 0 192 0,10 7 0 0,-3-1 0 16,-2 5 256-16,-3 0 32 0,-2 4 16 0,0 0 0 15,0 4 64-15,-1 3 16 0,-3-1 0 0,0-2 0 0,2-2-16 0,-1 0 0 16,0-1 0-16,2-1 0 0,2-2-304 0,3-1-64 15,2-3-16-15,0-1 0 0,2 0-176 0,-8-8 0 16,0 0 144-16,10 5-144 0,1-4 128 0,1-2-128 16,-1-1 128-16,2-2-128 0,2-2 0 0,-1 0-192 15,-1-3 32-15,-1-2 0 16,-2-2-416-16,2 2-96 0,2-1-16 0,1-1 0 16,-2-4-400-16,0 3-64 0,-2 2-32 0,0 1 0 15,-1 1 288-15,-1 1 48 0,-1 2 16 0,-8 7 0 0,7-6 416 0,-7 6 96 16,0 0 0-16,0 0 16 0,10-4 304 0,-10 4 0 15,0 0 0-15,0 0 0 0,0 0 224 0,0 0-48 16,0 0-16-16,0 0 0 0,3 10 32 0,-3 2 0 0,-2 1 0 0,1 0 0 16,0 0 240-16,0-1 48 0,-2-2 16 0,2 1 0 15,1-11-192-15,2 11-48 0,3-1 0 0,2-3 0 16,-7-7-16-16,12 8-16 0,1-1 0 0,1-3 0 16,0 0-224-16,1-3 128 0,-1-2-128 0,2-2 0 15,-1 0 176-15,1-1-176 0,-2-2 192 0,1-1-192 16,-2 1 160-16,-1-2-160 0,-2 0 128 0,0 0-128 15,0 1 0-15,-1-1 0 0,-3-7 128 0,-2 6-128 16,-3-2 0-16,-1 1 0 0,-1 3 0 0,-3-1 0 16,-4-1 0-16,-1 2 0 0,0 1-144 0,-1 2 144 15,-1 1 0-15,-1 2-128 0,1 2 128 0,0 2 0 16,1 1-176-16,1 2 176 0,1 3-160 0,3 2 160 16,2-1 0-16,2 2-144 0,2 0 144 0,3-1 0 15,1 0 0-15,4-2 0 0,3-3 0 0,4 1 0 16,2-1 0-16,2 0 144 0,0-2-144 0,0 1 160 0,-3-3 32 0,-1 2 16 15,-2-4 0-15,-1 0 0 0,-1 0 96 0,-3 0 16 16,-9 0 0-16,0 0 0 0,0 0 0 0,0 0 0 16,8-6 0-16,-8 6 0 0,5-11-64 0,-5 11 0 15,-1-10 0-15,-1 1 0 0,0 0-80 0,-2-2-32 16,-1 1 0-16,1-2 0 0,0 0-144 0,-2 2-192 16,1 1 32-16,1-4 16 15,0 0-2208-15,1 1-432 0,-1 2-96 0,0-2-12880 0</inkml:trace>
  <inkml:trace contextRef="#ctx0" brushRef="#br1" timeOffset="81058.3">31869 7244 13823 0,'0'0'1216'0,"0"0"-960"0,4 13-256 0,0 0 0 16,-1 3 2368-16,-2-2 416 0,-1 2 96 0,0-1 0 15,0-2-464-15,0 2-112 0,0-6 0 0,0 1-16 16,0-1-544-16,0-9-96 0,0 11-32 0,0-11 0 15,1 10-688-15,-1-10-144 0,0 0-16 0,0 0-16 16,0 0-304-16,0 0-48 0,0 0-16 0,0 0 0 16,0 0-160-16,0 0-32 0,7-10-16 0,-2 1 0 15,-5 9-48-15,4-12 0 0,0 0 0 0,-1-1 0 16,-1-2-128-16,2-2 0 0,1 0-160 0,1 1 160 16,-1-1-704-16,0 3-64 0,1-4 0 15,0 3 0-15,-2 1-672 0,1 2-144 0,0 2-16 0,0 2-16 16,0 1 608-16,-5 7 128 0,11-5 32 0,-1 3 0 0,1 0 496 0,-11 2 96 15,10 0 32-15,1 4 0 0,-2 5 400 0,-1 0 80 16,-1 3 0-16,2 0 16 0,1-2 240 0,0 1 64 16,0-1 0-16,2 1 0 0,1-2-128 0,2-1 0 15,-1-1-16-15,3-1 0 0,2-1-112 0,2-4 0 16,-1 2-16-16,-2-3 0 0,-2-2-112 0,-1 1-32 16,-2 0 0-16,2-2 0 0,-1-1-160 0,-1-1 160 15,-2 0-160-15,-11 5 160 0,0 0-352 0,5-11-64 16,-1 2 0-16,-2 0-16 15,-2 9-320-15,-1-13-64 0,-6 1-16 0,-2 5 0 16,0 1 144-16,-2 4 16 0,-5 2 16 0,-1 0 0 0,-3 2 496 0,1 5 0 16,-1 3 0-16,3 1 0 0,2 2 512 0,0 1 192 0,2 0 32 15,2 2 16-15,1 0 240 0,7 1 48 0,3 1 16 0,5-4 0 16,5-1-512-16,6 0-96 0,3 2-32 0,7-2 0 16,3-3-160-16,4 1-48 0,2-2 0 0,1 0 0 15,1-3-208-15,-1-2-256 0,0 3 48 0,-2-2 16 31,-1-1-3328-31,0 0-640 0</inkml:trace>
  <inkml:trace contextRef="#ctx0" brushRef="#br1" timeOffset="81604.98">28811 7949 20271 0,'-8'-4'896'0,"3"-1"192"0,-2 3-880 0,-1-2-208 0,-1 1 0 0,0 0 0 16,1 2 1648-16,-1-1 272 0,0 0 64 0,1 2 16 15,-1 2-848-15,1 1-192 0,2 3-16 0,-3 0-16 16,1 3-768-16,3 3-160 0,1 0 0 0,4-12 0 15,1 12 0-15,3-1-144 0,3 1 144 0,2 0-128 16,1-1 128-16,3 0 0 0,3-1-144 0,-1-4 144 16,1-3 0-16,2 1 0 0,2-1 0 0,-2 4 0 15,-1-1 192-15,-1 1-64 0,-3 0 0 0,-13-7 0 16,10 12 368-16,-3 0 64 0,-7-12 16 0,2 14 0 16,-4 1-16-16,-2-1 0 0,-3-1 0 0,-2 0 0 15,-1 0-112-15,-2 0 0 0,-1 0-16 0,0-3 0 16,-1-2-256-16,2-1-48 0,0-2-128 0,4-2 192 15,8-3-448-15,0 0-80 0,0 0-32 0,-6-9 0 16,1-2-3248-16,2-5-656 0</inkml:trace>
  <inkml:trace contextRef="#ctx0" brushRef="#br1" timeOffset="82198.78">28976 7806 21183 0,'12'-10'1888'0,"-4"4"-1504"15,0 1-384-15,-8 5 0 0,9-5 1152 0,-9 5 176 16,0 0 16-16,0 0 16 0,0 0 32 0,6 13 0 15,0-3 0-15,-1 9 0 0,-1 3-560 0,-2 1-128 16,0-1 0-16,0 4-16 0,2 1-480 0,-1-1-80 16,-1-2-128-16,1 2 176 0,0-1-176 0,1 3 0 15,-1 2 0-15,0-3 0 0,-2-1 0 0,3-1-144 0,2-2 0 0,0 2 0 32,-1-4-1824-32,0-3-352 0,-3-4-80 0,-2 0-16 15,-2-1-400-15,1-4-96 0,1-9-16 0,0 0 0 16,-4 8 928-16,4-8 176 0,-10 2 32 0,1-3 16 15,0-4 816-15,1-2 176 0,1-2 16 0,1 0 16 0,-1-3 1504 0,1 0 288 0,0-1 64 0,1-1 16 16,0-3 816-16,2 1 176 0,1 2 16 0,0 1 16 16,2-1-400-16,3 5-80 0,0-2 0 0,2 2-16 15,1-1-656-15,4 0-128 0,-3 4-32 0,5-1 0 16,1 3-576-16,3-2-112 0,1-1-16 0,1 2-128 16,-1 0 128-16,1-5-128 0,2 0 0 0,-2 3 0 15,-1 0 128-15,-3 2-128 0,-3 1 0 0,-2-1 0 16,-9 5 128-16,9-2-128 0,-9 2 192 0,0 0-192 15,0 0 560-15,0 0 0 0,0 0 0 0,0 0 0 16,0 0 176-16,0 0 32 0,-8 10 16 0,0-1 0 0,2-1-208 16,-2 2-64-16,-1 3 0 0,1-3 0 0,2 3-128 0,0 1-16 15,2-3-16-15,0 1 0 0,4-12-160 0,-1 10-48 16,1-10 0-16,0 13 0 0,1-2-144 0,3-1 0 16,2-2 0-16,-6-8 128 0,7 7-128 0,-7-7 0 15,11 1 144-15,-11-1-144 0,12 0 160 0,-1-3-32 16,0-1-128-16,1-2 192 0,-1-2-48 0,0 0-16 15,-2-1 0-15,-1 1 0 0,-3 1-128 0,1-3 0 16,1-1 0-16,-1 2 128 0,0-5-128 0,-2 5 0 16,-4 9 0-16,3-10 0 0,0 0 0 0,-2 0 0 15,-1 10 0-15,0 0 128 0,0 0-128 0,0 0 0 16,0 0 0-16,0 0 0 0,0 0-128 0,0 0 128 16,0 0-160-16,-4 13 160 0,2 2-160 0,1-1 160 0,1-1-160 0,2 0 160 15,1-1-416-15,1-2 16 0,-4-10 0 0,7 16 0 31,1 0-3120-31,0-3-608 0,-8-13-128 0,13 13-32 0</inkml:trace>
  <inkml:trace contextRef="#ctx0" brushRef="#br1" timeOffset="82636.13">29501 7850 11967 0,'0'0'528'0,"0"0"112"0,0 0-512 0,0 0-128 0,0 0 0 0,0 0 0 15,5 13 2560-15,0 3 464 0,-1 0 112 0,-2 4 0 16,1 0-1552-16,-2 1-320 0,1 1-64 0,-2 1-16 0,0-3-160 0,0 2-48 16,0-1 0-16,0 1 0 0,0-4-96 0,1-2-32 15,-2-3 0-15,1 2 0 0,-2-1-224 0,1-1-48 16,-3-3-16-16,2-1 0 0,0-1-320 0,0 0-64 16,2-8-16-16,-3 12 0 0,3-12-160 0,-3 9 160 15,3-9-160-15,-3 9 160 0,3-9-160 0,0 0 160 16,0 0-160-16,0 0 160 0,0 0-160 0,0 0 160 15,-4-12-160-15,2 2 160 0,2-2-160 0,3-1-272 16,2-1 64-16,3-2 16 0,0 1-176 0,2-2-16 16,1 1-16-16,0 5 0 0,2 1 256 0,3 5 144 15,-2 0-160-15,1 2 160 0,-1-1 0 0,2 3 192 16,-2 1-16-16,-1 5 0 0,-2 0-16 0,-1 3 0 0,-2 4 0 16,-2-3 0-16,-6-9 208 0,6 12 32 0,-4-2 16 15,-2 2 0-15,-4 1 112 0,-2 1 32 0,-3 2 0 0,-3-2 0 16,-5 1-128-16,0-2-32 0,-1 1 0 0,-1 2 0 15,1-3-256-15,1-2-144 0,2-3 160 0,0-1-160 16,2 0-192-16,0-3-144 0,1-2-32 0,5-2 0 31,7 0-3216-31,-6-6-656 0</inkml:trace>
  <inkml:trace contextRef="#ctx0" brushRef="#br1" timeOffset="83026.72">29879 7829 1839 0,'0'0'160'16,"-3"11"-160"-16,-2-2 0 0,0 0 0 0,-2 0 5568 0,1 3 1072 15,-1-2 208-15,0 3 64 0,-2 2-3968 0,3 4-768 16,1 1-176-16,-1 1-16 0,1 0-944 0,3 2-176 16,-1 3-32-16,2 2-16 0,3-4-288 0,1 1-48 15,1-1-16-15,2-2 0 0,3-4-320 0,1-2-144 16,-3-2 128-16,3-1-128 0,0-1 128 0,2-1-128 15,-2-1 0-15,2-7 128 0,0 0 0 0,-1-3-128 16,2 0 192-16,-1-5-64 0,0 0-128 0,0-2 128 16,-2 1-128-16,2-5 128 0,-1-2-128 0,1 0 0 15,-1 1 0-15,-4-1 128 0,-1-2-320 0,-1-1-80 16,0 0-16-16,2 5 0 0,-1 2 96 0,-6 9 32 16,-4-11 0-16,-1 2 0 0,-2 0 160 0,1 4 0 15,-2 2-144-15,8 3 144 0,-9 3 0 0,1 2 0 0,-1 1 160 0,3 3-160 16,0 5 416-16,2-4-32 0,3 3 0 0,1 1 0 15,1 1 0-15,2 2-16 0,0 0 0 0,2 0 0 16,1-4-240-16,5 0-128 0,2-2 160 0,4 1-160 16,1-2 0-16,0 0 0 0,-2-3 0 0,2 0 0 31,3-3-1600-31,1 1-432 0,2-4-80 0,-2-1-14032 0</inkml:trace>
  <inkml:trace contextRef="#ctx0" brushRef="#br1" timeOffset="83354.92">30841 8351 26079 0,'0'0'1152'0,"0"0"256"0,0 0-1136 0,11-4-272 16,0 0 0-16,-2-1 0 0,-9 5 1616 0,14-4 272 15,1-1 48-15,-1-2 16 0,-2-1-560 0,-2 2-112 16,1-2-32-16,-1-1 0 0,1 0-800 0,-2 1-144 16,-2-1-48-16,0-2 0 0,-2-2-96 0,-2 2-32 15,-5-2 0-15,0 2 0 0,2 11 112 0,-7-9 16 16,0-3 0-16,-4 6 0 0,1 2-256 0,-3 3 0 16,-2-1 0-16,1 2 0 0,0 3 0 0,1 3 176 15,1 4-176-15,1-3 160 0,1 4 112 0,2 1 32 0,3 1 0 0,2 2 0 16,1 2 112-16,0-1 32 0,2-2 0 0,3 0 0 15,2 1-192-15,3 0-48 0,3 1 0 0,2-2 0 16,1 2-208-16,2-2-208 0,-1-1 32 0,2-2 16 31,1-3-2752-31,1 0-544 0,-1-3-128 0,0-3 0 0</inkml:trace>
  <inkml:trace contextRef="#ctx0" brushRef="#br1" timeOffset="83996.6">31302 8277 28383 0,'0'0'1264'0,"0"0"256"15,0 0-1216-15,-4 11-304 0,-2-2 0 0,-1 2 0 0,-2-1 1648 0,1 2 272 16,2 1 48-16,1 0 16 0,1 0-320 0,0 1-48 16,0 2-16-16,1-3 0 0,3-13-992 0,-1 12-208 15,1-12-32-15,-1 12-16 0,1-12-32 0,0 0-16 16,0 0 0-16,0 0 0 0,0 0-128 0,0 0-32 15,0 0 0-15,13 1 0 0,-2-2 48 0,1-5 16 16,-3-1 0-16,3-4 0 0,0-3-208 0,1-2 0 16,0-2-144-16,1 0 144 15,1-1-768-15,-2 1-64 0,0-1-16 0,0-1 0 16,0 2-240-16,1 0-32 0,-1-2-16 0,0 4 0 16,-1 3 560-16,-2 3 96 0,-1 1 32 0,-1 4 0 0,-8 5 256 0,0 0 192 0,0 0-208 0,0 0 80 15,3 10 128-15,-4 4-160 0,-2 5 160 0,-1 0-160 16,-1 3 352-16,1-1 64 0,1-1 0 0,2-2 16 15,0 0-144-15,2-1-128 0,0 0 144 0,2-4-144 16,-3-13 160-16,6 12-160 0,1 0 160 0,-1-3-160 16,-6-9 0-16,11 8 0 0,-1-2 0 0,2-5 0 31,0-2-832-31,1-4-96 0,-1 0-32 0,1-3 0 16,0 3-672-16,0-5-144 0,0 3-16 0,0-2-16 15,0-1-176-15,0 0-16 0,-1 0-16 0,-2-1 0 0,-1 1 480 16,-2 1 80-16,-4-4 32 0,-1 2 0 0,-4 5 848 0,1-5 192 0,-3 2 16 0,-1 4 16 15,-3 2-128-15,8 3-32 0,-9 4 0 16,1 3 0-16,0 0 1152 0,3 3 240 0,0 0 32 0,2 3 16 16,0-4 928-16,3 6 176 0,1-1 32 0,3 0 16 15,1-2-528-15,1 1-96 0,2 3-32 0,3-6 0 0,2-3-272 0,0-1-64 16,0 1-16-16,-1-6 0 0,-1 2-304 0,1-3-48 16,-2-2-16-16,-10 2 0 0,11-2-128 0,-3-5-48 15,-2 1 0-15,-1-4 0 0,-5 10-224 0,2-10-48 16,-4 0-16-16,-1-1 0 0,-4-1-240 0,1 1 144 15,-4-1-144-15,-1 0 128 0,-2 0-128 0,0 2 0 16,2-3 144-16,1-1-144 16,-1-3-1488-16,1-2-368 0,-1 0-80 0</inkml:trace>
  <inkml:trace contextRef="#ctx0" brushRef="#br1" timeOffset="84168.45">31910 7996 23039 0,'0'0'1024'0,"0"0"192"0,0 12-960 0,-2 2-256 0,2-1 0 0,0 3 0 16,-1 1 880-16,0 1 128 0,0 3 16 0,-2-1 16 15,0-2-848-15,1 3-192 0,-1 1 0 0,1-1 0 16,-1-2 0-16,2 1 0 0,-1 2 0 0,2-6 0 16,2-1 0-16,0-2 0 0,3-1 128 0,2-1-8064 15,1-1-1600-15</inkml:trace>
  <inkml:trace contextRef="#ctx0" brushRef="#br1" timeOffset="84529.45">32155 8249 28511 0,'0'0'1264'0,"0"0"256"0,0 0-1216 0,0 0-304 16,-9-1 0-16,9 1 0 0,-11 0 880 0,2 3 112 15,0-1 32-15,1 3 0 0,0 1 272 0,2 0 64 16,6-6 16-16,-4 8 0 0,4-8-672 0,-4 10-144 15,4-10-32-15,-1 12 0 0,1-4-128 0,0-8-16 16,0 0-16-16,5 10 0 0,2-3-240 0,0-1-128 16,-7-6 160-16,13 2-160 0,-1-2 128 0,0-2-128 15,-12 2 0-15,14-2 144 0,-1-1-304 0,-1-1-64 16,0-1-16-16,-2 1 0 16,-10 4-176-16,12-6-32 0,0 0-16 0,-2 1 0 0,0 1 144 0,-10 4 48 15,0 0 0-15,0 0 0 0,7-6 272 0,-7 6-192 0,0 0 192 0,0 0-160 16,0 0 160-16,0 0-128 0,0 0 128 0,0 0-128 15,0 9 128-15,0 3 0 0,0-3 0 0,0-9 0 16,-1 10 0-16,-1 1 144 0,2-11-16 0,-1 13-128 16,0-2 144-16,1-11-144 0,1 12 0 0,-1-12 144 31,4 10-784-31,-4-10-176 0,10 10-16 0,2-4-16 0,-1-2-2752 16,-11-4-560-16</inkml:trace>
  <inkml:trace contextRef="#ctx0" brushRef="#br1" timeOffset="84717.04">32500 7943 18367 0,'0'0'816'0,"0"0"160"0,0 0-784 0,0 0-192 16,0 0 0-16,0 0 0 0,0 0 896 0,3 12 128 16,-2 1 16-16,1 1 16 0,-2 3 512 0,0 5 96 15,-2 4 32-15,1 2 0 0,0-1-1008 0,1-1-208 16,1 0-32-16,0 1-16 0,-1 2-304 0,3-2-128 15,-1 0 128-15,2-5-128 0,2 0 0 0,1-3 0 16,1-2 0-16,0-2-13280 0</inkml:trace>
  <inkml:trace contextRef="#ctx0" brushRef="#br1" timeOffset="84888.79">32387 8235 6447 0,'0'-12'576'0,"3"0"-576"0,0 2 0 0,5 1 0 16,4 2 6464-16,1 1 1168 0,1-1 240 0,2 1 64 16,1-3-6144-16,3 1-1216 0,0 0-240 0,3 1-48 15,0 5-96-15,2-1-32 0,0-1 0 0,-2 2 0 32,-2-2-1936-32,0 3-384 0,-2 2-80 0</inkml:trace>
  <inkml:trace contextRef="#ctx0" brushRef="#br1" timeOffset="85232.5">32783 8288 13823 0,'0'0'608'0,"0"0"128"0,11 8-592 0,0-1-144 16,1-2 0-16,1 0 0 0,2-1 2320 0,-1-1 432 16,-1-3 96-16,1 0 16 0,1-2-1216 0,-1 1-240 15,0 0-64-15,1-2 0 0,-1-3-608 0,-2 0-128 16,-2 2-32-16,-2-1 0 0,0-1-352 0,-2-1-80 15,0-2-16-15,-4-1 0 0,1-1-128 0,-3 2 192 16,0 9-192-16,-4-12 192 0,-1 1-192 0,-1-1 0 16,1 0 0-16,-1 3 128 0,-3 0-128 0,-2 2 0 15,-1 1 0-15,-1 1 0 0,0-1 128 0,-1 4-128 16,0 2 0-16,1 5 128 0,1-1 640 0,1 4 112 0,2 2 16 0,4 2 16 16,1 2 208-16,2-1 32 0,0 2 16 0,4-1 0 15,1 3-112-15,7 0-32 0,3-1 0 0,5-1 0 16,4 0-560-16,4-1-112 0,1-1-32 0,-10-7 0 15,4 1-320-15,3-1 0 0,2 0 0 0,3-1 0 32,1 0-2048-32,1-2-464 0,0 1-112 0</inkml:trace>
  <inkml:trace contextRef="#ctx0" brushRef="#br1" timeOffset="85826.19">32322 8252 6447 0,'0'0'576'0,"0"0"-576"0,0 0 0 0,0 0 0 16,0 0 2704-16,0 0 432 0,0 0 96 0,0 0 16 0,0 0-816 0,0 0-144 15,-4-9-48-15,-1 0 0 0,-1-1-352 0,1 7-80 16,5 3-16-16,0 0 0 0,0 0-592 0,-9-10-128 16,0 0-32-16,-1 6 0 0,-2-1-336 0,0 4-80 15,0-3-16-15,1 1 0 0,-2 0-80 0,-3 2-16 16,-1 2 0-16,0 2 0 0,0 0-256 0,1 1-48 15,2-3-16-15,2 1 0 16,2 2-640-16,2 2-128 0,8-6-16 0</inkml:trace>
  <inkml:trace contextRef="#ctx0" brushRef="#br0" timeOffset="94934.74">14045 5037 19343 0,'0'0'848'0,"-4"4"192"0,0 0-832 0,0 3-208 15,-1 0 0-15,1 0 0 0,0-2 1680 0,4-5 304 16,0 0 48-16,0 0 16 0,0 0-688 0,0 0-128 16,0 0-16-16,7-2-16 0,1-1-608 0,-1-4-112 15,2-3-32-15,1-2 0 0,0-2-224 0,0-2-48 16,1-1-16-16,-2-1 0 0,0-1-160 0,2 1 0 0,0 0 144 0,0 4-144 15,-3-2 0-15,-2 3 0 0,2 1 0 0,0 3 128 16,0-1-128-16,-2 2 0 0,-2 3 0 0,-4 5 128 16,5-6 16-16,-5 6 16 0,0 0 0 0,0 0 0 15,0 0-160-15,0 0 192 0,8 3-192 0,1 2 192 16,-1 3-192-16,0 2 0 0,-2 0-192 0,2 1 192 31,0 1-1616-31,0 1-208 0,-3 0-32 0,1 0-11456 0</inkml:trace>
  <inkml:trace contextRef="#ctx0" brushRef="#br0" timeOffset="95137.79">14200 4776 17503 0,'0'0'768'0,"0"0"176"0,-5 4-752 0,0 3-192 15,-1-1 0-15,3 3 0 0,0 2 3008 0,0 3 576 16,-1 3 128-16,0 5 0 0,2 2-1712 0,-1-1-336 15,2 3-80-15,1 4-16 0,0 0-608 0,1 3-112 16,-2-1-16-16,1 3-16 0,0 2-240 0,-1-1-64 16,-1 0 0-16,1-2 0 0,0-2-288 0,-1-1-64 15,1 1-16-15,2-5 0 0,2 0-144 0,1 0 0 16,-1-4 0-16,-1-1-176 16,2-1-2336-16,-1-3-480 0</inkml:trace>
  <inkml:trace contextRef="#ctx0" brushRef="#br0" timeOffset="96123.06">12879 6082 26607 0,'-3'-10'1168'0,"26"-27"256"0,-23 37-1136 0,0 0-288 0,0 0 0 0,-5-1 0 16,5 1 832-16,0 0 96 0,0 0 32 0,0 0 0 15,0 0-160-15,0 0-32 0,0 0 0 0,-3 7 0 16,2 2-448-16,1 4-80 0,0 1-32 0,1 4 0 15,0 6 192-15,1 1 48 0,-2 2 0 0,0 4 0 0,1 3-256 0,2 1-64 16,-1-3 0-16,1-1 0 0,1-4-128 0,0-1 0 16,1-1 0-16,0-3 0 0,0-3 0 0,2-4 128 15,-2 0-128-15,2-1 0 0,-1-1 0 0,1 0 0 16,-1-5 0-16,2-2 0 0,1 0 0 0,0-2 0 16,2-2 0-16,-2-2 0 0,3 0 0 0,1-1 0 15,1 0 128-15,-1-6-128 0,-1 1 0 0,-2-6 0 16,1 0 0-16,-2-1 0 0,0-4-176 0,0 0 176 15,-1-1-128-15,-3 0 128 0,0-1 0 0,-1 1 0 0,-3 1 0 0,1 2 0 16,-1-4 0-16,-2 4 0 0,-2 0 0 0,0 4 0 16,0 0 160-16,-1 2-32 0,0 2-128 0,-3 1 192 15,2 1 272-15,0 3 48 0,5 2 16 0,0 0 0 16,-7 2-48-16,2 4-16 0,0 3 0 0,0 3 0 16,-1 2-160-16,1-1-48 0,0 3 0 0,1 1 0 15,1 1-80-15,2 1-32 0,0-1 0 0,2 0 0 16,2-1 64-16,-1-1 16 0,2-2 0 0,0-1 0 15,1 0-224-15,3-1 0 0,1-2 0 0,2-1 0 16,-1 1 0-16,2-1-208 0,1-2 32 0,0 0 16 31,1-2-1360-31,1-1-272 0,-1-1-48 0,2-1-9280 0,1 1-1856 0</inkml:trace>
  <inkml:trace contextRef="#ctx0" brushRef="#br0" timeOffset="96466.82">13510 6230 28095 0,'0'0'1248'0,"-6"-2"256"0,-1 2-1200 0,0 2-304 16,-3 0 0-16,0 1 0 0,-2-3 1472 0,1 1 256 15,-1 2 32-15,0 1 16 0,-1 0-688 0,3 1-144 16,0 1-32-16,1 2 0 0,0 0-720 0,1 1-192 16,2 2 0-16,-1-1 0 0,2 0 0 0,3 4 0 15,0-1 0-15,2 0 0 0,2-2-128 0,1 0-16 16,3-2 0-16,0 0 0 0,3-1-112 0,-1-2 0 0,1 0-16 0,2-1 0 15,2 0-96-15,1-2-16 0,2 1 0 0,-2-1 0 16,-1 1 384-16,-1 0-144 0,0-1 144 0,-2-1 0 16,-1 1 0-16,-1 2 128 0,-2 2 0 0,0-2 16 15,-6-5 272-15,0 0 48 0,2 7 16 0,0 0 0 16,-2-7 96-16,-2 9 0 0,-2 1 16 0,-1 0 0 16,-3-1-336-16,1 2-64 0,-3-1 0 0,0-1-16 15,-4-1-336-15,1 0-64 0,0-2-16 0,1 1 0 31,0-1-1424-31,2 0-272 0,2-3-64 0,1-1-8304 0,7-2-1648 0</inkml:trace>
  <inkml:trace contextRef="#ctx0" brushRef="#br0" timeOffset="96763.62">13753 6204 23263 0,'0'0'1024'0,"0"0"224"0,-5-3-992 0,-1 0-256 16,-1 1 0-16,-1 1 0 0,-1-1 1392 0,0 2 224 15,-1 0 48-15,1 2 16 0,0 1-656 0,0 0-128 16,0 2-16-16,1 0-16 0,2 1-864 0,0 2-320 16,4-1 16-16,0 2 0 0,2 1 304 0,2-1 256 15,0 0-64-15,1 0 0 0,2-1-192 0,3 2 0 16,1 2-192-16,2-3 192 0,2 2-176 0,1-1 176 16,0-1-160-16,2 2 160 0,1-1 0 0,0 0 0 15,-3-1 128-15,1-1-128 0,-2 0 512 0,-2 0 0 16,1 0 0-16,-3 0 0 0,-2-1 240 0,-3 1 32 15,0 1 16-15,-3 1 0 0,-2-1 16 0,-3 1 0 0,-2 0 0 0,1 4 0 16,-1-8-432-16,-2 1-96 0,0 0-16 0,1 3 0 31,0-4-576-31,0 1-112 0,-1-1-32 0,2 1-11248 0,-1-2-2256 0</inkml:trace>
  <inkml:trace contextRef="#ctx0" brushRef="#br0" timeOffset="97123.04">14716 6192 30927 0,'0'0'1360'0,"0"0"304"0,-5-3-1344 0,0 1-320 0,-2 0 0 0,0-1 0 0,-3 1 960 0,1 1 128 16,2 0 32-16,-3 1 0 0,0 0-224 0,1 1-64 15,-2 2 0-15,2 0 0 0,-1 0-656 0,1 1-176 16,1 2 0-16,1-2 0 0,2 2 0 0,1 0 0 16,0 2 0-16,2-2-176 0,2-6 176 0,0 11-192 15,2-1 192-15,1 1-192 0,1 0 192 0,1 0-192 16,2-1 192-16,0 1-192 0,3 0 192 0,0-1 0 16,0 0 0-16,2 2-128 0,0 0 128 0,-2-2 0 15,2 0 128-15,0 3-128 0,-2 0 336 0,-2 0 0 16,-1 1 0-16,-2-1 0 0,-1 1 112 0,-2 2 32 15,-2-1 0-15,0 1 0 0,-1-2-288 0,-2 2-48 0,-2-1-16 0,-3 0 0 16,-1-1-128-16,0 0-256 0,0 0 64 0,0-1 16 31,-2-7-1184-31,1 2-240 0,0-2-64 0,0 0-14400 0</inkml:trace>
  <inkml:trace contextRef="#ctx0" brushRef="#br0" timeOffset="97326.04">14822 6073 20271 0,'0'0'1792'0,"0"0"-1424"0,0 0-368 0,0 0 0 15,0 0 2752-15,0 9 464 0,0-1 112 0,3 3 0 16,0 2-1712-16,3 2-336 0,-1 2-80 0,3 2-16 16,1 1-784-16,0 1-144 0,0 4-48 0,0 2 0 15,2-2-208-15,-1 3 0 0,1 0 0 0,-1 0 0 16,2-1-1536-16,-2-4-240 0,-1 1-48 0,-2 2-16 15,-1-1-1216-15,-2-2-240 0</inkml:trace>
  <inkml:trace contextRef="#ctx0" brushRef="#br0" timeOffset="97701.08">14825 6421 10127 0,'0'0'896'0,"0"0"-704"16,0 0-192-16,0 0 0 0,0 0 4688 0,0 0 912 15,0 0 176-15,0 0 48 0,0 0-3792 0,9-2-752 16,0-2-160-16,3 1-32 0,2 1-688 0,2 0-144 0,-1 1-16 0,3 0-16 16,1-2-224-16,0 2 0 0,-1-2 0 0,3 1 0 15,-1-1 0-15,-2 0 0 0,-1 2 0 0,0-2 0 16,-4 0 0-16,-1 0 128 0,-2-2-128 0,1 1 0 16,-3 1 0-16,-2-1 128 0,-1 0-128 0,2 1 0 15,-7 3 0-15,0 0 176 0,0 0-176 0,0 0 160 16,0-7-32-16,0 7 0 0,-3-9 0 0,-1 2 0 15,2 1 80-15,-2-1 16 0,4 7 0 0,-4-5 0 16,0 0 192-16,4 5 32 0,0 0 16 0,-7 0 0 16,7 0 32-16,-6 6 0 0,-1 2 0 0,2 4 0 15,4 1-288-15,-2 0-48 0,2 1-16 0,2-1 0 16,2 0-144-16,2 0 0 0,2-2 0 0,2 1 0 16,0-1 0-16,1 0-176 0,2 1 48 0,0-5 0 15,-1 2-1472-15,4-1-272 16,0-1-64-16,1-1-16 0,-2 1-1520 0,-1-3-304 0,12-3-64 15,-7-4-7472-15</inkml:trace>
  <inkml:trace contextRef="#ctx0" brushRef="#br0" timeOffset="97966.71">15325 6359 23039 0,'0'0'1024'0,"0"0"192"0,0 0-960 0,0 0-256 16,0 0 0-16,0 0 0 0,5 10 816 0,2 2 112 15,-1-2 32-15,1 5 0 0,3 0-128 0,0 5 0 16,-1 0-16-16,0-1 0 0,0-1-320 0,0-1-64 15,0-1-16-15,-1 1 0 0,-2 0 96 0,2-2 0 16,-1-2 16-16,-1-1 0 0,-2-4 336 0,-4-8 64 16,0 0 16-16,0 0 0 0,0 0 0 0,0 0 0 15,0 0 0-15,0 0 0 0,0 0-112 0,0-9-32 0,0 0 0 0,0-2 0 16,0-2-480-16,0 0-112 0,0-1-16 0,0-3 0 16,0-3-192-16,0 1 0 0,0-1-192 0,2 2 192 31,-1 0-2096-31,0 0-304 0,2 1-64 0,1 1-16 15,0 2-960-15,0 1-192 0</inkml:trace>
  <inkml:trace contextRef="#ctx0" brushRef="#br0" timeOffset="98091.69">15728 6425 19343 0,'0'0'1728'0,"0"12"-1392"0,0 1-336 0,-1 0 0 16,-1 0 928-16,1 0 112 0,1 2 32 0,1-2 0 15,2 0-896-15,1-3-176 0,-3-3 0 0</inkml:trace>
  <inkml:trace contextRef="#ctx0" brushRef="#br0" timeOffset="98404.07">15788 6176 11855 0,'0'0'512'0,"5"-4"128"0,0 0-512 0,1 1-128 16,0 0 0-16,2-1 0 0,0 1 0 0,0 3 192 16,-1 0-192-16,1 0 192 0,0 0-192 0,-8 0 0 15,7 4 0-15,0 2 0 0,0 1 512 0,-1 1 64 16,0 1 0-16,-1 0 16 0,0-2 320 0,0 1 64 0,-1 1 16 0,0 0 0 16,0 0-496-16,-3 2-112 0,2-1 0 0,0 0-16 15,-1 1 704-15,0-2 144 0,-2 1 16 0,-2 0 16 16,0 3 928-16,-2 1 192 0,-2-1 48 0,3 1 0 15,-3 2-240-15,2-3-32 0,-1 0-16 0,0 0 0 16,0-1-912-16,1 0-176 0,3-1-32 0,-1 1-16 16,2-4-576-16,0-8-112 0,4 8-32 0,0-1 0 15,1 0-272-15,2 0 0 0,-1-1 0 0,2-3-144 32,1-2-1360-32,2 0-272 0,2 1-48 0,1-1-16 15,2 0-2160-15,1-2-432 0</inkml:trace>
  <inkml:trace contextRef="#ctx0" brushRef="#br0" timeOffset="98732.25">16221 6351 13823 0,'0'0'608'0,"0"0"128"0,-7-3-592 0,0 6-144 15,-3-3 0-15,0 3 0 0,-2 1 4032 0,2 1 784 16,-1 1 160-16,1 3 16 0,0 2-2864 0,2 1-576 16,1-1-112-16,2 1-32 0,1-2-992 0,3 1-208 15,2-1-32-15,2 2-16 0,-1-4-160 0,3-2 0 16,2 1 0-16,0-1 128 0,-1 0-128 0,-6-6 0 15,0 0 0-15,9 0 128 0,-1 1-128 0,1 2 0 16,-1-6 144-16,0 0-144 0,1-1 128 0,-3-1-128 16,1-3 128-16,1 1-128 0,-2 0 0 0,2-2 0 15,-1 0 0-15,-1-2 128 0,-1 0-128 0,2 1 0 16,-2-1-128-16,0 2 128 0,-1-1 0 0,0 4-160 0,-1-1 160 16,-3 7 0-16,0 0 0 0,0 0 256 0,0 0-32 0,0 0 0 15,0 0 160-15,0 0 48 0,0 0 0 16,1 10 0-16,-1 0-160 0,1 0-16 0,1 1-16 0,-1-1 0 15,0 2-240-15,2-2 0 0,-1 1 0 0,1 1 0 32,1-2-1632-32,1 0-272 0,0 1-48 0,1-2-14256 0</inkml:trace>
  <inkml:trace contextRef="#ctx0" brushRef="#br0" timeOffset="98919.62">16452 6129 16575 0,'-2'-13'1472'0,"2"13"-1168"0,0 0-304 0,0 0 0 0,0 0 2752 0,0 0 480 16,0 9 96-16,0 2 32 0,-1 2-1760 0,2 0-336 15,1 4-80-15,-2 2-16 0,0 1-576 0,0 3-112 16,0 2-32-16,0 0 0 0,0 0-320 0,1-2-128 16,0-2 0-16,2 0 0 15,-1-4-1312-15,2 0-352 0,2-1-80 0,-1-5-11888 16</inkml:trace>
  <inkml:trace contextRef="#ctx0" brushRef="#br0" timeOffset="99122.83">16655 6058 28559 0,'0'7'2544'0,"-3"4"-2032"0,1-2-512 0,-2 4 0 16,0 3 1456-16,0 1 192 0,1 1 32 0,2 1 16 15,0 2-288-15,1 3-64 0,0 1-16 0,1 2 0 16,0 0-1056-16,2 1-272 0,1-2 0 0,1-3 0 31,0-2-1024-31,2-1-320 0,-1-2-48 0,4-1-16 16,-3-1-1200-16,2-6-240 0,2 0-48 0,-2-2-9504 0</inkml:trace>
  <inkml:trace contextRef="#ctx0" brushRef="#br0" timeOffset="99294.58">16896 6239 24063 0,'0'0'1072'0,"1"10"208"0,-2 2-1024 0,0 1-256 15,-2 1 0-15,2-1 0 0,0 0 656 0,1 1 80 16,1-1 16-16,0-2 0 0,-1 2-752 0,3-1 0 16,-1-2 0-16,2-3 0 15,2 1-2368-15,-6-8-480 0,0 0-96 0,6 5 0 0</inkml:trace>
  <inkml:trace contextRef="#ctx0" brushRef="#br0" timeOffset="99466.55">16999 6273 11055 0,'0'0'976'0,"0"0"-784"15,0 0-192-15,0 0 0 0,-1 12 4288 0,0-2 800 16,-2 4 160-16,-1 5 48 0,0 1-2256 0,-1 5-448 16,0 1-96-16,-1 6 0 0,0 0-880 0,-1 3-160 0,0 1-48 0,0 1 0 15,2 0-960-15,1 1-192 0,0-1-32 0,0 3-16 31,2-1-2352-31,-1-3-480 0</inkml:trace>
  <inkml:trace contextRef="#ctx0" brushRef="#br0" timeOffset="100124">17655 6009 23839 0,'0'0'1056'0,"1"-6"224"0,-1-1-1024 0,0 7-256 0,0 0 0 0,0 0 0 16,0 0 1952-16,0 0 352 0,0 0 64 0,0 0 0 16,0 15-640-16,0 2-144 0,-1 2-32 0,0 3 0 15,1 2-1056-15,1 2-224 0,0 4-32 0,2-5-16 16,-1-1-224-16,1 0 144 0,0-3-144 0,-1 1 128 0,0-4-128 0,0 0 0 15,1-3 0-15,-1 0 128 0,1 0-128 0,-2-3 0 16,1-2 0-16,-1-2 0 0,-1 0 128 0,0-8-128 16,0 0 0-16,0 0 128 0,0 0-128 0,0 0 0 15,10-7 0-15,-1-2-176 0,-1-4 176 0,0 0-192 16,1-1 192-16,0 0-192 0,-1 1 192 0,0 0 0 16,0 3 0-16,-3 3 0 0,0 1 0 0,0-1 0 15,-5 7 0-15,7-2 0 0,-7 2 128 0,7 0 48 16,-1 2 16-16,1 5 0 0,-1-1-192 0,1 1 192 15,-1 2-192-15,1 2 192 0,-1-1-192 0,2 2 0 16,0-1 0-16,0 2 0 16,-2 2-1552-16,2-1-192 0,0 0-48 0,0-3 0 15,-1-1-1744-15,3-1-368 0,7 7-64 0,-17-16 0 0</inkml:trace>
  <inkml:trace contextRef="#ctx0" brushRef="#br0" timeOffset="100264.72">18036 6301 29599 0,'0'0'1312'0,"-4"7"272"0,0-1-1264 0,0 0-320 0,-1 0 0 0,2 1 0 16,0 1 704-16,2-1 64 0,1-7 32 0,-1 11 0 16,2-2-464-16,0 1-80 0,2-1-32 0,0 1 0 31,1-3-2272-31,-4-7-464 0,0 0-96 0,0 0-9552 0</inkml:trace>
  <inkml:trace contextRef="#ctx0" brushRef="#br0" timeOffset="100624.05">18051 6251 11055 0,'0'0'480'0,"0"0"112"0,0 0-464 0,2-7-128 0,-1 1 0 0,1-1 0 0,1-1 2800 0,1 2 528 16,0-1 128-16,1 3 0 0,2 0-2048 0,0 3-400 15,0 0-96-15,1 1-16 0,-2 1-336 0,2 3-80 16,0 0-16-16,0 1 0 0,-2 3 112 0,2-2 0 16,-1 4 16-16,0 0 0 0,0 2-112 0,0 1-32 15,-2 0 0-15,0 0 0 0,0 2-192 0,0-1-32 16,2-1-16-16,-2-2 0 0,-1 0-208 0,1-2 176 15,0 0-176-15,2-6 160 0,-1 0-160 0,-6-3 0 16,7-3-160-16,0 0 160 0,-1-4-128 0,-1 0 128 16,-1-2 0-16,0-3-144 0,0 1 144 0,0 0 0 15,1-2 0-15,2 1 128 0,-2-1 80 0,0 2 32 16,0 1 0-16,2-2 0 0,-1 2 32 0,0 2 16 16,-3 1 0-16,-3 7 0 0,0 0-16 0,0 0 0 0,0 0 0 0,0 0 0 15,7 4-32-15,-1 3-16 0,0 2 0 0,-2 3 0 16,0 1-224-16,-1 1-128 0,1 0 128 0,2 2-208 31,-1 0-608-31,1 2-112 0,1-4-32 0,-1 2 0 16,2-7-1920-16,0-1-384 0,0-2-64 0,1 0-32 15,-1-2 352-15,1-3 64 0,0-2 0 0,0-3 16 0</inkml:trace>
  <inkml:trace contextRef="#ctx0" brushRef="#br0" timeOffset="100858.29">18552 6215 21183 0,'0'0'944'0,"-4"-6"192"0,-1 1-912 0,0 1-224 0,-1-1 0 0,1 2 0 15,0-2 1600-15,5 5 288 0,-7 1 48 0,2 4 16 16,0 3-720-16,1 4-144 0,1 1-16 0,1 4-16 16,1 5-736-16,1-1-160 0,1 1-32 0,3-1 0 0,1 1-128 0,1-2 0 15,4-2 0-15,0-3 0 0,2 0 0 0,0-3 0 16,-1-5 0-16,0 0 0 0,0-3 0 0,1-2 208 16,-1-2-48-16,-1-2-16 0,-1-3 576 0,-1-2 112 15,-3-2 32-15,0-2 0 0,-1-4 96 0,0-2 32 16,-1-3 0-16,-2-1 0 0,0-5-416 0,1 0-64 15,-4 0-32-15,0 0 0 0,-1 0-240 0,-1 0-48 16,0 0-16-16,-1-3 0 0,0 2-368 0,-3-2-64 16,0 1 0-16,0 0-16 15,2 3-2880-15,-1 3-576 0,1 4-112 0</inkml:trace>
  <inkml:trace contextRef="#ctx0" brushRef="#br0" timeOffset="101155.25">18764 6271 21071 0,'15'21'928'0,"-7"-10"208"0,1 0-912 0,1 3-224 0,-1-1 0 0,2-2 0 16,-1-2 1456-16,1-1 240 0,-1-1 48 0,0-2 16 15,0-1-672-15,-1-2-128 0,0-2-16 0,1-3-16 16,-3-3-480-16,-1 0-80 0,3-3-32 0,-3-2 0 16,-3 0-80-16,1-1-32 0,0-1 0 0,-1 1 0 15,-2 2 192-15,-1-1 32 0,-2-1 16 0,-1 1 0 16,-2 0 288-16,-2 2 48 0,1 1 16 0,-1 2 0 15,-1 2-160-15,1 4-16 0,-3 0-16 0,4 1 0 16,-2 1-240-16,0 3-32 0,2 1-16 0,1 5 0 0,1 0-336 0,1 2 0 16,0 2 0-16,3 0 0 0,2 1 0 0,2 0 0 15,2-1 0-15,2 0 0 16,1-1-1152-16,0-1-160 0,2-2-32 0,0-2 0 16,2-2-1648-16,2 0-336 0,-1-3-64 0,0 0-9120 15</inkml:trace>
  <inkml:trace contextRef="#ctx0" brushRef="#br0" timeOffset="102030.04">19092 6301 20783 0,'0'0'912'0,"0"0"208"0,0 0-896 0,0 0-224 15,0 0 0-15,6 2 0 0,1 3 1424 0,-1 3 240 16,1 2 64-16,-2 2 0 0,0 1-144 0,0 1-32 16,1 2 0-16,-1-3 0 0,0 1-432 0,0-1-96 15,-1 0 0-15,0 0-16 0,0 1-288 0,-1-1-48 16,-1-6-16-16,1 2 0 0,-3-9-336 0,1 8-64 0,-1-1 0 0,0-7-16 15,0 0-32-15,0 0 0 0,0 0 0 0,0 0 0 16,0 0 48-16,-4-4 0 0,0 0 0 0,2-5 0 16,-1 0-256-16,0-3 0 0,2-1 0 0,0-1 0 15,0-2-128-15,1-4-128 0,0 3-32 0,1-2 0 32,0-1-304-32,2 3-64 0,-1 2-16 0,1 2 0 15,0 1 160-15,2 2 48 0,0 2 0 0,2 3 0 0,-1 2 144 0,2 0 16 0,0 6 16 0,2 0 0 16,1 2 288-16,0 3 0 0,1-1 0 0,1 1 0 15,1-1 0-15,1 1 0 0,-1-1 0 0,0 0 0 16,1-2 240-16,0 0 0 0,1 1 0 0,-2-3 0 16,-1 0-32-16,-1-2 0 0,1 2 0 0,-2-3 0 15,-2 0-208-15,-1-3 176 0,-1 1-176 0,0 0 160 0,-1-1 80 0,0 0 16 16,-6 3 0-16,5-7 0 0,-1 1 80 0,-2-2 32 16,0-1 0-16,-1 2 0 0,2-2-96 0,-3 2-16 15,-2-3 0-15,1 1 0 0,-2 1-16 0,-1-1-16 16,-1 1 0-16,0 2 0 0,0 2 0 0,-2 3 0 15,1 1 0-15,-2 2 0 0,0 2-224 0,0 3 0 16,0 1 128-16,2 3-128 0,-1 5 0 0,4 0 0 16,1 1-192-16,2 0 192 0,2-1-336 0,3 1 32 15,1-1 16-15,3 1 0 16,1-4-1936-16,1 0-384 0,2-2-80 0,2-2 0 16,0-2 832-16,2-1 160 0,1-2 32 0,1 0 16 15,-1-2-2560-15,0-1-512 0,0-1-96 0,-1-1-32 16,-1-1 2912-16,0-5 576 0,-2 2 112 0,-1 0 32 0,-1-5 2944 0,-3 3 608 0,-1-3 112 15,-2 0 32-15,1 0 224 0,-3-2 48 16,-3 0 16-16,-1 0 0 0,-1 2-640 0,-1 0-128 0,0-2-16 0,-2 1-16 16,-1 1-560-16,-2 0-96 0,1-1-32 0,0 3 0 15,0 3-448-15,6 5-112 0,-8-3-16 0,2 3 0 16,-1 2-304-16,2 3-64 0,0 5-16 0,1 3 0 16,0 0-128-16,1 2-16 0,2 0-16 0,2 1 0 15,1 0 96-15,1-1 0 0,3 0 16 0,0-2 0 16,2-1-144-16,1-2-128 0,2-2 192 0,0-2-192 15,2 0 0-15,2 0 0 0,-1-3 0 0,0-3 0 16,1-3 256-16,-1-2 0 0,-1-2 0 0,0 1 0 16,-1-2-32-16,0-2-16 0,-3-4 0 0,0 0 0 0,0-2-80 0,-1-3-128 15,0-2 176-15,-2 0-176 0,-1-2 0 0,-1-1-256 16,0 1 32-16,0-2 0 16,-4-1-224-16,-1 0-64 0,-2 0 0 0,-1 1 0 15,-2-2-96-15,-2 2-32 0,-3 1 0 0,2 5 0 0,0-2 208 0,-1 5 48 16,-1 3 0-16,0 3 0 0,0 6 1344 0,3 5 288 15,2 5 48-15,1 3 16 0,-1 4-144 0,2 5-16 16,2 5-16-16,1 5 0 0,3 2-240 0,1 2-32 16,2 1-16-16,2 0 0 0,0 0-416 0,4-3-96 15,2 0-16-15,2-1 0 0,2-2-320 0,2-4-240 16,0-1 48-16,3 0 0 16,-1 1-3776-16,-3 5-736 0,-1 7-160 0</inkml:trace>
  <inkml:trace contextRef="#ctx0" brushRef="#br0" timeOffset="145693.41">6446 6301 7359 0,'-3'-6'320'0,"-1"-1"80"0,-1 2-400 0,0 0 0 15,-2-2 0-15,1 2 0 0,-1 0 3952 0,1 0 704 16,-1 0 144-16,1 1 16 0,-2 2-2320 0,1 2-448 0,7 0-112 0,-5 4-16 16,1 5-880-16,1 2-176 0,1 5-32 0,1 7-16 15,1 2-368-15,0 6-80 0,1 3-16 0,0-1 0 16,3 3-176-16,1-2-48 0,0 1 0 0,1 0 0 16,-1 2-128-16,1-1 0 0,1 1 0 0,-2 2 0 15,-1-3-144-15,1 1-112 0,-2-2-32 0,0-2 0 31,-1-3-832-31,1-4-160 0,-1-3-48 0,0-3 0 16,-2-3-1264-16,-2-4-256 0,0-3-48 0,2-10-16 16,0 0 704-16,-5 0 144 0,-3-2 16 0,0-4 16 15,0-3 160-15,-1 0 16 0,0-4 16 0,-2-1 0 0,0-2 3184 0,0 1 640 0,-1-2 128 0,2 0 32 16,1-3 80-16,1 3 16 0,3 1 0 0,1 2 0 16,1 1-656-16,3 3-128 0,4-1-32 0,4 2 0 15,3 1-848-15,3 0-160 0,3 1-32 0,1 0-16 16,2 1-240-16,-1-1-128 0,-1 1 160 0,-1-1-160 15,0 2 160-15,-1 0-160 0,-2-2 160 0,-1 3-160 0,-1 2 160 16,-3-2-160-16,-1 2 160 0,-8 2-160 0,0 0 336 0,0 0-16 16,0 0-16-16,3 12 0 0,-5 0 288 0,1 1 64 15,0 3 16-15,-2 2 0 0,-1 3-304 0,0-2-64 16,2 5-16-16,0-4 0 0,2 3-128 0,2-2-32 16,0-3 0-16,2-1 0 0,3 0-128 0,3-3 0 15,3-2 0-15,3-2 0 0,-2-2 0 0,3-3 0 16,1-3 0-16,1-5 0 0,0-2 0 0,-1-2 0 15,1-3 0-15,-2-2 0 0,-2-2 0 0,0-2 0 16,-5 0 0-16,-1-1 192 0,-4-2 0 0,-2 1 0 16,-4-2 0-16,-3 3 0 0,-1-2 32 0,-3 2 16 0,-4-2 0 0,-1 4 0 15,-3 0 144-15,-1 2 16 0,2-1 16 0,-2 4 0 16,-1-3-240-16,1 2-48 0,0 2-128 0,2 2 192 16,4 1-432-16,1 1-80 0,3 1-32 0,1 1-10656 15,6 3-2144-15</inkml:trace>
  <inkml:trace contextRef="#ctx0" brushRef="#br0" timeOffset="145927.71">6860 6759 16575 0,'0'8'1472'0,"1"4"-1168"0,1 2-304 0,0 2 0 16,1-1 2880-16,0 1 528 0,-2 0 112 0,2-1 0 15,0 2-1472-15,1-4-320 0,0 2-48 0,0-2-16 16,0-2-1152-16,-1-2-256 0,-1-1-32 0,-2-8-16 0,0 0-80 0,0 0 0 15,0 0-128-15,0 0 192 0,0 0 272 0,0 0 48 16,-6-4 16-16,-1-2 0 0,2-3-16 0,0-4-16 16,0-2 0-16,-1 0 0 0,0-5-288 0,1 1-48 15,-1-2-16-15,3 1 0 0,0-2-144 0,2 2 0 16,1 1 0-16,1 2 0 0,3 1 0 0,0 2 0 16,1 1 0-16,1 2-176 15,1 2-320-15,1 4-64 0,1-1-16 0,3 2 0 16,2 1-2624-16,2 3-512 0,1-3-128 0</inkml:trace>
  <inkml:trace contextRef="#ctx0" brushRef="#br0" timeOffset="146458.9">7155 6659 19343 0,'0'0'848'0,"0"0"192"0,2 10-832 0,0-1-208 0,-2 0 0 0,1 0 0 15,0 2 2240-15,1 2 416 0,-1-1 80 0,2 1 16 16,-1 1-1376-16,1 0-272 0,1-1-48 0,-2 0-16 15,1 1-704-15,-1-1-144 0,0-2-16 0,-1 1-16 16,0-3 0-16,-1-9 0 0,0 0 0 0,0 0 0 16,0 0 48-16,0 0 16 0,0 0 0 0,0 0 0 15,0 0-64-15,0 0-16 0,0 0 0 0,3-9 0 16,0-1-144-16,-2-1 0 0,0-2 144 0,1-3-144 16,-1 2 0-16,1-3 0 0,2 2 0 0,0-1 128 15,0 2-128-15,0-2 0 0,1 2 0 0,1-1 0 16,-1 3 0-16,1 3 0 0,-1 3-144 0,2 2 144 15,-7 4-128-15,8 0 128 0,-8 0-160 0,8 5 160 0,-1 3 0 0,0 1 192 16,-1 2-16-16,1 2 0 0,-3 0 160 16,0 0 48-16,-2 0 0 0,2 0 0 0,-1-2-144 0,0 1-32 15,-1 0 0-15,1-2 0 0,1-1-208 0,-2 1 144 16,-2-10-144-16,0 0 128 0,0 0-128 0,0 0 128 16,0 0-128-16,0 0 128 0,0 0-128 0,0 0 128 15,4-10-128-15,-1 0 128 0,-1 0-128 0,1-5 160 16,1 2-160-16,-1-2 160 0,-1-5-160 0,2-1 0 15,0 2 0-15,1-1 0 0,-1-1 0 0,1 3 0 16,2 0 0-16,-1 2 0 0,2 0 0 0,-1 5 0 16,-1-2 0-16,1 4 0 0,-1 2 0 0,1 3 0 15,-1 3 0-15,-6 1 0 0,8 4 0 0,0 4 0 0,-2-2 0 0,4 7 0 16,-3 0 0-16,1 4 0 0,0 0 0 0,0 0 0 16,1 0-128-16,0-1 128 0,3-1-160 0,-2 0 160 31,1-2-2176-31,0 0-352 0,1-3-64 0,0-2-11936 0</inkml:trace>
  <inkml:trace contextRef="#ctx0" brushRef="#br0" timeOffset="146725.97">7804 6537 10127 0,'0'0'896'0,"0"0"-704"0,-4-3-192 0,-1-4 0 16,0 2 3648-16,-2 0 688 0,2 1 144 0,-2 1 16 15,-2-2-2400-15,2 1-496 0,-1 3-80 0,0 1-32 16,0 0-928-16,2 4-192 0,6-4-48 0,0 0 0 15,-6 3-320-15,6-3 0 0,-1 7 0 0,1-7-128 16,0 9 0-16,1 2 0 0,2-5 0 0,2 3 0 0,3 0 128 0,1 2 0 16,2-1-144-16,2 2 144 15,2 0 0-15,1 1 0 0,1-2 0 0,-2 1 0 0,1 1 0 0,-2-1 192 16,2-3-32-16,-3 0 0 0,-1-1 544 0,-2 1 128 16,-1-1 0-16,-3 2 16 0,-2-2 208 0,-3 3 32 15,0-4 16-15,-3 1 0 0,-4 0-352 0,0 0-80 16,-2-2-16-16,0 2 0 0,0 0-432 0,-2 0-96 15,-1-2 0-15,0 1-128 16,0-2-1456-16,1 2-400 0,-1-5-64 0</inkml:trace>
  <inkml:trace contextRef="#ctx0" brushRef="#br0" timeOffset="147038.37">8782 6377 21183 0,'-3'-16'1888'0,"2"10"-1504"0,-2-1-384 0,-1-2 0 16,-1-4 1456-16,-1 1 208 0,-3-1 64 0,-1 0 0 16,1 0 128-16,-1 3 48 0,-1-2 0 0,4 3 0 15,-3 3-1008-15,1 0-208 0,-1 2-48 0,1 4 0 0,1 3-128 0,1 4-16 16,-2 2-16-16,0 5 0 0,0 6-80 0,3 3-16 15,0 4 0-15,2 2 0 0,2 2-208 0,1 2-48 16,1-2-128-16,2 2 192 0,3-2-192 0,2 0 0 16,1 2 0-16,-2-3 0 0,2-1-352 0,1-2-16 15,0-1 0-15,2 0 0 16,0-2-2256-16,1-2-448 0,-1-1-80 0</inkml:trace>
  <inkml:trace contextRef="#ctx0" brushRef="#br0" timeOffset="147460.22">8642 6743 11967 0,'-4'-14'1072'0,"4"14"-864"16,-1-9-208-16,1-1 0 0,1-5 1824 0,2 3 320 0,1 2 64 0,1 0 16 15,3-1-1248-15,1 2-240 0,3 1-48 0,0 0-16 16,1 1-352-16,2 0-80 0,2-1-16 0,0 0 0 16,-1 1 0-16,1 0 0 0,1-2 0 0,-1 1 0 15,0-1 64-15,-1 1 16 0,-5-1 0 0,1 3 0 16,-3 0 416-16,-1 2 96 0,-2 0 16 0,-6 4 0 15,0 0-16-15,0 0 0 0,0 0 0 0,0 0 0 16,0 0 16-16,0 0 16 0,0 0 0 0,-1 8 0 16,0 0-288-16,-3 3-64 0,0-2-16 0,1 1 0 15,-2 1-352-15,3 2-128 0,0-4 0 0,1 2 144 16,0 2-144-16,1-1 0 0,0 0 0 0,1-2 0 16,0 2 0-16,1-3 0 0,-1-1 144 0,2-1-144 15,-3-7 0-15,6 6 144 0,-6-6-144 0,9 1 0 16,0-1 0-16,0-4 0 0,2-2 0 0,-1-2 0 15,1-2 128-15,-1-2-128 0,-1 0 0 0,-1-1 0 0,0-1 0 0,0-2 0 16,1 1-208-16,-1-2 80 0,-2 4-48 0,-1 0 0 16,-2 0 0-16,-2 1 0 0,-1 3 176 0,0 1 0 15,-1 1 0-15,-2 2 0 0,3 5 272 0,0 0-16 16,0 0 0-16,-6 5 0 0,-1 2 112 0,1 1 16 16,-1 2 0-16,2 3 0 0,3 1-384 0,-1 2 0 15,2-2 0-15,1 1 0 16,1-1-480-16,3 0-160 0,1 2-48 0,4-3-10096 15,2-1-2016-15</inkml:trace>
  <inkml:trace contextRef="#ctx0" brushRef="#br0" timeOffset="147757.17">9252 6554 21711 0,'0'0'960'0,"0"0"192"0,-6-1-912 0,-1-3-240 0,1 2 0 0,-1-2 0 16,0 1 1024-16,-1 0 144 0,0 1 48 0,1 1 0 15,1 1-688-15,6 0-128 0,0 0-16 0,0 0-16 16,0 0-368-16,0 0 0 0,0 0-160 0,0 0 160 16,0 0-192-16,3 6 192 0,-3-6-192 0,7 7 192 15,2-1-128-15,2 1 128 0,-1-2 0 0,2 1 0 16,0 1 0-16,0 1 0 0,-1-1 0 0,1 3 144 16,-2 0 720-16,0-1 144 0,-4 2 16 0,-1 0 16 15,0 1 416-15,-1-2 80 0,-1 1 0 0,-2-1 16 16,-1 2-512-16,0-1-96 0,-1-1-32 0,-3 0 0 15,-1 2-464-15,-2-1-112 0,0-2-16 0,-1-2 0 0,0 3-320 0,-1-6-256 16,1-2 32-16,0-1 16 16,0-2-2992-16,2-1-608 0</inkml:trace>
  <inkml:trace contextRef="#ctx0" brushRef="#br0" timeOffset="147928.97">9391 6296 23951 0,'0'0'1056'0,"0"0"224"0,0 0-1024 0,0 0-256 16,4 8 0-16,-1 2 0 0,0 0 2400 0,1 1 416 16,0 5 96-16,0 0 16 0,1 4-1456 0,0 1-272 15,0 3-64-15,1-1-16 0,-1 2-880 0,0 0-240 16,-1 4 0-16,0-3 0 0,0 4 0 0,1-4 0 16,-1 1 0-16,0-1 0 15,1-1-496-15,-1 0-176 0,0-2-32 0,0-5-16 16,1 1-2800-16,-1-2-576 0</inkml:trace>
  <inkml:trace contextRef="#ctx0" brushRef="#br0" timeOffset="148600.72">9384 6614 11967 0,'0'0'1072'0,"0"0"-864"0,0 0-208 0,0 0 0 16,3-6 3008-16,-3 6 544 0,0 0 112 0,9-4 32 15,0 1-1904-15,1 1-368 0,1-1-80 0,2 2 0 16,1 1-864-16,2 0-160 0,-2-2-48 0,2 0 0 15,0 1-96-15,-1-3-32 0,2 1 0 0,-1 0 0 16,-2 0 80-16,0-3 16 0,-1 2 0 0,-1-1 0 0,0 0 144 0,-3 1 48 16,-1-2 0-16,-2 0 0 0,0 2 144 0,-6 4 48 15,1-6 0-15,0-1 0 0,-1 7-16 0,0 0 0 16,-2-6 0-16,-2 1 0 0,-3-1 32 0,2 3 16 16,0-3 0-16,-2 5 0 0,-1 1-144 0,1 1-16 15,0 2-16-15,2 2 0 0,1 2-160 0,0 0-48 16,1 4 0-16,2-1 0 0,1 2-144 0,0 0-128 15,1 0 144-15,2 2-144 0,2 2 0 0,3-2 0 16,-1-1 0-16,-1 0 0 0,2 0-192 0,2 0-48 16,3-3 0-16,0 2 0 15,2-1-1808-15,-2-5-352 0,0-1-80 0,-1-1-16 16,-1-1-896-16,1-2-176 0,0-2-32 0,-3 1-16 16,-1-3-960-16,-2-1-192 0,1-2-32 0,-2-2-16 15,-1 0 3504-15,-1-1 704 0,-1 0 144 0,1-2 16 0,-2 1 1616 0,0 0 320 0,1-1 64 0,-1 2 16 16,0-3-64-16,-1 2-16 0,3 2 0 0,-3 8 0 15,2-5-688-15,-2 5-144 0,0 0-16 0,0 0-16 16,8 2 800-16,0 2 176 0,-1 2 16 0,-1 0 16 16,1 2 544-16,-1 2 128 0,-1 2 0 0,-1 1 16 15,-1 0-464-15,0 2-80 0,-2-2-32 0,0 0 0 16,0 0-512-16,1-2-96 0,-2 1-32 0,-2-3 0 16,1 2-544-16,0-1-112 0,1-10-32 0,-3 7 0 15,1-1-16-15,2-6 0 0,0 0 0 0,0 0 0 16,0 0-400-16,0 0-176 0,-8-5 16 0,0-3 0 15,0-2 160-15,3-2 224 0,0-2-48 0,1-2-16 16,3-4 64-16,-2 0 16 0,-1-3 0 0,3 0 0 0,1-1-512 16,1 0-112-16,2 0 0 0,3 3-16 0,1 2 208 15,2 1 64-15,0 2 0 0,0 3 0 0,0 2 304 0,2 2 64 16,0 3 16-16,0 1 0 0,2 1-464 0,0 2-96 16,0 1-16-16,0 1 0 0,-3 1 320 0,2 2 0 15,-2 0-128-15,1 0 128 16,-1 1-1120-16,-1 0-160 0,-2 2-48 0,-2 0-10064 15,-5-6-2032-15</inkml:trace>
  <inkml:trace contextRef="#ctx0" brushRef="#br0" timeOffset="149100.66">9027 6526 13823 0,'0'0'608'0,"0"0"128"0,0 0-592 0,0 0-144 16,-7 0 0-16,1 0 0 0,6 0 2400 0,-5-2 448 15,1 0 96-15,0-1 0 0,0-1-1280 0,1 0-256 16,-1-1-48-16,1 0-16 0,-1 1-80 0,-2-3-32 16,0 2 0-16,1 0 0 0,-2 1 128 0,-1 2 32 0,-1-2 0 0,0 2 0 15,0 2-432-15,0 0-96 0,-3 2-16 0,3 2 0 16,0-2-464-16,1 2-80 0,1 1-32 0,2 2 0 15,1 1-272-15,2 2 0 0,-1-2-176 0,3 2-12464 16,3 2-2496-16</inkml:trace>
  <inkml:trace contextRef="#ctx0" brushRef="#br0" timeOffset="170727.07">10400 1736 19343 0,'0'0'1728'0,"0"0"-1392"16,10 5-336-16,-9 4 0 0,2-2 1024 0,0 1 128 0,2-2 16 0,0 1 16 16,3-1 176-16,1 1 48 0,2-1 0 15,0 1 0-15,2-5-1024 0,2 0-208 0,-1-4-48 0,2 1 0 16,-1 0 32-16,1-3 0 0,2-1 0 0,-1-2 0 16,0-1 144-16,0-1 16 0,1-1 16 0,0-2 0 15,1-2-160-15,-2-1-48 0,-2 1 0 0,1-2 0 16,0 1-128-16,-2-2 160 0,0-2-160 0,-1 2 160 15,0 3-160-15,-1-2 0 0,0 3 0 0,0 3-176 16,-2 1 176-16,2 4 0 0,2 2 160 0,-2 3-160 16,0 1 288-16,-3 5-32 0,1 3-16 0,2 4 0 15,0 2 176-15,-1 4 32 0,2 4 16 0,2-2 0 16,-1 2-272-16,2-2-64 0,1 0-128 0,0-7 192 16,0-1-192-16,1-1 128 0,1 0-128 0,3-3 0 15,-1-2 160-15,0-5-160 0,-1 2 160 0,-1-1-160 16,1-3 288-16,-2-2-32 0,0 1-16 0,1 1 0 15,-2-5-96-15,1 1-16 0,0-3 0 0,-1 1 0 16,0-2-128-16,0-4 0 0,1 3 144 0,0-1-144 0,-2-1 160 0,-2 4-32 16,-2-4-128-16,0 3 192 0,-2 3-192 0,1-1 0 15,-1 0 128-15,1 5-128 0,-1 1 0 16,0 3 0-16,1 1 0 0,-1 2 0 0,-1-1 0 0,2 3 176 0,1 3-32 0,-2-4 0 16,0 4-16-16,2-1-128 0,0-1 192 0,1 3-64 15,0-4-128-15,3 1 0 0,-3-1 0 0,1-2 0 0,0 1 0 16,1-2 0-16,0-2 0 0,1-1 0 0,1 0 0 0,0-4 0 15,0-2 0-15,0-1 0 0,-2-1 0 16,1-1 128-16,0-1-128 0,-2 1 0 0,-1-3 0 0,1 3 0 16,2-4 128-16,-2 2-128 0,-1 1 0 0,1 2 0 15,-3 0 0-15,0 3 128 0,-2 0-128 0,0 2 0 16,0 1 0-16,1 1 0 0,0 2 0 0,0 0 0 16,-1 1 0-16,0 2 0 0,0-1 144 0,1 1 0 15,0 1 0-15,0 1 0 0,1-2 16 0,-1 2 0 16,2 1 0-16,0 2 0 0,-1-2-160 0,3 1 160 15,0-5-160-15,1 1 160 0,2-3-160 0,0 0 0 16,2-2 0-16,-1-1 0 0,-1-2 0 0,2-2 0 0,0-1 0 16,-2-2 0-16,-2 1-128 0,-2-3 128 15,-1 1 0-15,0 0 0 0,-2 0 0 0,-1 2 0 0,-1-2 0 0,0 1 0 16,0 1 0-16,0 0 0 0,-1 1 0 0,3 3 0 16,-1-5 0-16,0 3 0 0,0 2 128 0,0-4-128 15,-1 2 0-15,1 2 0 0,-1-1 0 0,1 1 0 16,-1-1 0-16,1 2 0 0,0-1 0 0,0 1-176 15,0 1 176-15,0 0 0 0,1 0 0 0,0 0 0 16,0 0 0-16,1-2 0 0,-2 0 0 0,1 0 0 16,1 2 0-16,-1-3 0 0,2 3 0 0,-3-1 0 15,0-2 0-15,0 3 0 0,0-3 0 0,1 3 0 16,-1 0 0-16,1 3 0 0,2-2 0 0,-2 5 0 16,2-4 144-16,1 3 16 0,1-1 0 0,2 0 0 15,0 1-160-15,1-1 160 0,2 2-160 0,1-5 160 16,-2 0-160-16,2-1 0 0,-2-1 0 0,0 0 0 15,0-2-1728-15,2 2-336 0,-2-1-64 16</inkml:trace>
  <inkml:trace contextRef="#ctx0" brushRef="#br1" timeOffset="183500.92">2905 1811 8287 0,'0'-3'368'0,"-2"0"80"0,14-17-448 0,-12 20 0 15,0 0 0-15,1-6 0 0,-1 6 2512 0,3-7 432 16,1 2 64-16,1-1 32 0,0-1-1552 0,2 1-304 16,1 0-64-16,0 1-16 0,1 1-400 0,0 2-64 15,0-4-32-15,0 5 0 0,1-2 112 0,1 3 32 16,2 3 0-16,-3 1 0 0,-2 0-48 0,1 1-16 15,-1 2 0-15,0 3 0 0,0-1-368 0,0 3-80 16,-1 0-16-16,3-1 0 0,1 1 64 0,0-3 16 16,-1 2 0-16,1-1 0 0,-1-6-176 0,0 1-128 0,2-1 144 15,0-1-144-15,-2-1 240 0,1 0-48 0,-1-2-16 0,1 0 0 16,-2-2-176-16,0 0 0 0,0-1 144 0,0 2-144 16,0-2 0-16,0 1 0 0,0-2 0 0,2 1 128 15,-2-2-128-15,1 0 0 0,2-1 0 0,-1 0 128 16,-1-2-128-16,-1 2 0 0,2-3 128 0,0-1-128 15,-2 0 144-15,1 2-144 0,-1-1 192 0,0 2-192 16,0 2 192-16,1 3-192 0,0 0 192 0,0 2-192 16,2 2 240-16,-1 0-64 0,1 2-16 0,0 1 0 15,1 2-160-15,1 2 160 0,3 1-160 0,0 1 160 16,0-2-160-16,0 0-144 0,0 2 144 0,3-2-208 16,0 1 208-16,0-3 0 0,-2-2 0 0,-1-1 0 15,-1-2 0-15,-1 0 0 0,1-1 0 0,0-2 0 0,-3-2 0 0,2-1 0 16,1 0 0-16,0-1 0 0,-1 1 176 0,1-2-32 15,-2-2 0-15,2 1 0 0,-2-1-144 0,1 2 0 16,-2-1 0-16,1 1 128 0,0-2-128 0,1 3 0 16,-2 1 144-16,0 0-144 0,0 0 0 0,0 0 0 15,0 3 0-15,3 1 0 0,-2-1 0 0,2 1 0 16,-1 1 0-16,1 0 0 0,-2 3 0 0,2-3 0 16,1 2 0-16,0 0 128 0,1-1-128 0,-1 2 0 15,-1-4 0-15,-1 1 0 0,1 1 0 0,0-1 0 16,-1-1 0-16,0 0 128 0,-1 0-352 0,2 0-64 15,0 1-16-15,3-1 0 0,-2 0 496 0,0 0 112 16,-2 0 16-16,2 0 0 0,0 0-320 0,0 0 0 0,-1 0 0 0,1 0 0 16,1 0 0-16,-1-1 0 0,-1-2 0 0,-1 1 0 15,1 1 0-15,1-1 0 0,0 0 128 0,0-1-128 16,0 2 0-16,1 1 0 0,3-2 0 0,-2 2 0 16,0-1 0-16,-1 1 0 0,0 0 0 0,0 0 0 15,1 0 0-15,0 0 0 0,-2 0 0 0,1 0 0 16,1-2 0-16,0 2 0 0,1-2 0 0,-1 4 0 15,-2 0 0-15,1 1 0 0,1-1 0 0,0 1 0 16,1 1 0-16,1 0 0 0,1 1 0 0,-3 0 0 16,0 0 0-16,0 1 0 0,1-4 0 0,-1 2 0 15,1 1 0-15,-2-1 0 0,0 0 128 0,-1 0-128 16,0 0 176-16,0-1-32 0,-1-1 0 0,-1 0 0 16,1 0 0-16,0-2 0 0,-2-2 0 0,0 0 0 0,1 0-144 0,-1 2 0 15,-1-3 0-15,2 0 0 0,-1-1 128 0,0 1-128 16,-1-1 0-16,0 0 128 0,0 1-128 15,-1-2 0-15,0 1 0 0,-1 0 0 0,1-1 176 0,0 1-48 16,0 0-128-16,1 0 192 0,0 2-64 0,1-1 0 16,0-1-128-16,2 1 192 0,0 2-64 0,-1 1-128 15,1 0 176-15,1 1-176 0,1 2 208 0,0 1-64 16,2 1-16-16,0 2 0 0,0-1 0 0,1 1 0 16,0-1 0-16,0-1 0 0,1-1-352 0,-1 2-80 15,0-1-16-15,-2-1 0 0,1 0 576 0,0-3 128 16,0 2 0-16,3-1 16 0,-3-2-400 0,0 0 0 15,0 0 128-15,-1 0-128 0,-1 0 0 0,1 1 0 16,-1-2 0-16,-1 1 128 0,-2 0-128 0,1 0 0 0,-2-2 0 0,1-1 128 16,-1 2-128-16,2 1 128 0,-1-4-128 0,0 0 128 15,-2-3 16-15,1 1 0 0,2-2 0 0,-2 1 0 16,0 1 32-16,2 1 0 0,0-1 0 0,1 3 0 16,-3-1-48-16,0 1 0 0,-1 2 0 0,0 2 0 15,2 2-128-15,0 1 128 0,0 1-128 0,-1 0 128 16,2 2-128-16,-1-1 0 0,1-2 144 0,0 1-144 15,-2 0 0-15,0 1 0 0,2-1 0 0,0 0 128 16,1-1-128-16,0 1 0 0,-2-2 0 0,0 1 0 16,-1-2 0-16,0 1 128 0,1-1-128 0,-1 1 0 15,0 0 0-15,-1-1 144 0,0 2-144 0,0 0 0 16,2-6 128-16,0 0-128 0,-2 1 0 0,0 0 0 16,0-2 144-16,3 0-144 0,-3 1 0 0,0-1 144 15,-1-2-144-15,1 0 0 0,-3 0 144 0,1 1-144 16,-1 0 0-16,1 0 128 0,-1 0-128 0,1 0 0 0,-1 0 128 0,0 0-128 15,1-1 128-15,1 4-128 0,1-3 0 0,-2 2 144 16,1 1-144-16,-1 1 0 0,0 0 192 0,1 1-64 16,0 2 0-16,-1 0-128 0,1-1 256 0,0 2-64 15,0 0-16-15,1 1 0 0,0-1-176 0,1 1 0 16,0 1 0-16,2-4 0 0,-2 2 0 0,2-3 0 16,0 2 144-16,1 0-144 0,0-2 0 0,0 0 128 15,-1 2-128-15,1-2 0 0,2-1 0 0,-4-1 128 16,1-2-128-16,-2 2 0 0,2 0 0 0,-2-2 128 15,1 2-128-15,-1-2 0 0,0-3 0 0,-1-1 0 16,-1-1 0-16,0 2 128 0,-2 1-128 0,1 1 0 16,-1 0 128-16,1 1-128 0,-4 1 0 0,1-1 0 15,0 2 0-15,0-2 128 0,0 6-128 0,-1-3 0 16,3 1 0-16,-3 0 128 0,-7-1-128 0,10 2 0 0,-1 0 0 0,0 2 0 16,0 0 0-16,1 1 0 15,1-4 0-15,-1 2 0 0,1 0 0 0,-1-1 0 0,0-2 0 0,2 0 0 16,0-2 0-16,1 2 0 0,1-2 0 0,2 1 0 15,-3 0 0-15,0-1 128 0,0 1-128 0,1-3 0 16,2 2 0-16,0-1 0 0,-1 0 0 0,1 3 0 16,0-1 0-16,-2 1 0 0,-1 0 0 0,1 0 0 15,1-4 0-15,0 2 0 0,-3-1 0 0,1 0 0 16,-1 1 0-16,0-1 0 0,-1-1 0 0,2 2 0 16,-1 0 0-16,0 1 0 0,-2 0 0 0,1-1 128 0,0 1-128 0,1 1 128 15,0 0-128-15,-2 3 128 0,1-1-128 0,-2 2 0 16,0-1 0-16,0-1 0 0,0 1 0 0,2-2 0 15,-1 1 0-15,1-1 128 0,-1 2-128 0,0-2 0 16,1-1 0-16,1 0 0 0,1-1 0 0,0 1 128 16,0-4-128-16,0 1 0 0,0 0 128 0,0 2-128 15,-1 0 128-15,1-2-128 0,-2 1 192 0,2 0-48 16,-1 1 0-16,-1 0 0 0,-4 1-144 0,2 2 0 16,1 2 0-16,0 0 128 0,2 0-128 0,-1 0 0 15,0 3 144-15,-1-1-144 0,1 1 0 0,-1-1 128 16,2 2-128-16,-2 0 0 0,1-3 0 0,-1 0 0 15,1 2 0-15,-1-2 128 0,-1-1-128 0,0-2 0 16,0 1 0-16,2-2 128 0,-2-1-128 0,0-1 0 16,-1-2 128-16,1 1-128 0,0-2 128 0,3-1-128 0,-3 1 160 15,4-5-160-15,-2-2 128 0,-1 1-128 0,-1 1 0 0,0-2 144 16,-1 2-144-16,0 0 0 0,0 2 0 0,1 1 0 16,-1-1 0-16,-1 2 0 0,-7 5 0 0,11-5 0 15,-2 1 0-15,-9 4 0 0,10-3 0 0,-10 3 0 16,12 0 0-16,-1 0 0 0,-11 0 128 0,14 0-128 15,0 0 0-15,-1-1 0 0,0-1 0 0,2 0 0 16,2 4 0-16,2-2 0 0,2 0 0 0,3 0 0 31,2 1-1072-31,1-1-80 0,2 0-32 0,2 1-12528 0,0 2-2512 0</inkml:trace>
  <inkml:trace contextRef="#ctx0" brushRef="#br2" timeOffset="190027.68">11312 7445 14735 0,'0'0'1312'16,"0"0"-1056"-16,0 0-256 0,0 0 0 0,0 0 1936 0,0 0 336 15,0 0 64-15,0 0 16 0,0 0-880 0,0 0-192 16,3 6-16-16,1 6-16 0,-2 4-512 0,2 3-96 16,0 7-32-16,0-2 0 0,-1-1-80 0,1 3-16 15,0 0 0-15,0 0 0 0,-2-1-512 0,1-3 0 16,1-3-160-16,-2-2 160 0,1-3 144 0,-2-1 160 16,-1-1 16-16,0-2 16 0,-1-1-64 0,0-2-16 15,1-7 0-15,0 0 0 0,0 0-96 0,0 0-32 16,0 0 0-16,-6-4 0 0,1-4-128 0,1-2 0 15,2-5 0-15,0-3 0 0,1-3-144 0,0-2-64 0,-1-5-16 0,2 0 0 32,0-4-176-32,0 2-48 0,0 0 0 0,-1 4 0 0,2-1 160 0,2 2 32 0,1 4 0 0,1 0 0 15,2 3 256-15,1 3-160 0,-1-1 160 0,2 7-128 16,3 0 128-16,0 5 0 0,1-1 0 0,0 5 0 16,0 2 256-16,0 3 0 0,-1 3-16 0,-2 1 0 15,-1 0 128-15,2 1 16 0,-2 1 16 0,0 0 0 16,-1 2 16-16,-3 0 0 0,-1-1 0 0,-1 2 0 15,-2 3 16-15,-1 0 0 0,-3 2 0 0,-1-2 0 16,-2 3-80-16,-2-1-16 0,-1 5 0 0,0-5 0 16,-2 2-80-16,0-1 0 0,-2-1-16 0,0-2 0 15,0-2-112-15,2-2 0 0,-1-2-128 0,2 0 192 16,-1-5-192-16,2 2 0 0,2-3 0 0,0-1 0 16,7-4 0-16,0 0 0 0,0 0 0 0,0 0 0 0,0 0 0 15,0 0-192-15,0 0 48 0,0 0 0 0,0 0 144 0,8 3-208 16,1 0 80-16,3-2 128 0,1-1-160 0,1 1 160 15,0 0 0-15,2 1-144 0,-2-1 144 0,2-1 0 16,0 0-144-16,1 0 144 0,1 1 0 0,1-1 0 16,1-1 0-16,0-2 0 0,-2 1 0 0,0-2 0 15,0-1 0-15,1-2 0 0,-4-1 0 0,2 2 0 16,-4-5 128-16,-1 1-128 0,-2-3 128 0,-1 1-128 16,-2 1 128-16,-3-1-128 0,-3-3 160 0,-1 2-160 15,-1 2 192-15,-2 0-192 0,-3 1 176 0,-1 1-176 16,-1 1 160-16,-1 1-160 0,0-3 272 0,-1 3-32 15,-1 2-16-15,1 4 0 0,1-2 32 0,0 6 0 16,0-1 0-16,2 4 0 0,2 0-256 0,1 5 176 0,3 0-176 0,1 2 160 16,2 0-160-16,3 4 0 0,3 3 0 0,4 0 0 15,1-4-160-15,4 1-16 0,3 0 0 0,2-1 0 32,1-3-2416-32,2 0-480 0,0-2-112 0</inkml:trace>
  <inkml:trace contextRef="#ctx0" brushRef="#br2" timeOffset="190465.04">12001 7640 13823 0,'0'0'1216'0,"0"0"-960"0,0 0-256 0,0 0 0 16,0 0 2112-16,0 0 368 0,0 0 80 0,6 8 0 16,-1 4-1216-16,2 1-256 0,1 4-64 0,1-1 0 15,0 4-192-15,0 0-32 0,-1 3-16 0,0-2 0 0,0 3 48 16,1 1 0-16,-3-5 0 0,1 1 0 0,-2-1-176 0,-1-2-16 15,-1 0-16-15,-1-1 0 0,-1-2-192 0,1-2-48 16,-2-2 0-16,-2-2 0 0,1-2-96 0,1-7-32 16,0 0 0-16,0 0 0 0,0 0-64 0,0 0 0 15,0 0-16-15,-6-4 0 0,0-2-176 0,1-4-144 16,1-3 144-16,0-1-208 16,0-2-336-16,2-4-64 0,-1-4-16 0,1-2 0 15,-2-3-464-15,1-2-80 0,-1-3-32 0,2 3 0 16,0 1-32-16,2 1-16 0,2 1 0 0,0 3 0 0,2 3 784 0,1 3 144 15,3 2 48-15,1 4 0 0,0 3 688 0,2 2 144 16,-1 2 16-16,2 2 16 0,-2 1 176 0,2 4 16 0,-3 2 16 0,0 2 0 16,1 2-176-16,-1 2-48 0,-2 4 0 0,0-3 0 15,-3 3-192-15,0 0-32 0,-2 4-16 0,1-1 0 16,-4-2-112-16,-2 2-32 0,1 2 0 0,-2-1 0 16,-3-1-64-16,2-1-128 0,-3 2 176 0,0-2-176 15,-1-1-176-15,0 0-144 0,1-1-16 0,2-2-16 31,-2-2-496-31,1-1-112 0,1 0 0 0,1-3-16 16,-1-1-1984-16,6-4-400 0</inkml:trace>
  <inkml:trace contextRef="#ctx0" brushRef="#br2" timeOffset="191324.34">12376 7769 10127 0,'0'0'448'0,"8"-5"96"0,0 4-544 0,1-4 0 0,-3-1 0 0,1 0 0 0,-2-1 2400 0,0 0 368 15,1-2 80-15,-1-1 16 0,-1 3-1248 0,0-1-240 16,-3 0-48-16,0-3-16 0,-2 2-288 0,0 0-64 16,-1 0-16-16,0 1 0 0,-2 2 320 0,-1-1 64 15,-2-1 16-15,-1 2 0 0,0 1 32 0,1 3 16 16,-1 0 0-16,-1 4 0 0,0 0-368 0,-1 3-64 16,0 3 0-16,1 2-16 0,1 2-480 0,2 4-80 15,0 2-32-15,4 1 0 0,2-2-352 0,2 0 128 16,4 0-128-16,0-1 0 0,1-2 0 0,2 1-128 15,1-2 0-15,2-2 0 16,1-2-528-16,0-1-112 0,0 0 0 0,1-1-16 16,-2-2-1808-16,1-4-352 0,0 0-80 0,-1-1-16 15,0-1 1120-15,-2-4 240 0,0-3 32 0,0-1 16 16,-3 0-688-16,1-2-144 0,-1 1-32 0,-2-3 0 16,-2-3 352-16,-1 2 64 0,-1-4 16 0,1 1 0 15,-1-2 960-15,-1 3 192 0,1 0 32 0,1 0 16 0,-1 2 480 0,0-3 112 0,1 1 16 0,-1 3 0 16,0 4 2272-16,1 1 464 0,-1 3 80 0,-1 5 32 15,0 0 80-15,0 0 16 0,0 0 0 0,2 11 0 16,0 3-624-16,0-1-112 0,0 1-32 0,-1 2 0 16,0 1-512-16,1 0-128 0,-1 0 0 0,1 0-16 15,1-3-336-15,0-1-64 0,-1-3-16 0,1 1 0 16,1-5-288-16,-4-6-64 0,0 0-16 0,0 0 0 16,4 7-192-16,-4-7-32 0,0 0-16 0,0 0 0 15,8-4-32-15,-2-1 0 0,1-3 0 0,-2-1 0 16,0-5-80-16,0-1 0 0,0-2-128 0,2 0 192 0,-1 0-192 15,1-1 0-15,-4 0 0 0,1 1 0 0,-1 1 0 0,1 3 0 16,0 1 0-16,0 3-160 0,0 3 160 0,-4 6-160 16,0-5 160-16,0 5-160 0,0 0 160 0,0 0-192 15,0 0 192-15,0 0-192 0,4 11 64 0,-1 0 0 16,-1 2 0-16,1 2 0 0,-1 2-192 0,1 0-16 16,0-1-16-16,-1 1 0 15,3 1-832-15,1-1-160 0,-1-2-48 0,1-2 0 16,2-2-272-16,1-2-48 0,0-2-16 0,2-1 0 15,-2-4 160-15,1-1 32 0,0-4 0 0,-1-2 0 16,0 1 512-16,1-2 96 0,-3-3 32 0,-1-2 0 0,2 1 512 0,0-1 96 16,-2-4 32-16,0 0 0 0,-2 4 256 0,0-4 144 0,-1 0-16 15,1-1 0-15,-2 0 256 0,-2 1 64 0,0-1 0 0,-2 2 0 16,-2-1-192-16,1 5-48 0,-1 1 0 16,-2 2 0-16,0 3 128 0,1 6 32 0,5-2 0 0,-6 9 0 15,1 4 608-15,1 4 128 0,3 1 32 0,2 3 0 16,-1 0-144-16,3 1-32 0,1 0 0 0,1-1 0 15,2-1-464-15,0-3-112 0,4-2 0 0,-1-3-16 16,1-3-112-16,-1-2 0 0,1-4-16 0,-2-3 0 16,-2-2 48-16,3-2 16 0,-4-5 0 0,1 0 0 15,-2-3 368-15,-1-1 80 0,0-3 16 0,-2-1 0 16,1 0-192-16,-2-4-48 0,1-1 0 0,-2 1 0 16,-2-1-256-16,1 1-48 0,-2-1-16 0,1 0 0 15,-4-1-208-15,3-2-128 0,-3 0 128 0,1-1-208 16,0-3-2352-1,0 3-448-15,1 0-112 0,1 4-9920 0</inkml:trace>
  <inkml:trace contextRef="#ctx0" brushRef="#br2" timeOffset="191636.79">13181 7367 13823 0,'-6'10'1216'0,"-3"2"-960"16,-2 1-256-16,-1 0 0 0,0 0 2016 0,0 0 352 15,-1-1 80-15,0-1 16 0,3 1-992 0,2-3-208 16,1 0-48-16,4 0 0 0,1-1-1008 0,2 0-208 16,2 0 0-16,1-2 0 15,4 0-576-15,1-1-32 0,0 1-16 0,2 2 0 0,3-3 624 0,1 1 0 16,3-1 0-16,-1-1 128 0,1-2 0 0,0 2 0 16,1 2 0-16,-1 1 0 0,-3 0 896 0,0-1 192 0,-4 2 16 0,-1 0 16 15,-1 1 448-15,-2-1 96 0,-3 1 0 0,-2 0 16 16,-2 0-80-16,-2 0-32 0,-1 2 0 0,-2-1 0 15,-2 1-656-15,-1 1-128 0,-1-1-16 0,-2 1-16 16,-1 0-400-16,0-1-80 0,-2 1-16 0,2 0 0 31,2-4-1120-31,0 1-224 0,1-1-64 0,1-3-18864 0</inkml:trace>
  <inkml:trace contextRef="#ctx0" brushRef="#br2" timeOffset="192324.21">14200 7587 17503 0,'-8'23'1552'0,"8"-23"-1232"0,0 0-320 0,0 0 0 0,0 0 2432 0,-5 4 448 15,0 0 64-15,5-4 32 0,0 0-1248 0,0 0-256 16,-5-4-64-16,5 4 0 0,-7-4-768 0,1-1-176 16,-2 4-16-16,1-2-16 0,7 3-96 0,-8 0-16 15,-1 3 0-15,1 3 0 0,1 0-320 0,0 4 0 16,-1 4 0-16,2 1 128 0,-1-2-128 0,3 2 144 15,3 0-144-15,1 3 160 0,1-2-160 0,2 2 0 16,1-4 0-16,4-1 0 0,2-2 0 0,3-3 0 16,0-2 0-16,2-2 0 0,-1-4-144 0,0-3 144 15,1-1 0-15,-2-5 0 0,0-1 0 0,-2-3 0 16,0-2 128-16,-3 1-128 0,-2 0 176 0,-2-1-176 16,-4 1 192-16,-1 0-192 0,-3-1 160 0,-3 1-160 0,-2-2 128 0,0 2-128 15,-1 2 0-15,-1 1 0 0,-1-1 0 0,-1 0 0 31,-1 2-704-31,1-1 0 0,0 2-16 0,1 1 0 16,1 2-1920-16,1 1-384 0,3 1-80 0,1 1-8960 0</inkml:trace>
  <inkml:trace contextRef="#ctx0" brushRef="#br2" timeOffset="192636.68">14276 7634 13823 0,'6'18'608'0,"-3"-9"128"0,1 2-592 0,0 2-144 0,0 0 0 0,-1 0 0 16,0 0 2688-16,1 1 512 0,-1 0 112 0,-1 1 16 15,1-6-1792-15,-1-1-368 0,1-2-64 0,-3-6-16 16,0 0-720-16,0 0-160 0,4 6-16 0,-4-6-16 16,0 0-48-16,6-6 0 0,2-3 0 0,-1-1 0 0,-2-5-128 0,0 0 128 15,-1-3-128-15,0-2 128 0,0 0-128 0,0 1 0 16,-2-2 144-16,1 0-144 0,-2 0 0 0,2 2 128 16,1 0-128-16,1 5 0 0,2 2 320 0,0 2 0 15,1 1 0-15,0 2 0 0,1 3 336 0,0 4 64 16,-1 4 16-16,1 3 0 0,2 2-176 0,0 4-48 15,0 3 0-15,-1 2 0 0,2 1-32 0,1 4-16 16,-1 1 0-16,-3 1 0 0,0 1-304 0,0 0-160 16,0 2 160-16,2-4-160 15,-2 0-1200-15,1-3-336 0,1 1-64 0,-1-4 0 0</inkml:trace>
  <inkml:trace contextRef="#ctx0" brushRef="#br2" timeOffset="193203.34">15767 7476 21183 0,'0'0'1888'0,"0"0"-1504"0,-6 0-384 0,-1-1 0 16,1 1 1536-16,-1-3 224 0,1 2 48 0,-1-2 16 15,-1 1-192-15,2-1-32 0,-2 2-16 0,1 1 0 16,0 1-768-16,1 3-160 0,-1 4-16 0,-1-2-16 16,0 7-224-16,1 2-32 0,2 4-16 0,3 2 0 15,-2 0-160-15,2-1-16 0,2 0-16 0,2-4 0 16,2 1-160-16,-1 0 0 0,3 0 144 0,0-1-144 0,1-3 0 0,1 1 0 16,2-4 0-16,2 1 128 0,-3-2-304 0,0-3-48 15,4 1-16-15,0-1 0 16,0-6-1632-16,-1 0-336 0,-2-2-64 0,1-2-7296 15,0-5-1456-15</inkml:trace>
  <inkml:trace contextRef="#ctx0" brushRef="#br2" timeOffset="193797.12">15908 7329 23327 0,'0'0'1024'0,"0"0"224"0,0 0-992 0,0 0-256 16,0 0 0-16,0 0 0 0,0 0 1360 0,0 0 240 15,0 0 32-15,3 8 16 0,-1 6-304 0,2 3-64 16,-1 2-16-16,-1 4 0 0,1-1-496 0,-2 1-80 0,1 3-32 0,-1-1 0 15,1 2-288-15,1 1-64 16,-2-6-16-16,2 0 0 0,1-2-144 0,0-1-16 0,0 0-128 0,0-4 192 16,0-2-64-16,-1 0-128 0,1-1 176 0,2-2-176 15,-6-10 128-15,0 0-128 0,6 0 0 0,2 2 0 16,0-4 0-16,0-3 128 0,1-1-128 0,1-5 0 16,-1-2 128-16,0-1-128 0,0-6 0 0,1 3 0 15,-1-3 0-15,0 1 0 0,-1 1 0 0,-1 2 0 16,1-1 0-16,-1 4 0 0,-2 4 0 0,0 3 0 15,-1 2 0-15,-4 4 0 0,0 0 0 0,0 0 0 16,0 0 0-16,5 9-144 0,-1 4 144 0,2 1-128 16,-4-5 128-16,2 3 0 0,1 1 0 0,2 0 0 15,-1 2 0-15,2-1 0 0,1 0-144 0,0-1 144 16,0 0-576 0,1-4-32-16,-1 2-16 0,1-1 0 0,2-1-224 0,-2 2-48 15,1-5-16-15,-1-2 0 0,1 0 256 0,-1-1 48 0,0-2 16 0,0-1 0 0,-3-1 400 0,1-2 192 16,-1-2-192-16,-1-1 192 0,-1 0 0 0,1 0 0 15,-1-1 0-15,-1-2 0 0,0-3 0 0,-2 1 0 16,1 2 0-16,-3-1 128 0,0 0-128 0,0 1 0 16,-1 0 144-16,-2 1-144 0,-1 3 528 0,0 1 48 15,4 4 0-15,-6 0 0 0,-3 4-96 0,1 1-16 16,0 1 0-16,1 5 0 0,1 2-16 0,1 0 0 16,1 1 0-16,4 2 0 0,1-4-256 0,4 1-48 15,2-2-16-15,1 0 0 0,1-1-128 0,2-1 0 16,3-1 0-16,0-3 128 0,0-1-128 0,2-2 0 15,-2-4 0-15,1 0-176 0,-2-2 176 0,-2 0 0 16,0-3 160-16,-2-2-160 0,-1-1 224 0,-3-1-48 16,-1 1-16-16,-3-2 0 0,-1-2 64 0,-2 1 16 0,-2-1 0 0,-2 0 0 15,0 1-32-15,-1 2 0 0,0-1 0 0,-1 0 0 16,0-1-400-16,0 1-64 0,2-1-32 0,-1 2 0 31,3 2-1696-31,3-1-352 0,-1 1-64 0,2 0-11776 0</inkml:trace>
  <inkml:trace contextRef="#ctx0" brushRef="#br2" timeOffset="193937.72">16613 7528 18431 0,'3'12'1632'0,"-1"2"-1312"0,1 1-320 0,1 2 0 16,0 1 1744-16,0-1 288 0,1-3 48 0,-1 0 16 16,1 1-944-16,2-1-176 0,-2-1-32 0,3-1-16 15,-2-2-2080-15,2 0-400 0,0-4-96 0</inkml:trace>
  <inkml:trace contextRef="#ctx0" brushRef="#br2" timeOffset="194391.62">16680 7458 20895 0,'0'0'928'0,"0"0"192"0,0 0-896 0,5-5-224 16,0-1 0-16,2 4 0 0,1-1 448 0,1 2 32 15,0 1 16-15,1 1 0 0,1 2-192 0,-1-2-48 16,2 2 0-16,0-1 0 0,-2 2-256 0,0-1 0 15,0-1 0-15,0 1 0 0,-10-3 0 0,6 3 0 16,1-1 128-16,-7-2-128 0,0 0 400 0,0 0 32 16,0 0 0-16,3 8 0 0,-3 0 592 0,-3-2 128 15,-1 1 32-15,-1 2 0 0,-2 3-176 0,2-2-48 0,-1 1 0 0,-1 0 0 16,1 2-160-16,0 0-32 0,2 1-16 0,2 0 0 16,1-2-240-16,1 1-32 0,2 0-16 0,2-3 0 15,0-2-240-15,1 0-48 0,2 1-16 0,1-1 0 16,-1-2-160-16,2 1 0 0,3-2 144 0,0 0-144 15,1-2 128-15,0-3-128 0,-1 0 128 0,1-2-128 16,1 1 128-16,2-1-128 0,-2-4 160 0,0 0-160 16,1-2 128-16,-1 1-128 0,-1 1 0 0,-1 1 144 15,-2-6-144-15,-1 3-192 0,-1 1 32 0,0-1 16 32,-1-3-240-32,-2 0-32 0,-3-4-16 0,0 4 0 0,-2 0 176 0,-2 1 48 0,0-1 0 0,-3 1 0 15,-1 3 208-15,0 2 0 0,-2 1 0 0,0 2 160 16,2 0 352-16,-1 5 64 0,-1 2 0 0,2 3 16 15,-1 1 256-15,2 3 48 0,3-2 16 0,0 2 0 0,4 2-192 0,1-1-32 16,3 3-16-16,1-2 0 0,4-1-352 0,2-1-64 16,3 0 0-16,3-3-16 0,6 0-240 0,5-1 0 15,5-3-144-15,2-2-13136 16,-1-5-2624-16</inkml:trace>
  <inkml:trace contextRef="#ctx0" brushRef="#br2" timeOffset="195063.52">17967 7470 27519 0,'0'0'1216'0,"0"0"256"0,0 0-1168 0,0 0-304 16,0 0 0-16,0 0 0 0,0 0 448 0,-7 5 48 15,0 1 0-15,2 1 0 0,0 1 48 0,1-1 16 0,2 3 0 0,0 1 0 16,2 4-560-16,0 0 0 16,2-2 0-16,1 2 0 0,1 0 0 0,2-2 0 0,0-1 0 0,2 0 0 15,1-2 0-15,1 2 0 0,1 2 0 0,-1-5 0 16,2-1 0-16,0-1 0 0,0-3 0 0,-1 0 0 16,1-2 0-16,0 0 128 0,-3-2-128 0,0-3 160 15,-1-2 16-15,0-2 0 0,-1-1 0 0,0-1 0 16,-2-1 80-16,-2-2 0 0,-2 0 16 0,0-1 0 15,-3-1 240-15,-1 0 64 0,-1-2 0 0,-2 0 0 16,-3 1-144-16,-2-1-32 0,-1 0 0 0,-1 1 0 16,0 0-224-16,-1 1-48 0,0 1-128 0,2 3 192 15,0 2-192-15,3 3 0 0,1 3 0 0,2 4 0 32,1 0-752-32,1 3-80 0,4-5-32 0,-2 10 0 0,4-1-2016 0,2 0-384 15,-1 0-96-15,5-1-16 0</inkml:trace>
  <inkml:trace contextRef="#ctx0" brushRef="#br2" timeOffset="195266.64">18502 7268 6447 0,'-7'-23'576'0,"3"13"-576"16,-2-2 0-16,-3-1 0 0,-1-3 4352 0,-1 1 752 15,1-1 144-15,0 1 48 0,-2 0-2992 0,3 2-608 16,-3 1-112-16,3 5-32 0,0 3-64 0,1 4-16 15,3 0 0-15,-2 4 0 0,2 1-896 0,0 5-192 16,1 5-48-16,1 4 0 0,2 5-336 0,1 3 128 16,1 4-128-16,1 2 0 0,0 1 0 0,2-2 0 15,3 4 0-15,0-1 0 16,1-3-320-16,0 0-128 0,0-1-16 0,-2-1-16 16,1-3-2048-16,-1 1-416 0,0-2-64 0</inkml:trace>
  <inkml:trace contextRef="#ctx0" brushRef="#br2" timeOffset="195422.76">18354 7545 19343 0,'0'0'1728'0,"0"-8"-1392"0,-2 2-336 0,1-3 0 15,1 1 2576-15,1 0 448 0,2 0 96 0,0 0 16 16,2 3-1632-16,3 1-320 0,1-1-64 0,4 0-16 16,1 0-848-16,4-1-256 0,2 0 128 0,2-1-128 15,0 1-1088 1,2-1-304-16,2 1-48 0,-1-1-12576 0</inkml:trace>
  <inkml:trace contextRef="#ctx0" brushRef="#br2" timeOffset="195891.46">19242 7071 30815 0,'-11'14'1360'0,"9"-5"288"0,-2 4-1328 0,1 3-320 16,0 2 0-16,2 4 0 0,0-1 512 0,1 4 48 16,1 2 0-16,2 2 0 0,-2 2 112 0,3 2 32 15,2-2 0-15,1-1 0 0,-1-3-448 0,2 1-64 16,0-5-32-16,0-1 0 0,1-2-16 0,-1-3 0 0,-2-1 0 0,1-1 0 16,-2 1-144-16,-1-4 0 0,-3-3 0 0,2 0 0 15,1-5 0-15,-4-4 0 0,0 0 0 0,0 0 0 16,0 0 128-16,0 0 0 0,-1-8 0 0,1-1 0 15,0-2-128-15,1 0 0 0,0-4-160 0,2-2 160 32,1-2-720-32,1-3-48 0,0-3-16 0,3 0 0 15,4 0-672-15,-1 3-128 0,1 0-16 0,1 4-16 16,0 2 832-16,2 3 160 0,-2 5 48 0,1-1 0 0,0 4 752 0,1 2 144 0,-2 3 48 0,1 3 0 16,-1 1 400-16,0 4 64 0,-1 1 32 0,-3 1 0 15,-1 1 80-15,-2 0 16 0,-1 2 0 0,-2 2 0 16,-2-1-64-16,-2 0-16 0,-3 1 0 0,-1-1 0 0,-3 0-416 0,0 2-80 15,1 0 0-15,-3-1-16 0,1-2-240 0,1-2-128 16,-1-3 160-16,0 0-160 16,0-1-400-16,0 0-176 0,0-5-48 0,1 0 0 15,1-5-2368-15,2-1-464 0,1 0-112 0,2-3-8992 16</inkml:trace>
  <inkml:trace contextRef="#ctx0" brushRef="#br2" timeOffset="196266.47">19852 7382 14735 0,'0'0'1312'0,"0"0"-1056"16,0 0-256-16,0 0 0 0,0 0 2576 0,0 0 464 15,1-5 96-15,-1 5 0 0,0 0-1088 0,0 0-240 16,-9-3-32-16,0 2-16 0,-2 2-736 0,1 2-128 0,-2 1-48 0,2 2 0 16,1 4-400-16,1 1-64 0,-1 0-32 0,1 0 0 15,1 4-352-15,2-3 0 0,0-1 0 0,2 2 0 16,2-2 0-16,1-1 0 0,1 1 0 0,2-2 0 15,1 0 0-15,1-1-128 0,2-3 128 0,0-1-128 16,1-3 128-16,3-2-208 0,2-2 80 0,-2 1 128 16,1-1-192-16,0-2 192 0,-2-2-192 0,1-1 192 15,-1 1 0-15,2-4 0 0,-2 1 0 0,1-1 0 16,-2-2 0-16,0 2 0 0,0-1 0 0,-2-3 0 16,-2 2 0-16,0 0 0 0,0 0 0 0,-1 3 0 15,-4 1 192-15,-1 0 16 0,0 5 0 0,1 4 0 16,0 0 320-16,0 0 64 0,-8 0 16 0,-1 6 0 15,1 1-384-15,0 3-80 0,0 3-16 0,2 2 0 0,-1 0-128 0,2 0 0 16,1-1 0-16,3 0-176 16,1 1-416-16,2-2-96 0,2 0-16 0,3-2 0 15,2 0-2624-15,1-3-544 0</inkml:trace>
  <inkml:trace contextRef="#ctx0" brushRef="#br2" timeOffset="196828.84">20165 7270 25679 0,'0'0'1136'0,"-6"0"240"0,-1-1-1104 0,0 1-272 0,7 0 0 0,0 0 0 16,0 0 576-16,0 0 48 0,-5 2 16 0,5-2 0 16,-4 8-176-16,3-1-16 0,2 2-16 0,2 0 0 15,0 0-432-15,3 3 0 0,1 1 0 0,3-1 0 16,0 1 0-16,-1 0 0 0,2-2 144 0,-1 4-16 15,-1-5 512-15,-1 3 96 0,-2-2 32 0,0 0 0 16,-1 1 256-16,-2-1 48 0,-2 0 16 0,-1-2 0 16,-1 2-192-16,-2-1-16 0,-2-1-16 0,-1 2 0 15,0-1-160-15,-2-1-48 0,0-1 0 0,-1-3 0 16,0-1-448-16,0 0-80 0,0-1-128 0,1-1 176 16,-1 2-176-16,2-1 0 0,7-3 0 0,0 0 0 15,-6 0-400-15,6 0-64 0,0 0-16 0,0 0 0 16,0 0 48-16,0 0 16 0,0 0 0 0,0 0 0 15,0 0 160-15,9-3 48 0,1 1 0 0,3-1 0 0,0 2 208 0,2 1-144 16,0 0 144-16,9-3-128 0,-2-1 128 0,0 0 0 16,-1-1 0-16,0 1 0 0,0 0 0 0,0-1 0 15,-2 0 0-15,-1-3 0 0,-1-2 0 0,-1-1 0 16,-2 1-144-16,-1-1 144 0,-3 2-176 0,-3-1 48 16,-1-1 0-16,-2 2 0 0,-3-2 128 0,-2 0-208 15,-3 2 80-15,-3 0 128 0,-1 1-160 0,-2 2 160 16,-1 0 0-16,0 1-144 0,-4 0 144 0,2 1 144 15,2 1-16-15,-1 3-128 0,1 3 416 0,2 2-32 16,-4 2 0-16,3 3 0 0,1 2 224 0,2 2 32 16,2 2 16-16,1 1 0 0,0 0-112 0,3 0-32 15,1 2 0-15,2-6 0 0,4 0-96 0,0 2-32 0,3-2 0 16,3 1 0-16,0 0-384 0,2 1 0 0,2-1 0 0,1-2 0 31,1-4-384-31,2-2-128 0,3-1 0 0,-1-2-16 16,0-3-1792-16,0 0-368 0,1-1-64 0,8-6-8064 0,-2-3-1632 0</inkml:trace>
  <inkml:trace contextRef="#ctx0" brushRef="#br2" timeOffset="197345.55">21127 7790 25567 0,'0'0'1136'0,"-3"11"224"0,-1-1-1088 0,0-1-272 0,-2 0 0 0,-1-2 0 15,7-7 784-15,-8 6 112 0,8-6 0 0,-5 6 16 16,0-1 224-16,5-5 32 0,-6 2 16 0,6-2 0 15,-7 0-800-15,0-1-176 0,2-1-16 0,0-2-16 16,0-2-176-16,0 0 0 0,1-1 0 0,1-3 0 16,2 0-208-16,1 0-128 0,0-3-32 0,1-2 0 15,2 2 128-15,1 1 32 0,0 2 0 0,-1 2 0 16,-3 8 208-16,6-8 0 0,0 1 0 0,-6 7 0 16,0 0 416-16,12 0 32 0,-2 0 0 0,-10 0 0 15,0 0 208-15,11 7 48 0,-3-1 16 0,-8-6 0 16,0 0 128-16,0 0 32 0,5 8 0 0,-3 1 0 0,-2-9-160 0,-1 13-16 15,-2-2-16-15,0-2 0 0,-4-3-400 0,1 1-80 16,-1 0-16-16,2-2 0 16,-3 0-1184-16,1 0-240 0,1-1-48 0</inkml:trace>
  <inkml:trace contextRef="#ctx0" brushRef="#br2" timeOffset="200303.43">20992 6867 16575 0,'0'0'736'0,"0"0"160"0,0 0-720 0,0 0-176 0,0 0 0 0,0 0 0 16,0 0 3424-16,0 0 656 0,0 0 128 0,0 0 16 15,0 0-1936-15,0 0-400 0,3 8-80 0,0 5-16 16,-1 0-736-16,1 0-160 0,-1 2-16 0,1 1-16 15,1 3-96-15,0 0 0 0,1 3-16 0,-1 1 0 16,-1 0-352-16,-1 10-64 0,1-5-16 0,-1 2 0 16,0 2-192-16,-1-2-128 0,2-2 160 0,-2 1-160 15,0 0 256-15,2-5-64 0,0-1 0 0,0-4 0 16,1-1-1472-16,2 1-288 0,-1-4-64 0,1-2-11088 16,0-2-2208-16</inkml:trace>
  <inkml:trace contextRef="#ctx0" brushRef="#br1" timeOffset="-169665.1">14684 16116 25215 0,'0'0'560'0,"0"0"112"0,-7 2 32 0,2 0 0 0,-1-1-576 0,0-1-128 16,6 0 0-16,0 0 0 0,-5-1 1680 0,5 1 304 16,0 0 64-16,0 0 16 0,-4-2-432 0,4 2-96 15,0 0 0-15,0 0-16 0,0 0-304 0,0 0-48 0,0 0-16 16,0 0 0-16,0 0-160 0,7 0-32 0,-1-2-16 0,2 2 0 16,0-1-304-16,0 1-64 0,2 0-16 0,1 1 0 15,0 1-192-15,6 0-48 0,0-1 0 0,3 0 0 16,1-1-16-16,-1 2-16 0,0-1 0 0,1 0 0 15,0 1-32-15,1-2-16 0,1-2 0 0,5 2 0 16,-2 0-48-16,0 0-16 0,0-2 0 0,0 0 0 16,0 1-48-16,1 0-128 0,1-1 192 0,-2 2-64 15,-3-2 16-15,1 2 0 0,-2-1 0 0,1 1 0 16,1 0-16-16,1 0-128 0,-2 0 192 0,-1 0-64 16,1-2-128-16,-1 2 128 0,0-1-128 0,1 1 128 15,-2 0-128-15,0-3 0 0,-1 2 0 0,-1 0 0 16,-1-1 0-16,2 2 128 0,-2-2-128 0,0 2 0 15,-2 0 0-15,0 0 0 0,-1-2 128 0,1 1-128 0,0 0 0 0,-1 1 0 16,1 0 0-16,-2 0 0 0,1-3 0 0,-4 2 0 16,0-3 0-16,-2 3 0 0,0-1 0 0,-1 1 0 15,0 0 128-15,0 0-128 0,-2-2 0 0,-6 3 0 16,8-3 0-16,-2 1 0 0,1 0 0 0,-7 2 0 16,6-3 0-16,1 0 0 0,-7 3 0 0,0 0 0 15,6-3 0-15,-6 3 0 0,0 0 0 0,0 0 0 16,0 0 0-16,0 0 0 0,4-4 0 0,-4 4 0 15,0 0 0-15,2-5 0 0,-2 5 0 0,-3-5 0 16,-2 1 0-16,-2 0 0 0,1-1 0 0,-1 1 0 16,-1 1 128-16,-1 1-128 0,-1-1 0 0,-2 2 0 15,-2 1 0-15,-2 0 0 0,1 1 128 0,-2 0-128 16,-2-1 0-16,0 2 128 0,-2 0 0 0,0 1-128 0,0 1 192 0,0-3-64 16,-2 2 0-16,-1-1 0 0,0 0 0 0,-1 0 0 15,1 0-128-15,1 0 192 0,-2 1-192 0,0-2 192 16,1 0-192-16,0 1 192 0,1-2-192 0,-1 0 192 15,1 0-192-15,-1-2 160 0,0 4-160 0,-1-2 160 16,1 0-160-16,5 2 0 0,-2-2 144 0,1 2-144 16,-1-1 0-16,2-1 144 0,1 0-144 0,-1 0 0 15,1 0 0-15,0 0 0 0,4 0 0 0,-1 0 0 16,2 1 0-16,-1 2 0 0,-2-2 0 0,1 4 0 16,2-3 0-16,2 3 0 0,2 0 0 0,0 0 0 15,1 2-192-15,0-3-64 0,0 1 0 0,2 0 0 16,1 0-1296-16,5-5-272 15,-4 6-48-15,4-6-13232 0,-4 5-2624 0</inkml:trace>
  <inkml:trace contextRef="#ctx0" brushRef="#br1" timeOffset="-165367.65">17403 16156 1839 0,'0'0'160'0,"0"0"-160"0,-7 2 0 0,0 5 0 0,0-5 5600 0,7-2 1088 16,-6 0 224-16,6 0 32 0,0 0-4384 0,0 0-896 16,0 0-160-16,0 0-32 0,0 0-256 0,0 0-32 15,0-7-16-15,3 2 0 0,0-2-240 0,3 1-48 16,2-2-16-16,1 2 0 0,0-2-128 0,2 0-32 0,3 1 0 0,0-2 0 15,2 1-304-15,0-1-64 0,1 0-16 0,2 1 0 16,-1-3-128-16,3 0-16 0,0 1-16 0,-1-1 0 16,3-3-160-16,0 1 0 0,1-1 144 0,0-1-144 15,1 1 0-15,1 1 128 0,-1-3-128 0,0 1 0 16,0-1 0-16,-2 2 0 0,-1-1 0 0,-1 2 128 16,-1-1-128-16,-2 1 0 0,-3 1 0 0,1 0 0 15,0 1 0-15,-3 0 0 0,0 2 0 0,-1 1 128 16,-1-2-128-16,0 1 0 0,-2 1 0 0,-1 0 128 15,-1 2-128-15,0-1 128 0,-2 1-128 0,2 0 128 16,-1 1 112-16,-1 1 16 0,-5 4 16 0,4-4 0 16,-4 4 32-16,6-4 0 0,-6 4 0 0,0 0 0 15,0 0-176-15,6-2-128 0,2 2 144 0,0 0-144 0,2 0 192 16,1 2-64-16,0 2-128 0,2 2 192 0,0 1 48 16,3 4 0-16,2 2 0 0,3 1 0 0,4 3 48 0,0 0 16 15,1 1 0-15,2 1 0 0,4-1-64 0,-1 1-16 16,-1 1 0-16,1-1 0 0,1-2-224 0,-1 0 144 15,0-2-144-15,0 0 128 0,-2-2-128 0,0-1 0 16,-2 0 144-16,2-3-144 0,-2 0 0 0,1 0 0 16,-1 0 0-16,-1-2-128 15,-2-1-1344-15,-2-2-256 0,-1 0-48 0,-3-1-16 16,-2-1-1552-16,-1 1-320 0,-3-2-64 0</inkml:trace>
  <inkml:trace contextRef="#ctx0" brushRef="#br1" timeOffset="-164029.78">17369 16086 15663 0,'0'0'688'0,"0"0"144"0,0 0-656 16,0 0-176-16,0 0 0 0,0 0 0 0,0 0 2912 0,2 10 544 15,-1-1 128-15,2 2 0 0,-1 1-1792 0,1 2-352 16,-2-1-80-16,2 0-16 0,1 4-304 0,-2-1-64 16,0 2-16-16,-1 1 0 0,0 2-96 0,1 3-32 15,-1-2 0-15,1 0 0 0,0 2-256 0,-1-4-48 16,0 4-16-16,-2-1 0 0,1 2-272 0,0 0-64 16,1 0-16-16,-1-2 0 0,2 1-160 0,-1-2 0 15,-1-1 0-15,0 1 0 0,0-1 128 0,0-1-128 16,0-1 0-16,0-1 128 0,0 0-400 0,0-2-96 15,0-1-16-15,1 1 0 16,1 1-2384-16,-2-4-496 0,0-1-80 0</inkml:trace>
  <inkml:trace contextRef="#ctx0" brushRef="#br1" timeOffset="-163560.99">17349 16829 13823 0,'0'0'1216'0,"0"0"-960"16,0 0-256-16,0 0 0 0,0 0 2864 0,0 0 528 16,0 0 96-16,7 3 32 0,0-2-1408 0,1 1-288 15,0 2-48-15,-1 2-16 0,3-4-288 0,0 3-48 16,2 1-16-16,1 0 0 0,1 2-144 0,3 1-48 16,1 0 0-16,2 2 0 0,-1-4-368 0,2 4-80 15,1 1 0-15,2-3-16 0,1 0-304 0,2 0-64 16,0 0-16-16,2-2 0 0,0 1-160 0,1-1-16 15,1-1-16-15,0-1 0 0,-1 0 16 0,0 0 0 16,-2-1 0-16,-1 0 0 0,0 0-192 0,-1 1-144 16,-1 0 144-16,-3 1-208 0,-1-1 208 0,-2 0 0 15,-1 0 0-15,-3 2 160 0,-2-1-160 0,0-1 0 0,1-2 0 0,-1 0 0 16,-2-1 0-16,1 2-256 0,-4-3 48 0,-2 2 0 31,1 0-576-31,-7-3-112 0,8 2-32 0,-2 2 0 16,-6-4-2112-16,7 3-416 0,-7-3-96 0,5 4-12192 0</inkml:trace>
  <inkml:trace contextRef="#ctx0" brushRef="#br1" timeOffset="-163061.12">18227 17087 7359 0,'0'0'656'0,"0"0"-528"16,0 0-128-16,0 0 0 0,0 0 4416 0,-5 5 832 15,5-5 192-15,0 0 16 0,0 0-3056 0,0 0-608 16,0 0-128-16,0 0-32 0,0 0-496 0,5 2-112 15,3-4 0-15,1 0-16 0,3-2-32 0,0-3 0 16,1 2 0-16,0 0 0 0,0-2 96 0,0 1 16 16,0-1 0-16,0 2 0 0,1 1-320 0,1-2-48 15,0-2-16-15,2 1 0 0,0 1-384 0,1-1-64 0,-2-1-32 0,1-1 0 16,0 0-224-16,1-3 176 16,0-1-176-16,2 2 160 0,0-1-160 0,-1 2 0 0,-1-1 0 0,-1 1 0 15,-1-1 0-15,0 2 0 0,-1-1 128 0,0 2-128 16,-1 3 0-16,-1-2 0 0,-1 1 0 0,-1-2 0 15,1 3 0-15,-1-1 128 0,-1 2-128 0,0 3 0 16,0-3 0-16,-1 2 0 0,1-1 128 0,-2 2-128 16,0-2 0-16,-2-1 0 0,1 2 0 0,-1-1 0 15,2 2-144-15,-8 1-16 0,7-2 0 0,-7 2 0 16,0 0-240 0,0 0-48-16,0 0-16 0,6-1 0 0,1 0-496 0,-7 1-80 15,0 0-32-15,0 0 0 0,0 0-1936 0,0 0-384 0,6-2-64 16,-6 2-11648-16</inkml:trace>
  <inkml:trace contextRef="#ctx0" brushRef="#br1" timeOffset="-162701.72">18896 16776 1839 0,'0'0'160'0,"0"0"-160"16,0 0 0-16,0 0 0 0,0 0 4640 0,0 0 896 16,0 0 176-16,-1 6 48 0,1-6-3264 0,0 0-640 15,0 0-128-15,0 0-16 0,0 0-320 0,0 0-64 16,0 0-16-16,0 0 0 0,0 0 48 0,4-6 16 0,-2-1 0 0,1-2 0 16,0-3-32-16,-1-4-16 0,1-3 0 0,-1-1 0 15,2 0-368-15,-1-3-80 0,-2 0-16 0,2-2 0 16,-2-1-304-16,2-3-64 0,-1 2-16 0,0 0 0 15,-1-3-224-15,1 0-64 0,1-2 0 0,0 1 0 16,-2-2-192-16,0 3 128 0,1-1-128 0,-1 1 0 16,-1 3 128-16,-1 2-128 0,-1 2 0 0,0 2 0 15,-1 2 0-15,0 3 0 0,1 0 0 0,-1 4 0 32,1 3-320-32,-2 1-96 0,1 0-32 0,1 3 0 0,2 5-2144 0,0 0-432 15,0 0-96-15</inkml:trace>
  <inkml:trace contextRef="#ctx0" brushRef="#br1" timeOffset="-161398.06">18036 15158 16575 0,'0'0'1472'0,"0"0"-1168"15,0 0-304-15,0 0 0 0,0 0 2816 0,0 0 496 16,0 0 96-16,0 0 32 0,0 0-1344 0,0 0-272 16,4 9-48-16,2 1-16 0,-2-1-640 0,1 6-128 15,-1-2-32-15,0 4 0 0,-1 2-192 0,1 5-32 0,-2-2-16 16,1 3 0-16,-1 1-64 0,0 1-16 0,-2 2 0 0,-2-5 0 16,2 3-224-16,0-3-48 0,-1 0-16 0,0-1 0 15,1 1-352-15,-2-2 144 0,0 1-144 0,1 0 0 16,-1-3 0-16,1 1-304 0,0-1 48 0,-1-2 0 31,1-2-2416-31,1-3-464 0,-3-4-112 0,1-1-13120 0</inkml:trace>
  <inkml:trace contextRef="#ctx0" brushRef="#br1" timeOffset="-160929.45">18032 14721 7359 0,'-3'-7'656'0,"-1"0"-528"16,0 0-128-16,0-2 0 0,-1 1 5312 0,1 2 1024 15,0-1 192-15,0 3 64 0,-1 1-3920 0,5 3-784 16,0 0-160-16,0 0-16 0,-6 0-880 0,0 4-160 15,1 2-32-15,0 3-16 0,1 0-464 0,3 1-160 16,-2 2 0-16,2 0 144 0,1 0-144 0,1 2 0 16,1 1 0-16,0 2 0 0,2 3 0 0,3 0 0 15,0-2-144-15,4 1 144 0,2 1 0 0,0-2 0 16,0-2-128-16,1-3 128 0,1 0 0 0,0-4 0 16,1-2 0-16,0-5 0 0,-1-2 0 0,1-1 144 0,-1-2-16 0,-1-3 0 15,-3-3 560-15,0-2 96 0,-2-2 32 0,0 0 0 16,-3-5-176-16,0-2-48 0,-2-1 0 0,-2 1 0 15,-2-4-288-15,0 1-64 0,-1 0-16 0,-2 3 0 16,-2-1-64-16,-1 2-16 0,-1 0 0 0,-2 2 0 16,-4 0 0-16,0 4 0 0,1 0 0 0,0 0 0 15,-1 2-144-15,0 2 0 0,-1 2 0 0,-2 0 0 16,3 2-128-16,2 1-128 0,-1 3 0 0,1-1-16 31,2 1-1600-31,0 0-320 0,0 3-64 0,0 1-9936 0,-2 0-1984 0</inkml:trace>
  <inkml:trace contextRef="#ctx0" brushRef="#br1" timeOffset="-160726.35">17728 14710 20271 0,'-13'4'1792'0,"13"-4"-1424"16,-4 9-368-16,-1-1 0 0,0-1 2544 0,-1 1 432 15,2-1 96-15,2 3 0 0,2 0-2464 0,-1-1-608 16,-2 2 0-16,2 0-9200 16,1 1-1936-16</inkml:trace>
  <inkml:trace contextRef="#ctx0" brushRef="#br1" timeOffset="-160570">17732 14978 11967 0,'0'0'1072'0,"0"0"-864"0,0 0-208 0,0 0 0 16,-5-3 2192-16,2-3 400 0,3 6 80 0,-1-7-10688 16</inkml:trace>
  <inkml:trace contextRef="#ctx0" brushRef="#br1" timeOffset="-160382.6">17852 14378 9215 0,'0'0'816'0,"0"0"-656"15,0 0-160-15,0 0 0 0,0 0 4048 0,0 0 784 16,0 0 160-16,0 0 16 0,0 0-3856 0,0 0-768 16,0 0-144-16,5 8-8432 15,-5-8-1696-15</inkml:trace>
  <inkml:trace contextRef="#ctx0" brushRef="#br1" timeOffset="-160195.08">18094 14396 19343 0,'0'0'848'0,"0"0"192"0,0 0-832 0,0 0-208 0,0 0 0 0,0 0 0 16,0 0 2864-16,0 0 528 0,0 0 96 0,0 0 32 15,0 0-2656-15,0 0-528 0,0 0-96 0,8 0-32 32,3 3-2320-32,-4-2-448 0</inkml:trace>
  <inkml:trace contextRef="#ctx0" brushRef="#br1" timeOffset="-160007.68">18407 14590 11967 0,'0'0'528'0,"0"0"112"0,-4-2-512 0,4 2-128 15,0 0 0-15,0 0 0 0,-4-4 4352 0,4 4 832 16,0 0 160-16,0 0 32 0,0 0-3968 0,0 0-816 16,0 0-144-16,0 0-48 15,0 0-2256-15,2 9-448 0</inkml:trace>
  <inkml:trace contextRef="#ctx0" brushRef="#br1" timeOffset="-159851.33">18415 14872 911 0,'0'0'0'0,"0"0"0"16,-5 4 0-16,-3 0 0 0,0 0 0 0,2 1 0 0,-1-2 7232 0,1 1 1376 0,6-4 272 0,0 0 48 15,-7 1-6752-15,7-1-1360 0,0 0-272 0,0 0-48 32,0 0-1728-32,0 0-352 0,0 0-64 0</inkml:trace>
  <inkml:trace contextRef="#ctx0" brushRef="#br1" timeOffset="-159538.87">18510 14242 33983 0,'0'0'1504'0,"0"0"304"0,0 0-1440 0,0 0-368 15,0 0 0-15,0 0 0 0,0 0 1600 0,0 0 240 16,0 0 48-16,0 0 16 0,3-6-800 0,2-1-144 16,2 2-48-16,2 0 0 0,2 2-720 0,1-2-192 15,0 0 0-15,1 2 0 0,0-1 0 0,1 0 0 0,2-1 0 0,-2 1 0 31,-1 0-960-31,0 2-160 0,0-2-32 0,2 1-16 16,-1 2-2016-16,0 0-400 0,-3-2-64 0</inkml:trace>
  <inkml:trace contextRef="#ctx0" brushRef="#br1" timeOffset="-159099.72">18766 13987 21183 0,'-8'-1'1888'0,"-3"1"-1504"0,-2 0-384 0,0 0 0 16,-1 0 2432-16,-2 0 432 0,-1 0 80 0,1 0 0 16,-1 1-1136-16,-2 0-224 0,1 2-48 0,1 3-16 15,0 1-848-15,0 3-160 0,3 3-48 0,-2 0 0 16,-2 2-144-16,1 2-48 0,0 0 0 0,3 1 0 0,1-3-64 0,1 4-16 16,2 0 0-16,2 2 0 0,1 0-192 0,2 0 144 15,1 0-144-15,3-2 128 0,1 1-128 0,1-1 0 16,3 0 0-16,2-1 0 0,2-1 0 0,3 0 0 15,0-2 0-15,3 0 0 0,-1-4 0 0,0 0-144 16,1-2 144-16,4-1 0 0,0-2 0 0,5-2 0 16,-1-1 0-16,1-2 0 0,1-1 0 0,2-1-128 15,1-4 128-15,2-2 0 0,2-2 0 0,-1-3 0 16,-1-1 0-16,-3-1 0 0,-1-2 0 0,-3-1 0 16,-1-2 0-16,-3-1 0 0,-1-1 0 0,-2 1 128 15,0-1-128-15,-3 0 0 16,-3-1 144-16,-1 1-144 0,-2 1 128 0,-2 1-128 0,-3 0 192 0,-2 1-64 0,-3-1 0 0,-1 2 0 15,-3-2 64-15,-1 4 0 0,-3-1 0 0,-1 2 0 16,-3-1 176-16,-2 2 32 0,-3 2 16 0,-2 0 0 16,-2 1-416-16,0 1 0 0,-1-2 128 0,1 2-128 31,2 4-1408-31,2 2-304 0,2 3-64 0,-1 2-15888 0</inkml:trace>
  <inkml:trace contextRef="#ctx0" brushRef="#br1" timeOffset="-157826.03">18063 15948 7359 0,'0'0'656'0,"0"0"-528"16,0 0-128-16,0 0 0 0,0 0 3488 0,7 1 672 15,0 0 128-15,2 2 16 0,1-1-2288 0,1 2-464 16,4 0-80-16,0 3-32 0,2-1-352 0,2 2-64 16,0 1 0-16,1-1-16 0,-1 0-240 0,1 2-64 0,2-2 0 0,-3 1 0 15,0 2-400-15,-1-2-96 0,-1-1-16 0,-1 0 0 16,1-2-192-16,-2 1 144 0,1-1-144 0,-1 2 128 16,0-2-128-16,-1 2 0 0,-2 1 0 0,0 0 0 31,-1-1-2352-31,0 1-336 0,-1-1-80 0</inkml:trace>
  <inkml:trace contextRef="#ctx0" brushRef="#br1" timeOffset="-157201.09">18916 16055 2751 0,'0'0'128'0,"0"0"16"0,0 0-144 0,0 0 0 0,0 0 0 0,0 0 0 16,0 0 4784-16,0 0 912 0,0 0 192 0,0 0 48 16,0 0-3216-16,0 0-640 0,0 0-128 0,0 0-32 15,5-6-384-15,0 1-96 0,2-3-16 0,3 0 0 16,-1-1 0-16,4-1 0 0,0-3 0 0,2 0 0 15,-4-3-144-15,4-1-48 0,0-1 0 0,2 0 0 0,0 0-416 0,1-2-96 16,1 2-16-16,-1-2 0 0,0 1-384 0,-1 0-64 16,0 0-32-16,0 2 0 0,1-3-224 0,1 3 0 15,-3 0 0-15,3 2 0 0,-1-1-144 0,-1 0-128 16,0 1-32-16,1 2 0 16,0-2-2000-16,-2 4-416 0,0 0-80 0</inkml:trace>
  <inkml:trace contextRef="#ctx0" brushRef="#br0" timeOffset="-140938.84">14611 14820 4607 0,'0'0'400'0,"-7"13"-400"0,2-9 0 0,0 0 0 15,0 1 3984-15,5-5 720 0,-6 3 144 0,6-3 16 16,0 0-2560-16,0 0-528 0,0 0-112 0,0 0 0 0,0 0-304 0,0 0-48 16,0 0-16-16,0 0 0 0,0 0-80 0,0 0-32 31,6 1 0-31,0-1 0 0,1 0 0 0,0 3 0 15,4-3 0-15,-1 1 0 0,2 0-288 0,0 0-48 16,5-1-16-16,0 3 0 0,0-3-320 0,1 0-64 16,1 0 0-16,2 0-16 0,1 1-208 0,2-1-32 15,-1 0-16-15,2 0 0 0,0-1-176 0,1 1 160 16,0-3-160-16,0 1 160 0,0-2 0 0,2 0 0 16,-4 0 0-16,2 0 0 0,1 0-160 0,-1 0 160 15,0-1-160-15,-2 3 160 0,0-2-160 0,-1 1 0 16,2 0 0-16,-1 1 0 0,-2 1 0 0,1-2 0 15,-2 2 0-15,0-1 0 0,-3 1 0 0,0 0 0 16,1-2 128-16,-1 3-128 0,-1-1 0 0,-1-2 0 0,-3 1 144 0,-2-1-144 16,0 2 0-16,1-1 128 0,-2 1-128 0,-1-2 0 15,0 1 0-15,0 1 144 0,0 1-144 16,1 0 0-16,-3-3 0 0,1 0 0 0,0 2 0 0,0-3 0 16,0 1 128-16,-1 3-128 0,-7 0 0 0,0 0 0 15,7-3 0-15,-7 3 0 0,0 0 128 0,0 0-128 16,0 0 0-16,0 0 160 0,0 0-160 0,0 0 128 15,0 0 0-15,0 0-128 0,-4-7 192 0,-1 1-64 16,-2 0 128-16,-2 1 0 0,-2 3 16 0,-3-4 0 16,1 5 112-16,-2-2 0 0,-3 2 16 0,-2 1 0 15,-1 0-80-15,-1 0 0 0,-2 1-16 0,1 2 0 16,-2-2-128-16,0 2-32 0,2 0 0 0,1-2 0 16,-2 0-144-16,2 3 160 0,-1-1-160 0,-1-1 160 15,1 1-160-15,1-1 192 0,-1 1-192 0,0 0 192 0,-2-1-192 0,0 1 128 16,1 1-128-16,0-2 128 0,1 1-128 0,-1-2 0 15,1 2 144-15,1 1-144 0,1 1 0 0,1-2 0 16,1 1 0-16,-1 1 128 0,1 0-128 0,-1 2 0 16,3-1 0-16,1 1 0 0,2-5 0 0,1 2 0 15,1 0 0-15,2 0 0 0,1 1 0 0,0-1 0 16,2-3 0-16,2 2 0 0,5-3 0 0,-5 3 0 16,5-3 0-16,0 0 0 0,0 0 0 0,0 0 0 15,0 0 0-15,0 0 0 0,0 0 0 0,0 0 0 16,0 0 0-16,0 0 0 0,0 0 0 0,0 0-128 15,0 0 128-15,0 0 0 0,8-3 0 0,2 3 0 16,2 0 0-16,2 0-128 0,4 0 128 0,2 3 0 16,1-3 0-16,2 1-128 0,2 0 128 0,1-1 0 15,0 0 0-15,1-1 0 0,2 0 0 0,1 1 0 0,0-4 0 0,-1 1 0 16,1 0 0-16,0-1 0 0,1 1 0 0,-1-1 0 16,-3 0 0-16,1-1 0 0,-1-2 0 0,1 1 0 15,-2-1 0-15,-2 0 0 0,-1 2 0 0,-3 0 0 16,0 0 0-16,-2 0 0 0,2-1 0 0,-3 2 0 15,0-2 0-15,-3 2 0 0,-1 1 0 0,0 0 0 16,-2-1 0-16,-1 1 0 0,-1-1 0 0,0 3 0 16,-1 0 0-16,0 1 0 0,-2-3 0 0,-6 3 0 15,0 0 0-15,0 0 0 0,0 0 0 0,7-3 0 16,-7 3 0-16,0 0 0 0,0 0 0 0,0 0 0 16,0 0 0-16,0 0 128 0,-7-1-128 0,0-2 0 15,-4 2 0-15,-2 1 144 0,-1 0-144 0,-3 0 0 0,-1 0 128 16,-2 1-128-16,0 2 0 0,-2 0 0 0,-2-2 144 0,-1 2-144 15,-1-1 0-15,-2 2 144 0,0 0-16 0,-5 0-128 16,-1 1 192-16,0 0-64 0,-2 0-128 0,-2-1 192 16,-1 2-192-16,1 0 192 0,0-1 80 0,2 1 32 15,-2-1 0-15,4 0 0 0,1-1-304 0,3 0 0 0,2-3 0 0,4 3 0 0,2-3 0 0,1 2 0 16,0 1 0-16,3 0 0 0,2-2-224 0,3 1-96 31,3 0-32-31,2-2 0 0,2-1-1344 0,6 0-272 0,0 0-48 0,0 0-20400 0</inkml:trace>
  <inkml:trace contextRef="#ctx0" brushRef="#br0" timeOffset="-138793.29">16892 12802 12895 0,'0'0'576'0,"-4"5"112"0,0 3-560 0,-1 1-128 15,1-4 0-15,0 2 0 0,4-7 2576 0,0 0 496 16,0 0 80-16,0 0 32 0,-5 5-1008 0,5-5-192 16,0 0-32-16,0 0-16 0,0 0-496 0,0 0-96 15,0 0-32-15,0 0 0 0,0 0-288 0,0 0-48 16,5-4-16-16,2-1 0 0,2-2-160 0,1-1-32 16,1-2-16-16,1-2 0 0,1 1-256 0,0-4-48 15,1 0-16-15,3-1 0 0,0-4-240 0,1 3-32 0,0-3-16 0,2-1 0 16,0 0-144-16,0-1 128 0,1-1-128 0,0 1 128 15,1 0-128-15,-2 0 0 0,-2 0 0 0,-1 1 0 16,-1 0 0-16,-1 0 0 0,0 2 128 0,-2-1-128 16,-2 2 0-16,1 1 0 0,-1-1 0 0,0 1 0 15,1 0 0-15,-1 1 0 0,-1 2 0 0,-1 1 0 16,0 1 128-16,-2 2-128 0,-2-1 0 0,0 2 128 16,-1 1-128-16,-1 2 0 0,1-2 0 0,0 3 0 15,-4 5 0-15,5-6 0 0,-5 6 128 0,8-3-128 16,-3-1 0-16,1 1 0 0,1 2 0 0,2 1 128 15,1 1-128-15,3 2 0 0,2 1 144 0,-1 2-144 16,3 2 176-16,1 2-48 0,1 2 0 0,1 1 0 0,3 3 32 16,0-1 0-16,3 1 0 0,3 0 0 0,-2-1-160 0,1 2 0 15,-1-2 144-15,3-2-144 0,-1-2 0 0,-1 0 0 16,1-5 0-16,0 1 128 0,-2-2-128 0,-1 0 0 16,-1-1 0-16,0 0 0 15,-2 1-528-15,-1-3-80 0,-4 0-16 0,1 1 0 16,-2-1-2320-16,-2 2-448 0,-2 0-112 0</inkml:trace>
  <inkml:trace contextRef="#ctx0" brushRef="#br0" timeOffset="-138260.75">16922 12880 2751 0,'0'0'256'0,"0"0"-256"0,0 0 0 0,0 0 0 0,-5-3 3632 0,5 3 672 16,-5-4 144-16,5 4 32 0,0 0-1984 0,0 0-400 15,0 0-80-15,0 0-16 0,0 0-176 0,0 0-32 16,0 0-16-16,0 0 0 0,0 0-304 0,4 11-48 15,1-1-16-15,3 2 0 0,0 0-272 0,-2 1-64 16,3 1-16-16,2 4 0 0,0-1-288 0,1 3-64 16,-1 0-16-16,-1 0 0 0,-1 3-192 0,0 0-48 15,2-3 0-15,-1 0 0 0,1 0-192 0,-2 0-32 16,-2-2-16-16,1 0 0 0,1 0-208 0,-1 1 176 0,-3-3-176 16,2 1 160-16,0 0-16 0,-4-2 0 0,3-1 0 0,-2-1 0 15,-1-1-144-15,1 1-256 0,0-1 64 0,-1-2 16 31,-1-2-240-31,1 0-48 0,0-2-16 0,-3-6 0 16,0 0-1872-16,0 0-368 0,0 0-80 0,8 1-8720 0,-8-1-1760 0</inkml:trace>
  <inkml:trace contextRef="#ctx0" brushRef="#br0" timeOffset="-137400.36">17139 13377 10127 0,'0'0'896'0,"0"0"-704"15,0 0-192-15,0 0 0 0,0 0 3936 0,0 0 752 16,0 0 160-16,0 0 16 0,0 0-2368 0,0 0-496 15,0 0-80-15,0 0-32 0,7 2-560 0,4 0-112 16,1-1-32-16,2 2 0 0,0-1-176 0,2 2-48 16,0-1 0-16,-1 1 0 0,2-3-128 0,1 1-16 15,3 1-16-15,1-2 0 0,-1 2-208 0,2 1-32 16,-1-1-16-16,1-1 0 0,2 2-544 0,0 0 0 16,-2-1 0-16,2-1-192 0,0 2 192 0,-2-4 0 0,1 0 0 15,-1 0 0-15,1 1 128 0,-2 1-128 0,0-2 0 0,-1 0 0 16,-2 0 0-16,-2 0 128 15,-1-2-128-15,0 2 0 0,-5 0 128 0,0 0-128 0,-2 0 0 0,-1 0 0 16,-8 0 0-16,7-1 0 0,-7 1 0 0,0 0 0 16,0 0-320-16,0 0 48 0,0 0 0 0,0 0 0 31,7-3-272-31,-7 3-48 0,0 0-16 0,0 0 0 16,0 0-176-16,0 0-48 0,0 0 0 0,0 0 0 15,0 0-192-15,0 0-64 0,4-6 0 0,-4 6 0 0,0 0 256 0,0 0 32 0,0 0 16 16,0 0 0-16,0 0 528 0,0 0 96 0,3-7 32 0,-3 7 0 0,0 0 384 15,0 0 96-15,2-6 16 0,-2 6 0 0,0 0 240 0,0 0 48 16,4-5 16-16,-4 5 0 0,4-6 32 0,1 0 0 16,0-2 0-16,1 0 0 0,0 1-16 0,2 0 0 15,0 0 0-15,1 0 0 0,0-2-112 0,0-2 0 16,2-1-16-16,0 1 0 0,1-2-160 0,0-3-16 16,-1 2-16-16,3 1 0 0,1-3-176 0,2 0-48 15,0 2 0-15,0-2 0 0,0 1-144 0,-1 0 0 16,-2 2 0-16,-1 2 128 0,-1-2-128 0,1 2 0 15,-2 2 0-15,0 1 128 0,-2 0-128 0,-1 2 0 16,-2-1 0-16,1 2 128 0,-1 1-128 0,2 0 0 16,-8 4 0-16,7-4 128 0,-7 4-128 0,6-4 0 15,-6 4 0-15,7-4 0 0,-7 4 0 0,0 0 0 16,5-3 0-16,-5 3 0 0,7-3 0 0,-7 3 0 0,0 0 0 0,0 0 0 16,5-3 0-16,-5 3 0 0,0 0 0 0,0 0 0 15,5-4 0-15,-5 4 0 0,0 0 0 0,0 0 0 16,0 0 0-16,0 0 0 0,3-6 0 0,-3 6 0 15,3-7 0-15,0 1 0 0,-3-1 0 0,-1 0 0 16,-2-4 0-16,2 2 0 0,0-4 0 0,-2-1 0 16,0-2 320-16,-1-4 0 0,-1 1-16 0,-1-3 0 15,-1-2 128-15,-1-1 16 0,-1-1 16 0,0 0 0 16,0 0-144-16,-1 1-48 0,-1 1 0 0,2-2 0 16,0-2-272-16,0 3 0 0,0 2 0 0,0 1 0 15,1 1 0-15,1 1 0 0,2 3-160 0,0 2 160 16,1 2-640-16,0 0-16 0,0 2 0 15,1 2 0-15,1 3-1920 0,0 0-384 0,1 1-80 0,1 5-15152 16</inkml:trace>
  <inkml:trace contextRef="#ctx0" brushRef="#br0" timeOffset="-136197.28">17304 11846 5519 0,'0'0'496'0,"0"0"-496"0,0 0 0 0,0 0 0 16,0 0 3840-16,0-6 688 0,3-1 128 0,-3 7 16 16,0-6-2144-16,0 6-432 0,0 0-96 0,0 0-16 15,0 0-512-15,0 0-128 0,6 4 0 0,1 1-16 16,-1 1-256-16,1 3-48 0,-2 2-16 0,2 3 0 15,-2-1-256-15,0 4-48 0,0-1-16 0,1 2 0 16,-3 0-336-16,1 2-64 0,0 1-16 0,-1 0 0 0,-1 1-272 0,1 1 0 16,-2-2 128-16,2-1-128 15,0-2-192-15,-1 0-80 0,1 0-32 0,-2-1 0 16,0 0-1968-16,1-5-400 0,0 0-80 0,0-2-12448 16</inkml:trace>
  <inkml:trace contextRef="#ctx0" brushRef="#br0" timeOffset="-135806.72">17264 11369 12895 0,'-8'-13'1152'0,"8"13"-928"0,-4-5-224 0,-1-2 0 16,0-1 2816-16,-2 1 528 0,1 0 112 0,0 1 0 15,0-1-1504-15,1 3-304 0,5 4-64 0,0 0-16 16,0 0-608-16,-6 0-128 0,1 1-32 0,1 5 0 16,2 3-528-16,-1 2-96 0,2 1-32 0,0 3 0 15,1 2-144-15,1-1 0 0,1 1 0 0,2 2 0 16,2-1 0-16,0-1 0 0,2 0 0 0,1 1 0 16,0-4 0-16,2-1 0 0,0-1 0 0,1-1 0 15,1-4 0-15,0 0 0 0,1-3 0 0,1-2 0 16,-1-2 384-16,-1-1 160 0,0-1 32 0,-1-4 0 15,-3 0 256-15,0-3 64 0,-1-3 16 0,-1-1 0 16,-2 0-192-16,-1-1-32 0,0-2-16 0,-3-1 0 16,0 0-160-16,-1-1-16 0,-1 1-16 0,-2 1 0 0,-1 1 32 0,-1 1 0 15,-1-1 0-15,-3 0 0 0,-3 2-176 0,0 0-16 16,-1 3-16-16,0-3 0 0,-1 1-304 0,-2 0 128 16,2 1-128-16,1 0 0 0,0 2-176 0,0 3-144 15,-1 0-16-15,3 1-16 16,-1 5-1568-16,2 2-304 0,-1 1-64 0,2 1-16 15,0 3-1472-15,0 1-288 0</inkml:trace>
  <inkml:trace contextRef="#ctx0" brushRef="#br0" timeOffset="-135587.96">16973 11426 17503 0,'0'0'1552'0,"0"0"-1232"0,0 0-320 0,0 0 0 15,0 0 2336-15,0 0 416 0,0 0 64 0,-3 7 32 16,2-1-1904-16,1 4-384 0,0-4-80 0,1 3-16 31,3 0-2080-31,-1 0-432 0</inkml:trace>
  <inkml:trace contextRef="#ctx0" brushRef="#br0" timeOffset="-135462.87">17047 11559 16575 0,'0'0'1472'0,"0"0"-1168"0,0 0-304 0,0 0 0 0,0 0 1408 0,0 0 240 16,0 0 32-16,0 0 16 0,0 0-1312 0,0 0-256 16,0 0-128-16</inkml:trace>
  <inkml:trace contextRef="#ctx0" brushRef="#br0" timeOffset="-135289.72">17053 11067 25791 0,'0'0'1152'0,"0"0"224"0,0 0-1104 0,0 0-272 0,0 0 0 0,0 0 0 16,0 0 832-16,0 0 96 0,0 0 32 0,0 0 0 15,0 0-960-15,0 0 0 0,0 0-160 0,7 1-12704 16</inkml:trace>
  <inkml:trace contextRef="#ctx0" brushRef="#br0" timeOffset="-135133.45">17227 11022 17503 0,'0'0'1552'0,"0"0"-1232"0,0 0-320 0,0 0 0 16,0 0 2016-16,0 0 352 0,0 0 64 0,0 0 0 15,0 0-1248-15,0 0-256 0,4-1-48 0,0-3-16 16,3 1-1792-16,-2 3-352 0,0-2-80 0</inkml:trace>
  <inkml:trace contextRef="#ctx0" brushRef="#br0" timeOffset="-134946.09">17518 11137 7359 0,'0'0'656'0,"0"0"-528"16,0 0-128-16,-5 4 0 0,5-4 4464 0,-5 4 848 16,5-4 192-16,0 0 16 0,0 0-4112 0,0 0-816 15,0 0-160-15,0 0-8752 0,-3 6-1728 0</inkml:trace>
  <inkml:trace contextRef="#ctx0" brushRef="#br0" timeOffset="-134805.48">17549 11296 4607 0,'0'0'192'0,"0"0"64"0,0 0-256 0,-1 7 0 0,0 0 0 0,1-7 0 16,-2 7 5024-16,2-7 960 0,-1 6 192 0,1-6 32 15,0 0-4464-15,0 0-896 0,1 9-176 0,-1-9-32 31,0 0-2208-31,0 0-432 0,0 0-96 0</inkml:trace>
  <inkml:trace contextRef="#ctx0" brushRef="#br0" timeOffset="-134539.78">17549 10906 18431 0,'0'0'1632'0,"0"0"-1312"16,0 0-320-16,-5-1 0 0,0-4 2656 0,5 5 464 16,-3-6 80-16,3 6 32 0,0-6-1120 0,0 6-240 15,6-7-32-15,-1 2-16 0,0 1-1184 0,1 0-224 0,2 0-48 0,1 2-16 16,2-2-352-16,1 1 0 0,-1-2 0 0,2 1 0 31,-1 2-1312-31,1-2-176 0,-1 1-48 0,1-1-8704 0,0-1-1760 0</inkml:trace>
  <inkml:trace contextRef="#ctx0" brushRef="#br0" timeOffset="-134135.54">17770 10642 23039 0,'-16'-6'1024'0,"10"5"192"0,-1 0-960 0,-3-2-256 0,-2 2 0 0,-1-3 0 16,0 1 1536-16,0-2 256 0,-3 4 48 0,-1-2 16 16,0 2-432-16,2 0-80 0,-1 1 0 0,0 1-16 15,1 3-368-15,-1 2-80 0,0 1-16 0,2 3 0 16,0 3-480-16,1 3-112 0,0 1-16 0,2 1 0 16,1 3-256-16,2 1 0 0,1 0 0 0,2 2 0 15,1-1 0-15,3 2 0 0,0 0 0 0,2 1 0 16,2-4-128-16,0 1 128 0,3 0 0 0,0-3-144 15,3 1-32-15,3-4 0 0,2-1 0 0,3-3 0 16,2-1-80-16,0-3 0 0,1-1-16 0,2-2 0 0,-1-1 272 0,1-2-160 16,1-3 160-16,1-1-128 15,-1-1 128-15,-1-4 0 0,1-1 0 0,-4-2 0 0,-1-2 176 0,-1-1-48 16,-1-4 0-16,-2 0 0 0,-2 0 96 0,-2 0 16 16,0-4 0-16,-4 3 0 0,-1-3-16 0,-1 1 0 15,-1 2 0-15,-2-2 0 0,-1 2 80 0,-1-3 16 16,-2 3 0-16,-1-1 0 0,-2 0-320 0,-2 2 0 15,0 3 0-15,-1 0-144 0,0-1-144 0,-1 3-32 16,-4 2 0-16,1 5 0 16,-1 0-2800-16,0 6-560 0,-2 2-112 0</inkml:trace>
  <inkml:trace contextRef="#ctx0" brushRef="#br0" timeOffset="-133526.25">17071 12876 9215 0,'0'0'816'0,"0"0"-656"0,0 0-160 0,-5 4 0 15,5-4 2368-15,-6 4 432 0,6-4 80 0,0 0 32 16,-6 0-1120-16,6 0-208 0,0 0-48 0,0 0-16 15,0 0-112-15,0 0 0 0,0 0-16 0,0 0 0 16,3-8-16-16,3-1 0 0,-1-1 0 0,3 0 0 16,1-3 64-16,2 3 16 0,-1-2 0 0,2-1 0 15,1 0-240-15,1 1-32 0,2-3-16 0,-1 0 0 16,2 2-352-16,0-2-80 0,2 0-16 0,0-2 0 16,2 1-432-16,0-3-96 0,1-2 0 0,-1-1-16 15,0-1-176-15,0-1 0 0,0 1 0 0,-2-1 0 0,-1 0-160 16,1 1-64-16,-2 3-16 0,-2 1 0 15,-2 4-1472-15,-1 2-288 0,-2 2-64 0,-2 2-10608 16,-1 3-2112-16</inkml:trace>
  <inkml:trace contextRef="#ctx0" brushRef="#br0" timeOffset="-132901.18">18058 12473 15663 0,'0'0'688'0,"0"0"144"0,0 0-656 0,0 0-176 16,0 0 0-16,0 0 0 0,0 0 3520 0,0 0 688 15,0 0 128-15,2-6 16 0,1-1-2352 0,2 1-464 16,3-2-112-16,1 0-16 0,2-1-512 0,-1 0-128 16,3-4 0-16,1 0-16 0,2-2 80 0,1-2 32 15,0-3 0-15,3 1 0 0,0 0 32 0,1-3 0 16,1 1 0-16,-2 1 0 0,-1 1-224 0,1-1-32 0,-2 1-16 0,1-1 0 16,0 2-400-16,1-2-80 0,-1 3-16 0,-2-1 0 15,-1 0-128-15,-2 1 0 0,-1 1 0 0,0 3 0 16,-1 0 0-16,1 1-256 0,-1-1 48 0,-1 3 0 31,1-1-1360-31,-1 2-272 0,-2 1-48 0,0 3-11040 0,-1 3-2224 0</inkml:trace>
  <inkml:trace contextRef="#ctx0" brushRef="#br0" timeOffset="-130362.27">19244 9938 13823 0,'0'0'1216'0,"0"0"-960"0,0 0-256 0,0 0 0 16,0 0 3456-16,0 0 640 0,0 0 128 0,0 0 16 15,-3 7-2784-15,2 4-560 0,-1 4-128 0,2 2 0 16,2 4-496-16,-1 2-80 0,0 2-32 0,1 2 0 16,-1 2-160-16,0-2-176 0,2-1 48 0,-1 2 0 31,0-2-2224-31,-1 0-432 0</inkml:trace>
  <inkml:trace contextRef="#ctx0" brushRef="#br0" timeOffset="-130096.68">19478 10088 28671 0,'0'0'1280'0,"-6"-1"256"0,-2 1-1232 0,1 1-304 15,1 2 0-15,-1-1 0 0,1 2 1024 0,-1 0 128 16,1 1 48-16,-1 1 0 0,1 0 80 0,-2 3 32 16,1-1 0-16,2 4 0 0,0-1-848 0,1 3-160 15,1-4-48-15,2 2 0 0,1 1 128 0,0 0 0 16,0 0 16-16,1 0 0 0,1 0-80 0,3 0-32 15,0-1 0-15,2-2 0 0,1 0-288 0,1 0 160 16,1-1-160-16,2-1 128 0,1-1-256 0,1-1-64 16,1-4-16-16,0 0 0 15,1-4-592-15,-1-2-112 0,1-1-32 0,-2-1 0 16,0-1-1504-16,-1-1-304 0,-3-1-64 0,-1 3-10896 0</inkml:trace>
  <inkml:trace contextRef="#ctx0" brushRef="#br0" timeOffset="-129971.68">19641 10140 21311 0,'0'0'944'0,"0"0"192"0,0 0-912 0,0 0-224 0,0 0 0 0,0 0 0 16,0 0 1168-16,0 0 192 0,0 0 48 0,0 0 0 15,0 0-752-15,7 5-144 0,-1 2-16 0,1 1-16 32,-1 2-1616-32,1-3-320 0,-1 1-64 0</inkml:trace>
  <inkml:trace contextRef="#ctx0" brushRef="#br0" timeOffset="-129331.14">19706 10020 11055 0,'0'0'976'0,"0"0"-784"16,0-8-192-16,2 1 0 0,0-1 1776 0,1 1 304 16,1 1 64-16,0-1 16 0,1 1-1840 0,1 1-320 15,1-1-128-15,-7 6 0 16,9 0-496-16,-1 0-80 0,-8 0-32 0,8 3 0 15,0 2-288-15,-1 2-64 0,1-1-16 0,0 2 0 0,0 1 1248 0,-2 2 256 16,0 0 48-16,0 2 16 0,-1 2 816 0,1 0 176 16,-1 1 16-16,1 2 16 0,-2-1-224 0,0 3-48 15,-1-3-16-15,-1 0 0 0,0 0-496 0,0-2-112 16,2 0-16-16,-1-4 0 0,-1 0-192 0,0-3-32 0,-2-8-16 16,0 0 0-16,0 0 48 0,0 0 0 0,0 0 0 0,0 0 0 15,0 0 128-15,0-7 16 0,0-2 16 0,0 0 0 16,0-4-336-16,1-2-64 0,0 0-16 0,1 2 0 15,-1-6-128-15,2 2 0 0,0-1 0 0,3 1 0 16,-2 3 0-16,1 0 0 0,0 1 0 0,1 1 0 16,-2 1 0-16,0 2 0 0,2 1 0 0,-3 3 0 15,-3 5 0-15,0 0 0 0,0 0 0 0,0 0 192 16,8 4 176-16,-1 3 32 0,-2-1 16 0,0 3 0 16,-1 2-96-16,0 0 0 0,1 3-16 0,0-1 0 15,3 0-144-15,0 1-32 0,-1 2 0 0,0-1 0 16,3-2-128-16,0 0 0 0,0-2 0 0,2-2 0 15,1-1 0-15,-1-1 0 0,0 1 0 0,-2-1 0 0,-1-2 0 0,0-1 0 16,0 0 0-16,-1-2 0 0,0 1 0 0,-8-3 0 16,8 0 0-16,-2-3 0 0,1 0 0 0,-2-1 0 15,-5 4 0-15,4-8 0 0,-1-1 0 0,-1-2 0 16,0 1 0-16,-2-2 0 0,-2 2 432 0,1-3 0 16,-2 2 0-16,1-2 0 0,-1 1-432 0,-1 2 0 15,-1 2 0-15,1-1 0 0,-2 5 464 0,0-1 64 16,6 5 16-16,0 0 0 0,-7 3 160 0,0 2 48 15,1 3 0-15,0 1 0 0,2 1-256 0,3 3-48 16,0 0-16-16,1 2 0 0,1-2-432 0,2 0 128 16,2-2-128-16,1 1 0 0,2-1-160 0,3-2-112 15,0-2-32-15,2 0 0 16,1 0-2672-16,0-2-544 0,0-4-96 0</inkml:trace>
  <inkml:trace contextRef="#ctx0" brushRef="#br0" timeOffset="-129174.9">20309 9860 23199 0,'-5'-14'1024'0,"2"6"224"0,-1-1-992 0,0-4-256 0,0 3 0 0,2 4 0 15,2 6 1200-15,0 0 192 0,0 0 32 0,0 0 16 16,0 0-464-16,0 0-80 0,1 9-32 0,3 4 0 16,1 3-640-16,2 2-224 0,0 3 144 0,2 4-144 15,2-1 0-15,1 5 128 0,1 0-128 0,-2-1 0 16,1 1-144-16,1 1-112 0,-1 0-32 0,-2-1-8976 15,1-3-1792-15</inkml:trace>
  <inkml:trace contextRef="#ctx0" brushRef="#br0" timeOffset="-128956.18">20370 10134 9215 0,'-10'-15'400'0,"6"10"96"0,0-3-496 0,0 3 0 16,0-1 0-16,1-1 0 0,2 1 4208 0,1-1 736 15,1 1 160-15,2-1 16 0,2 0-3520 0,2 2-704 16,0 0-128-16,3 1-48 0,-1 2-368 0,1 2-80 16,-1 0-16-16,2 2 0 0,0 2-128 0,1 1-128 15,1 2 144-15,0 2-144 0,0 1 0 0,0 2-160 16,0 1 0-16,0 0 0 16,-2 3-576-16,1-3-112 0,-2 0-32 0,0-1 0 15,1-3-2320-15,-2 0-480 0</inkml:trace>
  <inkml:trace contextRef="#ctx0" brushRef="#br0" timeOffset="-128565.5">20581 10195 2751 0,'-10'-10'256'0,"6"3"-256"0,0-5 0 0,-3-2 0 16,1-3 2640-16,-1-1 496 0,2 0 80 0,0-2 32 15,-2-1-2544-15,1 0-512 0,3-1-192 0,2 1 128 16,1 2 624-16,0 2 112 0,0 4 32 0,1 0 0 16,2-2-208-16,1 6-48 0,0-1 0 0,1 3 0 15,0 5-432-15,3-4-80 0,1 4-128 0,0-1 176 16,0 1-176-16,2 0 0 0,1 2 0 0,-1 0 128 15,0 0-128-15,-1 0 0 0,1 2 0 0,0 0 0 0,1 3 0 0,0 2 0 16,-2 1 0-16,1 0 0 0,-1-2 0 0,0 1 0 16,2-1 160-16,0 1-160 0,0-1 320 0,-2 1-64 15,-2-5 0-15,-2 2 0 0,-6-4 640 0,0 0 112 16,0 0 16-16,0 0 16 0,0 0 288 0,0 0 48 16,0 0 16-16,0 0 0 0,4 7-368 0,-4-7-80 15,0 0-16-15,0 0 0 0,-5 5-256 0,0 0-48 16,0-4-16-16,0 2 0 0,-1 1-160 0,0 1-16 15,-1 0-16-15,1 2 0 0,2 1 240 0,-1 2 48 16,1-1 16-16,1 4 0 0,3 2-112 0,1-1-32 16,3 2 0-16,2 1 0 0,0-3-64 0,3 0 0 15,3 1-16-15,1-4 0 0,0 0-256 0,0-1-48 16,1-3-16-16,2-2 0 0,2 0-176 0,2-2 160 0,-1 2-160 16,2-2 160-16,0-1-160 0,1-2 0 0,-1-2 0 0,1 0 0 31,0 0-1904-31,2-2-304 0,1-1-64 0</inkml:trace>
  <inkml:trace contextRef="#ctx0" brushRef="#br1" timeOffset="-125561.66">20255 15610 32943 0,'0'0'1456'0,"-6"-3"304"0,1 1-1408 0,0-1-352 0,5 3 0 0,0 0 0 15,0 0 672-15,-5 7 64 0,-1 1 16 0,4 3 0 16,1 4-256-16,1 2-48 0,1 3-16 0,3 5 0 15,1 3-432-15,2 0 0 0,-1 2 0 0,2 0 0 16,0-1-176-16,0 1-64 0,-1-4-16 0,0 0 0 31,-1-3-384-31,1 0-64 0,-2-4-32 0,3-1 0 16,-3-1-1968-16,-1-2-400 0,-3-4-80 0,-1 1-16 0,-1-4-192 16,1-8-32-16,0 0-16 0,-5 4 0 0,-2-3 2560 0,1-1 512 0,-1-4 112 0,-1 0 0 15,1-5 1488-15,-1 1 304 0,0 1 48 0,1-1 16 16,1 0 576-16,-1 0 112 0,2 0 16 0,0 1 16 15,0-1-240-15,2 1-48 0,1 1-16 0,0-1 0 0,1 2-576 0,1 5-112 16,0 0-32-16,0 0 0 0,1-5-464 0,-1 5-112 16,0 0-16-16,5-4 0 0,2 0-512 0,0 0-192 15,-1 1 144-15,2-2-144 0,0 0 0 0,0 0 0 16,-1 0 0-16,1-1 0 16,0 0-464-16,1-2-80 0,-1 0-16 0,0 0 0 15,-2-3-496-15,1-1-96 0,-2-1-32 0,0 0 0 16,0 0 176-16,-1-2 48 0,-1 0 0 0,0-1 0 15,-2-1 416-15,1 0 96 0,1 0 0 0,0 2 16 0,-1 0 240 0,1-2 32 16,-1 2 16-16,2 0 0 0,0 4 144 0,2 0 144 16,-1 2-16-16,3 3-128 0,-3 0 848 0,1 2 64 15,3 3 16-15,-2 2 0 0,-1 2 192 0,1 4 32 16,0 2 16-16,-1 4 0 0,1 2-304 0,-1 4-64 16,1 0-16-16,-2 3 0 0,-1 3-112 0,0 0-32 0,-2-2 0 0,1 1 0 15,-1-3-256-15,1-2-64 0,0-2-16 0,-1 0 0 16,2-1-144-16,-1-2-32 0,-1-2 0 0,0-2 0 15,-1-1-128-15,0-1 0 0,-1-8 0 0,0 0 0 16,0 0-128-16,0 0-128 0,0 0 0 0,0 0-16 31,4-8-192-31,0-2-48 0,0-2 0 0,-1-1 0 0,-1-1 160 0,1 1 32 0,-1 0 0 0,0 2 0 16,-1 0 320-16,2 1-144 0,-1 4 144 0,1-1 0 16,-1 2 0-16,-2 5 0 0,6-4 0 0,-6 4 0 15,0 0 352-15,8 2-32 0,-1 0 0 0,1 3 0 16,0 2 128-16,1 2 0 0,2 3 16 0,-1-2 0 15,-2 2-176-15,1 2-32 0,1-3-16 0,1 0 0 16,1 0-240-16,-1-1 128 0,1-3-128 0,0-1 0 0,1 2 0 16,-2-1 128-16,1-2-128 0,0 0 0 0,-2 0 0 0,1-3 128 15,-1-1-128-15,-1 0 0 0,-1-1 0 0,1-1 0 16,0-2 0-16,-1-2 0 0,-1-1 0 0,-1-2 0 16,1-1 0-16,-1 1 0 0,1-4 0 0,-3 2 0 15,-2-2 0-15,-2 0 0 0,-1 1 0 0,-2-1 0 16,1 1 0-16,-2 0 0 0,-1 1 288 0,-2 3-32 15,1-1-16-15,-1 1 0 0,1 2 448 0,0 1 80 16,6 4 32-16,0 0 0 0,-6 3-32 0,-1-1-16 16,2 4 0-16,1 0 0 0,0 2-496 0,3 0-80 15,0 2-32-15,2 2 0 0,3 0-144 0,0-1 0 0,0 0 144 0,1-1-144 16,2 1 0-16,0-1 0 0,1-1-160 0,3 2 160 31,0-1-1456-31,2 2-176 0,-1-4-32 0,0 0-16 16,0-1-1424-16,-1 0-288 0,0-3-48 0,-1-2-11456 0</inkml:trace>
  <inkml:trace contextRef="#ctx0" brushRef="#br1" timeOffset="-124468.05">21028 15812 11967 0,'0'0'528'0,"0"0"112"0,0-6-512 0,0 6-128 0,0 0 0 0,0 0 0 16,0 0 4576-16,0 0 880 0,5-2 176 0,0 6 48 15,0 3-3264-15,3 2-656 0,-3-1-128 0,1 3-32 16,-1-2-560-16,0 6-112 0,0-2-32 0,0 1 0 15,-1 2-128-15,0-3-16 0,0 0-16 0,-1 0 0 0,1 0 80 0,-3-1 16 16,0-2 0-16,1-1 0 0,-2-1-384 0,0-8-80 16,0 0-16-16,0 0 0 0,0 0-96 0,0 0 0 15,0 0-16-15,0 0 0 0,0 0-240 0,2-5 0 16,1-6 0-16,-1 1 0 0,0-2 0 0,0 2 0 16,1-6-144-16,0 2 144 0,-2 1-256 0,1-1 64 15,1 2 0-15,1 1 0 0,-1 0-80 0,0 0-16 16,1 3 0-16,2-1 0 15,-1 3-608-15,0-1-112 0,0 1-16 0,0 0-16 16,1 1 0-16,-2-1 0 0,-4 6 0 0,0 0 0 16,5-4-1712-16,-5 4-352 0,0 0-64 0,6-3-16 15,-6 3-96-15,8-1-32 0,-8 1 0 0,8-1 0 16,-8 1 592-16,8 1 112 0,-8-1 32 0,8 4 0 16,-8-4 784-16,6 2 176 0,-6-2 16 0,9 4 16 0,-2-2 3232 0,-7-2 640 0,0 0 128 0,0 0 16 15,8 2 512-15,-8-2 80 0,7 2 32 0,1-2 0 16,0 0-688-16,-8 0-144 0,0 0-32 0,8 3 0 15,-2 3-512-15,-6-6-96 0,7 9-32 0,-1-1 0 16,0 3-320-16,-1 1-64 0,-1 2-16 0,-2 1 0 16,1-2-400-16,0 0-96 0,-2 0-16 0,2-1 0 15,-1-1-256-15,1-3-48 0,-1 0-16 0,-2-8 0 16,0 0-144-16,0 0-48 0,0 0 0 0,0 0 0 16,0 0-128-16,0 0 192 0,0 0-192 0,4-7 192 15,0 0-192-15,-1-2 160 0,-1-2-160 0,1-1 160 16,1-5-384-16,0 2-80 0,-2 0-16 0,1 0 0 15,1-2 48-15,0 0 0 0,0 0 0 0,0 1 0 0,1 2 272 16,1 1-128-16,-2 4 128 0,2-2 0 0,-3 5 0 0,3 1 0 16,-1 2 0-16,0 0 0 0,-5 3 0 0,7 2 0 15,0 2 176-15,-1 1-176 0,-1 1 224 0,0 2-64 16,-2 1-16-16,1 0 0 0,-1 2-144 0,0-1 192 16,-2 1-192-16,3-2 192 0,-1 0-192 0,0 0 0 15,-2-1 144-15,0-2-144 0,-1-6 0 0,0 0 0 16,0 0 0-16,0 0 0 0,5 4 0 0,-5-4-192 15,8-2 32-15,-1-2 0 0,-1 0-112 0,1-3-32 16,-2 0 0-16,1-3 0 0,-2 1 160 0,0-2 144 16,2 0-208-16,-3 1 80 0,1 1 128 0,0 1 0 15,1-4 0-15,1 3 0 0,-2 0 0 0,-1 0 0 16,1 1 0-16,0 0 0 0,-1 2 0 0,-3 6 0 16,0 0 0-16,0 0 0 0,0 0 0 0,0 0 0 0,0 0 0 0,0 0 0 15,0 0 0-15,1 10 192 0,-1 0-64 0,0 5 0 16,0 0-128-16,3 2 144 0,-3 2-144 0,2-1 160 15,1 0-160-15,1 0 0 0,0-2 0 0,1 0 0 16,0-3 0-16,2-2 0 0,1 0 0 0,1-2 0 16,1-1 0-16,1-2-176 0,-1-1 48 0,0-1 0 15,2-2-16-15,-1-2 0 0,-2-3 0 0,0 0 0 16,0 1 144-16,0-5 0 0,-1 1 0 0,-2-5 0 16,0 2 0-16,-1-1 0 0,-1-2-176 0,-2 0 176 15,1 1 0-15,-2-1 0 0,-1-1 0 0,0 1 0 16,-1 0 0-16,-2 3 0 0,0-2 128 0,-1-1-128 15,-2 0 0-15,0 0 128 0,-1 5-128 0,1-3 0 16,-3 1 0-16,1 3 0 0,1 3 0 0,2 1 0 0,5 2 0 16,-6 1 0-16,-1 3 0 0,2 0-144 0,1 2 144 0,1 3-208 15,2 3 80-15,1 2 128 0,1 1 0 0,2 0 0 16,2 0 0-16,2-1 0 0,1-1-160 0,1 0 160 16,1-1-208-16,1-2 80 15,0-3-832-15,1-1-176 0,0-2-16 0,-1-1-16 16,0-2-208-16,-2-1-32 0,-1-1-16 0,-2-3 0 0,-6 4 1008 0,7-5 208 15,-3 1 32-15,-2-3 16 0,-2 1 288 0,0 1 64 16,0-1 16-16,0-3 0 0,-1 0-208 0,0-1 128 16,-1 1-128-16,0-1 0 0,-2 1 0 0,1-1-192 15,-1-1 16-15,1 2 0 16,-3-2-1616-16,1 0-320 0,0 2-64 0,0 0 0 0</inkml:trace>
  <inkml:trace contextRef="#ctx0" brushRef="#br1" timeOffset="-124171.27">22029 15742 6447 0,'0'0'272'0,"0"0"80"0,0 0-352 0,0 0 0 0,0 0 0 0,0 0 0 16,-9 2 5920-16,1 1 1120 0,1 1 208 0,0-2 48 16,-3 4-4720-16,4 0-944 0,1 2-192 0,1 1-32 15,0 3-704-15,1-2-128 0,2 5-16 0,0 0-16 16,2 1-336-16,3-2-64 0,2-1-16 0,2-1 0 15,1-2-128-15,1 1 128 0,-1-5-128 0,0 1 128 16,1-2 0-16,1-1 0 0,-2-3 0 0,0-1 0 16,-3-1 208-16,1-2 48 0,-2-2 0 0,0-1 0 0,-1-2 128 0,-1-4 16 15,-1-1 16-15,0 1 0 0,-1-2-256 0,-2 0-48 16,-1-3-16-16,1 0 0 0,-1 0-224 0,-2 0 0 16,0 0 128-16,-1 1-128 0,-1-3 0 0,1 2-160 15,0 1 32-15,0-1 0 16,-3-4-1792-16,1 3-336 0,3 2-80 0,-1 2-16 15,3 2-688-15,-1 3-144 0,2 1-16 0,1 2-9696 16</inkml:trace>
  <inkml:trace contextRef="#ctx0" brushRef="#br1" timeOffset="-123858.72">22163 15703 14735 0,'4'13'640'0,"0"-7"160"0,-3 3-640 0,2 0-160 0,0 2 0 0,-1-3 0 15,1 1 3392-15,1 1 656 0,0 1 128 0,1 0 32 16,0-3-2896-16,0 0-576 0,0 0-112 0,2-4-32 15,-1 1-592-15,2-1 0 0,0-2 0 0,0 2 0 32,0-4-816-32,-8 0-224 0,0 0-48 0,8 0-16 15,-1-2-432-15,-1-1-96 0,1-1-16 0,0 0 0 16,-2-2-64-16,0-3-16 0,1 0 0 0,-1 1 0 16,-1 0 320-16,1 1 48 0,0 1 16 0,0 1 0 0,-1-1 2112 0,-4 6 448 0,0 0 64 0,0 0 32 15,0 0 1440-15,0 0 272 0,0 0 64 0,0 0 16 16,2 11-752-16,-2 1-160 0,-2 2-16 0,0 2-16 15,-1 2-576-15,-1-1-112 0,-1 2-32 0,0 0 0 16,0 1-688-16,-1 3-144 0,1-3-32 0,1 1 0 16,2 0-416-16,-1-1-160 0,0-3 0 0,2-2 144 15,0-2-560-15,1 0-112 0,0-5-32 0,2 0 0 16,-2-8-2320-16,0 0-480 0,0 0-96 0</inkml:trace>
  <inkml:trace contextRef="#ctx0" brushRef="#br1" timeOffset="-123530.71">22464 15755 18431 0,'0'0'1632'0,"0"0"-1312"16,0 0-320-16,0 0 0 0,0 0 3328 0,0 0 608 15,0 0 112-15,6 9 32 0,-4 0-2576 0,-1 5-512 16,-1-1-96-16,0 3-32 0,-2 1 64 0,-1 1 16 16,1 0 0-16,0 2 0 0,0-3-576 0,0 0-112 15,1-4-32-15,2 0 0 0,1-1-96 0,0-4 0 0,1-2-128 0,-3-6 192 16,0 0-192-16,0 0 0 0,6 0 0 0,4-1 0 15,-4-6-128-15,1-1 128 0,-1-1 0 0,2 0 0 16,-1-4-144-16,-1-1 144 0,1-2 0 0,0 0-144 16,1 1 144-16,0-5 0 0,-1 1 0 0,-1 0 0 15,2 1 0-15,1 4 0 0,-2 1 0 0,-2 1 0 16,0 2 0-16,0 2 0 0,-5 8 0 0,0 0 0 16,0 0 0-16,0 0 0 0,3 5 0 0,-1 3 0 15,0 2 0-15,-1 3 0 0,0 4 0 0,2-1 0 16,1 1-192-16,1 0 64 0,0-3 0 0,2 2 0 15,1-3-1472-15,1 0-272 0,0-1-64 16,3-1-16-16,-2-3-1312 0,2-1-256 0</inkml:trace>
  <inkml:trace contextRef="#ctx0" brushRef="#br1" timeOffset="-123202.63">22869 15839 11055 0,'0'0'976'0,"0"-7"-784"0,0-1-192 0,-2-3 0 0,0 2 3584 0,-1 0 688 15,-1 1 128-15,1-1 16 0,0 3-2064 0,-3 0-432 16,1 4-64-16,5 2-32 0,-6 0-448 0,-1 1-96 15,7-1 0-15,-6 8-16 0,0 1-688 0,1 3-128 16,0-2-16-16,1 3-16 0,1 0-160 0,3 0-48 16,2 0 0-16,-1-1 0 0,2 0-48 0,1-4-16 15,-1 1 0-15,1-1 0 0,2-2-144 0,-6-6 160 16,6 5-160-16,1-1 160 0,-7-4-160 0,0 0 0 16,9 3 0-16,-1-6 128 0,-1 3-128 0,0-1 0 15,-1-2 0-15,0-3 0 0,-1 1 192 0,0-2-32 16,-1-1-16-16,0-2 0 0,0-1 0 0,-2 2 0 0,1 0 0 0,0 1 0 15,-1-3 128-15,0 0 32 0,-1 2 0 0,0 1 0 16,-1 4 208-16,0 4 64 0,0 0 0 0,0 0 0 16,0 0-128-16,0 0 0 0,0 0-16 0,0 0 0 15,-2 8-304-15,-1 3-128 0,2 0 128 0,1 2-128 16,1-2 0-16,0-1 0 0,2 1-144 0,1-1 144 31,1-2-1536-31,0 0-192 0,-5-8-32 0,8 6-16 16,0-1-1376-16,1-1-288 0,0-1-48 0,-1-2-11056 0</inkml:trace>
  <inkml:trace contextRef="#ctx0" brushRef="#br1" timeOffset="-122702.56">23102 15739 24591 0,'0'0'1088'0,"0"0"224"0,0 0-1056 0,0 0-256 0,8-3 0 0,-8 3 0 0,0 0 2224 0,0 0 384 16,9 8 80-16,-5-1 0 0,-2-1-960 0,1 5-192 15,-2-2-32-15,2 3-16 0,-2-1-704 0,2 2-144 16,-2 0-16-16,0-1-16 0,1 1-352 0,0-1-80 15,1 0-16-15,1-1 0 0,0-1-160 0,0-1 0 16,-2-3 0-16,2-1 128 0,-4-5-128 0,0 0 0 16,5 4 144-16,-5-4-144 0,0 0 0 0,8 0 0 15,0-2 0-15,1-2 0 0,-2-3 0 0,-1-1-160 16,-1-1 16-16,1 0 0 16,-1 1-240-16,-1-2-32 0,0 1-16 0,0-2 0 15,-1 1 16-15,3 1 0 0,-2 0 0 0,-2 2 0 0,-2 7 288 0,0 0 128 16,3-5-128-16,-3 5 128 0,0 0 336 0,0 0 160 0,0 0 16 15,0 0 16-15,2 8 80 0,2 0 16 0,-1-1 0 0,1 1 0 16,0-1-304-16,2-1-48 0,-6-6-16 0,7 5 0 16,-7-5-256-16,6 4 0 0,1-1 0 0,-7-3 0 15,0 0 0-15,6 1 0 0,-6-1 0 0,8-1 0 16,-8 1 0-16,8-4 0 0,-1 0 0 0,-1-1 0 16,1-2-128-16,0 1 128 0,0-3-208 0,-1-2 80 15,0 0-128-15,-1-1-32 0,0 0 0 0,3 0 0 16,-2-1 96-16,1 0 0 0,-1 2 16 0,0 3 0 15,-1-1 176-15,0 2 0 0,-1 1 0 0,-4 6 0 16,0 0 0-16,10 1 0 0,-10-1 0 0,10 9-128 16,-4 3 128-16,-1-2-160 0,-1 6 160 0,1 1-160 15,-1-4-16-15,-1-3 0 0,0 3 0 0,0-2 0 16,1 2-528-16,0-3-128 0,-1 2 0 0,1 0-16 16,1-1-2704-16,0 0-544 0</inkml:trace>
  <inkml:trace contextRef="#ctx0" brushRef="#br1" timeOffset="-122562.06">23626 15830 1839 0,'0'0'160'0,"0"0"-160"16,0 0 0-16,0 0 0 0,0 0 5424 0,0 0 1040 15,0 0 224-15,0 0 32 0,0 0-4544 0,0 0-896 16,0 0-192-16,0 0-48 0,0 0-688 0,0 0-144 16,0 0-16-16,0 0-16 15,0 0-1872-15,0 0-368 0,0 0-80 0</inkml:trace>
  <inkml:trace contextRef="#ctx0" brushRef="#br1" timeOffset="-122291.29">23785 15622 10127 0,'0'0'896'0,"7"-7"-704"0,-1 1-192 0,2-2 0 16,0-1 3936-16,0 2 752 0,-8 7 160 0,7-5 16 15,-7 5-3248-15,8-5-656 0,-8 5-128 0,0 0-16 16,0 0-272-16,0 0-48 0,0 0-16 0,0 0 0 15,0 0-128-15,5 10-32 0,-5-10 0 0,-1 16 0 16,-3-2 128-16,-1 3 32 0,-2 1 0 0,1 3 0 16,1-2 240-16,-1 0 48 0,1 1 16 0,1-1 0 15,2 1 48-15,0-7 0 0,2 1 0 0,0 0 0 16,0 1 48-16,3-2 16 0,1-3 0 0,1 2 0 16,2-2-112-16,1 1-16 0,2-5 0 0,2 1 0 0,1-2-336 0,1 0-80 15,0-3-16-15,3-1 0 0,3-1-336 0,11-3 128 16,0-2-128-16,2-3 0 15,1-2-960-15,0-1-272 0,1 1-48 0,0 1-18912 16</inkml:trace>
  <inkml:trace contextRef="#ctx0" brushRef="#br1" timeOffset="-121200.54">20545 16374 36047 0,'0'0'784'0,"0"0"176"0,11-3 16 0,-22 19 48 0,2 0-816 0,-1 2-208 0,-3 3 0 0,1 4 0 15,2-2 640-15,0 4 96 0,1 5 16 0,1 2 0 16,3-3-336-16,3 1-64 0,-2 2-16 0,1 2 0 16,3-4-336-16,1 1 0 0,2 1 0 0,2-2 0 15,2 0-224-15,1-4-112 0,1-3-32 0,0-2 0 16,0 0-480-16,0-4-112 0,0-2 0 0,3-4-16 16,-4-2-384-16,1-2-80 0,0-5-16 0,1-2 0 15,1-6-1600-15,1-2-320 0,-1-6-64 0,0-2-16 0</inkml:trace>
  <inkml:trace contextRef="#ctx0" brushRef="#br1" timeOffset="-120435">20706 16719 3679 0,'0'0'320'0,"0"0"-320"16,0 0 0-16,0 0 0 0,0 0 4432 0,0 0 816 15,0 0 176-15,0 0 16 0,0 0-3376 0,0 0-672 16,0 0-144-16,6 6-32 0,1 1-640 0,-2 4-144 16,0 1-32-16,0 1 0 0,-2 0-192 0,1 1-32 15,-2 2-16-15,0-1 0 0,-2 1-160 0,0 0 160 16,0-5-160-16,0 1 160 0,1-4-160 0,-1 0 160 0,0-8-160 0,0 0 160 15,0 0-160-15,0 0 160 0,0 0-160 0,0 0 160 16,5-3-160-16,-1-6-144 0,1-1 144 0,1-2-208 16,-1 0-48-16,1-4 0 0,1 2 0 0,-1-3 0 15,0 0 32-15,1 2 0 0,0-1 0 0,-2 3 0 16,-1-1 224-16,0 2 128 0,1 1 0 0,-1 4-128 16,0 0 656-16,-4 7 32 0,0 0 0 0,0 0 0 15,0 0-48-15,8 1-16 0,0 5 0 0,-2 1 0 16,1 3-240-16,-2 3-32 0,0 0-16 0,0 1 0 15,-1 3-336-15,0 0 144 0,-1 1-144 0,1-2 0 16,1 1 128-16,0 0-128 0,-1-6 0 0,0 1 0 16,0-3 0-16,0-2 0 0,-4-7 128 0,0 0-128 15,0 0 0-15,8 0 0 0,-8 0 0 0,7-5 0 0,0 1 0 16,-1-7 0-16,4-1-128 0,-4-1 128 0,1-1-256 0,-1 0 32 16,-1-1 16-16,1 2 0 0,-3 2 208 0,3-1-192 15,-1 1 192-15,-1 1-192 0,0 1 192 0,-2 2 0 16,0 1 0-16,-2 6-144 0,0-7 144 0,0 7 0 15,0 0 0-15,0 0 0 0,0 0 192 0,0 0-16 16,0 0-16-16,-3 7 0 0,2 1-160 0,-1 1 160 16,2 0-160-16,0 3 160 0,2-1-160 0,0 1 0 15,1-1 0-15,1 2 0 0,1-4 0 0,0 0 0 16,0 0 0-16,1 0 0 0,-1-2 0 0,1-3 0 16,-6-4 0-16,7 3 0 0,-7-3 0 0,9 3 0 15,-1-2 0-15,0-1 0 0,-2-2 0 0,2-2 0 16,0-1 0-16,0-2 0 0,-2-2 0 0,1 0 0 0,-1-3 0 0,1 0 0 15,-2 1 0-15,-1 0 0 0,-1 2 0 16,-1-1 0-16,-2 1 0 0,-1 1 0 0,0 1 0 0,-2 2 0 16,-2 1 128-16,-2-1-128 0,7 5 192 0,-6-1-64 15,-1-2 128-15,7 3 0 0,-5 3 16 0,5-3 0 16,-5 7-272-16,3 4 0 0,2 1 0 0,2 2 0 16,0 2 0-16,5-1-144 0,1 0 144 0,2-1-128 15,2-2 128-15,0 1 128 0,-1-3-128 0,0-1 176 16,-1-2-368-16,1-2-64 0,-1-2 0 0,0-1-16 15,-2-2 128-15,1-2 144 0,-1-2-208 0,-1 0 80 16,-3-1 304-16,-2-1 64 0,0 0 16 0,-2-1 0 16,-2-1 368-16,0 1 80 0,-2-3 0 0,-1 1 16 15,-2 0-144-15,0 0-16 0,0 0-16 0,-2 0 0 16,-1 0-224-16,1 0-64 0,0-1 0 0,1 3 0 0,-1 1-256 0,1 0 0 16,1 1 128-16,0-2-128 0,1 1 0 0,0 0-304 15,6 6 64-15,0 0 16 16,-2-6-1872-16,2 6-368 0,0 0-80 0,0 0-12816 15</inkml:trace>
  <inkml:trace contextRef="#ctx0" brushRef="#br1" timeOffset="-119935.05">21317 16729 20959 0,'12'9'928'0,"-7"-4"192"0,0 1-896 0,0 2-224 15,1 1 0-15,0 3 0 0,-1-4 1952 0,2 2 352 16,-1 2 64-16,1 1 0 0,-2 0-768 0,0 0-144 15,-1-2-48-15,0-1 0 0,1-1-672 0,-2-1-144 16,0-1-16-16,-3-7-16 0,0 0-256 0,0 0-48 0,0 0-16 0,0 0 0 16,0 0 16-16,0 0 0 0,4-8 0 0,-2 0 0 15,-1-4-128-15,1-1-128 0,-2-1 176 0,2-1-176 16,-2 1 0-16,2-3-272 0,-1 0 16 0,2 0 16 31,1 2-304-31,-1-4-64 0,0 4-16 0,1-1 0 16,1 0 0-16,0 2 0 0,1 1 0 0,0 3 0 0,1 2 336 0,0 3 64 0,3-1 16 0,0 5 0 15,0 1 208-15,2 1 0 0,1 1-160 0,0 2 160 16,0 1 0-16,0 1 0 0,-1 1 0 0,0 1 0 16,1 2 0-16,-1-1 0 0,-1 0 0 0,0 3 0 15,-1-5 0-15,2 0 192 0,0 0-192 0,-2-1 192 16,0-2-192-16,0 2 0 0,-1-5 0 0,0 0 0 16,-1-2 0-16,-1 0 0 0,1-3 0 0,-1 1 0 0,-7 3-192 0,5-5 192 15,-1-2-192-15,-1 0 192 0,-3-1 0 0,-2 1 0 16,1-1 0-16,-2 1 0 0,-1-1 304 0,-1 0 128 15,-1 0 16-15,-1 0 16 0,1 0 256 0,-1 3 48 16,-1 0 16-16,1 2 0 0,-1 2-80 0,0-2-32 16,1 3 0-16,1 4 0 0,1 2 0 0,-1 0 0 15,2 2 0-15,2 1 0 0,1 1-176 0,1 4-48 16,1-1 0-16,3 1 0 0,4 0-256 0,1 1-48 16,1-1-16-16,2 0 0 0,-2 1-256 0,3-2-64 15,2-2-16-15,0 1 0 16,1-3-1808-16,2 0-352 0,0-2-80 0,3 1-8864 15,0-3-1760-15</inkml:trace>
  <inkml:trace contextRef="#ctx0" brushRef="#br1" timeOffset="-119606.96">22467 16626 38175 0,'-24'0'1696'0,"14"0"352"0,-2 0-1648 0,-1 0-400 0,0 0 0 0,0-4 0 16,1 4 128-16,2 0-128 0,2 0 0 0,8 0 128 16,0 0-128-16,0 0 0 0,0 0 0 0,0 0-176 15,0 0-448-15,9 6-80 0,2-1-32 0,2 2 0 16,1 2 128-16,2 0 32 0,-1 0 0 0,4 0 0 16,0 1 368-16,0 0 80 0,-3 0 128 0,3 1-208 0,-4 1 336 15,0 1 80-15,-2-4 16 0,-3 1 0 0,-2 2 480 0,0 0 112 16,-3-1 16-16,-1 2 0 0,-3 0-128 0,-1 0-32 15,-1 1 0-15,0-3 0 0,-1 1-352 0,0-2-64 16,-2 0 0-16,0-1-16 0,1-2-240 0,3-7-240 16,-4 6 48-16,4-6 16 15,0 0-2080-15,0 0-432 0,0 0-64 0,-6-4-7264 16,1-3-1440-16</inkml:trace>
  <inkml:trace contextRef="#ctx0" brushRef="#br1" timeOffset="-119434.99">22747 16454 21183 0,'0'0'944'0,"0"0"192"0,3 7-912 0,-1 5-224 0,1 5 0 0,-2 0 0 15,1 5 2448-15,0 0 448 0,1 0 96 0,0 2 16 16,0 2-1744-16,1 1-352 0,2 2-64 0,-1-2-16 16,0 2-464-16,1-4-112 0,1 1 0 0,0-1-16 31,-2-2-672-31,0 1-128 0,0-6-16 0,0 0-16 15,-1-4-2800-15,0 0-576 0</inkml:trace>
  <inkml:trace contextRef="#ctx0" brushRef="#br1" timeOffset="-118966.4">22782 16809 13983 0,'-2'-15'624'0,"2"8"128"0,-1-2-608 0,1 3-144 0,1-6 0 0,0 1 0 16,0 4 1824-16,2-3 336 0,1 4 64 0,2 1 16 0,2-2-608 0,0 2-112 15,0 1-32-15,6-5 0 0,1 1-736 0,0 3-160 16,4 0-16-16,-6 2-16 0,2 1-416 0,1-1-144 15,1 2 0-15,0-1 144 0,-2 1-144 0,0 2 0 16,-1 2 0-16,-1-2 0 0,-2-2 0 0,-2 1 128 16,-1 1-128-16,-8-1 192 0,0 0 352 0,0 0 80 15,0 0 16-15,0 0 0 0,1 8 64 0,-4 1 0 16,-2 2 16-16,-3-1 0 0,-1 2-208 0,0-1-32 16,-2 1-16-16,2 1 0 0,0 2-208 0,0-2-64 15,1 1 0-15,0 2 0 0,2-3 16 0,2 1 0 16,1 2 0-16,1-5 0 0,2 1 80 0,1-1 16 15,2-1 0-15,1-1 0 0,1-1-304 0,1-2 160 16,2 1-160-16,1-2 128 0,0-2-128 0,2-3 0 0,1-2 0 0,-1-1 0 16,2-4-240-16,-1-1 80 0,1-1 16 0,0-1 0 15,-1-1-64-15,-2 0-16 0,-1-4 0 0,-1 2 0 16,-1 0 224-16,-2 1-144 0,-1 1 144 0,-1-2-128 16,-2 2 128-16,0 2 144 0,0 3-16 0,-1-1-128 15,-1 0 464-15,1 7-16 0,0 0 0 0,0 0 0 16,0 0-208-16,0 0-48 0,0 0-16 0,0 0 0 15,0 0-176-15,-4 7 0 0,2 0 0 0,0 2 0 16,2-3-160-16,2 3-16 0,-1 0 0 0,3 4 0 16,0-1-496-16,0-4-96 15,1 1-32-15,3 0 0 0,-8-9-448 0,11 7-96 16,0-2 0-16,-3-4-8688 0,0-2-1728 0</inkml:trace>
  <inkml:trace contextRef="#ctx0" brushRef="#br1" timeOffset="-118558.78">23333 16439 23551 0,'0'0'1040'0,"0"0"224"0,-6 8-1008 0,3 5-256 15,-1 0 0-15,0 5 0 0,0 3 1376 0,1 1 224 16,3 2 64-16,-1 3 0 0,1 1-320 0,0-4-48 16,0 2-16-16,1 3 0 0,-1-5-592 0,1-1-128 15,1 0-32-15,-1 0 0 0,2-5-224 0,1 0-48 16,-2-4-16-16,1 2 0 0,-2-7-240 0,0 0 176 0,1-2-176 0,-2-7 160 15,0 0-160-15,0 0 0 0,0 0 0 0,0 0 0 16,0 0-256-16,0 0 80 0,5-4 16 0,0-3 0 16,-1-3-160-16,1 1-48 0,2-2 0 0,-1 0 0 31,0-2-128-31,0-2-16 0,2 4-16 0,1-2 0 0,-1 0 240 0,4 1 48 0,-1 0 16 0,1 2 0 16,1 1 224-16,-1 2 0 0,0 3 0 0,-1 2 0 15,0 2 416-15,-2 2 128 0,-1 3 32 0,-2 3 0 16,-1 0 288-16,-1 2 64 0,-1 2 16 0,-2 0 0 15,-1 1 48-15,-1 0 16 0,-4-1 0 0,-1 1 0 16,1 2-544-16,-1 1-96 0,-2 0-32 0,0-5 0 16,-1 1-336-16,0-1 0 0,-2-2 0 0,2-4 0 15,-1 0-352-15,1-1-96 0,0-1 0 0,-1-3-16 16,3-2-416-16,0 0-80 0,2-4 0 0,1-1-16 16,-1-4-560-16,2-3-96 0,2-3-32 0,1-1 0 15,1-2-1360-15,2-2-288 0,1 1-48 0</inkml:trace>
  <inkml:trace contextRef="#ctx0" brushRef="#br1" timeOffset="-118199.36">23510 16516 6447 0,'10'-10'576'0,"1"-2"-576"16,-1-1 0-16,2 1 0 0,1 0 5312 0,-1 2 960 16,-3 0 192-16,0 3 48 0,-9 7-3936 0,0 0-784 15,0 0-144-15,13 5-48 0,-3 3-800 0,-3 4-160 16,-4 3-48-16,-5 8 0 0,2 4-16 0,-2 2 0 16,-1-1 0-16,2-5 0 0,-2 3 64 0,2-2 16 15,0 4 0-15,-1-1 0 0,2-1-144 0,2 0-48 16,-1-1 0-16,1-1 0 0,2 0-304 0,2-2-160 0,-1-1 160 15,1-2-160-15,2-3 0 0,1 0 0 0,0-3 0 16,4 2 0-16,-1-4 0 0,1-4-208 0,0-3 32 0,-1-2 16 16,-2-2-176-16,1-1-48 0,-2-3 0 0,0 0 0 31,2-6-64-31,-2-1-32 0,0-2 0 0,0-1 0 16,-1-2 32-16,0-2 0 0,-2 0 0 0,-1-2 0 15,-1 2 16-15,-3 1 16 0,-2-1 0 0,0 2 0 0,0 3 176 0,-2 3 48 0,-1-1 0 0,0 3 0 16,4 8 192-16,0 0 0 0,0 0 0 0,-10 0 0 15,1 6 0-15,1 0 256 0,1 5-16 0,2 2-16 16,1 0 320-16,2 4 64 0,0 2 16 0,2-7 0 16,0 2-320-16,3 2-64 0,1 0-16 0,1-1 0 15,1-2-224-15,4 0 0 0,1-1 0 0,6 2 0 16,-1-5-496-16,0-3-80 0,-1-2-32 0,1-2 0 16,-2-2-2240-16,1 0-448 0,-1-4-96 0,-1-1-5872 15,0-1-1168-15</inkml:trace>
  <inkml:trace contextRef="#ctx0" brushRef="#br1" timeOffset="-117933.74">24022 16387 19343 0,'0'0'1728'0,"0"0"-1392"15,0 0-336-15,0 0 0 0,12 0 2448 0,0 3 432 16,-1 2 64-16,1 3 32 0,1 3-1248 0,2 2-240 15,0 3-48-15,2 2-16 0,-1 1-448 0,-1 4-80 16,1 7-32-16,2-4 0 0,-3 0-48 0,-2 2-16 16,0-2 0-16,-3 1 0 0,-1 2 352 0,-2-1 64 0,-3 2 0 0,-3 2 16 15,-2-2-192-15,-2 1-32 0,-2 2-16 0,0-2 0 16,-3-1-416-16,0 0-96 0,-1 0-16 0,2-2 0 16,1 0-464-16,-1-1 0 0,1 1-176 0,1 2-14832 15,-1 1-2976-15</inkml:trace>
  <inkml:trace contextRef="#ctx0" brushRef="#br1" timeOffset="-75200.14">6210 13815 13871 0,'0'0'608'0,"0"0"144"0,0 0-608 0,0 0-144 15,0 0 0-15,1 8 0 0,2-2 336 0,0 1 48 16,-3-7 0-16,6 5 0 0,-1 0 256 0,3-1 48 16,1-1 16-16,1-1 0 0,-2-1-64 0,1 1 0 15,2-1 0-15,-1-1 0 0,-1 0 48 0,2 0 0 16,0-1 0-16,0 1 0 0,0 2-160 0,-1 0-16 16,-1-2-16-16,0 1 0 0,0 2 16 0,1-1 0 15,2 1 0-15,0 1 0 0,-2-3-240 0,1 2-32 16,-1-1-16-16,1 1 0 0,0-1-224 0,1 0 176 15,0-2-176-15,0 0 160 0,-1 0 112 0,2 0 32 16,3 0 0-16,-2 0 0 0,1 0-16 0,-1 0 0 16,-1 0 0-16,1-2 0 0,1 1-32 0,-1-1 0 0,2 0 0 15,-1-2 0-15,2 2 32 0,2-2 0 0,-1 1 0 0,1-3 0 16,2 0-96-16,0 1 0 0,0 0-16 0,1-1 0 16,0-1-176-16,3 1 0 0,0-1 144 0,-2 0-144 15,1 0 0-15,-1-2 128 0,2-2-128 0,-2 2 0 16,0 0 0-16,-1 0 128 0,-1-2-128 0,-1 1 0 15,1 1 0-15,-1 0 0 0,-2-1 0 0,2 1 0 16,-1 0 0-16,0 0 0 0,-1-1 0 0,0-1 0 16,0 0 0-16,1-1 0 0,-3-1 0 0,11-6 128 15,-1 5 0-15,0-3 16 0,-2 0 0 0,-1 0 0 16,-1 2 64-16,-1-4 16 0,1 2 0 0,-1-1 0 0,-2-1-224 16,-1-1 128-16,2 1-128 0,1-2 0 0,1 1 0 0,-1-2 0 15,-2 1 0-15,1-1 0 0,1 1 128 0,0-2-128 16,-2 3 0-16,3 0 0 0,1 0 0 0,-3 0 0 15,1 1 0-15,0-1 0 0,0-1 0 0,1 2 0 16,-2-1 0-16,-1-2 0 0,2 2 0 0,0-1 128 16,-1-1-128-16,-1 0 0 0,1 0 0 0,-1 0 0 15,-2-2 128-15,-1 1-128 0,0-1 0 0,0 1 0 16,1-1 0-16,-1 1 0 0,0-1 128 0,-2 1-128 16,-1 2 0-16,0-1 0 0,0-1 0 0,0 0 128 15,0-1-128-15,0 0 0 0,0 1 0 0,2-2 0 16,-1 3 0-16,0-2 0 0,-1 1 0 0,2-1 0 0,-1 0 128 0,0-1-128 15,-1 1 0-15,2 1 0 0,-1-3 0 0,3 1 0 16,0 0 0-16,1-2 0 0,1 2 0 0,-3 0 0 16,0 1 0-16,1 0 0 0,-1-1 0 0,1 1 0 15,0-1 0-15,1-1 0 0,-4 0 0 0,2 0 0 16,-1-1 0-16,2 0 0 0,-2-2 0 0,2 1 0 16,2 2 0-16,0-2 0 0,-4 2 0 0,-1 0 0 15,1-1 0-15,-1-1 0 0,1 0 0 0,0-1 0 16,1 0 160-16,-1-1-160 0,1 0 160 0,0-1-160 15,1-2 144-15,0 2-144 0,0 3 128 0,0-2-128 16,1-2 0-16,-1 2 128 0,0 0-128 0,0 2 0 16,-2 0 0-16,2 1 0 0,1-1 0 0,-1 0 0 15,0 2 0-15,0-2 0 0,-1 1 0 0,0-3 0 16,-1 1 0-16,2-2 0 0,0 1 0 0,0 0 0 0,0 0 0 16,0 1 0-16,1-1 0 0,-1 2 0 0,-1 0 0 15,-1 1 0-15,2-2 0 0,0-1 0 0,2 0 0 0,0 0 0 16,1 2 128-16,-1-2-128 0,0 2 0 0,-1-2 0 15,-1 3 0-15,2 1 128 0,1 1-128 0,-2 2 0 16,-1-1 0-16,0 3 0 0,1-1 0 0,-1 1 128 16,0-2-128-16,0 3 0 0,-1-2 0 0,-1 1 0 15,-2-4 0-15,2 2 0 0,-1 2 0 0,0-1 0 16,1-2 0-16,-1 2 0 0,2 0 0 0,-1 1 0 16,1 0 128-16,-2 2-128 0,-1 1 0 0,0-3 0 15,1 1 144-15,0 1-144 0,2-1 0 0,-1-1 144 16,2 3-144-16,0 0 0 0,0-1 144 0,0 1-144 0,0 3 0 15,1-4 144-15,3 2-144 0,0 3 0 0,-3-4 0 0,2 2 0 16,-2 3 0-16,1-3 0 0,1-1 0 0,0 2 0 16,0 0 0-16,1 1 0 0,-2 1 0 0,-1-1 0 15,-1-2 128-15,-2 2-128 0,4-1 192 0,0 2-64 16,3 0-128-16,-3 3 160 0,-2-4-160 0,-2 4 160 16,1 0-160-16,1 1 0 0,1 1 0 0,0 0 128 15,1 2-128-15,0-2 160 0,-1 1-160 0,3 1 160 16,-1 1-160-16,-1-1 0 0,0 3 0 0,0-3 0 15,1 2 0-15,1-2 0 0,-1 2 0 0,3-1 0 16,-1 0 0-16,-1 1 0 0,-3 2 0 0,0 1 0 16,0 0 160-16,1 1-160 0,-1 0 192 0,1-2-192 0,4 4 0 15,-3-1 0-15,0 0 0 0,0-1-192 0,0 0 192 16,3 2 0-16,0 0 0 0,2 1 0 0,0-1 0 0,1 2 0 16,-2 0 0-16,3 0 0 0,-1 1 0 0,1-2 0 15,2 2 0-15,-2 0 0 0,0 1 0 0,1 0 0 16,-1-1 0-16,2 2 0 0,-2-1 0 0,2 0 0 15,-2-2 0-15,1 2 0 0,-2 3 0 0,2 0 0 16,5 0 0-16,-2 1 0 0,-1 0 0 0,-1 0 0 16,0 1 0-16,-2 1 0 0,0-1 0 0,1 1 0 15,-1-3 0-15,1 3 0 0,-2-2 0 0,-2 3 0 16,-1 2 0-16,-3-1 0 0,1 0 0 0,0 2 0 16,-1 1 0-16,-2-1 0 0,-1 1 0 0,0 1 0 0,0 0 128 15,1-1-128-15,0 1 0 0,2 1 0 0,-2 1 128 0,0 0-128 16,1 0 0-16,-2-3 0 0,0 2 0 0,-1-1 0 15,3 2 128-15,-1 1-128 0,-1 0 0 0,1-1 0 16,0 3 128-16,2-1-128 0,-4 1 0 0,-1 1 0 16,0-2 0-16,-1 3 128 0,0-6-128 0,-1 2 0 15,0 0 144-15,0 1-144 0,-2 0 0 0,-1 2 144 16,1-1-144-16,0 1 0 0,2 2 0 0,-1-2 0 16,-3 1 128-16,2 0 0 0,0 1 0 0,1 0 0 15,-3 0 0-15,2 2 0 0,-2 2 0 0,0 1 0 16,-2 0-128-16,0 2 0 0,1-2 144 0,1 2-144 15,0-2 0-15,-1 3 0 0,-3 4 0 0,2-1 128 16,0 1-128-16,-1 1 128 0,-1-1-128 0,0 4 128 16,1-2 32-16,-1 2 16 0,0-2 0 0,-1-10 0 15,0 0-176-15,0 4 192 0,1 2-192 0,0-1 192 16,2 1-192-16,1 1 0 0,-1 2 144 0,1-3-144 0,0 0 176 0,1 0-48 16,0 2 0-16,0-2 0 0,1 1-128 0,0 1 0 15,0-2 0-15,2 2 128 0,-1 2-128 0,-1 0 0 16,-1-1 0-16,2 1 128 0,0 3-128 0,0 0 0 15,-1 0 0-15,1 0 0 0,-1-1 0 0,0 1 0 16,0-1 0-16,-1 3 0 0,-1 5 0 0,-1-5 0 16,0-2 128-16,-1 0-128 0,1 2 0 0,-1 3 128 15,1 3-128-15,-1-2 128 0,1-3 32 0,0 2 0 16,0 1 0-16,1 0 0 0,0 1-160 0,0-9 0 16,0 4 0-16,1 3 0 0,1 0 224 0,1 0 64 15,-1-1 16-15,0-1 0 0,1 0-160 0,1 0-16 16,-2 1-128-16,3 2 192 0,0-1-192 0,1 0 176 15,1-2-176-15,4 12 160 0,1 0-160 0,-2-3 0 0,-1-6 0 0,0-1 0 16,0-1 128-16,1-4-128 0,2 0 0 0,-1 0 128 16,-2 0-128-16,0 0 0 0,2-1 0 0,0-2 0 15,1 1 0-15,-1-2 0 0,-2 1 128 0,1-2-128 16,1-3 0-16,-1 1 0 0,-1-2 0 0,0 1 0 16,2 0 0-16,0 1 0 0,-2-2 0 0,0 2 128 15,-1-3-128-15,1 1 0 0,0 3 0 0,2-2 0 16,-2-1 0-16,2 0 0 0,1 1 0 0,-1-2 0 15,1-3 128-15,-2 0-128 0,-1 0 0 0,1 0 128 16,-1-3-128-16,0 2 0 0,0-3 0 0,0 2 0 16,-1 0 0-16,1-1 0 0,0 1 128 0,0-1-128 15,-2 0 0-15,-1 1 0 0,2-5 0 0,0 3 128 16,-2-1-128-16,2 0 0 0,-2 0 144 0,2-2-144 16,-1-1 0-16,0 0 0 0,-1-1 0 0,0-1 0 0,-1-1 0 15,2 0 128-15,-1 1-128 0,0 1 0 0,0-4 0 0,1 3 128 16,1 1-128-16,-1-2 0 0,1 1 0 0,-2-1 128 15,1 1-128-15,0-3 0 0,2 2 0 0,-1 0 0 16,1-1 0-16,-1-3 128 0,-1 4-128 0,1-4 0 16,0 2 128-16,-1-1-128 0,1-2 0 0,1 1 128 15,0-1-128-15,0 0 0 0,0-1 0 0,-2-1 0 16,0 1 0-16,0-1 128 0,1-4-128 0,0 2 0 16,-1-2 0-16,1 0 0 0,-3 1 0 0,1-3 0 15,2 0 128-15,0-1-128 0,-1 1 0 0,2 1 0 16,1-1 0-16,2 2 0 0,-1-3 0 0,2 2 0 15,0-1 0-15,0 2 0 0,1-1 0 0,0 2 0 16,2-1 0-16,-2 0 128 0,1 1-128 0,0 2 0 0,0-3 0 0,-2 1 128 16,-1-1-128-16,-2 0 0 0,0-1 0 0,0-1 128 15,-1-2-128-15,0 1 0 0,0-2 0 0,0-2 0 16,0 0 0-16,-1 1-192 0,-5-4 32 0,4 0 0 31,-1-1-624-31,3 1-128 0,0-1-32 0,3-1 0 16,0-1-1488-16,3 1-288 0,1-3-64 0</inkml:trace>
  <inkml:trace contextRef="#ctx0" brushRef="#br0" timeOffset="-68928.89">6679 13825 9215 0,'0'0'400'0,"0"0"96"0,-7 8-496 0,7-8 0 16,0 0 0-16,0 0 0 0,-1 7 1440 0,1-7 192 16,0 0 32-16,0 0 16 0,0 0-784 0,9 2-144 15,0-2-48-15,0 0 0 0,3 0-192 0,0-1-32 16,1-2-16-16,3-2 0 0,2 1 96 0,1 2 16 16,1-2 0-16,1 0 0 0,0 0 16 0,2-1 16 15,3-2 0-15,0 1 0 0,0-1-96 0,0 0 0 16,2 0-16-16,1-1 0 0,-1 0-224 0,0 0-32 15,-2-2-16-15,1 1 0 0,3-2-48 0,0 1-16 0,0-1 0 0,1 0 0 16,2 0 240-16,1-2 48 0,0 1 16 0,0 2 0 16,-1-2-80-16,1 2-32 0,-2 1 0 0,-1 0 0 15,-1-2-224-15,1 2-128 0,-2-1 128 0,-2-1-128 16,-1 1 192-16,0-1-16 0,1 2-16 0,-1 0 0 16,0-1 144-16,0-1 16 0,0 2 16 0,0 0 0 15,0 1 48-15,0-2 16 0,0 1 0 0,0-2 0 16,2-1-16-16,-2 1-16 0,-2-1 0 0,1-1 0 15,-1-1-176-15,0-1-48 0,1 0 0 0,-1-1 0 16,-1 2-144-16,1-3 128 0,-4-2-128 0,3 2 128 16,0 0 0-16,-1 1 0 0,0 0 0 0,1-1 0 15,-1-1 0-15,1-1-128 0,-1 1 192 0,2 0-64 16,-1 1-128-16,1 0 192 0,-1 1-192 0,1-2 192 16,0 0-192-16,-1-2 0 0,-1-1 144 0,-1 1-144 0,0 0 176 0,-1 0-48 15,3 1 0-15,-3-5 0 0,0 1 32 0,-2 0 0 16,-1-1 0-16,1 2 0 0,2-3-16 0,-2 3 0 15,0 0 0-15,2 0 0 0,-2-2-144 0,1 2 128 16,-3 0-128-16,3 0 128 0,0 1-128 0,1 0 160 16,-2 0-160-16,2 3 160 0,-2-3-160 0,0 0 128 15,0 0-128-15,1 0 128 0,2 1-128 0,-3-1 0 16,0-1 0-16,-1 1 128 0,-1 1-128 0,-1-1 128 16,2 0-128-16,0 2 128 0,-1-1 32 0,-1 1 0 15,0-1 0-15,-1 3 0 0,0-1 16 0,2 1 0 16,0-1 0-16,-1 1 0 0,2-1-176 0,0-1 128 15,2 1-128-15,-1 1 128 0,-1 0-128 0,2 2 128 16,0-2-128-16,-1 1 128 0,0 0-128 0,0 1 192 0,1 0-192 0,0 1 192 16,-1 0-192-16,1-1 128 0,0 1-128 0,1 0 128 15,-1-2 0-15,0 2 0 0,1-1 0 0,-1 0 0 16,-1-2-128-16,1 1 0 0,2 2 0 0,-1 1 128 16,-2 0 0-16,0 0 0 0,-1-2 0 0,2 2 0 15,-1 1-128-15,0 1 0 0,0-2 0 0,2 4-176 16,-2-4 176-16,0 2 0 0,1 1 0 0,-1 1 0 15,1-3 0-15,1 1 144 0,0 0-144 0,-1-1 0 16,-1 2 144-16,2-1-144 0,1 2 0 0,-2 0 144 16,1-2-144-16,-1 2 160 0,1 0-160 0,-2 0 160 15,1 0 0-15,0 0 0 0,1 0 0 0,-1 0 0 0,2-2 32 0,-1 2 0 16,-3 1 0-16,0-1 0 0,-1 0-192 0,3 0 128 0,0-2-128 0,1 4 128 16,-1-3 0-16,1 3-128 0,-2-4 192 0,-1 5-64 15,4-1-128-15,-1 2 160 0,-1 1-160 0,1-1 160 16,-2 1-160-16,0 0 0 0,2 0 144 0,-2 0-144 15,-1 1 0-15,0 1 144 0,1-2-144 0,0 1 0 16,-1 1 192-16,0-2-192 0,0-1 192 0,0 1-192 16,0 0 144-16,0 0-144 0,0 0 0 0,-1 1 144 15,-1 1-16-15,-2 0 0 0,0-3 0 0,0 4 0 16,0-2 16-16,0 1 0 0,-1 0 0 0,0-1 0 16,1 1 32-16,0 1 0 0,0 0 0 0,0-1 0 0,1 2-176 0,-1 0 0 15,1 0 0-15,0 2 128 0,-1 0-128 0,0 3 0 16,0-2 0-16,0 1 0 0,1 2 0 0,1-2 0 15,-4 2 0-15,2-1 0 0,2 1 0 0,-1 1 0 16,-1-2 0-16,0 2 0 0,3 0 0 0,-3 1 0 16,-1 1 0-16,-1 2 0 0,1 1 0 0,1-2 0 15,-1 3 128-15,0 0-128 0,-1-3 0 0,2 3 0 16,0 2 0-16,7 4 0 16,-2 1-1264-16,-1-1-224 0,-3 1-48 0,-4-7-18272 0</inkml:trace>
  <inkml:trace contextRef="#ctx0" brushRef="#br0" timeOffset="-66928.2">11308 11435 5519 0,'0'0'496'0,"0"0"-496"16,0 0 0-16,0 0 0 0,12 11 2256 0,-12-11 368 15,0 0 64-15,0 0 0 0,8 4-1344 0,-8-4-288 16,8 4-48-16,0 0-16 0,-1 0-160 0,1-1-16 15,-8-3-16-15,11 4 0 0,-2 2-208 0,1-2-32 16,-1-2-16-16,3 2 0 0,0 3-176 0,0-4-48 0,-2 1 0 0,0 2 0 16,0-1 0-16,0 1-16 0,0 1 0 0,1 1 0 15,-2-1 96-15,1 1 32 0,1-1 0 0,1 1 0 16,1-1-80-16,0 1-16 0,0 0 0 0,1 0 0 16,0 1-160-16,1-1-48 15,-1 1 0-15,2 0 0 0,-1 2 0 0,2-1-128 0,-1-1 192 0,0 2-64 16,-1-2 80-16,2 1 16 0,0 1 0 0,-1 2 0 15,-1-4 192-15,1 1 32 0,-2-1 16 0,1 2 0 16,-1 2-128-16,0-2-16 0,-1 1-16 0,1 0 0 16,0 1-144-16,0 3-32 0,-1-3 0 0,0 0 0 15,2-2 16-15,-2 2 0 0,0 3 0 0,1-2 0 0,0 1 16 16,1-2 0-16,-2 1 0 0,1-1 0 0,0 2 32 0,2 0 0 16,1 0 0-16,-1 0 0 0,-1 1-64 0,2-1 0 15,0 4 0-15,0-4 0 0,0 1-128 0,0 1 0 16,1 1 0-16,-1-2 0 0,0 1 160 0,1 0-160 15,1 2 192-15,-2 0-192 0,0-1 240 0,1 0-64 16,-1-1-16-16,0 1 0 0,0-2-160 0,1 1 128 16,2 0-128-16,-1-2 128 0,-1 1-128 0,1 0 0 15,-1-1 144-15,0 2-144 0,0-2 0 0,2 0 128 16,-1 1-128-16,1 1 0 0,-2 2 0 0,0 0 144 16,1-2-144-16,-1 1 0 0,3 0 176 0,-3 0-176 15,0 1 160-15,1-1-160 0,-1 1 208 0,0 0-48 16,-1-1-16-16,3 2 0 0,-2-2 112 0,0 1 0 15,-1 1 16-15,0-1 0 0,0 1-64 0,0 0-16 0,0 0 0 0,1 0 0 16,0-2-64-16,1 0 0 0,-1 2-128 0,0 0 192 16,-1 0-48-16,0 0-16 0,0 0 0 0,0 0 0 15,0 1 80-15,0-1 16 0,-2-1 0 0,2 2 0 16,0-1 16-16,0-2 0 0,-1 0 0 0,0 1 0 16,-1-2-80-16,2 2-16 0,1-1 0 0,-1 1 0 15,0-1-144-15,0 1 192 0,0 2-192 0,1 0 192 16,1 0-192-16,-2-3 192 0,0-1-192 0,0 1 192 15,0 2-192-15,-2 0 192 0,1-2-192 0,-1 3 192 16,2-3-64-16,0 3 0 0,0-2 0 0,-1 2 0 16,0 0 0-16,-2-1 0 0,-2-1 0 0,2 1 0 15,2-3 32-15,-1 2 0 0,1-2 0 0,0 0 0 16,-2 0-32-16,3 0 0 0,0 1 0 0,-2-2 0 0,0 1-128 0,0 2 160 16,1 0-160-16,0-1 160 0,1-1-160 0,-2 0 160 15,1 0-160-15,0 1 160 0,-1 0-160 0,1-3 0 16,0-2 0-16,1 0 128 0,-3 0-128 0,0 1 0 15,-2 0 144-15,0-1-144 0,-1 0 160 0,1 2-32 16,0-2-128-16,1-1 192 0,0 1-16 0,-1 0-16 16,-3 0 0-16,1 0 0 0,2-2-160 0,0 1 192 15,-2-1-192-15,1 0 192 0,-2 0-192 0,-2-1 128 16,1-1-128-16,1 0 128 0,1-1-128 0,0 1 192 16,-2 1-192-16,2-1 192 0,-1-2-192 0,2 1 160 15,-1 1-160-15,2 2 160 0,-2-1-160 0,1 1 0 0,-1-2 0 16,1 0 0-16,-1 1 0 0,1-2 0 0,-1 1 128 0,0 2-128 15,1-2 0-15,-1-3 0 0,1 2 0 0,0 0 0 16,0 0 0-16,-1 0 128 16,1 1-128-16,0-3 0 0,0 0 0 0,1-1 0 0,-1 1 128 0,1 0-128 15,-3-3 0-15,0 4 0 0,4-2 0 0,0 0 128 16,-3-1-128-16,-1 0 128 0,0 1-128 0,-1-2 128 16,-2 1-128-16,1 0 128 0,-1 0-128 0,2 1 128 15,0-2-128-15,0 2 0 0,-1-1 0 0,0 0 0 16,1 0 0-16,0-1 0 0,-1 1 128 0,3 0-128 0,0 3 0 0,-1-3 0 15,0 0 0-15,-1 0 0 0,0 1 0 0,0 0 0 16,-8-5 128-16,9 6-128 0,0-2 0 0,0 2 0 16,0-1 0-16,0-1 0 0,-1 0 0 0,0 1 0 15,0 0 128-15,1 0-128 0,0 0 0 0,0 2 0 16,-1-3 0-16,1 1 0 0,-1-1 0 0,1 1 0 16,2 0 0-16,-2 2 0 0,-2-1 0 0,3-2 0 15,-1 3 0-15,0-1 0 0,-1 1 0 0,1-3 0 16,1 1 128-16,-1 0-128 0,-1 1 0 0,1-1 0 15,0-3 0-15,2 1 128 0,-2 1-128 0,0 1 192 16,0-1-192-16,0-3 192 0,0 2-192 0,1 0 0 16,0-1 0-16,2 2 128 0,-2-3-128 0,1 3 0 15,-1-2 0-15,0-1 0 0,1 0 0 0,1 0 0 0,-3 1 0 0,0-1 0 16,0-1 0-16,1 1 0 0,1 1 0 0,-1-2-176 31,1 0-240-31,0 1-48 0,3 2-16 0,-3 0 0 16,1-3-1488-16,1 2-288 0,1-1-64 0,2-1-17152 0</inkml:trace>
  <inkml:trace contextRef="#ctx0" brushRef="#br0" timeOffset="-59062.91">10322 12271 27983 0,'0'0'1232'0,"19"-9"272"0,-27 21-1200 0,2-2-304 0,1 3 0 0,3-2 0 16,2-11 672-16,0 0 80 0,0 0 16 0,0 0 0 0,0 0 128 0,8-7 16 15,4-2 16-15,0-3 0 0,-2-1-688 0,2-2-240 16,-1-4 144-16,2 1-144 0,0-1 0 0,1-1 128 16,-1-1-128-16,1 2 0 0,-1-1 0 0,0 0 0 15,-1 2 128-15,-2-1-128 0,1 2 0 0,-2 1 0 16,-1-1 0-16,-1 3 0 0,1 1 0 0,0 1 0 15,-1 0 0-15,-1 3 128 0,1-1-128 0,-1 2 0 16,-1 3 0-16,2 1 0 0,-1 1 0 0,-6 3 0 16,8 3 0-16,0 1 0 0,0 1 0 0,0 3 0 15,1 2 0-15,0 3 0 0,1-2 0 0,-1 2 0 16,2 2-192-16,-1-2 192 16,1-1-576-16,-2 1 0 0,-1 0 0 0,-1 1 0 15,1 1-1920-15,1-2-384 0,-2 1-80 0</inkml:trace>
  <inkml:trace contextRef="#ctx0" brushRef="#br0" timeOffset="-58828.52">10598 11935 20271 0,'-12'-12'1792'0,"8"8"-1424"0,-1 0-368 0,0 2 0 16,5 2 2240-16,-5 0 384 0,5 0 80 0,-6 2 16 15,1 3-624-15,1 6-128 0,0 2-32 0,2 5 0 16,0 6-592-16,1 3-112 0,4 6-16 0,-2 4-16 15,0 5-240-15,1 2-64 0,-1 1 0 0,2-1 0 16,-1 2-384-16,1-2-64 0,-2 3-32 0,-1 0 0 16,0 0-224-16,0 0-64 0,0-2 0 0,0 2 0 15,-1-2-128-15,0 0 0 0,1-2 0 0,0-4 0 16,1-2-448-16,0-3-64 0,-1-2 0 0,3-2-12944 16,-1-3-2592-16</inkml:trace>
  <inkml:trace contextRef="#ctx0" brushRef="#br0" timeOffset="-57999.54">9442 13722 25167 0,'0'0'1104'0,"0"0"240"0,0 0-1072 0,0 0-272 0,0 0 0 0,0 0 0 16,0 0 1280-16,7 2 208 0,2-1 48 0,-1-1 0 15,-8 0-208-15,9-3-48 0,1-1 0 0,-3-2 0 16,1-2-528-16,-1-1-112 0,-1 0-32 0,-1-2 0 15,1 1-224-15,-2 1-32 0,-1 0-16 0,0-2 0 16,-3-1 112-16,-1 3 32 0,-3-2 0 0,-1 1 0 16,-2 1 48-16,-1 0 16 0,-1 3 0 0,-1-3 0 0,-2 2-32 0,0 3-16 15,-1 0 0-15,0 2 0 0,0 0 16 0,0 4 16 16,1 2 0-16,2 1 0 0,0 0-528 0,0 4-304 16,3 1 48-16,0 6 0 0,2-2 256 0,1 6 0 15,3 2 0-15,-1 2 144 0,4 0-144 0,-1 1 0 16,2 1 0-16,0 0 0 0,3 2-240 0,2-3 32 15,-1 1 0-15,4-2 0 16,-1 0-1424-16,2-3-288 0,1-2-48 0,1-3-16 16,2 1-800-16,1 0-160 0,1-2-48 0,0 0-10640 0</inkml:trace>
  <inkml:trace contextRef="#ctx0" brushRef="#br0" timeOffset="-57638.14">9747 13902 11967 0,'-2'-14'1072'0,"2"7"-864"16,0 1-208-16,0-5 0 0,2 2 2304 0,-2-1 432 15,-2-1 80-15,0 2 0 0,-1-3-832 0,0 3-160 0,0 0-32 0,-1 3-16 16,0-3-336-16,-1 3-64 0,5 6-16 0,-7-2 0 16,-1 0-272-16,3 4-48 0,-2 2-16 0,1 2 0 15,1 3-400-15,1 2-96 0,-1 2-16 0,2 1 0 16,3 2-384-16,0 1-128 0,1-2 0 0,4 1 0 16,1 0 0-16,0-2 0 0,1-2 0 0,1-2 0 15,1-1-256-15,1-1-16 0,2-3 0 0,0-1 0 16,1-2-320-1,1-4-64-15,0-3-16 0,1 0 0 0,-2-4 32 16,-2-2 16-16,1-2 0 0,-1 0 0 0,-2-1 256 0,-1-2 48 0,-2-1 16 0,-1 0 0 0,-1 0 304 0,-1 2-128 16,-3-1 128-16,0 2 0 0,-2 1 0 0,0 2 144 15,-1 1 16-15,-1 1 0 0,0 0 416 0,1 1 64 16,-1 1 32-16,4 7 0 0,0 0 64 0,0 0 16 16,-7 4 0-16,1 3 0 0,-1 0-240 0,2 5-32 15,1 1-16-15,0 0 0 0,0 4-272 0,3 0-48 16,1 3-16-16,1-3 0 0,2 2-128 0,-1-3 0 15,1 0 0-15,1-1 0 16,1 0-464-16,3-1 16 0,1-1 16 0,1-1 0 16,2-2-2064-16,0 2-400 0,1-4-96 0</inkml:trace>
  <inkml:trace contextRef="#ctx0" brushRef="#br0" timeOffset="-57325.78">10139 13700 11967 0,'-8'-3'1072'16,"-2"1"-864"-16,-2-2-208 0,0 1 0 0,-1 1 3536 0,0-1 672 0,-1 0 128 0,2 2 16 16,2 1-2576-16,1 1-528 0,2 1-96 0,7-2-32 15,0 0-528-15,-3 6-96 0,2 2-32 0,2 1 0 16,3 2-464-16,3-3 0 0,1 2 0 0,3 2-160 16,2 1 160-16,2 0 0 0,-1-2 0 0,1 3 0 15,-1-1 192-15,-1 0 64 0,-1-2 0 0,-1 2 16 16,0 0 464-16,-2-1 96 0,-3-3 0 0,-2 0 16 15,-2-1 208-15,-2 1 32 0,-2 3 16 0,1 0 0 0,-4-2-352 16,-2-3-80-16,-2 1-16 0,0-1 0 0,-1 1-432 0,-1 1-96 16,-1-1 0-16,-1-1-128 0,-1-2-160 0,1-1-144 15,1-2-16-15,1 0-16 16,3-1-1712-16,1-1-320 0,2-1-80 0,5 1-8720 16,-1-7-1744-16</inkml:trace>
  <inkml:trace contextRef="#ctx0" brushRef="#br0" timeOffset="-57200.67">10292 13781 26207 0,'0'0'1152'0,"3"8"256"0,0 1-1136 0,0 3-272 15,-1-1 0-15,1 2 0 0,-2 0 1072 0,2 0 144 16,-1 2 48-16,1-4 0 0,0 4-880 0,-1-1-192 16,1-1-16-16,-1 0-16 15,2 0-2000-15,-1-2-400 0</inkml:trace>
  <inkml:trace contextRef="#ctx0" brushRef="#br0" timeOffset="-56825.83">10295 13632 21183 0,'0'0'1888'0,"0"0"-1504"0,0 0-384 0,0 0 0 16,0 0 592-16,0 0 48 0,8-2 16 0,1 2 0 15,3 2-512-15,2 2-144 0,-2 0 0 0,1 1 0 16,-1-1 0-16,1 1 0 0,0 2 0 0,1-2 0 15,3-1-480 1,-1 0-16-16,-2 1 0 0,1-2 0 0,-1 1 80 0,0-2 16 0,-1 0 0 0,0-1 0 16,-1 0 400-16,-1-1 0 0,-2-2 0 0,-1-1 0 0,-1-1 560 0,0 0 192 15,-2 2 32-15,-5 2 16 0,4-7 400 0,0-1 80 16,-1-1 0-16,-3 0 16 0,-2 1 48 0,1-1 16 16,-3 0 0-16,-1 2 0 0,0 2-16 0,-2 0 0 15,1 0 0-15,-1 2 0 0,1 3-272 0,-1 0-64 16,-1 7-16-16,2-1 0 0,-1 3-400 0,2 6-80 15,0 0 0-15,2 5-16 0,2 1-304 0,1 2-48 16,1-3-16-16,3 3 0 0,1-2-128 0,3 1 0 16,2-2 0-16,2-1 0 0,0 0-320 0,2-2 16 15,2-1 0-15,1-1 0 16,-1-2-2304-16,0-1-464 0,3-2-80 0,0-3-7408 16,1-5-1488-16</inkml:trace>
  <inkml:trace contextRef="#ctx0" brushRef="#br0" timeOffset="-56528.99">10816 13664 21711 0,'0'0'960'0,"0"0"192"0,0 0-912 0,0 0-240 0,0 0 0 0,0 0 0 15,7 3 1264-15,1 4 208 0,1 2 32 0,-1 4 16 16,0 1-224-16,0 3-32 0,0 2-16 0,-2-2 0 16,2 1-272-16,0-1-48 0,0-2-16 0,0 1 0 15,-2-3-192-15,1 0-32 0,-4 0-16 0,1-6 0 16,-4-7-288-16,3 8-48 0,-3-1-16 0,0-7 0 15,0 0-80-15,0 0-32 0,0 0 0 0,0 0 0 16,0 0 16-16,-4-6 0 0,0-3 0 0,0-2 0 16,0 0-224-16,-1-4 0 0,0-2 0 0,0-1 0 0,-1-2 0 0,3 0 0 15,-1-3 176-15,0-1-176 0,0-5 0 0,3 0 0 16,2 2 0-16,1 0 0 0,4 0 0 0,1 4 0 16,3 2 0-16,0 3 0 0,0 1 192 0,1 4 48 15,-2 5 0-15,4 2 0 0,1 3-64 0,2 0-16 16,1 1 0-16,1 2 0 0,2 1-160 0,1 2 0 15,1 1 0-15,1 0-12304 16,2-2-2496-16</inkml:trace>
  <inkml:trace contextRef="#ctx0" brushRef="#br0" timeOffset="-55201.01">9865 14469 19343 0,'0'0'1728'0,"-5"-4"-1392"16,5 4-336-16,-8-6 0 0,-2-1 2032 0,-1 1 336 16,1-1 64-16,1 1 0 0,-2-1-1024 0,1 2-192 15,-1 2-64-15,1-2 0 0,1 4-288 0,0 1-64 16,1 0-16-16,0 1 0 0,2 2 0 0,0 2 0 15,3 2 0-15,-1 2 0 0,1 1-400 0,2 2-64 16,1 2-32-16,1 4 0 0,2 3-64 0,1 3-16 0,1 1 0 0,1 3 0 16,2 3-208-16,1 2-288 0,0 1 64 0,3-3 16 15,2 2 208-15,1-1 256 0,-1 1-48 0,-1-3-16 32,-1-3-896-32,0-2-176 0,-1-4-32 0,0-1-16 15,-2-2-352-15,0-3-80 0,-1-3-16 0,-2-1 0 16,0-1-1824-16,-3-2-352 0</inkml:trace>
  <inkml:trace contextRef="#ctx0" brushRef="#br0" timeOffset="-55013.52">9683 14828 26495 0,'0'0'1168'0,"-4"-5"240"0,4 5-1120 0,-5-4-288 0,5 4 0 0,0 0 0 0,-2-7 1040 0,2 7 160 16,7-5 16-16,-1 1 16 0,3 1-352 0,2 1-80 15,2 0-16-15,1 1 0 0,2 0-592 0,2 1-192 16,0 0 128-16,3 0-128 0,-1 0 0 0,-1 0 0 16,2-1 0-16,1-1 0 15,1 1-2176-15,-1 0-400 0,-1-1-80 0</inkml:trace>
  <inkml:trace contextRef="#ctx0" brushRef="#br0" timeOffset="-54732.32">10105 14747 5519 0,'0'0'240'0,"0"0"64"0,-6-4-304 0,-1 1 0 15,-1 1 0-15,0 1 0 0,-1-3 4992 0,0 2 928 16,1 1 192-16,-1 1 32 0,0 1-3632 0,1 2-720 16,0 1-160-16,2 2-32 0,-1 1-752 0,4 3-144 0,-1 2-48 0,2 2 0 15,2 2-464-15,3 0-192 0,1-2 128 0,2 2-128 16,2-1 0-16,1 0 0 0,3-4 0 0,2 1 0 16,3-3-192-16,-1 2 192 0,0-5-160 0,1-1 160 15,-1-2 0-15,1 0 0 0,0-3 176 0,-1-3-48 16,-2-1-128-16,-1-1-160 0,-2-2 160 0,-2 0-208 15,-1-1 208-15,-3 0 160 0,-1 0-32 0,0-1 0 16,-4 0 48-16,-1 0 0 0,-2 0 0 0,-1-1 0 16,-3 0 16-16,1 0 16 0,-2-3 0 0,0 1 0 15,-2 0-208-15,-1 0 0 0,1 1-192 0,0-1 192 16,-1-1-2816-16,1 1-448 16</inkml:trace>
  <inkml:trace contextRef="#ctx0" brushRef="#br0" timeOffset="-54466.64">10396 14731 14735 0,'2'9'1312'0,"2"4"-1056"15,0 2-256-15,0 3 0 0,1-1 3216 0,-1 0 592 16,-1-1 112-16,1-2 32 0,0-1-1904 0,0-1-384 16,1-2-80-16,-1-2-16 0,-4-8-848 0,0 0-160 15,0 0-48-15,0 0 0 0,0 0 96 0,0 0 16 16,0 0 0-16,2-8 0 0,-2-1-272 0,-1-3-48 15,-2 1-16-15,0-4 0 0,-1 0 96 0,1-1 0 16,-1 0 16-16,-1-1 0 0,2 0 176 0,1-1 16 16,-1 0 16-16,2-2 0 0,1 1-464 0,1 0-144 0,2 1 0 15,-1 1 0-15,2 0-192 0,1 2-128 0,2 0-48 0,1 2 0 32,0 3-976-32,1 1-208 0,0 2-48 0,0 3-9920 0,-1 2-2000 0</inkml:trace>
  <inkml:trace contextRef="#ctx0" brushRef="#br0" timeOffset="-53873.03">10744 14640 5519 0,'0'0'240'0,"0"0"64"0,0 0-304 0,0 0 0 15,0 10 0-15,0-2 0 0,0 1 4720 0,0 2 880 16,-1 1 176-16,-1 1 48 0,0 1-3408 0,2 0-688 16,1-1-128-16,0 0-16 0,-1-1-896 0,2-1-176 15,0-2-48-15,1-2 0 0,-3-7-336 0,2 8-128 16,-2-8 0-16,0 0 144 0,0 0-144 0,0 0 0 15,0 0 144-15,0 0-144 0,0 0 0 0,0 0 0 16,3-8 0-16,0-1 0 0,-3 2 0 0,1-5-192 16,0-1 64-16,1 1 0 0,0-4-128 0,2 2-32 15,-1-2 0-15,-1 1 0 0,1 0 64 0,0 2 16 0,0 4 0 0,1 0 0 16,2 0 208-16,-1 2 240 0,-1 2-48 0,-4 5-16 16,0 0 112-16,0 0 32 0,8 5 0 0,-2 2 0 15,-1 0 0-15,-1 4 0 0,1 2 0 0,-1 2 0 16,0-1-64-16,-1 0-16 0,-1 1 0 0,1-1 0 15,-2-4-112-15,2 1 0 0,0-2-128 0,-1-1 192 16,-2-8-192-16,0 0 0 0,0 0 0 0,0 0-160 16,0 0 160-16,0 0-160 0,0 0 160 0,0 0-160 15,4-8 160-15,0-1 0 0,0-3 0 0,0-1-128 16,-2-3 128-16,2 1 0 0,-1-1 0 0,1 0 0 16,-3-3 0-16,3-1 192 0,1 3 0 0,2-2-16 15,1 2-176-15,-2 1 0 0,1 2 0 0,-3 4 128 0,1 2 688 0,0 2 128 16,-5 6 16-16,0 0 16 0,10 3-128 0,0 5-16 15,-3 5-16-15,4 0 0 0,-1 7 0 0,1 0 0 16,-1 3 0-16,1 0 0 0,-1 2-384 0,0-2-80 16,-1-1-16-16,2 2 0 0,-1-5-336 0,1 1 0 15,1-4 0-15,-2-1 0 16,0 0-2832-16,1-5-640 0</inkml:trace>
  <inkml:trace contextRef="#ctx0" brushRef="#br0" timeOffset="-53263.62">8684 15417 27007 0,'0'0'1200'0,"0"0"240"0,0 0-1152 0,0 0-288 0,0 0 0 0,1 7 0 16,1 2 1456-16,-1 4 224 0,3 0 48 0,0 4 16 15,1 1-400-15,2 3-96 0,0 1-16 0,1 3 0 16,0 0-656-16,0 5-128 0,-2 2-16 0,1 3-16 15,-1 2-272-15,1 1-144 0,-1-2 160 0,0 1-160 16,-2 0 0-16,-1-1 0 0,1-1 0 0,0-4 0 31,0-2-2160-31,-1-3-320 0,1-5-64 0</inkml:trace>
  <inkml:trace contextRef="#ctx0" brushRef="#br0" timeOffset="-53060.62">8593 15735 17503 0,'-13'-8'768'16,"8"4"176"-16,1 2-752 0,1-5-192 0,-1 1 0 0,2-2 0 0,0-1 3536 0,4 0 688 15,0-2 128-15,2 2 16 0,3 1-2416 0,-1 2-480 16,3-1-112-16,2 1-16 0,0-1-608 0,1-1-128 16,1 2-32-16,1-1 0 0,2 2-352 0,1 1-80 15,3 0-16-15,-1 2 0 0,1-3-128 0,-2 2-272 16,2 0 64-16,-1 3 16 15,1 0-2432-15,-1 2-464 0,-2 0-112 0</inkml:trace>
  <inkml:trace contextRef="#ctx0" brushRef="#br0" timeOffset="-52840.62">8568 15837 16575 0,'-5'0'1472'0,"5"0"-1168"0,-5 1-304 0,5-1 0 16,0 0 4352-16,0 0 800 0,0 0 160 0,11 1 48 16,4-1-3408-16,2-1-672 0,1 0-144 0,3-3-32 15,1 1-240-15,1-2-48 0,2 1-16 0,1 0 0 16,-1 2-416-16,2-2-96 0,3-3-16 0,2 1 0 16,-1-2-272-16,2 0-256 0,2-1 64 0,1 0-19056 15</inkml:trace>
  <inkml:trace contextRef="#ctx0" brushRef="#br0" timeOffset="-50162.57">8709 14632 23039 0,'0'0'2048'0,"0"0"-1648"0,0 0-400 0,0 0 0 0,-3-5 1808 0,3 5 288 16,0-7 48-16,0 7 16 0,0 0-640 0,0 0-128 16,0 0-32-16,9 7 0 0,0 1-672 0,1 7-144 15,-1 2-32-15,0 6 0 0,0 7-80 0,-1-6-32 16,0 5 0-16,-1-2 0 0,1 2-208 0,1 1-64 16,-2-4 0-16,-2 2 0 0,0-2-128 0,1 5-256 15,-1-2 64-15,0-3 16 16,-1-3-1968-16,-1-1-400 0,-3-1-80 0,-2-5-11984 0</inkml:trace>
  <inkml:trace contextRef="#ctx0" brushRef="#br0" timeOffset="-49771.99">8706 15008 12895 0,'0'0'576'0,"-4"-6"112"0,0 0-560 0,2-1-128 16,-1 1 0-16,2-2 0 0,1-1 3616 0,1 0 688 0,0-2 144 0,3 1 32 15,3 0-2480-15,1-1-480 0,1 1-112 0,0 1 0 16,1-3-736-16,1 3-144 0,-1 0-16 0,2-1-16 15,2 1-368-15,1 1-128 0,-1-1 0 0,2 2 0 16,1-4 256-16,1 2-64 0,0 1 0 0,-1 2 0 16,0-2-192-16,-1 1 0 0,-2 2 0 0,-1 2 0 15,0-2 128-15,0 3 16 0,-2-1 16 0,-2 2 0 16,-3-1-160-16,-6 2 0 0,0 0 0 0,0 0 0 16,0 0 0-16,0 0 0 0,0 0 0 0,0 0 128 15,0 0-128-15,0 0 0 0,-5 7 0 0,-2 2 0 16,2 3 0-16,-1 2 0 0,-1 2 0 0,2 2 0 15,2 0 0-15,2 2 0 0,0 2 128 0,2-4-128 16,2 2 0-16,2-3 0 0,1-2 144 0,5 1-144 0,2-4 0 0,3-3 0 16,0-4 0-16,3-1 128 0,0-4-128 0,1-3 0 15,-1-2 128-15,0-3-128 0,-2 1 256 0,-2-6-32 16,0-4 0-16,-2 1 0 0,-3-1 272 0,-1 0 48 16,-2-1 16-16,-3 0 0 0,-3 1 96 0,-1 1 32 15,-3 0 0-15,-2 2 0 0,-3-2-224 0,0 2-32 16,-1 1-16-16,-2 1 0 0,-2 1-272 0,-2-3-144 15,0 3 160-15,-1-1-160 16,3 0-1520-16,-1 2-400 0,-1-1-64 0</inkml:trace>
  <inkml:trace contextRef="#ctx0" brushRef="#br0" timeOffset="-49171.52">9658 15528 21183 0,'-10'-12'944'0,"4"8"192"15,0-1-912-15,-1 2-224 0,-1 2 0 0,2 1 0 0,-1 0 2272 0,1 1 416 16,-2 3 64-16,0 2 32 0,4 1-1088 0,0 2-224 16,-1 5-32-16,1 1-16 0,2 3-720 0,2 5-160 15,1 1-32-15,2 4 0 0,-2-1-272 0,1 2-64 16,4-1-16-16,-1 4 0 0,0-2-32 0,2-2-128 16,0 0 192-16,3-2-64 0,0 0-128 0,2-3 0 15,0 1 0-15,-1-6 0 16,1 0-1584-16,1-5-192 0,-1-1-32 0,-1-4-8656 15,1-4-1728-15</inkml:trace>
  <inkml:trace contextRef="#ctx0" brushRef="#br0" timeOffset="-48999.77">9874 15541 18431 0,'0'0'1632'0,"0"0"-1312"0,0 0-320 0,0 0 0 15,0 0 2448-15,0 0 432 0,0 0 64 0,-2 9 32 16,-1 0-1920-16,3 4-384 0,0 3-80 0,3 2-16 15,-1 2-208-15,2 2-48 0,0 3-16 0,1 1 0 16,2 0-304-16,1 0 0 0,0-1 0 0,-1-1 0 31,1 0-448-31,0-2-64 0,-1-1 0 0,-1-2 0 0,1 1-1952 0,-2-2-400 0,-3-1-80 0</inkml:trace>
  <inkml:trace contextRef="#ctx0" brushRef="#br0" timeOffset="-48593.49">9907 15851 9215 0,'-4'-14'816'0,"1"7"-656"0,1 1-160 0,-1-1 0 0,-1 1 3200 0,2-1 592 16,-1 1 128-16,3 6 32 0,0 0-1968 0,0 0-400 15,0-7-80-15,0 7-16 0,3-6-912 0,1 0-176 16,1 1-32-16,1 0-16 0,2 1-352 0,0-1 144 16,1 0-144-16,0 1 0 0,2-1 144 0,0 1-144 15,0 1 0-15,-1 2 144 0,1-1-144 0,-1 2 0 16,1 0 0-16,0 2-176 0,1 0 48 0,1 4 0 15,1-1 0-15,-1-1 0 16,-1 1-368-16,0 1-64 0,0 2-16 0,-1 0 0 0,2 1 368 0,-1 0 64 16,-1 0 16-16,-1-2 0 0,0 1 128 0,-2-2 0 15,-1 2 0-15,-1 0 0 0,1-2 0 0,-2 0 0 0,-1-1 0 16,-4-5 0-16,0 0 256 0,0 0 0 0,0 0-16 0,0 0 0 16,0 0 400-16,0 0 64 0,0 0 32 0,0 0 0 15,-7-3 176-15,4-1 48 0,-3-2 0 0,1-1 0 16,1-3-464-16,0 1-96 0,2-7-16 0,-1 2 0 15,0-3-384-15,1 0 0 0,1 1 0 0,1-2 0 16,2 1-208-16,1 1-128 0,-1 1-32 0,2-1 0 31,1 4-416-31,2 3-96 0,1 0-16 0,1 3 0 16,1 0-176-16,2 3-32 0,1 0-16 0,0 2 0 0,2 1-624 0,-1 0-128 16,0-2-32-16,3 1-4976 0,0-2-992 0</inkml:trace>
  <inkml:trace contextRef="#ctx0" brushRef="#br0" timeOffset="-48234.13">10475 15602 2751 0,'0'0'256'16,"0"0"-256"-16,0 0 0 0,0 0 0 0,3 8 3968 0,-2 0 768 15,-2 0 128-15,0 1 48 0,-2 0-2432 0,-1 0-496 16,-1-1-80-16,0 2-32 0,0-2-624 0,-2 3-128 16,0 0-32-16,2 2 0 0,0 0-192 0,0 0-32 15,1 2-16-15,0-2 0 0,1 0-208 0,1 0-64 16,0-1 0-16,2-1 0 0,2 2-304 0,0-4-64 16,1-1-16-16,1 0 0 0,-4-8-192 0,6 7 0 15,1-2 0-15,1-1 0 0,1-2 0 0,0 0 0 16,-9-2 0-16,9-2 0 0,-1 2 128 0,0-4-128 15,0 2 0-15,-1-5 144 0,0 1-144 0,-1-2 0 16,1-1 0-16,0-2 0 0,-1-2 0 0,-1 0-192 16,-1 0 0-16,1-1 16 0,-2 0 16 0,0 1 0 15,-1 0 0-15,1 1 0 0,-2-1 160 0,-1 2 0 16,-1 2 0-16,0 1 0 0,-1 1 0 0,2 7 176 0,0 0-48 0,-1-7 0 16,1 7 64-16,0 0 0 0,0 0 0 0,0 0 0 15,0 0-192-15,3 8 0 0,-2 2 0 0,1 5 0 16,1 0-128-16,0 0 128 0,1 0 0 0,-1 1 0 15,0 1-288-15,1 0 16 0,0-4 0 0,1 0 0 32,0 0-1680-32,1-3-336 0,-1-2-64 0,0-1-16 15,0-2-880-15,-5-5-176 0,0 0-32 0,0 0-5264 0</inkml:trace>
  <inkml:trace contextRef="#ctx0" brushRef="#br0" timeOffset="-47890.52">10679 15619 9215 0,'0'0'816'15,"4"-6"-656"-15,0-2-160 0,1 1 0 0,-1 2 3536 0,-4 5 688 16,0 0 128-16,6 0 16 0,-6 0-2208 0,8 7-448 16,-1 2-96-16,-1 2-16 0,2 4-496 0,-2-1-96 15,1 3-32-15,-2 1 0 0,0-1-208 0,2 3-64 16,-3-5 0-16,0 1 0 0,0 0-256 0,0-1-48 16,-1-2-16-16,1 0 0 0,0 2-128 0,0-5-16 15,-1 1-16-15,-1-1 0 0,1-1-32 0,0-2 0 16,-3-7 0-16,0 0 0 0,6 5-192 0,-6-5 176 15,0 0-176-15,0 0 160 0,0 0-32 0,5-7-128 16,-1-2 192-16,0-2-64 0,0-1-128 0,-1-4 160 16,-2 1-160-16,2-2 160 0,-1-2-160 0,1 2 0 15,-1-1 0-15,0 1 128 0,-1 2-128 0,0 2 0 16,1 1 0-16,0 0 0 0,1 2 0 0,-2 2 0 0,-1 8 0 16,0 0 0-16,0 0 224 0,0 0-32 0,0 0-16 0,0 0 0 15,4 9 64-15,1 1 16 0,2 2 0 0,-1 0 0 16,1 2-256-16,-1 2-160 0,1-1 32 0,-1 1 0 15,1-2 128-15,-1-1 0 0,1 2 0 0,-1-5-128 32,1 1-1472-32,-1-1-272 0,2-1-64 0,0 0-9280 0,1-2-1856 0</inkml:trace>
  <inkml:trace contextRef="#ctx0" brushRef="#br0" timeOffset="-47561.22">11196 15592 31039 0,'-7'0'688'0,"-5"1"144"0,-1 2 16 0,0-1 16 0,0-2-688 0,0 3-176 16,0 1 0-16,0-3 0 0,2 0 864 0,3 2 144 15,2 1 16-15,6-4 16 0,0 0-784 0,0 0-256 16,-2 8 160-16,2-8-160 0,7 8 0 0,2-1-224 16,2 0 32-16,-1-1 0 0,0 0 192 0,3-1 0 15,0 0 0-15,2 0 0 0,-2-2 0 0,1 2 0 16,1 0 0-16,-1-1 0 0,2 1 0 0,-2-1 0 15,-1 0 0-15,-1 0 160 0,-3 1 400 0,0 1 80 16,-1-1 0-16,-2 0 16 0,-2 2 0 0,-4-7 0 16,1 7 0-16,-1 1 0 0,0 1-240 0,0-1-48 15,-2 3-16-15,-2 0 0 0,-1-3-176 0,-2 1-48 0,-1 0 0 16,1-1 0 0,0 1-512-16,1-2-96 0,-1-1-32 0,2-3 0 15,5-3-2160-15,0 0-432 0,-5 1-96 0,5-1-10992 0</inkml:trace>
  <inkml:trace contextRef="#ctx0" brushRef="#br0" timeOffset="-47436.23">11365 15696 11055 0,'0'0'976'0,"0"0"-784"0,3 7-192 0,4 0 0 16,-3 1 2720-16,0 0 496 0,-4-8 112 0,2 9 0 16,4 0-1856-16,-3 0-368 0,0-1-80 0,1 0 0 15,0 0-896-15,-1 2-128 0,-1-2-128 0,1 0 128 16,-3-8-2064-16,2 8-304 0</inkml:trace>
  <inkml:trace contextRef="#ctx0" brushRef="#br0" timeOffset="-47170.55">11509 15360 6447 0,'0'0'576'0,"0"0"-576"16,-5-4 0-16,1 1 0 0,0-2 5056 0,2 1 896 15,2 4 176-15,0 0 32 0,-2-5-4848 0,2 5-976 16,0 0-192-16,0 0-144 16,0 0-816-16,7-1-272 0,-7 1-48 0,8 1-16 15,-1 4-624-15,0 0-128 0,-2 2-16 0,-1-1-16 0,0 5 1360 0,0-5 288 0,-1 2 48 16,0 1 16-16,1 2 1120 0,0 0 240 0,1 1 32 0,1 1 16 16,0 0-512-16,1 1-96 0,1 5-32 0,-1-4 0 15,0 2 32-15,2 0 0 0,-1 0 0 0,0 3 0 16,-1-2-288-16,1 2-48 0,0-1-16 0,0-1 0 15,0 1-224-15,-2 0 0 0,1 1 0 0,-1-3-7824 16,0 2-1456-16</inkml:trace>
  <inkml:trace contextRef="#ctx0" brushRef="#br0" timeOffset="-46983.05">11604 15787 11967 0,'-2'-9'1072'16,"-2"0"-864"-16,-1-1-208 0,1-1 0 15,0-1 3520-15,1 2 640 0,2 2 144 0,1 2 32 0,0 6-2160 0,3-8-448 16,0 0-64-16,4 2-32 0,1 0-1168 0,1 0-224 16,0-1-48-16,1 1-16 0,1-1-176 0,1 1 0 15,-1-1-160-15,2 3 160 16,0-2-512-16,0 2 0 0,1 1 0 0,-1-1 0 16,-2 4-2496-16,1-1-496 0,0 1-96 0</inkml:trace>
  <inkml:trace contextRef="#ctx0" brushRef="#br0" timeOffset="-46826.86">11851 15669 3679 0,'0'0'320'0,"0"0"-320"15,2 5 0-15,1 3 0 0,1 0 3872 0,-1 1 704 16,-1 0 144-16,1 1 16 0,2 2-2928 0,-1 2-592 16,-2-1-112-16,2 0-16 0,-1 2-736 0,0-2-144 15,-1-2-16-15,1 0-16 0,-1-1-176 0,2-1 0 16,-2-1 0-16,-1 0 128 16,-1-8-2224-16,0 0-448 0</inkml:trace>
  <inkml:trace contextRef="#ctx0" brushRef="#br0" timeOffset="-46498.84">11911 15559 1839 0,'-2'-17'0'0,"2"11"160"0,2-2-160 0,-2 1 0 0,-2 0 0 0,4 0 0 15,-2 7 6592-15,0 0 1296 0,0 0 256 0,2-5 48 16,-2 5-6048-16,0 0-1216 0,0 0-240 0,0 0-48 16,0 0-448-16,7 5-64 0,-1 2-128 0,0 2 176 15,-2 2-176-15,1 4 0 0,-1-2 0 0,0 4 0 16,-1 2 0-16,1 1 0 0,0-1 0 0,0 1 0 15,1-2 0-15,1 2 0 0,0-3 0 0,2-2 0 16,0-2 0-16,0-1 0 0,-2 0 0 0,2-4 0 0,0-1 0 0,-2 1 0 16,2-4 0-16,0 0 0 0,-8-4 0 0,8 0 336 15,0-1-32-15,-2-2-16 0,1-1 592 0,-2 0 112 16,-1-1 32-16,0-3 0 0,-2-1-256 0,1-1-32 16,-2-5-16-16,-1 2 0 0,-2 0-208 0,-2 0-64 15,-2 0 0-15,0 0 0 0,-2-2-64 0,-1 0 0 16,0 2-16-16,0-2 0 0,-2 0-368 0,3 2 0 15,1 0 0-15,-1 3 128 16,1-2-768-16,2 3-128 0,0 0-48 0,2 2 0 16,2-2-2000-16,2 3-384 0,-1 6-96 0,4-7-6912 15,1 2-1376-15</inkml:trace>
  <inkml:trace contextRef="#ctx0" brushRef="#br0" timeOffset="-46200.88">12128 15484 22047 0,'0'0'976'0,"7"11"208"0,-2 2-944 0,2 2-240 0,-1-1 0 0,1 2 0 16,-2-1 2048-16,0 1 352 0,0 0 80 0,1 1 16 15,-1-3-416-15,-1 3-80 0,1-4-16 0,-1 1 0 16,-2-1-960-16,2-1-192 0,0-2-32 0,0 1-16 16,-1-3-384-16,1-2-80 0,-4-6 0 0,0 0-16 15,0 0-80-15,0 0-16 0,0 0 0 0,6-5 0 16,-1-3-48-16,-1 0-16 0,0-3 0 0,0-1 0 16,0-1-144-16,0 0 0 0,-1-3 0 0,-1 2 0 15,1-4-192-15,2 1 0 0,-1-2-16 0,0 1 0 16,1 0 16-16,0 1 16 0,2 1 0 0,1-1 0 15,-3 4 176-15,1-1 0 0,2 3 0 0,0 4 0 16,0-1 128-16,0 3 128 0,0 2 0 0,-1 4 16 16,1 3-32-16,0 0-16 0,1 3 0 0,2 0 0 0,-1 4-96 0,0 3 0 15,1 2-128-15,-1 2 192 0,-1 2-192 0,1 2 0 16,-1 3 0-16,-2 2 0 16,-1 4-1456-16,-1-1-336 0,-1 3-64 0,-2-2-10064 15,-2 0-2032-15</inkml:trace>
  <inkml:trace contextRef="#ctx0" brushRef="#br0" timeOffset="-45763.32">10804 16330 16575 0,'0'0'1472'0,"-5"7"-1168"0,-2 0-304 0,-1-3 0 16,-1 0 2976-16,0 0 544 0,0-2 96 0,0 2 32 15,0-1-2112-15,0 2-400 0,-1-1-96 0,1 0-16 16,2 0-720-16,-1 1-160 0,1 0-16 0,-1 0-128 15,2 1 0-15,1-1 0 0,1 1 0 0,4-6 0 0,0 0 0 0,1 10 0 16,-1-10-128-16,7 6 128 0,3 1-176 0,3-2 176 16,1-1-192-16,2 0 192 0,1 0-176 0,1-3 176 15,0 0-160-15,1 3 160 0,-1-3 0 0,1 2 240 16,2 0-32-16,-2-2 0 0,-5 1 432 0,-4 4 64 16,1-1 32-16,-2 4 0 0,-3-1-48 0,0 4-16 15,-4-2 0-15,0 3 0 0,-2-3-256 0,-2 3-48 16,-2 2-16-16,-2-1 0 0,-3-1-192 0,0 2-32 15,-1-5-128-15,1 2 192 16,0-2-1488-16,0-2-304 0,0-2-64 0,1-2-9280 16,0-1-1840-16</inkml:trace>
  <inkml:trace contextRef="#ctx0" brushRef="#br0" timeOffset="-45591.57">10963 16206 25791 0,'0'0'2304'0,"0"0"-1856"0,0 0-448 0,0 0 0 15,9 5 1984-15,-1 2 320 0,0 3 48 0,1 2 16 16,1 2-880-16,1 3-160 0,-1 1-48 0,3 3 0 16,0 1-816-16,0 2-160 0,-1 0-48 0,1 3 0 15,0-1-256-15,-1 1 0 0,-3 0 0 0,0 1 0 16,0-1-288-16,-1 1-160 16,0-2-48-16,-3-2 0 0,0-1-3056 0,-1-4-608 0</inkml:trace>
  <inkml:trace contextRef="#ctx0" brushRef="#br0" timeOffset="-45169.74">11011 16384 30927 0,'0'0'1360'0,"0"0"304"0,0 0-1344 0,0 0-320 16,0 0 0-16,0 0 0 0,0 0 256 0,9 3-32 16,2-3 0-16,3 1 0 0,2-1-224 0,3 0 0 15,5 0 128-15,-1-1-128 0,1 1-128 0,0-3-80 16,4 2-16-16,-3 0 0 15,-2-1-208-15,-2 2-32 0,-4 0-16 0,-1 0 0 0,-3 0 256 0,-3 0 48 16,-1 0 16-16,-1 2 0 0,-8-2 304 0,0 0 64 16,0 0 16-16,0 0 0 0,0 0 272 0,0 9 48 15,-3 0 16-15,-1 1 0 0,-1-2-64 0,1 1-16 16,-4-1 0-16,2 0 0 0,-1 0-96 0,2 1 0 16,0 0-16-16,1 0 0 0,3 0-240 0,-1 1-128 15,2-10 128-15,0 0-128 0,0 0 0 0,2 6 0 16,-2-6 0-16,0 0 0 0,0 0 0 0,6 4 0 0,1-1 0 0,-1-3 0 15,1-3 144-15,1 0-144 0,-3-1 192 0,0 1-192 16,0-3 256-16,1 1-48 0,-1 1-16 0,0 0 0 16,-1-1 96-16,0 1 16 0,1-1 0 0,-5 5 0 15,5-4 160-15,-5 4 48 0,5-5 0 0,-5 5 0 16,0 0-32-16,0 0 0 0,0 0 0 0,0 0 0 16,0 0-208-16,8 1-32 0,-8-1-16 0,7 7 0 15,-1 0-224-15,1 3 0 0,-2 0 0 0,0 0 0 16,2 2-1568-16,-1 0-352 0,1-2-80 0,-1-1-14368 15</inkml:trace>
  <inkml:trace contextRef="#ctx0" brushRef="#br0" timeOffset="-44997.78">11551 16158 23039 0,'0'0'2048'0,"0"0"-1648"16,0 0-400-16,0 0 0 0,1 7 2816 0,2 4 496 15,2 1 80-15,0 3 32 0,2 3-2128 0,1 3-416 16,-1 3-96-16,3 1-16 0,-1-1-512 0,0 2-128 16,0 0 0-16,0-1-128 15,0 0-320-15,0-3-160 0,-1 0-32 0,0 0-16 16,1 1-2416-16,-2-4-496 0,-2 2-80 0</inkml:trace>
  <inkml:trace contextRef="#ctx0" brushRef="#br0" timeOffset="-44591.68">11569 16450 14735 0,'0'0'1312'0,"0"0"-1056"0,0 0-256 0,0 0 0 0,-1-8 4448 0,1 1 832 0,1 2 160 0,2-1 48 16,2 0-3632-16,3 1-704 0,1 0-160 0,1 1-32 16,3-1-576-16,2 1-112 0,0-1-16 0,4 2-16 15,-2-2-240-15,0 3 0 0,0-3 0 0,1 4 0 16,-3-3 0-16,1 1 0 0,-2 1 0 0,1 2 0 15,-5-1 224-15,1-1 0 0,-2 1 0 0,0 0 0 16,-3-1-224-16,1 2-208 0,-2-1 32 0,-5 1 16 16,0 0 160-16,7-5 0 0,-3 0 0 0,-2-2 128 0,1-1 0 15,-1 0 0-15,-3 1 0 0,-2 0 0 0,1-1-128 0,-2 2 0 16,-1 1 0-16,-2-1 0 0,1 2 272 0,-3 3-16 16,-2 1 0-16,1 3 0 0,-1 1 432 0,2 3 80 15,1 1 0-15,2 4 16 0,-1-2-160 0,3 3-48 16,2 3 0-16,2 0 0 0,1-1-128 0,4 2-16 15,0-1-16-15,3-2 0 0,3-1-416 0,0-1 0 16,1 0 0-16,1-2 0 16,3-1-400-16,0 1-112 0,-2-4-32 0,2-3 0 15,-1-3-1888-15,2-2-368 0,0-2-80 0,0 1 0 16,-3-4-1440-16,-1-1-288 0,12-7-48 0,-8 2-16 0</inkml:trace>
  <inkml:trace contextRef="#ctx0" brushRef="#br0" timeOffset="-44357.26">11994 16075 21183 0,'0'0'944'0,"0"0"192"0,0-6-912 0,0 6-224 0,0 0 0 0,0 0 0 16,0 0 1408-16,11 0 224 0,-1 3 48 0,3 0 16 16,1 3-448-16,2 0-96 0,0 2 0 0,1 2-16 15,-2 0 224-15,2 1 48 0,0 5 16 0,0-3 0 16,0 3-176-16,-1 1-32 0,-1-1-16 0,0 3 0 15,-2 0-144-15,-3 5-32 0,-1-1 0 0,-1 3 0 16,0 3-192-16,-4-2-64 0,-4 3 0 0,0 2 0 16,-1-1-240-16,-1 2-48 0,-2-1-16 0,-2 2 0 15,1 0-320-15,-2 0-144 0,-1-2 128 0,2 0-128 16,1-2-1696-16,-2-2-416 0</inkml:trace>
  <inkml:trace contextRef="#ctx0" brushRef="#br0" timeOffset="-37866.24">21845 9696 8287 0,'1'-6'736'0,"-1"3"-592"16,0-4-144-16,-1-1 0 0,-1 0 896 0,1-2 160 16,-2 0 32-16,2 0 0 0,-3 0-480 0,3 2-96 15,-2-1 0-15,2 2-16 0,-2 1-496 0,2 2 0 16</inkml:trace>
  <inkml:trace contextRef="#ctx0" brushRef="#br0" timeOffset="-37178.86">19400 10702 11055 0,'14'-25'976'0,"-14"25"-784"0,-7-2-192 0,0 2 0 16,2 0 4288-16,5 0 832 0,-7 2 144 0,2 2 48 16,1 5-3136-16,0 1-640 0,-1 1-112 0,1 6-16 0,2 5-480 0,-1 2-96 15,-1 5 0-15,0 4-16 0,4 1-368 0,-1 3-64 16,-1-1 0-16,2 2-16 0,2-1-368 0,0-2 144 16,1-1-144-16,1-2 0 15,1-3-224-15,0-6-160 0,1 0-16 0,1-3-16 16,5-3-2368-16,-1-2-480 0,-2-5-80 0</inkml:trace>
  <inkml:trace contextRef="#ctx0" brushRef="#br0" timeOffset="-36772.63">19626 10684 3679 0,'0'0'160'0,"0"0"32"0,-6-3-192 0,6 3 0 0,-5 4 0 0,0 1 0 16,0 2 6432-16,1 2 1248 0,1 1 240 0,1 5 48 15,0 2-5600-15,2 2-1136 0,0 2-208 0,0 3-64 16,2 0-656-16,0 2-144 0,1 2-32 0,1-2 0 16,1-1-128-16,0-3 0 0,2 0 0 0,0-2 0 15,1 0 0-15,1 0 0 0,2-6 0 0,-1 2 0 16,-1-2 0-16,1-1 0 0,-1-1 0 0,-1-3 0 16,-2-1 0-16,1-1 0 0,-1-4 128 0,2 0-128 15,0-2 0-15,0-1 0 0,-1-2 0 0,1-3 128 16,0-3-128-16,0-3 0 0,-2 3-192 0,1-6 192 15,-2 0-272-15,-1-1 64 0,2-3 16 0,0 1 0 16,-4 0 192-16,0 0 0 0,-1 0 0 0,-1 2 0 16,-1 2 0-16,-2 1 160 0,-1 2-160 0,-1 0 128 15,0 4 192-15,-1 2 48 0,6 4 0 0,0 0 0 16,-6 0 144-16,-1 4 16 0,2 4 16 0,3 2 0 0,-2 2-288 0,1 2-48 16,2 1-16-16,1 2 0 0,1 2-192 0,0 2 0 15,1-3 128-15,0 0-128 0,2 1 0 0,1-1 0 16,1-1 0-16,0 0 0 15,2-1-528-15,1-3-48 0,-1-3-16 0,2 0 0 16,2 0-2272-16,0-3-448 0,1-1-80 0</inkml:trace>
  <inkml:trace contextRef="#ctx0" brushRef="#br0" timeOffset="-36428.92">20108 10830 25791 0,'-8'1'2304'0,"-2"2"-1856"0,-2 1-448 0,0 1 0 16,2-2 1936-16,-2 2 304 0,3 0 48 0,1 0 16 16,0 0-1248-16,2 2-240 0,1 1-48 0,2 1-16 15,2-1-576-15,2 1-176 0,2 0 0 0,0-1 0 16,3 1 0-16,0 0-144 0,2 1-16 0,0-3 0 16,0-1-16-16,1 2 0 0,1-2 0 0,1-1 0 15,0 0 176-15,1-1-192 0,0 1 192 0,1-1-192 16,-1-1 192-16,-1-1 0 0,-2-1 0 0,-1 2 0 15,0 1 0-15,-1 1 144 0,-1 0-16 0,-6-5-128 16,5 7 512-16,-2-1-16 0,-2 2 0 0,-1 0 0 16,-1 0 80-16,-2 1 32 0,-1 2 0 0,-1-5 0 15,-1 3-304-15,-1 0-64 0,-1 0-16 0,1-1 0 0,-1-1-224 16,1-1 0-16,1-1 0 0,2-1-160 16,4-4-1296-16,0 0-256 0,0 0-48 0,0 0-9120 15,0 0-1808-15</inkml:trace>
  <inkml:trace contextRef="#ctx0" brushRef="#br0" timeOffset="-36132">20370 10810 21183 0,'0'0'944'0,"-7"0"192"0,-2 2-912 0,0-2-224 16,-1 0 0-16,-1 1 0 0,1 0 2672 0,1 2 480 15,-2-1 112-15,2 2 0 0,0-1-2128 0,3 1-432 16,0 2-96-16,1-2-16 0,1 3-592 0,2-1-240 15,2-6 16-15,-2 8 0 16,4 0-512-16,2 0-96 0,2-2-32 0,3 2 0 16,2-3 16-16,0 2 0 0,2-1 0 0,2 1 0 0,-1 2 512 0,2 0 96 0,-1-1 32 0,2 2 0 15,-2 0 336-15,-2-1 64 0,0 0 0 0,-2 1 16 16,-3-1 1120-16,-1 3 208 0,-3-1 64 0,0 0 0 16,-3 1 48-16,-2-2 16 0,-2 3 0 0,-1-2 0 15,-1 2-640-15,0 0-112 0,-2-4-16 0,1 2-16 16,0-1-608-16,1-1-112 0,-1-1-32 0,1 1 0 15,-1-4-1344 1,6-5-288-16,0 0-48 0,0 0-10416 0,0 0-2064 0</inkml:trace>
  <inkml:trace contextRef="#ctx0" brushRef="#br0" timeOffset="-35803.97">20769 10627 4607 0,'0'0'400'0,"0"0"-400"16,0 0 0-16,1 10 0 0,-1-2 5792 0,2 2 1072 16,-1 2 224-16,1 2 32 0,2 2-4432 0,0 2-880 15,0 2-176-15,0 2-32 0,0-1-720 0,0 4-144 16,-1 2-32-16,0-4 0 0,1 5-400 0,0-5-96 16,0-2-16-16,1-3 0 0,-1 1-64 0,0-2 0 15,0-3-128-15,0-1 192 0,0 0-192 0,0-4 176 16,-4-9-176-16,0 0 160 0,0 0-160 0,0 0 0 15,0 0 144-15,0 0-144 0,8-5 0 0,-2-3 128 0,1-1-128 0,-2-2 0 16,-1 0 0-16,0-2 0 0,0-2 0 0,0 1 0 16,-1-2 128-16,1 3-128 0,0 2 128 0,2-1-128 15,-3 1 288-15,1 2-16 0,0 3 0 0,0 1 0 16,-4 5-64-16,5-4-16 0,-5 4 0 0,0 0 0 16,0 0-192-16,0 0 176 0,10 6-176 0,-3 2 160 15,0 2-160-15,-1 0 0 0,0 1-160 0,0 1 160 31,1 1-1488-31,0 0-208 0,1-1-32 0,3-2-9712 0,-1-1-1936 0</inkml:trace>
  <inkml:trace contextRef="#ctx0" brushRef="#br0" timeOffset="-35663.39">21180 10904 23615 0,'0'0'1040'0,"0"0"224"0,-2 8-1008 0,2 0-256 15,0 0 0-15,3 2 0 0,-2 1 992 0,2-1 160 16,-1 0 16-16,2 1 16 0,2-1-1040 0,0 2-144 15,-1-2-144-15</inkml:trace>
  <inkml:trace contextRef="#ctx0" brushRef="#br0" timeOffset="-35005.32">21215 10789 12895 0,'0'0'576'0,"-1"-7"112"0,1-2-560 0,0-1-128 15,1 1 0-15,1 0 0 0,2 1 2576 0,0 2 496 16,1 2 80-16,2 0 32 0,-1 3-1872 0,2 1-368 0,0 1-80 0,1 3-16 16,0 2-496-16,2 2-96 0,-1 3-32 0,-1 0 0 15,-1 4 0-15,-1 0 0 0,-2 2 0 0,-1 0 0 16,0 3 800-16,0-1 176 0,-2 2 16 0,1-2 16 16,-1-1 0-16,1-3 0 0,0-2 0 0,-1 0 0 15,1-1-624-15,1 0-128 0,-2-6-32 0,-2-6 0 16,0 0-272-16,0 0-176 0,0 0 192 0,7 4-192 15,-7-4 128-15,8-2-128 0,0-3 0 0,-2-2 0 16,1-2 0-16,-2-2 0 0,0-2 0 0,-1-2 0 16,1 0 0-16,0-1 0 0,-1 0 0 0,0 0 0 15,1 1 0-15,-1 0 0 0,-1 2 0 0,0 1 0 16,-1-1 160-16,1 4-160 0,-1 1 128 0,2 2-128 16,-4 6 160-16,0 0-160 0,0 0 192 0,0 0-192 0,0 0 0 15,6 8 0-15,-1 2-160 0,0 3 160 16,0 3-464-16,0 0 16 0,-1-2 16 0,2 2 0 15,-1-1-1488-15,1 0-288 0,2-2-64 0,1-3-16 16,2-2 560-16,-1-3 96 0,2-1 32 0,0-3 0 16,-1-2-592-16,0 1-112 0,-2-5-32 0,0 1 0 0,-1-1 1568 0,0-1 304 15,-1 0 64-15,0-2 16 0,-2-2 1152 0,0-1 224 16,1 2 48-16,-1-3 16 0,0-1-48 0,-1 2-16 16,-1 1 0-16,-1-1 0 0,-1 0-224 0,1 3-32 15,-2-2-16-15,0 1 0 0,-2 1-64 0,1 2-16 16,1 6 0-16,0 0 0 0,-4-3-176 0,4 3-32 15,0 0-16-15,-4 8 0 16,2 2-288-16,0 5-128 0,2 3 0 0,2 0 128 0,0 0 32 0,4 2 0 0,1 1 0 0,2-3 0 16,1-2-32-16,1-1-128 0,0-2 192 0,-1-2-64 15,-1-3 96-15,0-2 16 0,1-2 0 0,-1-1 0 16,0-3 400-16,0-2 96 0,-1 1 16 0,-2-6 0 16,1 0 480-16,-2-3 112 0,-1 0 0 0,-1-3 16 15,-1-1-336-15,-1-2-80 0,1-1-16 0,-1-1 0 16,-1-2-384-16,0 1-80 0,-1-1-16 0,-3-1 0 15,0 0-288-15,0-1-160 0,0-1 160 0,-1-2-160 16,0 0-1296-16,-1 0-368 0,1 1-64 0,0-1-10080 16,-2 1-2016-16</inkml:trace>
  <inkml:trace contextRef="#ctx0" brushRef="#br0" timeOffset="-34239.73">21931 10784 12895 0,'0'0'1152'0,"7"9"-928"15,1-2-224-15,0 1 0 0,0-2 3136 0,1 1 576 16,0-2 112-16,0 0 16 0,2 0-2032 0,-1-5-400 16,1 2-96-16,-2-2-16 0,0-2-864 0,-1 0-176 15,-1-2-48-15,0-1 0 0,-3-1 112 0,-2 0 0 16,1-1 16-16,-2-2 0 0,1 0 96 0,-2-1 16 16,-2-1 0-16,0 2 0 0,-3 1 160 0,-1 2 32 15,0-1 16-15,-2 2 0 0,0 1-16 0,0 3-16 16,1 1 0-16,-1 1 0 0,-1 2-48 0,1 1-16 0,-1 2 0 0,1 3 0 15,1-1-112-15,2 4 0 0,1-2-16 0,3 3 0 16,1 0-240-16,2-1-64 0,1 1 0 0,2 0 0 16,2-1-128-16,1 0 0 0,2-1 0 0,2-3 128 31,2-1-704-31,0-1-160 0,1 0-32 0,0-3 0 16,1 0-1280-16,-2-2-272 0,1 2-48 0,0-3-16 15,-2-3-288-15,0 1-48 0,-2 0-16 0,-1-1 0 16,-1-4 896-16,-1 0 176 0,0 1 48 0,-4-3 0 0,-1 1 592 15,-1 0 128-15,1-1 32 0,-1 0 0 0,-2 0 1712 0,2 0 352 0,-1 0 64 0,2-1 16 16,-1 4 128-16,0-3 16 0,-1 2 16 0,-1 7 0 16,0 0-512-16,0 0-96 0,0 0-32 0,8 3 0 15,-3 3 320-15,0 1 64 0,0 2 16 0,1 4 0 16,-1 3 240-16,1 1 48 0,0 1 16 0,-1 0 0 0,0 0-336 0,0 1-64 16,0-1-16-16,-1-2 0 0,0-2-240 0,0-1-48 15,1-3-16-15,-1-1 0 0,1 1-320 0,-1-5-64 16,-4-5-16-16,0 0 0 0,0 0-128 0,0 0-48 15,0 0 0-15,0 0 0 0,0 0-16 0,6-8-16 16,-4-1 0-16,1-2 0 0,-1 0-176 0,1-1 0 16,-2-1 0-16,2-3 0 0,0 1-160 0,-1-2-64 15,1-2-16-15,1 3 0 16,0-3-384-16,-1 5-80 0,0-3 0 0,0 4-16 16,1 1 32-16,0 2 16 0,1 2 0 0,1 3 0 15,1 1 144-15,1 1 16 0,-1 2 16 0,0 2 0 0,-7-1 496 0,8 4 0 16,0 3 0-16,1-1 0 0,0 1 0 0,0-1 256 15,1 1-48-15,2-1-16 0,0 1 48 0,0-1 0 0,1-1 0 0,0-1 0 16,0 0-240-16,0-1 0 0,0-2 0 0,-1 1 0 16,-2-2 128-16,-1-2-128 0,0 1 176 0,0 1-176 15,-2-3 368-15,-7 3-48 0,6-4 0 0,-6 4 0 16,4-5 144-16,0 0 32 0,-3-2 0 0,1 0 0 16,-1-1-96-16,-1-1-16 0,0 0 0 0,-1-2 0 15,-2 1 0-15,1 2 0 0,-2-1 0 0,0 2 0 16,1 2 32-16,3 5 0 0,0 0 0 0,0 0 0 15,-6 0-96-15,6 0 0 0,-7 5-16 0,2 4 0 16,0-1-304-16,1 4 0 0,1 0 0 0,2-1-144 16,1 2-208-16,1 0-32 0,2 0-16 0,2 1 0 15,1-3-1872-15,4 1-368 0,1-2-80 0,4-2-9408 16,0-1-1888-16</inkml:trace>
  <inkml:trace contextRef="#ctx0" brushRef="#br0" timeOffset="-33863.96">22931 10778 26607 0,'-2'-13'1168'0,"2"13"256"0,-1-7-1136 0,-3 1-288 16,0-1 0-16,-1 1 0 0,0-1 1040 0,-2 2 160 16,1 0 16-16,-1 3 16 0,1 0-304 0,-1 4-64 15,1 2-16-15,-1 4 0 0,2 3-592 0,0 3-112 16,1-1-16-16,1 1-128 0,0 2 448 0,2-3 0 16,1 1-16-16,1 2 0 0,2-4-32 0,0 1 0 15,1-2 0-15,1-3 0 0,0 1-80 0,2-2 0 16,0-1-16-16,1-3 0 0,1 2 48 0,0-3 16 15,1-2 0-15,-1-2 0 0,1-2-32 0,1 0 0 0,-1-3 0 0,-1-3 0 16,-2 0 32-16,-1-2 0 0,1-1 0 0,-1-1 0 16,1-2-144-16,-1-1-32 0,1 0 0 0,2-13 0 15,-3 3-192-15,0 0 0 0,-3-1 0 0,0 1 0 16,-3 0 128-16,0 0-128 0,-3 1 0 0,0 0 144 16,-3-1 160-16,-1 1 16 0,-3 0 16 0,5 9 0 15,0-3-144-15,0-1-48 0,0 4 0 0,2 4 0 16,0 4-144-1,1 3-256-15,2 6 64 0,0 0 16 0,-3 8 176 0,2 5 0 0,1 4 0 0,1 5 0 16,0 1 0-16,3 3 0 0,2-1 0 0,0 2 128 16,2 1-128-16,2-3 0 0,2 1 0 0,1-2 0 15,1-1-1984-15,1-3-400 0</inkml:trace>
  <inkml:trace contextRef="#ctx0" brushRef="#br0" timeOffset="-29897.49">19991 11566 25103 0,'0'0'1104'0,"0"0"240"0,0 0-1072 0,0 0-272 0,0 0 0 0,0 0 0 16,0 0 1776-16,0 0 288 0,0 0 64 0,0 0 16 15,0 0-480-15,19-2-80 0,-16 14-32 0,-1-3 0 16,0 0-464-16,0-1-112 0,1 2-16 0,0 3 0 16,-1 1-288-16,-1 6-64 0,1 2-16 0,-1 3 0 15,0 4 32-15,2 7 0 0,0-2 0 0,-1 3 0 16,1-4-864-16,1 1-160 0,0 2-48 0,0-6 0 15,-2-6-160-15,2 0-32 0,0-6-16 0,0 0 0 16,-2-1-2032-16,1-2-384 0,0-4-96 0</inkml:trace>
  <inkml:trace contextRef="#ctx0" brushRef="#br0" timeOffset="-29631.99">19898 11683 31039 0,'0'0'1376'0,"0"0"288"0,0 0-1344 0,0 0-320 0,0 0 0 0,0 0 0 16,0 0 1728-16,0 0 288 0,0 0 48 0,0 0 16 16,0 0-800-16,7-4-144 0,-2 0-48 0,4-2 0 15,4 0-416-15,0-1-96 0,3 1 0 0,1-1-16 16,2 2-240-16,1 1-64 0,-1-1 0 0,1 1 0 15,-1-1-256-15,1 4 0 0,-1-5 0 0,1 3 0 16,0-4-960-16,-2 3-256 0,-1 3-64 16,-2 1 0-16,0 0-2304 0,-2 1-448 0</inkml:trace>
  <inkml:trace contextRef="#ctx0" brushRef="#br0" timeOffset="-29381.94">19923 11791 23951 0,'-7'1'2128'0,"7"-1"-1696"16,0 0-432-16,0 0 0 0,0 0 2496 0,0 0 400 16,0 0 96-16,0 0 16 0,8-1-1232 0,1-1-240 15,0 2-64-15,2 0 0 0,1 2-624 0,2 0-128 16,3 1-16-16,0 0-16 0,1-1-240 0,0 2-32 15,2 0-16-15,1-1 0 0,-3-1-272 0,2-2-128 16,-1 0 0-16,3 0 128 0,-2 0-128 0,-1 0-272 0,1-4 64 16,-1 2 16-1,1-6-2576-15,0 1-512 0,-1 1-112 0</inkml:trace>
  <inkml:trace contextRef="#ctx0" brushRef="#br0" timeOffset="-28928.95">20365 11281 13823 0,'0'0'1216'0,"0"0"-960"16,0 0-256-16,0 0 0 0,0 0 2592 0,0 0 480 15,0 0 80-15,0 0 32 0,8 4-1584 0,-1 0-320 16,4 4-64-16,-1-1-16 0,2 0-464 0,2 2-96 16,3 2 0-16,2 2-16 0,0 1 16 0,2 4 0 15,-1 2 0-15,0 3 0 0,1 1 272 0,0 0 64 16,-3 2 16-16,-1 1 0 0,-1-1 32 0,0 0 16 15,-5 1 0-15,0 0 0 0,-2 2-32 0,0 0-16 16,-4 1 0-16,-1-2 0 0,-3 1-256 0,-1-3-48 0,-1 4-16 16,-3-4 0-16,0 2-160 0,-2-2-48 15,-2 0 0-15,-1 0 0 0,-3 3-304 0,0-1-160 0,-3-2 160 0,-1-1-160 16,2 0 0-16,-2-2 0 0,2 1-128 0,1-5 128 31,1 0-2048-31,2-2-320 0,0-2-48 0</inkml:trace>
  <inkml:trace contextRef="#ctx0" brushRef="#br0" timeOffset="4936.53">24332 9707 25679 0,'0'0'1136'0,"0"0"240"0,0 0-1104 0,0 0-272 0,0 0 0 0,0 0 0 16,0 0 1392-16,0 0 208 0,21 12 64 0,-20 2 0 15,3 6-864-15,-1 2-160 0,1 3-48 0,0 2 0 16,0 2-208-16,1 1-64 0,0-1 0 0,2-1 0 16,-1 1-96-16,3-3-32 0,-1-3 0 0,0 0 0 31,0-1-192-31,0-1 0 0,1-1 0 0,1-3 0 15,1 0 128-15,-1-5-128 0,0 0 0 0,1-3 144 16,-1-1-144-16,1-3 0 0,2-4 0 0,-3-1 128 16,1-1-128-16,-1-4 0 0,0-4 0 0,3-3 0 15,-2-1 0-15,-1 0 0 0,-1 0 0 0,1-4 0 16,0-8 0-16,-2 2 0 0,-2 0 0 0,1 1 0 16,-1-4-144-16,1 0 144 0,-2 0 0 0,-1 1 0 0,0-1 0 15,0 3 0-15,0-3 0 0,0 4 0 0,0 1 0 0,0 4 0 16,-2 2 0-16,-1 6 0 0,1-1 0 0,-2 10 0 15,0 0 128-15,0 0-128 0,2 10 576 0,0 5 0 16,-2 7 16-16,0 1 0 0,0 5-192 0,1 2-32 16,2 2-16-16,-2 1 0 0,0-2-224 0,2-2-128 15,3-3 160-15,0-1-160 0,0-2 0 0,2-1 0 16,1-2 0-16,0-1 0 16,2-2-1088-16,0-1-256 0,1-2-48 0,1-1-16 15,0-2-1920-15,1-2-384 0</inkml:trace>
  <inkml:trace contextRef="#ctx0" brushRef="#br0" timeOffset="5501.04">25057 9813 20271 0,'-4'-8'1792'0,"-1"-1"-1424"0,0 0-368 0,0-3 0 16,-2 2 2000-16,-1-1 336 0,-1 1 64 0,0-1 16 15,0 2-880-15,0 1-160 0,0 1-32 0,-1 0-16 16,1 2-512-16,0 2-112 0,1 3 0 0,3 0-16 15,-3 0-512-15,1 2-176 0,3 3 0 0,0 1 144 16,2 2-144-16,2 1 0 0,3 0 0 0,1 3 0 16,1 2 0-16,2 1-144 0,2-1 144 0,3 4-160 15,2 3 160-15,3 0 0 0,1-3 0 0,3-2 0 16,-2 0 0-16,0 1 0 0,-2 1 192 0,1 0-64 16,-1 2 32-16,-3-5 16 0,-6-2 0 0,-1 0 0 0,-2 0 256 0,-1-1 48 15,1 0 16-15,-5-3 0 0,-4 1 112 0,-1 0 32 16,-3-1 0-16,0 0 0 0,-2 0-288 0,-3-3-48 15,-2 1-16-15,0-3 0 0,-2 0-144 0,0-2-16 16,1-2-128-16,2-2 192 0,1-1-64 0,1 1-128 16,3-1 176-16,2 0-176 0,2 1 0 0,5 2 0 15,0 0 0-15,0 0 0 0,0 0-320 0,9-4 0 16,3 0-16-16,2 1 0 0,2 1 16 0,4-2 16 16,2 0 0-16,3 0 0 0,1 1 304 0,1 3 0 15,3-5-128-15,0 1 128 0,0-1 0 0,-1 0 0 0,-2 1 0 0,2 0 0 16,-2-4 0-16,0-2 0 0,2-5 0 0,-4 2 0 15,-4-2 0-15,-2 0 0 0,-2-2 0 0,-2 3 0 16,-1 0 0-16,-4-1 128 0,-2 0-128 0,-3 2 144 16,-2 1-16-16,-3 0-128 0,-3-1 192 0,-2-1-64 15,-1 1 16-15,-2 0 0 0,-1-2 0 0,-3 5 0 16,-5-2 64-16,0 6 16 0,-1-2 0 0,0 7 0 16,-1 2 48-16,5 4 16 0,0 4 0 0,1 4 0 15,1 4 272-15,3 3 48 0,2 3 16 0,3 1 0 16,6 6-64-16,0-2-16 0,3 0 0 0,3-2 0 15,3-3-96-15,4-1-32 0,2-1 0 0,3-2 0 16,2-1-176-16,4-5-48 0,-4-4 0 0,6 0 0 16,3-2-192-16,3-2 128 0,1-1-128 0,4-2 0 15,2-2-1648-15,2-4-416 0,0-1-96 0</inkml:trace>
  <inkml:trace contextRef="#ctx0" brushRef="#br0" timeOffset="7005.31">26933 9800 26079 0,'-2'-5'1152'0,"-4"-3"256"0,1 1-1136 0,0 2-272 0,-2 0 0 0,0 1 0 16,-1 0 1168-16,-1 1 176 0,-2 2 48 0,-1 2 0 16,-2 3-368-16,-2 3-64 0,0 3 0 0,0 5-16 15,3 2-752-15,2-3-192 0,1-1 0 0,0 1 0 16,-1 2 0-16,3 0 0 0,4-2 144 0,0 0-144 15,3-1 0-15,1 4 128 0,0-2-128 0,3-1 0 16,3 2 0-16,2-6 144 0,0-2-144 0,0-6 0 16,0 2 240-16,2-4-64 0,2 0-16 0,2-2 0 15,0-1-160-15,1-2 192 0,-3-3-192 0,1 0 192 16,-3-2-192-16,0-1 0 0,1 0 144 0,-1-1-144 16,-2 0 144-16,-1 0-144 0,-3 1 192 0,1 0-192 15,0 1 192-15,-2 2-192 0,-3 2 192 0,0 6-192 0,0-6 560 16,0 6 0-16,0 0 0 0,0 0 0 0,0 0 144 0,-4 9 16 15,0 1 16-15,1 1 0 0,2 2-544 0,3 2-192 16,1 0 144-16,2 2-144 0,2 0 0 0,-1-1 0 16,2-2-144-16,4 2 144 15,0-3-2032-15,3-1-288 0,2-1-64 0,1-4-13568 16</inkml:trace>
  <inkml:trace contextRef="#ctx0" brushRef="#br0" timeOffset="7473.98">27745 9454 20271 0,'0'0'896'0,"0"0"192"0,0 0-880 0,-4 8-208 0,1-4 0 0,-3 5 0 15,4 0 2112-15,0 6 384 0,2 3 80 0,-1 4 16 16,1 3-1136-16,0 2-240 0,1 3-32 0,2 0-16 15,1 0-720-15,0-1-128 0,0-2-48 0,0-2 0 16,1 0-16-16,0-2-16 0,0-3 0 0,1-3 0 16,0-2-112-16,1 0-128 0,-2-2 176 0,0-5-176 15,-4-1 240-15,-1-7-64 0,2 7-16 0,-2-7 0 16,0 0 16-16,0 0 0 0,0 0 0 0,0 0 0 16,0 0-176-16,0 0 0 0,-2-9 0 0,2-4-176 15,0 0-224-15,3-2-48 0,0 1-16 0,2-2 0 16,1 1 16-16,2-1 16 0,1 2 0 0,2 1 0 0,0-2 176 15,2 4 48-15,3 0 0 0,1 2 0 0,0 0 208 0,0 1 128 16,0 2 0-16,0 2-128 0,0 4 608 0,-3 2 16 16,-1 6 0-16,-1 0 0 0,-3 2 400 0,-1 1 64 15,-3 1 32-15,0 1 0 0,-3 2-176 0,-4 1-48 16,-2 0 0-16,-1 2 0 0,-3-1-336 0,-1 0-80 16,-4 0-16-16,-1 1 0 0,-2 0-208 0,2-1-64 15,-2-1 0-15,2-2 0 0,-2-2-192 0,2-2 0 16,-1-1 0-16,5-2 0 15,1-3-2096-15,2-2-304 0,1-2-64 0,6 0-15104 16</inkml:trace>
  <inkml:trace contextRef="#ctx0" brushRef="#br0" timeOffset="7833.41">28206 9714 27983 0,'0'0'1232'0,"-4"5"272"0,1 1-1200 0,-1 2-304 0,-1 0 0 0,0 4 0 15,0-2 1088-15,-1 2 176 0,2 1 16 0,2 3 16 16,-1-2-464-16,3 0-112 0,4-1-16 0,0 2 0 16,0 0-512-16,2 0-192 0,1-5 0 0,2 2 144 15,2 0 0-15,2-2 0 0,-2 2 0 0,1-6 0 16,0 2-144-16,1-1 160 0,0-1-160 0,1-2 160 16,-1-4-160-16,0-1 0 0,-1 1-160 0,1-5 160 15,-1 1 0-15,-2-3 0 0,-1-2 0 0,-1 0 0 16,0 0 0-16,0-3 0 0,-2 0 128 0,1 1-128 0,-3-2 0 15,1 0 160-15,1 1-160 0,1-3 128 0,-2 1-128 0,-1 1 0 16,-1 1 144-16,-1 3-144 0,0 1 240 0,0 3-32 16,-2 5 0-16,0 0 0 0,0 0 400 0,0 0 80 15,0 0 16-15,2 8 0 0,-2 1-352 0,1 2-64 16,-1 0-16-16,0-2 0 0,0 3-272 0,1 0 0 16,3 1 0-16,1-1 0 0,2-1 0 0,-1 1-144 15,2-3 16-15,0 2 0 16,-2-2-1856-16,2 1-384 0,0 1-64 0,1-2-8064 15,0-1-1600-15</inkml:trace>
  <inkml:trace contextRef="#ctx0" brushRef="#br0" timeOffset="8036.42">28762 9337 32415 0,'0'0'1440'0,"0"0"288"0,0 0-1376 0,2 13-352 0,-4 1 0 0,1 5 0 16,0 0 832-16,-1-2 112 0,1-1 16 0,0 5 0 16,-1 3 0-16,1 4 16 0,0-1 0 0,1 4 0 15,0 2-752-15,1 0-224 0,0 1 0 0,2 1 128 16,0-3-128-16,1 1-192 0,0-2 64 0,1-2 0 16,0-2-2112-16,0-5-400 0,0-1-96 0,1-2-7184 15,0-4-1424-15</inkml:trace>
  <inkml:trace contextRef="#ctx0" brushRef="#br0" timeOffset="8239.6">29044 9330 22111 0,'0'0'1968'0,"-1"17"-1584"15,-1 2-384-15,1 4 0 0,-2 1 2048 0,-1 2 320 16,-1 1 64-16,1 6 0 0,0-1-992 0,1 1-208 15,-1-2-32-15,1 2-16 0,0-2-864 0,2-8-192 16,-2 5-128-16,2 12 192 0,1-3-192 0,1-20-224 16,1 2 48-16,-1 2 16 15,0 1-3120-15,2-5-624 0</inkml:trace>
  <inkml:trace contextRef="#ctx0" brushRef="#br0" timeOffset="8536.34">29271 9585 13823 0,'0'0'1216'16,"0"0"-960"-16,0 0-256 0,0 0 0 0,0 0 3680 0,-11 1 688 0,1 4 144 0,-1 2 32 15,0 3-2608-15,-2 1-512 0,-2-1-96 0,0 4-32 16,-2 3-720-16,1 0-160 0,0 0-32 0,2-1 0 16,0-2-16-16,1-1-16 0,-2 2 0 0,5-1 0 15,2 0-32-15,3-2-16 0,0-2 0 0,5-10 0 16,-2 12 0-16,2-12 0 0,4 11 0 0,-4-11 0 15,0 0 64-15,12 6 16 0,0-2 0 0,2-3 0 16,-1-2 192-16,2 0 32 0,0-2 16 0,1 2 0 16,-2-6-352-16,2 2-64 0,-1 1-16 0,4 2 0 0,0-4-320 0,-1 2-80 15,-2 1-16-15,-2-1 0 16,1-2-1520-16,-1 4-304 0,-1-3-64 0,0-1-9408 16,0 0-1888-16</inkml:trace>
  <inkml:trace contextRef="#ctx0" brushRef="#br0" timeOffset="8694.54">29451 9623 23039 0,'0'0'2048'0,"0"0"-1648"0,-4 14-400 0,-1-2 0 16,1-2 2432-16,-2 2 384 0,2-3 96 0,1 3 16 15,0 1-1328-15,2 1-256 0,-1-2-48 0,4 1-16 16,-1-3-928-16,2 2-192 0,-1 2-32 0,2-2-128 31,0 0-896-31,3-2-272 0,-1-1-64 0,2-2-16 16,-8-7-1136-16,10 5-240 0,-10-5-32 0,12 3-16 15,-2-3-832-15,-10 0-160 0,11-4-48 0</inkml:trace>
  <inkml:trace contextRef="#ctx0" brushRef="#br0" timeOffset="8866.34">29593 9697 1839 0,'0'0'0'0,"8"-7"160"0,-2 1-160 0,-6 6 0 0,8-5 0 0,-8 5 0 16,0 0 6832-16,0 0 1328 0,0 0 272 0,0 15 48 16,-3 5-5360-16,-2-1-1072 0,-3 3-224 0,-1 3-32 0,0 0-624 15,1 0-112-15,2-2-32 0,-2 3 0 0,0 0-704 0,0 2-128 16,3 2-48-16,0 0 0 0,0 0-144 0,1-2-256 15,0-1 64-15,1 0 16 16,1-4-2256-16,3-2-464 0,-1-1-96 0</inkml:trace>
  <inkml:trace contextRef="#ctx0" brushRef="#br0" timeOffset="9335.04">30273 9411 11055 0,'0'0'480'0,"-6"6"112"0,-3 4-464 0,2 2-128 0,3 2 0 0,2 2 0 16,-1 2 4352-16,2 1 864 0,-2 1 160 0,2 2 48 15,-1-2-3168-15,5 1-624 0,1-2-128 0,0 1-32 16,0-2-768-16,1 0-144 0,0-3-48 0,0 0 0 15,1-2-128-15,-2-1-16 0,-2-2-16 0,1 1 0 16,-3-11-128-16,4 12-32 0,-4-12 0 0,5 10 0 16,-5-10-192-16,0 0 144 0,0 0-144 0,0 0 128 15,0 0-128-15,8 5 0 0,-8-5 0 0,0 0 0 16,0 0-208-16,9-5-128 0,-1 0-32 0,1-2 0 16,1 1-256-16,1-1-48 0,-1-2-16 15,2-1 0-15,1-1 224 0,1 0 32 0,1 4 16 0,0 3 0 16,2 1 192-16,1 2 32 0,2 1 16 0,0 4 0 0,-2 3 176 15,0 3 0-15,0 4 128 0,-1 1-128 0,-4-2 704 0,0 1 80 16,0 3 16-16,-2 3 0 0,-6-3 224 0,0 1 32 16,-1-4 16-16,-4 2 0 0,-4-4-304 0,-2 1-48 15,-1-2-16-15,-3 2 0 0,-5-4-64 0,1-1-32 16,0 0 0-16,-2-1 0 0,-1-2-368 0,0 0-80 16,0-2-16-16,2-3 0 0,-2-3-144 0,1 0 0 15,2 1 0-15,1-2 0 16,1-3-1520-16,3 0-224 0,1-3-48 0,3 1-16 15,1 0-1776-15,4-1-368 0</inkml:trace>
  <inkml:trace contextRef="#ctx0" brushRef="#br0" timeOffset="9741.25">30911 9705 30927 0,'0'0'1360'0,"12"-4"304"0,-3-3-1344 0,-1 1-320 0,1 0 0 0,-9 6 0 16,0 0 496-16,0 0 16 0,0 0 16 0,0 0 0 15,-4-6 624-15,4 6 128 0,-12 5 32 0,-2 3 0 16,-5 4-432-16,1 1-96 0,0 1-16 0,2 2 0 16,1 1-128-16,2 0-48 0,1 2 0 0,1-2 0 15,2-1-224-15,3-3-48 0,1 1-16 0,2-1 0 16,2-2-304-16,3-1 0 0,2-1 128 0,3 0-128 16,-7-9 0-16,11 6 0 0,2-1 0 0,2-1 0 15,0-6 0-15,4 0 0 0,2-2-160 0,-1-1 160 16,0-2 0-16,-2-1-144 0,0-1 144 0,-1-1 0 0,-2-1-208 15,-2 1 64-15,-1-1 16 0,-1 1 0 0,0-2 128 0,-2 1 0 16,-1-1 0-16,-2-1-128 0,1 0 128 0,-2 1 0 16,-1 0-144-16,-2 2 144 0,0 3 0 0,-1 1 0 15,0-3 0-15,-1 9 128 0,0 0 64 0,0 0 16 16,0 0 0-16,-10 5 0 0,-1 3-80 0,1 2 0 16,1 2-128-16,0 2 192 0,0 2-192 0,1 0 128 15,1-1-128-15,2 1 0 0,1 1 0 0,2-2 0 16,-1 1 0-16,3-2 0 0,1 1-256 0,3-1-32 15,3-1-16-15,2-1 0 16,0-3-2912-16,4-1-592 0,3-2-112 0</inkml:trace>
  <inkml:trace contextRef="#ctx0" brushRef="#br0" timeOffset="10307.04">31413 9718 20271 0,'-8'-4'1792'0,"-1"-1"-1424"0,-2-1-368 0,1 4 0 16,1-3 1584-16,1 3 240 0,8 2 48 0,-8-2 16 16,8 2-1184-16,0 0-224 0,-8-2-48 0,8 2-16 15,0 0 160-15,0 0 48 0,0 0 0 0,4 13 0 16,1 0-240-16,2-1-32 0,0 0-16 0,-1 1 0 16,1 0 240-16,0 1 64 0,1 2 0 0,3 0 0 15,-1-2-96-15,-1 2-16 16,-2-1 0-16,-1 1 0 0,-1 1 224 0,-2-4 32 0,-3 1 16 0,-1-1 0 0,-3 0 160 0,-1 0 48 15,-5 0 0-15,-1 0 0 0,-2-2-288 0,0-2-48 16,0-1-16-16,0 1 0 0,0-3-272 0,0 1-64 16,-1-2-16-16,3 0 0 0,2 2-304 0,-2-3 128 15,1 0-128-15,1-2 0 0,9-2 0 0,0 0 0 16,0 0 0-16,0 0 0 0,0 0 0 0,0 0-256 16,0 0 64-16,13 4 0 15,-2-1-240-15,4-2-32 0,2 0-16 0,1-1 0 0,0-2 144 0,0 0 16 16,1 2 16-16,0 0 0 0,2 3 176 0,0-3 128 15,0-1-192-15,1-2 192 0,0-1 0 0,0 2 0 0,1-5 0 0,-1 1 0 16,0-2 0-16,1-1 0 0,1-3 0 0,-2 0 0 16,-3-1 0-16,-2 0 0 0,-1 0 0 0,-2 0 0 15,-2-3 0-15,-1 2-256 0,-4 0 16 0,0-1 16 16,-4 1-16-16,-1 0 0 0,-2-2 0 0,-2-2 0 16,-4 1-128-16,1 1-16 15,-1 3-16-15,-2 3 0 0,-4 1 400 0,-1 5-160 0,-1 1 160 0,-1 4 0 16,1 3 320-16,-2 4 192 0,-1 1 16 0,3 3 16 15,0 1 288-15,3 0 64 0,2 0 16 0,4 1 0 16,1 2-208-16,4 1-64 0,3 1 0 0,2-2 0 16,3 1 64-16,5 0 16 0,4 1 0 0,2-2 0 0,3-3-144 15,6 0-48-15,2 0 0 0,4-4 0 0,1 1-528 0,3-3 0 16,-1-2 0-16,3 0 0 16,-1 2-1344-16,1-1-368 0,-1 2-80 0,0 1-12352 15,-1-1-2496-15</inkml:trace>
  <inkml:trace contextRef="#ctx0" brushRef="#br0" timeOffset="14540.88">25313 10972 10127 0,'11'-12'896'0,"-13"6"-704"0,-1-1-192 0,-1 1 0 16,2 0 3792-16,2 6 736 0,0 0 144 0,0 0 16 16,-6-4-2560-16,6 4-512 0,0 0-96 0,0 0-32 15,0 10-352-15,-1-1-80 0,-1-1-16 0,-2 5 0 16,-2 3-256-16,1 7-48 0,0 1-16 0,0 4 0 16,2 3-336-16,1 3-64 0,-2 1 0 0,0 3-16 15,1 1-304-15,2 0 0 0,1-2 0 0,1-5-144 16,2-2 368-16,1-4 80 0,1-3 16 0,1-4 0 15,1-3-128-15,1-3-32 0,1-3 0 0,3 1 0 16,-3-1-32-16,4-2 0 0,1-4 0 0,0-4 0 16,1-5-128-16,2-1 160 0,1 1-160 0,-1 1 160 0,-1-2-160 15,-1-2 0-15,2-4 144 0,0 2-144 0,1-3-176 0,1 2-96 16,-2-2-32-16,1-1 0 16,0 1-2688-16,-1 1-528 0,-4 2-128 0</inkml:trace>
  <inkml:trace contextRef="#ctx0" brushRef="#br0" timeOffset="14993.95">25832 11132 15663 0,'0'0'1392'0,"0"11"-1120"0,0 2-272 15,0 0 0-15,1 4 2048 0,0-2 336 0,0 4 80 0,1 0 16 16,0 2-1200-16,1 0-256 0,-2 1-32 0,3 8-16 15,0-1-416-15,0-3-96 0,-1-3-16 0,-1-3 0 16,1-9-160-16,-2 0-32 0,0-2-16 0,1 0 0 16,-1 2-80-16,-1-11-16 0,0 0 0 0,0 0 0 15,0 0 112-15,0 0 32 0,-3-8 0 0,0-1 0 16,-1 0-96-16,-2-5 0 0,1-4-16 0,1-3 0 16,2 3-176-16,-1-3 0 0,2-2 0 0,-1 1 0 15,2-1-320-15,2 0 16 0,-1-2 0 0,2 2 0 16,1-7 176-16,1 4 128 0,0 1-192 0,2 5 192 15,-1 6-144-15,2 0 144 0,1-5 0 0,0 5-144 16,2 2 144-16,-1 7-160 0,2 1 160 0,-1 6-160 16,2 1 160-16,1 3 0 0,-3-1-144 0,2 0 144 15,-5 2 192-15,0-1 96 0,-3 1 32 0,0 3 0 0,1 3 672 0,-3 1 144 16,1 1 16-16,-1 0 16 0,-2 2-400 0,-1 2-64 16,-1 0-32-16,-2 9 0 0,-1-2-144 0,1 0-16 15,-3 1-16-15,0-1 0 0,-1-2-288 0,0-5-48 16,-1-4-16-16,0-1 0 0,-1 0-144 0,0-1 0 15,1-1 0-15,0 0 0 16,0-3-1712-16,0-3-368 0,8-6-80 0,0 0-13728 16</inkml:trace>
  <inkml:trace contextRef="#ctx0" brushRef="#br0" timeOffset="15339.28">26116 11570 20271 0,'0'0'1792'0,"-2"8"-1424"0,2-8-368 0,2 12 0 15,-1-2 1984-15,2-2 320 0,-3-8 64 0,0 0 0 16,0 0-1248-16,9-5-256 0,1-4-48 0,1 0-16 16,-1 1-432-16,1-4-96 0,-1-6-16 0,0-3 0 15,-1-4-256-15,1-1 128 0,-3-3-128 0,3 1 0 16,-1-2 192-16,1 0-64 15,-2-3 0-15,-2 3-128 0,1 0 272 0,-2 0-48 0,-1 7-16 0,0-1 0 0,-1 1 64 0,-1 1 16 16,2-1 0-16,0 5 0 0,0 4 336 16,0 2 64-16,0-3 16 0,2 0 0 0,1 6-304 0,-1 6-48 15,1 6-16-15,1 6 0 0,-2 2-336 0,2 6 0 16,0-2 0-16,0 3 0 0,1 2 0 0,0 2 0 16,1 3 0-16,1 4 0 0,-2 3 0 0,1-1 0 15,2 2 0-15,1-2 0 0,-1-2-144 0,0-3 0 16,-1-1 0-16,0 0 0 15,-2 1-1840-15,0-1-384 0,-1-1-64 0,0-5 0 0</inkml:trace>
  <inkml:trace contextRef="#ctx0" brushRef="#br0" timeOffset="15528.26">26327 11454 36447 0,'-17'-17'800'0,"10"11"160"0,0-1 48 0,0 3 16 0,1 3-816 0,0 0-208 0,2-2 0 0,3-2 0 16,1-3 1264-16,3 0 208 0,1 2 32 0,4-3 16 16,-2 3-512-16,4 1-112 0,2-1 0 0,1-1-16 15,0 1-656-15,3-1-224 0,1-1 144 0,1 2-144 16,2-2-768-16,1 3-224 0,-1 0-48 0,3 1-18048 16</inkml:trace>
  <inkml:trace contextRef="#ctx0" brushRef="#br0" timeOffset="20438.46">28396 11166 14735 0,'0'-10'1312'0,"0"10"-1056"0,-1-12-256 0,-1 2 0 16,1 0 1824-16,2 1 304 16,2 0 64-16,1 0 16 0,-4 9-400 0,0 0-80 0,0 0 0 0,0 0-16 0,5-9-272 0,-5 9-48 15,0 0-16-15,0 0 0 0,0 0-416 0,0 0-64 16,-4 14-32-16,0 4 0 0,-2 5-160 0,-2-1-48 16,-3 5 0-16,1-1 0 0,0 4-272 0,-1 0-48 15,2-5-16-15,1 1 0 0,3-2-96 0,1-2-32 16,2-3 0-16,0 0 0 0,2-5-192 0,3-1 176 15,1-1-176-15,1-2 160 0,0-1-32 0,-5-9-128 16,11 8 192-16,-2-3-64 0,-9-5 256 0,13 4 32 16,1-1 16-16,0-2 0 0,-1-2-64 0,1-1-16 15,-1-1 0-15,-2 0 0 0,1-1-352 0,1 0 0 16,0-1 0-16,3 0 0 0,-1 2-176 0,2-1-96 16,-2-1-32-16,-1 1 0 31,-2 0-1248-31,-1 0-256 0,1 0-48 0,1-2-16 0,0 1-1776 0,-1-1-368 0</inkml:trace>
  <inkml:trace contextRef="#ctx0" brushRef="#br0" timeOffset="20563.45">28774 11304 16575 0,'0'0'736'0,"0"0"160"0,0 0-720 0,0 0-176 15,-8 8 0-15,8-8 0 0,-6 9 1088 0,6-9 192 16,-6 9 48-16,6-9-10032 0</inkml:trace>
  <inkml:trace contextRef="#ctx0" brushRef="#br0" timeOffset="20704.16">28702 11080 11055 0,'-4'-8'976'0,"-2"-1"-784"0,-3-1-192 0,1 1 0 15,0-1 2944-15,3 3 528 0,0-5 112 0,1 4 32 16,1 2-2848-16,3 6-576 0,0-10-192 0,0 10-10688 15</inkml:trace>
  <inkml:trace contextRef="#ctx0" brushRef="#br0" timeOffset="21143.99">29049 10815 5519 0,'0'0'496'0,"0"0"-496"0,0 0 0 0,0 0 0 15,0 0 3856-15,0 0 688 0,-8 4 128 0,8-4 16 16,-2 12-2576-16,-1-2-528 0,-1 2-112 0,3 3 0 16,1-2-800-16,2 0-160 0,1 1-16 0,1 3-16 15,0 1-480-15,0 2 0 0,-2 1 0 0,2 1 0 16,2 1-2016-16,-3-2-352 0,3-4-64 0</inkml:trace>
  <inkml:trace contextRef="#ctx0" brushRef="#br0" timeOffset="21628.31">28984 11042 6447 0,'0'0'576'0,"0"0"-576"15,-4-9 0-15,4 9 0 0,0 0 3968 0,0-12 704 16,-1 2 128-16,1 10 16 0,0 0-2976 0,0 0-608 16,9-12-112-16,-1 6-32 0,-8 6-640 0,14-3-144 15,-2-2-32-15,-1 2 0 0,-11 3-272 0,15-5 0 16,-1-1 0-16,0 2 0 0,1-2-208 0,-3 1-48 15,-3-3-16-15,-3 1 0 16,-6 7-480-16,9-8-80 0,-2-1-32 0,-2-2 0 16,0 3-32-16,0 1 0 0,-1-3 0 0,-1-1 0 0,-3 2 544 0,1-4 96 0,1-2 32 0,-4 2 0 15,1 1 224-15,0 1 0 0,-1-2 0 0,1 0 0 16,-2 0 512-16,-2 0 32 0,-1 1 16 0,-2 1 0 16,-1 4 352-16,-2-4 80 0,1 2 16 0,-2 2 0 15,-2 4 16-15,-3-4 0 0,-3 3 0 0,1 2 0 16,1 2-256-16,-2 1-32 0,0 4-16 0,4-1 0 15,-1 5-384-15,1 4-80 0,0 5 0 0,3 1-16 16,2-1-240-16,3 3 0 0,1 5 0 0,5 1 0 16,3 2 0-16,3 1 0 0,2 1 0 0,5 2 0 15,0 1 0-15,6-4-128 0,4-2 128 0,5 0-160 16,3-7-80-16,2-5-16 0,-1-1 0 0,0-6 0 16,-1-4 0-16,0-5-16 0,-3-6 0 0,0-2 0 15,-1-4 128-15,-5-1 144 0,-1-3-208 0,-2 2 80 0,-3 0 128 0,-1-2 144 16,-4-1-16-16,-2-2-128 0,-2 2 432 0,-1-4-32 15,-3 1 0-15,-1 1 0 0,-1-1 80 0,-2 2 16 16,-1 0 0-16,0 1 0 0,0 1-496 0,1 0 0 16,-3 2 0-16,1 0-10176 15,-1 1-2032-15</inkml:trace>
  <inkml:trace contextRef="#ctx0" brushRef="#br0" timeOffset="22269.95">29818 11195 14735 0,'0'0'1312'0,"0"0"-1056"0,0 0-256 0,0 0 0 15,-4 13 3008-15,0 2 528 0,1 5 112 0,-5 2 32 0,-3 0-1696 0,2 6-320 16,0-2-80-16,0 0-16 0,0 1-560 0,2-1-112 15,2 0-32-15,2-1 0 0,0-4-352 0,0-3-64 16,0-2 0-16,3 0-16 0,2-5-240 0,-2-11-32 16,5 9-16-16,-5-9 0 0,0 0-16 0,0 0 0 15,0 0 0-15,0 0 0 0,9-11-128 0,0 0 0 16,2-3 0-16,-2-2 0 0,0-3 0 0,-1-1 0 16,-2-1 0-16,-1-2 0 0,-2-2-256 0,2 0 32 15,2-1 0-15,-1 0 0 16,-1-3-176-16,2-1-48 0,-2 2 0 0,2 0 0 0,1 4 176 0,-2 0 16 15,-2 5 16-15,-1 2 0 0,-1 4 32 0,1 2 0 16,-1 5 0-16,-2 6 0 0,0 0-16 0,0 0 0 16,3 13 0-16,-2 5 0 0,-1 2 224 0,0 2 0 0,0 2-160 0,0 5 160 15,0-1 0-15,2 0 0 0,0-2 0 0,3 0 0 16,2-1 0-16,1-3 128 0,1-2 0 0,1-2 0 16,2-2 320-16,0-3 48 0,0-1 16 0,1-5 0 15,0 0 304-15,1-3 64 0,-1-4 16 0,1 0 0 16,-1-5 128-16,0-2 16 15,0-1 16-15,-1-2 0 0,-1-2-432 0,0-2-96 0,2-5-16 0,0 1 0 16,-1-5-368-16,0-2-144 0,0 0 0 0,-2-1 144 16,-2 4-1296-16,-2 0-272 15,0-2-48-15,-1 2-11120 0,-3 0-2208 0</inkml:trace>
  <inkml:trace contextRef="#ctx0" brushRef="#br0" timeOffset="22863.64">30388 11180 17503 0,'0'0'1552'0,"0"0"-1232"0,0 0-320 16,0 0 0-16,7-6 2176 0,-7 6 368 0,7-5 80 0,-7 5 0 16,12-6-320-16,0 0-80 0,0-2-16 0,1 3 0 15,0 1-784-15,2 0-144 0,2-4-48 0,4 2 0 16,1-1-480-16,2-1-112 0,-2-1 0 0,-1 1-16 16,-4 2-240-16,1-1-64 0,2 1 0 0,-1-2 0 15,1 0-160-15,-3 2-32 0,-4-1-128 0,1-1 192 16,0 1-192-16,-1-3 0 0,0 4 128 0,-1-1-128 15,-1 0 0-15,-2 0 0 0,0 2 0 0,0 0 0 16,0-1 0-16,1 1 0 0,1 0 0 0,-2 1 0 16,-9 4 0-16,8-6 0 0,-2-1-128 0,-6 7 128 15,0 0 0-15,0 0 0 0,0 0 0 0,0 0 0 16,0 0-160-16,0 0 160 0,0 0-128 0,0 0 128 16,0 0-128-16,0 0 128 0,0 0-128 0,0 0 128 15,0 0 0-15,0 0-160 0,0 0 160 0,0 0 0 0,0 0-128 0,0 0 128 16,0 0 0-16,0 0 0 0,0 0 0 0,0 0 0 15,0 0 0-15,0 0 0 0,0 0 0 0,0 0 0 16,0 0 0-16,0 0 0 0,0 0 0 0,0 0 0 16,0 0 0-16,0 0 0 0,0 0 256 0,0 0-32 15,6-8-16-15,-6 8 0 0,6-9-208 0,-1 0 176 16,-1-1-176-16,0-1 160 0,-1-1 96 0,1 1 0 16,-2-2 16-16,2 0 0 0,-1-3-16 0,-1 2 0 15,0-2 0-15,0 0 0 0,0-1-64 0,0-2-32 16,1-5 0-16,1 2 0 0,-2 0-160 0,1 1 0 15,1 0 0-15,-3 2 0 16,0 1-368-16,-1 1-48 0,0 4-16 0,0-1 0 16,0 0-2448-16,0 4-480 0,0 2-96 0,0 8-32 0</inkml:trace>
  <inkml:trace contextRef="#ctx0" brushRef="#br0" timeOffset="23269.95">30893 10958 2751 0,'0'0'256'0,"0"0"-256"0,0 0 0 0,0 0 0 0,0 0 4736 0,0 0 896 16,0 0 176-16,0 0 32 0,0 0-2912 0,0 0-592 15,7-4-112-15,-7 4-32 0,15-3-512 0,-1 6-96 16,0-6-32-16,2 3 0 0,0-1-336 0,2 2-80 16,2 2-16-16,-1-1 0 0,2 2-96 0,1-3-32 15,0 1 0-15,-1 2 0 0,-1-2-288 0,-1 1-64 16,1-1-16-16,-1 2 0 0,1 0-432 0,-2 1-64 15,-1-1-128-15,-1 2 176 0,-2 1-176 0,0-1 0 16,1-2 0-16,-1 2-176 16,0 1-1040-16,-1-1-224 0,-2 1-32 0,1-3-16 15,-2 1-1904-15,1 1-384 0</inkml:trace>
  <inkml:trace contextRef="#ctx0" brushRef="#br0" timeOffset="23894.78">30348 11654 8287 0,'0'0'736'0,"0"0"-592"15,0 0-144-15,0 0 0 0,0 0 3008 0,0 0 560 16,0 0 112-16,0 0 32 0,0 0-1744 0,0 0-352 16,7 10-64-16,1-1-16 0,-8-9-16 0,11 12-16 0,-1-2 0 0,1 1 0 15,-2 1-352-15,1-1-64 0,-1 2 0 0,2-1-16 16,0-1-240-16,1 3-64 0,-1-2 0 0,-2 1 0 16,2 0-80-16,0-2-32 0,-3 1 0 0,-2 0 0 15,-1 1-176-15,1 0-32 0,0 0-16 0,1 0 0 16,-1 0-112-16,1 1-32 0,-2-3 0 0,0 1 0 15,0-2-288-15,1 0 160 0,-3 0-160 0,-3-10 128 16,4 10-128-16,0-2 160 0,-4-8-160 0,8 9 160 16,-1-3-160-16,-7-6 128 0,0 0-128 0,0 0 128 15,0 0-128-15,7 7 0 0,-7-7 144 0,0 0-144 16,11 1 128-16,-11-1-128 0,12 0 128 0,-2-1-128 16,-10 1 0-16,13-5 144 0,-1 1-144 0,0 0 0 15,-1-3 160-15,1 2-160 0,1 1 128 0,0 0-128 16,0-1 160-16,3 1-160 0,1-1 192 0,1 2-192 15,-1-2 192-15,1 1-64 0,3-1 0 0,-1 1-128 0,-3 0 128 16,-1-1-128-16,3 0 0 0,0 1 0 0,-2 0 128 0,-1 1-128 16,-2-2 0-16,1 3 0 0,-4-1 0 0,1 0-224 15,-2 2 32-15,-10 1 16 16,11-1-1488-16,-11 1-320 0,10 0-48 0,-10 0-16 16,0 0-1968-16,0 0-400 0</inkml:trace>
  <inkml:trace contextRef="#ctx0" brushRef="#br0" timeOffset="24300.98">30528 12075 10127 0,'0'0'896'0,"0"0"-704"0,0 0-192 0,0 0 0 15,0 0 3728-15,0 0 720 0,3-9 144 0,-3 9 16 16,0 0-1936-16,0 0-400 0,10-4-80 0,-10 4-16 15,0 0-656-15,0 0-144 0,6 6-32 0,-6-6 0 16,5 11-320-16,-2 0-80 0,-4-1-16 0,-2 1 0 0,-4 1-320 0,1 2-64 16,-1 3-16-16,-2 2 0 0,-1-1-256 0,-2 0-48 15,0-1-16-15,2 1 0 0,0 1-208 0,-1-1 0 16,1 0 128-16,2-5-128 0,1 0-256 0,1-1-112 16,-1-3-16-16,2 0 0 15,5-9-2384-15,-4 11-496 0,4-11-80 0</inkml:trace>
  <inkml:trace contextRef="#ctx0" brushRef="#br0" timeOffset="24925.92">29770 10796 10127 0,'0'0'896'0,"0"0"-704"16,0 0-192-16,0 0 0 0,0 0 2352 0,10 1 432 15,-10-1 96-15,0 0 0 0,0 0-768 0,11 4-176 16,-11-4-16-16,10 4-16 0,-10-4-368 0,0 0-64 0,9 5 0 0,-9-5-16 16,0 0-576-16,0 0-112 0,8 9-32 0,-8-9 0 15,0 0-352-15,0 0-64 0,3 12 0 0,-3-12-16 16,-3 9-32-16,3-9 0 0,0 0 0 0,-5 11 0 15,5-11-144-15,0 0-128 0,0 0 192 0,-8 2-192 16,8-2 144-16,0 0-144 0,0 0 0 0,-9-2 144 16,1-2-144-16,8 4 0 0,-2-8 0 0,2 0 0 15,1-2 0-15,3-1 0 0,0 2-192 0,1-1 192 16,-1 1-336-16,1-1 48 0,0 3 16 0,1-3 0 31,-4 4-240-31,-2 6-64 0,0 0 0 0,9-7 0 0,-9 7-2496 0,0 0-496 0</inkml:trace>
  <inkml:trace contextRef="#ctx0" brushRef="#br0" timeOffset="25266.15">30084 10795 21183 0,'0'0'944'0,"0"0"192"0,0 0-912 0,0 0-224 0,0 0 0 0,2 10 0 15,-2-10 1808-15,0 0 320 0,0 10 64 0,0-10 16 16,0 0-992-16,-2 12-208 0,2-12-48 0,0 11 0 16,0-11-608-16,0 0-128 0,0 0-32 0,-8 7 0 0,1-1 128 0,7-6 0 15,0 0 16-15,-8 2 0 0,8-2 112 0,-8-2 0 16,-1-2 16-16,9 4 0 0,-4-9-208 0,1 2-32 16,-1 1-16-16,2-1 0 0,-1-1-208 0,3 8 0 15,5-9 128-15,2 0-128 0,-1-1 0 0,4-1 0 16,0-2 0-16,3 3 0 0,0 2-128 0,-1 1 128 15,-2 2-192-15,1 1 192 0,-2-1-224 0,-9 5 64 16,0 0 16-16,0 0 0 0,0 0-48 0,9 9-16 16,-3-1 0-16,-2 1 0 15,-1 4-240-15,-3 0-64 0,-1-1 0 0,-2 3-9632 0,-1 2-1936 16</inkml:trace>
  <inkml:trace contextRef="#ctx0" brushRef="#br0" timeOffset="25703.49">29571 11210 11967 0,'0'0'1072'0,"0"0"-864"0,0 0-208 0,0 0 0 0,0 0 2336 0,7-6 416 16,-7 6 96-16,10-5 16 0,-10 5-928 0,7-7-176 16,-7 7-32-16,0 0-16 0,9-2-624 0,-9 2-112 15,0 0-16-15,0 0-16 0,0 0-368 0,0 0-64 16,0 0 0-16,0 0-16 0,0 0-112 0,0 0 0 15,0 0-16-15,0 0 0 0,0 0-112 0,0 0 0 16,0 0-16-16,-6 5 0 0,6-5-112 0,-12 4-128 16,2-4 176-16,1 0-176 0,9 0 160 0,0 0-160 15,-11-3 128-15,11 3-128 0,0 0 0 0,0 0 0 0,-8-8 128 0,8 8-128 16,-3-9 0-16,3 9 0 16,5-10 0-16,-5 10 0 0,2-9 0 0,-2 9 0 0,0 0 0 0,0 0 0 15,0 0-144-15,4-10 144 0,-4 10-192 0,0 0 192 31,0 0-704-31,0 0-48 0,0 0 0 0,0 0-9456 0,9 6-1888 0</inkml:trace>
  <inkml:trace contextRef="#ctx0" brushRef="#br0" timeOffset="26094.12">29518 11475 10127 0,'0'0'896'0,"0"0"-704"16,0 0-192-16,-7 7 0 0,7-7 2656 0,-11 6 496 15,1-2 112-15,2 1 0 0,1 2-1616 0,7-7-336 16,-7 6-64-16,7-6-16 0,-8 4-720 0,8-4-128 16,0 0-48-16,0 0 0 0,0 0-208 0,-7 0-128 15,7 0 160-15,-5-4-160 0,5 4 208 0,-4-6-48 16,2-1-16-16,2 7 0 0,0-8 16 0,2-1 0 15,1 0 0-15,-3 9 0 0,6-9-160 0,1 3 192 16,-7 6-192-16,10-7 192 0,1 2-192 0,-1 1 0 16,1 1 0-16,-11 3 128 0,11-5 64 0,-11 5 16 15,0 0 0-15,12-1 0 0,-12 1 368 0,0 0 80 16,0 0 16-16,0 0 0 0,0 0-32 0,0 0-16 0,0 0 0 0,0 0 0 16,0 0-176-16,0 0-16 0,0 0-16 0,0 0 0 15,3 10-416-15,-3-10 128 0,0 0-128 0,-3 13 0 31,0 0-320-31,1-5-160 0,2-8-32 0,-4 11 0 16,0 0-2464-16,1-2-496 0</inkml:trace>
  <inkml:trace contextRef="#ctx0" brushRef="#br0" timeOffset="26375.29">29689 11766 19343 0,'0'0'1728'0,"0"0"-1392"0,0 0-336 0,0 0 0 0,0 0 2800 0,0 0 480 15,0 0 112-15,0 0 0 0,5-8-1472 0,-5 8-288 16,6-7-64-16,3 5-16 0,1-2-912 0,1 3-192 15,-1-1-48-15,2 0 0 0,0 2-400 0,-1 0 0 16,0 0 0-16,-11 0 0 16,13 2-336-16,-3 1-112 0,-10-3 0 0,0 0-16 15,12 4-992-15,-12-4-192 0,0 0-32 0,0 0-8240 16,0 0-1664-16</inkml:trace>
  <inkml:trace contextRef="#ctx0" brushRef="#br0" timeOffset="26797.22">29904 11656 9215 0,'0'0'400'0,"-4"-9"96"0,-2 0-496 0,1 1 0 0,-1 2 0 0,1-1 0 16,5 7 3968-16,-8-6 688 0,-1-1 144 0,0 3 16 16,-1 0-2544-16,-1 2-512 0,0 0-96 0,-1 2-32 15,0 0-400-15,-1 4-80 0,0 2 0 0,-1-1-16 16,-1 1-368-16,0 1-64 0,-2 3 0 0,0 2-16 15,1 2-176-15,3-1-16 0,-1 0-16 0,2 2 0 16,2-2-176-16,-1 0-48 0,1 1 0 0,2 0 0 16,3 1-256-16,2-1 160 0,2-1-160 0,3 0 128 0,4 3-128 0,0-2 0 15,2 2 0-15,5-3 0 0,3 0 0 0,1-1-176 16,0-3 176-16,1 0-128 0,0-3 128 0,4 1-128 16,3-1 128-16,-2-2-128 0,-2-2 128 0,0-2 0 15,0-2 0-15,0 0 0 0,0-2 0 0,0-1 0 16,0-3 0-16,-2-1 0 0,-1-3 0 0,1 0 0 15,-1 1 128-15,0-4-128 0,-1-2 128 0,-4 0-128 16,-3 2 128-16,-2 0-128 0,-1 1 0 0,-5 0 144 16,0 2-144-16,-5-1 0 0,-2 0 240 0,-2 2-64 15,0-2-16-15,-4 3 0 0,-4-1 112 0,-2 2 32 16,-2-2 0-16,1 0 0 0,0 1-432 0,1 2-96 16,3 0-16-16,-1 3-12560 0,1 2-2496 0</inkml:trace>
  <inkml:trace contextRef="#ctx0" brushRef="#br1" timeOffset="49974.62">24991 16044 25791 0,'-3'-4'1152'16,"3"4"224"-16,-2-1-1104 0,2 1-272 0,0 0 0 0,0 0 0 0,0 0 1664 0,0 0 256 15,0 0 64-15,11 1 16 0,3 2-544 0,1-1-112 16,2 1-32-16,4-2 0 0,2-2-176 0,2 0-48 16,3-2 0-16,-1 1 0 0,0 0-480 0,1 1-96 15,-1-3-32-15,2 1 0 0,-2-2-272 0,11 1-48 16,-5 0-16-16,-13 4 0 0,3 0-144 0,-1 0 0 16,0 0 0-16,1 0 0 0,1-2-288 0,1 0-96 15,-2 2 0-15,11 0-16 16,-4-1-1424-16,-10 1-288 0,-1 1-48 0,10 1-16 15,-4-4-704-15,-10 1-160 0,1-1-32 0</inkml:trace>
  <inkml:trace contextRef="#ctx0" brushRef="#br1" timeOffset="50271.46">25631 15682 25215 0,'-16'-3'1120'0,"11"2"224"0,0 1-1072 0,5 0-272 0,0 0 0 0,0 0 0 16,0 0 1088-16,0 0 144 0,0 0 48 0,0 0 0 16,9 1-256-16,3 4-64 0,1-2 0 0,4 2 0 15,4 2-384-15,2 2-96 0,3-3-16 0,2 2 0 16,-1 0-336-16,2 1-128 0,-2 3 0 0,-1-2 144 16,-1 2-144-16,-2-2 0 0,0 1 0 0,-3-3 0 15,0 2 0-15,-2 2 0 0,-1-4 0 0,0 7 0 0,-6 1 224 0,-8-6-32 16,0 2-16-16,-2 2 0 0,-1 3 624 0,-4 0 128 15,-3 3 32-15,-2-1 0 0,-2 1-144 0,-1 1-32 16,1 1 0-16,0 1 0 0,-1 1-448 0,1 1-80 16,0-2-32-16,2 2 0 0,0-2-400 0,3 0-80 15,-1-3 0-15,3 4-12288 16,1-2-2464-16</inkml:trace>
  <inkml:trace contextRef="#ctx0" brushRef="#br1" timeOffset="51437.44">26741 15502 11967 0,'0'0'1072'0,"-3"12"-864"15,3-3-208-15,0 2 0 0,0 4 2848 0,1-1 528 16,2 3 96-16,-1 3 32 0,2 2-1440 0,2 1-272 16,-1 1-64-16,3 0-16 0,-1 0-672 0,3-2-128 15,-1 0-16-15,1-2-16 0,1-5-576 0,0-2-112 16,1-1-32-16,0-3 0 0,1-2 16 0,0-3 0 0,2-2 0 0,0-4 0 16,-2-2 16-16,-1-1 16 0,-1-3 0 0,0-3 0 15,-2 1-32-15,-1-4-16 0,-2-2 0 0,1 0 0 16,-1-5 0-16,1 1 0 0,-1-4 0 0,1-1 0 15,-2-1-16-15,0 0 0 0,-1-1 0 0,0 1 0 16,-1 0-144-16,-2 2 0 0,2 3 0 0,-2 6 0 16,-1-1 0-16,0 6 0 0,0 3 0 0,0 7 0 15,0 0 0-15,0 0 0 0,0 0 0 0,1 12 0 16,0 3 128-16,1 4-128 0,0 2 0 0,1 2 128 16,0 2-128-16,2 1 0 0,1 0 0 0,2 0 0 15,1-1-464-15,2 0-80 16,-1-2-16-16,3-2 0 0,2-4-2448 0,0-3-480 0,1-5-96 15</inkml:trace>
  <inkml:trace contextRef="#ctx0" brushRef="#br1" timeOffset="51963.52">27477 15489 22575 0,'-6'-20'992'0,"2"14"224"0,-1-2-976 0,-1 0-240 15,1 0 0-15,0-2 0 0,-3 1 736 0,3 1 96 16,0 1 32-16,-1 2 0 0,1 1-144 0,0 0-16 15,5 4-16-15,0 0 0 0,0 0-304 0,0 0-64 16,-7 5-16-16,4 2 0 0,0 1 64 0,2 1 16 16,1 0 0-16,2 2 0 0,2 0 160 0,1 1 32 15,1 1 16-15,0 1 0 0,2-1 96 0,1 2 16 16,1-1 0-16,0 2 0 0,-3-3-64 0,4-2 0 16,-2 3 0-16,0-1 0 0,-1 0-160 0,-3-2-32 15,-1 1-16-15,-3 0 0 0,-1-3-176 0,-1 3-16 0,-3-3-16 0,-1 1 0 16,0 1 0-16,-3-2 0 0,-1 0 0 0,-2-1 0 15,0-3-224-15,-4 0 176 0,2 0-176 0,1-1 160 16,1-2-160-16,0-1 0 0,1-1 0 0,1 0 0 16,0-1-256-16,2-1-48 0,3-3 0 0,4 5 0 15,0 0-32-15,4-6-16 0,1-1 0 0,3 2 0 16,3 0 112-16,2-1 32 0,1 0 0 0,3-1 0 16,1 1 208-16,2-1-176 0,-1 1 176 0,0-5-160 0,-3 0 160 0,3-1 0 0,0-1 0 0,2-1 0 15,1-1 0-15,-1 1 0 0,-5-1 0 0,5-5-128 16,-4 1 128-16,-6 4-192 0,-2-4 192 0,-3 4-192 15,-5 2 192-15,-1 0 0 0,-1 1 0 0,-2 6 0 16,-2-1 0-16,0 2 176 0,-2 0-176 0,-1 2 192 16,-2 2 0-16,-1 2 16 0,-2 3 0 0,0 4 0 15,0 0 160-15,2 5 16 0,0 2 16 0,3 5 0 16,1-2 80-16,0 4 16 0,2 2 0 0,1 0 0 16,3 4-144-16,1-5-32 0,2 2 0 0,3 0 0 15,2-3-192-15,3 1-128 0,5-2 128 0,0-1-128 16,1-3 0-16,4-2 0 0,2 0-192 0,2-2 64 15,4-5-1680-15,2-2-336 0,2-1-64 0,4-5-14464 16</inkml:trace>
  <inkml:trace contextRef="#ctx0" brushRef="#br1" timeOffset="52371.15">28962 15476 26719 0,'-6'-7'2368'0,"-1"2"-1888"16,1 0-480-16,-2 1 0 0,-1-4 1856 0,-2 2 288 15,-1-1 48-15,1 0 16 0,-2 1-288 0,0 1-64 16,0 0-16-16,0 3 0 0,-1 0-1024 0,1 2-208 0,0 2-32 0,2 2-16 16,-1 4-336-16,0 4-64 0,2 2-16 0,-1 4 0 15,1 3-144-15,1 0 128 0,1-1-128 0,3-1 128 16,1 3-128-16,3-3 0 0,3-1 0 0,2-3 0 15,0 0 0-15,4-1 0 0,1-2 0 0,0 0 0 16,-1-3 0-16,2-1 0 0,3-3 0 0,0-1 0 16,2-2 0-16,-2-2 0 0,2-1 0 0,-2-3-176 15,-1-1 176-15,1-2-160 0,0-2 160 0,-1 0-160 16,-3-4 160-16,-1 1 0 0,0-3 0 0,1 0-128 16,0 2 128-16,-2 0 0 15,-5 0 0-15,-1 3 0 0,-1 10 0 0,0 0 0 0,-1-11 0 0,1 11 176 16,-1-6 112-16,1 6 32 0,0 0 0 0,0 0 0 0,-5 10-64 15,-1 1 0-15,0 3 0 0,2 4 0 16,3 3-256-16,2 1 0 0,0-1 128 0,4 1-128 0,2-1 0 0,5-1-176 16,3-1 32-16,6-3-13360 15,4 0-2656-15</inkml:trace>
  <inkml:trace contextRef="#ctx0" brushRef="#br1" timeOffset="53308.44">30214 15383 11967 0,'0'0'1072'0,"0"0"-864"0,0 0-208 0,0 0 0 15,0 0 3424-15,0 0 640 0,4-10 128 0,-4 1 32 16,0 9-2096-16,-2-11-400 0,1 2-96 0,1 9-16 15,-5-9-480-15,5 9-112 0,-8-9 0 0,0 2-16 0,-1 5-592 16,-3-4-112-16,-3 4-32 0,-1 1 0 0,0 1-128 0,2 1-16 16,0-1-128-16,1 2 192 0,0 1-192 0,-2 0 0 15,-2-1 0-15,3 2 0 0,3 0 0 0,4 1 0 16,7-5 0-16,-3 11 0 0,6-1-224 0,1-1 16 16,-4-9 0-16,6 13 0 0,-1-1-80 0,4 0-16 15,4-2 0-15,3 3 0 0,2 0 304 0,-1 0-160 16,-2 0 160-16,-2 2-128 0,-3 0 128 0,-1-2 0 15,-1-1 0-15,0 0 128 0,0-2 272 0,-4 1 64 16,-4 2 16-16,0-5 0 0,-3-1 96 0,-3 4 32 16,-6 1 0-16,0-3 0 0,-1-1-288 0,3-1-48 15,0 0-16-15,3-2 0 0,-3-2-256 0,0-1-144 0,-3 0 16 16,1-4 0 0,3-2-2080-16,3-1-416 0,6 5-64 0,-7-12-12544 0</inkml:trace>
  <inkml:trace contextRef="#ctx0" brushRef="#br1" timeOffset="54167.82">30308 15284 24127 0,'0'0'1072'0,"0"0"208"0,7 12-1024 0,1 1-256 0,-1 1 0 0,1-2 0 16,-1 0 576-16,0 1 64 0,-2 1 16 0,-2 0 0 15,-1 1 688-15,1 0 144 0,1 2 32 0,0 2 0 16,0-1-832-16,-2-1-176 0,1 0-16 0,-2 0-16 15,0-3-256-15,-1-1-48 0,-1 0-16 0,1-1 0 16,-1-2-160-16,1-10 192 0,0 0-192 0,0 0 192 0,-3 9-48 0,3-9 0 16,0 0 0-16,0 0 0 0,0 0-16 0,0 0-128 15,-2-11 192-15,0-2-64 0,2-2-128 0,3 0 0 16,0-4 0-16,-1 1 0 0,2-3 0 0,0 0 0 16,0 1 0-16,1 0 0 0,0 2 0 0,1 2 0 15,-1 3 0-15,1 1 128 0,1 3 160 0,1-1 32 16,1 2 0-16,0 3 0 0,-9 5 0 0,10 0 16 15,-10 0 0-15,12 4 0 0,-3 5-96 0,-1 2-32 16,0 1 0-16,-2 3 0 0,-2 3-16 0,0-1 0 16,0 0 0-16,-1 2 0 0,-3-2-48 0,2 0-16 15,2-4 0-15,1 0 0 0,2 0-128 0,-1-6 0 16,-6-7 144-16,0 0-144 0,7 6 0 0,-7-6 128 0,0 0-128 16,10-1 0-16,-2-2 128 0,-8 3-128 0,7-9 128 0,-1-4-128 15,2-1 144-15,-1-2-144 0,-4-2 192 0,3 0-192 16,0-3 0-16,3 0 0 0,2-1 0 0,-1 0 0 15,1-4 0-15,-2 3 0 0,-3 5 0 0,-1 0 0 16,1 4 0-16,-1 3 0 0,3 2 0 0,-8 9 0 16,6-6 0-16,-6 6 0 0,0 0 0 0,0 0 0 15,-2 10-144-15,0 4 144 0,1 2-128 0,0 2 128 16,1 3 0-16,1 1-128 0,2-1 128 0,1 0 0 16,-1-3 0-16,3 0-128 0,1 1 128 0,4-2 0 15,1-3 0-15,-1-1-160 0,1 0 160 0,2-3 0 16,1-2-320-16,0-1 64 0,1-3 0 0,0 0 0 15,-1-4-192-15,0-2-48 0,-1 0 0 16,-2-1 0-16,0-1 272 0,-2-4 48 0,0-2 16 0,1 0 0 16,-2-2 160-16,-1 0 0 0,-2-1 0 0,0 0 0 0,-1 0 0 15,-1 1 144-15,-2-1-144 0,-2 1 0 0,-1 1 160 0,-3 0-160 16,0 2 128-16,-1 3-128 0,-2-1 336 0,0 3-16 16,-3 2 0-16,1 0 0 0,0 2 112 0,0 3 16 15,1 0 0-15,-2 2 0 0,-3 3-176 0,4 1-16 16,2-3-16-16,7-6 0 0,-2 12-240 0,2-2 0 15,0-10 0-15,0 15 0 0,0-5 0 0,3 1 0 16,4-2 0-16,2-3 0 0,1 2 0 0,-2-1 0 16,-8-7 0-16,11 6 0 0,2-2 0 0,-1-1 0 15,-12-3 0-15,13-2 0 0,0 1 0 0,-2-3 0 16,0-2 0-16,-1-1 0 0,-1 1 0 0,-1-2 0 16,-3-1 0-16,-1-1 0 0,-1 1 0 0,-1 0 0 0,1 0 128 0,-3 9-128 15,3-12 0-15,-3 12 128 0,-2-9-128 0,2 9 0 16,-1-6 128-16,1 6-128 0,0 0 0 0,0 0 0 15,0 0 0-15,0 0 0 0,0 0 0 0,-3 10 0 16,2 2 0-16,0 0 0 0,1 1 0 0,2 0 0 16,1 1-128-16,2 0 128 0,1-1-192 0,1-1 192 31,1-1-1536-31,1-2-192 0,2 0-32 0,-1-3-16 16,1-2-1152-16,0-1-224 0,1 1-48 0,-2-7-8832 0</inkml:trace>
  <inkml:trace contextRef="#ctx0" brushRef="#br1" timeOffset="54370.88">31304 15135 10127 0,'6'-14'896'16,"1"-4"-704"-16,-1 1-192 0,-1 3 0 15,-2 3 3696-15,-3 11 704 0,4-9 144 0,-4 9 16 0,0 0-3168 0,0 0-640 16,0 0-128-16,0 10-32 0,-3 3 112 0,1 6 0 16,-1 2 16-16,0 1 0 0,0 1-64 0,0 5-16 15,2-1 0-15,1 2 0 0,0-3-384 0,0 0-96 16,-2 1-16-16,1-5 0 0,1-1-144 0,1-3-144 15,2 1 144-15,0-4-208 16,-2 0-752-16,1-2-160 0,2-7-32 0,-4-6 0 16,0 0-1728-16,0 0-336 0,0 0-80 0,11 0-16 0</inkml:trace>
  <inkml:trace contextRef="#ctx0" brushRef="#br1" timeOffset="54542.68">31537 14969 18431 0,'0'0'816'0,"-9"13"160"0,0 4-784 0,1 3-192 0,0 4 0 0,3 1 0 16,0 1 2496-16,2 1 448 0,0-1 80 0,2 4 32 15,1-4-2192-15,1 2-432 0,2-1-96 0,1 2-16 32,1 1-592-32,0-6-128 0,1 1-32 0,-1-4-8368 0,0-1-1680 0</inkml:trace>
  <inkml:trace contextRef="#ctx0" brushRef="#br1" timeOffset="54683.4">31762 15411 32191 0,'0'0'1424'0,"-5"7"304"0,-1 1-1392 0,1 5-336 16,2 0 0-16,-2 0 0 0,-2 4 704 0,1 0 64 16,-3 4 0-16,2 0 16 0,2 0-80 0,2-3 0 15,2 3-16-15,0-2-16944 16</inkml:trace>
  <inkml:trace contextRef="#ctx0" brushRef="#br1" timeOffset="55405.18">26787 16583 27295 0,'0'0'1216'0,"0"0"240"0,-2 9-1168 0,-2 4-288 0,0 2 0 0,-1 2 0 15,0 2 1312-15,-1-4 208 0,2 6 32 0,2-1 16 16,1 3-528-16,2-3-96 0,4-1-32 0,0 1 0 15,1-2-608-15,0-2-128 0,2-5-32 0,1 1 0 16,0-4-144-16,3-2 128 0,-3 1-128 0,1-3 128 16,1-3-128-16,-2-1 0 0,-3-2 0 0,1-2 0 15,-2-3 0-15,2 1-176 0,2-5 176 0,-1 1-192 16,-2-1 192-16,-1 0-192 0,-1-4 192 0,0 1-192 16,-1 0 192-16,-1-1 0 0,1 1 0 0,2 0 0 15,2-3 0-15,-1 1-160 0,-2 2 160 0,0 2 0 16,-3 4 0-16,2-1 0 0,1 0 128 0,0 2-128 15,-4 7 496-15,0 0 0 0,0 0 0 0,0 0 0 16,0 0-224-16,5 8-32 0,-1 3-16 0,1-1 0 16,0 3-224-16,3 0 0 0,-1 0 0 0,-1-1 0 15,1 1-320-15,-1 0-96 0,2 0-32 0,0 0 0 32,-2-1-1984-32,-2-2-384 0,0-2-96 0,-4-8-6384 15,7 9-1280-15</inkml:trace>
  <inkml:trace contextRef="#ctx0" brushRef="#br1" timeOffset="55733.39">27147 16607 21823 0,'2'-10'960'0,"-2"10"208"0,0 0-928 0,0 0-240 0,0 0 0 16,0 0 0-16,0 0 1728 0,0 0 320 0,0 0 48 0,0 0 16 16,7 9-576-16,0 4-96 0,-3 0-32 0,0 4 0 15,0-1-576-15,0-1-112 0,-2 0-16 0,1-2-16 16,1 1-256-16,0-1-48 0,0-1-16 0,-2-2 0 15,1-1-160-15,-3-9-16 0,0 0-16 0,0 0 0 16,6 6-48-16,-6-6 0 0,7 0 0 0,-1 0 0 16,1-4-128-16,1-2 128 0,-2-1-128 0,2-4 128 15,0-1-128-15,0-1 0 0,-1 0 0 0,1 0 0 16,0 0-192-16,0-1 48 0,-2-3 0 0,2 1 0 16,0 3-16-16,-1 2 0 0,-3 2 0 0,-1 1 0 15,0 2 160-15,-3 6-128 0,1-6 128 0,-1 6-128 16,0 0-32-16,0 0 0 0,0 0 0 0,0 9 0 15,2-1-96-15,-1 2 0 0,-1 2-16 0,1 5 0 16,1-1-384-16,1-2-80 0,4-1-16 0,1 0 0 16,1 0-1664-16,1-4-336 0,2 2-64 0,-3-6-5520 15,2 0-1120-15</inkml:trace>
  <inkml:trace contextRef="#ctx0" brushRef="#br1" timeOffset="55936.5">27535 16674 3679 0,'0'0'320'0,"1"-12"-320"15,-1 3 0-15,1-3 0 0,0 1 2848 0,-1 1 496 16,0 10 112-16,-2-7 0 0,-1-3-1792 0,3 10-352 15,-5-7-80-15,5 7-16 0,-5-6-576 0,0 0-128 16,5 6-32-16,0 0 0 0,0 0-352 0,-10 1-128 16,10-1 0-16,-9 9 144 0,3 3-144 0,2-4 0 15,1 0 0-15,3 2 0 0,3 1-192 0,1 2 192 16,0-2-192-16,1 4 192 0,0-2-144 0,2-2 144 16,-1 0 0-16,2-2 0 0,0 0 0 0,0-2 0 0,1-2 0 0,-1-1 0 15,-1 0 0-15,0-2 0 0,2 0 128 0,-9-2-128 16,0 0 0-16,8 0-192 0,-2-2 16 0</inkml:trace>
  <inkml:trace contextRef="#ctx0" brushRef="#br1" timeOffset="56608.18">27528 16301 6447 0,'-10'-5'272'0,"6"3"80"0,4 2-352 0,0 0 0 0,-6 0 0 0,6 0 0 16,0 0 5136-16,0 0 960 0,0 0 192 0,3 17 48 15,1-1-3680-15,0 4-736 0,0 2-128 0,1 0-48 16,0 1-816-16,-1 2-160 0,3 3-48 0,-3-12 0 16,-1 5-208-16,1-1-64 0,0 2 0 0,1-4 0 15,1 1-96-15,-1-1-32 0,-1 0 0 0,-2-4 0 16,1 2-80-16,0-3-32 0,-1 1 0 0,1-1 0 16,-1-1-208-16,1-3 0 0,-2-1 0 0,-1-8 0 15,-1 8 0-15,1-8-240 0,0 0 80 0,0 0 16 16,0 0-32-16,0 0 0 0,0 0 0 0,0 0 0 15,0 0-64-15,0 0-16 0,3-8 0 0,-1-1 0 16,-2-1 96-16,3-10 16 0,0 4 0 0,-1 3 0 16,1-1 144-16,1 4 0 0,0-2-144 0,1 3 144 15,0-2 0-15,-5 11 240 0,0 0-48 0,8-8 0 0,-8 8 432 0,0 0 80 16,0 0 0-16,12-1 16 0,-2 2-48 0,-10-1-16 16,0 0 0-16,6 10 0 0,0-1-272 0,-1 1-64 15,1 1-16-15,1-2 0 0,-1 1-176 0,1 2-128 16,1 0 144-16,-2-1-144 0,0 1-160 0,0-3-128 15,1 2-32-15,0 2 0 16,-7-13-2080-16,11 10-416 0,-3-2-96 0,-8-8-14032 0</inkml:trace>
  <inkml:trace contextRef="#ctx0" brushRef="#br1" timeOffset="56717.55">27894 16589 25279 0,'0'0'1120'0,"0"0"224"0,2 9-1072 0,-2 0-272 0,0 3 0 0,1-1 0 15,2-1 352-15,0 0 16 0,1 2 0 0,3-3-8080 16,1 3-1616-16</inkml:trace>
  <inkml:trace contextRef="#ctx0" brushRef="#br1" timeOffset="57094.21">27950 16512 3679 0,'-13'-18'160'0,"7"7"32"0,-1 0-192 0,2-1 0 0,-1-2 0 0,2 2 0 15,1 2 5008-15,3-4 960 0,0 5 192 0,3 2 48 16,3 0-4864-16,-6 7-976 0,11-5-192 0,-1 3-48 16,2 0-1200-16,0 4-240 0,-2 2-48 0,2 2-16 15,-1 0-272-15,1 3-48 0,0 0-16 0,-2 2 0 0,-1 1 1472 0,2-1 240 16,-3 1 160-16,0 1-32 0,-1 1 1568 0,-1 3 304 16,-3 2 64-16,0-1 16 0,0 1 0 0,-1-6 0 15,2-1 0-15,-1 0 0 0,-1-2-672 0,1 2-128 16,0-3-16-16,-1 2-16 0,2-1-624 0,0-3-128 15,-4-7-32-15,5 6 0 0,-1-1-208 0,-4-5-32 16,0 0-16-16,7 0 0 0,2-2 32 0,-3-1 0 16,0-3 0-16,-3-1 0 0,1 1 96 0,0-7 32 15,0-2 0-15,0 1 0 0,1-2-128 0,-1 2-32 16,-1-1 0-16,1 0 0 0,1-2-208 0,0 3 128 0,-1 1-128 0,0 1 0 16,-1 4 0-16,-3 8 0 0,0 0 0 0,0 0 0 15,0 0-224-15,0 0 64 0,-2 13 16 0,1 0 0 16,0 3 144-16,1 1-192 0,0-2 192 0,1 1-192 31,2 0-832-31,1-1-160 0,-1 1-32 0,3-2-16 16,-6-14-2368-16,10 15-480 0</inkml:trace>
  <inkml:trace contextRef="#ctx0" brushRef="#br1" timeOffset="57404.4">28431 16584 5519 0,'-1'-14'496'0,"1"4"-496"0,-1 1 0 0,0 0 0 0,-1 0 3968 0,0-3 688 0,-2 2 144 0,0 2 16 0,0-2-2848 0,4 10-576 0,0 0-112 0,0 0-32 15,0 0-416-15,-9 5-64 0,-2 0-32 0,2 7 0 16,3 2-256-16,0 3-48 0,4-1-16 0,1 1 0 16,1 1-32-16,3-2 0 0,3-1 0 0,2 1 0 15,2-2-240-15,2-1-144 0,1-2 160 0,0-4-160 16,0 0 192-16,0-3-64 0,0-1-128 0,0-5 192 0,0 0 464 0,-3-5 96 16,-2-5 16-16,0 1 0 0,-1-2 400 0,-1-4 96 15,2 0 16-15,-2-3 0 0,2 1-496 0,-1-5-80 16,-2 2-32-16,-2 1 0 0,-1 2-320 0,-2-4-64 15,0 3-16-15,-1-4 0 0,0-3-272 0,-2 4 128 16,-1-1-128-16,0 0 0 16,-1 1-1136-16,1 2-336 0,0 0-64 0,0 5 0 15,-1 5-2112-15,0 0-432 0</inkml:trace>
  <inkml:trace contextRef="#ctx0" brushRef="#br1" timeOffset="58171.78">28585 16424 11967 0,'9'15'528'0,"-1"-3"112"0,3 4-512 0,-1-3-128 0,1 0 0 0,-1-2 0 15,0-2 3088-15,2-1 592 0,0 0 112 0,0 0 32 16,-1-2-1808-16,2 0-352 0,0-4-80 0,0-2-16 16,-3-1-704-16,-10 1-144 0,10-1-16 0,-1-2-16 15,-1-2-112-15,-2-2-32 0,0 1 0 0,-6 6 0 16,6-8-16-16,-6 8 0 0,3-10 0 0,-3-1 0 16,0 11-144-16,-3-9-48 0,1-1 0 0,2 10 0 15,-8-7-16-15,8 7 0 0,0 0 0 0,0 0 0 16,-12-3 128-16,0 3 32 0,2 3 0 0,2 2 0 15,0 3 32-15,3 3 0 0,5-11 0 0,-4 13 0 16,2-2-288-16,2 4-48 0,2 0-16 0,2 0 0 16,1-1-160-16,2-1 0 0,1-4 0 0,1 2 0 15,0-5-208-15,1 2-32 0,1 0 0 0,0 0 0 16,1-2-496-16,-1-2-96 0,-1-1-32 0,0-2 0 16,0 0-320-16,-3-2-64 0,1-4-16 0,-8 5 0 15,11-3-528-15,-4-3-128 0,-7 6 0 0,10-10-16 16,-5 0 144-16,-1 1 48 0,-2-2 0 0,-2 11 0 15,3-10 496-15,-2 0 96 0,-1-2 32 0,2 3 0 0,-1 0 768 0,-1 9 160 32,4-10 16-32,-4 10 16 0,0 0 1072 0,0 0 224 15,0 0 32-15,11 3 16 0,-1 0 400 0,-3 4 80 16,0 7 0-16,-1-5 16 0,1 2-208 0,0 0-32 16,-1-2-16-16,3 3 0 0,-1-1-352 0,0 1-80 0,-3-1-16 0,0-1 0 15,0 0-224-15,-1 0-48 0,-4-10-16 0,0 0 0 16,3 10-240-16,1-1-32 0,-4-9-16 0,0 0 0 15,0 0-160-15,0 0-48 0,0 0 0 0,0 0 0 16,0 0-32-16,0 0-16 0,0 0 0 0,2-9 0 16,-2 9-144-16,4-13 0 0,-1-1 0 0,1 1 0 31,0-4-464-31,-2 4-128 0,-2 0-32 0,2-2 0 16,-2 3-80-16,2 2-32 0,2-2 0 0,1 3 0 0,-5 9 304 0,7-6 64 0,-7 6 16 0,9-7 0 15,-9 7 352-15,11-1 0 0,-11 1 0 0,11 2 0 16,-3 4 288-16,3-4 32 0,-1-2 0 0,0 2 0 15,1 0 32-15,-1 1 16 0,3-2 0 0,-1-1 0 16,0-1-160-16,1-1-16 0,0 0-16 0,0-1 0 16,-1 1-176-16,1-1 128 0,0-1-128 0,-3-1 128 15,-2 1-128-15,0-2 192 0,0-2-192 0,-1 1 192 0,-7 7 128 0,8-9 16 16,-1 0 16-16,-2 1 0 0,-5 8-32 0,5-8-16 16,-5 8 0-16,4-9 0 0,-4 9-96 0,4-9-16 15,-4 9 0-15,0 0 0 0,0 0 128 0,0 0 0 16,0 0 16-16,0 0 0 0,0 0-96 0,-9 4-32 15,0 2 0-15,2 5 0 0,2 1-208 0,0 2 0 16,0 0 0-16,1 2 0 0,1-3 0 0,3 1-160 16,3 1 0-16,-1-1 0 15,2-2-560-15,1-1-112 0,1 0-32 0,1-3 0 16,1 2-544-16,3-2-96 0,-1-2-32 0,2 0 0 16,2-2-1632-16,1-2-336 0,-1 0-64 0,0-2-16 0</inkml:trace>
  <inkml:trace contextRef="#ctx0" brushRef="#br1" timeOffset="58437.51">29572 16596 21311 0,'2'-16'944'0,"-1"9"192"0,-1 7-912 0,1-10-224 0,-3 0 0 0,-2 0 0 16,-2 1 1792-16,0 3 304 0,-2 2 64 0,-1 0 16 16,-3 1-704-16,0 2-144 0,1 2-32 0,0 3 0 15,1 2-240-15,1 3-48 0,0 1-16 0,2 3 0 16,1 4-192-16,2-3-32 0,2 1-16 0,4 0 0 16,2 1-304-16,3 0-64 0,3-2-16 0,3-1 0 15,1-3-192-15,4 0-48 0,3-6 0 0,1-1 0 16,-1-3 0-16,0-1-128 0,-2-3 192 0,1-4-64 15,-2-2 48-15,-2-2 0 0,-3-1 0 0,-1-1 0 16,-3-2 144-16,0-3 48 0,-1-5 0 0,0-1 0 16,-2 1-48-16,-1-1 0 0,1 0 0 0,-3-1 0 15,0-1-96-15,0-2-32 0,-3 2 0 0,-3-2 0 0,-2-1-192 16,-3 1 128-16,-1 4-128 0,0-1 0 16,-2 3-2048-16,0 1-496 0,-1-2-96 0,0 6-15248 15</inkml:trace>
  <inkml:trace contextRef="#ctx0" brushRef="#br1" timeOffset="58937.32">30348 16120 28959 0,'0'0'1280'0,"-4"-11"272"0,-1 3-1232 0,5 8-320 0,0 0 0 0,0 0 0 16,-9 2 496-16,0 3 32 0,1 3 16 0,1 5 0 16,2 3 928-16,1 3 176 0,0 3 32 0,2 2 16 15,-1 0-784-15,2 3-144 0,1 0-48 0,1 0 0 16,2-1-80-16,-2 0-32 0,0 1 0 0,0-4 0 15,1-2-400-15,-1-2-80 0,0 0 0 0,2-2-128 16,-2 0 144-16,2-3-144 0,-2 2 0 0,2-6 144 16,-2-2-144-16,-1-8 0 0,0 0 0 0,0 0 0 15,5 9-256-15,-5-9 0 0,0 0 16 0,0 0 0 16,0 0-208-16,0 0-32 0,12-8-16 0,0-4 0 16,0-1-464-16,1-1-112 0,0-3-16 0,1-1 0 15,-1 1-1712-15,1 0-336 0,3 1-80 0,2 5-16 16,-1-3 2240-16,1 1 448 0,1 4 96 0,-2 1 0 0,0 3 1296 0,2 4 256 15,1 1 48-15,-2 3 16 0,-3 3 464 0,-4 3 96 16,-4 3 0-16,-3 1 16 0,-1-3-144 0,-3 3-48 16,-1 2 0-16,-3 0 0 0,-2 2-432 0,-4 2-96 15,-4-2 0-15,0 1-16 0,1 1-400 0,-2-3-80 16,-3-3-16-16,-1 1 0 0,-1 2-320 0,1-2-64 16,-1-1 0-16,0 0-128 0,1-1 0 0,2-3-320 15,2-1 32-15,0-1 16 16,-1-1-1824-16,2-2-352 0,3-3-80 0,1-1-8832 0,9 0-1760 15</inkml:trace>
  <inkml:trace contextRef="#ctx0" brushRef="#br1" timeOffset="59329.75">30855 16473 31103 0,'0'0'1376'0,"0"0"288"0,0 0-1344 0,0 0-320 0,0 0 0 0,0 0 0 15,-8-1 240-15,-2 1-32 0,-3 2 0 0,-2 4 0 16,2 1 880-16,2 3 192 0,3-1 16 0,-1 1 16 16,-2 1-816-16,2 2-176 0,1-4-16 0,3 2-16 0,3 0 192 0,0 1 32 15,2-3 16-15,3 0 0 0,1-1-336 0,2-2-192 16,-6-6 192-16,12 4-192 0,1 0 0 0,-1-1 0 16,-2-3 0-16,1-4 0 0,-1 1 0 0,2-3 0 15,1-1 0-15,0-1 0 0,0-1 128 0,-1 0-128 16,-3-1 0-16,1-1 0 0,1 1 0 0,-1 1 0 15,0-3-128-15,0 1 128 0,-3 0-176 0,0 2 176 16,-2-2-192-16,-5 11 192 0,3-9 0 0,-2 1 0 16,-1 8 0-16,0 0 0 0,-6-5 144 0,6 5-16 15,-10-3 0-15,1 5 0 0,-1 3-128 0,-1 1 0 16,1 3 144-16,0 5-144 0,0-1 0 0,4 0 0 0,1 1 0 0,1 0 128 16,0 1-128-16,3-2 0 0,1 0 0 0,2-2-128 31,3 1-512-31,2-1-112 0,1-2-16 0,3-1 0 15,4-2-2096-15,0 1-416 0,0-6-96 0,0 1-9760 0</inkml:trace>
  <inkml:trace contextRef="#ctx0" brushRef="#br1" timeOffset="59829.62">31301 16424 911 0,'0'0'0'0,"-8"-7"0"0,2-2 0 0,-1 2 0 16,7 7 2320-16,-9-4 384 0,0 2 80 0,9 2 16 15,-11 2 272-15,11-2 48 0,-7 6 16 0,7-6 0 16,0 7-1296-16,0 4-256 0,0-11-48 0,1 12-16 16,3-1-576-16,2 1-112 0,2-1-32 0,1-1 0 0,0 0 96 0,-1 2 0 15,-3 0 16-15,1 0 0 0,-1 1 96 0,-3-2 16 16,-2 0 0-16,2 2 0 0,-4 0-48 0,0-3 0 16,-2-2 0-16,0 3 0 0,-1-4-336 0,-3 3-64 15,-2-1 0-15,-2-2-16 0,0 0-288 0,0-1-48 16,2 2-16-16,1-2 0 0,1-3-208 0,8-3 0 15,-10 3 0-15,10-3 0 16,0 0-448-16,0 0-144 0,0 0-32 0,0 0 0 16,0 0-16-16,0 0-16 0,0 0 0 0,0 0 0 0,0 0 336 0,11 7 64 15,0-5 0-15,2 2 16 0,1-4 240 0,3 0-176 16,1-3 176-16,1 1-160 0,-1 1 160 0,0-3-192 16,2 1 192-16,-2-1-192 0,0 0 192 0,2 0 0 0,1-1-144 15,-1-1 144-15,0-4-256 0,-2 1 0 0,0 0 16 0,1 0 0 31,-1-3-672-31,-1 1-144 0,-1-2-32 0,-2 0 0 16,-2-2-384-16,-5 2-96 0,-1 0-16 0,-2 1 0 16,-2 2 32-16,-3 1 0 0,-4 1 0 0,-4-2 0 0,-4 2 992 0,-2 3 208 0,0-1 32 0,-2 5 16 15,1 1 1472-15,2 4 304 0,-1 1 48 0,0 4 16 16,-2 3 624-16,4 1 128 0,1 1 16 0,7 2 16 16,-1-3-208-16,5 1-64 0,4 2 0 0,5 1 0 15,5-4-912-15,5 0-192 0,4-1-48 0,4 1 0 16,3 0-432-16,5-1-80 0,3-3-32 0,3 0 0 15,1 3-1120-15,4-8-240 0,0-2-32 0</inkml:trace>
  <inkml:trace contextRef="#ctx0" brushRef="#br1" timeOffset="62372.07">27125 17802 29311 0,'0'0'1296'0,"0"0"272"0,-4-3-1248 0,4 3-320 15,0 0 0-15,0 0 0 0,-5 5 896 0,0 4 128 16,0 4 32-16,1 6 0 0,0 4 32 0,0 6 0 16,0 9 0-16,0 1 0 0,0 2-624 0,2-9-112 15,0 0-32-15,1 0 0 0,1-2-160 0,0-3-32 16,0-1-128-16,0-3 192 0,1-2-192 0,2 4 144 15,-2-7-144-15,0-3 128 0,-1-5 64 0,2-3 0 16,-2-7 0-16,0 0 0 0,0 0-16 0,6 0 0 16,2-7 0-16,-3 1 0 0,1-9-48 0,-1 0-128 0,1-6 192 0,2 0-64 31,0-3-128-31,0-3 0 0,-3-3 0 0,1-5 0 0,0 1-192 0,-1-1 192 0,-1 0-192 0,-2-2 192 16,0-1-320-16,-1 3 64 0,-1 2 16 0,0 3 0 15,1 3 64-15,-1 5 16 0,0 2 0 0,2 6 0 16,-2 5 160-16,0 9-208 0,0 0 80 0,0 0 128 15,4 10-304-15,-1 10 64 0,3 10 16 0,-1 5 0 16,1 5 224-16,2 3 0 0,1 2 0 0,2 0 0 16,2 0 192-16,1-4-64 0,-1-7 0 0,3-2-128 15,-1-4 384-15,2-5-48 0,2-4 0 0,-4-5 0 16,0-3 224-16,-1-3 32 0,-4-3 16 0,1-4 0 16,-2-3 336-16,1-5 64 0,-2-2 16 0,-1-5 0 0,-1-3-256 0,-2-3-64 15,-1-5 0-15,-2 1 0 0,-1-5-416 0,-1-1-96 16,-1-3 0-16,1-3-16 0,-1-2-336 0,-1-4-64 15,-1 2-16-15,0-1 0 16,0 1-2512-16,0 5-496 0,2 1-96 0,-1 1-14320 16</inkml:trace>
  <inkml:trace contextRef="#ctx0" brushRef="#br1" timeOffset="62763.82">27889 18014 25167 0,'0'0'1104'0,"0"0"240"0,0 0-1072 0,0 0-272 0,0 0 0 0,0 0 0 16,-5 1 1712-16,-2-1 272 0,0-1 64 0,-1 0 16 15,-3-1-512-15,2 1-96 0,-1 2-32 0,-2 2 0 16,0 1-864-16,1 2-176 0,-1 4-48 0,0 1 0 16,-1 5-96-16,1 0-32 0,2-2 0 0,1 6 0 15,0-2 0-15,2 1 0 0,2 2 0 0,2-3 0 16,3-1-16-16,2-1-16 0,0-3 0 0,3 1 0 15,3-2-176-15,1-1 128 0,2-2-128 0,2-3 128 16,0 2-128-16,1-7 0 0,2-1 0 0,0-1-176 16,-1-3 0-16,1 0 0 0,-1-4 0 0,0 1 0 15,-3-4 176-15,-2-1-128 0,-1-1 128 0,0 2-128 16,-1-1 128-16,-1 0 0 0,-4-2 0 0,0-1 128 0,-3 0-128 0,0 1 0 16,0-3 128-16,0 4-128 0,0 1 192 0,-1 1-48 15,-1 2 0-15,1 1 0 0,0 2 160 0,-3 2 16 16,4 4 16-16,0 0 0 0,-5 0 112 0,5 0 32 15,-4 7 0-15,1 3 0 0,2 2-288 0,0 2-64 16,1 2-128-16,2 2 192 0,3 3-192 0,1 0 0 16,-1-1 0-16,1 0-160 15,1-2-368-15,2 2-80 0,1-2-16 0,3-1 0 16,3 0-2592-16,-2-1-528 0,1-3-96 0</inkml:trace>
  <inkml:trace contextRef="#ctx0" brushRef="#br1" timeOffset="63013.78">28418 17730 3679 0,'-1'-13'320'0,"1"13"-320"0,0 0 0 0,0 0 0 16,0 0 7360-16,0 0 1392 0,-1 13 272 0,-3 1 64 15,-1 2-6192-15,1 3-1232 0,0 2-256 0,1 5-64 16,1 2-528-16,-1 3-112 0,0 2-32 0,1 2 0 15,-1 1-384-15,5 2-80 0,-2 0-16 0,1 1 0 16,-1-6-192-16,1-1-192 0,0-2 48 0,3-1 0 16,-1 0-720-16,1-7-144 0,0-1-16 0,1-4-16 15,0-4-2624-15,0 0-528 0</inkml:trace>
  <inkml:trace contextRef="#ctx0" brushRef="#br1" timeOffset="63232.59">28690 17585 35999 0,'0'0'1600'0,"0"0"320"0,-2 7-1536 0,1 4-384 15,1 0 0-15,0 3 0 0,-1 4 880 0,1 2 96 16,0 6 32-16,0 4 0 0,1 4-32 0,-1 2 0 16,0 1 0-16,1-1 0 0,2 5-704 0,-2-1-144 15,1 2-128-15,-1 1 192 0,0 0-192 0,2-4 0 16,-1-4 0-16,4 1 0 15,-3-5-512-15,3-1-48 0,-1-2 0 0,1-1 0 16,-2-3-2304-16,0 1-464 0,1-1-80 0</inkml:trace>
  <inkml:trace contextRef="#ctx0" brushRef="#br1" timeOffset="63451.25">28506 18134 1839 0,'-18'-10'0'0,"10"6"160"0,-1 1-160 0,1-2 0 0,3 0 0 0,2-2 0 16,3 1 10304-16,3-1 2016 0,0 1 416 0,3-4 64 15,0 3-8880-15,3-1-1776 0,0 0-352 0,2 0-80 16,-1-1-864-16,2 2-160 0,1-2-48 0,1 2 0 0,1-1-336 16,0 0-80-16,2 0-16 0,0 2 0 0,0-1-400 0,1 2-64 15,3 0-32-15,-1 2 0 16,-2-1-2160-16,0 1-432 0,2 1-96 0,3 2-16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32:58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19 176 1839 0 0,'0'0'2'0'0,"1"0"-1"0"0,-1-1 0 0 0,0 1 0 0 0,0-1 1 0 0,1 0-1 0 0,-1 1 0 0 0,0-1 0 0 0,0 1 0 0 0,0-1 1 0 0,1 1-1 0 0,-1-1 0 0 0,0 0 0 0 0,0 1 0 0 0,0-1 1 0 0,0 1-1 0 0,0-1 0 0 0,0 0 0 0 0,0 1 0 0 0,0-1 1 0 0,-1 1-1 0 0,1-1 0 0 0,0 1 0 0 0,0-1 0 0 0,0 0 1 0 0,-1 1-1 0 0,1-1 0 0 0,0 1 0 0 0,0-1 1 0 0,-1 1-1 0 0,1-1 0 0 0,-1 1 0 0 0,1-1 0 0 0,0 1 1 0 0,-2-1-1 0 0,-10-2 7230 0 0,12 3-7126 0 0,0 0 0 0 0,0 0 0 0 0,0 0 0 0 0,-1 0 0 0 0,1 0 0 0 0,0 0 0 0 0,0 0 1 0 0,0 0-1 0 0,0 0 0 0 0,-1 0 0 0 0,1 0 0 0 0,0 0 0 0 0,0 0 0 0 0,0-1 0 0 0,0 1 0 0 0,-1 0 1 0 0,1 0-1 0 0,0 0 0 0 0,0 0 0 0 0,0 0 0 0 0,0-1 0 0 0,0 1 0 0 0,0 0 0 0 0,-1 0 0 0 0,1 0 1 0 0,0-1-1 0 0,0 1 0 0 0,0 0 0 0 0,0 0 0 0 0,0 0 0 0 0,0-1 0 0 0,0 1 0 0 0,0 0 0 0 0,0 0 0 0 0,0 0 1 0 0,0-1-1 0 0,0 1 0 0 0,0 0 0 0 0,0 0 0 0 0,0 0 0 0 0,0-1 0 0 0,4-7 1497 0 0,2 3-1250 0 0,0 0 1 0 0,1 1 0 0 0,0-1 0 0 0,0 1-1 0 0,1 1 1 0 0,11-5 0 0 0,50-12 1179 0 0,-39 13-1031 0 0,-13 4-243 0 0,1 0 1 0 0,-1 1-1 0 0,34 2 0 0 0,0-1 99 0 0,1-6-65 0 0,-34 4-137 0 0,30-1 0 0 0,-11 3 0 0 0,-17 0-48 0 0,22 2-1 0 0,-19 0-42 0 0,37-3-1 0 0,-23 0 6 0 0,94 4 166 0 0,-32 2-69 0 0,-59-4-123 0 0,0-2 0 0 0,71-11-1 0 0,-1-19-2741 0 0,-104 30 2095 0 0,8-6-3224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146 159 5983 0 0,'0'0'464'0'0,"-11"-14"999"0"0,-5-2 3487 0 0,-9-7-1127 0 0,24 21-3675 0 0,-1 1-1 0 0,0 0 0 0 0,0 0 1 0 0,0 0-1 0 0,1 0 1 0 0,-1 0-1 0 0,0 0 0 0 0,0 1 1 0 0,0-1-1 0 0,-1 1 0 0 0,1-1 1 0 0,-4 1-1 0 0,4 0-76 0 0,0 0 1 0 0,0 0-1 0 0,0 1 0 0 0,0-1 0 0 0,0 1 0 0 0,0 0 0 0 0,0-1 1 0 0,0 1-1 0 0,0 0 0 0 0,0 0 0 0 0,0 0 0 0 0,1 0 0 0 0,-1 1 1 0 0,0-1-1 0 0,1 0 0 0 0,-1 1 0 0 0,1-1 0 0 0,-1 1 1 0 0,1 0-1 0 0,0-1 0 0 0,0 1 0 0 0,-2 3 0 0 0,-1 1 2 0 0,1 1 0 0 0,0 0 1 0 0,1 0-1 0 0,-4 13 0 0 0,4-9-72 0 0,1 0-1 0 0,-1-1 1 0 0,2 1 0 0 0,0 0-1 0 0,0 0 1 0 0,1-1 0 0 0,0 1-1 0 0,1 0 1 0 0,0-1 0 0 0,1 1 0 0 0,0-1-1 0 0,0 0 1 0 0,1 0 0 0 0,1 0-1 0 0,0 0 1 0 0,0-1 0 0 0,1 0-1 0 0,8 11 1 0 0,-12-17 9 0 0,0-1 0 0 0,1 1 0 0 0,-1-1 0 0 0,1 0 1 0 0,0 0-1 0 0,0 0 0 0 0,0 0 0 0 0,0 0 0 0 0,0 0 0 0 0,0-1 0 0 0,0 0 0 0 0,1 1 0 0 0,-1-1 0 0 0,0-1 0 0 0,1 1 0 0 0,-1 0 0 0 0,0-1 1 0 0,1 1-1 0 0,-1-1 0 0 0,1 0 0 0 0,-1 0 0 0 0,1-1 0 0 0,-1 1 0 0 0,1-1 0 0 0,6-2 0 0 0,-5 1 10 0 0,1 0 0 0 0,-1-1 0 0 0,0 1 0 0 0,0-2 0 0 0,0 1-1 0 0,0 0 1 0 0,0-1 0 0 0,-1 0 0 0 0,0 0 0 0 0,0 0 0 0 0,0-1 0 0 0,0 1-1 0 0,0-1 1 0 0,4-8 0 0 0,-2 1 76 0 0,0 0 0 0 0,-1-1-1 0 0,0 1 1 0 0,0-1 0 0 0,-2-1-1 0 0,0 1 1 0 0,0 0 0 0 0,1-26-1 0 0,-4 28 95 0 0,0 0-1 0 0,0 0 1 0 0,-1 0 0 0 0,-1 1-1 0 0,0-1 1 0 0,0 1-1 0 0,-1-1 1 0 0,-1 1-1 0 0,0 0 1 0 0,0 0 0 0 0,-10-16-1 0 0,11 21-98 0 0,0 1 0 0 0,0 0 0 0 0,-1 0 0 0 0,0 1 0 0 0,0-1 0 0 0,0 1 0 0 0,0 0 0 0 0,0 0 0 0 0,-1 0 0 0 0,0 1 0 0 0,1-1 0 0 0,-1 1 0 0 0,0 0 0 0 0,0 1 0 0 0,-7-3 0 0 0,6 3-75 0 0,0 0-1 0 0,0 0 1 0 0,1 0 0 0 0,-1 1 0 0 0,0 0-1 0 0,0 0 1 0 0,0 1 0 0 0,0-1-1 0 0,1 1 1 0 0,-1 0 0 0 0,0 1 0 0 0,0-1-1 0 0,-8 5 1 0 0,13-5-142 0 0,0-1 1 0 0,0 1-1 0 0,-1 0 1 0 0,1 0-1 0 0,0 0 0 0 0,0 0 1 0 0,0 0-1 0 0,0 0 1 0 0,0 0-1 0 0,1 0 0 0 0,-1 0 1 0 0,0 0-1 0 0,0 1 1 0 0,1-1-1 0 0,-1 0 0 0 0,1 0 1 0 0,-1 1-1 0 0,1-1 1 0 0,-1 1-1 0 0,1-1 0 0 0,0 0 1 0 0,0 1-1 0 0,0-1 1 0 0,-1 1-1 0 0,1-1 0 0 0,1 0 1 0 0,-1 1-1 0 0,0 2 0 0 0,3 4-1531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32:58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11055 0 0,'0'0'2171'0'0,"6"12"-310"0"0,12 1-1515 0 0,0-1 0 0 0,0-1-1 0 0,1 0 1 0 0,0-2 0 0 0,30 11-1 0 0,42 21 789 0 0,-84-37-929 0 0,1 0 0 0 0,-1 0 0 0 0,-1 1 0 0 0,1 0 0 0 0,-1 1 0 0 0,1-1 0 0 0,6 9 0 0 0,-11-11-112 0 0,-1 0-1 0 0,1-1 1 0 0,0 1 0 0 0,-1 0-1 0 0,1 0 1 0 0,-1 0 0 0 0,0 0-1 0 0,0 0 1 0 0,0 0 0 0 0,-1 0-1 0 0,1 1 1 0 0,-1-1 0 0 0,0 0-1 0 0,1 0 1 0 0,-2 0 0 0 0,1 1-1 0 0,0-1 1 0 0,0 0 0 0 0,-1 0-1 0 0,0 0 1 0 0,-2 6 0 0 0,-5 12 226 0 0,-2-1-1 0 0,-1-1 1 0 0,0 0 0 0 0,-22 27 0 0 0,9-11-164 0 0,-1-1-154 0 0,16-23-236 0 0,0 1-1 0 0,1 0 0 0 0,0 1 1 0 0,1-1-1 0 0,0 1 1 0 0,-8 25-1 0 0,12-26-1408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93 2303 0 0,'0'-4'86'0'0,"1"3"1"0"0,15-15-36 0 0,-16 14 222 0 0,1 1-1 0 0,-1-1 0 0 0,1 0 0 0 0,-1 1 0 0 0,0-1 0 0 0,0 0 0 0 0,0 1 0 0 0,0-1 0 0 0,0 0 0 0 0,0 1 1 0 0,0-1-1 0 0,0 0 0 0 0,-1 1 0 0 0,1-1 0 0 0,-2-3 0 0 0,1-1 953 0 0,1 4-959 0 0,0 0 1 0 0,-1 1-1 0 0,1-1 0 0 0,0 0 0 0 0,-1 1 1 0 0,0-1-1 0 0,1 0 0 0 0,-1 1 0 0 0,0-1 1 0 0,0 1-1 0 0,1-1 0 0 0,-1 1 0 0 0,0 0 1 0 0,-1-1-1 0 0,1 1 0 0 0,0 0 0 0 0,0 0 1 0 0,0 0-1 0 0,-1 0 0 0 0,1 0 0 0 0,-1 0 1 0 0,1 0-1 0 0,-1 0 0 0 0,-2-1 0 0 0,3 2-183 0 0,-1 0-1 0 0,0-1 0 0 0,0 1 0 0 0,1 0 0 0 0,-1 0 1 0 0,0 0-1 0 0,0 0 0 0 0,1 1 0 0 0,-1-1 0 0 0,0 0 1 0 0,1 1-1 0 0,-1-1 0 0 0,0 1 0 0 0,1-1 0 0 0,-1 1 1 0 0,0 0-1 0 0,1 0 0 0 0,0 0 0 0 0,-1 0 0 0 0,1 0 1 0 0,-1 0-1 0 0,1 0 0 0 0,-2 3 0 0 0,-2 2-51 0 0,0 0 0 0 0,1 0 0 0 0,0 0 0 0 0,0 1-1 0 0,1-1 1 0 0,0 1 0 0 0,-3 8 0 0 0,-13 52-78 0 0,15-52 59 0 0,0 3-33 0 0,1 0-1 0 0,0 0 1 0 0,2 0 0 0 0,-1 21-1 0 0,3-30 14 0 0,-1 0 0 0 0,1 0 0 0 0,0 0 0 0 0,1 0 0 0 0,0-1 0 0 0,1 1 0 0 0,-1 0 0 0 0,2-1-1 0 0,-1 0 1 0 0,7 12 0 0 0,-7-17 44 0 0,0 1-1 0 0,0-1 1 0 0,0 0-1 0 0,0 1 1 0 0,0-1-1 0 0,1 0 1 0 0,-1-1-1 0 0,1 1 1 0 0,0-1-1 0 0,0 0 1 0 0,0 0-1 0 0,0 0 1 0 0,0 0-1 0 0,0 0 1 0 0,0-1-1 0 0,1 0 0 0 0,-1 0 1 0 0,1 0-1 0 0,-1-1 1 0 0,0 1-1 0 0,6-1 1 0 0,-6 0 9 0 0,1 0 0 0 0,0-1 0 0 0,0 0 0 0 0,0 1 0 0 0,0-2 0 0 0,-1 1 1 0 0,1 0-1 0 0,-1-1 0 0 0,1 0 0 0 0,-1 0 0 0 0,1 0 0 0 0,-1-1 0 0 0,0 0 0 0 0,0 1 0 0 0,0-1 0 0 0,-1-1 0 0 0,1 1 0 0 0,6-8 1 0 0,-5 3 22 0 0,1-1 0 0 0,-1 0 1 0 0,-1 0-1 0 0,0 0 0 0 0,0-1 1 0 0,-1 1-1 0 0,0-1 1 0 0,-1 0-1 0 0,0 0 0 0 0,1-10 1 0 0,-2 7-28 0 0,0 0 1 0 0,-1-1 0 0 0,-1 1-1 0 0,0 0 1 0 0,0 0 0 0 0,-2 0-1 0 0,-4-17 1 0 0,5 23-95 0 0,-1 0 1 0 0,0 0-1 0 0,0 0 1 0 0,-1 0 0 0 0,1 0-1 0 0,-2 1 1 0 0,1-1-1 0 0,-1 1 1 0 0,0 0-1 0 0,0 1 1 0 0,0-1-1 0 0,-1 1 1 0 0,0 0-1 0 0,0 0 1 0 0,0 1-1 0 0,-13-7 1 0 0,18 11-70 0 0,0-1 0 0 0,0 1 0 0 0,0 0 0 0 0,0 0 0 0 0,0-1 0 0 0,-1 1 0 0 0,1 0 0 0 0,0 0 0 0 0,0 0 0 0 0,0 1 1 0 0,0-1-1 0 0,0 0 0 0 0,0 0 0 0 0,0 1 0 0 0,0-1 0 0 0,-1 0 0 0 0,1 1 0 0 0,0-1 0 0 0,0 1 0 0 0,0-1 0 0 0,1 1 0 0 0,-1 0 0 0 0,0-1 0 0 0,0 1 0 0 0,0 0 0 0 0,0 0 0 0 0,1 0 1 0 0,-1-1-1 0 0,0 1 0 0 0,1 0 0 0 0,-1 0 0 0 0,0 0 0 0 0,1 0 0 0 0,-1 2 0 0 0,-3 5-1401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2759 0 0,'0'8'248'0'0,"2"23"1155"0"0,1 0-1 0 0,1 1 1 0 0,1-1-1 0 0,2-1 1 0 0,2 1-1 0 0,0-1 1 0 0,17 35-1 0 0,-20-53-1247 0 0,0 0 0 0 0,1-1 1 0 0,0 1-1 0 0,12 13 0 0 0,-15-21-46 0 0,-1 0 0 0 0,1 0 0 0 0,0-1 0 0 0,0 0 0 0 0,1 1 0 0 0,4 2 0 0 0,-7-5 0 0 0,1 0 0 0 0,-1 0-1 0 0,0 0 1 0 0,1 0 0 0 0,-1 0 0 0 0,1-1-1 0 0,-1 1 1 0 0,1-1 0 0 0,0 0 0 0 0,-1 0-1 0 0,1 1 1 0 0,-1-2 0 0 0,4 1 0 0 0,-3-1 3 0 0,0 0 0 0 0,-1 0 0 0 0,1 0 0 0 0,-1 0 0 0 0,1 0 0 0 0,-1-1 0 0 0,1 1 1 0 0,-1-1-1 0 0,0 0 0 0 0,1 0 0 0 0,-1 0 0 0 0,0 0 0 0 0,-1 0 0 0 0,1 0 1 0 0,0 0-1 0 0,0-1 0 0 0,-1 1 0 0 0,0 0 0 0 0,1-1 0 0 0,1-4 0 0 0,2-6 258 0 0,0 0 0 0 0,4-25 1 0 0,-8 35-342 0 0,11-65 214 0 0,6-127-1 0 0,-16 159-469 0 0,-1 13-1348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66 246 1839 0 0,'0'0'83'0'0,"12"-7"4641"0"0,-10 4-3803 0 0,1 0 0 0 0,0 0 0 0 0,-1 0 0 0 0,0 0 0 0 0,0 0 1 0 0,0 0-1 0 0,4-8 0 0 0,-4 4-378 0 0,1-1 1 0 0,-1 1-1 0 0,2-12 1 0 0,-2 2-334 0 0,0 0 1 0 0,-2-30 0 0 0,0 44-193 0 0,-4-37 271 0 0,3 37-240 0 0,0 1 0 0 0,0-1 0 0 0,0 0-1 0 0,0 0 1 0 0,0 0 0 0 0,-1 1 0 0 0,1-1 0 0 0,-1 0-1 0 0,1 1 1 0 0,-1 0 0 0 0,-2-3 0 0 0,3 4-12 0 0,0 0 0 0 0,0 0 0 0 0,0 1 0 0 0,0-1 0 0 0,0 0 0 0 0,0 1 0 0 0,0-1 0 0 0,-1 1 0 0 0,1 0 0 0 0,0-1 0 0 0,0 1 0 0 0,0 0 0 0 0,0-1-1 0 0,-1 1 1 0 0,1 0 0 0 0,0 0 0 0 0,0 0 0 0 0,0 0 0 0 0,0 0 0 0 0,-1 0 0 0 0,1 1 0 0 0,0-1 0 0 0,0 0 0 0 0,0 1 0 0 0,0-1 0 0 0,-1 1 0 0 0,1-1 0 0 0,0 1 0 0 0,0-1 0 0 0,0 1 0 0 0,-1 1 0 0 0,-1 0 0 0 0,0 0 1 0 0,0 1-1 0 0,0-1 1 0 0,1 1-1 0 0,-1 0 1 0 0,1-1-1 0 0,0 1 0 0 0,-1 0 1 0 0,0 4-1 0 0,-3 7 92 0 0,1 0 0 0 0,1 0 0 0 0,0 0 0 0 0,1 0 0 0 0,0 1 0 0 0,1 0 1 0 0,1 0-1 0 0,1-1 0 0 0,0 1 0 0 0,0 0 0 0 0,2 0 0 0 0,0-1 0 0 0,5 19 0 0 0,-6-27-85 0 0,2 1 1 0 0,-1 0 0 0 0,1 0-1 0 0,0-1 1 0 0,0 0-1 0 0,1 1 1 0 0,0-1 0 0 0,0 0-1 0 0,0-1 1 0 0,1 1-1 0 0,0-1 1 0 0,10 9 0 0 0,-6-7-7 0 0,0-1 0 0 0,1 1 0 0 0,0-2 0 0 0,1 1 0 0 0,-1-1 0 0 0,1-1 0 0 0,13 4 0 0 0,-11-5-127 0 0,-1 0 0 0 0,1-1-1 0 0,0 0 1 0 0,0-1 0 0 0,0 0 0 0 0,15-2 0 0 0,-22 1-86 0 0,-1 0 0 0 0,0-1 0 0 0,0 1 1 0 0,0-2-1 0 0,0 1 0 0 0,0 0 0 0 0,0-1 0 0 0,-1 0 0 0 0,6-2 1 0 0,-7 2-154 0 0,0 0 1 0 0,0 0 0 0 0,0-1 0 0 0,-1 1 0 0 0,1 0 0 0 0,-1-1 0 0 0,1 0 0 0 0,-1 0-1 0 0,0 1 1 0 0,0-1 0 0 0,0 0 0 0 0,-1-1 0 0 0,4-5 0 0 0,-1-5-1748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5063 0 0,'0'0'232'0'0,"6"15"32"0"0,30 68 6537 0 0,22 39-2507 0 0,-42-93-439 0 0,-16-31-3717 0 0,0 0 1 0 0,0 0 0 0 0,0 0 0 0 0,0 0 0 0 0,0 0 0 0 0,-1 0 0 0 0,-1-3 0 0 0,1-1 9 0 0,-9-64-172 0 0,3 0 0 0 0,3-117-1 0 0,4 183-112 0 0,0 0 0 0 0,0 1-1 0 0,1-1 1 0 0,0 0 0 0 0,0 1-1 0 0,0-1 1 0 0,2-4 0 0 0,-3 7 63 0 0,0 0-1 0 0,1 0 1 0 0,-1 0 0 0 0,1 1 0 0 0,-1-1-1 0 0,1 0 1 0 0,0 1 0 0 0,-1-1 0 0 0,1 0 0 0 0,0 1-1 0 0,-1-1 1 0 0,1 1 0 0 0,0-1 0 0 0,0 1 0 0 0,-1-1-1 0 0,1 1 1 0 0,0-1 0 0 0,0 1 0 0 0,0 0-1 0 0,0 0 1 0 0,0-1 0 0 0,-1 1 0 0 0,1 0 0 0 0,0 0-1 0 0,0 0 1 0 0,0 0 0 0 0,0 0 0 0 0,0 0 0 0 0,0 0-1 0 0,0 0 1 0 0,0 0 0 0 0,-1 1 0 0 0,1-1-1 0 0,1 1 1 0 0,5 1-295 0 0,-1 1 0 0 0,-1 0 0 0 0,1 1 0 0 0,0-1 0 0 0,-1 1-1 0 0,0 0 1 0 0,1 0 0 0 0,-2 1 0 0 0,6 5 0 0 0,8 7-1456 0 0,-5-6 477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91 9383 0 0,'0'0'450'0'0,"4"-14"76"0"0,-4 11-352 0 0,0 0 0 0 0,0 0 0 0 0,0 0 0 0 0,0 0-1 0 0,0 0 1 0 0,-1 0 0 0 0,1 0 0 0 0,-1 0 0 0 0,0 0 0 0 0,0 0-1 0 0,0 0 1 0 0,0 0 0 0 0,0 1 0 0 0,-1-1 0 0 0,1 0-1 0 0,-1 1 1 0 0,1-1 0 0 0,-1 1 0 0 0,-4-4 0 0 0,5 5-21 0 0,-1-1 1 0 0,0 0 0 0 0,0 1-1 0 0,0 0 1 0 0,0-1-1 0 0,0 1 1 0 0,0 0-1 0 0,-1 0 1 0 0,1 0 0 0 0,0 0-1 0 0,0 1 1 0 0,-1-1-1 0 0,1 1 1 0 0,0-1-1 0 0,-1 1 1 0 0,1 0 0 0 0,-1 0-1 0 0,1 0 1 0 0,0 0-1 0 0,-1 0 1 0 0,1 1 0 0 0,0-1-1 0 0,-1 1 1 0 0,-3 1-1 0 0,0 0-96 0 0,1 1 0 0 0,0 0 0 0 0,0 0 0 0 0,0 1 0 0 0,1-1 0 0 0,-1 1-1 0 0,1 0 1 0 0,0 0 0 0 0,0 1 0 0 0,0-1 0 0 0,0 1 0 0 0,1 0 0 0 0,0 0 0 0 0,0 0-1 0 0,0 1 1 0 0,-2 6 0 0 0,4-9-28 0 0,-1 1 1 0 0,1-1-1 0 0,0 1 0 0 0,0-1 0 0 0,1 1 1 0 0,-1 0-1 0 0,1-1 0 0 0,-1 1 0 0 0,1 0 0 0 0,0-1 1 0 0,1 1-1 0 0,-1 0 0 0 0,0 0 0 0 0,1-1 1 0 0,0 1-1 0 0,0-1 0 0 0,0 1 0 0 0,1-1 0 0 0,-1 1 1 0 0,1-1-1 0 0,0 0 0 0 0,-1 0 0 0 0,2 1 1 0 0,-1-1-1 0 0,0-1 0 0 0,5 6 0 0 0,-3-4-14 0 0,0-1 0 0 0,0 0 0 0 0,0-1 1 0 0,0 1-1 0 0,1 0 0 0 0,-1-1 0 0 0,1 0 0 0 0,-1 0 0 0 0,1-1 0 0 0,0 1 0 0 0,0-1 0 0 0,9 1 0 0 0,-11-1-6 0 0,0-1 0 0 0,1-1 0 0 0,-1 1 0 0 0,0 0 0 0 0,0-1 0 0 0,0 0 0 0 0,0 0-1 0 0,1 0 1 0 0,-1 0 0 0 0,0 0 0 0 0,0 0 0 0 0,-1-1 0 0 0,1 0 0 0 0,0 1 0 0 0,0-1 0 0 0,-1 0 0 0 0,1 0 0 0 0,-1 0-1 0 0,0-1 1 0 0,0 1 0 0 0,3-4 0 0 0,-1 0 1 0 0,1 0 0 0 0,-1 0-1 0 0,0 0 1 0 0,-1-1-1 0 0,0 0 1 0 0,0 0 0 0 0,0 0-1 0 0,-1 0 1 0 0,0 0 0 0 0,0-1-1 0 0,0 1 1 0 0,-1-1 0 0 0,-1 1-1 0 0,1-1 1 0 0,-1 1 0 0 0,0-1-1 0 0,-1 1 1 0 0,0-1 0 0 0,0 1-1 0 0,-3-9 1 0 0,1 39 118 0 0,3-6-122 0 0,2 0 1 0 0,0 0-1 0 0,1 0 1 0 0,1-1 0 0 0,0 1-1 0 0,1-1 1 0 0,1 0-1 0 0,0-1 1 0 0,1 1-1 0 0,10 14 1 0 0,-14-25-511 0 0,1 0 0 0 0,-1-1 0 0 0,1 1 0 0 0,0-1 0 0 0,9 7 0 0 0,-5-5-1195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13039 0 0,'0'0'1486'0'0,"0"1"-989"0"0,4 8-47 0 0,-1 0-1 0 0,0 0 1 0 0,0 0-1 0 0,-1 0 1 0 0,-1 0-1 0 0,1 14 1 0 0,2 7 106 0 0,6 34-188 0 0,16 80 58 0 0,-19-113-618 0 0,2 0 0 0 0,19 47 0 0 0,-16-56-2053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0,'0'0'390'0'0,"0"8"83"0"0,4 124 10796 0 0,29 176-6942 0 0,7-97-4586 0 0,-35-197-432 0 0,0-3-1627 0 0,-4-4-3509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72 2759 0 0,'-3'3'207'0'0,"-7"9"6941"0"0,10-11-6823 0 0,-1 0 0 0 0,1-1 0 0 0,-1 1 0 0 0,1 0 0 0 0,-1-1 0 0 0,0 1 0 0 0,1 0 0 0 0,-1-1 0 0 0,0 1 0 0 0,1-1 0 0 0,-1 1 0 0 0,0-1 0 0 0,0 0 0 0 0,1 1 0 0 0,-1-1 0 0 0,0 0 0 0 0,0 1 0 0 0,0-1 0 0 0,0 0 0 0 0,0 0 0 0 0,1 0 0 0 0,-3 0 0 0 0,2 0-100 0 0,-1-2-203 0 0,1 0 0 0 0,-1 0 0 0 0,1 0-1 0 0,-1 0 1 0 0,1 0 0 0 0,0 0 0 0 0,0-1 0 0 0,0 1 0 0 0,0-1 0 0 0,0 1 0 0 0,0-1-1 0 0,1 1 1 0 0,-1-1 0 0 0,1 1 0 0 0,0-1 0 0 0,0 1 0 0 0,0-4 0 0 0,0 2-75 0 0,1-1 1 0 0,-1 1-1 0 0,1 0 0 0 0,0-1 1 0 0,1 1-1 0 0,-1 0 1 0 0,1 0-1 0 0,0 0 0 0 0,2-5 1 0 0,-2 7-13 0 0,-2 2 68 0 0,1 0 0 0 0,0-1 1 0 0,-1 1-1 0 0,1 0 1 0 0,-1-1-1 0 0,1 1 1 0 0,0 0-1 0 0,-1 0 1 0 0,1 0-1 0 0,-1 0 0 0 0,1 0 1 0 0,0-1-1 0 0,-1 1 1 0 0,1 0-1 0 0,0 0 1 0 0,-1 1-1 0 0,1-1 1 0 0,0 0-1 0 0,-1 0 0 0 0,1 0 1 0 0,0 0-1 0 0,-1 0 1 0 0,1 1-1 0 0,-1-1 1 0 0,1 0-1 0 0,0 1 0 0 0,-1-1 1 0 0,1 0-1 0 0,-1 1 1 0 0,1-1-1 0 0,0 1 1 0 0,1 1 20 0 0,-1-2 122 0 0,4 7 379 0 0,-4-4-371 0 0,0 0 0 0 0,0 0 1 0 0,0 0-1 0 0,-1 0 0 0 0,1 0 0 0 0,-1 0 0 0 0,1 0 1 0 0,-1 0-1 0 0,0 1 0 0 0,0-1 0 0 0,-1 4 1 0 0,1-6 15 0 0,-5 11 236 0 0,4-11-385 0 0,0 0 1 0 0,0 0 0 0 0,0 0 0 0 0,0 0-1 0 0,0-1 1 0 0,0 1 0 0 0,0 0 0 0 0,-1 0 0 0 0,1-1-1 0 0,0 1 1 0 0,0-1 0 0 0,-1 1 0 0 0,1-1-1 0 0,-2 1 1 0 0,2-1-144 0 0,-5-2-2713 0 0,2-1 1432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58 919 0 0,'-2'-2'-313'0'0,"-5"-9"5549"0"0,6 9-5025 0 0,1 0 0 0 0,-1 0 0 0 0,1 0 0 0 0,0 0 0 0 0,0 0 0 0 0,-1 0 0 0 0,1 0 0 0 0,1 0 0 0 0,-1 0 0 0 0,0 0 0 0 0,0 1 0 0 0,1-1 0 0 0,1-4 0 0 0,-2 5-93 0 0,0 1 0 0 0,0-1 0 0 0,1 0-1 0 0,-1 0 1 0 0,1 1 0 0 0,-1-1 0 0 0,1 0 0 0 0,-1 0 0 0 0,1 1 0 0 0,-1-1 0 0 0,1 1 0 0 0,0-1 0 0 0,-1 0 0 0 0,1 1 0 0 0,0-1 0 0 0,-1 1-1 0 0,1 0 1 0 0,0-1 0 0 0,0 1 0 0 0,-1-1 0 0 0,1 1 0 0 0,0 0 0 0 0,0 0 0 0 0,0-1 0 0 0,0 1 0 0 0,-1 0 0 0 0,1 0 0 0 0,0 0 0 0 0,0 0 0 0 0,0 0-1 0 0,0 0 1 0 0,0 0 0 0 0,0 1 458 0 0,0-1-465 0 0,0 0-1 0 0,0 1 0 0 0,0-1 0 0 0,0 0 1 0 0,-1 1-1 0 0,1-1 0 0 0,0 1 1 0 0,0-1-1 0 0,-1 1 0 0 0,1-1 0 0 0,0 1 1 0 0,-1-1-1 0 0,1 1 0 0 0,-1 0 1 0 0,1 0-1 0 0,-1-1 0 0 0,1 1 0 0 0,-1 0 1 0 0,1 0-1 0 0,-1-1 0 0 0,1 2 1 0 0,0 0 118 0 0,0 1 0 0 0,0-1 0 0 0,-1 0 0 0 0,1 0 1 0 0,0 1-1 0 0,-1-1 0 0 0,1 4 0 0 0,-1-5-158 0 0,0 1 1 0 0,0 0-1 0 0,-1-1 0 0 0,1 1 0 0 0,0 0 1 0 0,0 0-1 0 0,-1-1 0 0 0,-1 4 0 0 0,-12 16 448 0 0,13-20-512 0 0,0-1-1 0 0,0 1 1 0 0,1-1-1 0 0,-1 1 1 0 0,0 0-1 0 0,0-1 1 0 0,0 1-1 0 0,1-1 1 0 0,-1 0-1 0 0,0 1 1 0 0,0-1-1 0 0,0 0 1 0 0,0 0-1 0 0,0 1 1 0 0,0-1-1 0 0,0 0 1 0 0,0 0-1 0 0,0 0 1 0 0,0 0-1 0 0,0 0 1 0 0,0 0-1 0 0,0 0 1 0 0,0-1-1 0 0,0 1 1 0 0,0 0-1 0 0,0 0 1 0 0,1-1-1 0 0,-1 1 1 0 0,0-1-1 0 0,0 1 1 0 0,0-1 0 0 0,0 1-1 0 0,0-1 1 0 0,0 0-90 0 0,2-16-1881 0 0,6 7 786 0 0,-2 5-3037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1375 0 0,'0'0'11720'0'0,"1"-2"-11200"0"0,13-10 943 0 0,1 1 0 0 0,0 0-1 0 0,25-14 1 0 0,-20 14-926 0 0,-1-1 1 0 0,23-19-1 0 0,-18 10-141 0 0,6-5 42 0 0,-2-1 0 0 0,28-33 0 0 0,-47 50-334 0 0,1 0 0 0 0,0 0 0 0 0,0 1 0 0 0,20-13 0 0 0,1-4 40 0 0,-24 19-105 0 0,1 0-1 0 0,-1 1 1 0 0,17-10 0 0 0,-13 9-2 0 0,-1-1 0 0 0,0 0 0 0 0,15-14-1 0 0,-5 3 14 0 0,-16 15-55 0 0,1 0-20 0 0,0-1-1 0 0,0 1 1 0 0,0 0-1 0 0,0 0 1 0 0,0 1-1 0 0,1 0 1 0 0,0 0-1 0 0,0 0 1 0 0,7-2-1 0 0,7 2-1629 0 0,-10 3-3973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2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8031 0 0,'0'0'1334'0'0,"12"-7"250"0"0,-1 3-1119 0 0,1 0 0 0 0,-1 1 0 0 0,1 1 0 0 0,13-2 0 0 0,51-3 986 0 0,-45 6-881 0 0,137-4 1539 0 0,43-4-975 0 0,253-20 287 0 0,-170 16-968 0 0,-55 1 185 0 0,67 29-185 0 0,-243-12-458 0 0,26 4 130 0 0,119 6 499 0 0,-59-13-47 0 0,82-1 115 0 0,-155-8-537 0 0,-54 4-936 0 0,1 1-1 0 0,0 1 0 0 0,31 2 1 0 0,-44 0-1213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6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 7367 0 0,'-2'-2'272'0'0,"0"0"-1"0"0,0 0 0 0 0,0 0 1 0 0,-1 0-1 0 0,1 1 0 0 0,0-1 0 0 0,-1 1 1 0 0,1 0-1 0 0,-1 0 0 0 0,1-1 0 0 0,-1 2 1 0 0,0-1-1 0 0,1 0 0 0 0,-1 0 1 0 0,0 1-1 0 0,0 0 0 0 0,1-1 0 0 0,-1 1 1 0 0,0 0-1 0 0,0 1 0 0 0,0-1 1 0 0,1 0-1 0 0,-6 2 0 0 0,4-1 179 0 0,1 1 0 0 0,-1-1 0 0 0,1 1 0 0 0,0 0 0 0 0,0-1 0 0 0,0 2 1 0 0,0-1-1 0 0,0 0 0 0 0,-4 5 0 0 0,4-4-533 0 0,0 1 1 0 0,0-1-1 0 0,0 1 0 0 0,-3 6 1 0 0,0 1 347 0 0,1 0-1 0 0,0 0 1 0 0,1 0 0 0 0,0 1-1 0 0,0 0 1 0 0,2-1 0 0 0,-3 19-1 0 0,4-20-140 0 0,0-1 1 0 0,1 1-1 0 0,0-1 0 0 0,1 1 0 0 0,0-1 1 0 0,0 1-1 0 0,5 12 0 0 0,-5-18-83 0 0,0-1-1 0 0,1 1 0 0 0,-1-1 0 0 0,1 0 1 0 0,0 0-1 0 0,0 1 0 0 0,0-1 1 0 0,0-1-1 0 0,0 1 0 0 0,1 0 1 0 0,0 0-1 0 0,-1-1 0 0 0,1 0 1 0 0,0 1-1 0 0,0-1 0 0 0,0 0 1 0 0,1 0-1 0 0,-1-1 0 0 0,0 1 1 0 0,1-1-1 0 0,-1 0 0 0 0,6 2 0 0 0,8 0 13 0 0,0-1 0 0 0,0 0 0 0 0,0-1 0 0 0,0-1 0 0 0,1-1 0 0 0,19-2 0 0 0,-28 2-246 0 0,-1-1-1 0 0,0 0 0 0 0,0 0 1 0 0,0 0-1 0 0,-1-1 0 0 0,1 0 1 0 0,-1 0-1 0 0,1-1 0 0 0,-1 0 1 0 0,0-1-1 0 0,0 1 0 0 0,9-10 1 0 0,1-1-2824 0 0,-10 6 1295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0,'0'0'1910'0'0,"2"18"2472"0"0,15 33-801 0 0,-10-32-2813 0 0,5 25-1 0 0,-9-29-510 0 0,29 183 1728 0 0,-31-189-2298 0 0,1 1 1 0 0,-1-1 0 0 0,2 1-1 0 0,3 10 1 0 0,-6-19-216 0 0,4-11-7972 0 0,-1-1 3576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8287 0 0,'0'0'4370'0'0,"2"11"-676"0"0,75 325 722 0 0,-65-262-5381 0 0,-3 0 1 0 0,-1 121-1 0 0,-10-166-1242 0 0,-1 1-3644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11519 0 0,'-2'-5'638'0'0,"-12"-9"5931"0"0,18 11-6302 0 0,0 1 0 0 0,1 0 1 0 0,-1 1-1 0 0,1-1 0 0 0,-1 1 1 0 0,1 0-1 0 0,-1 0 0 0 0,1 0 0 0 0,0 0 1 0 0,-1 1-1 0 0,8 0 0 0 0,9-1 279 0 0,202-22 1957 0 0,-112 7-1965 0 0,14-1-1383 0 0,-42 9-6617 0 0,-55 6 48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26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0 368 6447 0 0,'0'0'499'0'0,"2"25"-127"0"0,-1 4 2724 0 0,8 49 0 0 0,27 84-112 0 0,-18-91-2040 0 0,30 197 1209 0 0,-45-234-1564 0 0,-8-58 160 0 0,-34-358-748 0 0,29 236-348 0 0,7 106 234 0 0,2 0 0 0 0,2 0 0 0 0,10-67 1 0 0,-8 87 155 0 0,2-1 1 0 0,0 1 0 0 0,1 0 0 0 0,1 1 0 0 0,1-1 0 0 0,1 1 0 0 0,0 1 0 0 0,23-34 0 0 0,-29 49-34 0 0,-1-1 1 0 0,1 1-1 0 0,0-1 0 0 0,1 1 0 0 0,-1 0 0 0 0,0 0 0 0 0,1 0 1 0 0,0 1-1 0 0,-1-1 0 0 0,1 1 0 0 0,0 0 0 0 0,0 0 0 0 0,1 0 1 0 0,-1 0-1 0 0,0 1 0 0 0,1 0 0 0 0,-1 0 0 0 0,0 0 0 0 0,1 0 1 0 0,-1 1-1 0 0,1 0 0 0 0,0 0 0 0 0,-1 0 0 0 0,1 0 0 0 0,-1 1 0 0 0,1 0 1 0 0,-1 0-1 0 0,0 0 0 0 0,1 0 0 0 0,-1 1 0 0 0,0-1 0 0 0,0 1 1 0 0,6 4-1 0 0,-1-1 18 0 0,0 1 0 0 0,-1 0 0 0 0,1 1 0 0 0,-2-1 0 0 0,1 1 0 0 0,-1 1 0 0 0,0 0 0 0 0,0 0 0 0 0,-1 0 0 0 0,0 1 0 0 0,-1-1 0 0 0,0 1 0 0 0,7 19 0 0 0,-3-1 68 0 0,-2 1 1 0 0,-1 0-1 0 0,-1 1 1 0 0,-1-1-1 0 0,-2 1 1 0 0,-1 0 0 0 0,-1 0-1 0 0,-5 31 1 0 0,2-28-67 0 0,-3 0 0 0 0,0-1 0 0 0,-2 0 0 0 0,-2 0 1 0 0,-1-1-1 0 0,-1 0 0 0 0,-17 30 0 0 0,20-44-30 0 0,0-1 0 0 0,-1-1 0 0 0,-14 15 0 0 0,20-24 0 0 0,0 0 0 0 0,-1 0 0 0 0,0-1 0 0 0,0 0 0 0 0,0 0 0 0 0,-1 0 0 0 0,1-1 0 0 0,-1 0 0 0 0,0 0 0 0 0,0 0 0 0 0,-11 3 0 0 0,16-6-3 0 0,0 0 1 0 0,0 1-1 0 0,0-1 0 0 0,0 0 1 0 0,0 0-1 0 0,0 0 0 0 0,0 0 0 0 0,0 0 1 0 0,0 0-1 0 0,0 0 0 0 0,0 0 1 0 0,0 0-1 0 0,0 0 0 0 0,0-1 0 0 0,0 1 1 0 0,0 0-1 0 0,0-1 0 0 0,0 1 0 0 0,0-1 1 0 0,0 1-1 0 0,0-1 0 0 0,0 0 1 0 0,0 1-1 0 0,1-1 0 0 0,-1 0 0 0 0,0 1 1 0 0,0-1-1 0 0,1 0 0 0 0,-1 0 1 0 0,0 0-1 0 0,1 0 0 0 0,-1 1 0 0 0,1-1 1 0 0,-1 0-1 0 0,1 0 0 0 0,0 0 0 0 0,-1 0 1 0 0,1 0-1 0 0,0 0 0 0 0,0 0 1 0 0,-1-1-1 0 0,1 1 0 0 0,0 0 0 0 0,0 0 1 0 0,0 0-1 0 0,0 0 0 0 0,1 0 1 0 0,-1 0-1 0 0,0-2 0 0 0,1 1 7 0 0,0 0 1 0 0,0 0-1 0 0,0-1 0 0 0,0 1 0 0 0,0 0 1 0 0,0 0-1 0 0,0 0 0 0 0,1 0 0 0 0,-1 0 1 0 0,1 0-1 0 0,0 0 0 0 0,-1 0 0 0 0,1 1 0 0 0,0-1 1 0 0,0 1-1 0 0,3-2 0 0 0,0 0 40 0 0,1 0 0 0 0,0 0 0 0 0,-1 1 0 0 0,1 0-1 0 0,0 0 1 0 0,8-1 0 0 0,6 0 197 0 0,-1 1 1 0 0,1 1-1 0 0,21 2 0 0 0,-3 1 203 0 0,-1 2 0 0 0,0 1 0 0 0,-1 2-1 0 0,65 21 1 0 0,-69-16-2301 0 0,0 1 0 0 0,56 34 0 0 0,-72-38 176 0 0,0 0-166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29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6911 0 0,'0'0'3222'0'0,"5"31"1419"0"0,6-10-3453 0 0,1 0 1 0 0,0-1-1 0 0,29 34 1 0 0,55 51 865 0 0,-5-6-521 0 0,217 296 119 0 0,-295-375-2156 0 0,1-1 1 0 0,1-1-1 0 0,0 0 0 0 0,2-1 1 0 0,0 0-1 0 0,1-2 0 0 0,0 0 1 0 0,35 21-1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30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659 0 8751 0 0,'0'0'399'0'0,"-29"11"516"0"0,5 6 6275 0 0,5 9-3347 0 0,-9 36-1675 0 0,10-22-1038 0 0,-71 116 674 0 0,-139 183 0 0 0,175-265-1653 0 0,2 3-77 0 0,-7 9-1651 0 0,15-31-6777 0 0,25-35 455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39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46 4463 0 0,'-13'-8'12036'0'0,"12"8"-11770"0"0,1 0-196 0 0,0 0 0 0 0,0 0 0 0 0,-1 1 0 0 0,1-1 0 0 0,0 0 0 0 0,0 0 0 0 0,0 0 0 0 0,-1 1 0 0 0,1-1 0 0 0,0 0 1 0 0,0 0-1 0 0,0 0 0 0 0,0 1 0 0 0,0-1 0 0 0,0 0 0 0 0,0 0 0 0 0,0 1 0 0 0,-1-1 0 0 0,1 0 0 0 0,0 0 0 0 0,0 1 0 0 0,0-1 0 0 0,0 0 0 0 0,0 0 0 0 0,0 1 0 0 0,0-1 0 0 0,0 0 0 0 0,1 0 0 0 0,-1 0 0 0 0,0 1 0 0 0,0-1 0 0 0,0 0 0 0 0,0 0 1 0 0,0 1-1 0 0,0-1 0 0 0,0 0 0 0 0,0 0 0 0 0,1 0 0 0 0,-1 1 0 0 0,0-1 0 0 0,0 0 0 0 0,0 0 0 0 0,0 0 0 0 0,1 0 0 0 0,-1 1 0 0 0,0-1 0 0 0,1 0 0 0 0,1 2 18 0 0,1 0 0 0 0,0-1 0 0 0,0 1 0 0 0,0-1 0 0 0,0 1-1 0 0,0-1 1 0 0,0 0 0 0 0,0 0 0 0 0,0-1 0 0 0,1 1 0 0 0,-1-1 0 0 0,0 1 0 0 0,0-1 0 0 0,5-1-1 0 0,49-7 1156 0 0,-8 0-501 0 0,130 3 1414 0 0,-54-4-1634 0 0,-111 8-512 0 0,24-2 230 0 0,46-10 1 0 0,-77 12-211 0 0,1-1 0 0 0,0 1 1 0 0,-1 0-1 0 0,1 1 0 0 0,-1 0 0 0 0,1 0 0 0 0,0 1 1 0 0,-1 0-1 0 0,1 0 0 0 0,7 2 0 0 0,-13-2-23 0 0,5-1 17 0 0,1 1 0 0 0,-1-1 0 0 0,0 0 0 0 0,0-1 1 0 0,0 0-1 0 0,1 0 0 0 0,-1 0 0 0 0,0-1 0 0 0,11-4 0 0 0,-10 3-20 0 0,-3 2-21 0 0,-4 1-71 0 0,5-1-85 0 0,-4 1-115 0 0,-1 0-1 0 0,1-1 1 0 0,0 1 0 0 0,-1 0 0 0 0,1 0-1 0 0,-1 0 1 0 0,1 0 0 0 0,0 0 0 0 0,-1 1-1 0 0,1-1 1 0 0,-1 0 0 0 0,1 1 0 0 0,-1-1-1 0 0,1 1 1 0 0,-1 0 0 0 0,1-1 0 0 0,-1 1-1 0 0,0 0 1 0 0,1 0 0 0 0,-1 0-1 0 0,2 1 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7:4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43 395 4143 0 0,'-42'3'10663'0'0,"46"-4"-10460"0"0,1-1 1 0 0,-1 1 0 0 0,1-1-1 0 0,0 1 1 0 0,0 1-1 0 0,-1-1 1 0 0,1 1-1 0 0,0-1 1 0 0,0 2-1 0 0,8 0 1 0 0,55 12 1348 0 0,-17-2-690 0 0,2-7-69 0 0,81-4 0 0 0,-53-2-327 0 0,170-18 712 0 0,-114 4-141 0 0,94-6 331 0 0,-40 11-679 0 0,-146 10-574 0 0,5-2 49 0 0,76 7 0 0 0,14 0-44 0 0,-7 0 16 0 0,-42-9 0 0 0,-33 1-96 0 0,-16 0-27 0 0,78-16 51 0 0,49-4-31 0 0,-151 21-2 0 0,6 0-31 0 0,0 2 0 0 0,26 0 0 0 0,21 0 0 0 0,-53 0 1 0 0,-1 2 1 0 0,0 0-1 0 0,1 1 0 0 0,-1 1 0 0 0,20 6 1 0 0,39 5-97 0 0,-54-13-162 0 0,42-4 0 0 0,-34 1 74 0 0,-25 2 141 0 0,-1-1 0 0 0,0 1-1 0 0,0-1 1 0 0,0 0 0 0 0,1 0 0 0 0,-1-1-1 0 0,0 1 1 0 0,0-1 0 0 0,4-2-1 0 0,-7 3 44 0 0,-1 0-1 0 0,1 0 0 0 0,0 0 0 0 0,-1 0 0 0 0,1 0 0 0 0,0 0 0 0 0,-1-1 0 0 0,1 1 0 0 0,-1 0 0 0 0,0 0 0 0 0,1 0 0 0 0,-1 0 0 0 0,0-1 0 0 0,0 1 0 0 0,0 0 0 0 0,0 0 1 0 0,0 0-1 0 0,0-1 0 0 0,0 1 0 0 0,0 0 0 0 0,0 0 0 0 0,-1 0 0 0 0,1-1 0 0 0,-1 1 0 0 0,1 0 0 0 0,0 0 0 0 0,-1 0 0 0 0,-1-2 0 0 0,2 3-3 0 0,-2-5 19 0 0,-1 0 0 0 0,0 1 1 0 0,0-1-1 0 0,0 1 0 0 0,-1 0 0 0 0,0 0 0 0 0,1 0 0 0 0,-1 1 1 0 0,-1-1-1 0 0,1 1 0 0 0,-7-4 0 0 0,-57-30 97 0 0,50 29-87 0 0,-11-7 18 0 0,-12-4 24 0 0,2-2 0 0 0,0-1-1 0 0,-69-54 1 0 0,87 60-84 0 0,20 15-64 0 0,27 14-223 0 0,38 26 81 0 0,-40-23 169 0 0,0-2 0 0 0,26 12 0 0 0,165 73-31 0 0,-212-98 99 0 0,-1 0 0 0 0,1 0 0 0 0,0 0 0 0 0,-1 0 0 0 0,0 1 0 0 0,1-1 0 0 0,-1 1 0 0 0,0-1 0 0 0,1 1 0 0 0,-1 0 0 0 0,0 0 0 0 0,-1 0 0 0 0,1 0 0 0 0,0 0 0 0 0,0 0 0 0 0,-1 1 0 0 0,1-1 0 0 0,-1 1 0 0 0,0-1 0 0 0,0 1 0 0 0,0-1 0 0 0,0 1 0 0 0,0 0 0 0 0,-1-1 0 0 0,1 1 0 0 0,-1 0 0 0 0,1 0 0 0 0,-1 0 0 0 0,0-1 0 0 0,0 1 0 0 0,-1 0 0 0 0,1 0 0 0 0,0-1 0 0 0,-1 1 0 0 0,0 0 0 0 0,1 0 0 0 0,-1-1 0 0 0,0 1 0 0 0,-1-1 0 0 0,1 1 0 0 0,0-1 0 0 0,-1 1 0 0 0,1-1 0 0 0,-1 0 0 0 0,0 0 0 0 0,-2 3 0 0 0,-83 107 1239 0 0,-80 98 67 0 0,160-202-1370 0 0,-3 3-574 0 0,0 1-1 0 0,0 0 1 0 0,1 1 0 0 0,1 0-1 0 0,-13 27 1 0 0,15-19-1508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26 3679 0 0,'0'0'8556'0'0,"-10"-16"-3988"0"0,8 14-4445 0 0,0 1 0 0 0,-1 0 0 0 0,1 0 0 0 0,-1 0 0 0 0,1 0 0 0 0,-1 0 0 0 0,1 1 0 0 0,-1-1 0 0 0,0 1 0 0 0,1-1 0 0 0,-1 1 0 0 0,0 0 0 0 0,1 0 0 0 0,-1 1-1 0 0,0-1 1 0 0,1 0 0 0 0,-1 1 0 0 0,-3 1 0 0 0,0-1-95 0 0,0 1 0 0 0,0 0 0 0 0,0 1 0 0 0,1-1 0 0 0,-1 1 0 0 0,-8 6 0 0 0,7-3-37 0 0,-3 0-9 0 0,1 1 0 0 0,0 0 0 0 0,1 1 0 0 0,-1 0 1 0 0,2 0-1 0 0,-1 1 0 0 0,-12 18 0 0 0,20-25-2 0 0,-1-1 1 0 0,1 0-1 0 0,0 1 0 0 0,-1-1 1 0 0,1 0-1 0 0,0 1 0 0 0,0-1 0 0 0,0 0 1 0 0,0 1-1 0 0,0-1 0 0 0,0 1 0 0 0,0-1 1 0 0,1 0-1 0 0,-1 1 0 0 0,0-1 0 0 0,1 0 1 0 0,-1 1-1 0 0,1-1 0 0 0,0 0 0 0 0,-1 0 1 0 0,1 1-1 0 0,0-1 0 0 0,0 0 1 0 0,0 0-1 0 0,-1 0 0 0 0,1 0 0 0 0,0 0 1 0 0,1 0-1 0 0,-1 0 0 0 0,0 0 0 0 0,1 0 1 0 0,7 5-27 0 0,0 0 0 0 0,0 0 0 0 0,12 4 1 0 0,-8-3-5 0 0,17 9 12 0 0,4 1 502 0 0,-2 1 0 0 0,0 2 0 0 0,39 32 0 0 0,-67-48-259 0 0,0 0 1 0 0,0 0 0 0 0,0 0 0 0 0,-1 0 0 0 0,0 1-1 0 0,5 7 1 0 0,-7-10-117 0 0,0-1 0 0 0,-1 1 0 0 0,1-1 0 0 0,-1 1-1 0 0,1 0 1 0 0,-1-1 0 0 0,1 1 0 0 0,-1 0 0 0 0,0-1 0 0 0,0 1 0 0 0,0 0-1 0 0,0 0 1 0 0,0-1 0 0 0,0 1 0 0 0,0 0 0 0 0,0-1 0 0 0,-1 1-1 0 0,1 0 1 0 0,-1-1 0 0 0,1 1 0 0 0,-1 0 0 0 0,0-1 0 0 0,0 1-1 0 0,1-1 1 0 0,-3 2 0 0 0,-2 2 148 0 0,0 1-1 0 0,-1-2 1 0 0,1 1-1 0 0,-1-1 1 0 0,0 1-1 0 0,-1-2 1 0 0,1 1-1 0 0,-11 4 1 0 0,-6 3-6 0 0,11-6-173 0 0,-1-1-1 0 0,1 0 0 0 0,-1 0 1 0 0,-24 2-1 0 0,33-5-56 0 0,-65 9-721 0 0,65-9 1644 0 0,-2-1-3976 0 0,6 0 2939 0 0,6-12-7542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3223 0 0,'1'-21'226'0'0,"3"-3"15516"0"0,0 39-15358 0 0,0-1-1 0 0,-1 1 1 0 0,-1 0 0 0 0,0-1-1 0 0,-1 1 1 0 0,0 18 0 0 0,0 9 73 0 0,5 73 211 0 0,2 34-264 0 0,-4-112-2341 0 0,16 71-1 0 0,-17-100-1762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0,'0'0'603'0'0,"4"14"5338"0"0,38 196 1349 0 0,-14-105-8749 0 0,8-4-6325 0 0,-30-89 2409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11055 0 0,'-15'18'10147'0'0,"15"-18"-9959"0"0,10 4 1588 0 0,13-4-1432 0 0,89-32 1577 0 0,-88 27-2407 0 0,27-2-1 0 0,24 4-4342 0 0,-58 3 2927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24 176 6447 0 0,'0'0'6114'0'0,"14"-2"-2601"0"0,-9 1-3220 0 0,0 0 1 0 0,1-1-1 0 0,-1 0 0 0 0,0 0 1 0 0,0 0-1 0 0,0-1 0 0 0,0 1 1 0 0,-1-1-1 0 0,1-1 0 0 0,-1 1 1 0 0,1-1-1 0 0,3-4 0 0 0,-3 3-71 0 0,1-1-1 0 0,-2 1 0 0 0,1-1 1 0 0,-1 0-1 0 0,0-1 0 0 0,0 1 1 0 0,0-1-1 0 0,3-11 0 0 0,-5 13-119 0 0,-1 0 0 0 0,0-1 0 0 0,2-10 0 0 0,-3 14-83 0 0,0 0 0 0 0,0 0 0 0 0,0 0 0 0 0,0 0 0 0 0,-1 1-1 0 0,1-1 1 0 0,0 0 0 0 0,-1 0 0 0 0,1 0 0 0 0,-1 0 0 0 0,0 0-1 0 0,0 0 1 0 0,-1-3 0 0 0,1 4-9 0 0,0 1 0 0 0,0-1 0 0 0,0 0 0 0 0,0 0 0 0 0,0 1 0 0 0,-1-1 0 0 0,1 0 0 0 0,0 1 0 0 0,0-1 0 0 0,0 1 0 0 0,-1-1 0 0 0,1 1 0 0 0,0 0 0 0 0,0 0 0 0 0,-1-1 0 0 0,1 1 1 0 0,0 0-1 0 0,-2 0 0 0 0,0 0-7 0 0,0 1 1 0 0,1-1-1 0 0,-1 0 1 0 0,1 1-1 0 0,-1-1 1 0 0,0 1-1 0 0,-3 1 1 0 0,-2 3 72 0 0,1 0 0 0 0,0 0-1 0 0,1 0 1 0 0,-1 1 0 0 0,1 0 0 0 0,0 0 0 0 0,0 0 0 0 0,1 1-1 0 0,0 0 1 0 0,0 0 0 0 0,1 0 0 0 0,0 1 0 0 0,0 0 0 0 0,1 0-1 0 0,-1 0 1 0 0,2 0 0 0 0,-3 11 0 0 0,3-11 41 0 0,1-1 1 0 0,0 0-1 0 0,0 0 0 0 0,1 0 1 0 0,0 1-1 0 0,0-1 0 0 0,1 0 1 0 0,0 0-1 0 0,3 10 0 0 0,-3-12-44 0 0,1 0 0 0 0,0 0 0 0 0,0 0 0 0 0,0-1 0 0 0,1 1 0 0 0,0-1 0 0 0,0 0 0 0 0,0 0 0 0 0,0 0 0 0 0,0 0 0 0 0,1 0 0 0 0,0-1 0 0 0,0 1 0 0 0,4 2 0 0 0,3 1-194 0 0,1-1-1 0 0,0 0 1 0 0,-1 0-1 0 0,2-1 1 0 0,-1-1-1 0 0,1 0 1 0 0,-1-1 0 0 0,1 0-1 0 0,0-1 1 0 0,0 0-1 0 0,25-1 1 0 0,2-6-2984 0 0,-15 2 718 0 0,-23 3 1894 0 0,1-1-1 0 0,0 0 1 0 0,-1 1 0 0 0,1-1-1 0 0,0 0 1 0 0,-1 0 0 0 0,1 0-1 0 0,3-3 1 0 0,1-1-1394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2303 0 0,'0'0'102'0'0,"2"7"2399"0"0,7 27 6908 0 0,16 18-6943 0 0,-7-14-1360 0 0,8 26 318 0 0,-11-26-400 0 0,1 0-1 0 0,22 36 1 0 0,-33-67-825 0 0,-3-7 163 0 0,-4-13 250 0 0,0 5-656 0 0,-14-64 282 0 0,-17-86-790 0 0,27 116-423 0 0,-2-75 0 0 0,8 108 892 0 0,0 1-1 0 0,1-1 1 0 0,0 1-1 0 0,0 0 1 0 0,1-1-1 0 0,0 1 1 0 0,4-10 0 0 0,-6 16 103 0 0,1 0 1 0 0,0 0 0 0 0,0 0-1 0 0,1 0 1 0 0,-1 0 0 0 0,0 0 0 0 0,0 1-1 0 0,1-1 1 0 0,-1 0 0 0 0,1 1-1 0 0,0-1 1 0 0,-1 1 0 0 0,1 0 0 0 0,0-1-1 0 0,0 1 1 0 0,0 0 0 0 0,0 0-1 0 0,0 0 1 0 0,0 1 0 0 0,0-1 0 0 0,0 0-1 0 0,0 1 1 0 0,0-1 0 0 0,1 1-1 0 0,-1 0 1 0 0,0-1 0 0 0,0 1 0 0 0,0 0-1 0 0,1 1 1 0 0,-1-1 0 0 0,0 0-1 0 0,3 1 1 0 0,3 1 180 0 0,-1 1-1 0 0,1 0 1 0 0,-1 0-1 0 0,1 0 1 0 0,-1 1-1 0 0,0 0 1 0 0,-1 0-1 0 0,1 1 1 0 0,-1 0-1 0 0,0 0 1 0 0,0 0 0 0 0,0 1-1 0 0,-1 0 1 0 0,7 9-1 0 0,-10-12-48 0 0,-1 0 0 0 0,1 0 1 0 0,-1 0-1 0 0,0 0 0 0 0,0 0 0 0 0,0 1 0 0 0,0-1 1 0 0,-1 0-1 0 0,1 0 0 0 0,-1 1 0 0 0,0-1 0 0 0,0 0 0 0 0,0 4 1 0 0,-1-1 22 0 0,0 0 1 0 0,0 0 0 0 0,-1 0 0 0 0,1-1 0 0 0,-1 1 0 0 0,-6 10 0 0 0,2-6-19 0 0,-1 1 0 0 0,0-1 0 0 0,0 0 0 0 0,-1-1 0 0 0,-1 0 0 0 0,-14 13 0 0 0,16-16-315 0 0,-1 0 0 0 0,0 0 0 0 0,0-1 0 0 0,0 0-1 0 0,-1-1 1 0 0,0 0 0 0 0,1 0 0 0 0,-2 0-1 0 0,1-1 1 0 0,0-1 0 0 0,-15 3 0 0 0,12-5-925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3223 0 0,'0'-1'13674'0'0,"1"5"-13150"0"0,2 19-3 0 0,1 1 0 0 0,9 28 1 0 0,-11-44-380 0 0,1 0 1 0 0,1 0-1 0 0,-1-1 0 0 0,1 1 1 0 0,1-1-1 0 0,-1 0 1 0 0,1 0-1 0 0,0-1 0 0 0,1 1 1 0 0,6 5-1 0 0,-11-11-102 0 0,-1-1-1 0 0,1 1 0 0 0,0 0 1 0 0,0-1-1 0 0,0 1 0 0 0,0-1 1 0 0,-1 1-1 0 0,1-1 1 0 0,0 1-1 0 0,0-1 0 0 0,0 0 1 0 0,0 0-1 0 0,0 1 1 0 0,0-1-1 0 0,0 0 0 0 0,0 0 1 0 0,0 0-1 0 0,0 0 0 0 0,0 0 1 0 0,0 0-1 0 0,0 0 1 0 0,0-1-1 0 0,0 1 0 0 0,1 0 1 0 0,1-2 1 0 0,-1 1 1 0 0,0 0 0 0 0,0 0 0 0 0,0-1-1 0 0,0 1 1 0 0,0-1 0 0 0,0 0-1 0 0,0 1 1 0 0,3-4 0 0 0,0-2-4 0 0,0 0 1 0 0,-1 0-1 0 0,0 0 0 0 0,0-1 1 0 0,4-8-1 0 0,-5 4-206 0 0,0 0 0 0 0,0-1 0 0 0,-1 0 0 0 0,0 1 0 0 0,-2-1 0 0 0,0-19 0 0 0,0 30 64 0 0,1 12 67 0 0,0-1 0 0 0,1 1 0 0 0,0-1 0 0 0,0 1 0 0 0,1-1 0 0 0,0 0 0 0 0,1 0 0 0 0,0 0-1 0 0,0 0 1 0 0,1-1 0 0 0,0 1 0 0 0,0-1 0 0 0,1 0 0 0 0,0-1 0 0 0,9 9 0 0 0,-12-13 116 0 0,0-1 0 0 0,1 1 1 0 0,-1-1-1 0 0,1 0 0 0 0,0 0 0 0 0,-1 0 1 0 0,1 0-1 0 0,0-1 0 0 0,0 1 0 0 0,0-1 1 0 0,0 0-1 0 0,0 0 0 0 0,7 0 0 0 0,-9-1 6 0 0,0 0 0 0 0,1 0 0 0 0,-1 0 0 0 0,1 0-1 0 0,-1 0 1 0 0,1-1 0 0 0,-1 1 0 0 0,1-1 0 0 0,-1 0 0 0 0,0 0-1 0 0,1 0 1 0 0,-1 0 0 0 0,0 0 0 0 0,0 0 0 0 0,0 0 0 0 0,0-1-1 0 0,0 1 1 0 0,0-1 0 0 0,0 0 0 0 0,0 1 0 0 0,-1-1-1 0 0,1 0 1 0 0,2-3 0 0 0,1-5 74 0 0,-1 1-1 0 0,0-1 1 0 0,0 0 0 0 0,-1 0-1 0 0,0 0 1 0 0,-1 0 0 0 0,0-1-1 0 0,-1 1 1 0 0,0-1 0 0 0,0 1-1 0 0,-1-1 1 0 0,-1 1 0 0 0,0-1-1 0 0,0 1 1 0 0,-3-13 0 0 0,-2 0-878 0 0,-1 0 0 0 0,0 1 1 0 0,-2-1-1 0 0,0 2 0 0 0,-21-35 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13647 0 0,'0'0'296'0'0,"1"7"64"0"0,2 4 16 0 0,-2-1 8 0 0,-1 0-304 0 0,1 0-80 0 0,0 1 0 0 0,1-2 0 0 0,1 0 176 0 0,-1 0 16 0 0,0-2 8 0 0,-1 0 0 0 0,1 0-392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3679 0 0,'-16'-28'12572'0'0,"31"41"-12830"0"0,-9-10-164 0 0,0 1 0 0 0,0 0 1 0 0,0-1-1 0 0,0 0 0 0 0,10 3 1 0 0,17 3-4396 0 0,-20-7 1066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3223 0 0,'1'4'4210'0'0,"-2"-2"-3850"0"0,-1-1 1 0 0,1 0 0 0 0,-1 1-1 0 0,1-1 1 0 0,-1 0 0 0 0,1 0-1 0 0,-1 0 1 0 0,0 0 0 0 0,0 0-1 0 0,0-1 1 0 0,-3 2 0 0 0,-4 2 1428 0 0,-26 4-324 0 0,34-8-1350 0 0,-3 4-118 0 0,9 3 23 0 0,0 0 0 0 0,1-1 0 0 0,-1 0 0 0 0,2 1 0 0 0,-1-2-1 0 0,1 1 1 0 0,0-1 0 0 0,0 0 0 0 0,14 7 0 0 0,7 6 645 0 0,-27-17-655 0 0,65 49 2483 0 0,-59-44-1982 0 0,-1 0-1 0 0,1 0 0 0 0,-1 1 0 0 0,-1 0 0 0 0,1 0 0 0 0,-1 1 0 0 0,5 9 0 0 0,-9-16-377 0 0,-1 1 0 0 0,1 0-1 0 0,0 0 1 0 0,-1-1 0 0 0,1 1 0 0 0,-1 0 0 0 0,1 0-1 0 0,-1 0 1 0 0,0 0 0 0 0,0 0 0 0 0,0-1-1 0 0,0 1 1 0 0,0 0 0 0 0,0 0 0 0 0,0 0-1 0 0,-1 0 1 0 0,1 0 0 0 0,-1 0 0 0 0,1-1-1 0 0,-1 1 1 0 0,0 0 0 0 0,1 0 0 0 0,-1-1 0 0 0,0 1-1 0 0,-2 1 1 0 0,0 0-13 0 0,0 0-1 0 0,0 0 1 0 0,0 0-1 0 0,-1-1 1 0 0,1 1-1 0 0,-1-1 1 0 0,1 0-1 0 0,-1 0 1 0 0,0 0-1 0 0,-5 1 1 0 0,-8 3-2 0 0,0-1-1 0 0,-1 0 1 0 0,0-2 0 0 0,-28 3-1 0 0,33-5-781 0 0,0-1-1 0 0,0 0 0 0 0,-26-5 0 0 0,32 2-2722 0 0,17-7-4090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45 190 8287 0 0,'9'-2'763'0'0,"-1"0"-1"0"0,0-1 1 0 0,1 0 0 0 0,-1-1-1 0 0,-1 0 1 0 0,1 0-1 0 0,0 0 1 0 0,-1-1-1 0 0,0 0 1 0 0,0-1-1 0 0,10-9 1 0 0,-12 9-517 0 0,1-1 0 0 0,-1 1 0 0 0,8-14 0 0 0,-10 16-87 0 0,-1 0 0 0 0,1 0 0 0 0,-1 0 0 0 0,-1-1 0 0 0,1 1 0 0 0,-1-1 0 0 0,2-9 0 0 0,-2 13-64 0 0,-1-1-1 0 0,-1 0 1 0 0,1 0-1 0 0,0 1 1 0 0,0-1-1 0 0,-1 0 1 0 0,1 0-1 0 0,-1 1 1 0 0,1-1-1 0 0,-1 1 1 0 0,0-1-1 0 0,1 0 1 0 0,-1 1-1 0 0,0-1 1 0 0,0 1-1 0 0,0 0 1 0 0,-1-1-1 0 0,1 1 1 0 0,0 0-1 0 0,0 0 1 0 0,-1-1-1 0 0,1 1 1 0 0,0 0-1 0 0,-1 1 1 0 0,-2-2-1 0 0,2 0 20 0 0,-1 0 0 0 0,0 1 0 0 0,0 0 0 0 0,0 0 0 0 0,0 0 0 0 0,0 0 0 0 0,0 0 0 0 0,-1 0 0 0 0,1 1 0 0 0,0 0 0 0 0,0 0 0 0 0,0 0 0 0 0,-1 0 0 0 0,1 0 0 0 0,-6 1-1 0 0,4 1-48 0 0,0-1-1 0 0,0 1 0 0 0,0 0 1 0 0,1 0-1 0 0,-1 1 0 0 0,1 0 0 0 0,-1-1 1 0 0,1 1-1 0 0,-5 5 0 0 0,2-2-9 0 0,1 0 0 0 0,0 0 1 0 0,1 1-1 0 0,0 0 0 0 0,0 0 0 0 0,0 0 0 0 0,1 1 0 0 0,0 0 1 0 0,0-1-1 0 0,1 1 0 0 0,-5 15 0 0 0,7-18 9 0 0,0 0 0 0 0,1 0 0 0 0,0 0 0 0 0,-1 0 0 0 0,1 0 0 0 0,1-1 0 0 0,-1 1 0 0 0,1 0-1 0 0,0 0 1 0 0,0 0 0 0 0,0-1 0 0 0,1 1 0 0 0,0 0 0 0 0,0-1 0 0 0,0 1 0 0 0,0-1 0 0 0,1 0 0 0 0,4 7 0 0 0,-3-7-35 0 0,1 1 0 0 0,-1-1 0 0 0,1 0 0 0 0,-1 0 0 0 0,1 0 0 0 0,1-1 0 0 0,-1 0 0 0 0,0 0 0 0 0,1 0 0 0 0,0 0 0 0 0,-1-1 1 0 0,1 0-1 0 0,0 0 0 0 0,9 1 0 0 0,1-1 0 0 0,0 0 1 0 0,0-1 0 0 0,0-1 0 0 0,0-1-1 0 0,0 0 1 0 0,0-1 0 0 0,17-4 0 0 0,-20 3-418 0 0,0-1 0 0 0,1-1 0 0 0,15-7 1 0 0,-19 7-837 0 0,-1-1 0 0 0,0 0 0 0 0,0 0 1 0 0,14-12-1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1375 0 0,'0'0'66'0'0,"-12"-1"2936"0"0,-13-2 7462 0 0,-14 5-5906 0 0,28 0-4191 0 0,0-2 1 0 0,-17 0-1 0 0,16-1-139 0 0,7 1-215 0 0,0-1 0 0 0,1 1 0 0 0,-1-1 0 0 0,1 0 0 0 0,-1 0 0 0 0,1 0 0 0 0,-6-3 0 0 0,9 4-235 0 0,1-5-1710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48 6447 0 0,'0'0'586'0'0,"-1"1"-486"0"0,-2 1 842 0 0,0 1 0 0 0,0-1 0 0 0,0 0 0 0 0,-1 0 0 0 0,1-1 0 0 0,-1 1 0 0 0,-6 2 0 0 0,7-4-751 0 0,1 0 0 0 0,-1 1 1 0 0,0-1-1 0 0,1 0 1 0 0,-1-1-1 0 0,1 1 0 0 0,-1 0 1 0 0,1-1-1 0 0,-1 1 1 0 0,-3-3-1 0 0,3 3-107 0 0,1-1 0 0 0,0-1 0 0 0,0 1-1 0 0,0 0 1 0 0,0 0 0 0 0,1-1 0 0 0,-1 1 0 0 0,0-1 0 0 0,0 1 0 0 0,1-1 0 0 0,-1 0-1 0 0,1 1 1 0 0,0-1 0 0 0,-1 0 0 0 0,1 0 0 0 0,0 0 0 0 0,0 0 0 0 0,0-1 0 0 0,0 1 0 0 0,1 0-1 0 0,-1 0 1 0 0,0-5 0 0 0,2 2 10 0 0,0 4-94 0 0,-1 1 1 0 0,0-1 0 0 0,1 0 0 0 0,-1 1 0 0 0,1-1 0 0 0,-1 1-1 0 0,1-1 1 0 0,0 1 0 0 0,-1-1 0 0 0,1 1 0 0 0,-1-1 0 0 0,1 1 0 0 0,0-1-1 0 0,0 1 1 0 0,-1 0 0 0 0,1-1 0 0 0,0 1 0 0 0,0 0 0 0 0,-1 0-1 0 0,1-1 1 0 0,0 1 0 0 0,0 0 0 0 0,0 0 0 0 0,2 0-3 0 0,-1-1 49 0 0,1 0 0 0 0,0 0 0 0 0,-1 1 0 0 0,1-1 0 0 0,0 1 0 0 0,0 0 0 0 0,-1 0 0 0 0,1 0 0 0 0,0 0 0 0 0,0 0 0 0 0,-1 0 0 0 0,1 1 0 0 0,0-1 0 0 0,0 1 0 0 0,-1 0 0 0 0,1 0 0 0 0,-1 0 0 0 0,1 0 0 0 0,-1 0 0 0 0,1 1 0 0 0,-1-1 0 0 0,0 1 0 0 0,0 0 0 0 0,1-1 0 0 0,-1 1 0 0 0,0 0 0 0 0,2 3 852 0 0,-4-3-829 0 0,0-1 1 0 0,0 0-1 0 0,0 0 0 0 0,0 0 0 0 0,0 0 1 0 0,0 0-1 0 0,0 0 0 0 0,0 0 0 0 0,-1 0 1 0 0,1 0-1 0 0,0 1 0 0 0,-1-1 1 0 0,1 0-1 0 0,-1 0 0 0 0,1-1 0 0 0,-1 1 1 0 0,0 0-1 0 0,1 0 0 0 0,-1 0 0 0 0,0 0 1 0 0,1 0-1 0 0,-1-1 0 0 0,0 1 0 0 0,0 0 1 0 0,0-1-1 0 0,0 1 0 0 0,0 0 0 0 0,0-1 1 0 0,0 1-1 0 0,0-1 0 0 0,0 0 0 0 0,-2 1 1 0 0,-1 0-34 0 0,0-1-1 0 0,0 0 1 0 0,0 0 0 0 0,-1 0 0 0 0,1-1 0 0 0,0 1 0 0 0,-5-2-1 0 0,8 2-110 0 0,0 0-84 0 0,1 0 124 0 0,-1 0-1 0 0,1-1 0 0 0,-1 1 0 0 0,0 0 1 0 0,1 0-1 0 0,-1 0 0 0 0,1 0 1 0 0,-1-1-1 0 0,1 1 0 0 0,0 0 0 0 0,-1 0 1 0 0,1-1-1 0 0,-1 1 0 0 0,1 0 0 0 0,-1-1 1 0 0,1 1-1 0 0,0-1 0 0 0,-1 1 0 0 0,1 0 1 0 0,0-1-1 0 0,-1 1 0 0 0,1-1 1 0 0,0 1-1 0 0,0-1 0 0 0,-1 1 0 0 0,1-1 1 0 0,0 1-1 0 0,0-1 0 0 0,0 0 0 0 0,-2-8-2758 0 0,2 1-3990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74 14799 0 0,'-6'0'-148'0'0,"-5"-2"3938"0"0,11 2-3716 0 0,0-1 0 0 0,0 1 0 0 0,0 0 0 0 0,-1-1 0 0 0,1 1 1 0 0,0-1-1 0 0,0 1 0 0 0,0 0 0 0 0,0-1 0 0 0,0 1 0 0 0,0 0 1 0 0,0-1-1 0 0,0 1 0 0 0,1 0 0 0 0,-1-1 0 0 0,0 1 0 0 0,0-1 1 0 0,0 1-1 0 0,0 0 0 0 0,0-1 0 0 0,1 1 0 0 0,-1 0 0 0 0,0 0 1 0 0,0-1-1 0 0,0 1 0 0 0,1 0 0 0 0,-1-1 0 0 0,0 1 0 0 0,1 0 1 0 0,-1 0-1 0 0,1-1 0 0 0,1-2-6 0 0,1 1-1 0 0,0-1 1 0 0,1 1 0 0 0,-1-1-1 0 0,0 1 1 0 0,1 0 0 0 0,5-2-1 0 0,12-8-47 0 0,-14 8-261 0 0,2 0-1 0 0,-1 0 0 0 0,0 1 1 0 0,1 0-1 0 0,0 1 1 0 0,0 0-1 0 0,-1 0 1 0 0,1 1-1 0 0,0 0 0 0 0,14 0 1 0 0,-6 1-1710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5063 0 0,'0'0'390'0'0,"15"-11"2846"0"0,-12 9-2920 0 0,-1 0 0 0 0,1 0 0 0 0,0 0 0 0 0,0 1-1 0 0,0-1 1 0 0,0 1 0 0 0,0 0 0 0 0,0 0 0 0 0,1 0 0 0 0,-1 0 0 0 0,0 0 0 0 0,1 1 0 0 0,-1 0 0 0 0,0 0 0 0 0,1 0 0 0 0,-1 0 0 0 0,0 0 0 0 0,1 0 0 0 0,-1 1 0 0 0,0 0 0 0 0,0-1 0 0 0,0 1 0 0 0,1 1 0 0 0,-1-1-1 0 0,0 0 1 0 0,0 1 0 0 0,0-1 0 0 0,-1 1 0 0 0,5 3 0 0 0,-7-5-253 0 0,1 1 0 0 0,-1 0 0 0 0,0-1 0 0 0,1 1 0 0 0,-1-1-1 0 0,0 1 1 0 0,1 0 0 0 0,-1-1 0 0 0,0 1 0 0 0,0 0 0 0 0,0-1-1 0 0,0 1 1 0 0,0 0 0 0 0,0-1 0 0 0,1 1 0 0 0,-2 0 0 0 0,1 0 0 0 0,0-1-1 0 0,0 1 1 0 0,0 0 0 0 0,0-1 0 0 0,0 1 0 0 0,0 0 0 0 0,-1-1 0 0 0,1 1-1 0 0,0 0 1 0 0,-1 0 0 0 0,-10 17 480 0 0,8-15-491 0 0,0 1 0 0 0,-1-1 0 0 0,1 0 0 0 0,-1 0 0 0 0,0 0 0 0 0,0-1 0 0 0,0 1 0 0 0,-4 1 0 0 0,5-3-42 0 0,1 0 0 0 0,0-1 0 0 0,0 1 0 0 0,0-1 1 0 0,-1 1-1 0 0,1-1 0 0 0,0 0 0 0 0,-1 0 0 0 0,1 0 0 0 0,0 0 0 0 0,0 0 0 0 0,-1 0 0 0 0,1-1 0 0 0,0 1 0 0 0,0-1 0 0 0,-1 0 0 0 0,1 1 0 0 0,0-1 0 0 0,0 0 0 0 0,0 0 0 0 0,-3-3 0 0 0,3 3-40 0 0,1-1-1 0 0,-1 1 0 0 0,1-1 1 0 0,-1 0-1 0 0,1 0 1 0 0,0 0-1 0 0,-1 0 1 0 0,1 0-1 0 0,0 0 1 0 0,0 0-1 0 0,1 0 0 0 0,-1-1 1 0 0,0 1-1 0 0,1 0 1 0 0,-1-1-1 0 0,1 1 1 0 0,0 0-1 0 0,0-1 0 0 0,0-3 1 0 0,0 4 12 0 0,0 1-1 0 0,0 0 1 0 0,0-1 0 0 0,0 1 0 0 0,0 0-1 0 0,0-1 1 0 0,1 1 0 0 0,-1 0 0 0 0,0-1-1 0 0,1 1 1 0 0,0 0 0 0 0,-1 0 0 0 0,1 0-1 0 0,-1-1 1 0 0,1 1 0 0 0,0 0 0 0 0,0 0 0 0 0,0 0-1 0 0,0 0 1 0 0,0 0 0 0 0,0 0 0 0 0,0 1-1 0 0,0-1 1 0 0,0 0 0 0 0,0 0 0 0 0,0 1-1 0 0,0-1 1 0 0,1 0 0 0 0,-1 1 0 0 0,0 0-1 0 0,1-1 1 0 0,-1 1 0 0 0,0 0 0 0 0,0-1-1 0 0,3 1 1 0 0,1 1 20 0 0,-4-1 63 0 0,9 7 92 0 0,-8-6-146 0 0,-1 0-1 0 0,1 0 1 0 0,-1 0-1 0 0,0 1 1 0 0,1-1 0 0 0,-1 0-1 0 0,0 0 1 0 0,0 1-1 0 0,1-1 1 0 0,-1 1 0 0 0,-1-1-1 0 0,1 1 1 0 0,0-1-1 0 0,0 1 1 0 0,0 0 0 0 0,0 2-1 0 0,0-3-208 0 0,-1 0-1 0 0,1 1 1 0 0,-1-1 0 0 0,0 1-1 0 0,1-1 1 0 0,-1 0-1 0 0,0 1 1 0 0,0-1-1 0 0,0 0 1 0 0,0 1 0 0 0,0-1-1 0 0,0 1 1 0 0,0-1-1 0 0,-1 0 1 0 0,1 2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62 204 919 0 0,'-17'3'-26'0'0,"7"-1"1562"0"0,-1 0-1 0 0,-12 0 3420 0 0,24-3-4710 0 0,0 0 0 0 0,0 0-1 0 0,0 0 1 0 0,1 0 0 0 0,-1 0-1 0 0,0 0 1 0 0,1 1 0 0 0,-1-1-1 0 0,0 0 1 0 0,1 1 0 0 0,-1-1-1 0 0,1 1 1 0 0,2-1 0 0 0,6-1 208 0 0,1 1 0 0 0,0 0 1 0 0,0 0-1 0 0,0 1 1 0 0,12 1-1 0 0,14 0 257 0 0,667-27 4545 0 0,-258 5-4502 0 0,-106-3 255 0 0,163-9 1440 0 0,-27 10-1200 0 0,-177 14-474 0 0,62-4-460 0 0,-253 3-127 0 0,119-5 218 0 0,108 9-277 0 0,-119 7-64 0 0,-196 0-58 0 0,11 1 50 0 0,60-5-1 0 0,-37 1-44 0 0,-40 2 0 0 0,-1-1-1 0 0,1 0 1 0 0,0 0 0 0 0,-1-1-1 0 0,14-5 1 0 0,6 2-387 0 0,-32 5 224 0 0,20 2-3908 0 0,-15 0 2480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632 334 3223 0 0,'0'0'13680'0'0,"-1"3"-13140"0"0,1-3-521 0 0,0 0-1 0 0,0 1 0 0 0,0-1 1 0 0,0 0-1 0 0,0 1 0 0 0,0-1 1 0 0,-1 0-1 0 0,1 1 0 0 0,0-1 1 0 0,0 0-1 0 0,0 0 0 0 0,0 1 1 0 0,0-1-1 0 0,-1 0 1 0 0,1 0-1 0 0,0 1 0 0 0,0-1 1 0 0,-1 0-1 0 0,1 0 0 0 0,0 1 1 0 0,0-1-1 0 0,-1 0 0 0 0,1 0 1 0 0,0 0-1 0 0,0 0 0 0 0,-1 1 1 0 0,1-1-1 0 0,0 0 1 0 0,-1 0-1 0 0,1 0 0 0 0,0 0 1 0 0,-1 0-1 0 0,1 0 0 0 0,-11-6 963 0 0,9 4-774 0 0,0 0 0 0 0,1 1 0 0 0,-2 0 0 0 0,1-1 0 0 0,0 1-1 0 0,0 0 1 0 0,-3-1 0 0 0,-12-4 1149 0 0,-28-13 0 0 0,-46-33 674 0 0,73 41-1708 0 0,-104-51 1320 0 0,76 41-1260 0 0,7 5-206 0 0,27 12-110 0 0,-1-2 0 0 0,1 1 0 0 0,-17-12 0 0 0,-28-25-63 0 0,-34-22-71 0 0,90 64-68 0 0,15 14-4364 0 0,-3-5-1445 0 0,4 1-1649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6911 0 0,'1'-3'175'0'0,"0"1"-1"0"0,0 0 0 0 0,0-1 0 0 0,0 1 1 0 0,0 0-1 0 0,2-4 0 0 0,9-2 6221 0 0,4 10-3787 0 0,-14 0-2478 0 0,1 1 1 0 0,-1-1-1 0 0,0 1 1 0 0,0 0-1 0 0,0 0 0 0 0,0 0 1 0 0,0 0-1 0 0,-1 1 1 0 0,1-1-1 0 0,-1 0 0 0 0,0 1 1 0 0,0-1-1 0 0,0 1 1 0 0,0 4-1 0 0,1 10 333 0 0,0 30 1 0 0,-2-22-103 0 0,1 118 225 0 0,-2-72-681 0 0,1-68-138 0 0,2 39 31 0 0,-1-40-1124 0 0,0 1 0 0 0,-1-1 0 0 0,1 1 0 0 0,0-1 0 0 0,3 5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29:5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40 567 6447 0 0,'-1'0'90'0'0,"1"0"-53"0"0,-1 0-1 0 0,1-1 0 0 0,-1 1 0 0 0,0 0 0 0 0,1 0 1 0 0,-1-1-1 0 0,1 1 0 0 0,-1 0 0 0 0,1-1 0 0 0,-1 1 1 0 0,1 0-1 0 0,-1-1 0 0 0,1 1 0 0 0,-1-1 1 0 0,1 0-1 0 0,-1 0-30 0 0,1 1-2 0 0,0 0-1 0 0,0 0 1 0 0,0-1 0 0 0,0 1 0 0 0,-1 0-1 0 0,1 0 1 0 0,0 0 0 0 0,0 0 0 0 0,0-1 0 0 0,0 1-1 0 0,0 0 1 0 0,-1 0 0 0 0,1 0 0 0 0,0 0-1 0 0,0 0 1 0 0,0-1 0 0 0,0 1 0 0 0,-1 0-1 0 0,1 0 1 0 0,0 0 0 0 0,0 0 0 0 0,0 0 0 0 0,-1 0-1 0 0,1 0 1 0 0,0 0 0 0 0,0 0 0 0 0,-1 0-1 0 0,1 0 1 0 0,0 0 0 0 0,0 0 0 0 0,0 0-1 0 0,-1 0 1 0 0,1 0 0 0 0,0 0 0 0 0,0 0 0 0 0,-1 0-1 0 0,1 0 1 0 0,-18 12 672 0 0,17-12-623 0 0,1 0-1 0 0,0 1 1 0 0,0-1 0 0 0,-1 0 0 0 0,1 1-1 0 0,0-1 1 0 0,0 0 0 0 0,-1 1-1 0 0,1-1 1 0 0,0 0 0 0 0,0 1-1 0 0,0-1 1 0 0,-1 0 0 0 0,1 1-1 0 0,0-1 1 0 0,0 1 0 0 0,0-1 0 0 0,0 0-1 0 0,0 1 1 0 0,0-1 0 0 0,0 1-1 0 0,0-1 1 0 0,0 0 0 0 0,0 1-1 0 0,0-1 1 0 0,0 1 0 0 0,0-1 0 0 0,0 0-1 0 0,1 1 1 0 0,-1-1 0 0 0,0 0-1 0 0,0 1 1 0 0,1 0 0 0 0,5 7 890 0 0,-2-7-690 0 0,-1 1 1 0 0,1-1-1 0 0,0 1 1 0 0,0-1-1 0 0,0 0 1 0 0,6 0-1 0 0,3 2 213 0 0,2 0 178 0 0,0 0 1 0 0,1-1 0 0 0,0 0 0 0 0,26-1-1 0 0,60-12 975 0 0,-77 8-1239 0 0,147-19 1488 0 0,-28 9-570 0 0,-54 6-629 0 0,-50 3-384 0 0,265-23 1519 0 0,-270 25-1440 0 0,57 3 0 0 0,-69 0-198 0 0,0-1-1 0 0,25-4 0 0 0,-23 1 15 0 0,36 1-1 0 0,190-2 649 0 0,-216 2-695 0 0,108 1 358 0 0,-68 2-287 0 0,-12 4-66 0 0,-8 0-30 0 0,15 0 15 0 0,-39-1-3 0 0,35-2 0 0 0,37-1 100 0 0,16 0 8 0 0,45-17-40 0 0,-136 14-144 0 0,-1 1-1 0 0,37 4 1 0 0,3 0-19 0 0,92-5 11 0 0,86 1 45 0 0,-216 2-66 0 0,-2 0 8 0 0,0-1-1 0 0,49-6 1 0 0,-50 3 5 0 0,0 1 0 0 0,45 3 1 0 0,-22 0 3 0 0,-20 0-25 0 0,42 8 0 0 0,14 1-10 0 0,74-10 67 0 0,-17 1 0 0 0,13-10 0 0 0,-125 8-64 0 0,-1 1 0 0 0,54 8 0 0 0,-64-6 0 0 0,185 23 0 0 0,-41-21 34 0 0,-11-1-4 0 0,-26 3 34 0 0,13 2-64 0 0,26-4 0 0 0,-124-1 0 0 0,-17-1 0 0 0,1-2 0 0 0,44-3 0 0 0,27-4 0 0 0,-74 6 0 0 0,30-1 0 0 0,-1-2 0 0 0,56-12 0 0 0,-91 13 0 0 0,0 1 0 0 0,20 1 0 0 0,12-3 0 0 0,29-10 0 0 0,-44 7 0 0 0,33 2 0 0 0,-52 3 0 0 0,0 1 0 0 0,15 1 0 0 0,20-1 0 0 0,-22-2-13 0 0,-3-1-28 0 0,1 2 0 0 0,33 1 0 0 0,10-2-23 0 0,8-2-80 0 0,-25 6 144 0 0,-51-1 0 0 0,1 0 0 0 0,-1 0 0 0 0,1 0 0 0 0,-1 0 0 0 0,0 0 0 0 0,1 0 0 0 0,-1 0 0 0 0,1 0 0 0 0,-1 0 0 0 0,0 0 0 0 0,1 0 0 0 0,-1 0 0 0 0,1 0 0 0 0,-1 0 0 0 0,0 0 0 0 0,1 0 0 0 0,-1 0 0 0 0,1-1 0 0 0,-1 1 0 0 0,0 0 0 0 0,1 0 0 0 0,-1 0 0 0 0,0-1 0 0 0,1 1 0 0 0,-1 0 0 0 0,0 0 0 0 0,0-1 0 0 0,1 1 0 0 0,-1 0 0 0 0,0-1 0 0 0,0 1 0 0 0,1 0 0 0 0,-1-1 0 0 0,0 0 0 0 0,0 1 0 0 0,1-1 0 0 0,0 0 0 0 0,0 0 0 0 0,0-1 0 0 0,0 1 0 0 0,0 0 0 0 0,0 0 0 0 0,0-1 0 0 0,-1 1 0 0 0,1 0 0 0 0,-1-1 0 0 0,1 1 0 0 0,-1 0 0 0 0,1-1 0 0 0,-1 1 0 0 0,0-1 0 0 0,0 1 0 0 0,0-1 0 0 0,1 1 0 0 0,-1-1 0 0 0,-1-1 0 0 0,1 0 0 0 0,-1-1 0 0 0,0 1 0 0 0,0 0 0 0 0,-1-1 0 0 0,-2-5 0 0 0,1 3 0 0 0,0 1 0 0 0,0 0 0 0 0,-1 0 0 0 0,1 0 0 0 0,-9-8 0 0 0,-5-7 0 0 0,-20-27 28 0 0,-72-69 0 0 0,66 72-20 0 0,-113-103-168 0 0,151 142 129 0 0,3 3 20 0 0,0 0 1 0 0,0 1-1 0 0,0-1 0 0 0,0 1 0 0 0,0 0 1 0 0,0 0-1 0 0,0-1 0 0 0,0 1 0 0 0,-1 1 1 0 0,1-1-1 0 0,-4-1 0 0 0,5 2-85 0 0,6 8-163 0 0,2 0 229 0 0,-1 0 0 0 0,1-1 0 0 0,1 0 0 0 0,-1-1 0 0 0,17 11 0 0 0,5 5-59 0 0,34 30 9 0 0,116 101-161 0 0,-130-112 148 0 0,-28-25 32 0 0,26 27 0 0 0,-43-39 74 0 0,-1-1 0 0 0,0 1 0 0 0,0 0 0 0 0,-1 0 0 0 0,1 0 0 0 0,-1 0-1 0 0,0 0 1 0 0,0 0 0 0 0,0 1 0 0 0,2 8 0 0 0,-3-10-2 0 0,-1 0 0 0 0,0 0-1 0 0,0 0 1 0 0,0 0 0 0 0,0 0 0 0 0,0 0 0 0 0,-1 0-1 0 0,1 0 1 0 0,-1 0 0 0 0,0 0 0 0 0,0 0-1 0 0,0-1 1 0 0,0 1 0 0 0,-1 0 0 0 0,1 0 0 0 0,-1-1-1 0 0,-2 5 1 0 0,-13 15 140 0 0,-33 43 378 0 0,7-14-149 0 0,19-22-60 0 0,-30 29 0 0 0,-115 109-575 0 0,162-158-1202 0 0,3 0-5580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2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8751 0 0,'23'-13'6526'0'0,"-23"15"-5620"0"0,6 24 273 0 0,5 20 305 0 0,7 72 1 0 0,-5 339 279 0 0,-9-300-1635 0 0,-1-114-1921 0 0,15 70 1 0 0,-15-95 293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23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12383 0 0,'0'0'1119'0'0,"5"7"-902"0"0,16 14 441 0 0,1 0 1 0 0,1-2-1 0 0,25 16 0 0 0,44 37 1365 0 0,-54-34-1149 0 0,-2 2-1 0 0,-1 1 1 0 0,-2 2 0 0 0,54 92-1 0 0,-60-85-225 0 0,-1 0 0 0 0,-3 1 0 0 0,25 78 0 0 0,-40-101-426 0 0,-2 0-1 0 0,0 1 0 0 0,-2 0 1 0 0,-1 1-1 0 0,-2-1 0 0 0,0 0 0 0 0,-2 1 1 0 0,-7 40-1 0 0,-5-12-46 0 0,-2-1-1 0 0,-3-1 1 0 0,-2 0 0 0 0,-50 97-1 0 0,45-109-119 0 0,-50 66-1 0 0,15-25-4165 0 0,49-66-4704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2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30 305 11807 0 0,'-1'-1'58'0'0,"0"1"-1"0"0,1-1 0 0 0,-1 1 0 0 0,1-1 0 0 0,-1 0 0 0 0,1 1 1 0 0,-1-1-1 0 0,1 0 0 0 0,0 1 0 0 0,-1-1 0 0 0,1 0 1 0 0,0 0-1 0 0,-1 1 0 0 0,1-1 0 0 0,0-1 0 0 0,-6-10 287 0 0,4 10-266 0 0,0 0-1 0 0,0-1 1 0 0,1 1-1 0 0,-1-1 1 0 0,1 1 0 0 0,0-1-1 0 0,0 1 1 0 0,0-1-1 0 0,0 0 1 0 0,0 0 0 0 0,1 0-1 0 0,-1 1 1 0 0,1-1 0 0 0,0 0-1 0 0,0 0 1 0 0,0 0-1 0 0,0 0 1 0 0,0 0 0 0 0,0 1-1 0 0,1-1 1 0 0,0 0-1 0 0,-1 0 1 0 0,1 0 0 0 0,0 1-1 0 0,2-4 1 0 0,0-3 248 0 0,2 0 0 0 0,-1 1 0 0 0,1 0 1 0 0,0-1-1 0 0,1 1 0 0 0,8-8 0 0 0,1 0-129 0 0,0 2-1 0 0,2 0 0 0 0,-1 1 0 0 0,2 1 1 0 0,-1 0-1 0 0,2 2 0 0 0,-1 0 1 0 0,38-14-1 0 0,-45 20-85 0 0,-1 1 0 0 0,1 1 0 0 0,-1 0 1 0 0,1 0-1 0 0,0 1 0 0 0,0 0 0 0 0,0 1 0 0 0,0 0 0 0 0,-1 1 0 0 0,1 0 1 0 0,0 1-1 0 0,0 0 0 0 0,-1 1 0 0 0,1 0 0 0 0,-1 0 0 0 0,0 1 1 0 0,0 1-1 0 0,0-1 0 0 0,-1 2 0 0 0,1-1 0 0 0,-1 1 0 0 0,0 1 1 0 0,-1 0-1 0 0,0 0 0 0 0,0 0 0 0 0,0 1 0 0 0,-1 0 0 0 0,0 1 1 0 0,-1 0-1 0 0,0 0 0 0 0,0 0 0 0 0,-1 1 0 0 0,0-1 0 0 0,5 16 0 0 0,-7-13-68 0 0,0 0 0 0 0,0 0 0 0 0,-1 0 0 0 0,-1 1 0 0 0,0-1 0 0 0,-1 0 0 0 0,0 0 0 0 0,-3 24 0 0 0,-3-8 54 0 0,-1 0 1 0 0,-17 45-1 0 0,16-55-119 0 0,-1-1 1 0 0,0 1-1 0 0,-2-2 0 0 0,-22 29 1 0 0,9-13-23 0 0,18-24-1 0 0,0-1 0 0 0,0 0 0 0 0,-1 0 0 0 0,0-1 0 0 0,-11 9 0 0 0,15-12 13 0 0,-1-1 0 0 0,1 0 0 0 0,-1 0-1 0 0,0 0 1 0 0,1 0 0 0 0,-1-1 0 0 0,0 1 0 0 0,0-1 0 0 0,0 0 0 0 0,0 0 0 0 0,0-1-1 0 0,0 1 1 0 0,0-1 0 0 0,-8 0 0 0 0,10 0-2 0 0,0-1 0 0 0,0 1-1 0 0,0-1 1 0 0,0 1 0 0 0,0-1-1 0 0,0 0 1 0 0,0 0 0 0 0,0 0-1 0 0,0 0 1 0 0,0 0 0 0 0,1 0-1 0 0,-1 0 1 0 0,1-1 0 0 0,-1 1-1 0 0,1-1 1 0 0,-3-2 0 0 0,2 0-44 0 0,0 1 1 0 0,0 0-1 0 0,0-1 0 0 0,1 1 1 0 0,-1-1-1 0 0,1 0 1 0 0,0 1-1 0 0,-1-8 0 0 0,1 4-20 0 0,0 0-1 0 0,1-1 0 0 0,0 1 0 0 0,0-1 0 0 0,0 1 0 0 0,1 0 0 0 0,1-1 0 0 0,-1 1 0 0 0,4-9 1 0 0,-4 14 93 0 0,0-1 1 0 0,0 1 0 0 0,1 0 0 0 0,-1 0 0 0 0,1 0-1 0 0,-1 0 1 0 0,1 0 0 0 0,0 0 0 0 0,0 0 0 0 0,0 1 0 0 0,0-1-1 0 0,0 0 1 0 0,0 1 0 0 0,0 0 0 0 0,0 0 0 0 0,1-1 0 0 0,-1 1-1 0 0,1 1 1 0 0,-1-1 0 0 0,1 0 0 0 0,-1 0 0 0 0,1 1 0 0 0,-1 0-1 0 0,1-1 1 0 0,-1 1 0 0 0,1 0 0 0 0,-1 0 0 0 0,1 0 0 0 0,0 1-1 0 0,-1-1 1 0 0,1 1 0 0 0,-1-1 0 0 0,1 1 0 0 0,-1 0 0 0 0,0 0-1 0 0,1 0 1 0 0,-1 0 0 0 0,4 3 0 0 0,48 30 467 0 0,49 41 1 0 0,5 1-156 0 0,-86-63-1326 0 0,0-1 1 0 0,0-2 0 0 0,30 11-1 0 0,-30-15-5434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0:2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14079 0 0,'0'0'1276'0'0,"2"0"-981"0"0,4 0-157 0 0,-1-1 0 0 0,1 1 0 0 0,0 1-1 0 0,-1-1 1 0 0,1 1 0 0 0,0 0 0 0 0,-1 0 0 0 0,0 1 0 0 0,1 0 0 0 0,-1 0 0 0 0,0 0-1 0 0,0 0 1 0 0,0 1 0 0 0,0 0 0 0 0,7 5 0 0 0,6 6 131 0 0,0 1 1 0 0,24 27 0 0 0,-15-14 64 0 0,7 7 286 0 0,-1 3 0 0 0,44 63 1 0 0,41 93 1950 0 0,-105-170-2318 0 0,-1 0-1 0 0,-1 1 1 0 0,-1 1-1 0 0,-2 0 1 0 0,0 0-1 0 0,-2 1 0 0 0,-1 0 1 0 0,-1 0-1 0 0,-1 0 1 0 0,-1 0-1 0 0,-2 0 1 0 0,0 1-1 0 0,-5 26 1 0 0,4-47-228 0 0,-42 233 739 0 0,-26-16-2224 0 0,57-182-880 0 0,9-21 496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 3223 0 0,'2'-16'9604'0'0,"0"18"-9303"0"0,-1 0-1 0 0,0-1 1 0 0,0 1-1 0 0,-1 0 1 0 0,1 0-1 0 0,0-1 1 0 0,-1 1-1 0 0,1 2 1 0 0,0-3-58 0 0,3 17 242 0 0,-1 0 0 0 0,0 0-1 0 0,-1 1 1 0 0,-1 27 0 0 0,0-4-157 0 0,3 55 24 0 0,0-6-1307 0 0,0-30-4815 0 0,-3-46 527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0,'0'0'8510'0'0,"3"1"-7977"0"0,8 5-48 0 0,-9-5 1507 0 0,17 4 712 0 0,-11-2-2246 0 0,0-1 1 0 0,0 2-1 0 0,0-1 0 0 0,-1 1 0 0 0,1 0 1 0 0,-1 1-1 0 0,0 0 0 0 0,9 8 0 0 0,22 14 697 0 0,13-3-304 0 0,-15-8-341 0 0,45 19 602 0 0,14 7-259 0 0,-82-34-791 0 0,1-1-1 0 0,0-1 0 0 0,0 0 1 0 0,1-1-1 0 0,0 0 0 0 0,0-1 1 0 0,20 2-1 0 0,-17-5-1147 0 0,-17-1 826 0 0,1 0-1 0 0,-1 0 1 0 0,0 0 0 0 0,1 0 0 0 0,-1 0-1 0 0,0 1 1 0 0,1-1 0 0 0,-1 0 0 0 0,0 1-1 0 0,1-1 1 0 0,-1 1 0 0 0,0-1 0 0 0,0 1-1 0 0,0 0 1 0 0,0-1 0 0 0,0 1 0 0 0,2 2 0 0 0,3 2-1286 0 0,0-1-114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9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58 2759 0 0,'0'0'126'0'0,"-21"-7"13412"0"0,29 3-12651 0 0,-1 0-1 0 0,1 1 1 0 0,11-4-1 0 0,51-9-688 0 0,-64 15-207 0 0,34-9-927 0 0,-26 4-143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0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80 455 0 0,'0'-1'0'0'0,"6"-4"0"0"0,-3 3 0 0 0,20-13 12260 0 0,-23 15-12112 0 0,1 0 0 0 0,0 0 0 0 0,0 0 0 0 0,0 0 0 0 0,-1 0 0 0 0,1 0 0 0 0,0 1 0 0 0,0-1 0 0 0,-1 0 0 0 0,1 1 0 0 0,0-1 0 0 0,0 0 0 0 0,-1 1 0 0 0,1-1 0 0 0,0 1 0 0 0,-1-1 0 0 0,1 1-1 0 0,-1-1 1 0 0,1 1 0 0 0,-1-1 0 0 0,1 1 0 0 0,-1 0 0 0 0,1-1 0 0 0,-1 1 0 0 0,1 0 0 0 0,-1-1 0 0 0,0 1 0 0 0,1 1 0 0 0,0 1-53 0 0,0 0 0 0 0,-1 0 0 0 0,1 0 0 0 0,-1 0 0 0 0,0 5 1 0 0,0-6 137 0 0,-1-2-178 0 0,0 1 145 0 0,2 3-172 0 0,-14 12 372 0 0,11-14-344 0 0,-2 1-34 0 0,3-3-17 0 0,0 0-1 0 0,1 1 0 0 0,-1-1 1 0 0,1 0-1 0 0,-1 0 0 0 0,0 0 1 0 0,1 1-1 0 0,-1-1 0 0 0,0 0 0 0 0,1 0 1 0 0,-1 0-1 0 0,0 0 0 0 0,1 0 1 0 0,-1 0-1 0 0,1 0 0 0 0,-1-1 1 0 0,0 1-1 0 0,1 0 0 0 0,-1 0 1 0 0,0 0-1 0 0,1-1 0 0 0,-1 1 1 0 0,1 0-1 0 0,-1-1 0 0 0,1 1 1 0 0,-1 0-1 0 0,1-1 0 0 0,-1 1 1 0 0,1-1-1 0 0,-1 1 0 0 0,1-1 1 0 0,-1 1-1 0 0,1-1 0 0 0,0 1 1 0 0,-1-1-1 0 0,1 1 0 0 0,0-1 1 0 0,-1 0-1 0 0,1 1 0 0 0,0-2 1 0 0,-4-17 59 0 0,3 18-64 0 0,1 0 1 0 0,0 0-1 0 0,-1-1 1 0 0,1 1 0 0 0,0 0-1 0 0,0 0 1 0 0,0 0-1 0 0,0 0 1 0 0,0-1 0 0 0,0 1-1 0 0,0 0 1 0 0,1 0-1 0 0,-1 0 1 0 0,0-1 0 0 0,1 1-1 0 0,0-2 1 0 0,1-2-1 0 0,0-3 0 0 0,5 2 0 0 0,1 1 0 0 0,2 5 12 0 0,8 4 67 0 0,-17-4 110 0 0,1 1-93 0 0,1 3-18 0 0,0-1 0 0 0,1 1-1 0 0,-2-1 1 0 0,1 1 0 0 0,0 0-1 0 0,2 5 1 0 0,-5-8 226 0 0,0 1-230 0 0,0 0-1 0 0,0-1 1 0 0,0 1-1 0 0,0-1 1 0 0,0 1 0 0 0,-1-1-1 0 0,1 1 1 0 0,-1-1-1 0 0,1 0 1 0 0,-2 3 0 0 0,2-2-70 0 0,-1-1 3 0 0,1-1 1 0 0,0 1-1 0 0,-1 0 1 0 0,1 0-1 0 0,-1 0 1 0 0,1-1-1 0 0,-1 1 1 0 0,1 0 0 0 0,-1-1-1 0 0,0 1 1 0 0,1 0-1 0 0,-1-1 1 0 0,0 1-1 0 0,1-1 1 0 0,-1 1-1 0 0,0-1 1 0 0,0 1 0 0 0,0-1-1 0 0,0 1 1 0 0,1-1-1 0 0,-1 0 1 0 0,0 0-1 0 0,-2 1 1 0 0,3-1-5 0 0,-1 0 1 0 0,0 0-1 0 0,0 0 0 0 0,0 0 1 0 0,0 0-1 0 0,0 0 1 0 0,0 0-1 0 0,0 0 0 0 0,0-1 1 0 0,0 1-1 0 0,0 0 1 0 0,0 0-1 0 0,0-1 0 0 0,1 1 1 0 0,-1-1-1 0 0,0 1 1 0 0,0-1-1 0 0,0 1 0 0 0,1-1 1 0 0,-1 0-1 0 0,0 1 1 0 0,-1-2-1 0 0,1 0 1 0 0,-1 1 1 0 0,1-1-1 0 0,-1 0 0 0 0,1 0 1 0 0,0 0-1 0 0,-1 0 0 0 0,1 0 1 0 0,-1-2-1 0 0,1 2-4 0 0,-2-13 0 0 0,2 13 0 0 0,1 1 0 0 0,0 0 0 0 0,0 0 0 0 0,0-1 0 0 0,0 1 0 0 0,0 0 0 0 0,0 0 0 0 0,0-1 0 0 0,0 1 0 0 0,1 0 0 0 0,-1 0 0 0 0,0-1 0 0 0,1 1 0 0 0,-1 0 0 0 0,1 0 0 0 0,0-2 0 0 0,2-1 0 0 0,-2-1-1 0 0,0 3 1 0 0,-1 0-1 0 0,1-1 1 0 0,0 1-1 0 0,0 0 1 0 0,0 0-1 0 0,0 0 1 0 0,0 0-1 0 0,1 0 1 0 0,-1 0-1 0 0,1 0 1 0 0,-1 1-1 0 0,1-1 1 0 0,0 0-1 0 0,-1 1 1 0 0,1-1-1 0 0,0 1 1 0 0,0 0-1 0 0,3-2 1 0 0,4-1-43 0 0,0 3 32 0 0,0 2 22 0 0,-1 2 32 0 0,-6 4-22 0 0,-1-6-18 0 0,-1-1 0 0 0,0 1 0 0 0,0-1 0 0 0,0 1 0 0 0,0 0 0 0 0,0-1 0 0 0,0 1 0 0 0,-1-1 0 0 0,1 1 0 0 0,0 0-1 0 0,0-1 1 0 0,0 1 0 0 0,0-1 0 0 0,-1 1 0 0 0,0 0 0 0 0,0 2 3 0 0,-3 5-22 0 0,-1-2-121 0 0,1-1-162 0 0,-3 5-5777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1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6703 0 0,'0'0'2730'0'0,"9"-8"-1150"0"0,-6 6-1306 0 0,0 1 0 0 0,-1-1 1 0 0,1 1-1 0 0,0 0 1 0 0,0 0-1 0 0,0 0 0 0 0,0 0 1 0 0,5-1-1 0 0,-6 2 523 0 0,7 2 1394 0 0,-8-2-2070 0 0,0 1-1 0 0,0-1 1 0 0,1 1 0 0 0,-1-1 0 0 0,0 1 0 0 0,-1-1-1 0 0,1 1 1 0 0,0 0 0 0 0,0-1 0 0 0,0 1-1 0 0,0 0 1 0 0,0 0 0 0 0,-1 0 0 0 0,1 0-1 0 0,0 0 1 0 0,-1-1 0 0 0,1 1 0 0 0,0 2 0 0 0,-1-2 136 0 0,0-1-247 0 0,0 0-1 0 0,-1 0 1 0 0,1 0 0 0 0,0 1-1 0 0,0-1 1 0 0,-1 0 0 0 0,1 0-1 0 0,0 0 1 0 0,0 0 0 0 0,-1 1-1 0 0,1-1 1 0 0,0 0 0 0 0,0 0-1 0 0,0 1 1 0 0,-1-1 0 0 0,1 0-1 0 0,0 0 1 0 0,0 1 0 0 0,0-1-1 0 0,0 0 1 0 0,0 0 0 0 0,0 1-1 0 0,-1-1 1 0 0,1 1 0 0 0,0 0-2 0 0,0 0 1 0 0,-1-1-1 0 0,1 1 1 0 0,0 0 0 0 0,-1 0-1 0 0,1 0 1 0 0,-1-1-1 0 0,1 1 1 0 0,-1 0-1 0 0,1 0 1 0 0,-1-1 0 0 0,0 1-1 0 0,1-1 1 0 0,-1 1-1 0 0,0 0 1 0 0,1-1-1 0 0,-1 1 1 0 0,0-1 0 0 0,0 0-1 0 0,0 1 1 0 0,1-1-1 0 0,-1 0 1 0 0,0 1-1 0 0,0-1 1 0 0,0 0 0 0 0,-1 0-1 0 0,0 1-7 0 0,-15-4 7 0 0,15 3-6 0 0,2-1 0 0 0,0 1 1 0 0,-1 0 0 0 0,1 0-1 0 0,-1-1 1 0 0,1 1 0 0 0,-1 0-1 0 0,1-1 1 0 0,0 1-1 0 0,-1 0 1 0 0,1-1 0 0 0,0 1-1 0 0,-1 0 1 0 0,1-1 0 0 0,0 1-1 0 0,0-1 1 0 0,-1 1-1 0 0,1-1 1 0 0,0 0 0 0 0,-1 0 0 0 0,-2-6-3 0 0,3-1 0 0 0,3-6 0 0 0,-2 9 0 0 0,0 1 0 0 0,0 0 0 0 0,0 0 0 0 0,1 0 0 0 0,-1 0 0 0 0,1 0 0 0 0,0 0 0 0 0,0 0 0 0 0,1 1 0 0 0,-1-1 0 0 0,1 1 0 0 0,3-4 0 0 0,-4 4 0 0 0,1 1 0 0 0,0 0 0 0 0,0 0 0 0 0,0 0 0 0 0,0 0 0 0 0,0 0 0 0 0,0 1 0 0 0,6-3 0 0 0,-8 4 0 0 0,0 0 0 0 0,-1-1 0 0 0,1 1 0 0 0,0 0 0 0 0,0-1 0 0 0,0 1-1 0 0,-1 0 1 0 0,1 0 0 0 0,0 0 0 0 0,0-1 0 0 0,0 1 0 0 0,-1 0 0 0 0,1 0 0 0 0,0 0 0 0 0,0 0-1 0 0,0 1 1 0 0,0-1 0 0 0,-1 0 0 0 0,1 0 0 0 0,0 0 0 0 0,0 1 0 0 0,0-1 0 0 0,0 1 0 0 0,4 1 96 0 0,-2 0-37 0 0,0 0 0 0 0,-1 0 1 0 0,0 1-1 0 0,1-1 0 0 0,-1 1 1 0 0,0-1-1 0 0,2 5 0 0 0,-3-5-18 0 0,-1 0 0 0 0,1-1 0 0 0,0 1 0 0 0,-1 0 0 0 0,0 0 0 0 0,0-1 0 0 0,1 1 0 0 0,-1 0 0 0 0,0 0 0 0 0,0 0 0 0 0,0-1 0 0 0,-1 1 0 0 0,1 0-1 0 0,0 0 1 0 0,-1-1 0 0 0,1 1 0 0 0,-1 0 0 0 0,0 0 0 0 0,1-1 0 0 0,-2 3 0 0 0,0-2-19 0 0,0 1 1 0 0,0-1-1 0 0,0 0 0 0 0,0 0 0 0 0,0 0 1 0 0,0 0-1 0 0,0 0 0 0 0,-1 0 0 0 0,1 0 0 0 0,-1-1 1 0 0,1 1-1 0 0,-1-1 0 0 0,0 0 0 0 0,-4 2 1 0 0,6-3-19 0 0,0 1 0 0 0,0-1 1 0 0,0 1-1 0 0,-1-1 1 0 0,1 0-1 0 0,0 1 1 0 0,0-1-1 0 0,-1 0 1 0 0,1 0-1 0 0,0 0 1 0 0,0 0-1 0 0,-1 0 0 0 0,1 0 1 0 0,-3-1-1 0 0,1 0 0 0 0,2 2-4 0 0,0-1-1 0 0,0 0 1 0 0,0 0 0 0 0,0 0-1 0 0,0 0 1 0 0,0 0 0 0 0,0-1-1 0 0,0 1 1 0 0,0 0-1 0 0,0 0 1 0 0,0-1 0 0 0,0 1-1 0 0,0 0 1 0 0,0-1-1 0 0,0 1 1 0 0,0-1 0 0 0,0 1-1 0 0,1-1 1 0 0,-1 0 0 0 0,0 1-1 0 0,0-1 1 0 0,1 0-1 0 0,-1 1 1 0 0,0-1 0 0 0,1 0-1 0 0,-1 0 1 0 0,0-1 0 0 0,1 2-4 0 0,0-1 1 0 0,0 1 0 0 0,0-1 0 0 0,0 1 0 0 0,0-1 0 0 0,0 1 0 0 0,0-1 0 0 0,0 1 0 0 0,0-1 0 0 0,0 1 0 0 0,0-1 0 0 0,0 1 0 0 0,0-1-1 0 0,0 1 1 0 0,0 0 0 0 0,0-1 0 0 0,1 1 0 0 0,-1-1 0 0 0,1 0-8 0 0,2-7-69 0 0,3 2 0 0 0,-1 2 71 0 0,-4 4 8 0 0,-1-1 1 0 0,1 0-1 0 0,0 1 1 0 0,0-1-1 0 0,0 1 1 0 0,0-1-1 0 0,-1 1 1 0 0,1-1-1 0 0,0 1 1 0 0,0-1-1 0 0,0 1 1 0 0,0 0-1 0 0,0-1 1 0 0,0 1 0 0 0,0 0-1 0 0,0 0 1 0 0,0 0-1 0 0,0 0 1 0 0,0 0-1 0 0,0 0 1 0 0,0 0-1 0 0,0 0 1 0 0,0 0-1 0 0,1 1 1 0 0,3-1-5 0 0,34 8-49 0 0,-39-8 60 0 0,1 1 0 0 0,0-1 1 0 0,0 0-1 0 0,-1 1 0 0 0,1-1 0 0 0,-1 0 0 0 0,1 1 0 0 0,0-1 0 0 0,-1 1 1 0 0,1-1-1 0 0,-1 1 0 0 0,1-1 0 0 0,-1 1 0 0 0,1 0 0 0 0,-1-1 0 0 0,0 1 1 0 0,1-1-1 0 0,-1 1 0 0 0,0 0 0 0 0,1-1 0 0 0,-1 1 0 0 0,0 0 0 0 0,0 0 1 0 0,0-1-1 0 0,0 1 0 0 0,1 0 0 0 0,-1 0 0 0 0,0-1 0 0 0,0 1 0 0 0,0 0 1 0 0,-1-1-1 0 0,1 1 0 0 0,0 0 0 0 0,0 0 0 0 0,0-1 0 0 0,0 1 0 0 0,-1 0 1 0 0,1-1-1 0 0,-1 2 0 0 0,1 0 20 0 0,-1 0-4 0 0,1-1 1 0 0,0 0-1 0 0,0 0 0 0 0,-1 0 0 0 0,1 0 1 0 0,-1 1-1 0 0,1-1 0 0 0,-1 0 0 0 0,1 0 0 0 0,-1 0 1 0 0,0 0-1 0 0,0 0 0 0 0,1 0 0 0 0,-1 0 1 0 0,-1 0-1 0 0,-1 1 20 0 0,1 0 0 0 0,-1-1 0 0 0,1 0 0 0 0,-1 0 1 0 0,1 0-1 0 0,-1 0 0 0 0,0 0 0 0 0,0 0 0 0 0,-3 0 0 0 0,4-1-36 0 0,0 0-1 0 0,1 1 0 0 0,-1-1 0 0 0,0 0 0 0 0,0 0 0 0 0,0-1 0 0 0,0 1 0 0 0,0 0 0 0 0,0-1 0 0 0,0 1 0 0 0,0-1 0 0 0,1 0 0 0 0,-1 1 0 0 0,0-1 0 0 0,0 0 0 0 0,1 0 0 0 0,-1 0 0 0 0,0 0 0 0 0,1-1 0 0 0,-1 1 0 0 0,-1-2 0 0 0,2 2-245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1:5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11023 0 0,'0'0'1256'0'0,"1"1"-844"0"0,5 3-64 0 0,0-1-1 0 0,0 0 1 0 0,0-1-1 0 0,0 1 0 0 0,0-1 1 0 0,10 2-1 0 0,42 4 1324 0 0,-30-4-1163 0 0,237 16 2437 0 0,-196-17-2250 0 0,173-2 671 0 0,-4 0-579 0 0,-124 13-433 0 0,-2 0-115 0 0,-83-13-205 0 0,4 2 38 0 0,1-2 0 0 0,35-4 0 0 0,105-7 453 0 0,-116 9-376 0 0,-43 2-112 0 0,-1-1-1 0 0,0-1 1 0 0,21-2 0 0 0,-24 0-13 0 0,0 1 0 0 0,-1 1 0 0 0,1 0 0 0 0,0 0 0 0 0,14 2 0 0 0,-2 0 12 0 0,29-2-1 0 0,19 0 30 0 0,-53 1-53 0 0,-1 0-1 0 0,24-4 1 0 0,-21 1 2 0 0,28 1 1 0 0,8 2 8 0 0,59-10-1 0 0,-20 2-3 0 0,-12 1-21 0 0,42-2 15 0 0,-78 3 23 0 0,-4 1-19 0 0,59-4-17 0 0,24-1 0 0 0,-105 9 0 0 0,27-5 0 0 0,-27 3 0 0 0,28-1 0 0 0,90-1 0 0 0,-63 5 0 0 0,8 0 0 0 0,-56 0 0 0 0,3-5 11 0 0,-11 2 14 0 0,-16 0-4 0 0,-1 0-14 0 0,21-9 46 0 0,-23 11-46 0 0,0 1-2 0 0,0-1-1 0 0,0 0 1 0 0,1 1 0 0 0,-1-1 0 0 0,0 0-1 0 0,0 0 1 0 0,0 0 0 0 0,0 0-1 0 0,0 0 1 0 0,1-2 0 0 0,-1 2 0 0 0,0-1 0 0 0,0 0 0 0 0,0 0 0 0 0,-1 1 0 0 0,1-1 0 0 0,-1 0 0 0 0,0 0 0 0 0,1 0 1 0 0,-1 0-1 0 0,0 0 0 0 0,0 0 0 0 0,0 0 0 0 0,0 0 0 0 0,-1-2 0 0 0,0 0 1 0 0,0 1 1 0 0,0-1-1 0 0,0 1 0 0 0,0-1 0 0 0,-1 1 1 0 0,1 0-1 0 0,-1 0 0 0 0,0 0 0 0 0,0 0 0 0 0,0 0 1 0 0,-3-3-1 0 0,-30-29 70 0 0,26 27-71 0 0,-41-32 44 0 0,-2 1 0 0 0,-77-42 0 0 0,-3-3 12 0 0,122 77-61 0 0,7 4 0 0 0,0 1 0 0 0,0 0 0 0 0,0 0 0 0 0,0 0 0 0 0,-1 0 0 0 0,1 1 0 0 0,-1-1 0 0 0,1 1 0 0 0,-1 0 0 0 0,0 0 0 0 0,-5-1 0 0 0,9 2 0 0 0,0 0 0 0 0,0 0-1 0 0,0 0 1 0 0,-1 0 0 0 0,1 0-1 0 0,0 0 1 0 0,0 0 0 0 0,0-1 0 0 0,0 1-1 0 0,-1 0 1 0 0,1 0 0 0 0,0 0-1 0 0,0 0 1 0 0,0 0 0 0 0,-1 0 0 0 0,1 0-1 0 0,0 0 1 0 0,0 0 0 0 0,0 0 0 0 0,0 0-1 0 0,-1 0 1 0 0,1 0 0 0 0,0 0-1 0 0,0 1 1 0 0,0-1 0 0 0,0 0 0 0 0,-1 0-1 0 0,1 0 1 0 0,0 0 0 0 0,0 0-1 0 0,0 0 1 0 0,0 0 0 0 0,0 0 0 0 0,-1 1-1 0 0,1-1 1 0 0,0 0 0 0 0,0 0-1 0 0,0 0 1 0 0,0 0 0 0 0,0 0 0 0 0,0 1-1 0 0,-1-1 1 0 0,2 3-8 0 0,-1 0 0 0 0,1 0 0 0 0,0 0 0 0 0,0 0 0 0 0,0 0 0 0 0,0 0 0 0 0,1 0 0 0 0,-1 0 0 0 0,1 0 0 0 0,-1 0 0 0 0,1-1 0 0 0,0 1 0 0 0,0-1 0 0 0,5 5 0 0 0,3 4-50 0 0,24 18 0 0 0,239 166-102 0 0,-228-170 160 0 0,-25-15 0 0 0,26 19 0 0 0,-27-15 0 0 0,-11-9 0 0 0,0 0 0 0 0,-1 1 0 0 0,1 1 0 0 0,-1-1 0 0 0,0 1 0 0 0,-1 0 0 0 0,9 11 0 0 0,-6-1 54 0 0,-9-11-16 0 0,-1-2-7 0 0,1 0 15 0 0,0 0 1 0 0,-1 1 0 0 0,0-1-1 0 0,0 0 1 0 0,0 0 0 0 0,0 0-1 0 0,0-1 1 0 0,-1 1 0 0 0,0 0-1 0 0,1 0 1 0 0,-2-1 0 0 0,1 1-1 0 0,0-1 1 0 0,-4 4 0 0 0,-6 7 411 0 0,-26 22 1 0 0,32-30-399 0 0,-41 37 537 0 0,-2-3 1 0 0,-88 57-1 0 0,119-86-1032 0 0,1 0 0 0 0,0 1 0 0 0,1 1 1 0 0,1 1-1 0 0,-22 22 0 0 0,30-24-1083 0 0,0-1-59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4607 0 0,'0'0'354'0'0,"0"-4"-233"0"0,0 4-123 0 0,1-1 0 0 0,-1 0 0 0 0,0 1 0 0 0,0-1 0 0 0,0 0 0 0 0,0 1 0 0 0,0-1 0 0 0,0 1 0 0 0,0-1 0 0 0,0 0 0 0 0,-1 1 0 0 0,1-1 0 0 0,0 0 0 0 0,0 1 0 0 0,0-1 1 0 0,-1 1-1 0 0,1-1 0 0 0,0 0 0 0 0,-1 1 0 0 0,1-1 0 0 0,-1 0 0 0 0,-1 1 307 0 0,1 0 0 0 0,-1 0 0 0 0,0 1 0 0 0,1-1 0 0 0,-1 0 0 0 0,1 1 0 0 0,-1-1 0 0 0,1 1 0 0 0,-4 1 0 0 0,-4 2 7309 0 0,20-6-5563 0 0,22-7-1835 0 0,-31 9 92 0 0,19-5 325 0 0,0 2 0 0 0,1 0 0 0 0,-1 1 0 0 0,34 1 0 0 0,86 14 2005 0 0,-30-2-1377 0 0,-13-10-493 0 0,139-15 1 0 0,52 0 191 0 0,15 6-232 0 0,-44 2-306 0 0,-222 6-359 0 0,228-12 535 0 0,-140 5-421 0 0,-78 5-90 0 0,103 4 158 0 0,-95-1-219 0 0,16-2 12 0 0,26-1 61 0 0,-66 2-17 0 0,48 5-95 0 0,-48-2-7 0 0,38-2 0 0 0,-20 1 20 0 0,-34-1 0 0 0,-1-1 0 0 0,18-1 0 0 0,3-2-249 0 0,-29 3 122 0 0,1 0-1 0 0,-1 0 0 0 0,1-1 0 0 0,-1 0 1 0 0,0-1-1 0 0,1 1 0 0 0,-1-2 1 0 0,0 1-1 0 0,0-1 0 0 0,10-5 1 0 0,-6 2-23 0 0,-10 6-479 0 0,1-1 0 0 0,-1 1 1 0 0,1-1-1 0 0,-1 0 0 0 0,0 0 0 0 0,1 0 1 0 0,-1 0-1 0 0,0 0 0 0 0,0 0 1 0 0,0 0-1 0 0,1 0 0 0 0,-1 0 1 0 0,0 0-1 0 0,-1-1 0 0 0,1 1 1 0 0,0 0-1 0 0,0-1 0 0 0,0 1 1 0 0,0-2-1 0 0,0-4-1298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8751 0 0,'0'0'1724'0'0,"3"0"-852"0"0,1 1-552 0 0,0-2-1 0 0,1 1 0 0 0,-1 0 0 0 0,0-1 1 0 0,1 0-1 0 0,-1 0 0 0 0,5-1 0 0 0,21-5 1027 0 0,-2 4-476 0 0,0 2-1 0 0,41 2 1 0 0,-60-1-708 0 0,0 2 0 0 0,-1-1 0 0 0,1 1 1 0 0,0 0-1 0 0,-1 1 0 0 0,0-1 0 0 0,1 2 0 0 0,-1-1 1 0 0,0 1-1 0 0,-1 1 0 0 0,1-1 0 0 0,8 8 1 0 0,-13-9-115 0 0,1 0 0 0 0,-1 1 1 0 0,0-1-1 0 0,1 1 0 0 0,-2 0 1 0 0,1 0-1 0 0,0 0 0 0 0,-1 0 1 0 0,0 1-1 0 0,0-1 0 0 0,0 1 1 0 0,-1-1-1 0 0,1 1 0 0 0,-1 0 1 0 0,0-1-1 0 0,0 1 1 0 0,-1 0-1 0 0,1 6 0 0 0,-2-4-19 0 0,1 1 0 0 0,-1-1 0 0 0,-1 0 0 0 0,1 0 0 0 0,-1 0 0 0 0,-1 0 0 0 0,1 0 0 0 0,-1-1 0 0 0,0 1 0 0 0,-1-1 0 0 0,-6 11 0 0 0,-11 10-29 0 0,-1 0 0 0 0,-2-1-1 0 0,-31 26 1 0 0,46-44-46 0 0,0-1 0 0 0,-1 0 0 0 0,0 0 0 0 0,0-1 0 0 0,-1-1 0 0 0,0 0 0 0 0,-13 5 0 0 0,23-10 35 0 0,-1 0 1 0 0,1 1 0 0 0,-1-1-1 0 0,1 0 1 0 0,-1 0-1 0 0,1 0 1 0 0,-1 0 0 0 0,1 0-1 0 0,-1 0 1 0 0,1 0-1 0 0,-1-1 1 0 0,1 1-1 0 0,0 0 1 0 0,-1-1 0 0 0,-2-1-1 0 0,3 2-69 0 0,23 5-378 0 0,-5-2 426 0 0,-1 2 1 0 0,0-1 0 0 0,1 2 0 0 0,22 11-1 0 0,-5-2 7 0 0,-4-1 368 0 0,-1 1-1 0 0,50 36 0 0 0,-39-24-79 0 0,-28-19-16 0 0,-1 1 1 0 0,1 0 0 0 0,-2 0 0 0 0,1 1-1 0 0,10 14 1 0 0,-17-20-99 0 0,-1 1-1 0 0,0-1 1 0 0,0 1-1 0 0,-1 0 1 0 0,1 0-1 0 0,-1 0 1 0 0,2 7-1 0 0,-3-9-40 0 0,0 1 0 0 0,-1-1 1 0 0,0 0-1 0 0,1 0 0 0 0,-1 1 0 0 0,0-1 0 0 0,-1 0 0 0 0,1 0 0 0 0,0 0 0 0 0,-1 1 0 0 0,0-1 0 0 0,0 0 0 0 0,-2 5 0 0 0,1-4-2 0 0,-1 1 0 0 0,0 0 0 0 0,-1-1-1 0 0,1 0 1 0 0,-1 1 0 0 0,0-1-1 0 0,0-1 1 0 0,0 1 0 0 0,0-1 0 0 0,-1 1-1 0 0,1-1 1 0 0,-9 4 0 0 0,0-1-12 0 0,0 0 1 0 0,0-1-1 0 0,-24 7 0 0 0,9-6-43 0 0,-1 0 0 0 0,-54 2 0 0 0,66-8-251 0 0,-1 0 0 0 0,0-2 0 0 0,1 1 0 0 0,-1-2 0 0 0,-31-9-1 0 0,45 11-129 0 0,0 0 0 0 0,1-1 0 0 0,-1 0 0 0 0,1 1 0 0 0,-1-1 0 0 0,1 0 0 0 0,0-1 0 0 0,-4-2 0 0 0,19-1-5727 0 0,3 3 4119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222 107 10335 0 0,'0'0'935'0'0,"3"-9"-750"0"0,-3 7-111 0 0,1 0-1 0 0,-1-1 1 0 0,0 1-1 0 0,1 0 1 0 0,-1-1-1 0 0,0 1 0 0 0,-1 0 1 0 0,1-1-1 0 0,0 1 1 0 0,-1 0-1 0 0,1 0 1 0 0,-1-1-1 0 0,0 1 1 0 0,1 0-1 0 0,-1 0 0 0 0,-1-2 1 0 0,-1 0 234 0 0,1 1 0 0 0,0-1 0 0 0,-1 1-1 0 0,0 0 1 0 0,0 0 0 0 0,0 0 0 0 0,0 0 0 0 0,-6-3 0 0 0,4 2 20 0 0,0 1 0 0 0,0 0-1 0 0,0 1 1 0 0,-1-1 0 0 0,1 1 0 0 0,-1 0 0 0 0,0 1-1 0 0,0-1 1 0 0,1 1 0 0 0,-1 0 0 0 0,0 0 0 0 0,-12 1 0 0 0,13 1-250 0 0,-1 1 1 0 0,1-1 0 0 0,0 1 0 0 0,-1 0 0 0 0,1 1 0 0 0,0 0 0 0 0,0-1 0 0 0,1 1 0 0 0,-1 1 0 0 0,0-1 0 0 0,1 1 0 0 0,0 0 0 0 0,0 0 0 0 0,0 0 0 0 0,0 0 0 0 0,1 1 0 0 0,0-1-1 0 0,0 1 1 0 0,0 0 0 0 0,0 0 0 0 0,1 0 0 0 0,0 0 0 0 0,0 1 0 0 0,0-1 0 0 0,1 1 0 0 0,-1-1 0 0 0,1 1 0 0 0,0 10 0 0 0,1-12-79 0 0,1-1 0 0 0,-1 1 1 0 0,1 0-1 0 0,0 0 0 0 0,0-1 1 0 0,0 1-1 0 0,0-1 0 0 0,1 1 1 0 0,0-1-1 0 0,-1 1 0 0 0,1-1 1 0 0,0 0-1 0 0,1 0 0 0 0,-1 0 1 0 0,1 0-1 0 0,-1 0 0 0 0,1-1 1 0 0,0 1-1 0 0,0-1 0 0 0,0 1 1 0 0,0-1-1 0 0,0 0 0 0 0,1 0 1 0 0,-1-1-1 0 0,0 1 0 0 0,1-1 1 0 0,0 0-1 0 0,-1 1 0 0 0,1-2 1 0 0,0 1-1 0 0,-1 0 0 0 0,1-1 1 0 0,0 1-1 0 0,0-1 0 0 0,0 0 1 0 0,-1-1-1 0 0,1 1 0 0 0,0-1 1 0 0,0 1-1 0 0,5-3 0 0 0,-2 0 1 0 0,1 0 0 0 0,-1-1 0 0 0,1 0 0 0 0,-1 0 0 0 0,0-1 0 0 0,-1 1 0 0 0,1-2 0 0 0,-1 1 0 0 0,0-1 0 0 0,9-10 1 0 0,-11 11 6 0 0,0 0 0 0 0,-1-1 1 0 0,1 0-1 0 0,-1 1 0 0 0,0-1 1 0 0,0-1-1 0 0,-1 1 0 0 0,0 0 0 0 0,0-1 1 0 0,-1 1-1 0 0,1-1 0 0 0,-1 1 1 0 0,0-11-1 0 0,-1 13 45 0 0,0-1-1 0 0,0 1 0 0 0,-1-1 1 0 0,0 1-1 0 0,1 0 0 0 0,-4-9 1 0 0,3 12 596 0 0,1 7-553 0 0,-1 0 0 0 0,1 0 0 0 0,1 0 0 0 0,-1 0 0 0 0,1 0 0 0 0,2 8 0 0 0,1 1-70 0 0,1 0-1 0 0,0-1 0 0 0,2 1 1 0 0,-1-1-1 0 0,2-1 1 0 0,0 1-1 0 0,15 19 1 0 0,-18-26-165 0 0,0-2 0 0 0,0 1 0 0 0,1-1 1 0 0,0 1-1 0 0,0-2 0 0 0,0 1 1 0 0,0-1-1 0 0,1 1 0 0 0,-1-2 1 0 0,1 1-1 0 0,0-1 0 0 0,1 0 0 0 0,-1-1 1 0 0,0 1-1 0 0,1-1 0 0 0,-1-1 1 0 0,12 2-1 0 0,-14-3-266 0 0,1 0-1 0 0,-1-1 1 0 0,0 1 0 0 0,1-1-1 0 0,-1 0 1 0 0,0 0 0 0 0,0 0-1 0 0,6-3 1 0 0,7-5-1342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1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41 256 9327 0 0,'-11'-34'601'0'0,"2"-2"0"0"0,1 1-1 0 0,-4-52 1 0 0,12 83-367 0 0,0 0 0 0 0,0-1 0 0 0,0 1 0 0 0,0 0 0 0 0,1 0 1 0 0,0 0-1 0 0,0 0 0 0 0,0 0 0 0 0,0 0 0 0 0,0 0 0 0 0,1 0 0 0 0,0 0 0 0 0,2-4 0 0 0,-3 8-183 0 0,0-1 0 0 0,1 1 0 0 0,-1-1 0 0 0,0 1 1 0 0,0 0-1 0 0,0 0 0 0 0,1-1 0 0 0,-1 1 0 0 0,0 0 0 0 0,0 0 0 0 0,1 0 0 0 0,-1 0 0 0 0,0 1 0 0 0,0-1 0 0 0,0 0 0 0 0,1 0 0 0 0,1 1 0 0 0,-2 0 4 0 0,4 0-2 0 0,0 1 1 0 0,0 0 0 0 0,-1 0 0 0 0,1 1 0 0 0,0-1-1 0 0,-1 1 1 0 0,0 0 0 0 0,6 5 0 0 0,31 32 357 0 0,-30-28-304 0 0,42 47 1096 0 0,66 100 0 0 0,-75-97-551 0 0,103 155 1632 0 0,-118-167-1557 0 0,-2 1 0 0 0,32 83 0 0 0,-53-115-548 0 0,0 0 0 0 0,-1 1 1 0 0,-1-1-1 0 0,-1 1 0 0 0,0 0 1 0 0,-2 0-1 0 0,0 1 0 0 0,-1-1 1 0 0,-1 0-1 0 0,-1 0 0 0 0,-1 0 1 0 0,-1 0-1 0 0,-1-1 0 0 0,0 1 1 0 0,-15 33-1 0 0,-2-10-241 0 0,-1-1 0 0 0,-1-1 0 0 0,-36 44 0 0 0,54-76-722 0 0,0-1 0 0 0,1 1 0 0 0,-7 16 0 0 0,4-7-800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6911 0 0,'0'0'5235'0'0,"2"-1"-4504"0"0,22-9 329 0 0,0 1 0 0 0,41-8 0 0 0,-55 14-830 0 0,0 1-44 0 0,0 0-1 0 0,1 1 0 0 0,-1 0 0 0 0,0 0 1 0 0,0 1-1 0 0,0 1 0 0 0,0 0 0 0 0,0 0 1 0 0,0 1-1 0 0,0 0 0 0 0,0 0 0 0 0,0 2 1 0 0,-1-1-1 0 0,1 1 0 0 0,-1 0 0 0 0,0 1 1 0 0,0 0-1 0 0,12 9 0 0 0,-19-12-157 0 0,-1-1 1 0 0,0 0-1 0 0,1 0 0 0 0,-1 1 0 0 0,0-1 0 0 0,0 1 1 0 0,0-1-1 0 0,0 1 0 0 0,0-1 0 0 0,0 1 0 0 0,-1 0 1 0 0,1-1-1 0 0,-1 1 0 0 0,1 0 0 0 0,-1 0 0 0 0,1 2 1 0 0,-1 0 5 0 0,0-1 1 0 0,0 1 0 0 0,0-1 0 0 0,0 1 0 0 0,-1-1-1 0 0,0 1 1 0 0,-1 6 0 0 0,-3 1 51 0 0,0 1 1 0 0,-1-1 0 0 0,-11 18-1 0 0,3-11-54 0 0,0 0 0 0 0,-1-1 0 0 0,-1 0 0 0 0,0-1 0 0 0,-1-1 0 0 0,-29 19 0 0 0,31-25-66 0 0,11-7 13 0 0,0 1-1 0 0,0-1 1 0 0,0 1-1 0 0,0 0 1 0 0,0 0 0 0 0,-4 5-1 0 0,7-7-116 0 0,13 1-516 0 0,4 0 579 0 0,-1 1 1 0 0,1 1-1 0 0,-1 1 0 0 0,0 0 1 0 0,0 1-1 0 0,15 8 0 0 0,2 0 60 0 0,-19-8 35 0 0,13 4 231 0 0,0 2 0 0 0,44 27-1 0 0,-63-33-77 0 0,0-1-1 0 0,0 1 1 0 0,0 0 0 0 0,-1 1-1 0 0,8 9 1 0 0,-11-12-19 0 0,0 1 0 0 0,0-1 1 0 0,0 1-1 0 0,-1 0 1 0 0,0 0-1 0 0,0 0 0 0 0,0 0 1 0 0,-1 0-1 0 0,0 0 1 0 0,1 7-1 0 0,-2-8-35 0 0,0 0 0 0 0,0 0 0 0 0,-1 1 0 0 0,0-1 0 0 0,0 0 0 0 0,0 0 0 0 0,0 0 0 0 0,0 0 0 0 0,-1 0 0 0 0,0 0 0 0 0,0-1 0 0 0,-4 7 0 0 0,-4 5 354 0 0,-18 20 0 0 0,19-26-398 0 0,0 0 0 0 0,0 0 0 0 0,-1-1 0 0 0,0 0 0 0 0,-1-1 0 0 0,0 0 0 0 0,-22 9 0 0 0,19-9-103 0 0,-1-2 0 0 0,0 0 0 0 0,0 0 0 0 0,-1-1-1 0 0,1-1 1 0 0,-17 1 0 0 0,26-4-158 0 0,-1 0 0 0 0,1 0 0 0 0,0-1 0 0 0,-1 0 0 0 0,1 0 0 0 0,0 0 0 0 0,0-1 0 0 0,0 0 0 0 0,0 0 0 0 0,-10-5 0 0 0,13 5-158 0 0,0 0 0 0 0,0 0 0 0 0,0 0 0 0 0,0 0 0 0 0,1-1 0 0 0,-1 1 0 0 0,1-1 0 0 0,-5-5 0 0 0,6 6-197 0 0,-1-1 0 0 0,1 1 0 0 0,0-1 0 0 0,0 1 0 0 0,0-1 0 0 0,0 0 0 0 0,1 1 0 0 0,-1-1 0 0 0,1 0 0 0 0,-1 1 1 0 0,1-1-1 0 0,0-5 0 0 0,2-10-5445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4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13535 0 0,'0'0'1224'0'0,"13"9"-900"0"0,-6-3 91 0 0,0 0 0 0 0,-1 1-1 0 0,0 0 1 0 0,0 0 0 0 0,-1 0 0 0 0,0 1-1 0 0,8 14 1 0 0,21 61 1009 0 0,-33-81-1399 0 0,19 57 502 0 0,-2 2 0 0 0,-4 0 0 0 0,8 65 0 0 0,-18-99-368 0 0,1 4 38 0 0,0 37-1 0 0,-5-53-136 0 0,-1-1 0 0 0,-1 0 0 0 0,0 0 1 0 0,-1 1-1 0 0,-7 21 0 0 0,5-55-259 0 0,3 7 102 0 0,0-1 0 0 0,1 0 0 0 0,0 0 0 0 0,1 1-1 0 0,0-1 1 0 0,1 0 0 0 0,1 0 0 0 0,0 1-1 0 0,1-1 1 0 0,0 1 0 0 0,1 0 0 0 0,0 0-1 0 0,11-22 1 0 0,-13 31 78 0 0,0 0-1 0 0,0 1 1 0 0,0-1-1 0 0,0 1 1 0 0,0-1-1 0 0,0 1 1 0 0,1 0-1 0 0,-1-1 1 0 0,1 1-1 0 0,0 0 1 0 0,0 1 0 0 0,0-1-1 0 0,-1 0 1 0 0,2 1-1 0 0,-1 0 1 0 0,0 0-1 0 0,6-2 1 0 0,-3 2 1 0 0,0 1 1 0 0,0 0 0 0 0,0-1-1 0 0,1 2 1 0 0,-1-1 0 0 0,0 1-1 0 0,0 0 1 0 0,9 3 0 0 0,-2-1 30 0 0,0 2 1 0 0,0 0-1 0 0,0 0 1 0 0,12 8 0 0 0,-21-11 97 0 0,1 1 0 0 0,-1 0 1 0 0,0-1-1 0 0,0 2 1 0 0,0-1-1 0 0,-1 0 1 0 0,1 1-1 0 0,-1-1 0 0 0,1 1 1 0 0,-1 0-1 0 0,0 0 1 0 0,-1 1-1 0 0,5 8 0 0 0,-6-9 45 0 0,0 0-1 0 0,0 0 0 0 0,-1 0 1 0 0,1 1-1 0 0,-1-1 0 0 0,0 0 1 0 0,-1 0-1 0 0,1 1 0 0 0,-1-1 1 0 0,1 0-1 0 0,-3 7 0 0 0,-1 0 204 0 0,0 0 1 0 0,-10 18-1 0 0,9-20-232 0 0,-1 0 0 0 0,0-1 0 0 0,-1 0 0 0 0,1 0 0 0 0,-2 0 0 0 0,1-1 0 0 0,-1 0 0 0 0,-9 6 0 0 0,-73 44 239 0 0,84-54-341 0 0,-2 1-197 0 0,0 0-1 0 0,-1 0 0 0 0,1-1 0 0 0,-1 0 0 0 0,0 0 0 0 0,0-1 0 0 0,0-1 1 0 0,0 1-1 0 0,0-1 0 0 0,-12-1 0 0 0,21 0 99 0 0,0 0 0 0 0,0 0 0 0 0,-1 0 0 0 0,1 0 0 0 0,0 0 0 0 0,0-1-1 0 0,0 1 1 0 0,-1 0 0 0 0,1 0 0 0 0,0 0 0 0 0,0 0 0 0 0,0 0 0 0 0,0-1 0 0 0,0 1 0 0 0,0 0 0 0 0,-1 0 0 0 0,1 0-1 0 0,0-1 1 0 0,0 1 0 0 0,0 0 0 0 0,0 0 0 0 0,0 0 0 0 0,0-1 0 0 0,0 1 0 0 0,0 0 0 0 0,0 0 0 0 0,0-1-1 0 0,0 1 1 0 0,0 0 0 0 0,0 0 0 0 0,0 0 0 0 0,0-1 0 0 0,0 1 0 0 0,0 0 0 0 0,0 0 0 0 0,0 0 0 0 0,0-1-1 0 0,1 1 1 0 0,-1 0 0 0 0,0 0 0 0 0,0 0 0 0 0,0-1 0 0 0,0 1 0 0 0,4-9-1800 0 0,4 0-56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2:1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27 250 6911 0 0,'-23'-105'1792'0'0,"22"93"-1060"0"0,0 0 1 0 0,0 0-1 0 0,1 0 0 0 0,0 0 0 0 0,1 0 0 0 0,4-22 1 0 0,-4 32-650 0 0,-1 0 0 0 0,1 0 0 0 0,-1 0 0 0 0,1 0 0 0 0,0 1 0 0 0,-1-1 0 0 0,1 0 0 0 0,0 0 0 0 0,0 1 0 0 0,0-1 0 0 0,1 0 0 0 0,-1 1 0 0 0,0-1 0 0 0,1 1 0 0 0,-1 0 0 0 0,0-1 0 0 0,1 1 0 0 0,0 0 0 0 0,-1 0 0 0 0,1 0 0 0 0,0 0 0 0 0,0 0 0 0 0,-1 0 0 0 0,1 1 0 0 0,0-1 0 0 0,0 1 0 0 0,0-1 0 0 0,0 1 0 0 0,0-1 0 0 0,0 1 0 0 0,0 0 0 0 0,0 0 0 0 0,0 0 0 0 0,0 0 0 0 0,0 1 0 0 0,0-1 0 0 0,-1 0 0 0 0,1 1 0 0 0,0-1 0 0 0,0 1 0 0 0,0 0 0 0 0,0 0 0 0 0,2 1 0 0 0,11 6 97 0 0,0 2 1 0 0,0 0 0 0 0,-1 0 0 0 0,0 2 0 0 0,16 16 0 0 0,-29-27-154 0 0,27 27 631 0 0,-2 1 1 0 0,42 59-1 0 0,30 76 1212 0 0,-74-119-1174 0 0,-3 2 1 0 0,-1 1-1 0 0,23 90 0 0 0,-35-105-345 0 0,-3 0 0 0 0,0 1 0 0 0,-2-1 0 0 0,-2 1-1 0 0,-1-1 1 0 0,-8 65 0 0 0,2-67-192 0 0,-1 0-1 0 0,-2 0 0 0 0,-1-1 1 0 0,-14 32-1 0 0,-4-6-158 0 0,-37 58-1 0 0,28-58-794 0 0,12-19-2850 0 0,24-35 3262 0 0,-9 13-8281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3:2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2303 0 0,'0'0'9567'0'0,"2"1"-8202"0"0,2 0-656 0 0,1 0-1 0 0,-1 0 0 0 0,0-1 0 0 0,1 0 1 0 0,-1 1-1 0 0,1-1 0 0 0,6-2 0 0 0,35-4 1621 0 0,-5 1-239 0 0,-30 4-1839 0 0,0 0 0 0 0,0-1 0 0 0,0 0 0 0 0,13-4 0 0 0,-17 4-194 0 0,0 1 1 0 0,0 0-1 0 0,10 0 0 0 0,2-1-43 0 0,19-4 76 0 0,-24-2 252 0 0,-6 3-2440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3:2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33 4143 0 0,'-1'-2'221'0'0,"1"1"0"0"0,-1-1 0 0 0,0 1-1 0 0,1-1 1 0 0,-1 1 0 0 0,0 0-1 0 0,0-1 1 0 0,0 1 0 0 0,0 0 0 0 0,0 0-1 0 0,0 0 1 0 0,0 0 0 0 0,-1 0-1 0 0,1 0 1 0 0,0 0 0 0 0,0 0 0 0 0,-1 0-1 0 0,1 1 1 0 0,-1-1 0 0 0,1 0-1 0 0,-1 1 1 0 0,1-1 0 0 0,-1 1 0 0 0,1 0-1 0 0,-1-1 1 0 0,-1 1 0 0 0,-8-2 1313 0 0,-1 0 0 0 0,-14 1 0 0 0,23 0-1616 0 0,-13 1 441 0 0,1 0 0 0 0,-1 1 0 0 0,0 1 0 0 0,1 0-1 0 0,-1 2 1 0 0,1-1 0 0 0,-1 2 0 0 0,1 0 0 0 0,1 0 0 0 0,-1 2-1 0 0,1 0 1 0 0,0 0 0 0 0,1 1 0 0 0,-1 1 0 0 0,-14 14 0 0 0,20-17-313 0 0,0 1 1 0 0,0 0 0 0 0,1 1 0 0 0,1 0-1 0 0,-1 0 1 0 0,1 0 0 0 0,1 1 0 0 0,-1 0-1 0 0,2 0 1 0 0,-1 0 0 0 0,1 0 0 0 0,0 1-1 0 0,-3 15 1 0 0,5-17-28 0 0,1 0 1 0 0,0 0-1 0 0,0 1 0 0 0,1-1 0 0 0,0 0 0 0 0,0 1 0 0 0,2 10 1 0 0,-1-14-15 0 0,1 1 1 0 0,-1 0 0 0 0,1-1 0 0 0,0 0-1 0 0,0 1 1 0 0,1-1 0 0 0,0 0 0 0 0,0 0 0 0 0,0 0-1 0 0,0-1 1 0 0,6 7 0 0 0,13 14 19 0 0,-13-15-16 0 0,0 1 1 0 0,15 11-1 0 0,-2-4 8 0 0,2-1 0 0 0,39 23 0 0 0,-49-33-8 0 0,1 0 1 0 0,-1-2-1 0 0,1 1 1 0 0,0-2-1 0 0,0 0 1 0 0,23 3 0 0 0,-28-6 13 0 0,0 0 0 0 0,0-1 1 0 0,0 0-1 0 0,0-1 1 0 0,0 0-1 0 0,0 0 1 0 0,0-1-1 0 0,-1 0 0 0 0,12-5 1 0 0,-13 4-1 0 0,0-1 0 0 0,0 0 0 0 0,-1 0 1 0 0,1-1-1 0 0,-1 0 0 0 0,0 0 0 0 0,-1-1 0 0 0,1 0 0 0 0,-1 0 1 0 0,10-13-1 0 0,-6 6 40 0 0,-1-1 0 0 0,-1 0 0 0 0,0 0 0 0 0,-1 0 1 0 0,0-1-1 0 0,-1 0 0 0 0,6-25 0 0 0,-9 30 26 0 0,-2 0-1 0 0,1 0 1 0 0,-1 0-1 0 0,-1 0 1 0 0,0-1 0 0 0,0 1-1 0 0,-1 0 1 0 0,0 0-1 0 0,-1 0 1 0 0,0 0-1 0 0,0 0 1 0 0,-1 0 0 0 0,-5-10-1 0 0,2 7 18 0 0,-1 1 0 0 0,-1-1 0 0 0,0 1 0 0 0,0 0 0 0 0,-1 1 0 0 0,-1 0 0 0 0,0 1 0 0 0,0 0 0 0 0,-1 0 0 0 0,-1 1-1 0 0,-20-13 1 0 0,24 17-112 0 0,0 1-1 0 0,0-1 0 0 0,0 1 0 0 0,-1 1 0 0 0,1 0 0 0 0,-1 0 1 0 0,0 1-1 0 0,0 0 0 0 0,0 0 0 0 0,-1 1 0 0 0,1 0 0 0 0,0 1 1 0 0,0 0-1 0 0,-1 1 0 0 0,1 0 0 0 0,0 0 0 0 0,0 0 0 0 0,0 2 1 0 0,-11 3-1 0 0,0 1-1675 0 0,12-4-3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4:4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0 845 9359 0 0,'0'0'2958'0'0,"3"-3"-1882"0"0,12-18 500 0 0,-10 13-958 0 0,0 1 1 0 0,0-1 0 0 0,1 1-1 0 0,9-9 1 0 0,3 4-243 0 0,1 0 0 0 0,1 1 0 0 0,-1 1 1 0 0,2 1-1 0 0,42-13 0 0 0,-3 0 156 0 0,41-18 97 0 0,145-61 298 0 0,-173 68-774 0 0,-5 3-51 0 0,79-49 0 0 0,92-57-38 0 0,-185 104-53 0 0,-26 16 16 0 0,40-31-1 0 0,44-29 177 0 0,-108 72-101 0 0,0-1-1 0 0,0 1 0 0 0,0-1 1 0 0,-1 0-1 0 0,0 0 1 0 0,0 0-1 0 0,0 0 1 0 0,-1-1-1 0 0,3-7 0 0 0,4-7 434 0 0,-8 19-332 0 0,-1 1-178 0 0,1 0-1 0 0,-1 0 0 0 0,1 0 1 0 0,0 0-1 0 0,-1 0 1 0 0,1 0-1 0 0,0 0 0 0 0,-1 0 1 0 0,1 0-1 0 0,0-1 1 0 0,-1 1-1 0 0,1 0 1 0 0,-1 0-1 0 0,1-1 0 0 0,-1 1 1 0 0,1 0-1 0 0,0-1 1 0 0,12-4 276 0 0,-8 5-253 0 0,0 0-1 0 0,0 0 0 0 0,1 0 0 0 0,-1 1 1 0 0,0 0-1 0 0,0 0 0 0 0,9 3 0 0 0,39 16 171 0 0,-34-12-147 0 0,65 35 179 0 0,-56-27-136 0 0,35 15-1 0 0,95 34 345 0 0,106 40 420 0 0,-184-77-698 0 0,45 16 2 0 0,170 36-1 0 0,-258-73-181 0 0,115 19-108 0 0,-141-24-449 0 0,1 0-1 0 0,0 1 0 0 0,14 6 1 0 0,-1 1-6798 0 0,-8-3-804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4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8895 0 0,'0'0'680'0'0,"1"2"-473"0"0,27 75 3332 0 0,-12-36-1353 0 0,19 74 0 0 0,-15-12-1529 0 0,-4 1 1 0 0,3 106 0 0 0,-10-80-649 0 0,-4-84-71 0 0,-3-29 12 0 0,0-1 0 0 0,2 0 0 0 0,6 20 0 0 0,-9-34-320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 11975 0 0,'-14'-6'1275'0'0,"9"4"-900"0"0,-6-3-871 0 0,3 5 5289 0 0,7 0-4197 0 0,1 1-483 0 0,1 0 0 0 0,-1 0 0 0 0,0 0 0 0 0,0 0 0 0 0,1 0 0 0 0,-1 0 1 0 0,0 0-1 0 0,1-1 0 0 0,-1 1 0 0 0,1 0 0 0 0,-1 0 0 0 0,1 0 0 0 0,0-1 0 0 0,-1 1 0 0 0,1 0 0 0 0,0-1 1 0 0,0 1-1 0 0,0 0 0 0 0,20 12-219 0 0,-7-4 219 0 0,79 69 4 0 0,-76-60 29 0 0,1 0 0 0 0,-2 1 0 0 0,16 24 0 0 0,-28-37 4 0 0,0 0-1 0 0,-1-1 1 0 0,1 1-1 0 0,-1 1 0 0 0,-1-1 1 0 0,1 0-1 0 0,-1 1 1 0 0,-1-1-1 0 0,1 1 1 0 0,-1 0-1 0 0,1 10 1 0 0,-2-12 41 0 0,0-1 0 0 0,-1 1 0 0 0,1 0 0 0 0,-1 0-1 0 0,0 0 1 0 0,0 0 0 0 0,-1 0 0 0 0,0-1 0 0 0,0 1 0 0 0,0-1 0 0 0,0 1 0 0 0,0-1 0 0 0,-1 0 0 0 0,0 0 0 0 0,0 0 0 0 0,-5 6 0 0 0,-22 21 997 0 0,-61 50 0 0 0,73-67-1057 0 0,0 1-1 0 0,-30 32 1 0 0,44-42-400 0 0,0 0 0 0 0,0 1 0 0 0,0-1-1 0 0,0 1 1 0 0,1 0 0 0 0,0 0 0 0 0,1 1 0 0 0,-4 7-1 0 0,5-3-979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4:5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0 919 0 0,'0'3'67'0'0,"-1"28"2984"0"0,0 14 6043 0 0,3-15-6871 0 0,12 64-142 0 0,20 163-34 0 0,4-20-1204 0 0,-30-194-809 0 0,-6-32-49 0 0,0 0 1 0 0,1-1-1 0 0,0 0 0 0 0,1 1 0 0 0,0-1 0 0 0,0 0 0 0 0,1-1 1 0 0,9 13-1 0 0,-13-20-758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4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228 243 12495 0 0,'-91'-94'1973'0'0,"54"57"885"0"0,36 37-2817 0 0,1-1 1 0 0,-1 0 0 0 0,0 1-1 0 0,1-1 1 0 0,-1 1-1 0 0,1-1 1 0 0,-1 1-1 0 0,0-1 1 0 0,1 1-1 0 0,-1-1 1 0 0,0 1-1 0 0,0 0 1 0 0,1 0 0 0 0,-1-1-1 0 0,0 1 1 0 0,0 0-1 0 0,1 0 1 0 0,-1 0-1 0 0,0 0 1 0 0,0 0-1 0 0,0 0 1 0 0,1 0-1 0 0,-1 0 1 0 0,0 0 0 0 0,0 0-1 0 0,0 0 1 0 0,1 0-1 0 0,-1 0 1 0 0,0 1-1 0 0,0-1 1 0 0,1 0-1 0 0,-1 1 1 0 0,0-1-1 0 0,1 1 1 0 0,-1-1 0 0 0,0 0-1 0 0,1 1 1 0 0,-1 0-1 0 0,0-1 1 0 0,1 1-1 0 0,-1-1 1 0 0,1 1-1 0 0,-1 0 1 0 0,0 1-1 0 0,-1 2 19 0 0,-1 0-1 0 0,1 0 0 0 0,0 1 1 0 0,0-1-1 0 0,-2 7 0 0 0,0 5-27 0 0,1-1 1 0 0,0 0-1 0 0,1 1 0 0 0,1 0 1 0 0,1 0-1 0 0,0-1 0 0 0,3 23 0 0 0,1-10-13 0 0,1 0-1 0 0,2-1 0 0 0,12 35 0 0 0,-13-45-6 0 0,2 0 0 0 0,0 0 1 0 0,0-1-1 0 0,2 0 0 0 0,15 20 0 0 0,-20-29 1 0 0,1-1 0 0 0,-1 0 0 0 0,1 0 0 0 0,0 0 0 0 0,1-1 1 0 0,-1 0-1 0 0,1 0 0 0 0,0 0 0 0 0,0-1 0 0 0,1 0 0 0 0,-1-1 0 0 0,1 1 0 0 0,0-2 0 0 0,10 4 0 0 0,-11-6 43 0 0,-1 1 1 0 0,1-1-1 0 0,0 0 0 0 0,-1 0 1 0 0,1-1-1 0 0,0 0 0 0 0,-1 0 0 0 0,1-1 1 0 0,-1 0-1 0 0,0 0 0 0 0,1 0 1 0 0,-1-1-1 0 0,0 0 0 0 0,0 0 0 0 0,-1 0 1 0 0,1-1-1 0 0,8-7 0 0 0,-2 1 118 0 0,-2 0 0 0 0,1-1 1 0 0,-1 0-1 0 0,0-1 0 0 0,-1 0 0 0 0,13-23 0 0 0,-10 13 43 0 0,-1-1 0 0 0,-1 0-1 0 0,-1 0 1 0 0,9-36 0 0 0,-15 45-106 0 0,-1-1 1 0 0,0 1 0 0 0,0 0 0 0 0,-2 0 0 0 0,0-1-1 0 0,0 1 1 0 0,-2 0 0 0 0,0-1 0 0 0,-4-16-1 0 0,3 22-9 0 0,-1 0-1 0 0,0 0 1 0 0,0 0-1 0 0,-1 1 1 0 0,0 0-1 0 0,-1 0 0 0 0,1 0 1 0 0,-1 0-1 0 0,-1 1 1 0 0,0 0-1 0 0,0 1 1 0 0,0-1-1 0 0,-1 1 1 0 0,1 1-1 0 0,-2-1 0 0 0,1 2 1 0 0,-14-7-1 0 0,3 2-1 0 0,-1 1-1 0 0,0 1 0 0 0,0 1 1 0 0,0 1-1 0 0,-1 0 0 0 0,-40-2 1 0 0,51 6-90 0 0,1 1 1 0 0,0 0 0 0 0,0 0 0 0 0,-1 1-1 0 0,1 1 1 0 0,0-1 0 0 0,0 1-1 0 0,0 1 1 0 0,0 0 0 0 0,0 0-1 0 0,-9 6 1 0 0,12-6-71 0 0,1 1 0 0 0,-1 0 0 0 0,1 0 0 0 0,0 1 0 0 0,0 0-1 0 0,0 0 1 0 0,0 0 0 0 0,1 0 0 0 0,0 1 0 0 0,0-1 0 0 0,1 1 0 0 0,-1 0 0 0 0,1 1 0 0 0,0-1 0 0 0,-3 12-1 0 0,1 2-921 0 0,0 0 0 0 0,-2 24 0 0 0,3 12-4726 0 0,3 2-1895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02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6 506 2759 0 0,'0'0'15247'0'0,"0"0"-15210"0"0,0 0 0 0 0,0 0-1 0 0,-1 0 1 0 0,1 0 0 0 0,0 0 0 0 0,0 0 0 0 0,-1 0 0 0 0,1-1 0 0 0,0 1-1 0 0,0 0 1 0 0,-1 0 0 0 0,1 0 0 0 0,0 0 0 0 0,0 0 0 0 0,0 0 0 0 0,-1-1 0 0 0,1 1-1 0 0,0 0 1 0 0,0 0 0 0 0,0 0 0 0 0,0-1 0 0 0,-1 1 0 0 0,1 0 0 0 0,0 0-1 0 0,0-1 1 0 0,0 1 0 0 0,0 0 0 0 0,0 0 0 0 0,0 0 0 0 0,0-1 0 0 0,5-5 202 0 0,0 1 1 0 0,1 0 0 0 0,-1 0 0 0 0,1 0 0 0 0,1 0 0 0 0,-1 1 0 0 0,0 0 0 0 0,1 1 0 0 0,10-5 0 0 0,10-2 273 0 0,34-7 0 0 0,-14 3-227 0 0,34-10 104 0 0,132-61-1 0 0,-19 7-187 0 0,-120 51-164 0 0,129-40 15 0 0,-146 47-14 0 0,61-12 0 0 0,-82 29 20 0 0,-32 3-44 0 0,0 1 0 0 0,1-2 0 0 0,-1 1 1 0 0,0 0-1 0 0,0-1 0 0 0,0 0 0 0 0,0 0 0 0 0,0 0 1 0 0,0 0-1 0 0,0-1 0 0 0,3-1 0 0 0,82-46 1036 0 0,-88 49-1037 0 0,0 0 0 0 0,-1-1 1 0 0,1 1-1 0 0,-1 0 0 0 0,1 0 0 0 0,0 0 0 0 0,-1 0 1 0 0,1 0-1 0 0,0 0 0 0 0,-1 0 0 0 0,1 0 1 0 0,0 0-1 0 0,-1 0 0 0 0,1 0 0 0 0,-1 0 1 0 0,1 1-1 0 0,1-1 0 0 0,6 1 87 0 0,-7-1-82 0 0,9-3 67 0 0,-1 0 0 0 0,1 0 1 0 0,-1 1-1 0 0,1 1 1 0 0,0-1-1 0 0,0 2 0 0 0,0-1 1 0 0,10 2-1 0 0,79 17 382 0 0,101 31 1 0 0,69 14-30 0 0,224 55-135 0 0,-448-104-422 0 0,2-3-1 0 0,0-1 1 0 0,0-3-1 0 0,58 2 1 0 0,-97-9-385 0 0,2-1-1306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06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5 5527 0 0,'0'0'423'0'0,"-10"-3"2490"0"0,0 1 3311 0 0,8 5-5982 0 0,0 0-1 0 0,1 0 0 0 0,0 1 1 0 0,-1-1-1 0 0,1 0 0 0 0,0 0 1 0 0,1 1-1 0 0,-1-1 0 0 0,1 0 1 0 0,-1 1-1 0 0,1-1 0 0 0,0 5 1 0 0,6 48 1556 0 0,-3-31-950 0 0,25 181 2080 0 0,-13-30-2102 0 0,-14-162-807 0 0,6 133 112 0 0,-3-73-123 0 0,2 21-164 0 0,-5-93 25 0 0,-1-1-37 0 0,0-1 0 0 0,0 1 0 0 0,0 0 0 0 0,1 0 0 0 0,-1-1-1 0 0,0 1 1 0 0,1 0 0 0 0,-1-1 0 0 0,1 1 0 0 0,-1 0 0 0 0,0-1-1 0 0,1 1 1 0 0,-1-1 0 0 0,1 1 0 0 0,1 1 0 0 0,0-3-160 0 0,0 0 1 0 0,1 0 0 0 0,-1 0-1 0 0,0-1 1 0 0,0 1-1 0 0,0 0 1 0 0,0-1-1 0 0,0 0 1 0 0,0 1 0 0 0,0-1-1 0 0,-1 0 1 0 0,1 0-1 0 0,-1 0 1 0 0,1 0-1 0 0,-1 0 1 0 0,0 0-1 0 0,1 0 1 0 0,0-4 0 0 0,2-3-1675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06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 5527 0 0,'11'-27'11588'0'0,"-11"28"-11451"0"0,10 10 1345 0 0,4 14-1049 0 0,-6-4 38 0 0,0-1 0 0 0,-2 1 0 0 0,-1 1 0 0 0,0-1 0 0 0,2 28 0 0 0,-1 114 809 0 0,-3-51-698 0 0,20 148-1305 0 0,-23-258 273 0 0,3-13-4199 0 0,-1-3 2983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07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50 8287 0 0,'0'0'639'0'0,"-12"-15"960"0"0,11 12-989 0 0,-1 0 0 0 0,0 1 0 0 0,0-1 0 0 0,0 1 0 0 0,0 0 0 0 0,0 0 0 0 0,-1 0-1 0 0,1 0 1 0 0,-5-3 0 0 0,5 4-364 0 0,0 0 0 0 0,0 0 1 0 0,-1 0-1 0 0,1 0 0 0 0,0 0 0 0 0,-1 1 0 0 0,1-1 0 0 0,-1 1 0 0 0,1-1 0 0 0,-5 1 0 0 0,3 1-157 0 0,1-1 0 0 0,-1 1 0 0 0,0 0 1 0 0,1 0-1 0 0,-1 0 0 0 0,1 0 0 0 0,0 0 0 0 0,-1 1 1 0 0,1 0-1 0 0,0 0 0 0 0,0 0 0 0 0,0 0 0 0 0,0 0 1 0 0,0 0-1 0 0,0 1 0 0 0,-4 5 0 0 0,-2 3-13 0 0,1 1 0 0 0,0 0 0 0 0,1 0 0 0 0,1 1-1 0 0,-1-1 1 0 0,2 1 0 0 0,0 1 0 0 0,0-1 0 0 0,2 1-1 0 0,-1 0 1 0 0,0 15 0 0 0,2-13 2 0 0,1 0 0 0 0,0-1 0 0 0,1 1-1 0 0,1 0 1 0 0,0 0 0 0 0,2-1 0 0 0,0 1 0 0 0,0-1-1 0 0,10 27 1 0 0,-9-32-34 0 0,1-1 1 0 0,-1 0-1 0 0,2 0 0 0 0,-1 0 0 0 0,1 0 1 0 0,1-1-1 0 0,13 15 0 0 0,-16-20-20 0 0,0 1-1 0 0,0-1 0 0 0,1 0 1 0 0,-1 0-1 0 0,1 0 1 0 0,0-1-1 0 0,0 0 1 0 0,0 1-1 0 0,0-2 1 0 0,0 1-1 0 0,0-1 0 0 0,0 1 1 0 0,1-2-1 0 0,-1 1 1 0 0,0 0-1 0 0,1-1 1 0 0,6-1-1 0 0,0 0 75 0 0,-1 0 0 0 0,1-1 0 0 0,-1 0-1 0 0,0-1 1 0 0,1-1 0 0 0,-1 0 0 0 0,-1 0 0 0 0,1-1-1 0 0,-1 0 1 0 0,0-1 0 0 0,0 0 0 0 0,0-1 0 0 0,-1 0-1 0 0,0-1 1 0 0,0 1 0 0 0,-1-2 0 0 0,0 1 0 0 0,-1-1-1 0 0,0 0 1 0 0,0-1 0 0 0,-1 0 0 0 0,0 0 0 0 0,0 0-1 0 0,-2-1 1 0 0,1 1 0 0 0,-1-1 0 0 0,0 0 0 0 0,-1 0-1 0 0,-1-1 1 0 0,2-14 0 0 0,-4 17-11 0 0,0 0-1 0 0,-1 0 0 0 0,0 0 1 0 0,0 0-1 0 0,-1 0 1 0 0,0 0-1 0 0,-1 0 1 0 0,0 0-1 0 0,-6-13 1 0 0,3 11-7 0 0,0 0 1 0 0,0 1 0 0 0,-1-1-1 0 0,0 1 1 0 0,-1 1 0 0 0,-15-15-1 0 0,18 19-48 0 0,0 1-1 0 0,0 0 0 0 0,-1 0 0 0 0,0 0 1 0 0,0 1-1 0 0,0 0 0 0 0,0 0 1 0 0,0 1-1 0 0,-1-1 0 0 0,1 1 0 0 0,-1 1 1 0 0,0-1-1 0 0,1 1 0 0 0,-1 0 0 0 0,0 1 1 0 0,0 0-1 0 0,0 0 0 0 0,1 0 0 0 0,-1 1 1 0 0,0 0-1 0 0,0 0 0 0 0,-8 4 1 0 0,5-2-161 0 0,1 0 0 0 0,0 1 0 0 0,0 0 0 0 0,0 1 0 0 0,1 0 1 0 0,-12 9-1 0 0,11-7-585 0 0,1 0 1 0 0,0 1 0 0 0,0 0-1 0 0,1 1 1 0 0,-11 15 0 0 0,10-7-5186 0 0,2 0-1625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48 259 1375 0 0,'-1'2'107'0'0,"1"-1"-116"0"0,-1-1 0 0 0,1 1-1 0 0,-1-1 1 0 0,1 1 0 0 0,-1-1 0 0 0,1 1-1 0 0,-1-1 1 0 0,0 1 0 0 0,1-1 0 0 0,-1 0-1 0 0,1 1 1 0 0,-1-1 0 0 0,0 0 0 0 0,1 1-1 0 0,-1-1 1 0 0,0 0 0 0 0,0 0 0 0 0,1 0-1 0 0,-1 0 1 0 0,0 0 0 0 0,1 0 0 0 0,-1 0-1 0 0,0 0 1 0 0,1 0 0 0 0,-1 0 0 0 0,-1 0-1 0 0,-26-12 13463 0 0,37 8-12252 0 0,10 0-744 0 0,0 0 0 0 0,0 2-1 0 0,0 0 1 0 0,0 1 0 0 0,24 1 0 0 0,3 0 75 0 0,192-13 1611 0 0,-96 4-1313 0 0,120-13 15 0 0,-50 4-346 0 0,-125 14-359 0 0,29-2 84 0 0,292-23 662 0 0,-255 19-596 0 0,132-5 341 0 0,-147 20-458 0 0,-17 0-7 0 0,120-11 367 0 0,-96-2-258 0 0,101-9-74 0 0,-102 2-88 0 0,-77 10-1407 0 0,128-26-1 0 0,-186 28 408 0 0,-1 0 0 0 0,1-1 0 0 0,-1 0 1 0 0,1 0-1 0 0,11-9 0 0 0,-7 3-920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2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207 140 2303 0 0,'-5'-10'203'0'0,"-9"-21"-509"0"0,8 18 3410 0 0,0 0 0 0 0,-12-19-1 0 0,16 29-2617 0 0,-1-1-1 0 0,0 0 1 0 0,0 1-1 0 0,0 0 0 0 0,0 0 1 0 0,-1 0-1 0 0,0 0 1 0 0,1 0-1 0 0,-1 1 1 0 0,0-1-1 0 0,0 1 0 0 0,-6-2 1 0 0,9 4-433 0 0,-1-1 1 0 0,0 1-1 0 0,1 0 0 0 0,-1 0 1 0 0,0 0-1 0 0,0 0 0 0 0,1 1 0 0 0,-1-1 1 0 0,0 0-1 0 0,1 1 0 0 0,-1-1 1 0 0,0 1-1 0 0,1 0 0 0 0,-1-1 1 0 0,1 1-1 0 0,-1 0 0 0 0,1 0 1 0 0,-1 0-1 0 0,1 0 0 0 0,0 0 1 0 0,-1 0-1 0 0,1 0 0 0 0,0 1 1 0 0,0-1-1 0 0,0 0 0 0 0,-1 3 1 0 0,-3 1-5 0 0,1 1-1 0 0,0 0 1 0 0,0 1 0 0 0,-5 12 0 0 0,1 6-40 0 0,0 1 0 0 0,1-1 0 0 0,2 1-1 0 0,1 1 1 0 0,-2 51 0 0 0,4-45-9 0 0,2 0 0 0 0,1 0 0 0 0,10 53 0 0 0,-9-74 0 0 0,2 1 0 0 0,0 0 0 0 0,0 0 0 0 0,1-1 0 0 0,0 0 0 0 0,1 0 0 0 0,1-1 0 0 0,0 1 0 0 0,0-1 0 0 0,1-1 0 0 0,18 20 0 0 0,-15-21 29 0 0,1 1 0 0 0,-1-2 0 0 0,1 1 0 0 0,1-1 0 0 0,-1-1 0 0 0,1-1 0 0 0,1 1 0 0 0,-1-2 0 0 0,1 0 0 0 0,0-1 0 0 0,25 5 0 0 0,-31-8 38 0 0,0 0 0 0 0,0-1 0 0 0,0 0 0 0 0,0 0 0 0 0,0-1 0 0 0,0 0 0 0 0,0 0 0 0 0,0-1 0 0 0,0 0 0 0 0,7-3 0 0 0,-9 2 41 0 0,0 0-1 0 0,-1 0 1 0 0,1 0 0 0 0,-1-1-1 0 0,0 0 1 0 0,0 0 0 0 0,0 0-1 0 0,0-1 1 0 0,-1 1 0 0 0,0-1-1 0 0,0 0 1 0 0,0 0 0 0 0,5-11-1 0 0,-4 5 13 0 0,0 0-1 0 0,-1 0 1 0 0,0 0-1 0 0,-1 0 0 0 0,0-1 1 0 0,-1 1-1 0 0,0-1 1 0 0,-1 1-1 0 0,-1-1 1 0 0,-1-21-1 0 0,0 15 25 0 0,-2 0 0 0 0,0 0-1 0 0,-1 0 1 0 0,-1 0 0 0 0,0 1-1 0 0,-10-21 1 0 0,8 26-65 0 0,0 0 0 0 0,0 0 0 0 0,-1 0 1 0 0,-1 1-1 0 0,0 1 0 0 0,-17-16 0 0 0,-68-52 130 0 0,80 68-175 0 0,0 0 1 0 0,-19-10-1 0 0,28 18-108 0 0,1 0 0 0 0,-1 0 0 0 0,0 0 0 0 0,0 0 0 0 0,1 1 0 0 0,-1-1 0 0 0,0 2-1 0 0,-1-1 1 0 0,1 0 0 0 0,0 1 0 0 0,0 0 0 0 0,-5 0 0 0 0,8 1-30 0 0,1-1 1 0 0,0 0-1 0 0,-1 1 1 0 0,1-1-1 0 0,0 1 1 0 0,0-1-1 0 0,0 1 1 0 0,-1 0-1 0 0,1-1 1 0 0,0 1-1 0 0,0 0 1 0 0,0 0-1 0 0,0 0 1 0 0,0 0-1 0 0,0 0 1 0 0,1 0-1 0 0,-1 0 1 0 0,0 0-1 0 0,0 0 1 0 0,1 0-1 0 0,-1 1 1 0 0,1-1-1 0 0,-1 0 1 0 0,1 0-1 0 0,-1 1 1 0 0,1-1-1 0 0,0 0 1 0 0,-1 0-1 0 0,1 1 1 0 0,0-1-1 0 0,0 0 1 0 0,0 1-1 0 0,0-1 1 0 0,1 2-1 0 0,-1 2-353 0 0,1 0 0 0 0,-1-1 0 0 0,1 1 0 0 0,0-1 0 0 0,1 1 0 0 0,-1-1 0 0 0,1 1 0 0 0,0-1 0 0 0,2 4 0 0 0,6 6-1365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2.9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37 10591 0 0,'8'-7'1104'0'0,"7"-10"307"0"0,-15 16-1233 0 0,1 0 0 0 0,-1 0 0 0 0,1 0 0 0 0,0 0 0 0 0,-1 1 0 0 0,1-1-1 0 0,0 0 1 0 0,0 1 0 0 0,-1-1 0 0 0,1 1 0 0 0,0-1 0 0 0,0 0 0 0 0,0 1 0 0 0,0 0 0 0 0,0-1-1 0 0,0 1 1 0 0,0 0 0 0 0,0-1 0 0 0,0 1 0 0 0,1 0 0 0 0,-1 0-74 0 0,0 0-1 0 0,0 0 1 0 0,0 0 0 0 0,0 0-1 0 0,-1 1 1 0 0,1-1 0 0 0,0 0-1 0 0,0 1 1 0 0,0-1 0 0 0,-1 0-1 0 0,1 1 1 0 0,0-1 0 0 0,0 1-1 0 0,-1 0 1 0 0,1-1 0 0 0,0 1-1 0 0,-1-1 1 0 0,1 1 0 0 0,-1 0 0 0 0,1 0-1 0 0,11 15 665 0 0,-12-16-765 0 0,11 18 420 0 0,-2 0 0 0 0,0 1 0 0 0,-1 0 0 0 0,7 23 0 0 0,14 81 536 0 0,-6 55-360 0 0,-17-116-1050 0 0,2 0-1 0 0,3-1 1 0 0,22 69 0 0 0,-31-123-97 0 0,1 0 0 0 0,-1-1 1 0 0,1 1-1 0 0,1-1 0 0 0,-1 1 1 0 0,1-1-1 0 0,0 0 0 0 0,9 10 1 0 0,-5-10-1319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3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181 1 13271 0 0,'0'0'1518'0'0,"0"3"-973"0"0,61 275 4639 0 0,49 139-4803 0 0,-61-281-1708 0 0,-23-71-2562 0 0,-18-46-1955 0 0</inkml:trace>
  <inkml:trace contextRef="#ctx0" brushRef="#br0" timeOffset="1">50 516 10591 0 0,'-17'-2'-1108'0'0,"-16"2"11793"0"0,54 0-8226 0 0,-11-2-2285 0 0,0 1 0 0 0,-1-1 0 0 0,16-6 0 0 0,14-2 3 0 0,89-20-1526 0 0,-96 21-203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2260 160 2303 0 0,'0'0'7320'0'0,"-12"10"-2424"0"0,-1-9-3003 0 0,-25-2 0 0 0,11 1-727 0 0,-91 3 1498 0 0,92-2-2151 0 0,-29-2 1 0 0,-21 0 275 0 0,-49 0 362 0 0,82-2-779 0 0,-43 5 1 0 0,42-1-67 0 0,-57-5 0 0 0,39 1-75 0 0,40 1-140 0 0,-26 1 100 0 0,-128 12 31 0 0,79-14-128 0 0,20 0-7 0 0,-62-3 52 0 0,-37 0-22 0 0,40 2-53 0 0,72 0 0 0 0,54 4-58 0 0,1 1-1 0 0,0-1 1 0 0,0 2 0 0 0,-1-1-1 0 0,-12 5 1 0 0,-3-1 13 0 0,-23 2 17 0 0,26-4-16 0 0,-26 6-1 0 0,35-6 4 0 0,0-1 1 0 0,-20 1-1 0 0,20-3-1 0 0,-1 2 0 0 0,-15 3 0 0 0,16-3-2 0 0,0 0-1 0 0,-14 0 1 0 0,16-1-3 0 0,-1 0 0 0 0,1 1 1 0 0,-13 3-1 0 0,21-4-12 0 0,0-1 1 0 0,0 1-1 0 0,0-1 0 0 0,0 1 1 0 0,0-1-1 0 0,0 0 0 0 0,1 0 1 0 0,-1 0-1 0 0,0-1 0 0 0,0 1 1 0 0,-4-2-1 0 0,7 2-5 0 0,-1 0 1 0 0,1 0-1 0 0,0 0 0 0 0,-1 0 0 0 0,1-1 1 0 0,0 1-1 0 0,-1 0 0 0 0,1 0 0 0 0,0-1 1 0 0,0 1-1 0 0,-1 0 0 0 0,1 0 0 0 0,0-1 1 0 0,0 1-1 0 0,-1 0 0 0 0,1-1 0 0 0,0 1 1 0 0,0 0-1 0 0,0-1 0 0 0,-1 1 1 0 0,1 0-1 0 0,0-1 0 0 0,0 1 0 0 0,0 0 1 0 0,0-1-1 0 0,0 1 0 0 0,0-1 0 0 0,0 1 1 0 0,0-1-1 0 0,6-11 18 0 0,20-12 17 0 0,-21 20-32 0 0,20-16-3 0 0,47-28 0 0 0,78-34-136 0 0,-129 72 124 0 0,-18 10-32 0 0,-14 5-17 0 0,-90 47-302 0 0,46-24 231 0 0,-69 46 0 0 0,118-71 131 0 0,4-2 0 0 0,0 1 0 0 0,0-1 0 0 0,0 1 0 0 0,0-1 0 0 0,0 1 0 0 0,0 0-1 0 0,0 0 1 0 0,1-1 0 0 0,-3 4 0 0 0,1 0-47 0 0,2 1 25 0 0,0 0-19 0 0,2 1 31 0 0,-1-6 9 0 0,0 0 1 0 0,0 1-1 0 0,0-1 0 0 0,0 0 1 0 0,1 0-1 0 0,-1 0 0 0 0,0 0 1 0 0,1 0-1 0 0,-1 0 0 0 0,1 0 0 0 0,-1-1 1 0 0,1 1-1 0 0,0 0 0 0 0,-1 0 1 0 0,1 0-1 0 0,0 0 0 0 0,0-1 1 0 0,-1 1-1 0 0,1 0 0 0 0,0-1 0 0 0,1 2 1 0 0,1 0-15 0 0,7 5 13 0 0,-1-1 1 0 0,1 0 0 0 0,0 0-1 0 0,17 6 1 0 0,-5-2 3 0 0,-6-3 16 0 0,24 7 1 0 0,-23-9 0 0 0,25 12 1 0 0,33 25-48 0 0,8 4-46 0 0,-68-39 53 0 0,0 0 1 0 0,0-2-1 0 0,28 8 0 0 0,20 4-2603 0 0,-39-11 1233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92 188 3223 0 0,'0'0'10758'0'0,"6"5"-9454"0"0,-33 7-51 0 0,22-7-1118 0 0,0 1-1 0 0,0 0 1 0 0,0 1-1 0 0,1-1 1 0 0,0 1 0 0 0,0 0-1 0 0,0-1 1 0 0,1 2-1 0 0,0-1 1 0 0,-2 9 0 0 0,-1 5 130 0 0,1 0 0 0 0,-3 31 0 0 0,5-17 28 0 0,1 0 1 0 0,4 46 0 0 0,-1-63-250 0 0,1 0-1 0 0,1 0 1 0 0,1 0 0 0 0,1 0 0 0 0,0-1 0 0 0,11 22 0 0 0,-13-31-37 0 0,1-1 1 0 0,0 0 0 0 0,1-1-1 0 0,0 1 1 0 0,0-1 0 0 0,0 0-1 0 0,1 0 1 0 0,0-1-1 0 0,0 1 1 0 0,0-1 0 0 0,1-1-1 0 0,-1 1 1 0 0,1-1 0 0 0,0 0-1 0 0,11 4 1 0 0,-11-6 8 0 0,-1 0 0 0 0,1 0 0 0 0,0-1 0 0 0,-1 1 0 0 0,1-2 0 0 0,0 1 0 0 0,0-1 0 0 0,0 0 0 0 0,-1 0 0 0 0,1-1 0 0 0,0 0 0 0 0,0 0 0 0 0,-1 0 0 0 0,1-1 0 0 0,-1 0 0 0 0,1-1 0 0 0,-1 1 0 0 0,10-7 1 0 0,-4 2 56 0 0,0 0 1 0 0,-1-2-1 0 0,0 1 1 0 0,-1-1-1 0 0,0-1 1 0 0,16-18-1 0 0,-14 11 64 0 0,0-1 0 0 0,-1-1-1 0 0,15-31 1 0 0,-17 29 13 0 0,0 0 0 0 0,-1 0 0 0 0,-1-1 0 0 0,-1 0 0 0 0,-1 0 1 0 0,-1 0-1 0 0,-1-1 0 0 0,-1 1 0 0 0,-1-25 0 0 0,-2 27-13 0 0,-1 1 0 0 0,-1 0-1 0 0,-1 0 1 0 0,0 1 0 0 0,-1-1 0 0 0,-1 1-1 0 0,-1 0 1 0 0,-17-34 0 0 0,18 43-80 0 0,0-1 0 0 0,0 1 1 0 0,0 0-1 0 0,-1 0 0 0 0,-1 1 1 0 0,0 0-1 0 0,0 0 0 0 0,0 1 1 0 0,-1 0-1 0 0,0 0 0 0 0,0 1 1 0 0,-1 0-1 0 0,1 1 0 0 0,-1 0 1 0 0,-1 1-1 0 0,-19-7 0 0 0,25 10-55 0 0,0 0 0 0 0,0 1-1 0 0,0-1 1 0 0,0 1-1 0 0,0 0 1 0 0,0 0-1 0 0,-1 1 1 0 0,1 0-1 0 0,0-1 1 0 0,0 2 0 0 0,0-1-1 0 0,-8 4 1 0 0,5-2-6 0 0,1 1 0 0 0,0 0 0 0 0,1 0 1 0 0,-1 1-1 0 0,1 0 0 0 0,0 0 0 0 0,-10 10 0 0 0,7-4-223 0 0,0 0 0 0 0,1 1 0 0 0,0 0 0 0 0,1 0 0 0 0,0 1 0 0 0,1-1 0 0 0,1 1 0 0 0,0 1 0 0 0,-4 14 0 0 0,7-16-1000 0 0,0 1-1 0 0,-1 17 0 0 0,3-3-5894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9071 0 0,'0'0'816'0'0,"2"2"-672"0"0,0-1-101 0 0,-2-1-21 0 0,0 1 0 0 0,1-1 1 0 0,-1 1-1 0 0,0-1 1 0 0,1 0-1 0 0,-1 1 0 0 0,0-1 1 0 0,1 0-1 0 0,-1 1 1 0 0,1-1-1 0 0,-1 0 0 0 0,1 1 1 0 0,-1-1-1 0 0,1 0 1 0 0,-1 0-1 0 0,1 0 0 0 0,-1 0 1 0 0,1 1-1 0 0,-1-1 1 0 0,1 0-1 0 0,-1 0 0 0 0,1 0 1 0 0,-1 0-1 0 0,1 0 1 0 0,-1 0-1 0 0,1 0 0 0 0,0 0 1 0 0,-1-1-1 0 0,1 1 0 0 0,2-2 1794 0 0,7 1 517 0 0,-6 4-2160 0 0,0 0 0 0 0,0 1 0 0 0,-1-1 0 0 0,1 1 0 0 0,-1-1 0 0 0,0 1 0 0 0,0 0 0 0 0,0 1 0 0 0,-1-1 0 0 0,1 0 0 0 0,-1 1 0 0 0,0-1 0 0 0,0 1 0 0 0,0 0 0 0 0,-1-1 0 0 0,0 1 0 0 0,1 7 0 0 0,1 11 272 0 0,0 1-1 0 0,-2 34 1 0 0,0-26 19 0 0,-1 53 257 0 0,-14 109-1 0 0,7-133-1001 0 0,-7 74-974 0 0,10-106-1287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0,'1'2'2366'0'0,"3"3"-1743"0"0,-1 0 0 0 0,1 1 0 0 0,-1 0 0 0 0,-1-1 0 0 0,1 1 0 0 0,-1 0 0 0 0,0 0 0 0 0,1 8 0 0 0,7 56 1196 0 0,-5-29-875 0 0,41 453 2632 0 0,-37-362-3456 0 0,1-35-553 0 0,-3-66-1968 0 0,1-2-3343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2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48 113 8287 0 0,'0'0'382'0'0,"-2"0"-8"0"0,-6 1-2607 0 0,-16 3 7924 0 0,11-3 1034 0 0,25-3-4312 0 0,4-1-2209 0 0,-1-1-1 0 0,1 0 0 0 0,-1-2 1 0 0,18-8-1 0 0,58-33 797 0 0,-79 40-977 0 0,16-9-1607 0 0,-1 1-6336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8751 0 0,'-8'-10'10778'0'0,"12"11"-10609"0"0,-1 0 1 0 0,0 0 0 0 0,1 0-1 0 0,-1 0 1 0 0,0 1 0 0 0,0-1-1 0 0,0 1 1 0 0,3 2 0 0 0,5 2 227 0 0,-1-1-114 0 0,72 33 988 0 0,-20-9-932 0 0,-41-18-151 0 0,1-2 1 0 0,41 14-1 0 0,-56-21-158 0 0,0 0-1 0 0,1 1 1 0 0,-1 0 0 0 0,0 0-1 0 0,0 0 1 0 0,0 1 0 0 0,-1 0-1 0 0,1 1 1 0 0,-1 0 0 0 0,0-1-1 0 0,-1 2 1 0 0,1-1 0 0 0,-1 1-1 0 0,0 0 1 0 0,0 0-1 0 0,7 13 1 0 0,-10-16 14 0 0,-1 0-1 0 0,0 0 1 0 0,0 0-1 0 0,0 1 1 0 0,-1-1-1 0 0,1 0 1 0 0,-1 0-1 0 0,0 1 1 0 0,0-1-1 0 0,0 0 1 0 0,0 0-1 0 0,-2 6 1 0 0,0 3 130 0 0,-1 0 1 0 0,-4 12-1 0 0,-5 5 194 0 0,-1-1 0 0 0,-2-1-1 0 0,-30 45 1 0 0,-99 152 968 0 0,128-197-1268 0 0,1 0 1 0 0,-13 34-1 0 0,23-48-247 0 0,1 1 0 0 0,0-1 0 0 0,1 0 0 0 0,0 1 0 0 0,1 0 0 0 0,1 0 0 0 0,0 17 0 0 0,1-25-170 0 0,2 27-1989 0 0,3-12-4113 0 0,1-3-1296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3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12607 0 0,'0'0'1423'0'0,"0"1"-1003"0"0,-3 28 1014 0 0,1-22-1149 0 0,1 0-1 0 0,0 0 1 0 0,0 9 0 0 0,12 107 2062 0 0,0 41-504 0 0,-11-55-700 0 0,-24 180 0 0 0,8-208-983 0 0,13-70-101 0 0,0-4 11 0 0,2-6 18 0 0,-2-12 67 0 0,2-1-141 0 0,0 1 0 0 0,1 0 0 0 0,0-1-1 0 0,1 1 1 0 0,0 0 0 0 0,5-16 0 0 0,-2 1-202 0 0,-1-3 161 0 0,2 1-1 0 0,1 0 1 0 0,2 0-1 0 0,0 1 1 0 0,14-29-1 0 0,-21 53 13 0 0,1 0 0 0 0,-1 0 1 0 0,1 1-1 0 0,0-1 0 0 0,0 0 0 0 0,0 1 0 0 0,0 0 0 0 0,0-1 0 0 0,1 1 1 0 0,-1 0-1 0 0,1 0 0 0 0,-1 0 0 0 0,5-2 0 0 0,-5 3 27 0 0,1 0-1 0 0,-1 1 1 0 0,1-1 0 0 0,-1 1-1 0 0,1-1 1 0 0,-1 1 0 0 0,1 0-1 0 0,-1-1 1 0 0,1 2-1 0 0,0-1 1 0 0,-1 0 0 0 0,1 0-1 0 0,-1 1 1 0 0,1-1 0 0 0,-1 1-1 0 0,1 0 1 0 0,2 1-1 0 0,1 1 17 0 0,1 0 0 0 0,-1 1-1 0 0,0-1 1 0 0,0 1-1 0 0,0 1 1 0 0,0-1-1 0 0,-1 1 1 0 0,0 0 0 0 0,7 8-1 0 0,4 8-45 0 0,17 29 0 0 0,-4-6 44 0 0,63 104 98 0 0,-83-132-131 0 0,-6-13 8 0 0,-1 1 0 0 0,1-1 1 0 0,0 0-1 0 0,0 0 0 0 0,0 0 0 0 0,0 0 0 0 0,0 0 0 0 0,1 0 0 0 0,-1-1 0 0 0,8 4 0 0 0,-8-5 5 0 0,-1 0-1 0 0,0 0 0 0 0,0 0 0 0 0,1 0 1 0 0,-1 0-1 0 0,1-1 0 0 0,-1 1 0 0 0,0-1 1 0 0,1 1-1 0 0,-1-1 0 0 0,1 0 0 0 0,-1 0 1 0 0,1 0-1 0 0,-1-1 0 0 0,1 1 0 0 0,-1-1 1 0 0,1 1-1 0 0,-1-1 0 0 0,4-1 0 0 0,24-9 30 0 0,-26 10-31 0 0,0-1 0 0 0,0 1 0 0 0,0 0 0 0 0,0-1 0 0 0,0 0 0 0 0,-1 0 0 0 0,1 0 0 0 0,-1 0 0 0 0,7-5 0 0 0,29-27 32 0 0,-30 27-22 0 0,-1 1 1 0 0,1-1 0 0 0,-2-1 0 0 0,1 0-1 0 0,-1 0 1 0 0,10-14 0 0 0,-11 11 6 0 0,0 0 0 0 0,0-1 0 0 0,-2 0 0 0 0,1 0 0 0 0,-1 0 0 0 0,-1 0 0 0 0,0 0 0 0 0,-1-1 0 0 0,-1 0 0 0 0,1 1 0 0 0,-2-1 0 0 0,0 0 0 0 0,0 0 0 0 0,-2 1 0 0 0,1-1 0 0 0,-5-15 0 0 0,5 25 11 0 0,0 1 0 0 0,0-1-1 0 0,0 1 1 0 0,0-1 0 0 0,0 1 0 0 0,0 0-1 0 0,-1 0 1 0 0,1-1 0 0 0,-1 1-1 0 0,0 0 1 0 0,1 0 0 0 0,-1 1 0 0 0,0-1-1 0 0,0 0 1 0 0,0 1 0 0 0,0-1 0 0 0,-1 1-1 0 0,1-1 1 0 0,0 1 0 0 0,-4-1-1 0 0,4 1 0 0 0,0 1 0 0 0,0-1 0 0 0,0 1-1 0 0,0 0 1 0 0,0 0 0 0 0,0 0 0 0 0,0 0-1 0 0,0 0 1 0 0,0 0 0 0 0,0 0-1 0 0,0 1 1 0 0,0-1 0 0 0,0 1 0 0 0,1-1-1 0 0,-1 1 1 0 0,0 0 0 0 0,0 0 0 0 0,0 0-1 0 0,1 0 1 0 0,-1 0 0 0 0,0 0-1 0 0,1 0 1 0 0,-1 1 0 0 0,1-1 0 0 0,-1 1-1 0 0,1-1 1 0 0,-2 2 0 0 0,-2 5-2 0 0,1-1 0 0 0,-1 1-1 0 0,1 0 1 0 0,0 0 0 0 0,1 0 0 0 0,0 0 0 0 0,0 0 0 0 0,1 1 0 0 0,0 0 0 0 0,-1 11-1 0 0,1-4 13 0 0,2-1 0 0 0,-1 1-1 0 0,2-1 1 0 0,0 1-1 0 0,4 16 1 0 0,-3-23-53 0 0,0 1-1 0 0,1-1 0 0 0,0 1 1 0 0,0-1-1 0 0,1 0 1 0 0,0 0-1 0 0,1 0 1 0 0,0-1-1 0 0,9 12 0 0 0,-10-15-10 0 0,1 1 0 0 0,1-1 0 0 0,-1 0 0 0 0,1-1 0 0 0,0 1 0 0 0,0-1 0 0 0,0 0-1 0 0,0-1 1 0 0,1 0 0 0 0,-1 0 0 0 0,1 0 0 0 0,0 0 0 0 0,10 1 0 0 0,-3-1-415 0 0,-1-1 1 0 0,1 0-1 0 0,0-1 0 0 0,0-1 1 0 0,0 0-1 0 0,0-1 1 0 0,-1 0-1 0 0,1-1 0 0 0,20-6 1 0 0,13-5-2663 0 0,0-2 1 0 0,-2-2-1 0 0,79-42 0 0 0,-114 53 2702 0 0,0 0 0 0 0,-1 0 0 0 0,0-1-1 0 0,0 0 1 0 0,-1-1 0 0 0,1 0 0 0 0,-2 0-1 0 0,1 0 1 0 0,6-12 0 0 0,-10 15 545 0 0,-1-1 0 0 0,0 1 0 0 0,0-1 0 0 0,-1 0 0 0 0,0 0 0 0 0,0-1 0 0 0,2-8 1 0 0,-4 10 318 0 0,1 0 1 0 0,-1 0 0 0 0,0 0 0 0 0,0-1 0 0 0,-1 1 0 0 0,1 0-1 0 0,-1 0 1 0 0,0 0 0 0 0,0 1 0 0 0,-3-8 0 0 0,2 9-183 0 0,0-1 0 0 0,0 1 0 0 0,0 1 1 0 0,0-1-1 0 0,-1 0 0 0 0,1 0 1 0 0,-1 1-1 0 0,0 0 0 0 0,1-1 0 0 0,-1 1 1 0 0,0 0-1 0 0,0 0 0 0 0,-1 1 1 0 0,1-1-1 0 0,0 1 0 0 0,0-1 0 0 0,-1 1 1 0 0,-4-1-1 0 0,1 0 1 0 0,0 1 0 0 0,0-1 0 0 0,0 1 1 0 0,0 0-1 0 0,-1 1 0 0 0,1 0 0 0 0,0 0 0 0 0,-8 2 1 0 0,8-1-152 0 0,1 1 1 0 0,0 0 0 0 0,0 0 0 0 0,0 0 0 0 0,0 1 0 0 0,0 0 0 0 0,1 0 0 0 0,-1 0 0 0 0,1 1 0 0 0,0-1 0 0 0,0 1 0 0 0,0 1 0 0 0,1-1 0 0 0,-1 1-1 0 0,-6 10 1 0 0,1 0 56 0 0,1 0-1 0 0,1 1 0 0 0,0 0 1 0 0,-8 24-1 0 0,15-36-177 0 0,-1 0-1 0 0,1 0 0 0 0,0 0 1 0 0,1 0-1 0 0,-1 0 0 0 0,0 0 1 0 0,1 0-1 0 0,0 0 0 0 0,0 0 1 0 0,0 0-1 0 0,1 1 1 0 0,-1-1-1 0 0,1 0 0 0 0,0 0 1 0 0,0 0-1 0 0,1-1 0 0 0,-1 1 1 0 0,1 0-1 0 0,0 0 0 0 0,0-1 1 0 0,0 1-1 0 0,0-1 0 0 0,0 0 1 0 0,1 1-1 0 0,0-1 1 0 0,-1 0-1 0 0,1-1 0 0 0,1 1 1 0 0,-1 0-1 0 0,0-1 0 0 0,0 0 1 0 0,1 1-1 0 0,-1-2 0 0 0,1 1 1 0 0,0 0-1 0 0,0-1 1 0 0,0 1-1 0 0,0-1 0 0 0,-1 0 1 0 0,1 0-1 0 0,1-1 0 0 0,-1 1 1 0 0,7-1-1 0 0,-1-1 5 0 0,-1-1-1 0 0,1 0 1 0 0,-1 0-1 0 0,0-1 1 0 0,0 0-1 0 0,0-1 1 0 0,0 0-1 0 0,0 0 0 0 0,-1-1 1 0 0,10-6-1 0 0,-12 5-6 0 0,1 1-1 0 0,-2-1 1 0 0,1 0 0 0 0,-1-1-1 0 0,1 1 1 0 0,-2-1-1 0 0,1 0 1 0 0,-1 0-1 0 0,0 0 1 0 0,-1-1-1 0 0,1 1 1 0 0,3-15-1 0 0,-3 4 27 0 0,0 0-1 0 0,-1 0 1 0 0,-1 0-1 0 0,-1-29 1 0 0,-1 46 542 0 0,-2 9-359 0 0,0-2-192 0 0,1-1 0 0 0,0 0-1 0 0,0 1 1 0 0,1-1 0 0 0,0 1-1 0 0,0-1 1 0 0,0 1 0 0 0,0-1 0 0 0,2 8-1 0 0,2 5 3 0 0,9 27 0 0 0,-9-32-268 0 0,1 0-1 0 0,1 0 0 0 0,0-1 0 0 0,0 1 0 0 0,1-2 0 0 0,1 1 0 0 0,0-1 1 0 0,1 0-1 0 0,12 12 0 0 0,-18-20-265 0 0,0-1 0 0 0,0 0-1 0 0,1 0 1 0 0,-1 0 0 0 0,1 0 0 0 0,-1 0 0 0 0,1-1 0 0 0,0 0 0 0 0,0 0 0 0 0,0 0-1 0 0,-1 0 1 0 0,7 0 0 0 0,2-1-5647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8287 0 0,'0'-80'1873'0'0,"0"40"6358"0"0,2 43-7404 0 0,2 6-532 0 0,0 1 0 0 0,-1 0 1 0 0,0 0-1 0 0,2 14 0 0 0,4 48 288 0 0,-5-36-349 0 0,0-3-122 0 0,40 237 32 0 0,-11-98-3833 0 0,-28-148 1530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3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13359 0 0,'1'1'6000'0'0,"16"0"-5341"0"0,1-1 0 0 0,-1 0 0 0 0,0-1 0 0 0,1-1 0 0 0,21-5 0 0 0,-6 1-277 0 0,46-10 370 0 0,-43 7-2063 0 0,1 2-4556 0 0,-7 2-1555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12495 0 0,'0'0'1439'0'0,"4"1"-860"0"0,-4-1-519 0 0,1 0 1 0 0,0 0 0 0 0,0 0-1 0 0,0 1 1 0 0,0-1 0 0 0,0 0-1 0 0,0 0 1 0 0,-1 1 0 0 0,1-1-1 0 0,0 0 1 0 0,0 1 0 0 0,0-1 0 0 0,-1 1-1 0 0,1-1 1 0 0,0 1 0 0 0,-1 0-1 0 0,1-1 1 0 0,0 1 0 0 0,-1 0-1 0 0,2 1 1 0 0,-1 0 173 0 0,0 1-1 0 0,-1-1 1 0 0,1 1 0 0 0,-1 0-1 0 0,1-1 1 0 0,-1 1 0 0 0,0 4 0 0 0,2 118 4120 0 0,-10 64-2363 0 0,2-98-1647 0 0,-1-4-384 0 0,-2 28-485 0 0,9-96-1283 0 0,5 36 1 0 0,-3-44 488 0 0,-1-10-237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2303 0 0,'-1'-2'740'0'0,"3"-10"7891"0"0,-1 16-4822 0 0,3 5-2541 0 0,-1 0-713 0 0,3 24 646 0 0,-3 1 0 0 0,0 34 0 0 0,-2-54-1073 0 0,17 292 734 0 0,-8-243-824 0 0,-4-23-1621 0 0,-1 0-4914 0 0,-3-24 511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1 282 10591 0 0,'0'2'819'0'0,"2"28"279"0"0,-3-24-522 0 0,1 0-1 0 0,1 0 1 0 0,-1 0-1 0 0,1 0 1 0 0,0-1-1 0 0,2 9 1 0 0,7 9 403 0 0,20 36 1 0 0,-7-17-810 0 0,-22-39-162 0 0,1 0 1 0 0,0 0-1 0 0,0 0 1 0 0,1-1-1 0 0,3 6 1 0 0,-1-4 38 0 0,-2 0 0 0 0,1 1 1 0 0,6 9-1 0 0,-9-13 286 0 0,-1-3-310 0 0,0 0-1 0 0,0 0 0 0 0,0 0 1 0 0,-1 0-1 0 0,1 0 0 0 0,0 0 1 0 0,-1 0-1 0 0,1 0 0 0 0,-1 0 1 0 0,-1-2-1 0 0,1 0 8 0 0,-20-66-60 0 0,4-2 0 0 0,-11-105 0 0 0,25 156-27 0 0,1 0 0 0 0,2 0 0 0 0,0 0 0 0 0,1-1 1 0 0,1 1-1 0 0,7-28 0 0 0,-9 49 57 0 0,0-1 0 0 0,0 0-1 0 0,0 0 1 0 0,1 1 0 0 0,-1-1 0 0 0,0 0-1 0 0,1 1 1 0 0,-1-1 0 0 0,1 0 0 0 0,-1 1-1 0 0,0-1 1 0 0,1 1 0 0 0,-1-1-1 0 0,1 1 1 0 0,0-1 0 0 0,-1 1 0 0 0,1-1-1 0 0,-1 1 1 0 0,1-1 0 0 0,0 1 0 0 0,-1 0-1 0 0,1-1 1 0 0,0 1 0 0 0,0 0 0 0 0,-1 0-1 0 0,1-1 1 0 0,0 1 0 0 0,0 0-1 0 0,-1 0 1 0 0,1 0 0 0 0,0 0 0 0 0,0 0-1 0 0,-1 0 1 0 0,1 0 0 0 0,0 0 0 0 0,0 1-1 0 0,-1-1 1 0 0,1 0 0 0 0,0 0 0 0 0,0 0-1 0 0,-1 1 1 0 0,1-1 0 0 0,0 0-1 0 0,0 2 1 0 0,2-1 8 0 0,0 1 0 0 0,0-1 0 0 0,-1 1-1 0 0,1 0 1 0 0,0 0 0 0 0,-1 0 0 0 0,0 1-1 0 0,1-1 1 0 0,-1 0 0 0 0,0 1 0 0 0,0 0-1 0 0,0-1 1 0 0,-1 1 0 0 0,1 0 0 0 0,-1 0 0 0 0,1 0-1 0 0,-1 0 1 0 0,0 0 0 0 0,1 5 0 0 0,1 6 59 0 0,-1 0 0 0 0,0 0 0 0 0,-1 17 0 0 0,-1-23-53 0 0,0 5 11 0 0,-1 1 0 0 0,-4 23 1 0 0,1-7-28 0 0,-10 10 20 0 0,14-39-92 0 0,3-1-104 0 0,1 1 147 0 0,-1 0 1 0 0,1 0 0 0 0,-1 0-1 0 0,0 0 1 0 0,4 3-1 0 0,6 1 8 0 0,7 2 155 0 0,-1 0-1 0 0,0 2 1 0 0,-1 0-1 0 0,0 1 1 0 0,0 1 0 0 0,-1 1-1 0 0,-1 0 1 0 0,30 29-1 0 0,-44-39-15 0 0,0 0 0 0 0,0 0 0 0 0,0 1 0 0 0,0-1 0 0 0,-1 0 0 0 0,1 1 0 0 0,-1-1 0 0 0,0 1 0 0 0,1-1 0 0 0,-1 1 0 0 0,-1-1 0 0 0,1 1 0 0 0,0 0 0 0 0,0 0 0 0 0,-1 0 0 0 0,0-1 0 0 0,0 1 0 0 0,0 0 0 0 0,0 0 0 0 0,0 4 0 0 0,-1-4-18 0 0,0-1 0 0 0,0 1 0 0 0,0 0 0 0 0,-1-1 0 0 0,1 1 1 0 0,0-1-1 0 0,-1 1 0 0 0,0-1 0 0 0,1 0 0 0 0,-1 0 0 0 0,0 0 0 0 0,0 0 0 0 0,-1 0 0 0 0,1 0 0 0 0,0 0 1 0 0,-1-1-1 0 0,1 1 0 0 0,-1-1 0 0 0,1 0 0 0 0,-3 1 0 0 0,-4 2-15 0 0,-1 0 0 0 0,1-1 0 0 0,0 0-1 0 0,-1 0 1 0 0,-15 1 0 0 0,22-4-287 0 0,-1 0-1 0 0,1 0 1 0 0,0 0 0 0 0,0 0 0 0 0,0 0-1 0 0,0-1 1 0 0,0 1 0 0 0,0-1 0 0 0,0 0-1 0 0,0 0 1 0 0,0 0 0 0 0,0 0-1 0 0,0-1 1 0 0,1 1 0 0 0,-1-1 0 0 0,0 0-1 0 0,1 1 1 0 0,-1-1 0 0 0,1 0-1 0 0,0-1 1 0 0,-3-2 0 0 0,4 4-99 0 0,1 0 0 0 0,-1 0 0 0 0,1 0 1 0 0,-1 0-1 0 0,1 0 0 0 0,0 0 0 0 0,0-1 1 0 0,-1 1-1 0 0,1 0 0 0 0,0 0 0 0 0,0 0 0 0 0,0-1 1 0 0,0 1-1 0 0,0 0 0 0 0,0 0 0 0 0,1 0 0 0 0,-1 0 1 0 0,0-1-1 0 0,0 1 0 0 0,1 0 0 0 0,-1 0 0 0 0,1 0 1 0 0,0-2-1 0 0,0 3 185 0 0,2-7-4900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17303 0 0,'-1'0'211'0'0,"0"0"0"0"0,0 0 0 0 0,0 0 0 0 0,0-1 0 0 0,0 1 0 0 0,0-1 1 0 0,0 1-1 0 0,1 0 0 0 0,-1-1 0 0 0,0 1 0 0 0,0-1 0 0 0,1 0 0 0 0,-1 1 0 0 0,0-1 0 0 0,0 0 0 0 0,1 1 0 0 0,-1-1 0 0 0,1 0 0 0 0,-2-1 0 0 0,2 1-118 0 0,0 0 1 0 0,0 0-1 0 0,0 1 1 0 0,0-1-1 0 0,0 0 1 0 0,0 0-1 0 0,0 1 1 0 0,1-1-1 0 0,-1 0 0 0 0,0 0 1 0 0,0 1-1 0 0,1-1 1 0 0,-1 0-1 0 0,0 1 1 0 0,1-1-1 0 0,-1 0 0 0 0,0 1 1 0 0,1-1-1 0 0,-1 0 1 0 0,1 1-1 0 0,-1-1 1 0 0,1 1-1 0 0,0-1 1 0 0,-1 1-1 0 0,1-1 0 0 0,-1 1 1 0 0,1 0-1 0 0,0-1 1 0 0,0 1-1 0 0,4-3 1 0 0,0 0 0 0 0,0 0-1 0 0,0 1 1 0 0,0-1 0 0 0,1 1-1 0 0,-1 1 1 0 0,1-1 0 0 0,-1 1 0 0 0,1 0-1 0 0,-1 0 1 0 0,1 1 0 0 0,0-1-1 0 0,6 2 1 0 0,81-4-1659 0 0,-59 1 682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9671 0 0,'0'0'748'0'0,"1"-3"-492"0"0,-1 3-238 0 0,1-1 0 0 0,-1 1 0 0 0,0-1 0 0 0,0 0 0 0 0,0 1 0 0 0,1-1 0 0 0,-1 0 0 0 0,0 1 0 0 0,0-1 0 0 0,0 0 0 0 0,0 1 0 0 0,0-1 0 0 0,0 0 0 0 0,0 1 0 0 0,0-1 0 0 0,0 0 0 0 0,0 1 0 0 0,-1-1 0 0 0,1 0 0 0 0,0 1 0 0 0,0-1 0 0 0,-1-1 0 0 0,0 2 128 0 0,0-1 1 0 0,0 0-1 0 0,0 1 1 0 0,0-1-1 0 0,1 1 1 0 0,-1 0 0 0 0,0-1-1 0 0,0 1 1 0 0,0 0-1 0 0,0 0 1 0 0,0-1-1 0 0,0 1 1 0 0,0 0-1 0 0,0 0 1 0 0,0 0-1 0 0,0 0 1 0 0,0 0-1 0 0,0 0 1 0 0,0 1 0 0 0,0-1-1 0 0,-1 0 1 0 0,-1 1 78 0 0,1 0 1 0 0,-1 0 0 0 0,1 0 0 0 0,-1 1-1 0 0,1-1 1 0 0,-1 1 0 0 0,1-1-1 0 0,0 1 1 0 0,0 0 0 0 0,-1 0 0 0 0,1 0-1 0 0,1 0 1 0 0,-1 0 0 0 0,0 0 0 0 0,0 0-1 0 0,1 1 1 0 0,-2 3 0 0 0,-3 5 164 0 0,1 0 1 0 0,-7 19-1 0 0,-1 11-22 0 0,2-1 0 0 0,-10 79 0 0 0,19-93-307 0 0,0 0-1 0 0,2 0 1 0 0,0 0 0 0 0,2 0 0 0 0,10 47-1 0 0,-9-64-21 0 0,0 0-1 0 0,0-1 1 0 0,0 1 0 0 0,2-1-1 0 0,-1 0 1 0 0,1 0-1 0 0,0-1 1 0 0,0 1 0 0 0,1-1-1 0 0,0 0 1 0 0,0-1 0 0 0,1 0-1 0 0,-1 0 1 0 0,2 0-1 0 0,-1 0 1 0 0,0-1 0 0 0,1-1-1 0 0,0 1 1 0 0,0-1-1 0 0,1 0 1 0 0,-1-1 0 0 0,1 0-1 0 0,13 2 1 0 0,-7-2 11 0 0,0 0 0 0 0,0-2 0 0 0,0 0 0 0 0,0-1 0 0 0,28-2 0 0 0,-32 0-14 0 0,0 0 0 0 0,0 0 1 0 0,-1-1-1 0 0,1 0 0 0 0,-1-1 0 0 0,0 0 0 0 0,0-1 0 0 0,18-11 0 0 0,-14 6 38 0 0,1-1-1 0 0,-2 0 1 0 0,1-1-1 0 0,-2-1 0 0 0,1 0 1 0 0,-2-1-1 0 0,0 0 1 0 0,-1-1-1 0 0,0 0 1 0 0,13-28-1 0 0,-9 12 262 0 0,15-54 1 0 0,-25 68-152 0 0,0 1 0 0 0,-1 0 0 0 0,-1-1 1 0 0,-1 1-1 0 0,-1-25 0 0 0,0 33-105 0 0,-2 0 1 0 0,1 0-1 0 0,-1 1 1 0 0,0-1-1 0 0,-1 1 0 0 0,1-1 1 0 0,-2 1-1 0 0,1 0 1 0 0,-1 0-1 0 0,0 1 0 0 0,0-1 1 0 0,-1 1-1 0 0,0 0 0 0 0,0 0 1 0 0,0 0-1 0 0,-1 1 1 0 0,0-1-1 0 0,0 1 0 0 0,0 1 1 0 0,-1-1-1 0 0,-7-3 1 0 0,4 3-53 0 0,-1 0 1 0 0,1 0 0 0 0,-1 1 0 0 0,0 0 0 0 0,-1 1 0 0 0,1 0-1 0 0,-1 1 1 0 0,1 0 0 0 0,-1 1 0 0 0,1 0 0 0 0,-1 1-1 0 0,0 0 1 0 0,-17 3 0 0 0,13 1-99 0 0,0 0-1 0 0,0 1 1 0 0,0 0 0 0 0,1 1-1 0 0,0 1 1 0 0,0 0 0 0 0,-13 10-1 0 0,15-8-1609 0 0,0 0-1 0 0,-11 12 0 0 0,14-11-6326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14 479 6911 0 0,'0'0'315'0'0,"-13"-3"9872"0"0,14-1-8255 0 0,8-4-2040 0 0,11-4 894 0 0,0 1 0 0 0,0 1 0 0 0,1 1 0 0 0,29-10 0 0 0,-31 13-497 0 0,0-2-1 0 0,17-9 1 0 0,17-8 104 0 0,154-49-76 0 0,177-94-59 0 0,-336 146-241 0 0,132-51 60 0 0,-176 71 81 0 0,0 1 0 0 0,0-1 0 0 0,0 1 0 0 0,0 0 0 0 0,0 0 0 0 0,0 0 0 0 0,0 1 0 0 0,0 0 0 0 0,0-1 0 0 0,1 1 0 0 0,-1 1 0 0 0,8 0 0 0 0,-2 2-41 0 0,1 0 0 0 0,-1 1 0 0 0,16 8 0 0 0,-15-7-63 0 0,523 209 1314 0 0,-461-193-1239 0 0,1-3 0 0 0,94 10 0 0 0,-59-11-148 0 0,-42-9-1034 0 0,-39-5-1198 0 0,33 7-1 0 0,-44-6 72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0,'1'1'8897'0'0,"6"4"-6618"0"0,-5 0-1921 0 0,0-1 0 0 0,1 0-1 0 0,-2 0 1 0 0,1 1-1 0 0,0-1 1 0 0,-1 1 0 0 0,0 0-1 0 0,0-1 1 0 0,0 6 0 0 0,2 46 854 0 0,-3-50-1027 0 0,-10 223 1607 0 0,3 86-2206 0 0,9-295-599 0 0,3 21 0 0 0,5-3-7018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12983 0 0,'-4'-9'3318'0'0,"4"11"-2266"0"0,-2 188 3658 0 0,12 94-3518 0 0,-8-253-1690 0 0,2-1 1 0 0,11 44-1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143 191 13703 0 0,'-4'0'96'0'0,"0"-1"-1"0"0,0 1 1 0 0,1 0-1 0 0,-1 0 0 0 0,0 0 1 0 0,0 0-1 0 0,1 1 1 0 0,-1 0-1 0 0,0-1 0 0 0,0 1 1 0 0,1 1-1 0 0,-1-1 1 0 0,1 0-1 0 0,-1 1 0 0 0,1 0 1 0 0,-4 2-1 0 0,2 0 81 0 0,1 0-1 0 0,0 0 0 0 0,0 0 1 0 0,0 0-1 0 0,0 1 0 0 0,1-1 1 0 0,0 1-1 0 0,0 0 0 0 0,-4 9 1 0 0,0 5 108 0 0,0-1-1 0 0,2 1 1 0 0,1 0 0 0 0,0 0 0 0 0,-2 24 0 0 0,5-24-223 0 0,0-1 1 0 0,1 1 0 0 0,0 0-1 0 0,2-1 1 0 0,0 1 0 0 0,1-1-1 0 0,7 22 1 0 0,-7-30 0 0 0,1 0 1 0 0,0-1 0 0 0,0 1 0 0 0,1-1-1 0 0,0 0 1 0 0,0-1 0 0 0,1 1-1 0 0,0-1 1 0 0,1 0 0 0 0,0-1-1 0 0,0 1 1 0 0,0-1 0 0 0,1-1 0 0 0,14 10-1 0 0,-15-12 4 0 0,-1-1-1 0 0,1 1 0 0 0,0-1 1 0 0,0-1-1 0 0,0 1 0 0 0,0-1 1 0 0,1-1-1 0 0,-1 1 0 0 0,0-1 1 0 0,1-1-1 0 0,-1 1 0 0 0,1-1 1 0 0,-1 0-1 0 0,1-1 0 0 0,-1 0 1 0 0,1 0-1 0 0,-1-1 0 0 0,0 0 1 0 0,1 0-1 0 0,-1 0 0 0 0,0-1 1 0 0,6-4-1 0 0,1 0 127 0 0,-1-2 0 0 0,0 1 1 0 0,0-2-1 0 0,-1 1 0 0 0,0-2 0 0 0,-1 0 1 0 0,0 0-1 0 0,-1-1 0 0 0,14-21 0 0 0,-8 10 40 0 0,-2-2-1 0 0,-1 0 0 0 0,-1-1 0 0 0,12-36 0 0 0,-17 42-43 0 0,-2 0 0 0 0,-1 0 0 0 0,0-1 0 0 0,-1 0-1 0 0,-1 0 1 0 0,-2-34 0 0 0,-1 43-130 0 0,-1 0-1 0 0,0 0 1 0 0,0 0 0 0 0,-2 0-1 0 0,1 0 1 0 0,-2 1-1 0 0,1-1 1 0 0,-2 1 0 0 0,1 0-1 0 0,-1 0 1 0 0,-1 1-1 0 0,0 0 1 0 0,-1 0-1 0 0,-12-13 1 0 0,13 17-22 0 0,1 0-1 0 0,-1 0 0 0 0,-1 1 1 0 0,1 0-1 0 0,-1 0 1 0 0,0 0-1 0 0,0 1 1 0 0,0 0-1 0 0,0 1 0 0 0,-1 0 1 0 0,0 0-1 0 0,1 1 1 0 0,-1 0-1 0 0,0 1 1 0 0,0 0-1 0 0,0 0 0 0 0,0 1 1 0 0,0 0-1 0 0,0 0 1 0 0,-10 3-1 0 0,14-2-48 0 0,-1 0 0 0 0,1 1-1 0 0,0 0 1 0 0,0 0 0 0 0,0 0-1 0 0,0 1 1 0 0,1 0 0 0 0,-1 0 0 0 0,0 0-1 0 0,-5 6 1 0 0,-3 3-181 0 0,-19 24 0 0 0,24-27 97 0 0,1-1-479 0 0,0 1 0 0 0,1 0 0 0 0,-1 0 0 0 0,2 1 0 0 0,-1-1 0 0 0,2 1 0 0 0,-6 15 0 0 0,3 0-7689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38 475 919 0 0,'-1'1'67'0'0,"-5"1"1565"0"0,-25 7 17100 0 0,39-14-18067 0 0,2-2-89 0 0,-7 6-400 0 0,0-1 0 0 0,0 0 0 0 0,0 0 0 0 0,0 1 0 0 0,0 0 0 0 0,0-1 0 0 0,5 0 0 0 0,13-6 544 0 0,47-30 799 0 0,96-71 1 0 0,-87 57-1311 0 0,130-63 0 0 0,-143 81-231 0 0,-2 3-530 0 0,12-7-1564 0 0,-26 10-6657 0 0,-35 19 1547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10591 0 0,'0'0'819'0'0,"0"-2"-534"0"0,2-4 2389 0 0,9 19-1052 0 0,-6-6-1288 0 0,-1 1 1 0 0,1 0-1 0 0,-1 0 0 0 0,-1 1 0 0 0,0-1 1 0 0,5 18-1 0 0,6 57 543 0 0,-13-69-766 0 0,8 45 289 0 0,-1-5 241 0 0,-2 1-1 0 0,-1 73 1 0 0,-5-122-581 0 0,0 0 0 0 0,-1 0 0 0 0,0 0 0 0 0,0-1 1 0 0,-3 8-1 0 0,4-11-7 0 0,-1-3 0 0 0,0 0-54 0 0,0 0-1 0 0,0 0 1 0 0,0 1-1 0 0,1-1 0 0 0,-1 0 1 0 0,0 0-1 0 0,0 0 1 0 0,1 0-1 0 0,-1-1 0 0 0,0 1 1 0 0,1 0-1 0 0,0 0 1 0 0,-1 0-1 0 0,1 0 0 0 0,-1 0 1 0 0,1-1-1 0 0,0 1 1 0 0,0-2-1 0 0,-1-1-17 0 0,-3-15-2 0 0,2 0 1 0 0,0 0-1 0 0,1 0 0 0 0,2-29 1 0 0,-1 12-5 0 0,1-14-230 0 0,9-61 1 0 0,-6 83 83 0 0,2-1 1 0 0,1 0 0 0 0,15-40 0 0 0,-16 54 125 0 0,1 0 1 0 0,9-15 0 0 0,-12 23 29 0 0,1 1-1 0 0,0 0 1 0 0,0 0-1 0 0,0 0 0 0 0,1 1 1 0 0,9-8-1 0 0,-7 8 28 0 0,-1 0-1 0 0,1 0 1 0 0,1 1-1 0 0,-1 0 1 0 0,0 0-1 0 0,1 1 1 0 0,12-3-1 0 0,-14 4 35 0 0,0 1 0 0 0,0 0 0 0 0,0 0-1 0 0,0 1 1 0 0,0 0 0 0 0,-1 0 0 0 0,1 0 0 0 0,0 1 0 0 0,0 0-1 0 0,10 3 1 0 0,-14-3 2 0 0,-1 0 0 0 0,1 1 0 0 0,-1-1-1 0 0,1 0 1 0 0,-1 1 0 0 0,1-1 0 0 0,-1 1 0 0 0,0 0-1 0 0,0 0 1 0 0,0 0 0 0 0,0 0 0 0 0,0 0 0 0 0,-1 0-1 0 0,1 1 1 0 0,0-1 0 0 0,-1 0 0 0 0,0 1 0 0 0,1-1-1 0 0,-1 1 1 0 0,0 0 0 0 0,-1-1 0 0 0,1 1-1 0 0,0 0 1 0 0,-1 0 0 0 0,1-1 0 0 0,-1 1 0 0 0,0 4-1 0 0,0-1 11 0 0,0 0-1 0 0,-1-1 1 0 0,1 1-1 0 0,-1 0 1 0 0,-1-1-1 0 0,1 1 1 0 0,-1 0-1 0 0,0-1 1 0 0,0 0-1 0 0,0 1 1 0 0,-1-1-1 0 0,-4 7 0 0 0,-80 93 498 0 0,69-84-480 0 0,-31 29 0 0 0,5-6 63 0 0,41-41-43 0 0,0 0 0 0 0,1 1 0 0 0,-1-1 0 0 0,1 1 0 0 0,0 0 0 0 0,-1 0 0 0 0,-1 6 0 0 0,4-8 582 0 0,1 0-636 0 0,0-1 0 0 0,0 1-1 0 0,0 0 1 0 0,0-1 0 0 0,1 1-1 0 0,-1 0 1 0 0,0-1 0 0 0,1 0-1 0 0,0 1 1 0 0,-1-1 0 0 0,1 0-1 0 0,0 0 1 0 0,0 0 0 0 0,-1 0-1 0 0,1 0 1 0 0,0 0 0 0 0,0 0-1 0 0,0-1 1 0 0,0 1 0 0 0,4 0-1 0 0,-5-1-35 0 0,171 70 986 0 0,-150-60-913 0 0,42 24 152 0 0,4 2-150 0 0,-52-29-178 0 0,31 9 0 0 0,-41-14-332 0 0,0-1 1 0 0,1 0 0 0 0,-1 0-1 0 0,0-1 1 0 0,0 0 0 0 0,1 0-1 0 0,-1 0 1 0 0,10-2 0 0 0,1-3-1002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2303 0 0,'0'2'594'0'0,"-6"34"7529"0"0,1 2-2680 0 0,3 1-3519 0 0,7 24-466 0 0,17 79 0 0 0,3 11-1698 0 0,-21-129-1558 0 0,14 45-1 0 0,-16-62 848 0 0,2 5-5197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5:5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33 113 15231 0 0,'-1'-2'696'0'0,"-7"-4"13"0"0,5 3-646 0 0,-1 1-1 0 0,1-1 1 0 0,0 0 0 0 0,0-1 0 0 0,-4-4 1590 0 0,17 0 198 0 0,-2 2-1479 0 0,0 1 0 0 0,0 0 0 0 0,1 1 0 0 0,-1 0 0 0 0,1 0 0 0 0,0 1 0 0 0,0 0 0 0 0,1 0 0 0 0,-1 1 0 0 0,10-1 0 0 0,17 0 347 0 0,48 0 1 0 0,-39 3-541 0 0,133-14-185 0 0,-97 6-1857 0 0,-48 5 727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 7367 0 0,'0'0'568'0'0,"-6"-3"1272"0"0,1 3-973 0 0,1-1 1 0 0,0 1-1 0 0,-1 0 0 0 0,1 0 0 0 0,-1 0 0 0 0,1 0 0 0 0,0 1 0 0 0,-1 0 0 0 0,-5 2 0 0 0,7-2-758 0 0,1 0 0 0 0,-1 0 0 0 0,1 0 0 0 0,-1 0 0 0 0,1 1 0 0 0,0 0 0 0 0,0-1 0 0 0,-1 1 0 0 0,1 0 0 0 0,0 0 0 0 0,1 0 0 0 0,-1 0 0 0 0,0 0 0 0 0,0 0 0 0 0,1 1 0 0 0,-2 3 0 0 0,0-1-74 0 0,0 0-1 0 0,1 0 1 0 0,0 0 0 0 0,0 0-1 0 0,1 1 1 0 0,-1-1-1 0 0,1 1 1 0 0,1-1 0 0 0,-1 1-1 0 0,1-1 1 0 0,-1 1 0 0 0,2-1-1 0 0,-1 1 1 0 0,1-1-1 0 0,-1 1 1 0 0,1-1 0 0 0,1 1-1 0 0,-1-1 1 0 0,1 0-1 0 0,0 1 1 0 0,0-1 0 0 0,4 6-1 0 0,-4-7-34 0 0,0-1 0 0 0,0 1 0 0 0,0-1 0 0 0,0 0 0 0 0,0 0 0 0 0,1 0 0 0 0,-1 0 0 0 0,1 0 0 0 0,0-1 0 0 0,0 1 0 0 0,0-1 0 0 0,0 0 0 0 0,0 1 0 0 0,1-2 0 0 0,-1 1 0 0 0,1 0 0 0 0,-1-1 0 0 0,1 1 0 0 0,0-1 0 0 0,-1 0 0 0 0,1 0 0 0 0,0-1 0 0 0,5 1 0 0 0,-6 0 0 0 0,0-1 0 0 0,-1 0 0 0 0,1 0 0 0 0,0 0 0 0 0,-1-1 1 0 0,1 1-1 0 0,0-1 0 0 0,-1 1 0 0 0,1-1 0 0 0,-1 0 0 0 0,1 0 0 0 0,-1 0 0 0 0,1 0 0 0 0,-1 0 0 0 0,0-1 0 0 0,4-2 0 0 0,-3 1 7 0 0,0 0-1 0 0,1-1 0 0 0,-2 1 1 0 0,1-1-1 0 0,0 0 1 0 0,-1 1-1 0 0,0-1 1 0 0,0 0-1 0 0,2-5 1 0 0,0-3 24 0 0,0 0 0 0 0,-1 0 0 0 0,0-1 0 0 0,-1 1 1 0 0,-1 0-1 0 0,0-18 0 0 0,-1 27-25 0 0,0-1 1 0 0,0 0-1 0 0,-1 1 0 0 0,0-1 0 0 0,0 1 1 0 0,0-1-1 0 0,0 1 0 0 0,-3-7 1 0 0,2 6 16 0 0,2 4-12 0 0,0 0 1 0 0,0 0-1 0 0,0 0 0 0 0,0 0 0 0 0,0 0 0 0 0,0-1 1 0 0,0 1-1 0 0,0 0 0 0 0,0 0 0 0 0,0 0 1 0 0,0 0-1 0 0,0 0 0 0 0,0 0 0 0 0,0-1 0 0 0,0 1 1 0 0,0 0-1 0 0,0 0 0 0 0,-1 0 0 0 0,1 0 0 0 0,0 0 1 0 0,0 0-1 0 0,0 0 0 0 0,0 0 0 0 0,0 0 0 0 0,0 0 1 0 0,0-1-1 0 0,-1 1 0 0 0,1 0 0 0 0,0 0 1 0 0,0 0-1 0 0,0 0 0 0 0,0 0 0 0 0,0 0 0 0 0,0 0 1 0 0,-1 0-1 0 0,1 0 0 0 0,0 0 0 0 0,0 0 0 0 0,0 0 1 0 0,0 0-1 0 0,0 0 0 0 0,-1 0 0 0 0,1 0 1 0 0,0 0-1 0 0,0 0 0 0 0,0 1 0 0 0,-5 6 77 0 0,-1 10-79 0 0,6-11-6 0 0,0-1 1 0 0,0 1-1 0 0,0 0 0 0 0,1-1 1 0 0,0 1-1 0 0,0-1 0 0 0,1 1 0 0 0,-1-1 1 0 0,1 1-1 0 0,0-1 0 0 0,1 0 1 0 0,4 8-1 0 0,-2-6-383 0 0,-1 0 1 0 0,1 0-1 0 0,7 6 0 0 0,-6-7-1462 0 0,0-1-1 0 0,0 0 0 0 0,8 5 1 0 0,-4-4-3884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0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289 174 7831 0 0,'8'-8'569'0'0,"0"-1"-1"0"0,-1 0 1 0 0,12-19 0 0 0,-15 22 313 0 0,-1-1-1 0 0,0 0 1 0 0,0 1 0 0 0,0-2 0 0 0,-1 1 0 0 0,2-14 0 0 0,-4 18-567 0 0,0 1-1 0 0,-1-1 0 0 0,1 0 1 0 0,-1 0-1 0 0,0 0 1 0 0,0 1-1 0 0,0-1 1 0 0,0 0-1 0 0,0 1 0 0 0,-1-1 1 0 0,1 1-1 0 0,-1-1 1 0 0,0 1-1 0 0,0 0 0 0 0,-2-3 1 0 0,3 4-254 0 0,-1-1 0 0 0,1 1 0 0 0,0 0 0 0 0,-1 0 0 0 0,1 0 0 0 0,-1 0 0 0 0,1 0 0 0 0,-1 1 0 0 0,1-1 0 0 0,-1 0 0 0 0,0 1 0 0 0,1-1 0 0 0,-1 1 0 0 0,0-1 0 0 0,0 1 0 0 0,1 0 0 0 0,-1 0 0 0 0,0 0 0 0 0,0 0 0 0 0,1 0 0 0 0,-1 0 0 0 0,0 0 0 0 0,0 0 0 0 0,1 1 0 0 0,-1-1 0 0 0,0 1 0 0 0,1 0 0 0 0,-4 1 0 0 0,-3 2 93 0 0,0 1 1 0 0,0 0-1 0 0,1 0 0 0 0,-10 9 0 0 0,9-8-42 0 0,-72 69 518 0 0,64-59-503 0 0,0 1 38 0 0,1-1 1 0 0,1 2-1 0 0,1 0 0 0 0,-15 27 1 0 0,20-32-31 0 0,2 0 1 0 0,0 1 0 0 0,0 0-1 0 0,2 0 1 0 0,-1 1 0 0 0,2 0-1 0 0,-3 21 1 0 0,6-26-74 0 0,0-1 1 0 0,0 0-1 0 0,1 0 0 0 0,0 0 0 0 0,1 0 0 0 0,0 0 1 0 0,0 0-1 0 0,1 0 0 0 0,0-1 0 0 0,0 1 0 0 0,1-1 1 0 0,0 0-1 0 0,1 0 0 0 0,0 0 0 0 0,0 0 1 0 0,1-1-1 0 0,8 9 0 0 0,-5-7-17 0 0,1 0-1 0 0,0 0 1 0 0,0-1 0 0 0,1 0-1 0 0,0-1 1 0 0,1 0 0 0 0,-1-1-1 0 0,1 0 1 0 0,0-1 0 0 0,1 0-1 0 0,18 4 1 0 0,-13-6-8 0 0,0 0 0 0 0,0-1 0 0 0,0-1 0 0 0,0-1 0 0 0,34-3 0 0 0,88-24-677 0 0,-97 18-143 0 0,-41 8 574 0 0,0 1 0 0 0,1-1 0 0 0,-1 1 0 0 0,0-1 1 0 0,0 0-1 0 0,0 0 0 0 0,0 0 0 0 0,0 0 0 0 0,0 0 0 0 0,0 0 1 0 0,-1 0-1 0 0,1-1 0 0 0,0 1 0 0 0,-1-1 0 0 0,1 1 0 0 0,-1-1 0 0 0,1 0 1 0 0,1-2-1 0 0,-30-28-6783 0 0,9 20 5017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0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28 10591 0 0,'0'-21'1887'0'0,"0"14"4312"0"0,0 7-6170 0 0,0 1 1 0 0,0-1 0 0 0,0 0-1 0 0,0 0 1 0 0,0 1 0 0 0,0-1 0 0 0,0 0-1 0 0,0 0 1 0 0,1 0 0 0 0,-1 1 0 0 0,0-1-1 0 0,0 0 1 0 0,0 0 0 0 0,0 1-1 0 0,0-1 1 0 0,0 0 0 0 0,1 0 0 0 0,-1 0-1 0 0,0 1 1 0 0,0-1 0 0 0,0 0-1 0 0,0 0 1 0 0,1 0 0 0 0,-1 0 0 0 0,0 1-1 0 0,7 7 629 0 0,-4 1-415 0 0,2 2 28 0 0,-1 0 0 0 0,-1 1 0 0 0,0 0-1 0 0,0 0 1 0 0,0 16 0 0 0,-6 139 529 0 0,-1-46-2489 0 0,4-118 1081 0 0,2 7-1928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1.2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1839 0 0,'0'0'13352'0'0,"2"1"-12202"0"0,1 2-899 0 0,-1-1 1 0 0,0 1 0 0 0,1 0 0 0 0,-1 0 0 0 0,0 0 0 0 0,0 0-1 0 0,-1 0 1 0 0,1 0 0 0 0,-1 1 0 0 0,0-1 0 0 0,1 0 0 0 0,-1 1 0 0 0,-1-1-1 0 0,1 1 1 0 0,0 4 0 0 0,1 12 543 0 0,-1 31-1 0 0,-1-36-592 0 0,7 211 335 0 0,-6-211-837 0 0,0-4-3784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1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308 93 12639 0 0,'-1'-4'579'0'0,"-4"-6"-331"0"0,0 0-1 0 0,-13-18 1 0 0,16 25-183 0 0,0 0 0 0 0,-1 0 0 0 0,1 1 0 0 0,-1-1 0 0 0,0 0 0 0 0,1 1 0 0 0,-1 0 0 0 0,-1 0 0 0 0,1 0 0 0 0,0 0 0 0 0,0 0 0 0 0,-1 0 0 0 0,-5-1 0 0 0,5 2 138 0 0,1 0 0 0 0,-1 0-1 0 0,0 0 1 0 0,0 0 0 0 0,0 0-1 0 0,0 1 1 0 0,0 0 0 0 0,0 0-1 0 0,0 0 1 0 0,0 0 0 0 0,0 1-1 0 0,0 0 1 0 0,1-1 0 0 0,-1 1-1 0 0,0 1 1 0 0,0-1 0 0 0,1 0-1 0 0,-1 1 1 0 0,-5 3 0 0 0,-1 2-113 0 0,1 0 0 0 0,1 0 0 0 0,-1 1 0 0 0,1 0 0 0 0,0 0 0 0 0,1 1 0 0 0,0 0 0 0 0,0 0 1 0 0,1 1-1 0 0,0-1 0 0 0,1 2 0 0 0,0-1 0 0 0,1 0 0 0 0,0 1 0 0 0,0 0 0 0 0,-3 19 0 0 0,5-17-80 0 0,0 0-1 0 0,1 0 1 0 0,0 1-1 0 0,1-1 1 0 0,0 0 0 0 0,1 1-1 0 0,0-1 1 0 0,2 0-1 0 0,-1 0 1 0 0,1 0-1 0 0,1 0 1 0 0,1 0-1 0 0,0-1 1 0 0,6 12-1 0 0,-7-17 39 0 0,0 0-1 0 0,1-1 1 0 0,0 0-1 0 0,0 0 1 0 0,0 0-1 0 0,1 0 1 0 0,0-1-1 0 0,0 0 1 0 0,0 0-1 0 0,0-1 1 0 0,1 1 0 0 0,0-2-1 0 0,0 1 1 0 0,0-1-1 0 0,0 0 1 0 0,13 4-1 0 0,-10-5 137 0 0,0 0-1 0 0,0-1 1 0 0,17 0 0 0 0,-21-1-92 0 0,0 0 1 0 0,-1-1-1 0 0,1 0 0 0 0,-1-1 1 0 0,1 1-1 0 0,-1-1 1 0 0,1 0-1 0 0,5-3 1 0 0,-2 1 19 0 0,-1-1-1 0 0,0 0 1 0 0,0 0 0 0 0,8-6 0 0 0,-13 8-82 0 0,0 0 0 0 0,0-1-1 0 0,0 1 1 0 0,0-1 0 0 0,-1 0 0 0 0,1 0 0 0 0,-1 1 0 0 0,0-1 0 0 0,0-1 0 0 0,2-6 0 0 0,-2 2 2 0 0,1 0 0 0 0,-2 0 0 0 0,1 0 0 0 0,-1 0 0 0 0,-1 0 0 0 0,1-1 0 0 0,-2 1 0 0 0,1 0 0 0 0,-1 0 0 0 0,-1-1 0 0 0,1 1 0 0 0,-2 0 0 0 0,-3-10 0 0 0,-2-2 45 0 0,-2 1 1 0 0,0 1-1 0 0,-1 0 0 0 0,-20-27 0 0 0,19 29-77 0 0,-2 1 0 0 0,0 0 0 0 0,-1 2 0 0 0,-1-1 0 0 0,0 2-1 0 0,-20-13 1 0 0,34 24-22 0 0,-1 0 0 0 0,1 1 0 0 0,-1-1-1 0 0,0 1 1 0 0,0 0 0 0 0,0 0 0 0 0,0 0 0 0 0,0 0 0 0 0,0 0-1 0 0,0 1 1 0 0,0-1 0 0 0,0 1 0 0 0,0 0 0 0 0,0 0 0 0 0,-4 0-1 0 0,-1 2-210 0 0,0-1 0 0 0,1 2 0 0 0,-1-1 0 0 0,-13 7 0 0 0,14-6-169 0 0,1 0 1 0 0,0 0-1 0 0,0 1 1 0 0,1 0-1 0 0,-1 0 0 0 0,1 1 1 0 0,-9 8-1 0 0,-2 8-1057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5.6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4 8375 0 0,'0'0'1738'0'0,"-1"2"-808"0"0,1-2-896 0 0,0 0-1 0 0,0 0 1 0 0,-1 1 0 0 0,1-1-1 0 0,0 0 1 0 0,0 0-1 0 0,0 1 1 0 0,0-1-1 0 0,0 0 1 0 0,0 0-1 0 0,-1 0 1 0 0,1 1-1 0 0,0-1 1 0 0,0 0-1 0 0,0 0 1 0 0,0 0 0 0 0,-1 0-1 0 0,1 1 1 0 0,0-1-1 0 0,0 0 1 0 0,-1 0-1 0 0,1 0 1 0 0,0 0-1 0 0,0 0 1 0 0,0 0-1 0 0,-1 0 1 0 0,1 0 0 0 0,0 0-1 0 0,0 0 1 0 0,-1 0-1 0 0,1 0 1 0 0,0 0-1 0 0,0 0 1 0 0,-1 0-1 0 0,1 0 1 0 0,0 0-1 0 0,0 0 1 0 0,-1 0 0 0 0,1 0-1 0 0,0 0 1 0 0,0 0-1 0 0,-1 0 1 0 0,1 0-1 0 0,0 0 1 0 0,0-1-1 0 0,0 1 1 0 0,-1 0-1 0 0,1 0 1 0 0,0 0-1 0 0,0 0 1 0 0,0-1 0 0 0,-1 1-1 0 0,1 0 1 0 0,-1-3 2158 0 0,1 2-1295 0 0,4-3 2341 0 0,-4 4-3189 0 0,5 9 224 0 0,-2 0 0 0 0,1 0 0 0 0,-1 0 0 0 0,-1 0-1 0 0,0 1 1 0 0,0-1 0 0 0,1 16 0 0 0,-16 146 2192 0 0,13-166-2396 0 0,-2 40 102 0 0,1 1 0 0 0,3-1-1 0 0,7 45 1 0 0,-5-51-982 0 0,2 15-1158 0 0,3-26-1523 0 0,-4-17 1924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6.0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5983 0 0,'0'0'542'0'0,"1"1"-104"0"0,1 1 116 0 0,0 0-1 0 0,0 0 0 0 0,0 1 1 0 0,0-1-1 0 0,0 0 0 0 0,-1 1 1 0 0,1-1-1 0 0,-1 1 0 0 0,0-1 0 0 0,0 1 1 0 0,0 0-1 0 0,0-1 0 0 0,0 1 1 0 0,0 3-1 0 0,2 10 1657 0 0,1 22-1 0 0,-2-17-1657 0 0,1 41 1208 0 0,-3-41-1227 0 0,2 1-1 0 0,4 23 0 0 0,43 277 1585 0 0,-44-197-2509 0 0,-6-107-533 0 0,1 0-1 0 0,1 0 0 0 0,4 26 1 0 0,-3-16-1967 0 0,-1-15 1057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06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127 81 1839 0 0,'0'-3'611'0'0,"-3"-4"-173"0"0,-9-20 12412 0 0,6 17-10715 0 0,5 8-1122 0 0,-3 0 299 0 0,4 2-1278 0 0,0 0 0 0 0,0-1 0 0 0,-1 1 0 0 0,1 0 0 0 0,0 0 0 0 0,0-1 0 0 0,0 1 0 0 0,-1 0 0 0 0,1 0 0 0 0,0 0 0 0 0,0-1-1 0 0,-1 1 1 0 0,1 0 0 0 0,0 0 0 0 0,-1 0 0 0 0,1 0 0 0 0,0 0 0 0 0,0 0 0 0 0,-1-1 0 0 0,1 1 0 0 0,0 0 0 0 0,-1 0 0 0 0,0 0 0 0 0,0 0 37 0 0,-1 0 0 0 0,1 0 1 0 0,-1 0-1 0 0,1 0 0 0 0,-1 0 1 0 0,1 1-1 0 0,-1-1 1 0 0,1 0-1 0 0,-1 1 0 0 0,1-1 1 0 0,-1 1-1 0 0,1 0 1 0 0,0-1-1 0 0,-1 1 0 0 0,1 0 1 0 0,0 0-1 0 0,-2 1 1 0 0,0 1 15 0 0,0 0 0 0 0,1 0 0 0 0,-1 0 0 0 0,1 0 0 0 0,-1 0 1 0 0,-2 6-1 0 0,-1 5 77 0 0,0 0 0 0 0,-6 24 0 0 0,11-36-141 0 0,-5 21 45 0 0,1 1 0 0 0,1 1 0 0 0,1-1 1 0 0,1 1-1 0 0,2-1 0 0 0,0 1 0 0 0,1-1 0 0 0,2 0 0 0 0,0 1 0 0 0,2-1 0 0 0,0 0 0 0 0,11 25 0 0 0,-14-41-60 0 0,1 0 0 0 0,0-1-1 0 0,1 0 1 0 0,-1 0 0 0 0,1 0-1 0 0,1 0 1 0 0,0 0 0 0 0,0-1-1 0 0,0 0 1 0 0,0 0 0 0 0,1 0-1 0 0,0-1 1 0 0,0 0-1 0 0,1 0 1 0 0,-1 0 0 0 0,1-1-1 0 0,0 0 1 0 0,0-1 0 0 0,1 1-1 0 0,-1-1 1 0 0,1-1 0 0 0,-1 1-1 0 0,1-1 1 0 0,0 0-1 0 0,13 0 1 0 0,-10-1-7 0 0,-1-1 0 0 0,1-1 0 0 0,-1 0 0 0 0,1-1 0 0 0,-1 1 0 0 0,0-2 0 0 0,1 0 0 0 0,-1 0-1 0 0,0-1 1 0 0,-1 0 0 0 0,1 0 0 0 0,11-8 0 0 0,-11 6 12 0 0,0-1 1 0 0,0 0-1 0 0,-1 0 0 0 0,1-1 0 0 0,-2 0 0 0 0,1-1 1 0 0,-1 0-1 0 0,0 0 0 0 0,6-12 0 0 0,-9 13-1 0 0,0 0 0 0 0,-1-1 0 0 0,-1 1 0 0 0,1-1 0 0 0,-1 1 0 0 0,-1-1 0 0 0,0 0 0 0 0,0 0 0 0 0,0 0 0 0 0,-1-1 0 0 0,-1 1 0 0 0,0-15 0 0 0,-2 1 42 0 0,-1 0 0 0 0,-1 1 0 0 0,0-1 0 0 0,-2 1 0 0 0,-1 0 0 0 0,0 1 0 0 0,-2 0 0 0 0,-20-36-1 0 0,22 45 30 0 0,0 0 0 0 0,-1 1-1 0 0,0 0 1 0 0,-19-19-1 0 0,22 26-51 0 0,1 1-1 0 0,0 0 0 0 0,-1 0 1 0 0,0 0-1 0 0,1 0 0 0 0,-1 1 1 0 0,0-1-1 0 0,0 1 1 0 0,-1 1-1 0 0,1-1 0 0 0,0 1 1 0 0,-1 0-1 0 0,1 0 0 0 0,0 0 1 0 0,-8 1-1 0 0,5 0 15 0 0,0 1 0 0 0,0 0-1 0 0,0 0 1 0 0,0 1 0 0 0,0 0 0 0 0,0 0-1 0 0,1 1 1 0 0,-1 0 0 0 0,1 0-1 0 0,-11 7 1 0 0,13-6-147 0 0,0-1 1 0 0,0 1-1 0 0,1 0 0 0 0,0 0 0 0 0,0 0 0 0 0,-6 8 1 0 0,7-9-281 0 0,1 1 1 0 0,0-1 0 0 0,0 1 0 0 0,0 0 0 0 0,1 0 0 0 0,-1 0-1 0 0,1 0 1 0 0,0 0 0 0 0,0 0 0 0 0,0 4 0 0 0,-1 7-7614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2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5063 0 0,'0'0'794'0'0,"0"-16"132"0"0,0 12 13 0 0,1-1 1 0 0,-1 0-1 0 0,1 1 0 0 0,0-1 0 0 0,4-7 0 0 0,-5 11-864 0 0,0 1-1 0 0,0 0 1 0 0,0 0 0 0 0,0 0-1 0 0,0 0 1 0 0,0 0-1 0 0,0 0 1 0 0,0-1 0 0 0,0 1-1 0 0,0 0 1 0 0,0 0 0 0 0,1 0-1 0 0,-1 0 1 0 0,0 0 0 0 0,0 0-1 0 0,0 0 1 0 0,0 0 0 0 0,0 0-1 0 0,0-1 1 0 0,0 1-1 0 0,0 0 1 0 0,1 0 0 0 0,-1 0-1 0 0,0 0 1 0 0,0 0 0 0 0,0 0-1 0 0,0 0 1 0 0,0 0 0 0 0,0 0-1 0 0,1 0 1 0 0,-1 0 0 0 0,0 0-1 0 0,0 0 1 0 0,0 0-1 0 0,0 0 1 0 0,0 0 0 0 0,1 0-1 0 0,-1 0 1 0 0,0 0 0 0 0,0 0-1 0 0,0 0 1 0 0,0 0 0 0 0,0 0-1 0 0,0 1 1 0 0,0-1 0 0 0,1 0-1 0 0,-1 0 1 0 0,0 0-1 0 0,0 0 1 0 0,0 0 0 0 0,6 9 1384 0 0,4 18-1158 0 0,-8-23 41 0 0,0 5-121 0 0,0 1-1 0 0,0-1 1 0 0,-1 0-1 0 0,-1 1 1 0 0,1-1-1 0 0,-2 16 0 0 0,0 16 253 0 0,0 63 342 0 0,-2-13-346 0 0,2 8-54 0 0,-1-35-34 0 0,7 25 115 0 0,-4-67-304 0 0,4 25-1 0 0,-2-29-64 0 0,-1 0-1 0 0,-1 33 1 0 0,-2-37-40 0 0,2 1 0 0 0,2 16 0 0 0,-2-16 57 0 0,1 26 0 0 0,-3-22-46 0 0,-4 40-19 0 0,4-48-16 0 0,0 1-1 0 0,1 0 0 0 0,1 15 0 0 0,1 6 48 0 0,-2-12-80 0 0,0 0 1 0 0,-1-1-1 0 0,-6 29 0 0 0,6-40-360 0 0,0 1 0 0 0,1-1 0 0 0,0 14-1 0 0,1-2-1021 0 0,-1-20 348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1839 0 0,'0'1'5382'0'0,"-1"7"-3689"0"0,0 75 4707 0 0,12 42-4186 0 0,-6-67-1455 0 0,7 35-1 0 0,-5-40-173 0 0,1 58 0 0 0,-12-75-41 0 0,4-35 112 0 0,-5-8-482 0 0,0-3-156 0 0,1 0 0 0 0,0 0 0 0 0,1-1 0 0 0,0 1 0 0 0,-2-16 0 0 0,-5-58-36 0 0,9 67 26 0 0,-2-30-5 0 0,4-83 0 0 0,1 107-15 0 0,1-1 0 0 0,1 1 0 0 0,1 0 0 0 0,1 1 0 0 0,14-34 0 0 0,-18 50-3 0 0,1 1 1 0 0,0 0 0 0 0,0 0 0 0 0,0 0 0 0 0,0 0 0 0 0,1 1 0 0 0,5-6 0 0 0,-7 8 4 0 0,1 0 1 0 0,0 0-1 0 0,0 0 0 0 0,0 0 0 0 0,0 0 0 0 0,0 0 0 0 0,0 1 1 0 0,0-1-1 0 0,0 1 0 0 0,1 0 0 0 0,-1 0 0 0 0,7-1 1 0 0,1 1-27 0 0,-7 0 28 0 0,0 0-1 0 0,1 1 0 0 0,-1 0 1 0 0,0 0-1 0 0,0 0 0 0 0,0 0 1 0 0,1 0-1 0 0,-1 1 0 0 0,0 0 1 0 0,7 2-1 0 0,0 1-13 0 0,6 2-3 0 0,28 15 0 0 0,-41-19 53 0 0,-1 0-1 0 0,1 0 0 0 0,-1 1 0 0 0,1 0 0 0 0,-1-1 1 0 0,0 1-1 0 0,0 0 0 0 0,0 0 0 0 0,0 1 0 0 0,-1-1 1 0 0,1 1-1 0 0,-1-1 0 0 0,2 5 0 0 0,-1-2 43 0 0,-1 0-1 0 0,1 0 0 0 0,-1 0 1 0 0,-1 0-1 0 0,1 1 0 0 0,-1-1 1 0 0,0 0-1 0 0,-1 1 0 0 0,1-1 0 0 0,-1 1 1 0 0,-1-1-1 0 0,0 9 0 0 0,-1-4-25 0 0,0 0 0 0 0,-1-1-1 0 0,0 1 1 0 0,0-1-1 0 0,-1 0 1 0 0,-1 0-1 0 0,1 0 1 0 0,-13 17-1 0 0,5-9 10 0 0,9-12-51 0 0,-1 0 0 0 0,0-1 0 0 0,0 1 0 0 0,-1-1 0 0 0,1 0 0 0 0,-10 7 0 0 0,-9 11 42 0 0,20-20-32 0 0,1 0 0 0 0,-1 0 0 0 0,0 0 0 0 0,0-1 0 0 0,0 1 0 0 0,0-1 0 0 0,0 1 0 0 0,0-1 0 0 0,-1 0 0 0 0,1 0 0 0 0,-7 2 0 0 0,-12 2 50 0 0,17-4-45 0 0,0 0 1 0 0,-1-1 0 0 0,1 0 0 0 0,-1 0-1 0 0,-6 0 1 0 0,11-1 41 0 0,2 1-46 0 0,0 0-1 0 0,0 0 1 0 0,1 0 0 0 0,-1 0-1 0 0,0-1 1 0 0,1 1 0 0 0,-1 0-1 0 0,0-1 1 0 0,1 1 0 0 0,2 0 0 0 0,-3-1-13 0 0,90 40 367 0 0,-15-6 160 0 0,88 35 814 0 0,-128-51-980 0 0,-1 2-1 0 0,46 33 1 0 0,-64-42-1211 0 0,32 16 1 0 0,-30-17-1320 0 0,-8-4 357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11975 0 0,'0'0'547'0'0,"-16"4"202"0"0,-9 0 3062 0 0,25-4-3747 0 0,0 1 0 0 0,-1-1 1 0 0,1 0-1 0 0,0 0 0 0 0,0 0 1 0 0,0 1-1 0 0,-1-1 0 0 0,1 0 0 0 0,0 0 1 0 0,0 0-1 0 0,0 1 0 0 0,-1-1 1 0 0,1 0-1 0 0,0 0 0 0 0,0 1 0 0 0,0-1 1 0 0,0 0-1 0 0,0 1 0 0 0,0-1 0 0 0,-1 0 1 0 0,1 0-1 0 0,0 1 0 0 0,0-1 1 0 0,10 13-7 0 0,1 0 0 0 0,21 20 0 0 0,-22-24 174 0 0,-1 0 0 0 0,0 0-1 0 0,-1 1 1 0 0,0 0 0 0 0,0 0 0 0 0,7 15 0 0 0,-13-21-93 0 0,-1 0 1 0 0,1 0 0 0 0,-1 1-1 0 0,1-1 1 0 0,-1 1 0 0 0,-1-1-1 0 0,1 1 1 0 0,-1-1-1 0 0,0 1 1 0 0,0-1 0 0 0,0 1-1 0 0,0-1 1 0 0,-1 1-1 0 0,0-1 1 0 0,0 0 0 0 0,0 1-1 0 0,0-1 1 0 0,-1 0-1 0 0,1 1 1 0 0,-1-1 0 0 0,0 0-1 0 0,-1 0 1 0 0,-3 5-1 0 0,2-4-99 0 0,3-3-24 0 0,0-1 0 0 0,0 1 0 0 0,0 0 0 0 0,0-1 1 0 0,0 0-1 0 0,0 1 0 0 0,0-1 0 0 0,-1 0 0 0 0,1 0 1 0 0,0 1-1 0 0,-1-1 0 0 0,1 0 0 0 0,-1 0 0 0 0,0-1 1 0 0,1 1-1 0 0,-1 0 0 0 0,-2 0 0 0 0,2 0-10 0 0,0-1-1 0 0,0 1 1 0 0,0-1-1 0 0,-1 1 0 0 0,1-1 1 0 0,0 0-1 0 0,0 0 1 0 0,-4 0-1 0 0,13-6-260 0 0,1 0-1 0 0,15-8 1 0 0,32-10 164 0 0,-46 20 91 0 0,0 0 0 0 0,16-4 0 0 0,-15 5 0 0 0,0 0 0 0 0,14-7 0 0 0,-11 2-23 0 0,0 0 0 0 0,0 0 0 0 0,-1-1-1 0 0,12-12 1 0 0,-19 16 10 0 0,1 0 1 0 0,-1-1-1 0 0,-1 0 0 0 0,1 0 1 0 0,-1 0-1 0 0,0 0 0 0 0,0 0 0 0 0,-1-1 1 0 0,0 0-1 0 0,3-9 0 0 0,-5 13 7 0 0,0 1 1 0 0,-1-1-1 0 0,1 1 0 0 0,-1-1 0 0 0,0 0 1 0 0,0 1-1 0 0,0-1 0 0 0,0 0 0 0 0,0 1 0 0 0,-1-1 1 0 0,1 0-1 0 0,-1 1 0 0 0,0-1 0 0 0,0 1 1 0 0,-2-5-1 0 0,2 6 9 0 0,0-1 1 0 0,0 0 0 0 0,-1 0-1 0 0,1 1 1 0 0,-1-1 0 0 0,1 1-1 0 0,-1-1 1 0 0,0 1-1 0 0,1 0 1 0 0,-1-1 0 0 0,0 1-1 0 0,0 0 1 0 0,0 0-1 0 0,0 1 1 0 0,0-1 0 0 0,0 0-1 0 0,0 1 1 0 0,-1-1 0 0 0,-3 0-1 0 0,4 1 13 0 0,-1 0-1 0 0,1-1 1 0 0,-1 1-1 0 0,1 0 1 0 0,-1 1 0 0 0,1-1-1 0 0,-1 0 1 0 0,1 1-1 0 0,-1-1 1 0 0,1 1-1 0 0,-1 0 1 0 0,1 0-1 0 0,0 0 1 0 0,-1 0 0 0 0,1 0-1 0 0,0 1 1 0 0,0-1-1 0 0,0 0 1 0 0,0 1-1 0 0,0 0 1 0 0,0-1 0 0 0,1 1-1 0 0,-1 0 1 0 0,0 0-1 0 0,1 0 1 0 0,-1 0-1 0 0,1 0 1 0 0,0 1 0 0 0,0-1-1 0 0,0 0 1 0 0,0 1-1 0 0,-1 3 1 0 0,1-2 52 0 0,-1 1 0 0 0,1 0 0 0 0,1 0 0 0 0,-1 0 1 0 0,1 0-1 0 0,0 1 0 0 0,0-1 0 0 0,0 0 0 0 0,1 0 0 0 0,-1 0 0 0 0,1 0 1 0 0,1 0-1 0 0,-1-1 0 0 0,1 1 0 0 0,3 7 0 0 0,0-3 58 0 0,0-1 0 0 0,1 0 0 0 0,0 0 0 0 0,0-1 0 0 0,1 0 0 0 0,0 0 0 0 0,1 0 0 0 0,-1-1 0 0 0,1 0 0 0 0,0 0 0 0 0,1-1 0 0 0,-1 0 0 0 0,1-1 0 0 0,15 6-1 0 0,-13-6-314 0 0,0-1 0 0 0,1 0 0 0 0,-1-1-1 0 0,0 0 1 0 0,14 0 0 0 0,-14-2-1113 0 0,0 0 0 0 0,0-1 0 0 0,0 0 1 0 0,0-1-1 0 0,16-4 0 0 0,-7-1-6265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8607 0 0,'0'0'780'0'0,"0"3"-640"0"0,3 3 112 0 0,0 0 0 0 0,0 1 0 0 0,1-1 0 0 0,5 7 0 0 0,12 22 2286 0 0,-5 6-975 0 0,-2 0 0 0 0,11 58-1 0 0,-22-84-1377 0 0,0 12 55 0 0,-3-23-191 0 0,0-3 95 0 0,-1-1-136 0 0,0 0 0 0 0,0 0-1 0 0,0 0 1 0 0,1-1 0 0 0,-1 1-1 0 0,0 0 1 0 0,0-1 0 0 0,0 1 0 0 0,1 0-1 0 0,-1-1 1 0 0,0 1 0 0 0,0-1-1 0 0,1 1 1 0 0,-1-1 0 0 0,1 1-1 0 0,-1-1 1 0 0,0 0 0 0 0,1 1 0 0 0,-1-1-1 0 0,1 0 1 0 0,-1 1 0 0 0,1-1-1 0 0,0 0 1 0 0,-1 0 0 0 0,1 1 0 0 0,0-1-1 0 0,-1 0 1 0 0,1-1 0 0 0,-5-27 14 0 0,5 24-4 0 0,-4-58-343 0 0,6-75 0 0 0,-1 123 236 0 0,0-18-60 0 0,6-37-1 0 0,-5 62 121 0 0,0-1 0 0 0,0 0 0 0 0,0 1 0 0 0,1-1 0 0 0,0 1 0 0 0,1 0 0 0 0,0 0 0 0 0,0 1 0 0 0,7-11 0 0 0,4 6-103 0 0,-14 11 134 0 0,0 1-1 0 0,-1 0 0 0 0,1-1 1 0 0,0 1-1 0 0,0 0 0 0 0,0-1 1 0 0,0 1-1 0 0,-1 0 0 0 0,1 0 1 0 0,0 0-1 0 0,0 0 0 0 0,0 0 1 0 0,0 0-1 0 0,0 0 0 0 0,-1 0 1 0 0,1 0-1 0 0,0 0 0 0 0,0 0 1 0 0,0 1-1 0 0,0-1 0 0 0,-1 0 1 0 0,1 0-1 0 0,0 1 0 0 0,0-1 1 0 0,-1 1-1 0 0,1-1 0 0 0,0 1 1 0 0,0-1-1 0 0,-1 1 0 0 0,1-1 1 0 0,-1 1-1 0 0,1 0 0 0 0,0-1 1 0 0,-1 1-1 0 0,1 0 0 0 0,-1-1 1 0 0,0 1-1 0 0,1 1 0 0 0,0-1-1 0 0,3 5 59 0 0,-1 1 0 0 0,0 1 0 0 0,0-1-1 0 0,0 0 1 0 0,-1 1 0 0 0,0 0 0 0 0,0-1 0 0 0,-1 1-1 0 0,0 0 1 0 0,0 0 0 0 0,-1 0 0 0 0,0-1 0 0 0,-2 16-1 0 0,-2 3 124 0 0,-2 0 0 0 0,-15 44 0 0 0,19-66-185 0 0,1 1 16 0 0,-1-1 0 0 0,0 0 0 0 0,0 1 0 0 0,0-1 0 0 0,-4 5 0 0 0,-4 8 27 0 0,9-16-136 0 0,11-18-773 0 0,-9 15 850 0 0,0 0 1 0 0,0 1-1 0 0,1-1 1 0 0,-1 1-1 0 0,1-1 1 0 0,-1 1-1 0 0,1 0 1 0 0,-1 0-1 0 0,1-1 1 0 0,0 1-1 0 0,0 0 1 0 0,-1 1-1 0 0,1-1 1 0 0,0 0-1 0 0,4-1 1 0 0,-2 2 19 0 0,-1-1 1 0 0,1 1-1 0 0,0 0 0 0 0,-1 0 1 0 0,1 0-1 0 0,0 0 0 0 0,-1 1 1 0 0,6 1-1 0 0,-1 0 76 0 0,0 1 1 0 0,0 0-1 0 0,-1 0 0 0 0,1 1 1 0 0,-1 0-1 0 0,1 0 0 0 0,6 6 1 0 0,-6-4 198 0 0,0 0-1 0 0,-1 1 1 0 0,1 0 0 0 0,-1 1 0 0 0,-1 0 0 0 0,1 0 0 0 0,8 15 0 0 0,-13-20-139 0 0,-1 1 0 0 0,1-1 1 0 0,-1 1-1 0 0,0-1 0 0 0,0 1 0 0 0,0 0 0 0 0,0-1 0 0 0,0 1 0 0 0,-1 0 0 0 0,0 0 1 0 0,0 0-1 0 0,0 0 0 0 0,0-1 0 0 0,0 1 0 0 0,-1 0 0 0 0,0 0 0 0 0,0 0 0 0 0,0-1 1 0 0,0 1-1 0 0,-1-1 0 0 0,1 1 0 0 0,-1-1 0 0 0,-2 5 0 0 0,1-5-53 0 0,1 0 0 0 0,0-1-1 0 0,-1 1 1 0 0,1 0 0 0 0,-1-1 0 0 0,0 0-1 0 0,0 0 1 0 0,0 0 0 0 0,0 0 0 0 0,-6 3-1 0 0,-1-1 21 0 0,0 0-1 0 0,-15 3 1 0 0,21-6-128 0 0,-1 0-1 0 0,0 0 1 0 0,1-1 0 0 0,-1 1-1 0 0,0-1 1 0 0,1 0-1 0 0,-1-1 1 0 0,0 1 0 0 0,1-1-1 0 0,-1 0 1 0 0,-5-1-1 0 0,9 1-157 0 0,-1 0 0 0 0,0 0 0 0 0,1 1 0 0 0,-1-1-1 0 0,1 0 1 0 0,-1 0 0 0 0,1 0 0 0 0,0 0-1 0 0,-1-1 1 0 0,1 1 0 0 0,0 0 0 0 0,0 0 0 0 0,0-1-1 0 0,0 1 1 0 0,0-1 0 0 0,0 1 0 0 0,0-1 0 0 0,0 1-1 0 0,1-1 1 0 0,-1 0 0 0 0,1 1 0 0 0,-1-1 0 0 0,1 0-1 0 0,0 0 1 0 0,-1 1 0 0 0,1-1 0 0 0,0 0 0 0 0,0 0-1 0 0,0 1 1 0 0,0-1 0 0 0,1 0 0 0 0,-1 1-1 0 0,1-3 1 0 0,6-17-2907 0 0,0 10 1490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6:5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3679 0 0,'0'0'571'0'0,"12"15"5096"0"0,-8-13-5386 0 0,-1 0-1 0 0,1 0 1 0 0,0-1 0 0 0,0 0 0 0 0,-1 0 0 0 0,1 0 0 0 0,0 0-1 0 0,8 1 1 0 0,35-3 1515 0 0,-23 1-1053 0 0,54-4 986 0 0,22 1-450 0 0,-3 4-155 0 0,0-5 0 0 0,155-25 0 0 0,-157 18-425 0 0,18-3-202 0 0,-4-1-177 0 0,42 1 138 0 0,-6 2 228 0 0,104-5 230 0 0,-55 6-504 0 0,-116 6-241 0 0,27-5 69 0 0,-68 7-156 0 0,-1 2 0 0 0,0 1 0 0 0,37 5 0 0 0,-28-2 23 0 0,60-3-1 0 0,-65-1 41 0 0,49 5 0 0 0,-1 0 36 0 0,17-13 1 0 0,-57 6-150 0 0,-27 1-8 0 0,28 1 1 0 0,75-4 86 0 0,-12 1-30 0 0,0 0-19 0 0,-68 5-64 0 0,72-3 0 0 0,-78-3 0 0 0,-25 3 0 0 0,26-2 0 0 0,33 0 64 0 0,-37 3-64 0 0,47-6 0 0 0,-25 1 0 0 0,-40 4 0 0 0,31-8 0 0 0,5-1 0 0 0,-51 10 0 0 0,0 1 0 0 0,0-1 0 0 0,-1 1 0 0 0,1-1 0 0 0,0 1 0 0 0,0-1 0 0 0,-1 0 0 0 0,1 0 0 0 0,-1 0 0 0 0,1 0 0 0 0,-1 0 0 0 0,1 0 0 0 0,-1 0 0 0 0,1 0 0 0 0,-1-1 0 0 0,0 1 0 0 0,0-1 0 0 0,0 1 0 0 0,0-1 0 0 0,0 1 0 0 0,0-1 0 0 0,0 1 0 0 0,0-1 0 0 0,-1 0 0 0 0,1 0 0 0 0,-1 1 0 0 0,1-1 0 0 0,-1 0 0 0 0,0 0 0 0 0,1 1 0 0 0,-1-1 0 0 0,0 0 0 0 0,0 0 0 0 0,0 0 0 0 0,-1 0 0 0 0,1 1 0 0 0,-1-3 0 0 0,-3-5 0 0 0,-1 2 0 0 0,0-1 0 0 0,0 0 1 0 0,-1 1-1 0 0,0 0 0 0 0,0 1 0 0 0,0-1 0 0 0,-8-5 0 0 0,-2-1-4 0 0,-1 2 0 0 0,-28-16 0 0 0,36 21-27 0 0,5 4 13 0 0,0-1 0 0 0,0 1-1 0 0,0 0 1 0 0,0 0 0 0 0,-1 1-1 0 0,1-1 1 0 0,-1 1 0 0 0,-6-2-1 0 0,11 3 16 0 0,0 1-1 0 0,-1-1 1 0 0,1 0-1 0 0,0 0 0 0 0,0 0 1 0 0,-1 0-1 0 0,1 0 1 0 0,0 0-1 0 0,0 0 0 0 0,-1 1 1 0 0,1-1-1 0 0,0 0 1 0 0,0 0-1 0 0,0 0 0 0 0,0 0 1 0 0,-1 1-1 0 0,1-1 1 0 0,0 0-1 0 0,0 0 0 0 0,0 0 1 0 0,0 1-1 0 0,0-1 1 0 0,0 0-1 0 0,-1 0 0 0 0,1 1 1 0 0,0-1-1 0 0,0 0 1 0 0,0 0-1 0 0,0 1 0 0 0,0-1 1 0 0,0 0-1 0 0,0 0 1 0 0,0 1-1 0 0,0-1 0 0 0,0 0 1 0 0,0 0-1 0 0,0 1 1 0 0,3 9-79 0 0,6-2 30 0 0,-1 0 0 0 0,1 0 0 0 0,1-1 0 0 0,-1 0 0 0 0,1-1 0 0 0,12 6 0 0 0,-3-1-46 0 0,-19-11 96 0 0,87 57-329 0 0,-75-49 330 0 0,-1 1 0 0 0,0 0 1 0 0,-1 1-1 0 0,0 1 1 0 0,10 13-1 0 0,-17-19 43 0 0,0-1-1 0 0,0 1 1 0 0,-1 0 0 0 0,0 0-1 0 0,0 0 1 0 0,0 1-1 0 0,0-1 1 0 0,-1 0 0 0 0,0 1-1 0 0,0-1 1 0 0,-1 0-1 0 0,1 1 1 0 0,-1-1 0 0 0,0 1-1 0 0,-1-1 1 0 0,1 1 0 0 0,-1-1-1 0 0,0 1 1 0 0,0-1-1 0 0,-1 0 1 0 0,-2 7 0 0 0,-5 8 386 0 0,-1 0 0 0 0,-1 0 1 0 0,-25 34-1 0 0,13-20-257 0 0,12-19 304 0 0,-16 18-1 0 0,7-9-1893 0 0,2 0-7045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11543 0 0,'0'0'1047'0'0,"-14"4"-699"0"0,1 0 518 0 0,1 1-1 0 0,-1 1 1 0 0,1 0 0 0 0,0 1 0 0 0,1 0-1 0 0,-1 1 1 0 0,-10 10 0 0 0,18-14-805 0 0,0-1-1 0 0,0 1 1 0 0,1 1 0 0 0,0-1-1 0 0,-1 0 1 0 0,1 1 0 0 0,1-1-1 0 0,-1 1 1 0 0,1 0 0 0 0,0 0-1 0 0,0 0 1 0 0,0 0 0 0 0,1 0-1 0 0,-1 1 1 0 0,1-1 0 0 0,1 0-1 0 0,-1 1 1 0 0,1-1 0 0 0,0 0-1 0 0,1 10 1 0 0,-1-11-56 0 0,1 0-1 0 0,0-1 1 0 0,0 1 0 0 0,0 0 0 0 0,1-1 0 0 0,-1 0 0 0 0,1 1-1 0 0,-1-1 1 0 0,1 0 0 0 0,0 1 0 0 0,1-1 0 0 0,-1 0-1 0 0,0-1 1 0 0,1 1 0 0 0,0 0 0 0 0,0-1 0 0 0,0 1 0 0 0,0-1-1 0 0,0 0 1 0 0,0 0 0 0 0,0 0 0 0 0,1 0 0 0 0,-1-1-1 0 0,0 1 1 0 0,1-1 0 0 0,0 0 0 0 0,-1 0 0 0 0,1 0 0 0 0,0-1-1 0 0,6 1 1 0 0,-7-1-2 0 0,0 0 0 0 0,1 0-1 0 0,-1 0 1 0 0,0-1 0 0 0,0 1 0 0 0,1-1 0 0 0,-1 0-1 0 0,0 0 1 0 0,0 0 0 0 0,0 0 0 0 0,0 0-1 0 0,0-1 1 0 0,0 1 0 0 0,0-1 0 0 0,0 0-1 0 0,0 0 1 0 0,-1 0 0 0 0,1 0 0 0 0,-1-1-1 0 0,0 1 1 0 0,0-1 0 0 0,0 1 0 0 0,0-1 0 0 0,0 0-1 0 0,0 0 1 0 0,2-4 0 0 0,3-9 48 0 0,0-1 1 0 0,6-24 0 0 0,-11 34-39 0 0,0-1 0 0 0,-1 1 0 0 0,0-1 0 0 0,0 1 0 0 0,-1-1 1 0 0,0 1-1 0 0,-1-1 0 0 0,-1-10 0 0 0,2 16 62 0 0,-1 0-1 0 0,1 0 1 0 0,-1 0-1 0 0,1 1 1 0 0,-1-1-1 0 0,0 0 1 0 0,0 0 0 0 0,0 0-1 0 0,0 1 1 0 0,-2-3-1 0 0,-8 15 422 0 0,9-7-471 0 0,0 0-1 0 0,0 0 1 0 0,1 0 0 0 0,-1 0-1 0 0,1 0 1 0 0,0 1-1 0 0,0-1 1 0 0,1 0 0 0 0,-1 1-1 0 0,1-1 1 0 0,0 0 0 0 0,0 1-1 0 0,1 5 1 0 0,0-1-29 0 0,1-1-1 0 0,-1 0 1 0 0,2 0 0 0 0,-1 0-1 0 0,1-1 1 0 0,4 11 0 0 0,-5-15-84 0 0,1 1 1 0 0,-1-1 0 0 0,1 1-1 0 0,-1-1 1 0 0,1 0-1 0 0,0 0 1 0 0,0 0-1 0 0,0 0 1 0 0,1-1 0 0 0,4 4-1 0 0,-4-4-909 0 0,-1 0 0 0 0,1-1-1 0 0,-1 1 1 0 0,1-1 0 0 0,-1 0 0 0 0,1 0-1 0 0,4 1 1 0 0,5-1-5194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2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10135 0 0,'-4'4'919'0'0,"4"-3"-859"0"0,-1-1 0 0 0,0 1 1 0 0,0-1-1 0 0,1 1 0 0 0,-1 0 0 0 0,0 0 0 0 0,1-1 1 0 0,-1 1-1 0 0,1 0 0 0 0,-1 0 0 0 0,1 0 0 0 0,-1 0 1 0 0,1 0-1 0 0,0 0 0 0 0,-1 0 0 0 0,1 0 0 0 0,0 0 0 0 0,-1 1 1 0 0,1 19 1840 0 0,0-16-1193 0 0,1 21 404 0 0,2 0-1 0 0,8 35 0 0 0,-3-21-566 0 0,38 254-517 0 0,-42-278-3272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2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7367 0 0,'0'-1'129'0'0,"1"0"0"0"0,-1 1 0 0 0,1-1 0 0 0,0 0 0 0 0,-1 0-1 0 0,1 1 1 0 0,0-1 0 0 0,-1 1 0 0 0,1-1 0 0 0,0 1 0 0 0,-1-1 0 0 0,1 1-1 0 0,0-1 1 0 0,0 1 0 0 0,0-1 0 0 0,0 1 0 0 0,-1 0 0 0 0,1 0-1 0 0,0-1 1 0 0,0 1 0 0 0,0 0 0 0 0,1 0 0 0 0,0 0 68 0 0,0 0 0 0 0,1 1 0 0 0,-1-1 0 0 0,0 0 1 0 0,0 1-1 0 0,0 0 0 0 0,1-1 0 0 0,2 3 0 0 0,3 1 235 0 0,-1 1 0 0 0,0 0 0 0 0,12 9 0 0 0,-4 1 181 0 0,0 0 1 0 0,-1 1 0 0 0,0 1 0 0 0,-1 0 0 0 0,-1 1-1 0 0,-1 0 1 0 0,11 24 0 0 0,-11-18-113 0 0,-2 0 1 0 0,0 1-1 0 0,-2-1 0 0 0,0 2 1 0 0,4 41-1 0 0,-10-40-293 0 0,-1 0-1 0 0,-2 1 1 0 0,0-1-1 0 0,-11 42 0 0 0,5-29-375 0 0,-23 64 0 0 0,7-46-4115 0 0,18-45-2431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7367 0 0,'0'0'568'0'0,"3"-1"-373"0"0,-3 1-184 0 0,1 0 1 0 0,-1-1-1 0 0,0 1 1 0 0,0 0-1 0 0,1 0 0 0 0,-1 0 1 0 0,0 0-1 0 0,0-1 0 0 0,1 1 1 0 0,-1 0-1 0 0,0 0 1 0 0,1 0-1 0 0,-1 0 0 0 0,0 0 1 0 0,1 0-1 0 0,-1 0 1 0 0,0 0-1 0 0,1 0 0 0 0,-1 0 1 0 0,0 0-1 0 0,1 0 0 0 0,-1 0 1 0 0,0 0-1 0 0,0 0 1 0 0,1 0-1 0 0,-1 0 0 0 0,0 0 1 0 0,1 0-1 0 0,-1 1 0 0 0,0-1 1 0 0,0 0-1 0 0,1 0 1 0 0,-1 0-1 0 0,0 1 0 0 0,1-1 1 0 0,-1 0-1 0 0,0 0 1 0 0,0 0-1 0 0,0 1 0 0 0,1-1 1 0 0,-1 0-1 0 0,0 1 0 0 0,0-1 1 0 0,0 0-1 0 0,0 0 1 0 0,0 1-1 0 0,1-1 0 0 0,-5 21 2143 0 0,0 0-286 0 0,-1 77 1785 0 0,4 48-2608 0 0,1-93-562 0 0,10-108 51 0 0,8-146-326 0 0,-5-83-270 0 0,-11 262 34 0 0,-2 22 28 0 0,0 0-1 0 0,0 0 0 0 0,0 0 1 0 0,0 1-1 0 0,0-1 0 0 0,0 0 1 0 0,0 0-1 0 0,0 0 1 0 0,0 0-1 0 0,0 0 0 0 0,0 0 1 0 0,0 0-1 0 0,0 0 0 0 0,0 0 1 0 0,0 0-1 0 0,0-1 0 0 0,0 1 1 0 0,0 0-1 0 0,0 0 1 0 0,0 0-1 0 0,0 0 0 0 0,0 0 1 0 0,0 0-1 0 0,0 0 0 0 0,0 0 1 0 0,1 0-1 0 0,-1 0 0 0 0,0 0 1 0 0,0 0-1 0 0,0 0 1 0 0,0 0-1 0 0,0 0 0 0 0,0 0 1 0 0,0 0-1 0 0,0 0 0 0 0,0 0 1 0 0,0 0-1 0 0,0 0 0 0 0,0 0 1 0 0,0 0-1 0 0,2 12-25 0 0,23 173-220 0 0,-16-131 217 0 0,25 74 0 0 0,-29-112 22 0 0,12 25 1 0 0,-15-37 20 0 0,0 0 0 0 0,1 0-1 0 0,-1-1 1 0 0,1 1 0 0 0,0 0 0 0 0,-1-1 0 0 0,2 0 0 0 0,-1 0 0 0 0,0 0 0 0 0,1 0 0 0 0,4 3 0 0 0,-7-5 20 0 0,0-1 1 0 0,0 0 0 0 0,0 1-1 0 0,0-1 1 0 0,0 0 0 0 0,0 0-1 0 0,-1 0 1 0 0,1 1 0 0 0,0-1-1 0 0,0 0 1 0 0,0 0 0 0 0,0-1 0 0 0,0 1-1 0 0,0 0 1 0 0,0 0 0 0 0,0 0-1 0 0,0-1 1 0 0,0 1 0 0 0,0 0-1 0 0,0-1 1 0 0,-1 1 0 0 0,1 0-1 0 0,0-1 1 0 0,0 0 0 0 0,0 1 0 0 0,-1-1-1 0 0,1 1 1 0 0,0-1 0 0 0,-1 0-1 0 0,1 1 1 0 0,0-1 0 0 0,-1 0-1 0 0,1 0 1 0 0,-1 0 0 0 0,1 1-1 0 0,-1-2 1 0 0,3-2 148 0 0,-2 0 0 0 0,1 0 0 0 0,0 0 0 0 0,-1 0 0 0 0,1 0 0 0 0,0-8 0 0 0,2-27 379 0 0,-1 0 0 0 0,-4-61 1 0 0,-20-78-1027 0 0,19 169 115 0 0,-1-1 0 0 0,-5-14-1 0 0,-1-3-2885 0 0,7 18 1585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 7831 0 0,'-17'-4'848'0'0,"14"3"-527"0"0,1 1-1 0 0,-1 0 1 0 0,0 1-1 0 0,0-1 1 0 0,0 0-1 0 0,1 1 0 0 0,-1-1 1 0 0,0 1-1 0 0,1 0 1 0 0,-1 0-1 0 0,0 0 1 0 0,1 0-1 0 0,-1 0 1 0 0,1 1-1 0 0,-5 3 0 0 0,4-3-92 0 0,0 1-1 0 0,0 1 0 0 0,1-1 1 0 0,-1 0-1 0 0,1 1 0 0 0,-1-1 0 0 0,1 1 1 0 0,0 0-1 0 0,-2 6 0 0 0,0-1-72 0 0,2 0 0 0 0,-1 1-1 0 0,2-1 1 0 0,-1 0 0 0 0,1 1-1 0 0,0-1 1 0 0,1 1 0 0 0,1 16-1 0 0,0-22-111 0 0,0 0-1 0 0,0-1 0 0 0,0 1 0 0 0,0-1 1 0 0,0 1-1 0 0,1-1 0 0 0,-1 0 0 0 0,1 0 1 0 0,0 0-1 0 0,0 0 0 0 0,0 0 1 0 0,1 0-1 0 0,-1 0 0 0 0,1-1 0 0 0,-1 1 1 0 0,1-1-1 0 0,4 4 0 0 0,-5-5-33 0 0,-1 0-1 0 0,1 0 0 0 0,0-1 1 0 0,-1 1-1 0 0,1 0 1 0 0,0-1-1 0 0,0 1 1 0 0,-1-1-1 0 0,1 0 0 0 0,0 1 1 0 0,0-1-1 0 0,0 0 1 0 0,0 0-1 0 0,-1 0 0 0 0,1 0 1 0 0,0 0-1 0 0,0-1 1 0 0,0 1-1 0 0,-1 0 1 0 0,1-1-1 0 0,0 0 0 0 0,0 1 1 0 0,-1-1-1 0 0,1 0 1 0 0,-1 0-1 0 0,1 0 0 0 0,0 0 1 0 0,-1 0-1 0 0,0 0 1 0 0,1 0-1 0 0,-1-1 1 0 0,0 1-1 0 0,1 0 0 0 0,-1-1 1 0 0,1-1-1 0 0,4-5 21 0 0,-1 0 0 0 0,-1-1-1 0 0,0 1 1 0 0,0-1 0 0 0,0 1 0 0 0,-1-1-1 0 0,2-10 1 0 0,10-67 115 0 0,-15 57 1026 0 0,-1 44-980 0 0,3-4-197 0 0,0-1 1 0 0,1 1 0 0 0,0 0-1 0 0,1-1 1 0 0,6 13 0 0 0,-7-17-31 0 0,5 8-405 0 0,0 1 1 0 0,15 19-1 0 0,-15-22-76 0 0,9 6-2056 0 0,-9-11 1100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113 164 12895 0 0,'-4'-5'356'0'0,"0"-1"0"0"0,-1 1 0 0 0,0 0 0 0 0,0 0-1 0 0,0 1 1 0 0,-11-8 0 0 0,14 11-242 0 0,1 0 0 0 0,0 0 0 0 0,-1 1 0 0 0,1-1 1 0 0,-1 0-1 0 0,1 1 0 0 0,-1-1 0 0 0,1 1 0 0 0,-1 0 0 0 0,1-1 0 0 0,-1 1 0 0 0,0 0 0 0 0,1 0 1 0 0,-1 0-1 0 0,1 0 0 0 0,-1 0 0 0 0,0 1 0 0 0,1-1 0 0 0,-1 0 0 0 0,1 1 0 0 0,-1-1 0 0 0,1 1 0 0 0,-1-1 1 0 0,1 1-1 0 0,0 0 0 0 0,-1 0 0 0 0,1 0 0 0 0,0-1 0 0 0,-1 1 0 0 0,1 0 0 0 0,0 1 0 0 0,0-1 1 0 0,0 0-1 0 0,0 0 0 0 0,-2 3 0 0 0,1 0-39 0 0,0 0 1 0 0,0 0-1 0 0,0 0 0 0 0,1 0 0 0 0,-1 0 1 0 0,1 0-1 0 0,0 1 0 0 0,0-1 1 0 0,0 0-1 0 0,1 7 0 0 0,-1 7-48 0 0,3 20 0 0 0,-2-34-12 0 0,1 12-15 0 0,2 1-1 0 0,0-1 0 0 0,0 0 1 0 0,1 0-1 0 0,1 0 1 0 0,1-1-1 0 0,11 23 1 0 0,-12-29 3 0 0,0-1 1 0 0,0 1 0 0 0,0-1 0 0 0,1-1 0 0 0,1 1 0 0 0,-1-1 0 0 0,1 0-1 0 0,0-1 1 0 0,0 1 0 0 0,1-2 0 0 0,0 1 0 0 0,0-1 0 0 0,1 0 0 0 0,10 4 0 0 0,-16-7 20 0 0,0-1 1 0 0,0 0 0 0 0,0 0 0 0 0,0 0-1 0 0,0-1 1 0 0,1 1 0 0 0,-1-1 0 0 0,0 0-1 0 0,1 0 1 0 0,-1 0 0 0 0,0 0 0 0 0,0 0-1 0 0,1-1 1 0 0,-1 0 0 0 0,0 1 0 0 0,0-1 0 0 0,4-2-1 0 0,-3 1 48 0 0,0 0-1 0 0,0-1 1 0 0,-1 0-1 0 0,0 1 1 0 0,1-1-1 0 0,-1 0 1 0 0,0 0-1 0 0,0-1 1 0 0,0 1-1 0 0,-1-1 1 0 0,4-5-1 0 0,0-3 76 0 0,-1 1 0 0 0,0-1 0 0 0,-1 0 0 0 0,0 0 0 0 0,-1-1 0 0 0,0 1 0 0 0,1-25 0 0 0,-3 17-1 0 0,-1 0-1 0 0,0 0 0 0 0,-2 0 0 0 0,0 0 0 0 0,-2 0 0 0 0,0 0 0 0 0,-10-28 0 0 0,10 37-139 0 0,-1 0 1 0 0,0 0 0 0 0,0 0-1 0 0,-1 1 1 0 0,-1 0-1 0 0,1 0 1 0 0,-2 1-1 0 0,1 0 1 0 0,-1 0-1 0 0,-1 1 1 0 0,1-1-1 0 0,-2 2 1 0 0,1 0 0 0 0,-11-7-1 0 0,18 13-97 0 0,1 0-1 0 0,-1 1 1 0 0,1-1 0 0 0,0 0-1 0 0,-1 1 1 0 0,1-1 0 0 0,-1 1-1 0 0,1 0 1 0 0,-1 0 0 0 0,0-1-1 0 0,1 1 1 0 0,-1 0-1 0 0,1 0 1 0 0,-1 0 0 0 0,1 0-1 0 0,-1 1 1 0 0,1-1 0 0 0,-1 0-1 0 0,-2 2 1 0 0,3-2-81 0 0,0 1 0 0 0,0 0 0 0 0,0-1 0 0 0,0 1 0 0 0,0 0 0 0 0,1-1 0 0 0,-1 1 0 0 0,0 0 0 0 0,0 0 0 0 0,1 0 0 0 0,-1 0 0 0 0,0 0 0 0 0,1 0 0 0 0,-1 0 0 0 0,1 0 0 0 0,0 0 0 0 0,-1 0 0 0 0,1 0-1 0 0,0 0 1 0 0,-1 0 0 0 0,1 1 0 0 0,0-1 0 0 0,0 0 0 0 0,0 0 0 0 0,0 0 0 0 0,0 0 0 0 0,1 2 0 0 0,1 9-2090 0 0,1 1-3472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3223 0 0,'0'7'770'0'0,"7"31"9636"0"0,6 2-5521 0 0,-8-23-4796 0 0,15 45 713 0 0,51 107 1 0 0,-45-112-963 0 0,-25-56 39 0 0,6-13-641 0 0,-5 7 673 0 0,-1 0 0 0 0,0 0-1 0 0,0 1 1 0 0,0-1 0 0 0,-1 0 0 0 0,0 0-1 0 0,0 0 1 0 0,0 0 0 0 0,-2-8 0 0 0,-2-5-291 0 0,-7-22 0 0 0,7 27 199 0 0,-7-26-208 0 0,-21-45-1 0 0,21 60 420 0 0,-5-10 705 0 0,-17-57 0 0 0,32 89-648 0 0,0-1 1 0 0,1 1-1 0 0,-1-1 0 0 0,1 1 0 0 0,0-1 0 0 0,0 1 1 0 0,0-1-1 0 0,0 0 0 0 0,0 1 0 0 0,1-1 0 0 0,-1 1 1 0 0,1-1-1 0 0,0 1 0 0 0,-1-1 0 0 0,1 1 0 0 0,0 0 1 0 0,0-1-1 0 0,1 1 0 0 0,-1 0 0 0 0,0 0 0 0 0,1-1 1 0 0,0 1-1 0 0,-1 0 0 0 0,1 1 0 0 0,0-1 0 0 0,0 0 1 0 0,0 0-1 0 0,0 1 0 0 0,0-1 0 0 0,0 1 0 0 0,0 0 1 0 0,1 0-1 0 0,-1 0 0 0 0,3-1 0 0 0,18-5-11 0 0,-1 2 0 0 0,1 0 0 0 0,0 1 0 0 0,26 0 0 0 0,-15 2-784 0 0,19-1-3072 0 0,-41 4 1740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61 12439 0 0,'-8'-3'2105'0'0,"13"3"2047"0"0,10-2-3506 0 0,109-33-251 0 0,-69 17-3147 0 0,-45 15 1030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8751 0 0,'-22'40'4304'0'0,"21"-37"-3856"0"0,0 0 1 0 0,0 0-1 0 0,1 0 0 0 0,-1 0 0 0 0,1 0 0 0 0,0 0 0 0 0,0 0 1 0 0,0 0-1 0 0,0 0 0 0 0,0 0 0 0 0,1 0 0 0 0,0 4 0 0 0,0-5-388 0 0,0 1-1 0 0,0-1 0 0 0,1 0 1 0 0,-1 1-1 0 0,0-1 1 0 0,1 0-1 0 0,-1 0 0 0 0,1 0 1 0 0,0 0-1 0 0,0 0 1 0 0,0-1-1 0 0,0 1 0 0 0,0-1 1 0 0,0 1-1 0 0,0-1 0 0 0,1 1 1 0 0,-1-1-1 0 0,0 0 1 0 0,1 0-1 0 0,-1 0 0 0 0,1-1 1 0 0,3 2-1 0 0,0-1-17 0 0,-1 0-1 0 0,1 0 0 0 0,0 0 1 0 0,0 0-1 0 0,0-1 1 0 0,0 0-1 0 0,0 0 1 0 0,-1-1-1 0 0,1 0 1 0 0,0 0-1 0 0,0 0 0 0 0,10-4 1 0 0,13-3 18 0 0,-22 7-73 0 0,0-1 0 0 0,0 0 0 0 0,9-4 0 0 0,69-39-1902 0 0,-29 14-5187 0 0,-37 20 2004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 12783 0 0,'-16'-4'1384'0'0,"14"4"-1333"0"0,0 0 1 0 0,0 0-1 0 0,1 0 0 0 0,-1 0 0 0 0,0 0 0 0 0,0 1 1 0 0,1-1-1 0 0,-1 1 0 0 0,0-1 0 0 0,0 1 0 0 0,1-1 0 0 0,-1 1 1 0 0,1 0-1 0 0,-1 0 0 0 0,0 0 0 0 0,1 0 0 0 0,0 0 1 0 0,-3 2-1 0 0,2 0 188 0 0,-1 0 1 0 0,1 0-1 0 0,0 0 1 0 0,0 0-1 0 0,0 0 1 0 0,1 1-1 0 0,-1-1 1 0 0,-1 6-1 0 0,0 3 419 0 0,0 1-1 0 0,1-1 1 0 0,0 1 0 0 0,0 16-1 0 0,2 5-330 0 0,2 0-1 0 0,1 0 1 0 0,2 0-1 0 0,1-1 1 0 0,1 0-1 0 0,20 54 0 0 0,-22-74-308 0 0,0-1 0 0 0,1 0 0 0 0,1 0 0 0 0,0 0 0 0 0,1-1 0 0 0,13 16 0 0 0,-15-20-8 0 0,0-1 0 0 0,1 1 0 0 0,1-1 0 0 0,-1-1 0 0 0,1 1-1 0 0,0-1 1 0 0,0 0 0 0 0,0-1 0 0 0,0 0 0 0 0,12 3 0 0 0,-16-5-72 0 0,1 0 1 0 0,0-1-1 0 0,0 1 0 0 0,0-1 0 0 0,0 0 0 0 0,0 0 1 0 0,0-1-1 0 0,0 0 0 0 0,0 0 0 0 0,0 0 0 0 0,0 0 1 0 0,0-1-1 0 0,0 0 0 0 0,0 0 0 0 0,0 0 0 0 0,8-4 0 0 0,12-8-2830 0 0,-10 0-2870 0 0,-5 2-37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7367 0 0,'-22'10'13016'0'0,"36"-6"-12302"0"0,-3-4-475 0 0,-1-1 1 0 0,1 0 0 0 0,0 0-1 0 0,-1-2 1 0 0,1 1 0 0 0,17-8 0 0 0,6 0 49 0 0,129-29 244 0 0,-93 25-7239 0 0,-42 10-554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1839 0 0,'-2'1'134'0'0,"-29"-2"1327"0"0,-2 1 8602 0 0,25 2-7195 0 0,12 3-1328 0 0,2-1-1899 0 0,21 17 432 0 0,15 14 283 0 0,-29-23 65 0 0,0 1-1 0 0,0 1 1 0 0,16 25-1 0 0,-26-35-264 0 0,0 0 0 0 0,-1 0-1 0 0,0 1 1 0 0,0-1 0 0 0,0 1 0 0 0,0-1-1 0 0,-1 1 1 0 0,1 0 0 0 0,-1 0 0 0 0,-1 0-1 0 0,1-1 1 0 0,-1 1 0 0 0,0 0 0 0 0,0 0-1 0 0,0 0 1 0 0,0 0 0 0 0,-1 0 0 0 0,-2 9-1 0 0,1-11-71 0 0,1 0-1 0 0,-1 0 1 0 0,0-1-1 0 0,0 1 1 0 0,0-1-1 0 0,0 1 0 0 0,0-1 1 0 0,-1 1-1 0 0,1-1 1 0 0,-1 0-1 0 0,1 0 0 0 0,-1 0 1 0 0,-4 2-1 0 0,0 0 9 0 0,0-1 0 0 0,0 0 0 0 0,-1 0 0 0 0,-11 3 0 0 0,17-5-84 0 0,1-1-1 0 0,-1 0 0 0 0,0 1 1 0 0,0-1-1 0 0,1 0 0 0 0,-1 0 0 0 0,0 0 1 0 0,0 0-1 0 0,0-1 0 0 0,1 1 0 0 0,-1 0 1 0 0,0-1-1 0 0,1 1 0 0 0,-1-1 1 0 0,0 0-1 0 0,1 1 0 0 0,-1-1 0 0 0,0 0 1 0 0,1 0-1 0 0,-1 0 0 0 0,-1-2 0 0 0,3 3-9 0 0,0 0 0 0 0,0 0-1 0 0,-1 0 1 0 0,1 0 0 0 0,0-1-1 0 0,0 1 1 0 0,-1 0-1 0 0,1 0 1 0 0,0 0 0 0 0,0-1-1 0 0,-1 1 1 0 0,1 0 0 0 0,0 0-1 0 0,0-1 1 0 0,0 1-1 0 0,0 0 1 0 0,0 0 0 0 0,-1-1-1 0 0,1 1 1 0 0,0 0 0 0 0,0-1-1 0 0,0 1 1 0 0,0 0 0 0 0,0-1-1 0 0,0 1 1 0 0,0 0-1 0 0,0 0 1 0 0,0-1 0 0 0,0 1-1 0 0,0 0 1 0 0,0-1 0 0 0,0 1-1 0 0,0 0 1 0 0,1-1-1 0 0,-1 1 1 0 0,0 0 0 0 0,0 0-1 0 0,0-1 1 0 0,0 1 0 0 0,0 0-1 0 0,1 0 1 0 0,-1-1-1 0 0,0 1 1 0 0,0 0 0 0 0,1-1-1 0 0,9-3-51 0 0,-9 3 51 0 0,33-13-184 0 0,-22 8 140 0 0,1 1-1 0 0,13-4 0 0 0,8-1-16 0 0,42-18 0 0 0,-60 21-12 0 0,-1-1-1 0 0,1-1 0 0 0,19-15 1 0 0,-28 19 47 0 0,0 0 0 0 0,-1-1 0 0 0,0 0 0 0 0,0 0-1 0 0,0-1 1 0 0,-1 0 0 0 0,0 0 0 0 0,0 0 0 0 0,4-8 0 0 0,-8 12 37 0 0,1-1 0 0 0,-1 1-1 0 0,0-1 1 0 0,0 1 0 0 0,0-1-1 0 0,-1 0 1 0 0,1 1 0 0 0,-1-1-1 0 0,0 0 1 0 0,0 1 0 0 0,0-1-1 0 0,-1-5 1 0 0,0 8-4 0 0,1-1 0 0 0,-1 1 1 0 0,1-1-1 0 0,-1 1 0 0 0,1 0 0 0 0,-1-1 0 0 0,0 1 0 0 0,0 0 0 0 0,0-1 0 0 0,1 1 1 0 0,-1 0-1 0 0,0 0 0 0 0,-1 0 0 0 0,1 0 0 0 0,0 0 0 0 0,0 0 0 0 0,0 0 0 0 0,-1 0 1 0 0,1 1-1 0 0,0-1 0 0 0,-1 0 0 0 0,1 1 0 0 0,0-1 0 0 0,-1 1 0 0 0,1-1 0 0 0,-1 1 1 0 0,1 0-1 0 0,-1 0 0 0 0,1-1 0 0 0,-1 1 0 0 0,-1 1 0 0 0,1-2 36 0 0,-1 1 1 0 0,1 0-1 0 0,0 0 0 0 0,0 1 1 0 0,0-1-1 0 0,0 0 0 0 0,0 1 0 0 0,0-1 1 0 0,0 1-1 0 0,0 0 0 0 0,1-1 1 0 0,-1 1-1 0 0,0 0 0 0 0,0 0 1 0 0,0 0-1 0 0,1 0 0 0 0,-1 1 0 0 0,1-1 1 0 0,-1 0-1 0 0,1 1 0 0 0,-1-1 1 0 0,1 1-1 0 0,0 0 0 0 0,0-1 0 0 0,-1 1 1 0 0,1 0-1 0 0,0-1 0 0 0,1 1 1 0 0,-1 0-1 0 0,0 0 0 0 0,0 3 0 0 0,0 1 63 0 0,0-1-1 0 0,1 1 0 0 0,-1 0 1 0 0,1 0-1 0 0,1-1 0 0 0,-1 1 0 0 0,1 0 1 0 0,0 0-1 0 0,4 10 0 0 0,-2-4 18 0 0,1 0 0 0 0,1 0 0 0 0,0 0 0 0 0,1-1-1 0 0,0 0 1 0 0,14 19 0 0 0,-17-26-104 0 0,1 0 0 0 0,0 0-1 0 0,0 0 1 0 0,0-1 0 0 0,0 1 0 0 0,0-1-1 0 0,1 0 1 0 0,0 0 0 0 0,0-1 0 0 0,0 1 0 0 0,0-1-1 0 0,0 0 1 0 0,0 0 0 0 0,0-1 0 0 0,1 0-1 0 0,-1 0 1 0 0,0 0 0 0 0,8 0 0 0 0,-1-1-133 0 0,101 0 397 0 0,-99-2-937 0 0,0 0 0 0 0,-1 0 0 0 0,1-1 0 0 0,0-1 0 0 0,-1 0 0 0 0,14-7 0 0 0,-10 3-1294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35 114 6447 0 0,'-2'-3'222'0'0,"0"1"-1"0"0,0-1 1 0 0,1 0-1 0 0,-1 1 0 0 0,1-1 1 0 0,-1 0-1 0 0,1 0 1 0 0,0 0-1 0 0,1 0 0 0 0,-1 0 1 0 0,0 0-1 0 0,1 0 0 0 0,-1 0 1 0 0,1-1-1 0 0,0 1 1 0 0,0 0-1 0 0,1 0 0 0 0,-1 0 1 0 0,2-5-1 0 0,-1 5-54 0 0,0 0 0 0 0,0 1-1 0 0,0-1 1 0 0,1 1 0 0 0,-1-1 0 0 0,1 1-1 0 0,-1 0 1 0 0,1 0 0 0 0,0 0 0 0 0,0 0-1 0 0,0 0 1 0 0,0 0 0 0 0,1 0-1 0 0,-1 1 1 0 0,0-1 0 0 0,1 1 0 0 0,-1-1-1 0 0,1 1 1 0 0,-1 0 0 0 0,1 0 0 0 0,5-1-1 0 0,-1 0 16 0 0,-1 1-1 0 0,1-1 1 0 0,0 1-1 0 0,0 1 0 0 0,0-1 1 0 0,0 1-1 0 0,-1 1 1 0 0,9 0-1 0 0,-10 0-62 0 0,0 1 1 0 0,0-1-1 0 0,0 1 0 0 0,-1 0 0 0 0,1 0 0 0 0,-1 0 0 0 0,1 1 0 0 0,-1 0 0 0 0,0 0 1 0 0,0 0-1 0 0,6 6 0 0 0,-5-5-31 0 0,-1 0 1 0 0,0 1-1 0 0,-1 0 1 0 0,1 0 0 0 0,-1 0-1 0 0,0 0 1 0 0,0 0-1 0 0,-1 1 1 0 0,1-1-1 0 0,-1 1 1 0 0,0 0-1 0 0,1 7 1 0 0,-2-5-25 0 0,0 1 1 0 0,0 0-1 0 0,-1 0 1 0 0,0 0-1 0 0,-1 0 1 0 0,0-1-1 0 0,-3 17 1 0 0,0-13-55 0 0,1 1 1 0 0,-2 0-1 0 0,0-1 1 0 0,-1 0-1 0 0,0 0 1 0 0,-1 0 0 0 0,0-1-1 0 0,0 0 1 0 0,-1 0-1 0 0,-1-1 1 0 0,-10 10-1 0 0,12-14 4 0 0,-2 3-44 0 0,-1 0 0 0 0,0-1 0 0 0,0 0-1 0 0,-14 8 1 0 0,21-15 15 0 0,0 0 0 0 0,1 0 0 0 0,-1 1 0 0 0,0-2 0 0 0,0 1 0 0 0,0 0 0 0 0,0 0-1 0 0,0-1 1 0 0,0 0 0 0 0,-4 0 0 0 0,5 0 6 0 0,0 0-1 0 0,0 0 0 0 0,0-1 1 0 0,1 1-1 0 0,-1-1 1 0 0,0 0-1 0 0,0 0 0 0 0,0 1 1 0 0,1-1-1 0 0,-1 0 0 0 0,0 0 1 0 0,1-1-1 0 0,-1 1 1 0 0,1 0-1 0 0,-1 0 0 0 0,1-1 1 0 0,-2-1-1 0 0,2 2 2 0 0,0-1 0 0 0,0 1 0 0 0,0 0-1 0 0,0 0 1 0 0,0-1 0 0 0,0 1 0 0 0,0 0 0 0 0,1-1-1 0 0,-1 1 1 0 0,1-1 0 0 0,-1 1 0 0 0,1-1 0 0 0,-1 1 0 0 0,1-1-1 0 0,0 1 1 0 0,0-1 0 0 0,0 0 0 0 0,0 1 0 0 0,0-1-1 0 0,0 1 1 0 0,0-1 0 0 0,0 0 0 0 0,0 1 0 0 0,1-1-1 0 0,-1 1 1 0 0,1-1 0 0 0,-1 1 0 0 0,2-3 0 0 0,0 2-3 0 0,-1 1 1 0 0,1-1 0 0 0,-1 0-1 0 0,1 1 1 0 0,0 0 0 0 0,-1-1-1 0 0,1 1 1 0 0,0 0 0 0 0,0 0-1 0 0,0 0 1 0 0,0 0 0 0 0,0 0-1 0 0,0 0 1 0 0,1 0 0 0 0,-1 1-1 0 0,0-1 1 0 0,0 1 0 0 0,0 0 0 0 0,4-1-1 0 0,7 2 26 0 0,0 0-1 0 0,0 0 0 0 0,0 1 1 0 0,-1 1-1 0 0,1 0 1 0 0,17 8-1 0 0,-9-4 12 0 0,27 5-1 0 0,30-2-6102 0 0,-64-8 666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 4143 0 0,'-2'-4'211'0'0,"1"0"-1"0"0,0 0 1 0 0,0 0-1 0 0,0-1 1 0 0,0 1-1 0 0,0 0 0 0 0,1-1 1 0 0,0 1-1 0 0,0 0 1 0 0,0-6-1 0 0,1 8 49 0 0,-1 1 0 0 0,0-1 0 0 0,0 0 0 0 0,1 1 0 0 0,-1-1 0 0 0,1 1 0 0 0,-1 0 0 0 0,1-1 0 0 0,-1 1 0 0 0,1-1 0 0 0,0 1 0 0 0,0 0 0 0 0,0 0 0 0 0,0-1 0 0 0,0 1 1 0 0,0 0-1 0 0,0 0 0 0 0,0 0 0 0 0,0 0 0 0 0,0 0 0 0 0,1 0 0 0 0,-1 0 0 0 0,0 1 0 0 0,1-1 0 0 0,-1 0 0 0 0,1 1 0 0 0,-1-1 0 0 0,1 1 0 0 0,-1-1 0 0 0,1 1 0 0 0,-1 0 0 0 0,3 0 0 0 0,0 0-87 0 0,1 0 0 0 0,0 1 0 0 0,-1 0-1 0 0,1 0 1 0 0,-1 0 0 0 0,1 0 0 0 0,-1 1 0 0 0,0 0 0 0 0,1 0 0 0 0,-1 0-1 0 0,6 4 1 0 0,2 2 153 0 0,-1 1-1 0 0,17 15 1 0 0,-14-9 60 0 0,1 1-1 0 0,-2 0 1 0 0,0 1-1 0 0,-1 1 1 0 0,-1 0 0 0 0,-1 0-1 0 0,0 1 1 0 0,11 31 0 0 0,-12-21 102 0 0,-1-1 1 0 0,-2 2 0 0 0,-1-1 0 0 0,-1 1 0 0 0,1 44 0 0 0,-6-36-336 0 0,-1 1-1 0 0,-1-1 1 0 0,-3 0-1 0 0,-14 54 0 0 0,-6-2-3492 0 0,22-75 1493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6911 0 0,'4'31'1328'0'0,"2"-1"0"0"0,1 0-1 0 0,14 40 1 0 0,46 83 1081 0 0,-58-140-1239 0 0,-16-23-488 0 0,0-3-582 0 0,1-1-1 0 0,0 1 0 0 0,1-1 1 0 0,-5-20-1 0 0,-8-61-391 0 0,12 61 18 0 0,-9-69-531 0 0,13 83 645 0 0,1 0 1 0 0,1 0-1 0 0,3-24 0 0 0,-3 41 173 0 0,0-1 0 0 0,1 1 0 0 0,-1-1 0 0 0,1 1 0 0 0,0 0 0 0 0,0 0 0 0 0,0-1 0 0 0,0 1 0 0 0,1 0 0 0 0,-1 0 1 0 0,1 0-1 0 0,0 0 0 0 0,0 0 0 0 0,0 1 0 0 0,0-1 0 0 0,0 1 0 0 0,1-1 0 0 0,-1 1 0 0 0,1 0 0 0 0,0 0 0 0 0,-1 0 0 0 0,1 0 0 0 0,5-2 0 0 0,6-6 281 0 0,-13 10-265 0 0,0-1 1 0 0,-1 0-1 0 0,1 1 0 0 0,0-1 0 0 0,-1 0 1 0 0,1 1-1 0 0,0-1 0 0 0,0 1 0 0 0,0-1 1 0 0,-1 1-1 0 0,1 0 0 0 0,0-1 0 0 0,0 1 1 0 0,0 0-1 0 0,0 0 0 0 0,0-1 0 0 0,0 1 1 0 0,0 0-1 0 0,0 0 0 0 0,0 0 0 0 0,0 0 1 0 0,0 0-1 0 0,-1 0 0 0 0,1 1 0 0 0,0-1 1 0 0,0 0-1 0 0,0 0 0 0 0,0 1 0 0 0,0-1 1 0 0,0 0-1 0 0,0 1 0 0 0,-1-1 0 0 0,1 1 1 0 0,0-1-1 0 0,0 1 0 0 0,-1 0 0 0 0,2 0 1 0 0,1 1 99 0 0,0 1 1 0 0,0-1-1 0 0,-1 1 1 0 0,1 0-1 0 0,-1-1 1 0 0,1 1-1 0 0,-1 0 1 0 0,0 1 0 0 0,0-1-1 0 0,0 0 1 0 0,-1 1-1 0 0,1-1 1 0 0,1 5-1 0 0,-2-2-41 0 0,0-1-1 0 0,-1 1 1 0 0,1-1-1 0 0,-1 1 1 0 0,0 0-1 0 0,0-1 1 0 0,-1 1-1 0 0,-1 6 1 0 0,-2 4-7 0 0,0-1 0 0 0,-1 1 0 0 0,0-1-1 0 0,-2-1 1 0 0,-14 27 0 0 0,17-34-332 0 0,-10 16 116 0 0,2-11-4309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4143 0 0,'3'-6'428'0'0,"0"-1"-125"0"0,9 22 5376 0 0,-7-5-4533 0 0,0 0 0 0 0,-1 0 1 0 0,5 14-1 0 0,11 65 1095 0 0,-10-40-1142 0 0,3 20 139 0 0,5 90 0 0 0,-5-27-1070 0 0,-4-171-819 0 0,-3 0 318 0 0,-4 15 242 0 0,8-28 1 0 0,-8 46 111 0 0,0 0 0 0 0,0 0 1 0 0,0 0-1 0 0,1 0 0 0 0,0 0 1 0 0,0 0-1 0 0,0 1 0 0 0,1-1 1 0 0,5-6-1 0 0,-8 11 18 0 0,0 0 0 0 0,0 0 1 0 0,-1 1-1 0 0,1-1 0 0 0,0 0 1 0 0,0 0-1 0 0,0 1 0 0 0,0-1 1 0 0,0 0-1 0 0,0 1 0 0 0,0-1 1 0 0,0 1-1 0 0,1-1 0 0 0,-1 1 1 0 0,0 0-1 0 0,0-1 0 0 0,0 1 1 0 0,0 0-1 0 0,1 0 0 0 0,-1 0 0 0 0,0 0 1 0 0,0 0-1 0 0,0 0 0 0 0,1 0 1 0 0,-1 0-1 0 0,0 1 0 0 0,0-1 1 0 0,0 0-1 0 0,0 1 0 0 0,1-1 1 0 0,-1 1-1 0 0,0-1 0 0 0,0 1 1 0 0,0-1-1 0 0,0 1 0 0 0,0 0 1 0 0,0 0-1 0 0,0-1 0 0 0,0 3 0 0 0,5 2 178 0 0,-1 2-1 0 0,0-1 0 0 0,0 1 0 0 0,7 12 0 0 0,-7-9-59 0 0,21 36 219 0 0,-17-29-587 0 0,0-1-1 0 0,1 0 1 0 0,1 0 0 0 0,13 14-1 0 0,-13-19-520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4 409 8375 0 0,'0'0'382'0'0,"-1"1"-6"0"0,-2 4 2090 0 0,18-16 574 0 0,52-22-203 0 0,-19 11-2225 0 0,0-3-1 0 0,79-55 1 0 0,-99 59-577 0 0,66-53 98 0 0,-74 56-117 0 0,0-1 0 0 0,23-29 0 0 0,-35 38 13 0 0,-1 0-1 0 0,0-1 0 0 0,8-17 1 0 0,-14 27 209 0 0,1 1-187 0 0,0-1 0 0 0,0 0 0 0 0,1 1 0 0 0,-1-1 0 0 0,1 1 0 0 0,-1 0 0 0 0,0-1 0 0 0,1 1 0 0 0,-1 0 0 0 0,1 1 0 0 0,-1-1 0 0 0,0 0 0 0 0,1 1 0 0 0,-1-1 0 0 0,4 2 0 0 0,5 3 118 0 0,21 10 0 0 0,-14-6 40 0 0,23 9 118 0 0,1 0 43 0 0,0 2 0 0 0,56 37 0 0 0,-80-44-456 0 0,1-1-1 0 0,0-1 1 0 0,1 0-1 0 0,0-2 1 0 0,1 0-1 0 0,0-1 1 0 0,27 6-1 0 0,-29-9-994 0 0,6 0-5368 0 0,-12-3 207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9671 0 0,'2'24'754'0'0,"1"-2"-1"0"0,2 1 1 0 0,0 0-1 0 0,1-1 1 0 0,1 0-1 0 0,1 0 0 0 0,1-1 1 0 0,1 0-1 0 0,1-1 1 0 0,16 24-1 0 0,-32-59-510 0 0,0-1-1 0 0,1 1 0 0 0,-4-29 1 0 0,2 10-293 0 0,-2-4-669 0 0,3 0 0 0 0,-3-60 0 0 0,8 90 650 0 0,1 0-1 0 0,0 0 1 0 0,0 0 0 0 0,1 0-1 0 0,3-10 1 0 0,-5 15 79 0 0,1 0-1 0 0,0 1 1 0 0,0-1-1 0 0,1 1 0 0 0,-1-1 1 0 0,0 1-1 0 0,1 0 1 0 0,-1 0-1 0 0,1-1 1 0 0,0 1-1 0 0,0 0 1 0 0,-1 0-1 0 0,2 1 1 0 0,-1-1-1 0 0,0 0 1 0 0,0 1-1 0 0,0-1 0 0 0,5-1 1 0 0,-6 2 10 0 0,1 1-1 0 0,-1-1 1 0 0,1 1-1 0 0,-1 0 1 0 0,1 0 0 0 0,-1-1-1 0 0,1 1 1 0 0,0 0-1 0 0,-1 1 1 0 0,1-1 0 0 0,-1 0-1 0 0,1 0 1 0 0,-1 1-1 0 0,1-1 1 0 0,-1 0 0 0 0,1 1-1 0 0,-1 0 1 0 0,3 1-1 0 0,-2-1 22 0 0,0 1-1 0 0,1 0 0 0 0,-1 0 0 0 0,0 0 0 0 0,0 0 1 0 0,-1 0-1 0 0,1 0 0 0 0,0 1 0 0 0,2 3 0 0 0,-1 1 107 0 0,0 0 0 0 0,0 0 0 0 0,-1 1-1 0 0,1-1 1 0 0,-2 1 0 0 0,3 12-1 0 0,-3-7-89 0 0,0 0-1 0 0,0 0 1 0 0,-1 0 0 0 0,-1 0-1 0 0,0 1 1 0 0,-1-1-1 0 0,0 0 1 0 0,-6 18 0 0 0,8-30-287 0 0,22-5-2620 0 0,-16 3 2908 0 0,1 1 0 0 0,0-1 1 0 0,0 1-1 0 0,-1 1 1 0 0,1 0-1 0 0,0 0 0 0 0,-1 0 1 0 0,1 0-1 0 0,6 3 0 0 0,-2 0 218 0 0,0 0 0 0 0,0 1 0 0 0,-1 0-1 0 0,14 9 1 0 0,-16-8 31 0 0,-1 0 1 0 0,0 0-1 0 0,8 9 0 0 0,-12-13-116 0 0,-1 0 0 0 0,0 0 0 0 0,-1 1 0 0 0,1-1 0 0 0,0 1 0 0 0,-1-1 0 0 0,1 1 1 0 0,-1 0-1 0 0,0 0 0 0 0,0-1 0 0 0,0 1 0 0 0,0 0 0 0 0,1 6 0 0 0,-3-7-60 0 0,1 0 1 0 0,0 0-1 0 0,-1 1 0 0 0,1-1 0 0 0,-1 0 1 0 0,0 0-1 0 0,0 0 0 0 0,0-1 0 0 0,0 1 0 0 0,0 0 1 0 0,0 0-1 0 0,0 0 0 0 0,0-1 0 0 0,-1 1 1 0 0,1-1-1 0 0,-1 1 0 0 0,1-1 0 0 0,-1 1 0 0 0,0-1 1 0 0,0 0-1 0 0,-2 2 0 0 0,-6 2 276 0 0,0 0 1 0 0,-20 7-1 0 0,17-7-123 0 0,-4 3-169 0 0,12-5-74 0 0,-1-1 1 0 0,1 0-1 0 0,-1 0 1 0 0,1 0-1 0 0,-1-1 1 0 0,1 0 0 0 0,-9 1-1 0 0,13-2-43 0 0,-31-1-1525 0 0,30 1 1410 0 0,1 0 0 0 0,-1-1-1 0 0,1 1 1 0 0,0-1 0 0 0,-1 1-1 0 0,1-1 1 0 0,0 1 0 0 0,-1-1-1 0 0,1 0 1 0 0,0 1-1 0 0,0-1 1 0 0,-1 0 0 0 0,1 0-1 0 0,0 0 1 0 0,0 0 0 0 0,0 0-1 0 0,0 0 1 0 0,0 0 0 0 0,-1-3-1 0 0,0-3-1750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9671 0 0,'2'8'875'0'0,"18"45"-23"0"0,16 26 5020 0 0,7 17-2469 0 0,-29-63-1678 0 0,-23-39-644 0 0,7-4-945 0 0,-1 0 0 0 0,1 0-1 0 0,1 0 1 0 0,-1-1 0 0 0,2-18 0 0 0,-2 0-119 0 0,1 11-17 0 0,0-1 0 0 0,1 1 0 0 0,0 0 0 0 0,5-23 0 0 0,-4 35 0 0 0,0 0 0 0 0,1 1 0 0 0,0 0 0 0 0,0-1 0 0 0,0 1 0 0 0,1 0 0 0 0,5-9 0 0 0,-6 12 0 0 0,1-1 0 0 0,-1 0 0 0 0,1 0 0 0 0,0 1 0 0 0,-1 0 0 0 0,1-1 0 0 0,0 1 0 0 0,0 0 0 0 0,1 0 0 0 0,-1 1 0 0 0,0-1 0 0 0,1 1 0 0 0,4-2 0 0 0,10-1-14 0 0,0 1 0 0 0,1 0 1 0 0,0 2-1 0 0,0 0 0 0 0,26 2 0 0 0,-2 0-1164 0 0,-31-1-126 0 0,-1-2-51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9671 0 0,'2'0'748'0'0,"0"-1"-426"0"0,1 1 0 0 0,-1 0 0 0 0,1-1 0 0 0,-1 0 0 0 0,0 1 0 0 0,1-1 0 0 0,2-1 0 0 0,-4 1-196 0 0,0 1 0 0 0,0-1 0 0 0,-1 1-1 0 0,1 0 1 0 0,0 0 0 0 0,0-1 0 0 0,0 1 0 0 0,0 0 0 0 0,0 0 0 0 0,-1 0 0 0 0,1 0-1 0 0,2 0 1 0 0,92 11 2472 0 0,-89-10-2587 0 0,-1-1 0 0 0,0 1 0 0 0,1 1 0 0 0,-1-1 0 0 0,0 1 0 0 0,0 0 0 0 0,0 0 1 0 0,8 5-1 0 0,-12-6-3 0 0,0 0 0 0 0,1 0 0 0 0,-1 0 0 0 0,0 0 0 0 0,0 0 0 0 0,0 1 0 0 0,0-1 0 0 0,0 1 0 0 0,0-1 0 0 0,-1 0 0 0 0,1 1 0 0 0,0 0 0 0 0,-1-1 0 0 0,1 1 0 0 0,-1-1 0 0 0,1 1 0 0 0,-1 0 0 0 0,0-1 0 0 0,0 1 0 0 0,1-1 0 0 0,-1 1 0 0 0,-1 0 0 0 0,1-1 0 0 0,0 1 0 0 0,0 0 0 0 0,0-1 0 0 0,-1 1 0 0 0,1 0 0 0 0,-1-1 0 0 0,0 1 0 0 0,1-1 0 0 0,-2 2 0 0 0,-1 3-26 0 0,-1 1 1 0 0,0-2 0 0 0,0 1 0 0 0,0 0-1 0 0,-1-1 1 0 0,-6 6 0 0 0,-5 7-24 0 0,13-14 36 0 0,0-1 0 0 0,0 1 0 0 0,0-1 0 0 0,-1 0 0 0 0,1 0 0 0 0,-1 0 0 0 0,1 0 0 0 0,-1-1 0 0 0,0 1 0 0 0,0-1 0 0 0,0 0 0 0 0,-1 0 0 0 0,-6 2 0 0 0,10-4-63 0 0,18 0-90 0 0,9-1 288 0 0,-1 2-1 0 0,1 1 0 0 0,-1 0 1 0 0,48 13-1 0 0,-67-13 147 0 0,0 0 0 0 0,-1 1 0 0 0,1 0 0 0 0,-1 0-1 0 0,1 1 1 0 0,-1-1 0 0 0,0 1 0 0 0,0 0 0 0 0,-1 1 0 0 0,1-1 0 0 0,-1 1 0 0 0,0 0 0 0 0,0 0 0 0 0,0 0 0 0 0,-1 0 0 0 0,4 8-1 0 0,-6-10-154 0 0,-1-1-1 0 0,0 1 0 0 0,1 0 0 0 0,-1-1 0 0 0,0 1 0 0 0,0-1 1 0 0,0 1-1 0 0,0 0 0 0 0,-1-1 0 0 0,1 1 0 0 0,-1-1 0 0 0,0 1 1 0 0,0-1-1 0 0,-1 5 0 0 0,-1 0 44 0 0,-1 0 0 0 0,0-1 0 0 0,-7 12 0 0 0,4-9-114 0 0,-1 0 0 0 0,0-1 0 0 0,-1 0 0 0 0,-16 13 1 0 0,18-16-232 0 0,1-1 1 0 0,-1 0-1 0 0,0 0 1 0 0,0-1-1 0 0,0 0 1 0 0,0 0 0 0 0,0-1-1 0 0,-11 3 1 0 0,17-5-134 0 0,-1 0 0 0 0,0 0-1 0 0,1 1 1 0 0,-1-1 0 0 0,0 0 0 0 0,0-1 0 0 0,1 1 0 0 0,-1 0 0 0 0,-1-1 0 0 0,-5-3-1512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11399 0 0,'7'5'1032'0'0,"10"7"-263"0"0,-1 0 0 0 0,-1 1 0 0 0,0 1-1 0 0,-1 0 1 0 0,0 1 0 0 0,21 31 0 0 0,-17-18 533 0 0,0 1 1 0 0,-3 1 0 0 0,17 42-1 0 0,-22-46-814 0 0,-2 0 0 0 0,-1 1-1 0 0,-1-1 1 0 0,-2 1 0 0 0,0 1 0 0 0,-1 28 0 0 0,-4-14-240 0 0,-1-1 0 0 0,-2 0 1 0 0,-13 56-1 0 0,1-26-680 0 0,3-23-3316 0 0,9-34-4752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0,'0'0'1098'0'0,"1"2"143"0"0,5 11 318 0 0,-1 0 0 0 0,-1 0 0 0 0,0 1 0 0 0,4 20 0 0 0,3 61-189 0 0,-6-47-867 0 0,1 3-408 0 0,-4-19-334 0 0,2 0 0 0 0,15 56-1 0 0,-11-67-1873 0 0,-5-16 82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10591 0 0,'0'0'964'0'0,"2"7"-776"0"0,0-2-54 0 0,-1-2 333 0 0,1-1 0 0 0,-1 0 1 0 0,1 1-1 0 0,-1-1 0 0 0,1 0 1 0 0,0 0-1 0 0,3 3 0 0 0,8 10 1493 0 0,-7-5-1419 0 0,-1 1-1 0 0,-1 0 1 0 0,0 0-1 0 0,0 0 1 0 0,3 20-1 0 0,4 58 48 0 0,-4-21-440 0 0,-4-18-402 0 0,0-4-3733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 6335 0 0,'2'-1'93'0'0,"8"1"385"0"0,14 3-289 0 0,-18-3 1579 0 0,-6 0-1690 0 0,1 0-1 0 0,0 0 1 0 0,-1-1-1 0 0,1 1 1 0 0,0 0-1 0 0,0 0 0 0 0,-1-1 1 0 0,1 1-1 0 0,-1 0 1 0 0,1-1-1 0 0,0 1 1 0 0,-1-1-1 0 0,1 1 0 0 0,-1-1 1 0 0,1 0-1 0 0,0 0-17 0 0,-1 1 0 0 0,1-1 0 0 0,-1 1-1 0 0,1 0 1 0 0,-1-1 0 0 0,1 1-1 0 0,-1-1 1 0 0,1 1 0 0 0,-1 0 0 0 0,1-1-1 0 0,0 1 1 0 0,-1 0 0 0 0,1-1 0 0 0,-1 1-1 0 0,1 0 1 0 0,0 0 0 0 0,-1 0-1 0 0,1 0 1 0 0,0 0 0 0 0,-1 0 0 0 0,1-1-1 0 0,0 2 1 0 0,-1-1 0 0 0,1 0 0 0 0,1 0-1 0 0,10 5 2557 0 0,-12 0-2402 0 0,-1 1-1 0 0,1 0 1 0 0,-2-1-1 0 0,1 1 1 0 0,0-1-1 0 0,-1 1 1 0 0,0-1-1 0 0,-5 11 1 0 0,-4 1 203 0 0,-14 20-1 0 0,9-14-252 0 0,10-13-92 0 0,-1-1 0 0 0,0 0 0 0 0,-1 0 0 0 0,0-1 0 0 0,-12 9 0 0 0,-3 4 116 0 0,0 1 0 0 0,-21 28 0 0 0,15-16 33 0 0,-11 22 195 0 0,36-52-344 0 0,1 1 0 0 0,-1-1 0 0 0,1 1 0 0 0,0 0 0 0 0,0 0 0 0 0,1 0 0 0 0,-1 0 0 0 0,1 1 0 0 0,0-1 0 0 0,1 1 0 0 0,-1-1 0 0 0,1 1 0 0 0,0 0 0 0 0,0 11 0 0 0,1-16-60 0 0,1 0 0 0 0,-1 0 0 0 0,1 0 1 0 0,-1 0-1 0 0,1 0 0 0 0,0-1 0 0 0,-1 1 0 0 0,1 0 0 0 0,0 0 0 0 0,0 0 0 0 0,-1-1 0 0 0,3 2 0 0 0,-1 0 7 0 0,1 2-6 0 0,4 1-4 0 0,8 6 56 0 0,-12-10-59 0 0,0 1 1 0 0,0-1-1 0 0,0 1 0 0 0,0-1 1 0 0,0 0-1 0 0,0 0 0 0 0,1-1 1 0 0,-1 1-1 0 0,4 0 1 0 0,4 0 6 0 0,11 3-6 0 0,1-1-1 0 0,0-1 1 0 0,41-2-1 0 0,-4-1-486 0 0,-43 1-846 0 0,-1-2 0 0 0,24-4 0 0 0,-23 1-38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1839 0 0,'1'-6'60'0'0,"-3"-14"12802"0"0,3 32-10672 0 0,7 39-1196 0 0,22 84-1 0 0,-13-67-956 0 0,14 72-477 0 0,-20-80-2280 0 0,-7-41 1272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6911 0 0,'-1'-2'614'0'0,"1"0"-1"0"0,-1-1 0 0 0,1 1 0 0 0,-1 0 0 0 0,1 0 1 0 0,0 0-1 0 0,0-1 0 0 0,0 1 0 0 0,0 0 0 0 0,0 0 0 0 0,0-1 1 0 0,1 1-1 0 0,0-3 0 0 0,0 4-272 0 0,-1 0-1 0 0,1 0 1 0 0,-1 0 0 0 0,1-1-1 0 0,0 1 1 0 0,0 0 0 0 0,-1 0-1 0 0,1 1 1 0 0,0-1 0 0 0,0 0-1 0 0,0 0 1 0 0,0 0 0 0 0,1 0-1 0 0,12-4-1007 0 0,9 1 783 0 0,-16 3-335 0 0,-1 0-1 0 0,1 0 1 0 0,0 0 0 0 0,0 1-1 0 0,0 0 1 0 0,-1 0 0 0 0,9 2-1 0 0,-2 1-1548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5983 0 0,'0'0'927'0'0,"14"1"5004"0"0,4-3-3577 0 0,-9 1-1847 0 0,1 0 0 0 0,-1 1 0 0 0,0 0 0 0 0,1 0 0 0 0,11 2 0 0 0,-19-2-420 0 0,0 1 0 0 0,0-1 0 0 0,0 1 0 0 0,-1 0 0 0 0,1-1-1 0 0,0 1 1 0 0,0 0 0 0 0,-1 0 0 0 0,1 0 0 0 0,0 0 0 0 0,-1 0 0 0 0,1 1 0 0 0,-1-1 0 0 0,1 0 0 0 0,-1 1 0 0 0,0-1 0 0 0,1 1 0 0 0,-1 0 0 0 0,0-1 0 0 0,0 1 0 0 0,0 0 0 0 0,0 0 0 0 0,-1-1 0 0 0,1 1 0 0 0,0 0 0 0 0,-1 0 0 0 0,1 0 0 0 0,-1 0 0 0 0,0 0 0 0 0,0 3 0 0 0,1 1 20 0 0,-1 0 0 0 0,-1 0 0 0 0,1-1 0 0 0,-1 1 1 0 0,0 0-1 0 0,-1-1 0 0 0,1 1 0 0 0,-5 9 1 0 0,-2 2-135 0 0,-14 21 1 0 0,14-25-28 0 0,8-12-50 0 0,11-4-1720 0 0,5-6 1608 0 0,-14 8 183 0 0,1-1-1 0 0,-1 1 1 0 0,1-1 0 0 0,0 1-1 0 0,-1 0 1 0 0,1 0 0 0 0,0 0-1 0 0,0 1 1 0 0,0-1 0 0 0,0 0 0 0 0,4 1-1 0 0,0 0 168 0 0,0 0-1 0 0,1 1 1 0 0,-1 0 0 0 0,1 0-1 0 0,-1 1 1 0 0,0 0-1 0 0,0 0 1 0 0,0 1 0 0 0,0 0-1 0 0,0 0 1 0 0,-1 1-1 0 0,1-1 1 0 0,-1 1 0 0 0,0 1-1 0 0,0-1 1 0 0,-1 1-1 0 0,1 0 1 0 0,-1 0 0 0 0,6 8-1 0 0,-10-10-10 0 0,1-1-1 0 0,-1 1 1 0 0,0 0-1 0 0,0 0 1 0 0,0-1-1 0 0,0 1 1 0 0,0 0-1 0 0,-1 0 1 0 0,1 0-1 0 0,-1 0 1 0 0,0 0-1 0 0,0 0 1 0 0,0 0-1 0 0,0 0 1 0 0,-1 0-1 0 0,1 0 1 0 0,-1 0-1 0 0,0 0 0 0 0,0 0 1 0 0,-2 5-1 0 0,-1 2-19 0 0,0-1-1 0 0,-1 1 0 0 0,0-1 1 0 0,-11 14-1 0 0,11-17-58 0 0,-1 1 0 0 0,0-1 0 0 0,-12 11 0 0 0,17-16-162 0 0,-1 1-1 0 0,1-1 0 0 0,0 0 1 0 0,-1 0-1 0 0,1 0 0 0 0,-1 0 1 0 0,0 0-1 0 0,1 0 0 0 0,-1-1 1 0 0,0 1-1 0 0,1 0 0 0 0,-1-1 1 0 0,0 0-1 0 0,0 1 0 0 0,0-1 1 0 0,1 0-1 0 0,-1 0 0 0 0,0 0 1 0 0,0 0-1 0 0,0 0 0 0 0,0 0 1 0 0,1-1-1 0 0,-1 1 0 0 0,-3-1 1 0 0,1-3-1705 0 0,-1-3-80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11519 0 0,'0'0'887'0'0,"-1"0"-583"0"0,-18 9 166 0 0,13-7 162 0 0,0 1 0 0 0,1-1-1 0 0,-1 1 1 0 0,1 0 0 0 0,0 1-1 0 0,0-1 1 0 0,-8 8 0 0 0,7-4-304 0 0,1-1-1 0 0,0 1 1 0 0,0 0 0 0 0,1 1-1 0 0,0-1 1 0 0,0 1 0 0 0,0 0-1 0 0,-3 13 1 0 0,1 3 112 0 0,-6 42 0 0 0,10-49-417 0 0,0 0 0 0 0,2 0 0 0 0,0-1 0 0 0,0 1 0 0 0,2 0 0 0 0,0 0 0 0 0,8 28 0 0 0,-7-37-1 0 0,-1 0 1 0 0,1-1 0 0 0,0 1 0 0 0,1-1-1 0 0,-1 0 1 0 0,1 0 0 0 0,1 0 0 0 0,0 0-1 0 0,0-1 1 0 0,0 0 0 0 0,0 0 0 0 0,1 0 0 0 0,0-1-1 0 0,1 1 1 0 0,-1-1 0 0 0,1-1 0 0 0,0 1-1 0 0,7 2 1 0 0,-11-5 14 0 0,1-1 0 0 0,-1 0 0 0 0,0 0 0 0 0,0 0-1 0 0,0-1 1 0 0,1 1 0 0 0,-1-1 0 0 0,0 0 0 0 0,1 0 0 0 0,-1 0-1 0 0,0 0 1 0 0,1 0 0 0 0,-1-1 0 0 0,0 0 0 0 0,4 0 0 0 0,-2-1 26 0 0,0 0 1 0 0,-1-1 0 0 0,1 1 0 0 0,-1-1-1 0 0,1 0 1 0 0,-1 0 0 0 0,0 0 0 0 0,0 0-1 0 0,3-5 1 0 0,0 1 33 0 0,-1 0 1 0 0,0-1-1 0 0,-1 1 0 0 0,0-1 1 0 0,0-1-1 0 0,-1 1 0 0 0,0-1 1 0 0,0 1-1 0 0,-1-1 0 0 0,3-12 0 0 0,-4 9-9 0 0,0 0-1 0 0,-1 0 1 0 0,0 0-1 0 0,-1 0 1 0 0,0 0-1 0 0,-1 0 1 0 0,0 0-1 0 0,-1 0 0 0 0,0 0 1 0 0,-1 1-1 0 0,-1-1 1 0 0,0 1-1 0 0,0-1 1 0 0,-1 1-1 0 0,0 1 1 0 0,-8-13-1 0 0,4 10-243 0 0,-1 0-1 0 0,0 0 0 0 0,-1 1 1 0 0,0 0-1 0 0,-1 1 1 0 0,-18-13-1 0 0,28 22-24 0 0,0 1 0 0 0,-1-1 1 0 0,1 1-1 0 0,0 0 0 0 0,0 0 0 0 0,-1 0 0 0 0,1 1 0 0 0,-3-2 1 0 0,-11 1-8646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9671 0 0,'0'0'875'0'0,"13"-6"1188"0"0,-12 6-1698 0 0,-1 0 1 0 0,1-1-1 0 0,0 1 1 0 0,0 0-1 0 0,0 0 1 0 0,0 0 0 0 0,0 0-1 0 0,0 0 1 0 0,0 0-1 0 0,0 0 1 0 0,0 1-1 0 0,0-1 1 0 0,0 0-1 0 0,2 1 1 0 0,12 10 1772 0 0,10 18-1638 0 0,-21-24-149 0 0,4 7-282 0 0,0 1 0 0 0,0 0 1 0 0,-1 0-1 0 0,5 15 0 0 0,18 59-159 0 0,-25-68 14 0 0,15 55-2379 0 0,-18-59 496 0 0</inkml:trace>
  <inkml:trace contextRef="#ctx0" brushRef="#br0" timeOffset="1">1 184 16871 0 0,'0'0'1832'0'0,"7"-1"-1352"0"0,4 1 64 0 0,4 3 16 0 0,1-3 0 0 0,3-2-152 0 0,2 1-32 0 0,1-1-8 0 0,0 0 0 0 0,1-2-368 0 0,1-1 0 0 0,-1 1 0 0 0,-1 0-8968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12439 0 0,'0'0'566'0'0,"2"0"-6"0"0,-1 0-557 0 0,-1 0 1 0 0,1 0 0 0 0,0 0 0 0 0,-1 0 0 0 0,1 0 0 0 0,0 0 0 0 0,0 0-1 0 0,-1 0 1 0 0,1 0 0 0 0,0 0 0 0 0,-1 1 0 0 0,1-1 0 0 0,0 0-1 0 0,0 1 1 0 0,-1-1 0 0 0,1 0 0 0 0,-1 1 0 0 0,1-1 0 0 0,0 1-1 0 0,-1-1 1 0 0,1 1 0 0 0,-1-1 0 0 0,1 2 0 0 0,1 0 115 0 0,-1 0 0 0 0,1 1 1 0 0,-1-1-1 0 0,0 0 0 0 0,0 1 0 0 0,0-1 1 0 0,0 4-1 0 0,2 7 929 0 0,-1-1 1 0 0,1 16-1 0 0,-3-23-609 0 0,1 12 273 0 0,-1 0-1 0 0,-1-1 1 0 0,0 1-1 0 0,-1 0 1 0 0,-7 27-1 0 0,6-34-704 0 0,0 0-1 0 0,0-1 1 0 0,-1 0-1 0 0,0 0 1 0 0,-1 0-1 0 0,0 0 0 0 0,0 0 1 0 0,-1-1-1 0 0,0 0 1 0 0,-13 13-1 0 0,18-20-354 0 0,-2 1 550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4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27 462 6911 0 0,'0'1'114'0'0,"-1"2"-110"0"0,-13-1 4072 0 0,5-10 492 0 0,9 7-4461 0 0,-1-1 0 0 0,0 0 1 0 0,1 0-1 0 0,0 0 0 0 0,-1 1 1 0 0,1-1-1 0 0,0 0 0 0 0,0 0 1 0 0,0 0-1 0 0,0 0 0 0 0,1 1 1 0 0,0-5-1 0 0,8-23 200 0 0,-5 17-267 0 0,38-114-20 0 0,12-40-540 0 0,-49 149 382 0 0,2 1 1 0 0,13-28-1 0 0,-19 43 81 0 0,0-1 0 0 0,0 0 0 0 0,1 1 0 0 0,-1-1 0 0 0,0 1 0 0 0,1 0 0 0 0,-1-1 0 0 0,1 1 0 0 0,-1 0 0 0 0,1 0 0 0 0,0 0-1 0 0,-1 0 1 0 0,1 0 0 0 0,0 0 0 0 0,0 0 0 0 0,0 1 0 0 0,0-1 0 0 0,0 1 0 0 0,-1-1 0 0 0,1 1 0 0 0,0 0 0 0 0,0 0 0 0 0,0 0 0 0 0,0 0 0 0 0,0 0 0 0 0,0 0 0 0 0,0 0 0 0 0,0 1 0 0 0,0-1 0 0 0,0 1 0 0 0,0-1 0 0 0,0 1 0 0 0,0 0 0 0 0,-1 0 0 0 0,3 1 0 0 0,9 9-197 0 0,0 0 1 0 0,0 1-1 0 0,21 27 0 0 0,-14-16 162 0 0,18 20 104 0 0,130 151 387 0 0,-165-189-203 0 0,0 0 0 0 0,0 0 1 0 0,0 0-1 0 0,-1 0 1 0 0,0 0-1 0 0,0 1 1 0 0,2 7-1 0 0,-4-13-193 0 0,0 1 66 0 0,0-1 0 0 0,0 1 0 0 0,0 0 0 0 0,0-1-1 0 0,0 1 1 0 0,0 0 0 0 0,-1-1 0 0 0,1 1 0 0 0,0 0 0 0 0,0-1-1 0 0,0 1 1 0 0,-1 0 0 0 0,1-1 0 0 0,0 1 0 0 0,-1-1 0 0 0,1 1-1 0 0,-1 0 1 0 0,1-1 0 0 0,0 1 0 0 0,-1-1 0 0 0,1 0 0 0 0,-1 1-1 0 0,1-1 1 0 0,-1 1 0 0 0,0-1 0 0 0,1 0 0 0 0,-1 1-1 0 0,1-1 1 0 0,-1 0 0 0 0,-1 1 0 0 0,-24 8 1548 0 0,19-7-1176 0 0,1 0-182 0 0,-1-1 0 0 0,1 0-1 0 0,0 0 1 0 0,0 0 0 0 0,-1-1-1 0 0,-7-1 1 0 0,-7 1 250 0 0,-128 2 1967 0 0,45-2-1241 0 0,89 0-1226 0 0,-1 1 1 0 0,0 0-1 0 0,0 1 1 0 0,0 1 0 0 0,-16 5-1 0 0,32-8-89 0 0,-1 0 0 0 0,1 0-1 0 0,-1 1 1 0 0,1-1 0 0 0,-1 0 0 0 0,1 0-1 0 0,-1 1 1 0 0,1-1 0 0 0,-1 0 0 0 0,1 0-1 0 0,-1 1 1 0 0,1-1 0 0 0,-1 1 0 0 0,1-1-1 0 0,0 0 1 0 0,-1 1 0 0 0,1-1-1 0 0,0 1 1 0 0,-1-1 0 0 0,1 1 0 0 0,0-1-1 0 0,-1 1 1 0 0,1-1 0 0 0,0 1 0 0 0,0-1-1 0 0,0 1 1 0 0,0 0 0 0 0,0-1 0 0 0,-1 1-1 0 0,1-1 1 0 0,0 1 0 0 0,0-1 0 0 0,0 1-1 0 0,1 0 1 0 0,-1 0 0 0 0,4 5-1535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83 7831 0 0,'0'0'603'0'0,"-20"24"3140"0"0,17-15-3221 0 0,1 0 1 0 0,1 0 0 0 0,-1 0 0 0 0,1 0-1 0 0,1 1 1 0 0,-1-1 0 0 0,2 0 0 0 0,1 13 0 0 0,17 83 1219 0 0,-8-58-1352 0 0,25 206 535 0 0,-25-168-781 0 0,-2-14-412 0 0,-11-148-58 0 0,-4 1 0 0 0,-3-1 0 0 0,-29-114 0 0 0,19 135 491 0 0,12 36 32 0 0,0 0 1 0 0,-6-34 0 0 0,12 49-169 0 0,0 0 0 0 0,1 0 1 0 0,-1 0-1 0 0,1 0 0 0 0,0-1 0 0 0,1 1 1 0 0,0 0-1 0 0,-1 0 0 0 0,1 0 0 0 0,1 0 0 0 0,-1 0 1 0 0,1 0-1 0 0,0 1 0 0 0,0-1 0 0 0,5-8 1 0 0,-4 10 88 0 0,0 0 1 0 0,0 0 0 0 0,0 0 0 0 0,0 1 0 0 0,0-1 0 0 0,1 1 0 0 0,-1 0 0 0 0,1-1 0 0 0,-1 2 0 0 0,1-1 0 0 0,0 0 0 0 0,8-1-1 0 0,56-11 851 0 0,-33 9-710 0 0,40-10 15 0 0,76-17-1621 0 0,-132 28 64 0 0,-1 3-56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7367 0 0,'0'0'9420'0'0,"16"-13"-6722"0"0,-9 8-2403 0 0,1 1 1 0 0,-1-1 0 0 0,1 1-1 0 0,-1 1 1 0 0,1 0-1 0 0,0 0 1 0 0,12-3 0 0 0,65-10 506 0 0,-47 10-706 0 0,58-7-463 0 0,-63 11-2174 0 0,-2 1-3344 0 0,-15 1-151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11455 0 0,'-16'25'1248'0'0,"15"-24"-1102"0"0,0 0 0 0 0,1-1 0 0 0,-1 1-1 0 0,0 0 1 0 0,1 0 0 0 0,-1 0 0 0 0,1-1-1 0 0,-1 1 1 0 0,1 0 0 0 0,0 0 0 0 0,-1 0 0 0 0,1 0-1 0 0,0 0 1 0 0,-1 0 0 0 0,1 0 0 0 0,0 0-1 0 0,0 0 1 0 0,0 0 0 0 0,0 0 0 0 0,0 0 0 0 0,0 0-1 0 0,0 0 1 0 0,0 0 0 0 0,1 0 0 0 0,-1 0-1 0 0,0 0 1 0 0,0 0 0 0 0,1 1 0 0 0,1-1-1 0 0,-1 0 1 0 0,0 0 0 0 0,1 0 0 0 0,-1 0-1 0 0,1 0 1 0 0,-1 0 0 0 0,1 0 0 0 0,-1 0-1 0 0,1 0 1 0 0,0-1 0 0 0,-1 1 0 0 0,1-1-1 0 0,0 1 1 0 0,2-1 0 0 0,10 2 302 0 0,1-1 0 0 0,-1 0 0 0 0,15-2 0 0 0,-25 1-286 0 0,37-5 424 0 0,-1 0 1 0 0,53-16-1 0 0,25-3 263 0 0,-64 15-3916 0 0,0-2-1 0 0,59-21 1 0 0,-89 24-3187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15 102 6447 0 0,'0'0'499'0'0,"-1"-1"-328"0"0,-13-16 9344 0 0,24 15-8317 0 0,6 1-701 0 0,1 1-1 0 0,-1 1 1 0 0,23 3 0 0 0,11 1 276 0 0,19 0 33 0 0,41 1-76 0 0,114 7-428 0 0,-199-10-292 0 0,0-2-1 0 0,1-1 0 0 0,-1-1 0 0 0,36-6 0 0 0,98-27 20 0 0,-109 26 2 0 0,0 0 2 0 0,-38 6-33 0 0,19-3 0 0 0,9-10-161 0 0,-38 14 58 0 0,0 1-142 0 0,0-1 0 0 0,0 1 0 0 0,0-1-1 0 0,0 0 1 0 0,-1 0 0 0 0,1 1 0 0 0,0-1 0 0 0,0 0-1 0 0,-1-1 1 0 0,1 1 0 0 0,-1 0 0 0 0,1 0 0 0 0,-1-1 0 0 0,1 1-1 0 0,-1-1 1 0 0,0 1 0 0 0,0-1 0 0 0,0 0 0 0 0,0 1-1 0 0,0-1 1 0 0,0 0 0 0 0,0 0 0 0 0,-1 0 0 0 0,2-2-1 0 0,-1 1-313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 3679 0 0,'0'0'167'0'0,"-13"-27"7853"0"0,12 27-7736 0 0,0-1 0 0 0,0 1 1 0 0,0-1-1 0 0,0 1 0 0 0,0-1 0 0 0,0 1 0 0 0,0 0 1 0 0,0-1-1 0 0,0 1 0 0 0,0 0 0 0 0,0 0 0 0 0,0 0 1 0 0,0 0-1 0 0,0 0 0 0 0,0 0 0 0 0,0 0 0 0 0,0 0 1 0 0,0 0-1 0 0,-2 1 0 0 0,-15 18 988 0 0,14-13-1121 0 0,0 1 0 0 0,0 0-1 0 0,1 0 1 0 0,0 0 0 0 0,0 1 0 0 0,1-1 0 0 0,0 1-1 0 0,-1 9 1 0 0,-7 68 728 0 0,9-64-642 0 0,-5 38 243 0 0,3 0-1 0 0,3 1 1 0 0,2-1-1 0 0,18 103 0 0 0,-16-145-448 0 0,0-1-1 0 0,2 0 1 0 0,0-1-1 0 0,0 1 1 0 0,1-1-1 0 0,1-1 1 0 0,1 1-1 0 0,0-1 1 0 0,1-1-1 0 0,17 19 1 0 0,-20-25-16 0 0,1 1 0 0 0,0-1 1 0 0,0-1-1 0 0,1 0 0 0 0,-1 0 1 0 0,2 0-1 0 0,-1-1 0 0 0,0-1 0 0 0,1 0 1 0 0,0 0-1 0 0,0-1 0 0 0,0 0 1 0 0,1 0-1 0 0,-1-1 0 0 0,1-1 1 0 0,-1 0-1 0 0,16 0 0 0 0,-9-2-285 0 0,-1 0-1 0 0,1-1 1 0 0,0-1-1 0 0,-1 0 1 0 0,0-2-1 0 0,0 0 1 0 0,0 0-1 0 0,22-12 1 0 0,-27 11 17 0 0,0-1 1 0 0,-1 0-1 0 0,0 0 0 0 0,-1-1 1 0 0,0 0-1 0 0,0 0 0 0 0,-1-1 1 0 0,0-1-1 0 0,0 1 0 0 0,-1-1 1 0 0,0 0-1 0 0,7-16 1 0 0,-5 7-1462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96 5527 0 0,'-11'-4'568'0'0,"-21"-5"11458"0"0,32 8-11736 0 0,3-3-80 0 0,1 0-1 0 0,0 0 1 0 0,0 1-1 0 0,1-1 1 0 0,-1 1-1 0 0,1 0 1 0 0,0 1-1 0 0,-1-1 1 0 0,1 1 0 0 0,11-3-1 0 0,59-13 799 0 0,-28 8-478 0 0,-23 5-347 0 0,0 0 0 0 0,1 2 1 0 0,44-1-1 0 0,77 11-1304 0 0,-64-2-3330 0 0,-62-5-2045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191 162 8287 0 0,'0'0'639'0'0,"-22"-23"3741"0"0,21 21-4150 0 0,-1 1 0 0 0,0-1-1 0 0,0 0 1 0 0,1 1 0 0 0,-1 0 0 0 0,0-1 0 0 0,-1 1-1 0 0,1 0 1 0 0,0 0 0 0 0,0 0 0 0 0,0 0 0 0 0,-1 0-1 0 0,1 1 1 0 0,0-1 0 0 0,-1 1 0 0 0,1-1 0 0 0,-1 1-1 0 0,1 0 1 0 0,0 0 0 0 0,-4 0 0 0 0,3 1-95 0 0,-1 0 1 0 0,1 0-1 0 0,-1 1 1 0 0,1-1 0 0 0,-1 1-1 0 0,1-1 1 0 0,0 1-1 0 0,0 0 1 0 0,0 0 0 0 0,0 1-1 0 0,0-1 1 0 0,-3 3-1 0 0,0 3-57 0 0,-1-1-1 0 0,1 1 0 0 0,1 0 0 0 0,-1 0 1 0 0,1 0-1 0 0,1 1 0 0 0,-1 0 1 0 0,2 0-1 0 0,-5 12 0 0 0,2 3-14 0 0,1 0-1 0 0,1 0 0 0 0,1 0 1 0 0,1 0-1 0 0,1 1 0 0 0,4 36 1 0 0,-2-53-53 0 0,0 1 1 0 0,0-1-1 0 0,1 0 1 0 0,1-1 0 0 0,-1 1-1 0 0,1 0 1 0 0,0-1 0 0 0,1 1-1 0 0,0-1 1 0 0,0 0 0 0 0,0 0-1 0 0,1 0 1 0 0,0-1 0 0 0,1 0-1 0 0,-1 0 1 0 0,1 0 0 0 0,0-1-1 0 0,1 0 1 0 0,-1 0 0 0 0,1 0-1 0 0,0-1 1 0 0,14 7 0 0 0,-5-5 11 0 0,-1-1 1 0 0,1 0-1 0 0,0-1 1 0 0,0-1-1 0 0,0-1 1 0 0,1 0-1 0 0,-1-1 1 0 0,0-1-1 0 0,1 0 1 0 0,-1-1-1 0 0,1-1 1 0 0,-1-1-1 0 0,0 0 1 0 0,0-1-1 0 0,-1-1 1 0 0,1 0-1 0 0,-1-1 1 0 0,15-8-1 0 0,-10 4 59 0 0,-1-2 0 0 0,0 0 0 0 0,-1-1 0 0 0,-1-1 0 0 0,0 0 1 0 0,0-1-1 0 0,-2-1 0 0 0,0-1 0 0 0,0 0 0 0 0,-2-1 0 0 0,0 0 0 0 0,18-38 0 0 0,-26 47 55 0 0,-1 0-1 0 0,0-1 1 0 0,-1 0 0 0 0,0 0 0 0 0,0 0-1 0 0,-1 0 1 0 0,-1 0 0 0 0,1 0 0 0 0,-2 0-1 0 0,0-1 1 0 0,-1-19 0 0 0,-1 22-11 0 0,0-1 0 0 0,0 1 1 0 0,-1 0-1 0 0,0 0 0 0 0,0 0 0 0 0,-1 1 1 0 0,0-1-1 0 0,0 1 0 0 0,-1 0 1 0 0,0 0-1 0 0,0 1 0 0 0,-1-1 0 0 0,0 1 1 0 0,0 0-1 0 0,-8-6 0 0 0,-4 0-27 0 0,0 0 0 0 0,0 1 0 0 0,-1 1 1 0 0,-1 1-1 0 0,0 1 0 0 0,0 1 0 0 0,-1 0 0 0 0,1 2 0 0 0,-2 0 0 0 0,1 1 1 0 0,0 2-1 0 0,-1 0 0 0 0,1 1 0 0 0,-37 3 0 0 0,47-1-322 0 0,0 1 0 0 0,1 1-1 0 0,0 0 1 0 0,-1 0 0 0 0,1 1 0 0 0,0 0-1 0 0,-10 6 1 0 0,10-3-454 0 0,0-1-1 0 0,1 2 1 0 0,0-1-1 0 0,0 1 1 0 0,1 1-1 0 0,0-1 1 0 0,0 1-1 0 0,1 1 1 0 0,0 0-1 0 0,-6 12 1 0 0,-7 15-7369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43 586 9007 0 0,'-11'13'414'0'0,"8"-10"-12"0"0,-25-10 8554 0 0,146-51-5824 0 0,2-1-2060 0 0,-41 12-640 0 0,304-196 85 0 0,-349 218-252 0 0,-1-1 0 0 0,53-55 0 0 0,-50 42 575 0 0,-35 39-552 0 0,7-5-208 0 0,-4 3-60 0 0,0 0 0 0 0,-1 1-1 0 0,1-1 1 0 0,0 1 0 0 0,0 0 0 0 0,0 0-1 0 0,0 1 1 0 0,0-1 0 0 0,0 1-1 0 0,0 0 1 0 0,0 0 0 0 0,0 0 0 0 0,0 0-1 0 0,0 1 1 0 0,6 1 0 0 0,2 2 42 0 0,0 0 0 0 0,0 0 0 0 0,14 9 0 0 0,-2-2 46 0 0,566 179 1226 0 0,-472-157-1224 0 0,-112-32-99 0 0,42 13 19 0 0,59 24 0 0 0,-42-15 85 0 0,-3-1-1112 0 0,-24-1-3527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8 580 1839 0 0,'-7'12'16758'0'0,"235"-106"-12267"0"0,-145 57-3972 0 0,-2-3-34 0 0,103-68 0 0 0,-107 60-338 0 0,116-54 0 0 0,13-3-84 0 0,-127 62-51 0 0,-38 29 150 0 0,-40 13-64 0 0,31 1 774 0 0,-22 2-782 0 0,0 0 1 0 0,0 0 0 0 0,0 1-1 0 0,0 1 1 0 0,-1 0 0 0 0,1 0-1 0 0,-1 0 1 0 0,11 8 0 0 0,92 56 296 0 0,3-4 0 0 0,144 56 0 0 0,-157-79-241 0 0,3-4 0 0 0,1-5 0 0 0,123 21 0 0 0,-194-49-477 0 0,9 1-1494 0 0,-16 4-6115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1375 0 0,'0'0'12383'0'0,"19"-4"-9288"0"0,-16 5-2992 0 0,0-1 0 0 0,-1 0 0 0 0,1 1 0 0 0,0 0 0 0 0,-1 0 0 0 0,1 0 1 0 0,-1 0-1 0 0,1 0 0 0 0,-1 0 0 0 0,1 0 0 0 0,-1 1 0 0 0,0-1 1 0 0,1 1-1 0 0,-1 0 0 0 0,0 0 0 0 0,0 0 0 0 0,0 0 0 0 0,-1 0 0 0 0,1 0 1 0 0,0 0-1 0 0,-1 0 0 0 0,0 1 0 0 0,1-1 0 0 0,-1 1 0 0 0,0-1 1 0 0,0 1-1 0 0,0 0 0 0 0,0 2 0 0 0,4 11 198 0 0,-2 0-1 0 0,0 0 1 0 0,2 25 0 0 0,-4-31-215 0 0,7 229 969 0 0,-5-66-904 0 0,-2-118-163 0 0,-2-40-192 0 0,1 1 1 0 0,0-1 0 0 0,1 1 0 0 0,1-1-1 0 0,0 0 1 0 0,1 0 0 0 0,9 27 0 0 0,-6-34-559 0 0,1 2-3515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7831 0 0,'0'0'3986'0'0,"2"14"-616"0"0,18 199 1494 0 0,-7 107-2589 0 0,-11-254-2141 0 0,2 0 1 0 0,19 101 0 0 0,-23-166-164 0 0,0 0 0 0 0,0 0 0 0 0,0 0 0 0 0,0 0-1 0 0,0 0 1 0 0,1 0 0 0 0,-1 0 0 0 0,0 0 0 0 0,1-1 0 0 0,-1 1 0 0 0,0 0 0 0 0,1 0 0 0 0,-1 0 0 0 0,1-1 0 0 0,-1 1 0 0 0,1 0 0 0 0,-1 0-1 0 0,1-1 1 0 0,0 1 0 0 0,-1-1 0 0 0,1 1 0 0 0,0 0 0 0 0,0-1 0 0 0,0 1 0 0 0,-1-1 0 0 0,1 0 0 0 0,0 1 0 0 0,0-1 0 0 0,0 0 0 0 0,0 1-1 0 0,1-1 1 0 0,-1 0-92 0 0,1-1 0 0 0,-1 1 0 0 0,1-1 0 0 0,-1 0 0 0 0,0 1 0 0 0,1-1 0 0 0,-1 0 0 0 0,0 0 0 0 0,1 0 0 0 0,-1 0 0 0 0,0 0-1 0 0,0 0 1 0 0,0 0 0 0 0,0 0 0 0 0,0 0 0 0 0,0-1 0 0 0,0 1 0 0 0,0 0 0 0 0,0-3 0 0 0,10-16-1250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4143 0 0,'0'0'319'0'0,"-1"-2"-210"0"0,0-1 359 0 0,0 1 0 0 0,0-1 0 0 0,0 0 0 0 0,0 0 0 0 0,0 1 0 0 0,-1-1 0 0 0,1 0 0 0 0,-1 1 0 0 0,1 0 0 0 0,-1-1 0 0 0,0 1 0 0 0,0 0 0 0 0,-1 0 0 0 0,1 0 0 0 0,0 0 0 0 0,0 0 0 0 0,-1 1 0 0 0,1-1 0 0 0,-1 1 0 0 0,0-1 0 0 0,1 1 0 0 0,-1 0 0 0 0,0 0 0 0 0,-4-1 0 0 0,4 3-362 0 0,1-1 1 0 0,0 1 0 0 0,-1-1 0 0 0,1 1 0 0 0,0 0 0 0 0,-1 0 0 0 0,1 0-1 0 0,0 0 1 0 0,0 0 0 0 0,0 0 0 0 0,0 1 0 0 0,0-1 0 0 0,0 1-1 0 0,0-1 1 0 0,0 1 0 0 0,0 0 0 0 0,1 0 0 0 0,-1-1 0 0 0,1 1-1 0 0,-1 0 1 0 0,1 1 0 0 0,0-1 0 0 0,0 0 0 0 0,0 0 0 0 0,-1 5 0 0 0,-3 4-49 0 0,1 1 0 0 0,0 0 1 0 0,0 0-1 0 0,2 0 1 0 0,-1 1-1 0 0,2-1 0 0 0,-1 0 1 0 0,2 1-1 0 0,0 0 0 0 0,0-1 1 0 0,1 1-1 0 0,3 13 1 0 0,-2-19-47 0 0,0 0 1 0 0,0 0 0 0 0,1 0 0 0 0,0 0 0 0 0,0-1-1 0 0,0 1 1 0 0,1-1 0 0 0,0 0 0 0 0,1 0 0 0 0,-1 0-1 0 0,1-1 1 0 0,0 0 0 0 0,0 0 0 0 0,1 0 0 0 0,0 0-1 0 0,-1-1 1 0 0,2 0 0 0 0,-1 0 0 0 0,0 0-1 0 0,1-1 1 0 0,-1 0 0 0 0,9 2 0 0 0,-7-2 47 0 0,0-1 0 0 0,0 0 0 0 0,0 0-1 0 0,1-1 1 0 0,-1 0 0 0 0,1 0 0 0 0,-1-1 0 0 0,0 0 0 0 0,1-1 0 0 0,-1 0 0 0 0,0 0 0 0 0,14-4 0 0 0,-15 2 34 0 0,-1 1 1 0 0,0-1-1 0 0,-1 1 1 0 0,1-2 0 0 0,0 1-1 0 0,-1-1 1 0 0,0 1 0 0 0,1-2-1 0 0,-2 1 1 0 0,1 0 0 0 0,0-1-1 0 0,-1 0 1 0 0,0 0 0 0 0,0 0-1 0 0,0-1 1 0 0,-1 1 0 0 0,3-7-1 0 0,-1 2 75 0 0,-1 0-1 0 0,0-1 0 0 0,-1 1 0 0 0,0-1 0 0 0,0 1 0 0 0,-2-1 0 0 0,1 0 0 0 0,-1 0 0 0 0,-1 0 0 0 0,1 0 0 0 0,-3-14 0 0 0,1 18-79 0 0,0 0-1 0 0,-1 1 1 0 0,0-1 0 0 0,0 0 0 0 0,-1 1-1 0 0,0-1 1 0 0,0 1 0 0 0,0 0 0 0 0,-1 0-1 0 0,1 0 1 0 0,-1 0 0 0 0,-1 1 0 0 0,1 0-1 0 0,-1 0 1 0 0,0 0 0 0 0,0 0 0 0 0,-1 1-1 0 0,-10-7 1 0 0,3 3 26 0 0,0 1 0 0 0,-1 1 0 0 0,1 0 0 0 0,-2 1 1 0 0,1 0-1 0 0,-1 1 0 0 0,-22-3 0 0 0,31 6-100 0 0,-1 0 0 0 0,1 1 0 0 0,-1 0 0 0 0,0 0 0 0 0,1 0 0 0 0,-1 1 0 0 0,1 0 0 0 0,-1 0 0 0 0,1 0 0 0 0,0 1 0 0 0,0 0 0 0 0,-1 0 0 0 0,1 1 0 0 0,0 0 0 0 0,1 0 0 0 0,-1 0 0 0 0,0 1 0 0 0,1-1 0 0 0,-8 8 0 0 0,4 0-261 0 0,0 0 0 0 0,1 0 0 0 0,0 1 0 0 0,1 0 0 0 0,1 0 0 0 0,-1 1 0 0 0,2-1 0 0 0,0 1 0 0 0,-6 24 0 0 0,5-4-1027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4607 0 0,'18'-9'12984'0'0,"-15"34"-11513"0"0,10 263 2057 0 0,-8-75-2994 0 0,-6-100-382 0 0,-1-83-288 0 0,2 0 0 0 0,1 1-1 0 0,6 41 1 0 0,-2-65-1385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6447 0 0,'0'0'4746'0'0,"-2"13"-2308"0"0,-6 165 2605 0 0,6-77-3658 0 0,-4 374 1254 0 0,18-359-6683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10511 0 0,'0'0'480'0'0,"-2"-1"-10"0"0,-19-14 3883 0 0,35 11-3776 0 0,-13 4-562 0 0,0-1-1 0 0,1 1 0 0 0,-1-1 0 0 0,0 1 1 0 0,1 0-1 0 0,-1-1 0 0 0,1 1 0 0 0,-1 0 1 0 0,3 0-1 0 0,-1 1 6 0 0,2-1 23 0 0,-1 1 1 0 0,1-1-1 0 0,0 1 0 0 0,0-1 1 0 0,0-1-1 0 0,0 1 0 0 0,8-2 1 0 0,-6 1-21 0 0,-1 0 1 0 0,1 1 0 0 0,0 0-1 0 0,0 0 1 0 0,0 1 0 0 0,-1-1 0 0 0,12 4-1 0 0,10 1-18 0 0,-25-5-5 0 0,0 0 0 0 0,0 0 0 0 0,1 0 0 0 0,-1 1 0 0 0,0 0 0 0 0,0-1 0 0 0,0 1 0 0 0,0 0 0 0 0,0 1 0 0 0,-1-1 0 0 0,1 0 0 0 0,0 1 0 0 0,4 3 0 0 0,2 1 0 0 0,1 1 168 0 0,1 0 0 0 0,-1 1 0 0 0,0 0 0 0 0,-1 1 0 0 0,9 11 0 0 0,-16-19 610 0 0,-2 3-356 0 0,1 1-264 0 0,0 0-1 0 0,-1 0 1 0 0,0 0-1 0 0,0 0 1 0 0,0 0-1 0 0,0-1 1 0 0,-1 1-1 0 0,0 0 1 0 0,0 0 0 0 0,0 0-1 0 0,-1 0 1 0 0,1-1-1 0 0,-1 1 1 0 0,0-1-1 0 0,-1 1 1 0 0,1-1-1 0 0,-1 0 1 0 0,0 0-1 0 0,-4 5 1 0 0,-53 76 2017 0 0,48-66-1893 0 0,5-8-116 0 0,1 1 1 0 0,-6 14-1 0 0,-6 11-14 0 0,9-19-34 0 0,-13 30 1 0 0,13-13-2098 0 0,8-31 506 0 0,1 1 0 0 0,-1 0 0 0 0,1 0 0 0 0,1 9 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140 325 919 0 0,'0'0'1770'0'0,"21"-16"-966"0"0,-17 10-316 0 0,0-1 1 0 0,0 0-1 0 0,-1 1 0 0 0,1-1 1 0 0,-2 0-1 0 0,1-1 1 0 0,-1 1-1 0 0,2-10 1 0 0,-3 12-364 0 0,0 4 164 0 0,2-21 575 0 0,-2 10-74 0 0,0 3-286 0 0,0 0-1 0 0,0 0 1 0 0,-1 0-1 0 0,0 0 0 0 0,-1 0 1 0 0,0 0-1 0 0,0-1 1 0 0,-1 2-1 0 0,-3-12 0 0 0,4 18-153 0 0,-3-7 338 0 0,4 8-599 0 0,0 0 0 0 0,0-1-1 0 0,-1 1 1 0 0,1 0 0 0 0,-1-1-1 0 0,1 1 1 0 0,-1 0 0 0 0,1 0 0 0 0,-1-1-1 0 0,0 1 1 0 0,0 0 0 0 0,1 0 0 0 0,-2-1-1 0 0,-1 1-44 0 0,1 0-1 0 0,0 0 0 0 0,-1 0 1 0 0,1 0-1 0 0,-1 0 0 0 0,0 1 1 0 0,1-1-1 0 0,-1 1 1 0 0,1 0-1 0 0,-1 0 0 0 0,0 0 1 0 0,1 0-1 0 0,-1 0 0 0 0,0 0 1 0 0,1 1-1 0 0,-1 0 1 0 0,1-1-1 0 0,-4 2 0 0 0,1 1-13 0 0,1-1 0 0 0,0 1 1 0 0,-1-1-1 0 0,1 1 0 0 0,1 0 0 0 0,-1 1 0 0 0,0-1 0 0 0,1 1 0 0 0,-5 5 0 0 0,-1 3-5 0 0,1 1-1 0 0,0 0 1 0 0,1 0-1 0 0,1 1 1 0 0,-9 26-1 0 0,8-21-24 0 0,1 0 0 0 0,2 1 0 0 0,0 0 0 0 0,-2 25 0 0 0,5-37 0 0 0,2 0 0 0 0,-1 0 0 0 0,1 0 0 0 0,0-1 0 0 0,1 1 0 0 0,-1 0 0 0 0,2-1 0 0 0,-1 1 0 0 0,1-1 0 0 0,0 0 0 0 0,1 0 0 0 0,-1 0 0 0 0,1 0 0 0 0,6 7 0 0 0,-5-7 1 0 0,0-1 0 0 0,1 0 1 0 0,-1 0-1 0 0,1 0 0 0 0,0-1 0 0 0,1 1 0 0 0,-1-2 0 0 0,1 1 0 0 0,0-1 1 0 0,0 0-1 0 0,1 0 0 0 0,-1-1 0 0 0,12 4 0 0 0,-14-6 23 0 0,1 0-1 0 0,0 0 1 0 0,0 0-1 0 0,0-1 1 0 0,0 0-1 0 0,0-1 1 0 0,0 1-1 0 0,-1-1 1 0 0,1 0 0 0 0,0 0-1 0 0,0-1 1 0 0,-1 1-1 0 0,1-2 1 0 0,-1 1-1 0 0,1 0 1 0 0,-1-1-1 0 0,0 0 1 0 0,0 0-1 0 0,5-5 1 0 0,-1 1 75 0 0,-1-1 0 0 0,0 0 0 0 0,-1-1 0 0 0,0 1 0 0 0,0-1 0 0 0,-1 0 0 0 0,0-1 0 0 0,-1 0 0 0 0,0 0 0 0 0,0 0 0 0 0,-1 0 0 0 0,3-13 0 0 0,-3 8 60 0 0,0 0-1 0 0,-1 0 1 0 0,-1 0-1 0 0,0 0 1 0 0,-1-1 0 0 0,-1 1-1 0 0,-1-1 1 0 0,-2-20 0 0 0,2 31-125 0 0,0 0 1 0 0,-1 0 0 0 0,1 0 0 0 0,-1 0 0 0 0,0 0 0 0 0,-1 1 0 0 0,1-1 0 0 0,-1 1 0 0 0,0-1 0 0 0,0 1 0 0 0,0 0 0 0 0,-6-5 0 0 0,-2-1 193 0 0,-1 0 0 0 0,-24-14 1 0 0,23 15-111 0 0,0 0 1 0 0,-21-19-1 0 0,-23-19-518 0 0,56 46 60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54 1839 0 0,'-30'-16'8808'0'0,"27"14"-8502"0"0,1 0 0 0 0,-1 0 0 0 0,0 0-1 0 0,0 1 1 0 0,-1-1 0 0 0,1 1 0 0 0,0 0-1 0 0,0 0 1 0 0,-1 0 0 0 0,1 0 0 0 0,-1 0-1 0 0,1 1 1 0 0,0-1 0 0 0,-1 1 0 0 0,1 0-1 0 0,-1 0 1 0 0,1 1 0 0 0,-7 0 0 0 0,6 1-146 0 0,-1-1 1 0 0,1 1 0 0 0,0 0 0 0 0,0 1 0 0 0,0-1 0 0 0,1 1-1 0 0,-1-1 1 0 0,0 1 0 0 0,1 0 0 0 0,0 1 0 0 0,-1-1 0 0 0,-3 6-1 0 0,-2 4-121 0 0,2 0-1 0 0,-1 0 1 0 0,1 0-1 0 0,1 1 1 0 0,1 0-1 0 0,0 0 1 0 0,-5 25-1 0 0,6-20-48 0 0,2-1 0 0 0,0 1 1 0 0,1 0-1 0 0,1 0 0 0 0,1 0 0 0 0,0 0 0 0 0,2 0 0 0 0,0 0 0 0 0,9 31 0 0 0,-9-43 7 0 0,0 0 0 0 0,0 0 0 0 0,1 0 0 0 0,-1 0 0 0 0,2 0 0 0 0,-1-1 0 0 0,1 0 0 0 0,-1 0 0 0 0,2 0 0 0 0,-1 0 0 0 0,10 7 0 0 0,-10-10 13 0 0,1 1 1 0 0,-1-1 0 0 0,1 0 0 0 0,0-1-1 0 0,0 0 1 0 0,0 0 0 0 0,0 0-1 0 0,0 0 1 0 0,0-1 0 0 0,1 0 0 0 0,-1 0-1 0 0,0-1 1 0 0,1 0 0 0 0,-1 0-1 0 0,13-2 1 0 0,-6-1 64 0 0,0-1 0 0 0,-1 0-1 0 0,1-1 1 0 0,-1-1 0 0 0,0 0-1 0 0,0 0 1 0 0,0-1 0 0 0,-1-1-1 0 0,0 0 1 0 0,-1 0 0 0 0,0-1-1 0 0,11-12 1 0 0,-13 10 48 0 0,0 1 1 0 0,-1-1-1 0 0,0-1 1 0 0,-1 1-1 0 0,-1-1 1 0 0,0 0-1 0 0,0 0 0 0 0,-1-1 1 0 0,-1 1-1 0 0,0-1 1 0 0,0 0-1 0 0,-2 0 1 0 0,1 0-1 0 0,-2 0 1 0 0,0 0-1 0 0,-3-22 0 0 0,2 25-79 0 0,-1 0 0 0 0,0 1 0 0 0,0-1 0 0 0,-1 1 0 0 0,0-1 0 0 0,-1 1 0 0 0,0 0 0 0 0,-1 1-1 0 0,0-1 1 0 0,0 1 0 0 0,-1 0 0 0 0,0 0 0 0 0,0 0 0 0 0,-1 1 0 0 0,0 0 0 0 0,0 0 0 0 0,0 1-1 0 0,-1 0 1 0 0,0 0 0 0 0,-1 1 0 0 0,1 0 0 0 0,-16-6 0 0 0,18 8-56 0 0,0 1 0 0 0,-1 0 1 0 0,1 0-1 0 0,0 1 0 0 0,0 0 0 0 0,-1 0 0 0 0,1 0 1 0 0,-1 1-1 0 0,1 0 0 0 0,-1 0 0 0 0,1 1 1 0 0,0 0-1 0 0,-1 0 0 0 0,1 0 0 0 0,-11 5 1 0 0,12-4-116 0 0,0 0 0 0 0,1 1 1 0 0,-1 0-1 0 0,0 0 0 0 0,1 1 1 0 0,0-1-1 0 0,0 1 0 0 0,0 0 1 0 0,0 0-1 0 0,0 0 0 0 0,1 1 1 0 0,0-1-1 0 0,0 1 0 0 0,0 0 1 0 0,0-1-1 0 0,1 1 0 0 0,0 1 1 0 0,-3 8-1 0 0,-4 27-2269 0 0,9-22 520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13503 0 0,'0'0'1522'0'0,"0"13"-529"0"0,26 195 1095 0 0,-6-76-1851 0 0,-1 6 579 0 0,-19-136-744 0 0,4 1 140 0 0,-3-2-79 0 0,1-9-150 0 0,-1-12-154 0 0,0 1 0 0 0,-1-1-1 0 0,-1 1 1 0 0,-5-25 0 0 0,-19-80-575 0 0,11 65 816 0 0,12 48-39 0 0,-11-42 260 0 0,4-1 0 0 0,-6-90 0 0 0,15 143-193 0 0,1-1 0 0 0,0 1 0 0 0,-1-1 0 0 0,1 1 1 0 0,0-1-1 0 0,0 1 0 0 0,-1 0 0 0 0,1 0 0 0 0,0-1 0 0 0,0 1 0 0 0,1 0 0 0 0,-1 0 0 0 0,0 0 0 0 0,0 0 0 0 0,0 0 0 0 0,1 0 0 0 0,-1 0 0 0 0,0 1 0 0 0,1-1 0 0 0,-1 0 0 0 0,1 1 1 0 0,2-2-1 0 0,34-7 273 0 0,127 19-375 0 0,-135-6-342 0 0,16 2-500 0 0,-16-4-5126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13559 0 0,'0'0'307'0'0,"0"2"-64"0"0,-1-1 0 0 0,0 1 1 0 0,1-1-1 0 0,-1 1 0 0 0,1-1 0 0 0,-1 1 0 0 0,1 0 1 0 0,-1-1-1 0 0,1 1 0 0 0,0 0 0 0 0,0 1 1 0 0,6 1-46 0 0,0 0 1 0 0,0 0-1 0 0,1-1 1 0 0,-1 0 0 0 0,1 0-1 0 0,-1-1 1 0 0,1 0-1 0 0,0 0 1 0 0,0-1 0 0 0,0 1-1 0 0,0-2 1 0 0,0 1-1 0 0,12-1 1 0 0,14-1-10 0 0,56-10-1 0 0,-38 3-243 0 0,-17 4-1428 0 0,-11 1-4230 0 0,-12 0 229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3679 0 0,'-21'45'1264'0'0,"14"-33"669"0"0,1 0 0 0 0,1 1 0 0 0,0 0 0 0 0,-6 23 0 0 0,11-32-1456 0 0,-1 1 0 0 0,1 0 0 0 0,0-1 1 0 0,0 1-1 0 0,0-1 0 0 0,0 1 0 0 0,3 7 1 0 0,-2-8-463 0 0,0 1 0 0 0,1-1 1 0 0,0 0-1 0 0,0 0 0 0 0,0 1 0 0 0,1-1 1 0 0,-1 0-1 0 0,6 5 0 0 0,-4-5 110 0 0,0 0 0 0 0,0 0 0 0 0,0-1 0 0 0,0 0 0 0 0,1 0 0 0 0,0 0 0 0 0,0 0 0 0 0,0-1 0 0 0,0 1 0 0 0,0-1 0 0 0,0-1 0 0 0,0 1 0 0 0,1-1 0 0 0,-1 0 0 0 0,10 1 0 0 0,8-1 282 0 0,0-1 0 0 0,36-4 1 0 0,1 0-155 0 0,-21 4-154 0 0,53-8 0 0 0,-81 6-146 0 0,0-1 0 0 0,0 0 0 0 0,0 0 0 0 0,-1-1 0 0 0,1 0 0 0 0,18-12 0 0 0,-3-1-1294 0 0,28-24-1 0 0,-22 16-1488 0 0,-13 9-1414 0 0,-4-1-1019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 10135 0 0,'0'0'778'0'0,"-29"-9"2142"0"0,27 10-2709 0 0,0-1 0 0 0,0 1 1 0 0,0 0-1 0 0,0-1 1 0 0,0 1-1 0 0,0 0 0 0 0,1 1 1 0 0,-1-1-1 0 0,0 0 1 0 0,0 0-1 0 0,1 1 0 0 0,-1-1 1 0 0,1 1-1 0 0,-1-1 1 0 0,1 1-1 0 0,-2 2 0 0 0,-1 2 20 0 0,1 0 0 0 0,0-1-1 0 0,1 1 1 0 0,-1 0 0 0 0,-2 9 0 0 0,1 1 32 0 0,1 0 0 0 0,1 0 0 0 0,-2 30 0 0 0,5-23-82 0 0,0 1 0 0 0,1-1 0 0 0,1 1 0 0 0,1-1 0 0 0,1 0-1 0 0,9 23 1 0 0,-11-37-161 0 0,1 1-1 0 0,0-1 1 0 0,1 0-1 0 0,0 0 0 0 0,0 0 1 0 0,1 0-1 0 0,0-1 1 0 0,1 0-1 0 0,0-1 0 0 0,0 1 1 0 0,0-1-1 0 0,1-1 1 0 0,0 1-1 0 0,1-1 0 0 0,-1-1 1 0 0,13 7-1 0 0,-3-6-83 0 0,-1 0 1 0 0,1-1-1 0 0,1 0 0 0 0,-1-2 0 0 0,1 0 0 0 0,-1-1 1 0 0,1-1-1 0 0,0-1 0 0 0,0-1 0 0 0,-1 0 0 0 0,1-1 1 0 0,33-9-1 0 0,-4-6-1880 0 0,-19 5 161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17423 0 0,'0'0'1743'0'0,"10"-7"-1512"0"0,0 4 112 0 0,0 2 1 0 0,1-1-1 0 0,-1 1 1 0 0,20 1-1 0 0,-4 0 140 0 0,178 2 1124 0 0,-123 0-1245 0 0,-23-1-330 0 0,112-1-927 0 0,-132-3-281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2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4 492 6911 0 0,'-3'4'7647'0'0,"177"10"-2995"0"0,192 10-1087 0 0,-142-18-2422 0 0,-17-13-352 0 0,-46-1-288 0 0,159-18 378 0 0,-75 3-207 0 0,-166 17-485 0 0,123-3 142 0 0,-62 4-43 0 0,174-27 0 0 0,-267 27-221 0 0,1 2-1 0 0,81 5 1 0 0,94 22 109 0 0,52-9 185 0 0,-104-10-186 0 0,251-7 68 0 0,-355-1-230 0 0,-50 2-13 0 0,24-6 0 0 0,-27 4 0 0 0,0 1 0 0 0,-1 0 0 0 0,18 1 0 0 0,6 1 11 0 0,38-6-1 0 0,21 0 22 0 0,30 1-18 0 0,37 0-17 0 0,32 6 3 0 0,-101-2 0 0 0,7-3 0 0 0,-55 1 0 0 0,63 3 0 0 0,-69 3 0 0 0,-18-3 0 0 0,27 6 0 0 0,2 0-22 0 0,0-2-1 0 0,62-2 1 0 0,-73-3 17 0 0,212 5 5 0 0,-245-5 6 0 0,0 1 1 0 0,0-1-1 0 0,-1 0 1 0 0,1 0-1 0 0,0-1 0 0 0,0 0 1 0 0,-1 0-1 0 0,1-1 1 0 0,-1 0-1 0 0,0 0 0 0 0,0 0 1 0 0,0-1-1 0 0,0 0 1 0 0,9-9-1 0 0,-11 10-2 0 0,-1-1 1 0 0,1 1-1 0 0,-1-1 1 0 0,0 0-1 0 0,0 0 0 0 0,0 0 1 0 0,-1-1-1 0 0,1 1 0 0 0,-1-1 1 0 0,0 1-1 0 0,-1-1 0 0 0,1 0 1 0 0,-1 0-1 0 0,0 1 1 0 0,0-1-1 0 0,0 0 0 0 0,-1 0 1 0 0,0 0-1 0 0,0 0 0 0 0,0 0 1 0 0,-1-6-1 0 0,-1 4 4 0 0,0 0 1 0 0,0-1-1 0 0,-1 1 0 0 0,0 0 0 0 0,0 0 1 0 0,0 0-1 0 0,-1 1 0 0 0,0-1 1 0 0,-1 1-1 0 0,-7-8 0 0 0,-6-6 46 0 0,-33-27-1 0 0,42 40-51 0 0,-9-7 21 0 0,-1 1-1 0 0,-27-15 1 0 0,9 6-27 0 0,17 11 4 0 0,0 1 0 0 0,-34-13 0 0 0,22 13-84 0 0,49 28-48 0 0,3-1 96 0 0,0 0 0 0 0,38 23 0 0 0,-17-12 8 0 0,-22-16 10 0 0,26 13-1 0 0,8 3-8 0 0,-28-12 27 0 0,-13-10 0 0 0,-1 2 0 0 0,1 0 0 0 0,19 17 0 0 0,-26-20 4 0 0,0 1-1 0 0,0-1 1 0 0,-1 1 0 0 0,1 0-1 0 0,-1 0 1 0 0,-1 0 0 0 0,1 1-1 0 0,-1-1 1 0 0,0 1-1 0 0,-1 0 1 0 0,1 0 0 0 0,-1 0-1 0 0,-1 0 1 0 0,1 0 0 0 0,-1 0-1 0 0,0 0 1 0 0,-1 1 0 0 0,0-1-1 0 0,0 0 1 0 0,-1 1-1 0 0,-1 10 1 0 0,-2 0 42 0 0,-1-1-1 0 0,0 0 1 0 0,-1 0 0 0 0,-1 0 0 0 0,-1-1-1 0 0,0 0 1 0 0,-16 23 0 0 0,-9 7 239 0 0,-42 42 0 0 0,3-2 27 0 0,31-36-269 0 0,19-24-31 0 0,1 1 1 0 0,-18 31-1 0 0,38-58-12 0 0,-15 29-885 0 0,-13 31 0 0 0,25-52 618 0 0,1 1-1 0 0,0 0 0 0 0,0 0 0 0 0,1 1 0 0 0,0-1 0 0 0,1 0 0 0 0,0 1 0 0 0,1 12 0 0 0,1-10-1071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121 110 10335 0 0,'-10'6'242'0'0,"-23"11"530"0"0,31-16-762 0 0,0-1-1 0 0,0 1 1 0 0,0-1 0 0 0,-1 1-1 0 0,1-1 1 0 0,0 0 0 0 0,0 0-1 0 0,0 0 1 0 0,-1 0 0 0 0,1 0-1 0 0,0 0 1 0 0,0-1 0 0 0,-1 1-1 0 0,-1-2 1 0 0,1 1 151 0 0,-1 0 0 0 0,1-1 0 0 0,0 1 0 0 0,-1-1-1 0 0,1 0 1 0 0,0 0 0 0 0,0 0 0 0 0,0-1 0 0 0,1 1 0 0 0,-1-1 0 0 0,-2-3 0 0 0,4 5 800 0 0,0-1-610 0 0,1 1-283 0 0,-1-1-1 0 0,1 1 0 0 0,0-1 0 0 0,0 1 1 0 0,-1-1-1 0 0,1 1 0 0 0,0-1 0 0 0,0 1 1 0 0,1-3-1 0 0,13-16 418 0 0,-8 11-220 0 0,1 0 0 0 0,0 1-1 0 0,12-12 1 0 0,-17 18-205 0 0,1 0 1 0 0,-1 0-1 0 0,1 0 0 0 0,0 0 0 0 0,-1 1 1 0 0,1 0-1 0 0,0-1 0 0 0,0 1 1 0 0,0 0-1 0 0,0 0 0 0 0,0 0 0 0 0,0 1 1 0 0,0-1-1 0 0,0 1 0 0 0,0 0 1 0 0,0 0-1 0 0,4 0 0 0 0,1 1 31 0 0,-1-1 0 0 0,0 1 0 0 0,0 1 0 0 0,0-1 0 0 0,0 1 0 0 0,0 0 0 0 0,-1 1 1 0 0,1 0-1 0 0,-1 0 0 0 0,1 0 0 0 0,-1 1 0 0 0,0 0 0 0 0,0 0 0 0 0,-1 1 0 0 0,1-1 0 0 0,-1 1 0 0 0,6 7 0 0 0,-3-1-24 0 0,0-1 1 0 0,-1 1 0 0 0,0 1-1 0 0,-1-1 1 0 0,-1 1-1 0 0,1 0 1 0 0,-2 1 0 0 0,0-1-1 0 0,0 1 1 0 0,-1 0-1 0 0,-1 0 1 0 0,0 0-1 0 0,-1 0 1 0 0,0 0 0 0 0,-1 13-1 0 0,-1-15-45 0 0,-1-1 1 0 0,0 0-1 0 0,0 0 0 0 0,-1 0 0 0 0,0-1 0 0 0,0 1 1 0 0,-1-1-1 0 0,-1 1 0 0 0,0-1 0 0 0,0-1 0 0 0,-8 11 1 0 0,-3 2-6 0 0,-1 0 0 0 0,-1-2 1 0 0,-23 21-1 0 0,32-33-20 0 0,0 1-1 0 0,0-1 1 0 0,-1-1 0 0 0,-19 11-1 0 0,27-16-16 0 0,-1 1 0 0 0,1-1 0 0 0,-1 0 0 0 0,0 0 0 0 0,1-1 0 0 0,-1 1 0 0 0,0 0 0 0 0,0-1 1 0 0,1 0-1 0 0,-1 1 0 0 0,0-1 0 0 0,0 0 0 0 0,0-1 0 0 0,1 1 0 0 0,-1 0 0 0 0,0-1 0 0 0,0 0 0 0 0,1 1 0 0 0,-1-1 0 0 0,0 0 0 0 0,1 0 0 0 0,-1-1 0 0 0,1 1 0 0 0,-1-1 0 0 0,-2-1 0 0 0,4 2 3 0 0,0 0 0 0 0,0 0 0 0 0,0 0 0 0 0,0 0-1 0 0,0-1 1 0 0,0 1 0 0 0,0 0 0 0 0,0 0 0 0 0,0 0 0 0 0,1-1-1 0 0,-1 1 1 0 0,1 0 0 0 0,-1-1 0 0 0,1 1 0 0 0,-1-1 0 0 0,1 1-1 0 0,0-1 1 0 0,-1 1 0 0 0,1 0 0 0 0,0-4 0 0 0,1 3 5 0 0,-1 0-1 0 0,1 0 1 0 0,-1 0 0 0 0,1 0-1 0 0,0 0 1 0 0,0 0 0 0 0,0 0 0 0 0,0 1-1 0 0,0-1 1 0 0,0 0 0 0 0,1 0-1 0 0,2-2 1 0 0,0 0 11 0 0,0 0 1 0 0,1 0-1 0 0,-1 1 0 0 0,1 0 0 0 0,0 0 0 0 0,0 0 1 0 0,0 1-1 0 0,0-1 0 0 0,10-2 0 0 0,-7 4 40 0 0,0-1-1 0 0,1 2 0 0 0,-1-1 1 0 0,1 1-1 0 0,-1 1 0 0 0,16 2 1 0 0,52 15 90 0 0,-40-8-75 0 0,-1-1-605 0 0,49 19 0 0 0,-76-25-505 0 0,0 0 0 0 0,16 2 1 0 0,-7-2-4960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10855 0 0,'11'-11'1156'0'0,"-7"9"-1082"0"0,0 0 0 0 0,0 0-1 0 0,1 1 1 0 0,-1-1-1 0 0,1 1 1 0 0,-1 0 0 0 0,1 1-1 0 0,8-2 1 0 0,38 6 1981 0 0,-24-1-1258 0 0,-22-3-631 0 0,1 1-1 0 0,-1 0 1 0 0,1 1-1 0 0,-1 0 1 0 0,1 0 0 0 0,-1 0-1 0 0,0 0 1 0 0,0 1-1 0 0,0-1 1 0 0,0 1 0 0 0,-1 1-1 0 0,1-1 1 0 0,6 7-1 0 0,4 6 323 0 0,-1 0 1 0 0,17 24-1 0 0,5 5 593 0 0,-24-31-715 0 0,-1 1 1 0 0,0 0-1 0 0,-1 1 1 0 0,-1 0-1 0 0,0 1 1 0 0,-1 0-1 0 0,-1 0 0 0 0,0 0 1 0 0,-2 1-1 0 0,6 28 1 0 0,-6-17-26 0 0,-2 0 1 0 0,-1 0-1 0 0,-1 0 1 0 0,-2 0-1 0 0,-8 58 1 0 0,1-41-421 0 0,-19 59 0 0 0,5-42-2409 0 0,14-43 1191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483 100 3223 0 0,'0'0'143'0'0,"4"-4"-3"0"0,11-13 45 0 0,-11 13 621 0 0,-18-22 4030 0 0,11 22-4597 0 0,1 1 0 0 0,-1 0 0 0 0,0 0 0 0 0,0 0 0 0 0,0 0 0 0 0,-1 1 0 0 0,1-1 0 0 0,-1 1 0 0 0,1 0 0 0 0,-1 0 0 0 0,0 0 0 0 0,-7-3 0 0 0,-2 2 221 0 0,0 0 0 0 0,-24-2 0 0 0,36 4-434 0 0,-5 1 97 0 0,0 0-1 0 0,-1 0 1 0 0,-8 2 0 0 0,-13 0 203 0 0,18-2-246 0 0,1 1 0 0 0,0 0 0 0 0,-1 1 0 0 0,1 0 0 0 0,0 1 0 0 0,0 0 0 0 0,1 0 0 0 0,-15 7 0 0 0,-11 4 0 0 0,25-11-72 0 0,1 1-1 0 0,0-1 1 0 0,1 1-1 0 0,-1 1 1 0 0,1 0 0 0 0,0 0-1 0 0,0 0 1 0 0,0 1-1 0 0,1 0 1 0 0,-7 7-1 0 0,5-3 18 0 0,1 0-1 0 0,0 1 0 0 0,0 0 1 0 0,1 0-1 0 0,1 1 0 0 0,-6 14 1 0 0,0 12 130 0 0,1 0 1 0 0,2 2 0 0 0,-4 54-1 0 0,11-87-125 0 0,-3 62 310 0 0,2 1 1 0 0,9 73 0 0 0,10 21-16 0 0,-4-61-114 0 0,24 172 385 0 0,-27-218-486 0 0,22 135 160 0 0,-13 15-43 0 0,-8-72-54 0 0,12 69 43 0 0,14 255 270 0 0,-31-199-328 0 0,-1-2 73 0 0,10 198 394 0 0,-1-177-261 0 0,-13-266-274 0 0,0 0-1 0 0,1-1 1 0 0,0 1-1 0 0,1-1 1 0 0,0 0-1 0 0,1 1 1 0 0,1-2-1 0 0,0 1 1 0 0,0 0-1 0 0,1-1 1 0 0,1 0-1 0 0,0 0 1 0 0,0-1-1 0 0,1 0 1 0 0,15 15-1 0 0,-19-21-73 0 0,11 11 64 0 0,1-1 0 0 0,0 0 0 0 0,1-1 0 0 0,31 18 0 0 0,-35-24-77 0 0,-6-3 5 0 0,0 0 0 0 0,0-1 0 0 0,1 0 0 0 0,0 0 0 0 0,0 0 0 0 0,0-1 0 0 0,0 0 0 0 0,14 1 0 0 0,-1-4-126 0 0,1 0-1 0 0,35-7 1 0 0,-5 1-498 0 0,75-14-4650 0 0,-78 10-1148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0,'0'2'5035'0'0,"28"102"1722"0"0,-19-59-5815 0 0,3 74 0 0 0,-4 131-2204 0 0,-5-237-1994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0,'3'0'2921'0'0,"-3"0"-2853"0"0,5 12 1894 0 0,5 17-506 0 0,6 24-310 0 0,14 86 0 0 0,-8-24-440 0 0,-2-8-4485 0 0,-19-101 2185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11519 0 0,'0'0'7780'0'0,"14"-3"-6452"0"0,45-12-1012 0 0,-35 11-1802 0 0,-12 3-140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5063 0 0,'0'0'232'0'0,"14"-5"4782"0"0,-10 3-3685 0 0,1 0 0 0 0,-1 1 0 0 0,1 0-1 0 0,7-1 1 0 0,0 1-956 0 0,1 0-1 0 0,0 1 0 0 0,-1 1 1 0 0,15 2-1 0 0,-4 5 500 0 0,-22-7-586 0 0,1 5-76 0 0,-1 0-111 0 0,-1-4-91 0 0,0 0 1 0 0,0 0-1 0 0,-1-1 1 0 0,1 1-1 0 0,0 0 1 0 0,-1 0-1 0 0,1 0 1 0 0,-1-1-1 0 0,0 1 1 0 0,0 0-1 0 0,1-1 1 0 0,-1 1-1 0 0,0-1 0 0 0,0 1 1 0 0,-3 2-1 0 0,1 0 9 0 0,2-2-13 0 0,-1 0 0 0 0,0-1-1 0 0,1 1 1 0 0,-1 0 0 0 0,0-1 0 0 0,0 1 0 0 0,0-1 0 0 0,0 0 0 0 0,-3 2 0 0 0,4-2-74 0 0,1-1 61 0 0,0 1 0 0 0,0-1 0 0 0,1 0 0 0 0,-1 1 0 0 0,0-1 0 0 0,1 1 0 0 0,-1-1 0 0 0,0 1 0 0 0,1-1 0 0 0,-1 0 0 0 0,0 1 0 0 0,1-1 0 0 0,-1 0 0 0 0,0 1 0 0 0,1-1 0 0 0,-1 0 0 0 0,1 0 0 0 0,-1 1 0 0 0,1-1 0 0 0,-1 0 0 0 0,1 0 0 0 0,0 0 0 0 0,14 5-43 0 0,-10-4 39 0 0,8 4 80 0 0,1 0 0 0 0,-1 1 0 0 0,0 0 0 0 0,0 1-1 0 0,-1 1 1 0 0,15 11 0 0 0,-24-16 173 0 0,-1-1 1 0 0,1 1-1 0 0,-1 0 0 0 0,1 0 0 0 0,2 5 1 0 0,-4-7 229 0 0,-2 17 730 0 0,0-15-1092 0 0,0 0-1 0 0,0 0 1 0 0,-1 0 0 0 0,1 0-1 0 0,-1 0 1 0 0,1-1-1 0 0,-1 1 1 0 0,0 0 0 0 0,0-1-1 0 0,0 1 1 0 0,0-1 0 0 0,-5 4-1 0 0,-3 2 130 0 0,-20 13 0 0 0,20-14-162 0 0,3-3-93 0 0,0 0 1 0 0,0-1-1 0 0,0 1 0 0 0,0-1 1 0 0,-1-1-1 0 0,-8 3 0 0 0,-11-2-4560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31 10135 0 0,'0'0'464'0'0,"-7"-12"168"0"0,5 10-466 0 0,1 1-1 0 0,-1-1 0 0 0,1 1 0 0 0,-1-1 0 0 0,0 1 1 0 0,1 0-1 0 0,-1 0 0 0 0,0-1 0 0 0,0 1 0 0 0,0 0 0 0 0,0 1 1 0 0,0-1-1 0 0,0 0 0 0 0,0 1 0 0 0,0-1 0 0 0,0 1 1 0 0,0-1-1 0 0,0 1 0 0 0,0 0 0 0 0,0 0 0 0 0,-1 0 1 0 0,1 0-1 0 0,0 0 0 0 0,0 1 0 0 0,0-1 0 0 0,0 1 1 0 0,0-1-1 0 0,0 1 0 0 0,0 0 0 0 0,0 0 0 0 0,0 0 1 0 0,0 0-1 0 0,0 0 0 0 0,0 0 0 0 0,1 0 0 0 0,-3 3 1 0 0,-3 1 617 0 0,0 1 1 0 0,1 1 0 0 0,0-1 0 0 0,1 1-1 0 0,-1 0 1 0 0,1 1 0 0 0,-6 10 0 0 0,2 0-403 0 0,1 0 0 0 0,0 1 0 0 0,1 0 0 0 0,-7 35 0 0 0,12-44-273 0 0,0 1-1 0 0,1-1 1 0 0,0 1-1 0 0,1-1 1 0 0,0 1 0 0 0,1-1-1 0 0,0 1 1 0 0,1-1 0 0 0,0 0-1 0 0,6 20 1 0 0,-5-25-75 0 0,-1 1 0 0 0,1-1 0 0 0,1 0-1 0 0,-1 0 1 0 0,1 0 0 0 0,-1 0 0 0 0,1-1 0 0 0,1 1 0 0 0,-1-1-1 0 0,1 0 1 0 0,-1 0 0 0 0,1-1 0 0 0,10 6 0 0 0,-5-4 7 0 0,0 0 1 0 0,1-1 0 0 0,-1 0-1 0 0,1-1 1 0 0,0 0-1 0 0,17 2 1 0 0,-20-5-18 0 0,0 1 0 0 0,0-2-1 0 0,0 1 1 0 0,0-1 0 0 0,0 0 0 0 0,0-1-1 0 0,0 0 1 0 0,0 0 0 0 0,12-6 0 0 0,1-1-253 0 0,-1-1-1 0 0,23-15 1 0 0,-26 10-2265 0 0,-9 3-2275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0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42 13847 0 0,'8'-14'91'0'0,"7"-13"2894"0"0,-22 62 419 0 0,-25 90-1452 0 0,16-56-1361 0 0,14-60-493 0 0,1 0-1 0 0,0 0 0 0 0,1 1 0 0 0,0-1 1 0 0,3 16-1 0 0,-3-23-78 0 0,1 0 0 0 0,-1-1 1 0 0,1 1-1 0 0,-1 0 1 0 0,1-1-1 0 0,0 1 0 0 0,0-1 1 0 0,0 1-1 0 0,0-1 0 0 0,0 0 1 0 0,0 1-1 0 0,0-1 0 0 0,0 0 1 0 0,0 0-1 0 0,1 1 0 0 0,-1-1 1 0 0,1 0-1 0 0,-1 0 0 0 0,0-1 1 0 0,1 1-1 0 0,0 0 0 0 0,-1 0 1 0 0,1-1-1 0 0,-1 1 0 0 0,3 0 1 0 0,-1-1 7 0 0,0 1 0 0 0,0-1 0 0 0,0 0 0 0 0,0 1 0 0 0,0-1 0 0 0,0-1 0 0 0,0 1 0 0 0,0 0 0 0 0,0-1 0 0 0,0 1 0 0 0,-1-1 0 0 0,1 0 0 0 0,5-2 0 0 0,31-14-47 0 0,-23 10-43 0 0,27-14-1 0 0,-16 4 164 0 0,37-31 0 0 0,-49 34-3200 0 0,23-25-1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0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7831 0 0,'0'0'603'0'0,"-10"7"1093"0"0,8-5-1196 0 0,0 0 0 0 0,1-1 0 0 0,-1 1 0 0 0,0 0-1 0 0,1 0 1 0 0,-1 0 0 0 0,1 1 0 0 0,0-1 0 0 0,0 0 0 0 0,0 0 0 0 0,0 1 0 0 0,0-1-1 0 0,0 1 1 0 0,0 4 0 0 0,-1 5 416 0 0,-1 22-1 0 0,2-22-255 0 0,5 350 2940 0 0,-4-349-3952 0 0,1 0-1 0 0,1-1 1 0 0,0 1-1 0 0,1-1 1 0 0,0 0-1 0 0,0 0 1 0 0,10 19-1 0 0,-13-29-756 0 0,9-3-1826 0 0,0-2 1023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0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0,'0'0'1091'0'0,"5"5"-878"0"0,7 8 458 0 0,0 2-1 0 0,-1 0 0 0 0,10 18 0 0 0,4 6 465 0 0,12 15 34 0 0,-3 2 0 0 0,-2 1 0 0 0,-3 2 0 0 0,-2 1 0 0 0,-3 0 0 0 0,28 111 0 0 0,-44-134-945 0 0,-1-1 0 0 0,-2 1 0 0 0,-2 0 0 0 0,-1 0 0 0 0,-2 0 0 0 0,-1 1 1 0 0,-2-1-1 0 0,-2 0 0 0 0,-1-1 0 0 0,-2 1 0 0 0,-18 48 0 0 0,20-68-249 0 0,-1 0 0 0 0,-1 0 0 0 0,0 0 0 0 0,-2-1-1 0 0,-11 16 1 0 0,3-11-3451 0 0,-4-1-3558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0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8 547 8287 0 0,'0'0'639'0'0,"-2"0"-415"0"0,-3-1-71 0 0,4 1 507 0 0,1 0-583 0 0,1 0 0 0 0,-1 0 0 0 0,0-1 0 0 0,0 1 0 0 0,1 0-1 0 0,-1 0 1 0 0,0 0 0 0 0,1 0 0 0 0,-1 1 0 0 0,0-1 0 0 0,0 0 0 0 0,1 0-1 0 0,-1 0 1 0 0,0 0 0 0 0,0 0 0 0 0,1 0 0 0 0,-1 0 0 0 0,0 0-1 0 0,0 0 1 0 0,1 1 0 0 0,-1-1 0 0 0,0 0 0 0 0,0 0 0 0 0,1 0 0 0 0,-1 1-1 0 0,0-1 1 0 0,0 0 0 0 0,0 0 0 0 0,0 0 0 0 0,1 1 0 0 0,-1-1-1 0 0,0 0 1 0 0,0 0 0 0 0,0 1 0 0 0,0-1 0 0 0,0 0 0 0 0,0 0 0 0 0,0 1-1 0 0,0-1 1 0 0,0 0 0 0 0,0 1 0 0 0,0-1 0 0 0,0 0 0 0 0,0 0-1 0 0,0 1 1 0 0,0-1 0 0 0,0 0 0 0 0,0 1 0 0 0,0-1 0 0 0,0 0 0 0 0,0 0-1 0 0,0 1 1 0 0,0-1 0 0 0,-1 0 0 0 0,1 0 0 0 0,0 1 0 0 0,0-1-1 0 0,0 0 1 0 0,0 0 0 0 0,-1 0 0 0 0,1 1 0 0 0,0-1 0 0 0,0 0 0 0 0,0 0-1 0 0,-1 0 1 0 0,7-1 194 0 0,-1 0-1 0 0,1-1 1 0 0,0 0-1 0 0,-1 0 1 0 0,0-1-1 0 0,10-5 0 0 0,30-24 384 0 0,-34 23-509 0 0,58-38 706 0 0,100-50-1 0 0,2-2-737 0 0,8-12-312 0 0,-115 71-58 0 0,-29 19 114 0 0,41-32 0 0 0,-76 52 132 0 0,29-19 618 0 0,-27 18-478 0 0,1 1-1 0 0,-1 0 1 0 0,1 0 0 0 0,-1 1 0 0 0,1-1 0 0 0,0 0-1 0 0,-1 1 1 0 0,1 0 0 0 0,0-1 0 0 0,-1 1 0 0 0,4 1 0 0 0,6 0 73 0 0,1 1 1 0 0,-1 0 0 0 0,19 6-1 0 0,173 65 1176 0 0,-18-5-252 0 0,-99-40-750 0 0,175 33 0 0 0,-221-57-1436 0 0,-29-4 264 0 0,1 1 1 0 0,-1 1-1 0 0,1 0 0 0 0,14 5 1 0 0,-18-3-1135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2759 0 0,'0'0'126'0'0,"-6"13"403"0"0,2 15 7253 0 0,5 2-3780 0 0,11 30-1907 0 0,-4-23-773 0 0,25 128 388 0 0,-27-136-2373 0 0,16 43 1 0 0,-17-59-792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59.32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5 508 6447 0 0,'-5'2'9918'0'0,"70"-47"-5982"0"0,41-16-2575 0 0,-61 35-1075 0 0,78-38-175 0 0,52-31-83 0 0,-54 23 16 0 0,25-16 187 0 0,-132 78-159 0 0,-3 3 409 0 0,0-2 1 0 0,13-11 0 0 0,-22 19-437 0 0,0-1 0 0 0,-1 1-1 0 0,1 0 1 0 0,0 0 0 0 0,0 0 0 0 0,1 0 0 0 0,-1 0-1 0 0,0 0 1 0 0,0 0 0 0 0,0 1 0 0 0,0-1 0 0 0,1 1-1 0 0,-1 0 1 0 0,0-1 0 0 0,0 1 0 0 0,1 0-1 0 0,-1 0 1 0 0,0 0 0 0 0,1 1 0 0 0,2 0 0 0 0,6 1 70 0 0,-1 1 0 0 0,21 9 0 0 0,-18-7-33 0 0,52 23 276 0 0,-35-14-157 0 0,35 10 0 0 0,40 10 257 0 0,44 12 194 0 0,-107-35-446 0 0,70 9 1 0 0,20 1-61 0 0,-122-19-300 0 0,72 17 601 0 0,-73-17-905 0 0,1 1 0 0 0,-1 1 0 0 0,-1 0 0 0 0,1 0-1 0 0,0 1 1 0 0,11 9 0 0 0,-15-10-1601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11663 0 0,'-6'2'3982'0'0,"21"-4"-2637"0"0,5-1-523 0 0,-1 2 1 0 0,0 0-1 0 0,39 4 0 0 0,-12 3-580 0 0,0-2 0 0 0,1-2 0 0 0,45-5 0 0 0,-80 2-635 0 0,-1 0-1 0 0,0-1 1 0 0,0-1-1 0 0,0 0 1 0 0,0-1-1 0 0,0 0 1 0 0,-1 0-1 0 0,1-1 1 0 0,9-6 0 0 0,-9 3-1305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 3679 0 0,'-9'0'13967'0'0,"33"2"-12651"0"0,0 0 1 0 0,38-3 0 0 0,50-11 391 0 0,10 1-1194 0 0,-19 9-1506 0 0,-72 2-1472 0 0,-10 0-4971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43 12895 0 0,'-2'-4'396'0'0,"3"-9"265"0"0,2-3-340 0 0,-3 15-312 0 0,-1 1 1 0 0,1-1-1 0 0,0 1 1 0 0,0-1-1 0 0,0 1 0 0 0,-1 0 1 0 0,1-1-1 0 0,0 1 1 0 0,-1 0-1 0 0,1-1 1 0 0,0 1-1 0 0,-1 0 1 0 0,1-1-1 0 0,0 1 1 0 0,-1 0-1 0 0,1 0 1 0 0,-1-1-1 0 0,1 1 1 0 0,0 0-1 0 0,-1 0 1 0 0,1 0-1 0 0,-1-1 1 0 0,1 1-1 0 0,-1 0 1 0 0,1 0-1 0 0,-1 0 0 0 0,1 0 1 0 0,-1 0-1 0 0,0 0 1 0 0,-14-2 776 0 0,11 3-708 0 0,-1-1 0 0 0,0 1 0 0 0,1 0 0 0 0,-1 0 0 0 0,1 1 0 0 0,-1-1 0 0 0,1 1 0 0 0,-1 0 0 0 0,1 0 0 0 0,0 0 0 0 0,0 1 0 0 0,0 0 0 0 0,0-1 0 0 0,1 1 0 0 0,-1 1 0 0 0,1-1 0 0 0,-6 8 0 0 0,4-5 44 0 0,0 0 0 0 0,0 1 0 0 0,1 0 0 0 0,0 0 0 0 0,1 1 0 0 0,-1-1 0 0 0,1 1 0 0 0,1 0 0 0 0,-4 12 0 0 0,6-18-121 0 0,0 0-1 0 0,0 0 0 0 0,0 0 1 0 0,0 0-1 0 0,0 0 1 0 0,1 0-1 0 0,-1 0 1 0 0,0 0-1 0 0,1 0 0 0 0,0 0 1 0 0,-1 0-1 0 0,1 0 1 0 0,0 0-1 0 0,0-1 1 0 0,0 1-1 0 0,0 0 0 0 0,0 0 1 0 0,1-1-1 0 0,-1 1 1 0 0,0-1-1 0 0,1 1 1 0 0,-1-1-1 0 0,1 0 0 0 0,-1 1 1 0 0,1-1-1 0 0,0 0 1 0 0,3 2-1 0 0,5 2 20 0 0,1 0 0 0 0,0-1 0 0 0,20 5 0 0 0,-15-4 26 0 0,1 0 329 0 0,-1 1 1 0 0,0 1 0 0 0,0 0 0 0 0,-1 1 0 0 0,0 1-1 0 0,21 15 1 0 0,-35-23-294 0 0,1 0 0 0 0,-1 0 0 0 0,1 1 0 0 0,-1-1 0 0 0,1 0-1 0 0,-1 1 1 0 0,0 0 0 0 0,0-1 0 0 0,0 1 0 0 0,0-1 0 0 0,0 1 0 0 0,0 0-1 0 0,0 0 1 0 0,0 0 0 0 0,-1-1 0 0 0,1 1 0 0 0,-1 0 0 0 0,0 0 0 0 0,1 0-1 0 0,-1 0 1 0 0,0 0 0 0 0,0 0 0 0 0,0 0 0 0 0,0 0 0 0 0,0 0 0 0 0,-1 0-1 0 0,0 2 1 0 0,0-1-9 0 0,0-1 0 0 0,0 0 0 0 0,-1 1 0 0 0,1-1 0 0 0,-1 0 0 0 0,0 0 0 0 0,1 0 0 0 0,-1 0 0 0 0,0 0 0 0 0,0 0-1 0 0,0 0 1 0 0,0-1 0 0 0,-1 1 0 0 0,1-1 0 0 0,0 1 0 0 0,-1-1 0 0 0,1 0 0 0 0,-1 0 0 0 0,-2 1 0 0 0,-6 1-54 0 0,0 0 1 0 0,0 0 0 0 0,0-2 0 0 0,0 1-1 0 0,-21-1 1 0 0,28-1-386 0 0,-1 0 1 0 0,1 0-1 0 0,0-1 1 0 0,0 1-1 0 0,1-1 1 0 0,-1 0-1 0 0,0-1 1 0 0,0 1-1 0 0,0-1 1 0 0,1 1-1 0 0,-1-1 1 0 0,1 0-1 0 0,-1 0 1 0 0,1-1-1 0 0,0 1 1 0 0,0-1-1 0 0,0 0 1 0 0,0 0-1 0 0,-4-5 1 0 0,-1-3-6082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2303 0 0,'0'0'102'0'0,"2"-16"6687"0"0,0 14-5686 0 0,-1-1 1 0 0,0 1-1 0 0,1-1 1 0 0,0 1-1 0 0,-1 0 1 0 0,1 0-1 0 0,0 0 0 0 0,3-2 1 0 0,21-13 2089 0 0,-17 12-2976 0 0,0 2 0 0 0,0 0 1 0 0,1 0-1 0 0,11-2 0 0 0,3 2 39 0 0,-1 1 0 0 0,45 3-1 0 0,18-2-5965 0 0,-73 0-1160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10855 0 0,'2'-1'3147'0'0,"10"-2"-2798"0"0,-8 4-239 0 0,0 0-1 0 0,0 0 0 0 0,0 0 0 0 0,-1 1 0 0 0,1-1 1 0 0,-1 1-1 0 0,1 0 0 0 0,-1 0 0 0 0,0 0 1 0 0,0 1-1 0 0,0-1 0 0 0,0 1 0 0 0,4 4 0 0 0,4 6 498 0 0,18 25 0 0 0,-22-26-350 0 0,35 50 1727 0 0,-3 3 0 0 0,48 108 0 0 0,-78-150-1719 0 0,0 1-1 0 0,-1 0 1 0 0,-2 1 0 0 0,0 0-1 0 0,-2 0 1 0 0,0 0 0 0 0,-2 0-1 0 0,-2 44 1 0 0,-1-46-53 0 0,-2 0 0 0 0,-1 0 1 0 0,-1-1-1 0 0,-1 1 0 0 0,0-1 0 0 0,-2-1 0 0 0,-1 1 1 0 0,0-1-1 0 0,-23 35 0 0 0,-15 14-813 0 0,31-41-4601 0 0,15-28 4728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0,'0'0'1115'0'0,"0"13"2092"0"0,7 79 1784 0 0,-2-44-4234 0 0,8 230-1019 0 0,-10-255-1740 0 0,0-15 180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0,'0'0'2076'0'0,"6"15"1410"0"0,1 3-2840 0 0,0 0 1 0 0,-1 0-1 0 0,4 21 1 0 0,6 60-571 0 0,-8-47 58 0 0,10 68-323 0 0,-15-69-2540 0 0,-3-34 1281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9671 0 0,'-16'-21'6858'0'0,"18"20"-6714"0"0,1 0 1 0 0,-1 0-1 0 0,0 1 1 0 0,0-1-1 0 0,1 1 1 0 0,-1-1-1 0 0,4 1 1 0 0,13-1-578 0 0,0 1 0 0 0,0 1 0 0 0,25 5 0 0 0,-25-4-5313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7 919 0 0,'1'0'9519'0'0,"6"-2"-7746"0"0,-1 1-1370 0 0,0 0-1 0 0,-1 0 0 0 0,1 0 0 0 0,0 0 1 0 0,-1 1-1 0 0,1 0 0 0 0,0 0 0 0 0,0 1 1 0 0,-1 0-1 0 0,9 1 0 0 0,-12-1-335 0 0,-1 0 0 0 0,1-1 1 0 0,0 1-1 0 0,0 0 0 0 0,0 0 0 0 0,-1 0 0 0 0,1 0 0 0 0,-1 0 0 0 0,1 0 1 0 0,-1 1-1 0 0,1-1 0 0 0,-1 1 0 0 0,1-1 0 0 0,-1 1 0 0 0,0-1 0 0 0,0 1 1 0 0,0-1-1 0 0,0 1 0 0 0,0 0 0 0 0,0 0 0 0 0,-1-1 0 0 0,1 1 1 0 0,-1 0-1 0 0,1 0 0 0 0,-1 0 0 0 0,1 0 0 0 0,-1 0 0 0 0,0 0 0 0 0,0 0 1 0 0,0 0-1 0 0,0 0 0 0 0,0 0 0 0 0,-1 3 0 0 0,0 1 42 0 0,0 0-1 0 0,-1 1 0 0 0,-3 10 1 0 0,4-15-103 0 0,0 0 1 0 0,0 1 0 0 0,-1-1-1 0 0,1 0 1 0 0,0 0-1 0 0,-1 0 1 0 0,0 0-1 0 0,1 0 1 0 0,-1 0-1 0 0,0 0 1 0 0,0-1 0 0 0,0 1-1 0 0,0-1 1 0 0,-4 3-1 0 0,5-4-102 0 0,4 1-1010 0 0,0 0 1083 0 0,0 0 0 0 0,-1 0 1 0 0,1 0-1 0 0,0 0 1 0 0,3 3-1 0 0,2 0-3 0 0,43 21 1246 0 0,-46-22-1062 0 0,-1 0 0 0 0,1 0 0 0 0,-1 0 0 0 0,0 0 0 0 0,0 1 0 0 0,-1 0 1 0 0,1-1-1 0 0,5 9 0 0 0,-8-9-63 0 0,1-1 0 0 0,-2 0 0 0 0,1 0 0 0 0,0 0 0 0 0,0 1 0 0 0,-1-1 1 0 0,1 0-1 0 0,-1 1 0 0 0,0-1 0 0 0,0 1 0 0 0,0-1 0 0 0,0 0 0 0 0,0 1 0 0 0,0-1 0 0 0,-1 1 0 0 0,1-1 0 0 0,-1 0 1 0 0,1 0-1 0 0,-1 1 0 0 0,0-1 0 0 0,0 0 0 0 0,0 0 0 0 0,0 0 0 0 0,-1 0 0 0 0,1 0 0 0 0,-1 0 0 0 0,1 0 1 0 0,-3 2-1 0 0,-4 5-12 0 0,-1-1 1 0 0,0 0 0 0 0,0-1 0 0 0,-13 8 0 0 0,19-13-67 0 0,-3 3 61 0 0,-1-1 0 0 0,1 0 0 0 0,-1-1 0 0 0,0 0 0 0 0,-10 4 0 0 0,14-7-258 0 0,1 1 0 0 0,0-1 0 0 0,-1 1 0 0 0,1-1 0 0 0,-1 0 0 0 0,1 0 0 0 0,-1 0 1 0 0,-4-1-1 0 0,5 1-317 0 0,1-1 0 0 0,-1 1 1 0 0,0-1-1 0 0,1 0 1 0 0,-1 1-1 0 0,1-1 0 0 0,0 0 1 0 0,-1 0-1 0 0,1 0 0 0 0,0 0 1 0 0,-1 0-1 0 0,1 0 1 0 0,0 0-1 0 0,-2-3 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29 11519 0 0,'0'0'887'0'0,"-15"-1"-362"0"0,11 2-65 0 0,0 0-1 0 0,1 1 0 0 0,-1-1 1 0 0,1 1-1 0 0,-1-1 0 0 0,1 1 1 0 0,0 0-1 0 0,0 0 1 0 0,0 0-1 0 0,0 1 0 0 0,0-1 1 0 0,-4 5-1 0 0,-2 4 272 0 0,-16 21 1 0 0,18-21-592 0 0,0 1 1 0 0,0 0-1 0 0,1 1 1 0 0,1-1-1 0 0,0 1 1 0 0,0 1-1 0 0,2-1 1 0 0,-5 24-1 0 0,7-30-119 0 0,0 1 0 0 0,1 0-1 0 0,0-1 1 0 0,0 1-1 0 0,0 0 1 0 0,1-1 0 0 0,0 1-1 0 0,1 0 1 0 0,-1-1-1 0 0,1 1 1 0 0,1-1 0 0 0,0 0-1 0 0,0 0 1 0 0,0 0-1 0 0,1 0 1 0 0,8 12 0 0 0,-6-13-11 0 0,-1-1 0 0 0,0 0 0 0 0,1 0 0 0 0,0 0 1 0 0,0-1-1 0 0,1 0 0 0 0,-1 0 0 0 0,1 0 1 0 0,0-1-1 0 0,0 0 0 0 0,0-1 0 0 0,0 1 1 0 0,0-1-1 0 0,1-1 0 0 0,-1 1 0 0 0,11-1 1 0 0,-12 0 56 0 0,0-1 0 0 0,0 0 0 0 0,0-1 0 0 0,1 1 0 0 0,-1-1 0 0 0,0 0 0 0 0,0-1 0 0 0,0 0 0 0 0,0 0 0 0 0,0 0 0 0 0,-1 0 0 0 0,1-1 0 0 0,-1 0 0 0 0,1 0 0 0 0,-1-1 0 0 0,0 1 0 0 0,0-1 0 0 0,-1 0 0 0 0,1-1 0 0 0,3-4 0 0 0,-2 2 90 0 0,-1 0 0 0 0,0-1 0 0 0,-1 0-1 0 0,0 0 1 0 0,0 0 0 0 0,0 0 0 0 0,-1-1 0 0 0,-1 0 0 0 0,1 1 0 0 0,-1-1 0 0 0,-1 0 0 0 0,0 0 0 0 0,1-13 0 0 0,-3 10-37 0 0,1 0 1 0 0,-2 0 0 0 0,0 0-1 0 0,0 1 1 0 0,-1-1 0 0 0,0 0 0 0 0,-1 1-1 0 0,0 0 1 0 0,-10-18 0 0 0,6 16-70 0 0,0-1 1 0 0,-1 1 0 0 0,-15-17-1 0 0,19 25-93 0 0,0 0 1 0 0,0 0-1 0 0,0 0 0 0 0,-1 1 0 0 0,1 0 0 0 0,-1 0 1 0 0,0 0-1 0 0,-1 1 0 0 0,1 0 0 0 0,-8-3 0 0 0,13 6-124 0 0,0-1 0 0 0,0 1 0 0 0,0 0-1 0 0,-1 0 1 0 0,1 0 0 0 0,0-1-1 0 0,0 1 1 0 0,0 0 0 0 0,0 0-1 0 0,0 1 1 0 0,0-1 0 0 0,0 0-1 0 0,-2 1 1 0 0,2-1-18 0 0,1 0 0 0 0,-1 1-1 0 0,1-1 1 0 0,-1 0 0 0 0,1 1 0 0 0,-1-1-1 0 0,1 1 1 0 0,-1-1 0 0 0,1 1 0 0 0,0-1-1 0 0,-1 1 1 0 0,1-1 0 0 0,0 1 0 0 0,0-1 0 0 0,-1 1-1 0 0,1 0 1 0 0,0-1 0 0 0,0 1 0 0 0,0-1-1 0 0,0 1 1 0 0,0 0 0 0 0,0-1 0 0 0,0 1-1 0 0,0-1 1 0 0,0 2 0 0 0,0 6-1707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0.214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 15 6335 0 0,'0'0'571'0'0,"0"-1"-472"0"0,-3-13 11391 0 0,6 31-10865 0 0,1-1 0 0 0,1 0 0 0 0,8 21 0 0 0,-6-19-192 0 0,-1 0 1 0 0,6 26-1 0 0,0 27 350 0 0,24 150 906 0 0,-28-168-1483 0 0,-2-23 69 0 0,-2 0 1 0 0,0 62-1 0 0,-5-63-353 0 0,1-13-85 0 0,-1 1 1 0 0,0-1 0 0 0,-8 31-1 0 0,9-46 77 0 0,-1 0-1 0 0,1 1 0 0 0,0-1 1 0 0,0 0-1 0 0,0 0 1 0 0,0 1-1 0 0,0-1 0 0 0,0 0 1 0 0,0 1-1 0 0,0-1 1 0 0,1 2-1 0 0,1 5-4770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13935 0 0,'-2'-7'3010'0'0,"1"10"-1942"0"0,0 11-348 0 0,0 22-562 0 0,18 126 50 0 0,-7-92-2553 0 0,-8-56 1174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1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62 919 0 0,'-17'-2'17200'0'0,"22"0"-16340"0"0,16-7 211 0 0,4-1-637 0 0,-1 1 1 0 0,2 0 0 0 0,-1 2-1 0 0,42-6 1 0 0,-57 13-1352 0 0,0 0 0 0 0,0 1 0 0 0,16 3 0 0 0,-13-1-5895 0 0</inkml:trace>
  <inkml:trace contextRef="#ctx0" brushRef="#br0" timeOffset="1">477 404 8287 0 0,'-12'40'1268'0'0,"10"-31"270"0"0,0 0-1 0 0,-7 16 0 0 0,-7 14 1522 0 0,12-27-3022 0 0,0-1 1 0 0,-1 1 0 0 0,-1-1-1 0 0,0 0 1 0 0,0-1 0 0 0,-1 0 0 0 0,-12 14-1 0 0,12-16-6325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2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0,'0'0'10394'0'0,"0"2"-9492"0"0,17 174 4977 0 0,-5 91-4002 0 0,-10-180-1433 0 0,-1-96-410 0 0,0 0 0 0 0,1 0 0 0 0,4-14-1 0 0,2-11 24 0 0,-2-2-17 0 0,20-65 0 0 0,-24 96-79 0 0,0 0 0 0 0,1 0 0 0 0,-1 1 0 0 0,1-1 0 0 0,1 0 0 0 0,-1 1 0 0 0,6-6 0 0 0,-8 9 32 0 0,-1 1 1 0 0,1 0-1 0 0,-1 0 0 0 0,0-1 0 0 0,1 1 1 0 0,-1 0-1 0 0,1 0 0 0 0,-1 0 0 0 0,1 0 1 0 0,-1 0-1 0 0,1-1 0 0 0,-1 1 0 0 0,1 0 0 0 0,-1 0 1 0 0,0 0-1 0 0,1 0 0 0 0,-1 1 0 0 0,1-1 1 0 0,-1 0-1 0 0,1 0 0 0 0,-1 0 0 0 0,1 0 1 0 0,-1 0-1 0 0,1 0 0 0 0,-1 1 0 0 0,0-1 1 0 0,1 0-1 0 0,-1 0 0 0 0,1 1 0 0 0,-1-1 1 0 0,0 0-1 0 0,1 1 0 0 0,-1-1 0 0 0,10 11 7 0 0,-10-11 2 0 0,9 12 27 0 0,-2 1-1 0 0,0 0 1 0 0,0 1 0 0 0,6 18-1 0 0,-6-13 11 0 0,14 25-1 0 0,-14-33 6 0 0,0-1-1 0 0,0 1 1 0 0,2-1-1 0 0,-1 0 1 0 0,1-1-1 0 0,0 0 1 0 0,1 0 0 0 0,12 8-1 0 0,-15-13-18 0 0,-1 0-1 0 0,0 0 1 0 0,1 0-1 0 0,0-1 1 0 0,-1-1-1 0 0,1 1 1 0 0,0-1-1 0 0,1 0 1 0 0,-1 0-1 0 0,0-1 1 0 0,1 0-1 0 0,-1-1 1 0 0,0 1-1 0 0,1-1 1 0 0,12-2-1 0 0,-14 1 30 0 0,0-1 0 0 0,-1 0 1 0 0,1 0-1 0 0,-1 0 0 0 0,1 0 0 0 0,-1-1 0 0 0,0 0 0 0 0,0 0 0 0 0,0-1 0 0 0,-1 1 0 0 0,1-1 1 0 0,-1 0-1 0 0,0 0 0 0 0,0-1 0 0 0,0 1 0 0 0,0-1 0 0 0,-1 0 0 0 0,0 0 0 0 0,0 0 1 0 0,0 0-1 0 0,2-8 0 0 0,-2 6 21 0 0,0 0 0 0 0,-1 0 0 0 0,0-1 1 0 0,-1 1-1 0 0,1-1 0 0 0,-2 1 0 0 0,1-1 1 0 0,-1 1-1 0 0,0-1 0 0 0,0 0 0 0 0,-1 1 0 0 0,0-1 1 0 0,0 1-1 0 0,-1-1 0 0 0,0 1 0 0 0,-3-8 0 0 0,3 13-17 0 0,1-1 0 0 0,0 1 0 0 0,0 0 0 0 0,-1 0 0 0 0,1 0 0 0 0,-1 0 0 0 0,1 0 0 0 0,-1 0-1 0 0,0 0 1 0 0,0 1 0 0 0,0-1 0 0 0,0 0 0 0 0,0 1 0 0 0,0 0 0 0 0,-4-3 0 0 0,4 4-35 0 0,1 0 0 0 0,0-1 1 0 0,0 1-1 0 0,-1 0 0 0 0,1 0 1 0 0,0 0-1 0 0,-1 0 0 0 0,1 0 1 0 0,0 0-1 0 0,0 0 0 0 0,-1 0 1 0 0,1 0-1 0 0,0 1 0 0 0,-1-1 1 0 0,1 0-1 0 0,0 1 0 0 0,0-1 1 0 0,0 1-1 0 0,0 0 0 0 0,-1-1 1 0 0,1 1-1 0 0,0 0 0 0 0,0 0 1 0 0,0-1-1 0 0,0 1 0 0 0,1 0 0 0 0,-1 0 1 0 0,0 0-1 0 0,0 0 0 0 0,0 0 1 0 0,1 1-1 0 0,-2 0 0 0 0,-1 4-13 0 0,0 1-1 0 0,0-1 0 0 0,1 1 0 0 0,-1 0 0 0 0,1 0 0 0 0,1 0 0 0 0,-1 0 0 0 0,1 0 1 0 0,0 11-1 0 0,1-8-1 0 0,0-1 0 0 0,1 0 0 0 0,0 0-1 0 0,0 0 1 0 0,1 0 0 0 0,0 0 0 0 0,4 9 0 0 0,-4-11-159 0 0,1 0-1 0 0,1 0 1 0 0,-1-1 0 0 0,1 0 0 0 0,0 1-1 0 0,0-2 1 0 0,1 1 0 0 0,0 0-1 0 0,0-1 1 0 0,0 0 0 0 0,9 7-1 0 0,-8-8-14 0 0,0-1 0 0 0,-1 0-1 0 0,1 0 1 0 0,0-1-1 0 0,1 1 1 0 0,-1-1 0 0 0,0 0-1 0 0,1-1 1 0 0,-1 0-1 0 0,1 0 1 0 0,-1 0 0 0 0,1-1-1 0 0,7 0 1 0 0,-4-1-590 0 0,-1 0 1 0 0,1-1-1 0 0,0 0 1 0 0,-1-1-1 0 0,0 0 1 0 0,1 0-1 0 0,-1-1 1 0 0,0 0-1 0 0,-1 0 1 0 0,13-9-1 0 0,-11 6 332 0 0,0 0 0 0 0,-1-1 0 0 0,1-1 0 0 0,-2 1 0 0 0,1-1 0 0 0,-1-1 0 0 0,13-19 0 0 0,-19 26 538 0 0,0-1-1 0 0,0 0 0 0 0,-1 0 0 0 0,1 0 0 0 0,-1 0 0 0 0,0 0 1 0 0,0 0-1 0 0,0 0 0 0 0,-1-1 0 0 0,1-4 0 0 0,-1 6 112 0 0,0 1 0 0 0,0-1 0 0 0,0 1 0 0 0,-1-1 0 0 0,1 1 0 0 0,-1-1 0 0 0,0 1 0 0 0,0-1 0 0 0,0 1 0 0 0,0 0 0 0 0,0-1 0 0 0,0 1 0 0 0,0 0 0 0 0,-1 0 0 0 0,1 0 0 0 0,-1 0 0 0 0,0 0 0 0 0,-1-2 0 0 0,-1 1 245 0 0,0 0 1 0 0,0 0-1 0 0,0 0 0 0 0,0 1 0 0 0,-6-4 0 0 0,8 5-303 0 0,0 1-1 0 0,-1-1 0 0 0,1 0 0 0 0,0 1 1 0 0,-1 0-1 0 0,1 0 0 0 0,-1-1 1 0 0,1 1-1 0 0,-1 1 0 0 0,1-1 0 0 0,0 0 1 0 0,-5 2-1 0 0,2-1-54 0 0,0 1-1 0 0,1 0 1 0 0,-1 1 0 0 0,1-1-1 0 0,0 1 1 0 0,0 0 0 0 0,0 0-1 0 0,0 0 1 0 0,0 0 0 0 0,1 1 0 0 0,0-1-1 0 0,-1 1 1 0 0,1 0 0 0 0,1 0-1 0 0,-1 0 1 0 0,0 0 0 0 0,1 1 0 0 0,0-1-1 0 0,0 1 1 0 0,-1 5 0 0 0,1-5-85 0 0,1-1 0 0 0,0 1 0 0 0,0-1 0 0 0,0 1 0 0 0,1-1 0 0 0,0 1 0 0 0,0-1 0 0 0,0 1 0 0 0,0-1 0 0 0,2 6 0 0 0,-2-7-21 0 0,1 0 0 0 0,0-1 0 0 0,0 1 0 0 0,0 0 0 0 0,0 0 0 0 0,1-1 0 0 0,-1 1 0 0 0,1-1 0 0 0,0 1 0 0 0,-1-1 0 0 0,1 1 0 0 0,0-1 0 0 0,1 0 0 0 0,-1 0 0 0 0,0 0 0 0 0,3 1 0 0 0,-2-1-9 0 0,-1 0 0 0 0,1-1-1 0 0,0 0 1 0 0,0 0 0 0 0,0 0-1 0 0,0 0 1 0 0,0 0 0 0 0,0 0-1 0 0,0-1 1 0 0,0 1 0 0 0,0-1 0 0 0,1 0-1 0 0,-1 0 1 0 0,0 0 0 0 0,0 0-1 0 0,0-1 1 0 0,0 1 0 0 0,0-1 0 0 0,0 0-1 0 0,0 0 1 0 0,0 0 0 0 0,5-3-1 0 0,-2 1-3 0 0,0-1-1 0 0,1 0 1 0 0,-1 0-1 0 0,-1-1 0 0 0,1 0 1 0 0,0 0-1 0 0,-1 0 1 0 0,6-9-1 0 0,-2 3 6 0 0,-1 0 0 0 0,11-21 1 0 0,-17 27 8 0 0,1-1 1 0 0,-1 0 0 0 0,0 1-1 0 0,0-1 1 0 0,-1 0 0 0 0,0 0 0 0 0,0 0-1 0 0,1-10 1 0 0,-2 15-1 0 0,0 0-1 0 0,0 1 0 0 0,0-1 1 0 0,0 0-1 0 0,0 1 1 0 0,0-1-1 0 0,-1 0 1 0 0,1 1-1 0 0,0-1 0 0 0,0 0 1 0 0,0 1-1 0 0,-1-1 1 0 0,1 0-1 0 0,0 1 0 0 0,0-1 1 0 0,-1 1-1 0 0,1-1 1 0 0,-1 0-1 0 0,-2 3 177 0 0,2 7-80 0 0,0 5-29 0 0,2 1 1 0 0,0-1-1 0 0,1 0 0 0 0,6 28 1 0 0,-6-37-285 0 0,-1-1 1 0 0,1 0 0 0 0,0 0-1 0 0,0 1 1 0 0,0-1 0 0 0,0 0-1 0 0,1 0 1 0 0,-1-1 0 0 0,1 1 0 0 0,0-1-1 0 0,0 1 1 0 0,1-1 0 0 0,-1 0-1 0 0,1 0 1 0 0,0 0 0 0 0,-1-1-1 0 0,1 1 1 0 0,0-1 0 0 0,7 3 0 0 0,7-2-2949 0 0,-11-5 1450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9671 0 0,'-1'-26'4731'0'0,"3"33"-847"0"0,16 130-1060 0 0,-13-88-2401 0 0,26 179 260 0 0,-5-77-3380 0 0,-24-138 997 0 0,1-2-400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2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11519 0 0,'0'0'2907'0'0,"12"-5"2717"0"0,1 3-4915 0 0,-1 1 1 0 0,1 0 0 0 0,-1 0-1 0 0,16 2 1 0 0,51 9 284 0 0,-68-9-803 0 0,138 19-1143 0 0,-131-18-624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7831 0 0,'31'-6'603'0'0,"-24"4"-219"0"0,-5 4 556 0 0,3 3-394 0 0,0 0 0 0 0,0 1 0 0 0,-1 0 0 0 0,1 0 0 0 0,-1 0-1 0 0,-1 0 1 0 0,1 0 0 0 0,-1 1 0 0 0,3 7 0 0 0,19 70 1511 0 0,-13-38-1333 0 0,51 129-164 0 0,-10-64-3152 0 0,-46-97 1629 0 0,5 7-2174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1839 0 0,'0'-1'134'0'0,"10"-12"4338"0"0,-4 14-3471 0 0,1 0 0 0 0,-1 1 0 0 0,0-1 1 0 0,1 2-1 0 0,-1-1 0 0 0,6 4 0 0 0,-6-3-707 0 0,0 1 0 0 0,0 1 1 0 0,0-1-1 0 0,0 1 0 0 0,-1 0 0 0 0,0 0 0 0 0,0 0 0 0 0,8 12 1 0 0,31 44 1556 0 0,27 39 315 0 0,-57-77-1611 0 0,-1 0 0 0 0,16 41 0 0 0,-21-43-287 0 0,-1 0 0 0 0,-1 1 0 0 0,-1 0 0 0 0,3 34 0 0 0,-7-41-242 0 0,0 0 0 0 0,-2 0 0 0 0,0 0 0 0 0,0 0 0 0 0,-2 0 0 0 0,0 0 0 0 0,-8 24 0 0 0,1-10-690 0 0,-2 0-1 0 0,-17 32 1 0 0,14-37-1091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71 165 10591 0 0,'-6'-20'683'0'0,"4"23"218"0"0,0 10 22 0 0,-13 130 2953 0 0,5-55-2979 0 0,-13 49-139 0 0,21-124-569 0 0,0 0 0 0 0,-6 17 1 0 0,8-28-18 0 0,3-35 267 0 0,11-47 1 0 0,4-20-559 0 0,7-78 103 0 0,-24 168 86 0 0,1 1 1 0 0,1-1 0 0 0,3-11 0 0 0,3-6-52 0 0,-9 27-19 0 0,0-1 0 0 0,0 1 0 0 0,0 0 0 0 0,0 0 0 0 0,0 0 0 0 0,0-1 0 0 0,0 1 0 0 0,0 0 0 0 0,0 0 0 0 0,0 0 0 0 0,0-1 0 0 0,0 1 0 0 0,0 0 0 0 0,0 0 0 0 0,0 0 0 0 0,0-1 0 0 0,1 1 0 0 0,-1 0 0 0 0,0 0 0 0 0,0 0 0 0 0,0 0 0 0 0,0-1 0 0 0,0 1 0 0 0,0 0 0 0 0,1 0 0 0 0,-1 0 0 0 0,0 0 0 0 0,0 0 0 0 0,0 0 0 0 0,0-1 0 0 0,1 1 0 0 0,-1 0 0 0 0,0 0 0 0 0,0 0 0 0 0,0 0 0 0 0,1 0 0 0 0,-1 0 0 0 0,0 0 0 0 0,0 0 0 0 0,0 0 0 0 0,1 0 0 0 0,-1 0 0 0 0,0 0 0 0 0,0 0 0 0 0,0 0 0 0 0,1 0 0 0 0,-1 0 0 0 0,0 0 0 0 0,0 0 0 0 0,0 0 0 0 0,1 0 0 0 0,-1 1 0 0 0,0-1 0 0 0,0 0 0 0 0,0 0 0 0 0,1 0 0 0 0,-1 0 0 0 0,0 0 0 0 0,0 0 0 0 0,0 1 0 0 0,0-1 0 0 0,7 9 0 0 0,-7-9 0 0 0,4 10-21 0 0,1 1 0 0 0,-2-1-1 0 0,0 1 1 0 0,0 0-1 0 0,-1 0 1 0 0,2 20 0 0 0,2 8-86 0 0,5 14 103 0 0,2 0 0 0 0,3-1-1 0 0,24 57 1 0 0,-35-99 87 0 0,0 0 0 0 0,14 18 1 0 0,-17-24 23 0 0,1 0 0 0 0,0 0 0 0 0,1-1 1 0 0,-1 1-1 0 0,1-1 0 0 0,0 0 1 0 0,-1 0-1 0 0,1 0 0 0 0,7 3 1 0 0,-10-6-62 0 0,0 1 1 0 0,1-1-1 0 0,-1 0 1 0 0,0 1-1 0 0,1-1 1 0 0,-1 0-1 0 0,0 1 1 0 0,1-1-1 0 0,-1 0 1 0 0,1 0 0 0 0,-1 0-1 0 0,0-1 1 0 0,1 1-1 0 0,-1 0 1 0 0,0 0-1 0 0,1-1 1 0 0,-1 1-1 0 0,0-1 1 0 0,3 0-1 0 0,-2 0 39 0 0,0-1-1 0 0,0 1 1 0 0,0-1-1 0 0,0 0 1 0 0,0 0-1 0 0,-1 0 1 0 0,1 0-1 0 0,0 0 1 0 0,-1 0-1 0 0,2-2 0 0 0,1-3 79 0 0,-1 0 1 0 0,0-1-1 0 0,0 1 0 0 0,-1-1 0 0 0,1 1 0 0 0,0-9 0 0 0,5-35 49 0 0,-2 0 0 0 0,-2 0 1 0 0,-3-1-1 0 0,-7-86 0 0 0,0 106-791 0 0,-13-47-1 0 0,4 33-2555 0 0,9 31 340 0 0,-1 3-4140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 2303 0 0,'-1'0'98'0'0,"1"0"-1"0"0,-1 1 0 0 0,0-1 1 0 0,1 0-1 0 0,-1 1 0 0 0,0-1 0 0 0,0 0 1 0 0,1 0-1 0 0,-1 0 0 0 0,0 1 0 0 0,0-1 1 0 0,0 0-1 0 0,1 0 0 0 0,-1 0 0 0 0,0 0 1 0 0,0-1-1 0 0,0 1 0 0 0,1 0 0 0 0,-1 0 1 0 0,-1-1-1 0 0,-22-8 7176 0 0,9 3-3834 0 0,10 5-3152 0 0,1 1 1 0 0,0-1 0 0 0,-1 1-1 0 0,1 0 1 0 0,0 0-1 0 0,-1 1 1 0 0,1-1-1 0 0,0 1 1 0 0,-1 0-1 0 0,1 0 1 0 0,0 0-1 0 0,-5 3 1 0 0,3-2-149 0 0,0 1 0 0 0,-1 1 0 0 0,1-1 0 0 0,1 1 1 0 0,-1 0-1 0 0,-10 10 0 0 0,12-8-71 0 0,0 0 1 0 0,0 1-1 0 0,1-1 0 0 0,-1 1 1 0 0,1 0-1 0 0,-3 14 0 0 0,5-18-35 0 0,0 0 5 0 0,0 0 0 0 0,0 0 0 0 0,1 0 0 0 0,-1 1 1 0 0,1-1-1 0 0,0 0 0 0 0,0 0 0 0 0,0 1 1 0 0,0-1-1 0 0,1 0 0 0 0,-1 0 0 0 0,1 1 0 0 0,0-1 1 0 0,0 0-1 0 0,0 0 0 0 0,0 0 0 0 0,1 0 1 0 0,-1 0-1 0 0,1 0 0 0 0,3 4 0 0 0,-3-5-25 0 0,-1 0 0 0 0,1-1-1 0 0,-1 1 1 0 0,1-1-1 0 0,0 0 1 0 0,0 1 0 0 0,0-1-1 0 0,0 0 1 0 0,-1 0 0 0 0,2 0-1 0 0,-1 0 1 0 0,0 0 0 0 0,0-1-1 0 0,0 1 1 0 0,0-1 0 0 0,0 1-1 0 0,1-1 1 0 0,-1 0-1 0 0,0 0 1 0 0,0 0 0 0 0,1 0-1 0 0,-1 0 1 0 0,0 0 0 0 0,0 0-1 0 0,1-1 1 0 0,-1 0 0 0 0,0 1-1 0 0,0-1 1 0 0,0 0 0 0 0,4-2-1 0 0,0 0 1 0 0,1-1-1 0 0,-1-1 1 0 0,1 1 0 0 0,-1-1-1 0 0,0 0 1 0 0,-1 0-1 0 0,1-1 1 0 0,-1 0-1 0 0,0 0 1 0 0,7-11 0 0 0,-1-2 86 0 0,-1-1 0 0 0,10-28 0 0 0,-20 47-27 0 0,-1-12 1287 0 0,-1 21-1394 0 0,1 0 0 0 0,1 1 0 0 0,0-1 0 0 0,0 0 0 0 0,0 1 1 0 0,1-1-1 0 0,0 0 0 0 0,1 0 0 0 0,0 1 0 0 0,0-1 0 0 0,1 0 0 0 0,6 12 1 0 0,-7-15-198 0 0,1 0 0 0 0,1 0 0 0 0,-1 0 0 0 0,1-1 1 0 0,0 1-1 0 0,0-1 0 0 0,0 0 0 0 0,0 0 0 0 0,1 0 1 0 0,0 0-1 0 0,-1-1 0 0 0,1 0 0 0 0,1 0 0 0 0,-1 0 1 0 0,0-1-1 0 0,1 0 0 0 0,-1 0 0 0 0,1 0 0 0 0,6 1 1 0 0,-5-2-544 0 0,0 0 1 0 0,0-1 0 0 0,0 1 0 0 0,0-1 0 0 0,0-1-1 0 0,0 1 1 0 0,0-1 0 0 0,8-3 0 0 0,4-2-1472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12639 0 0,'0'0'579'0'0,"1"2"-15"0"0,16 29 718 0 0,-2 1-1 0 0,-1 0 1 0 0,-1 1-1 0 0,8 36 1 0 0,-17-53-975 0 0,6 24 202 0 0,2 0-1 0 0,18 38 0 0 0,-29-76-378 0 0,-1-3-71 0 0,1-7-67 0 0,0 0 0 0 0,-1 0 0 0 0,0 0-1 0 0,0 0 1 0 0,-1 0 0 0 0,-1-9 0 0 0,-14-50-114 0 0,11 49 104 0 0,-78-279-1078 0 0,76 272 1069 0 0,3 13 7 0 0,0 0 0 0 0,-3-21 0 0 0,7 30 62 0 0,-1 0-1 0 0,1 1 1 0 0,0-1-1 0 0,0 0 1 0 0,0 0-1 0 0,1 0 1 0 0,-1 0-1 0 0,1 0 1 0 0,-1 1-1 0 0,1-1 1 0 0,0 0-1 0 0,0 0 1 0 0,0 1-1 0 0,0-1 1 0 0,1 1-1 0 0,3-5 0 0 0,-3 5 28 0 0,1 0-1 0 0,-1 1 1 0 0,1-1-1 0 0,0 1 0 0 0,-1 0 1 0 0,7-2-1 0 0,6 1-67 0 0,0 0 0 0 0,1 1 0 0 0,-1 1 0 0 0,18 1 0 0 0,60 11-1928 0 0,-85-11 1539 0 0,36 10-2959 0 0,-25-6 1620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0.85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3679 0 0,'0'0'10130'0'0,"13"-1"-8316"0"0,35 7 268 0 0,-1 3 0 0 0,50 14-1 0 0,2 2-1070 0 0,-16-8-327 0 0,110 38 0 0 0,-35 11 414 0 0,-54-22-427 0 0,2-4 456 0 0,-41-18-842 0 0,-64-21-338 0 0,8-5-2294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14567 0 0,'-3'3'1'0'0,"1"0"235"0"0,0 1 0 0 0,0-1 0 0 0,0 0 0 0 0,1 0 0 0 0,-1 1 0 0 0,0 4 1 0 0,1-8-197 0 0,1 1 0 0 0,0-1 0 0 0,0 0 1 0 0,0 1-1 0 0,0-1 0 0 0,0 1 1 0 0,0-1-1 0 0,1 1 0 0 0,-1-1 0 0 0,0 1 1 0 0,0-1-1 0 0,0 1 0 0 0,0-1 0 0 0,0 0 1 0 0,1 1-1 0 0,-1-1 0 0 0,0 1 1 0 0,0-1-1 0 0,1 0 0 0 0,-1 1 0 0 0,0-1 1 0 0,1 0-1 0 0,-1 1 0 0 0,0-1 0 0 0,1 0 1 0 0,-1 1-1 0 0,1-1 0 0 0,10 6 577 0 0,-3-5-505 0 0,0 0 0 0 0,1-1 1 0 0,-1 0-1 0 0,0 0 1 0 0,1-1-1 0 0,-1 0 1 0 0,0 0-1 0 0,0-1 1 0 0,12-4-1 0 0,15-3 102 0 0,-17 6-356 0 0,-1-2-1 0 0,23-8 0 0 0,-12 7-1004 0 0,-9 6-3607 0 0,-5 2-829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11055 0 0,'-1'0'80'0'0,"0"0"-1"0"0,1 0 0 0 0,-1 0 0 0 0,0 1 0 0 0,0-1 1 0 0,1 0-1 0 0,-1 1 0 0 0,0-1 0 0 0,1 0 0 0 0,-1 1 1 0 0,0-1-1 0 0,1 1 0 0 0,-1-1 0 0 0,1 1 0 0 0,-1-1 1 0 0,1 1-1 0 0,-1 0 0 0 0,1-1 0 0 0,-1 1 0 0 0,1 0 1 0 0,0-1-1 0 0,-1 1 0 0 0,1 0 0 0 0,0-1 0 0 0,-1 2 1 0 0,1-1 161 0 0,0 0-1 0 0,0 0 1 0 0,1 0 0 0 0,-1 0 0 0 0,0 1 0 0 0,1-1 0 0 0,-1 0 0 0 0,0 0 0 0 0,1 0 0 0 0,-1 0 0 0 0,1 0 0 0 0,-1-1 0 0 0,1 1 0 0 0,0 0 0 0 0,1 1-1 0 0,20 18 3150 0 0,-8-12-3928 0 0,-5-5 597 0 0,0 0 0 0 0,1 0 1 0 0,-1-1-1 0 0,1 0 1 0 0,-1-1-1 0 0,1 0 0 0 0,0 0 1 0 0,16-2-1 0 0,6-1-130 0 0,41-10 0 0 0,-55 9-709 0 0,0-1 0 0 0,22-9 0 0 0,-23 5-374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1839 0 0,'-2'0'134'0'0,"-18"-6"1195"0"0,-1 8 11756 0 0,12 10-11558 0 0,8-11-1147 0 0,-4 10 42 0 0,0 0 0 0 0,1 0 0 0 0,0 1 0 0 0,1-1 0 0 0,0 1 0 0 0,1 0 0 0 0,-2 23 0 0 0,1 7-62 0 0,3 0-1 0 0,1 0 1 0 0,2 0 0 0 0,2 0 0 0 0,1-1 0 0 0,23 76-1 0 0,-25-104-332 0 0,2 0 0 0 0,-1 0 0 0 0,1 0 0 0 0,1 0 0 0 0,0-1 0 0 0,1 0 0 0 0,1-1 0 0 0,-1 0 0 0 0,2 0 0 0 0,-1-1 0 0 0,2 0 0 0 0,-1 0 0 0 0,1-1 0 0 0,1-1 0 0 0,16 10 0 0 0,-20-14-103 0 0,-1-1 0 0 0,0-1 0 0 0,1 1 0 0 0,0-1 0 0 0,-1-1 0 0 0,1 0 0 0 0,0 0 0 0 0,0 0 0 0 0,0-1 0 0 0,-1 0 0 0 0,15-2 0 0 0,-12 1-604 0 0,0-1 1 0 0,-1-1-1 0 0,15-4 1 0 0,-15 3-1309 0 0,0-1 1 0 0,1 0-1 0 0,9-7 0 0 0,-7 3-3668 0 0</inkml:trace>
  <inkml:trace contextRef="#ctx0" brushRef="#br0" timeOffset="1">34 514 10135 0 0,'-7'-2'566'0'0,"-4"0"-604"0"0,-5 3 9336 0 0,27 2-7968 0 0,-6 0-1184 0 0,6 0-66 0 0,-1 0 1 0 0,1-1 0 0 0,0-1-1 0 0,0 0 1 0 0,0 0 0 0 0,18-2-1 0 0,68-12 441 0 0,-67 8-476 0 0,-13 1-160 0 0,1 0-1 0 0,-1-1 1 0 0,0-1-1 0 0,23-11 1 0 0,-29 13-152 0 0,0 0 0 0 0,1 1 1 0 0,0 0-1 0 0,-1 1 0 0 0,14-1 1 0 0,-8 1-739 0 0,21-6-1 0 0,-7-2-702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3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58 1839 0 0,'18'-16'3520'0'0,"-18"16"-3093"0"0,-1-1-1 0 0,1 0 0 0 0,-1 1 0 0 0,1-1 0 0 0,-1 1 1 0 0,1-1-1 0 0,-1 1 0 0 0,1 0 0 0 0,-1-1 0 0 0,0 1 0 0 0,1 0 1 0 0,-1-1-1 0 0,0 1 0 0 0,1 0 0 0 0,-1 0 0 0 0,-1-1 1 0 0,-10-2 2179 0 0,9 2-2426 0 0,1 2 0 0 0,-1-1 0 0 0,1 0 0 0 0,-1 0 0 0 0,1 1 0 0 0,-1-1 1 0 0,1 1-1 0 0,-1 0 0 0 0,1 0 0 0 0,0 0 0 0 0,-1 0 0 0 0,1 0 0 0 0,0 1 0 0 0,0-1 0 0 0,0 1 0 0 0,0-1 0 0 0,0 1 0 0 0,-3 3 0 0 0,-2 2 134 0 0,0 1 0 0 0,1 0-1 0 0,-7 11 1 0 0,10-14-194 0 0,0 1 1 0 0,1 0-1 0 0,0-1 0 0 0,0 1 0 0 0,0 0 1 0 0,1 0-1 0 0,-1 0 0 0 0,1 7 0 0 0,-2 51 203 0 0,3-58-296 0 0,1 16 76 0 0,2 0 0 0 0,5 25 0 0 0,2 19 68 0 0,-10-60-142 0 0,1 0 1 0 0,0 0-1 0 0,0 0 0 0 0,1-1 0 0 0,-1 1 1 0 0,1-1-1 0 0,0 1 0 0 0,1-1 0 0 0,-1 0 0 0 0,1 1 1 0 0,0-1-1 0 0,5 5 0 0 0,-5-7-8 0 0,0 0 1 0 0,-1 0-1 0 0,1-1 0 0 0,1 1 0 0 0,-1-1 1 0 0,0 0-1 0 0,1 0 0 0 0,-1 0 1 0 0,1 0-1 0 0,-1 0 0 0 0,1-1 0 0 0,0 0 1 0 0,0 0-1 0 0,0 0 0 0 0,0 0 0 0 0,-1 0 1 0 0,1-1-1 0 0,6 0 0 0 0,-4 0 8 0 0,-1 0 0 0 0,1-1 1 0 0,0 0-1 0 0,-1 0 0 0 0,1-1 0 0 0,-1 1 0 0 0,0-1 0 0 0,1 0 0 0 0,-1-1 0 0 0,0 1 1 0 0,0-1-1 0 0,0 0 0 0 0,-1 0 0 0 0,1-1 0 0 0,4-4 0 0 0,-2 1 8 0 0,-1 1 0 0 0,0-1-1 0 0,0-1 1 0 0,-1 1 0 0 0,0-1-1 0 0,0 0 1 0 0,-1 0 0 0 0,6-15-1 0 0,21-66 88 0 0,-28 80-124 0 0,-1-1 0 0 0,1 0 0 0 0,-2 0 0 0 0,0 0 0 0 0,0 0 0 0 0,-1 0 0 0 0,0 0 0 0 0,0 0 0 0 0,-1 0 0 0 0,-1 0 0 0 0,0 0 0 0 0,0 0 0 0 0,-1 0 0 0 0,-6-15 0 0 0,6 17 110 0 0,0-1 0 0 0,-1 1 1 0 0,-1 0-1 0 0,1 0 0 0 0,-1 1 0 0 0,0-1 0 0 0,-1 1 0 0 0,0 0 1 0 0,0 1-1 0 0,0-1 0 0 0,-1 1 0 0 0,-8-5 0 0 0,13 9-98 0 0,0 0 0 0 0,-1 0-1 0 0,1 1 1 0 0,-1-1 0 0 0,1 1 0 0 0,-1 0-1 0 0,0-1 1 0 0,1 1 0 0 0,-1 0-1 0 0,0 1 1 0 0,0-1 0 0 0,0 0 0 0 0,0 1-1 0 0,0 0 1 0 0,1 0 0 0 0,-1-1 0 0 0,0 2-1 0 0,0-1 1 0 0,0 0 0 0 0,0 1 0 0 0,0-1-1 0 0,0 1 1 0 0,0 0 0 0 0,1 0-1 0 0,-1 0 1 0 0,0 0 0 0 0,1 0 0 0 0,-1 1-1 0 0,-2 1 1 0 0,0 0-415 0 0,0 1 0 0 0,1 0-1 0 0,-1 0 1 0 0,-6 7 0 0 0,3-2-6807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0,'2'2'167'0'0,"7"11"11097"0"0,-8-12-11106 0 0,-1-1 0 0 0,0 1 0 0 0,0-1 0 0 0,0 1 0 0 0,0 0 0 0 0,1-1 0 0 0,-1 1 0 0 0,0-1 0 0 0,1 0 0 0 0,-1 1 0 0 0,0-1 0 0 0,1 1 0 0 0,-1-1 0 0 0,0 1 0 0 0,1-1 0 0 0,-1 0 0 0 0,1 1 0 0 0,-1-1 0 0 0,1 0 0 0 0,-1 1 0 0 0,1-1 0 0 0,-1 0 0 0 0,1 0 0 0 0,-1 1 1 0 0,1-1-1 0 0,-1 0 0 0 0,1 0 0 0 0,-1 0 0 0 0,2 0 0 0 0,20 2 752 0 0,-17-2-182 0 0,-1 0-695 0 0,23 3 724 0 0,-1-2 1 0 0,1-1-1 0 0,40-5 0 0 0,-5 6-5842 0 0,-55-2 3410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3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8 919 0 0,'6'-7'14415'0'0,"-5"7"-14244"0"0,0 0 0 0 0,0 1 0 0 0,0-1 0 0 0,0 1 0 0 0,0-1 0 0 0,-1 1 0 0 0,1-1 0 0 0,0 1 0 0 0,0 0 0 0 0,-1 0 0 0 0,1-1 0 0 0,0 1 0 0 0,-1 0 0 0 0,1 0 0 0 0,-1 0 0 0 0,1 0 0 0 0,-1-1 0 0 0,1 1 0 0 0,-1 0 0 0 0,1 0 0 0 0,-1 2 0 0 0,7 26 862 0 0,-6-22-475 0 0,16 134 1107 0 0,-13-103-1482 0 0,-1-5-708 0 0,-2-13-572 0 0,1 0 0 0 0,1-1 0 0 0,8 30 0 0 0,-8-42-742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9671 0 0,'-3'-3'4134'0'0,"3"3"-4015"0"0,0 1 0 0 0,0-1-1 0 0,0 0 1 0 0,0 1 0 0 0,0-1-1 0 0,0 0 1 0 0,0 1 0 0 0,0-1-1 0 0,0 1 1 0 0,0-1 0 0 0,0 0-1 0 0,0 1 1 0 0,0-1 0 0 0,1 0-1 0 0,-1 0 1 0 0,0 1 0 0 0,0-1-1 0 0,0 0 1 0 0,1 1 0 0 0,-1-1 0 0 0,0 0-1 0 0,0 0 1 0 0,0 1 0 0 0,1-1-1 0 0,-1 0 1 0 0,0 0 0 0 0,1 0-1 0 0,-1 1 1 0 0,0-1 0 0 0,1 0-1 0 0,-1 0 1 0 0,0 0 0 0 0,1 0-1 0 0,-1 0 1 0 0,0 1 0 0 0,1-1-1 0 0,-1 0 1 0 0,0 0 0 0 0,1 0 0 0 0,-1 0-1 0 0,1 0 1 0 0,46-9 2824 0 0,-45 9-2823 0 0,1-1 1 0 0,-1 1 0 0 0,0-1 0 0 0,0 1 0 0 0,0-1 0 0 0,0 0 0 0 0,0 0-1 0 0,0 0 1 0 0,3-2 0 0 0,-3 1-49 0 0,1 1 0 0 0,-1 0 0 0 0,0 0 0 0 0,1-1 0 0 0,-1 2 0 0 0,1-1 0 0 0,-1 0 0 0 0,4 0-1 0 0,53 0-34 0 0,-4 1 105 0 0,-35-3-123 0 0,26-6 0 0 0,13-3-284 0 0,-3 4-2864 0 0,-19-1-3300 0 0,-29 8 4574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7367 0 0,'-5'3'-337'0'0,"-10"7"7062"0"0,15-10-6620 0 0,-1 1 0 0 0,1-1-1 0 0,0 1 1 0 0,0-1 0 0 0,0 0 0 0 0,0 1 0 0 0,0-1 0 0 0,0 1 0 0 0,0-1 0 0 0,0 1-1 0 0,0-1 1 0 0,0 1 0 0 0,0-1 0 0 0,0 0 0 0 0,0 1 0 0 0,0-1 0 0 0,0 1 0 0 0,0-1-1 0 0,1 1 1 0 0,-1-1 0 0 0,0 0 0 0 0,0 1 0 0 0,0-1 0 0 0,1 0 0 0 0,-1 1 0 0 0,0-1-1 0 0,1 0 1 0 0,-1 1 0 0 0,0-1 0 0 0,0 0 0 0 0,1 1 0 0 0,-1-1 0 0 0,1 0 0 0 0,-1 0 0 0 0,0 1-1 0 0,1-1 1 0 0,-1 0 0 0 0,1 0 0 0 0,0 0 0 0 0,4 3 207 0 0,1-1 0 0 0,0 0-1 0 0,0 0 1 0 0,0-1 0 0 0,0 1 0 0 0,0-2 0 0 0,1 1-1 0 0,-1 0 1 0 0,0-1 0 0 0,9-1 0 0 0,11 1 475 0 0,-17 1-554 0 0,49 2 603 0 0,82-5 0 0 0,-56-7-2745 0 0,-65 6 41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11055 0 0,'0'0'852'0'0,"1"-2"-560"0"0,2-1-29 0 0,1-1-1 0 0,0 1 0 0 0,0 0 0 0 0,1 0 0 0 0,-1 0 0 0 0,1 0 1 0 0,-1 1-1 0 0,1 0 0 0 0,0 0 0 0 0,0 0 0 0 0,0 0 1 0 0,6 0-1 0 0,12-3 452 0 0,30-3-1 0 0,-46 7-661 0 0,9-1 52 0 0,1 1 0 0 0,0 0 0 0 0,-1 1 0 0 0,1 1 0 0 0,0 1 0 0 0,29 6 0 0 0,-34-3-72 0 0,-4 0 48 0 0,-7-3-72 0 0,0-1 0 0 0,-1 1-1 0 0,1-1 1 0 0,-1 1 0 0 0,1-1 0 0 0,-1 1-1 0 0,0-1 1 0 0,0 1 0 0 0,0-1 0 0 0,1 1-1 0 0,-1-1 1 0 0,-1 1 0 0 0,1-1-1 0 0,0 1 1 0 0,0-1 0 0 0,-1 1 0 0 0,1 0-1 0 0,0-1 1 0 0,-1 0 0 0 0,0 1 0 0 0,1-1-1 0 0,-2 2 1 0 0,-2 4 31 0 0,0 0-1 0 0,-10 12 1 0 0,11-15-29 0 0,-2 3 13 0 0,-8 11 20 0 0,0-1 0 0 0,-2 0 0 0 0,0-2 0 0 0,-29 26 0 0 0,20-19 23 0 0,20-19-66 0 0,9 2 0 0 0,15 3 0 0 0,0-1 0 0 0,26 5 0 0 0,-21-6 0 0 0,28 11 0 0 0,-33-9 226 0 0,-1 1 0 0 0,1 1 0 0 0,-2 0 0 0 0,1 2 0 0 0,-1 0 0 0 0,-1 1 0 0 0,23 22 0 0 0,-38-32-121 0 0,1 0 1 0 0,0 0-1 0 0,-1 0 0 0 0,1 1 1 0 0,-1-1-1 0 0,0 1 0 0 0,0 0 1 0 0,0-1-1 0 0,-1 1 0 0 0,1 0 0 0 0,-1 0 1 0 0,0 0-1 0 0,0 0 0 0 0,0 0 1 0 0,-1 0-1 0 0,1 0 0 0 0,-1 0 1 0 0,0 1-1 0 0,0-1 0 0 0,-1 0 0 0 0,1 0 1 0 0,-1 0-1 0 0,0 0 0 0 0,0 0 1 0 0,0 0-1 0 0,-1 0 0 0 0,1 0 0 0 0,-1-1 1 0 0,0 1-1 0 0,0 0 0 0 0,0-1 1 0 0,-1 1-1 0 0,1-1 0 0 0,-1 0 1 0 0,-5 5-1 0 0,-2 2-134 0 0,-1 0 0 0 0,0 0 0 0 0,-1-1 0 0 0,0 0 0 0 0,0-1 0 0 0,-1-1-1 0 0,0 0 1 0 0,0-1 0 0 0,-1 0 0 0 0,0-1 0 0 0,0 0 0 0 0,0-2 0 0 0,-25 5 0 0 0,35-8-194 0 0,-1 0 1 0 0,0 1-1 0 0,0-2 0 0 0,1 1 0 0 0,-1-1 0 0 0,0 1 0 0 0,0-1 1 0 0,-6-3-1 0 0,8 3-157 0 0,1 0-1 0 0,0 0 1 0 0,-1 0-1 0 0,1-1 1 0 0,0 1 0 0 0,0-1-1 0 0,0 1 1 0 0,0-1 0 0 0,0 0-1 0 0,-3-3 1 0 0,-5-11-6191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8751 0 0,'0'0'674'0'0,"6"-5"-322"0"0,42-16 2384 0 0,-43 21-2346 0 0,6 5-116 0 0,-1 1 0 0 0,0 0 0 0 0,0 0 0 0 0,0 1 0 0 0,0 0 0 0 0,-1 1 0 0 0,9 9 0 0 0,7 12 329 0 0,-14-18-221 0 0,-1 1-1 0 0,0 0 0 0 0,11 19 0 0 0,-15-21-156 0 0,84 165 3924 0 0,-79-150-3772 0 0,-2 0-1 0 0,-1 0 0 0 0,-1 1 0 0 0,-1 0 0 0 0,4 39 0 0 0,-8-4-65 0 0,-12 115 0 0 0,9-164-308 0 0,-6 32-1069 0 0,-1 0 0 0 0,-19 57 0 0 0,19-76-4261 0 0,1-6-1556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1.5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1 442 1839 0 0,'0'0'9472'0'0,"14"2"-5276"0"0,-10-2-3839 0 0,0-1 0 0 0,0 0-1 0 0,0 1 1 0 0,0-2 0 0 0,0 1-1 0 0,0 0 1 0 0,0-1 0 0 0,-1 1-1 0 0,1-1 1 0 0,5-4 0 0 0,8-2 387 0 0,56-30 1370 0 0,-20 10-1303 0 0,-19 17-515 0 0,-27 9-251 0 0,-1 0 0 0 0,0 0 0 0 0,0 0 0 0 0,8-4-1 0 0,195-103 376 0 0,-79 47 923 0 0,39-16-492 0 0,-121 51-716 0 0,-35 19-85 0 0,1 0-1 0 0,0 0 1 0 0,19-6-1 0 0,-32 14-65 0 0,0-1-308 0 0,0 1 0 0 0,0 0 0 0 0,0-1 0 0 0,0 1 0 0 0,0 0-1 0 0,0-1 1 0 0,0 0 0 0 0,0 1 0 0 0,-1-1 0 0 0,1 1 0 0 0,0-1 0 0 0,0 0-1 0 0,0 0 1 0 0,-1 1 0 0 0,1-1 0 0 0,0 0 0 0 0,-1 0 0 0 0,2-2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27 342 455 0 0,'1'-4'6'0'0,"0"4"30"0"0,2 5 253 0 0,-3 3 777 0 0,1 0 1 0 0,-2 0-1 0 0,1 0 0 0 0,-1 0 0 0 0,-3 12 0 0 0,0 3 1105 0 0,-3 32-710 0 0,0-9-289 0 0,-2 59 0 0 0,9-104-852 0 0,6-13-109 0 0,0-3-97 0 0,-2 0 0 0 0,0-1 0 0 0,0 0 0 0 0,-2 1 0 0 0,1-24 0 0 0,-2 30-89 0 0,4-33 90 0 0,2-49 134 0 0,-3 29 14 0 0,-2 34-74 0 0,0-1 0 0 0,-4-36 1 0 0,4 94-161 0 0,3 44-90 0 0,2-28 79 0 0,23 74 0 0 0,-25-102 104 0 0,1-1 0 0 0,1 0 0 0 0,1 0-1 0 0,0 0 1 0 0,1-1 0 0 0,0-1 0 0 0,18 22 0 0 0,-25-34-44 0 0,1 1 1 0 0,-1-1 0 0 0,1 0-1 0 0,-1 1 1 0 0,1-1 0 0 0,0 0-1 0 0,0-1 1 0 0,0 1-1 0 0,0 0 1 0 0,0-1 0 0 0,4 2-1 0 0,-6-3-15 0 0,1 0-1 0 0,-1 1 0 0 0,1-1 1 0 0,0 0-1 0 0,-1 0 0 0 0,1 0 1 0 0,-1-1-1 0 0,1 1 0 0 0,0 0 1 0 0,-1 0-1 0 0,1-1 0 0 0,-1 1 0 0 0,1-1 1 0 0,-1 0-1 0 0,1 1 0 0 0,-1-1 1 0 0,0 0-1 0 0,1 0 0 0 0,-1 0 1 0 0,0 0-1 0 0,1 0 0 0 0,-1 0 1 0 0,0 0-1 0 0,0 0 0 0 0,1-2 1 0 0,4-5 187 0 0,0 0 0 0 0,-1 0 0 0 0,0-1 0 0 0,-1 0 0 0 0,1 0 0 0 0,-2 0 0 0 0,1-1 0 0 0,-1 1 0 0 0,-1-1 0 0 0,3-17 0 0 0,-2-4-12 0 0,-1-1 0 0 0,-2-32 1 0 0,-5 4-226 0 0,-22-108 1 0 0,21 136-195 0 0,-15-52-2564 0 0,19 70 977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60 455 0 0,'-6'-14'703'0'0,"-8"-6"5396"0"0,12 18-5260 0 0,0 1 0 0 0,0-1 0 0 0,0 0 1 0 0,0 0-1 0 0,0 1 0 0 0,-4-3 1 0 0,-9 0-534 0 0,-2 0 778 0 0,15 4-1004 0 0,1-1-1 0 0,-1 0 0 0 0,1 1 1 0 0,-1-1-1 0 0,1 1 0 0 0,-1 0 1 0 0,1 0-1 0 0,-1 0 0 0 0,0 0 1 0 0,1 0-1 0 0,-1 0 0 0 0,0 0 1 0 0,1 0-1 0 0,-1 0 1 0 0,1 1-1 0 0,-1-1 0 0 0,1 1 1 0 0,-1-1-1 0 0,1 1 0 0 0,-1-1 1 0 0,1 1-1 0 0,-2 1 0 0 0,-7 6 186 0 0,2 0 0 0 0,-1 0 0 0 0,1 1 0 0 0,1 0 0 0 0,-1 0 0 0 0,1 1 0 0 0,1 0 0 0 0,0 1 0 0 0,0-1 0 0 0,1 1 0 0 0,-5 15 0 0 0,9-20-172 0 0,1-1-1 0 0,-1 1 0 0 0,1 0 1 0 0,0-1-1 0 0,0 1 0 0 0,1 0 1 0 0,-1-1-1 0 0,1 1 0 0 0,1-1 1 0 0,1 8-1 0 0,-2-11-79 0 0,0 0-1 0 0,0-1 1 0 0,0 1 0 0 0,0 0-1 0 0,0-1 1 0 0,1 0-1 0 0,-1 1 1 0 0,0-1-1 0 0,1 0 1 0 0,-1 1 0 0 0,1-1-1 0 0,-1 0 1 0 0,1 0-1 0 0,-1 0 1 0 0,1-1-1 0 0,3 2 1 0 0,26 7 38 0 0,-30-9-46 0 0,4 1 3 0 0,0 0 1 0 0,0-1 0 0 0,-1 0 0 0 0,1 0-1 0 0,0-1 1 0 0,0 1 0 0 0,0-1 0 0 0,0 0 0 0 0,-1 0-1 0 0,1 0 1 0 0,0-1 0 0 0,-1 0 0 0 0,1 0 0 0 0,-1 0-1 0 0,0 0 1 0 0,0-1 0 0 0,1 0 0 0 0,-2 0-1 0 0,6-4 1 0 0,-4 2 7 0 0,0 1 1 0 0,-1-1-1 0 0,0 0 0 0 0,1-1 0 0 0,-2 1 1 0 0,1-1-1 0 0,-1 0 0 0 0,0 1 0 0 0,0-1 0 0 0,0-1 1 0 0,-1 1-1 0 0,0 0 0 0 0,2-12 0 0 0,-2 7-6 0 0,-1 6 12 0 0,0 0-1 0 0,0 0 1 0 0,-1 0-1 0 0,0-7 1 0 0,-2-3 382 0 0,2 16-310 0 0,-2 3-95 0 0,1 0 1 0 0,0 0-1 0 0,1 0 0 0 0,-1 0 0 0 0,0 0 0 0 0,1 1 0 0 0,0-1 1 0 0,0 0-1 0 0,1 0 0 0 0,-1 0 0 0 0,1 0 0 0 0,0 0 1 0 0,0 0-1 0 0,1 5 0 0 0,2 4-99 0 0,-3-6-76 0 0,1 0 0 0 0,0 1 0 0 0,1-1 0 0 0,0 0 0 0 0,0 0 0 0 0,6 10 0 0 0,-7-14-207 0 0,1 0 1 0 0,-1 0-1 0 0,0-1 1 0 0,1 1 0 0 0,0 0-1 0 0,0-1 1 0 0,-1 0 0 0 0,1 0-1 0 0,1 1 1 0 0,-1-2-1 0 0,0 1 1 0 0,0 0 0 0 0,1-1-1 0 0,-1 1 1 0 0,5 0 0 0 0,6 1-5052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9 223 4607 0 0,'3'3'133'0'0,"-3"-1"-105"0"0,1-1 1 0 0,0 1-1 0 0,0 0 1 0 0,-1-1-1 0 0,1 1 1 0 0,-1-1-1 0 0,0 1 1 0 0,1 0 0 0 0,-1-1-1 0 0,0 1 1 0 0,0 3-1 0 0,34 182 12519 0 0,-18-107-10430 0 0,-14-69-2218 0 0,2 3 405 0 0,0-1 1 0 0,1-1-1 0 0,10 22 1 0 0,0-1-3 0 0,-41-154-446 0 0,-44-124 58 0 0,65 226 76 0 0,1 0-1 0 0,1-1 0 0 0,1 1 1 0 0,0-1-1 0 0,3-37 0 0 0,-1 53 28 0 0,1 0 0 0 0,0 0-1 0 0,0 1 1 0 0,0-1 0 0 0,0 0-1 0 0,1 0 1 0 0,0 1 0 0 0,-1-1-1 0 0,1 1 1 0 0,1-1 0 0 0,-1 1 0 0 0,0 0-1 0 0,5-4 1 0 0,-2 2 20 0 0,0 1 0 0 0,0 0-1 0 0,0 0 1 0 0,1 1 0 0 0,-1-1 0 0 0,1 1 0 0 0,9-3-1 0 0,3 0 6 0 0,0 1 0 0 0,1 1-1 0 0,-1 0 1 0 0,33-1-1 0 0,16 3-1917 0 0,-47 4 848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1839 0 0,'-6'0'14950'0'0,"17"-6"-14470"0"0,0 1 0 0 0,0 0 0 0 0,1 1 1 0 0,-1 1-1 0 0,1 0 0 0 0,16-3 0 0 0,76-3-517 0 0,-77 7-278 0 0,-19 1-214 0 0,1 0 0 0 0,0 1 0 0 0,0 0 0 0 0,18 2 0 0 0,-13 2-1465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1839 0 0,'-8'4'160'0'0,"7"-4"-16"0"0,-1 1 0 0 0,1-1-1 0 0,0 1 1 0 0,0 0-1 0 0,0 0 1 0 0,0 0-1 0 0,0-1 1 0 0,0 1 0 0 0,0 0-1 0 0,0 0 1 0 0,1 0-1 0 0,-2 2 1 0 0,2-2 212 0 0,-1 0 0 0 0,1 0 0 0 0,0 0 1 0 0,-1 0-1 0 0,1 0 0 0 0,0 0 0 0 0,0 0 0 0 0,0 0 1 0 0,0 0-1 0 0,0 0 0 0 0,0 0 0 0 0,0 0 0 0 0,0 0 1 0 0,0 0-1 0 0,1 0 0 0 0,-1 0 0 0 0,0 0 0 0 0,1 0 0 0 0,0 1 1 0 0,14 20 6819 0 0,-4-10-5216 0 0,-3-5-1824 0 0,0-2 1 0 0,1 1-1 0 0,-1-1 1 0 0,1 0-1 0 0,0-1 1 0 0,0 0-1 0 0,16 5 1 0 0,-8-3-158 0 0,-1-2-1 0 0,1 0 1 0 0,0 0 0 0 0,0-2 0 0 0,0 0 0 0 0,1-1-1 0 0,-1-1 1 0 0,0 0 0 0 0,1-1 0 0 0,17-4 0 0 0,-18 1-826 0 0,0-2 0 0 0,-1 0 1 0 0,31-15-1 0 0,-38 16-16 0 0,13-4-881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39:4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14135 0 0,'-6'-4'1283'0'0,"5"3"-1230"0"0,0 0 1 0 0,0 0-1 0 0,-1 0 0 0 0,1 1 1 0 0,0-1-1 0 0,-1 0 0 0 0,1 0 1 0 0,-1 1-1 0 0,1-1 0 0 0,0 1 1 0 0,-1-1-1 0 0,0 1 1 0 0,1 0-1 0 0,-1-1 0 0 0,1 1 1 0 0,-1 0-1 0 0,1 0 0 0 0,-4 0 1 0 0,4 1 78 0 0,-1 0 0 0 0,1 0 1 0 0,0 0-1 0 0,-1 0 1 0 0,1 0-1 0 0,0 0 0 0 0,0 0 1 0 0,0 0-1 0 0,-1 0 0 0 0,1 0 1 0 0,0 1-1 0 0,1-1 1 0 0,-1 0-1 0 0,0 1 0 0 0,0-1 1 0 0,1 0-1 0 0,-1 1 0 0 0,0-1 1 0 0,0 4-1 0 0,-3 9 158 0 0,0 1 0 0 0,1 1 0 0 0,1-1 0 0 0,0 0 0 0 0,2 0 0 0 0,0 17 0 0 0,2 7 251 0 0,8 46 0 0 0,-2-35-185 0 0,25 80 0 0 0,-27-112-293 0 0,0-1 0 0 0,1 0 0 0 0,1-1 1 0 0,1 0-1 0 0,1 0 0 0 0,0-1 0 0 0,0 0 0 0 0,14 14 0 0 0,-19-24-294 0 0,0-1-1 0 0,0 1 1 0 0,0-1 0 0 0,1-1-1 0 0,-1 1 1 0 0,1-1 0 0 0,0 0-1 0 0,0 0 1 0 0,0 0 0 0 0,0-1-1 0 0,1 0 1 0 0,-1 0-1 0 0,1-1 1 0 0,-1 0 0 0 0,1 0-1 0 0,0 0 1 0 0,-1-1 0 0 0,1 0-1 0 0,0 0 1 0 0,-1-1 0 0 0,1 0-1 0 0,10-2 1 0 0,0-2-6520 0 0</inkml:trace>
  <inkml:trace contextRef="#ctx0" brushRef="#br0" timeOffset="1">34 343 10135 0 0,'-2'0'464'0'0,"-3"1"-113"0"0,3-1-310 0 0,1 0 1 0 0,-1 0 0 0 0,0 0-1 0 0,0 0 1 0 0,1 0-1 0 0,-1 0 1 0 0,0 0 0 0 0,0-1-1 0 0,1 1 1 0 0,-8-4 6857 0 0,14 7-6283 0 0,1-1 1 0 0,0 0-1 0 0,0 0 1 0 0,0-1-1 0 0,1 1 1 0 0,-1-1 0 0 0,10 0-1 0 0,49-1 140 0 0,-64 0-703 0 0,159-9 932 0 0,-54-2-3177 0 0,-71 6 968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0:4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130 132 919 0 0,'5'-26'454'0'0,"-1"16"3927"0"0,1-9 60 0 0,-5 17-4254 0 0,0 1 0 0 0,0-1-1 0 0,0 1 1 0 0,0-1-1 0 0,0 0 1 0 0,0 1 0 0 0,0-1-1 0 0,0 0 1 0 0,-1 1 0 0 0,1-1-1 0 0,-1 1 1 0 0,1-1-1 0 0,-1 1 1 0 0,0-1 0 0 0,0 1-1 0 0,1-1 1 0 0,-1 1 0 0 0,0 0-1 0 0,0-1 1 0 0,0 1-1 0 0,0 0 1 0 0,-1 0 0 0 0,1 0-1 0 0,0 0 1 0 0,-3-2-1 0 0,2 2 52 0 0,-1-1 0 0 0,0 1 0 0 0,0 0-1 0 0,0 0 1 0 0,0 0 0 0 0,0 0-1 0 0,0 0 1 0 0,0 0 0 0 0,0 1-1 0 0,0 0 1 0 0,0-1 0 0 0,0 1 0 0 0,-4 1-1 0 0,5 0-166 0 0,-1 0 0 0 0,1 0-1 0 0,-1 1 1 0 0,1-1 0 0 0,-1 1-1 0 0,1-1 1 0 0,0 1 0 0 0,0 0-1 0 0,0 0 1 0 0,0 0 0 0 0,0 0-1 0 0,0 0 1 0 0,1 0 0 0 0,-1 1-1 0 0,1-1 1 0 0,-1 0 0 0 0,-1 5-1 0 0,-7 23 8 0 0,2-1-1 0 0,0 2 0 0 0,2-1 1 0 0,2 1-1 0 0,0-1 0 0 0,2 1 1 0 0,2 0-1 0 0,3 39 0 0 0,-1-57-19 0 0,0 0 0 0 0,1 0 0 0 0,0 0-1 0 0,1 0 1 0 0,8 17 0 0 0,-9-22-42 0 0,1-1 0 0 0,0 0 0 0 0,1 0 0 0 0,-1 0 0 0 0,1 0 0 0 0,1-1 0 0 0,-1 1 0 0 0,1-1 0 0 0,12 9 0 0 0,-15-13-5 0 0,0 0-1 0 0,1 0 1 0 0,-1-1 0 0 0,0 0-1 0 0,0 1 1 0 0,1-1 0 0 0,-1-1-1 0 0,1 1 1 0 0,-1 0 0 0 0,1-1 0 0 0,-1 1-1 0 0,1-1 1 0 0,-1 0 0 0 0,1-1-1 0 0,0 1 1 0 0,-1 0 0 0 0,1-1-1 0 0,-1 0 1 0 0,0 0 0 0 0,1 0-1 0 0,-1 0 1 0 0,0-1 0 0 0,1 1 0 0 0,-1-1-1 0 0,3-2 1 0 0,5-3 40 0 0,-1 0 0 0 0,0 0 0 0 0,0-1 0 0 0,-1-1 0 0 0,16-18 0 0 0,-16 14 24 0 0,0 0 0 0 0,0 0 0 0 0,-2-1 0 0 0,1 0 0 0 0,-2-1 0 0 0,0 1 0 0 0,-1-1 0 0 0,0-1-1 0 0,-1 1 1 0 0,-1 0 0 0 0,0-1 0 0 0,-2 0 0 0 0,1 0 0 0 0,-2 0 0 0 0,0 1 0 0 0,-1-1 0 0 0,-5-27 0 0 0,4 34-20 0 0,-1 1 0 0 0,0 0 1 0 0,-1 0-1 0 0,0 0 0 0 0,0 0 0 0 0,-1 1 0 0 0,0-1 0 0 0,0 1 0 0 0,-1 0 1 0 0,1 1-1 0 0,-12-10 0 0 0,-8-5 4 0 0,-47-31 1 0 0,68 50-65 0 0,2 0-62 0 0,0 1-1 0 0,0-1 1 0 0,0 1 0 0 0,-1 0-1 0 0,1-1 1 0 0,0 1 0 0 0,-1 0-1 0 0,1 1 1 0 0,-1-1 0 0 0,0 0-1 0 0,1 1 1 0 0,-1 0 0 0 0,1-1-1 0 0,-1 1 1 0 0,0 0 0 0 0,1 0-1 0 0,-1 1 1 0 0,1-1-1 0 0,-1 0 1 0 0,0 1 0 0 0,1 0-1 0 0,-1-1 1 0 0,1 1 0 0 0,-1 0-1 0 0,1 0 1 0 0,0 0 0 0 0,0 1-1 0 0,-1-1 1 0 0,1 1 0 0 0,0-1-1 0 0,0 1 1 0 0,0 0 0 0 0,0 0-1 0 0,-1 2 1 0 0,-8 8-1216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66 173 1375 0 0,'-1'3'11789'0'0,"-6"16"-10156"0"0,5-5-1008 0 0,1-1 1 0 0,0 0 0 0 0,1 1 0 0 0,1-1-1 0 0,4 27 1 0 0,0-3-147 0 0,56 472 2485 0 0,-59-500-2942 0 0,8 25-2 0 0,-10-84-391 0 0,-99-458-727 0 0,74 390 1137 0 0,20 93 97 0 0,-2-28 0 0 0,6 46-21 0 0,1 0 1 0 0,0 0-1 0 0,0 0 1 0 0,1 0 0 0 0,0 0-1 0 0,0 0 1 0 0,1 0-1 0 0,4-12 1 0 0,-6 18-57 0 0,1-1 0 0 0,0 1 0 0 0,0 0 0 0 0,-1 0 1 0 0,1 0-1 0 0,0 0 0 0 0,0 0 0 0 0,0 0 0 0 0,1 0 1 0 0,-1 1-1 0 0,0-1 0 0 0,0 0 0 0 0,0 0 0 0 0,1 1 0 0 0,-1-1 1 0 0,0 1-1 0 0,0-1 0 0 0,3 1 0 0 0,28-5 295 0 0,-12 2-163 0 0,9-3-96 0 0,1 1 1 0 0,0 1-1 0 0,37 1 0 0 0,36-5-411 0 0,-55 3-436 0 0,1 0-3594 0 0,-35 3-2537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0,'-5'6'14126'0'0,"10"-3"-13873"0"0,0 0 0 0 0,1-1 1 0 0,-1 1-1 0 0,1-1 0 0 0,0 0 1 0 0,0 0-1 0 0,0-1 0 0 0,0 0 1 0 0,0 0-1 0 0,0 0 0 0 0,9 0 1 0 0,12-1-224 0 0,32-4 1 0 0,-38 2-1496 0 0,-1-2 1 0 0,27-7 0 0 0,-29 6-330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0 919 0 0,'-14'16'450'0'0,"9"-9"2018"0"0,0 0 0 0 0,1 1 1 0 0,0 0-1 0 0,-5 12 999 0 0,9-19-3368 0 0,0 0 1 0 0,0 0 0 0 0,-1-1 0 0 0,1 1-1 0 0,0 0 1 0 0,0 0 0 0 0,0-1 0 0 0,0 1-1 0 0,0 0 1 0 0,0 0 0 0 0,1 0 0 0 0,-1-1 0 0 0,0 1-1 0 0,0 0 1 0 0,0-1 0 0 0,1 1 0 0 0,-1 0-1 0 0,0 0 1 0 0,1-1 0 0 0,-1 1 0 0 0,1 0-1 0 0,-1-1 1 0 0,1 1 0 0 0,-1-1 0 0 0,1 1-1 0 0,-1-1 1 0 0,1 1 0 0 0,-1-1 0 0 0,1 1 0 0 0,0-1-1 0 0,-1 1 1 0 0,1-1 0 0 0,0 0 0 0 0,0 1-1 0 0,1-1 1 0 0,26 10 1327 0 0,28-2 1324 0 0,112 2-1 0 0,-125-9-2368 0 0,29-1-332 0 0,0-2-1 0 0,78-13 1 0 0,-46 3-1379 0 0,-4 1-5619 0 0,-90 10 5097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2.22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8207 0 0,'0'0'1538'0'0,"4"13"678"0"0,7 43 928 0 0,-5-21-2016 0 0,65 409 4416 0 0,-56-347-4972 0 0,10 96 1091 0 0,-24-175-1718 0 0,2 39 725 0 0,5-19-2956 0 0,-5-19-2944 0 0,-2-11-1186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 3679 0 0,'-2'-39'360'0'0,"-5"8"12055"0"0,6 31-12322 0 0,0 0-1 0 0,0 1 1 0 0,0-1 0 0 0,0 1 0 0 0,0-1 0 0 0,0 1-1 0 0,0-1 1 0 0,0 1 0 0 0,0 0 0 0 0,0-1-1 0 0,0 1 1 0 0,0 0 0 0 0,1 0 0 0 0,-1 0-1 0 0,0-1 1 0 0,0 1 0 0 0,1 0 0 0 0,-1 0-1 0 0,1 0 1 0 0,-2 2 0 0 0,-9 23 715 0 0,10-23-651 0 0,-8 24 391 0 0,1 0 0 0 0,1 1 0 0 0,-3 33 0 0 0,-1 87 635 0 0,9-87-632 0 0,7 69-1 0 0,-2-102-407 0 0,1 0-1 0 0,2 0 0 0 0,0-1 1 0 0,19 47-1 0 0,-23-68-136 0 0,1 0-1 0 0,0 0 0 0 0,0-1 1 0 0,1 1-1 0 0,0-1 1 0 0,0 0-1 0 0,0 0 0 0 0,1 0 1 0 0,-1 0-1 0 0,1-1 1 0 0,0 0-1 0 0,0 0 1 0 0,1 0-1 0 0,-1 0 0 0 0,1-1 1 0 0,0 0-1 0 0,0 0 1 0 0,8 2-1 0 0,-5-3 2 0 0,0 0-1 0 0,0 0 1 0 0,0 0-1 0 0,0-2 1 0 0,1 1-1 0 0,-1-1 1 0 0,0 0-1 0 0,1-1 1 0 0,-1 0-1 0 0,0-1 1 0 0,0 1 0 0 0,12-5-1 0 0,5-2-29 0 0,-13 4-38 0 0,1 0 0 0 0,-1-1 0 0 0,18-9 0 0 0,-3-1-503 0 0,-17 10-1 0 0,-1 0-1 0 0,0-1 0 0 0,0-1 1 0 0,0 1-1 0 0,-1-1 0 0 0,9-9 1 0 0,10-14-6226 0 0,-15 19 1084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12839 0 0,'-5'0'4138'0'0,"19"-11"-1950"0"0,-1 6-1754 0 0,0 0 0 0 0,0 1 0 0 0,0 0 0 0 0,1 1 0 0 0,-1 1 0 0 0,20-1 0 0 0,20-5 402 0 0,30-7-114 0 0,-19 4-1608 0 0,72-23 1 0 0,-88 23-1643 0 0,-25 7 617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107 102 10711 0 0,'0'0'490'0'0,"4"-18"180"0"0,-3 16-451 0 0,-1 0 0 0 0,0 0 0 0 0,0 1 0 0 0,0-1-1 0 0,0 0 1 0 0,0 0 0 0 0,0 0 0 0 0,0 1 0 0 0,-1-1-1 0 0,1 0 1 0 0,-1 0 0 0 0,1 1 0 0 0,-1-1 0 0 0,0 0-1 0 0,1 1 1 0 0,-3-3 0 0 0,2 3-74 0 0,1 1-1 0 0,-1-1 1 0 0,0 1-1 0 0,1-1 1 0 0,-1 1-1 0 0,0-1 1 0 0,0 1 0 0 0,1 0-1 0 0,-1 0 1 0 0,0-1-1 0 0,0 1 1 0 0,0 0-1 0 0,0 0 1 0 0,1 0-1 0 0,-1 0 1 0 0,0 0 0 0 0,0 0-1 0 0,0 0 1 0 0,0 0-1 0 0,1 0 1 0 0,-1 0-1 0 0,0 1 1 0 0,0-1 0 0 0,-1 1-1 0 0,-2 0 56 0 0,1 1 0 0 0,-1 0 1 0 0,0 0-1 0 0,1 1 0 0 0,-1-1 0 0 0,1 1 0 0 0,0 0 0 0 0,0 0 1 0 0,0 0-1 0 0,0 0 0 0 0,1 0 0 0 0,-5 7 0 0 0,1 2-92 0 0,1 1-1 0 0,0-1 1 0 0,0 1 0 0 0,1 0-1 0 0,1 1 1 0 0,0-1-1 0 0,0 15 1 0 0,0 6 134 0 0,3 58-1 0 0,1-77-204 0 0,0 1-1 0 0,2-1 0 0 0,0 1 1 0 0,0-1-1 0 0,1 0 1 0 0,1 0-1 0 0,1 0 1 0 0,0-1-1 0 0,0 0 0 0 0,12 16 1 0 0,-15-24-36 0 0,1-1 0 0 0,0 1 1 0 0,1-1-1 0 0,0 0 0 0 0,-1-1 1 0 0,1 1-1 0 0,1-1 0 0 0,-1 0 1 0 0,1 0-1 0 0,0 0 0 0 0,-1-1 0 0 0,1 0 1 0 0,1 0-1 0 0,-1-1 0 0 0,0 0 1 0 0,1 0-1 0 0,-1 0 0 0 0,1-1 1 0 0,0 1-1 0 0,-1-2 0 0 0,1 1 1 0 0,0-1-1 0 0,0 0 0 0 0,-1 0 1 0 0,14-3-1 0 0,-5-1 22 0 0,0 0-1 0 0,0-1 1 0 0,-1 0 0 0 0,1-1 0 0 0,-1-1 0 0 0,-1 0 0 0 0,1-1-1 0 0,-1 0 1 0 0,-1-1 0 0 0,0 0 0 0 0,22-23 0 0 0,-19 17 67 0 0,-1-1-1 0 0,-1-1 1 0 0,0 0 0 0 0,-1-1 0 0 0,-1 0 0 0 0,-1-1 0 0 0,-1 0 0 0 0,8-24-1 0 0,-13 31 13 0 0,-1 1-1 0 0,0 0 0 0 0,-1-1 0 0 0,0 0 1 0 0,-1 1-1 0 0,0-1 0 0 0,-1 0 0 0 0,0 0 0 0 0,-3-15 1 0 0,2 20-37 0 0,0 1 1 0 0,-1-1-1 0 0,0 0 1 0 0,0 1 0 0 0,-1-1-1 0 0,0 1 1 0 0,0 0 0 0 0,0 0-1 0 0,-1 0 1 0 0,0 0-1 0 0,0 1 1 0 0,0 0 0 0 0,-1-1-1 0 0,0 1 1 0 0,0 1 0 0 0,0-1-1 0 0,-7-3 1 0 0,-1 0 23 0 0,-1 0 0 0 0,0 1 1 0 0,0 1-1 0 0,-1 0 0 0 0,1 1 1 0 0,-1 1-1 0 0,0 0 0 0 0,-30-3 1 0 0,35 6-138 0 0,0 1 0 0 0,0-1 1 0 0,0 1-1 0 0,0 1 0 0 0,0 0 1 0 0,0 0-1 0 0,0 1 0 0 0,1 1 1 0 0,-1-1-1 0 0,1 1 0 0 0,0 1 1 0 0,-1 0-1 0 0,1 0 0 0 0,1 1 1 0 0,-10 6-1 0 0,13-6-339 0 0,0 0 0 0 0,0 0 0 0 0,1 1 0 0 0,0 0 0 0 0,0 0 0 0 0,0 0-1 0 0,-5 11 1 0 0,8-14 149 0 0,-11 21-1451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8 563 1839 0 0,'-7'13'12424'0'0,"15"-13"-10002"0"0,12-4-1776 0 0,1-1 0 0 0,-1 0 1 0 0,0-2-1 0 0,22-10 1 0 0,77-42 988 0 0,-65 30-1028 0 0,132-57-126 0 0,76-42 118 0 0,-195 90-575 0 0,-34 21 10 0 0,-1-1 1 0 0,-1-2-1 0 0,-1-1 1 0 0,37-33-1 0 0,-36 14 1022 0 0,-30 39-892 0 0,-1 0-128 0 0,0 0 1 0 0,1 0-1 0 0,-1 0 0 0 0,1 0 1 0 0,0 0-1 0 0,-1 0 0 0 0,1 0 0 0 0,0 0 1 0 0,0 0-1 0 0,-1 1 0 0 0,1-1 0 0 0,0 0 1 0 0,0 0-1 0 0,0 1 0 0 0,0-1 1 0 0,0 0-1 0 0,0 1 0 0 0,0-1 0 0 0,0 1 1 0 0,0 0-1 0 0,1-1 0 0 0,24-7 75 0 0,-13 7-70 0 0,-1 0 0 0 0,1 1 0 0 0,0 1 0 0 0,-1 0 0 0 0,1 1 0 0 0,21 5 0 0 0,72 29 349 0 0,-64-20-231 0 0,142 65 527 0 0,-60-24-237 0 0,-28-19-11 0 0,1-3 1 0 0,123 26-1 0 0,-155-44-695 0 0,81 33 0 0 0,-119-39-1698 0 0,-10-2-4865 0 0,-2-2-1606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14 544 919 0 0,'-13'5'15935'0'0,"21"-6"-15512"0"0,-1 0 1 0 0,1 0-1 0 0,0 0 1 0 0,0-1-1 0 0,-1-1 1 0 0,1 1-1 0 0,7-4 1 0 0,54-30 1181 0 0,-30 15-810 0 0,319-138 1135 0 0,-183 99-1873 0 0,124-53 14 0 0,-244 87-60 0 0,105-52 250 0 0,-152 72-173 0 0,1 1 0 0 0,0 1-1 0 0,0 0 1 0 0,0 0 0 0 0,1 1-1 0 0,-1 0 1 0 0,1 0 0 0 0,0 1-1 0 0,0 0 1 0 0,-1 1 0 0 0,1 0-1 0 0,0 1 1 0 0,0 0 0 0 0,0 1-1 0 0,0 0 1 0 0,0 0-1 0 0,0 1 1 0 0,13 4 0 0 0,15 6 75 0 0,0 3 0 0 0,40 21 0 0 0,70 46 445 0 0,-115-62-480 0 0,184 91 488 0 0,-38-46-413 0 0,-142-53-174 0 0,37 11-43 0 0,-29-10-365 0 0,0 2 0 0 0,64 31 0 0 0,-89-31-1966 0 0,-7-3-4279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0,'12'-4'11196'0'0,"-7"14"-10917"0"0,0 0 0 0 0,0 0 0 0 0,-1 1-1 0 0,0-1 1 0 0,0 1 0 0 0,2 16 0 0 0,8 71 1230 0 0,-13-90-1374 0 0,20 293 1478 0 0,2 8-1506 0 0,-19-273-276 0 0,-2-7-521 0 0,2 1-1 0 0,0-2 0 0 0,2 1 0 0 0,15 41 1 0 0,-8-82-5848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7367 0 0,'0'2'4739'0'0,"-1"28"-3086"0"0,1-1 0 0 0,1 1 0 0 0,10 57 0 0 0,-2-17-501 0 0,22 172 864 0 0,-3-36-1783 0 0,-25-179-640 0 0,1 1 0 0 0,1-1 1 0 0,2 0-1 0 0,0-1 0 0 0,21 47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12439 0 0,'-7'-20'946'0'0,"4"12"-718"0"0,-1 0 0 0 0,0 0 0 0 0,0 0 0 0 0,0 0 0 0 0,-11-13 0 0 0,13 20-91 0 0,1-1 0 0 0,-1 0 0 0 0,1 1 0 0 0,-1-1 0 0 0,0 1 0 0 0,0 0 0 0 0,0-1 0 0 0,0 1 0 0 0,0 0 0 0 0,0 0 0 0 0,0 0 0 0 0,0 0 0 0 0,-1 1 0 0 0,1-1 0 0 0,0 1 1 0 0,0-1-1 0 0,-1 1 0 0 0,1 0 0 0 0,0 0 0 0 0,0 0 0 0 0,-1 0 0 0 0,1 0 0 0 0,0 0 0 0 0,-1 1 0 0 0,1-1 0 0 0,0 1 0 0 0,0-1 0 0 0,-4 3 0 0 0,2-1-78 0 0,0 1-1 0 0,0-1 0 0 0,0 1 0 0 0,0 0 1 0 0,0 1-1 0 0,1-1 0 0 0,-1 0 1 0 0,1 1-1 0 0,0 0 0 0 0,0 0 1 0 0,0 0-1 0 0,1 0 0 0 0,-1 1 0 0 0,1-1 1 0 0,0 0-1 0 0,1 1 0 0 0,-1 0 1 0 0,-1 4-1 0 0,-2 10-51 0 0,1 0 0 0 0,1 0 0 0 0,-2 22 0 0 0,4-25-8 0 0,1-1-1 0 0,1 1 1 0 0,0 0 0 0 0,0-1-1 0 0,2 1 1 0 0,0-1 0 0 0,1 0-1 0 0,0 0 1 0 0,12 26 0 0 0,-12-33 9 0 0,0 0 0 0 0,0-1 1 0 0,0 0-1 0 0,1 0 1 0 0,0 0-1 0 0,1 0 1 0 0,0-1-1 0 0,-1 0 0 0 0,2 0 1 0 0,-1-1-1 0 0,1 0 1 0 0,0 0-1 0 0,0 0 0 0 0,0-1 1 0 0,1 0-1 0 0,0 0 1 0 0,-1-1-1 0 0,1 0 0 0 0,13 3 1 0 0,-14-5 32 0 0,-1 0-1 0 0,1-1 1 0 0,-1 0 0 0 0,0 0 0 0 0,1 0-1 0 0,-1-1 1 0 0,1 0 0 0 0,-1 0-1 0 0,0-1 1 0 0,0 0 0 0 0,0 0 0 0 0,0 0-1 0 0,0-1 1 0 0,0 0 0 0 0,0 0 0 0 0,-1 0-1 0 0,1-1 1 0 0,-1 0 0 0 0,5-4 0 0 0,2-3 140 0 0,0-1 1 0 0,-1 0-1 0 0,0-1 1 0 0,-1 0-1 0 0,-1 0 1 0 0,10-19-1 0 0,-7 10 55 0 0,-1-1 0 0 0,-1 1 0 0 0,-2-2 0 0 0,0 1 0 0 0,-1-1 0 0 0,7-49 0 0 0,-13 60-137 0 0,0 0 0 0 0,-1 0 0 0 0,-1-1 0 0 0,0 1-1 0 0,-1 0 1 0 0,-4-19 0 0 0,3 24-35 0 0,1 0 0 0 0,-1 0 0 0 0,-1 0 0 0 0,0 0 0 0 0,0 1 0 0 0,0 0 0 0 0,-1-1 0 0 0,0 2 0 0 0,0-1 0 0 0,-12-11 0 0 0,11 14-25 0 0,0-1-1 0 0,0 1 1 0 0,0 0 0 0 0,0 1-1 0 0,0-1 1 0 0,-1 1 0 0 0,0 1-1 0 0,0-1 1 0 0,1 1-1 0 0,-1 0 1 0 0,-1 1 0 0 0,1-1-1 0 0,0 2 1 0 0,0-1 0 0 0,0 1-1 0 0,-1 0 1 0 0,1 0-1 0 0,0 1 1 0 0,0 0 0 0 0,0 0-1 0 0,0 1 1 0 0,-12 4 0 0 0,8-2-296 0 0,0 0 1 0 0,0 1 0 0 0,0 0 0 0 0,0 1 0 0 0,-15 12 0 0 0,17-11-996 0 0,0 0 0 0 0,1 0 0 0 0,1 1 0 0 0,-1 0 0 0 0,-12 19 0 0 0,5-1-6076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0,'0'0'11704'0'0,"4"10"-10633"0"0,2 5-451 0 0,-1 1 0 0 0,-1 0 0 0 0,0 1-1 0 0,3 30 1 0 0,-2 69 761 0 0,-4-83-1107 0 0,-1 98 234 0 0,11 156-1244 0 0,-4-248-1393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0,'0'0'4082'0'0,"1"2"-3158"0"0,12 41 575 0 0,-3 0 0 0 0,9 70 0 0 0,-2 95-154 0 0,-12-130-916 0 0,-1-6-600 0 0,7 77 55 0 0,-1-51-5884 0 0,-8-87 4202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3.21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0 9903 0 0,'0'0'5119'0'0,"8"2"-3591"0"0,-5 2-1307 0 0,-1-1 0 0 0,1 1 0 0 0,-1-1-1 0 0,0 1 1 0 0,0 0 0 0 0,0 0 0 0 0,0 0 0 0 0,-1 0 0 0 0,0 0 0 0 0,2 8 0 0 0,0 7 469 0 0,2 22 1 0 0,-3-19-214 0 0,7 97 1221 0 0,3 29-991 0 0,0-13-579 0 0,-12-124-132 0 0,2 11-345 0 0,4 22 1 0 0,-6-43-104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161 148 919 0 0,'2'-1'67'0'0,"4"-1"-83"0"0,-6 2 27 0 0,1 0 0 0 0,-1 0 1 0 0,0-1-1 0 0,1 1 0 0 0,-1 0 0 0 0,0 0 1 0 0,1 0-1 0 0,-1 0 0 0 0,0-1 0 0 0,0 1 0 0 0,1 0 1 0 0,-1 0-1 0 0,0-1 0 0 0,0 1 0 0 0,0 0 1 0 0,1 0-1 0 0,-1-1 0 0 0,0 1 0 0 0,0 0 1 0 0,0-1-1 0 0,0 1 0 0 0,0 0 0 0 0,1-1 1 0 0,-1 1-1 0 0,0 0 0 0 0,0-1 0 0 0,-1-1 1687 0 0,-2-24 7257 0 0,3 21-8448 0 0,-1 1-1 0 0,0 0 1 0 0,0 0 0 0 0,0 0-1 0 0,-4-8 658 0 0,5 12-1071 0 0,-1 0 1 0 0,0-1-1 0 0,1 1 0 0 0,-1-1 0 0 0,1 1 0 0 0,-1 0 0 0 0,0-1 0 0 0,1 1 1 0 0,-1-1-1 0 0,1 1 0 0 0,-1-1 0 0 0,1 0 0 0 0,-1 1 0 0 0,1-1 0 0 0,0 1 1 0 0,-1-1-1 0 0,0-1 0 0 0,1 1 11 0 0,-1 0 1 0 0,1 0-1 0 0,-1 0 1 0 0,1 0-1 0 0,-1 0 1 0 0,0 0-1 0 0,0 0 1 0 0,0 0-1 0 0,1 0 1 0 0,-1 0-1 0 0,0 1 1 0 0,0-1-1 0 0,0 0 1 0 0,-2 0-1 0 0,1 1-8 0 0,0 0-1 0 0,0 0 1 0 0,0 0-1 0 0,-1 0 1 0 0,1 0-1 0 0,0 1 1 0 0,0-1-1 0 0,0 1 0 0 0,0-1 1 0 0,0 1-1 0 0,0 0 1 0 0,0 0-1 0 0,0 0 1 0 0,1 0-1 0 0,-1 0 1 0 0,0 0-1 0 0,1 0 1 0 0,-1 1-1 0 0,-2 2 1 0 0,-31 35 138 0 0,26-29-104 0 0,2 0-101 0 0,1 1 1 0 0,-1 0-1 0 0,2 0 1 0 0,-1 0 0 0 0,2 1-1 0 0,-1 0 1 0 0,2 0-1 0 0,-1 0 1 0 0,-2 24 0 0 0,6-26-6 0 0,0 1 0 0 0,0-1 0 0 0,1 1 0 0 0,0-1 1 0 0,1 1-1 0 0,1-1 0 0 0,-1 0 0 0 0,2 0 1 0 0,-1 0-1 0 0,1 0 0 0 0,1 0 0 0 0,7 11 1 0 0,-5-9-35 0 0,1 0 0 0 0,1-1 1 0 0,-1-1-1 0 0,2 1 0 0 0,0-1 1 0 0,0-1-1 0 0,0 0 0 0 0,1 0 1 0 0,12 7-1 0 0,-18-14 36 0 0,-1 1-1 0 0,1-1 1 0 0,-1 0-1 0 0,1-1 1 0 0,0 1-1 0 0,0-1 1 0 0,0 1-1 0 0,-1-2 1 0 0,1 1-1 0 0,0 0 1 0 0,0-1-1 0 0,0 0 1 0 0,0 0-1 0 0,0-1 1 0 0,5 0-1 0 0,-2-1 21 0 0,-1 0 0 0 0,1 0 0 0 0,-1-1 0 0 0,0 0 0 0 0,0 0 0 0 0,-1-1 0 0 0,1 0-1 0 0,-1 0 1 0 0,8-6 0 0 0,-3 0 38 0 0,-1 0 0 0 0,1 0-1 0 0,-2-1 1 0 0,1-1 0 0 0,-2 0-1 0 0,1 0 1 0 0,-2 0 0 0 0,0-1-1 0 0,11-27 1 0 0,-10 19 77 0 0,-1-1 0 0 0,-1 0 0 0 0,5-36-1 0 0,-10 51-80 0 0,-1 0-1 0 0,0 1 0 0 0,0-1 1 0 0,0 0-1 0 0,-1 0 0 0 0,0 0 1 0 0,0 0-1 0 0,-1 0 0 0 0,0 1 1 0 0,0-1-1 0 0,-1 1 0 0 0,1-1 1 0 0,-1 1-1 0 0,-1 0 0 0 0,1 0 1 0 0,-7-7-1 0 0,3 5 21 0 0,-1 0 0 0 0,1 1 0 0 0,-2 0 0 0 0,1 0 0 0 0,-1 1 1 0 0,0 0-1 0 0,0 0 0 0 0,0 1 0 0 0,-11-4 0 0 0,-1 1-13 0 0,1 2 0 0 0,-1 0 0 0 0,-33-5 0 0 0,50 10-88 0 0,0 0 0 0 0,1 1-1 0 0,-1 0 1 0 0,0 0-1 0 0,0 0 1 0 0,0 0-1 0 0,0 1 1 0 0,0-1-1 0 0,0 1 1 0 0,0 0 0 0 0,1 0-1 0 0,-1 0 1 0 0,-3 2-1 0 0,4-1-308 0 0,0 0 0 0 0,1 0 1 0 0,-1 0-1 0 0,1 0 0 0 0,0 0 0 0 0,-1 0 0 0 0,1 1 0 0 0,0-1 0 0 0,1 1 1 0 0,-1-1-1 0 0,0 1 0 0 0,1 0 0 0 0,-1 0 0 0 0,1-1 0 0 0,0 1 0 0 0,-2 5 1 0 0,-1 8-7601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10511 0 0,'0'-3'75'0'0,"0"0"0"0"0,0 1 0 0 0,0-1 0 0 0,0 0 0 0 0,1 0 0 0 0,-1 0 0 0 0,1 0 0 0 0,0 0 0 0 0,-1 0 0 0 0,1 1 0 0 0,1-1 0 0 0,-1 0 0 0 0,4-5 3441 0 0,16 15-939 0 0,-19-5-2431 0 0,0-1 0 0 0,0 1 0 0 0,-1 0-1 0 0,1 0 1 0 0,-1 0 0 0 0,1 0 0 0 0,-1 0 0 0 0,0 0-1 0 0,0 0 1 0 0,0 1 0 0 0,2 3 0 0 0,7 30 791 0 0,-7-22-700 0 0,2 9 22 0 0,4 36 0 0 0,0 2-33 0 0,-4-32-404 0 0,-1-7-472 0 0,7 22 0 0 0,-10-38 468 0 0,1-1 1 0 0,0 0-1 0 0,1 1 0 0 0,-1-1 1 0 0,1 0-1 0 0,0 0 0 0 0,1 0 1 0 0,7 8-1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6447 0 0,'0'0'25'0'0,"0"-1"-1"0"0,0 1 0 0 0,0-1 1 0 0,0 1-1 0 0,0-1 0 0 0,0 0 0 0 0,0 1 1 0 0,0-1-1 0 0,0 1 0 0 0,0-1 0 0 0,0 0 1 0 0,1 1-1 0 0,-1-1 0 0 0,0 1 1 0 0,0-1-1 0 0,1 1 0 0 0,-1-1 0 0 0,0 1 1 0 0,1-1-1 0 0,-1 1 0 0 0,0-1 1 0 0,1 1-1 0 0,-1-1 0 0 0,1 1 0 0 0,0-1 1 0 0,14 6 3106 0 0,-6-1-1795 0 0,-1 1-767 0 0,0 0 0 0 0,0 0 1 0 0,0 1-1 0 0,-1 0 0 0 0,0 0 0 0 0,0 0 0 0 0,0 1 1 0 0,10 15-1 0 0,-2-2 204 0 0,-2 1 0 0 0,13 27 1 0 0,-13-22-436 0 0,-2 0 1 0 0,0 1 0 0 0,-2 0-1 0 0,0 0 1 0 0,-2 1 0 0 0,-2 0-1 0 0,0 1 1 0 0,-2-1 0 0 0,-1 1-1 0 0,-1 0 1 0 0,-2-1-1 0 0,-7 56 1 0 0,-22 56-852 0 0,13-81-7614 0 0,14-51 1759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20 204 10135 0 0,'-3'-10'3610'0'0,"4"22"-2060"0"0,0 36-2 0 0,-6 58-1 0 0,-8 32-156 0 0,12-129-1168 0 0,1 1 0 0 0,2 17 0 0 0,-2-26 214 0 0,2-2-422 0 0,-1 0 0 0 0,1-1 0 0 0,-1 1 0 0 0,0 0 0 0 0,0-1 0 0 0,0 1 1 0 0,1-1-1 0 0,-1 1 0 0 0,-1-1 0 0 0,1 1 0 0 0,1-3 0 0 0,-1 2 2 0 0,8-15 11 0 0,0 0 0 0 0,-2 0 0 0 0,0 0 1 0 0,5-23-1 0 0,13-75 125 0 0,-22 98-149 0 0,5-42 19 0 0,-3 0 0 0 0,-2-71-1 0 0,-3 122-98 0 0,-1 10-135 0 0,1 13 14 0 0,3 22 102 0 0,2 0-1 0 0,1 0 1 0 0,2-1-1 0 0,2 0 1 0 0,1 0 0 0 0,20 42-1 0 0,-27-71 113 0 0,0 0 0 0 0,0 0 0 0 0,1 0 0 0 0,-1-1 0 0 0,2 1 0 0 0,-1-1 0 0 0,1-1 0 0 0,-1 1 0 0 0,11 7 0 0 0,-14-12 59 0 0,0 1-1 0 0,1-1 1 0 0,-1 1 0 0 0,1-1-1 0 0,-1 0 1 0 0,1 0 0 0 0,-1 0-1 0 0,1 0 1 0 0,-1-1 0 0 0,1 1 0 0 0,0-1-1 0 0,-1 1 1 0 0,1-1 0 0 0,0 0-1 0 0,-1 0 1 0 0,1 0 0 0 0,0 0-1 0 0,0-1 1 0 0,-1 1 0 0 0,1-1-1 0 0,-1 0 1 0 0,1 1 0 0 0,0-1 0 0 0,-1 0-1 0 0,1-1 1 0 0,-1 1 0 0 0,0 0-1 0 0,1-1 1 0 0,-1 1 0 0 0,0-1-1 0 0,3-3 1 0 0,-1 2 45 0 0,-1-1-1 0 0,0 0 0 0 0,0-1 1 0 0,0 1-1 0 0,-1 0 0 0 0,1-1 1 0 0,-1 0-1 0 0,0 1 0 0 0,0-1 1 0 0,-1 0-1 0 0,1 0 0 0 0,0-5 1 0 0,1-11 119 0 0,2-34-1 0 0,-4 36-162 0 0,1-30-849 0 0,-1 0-1 0 0,-9-70 0 0 0,3 96-2214 0 0,1 14-2571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54 1375 0 0,'0'0'66'0'0,"-8"-14"4"0"0,-2-1 1740 0 0,8 12-823 0 0,0 0 0 0 0,0 1-1 0 0,0-1 1 0 0,0 1 0 0 0,0 0 0 0 0,-4-3 0 0 0,5 5-639 0 0,0-1 0 0 0,0 0 0 0 0,0 1 0 0 0,0-1 0 0 0,0 1 0 0 0,0 0 1 0 0,0-1-1 0 0,0 1 0 0 0,0 0 0 0 0,0 0 0 0 0,0-1 0 0 0,0 1 0 0 0,0 0 0 0 0,0 0 0 0 0,0 0 1 0 0,0 0-1 0 0,0 1 0 0 0,0-1 0 0 0,-2 0 0 0 0,1 1-157 0 0,1 0-1 0 0,-1 0 1 0 0,0-1 0 0 0,1 1-1 0 0,-1 0 1 0 0,1 1 0 0 0,-1-1 0 0 0,1 0-1 0 0,-2 2 1 0 0,0 1-50 0 0,-1 0 0 0 0,1 0 0 0 0,1 0 0 0 0,-1 0 0 0 0,1 1 0 0 0,0-1 1 0 0,0 1-1 0 0,0-1 0 0 0,0 1 0 0 0,0 7 0 0 0,0-4 93 0 0,1-1 1 0 0,0 1-1 0 0,0 0 1 0 0,1 0-1 0 0,1 13 0 0 0,-1-18-215 0 0,1-1 0 0 0,0 1 0 0 0,0 0 0 0 0,0-1-1 0 0,0 1 1 0 0,0 0 0 0 0,1-1 0 0 0,-1 0-1 0 0,1 1 1 0 0,-1-1 0 0 0,1 0 0 0 0,0 0-1 0 0,0 0 1 0 0,0 0 0 0 0,0 0 0 0 0,0 0 0 0 0,1 0-1 0 0,-1-1 1 0 0,1 1 0 0 0,-1-1 0 0 0,1 0-1 0 0,-1 0 1 0 0,1 0 0 0 0,0 0 0 0 0,-1 0-1 0 0,1 0 1 0 0,0-1 0 0 0,0 1 0 0 0,-1-1 0 0 0,1 0-1 0 0,0 0 1 0 0,0 0 0 0 0,0 0 0 0 0,0 0-1 0 0,-1-1 1 0 0,1 1 0 0 0,0-1 0 0 0,0 0-1 0 0,2-1 1 0 0,-2 1-14 0 0,-1-1 0 0 0,0 1-1 0 0,1-1 1 0 0,-1 1 0 0 0,0-1-1 0 0,0 0 1 0 0,0 0 0 0 0,0 0-1 0 0,-1 0 1 0 0,1 0 0 0 0,0-1 0 0 0,-1 1-1 0 0,1 0 1 0 0,-1-1 0 0 0,0 1-1 0 0,0-1 1 0 0,1-4 0 0 0,1-4 19 0 0,-1 1 0 0 0,-1-1 0 0 0,0 0 0 0 0,-1-14 0 0 0,0 24 203 0 0,-2 24-56 0 0,2-15-177 0 0,0 0 0 0 0,1 0 0 0 0,0 0 0 0 0,0 0 0 0 0,1 0 0 0 0,0-1 0 0 0,0 1 0 0 0,1 0 0 0 0,0-1 0 0 0,1 0 0 0 0,-1 0 0 0 0,1 0 0 0 0,6 8 0 0 0,-6-9-336 0 0,1 0 0 0 0,1 0 0 0 0,-1 0 1 0 0,1 0-1 0 0,0-1 0 0 0,0 0 0 0 0,1 0 1 0 0,7 4-1 0 0,-10-8-122 0 0,0 1-1 0 0,1-1 1 0 0,-1 1 0 0 0,0-1 0 0 0,1-1-1 0 0,-1 1 1 0 0,1 0 0 0 0,-1-1 0 0 0,5 0-1 0 0,10-2-5367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128 135 11775 0 0,'-2'-11'473'0'0,"0"-1"0"0"0,0 1 0 0 0,-7-17 0 0 0,8 25-133 0 0,0 0 1 0 0,0 0-1 0 0,-1 0 0 0 0,0 0 1 0 0,1 0-1 0 0,-1 0 0 0 0,0 0 1 0 0,0 0-1 0 0,-1 1 0 0 0,1-1 1 0 0,-1 1-1 0 0,1 0 0 0 0,-1 0 1 0 0,0 0-1 0 0,1 0 0 0 0,-6-2 1 0 0,7 3-269 0 0,-1 1 1 0 0,1 0 0 0 0,-1-1 0 0 0,1 1 0 0 0,-1 0 0 0 0,1 0 0 0 0,-1 0-1 0 0,0 0 1 0 0,1 1 0 0 0,-1-1 0 0 0,1 0 0 0 0,-1 1 0 0 0,1-1 0 0 0,0 1-1 0 0,-1-1 1 0 0,1 1 0 0 0,-1 0 0 0 0,1-1 0 0 0,0 1 0 0 0,-1 0 0 0 0,1 0 0 0 0,0 0-1 0 0,0 0 1 0 0,0 0 0 0 0,0 0 0 0 0,0 0 0 0 0,0 1 0 0 0,0-1 0 0 0,0 0-1 0 0,0 1 1 0 0,0 0 0 0 0,-3 4-15 0 0,1 1 1 0 0,0-1-1 0 0,0 0 0 0 0,0 1 1 0 0,-2 10-1 0 0,2-3-28 0 0,0 0 0 0 0,1 0 0 0 0,1 1 1 0 0,1-1-1 0 0,0 1 0 0 0,0-1 0 0 0,2 0 0 0 0,4 25 1 0 0,-3-28-14 0 0,0 0 1 0 0,0-1 0 0 0,1 0 0 0 0,0 0 0 0 0,1 0 0 0 0,0 0 0 0 0,1-1 0 0 0,0 0 0 0 0,0 0 0 0 0,1 0 0 0 0,0-1 0 0 0,10 9 0 0 0,-13-13-7 0 0,1-1 1 0 0,-1 0-1 0 0,0 0 0 0 0,1-1 0 0 0,0 1 0 0 0,-1-1 1 0 0,1 0-1 0 0,0 0 0 0 0,9 2 0 0 0,-11-4-3 0 0,0 1 0 0 0,1-1 0 0 0,-1 0 0 0 0,0 1 0 0 0,1-1 0 0 0,-1-1 0 0 0,0 1 0 0 0,1-1 0 0 0,-1 1 0 0 0,0-1 0 0 0,0 0 0 0 0,1 0 0 0 0,-1 0 0 0 0,0 0 0 0 0,0-1 0 0 0,3-1 0 0 0,-2 0 43 0 0,1 0 0 0 0,-1 0-1 0 0,0 0 1 0 0,0-1 0 0 0,-1 1 0 0 0,1-1-1 0 0,-1 0 1 0 0,0 0 0 0 0,0 0 0 0 0,0 0-1 0 0,0-1 1 0 0,-1 1 0 0 0,1-1-1 0 0,-1 0 1 0 0,0 1 0 0 0,-1-1 0 0 0,2-7-1 0 0,0 0 59 0 0,-1 1 0 0 0,0-1-1 0 0,-1 0 1 0 0,0 1 0 0 0,-1-1 0 0 0,0 0-1 0 0,-1 1 1 0 0,0-1 0 0 0,-1 0-1 0 0,-1 1 1 0 0,1 0 0 0 0,-6-12-1 0 0,3 8-139 0 0,-2 0 0 0 0,0 0 1 0 0,0 1-1 0 0,-1 0 0 0 0,-1 0 0 0 0,-1 1 0 0 0,0 0 0 0 0,-13-13 0 0 0,21 24-258 0 0,0 0-1 0 0,0 0 1 0 0,0 0-1 0 0,-1 1 1 0 0,1-1-1 0 0,0 1 1 0 0,-1-1 0 0 0,1 1-1 0 0,-1 0 1 0 0,1 0-1 0 0,-4-1 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3679 0 0,'24'28'1126'0'0,"-20"-23"-81"0"0,0-1-1 0 0,0 1 1 0 0,0-1-1 0 0,-1 1 1 0 0,0 0 0 0 0,0 0-1 0 0,0 1 1 0 0,0-1 0 0 0,2 9-1 0 0,45 172 4800 0 0,-42-156-5496 0 0,-5-16-222 0 0,1 1 1 0 0,0-1-1 0 0,1 0 1 0 0,1 0 0 0 0,0-1-1 0 0,0 0 1 0 0,13 18-1 0 0,-12-26-46 0 0,-6-5-87 0 0,-1 0 0 0 0,1 0 0 0 0,-1 1 0 0 0,1-1 0 0 0,0 0 0 0 0,-1 0-1 0 0,1 0 1 0 0,-1-1 0 0 0,1 1 0 0 0,-1 0 0 0 0,1 0 0 0 0,-1 0 0 0 0,1 0 0 0 0,-1 0 0 0 0,1-1 0 0 0,-1 1-1 0 0,1 0 1 0 0,-1 0 0 0 0,1-1 0 0 0,-1 1 0 0 0,1 0 0 0 0,-1-1 0 0 0,0 1 0 0 0,1 0 0 0 0,-1-1 0 0 0,0 1 0 0 0,1-1-1 0 0,-1 1 1 0 0,0-1 0 0 0,1 1 0 0 0,-1-1 0 0 0,0 1 0 0 0,0-1 0 0 0,1 1 0 0 0,-1-1 0 0 0,0 1 0 0 0,0-1-1 0 0,0 1 1 0 0,0-1 0 0 0,0 1 0 0 0,0-1 0 0 0,0 0-22 0 0,2-4-72 0 0,0-1 0 0 0,-1 1 0 0 0,0-1 0 0 0,0 0-1 0 0,-1 1 1 0 0,1-1 0 0 0,-1 0 0 0 0,0 0 0 0 0,-2-8-1 0 0,0-4-268 0 0,-10-30 1 0 0,-41-90 44 0 0,34 94 422 0 0,-18-59 0 0 0,35 94-105 0 0,-1 1 130 0 0,1 1 1 0 0,1-1 0 0 0,-1 0 0 0 0,0-9 0 0 0,2 15-72 0 0,0 1 0 0 0,0-1 0 0 0,0 0 0 0 0,1 1-1 0 0,-1-1 1 0 0,0 0 0 0 0,1 1 0 0 0,-1-1 0 0 0,1 0 0 0 0,-1 1 0 0 0,1-1 0 0 0,0 1 0 0 0,-1-1-1 0 0,1 1 1 0 0,0-1 0 0 0,0 1 0 0 0,0 0 0 0 0,0 0 0 0 0,1-1 0 0 0,-1 1 0 0 0,0 0 0 0 0,0 0-1 0 0,1 0 1 0 0,-1 0 0 0 0,2-1 0 0 0,19-11 461 0 0,-18 11-474 0 0,-1-1 1 0 0,0 1 0 0 0,1 0 0 0 0,0 1 0 0 0,-1-1 0 0 0,1 0-1 0 0,0 1 1 0 0,0 0 0 0 0,0 0 0 0 0,5-1 0 0 0,16 0 7 0 0,0-1-286 0 0,0 2 0 0 0,25 1 0 0 0,-18 0-2490 0 0,-16 2 1107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8751 0 0,'-9'0'6059'0'0,"17"2"-5805"0"0,0-1 0 0 0,0 0 1 0 0,0-1-1 0 0,-1 0 0 0 0,1 0 0 0 0,0-1 1 0 0,15-3-1 0 0,58-18 1709 0 0,-41 9-1587 0 0,83-13-4765 0 0,-110 24-1118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8751 0 0,'-5'3'351'0'0,"0"1"0"0"0,1-1 0 0 0,-1 1 0 0 0,1 0 0 0 0,0 1 0 0 0,0-1 0 0 0,0 1-1 0 0,1-1 1 0 0,0 1 0 0 0,0 0 0 0 0,0 0 0 0 0,0 1 0 0 0,-2 8 0 0 0,3-10-81 0 0,1-1 0 0 0,0 1-1 0 0,0 0 1 0 0,0 0 0 0 0,1 0 0 0 0,0 0 0 0 0,-1 0 0 0 0,1 0 0 0 0,1 0 0 0 0,-1-1 0 0 0,0 1 0 0 0,1 0 0 0 0,0 0 0 0 0,0 0-1 0 0,0 0 1 0 0,0-1 0 0 0,1 1 0 0 0,0 0 0 0 0,-1-1 0 0 0,1 0 0 0 0,4 5 0 0 0,-3-5-178 0 0,0 1 0 0 0,1-1 0 0 0,-1 0 0 0 0,1-1 0 0 0,0 1 0 0 0,0-1-1 0 0,0 0 1 0 0,0 0 0 0 0,0 0 0 0 0,0 0 0 0 0,1-1 0 0 0,-1 1 0 0 0,0-1 0 0 0,1 0 0 0 0,7 0 0 0 0,3 0-34 0 0,1 0 1 0 0,0-1 0 0 0,18-3-1 0 0,-17 2-186 0 0,0-2-1 0 0,0 0 1 0 0,0-1-1 0 0,0-1 1 0 0,-1 0 0 0 0,0-1-1 0 0,0-1 1 0 0,28-17-1 0 0,9-6-3567 0 0,-38 18 1920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53 14135 0 0,'-4'-8'1283'0'0,"-19"-32"-232"0"0,22 39-997 0 0,1 1 0 0 0,0 0 0 0 0,0 0 1 0 0,0-1-1 0 0,0 1 0 0 0,-1 0 1 0 0,1 0-1 0 0,0-1 0 0 0,0 1 0 0 0,0 0 1 0 0,-1 0-1 0 0,1 0 0 0 0,0-1 0 0 0,-1 1 1 0 0,1 0-1 0 0,0 0 0 0 0,0 0 1 0 0,-1 0-1 0 0,1 0 0 0 0,0 0 0 0 0,-1 0 1 0 0,1 0-1 0 0,0-1 0 0 0,0 1 1 0 0,-1 0-1 0 0,1 0 0 0 0,0 0 0 0 0,-1 0 1 0 0,1 0-1 0 0,0 1 0 0 0,-1-1 1 0 0,1 0-1 0 0,0 0 0 0 0,0 0 0 0 0,-1 0 1 0 0,1 0-1 0 0,0 0 0 0 0,-1 0 0 0 0,1 1 1 0 0,0-1-1 0 0,0 0 0 0 0,-1 0 1 0 0,1 0-1 0 0,0 1 0 0 0,0-1 0 0 0,0 0 1 0 0,-1 0-1 0 0,1 0 0 0 0,0 1 1 0 0,0-1-1 0 0,0 0 0 0 0,0 1 0 0 0,0-1 1 0 0,-1 0-1 0 0,1 0 0 0 0,0 1 1 0 0,0-1-1 0 0,0 0 0 0 0,0 1 0 0 0,0-1 1 0 0,0 1-1 0 0,-6 20 253 0 0,6-20-162 0 0,-5 37 94 0 0,2 1 0 0 0,1-1 0 0 0,2 1 1 0 0,2 0-1 0 0,2-1 0 0 0,1 0 0 0 0,12 46 0 0 0,-13-65-195 0 0,0 0-1 0 0,2-1 1 0 0,0 1 0 0 0,2-1-1 0 0,-1-1 1 0 0,2 1 0 0 0,1-1-1 0 0,0-1 1 0 0,1 0 0 0 0,13 16-1 0 0,-22-30-41 0 0,7 8 22 0 0,0-1-1 0 0,13 11 0 0 0,-18-17-75 0 0,0-1 0 0 0,1 1 1 0 0,-1-1-1 0 0,1 0 0 0 0,-1 0 0 0 0,1 0 0 0 0,0 0 0 0 0,0-1 0 0 0,5 1 1 0 0,-5-1-163 0 0,-1 0 1 0 0,1-1 0 0 0,-1 1 0 0 0,1-1 0 0 0,-1 0 0 0 0,1-1 0 0 0,-1 1 0 0 0,6-2 0 0 0,-6 1-542 0 0,0-1 0 0 0,0 1 0 0 0,0-1 0 0 0,0 0 0 0 0,5-4 0 0 0,3-4-5191 0 0</inkml:trace>
  <inkml:trace contextRef="#ctx0" brushRef="#br0" timeOffset="1">10 376 6911 0 0,'-10'-3'5777'0'0,"40"1"2604"0"0,-22 2-9631 0 0,73-1 3115 0 0,28-2-851 0 0,-88 1-1685 0 0,0-1 0 0 0,0-1 0 0 0,24-7 0 0 0,-23 4-6568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12439 0 0,'2'-5'1126'0'0,"1"-3"-887"0"0,0 8 1692 0 0,-2 1-1276 0 0,5 5-433 0 0,-1-1 0 0 0,-1 1 1 0 0,1 0-1 0 0,-1 0 0 0 0,0 1 1 0 0,0-1-1 0 0,0 1 0 0 0,2 7 0 0 0,0 3-8 0 0,0-1-1 0 0,5 27 0 0 0,-10-37-184 0 0,8 37 63 0 0,2 46-1 0 0,-3-25-2380 0 0,-6-50 1103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3.55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25 7831 0 0,'0'-2'533'0'0,"1"0"0"0"0,-1 1-1 0 0,1-1 1 0 0,-1 1 0 0 0,1-1 0 0 0,0 1-1 0 0,0 0 1 0 0,0-1 0 0 0,0 1-1 0 0,0 0 1 0 0,0-1 0 0 0,0 1-1 0 0,0 0 1 0 0,0 0 0 0 0,1 0 0 0 0,1-1-1 0 0,-3 2-459 0 0,1 0 0 0 0,-1 0 0 0 0,1 0 0 0 0,-1 0 0 0 0,1 0-1 0 0,-1 0 1 0 0,1 0 0 0 0,-1 0 0 0 0,1 0 0 0 0,-1 1 0 0 0,1-1 0 0 0,-1 0-1 0 0,1 0 1 0 0,-1 0 0 0 0,0 1 0 0 0,1-1 0 0 0,-1 0 0 0 0,1 1 0 0 0,-1-1 0 0 0,0 0-1 0 0,1 1 1 0 0,-1-1 0 0 0,0 1 0 0 0,0-1 0 0 0,1 0 0 0 0,-1 1 0 0 0,0-1-1 0 0,1 1 1 0 0,7 13 740 0 0,-5-4-357 0 0,0 1 1 0 0,-1 0 0 0 0,0 0-1 0 0,0 0 1 0 0,-1 0-1 0 0,-1 23 1 0 0,0-3 180 0 0,3 138 320 0 0,3 60 263 0 0,0-199-2889 0 0,-4-23 875 0 0,0 0-1 0 0,-1-1 1 0 0,1 12 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2303 0 0,'3'-14'538'0'0,"-4"11"225"0"0,1-1 0 0 0,0 1-1 0 0,-1-1 1 0 0,1 1 0 0 0,1-1 0 0 0,-1 1 0 0 0,0-1 0 0 0,1 1 0 0 0,0-1 0 0 0,0 1 0 0 0,0 0-1 0 0,0-1 1 0 0,2-2 0 0 0,-1 2-460 0 0,0 1 0 0 0,0 0 1 0 0,1 0-1 0 0,-1 0 0 0 0,0 1 0 0 0,1-1 0 0 0,0 0 0 0 0,0 1 0 0 0,-1 0 0 0 0,2 0 1 0 0,3-3-1 0 0,-3 3-200 0 0,0 0-1 0 0,0 1 1 0 0,0-1 0 0 0,1 1 0 0 0,-1-1 0 0 0,1 1 0 0 0,-1 1 0 0 0,1-1 0 0 0,-1 1 0 0 0,1-1-1 0 0,0 2 1 0 0,-1-1 0 0 0,1 0 0 0 0,-1 1 0 0 0,1 0 0 0 0,-1 0 0 0 0,1 0 0 0 0,-1 0-1 0 0,0 1 1 0 0,8 3 0 0 0,-5-1 7 0 0,-1-1 1 0 0,1 2-1 0 0,-1-1 0 0 0,0 1 0 0 0,0 0 0 0 0,-1 0 1 0 0,0 0-1 0 0,0 1 0 0 0,0-1 0 0 0,6 11 0 0 0,-8-11-88 0 0,-1-1 0 0 0,0 1 1 0 0,0 1-1 0 0,0-1 0 0 0,-1 0 0 0 0,0 0 0 0 0,0 1 0 0 0,0-1 0 0 0,0 0 0 0 0,-1 1 0 0 0,0-1 0 0 0,0 1 0 0 0,-1-1 0 0 0,1 1 0 0 0,-3 6 1 0 0,1-1-11 0 0,-1 0 0 0 0,-1-1 0 0 0,0 1 0 0 0,0-1 1 0 0,-1 0-1 0 0,0-1 0 0 0,-1 1 0 0 0,0-1 1 0 0,0 0-1 0 0,-1-1 0 0 0,-15 16 0 0 0,11-14-28 0 0,-1 0-1 0 0,1-1 1 0 0,-2-1-1 0 0,1 0 1 0 0,-15 7 0 0 0,24-14 11 0 0,0 1 1 0 0,0-1 0 0 0,0 0 0 0 0,0 0 0 0 0,0 0 0 0 0,0-1-1 0 0,0 1 1 0 0,0 0 0 0 0,-1-1 0 0 0,1 0 0 0 0,0 0 0 0 0,0 0-1 0 0,0 0 1 0 0,0-1 0 0 0,-5 0 0 0 0,8 0-2 0 0,0-1 0 0 0,0 1 0 0 0,0 0 1 0 0,0 0-1 0 0,0 0 0 0 0,1 0 0 0 0,-1 0 0 0 0,0 0 1 0 0,1 0-1 0 0,-1 0 0 0 0,1-2 0 0 0,0 3-7 0 0,1-4 5 0 0,-1 1 0 0 0,1 0 0 0 0,0 0 0 0 0,1 0 0 0 0,-1 0-1 0 0,0 1 1 0 0,1-1 0 0 0,0 1 0 0 0,-1-1 0 0 0,1 1 0 0 0,4-3 0 0 0,37-19-71 0 0,-43 23 79 0 0,6-2 23 0 0,0 1 0 0 0,1-1 0 0 0,-1 1 0 0 0,0 1 0 0 0,1-1 0 0 0,-1 1 0 0 0,1 1 0 0 0,0-1 0 0 0,-1 1 0 0 0,1 1 0 0 0,10 1 0 0 0,-4 0 32 0 0,0 1 1 0 0,0 1-1 0 0,0 0 0 0 0,27 12 0 0 0,-23-7-487 0 0,-1 1 0 0 0,0 0 0 0 0,26 21 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5:5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1375 0 0,'14'-7'136'0'0,"-12"5"129"0"0,1 0 0 0 0,-1 1 0 0 0,1 0 0 0 0,-1-1 0 0 0,1 1 0 0 0,0 0 0 0 0,0 0 0 0 0,-1 0 0 0 0,1 1 0 0 0,0-1 0 0 0,0 1 0 0 0,0 0 0 0 0,0-1 0 0 0,0 1 0 0 0,0 0 0 0 0,-1 1 0 0 0,1-1 0 0 0,0 1 0 0 0,0-1 0 0 0,4 2 0 0 0,4 2 1520 0 0,0 1-1 0 0,-1 0 1 0 0,20 12 0 0 0,-20-11-1438 0 0,3 3 122 0 0,0 0 1 0 0,-1 1-1 0 0,0 1 1 0 0,-1 0-1 0 0,0 0 1 0 0,-1 1-1 0 0,17 25 1 0 0,-2 4 1459 0 0,27 55-1 0 0,-44-78-1621 0 0,0 0-1 0 0,-1 0 1 0 0,-1 1-1 0 0,-1 0 1 0 0,0 0 0 0 0,-1 1-1 0 0,-2-1 1 0 0,0 1-1 0 0,0-1 1 0 0,-2 1-1 0 0,-1 0 1 0 0,0-1 0 0 0,-2 1-1 0 0,-4 19 1 0 0,-3-2-405 0 0,-2-1-1 0 0,-1 0 1 0 0,-2 0 0 0 0,-22 38 0 0 0,11-33-3567 0 0,17-28-2208 0 0,4-4-1361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11519 0 0,'0'0'1962'0'0,"-3"4"-314"0"0,49-16 220 0 0,-27 9-1349 0 0,-1 1 0 0 0,27 0 0 0 0,-38 2-443 0 0,-1 1 0 0 0,1-1-1 0 0,0 1 1 0 0,-1 0 0 0 0,1 1 0 0 0,-1-1-1 0 0,0 1 1 0 0,1 1 0 0 0,-1-1-1 0 0,7 5 1 0 0,-10-5-59 0 0,-1-1 0 0 0,0 1 1 0 0,1 0-1 0 0,-1 0 0 0 0,0 0 0 0 0,0 0 0 0 0,-1 0 0 0 0,1 0 0 0 0,0 1 0 0 0,-1-1 0 0 0,1 1 1 0 0,-1-1-1 0 0,0 1 0 0 0,0 0 0 0 0,0-1 0 0 0,0 1 0 0 0,0 0 0 0 0,-1 0 0 0 0,1-1 0 0 0,-1 1 1 0 0,0 0-1 0 0,0 0 0 0 0,0 0 0 0 0,0 0 0 0 0,0-1 0 0 0,0 1 0 0 0,-2 5 0 0 0,0 0-47 0 0,-1-1 0 0 0,0 0 0 0 0,0 0 0 0 0,0-1 0 0 0,-1 1 0 0 0,0 0 0 0 0,0-1 0 0 0,-1 0 0 0 0,-7 8 0 0 0,6-7-15 0 0,3-3 75 0 0,0-1 0 0 0,0 0 0 0 0,-1 1 0 0 0,1-1 0 0 0,-1 0 0 0 0,1-1 0 0 0,-1 1 0 0 0,-6 2 0 0 0,-3 1-220 0 0,22-9-677 0 0,19-5 286 0 0,-15 7 555 0 0,0 0 1 0 0,0 1 0 0 0,0 0 0 0 0,0 1 0 0 0,18 3 0 0 0,0 3 366 0 0,30 11 1 0 0,-51-14-151 0 0,0 0 0 0 0,0 0 0 0 0,-1 1 1 0 0,0 1-1 0 0,12 8 0 0 0,-17-12-18 0 0,0 1-1 0 0,-1 0 1 0 0,1 1 0 0 0,-1-1-1 0 0,1 1 1 0 0,-1-1-1 0 0,0 1 1 0 0,0 0 0 0 0,-1 0-1 0 0,1 0 1 0 0,-1 1-1 0 0,0-1 1 0 0,3 9-1 0 0,-5-9-72 0 0,0-1-1 0 0,0 0 1 0 0,0 0-1 0 0,-1 0 0 0 0,1 1 1 0 0,-1-1-1 0 0,1 0 0 0 0,-1 0 1 0 0,0 0-1 0 0,-1 0 1 0 0,1 0-1 0 0,0 0 0 0 0,-1 0 1 0 0,0-1-1 0 0,1 1 0 0 0,-1 0 1 0 0,0-1-1 0 0,0 1 1 0 0,-4 2-1 0 0,-1 2 50 0 0,-1 1 0 0 0,0-1 0 0 0,-1-1 1 0 0,-13 9-1 0 0,-5 2-179 0 0,-1-2 1 0 0,-1-1 0 0 0,0-1-1 0 0,-50 16 1 0 0,78-29-158 0 0,-1 1 0 0 0,0-1 0 0 0,1 1 0 0 0,-1-1 0 0 0,0 1 0 0 0,0-1 0 0 0,0 0 0 0 0,1 0 0 0 0,-1 0 0 0 0,0 0 0 0 0,0 0 0 0 0,1-1 0 0 0,-1 1 0 0 0,0 0 0 0 0,0-1 0 0 0,1 0 0 0 0,-1 1 0 0 0,0-1 0 0 0,1 0 0 0 0,-1 0 0 0 0,1 1 0 0 0,-1-1 0 0 0,1-1 0 0 0,-1 1 0 0 0,1 0 0 0 0,0 0 0 0 0,-1 0 1 0 0,0-3-1 0 0,-3-6-1739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10279 0 0,'0'0'466'0'0,"17"5"180"0"0,-7-2-183 0 0,-1-1 0 0 0,0 1-1 0 0,0 1 1 0 0,0 0 0 0 0,0 0-1 0 0,0 0 1 0 0,8 7 0 0 0,-1 1 890 0 0,0 1 1 0 0,18 20 0 0 0,-7-6-220 0 0,-2 1-1 0 0,0 2 1 0 0,20 32 0 0 0,-36-47-806 0 0,0 0 1 0 0,-1 0 0 0 0,-1 1 0 0 0,0 1-1 0 0,-1-1 1 0 0,-1 1 0 0 0,0 0-1 0 0,4 32 1 0 0,-6-15-115 0 0,-1 1 1 0 0,-2-1-1 0 0,-2 1 1 0 0,-6 34-1 0 0,4-48-181 0 0,-1-1 1 0 0,-1 0-1 0 0,-1 0 0 0 0,-1-1 1 0 0,-19 36-1 0 0,10-23-67 0 0,-21 39-4431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13503 0 0,'0'0'1587'0'0,"1"2"-960"0"0,2 4-44 0 0,-1 0 1 0 0,1 1-1 0 0,-1-1 1 0 0,0 1-1 0 0,-1-1 1 0 0,2 11-1 0 0,2 45 777 0 0,-3-26-914 0 0,19 281-846 0 0,-15-270-1063 0 0,2-19-5708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4607 0 0,'-5'2'10871'0'0,"24"243"-7486"0"0,-11-173-2953 0 0,19 121-3813 0 0,-25-171 2042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7367 0 0,'-35'-18'6770'0'0,"34"4"-2756"0"0,2 12-3906 0 0,0 0 0 0 0,0 0 0 0 0,0 0 1 0 0,0 0-1 0 0,1 1 0 0 0,-1-1 0 0 0,0 0 0 0 0,1 1 0 0 0,0-1 0 0 0,-1 1 0 0 0,1-1 0 0 0,0 1 0 0 0,-1 0 0 0 0,1 0 0 0 0,0 0 0 0 0,0 0 0 0 0,0 0 1 0 0,0 0-1 0 0,0 1 0 0 0,0-1 0 0 0,4 0 0 0 0,5-2-133 0 0,0 2 0 0 0,21-2 0 0 0,-25 3 88 0 0,62-1-1655 0 0,-23 3-4538 0 0,-23-1 598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12551 0 0,'0'0'1135'0'0,"9"4"-486"0"0,63 12 2818 0 0,-71-16-2886 0 0,1 2-302 0 0,-1 0-217 0 0,1 0 0 0 0,0 0 1 0 0,0 0-1 0 0,-1 1 0 0 0,0-1 1 0 0,1 1-1 0 0,-1-1 0 0 0,0 1 0 0 0,0-1 1 0 0,0 1-1 0 0,-1 0 0 0 0,1-1 0 0 0,-1 1 1 0 0,1 0-1 0 0,-1 0 0 0 0,0 0 1 0 0,0-1-1 0 0,0 1 0 0 0,0 0 0 0 0,-1 0 1 0 0,0 3-1 0 0,0-3-49 0 0,0 1 1 0 0,0-1-1 0 0,0 0 0 0 0,-1 0 0 0 0,1 0 1 0 0,-1 0-1 0 0,1 0 0 0 0,-1 0 1 0 0,0 0-1 0 0,0-1 0 0 0,-1 1 0 0 0,1-1 1 0 0,0 1-1 0 0,-1-1 0 0 0,0 0 1 0 0,1 0-1 0 0,-7 3 0 0 0,8-4-98 0 0,-3 2-2507 0 0,52 3 2301 0 0,-29-5 403 0 0,0 2 0 0 0,0 0-1 0 0,22 8 1 0 0,-35-9 24 0 0,0 0-1 0 0,0 1 1 0 0,-1 0-1 0 0,0 0 1 0 0,1 0-1 0 0,-1 0 1 0 0,0 1-1 0 0,-1 0 1 0 0,1 0 0 0 0,-1 0-1 0 0,1 1 1 0 0,-1 0-1 0 0,-1-1 1 0 0,6 9-1 0 0,-8-11-41 0 0,-1 0-1 0 0,1 0 1 0 0,0 0-1 0 0,0 0 1 0 0,-1 0-1 0 0,1 0 1 0 0,-1 1-1 0 0,0-1 0 0 0,0 0 1 0 0,0 0-1 0 0,0 1 1 0 0,0-1-1 0 0,0 0 1 0 0,-1 0-1 0 0,1 1 1 0 0,-1-1-1 0 0,1 0 1 0 0,-1 0-1 0 0,0 0 1 0 0,0 0-1 0 0,0 0 1 0 0,0 0-1 0 0,0 0 1 0 0,0 0-1 0 0,-1 0 1 0 0,1-1-1 0 0,-3 3 1 0 0,-3 4 143 0 0,-1 0 1 0 0,1-1 0 0 0,-2 0 0 0 0,-10 8 0 0 0,5-7-165 0 0,0 0 1 0 0,-1 0-1 0 0,1-1 1 0 0,-1-1 0 0 0,-29 7-1 0 0,38-12-422 0 0,1 0 1 0 0,-1 0-1 0 0,-11-1 0 0 0,13 0 164 0 0,3 0-644 0 0,1-1-147 0 0,-3-8-579 0 0,1-2-249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75 4143 0 0,'-1'-16'408'0'0,"0"9"-37"0"0,-10-30 12572 0 0,-4 46-11549 0 0,11-5-1277 0 0,-1 0 0 0 0,1 1 0 0 0,0 0-1 0 0,0 0 1 0 0,1 0 0 0 0,0 0 0 0 0,0 0 0 0 0,0 1 0 0 0,0-1-1 0 0,1 1 1 0 0,0 0 0 0 0,0 0 0 0 0,-1 8 0 0 0,-2 9 107 0 0,2 1 0 0 0,-1 25 0 0 0,3-35-132 0 0,1 0 0 0 0,0 0 0 0 0,1-1 0 0 0,0 1 0 0 0,1-1 0 0 0,1 1 0 0 0,7 22 0 0 0,-7-30-67 0 0,-1 0 0 0 0,1 0 1 0 0,1-1-1 0 0,-1 1 0 0 0,1-1 0 0 0,0 1 0 0 0,0-1 0 0 0,0 0 0 0 0,1-1 0 0 0,0 1 1 0 0,0-1-1 0 0,0 0 0 0 0,0 0 0 0 0,1 0 0 0 0,-1-1 0 0 0,1 0 0 0 0,0 0 0 0 0,7 2 0 0 0,-6-3 2 0 0,1 1-1 0 0,-1-2 0 0 0,1 1 1 0 0,-1-1-1 0 0,1 0 0 0 0,0-1 1 0 0,-1 0-1 0 0,1 0 0 0 0,0-1 0 0 0,-1 0 1 0 0,1 0-1 0 0,-1-1 0 0 0,1 0 1 0 0,-1 0-1 0 0,0 0 0 0 0,0-1 0 0 0,0 0 1 0 0,0-1-1 0 0,0 0 0 0 0,-1 0 1 0 0,1 0-1 0 0,-1-1 0 0 0,0 0 0 0 0,0 0 1 0 0,5-7-1 0 0,-5 6 62 0 0,0-1 1 0 0,0 0-1 0 0,-1 0 0 0 0,0-1 0 0 0,0 1 1 0 0,-1-1-1 0 0,0 0 0 0 0,0 0 0 0 0,-1-1 1 0 0,0 1-1 0 0,-1-1 0 0 0,0 1 0 0 0,0-1 1 0 0,-1 0-1 0 0,0 0 0 0 0,0 0 0 0 0,-1 0 1 0 0,0 0-1 0 0,-1 0 0 0 0,0 0 1 0 0,-3-12-1 0 0,1 12-44 0 0,0 0-1 0 0,-1 0 1 0 0,-1 1 0 0 0,1-1 0 0 0,-1 1 0 0 0,-1 0 0 0 0,1 1-1 0 0,-1-1 1 0 0,-1 1 0 0 0,1 0 0 0 0,-1 1 0 0 0,-9-7 0 0 0,2 3-162 0 0,0 0 1 0 0,-1 0 0 0 0,0 2 0 0 0,-1 0 0 0 0,-28-10-1 0 0,38 16-774 0 0,0 0-1 0 0,-1 1 0 0 0,1 0 0 0 0,0 1 0 0 0,-12 0 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1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13735 0 0,'0'0'1246'0'0,"1"1"-1028"0"0,12 28 807 0 0,14 53 0 0 0,-7-20-152 0 0,9 41-77 0 0,-15-34-3825 0 0,-11-56 1659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4.07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165 102 11343 0 0,'-4'-5'349'0'0,"-1"0"-1"0"0,0 1 1 0 0,0 0-1 0 0,0 0 1 0 0,-1 0-1 0 0,0 1 1 0 0,1 0-1 0 0,-1 0 1 0 0,0 0-1 0 0,-11-3 1 0 0,8 4 426 0 0,-15-2 1532 0 0,23 4-2226 0 0,0 0 1 0 0,-1 0-1 0 0,1 1 0 0 0,0-1 1 0 0,0 0-1 0 0,0 1 0 0 0,0-1 1 0 0,-1 1-1 0 0,1-1 0 0 0,0 1 1 0 0,0-1-1 0 0,0 1 0 0 0,0 0 1 0 0,0-1-1 0 0,0 1 0 0 0,1 0 1 0 0,-1 0-1 0 0,-1 2 1 0 0,-3 2 47 0 0,1 1 1 0 0,0 0 0 0 0,0 0 0 0 0,1 0-1 0 0,0 1 1 0 0,0-1 0 0 0,1 1 0 0 0,-1-1 0 0 0,1 1-1 0 0,1 0 1 0 0,-2 12 0 0 0,1-4-126 0 0,1 1 1 0 0,1-1-1 0 0,0 0 1 0 0,1 1-1 0 0,1-1 1 0 0,0 0-1 0 0,1 1 0 0 0,1-2 1 0 0,0 1-1 0 0,1 0 1 0 0,8 16-1 0 0,-11-26-4 0 0,1 0 0 0 0,0-1-1 0 0,0 1 1 0 0,1-1 0 0 0,-1 1 0 0 0,1-1-1 0 0,0 0 1 0 0,0 0 0 0 0,0-1-1 0 0,1 1 1 0 0,8 5 0 0 0,-9-7 26 0 0,0 0 0 0 0,0-1 1 0 0,0 1-1 0 0,0-1 0 0 0,0 1 0 0 0,0-1 0 0 0,0-1 1 0 0,0 1-1 0 0,1 0 0 0 0,-1-1 0 0 0,0 0 0 0 0,0 0 1 0 0,1 0-1 0 0,-1-1 0 0 0,8-1 0 0 0,-2-1 64 0 0,-1-1 0 0 0,0 0 1 0 0,0 0-1 0 0,0 0 0 0 0,0-1 0 0 0,-1-1 0 0 0,0 1 0 0 0,0-1 0 0 0,0-1 0 0 0,-1 1 1 0 0,0-1-1 0 0,0-1 0 0 0,-1 1 0 0 0,6-9 0 0 0,-7 7 65 0 0,0 1 0 0 0,0-1 0 0 0,0 0 0 0 0,-1-1 0 0 0,-1 1 0 0 0,1-1 0 0 0,-2 1 0 0 0,1-1 0 0 0,-1 0 1 0 0,-1 0-1 0 0,0 0 0 0 0,0 0 0 0 0,-1 0 0 0 0,0 0 0 0 0,-1 0 0 0 0,0 0 0 0 0,-5-19 0 0 0,4 22-62 0 0,0 0 0 0 0,0 0-1 0 0,-1 0 1 0 0,0 1 0 0 0,0-1 0 0 0,-1 0 0 0 0,1 1 0 0 0,-2 0-1 0 0,1 0 1 0 0,-1 0 0 0 0,1 1 0 0 0,-2-1 0 0 0,1 1 0 0 0,0 0 0 0 0,-1 1-1 0 0,0-1 1 0 0,0 1 0 0 0,-1 0 0 0 0,1 1 0 0 0,-1 0 0 0 0,0 0 0 0 0,1 0-1 0 0,-1 1 1 0 0,-14-3 0 0 0,14 4-89 0 0,0 0 1 0 0,0 1-1 0 0,0 0 0 0 0,0 0 1 0 0,0 1-1 0 0,0 0 0 0 0,0 0 1 0 0,0 1-1 0 0,0 0 0 0 0,0 0 1 0 0,1 0-1 0 0,-1 1 0 0 0,1 0 1 0 0,-1 0-1 0 0,1 1 0 0 0,0 0 1 0 0,1 0-1 0 0,-1 0 0 0 0,1 1 0 0 0,-9 9 1 0 0,10-10-281 0 0,0 1 1 0 0,0 0-1 0 0,1 0 1 0 0,-1 1-1 0 0,2-1 1 0 0,-1 1 0 0 0,0-1-1 0 0,1 1 1 0 0,-2 8-1 0 0,1 1-1156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6447 0 0,'2'-2'8418'0'0,"7"-6"-6481"0"0,-5 5-1595 0 0,0 0-1 0 0,0 0 1 0 0,0 0 0 0 0,1 0 0 0 0,-1 1 0 0 0,1 0-1 0 0,-1 0 1 0 0,1 0 0 0 0,0 0 0 0 0,0 1-1 0 0,9-2 1 0 0,36-9 888 0 0,29-7-141 0 0,-25 13-3954 0 0,-39 6-4525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11455 0 0,'0'0'528'0'0,"4"4"-16"0"0,2 3-428 0 0,8 10 35 0 0,-15-14-114 0 0,3 12 733 0 0,-1 1-1 0 0,0-1 0 0 0,-1 1 1 0 0,-1-1-1 0 0,0 0 0 0 0,-1 1 1 0 0,-1-1-1 0 0,0 0 0 0 0,-1 0 1 0 0,0 0-1 0 0,-11 21 0 0 0,12-29-657 0 0,-1-1 0 0 0,1-1 0 0 0,-1 1 0 0 0,0-1 1 0 0,-1 1-1 0 0,1-1 0 0 0,-8 6 0 0 0,-11 13-818 0 0,22-22 322 0 0,-4 1-3541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10279 0 0,'0'0'927'0'0,"-1"10"-742"0"0,2 78 2728 0 0,2-27-986 0 0,2 66 403 0 0,-4-43-1336 0 0,-1 66 362 0 0,-2-139-1227 0 0,-1 13 284 0 0,3-23-328 0 0,1-2-92 0 0,1-1 1 0 0,-1 1-1 0 0,0-1 1 0 0,0 0-1 0 0,0 0 0 0 0,0 1 1 0 0,0-1-1 0 0,-1 0 1 0 0,1 0-1 0 0,-1 0 1 0 0,1-2-1 0 0,0 2-17 0 0,1-4 15 0 0,6-21-158 0 0,2 0 0 0 0,0 1 0 0 0,2 1 0 0 0,20-35 0 0 0,-30 58 166 0 0,0-2-22 0 0,1 1 0 0 0,-1-1 1 0 0,1 1-1 0 0,0 0 0 0 0,0 0 1 0 0,0 1-1 0 0,3-4 0 0 0,-4 6 19 0 0,-1-1 0 0 0,0 1 0 0 0,0-1 0 0 0,0 1-1 0 0,0-1 1 0 0,1 1 0 0 0,-1 0 0 0 0,0 0 0 0 0,0-1-1 0 0,1 1 1 0 0,-1 0 0 0 0,0 0 0 0 0,0 0-1 0 0,1 1 1 0 0,-1-1 0 0 0,0 0 0 0 0,0 0 0 0 0,1 1-1 0 0,-1-1 1 0 0,0 1 0 0 0,0-1 0 0 0,0 1 0 0 0,0-1-1 0 0,1 1 1 0 0,-1 0 0 0 0,0-1 0 0 0,0 1 0 0 0,0 0-1 0 0,-1 0 1 0 0,2 1 0 0 0,14 14 346 0 0,23 28 1 0 0,-25-26-181 0 0,21 19 1 0 0,-29-32-145 0 0,1 1 1 0 0,-1-1-1 0 0,1 0 1 0 0,0-1 0 0 0,1 0-1 0 0,-1 0 1 0 0,9 3 0 0 0,0 0 58 0 0,1-1 1 0 0,0-1-1 0 0,0 0 1 0 0,1-1-1 0 0,30 2 1 0 0,-42-6-68 0 0,0-1 0 0 0,0 1 1 0 0,0-1-1 0 0,0-1 0 0 0,0 1 1 0 0,0-1-1 0 0,-1 0 0 0 0,1-1 1 0 0,0 1-1 0 0,-1-1 0 0 0,0 0 0 0 0,0 0 1 0 0,0-1-1 0 0,9-7 0 0 0,-9 6 32 0 0,1-1 0 0 0,-1 0 0 0 0,0 0 0 0 0,-1 0 0 0 0,1 0 0 0 0,-1-1 0 0 0,0 0 0 0 0,-1 0-1 0 0,0 0 1 0 0,0 0 0 0 0,2-8 0 0 0,-4 12 18 0 0,0-1-1 0 0,0 1 1 0 0,-1 0 0 0 0,0 0-1 0 0,1 0 1 0 0,-1 0 0 0 0,0-1-1 0 0,0 1 1 0 0,-1 0-1 0 0,1 0 1 0 0,-1 0 0 0 0,0-1-1 0 0,0 1 1 0 0,0 0 0 0 0,0 0-1 0 0,0 0 1 0 0,0 0-1 0 0,-1 1 1 0 0,0-1 0 0 0,1 0-1 0 0,-1 1 1 0 0,0-1 0 0 0,0 1-1 0 0,-1-1 1 0 0,1 1-1 0 0,0 0 1 0 0,-1 0 0 0 0,0 0-1 0 0,1 0 1 0 0,-1 0 0 0 0,0 1-1 0 0,0 0 1 0 0,0-1-1 0 0,0 1 1 0 0,0 0 0 0 0,0 0-1 0 0,0 0 1 0 0,0 1 0 0 0,0-1-1 0 0,0 1 1 0 0,-1 0-1 0 0,1 0 1 0 0,0 0 0 0 0,0 0-1 0 0,0 0 1 0 0,-1 1 0 0 0,1-1-1 0 0,0 1 1 0 0,-5 2-1 0 0,4-2-39 0 0,1 1-1 0 0,-1 0 0 0 0,0 0 1 0 0,1 0-1 0 0,0 1 1 0 0,-1-1-1 0 0,1 1 0 0 0,0 0 1 0 0,0 0-1 0 0,1 0 0 0 0,-1 0 1 0 0,1 0-1 0 0,-1 1 0 0 0,1-1 1 0 0,0 1-1 0 0,0 0 0 0 0,1 0 1 0 0,-1-1-1 0 0,1 1 0 0 0,0 0 1 0 0,-2 7-1 0 0,2-6-54 0 0,0-1 0 0 0,1 1-1 0 0,0 0 1 0 0,-1 0 0 0 0,1-1-1 0 0,1 1 1 0 0,-1 0 0 0 0,1-1-1 0 0,0 1 1 0 0,0 0 0 0 0,0-1-1 0 0,1 1 1 0 0,-1-1 0 0 0,1 1-1 0 0,0-1 1 0 0,0 0 0 0 0,1 0-1 0 0,4 6 1 0 0,-1-4-602 0 0,0 0 0 0 0,1-1 0 0 0,0 0-1 0 0,-1 0 1 0 0,2 0 0 0 0,-1-1 0 0 0,0-1 0 0 0,1 1 0 0 0,0-1 0 0 0,0 0-1 0 0,0-1 1 0 0,0 0 0 0 0,0 0 0 0 0,0 0 0 0 0,15 0 0 0 0,2-2-5049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 3223 0 0,'0'0'143'0'0,"-10"-2"26"0"0,0 0 1637 0 0,0 1-1 0 0,0 0 0 0 0,0 0 0 0 0,0 1 0 0 0,0 0 0 0 0,0 1 0 0 0,-13 3 0 0 0,19-4-1477 0 0,1 1 0 0 0,0 0 0 0 0,0 0 0 0 0,0 1 0 0 0,0-1 0 0 0,0 1 0 0 0,0-1 0 0 0,0 1 0 0 0,1 0 0 0 0,-1 0 0 0 0,-3 4 0 0 0,4-4-317 0 0,1 0 1 0 0,-1 0 0 0 0,1 0 0 0 0,0 0-1 0 0,0 0 1 0 0,0 1 0 0 0,0-1-1 0 0,0 0 1 0 0,0 1 0 0 0,0-1 0 0 0,1 1-1 0 0,0-1 1 0 0,-1 1 0 0 0,1-1 0 0 0,0 1-1 0 0,0 4 1 0 0,1-3 0 0 0,-1-1-1 0 0,1 0 0 0 0,0 0 1 0 0,0 0-1 0 0,0 0 0 0 0,0 1 1 0 0,0-1-1 0 0,1-1 0 0 0,0 1 1 0 0,-1 0-1 0 0,1 0 0 0 0,0-1 1 0 0,0 1-1 0 0,0-1 0 0 0,1 1 1 0 0,-1-1-1 0 0,1 0 0 0 0,-1 0 1 0 0,1 0-1 0 0,4 2 0 0 0,-3-1-7 0 0,0-1 0 0 0,1 0-1 0 0,-1 0 1 0 0,1-1-1 0 0,-1 1 1 0 0,1-1-1 0 0,0 0 1 0 0,-1 0-1 0 0,1-1 1 0 0,0 0 0 0 0,-1 1-1 0 0,1-1 1 0 0,7-1-1 0 0,-5-1-11 0 0,1 1 0 0 0,0-1 0 0 0,0-1 0 0 0,-1 1 0 0 0,0-1 0 0 0,1-1-1 0 0,-1 1 1 0 0,7-6 0 0 0,-11 7 18 0 0,1-1-1 0 0,-1 0 1 0 0,1 0-1 0 0,-1 0 1 0 0,0 0 0 0 0,-1 0-1 0 0,1-1 1 0 0,0 1-1 0 0,-1-1 1 0 0,0 0-1 0 0,0 0 1 0 0,0 0-1 0 0,0 0 1 0 0,-1 0 0 0 0,3-8-1 0 0,-4 11 191 0 0,0-9 336 0 0,-1 8 87 0 0,1 8-401 0 0,0 0-231 0 0,0-1 0 0 0,1 0 0 0 0,0 1 0 0 0,0-1 0 0 0,0 0 0 0 0,3 7 0 0 0,-4-10-320 0 0,1 0-1 0 0,0 0 1 0 0,0 0 0 0 0,0 1 0 0 0,1-1-1 0 0,-1 0 1 0 0,0-1 0 0 0,1 1-1 0 0,0 0 1 0 0,-1 0 0 0 0,1-1 0 0 0,0 1-1 0 0,0-1 1 0 0,0 1 0 0 0,0-1-1 0 0,2 2 1 0 0,6 0-1527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15863 0 0,'0'0'1596'0'0,"0"2"-1405"0"0,7 38 656 0 0,2 0 1 0 0,18 54 0 0 0,-7-32-703 0 0,16 42-205 0 0,6 21-4241 0 0,-39-113 2779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3223 0 0,'-16'-24'11347'0'0,"18"22"-10783"0"0,-1 0 0 0 0,0 0-1 0 0,1 1 1 0 0,-1-1 0 0 0,1 1 0 0 0,-1-1 0 0 0,1 1 0 0 0,0-1-1 0 0,-1 1 1 0 0,1 0 0 0 0,0 0 0 0 0,0 0 0 0 0,4-1 0 0 0,30-9-82 0 0,-24 8 168 0 0,11-3-532 0 0,21-7 297 0 0,2 2 0 0 0,49-5 0 0 0,-46 6-2825 0 0,-38 7 1358 0 0,0 1-1 0 0,0 0 1 0 0,15 0-1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 1375 0 0,'-2'2'11536'0'0,"-4"1"-9465"0"0,-12-20 1021 0 0,14 14-2801 0 0,1 0 0 0 0,-1-1 0 0 0,1 1 1 0 0,-8-4-1 0 0,9 6-222 0 0,1 0 1 0 0,-1 1-1 0 0,0-1 1 0 0,0 0-1 0 0,1 1 1 0 0,-1-1-1 0 0,0 1 1 0 0,0 0-1 0 0,0 0 1 0 0,0 0-1 0 0,1 0 1 0 0,-1 0-1 0 0,0 0 1 0 0,0 0-1 0 0,0 1 1 0 0,-2 0-1 0 0,-17 10-2222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6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29 357 10655 0 0,'-6'4'471'0'0,"4"-2"-383"0"0,1-1-1 0 0,-1 0 0 0 0,0 0 0 0 0,-1 0 1 0 0,1 0-1 0 0,0 0 0 0 0,0 0 0 0 0,-5 1 2146 0 0,9-3-2069 0 0,0 1 0 0 0,0 0 0 0 0,0 0 0 0 0,0 1 0 0 0,0-1 0 0 0,0 0 0 0 0,0 0 0 0 0,0 1 0 0 0,-1 0-1 0 0,5 1 1 0 0,3 0 147 0 0,64 13 1299 0 0,117 6 0 0 0,57-17-277 0 0,63 3-122 0 0,-216 0-903 0 0,122-7 0 0 0,-178-3-82 0 0,514-20 2177 0 0,-476 25-2218 0 0,-1 3 0 0 0,85 16 0 0 0,-92-11 19 0 0,0-3-1 0 0,93-1 1 0 0,-42-9 7 0 0,-57 0 90 0 0,113 9 0 0 0,67 13-81 0 0,-157-19-59 0 0,136-17 0 0 0,-85 3 89 0 0,178-2 46 0 0,77-3 251 0 0,-349 18-507 0 0,393-19 634 0 0,-367 13-592 0 0,131-6 111 0 0,40 6 39 0 0,-226 7-231 0 0,370 8 262 0 0,-258 5-206 0 0,-71-6 16 0 0,107 0 0 0 0,136-11 32 0 0,-214 4-93 0 0,111-16 69 0 0,-58 1-34 0 0,45 9-47 0 0,-54 3 0 0 0,-60 0 0 0 0,94-2 0 0 0,-154 5 0 0 0,1-1 0 0 0,-1 1 0 0 0,12-4 0 0 0,36-4 0 0 0,-49 6 0 0 0,1 1 0 0 0,-2-2 0 0 0,-3 2-1 0 0,-1 0 0 0 0,0 0 0 0 0,1 0 0 0 0,-1 0 0 0 0,0 0 0 0 0,0 0 0 0 0,0-1 0 0 0,0 1 0 0 0,0 0 0 0 0,0-1 0 0 0,0 1-1 0 0,0-1 1 0 0,-1 1 0 0 0,1-1 0 0 0,0 1 0 0 0,-1-1 0 0 0,1 0 0 0 0,-1 1 0 0 0,0-1 0 0 0,0 0 0 0 0,0 1 0 0 0,1-1 0 0 0,-1 0 0 0 0,-1 1 0 0 0,1-3 0 0 0,-1-2-6 0 0,0-1 0 0 0,-1 1 0 0 0,0 0 0 0 0,-4-11 0 0 0,3 11 5 0 0,-4-9-1 0 0,0 1 1 0 0,-1 0-1 0 0,0 0 0 0 0,-1 0 1 0 0,-1 2-1 0 0,-17-20 0 0 0,-4 1-14 0 0,-39-30 0 0 0,66 58 4 0 0,1-1 1 0 0,-1 1-1 0 0,-1 0 1 0 0,1 1-1 0 0,0-1 1 0 0,-1 1-1 0 0,1 0 1 0 0,-1 0-1 0 0,0 0 1 0 0,0 1-1 0 0,0 0 1 0 0,0 0-1 0 0,0 0 1 0 0,0 0-1 0 0,0 1 1 0 0,0 0-1 0 0,0 0 1 0 0,-6 1-1 0 0,9-1-43 0 0,4 2-121 0 0,13 14 41 0 0,1 0 0 0 0,0-1 1 0 0,1-1-1 0 0,29 19 0 0 0,-19-14-42 0 0,31 28-1 0 0,-21-12 125 0 0,42 41-24 0 0,-71-67 85 0 0,0 1 0 0 0,-1-1 1 0 0,-1 1-1 0 0,0 0 0 0 0,0 0 0 0 0,-1 1 0 0 0,5 12 0 0 0,-9-19 33 0 0,0 1-1 0 0,0 0 1 0 0,0-1-1 0 0,-1 1 0 0 0,1 0 1 0 0,-1-1-1 0 0,-1 1 1 0 0,1 0-1 0 0,0 0 1 0 0,-1-1-1 0 0,0 1 0 0 0,0 0 1 0 0,-1-1-1 0 0,1 1 1 0 0,-1-1-1 0 0,0 0 1 0 0,0 1-1 0 0,0-1 0 0 0,-6 7 1 0 0,-4 5 123 0 0,-1-1 1 0 0,0 0 0 0 0,-23 19 0 0 0,1-2-21 0 0,20-17-99 0 0,-1-2-1 0 0,-20 14 0 0 0,-2 1 32 0 0,14-10-146 0 0,7-5-116 0 0,-17 16 0 0 0,29-24-481 0 0,0 1 0 0 0,1-1 1 0 0,-1 1-1 0 0,-3 6 0 0 0,4-3-865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10447 0 0,'0'0'1736'0'0,"0"0"-1692"0"0,0 0 1 0 0,0-1-1 0 0,0 1 0 0 0,0 0 0 0 0,0 0 0 0 0,0-1 0 0 0,0 1 0 0 0,0 0 0 0 0,0 0 1 0 0,0 0-1 0 0,0-1 0 0 0,1 1 0 0 0,-1 0 0 0 0,0 0 0 0 0,0 0 0 0 0,0-1 0 0 0,0 1 1 0 0,0 0-1 0 0,1 0 0 0 0,-1 0 0 0 0,0 0 0 0 0,0-1 0 0 0,0 1 0 0 0,1 0 1 0 0,-1 0-1 0 0,0 0 0 0 0,0 0 0 0 0,1 0 0 0 0,-1 0 0 0 0,0 0 0 0 0,21 42 1948 0 0,-4-20-676 0 0,38 39 0 0 0,-46-51-1076 0 0,11 9 515 0 0,43 30 0 0 0,0 1 50 0 0,32 25 31 0 0,-61-48-633 0 0,-2 1 0 0 0,40 44 0 0 0,-26-23-111 0 0,-27-32-157 0 0,-10-8-439 0 0,1 0 0 0 0,-1 1 1 0 0,-1 0-1 0 0,8 11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0 919 0 0,'0'0'1938'0'0,"2"12"6516"0"0,-1-2-7778 0 0,-1 0 1 0 0,0 0-1 0 0,0-1 0 0 0,-1 1 0 0 0,-1 0 0 0 0,1-1 0 0 0,-1 1 1 0 0,-6 14-1 0 0,-5 10 837 0 0,-18 33 1 0 0,4-9-587 0 0,21-46-732 0 0,0-1 0 0 0,0 1-1 0 0,-1-1 1 0 0,-1 0-1 0 0,-16 19 1 0 0,13-16-13 0 0,0 0-1 0 0,-13 24 0 0 0,8-11-29 0 0,7-10-48 0 0,-15 35-1 0 0,18-38-74 0 0,0 0-1 0 0,0 0 1 0 0,-2-1-1 0 0,-13 21 0 0 0,8-18-22 0 0,-13 26-1 0 0,7-11-5 0 0,15-24-76 0 0,0-1 0 0 0,1 1 1 0 0,-1 0-1 0 0,1 1 0 0 0,-2 9 0 0 0,4-12-629 0 0,0 0-1 0 0,0-1 1 0 0,1 1-1 0 0,-1 0 1 0 0,2 9-1 0 0,0-6-1070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6.5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19 39 3223 0 0,'0'0'143'0'0,"2"0"310"0"0,3 0-325 0 0,-4 0 413 0 0,7 5 6494 0 0,-7-4-6494 0 0,2 3 536 0 0,-3-3-341 0 0,2 1-342 0 0,-1 0 0 0 0,0 0 0 0 0,0 0 0 0 0,0 1 0 0 0,0-1 1 0 0,-1 0-1 0 0,2 5 0 0 0,-2-6-300 0 0,0 0 0 0 0,1 0-1 0 0,-1 0 1 0 0,0 0 0 0 0,0 0 0 0 0,0 0 0 0 0,0 0-1 0 0,0 0 1 0 0,0 0 0 0 0,0 0 0 0 0,0 0 0 0 0,-1 0-1 0 0,1 0 1 0 0,0 0 0 0 0,-1 0 0 0 0,0 2 0 0 0,1-2 12 0 0,-6 1 42 0 0,2-1-113 0 0,-8 2 38 0 0,10-3-55 0 0,1 0-18 0 0,0-1 0 0 0,0 1 1 0 0,1 0-1 0 0,-1 0 0 0 0,0-1 1 0 0,1 1-1 0 0,-1-1 0 0 0,0 1 1 0 0,1-1-1 0 0,-1 1 0 0 0,1 0 1 0 0,-1-1-1 0 0,0 0 0 0 0,1 1 1 0 0,0-1-1 0 0,-1 1 0 0 0,1-1 1 0 0,-1 0-1 0 0,1 1 0 0 0,0-1 1 0 0,-1 0-1 0 0,1 1 0 0 0,0-1 1 0 0,0 0-1 0 0,-1 0 0 0 0,1 1 1 0 0,0-1-1 0 0,0-1 0 0 0,0 1 1 0 0,0-1-21 0 0,-1-1 1 0 0,1 1-1 0 0,1-1 0 0 0,-1 1 0 0 0,0-1 0 0 0,1 1 0 0 0,-1-1 1 0 0,1 1-1 0 0,-1 0 0 0 0,1-1 0 0 0,0 1 0 0 0,0 0 0 0 0,0-1 1 0 0,1 1-1 0 0,-1 0 0 0 0,0 0 0 0 0,1 0 0 0 0,0 0 0 0 0,-1 0 1 0 0,1 1-1 0 0,0-1 0 0 0,0 0 0 0 0,3-2 0 0 0,-4 4 34 0 0,0 0 0 0 0,0-1 0 0 0,0 1-1 0 0,0 0 1 0 0,0 0 0 0 0,0-1 0 0 0,0 1 0 0 0,0 0-1 0 0,0 0 1 0 0,0 0 0 0 0,0 0 0 0 0,0 0 0 0 0,0 0-1 0 0,0 1 1 0 0,0-1 0 0 0,0 0 0 0 0,0 0 0 0 0,0 1-1 0 0,0-1 1 0 0,-1 1 0 0 0,1-1 0 0 0,0 1-1 0 0,0-1 1 0 0,0 1 0 0 0,0-1 0 0 0,-1 1 0 0 0,1 0-1 0 0,0-1 1 0 0,1 3 0 0 0,0-1 70 0 0,0 1 0 0 0,-1 0 0 0 0,1 0 0 0 0,0 0 0 0 0,1 5 0 0 0,-3-8-86 0 0,0 1 682 0 0,1 15-249 0 0,-1-14-420 0 0,0 0-1 0 0,0-1 1 0 0,0 1 0 0 0,0 0 0 0 0,0-1 0 0 0,-1 1-1 0 0,1 0 1 0 0,0-1 0 0 0,-1 1 0 0 0,0-1 0 0 0,1 1 0 0 0,-1-1-1 0 0,0 1 1 0 0,0-1 0 0 0,0 1 0 0 0,1-1 0 0 0,-2 0-1 0 0,1 0 1 0 0,0 1 0 0 0,0-1 0 0 0,0 0 0 0 0,0 0-1 0 0,-1 0 1 0 0,1 0 0 0 0,-1 0 0 0 0,1 0 0 0 0,0-1-1 0 0,-1 1 1 0 0,0 0 0 0 0,1-1 0 0 0,-1 1 0 0 0,1-1-1 0 0,-1 0 1 0 0,0 1 0 0 0,1-1 0 0 0,-1 0 0 0 0,1 0-1 0 0,-1 0 1 0 0,0 0 0 0 0,1 0 0 0 0,-1-1 0 0 0,0 1 0 0 0,1 0-1 0 0,-1-1 1 0 0,1 1 0 0 0,-1-1 0 0 0,-2 0 0 0 0,4 0-7 0 0,-1 0 0 0 0,0 1 0 0 0,0-1 0 0 0,0 0 1 0 0,0 0-1 0 0,0 1 0 0 0,1-1 0 0 0,-1 0 0 0 0,0 0 1 0 0,1 0-1 0 0,-1 0 0 0 0,0 0 0 0 0,1 0 0 0 0,-1 0 1 0 0,1 0-1 0 0,0 0 0 0 0,-1-3 0 0 0,0 1-5 0 0,-1 0-10 0 0,1-1-1 0 0,0 0 0 0 0,0 0 1 0 0,0 0-1 0 0,1 0 1 0 0,0 0-1 0 0,-1 1 0 0 0,1-1 1 0 0,0 0-1 0 0,1 0 1 0 0,-1 0-1 0 0,1 0 0 0 0,0 0 1 0 0,0 0-1 0 0,0 0 1 0 0,0 1-1 0 0,1-1 0 0 0,-1 1 1 0 0,3-5-1 0 0,-3 8 17 0 0,-1-1 0 0 0,1 0 0 0 0,0 1 0 0 0,-1-1 0 0 0,1 1 0 0 0,0-1 0 0 0,-1 1 0 0 0,1-1-1 0 0,0 1 1 0 0,0-1 0 0 0,0 1 0 0 0,-1 0 0 0 0,1-1 0 0 0,0 1 0 0 0,0 0 0 0 0,0 0 0 0 0,0 0 0 0 0,0 0 0 0 0,-1 0 0 0 0,1 0-1 0 0,0 0 1 0 0,0 0 0 0 0,0 0 0 0 0,0 0 0 0 0,0 0 0 0 0,0 0 0 0 0,-1 1 0 0 0,1-1 0 0 0,0 0 0 0 0,0 1 0 0 0,0-1-1 0 0,-1 1 1 0 0,2 0 0 0 0,-2-1 15 0 0,2 1 29 0 0,-1 0 0 0 0,0 0 1 0 0,0 1-1 0 0,0-1 0 0 0,0 0 1 0 0,0 1-1 0 0,0-1 0 0 0,0 0 0 0 0,-1 1 1 0 0,1-1-1 0 0,0 1 0 0 0,-1-1 1 0 0,1 1-1 0 0,-1 0 0 0 0,1-1 0 0 0,-1 1 1 0 0,0 0-1 0 0,0-1 0 0 0,0 1 1 0 0,0 0-1 0 0,0-1 0 0 0,0 1 0 0 0,0 0 1 0 0,-1 2-1 0 0,-6 19-814 0 0,-1-2-4008 0 0,6-17 2840 0 0,-1 3-4471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8895 0 0,'0'0'407'0'0,"-4"-15"154"0"0,3 10-410 0 0,1 3 630 0 0,0 2-528 0 0,-1-1-1 0 0,1 1 0 0 0,0-1 0 0 0,0 0 1 0 0,0 1-1 0 0,0-1 0 0 0,0 0 0 0 0,0 1 0 0 0,0-1 1 0 0,0 0-1 0 0,0 1 0 0 0,0-1 0 0 0,1 1 1 0 0,-1-1-1 0 0,0 0 0 0 0,0 1 0 0 0,0-1 1 0 0,1 1-1 0 0,-1-1 0 0 0,0 0 0 0 0,1 0 1 0 0,0 1-67 0 0,0-1 1 0 0,0 0 0 0 0,0 0 0 0 0,0 1 0 0 0,0-1 0 0 0,-1 1 0 0 0,1-1 0 0 0,0 1 0 0 0,1-1 0 0 0,-1 1 0 0 0,1-1 0 0 0,5 0-76 0 0,-1 0 0 0 0,0 1-1 0 0,12 0 1 0 0,-9 0 593 0 0,42-2 772 0 0,90 7 0 0 0,-85-2-1132 0 0,-38-2-237 0 0,1 0-1 0 0,24 5 1 0 0,135 20 125 0 0,-163-26-236 0 0,0 0 1 0 0,-1 0-1 0 0,1-2 0 0 0,-1 0 1 0 0,18-5-1 0 0,-11 3-321 0 0,30-3 0 0 0,-45 6 57 0 0,0 1-1 0 0,0-2 1 0 0,12-3-1 0 0,15-3-2342 0 0,-19 6 255 0 0,-1 1-3947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10135 0 0,'0'0'919'0'0,"0"2"-759"0"0,2 11 581 0 0,0 1 1 0 0,1-1-1 0 0,0 0 0 0 0,1 0 1 0 0,0-1-1 0 0,9 19 0 0 0,-2-5-357 0 0,12 31 502 0 0,-9-26-595 0 0,-2 1 1 0 0,-1 0-1 0 0,12 58 0 0 0,-23-88 158 0 0,-10-21-222 0 0,-11-64-142 0 0,16 54-175 0 0,2 0 0 0 0,2-1 0 0 0,2-43 0 0 0,0 48 25 0 0,1-23-476 0 0,2 1 0 0 0,16-75 0 0 0,-18 114 591 0 0,0 0-1 0 0,0 0 1 0 0,1 1 0 0 0,0-1-1 0 0,0 1 1 0 0,0-1-1 0 0,1 1 1 0 0,0 0-1 0 0,1 1 1 0 0,6-9 0 0 0,-10 15-33 0 0,0-1 0 0 0,-1 1 1 0 0,1 0-1 0 0,0-1 0 0 0,-1 1 1 0 0,1 0-1 0 0,0 0 0 0 0,0 0 1 0 0,-1 0-1 0 0,1 0 0 0 0,0 0 1 0 0,0 0-1 0 0,-1 0 0 0 0,1 0 1 0 0,0 0-1 0 0,0 0 0 0 0,-1 0 0 0 0,1 0 1 0 0,1 1-1 0 0,12 4 43 0 0,-11-3-22 0 0,-1-1-1 0 0,1 1 0 0 0,-1 0 1 0 0,0 0-1 0 0,0 0 0 0 0,0 1 1 0 0,0-1-1 0 0,0 0 0 0 0,0 1 1 0 0,0-1-1 0 0,-1 1 0 0 0,1 0 1 0 0,-1 0-1 0 0,0-1 0 0 0,0 1 1 0 0,0 0-1 0 0,0 0 0 0 0,1 5 1 0 0,0 5 14 0 0,0-1 1 0 0,-1 1 0 0 0,0 14-1 0 0,-2-10-45 0 0,0-1 0 0 0,0 1 1 0 0,-2-1-1 0 0,0 1 0 0 0,-1-1 0 0 0,0 0 0 0 0,-2 0 0 0 0,-8 18 0 0 0,5-11-371 0 0,9-22 333 0 0,0-1 0 0 0,0 1 1 0 0,0-1-1 0 0,0 0 0 0 0,0 1 1 0 0,0-1-1 0 0,0 1 0 0 0,0-1 1 0 0,0 1-1 0 0,0-1 0 0 0,0 1 1 0 0,0-1-1 0 0,0 1 1 0 0,0-1-1 0 0,0 0 0 0 0,0 1 1 0 0,1-1-1 0 0,-1 1 0 0 0,0-1 1 0 0,1 1-1 0 0,-1-1 14 0 0,1 0 0 0 0,-1 1 0 0 0,1-1 0 0 0,-1 0 0 0 0,1 0 0 0 0,-1 0 0 0 0,1 0 0 0 0,-1 0 0 0 0,1 0 0 0 0,-1 0 0 0 0,1 0 0 0 0,-1 0 0 0 0,1 0 0 0 0,-1 0 0 0 0,1 0 0 0 0,-1 0 0 0 0,1 0 0 0 0,-1 0 0 0 0,1-1 0 0 0,-1 1 0 0 0,1 0 0 0 0,-1 0 0 0 0,1-1 0 0 0,1 0 3 0 0,1-1-6 0 0,1 1 1 0 0,0-1-1 0 0,-1 1 1 0 0,1 0-1 0 0,0-1 0 0 0,0 2 1 0 0,0-1-1 0 0,0 0 1 0 0,0 1-1 0 0,-1 0 1 0 0,1 0-1 0 0,0 0 1 0 0,8 1-1 0 0,89 26 340 0 0,-88-23 37 0 0,0 1 0 0 0,0 1 0 0 0,0 1-1 0 0,12 8 1 0 0,-23-13-260 0 0,-1 0-1 0 0,1 0 0 0 0,-1 0 1 0 0,1 0-1 0 0,-1 1 1 0 0,0-1-1 0 0,0 1 0 0 0,0-1 1 0 0,0 0-1 0 0,0 1 1 0 0,-1-1-1 0 0,1 1 0 0 0,-1 0 1 0 0,1 3-1 0 0,-1-2 58 0 0,1-2-74 0 0,-1 1 0 0 0,0 0 0 0 0,0-1-1 0 0,0 1 1 0 0,0 0 0 0 0,-1-1 0 0 0,1 1 0 0 0,-1-1-1 0 0,1 1 1 0 0,-1-1 0 0 0,0 1 0 0 0,0-1 0 0 0,0 1-1 0 0,-2 2 1 0 0,0-1 32 0 0,0 0 1 0 0,0 0-1 0 0,0 0 0 0 0,-1 0 0 0 0,1-1 1 0 0,-1 0-1 0 0,-4 4 0 0 0,-6 1 147 0 0,0 1 0 0 0,0-2 0 0 0,-25 10 0 0 0,31-14-230 0 0,-13 6 91 0 0,-27 6 0 0 0,42-13-144 0 0,-1 0 0 0 0,0-1-1 0 0,1-1 1 0 0,-1 1 0 0 0,0-1-1 0 0,1 0 1 0 0,-1 0 0 0 0,-11-3-1 0 0,16 3-86 0 0,1 0 0 0 0,-1-1 0 0 0,1 1 0 0 0,-1-1-1 0 0,1 0 1 0 0,-1 1 0 0 0,1-1 0 0 0,0 0-1 0 0,0 0 1 0 0,-1 0 0 0 0,1 0 0 0 0,0 0 0 0 0,0 0-1 0 0,0 0 1 0 0,0-1 0 0 0,0 1 0 0 0,0 0 0 0 0,0-1-1 0 0,1 1 1 0 0,-1 0 0 0 0,0-1 0 0 0,1 1-1 0 0,-1-1 1 0 0,1 1 0 0 0,-1-4 0 0 0,1 3-603 0 0,-1 0 1 0 0,1-1-1 0 0,0 1 0 0 0,0 0 1 0 0,0-1-1 0 0,1 1 1 0 0,-1 0-1 0 0,0-1 0 0 0,1 1 1 0 0,1-4-1 0 0,4-6-5318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7T00:23:2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5527 0 0,'3'16'481'0'0,"0"-1"1"0"0,2 0-1 0 0,0 0 0 0 0,10 19 0 0 0,0 4 4091 0 0,-5-15-1911 0 0,23 38 1 0 0,-22-43-1751 0 0,-1 1-1 0 0,14 33 0 0 0,-24-50 481 0 0,-8-24-675 0 0,3 9-688 0 0,0 0 1 0 0,2 0 0 0 0,-1 0-1 0 0,2-1 1 0 0,0 0 0 0 0,-1-22-1 0 0,3 1 63 0 0,6-49-1 0 0,-5 68-56 0 0,1 1 0 0 0,1 0 0 0 0,1-1 0 0 0,0 1 0 0 0,1 1 0 0 0,11-24-1 0 0,-14 34-21 0 0,0 0 0 0 0,1 0 0 0 0,-1 0 0 0 0,1 1 0 0 0,-1-1 0 0 0,1 1 0 0 0,0-1 0 0 0,0 1 0 0 0,1 0 0 0 0,-1 1-1 0 0,1-1 1 0 0,-1 0 0 0 0,1 1 0 0 0,0 0 0 0 0,0 0 0 0 0,0 0 0 0 0,0 0 0 0 0,0 1 0 0 0,1 0 0 0 0,-1-1-1 0 0,0 2 1 0 0,1-1 0 0 0,-1 0 0 0 0,0 1 0 0 0,1 0 0 0 0,-1 0 0 0 0,8 1 0 0 0,10 3 94 0 0,0 2 0 0 0,-1 0 1 0 0,0 2-1 0 0,36 17 0 0 0,11 4-2416 0 0,-48-21-3076 0 0,1 4-1692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66 173 1375 0 0,'-1'3'11789'0'0,"-6"16"-10156"0"0,5-5-1008 0 0,1-1 1 0 0,0 0 0 0 0,1 1 0 0 0,1-1-1 0 0,4 27 1 0 0,0-3-147 0 0,56 472 2485 0 0,-59-500-2942 0 0,8 25-2 0 0,-10-84-391 0 0,-99-458-727 0 0,74 390 1137 0 0,20 93 97 0 0,-2-28 0 0 0,6 46-21 0 0,1 0 1 0 0,0 0-1 0 0,0 0 1 0 0,1 0 0 0 0,0 0-1 0 0,0 0 1 0 0,1 0-1 0 0,4-12 1 0 0,-6 18-57 0 0,1-1 0 0 0,0 1 0 0 0,0 0 0 0 0,-1 0 1 0 0,1 0-1 0 0,0 0 0 0 0,0 0 0 0 0,0 0 0 0 0,1 0 1 0 0,-1 1-1 0 0,0-1 0 0 0,0 0 0 0 0,0 0 0 0 0,1 1 0 0 0,-1-1 1 0 0,0 1-1 0 0,0-1 0 0 0,3 1 0 0 0,28-5 295 0 0,-12 2-163 0 0,9-3-96 0 0,1 1 1 0 0,0 1-1 0 0,37 1 0 0 0,36-5-411 0 0,-55 3-436 0 0,1 0-3594 0 0,-35 3-2537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0,'-5'6'14126'0'0,"10"-3"-13873"0"0,0 0 0 0 0,1-1 1 0 0,-1 1-1 0 0,1-1 0 0 0,0 0 1 0 0,0 0-1 0 0,0-1 0 0 0,0 0 1 0 0,0 0-1 0 0,0 0 0 0 0,9 0 1 0 0,12-1-224 0 0,32-4 1 0 0,-38 2-1496 0 0,-1-2 1 0 0,27-7 0 0 0,-29 6-330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0 919 0 0,'-14'16'450'0'0,"9"-9"2018"0"0,0 0 0 0 0,1 1 1 0 0,0 0-1 0 0,-5 12 999 0 0,9-19-3368 0 0,0 0 1 0 0,0 0 0 0 0,-1-1 0 0 0,1 1-1 0 0,0 0 1 0 0,0 0 0 0 0,0-1 0 0 0,0 1-1 0 0,0 0 1 0 0,0 0 0 0 0,1 0 0 0 0,-1-1 0 0 0,0 1-1 0 0,0 0 1 0 0,0-1 0 0 0,1 1 0 0 0,-1 0-1 0 0,0 0 1 0 0,1-1 0 0 0,-1 1 0 0 0,1 0-1 0 0,-1-1 1 0 0,1 1 0 0 0,-1-1 0 0 0,1 1-1 0 0,-1-1 1 0 0,1 1 0 0 0,-1-1 0 0 0,1 1 0 0 0,0-1-1 0 0,-1 1 1 0 0,1-1 0 0 0,0 0 0 0 0,0 1-1 0 0,1-1 1 0 0,26 10 1327 0 0,28-2 1324 0 0,112 2-1 0 0,-125-9-2368 0 0,29-1-332 0 0,0-2-1 0 0,78-13 1 0 0,-46 3-1379 0 0,-4 1-5619 0 0,-90 10 5097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 3679 0 0,'-2'-39'360'0'0,"-5"8"12055"0"0,6 31-12322 0 0,0 0-1 0 0,0 1 1 0 0,0-1 0 0 0,0 1 0 0 0,0-1 0 0 0,0 1-1 0 0,0-1 1 0 0,0 1 0 0 0,0 0 0 0 0,0-1-1 0 0,0 1 1 0 0,0 0 0 0 0,1 0 0 0 0,-1 0-1 0 0,0-1 1 0 0,0 1 0 0 0,1 0 0 0 0,-1 0-1 0 0,1 0 1 0 0,-2 2 0 0 0,-9 23 715 0 0,10-23-651 0 0,-8 24 391 0 0,1 0 0 0 0,1 1 0 0 0,-3 33 0 0 0,-1 87 635 0 0,9-87-632 0 0,7 69-1 0 0,-2-102-407 0 0,1 0-1 0 0,2 0 0 0 0,0-1 1 0 0,19 47-1 0 0,-23-68-136 0 0,1 0-1 0 0,0 0 0 0 0,0-1 1 0 0,1 1-1 0 0,0-1 1 0 0,0 0-1 0 0,0 0 0 0 0,1 0 1 0 0,-1 0-1 0 0,1-1 1 0 0,0 0-1 0 0,0 0 1 0 0,1 0-1 0 0,-1 0 0 0 0,1-1 1 0 0,0 0-1 0 0,0 0 1 0 0,8 2-1 0 0,-5-3 2 0 0,0 0-1 0 0,0 0 1 0 0,0 0-1 0 0,0-2 1 0 0,1 1-1 0 0,-1-1 1 0 0,0 0-1 0 0,1-1 1 0 0,-1 0-1 0 0,0-1 1 0 0,0 1 0 0 0,12-5-1 0 0,5-2-29 0 0,-13 4-38 0 0,1 0 0 0 0,-1-1 0 0 0,18-9 0 0 0,-3-1-503 0 0,-17 10-1 0 0,-1 0-1 0 0,0-1 0 0 0,0-1 1 0 0,0 1-1 0 0,-1-1 0 0 0,9-9 1 0 0,10-14-6226 0 0,-15 19 1084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12839 0 0,'-5'0'4138'0'0,"19"-11"-1950"0"0,-1 6-1754 0 0,0 0 0 0 0,0 1 0 0 0,0 0 0 0 0,1 1 0 0 0,-1 1 0 0 0,20-1 0 0 0,20-5 402 0 0,30-7-114 0 0,-19 4-1608 0 0,72-23 1 0 0,-88 23-1643 0 0,-25 7 617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107 102 10711 0 0,'0'0'490'0'0,"4"-18"180"0"0,-3 16-451 0 0,-1 0 0 0 0,0 0 0 0 0,0 1 0 0 0,0-1-1 0 0,0 0 1 0 0,0 0 0 0 0,0 0 0 0 0,0 1 0 0 0,-1-1-1 0 0,1 0 1 0 0,-1 0 0 0 0,1 1 0 0 0,-1-1 0 0 0,0 0-1 0 0,1 1 1 0 0,-3-3 0 0 0,2 3-74 0 0,1 1-1 0 0,-1-1 1 0 0,0 1-1 0 0,1-1 1 0 0,-1 1-1 0 0,0-1 1 0 0,0 1 0 0 0,1 0-1 0 0,-1 0 1 0 0,0-1-1 0 0,0 1 1 0 0,0 0-1 0 0,0 0 1 0 0,1 0-1 0 0,-1 0 1 0 0,0 0 0 0 0,0 0-1 0 0,0 0 1 0 0,0 0-1 0 0,1 0 1 0 0,-1 0-1 0 0,0 1 1 0 0,0-1 0 0 0,-1 1-1 0 0,-2 0 56 0 0,1 1 0 0 0,-1 0 1 0 0,0 0-1 0 0,1 1 0 0 0,-1-1 0 0 0,1 1 0 0 0,0 0 0 0 0,0 0 1 0 0,0 0-1 0 0,0 0 0 0 0,1 0 0 0 0,-5 7 0 0 0,1 2-92 0 0,1 1-1 0 0,0-1 1 0 0,0 1 0 0 0,1 0-1 0 0,1 1 1 0 0,0-1-1 0 0,0 15 1 0 0,0 6 134 0 0,3 58-1 0 0,1-77-204 0 0,0 1-1 0 0,2-1 0 0 0,0 1 1 0 0,0-1-1 0 0,1 0 1 0 0,1 0-1 0 0,1 0 1 0 0,0-1-1 0 0,0 0 0 0 0,12 16 1 0 0,-15-24-36 0 0,1-1 0 0 0,0 1 1 0 0,1-1-1 0 0,0 0 0 0 0,-1-1 1 0 0,1 1-1 0 0,1-1 0 0 0,-1 0 1 0 0,1 0-1 0 0,0 0 0 0 0,-1-1 0 0 0,1 0 1 0 0,1 0-1 0 0,-1-1 0 0 0,0 0 1 0 0,1 0-1 0 0,-1 0 0 0 0,1-1 1 0 0,0 1-1 0 0,-1-2 0 0 0,1 1 1 0 0,0-1-1 0 0,0 0 0 0 0,-1 0 1 0 0,14-3-1 0 0,-5-1 22 0 0,0 0-1 0 0,0-1 1 0 0,-1 0 0 0 0,1-1 0 0 0,-1-1 0 0 0,-1 0 0 0 0,1-1-1 0 0,-1 0 1 0 0,-1-1 0 0 0,0 0 0 0 0,22-23 0 0 0,-19 17 67 0 0,-1-1-1 0 0,-1-1 1 0 0,0 0 0 0 0,-1-1 0 0 0,-1 0 0 0 0,-1-1 0 0 0,-1 0 0 0 0,8-24-1 0 0,-13 31 13 0 0,-1 1-1 0 0,0 0 0 0 0,-1-1 0 0 0,0 0 1 0 0,-1 1-1 0 0,0-1 0 0 0,-1 0 0 0 0,0 0 0 0 0,-3-15 1 0 0,2 20-37 0 0,0 1 1 0 0,-1-1-1 0 0,0 0 1 0 0,0 1 0 0 0,-1-1-1 0 0,0 1 1 0 0,0 0 0 0 0,0 0-1 0 0,-1 0 1 0 0,0 0-1 0 0,0 1 1 0 0,0 0 0 0 0,-1-1-1 0 0,0 1 1 0 0,0 1 0 0 0,0-1-1 0 0,-7-3 1 0 0,-1 0 23 0 0,-1 0 0 0 0,0 1 1 0 0,0 1-1 0 0,-1 0 0 0 0,1 1 1 0 0,-1 1-1 0 0,0 0 0 0 0,-30-3 1 0 0,35 6-138 0 0,0 1 0 0 0,0-1 1 0 0,0 1-1 0 0,0 1 0 0 0,0 0 1 0 0,0 0-1 0 0,0 1 0 0 0,1 1 1 0 0,-1-1-1 0 0,1 1 0 0 0,0 1 1 0 0,-1 0-1 0 0,1 0 0 0 0,1 1 1 0 0,-10 6-1 0 0,13-6-339 0 0,0 0 0 0 0,0 0 0 0 0,1 1 0 0 0,0 0 0 0 0,0 0 0 0 0,0 0-1 0 0,-5 11 1 0 0,8-14 149 0 0,-11 21-1451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8 563 1839 0 0,'-7'13'12424'0'0,"15"-13"-10002"0"0,12-4-1776 0 0,1-1 0 0 0,-1 0 1 0 0,0-2-1 0 0,22-10 1 0 0,77-42 988 0 0,-65 30-1028 0 0,132-57-126 0 0,76-42 118 0 0,-195 90-575 0 0,-34 21 10 0 0,-1-1 1 0 0,-1-2-1 0 0,-1-1 1 0 0,37-33-1 0 0,-36 14 1022 0 0,-30 39-892 0 0,-1 0-128 0 0,0 0 1 0 0,1 0-1 0 0,-1 0 0 0 0,1 0 1 0 0,0 0-1 0 0,-1 0 0 0 0,1 0 0 0 0,0 0 1 0 0,0 0-1 0 0,-1 1 0 0 0,1-1 0 0 0,0 0 1 0 0,0 0-1 0 0,0 1 0 0 0,0-1 1 0 0,0 0-1 0 0,0 1 0 0 0,0-1 0 0 0,0 1 1 0 0,0 0-1 0 0,1-1 0 0 0,24-7 75 0 0,-13 7-70 0 0,-1 0 0 0 0,1 1 0 0 0,0 1 0 0 0,-1 0 0 0 0,1 1 0 0 0,21 5 0 0 0,72 29 349 0 0,-64-20-231 0 0,142 65 527 0 0,-60-24-237 0 0,-28-19-11 0 0,1-3 1 0 0,123 26-1 0 0,-155-44-695 0 0,81 33 0 0 0,-119-39-1698 0 0,-10-2-4865 0 0,-2-2-1606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7.23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62 22 4607 0 0,'0'0'208'0'0,"11"-13"7655"0"0,-9 12-7603 0 0,0 0-1 0 0,0 0 1 0 0,0 1-1 0 0,0-1 1 0 0,0 0 0 0 0,0 1-1 0 0,0 0 1 0 0,1-1-1 0 0,1 1 1 0 0,-3 0 140 0 0,12 7 1717 0 0,-13-5-2051 0 0,1 0 0 0 0,0 1 0 0 0,-1-1 0 0 0,0 1 0 0 0,1-1 0 0 0,-1 1 0 0 0,0-1 0 0 0,0 1 0 0 0,0-1 0 0 0,-1 1 0 0 0,1-1 0 0 0,-1 1 0 0 0,1-1-1 0 0,-1 1 1 0 0,0-1 0 0 0,0 1 0 0 0,0-1 0 0 0,0 0 0 0 0,0 0 0 0 0,-1 0 0 0 0,1 1 0 0 0,-1-1 0 0 0,1 0 0 0 0,-1-1 0 0 0,0 1 0 0 0,0 0 0 0 0,0 0 0 0 0,0-1 0 0 0,0 1 0 0 0,0-1 0 0 0,0 0 0 0 0,0 0-1 0 0,-1 0 1 0 0,1 0 0 0 0,0 0 0 0 0,-1 0 0 0 0,1 0 0 0 0,-3 0 0 0 0,2-1-63 0 0,1 0-1 0 0,0 0 1 0 0,-1 0-1 0 0,1 0 1 0 0,-1 0 0 0 0,1-1-1 0 0,0 1 1 0 0,-1-1-1 0 0,1 0 1 0 0,0 1-1 0 0,-1-1 1 0 0,-3-2 0 0 0,5 2-20 0 0,0 0 0 0 0,0 0 0 0 0,0 0 0 0 0,0 0 0 0 0,0 0 0 0 0,0 0 1 0 0,0 0-1 0 0,0-1 0 0 0,0 1 0 0 0,0 0 0 0 0,1-1 0 0 0,-1 1 0 0 0,1 0 1 0 0,-1-1-1 0 0,1 1 0 0 0,-1-1 0 0 0,1 1 0 0 0,0-1 0 0 0,-1 1 1 0 0,1-1-1 0 0,0-2 0 0 0,0 2 15 0 0,1-1 0 0 0,-1 1 0 0 0,0 0 0 0 0,1 0 0 0 0,-1 0 0 0 0,1 0 0 0 0,0 0 0 0 0,0 0 0 0 0,-1 0 1 0 0,1 0-1 0 0,0 0 0 0 0,1 1 0 0 0,-1-1 0 0 0,0 0 0 0 0,1 0 0 0 0,-1 1 0 0 0,1-1 0 0 0,-1 1 0 0 0,1 0 0 0 0,-1-1 0 0 0,1 1 0 0 0,0 0 0 0 0,0 0 0 0 0,0 0 0 0 0,0 0 1 0 0,0 0-1 0 0,0 0 0 0 0,0 1 0 0 0,0-1 0 0 0,3 0 0 0 0,-3 1 59 0 0,0 0 0 0 0,0 1 1 0 0,0-1-1 0 0,0 0 0 0 0,0 1 0 0 0,0-1 1 0 0,0 1-1 0 0,0 0 0 0 0,-1 0 0 0 0,1-1 1 0 0,0 1-1 0 0,-1 0 0 0 0,1 1 0 0 0,0-1 1 0 0,-1 0-1 0 0,1 0 0 0 0,0 2 1 0 0,-1-2 127 0 0,0 1-112 0 0,-1-1-1 0 0,1 1 1 0 0,-1 0 0 0 0,1 0-1 0 0,-1 0 1 0 0,0-1 0 0 0,0 1 0 0 0,0 0-1 0 0,0 0 1 0 0,0 0 0 0 0,0 0-1 0 0,-1 2 1 0 0,1 0-45 0 0,-1 0 0 0 0,0-1 1 0 0,0 0-1 0 0,-1 1 0 0 0,1-1 0 0 0,-1 0 0 0 0,1 1 1 0 0,-1-1-1 0 0,0 0 0 0 0,0 0 0 0 0,-5 5 0 0 0,6-7-20 0 0,0 0 0 0 0,-1 0-1 0 0,1 0 1 0 0,0 0 0 0 0,0-1-1 0 0,-1 1 1 0 0,1 0 0 0 0,-1-1 0 0 0,1 1-1 0 0,-1-1 1 0 0,1 1 0 0 0,0-1-1 0 0,-1 1 1 0 0,0-1 0 0 0,1 0 0 0 0,-1 0-1 0 0,1 0 1 0 0,-1 0 0 0 0,1 0-1 0 0,-1 0 1 0 0,1 0 0 0 0,-1-1 0 0 0,1 1-1 0 0,-1 0 1 0 0,1-1 0 0 0,-1 0-1 0 0,1 1 1 0 0,0-1 0 0 0,-1 0 0 0 0,1 1-1 0 0,0-1 1 0 0,-1 0 0 0 0,1 0-1 0 0,-2-1 1 0 0,2 0-36 0 0,-1 0 0 0 0,0 0 0 0 0,0-1 0 0 0,1 1 0 0 0,-1 0 0 0 0,1-1 0 0 0,0 1 0 0 0,-1 0 0 0 0,1-1 0 0 0,0 1 0 0 0,1-1 0 0 0,-1 0 0 0 0,0 1 0 0 0,1-1 0 0 0,-1 0 0 0 0,1 1 0 0 0,0-1 0 0 0,0 0 0 0 0,0-2 0 0 0,0 4-47 0 0,1 1 6 0 0,3-1 5 0 0,-2 1-84 0 0,0 1 1 0 0,0-1-1 0 0,0 1 0 0 0,0-1 1 0 0,-1 1-1 0 0,1 0 0 0 0,0-1 1 0 0,0 1-1 0 0,0 0 0 0 0,-1 0 0 0 0,1 1 1 0 0,0-1-1 0 0,2 3 0 0 0,-3-3-398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14 544 919 0 0,'-13'5'15935'0'0,"21"-6"-15512"0"0,-1 0 1 0 0,1 0-1 0 0,0 0 1 0 0,0-1-1 0 0,-1-1 1 0 0,1 1-1 0 0,7-4 1 0 0,54-30 1181 0 0,-30 15-810 0 0,319-138 1135 0 0,-183 99-1873 0 0,124-53 14 0 0,-244 87-60 0 0,105-52 250 0 0,-152 72-173 0 0,1 1 0 0 0,0 1-1 0 0,0 0 1 0 0,0 0 0 0 0,1 1-1 0 0,-1 0 1 0 0,1 0 0 0 0,0 1-1 0 0,0 0 1 0 0,-1 1 0 0 0,1 0-1 0 0,0 1 1 0 0,0 0 0 0 0,0 1-1 0 0,0 0 1 0 0,0 0-1 0 0,0 1 1 0 0,13 4 0 0 0,15 6 75 0 0,0 3 0 0 0,40 21 0 0 0,70 46 445 0 0,-115-62-480 0 0,184 91 488 0 0,-38-46-413 0 0,-142-53-174 0 0,37 11-43 0 0,-29-10-365 0 0,0 2 0 0 0,64 31 0 0 0,-89-31-1966 0 0,-7-3-4279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0,'12'-4'11196'0'0,"-7"14"-10917"0"0,0 0 0 0 0,0 0 0 0 0,-1 1-1 0 0,0-1 1 0 0,0 1 0 0 0,2 16 0 0 0,8 71 1230 0 0,-13-90-1374 0 0,20 293 1478 0 0,2 8-1506 0 0,-19-273-276 0 0,-2-7-521 0 0,2 1-1 0 0,0-2 0 0 0,2 1 0 0 0,15 41 1 0 0,-8-82-5848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7367 0 0,'0'2'4739'0'0,"-1"28"-3086"0"0,1-1 0 0 0,1 1 0 0 0,10 57 0 0 0,-2-17-501 0 0,22 172 864 0 0,-3-36-1783 0 0,-25-179-640 0 0,1 1 0 0 0,1-1 1 0 0,2 0-1 0 0,0-1 0 0 0,21 47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12439 0 0,'-7'-20'946'0'0,"4"12"-718"0"0,-1 0 0 0 0,0 0 0 0 0,0 0 0 0 0,0 0 0 0 0,-11-13 0 0 0,13 20-91 0 0,1-1 0 0 0,-1 0 0 0 0,1 1 0 0 0,-1-1 0 0 0,0 1 0 0 0,0 0 0 0 0,0-1 0 0 0,0 1 0 0 0,0 0 0 0 0,0 0 0 0 0,0 0 0 0 0,0 0 0 0 0,-1 1 0 0 0,1-1 0 0 0,0 1 1 0 0,0-1-1 0 0,-1 1 0 0 0,1 0 0 0 0,0 0 0 0 0,0 0 0 0 0,-1 0 0 0 0,1 0 0 0 0,0 0 0 0 0,-1 1 0 0 0,1-1 0 0 0,0 1 0 0 0,0-1 0 0 0,-4 3 0 0 0,2-1-78 0 0,0 1-1 0 0,0-1 0 0 0,0 1 0 0 0,0 0 1 0 0,0 1-1 0 0,1-1 0 0 0,-1 0 1 0 0,1 1-1 0 0,0 0 0 0 0,0 0 1 0 0,0 0-1 0 0,1 0 0 0 0,-1 1 0 0 0,1-1 1 0 0,0 0-1 0 0,1 1 0 0 0,-1 0 1 0 0,-1 4-1 0 0,-2 10-51 0 0,1 0 0 0 0,1 0 0 0 0,-2 22 0 0 0,4-25-8 0 0,1-1-1 0 0,1 1 1 0 0,0 0 0 0 0,0-1-1 0 0,2 1 1 0 0,0-1 0 0 0,1 0-1 0 0,0 0 1 0 0,12 26 0 0 0,-12-33 9 0 0,0 0 0 0 0,0-1 1 0 0,0 0-1 0 0,1 0 1 0 0,0 0-1 0 0,1 0 1 0 0,0-1-1 0 0,-1 0 0 0 0,2 0 1 0 0,-1-1-1 0 0,1 0 1 0 0,0 0-1 0 0,0 0 0 0 0,0-1 1 0 0,1 0-1 0 0,0 0 1 0 0,-1-1-1 0 0,1 0 0 0 0,13 3 1 0 0,-14-5 32 0 0,-1 0-1 0 0,1-1 1 0 0,-1 0 0 0 0,0 0 0 0 0,1 0-1 0 0,-1-1 1 0 0,1 0 0 0 0,-1 0-1 0 0,0-1 1 0 0,0 0 0 0 0,0 0 0 0 0,0 0-1 0 0,0-1 1 0 0,0 0 0 0 0,0 0 0 0 0,-1 0-1 0 0,1-1 1 0 0,-1 0 0 0 0,5-4 0 0 0,2-3 140 0 0,0-1 1 0 0,-1 0-1 0 0,0-1 1 0 0,-1 0-1 0 0,-1 0 1 0 0,10-19-1 0 0,-7 10 55 0 0,-1-1 0 0 0,-1 1 0 0 0,-2-2 0 0 0,0 1 0 0 0,-1-1 0 0 0,7-49 0 0 0,-13 60-137 0 0,0 0 0 0 0,-1 0 0 0 0,-1-1 0 0 0,0 1-1 0 0,-1 0 1 0 0,-4-19 0 0 0,3 24-35 0 0,1 0 0 0 0,-1 0 0 0 0,-1 0 0 0 0,0 0 0 0 0,0 1 0 0 0,0 0 0 0 0,-1-1 0 0 0,0 2 0 0 0,0-1 0 0 0,-12-11 0 0 0,11 14-25 0 0,0-1-1 0 0,0 1 1 0 0,0 0 0 0 0,0 1-1 0 0,0-1 1 0 0,-1 1 0 0 0,0 1-1 0 0,0-1 1 0 0,1 1-1 0 0,-1 0 1 0 0,-1 1 0 0 0,1-1-1 0 0,0 2 1 0 0,0-1 0 0 0,0 1-1 0 0,-1 0 1 0 0,1 0-1 0 0,0 1 1 0 0,0 0 0 0 0,0 0-1 0 0,0 1 1 0 0,-12 4 0 0 0,8-2-296 0 0,0 0 1 0 0,0 1 0 0 0,0 0 0 0 0,0 1 0 0 0,-15 12 0 0 0,17-11-996 0 0,0 0 0 0 0,1 0 0 0 0,1 1 0 0 0,-1 0 0 0 0,-12 19 0 0 0,5-1-6076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0,'0'0'11704'0'0,"4"10"-10633"0"0,2 5-451 0 0,-1 1 0 0 0,-1 0 0 0 0,0 1-1 0 0,3 30 1 0 0,-2 69 761 0 0,-4-83-1107 0 0,-1 98 234 0 0,11 156-1244 0 0,-4-248-1393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0,'0'0'4082'0'0,"1"2"-3158"0"0,12 41 575 0 0,-3 0 0 0 0,9 70 0 0 0,-2 95-154 0 0,-12-130-916 0 0,-1-6-600 0 0,7 77 55 0 0,-1-51-5884 0 0,-8-87 4202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8:3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161 148 919 0 0,'2'-1'67'0'0,"4"-1"-83"0"0,-6 2 27 0 0,1 0 0 0 0,-1 0 1 0 0,0-1-1 0 0,1 1 0 0 0,-1 0 0 0 0,0 0 1 0 0,1 0-1 0 0,-1 0 0 0 0,0-1 0 0 0,0 1 0 0 0,1 0 1 0 0,-1 0-1 0 0,0-1 0 0 0,0 1 0 0 0,0 0 1 0 0,1 0-1 0 0,-1-1 0 0 0,0 1 0 0 0,0 0 1 0 0,0-1-1 0 0,0 1 0 0 0,0 0 0 0 0,1-1 1 0 0,-1 1-1 0 0,0 0 0 0 0,0-1 0 0 0,-1-1 1687 0 0,-2-24 7257 0 0,3 21-8448 0 0,-1 1-1 0 0,0 0 1 0 0,0 0 0 0 0,0 0-1 0 0,-4-8 658 0 0,5 12-1071 0 0,-1 0 1 0 0,0-1-1 0 0,1 1 0 0 0,-1-1 0 0 0,1 1 0 0 0,-1 0 0 0 0,0-1 0 0 0,1 1 1 0 0,-1-1-1 0 0,1 1 0 0 0,-1-1 0 0 0,1 0 0 0 0,-1 1 0 0 0,1-1 0 0 0,0 1 1 0 0,-1-1-1 0 0,0-1 0 0 0,1 1 11 0 0,-1 0 1 0 0,1 0-1 0 0,-1 0 1 0 0,1 0-1 0 0,-1 0 1 0 0,0 0-1 0 0,0 0 1 0 0,0 0-1 0 0,1 0 1 0 0,-1 0-1 0 0,0 1 1 0 0,0-1-1 0 0,0 0 1 0 0,-2 0-1 0 0,1 1-8 0 0,0 0-1 0 0,0 0 1 0 0,0 0-1 0 0,-1 0 1 0 0,1 0-1 0 0,0 1 1 0 0,0-1-1 0 0,0 1 0 0 0,0-1 1 0 0,0 1-1 0 0,0 0 1 0 0,0 0-1 0 0,0 0 1 0 0,1 0-1 0 0,-1 0 1 0 0,0 0-1 0 0,1 0 1 0 0,-1 1-1 0 0,-2 2 1 0 0,-31 35 138 0 0,26-29-104 0 0,2 0-101 0 0,1 1 1 0 0,-1 0-1 0 0,2 0 1 0 0,-1 0 0 0 0,2 1-1 0 0,-1 0 1 0 0,2 0-1 0 0,-1 0 1 0 0,-2 24 0 0 0,6-26-6 0 0,0 1 0 0 0,0-1 0 0 0,1 1 0 0 0,0-1 1 0 0,1 1-1 0 0,1-1 0 0 0,-1 0 0 0 0,2 0 1 0 0,-1 0-1 0 0,1 0 0 0 0,1 0 0 0 0,7 11 1 0 0,-5-9-35 0 0,1 0 0 0 0,1-1 1 0 0,-1-1-1 0 0,2 1 0 0 0,0-1 1 0 0,0-1-1 0 0,0 0 0 0 0,1 0 1 0 0,12 7-1 0 0,-18-14 36 0 0,-1 1-1 0 0,1-1 1 0 0,-1 0-1 0 0,1-1 1 0 0,0 1-1 0 0,0-1 1 0 0,0 1-1 0 0,-1-2 1 0 0,1 1-1 0 0,0 0 1 0 0,0-1-1 0 0,0 0 1 0 0,0 0-1 0 0,0-1 1 0 0,5 0-1 0 0,-2-1 21 0 0,-1 0 0 0 0,1 0 0 0 0,-1-1 0 0 0,0 0 0 0 0,0 0 0 0 0,-1-1 0 0 0,1 0-1 0 0,-1 0 1 0 0,8-6 0 0 0,-3 0 38 0 0,-1 0 0 0 0,1 0-1 0 0,-2-1 1 0 0,1-1 0 0 0,-2 0-1 0 0,1 0 1 0 0,-2 0 0 0 0,0-1-1 0 0,11-27 1 0 0,-10 19 77 0 0,-1-1 0 0 0,-1 0 0 0 0,5-36-1 0 0,-10 51-80 0 0,-1 0-1 0 0,0 1 0 0 0,0-1 1 0 0,0 0-1 0 0,-1 0 0 0 0,0 0 1 0 0,0 0-1 0 0,-1 0 0 0 0,0 1 1 0 0,0-1-1 0 0,-1 1 0 0 0,1-1 1 0 0,-1 1-1 0 0,-1 0 0 0 0,1 0 1 0 0,-7-7-1 0 0,3 5 21 0 0,-1 0 0 0 0,1 1 0 0 0,-2 0 0 0 0,1 0 0 0 0,-1 1 1 0 0,0 0-1 0 0,0 0 0 0 0,0 1 0 0 0,-11-4 0 0 0,-1 1-13 0 0,1 2 0 0 0,-1 0 0 0 0,-33-5 0 0 0,50 10-88 0 0,0 0 0 0 0,1 1-1 0 0,-1 0 1 0 0,0 0-1 0 0,0 0 1 0 0,0 0-1 0 0,0 1 1 0 0,0-1-1 0 0,0 1 1 0 0,0 0 0 0 0,1 0-1 0 0,-1 0 1 0 0,-3 2-1 0 0,4-1-308 0 0,0 0 0 0 0,1 0 1 0 0,-1 0-1 0 0,1 0 0 0 0,0 0 0 0 0,-1 0 0 0 0,1 1 0 0 0,0-1 0 0 0,1 1 1 0 0,-1-1-1 0 0,0 1 0 0 0,1 0 0 0 0,-1 0 0 0 0,1-1 0 0 0,0 1 0 0 0,-2 5 1 0 0,-1 8-7601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40 339 8663 0 0,'-8'0'419'0'0,"3"0"-317"0"0,-7 4 190 0 0,-2 2 1655 0 0,15-6-1635 0 0,16 7 171 0 0,0-2-1 0 0,-1 0 0 0 0,2-1 1 0 0,19 2-1 0 0,75 3 1542 0 0,-34-3-704 0 0,361 23 1307 0 0,-314-23-2336 0 0,-95-4-266 0 0,172 6 414 0 0,227-1 1191 0 0,-203-21-819 0 0,-18-1-134 0 0,-18 0-336 0 0,-155 11-282 0 0,17-2 11 0 0,205-14 184 0 0,-39 3-70 0 0,-178 12-172 0 0,24-3 4 0 0,71-6 32 0 0,239 12 99 0 0,-309 5-124 0 0,64 3 7 0 0,24 3 23 0 0,22-13-31 0 0,29-5 84 0 0,-91 7-95 0 0,-98 2-11 0 0,-1 0 0 0 0,1 1 0 0 0,22 4 0 0 0,10 2 0 0 0,-16-5 0 0 0,32-2 0 0 0,-53 0 0 0 0,-1-1 0 0 0,0 0 0 0 0,0-1 0 0 0,1 0 0 0 0,-1 0 0 0 0,0-1 0 0 0,16-7 0 0 0,-23 9 0 0 0,-1 0 0 0 0,1 1 0 0 0,-1-1 0 0 0,0 0 0 0 0,1 1 0 0 0,-1-1 0 0 0,0 0 0 0 0,0 0 0 0 0,0 0 0 0 0,0 0 0 0 0,0 0 0 0 0,0 0 0 0 0,0-1 0 0 0,0 1 0 0 0,0 0 0 0 0,0 0 0 0 0,0-1 0 0 0,-1 1 0 0 0,1 0 0 0 0,-1-1 0 0 0,1 1 0 0 0,-1-1 0 0 0,1 1 0 0 0,-1-1 0 0 0,0 1 0 0 0,0-1 0 0 0,0 1 0 0 0,1-1 0 0 0,-2 1 0 0 0,1-2 0 0 0,-2-1-1 0 0,1 0 0 0 0,-1 1 0 0 0,-1-1 0 0 0,1 1 0 0 0,0 0 0 0 0,-1-1 0 0 0,0 1 0 0 0,0 0 0 0 0,0 1 0 0 0,-4-4 0 0 0,-21-15-11 0 0,-1 1-1 0 0,-33-17 0 0 0,-32-20-2 0 0,72 41-4 0 0,-8-5-67 0 0,-28-26-1 0 0,51 42 87 0 0,6 5 0 0 0,-1-1 0 0 0,1 0 0 0 0,0 0 0 0 0,-1 0 0 0 0,1-1 0 0 0,0 1 0 0 0,0 0 0 0 0,0 0 0 0 0,0-1 0 0 0,-2-2 0 0 0,1 0-13 0 0,20 13-159 0 0,-12-6 133 0 0,122 71-253 0 0,-59-32 252 0 0,-20-15 19 0 0,82 54-18 0 0,-121-75 39 0 0,0 1 0 0 0,-1 1 0 0 0,0 0 0 0 0,0 0 0 0 0,0 1 0 0 0,-1 0 0 0 0,-1 1 0 0 0,10 14 0 0 0,-15-20 49 0 0,-1-1-1 0 0,-1 0 1 0 0,1 0-1 0 0,0 0 1 0 0,-1 0-1 0 0,0 1 0 0 0,1-1 1 0 0,-1 0-1 0 0,-1 1 1 0 0,1-1-1 0 0,0 0 1 0 0,-1 0-1 0 0,0 1 1 0 0,1-1-1 0 0,-4 5 1 0 0,-1 6 277 0 0,0-2 0 0 0,-10 16-1 0 0,7-15-65 0 0,0-1-1 0 0,-1 0 1 0 0,-17 18 0 0 0,-36 29 369 0 0,52-50-535 0 0,-42 35 134 0 0,25-22-227 0 0,-45 49-1 0 0,62-60-550 0 0,5-6 68 0 0,1 0-1 0 0,-1-1 0 0 0,1 2 0 0 0,1-1 0 0 0,-1 0 1 0 0,1 1-1 0 0,0 0 0 0 0,-4 11 0 0 0,4 0-1398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3223 0 0,'22'-5'143'0'0,"-22"5"-133"0"0,1-1-1 0 0,0 1 0 0 0,-1 0 1 0 0,1-1-1 0 0,-1 1 1 0 0,1-1-1 0 0,-1 1 1 0 0,1-1-1 0 0,-1 1 0 0 0,0-1 1 0 0,1 1-1 0 0,-1-1 1 0 0,1 1-1 0 0,-1-1 1 0 0,0 0-1 0 0,0 1 0 0 0,1-1 1 0 0,-1 1-1 0 0,0-1 1 0 0,0 0-1 0 0,0 1 1 0 0,1-1-1 0 0,6-12 11452 0 0,-7 13-11142 0 0,12 7 2328 0 0,6 18-1962 0 0,-7-1-207 0 0,-2 0-1 0 0,-1 0 1 0 0,-1 1 0 0 0,5 32-1 0 0,-5-26-465 0 0,5 39-92 0 0,0 4-1384 0 0,-7-43-702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8287 0 0,'4'-11'466'0'0,"-3"7"-318"0"0,0 0 1 0 0,0 0-1 0 0,1 1 0 0 0,-1-1 1 0 0,1 0-1 0 0,0 1 0 0 0,3-5 850 0 0,-3 8-634 0 0,1 0 1 0 0,-1 0-1 0 0,0 1 1 0 0,0-1 0 0 0,0 1-1 0 0,0-1 1 0 0,0 1-1 0 0,4 2 1 0 0,0 1-135 0 0,1 0 0 0 0,0 1 0 0 0,-1-1 0 0 0,0 2 0 0 0,0-1 0 0 0,-1 1 0 0 0,1-1 0 0 0,-1 2 0 0 0,0-1 0 0 0,5 9 0 0 0,4 11 376 0 0,17 38 1 0 0,-23-46-211 0 0,12 28 332 0 0,-2 0 0 0 0,-2 1 1 0 0,-2 1-1 0 0,8 51 1 0 0,-17-63-538 0 0,-1 1-1 0 0,-2 0 1 0 0,-1 0 0 0 0,-2 0 0 0 0,-1 0 0 0 0,-9 39 0 0 0,7-54-404 0 0,-10 45-22 0 0,11-57-1057 0 0,0-1-1 0 0,-6 13 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8.06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10 53 6911 0 0,'-10'5'9915'0'0,"30"-3"-7272"0"0,-2-1-2376 0 0,0-2 1 0 0,0 0 0 0 0,0-1 0 0 0,0-1 0 0 0,-1 0 0 0 0,0-2-1 0 0,28-10 1 0 0,-42 14-481 0 0,0 0 0 0 0,0-1 0 0 0,0 1 0 0 0,-1-1 0 0 0,1 0 0 0 0,0 0 0 0 0,3-4 0 0 0,2-2-1624 0 0,-1 3 126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22 299 13359 0 0,'0'0'612'0'0,"-9"12"224"0"0,7-10-785 0 0,1 0 0 0 0,-1 1-1 0 0,1-1 1 0 0,0 0 0 0 0,0 1-1 0 0,0-1 1 0 0,0 0-1 0 0,1 1 1 0 0,-1-1 0 0 0,0 1-1 0 0,1-1 1 0 0,-1 5 0 0 0,2 35 1132 0 0,1-13-663 0 0,-3 4-183 0 0,2 1 1 0 0,2-1 0 0 0,12 64-1 0 0,-14-94-293 0 0,0 1-1 0 0,1-1 0 0 0,-1 0 1 0 0,1 1-1 0 0,0-1 0 0 0,0 0 1 0 0,0 0-1 0 0,1 0 0 0 0,4 5 1 0 0,-6-7 130 0 0,0-1-160 0 0,0 0 0 0 0,0-1 0 0 0,0 1 0 0 0,-1 0 0 0 0,1-1-1 0 0,0 1 1 0 0,0 0 0 0 0,0-1 0 0 0,-1 1 0 0 0,1-1 0 0 0,0 0 0 0 0,0 1 0 0 0,-1-1-1 0 0,1 1 1 0 0,-1-1 0 0 0,1 0 0 0 0,0 1 0 0 0,-1-1 0 0 0,1 0 0 0 0,-1 0-1 0 0,1-1 1 0 0,8-18 135 0 0,-9 19-139 0 0,12-35 118 0 0,-2 0 0 0 0,9-60 0 0 0,-13 58-141 0 0,-2 16-20 0 0,1-31-1 0 0,-3 8-60 0 0,-2-62-374 0 0,0 75 89 0 0,2 24 10 0 0,2 20 231 0 0,74 265 226 0 0,-77-276-82 0 0,8 25 241 0 0,20 42 0 0 0,-26-62-157 0 0,0 0-1 0 0,1 0 1 0 0,-1 0-1 0 0,1-1 1 0 0,0 1-1 0 0,1-1 1 0 0,-1 0-1 0 0,1-1 1 0 0,0 1 0 0 0,0-1-1 0 0,1 0 1 0 0,10 7-1 0 0,-14-11-46 0 0,-1 1 1 0 0,0-1-1 0 0,0 1 0 0 0,1-1 0 0 0,-1 0 0 0 0,0 0 0 0 0,1 1 1 0 0,-1-1-1 0 0,0 0 0 0 0,1 0 0 0 0,-1 0 0 0 0,0 0 1 0 0,1-1-1 0 0,-1 1 0 0 0,0 0 0 0 0,1 0 0 0 0,-1-1 0 0 0,0 1 1 0 0,1-1-1 0 0,-1 1 0 0 0,0-1 0 0 0,0 0 0 0 0,0 1 1 0 0,0-1-1 0 0,0 0 0 0 0,0 0 0 0 0,0 0 0 0 0,0 0 0 0 0,0 0 1 0 0,0 0-1 0 0,0 0 0 0 0,0 0 0 0 0,0 0 0 0 0,-1 0 1 0 0,1 0-1 0 0,-1-1 0 0 0,1 1 0 0 0,0-3 0 0 0,2-3 207 0 0,-1 0 0 0 0,0 0 0 0 0,0 0 0 0 0,-1-1 0 0 0,2-12 0 0 0,-2-42 558 0 0,-11-95 0 0 0,2 98-1223 0 0,-24-90 0 0 0,13 73-2227 0 0,13 55-1535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16 6911 0 0,'-6'-2'715'0'0,"-3"-1"42"0"0,1 0-1 0 0,-1 1 1 0 0,1 0-1 0 0,-1 1 1 0 0,0 0-1 0 0,0 0 1 0 0,1 1-1 0 0,-1 0 1 0 0,0 0-1 0 0,0 1 1 0 0,1 0-1 0 0,-10 3 1 0 0,13-3-460 0 0,0 1 1 0 0,0 0-1 0 0,1 0 0 0 0,-1 0 1 0 0,1 0-1 0 0,-1 0 1 0 0,1 1-1 0 0,0 0 1 0 0,-8 7-1 0 0,10-8-244 0 0,-1 1-1 0 0,1 0 0 0 0,0 0 1 0 0,0 0-1 0 0,0 1 1 0 0,0-1-1 0 0,0 0 1 0 0,1 1-1 0 0,0-1 1 0 0,-1 1-1 0 0,1-1 1 0 0,0 1-1 0 0,1-1 0 0 0,-1 8 1 0 0,3 8 108 0 0,-2-18-154 0 0,0 1 0 0 0,0-1 0 0 0,0 1 0 0 0,0-1-1 0 0,1 0 1 0 0,-1 1 0 0 0,1-1 0 0 0,-1 0 0 0 0,1 1 0 0 0,-1-1 0 0 0,1 0-1 0 0,0 1 1 0 0,0-1 0 0 0,0 0 0 0 0,0 0 0 0 0,0 0 0 0 0,0 0 0 0 0,0 0-1 0 0,0 0 1 0 0,0 0 0 0 0,0 0 0 0 0,0 0 0 0 0,1 0 0 0 0,-1-1 0 0 0,0 1-1 0 0,1-1 1 0 0,-1 1 0 0 0,0-1 0 0 0,1 1 0 0 0,-1-1 0 0 0,1 0 0 0 0,-1 1-1 0 0,0-1 1 0 0,1 0 0 0 0,-1 0 0 0 0,3 0 0 0 0,1-1 7 0 0,-1 0 1 0 0,0 0-1 0 0,1 0 1 0 0,-1-1-1 0 0,0 1 1 0 0,0-1-1 0 0,0 0 1 0 0,0 0-1 0 0,0-1 1 0 0,4-3 0 0 0,-2 2-7 0 0,1-1 13 0 0,0-1 0 0 0,0 1 0 0 0,-1-1 0 0 0,0 0-1 0 0,0 0 1 0 0,8-12 0 0 0,-1-1-12 0 0,-7 11 2 0 0,-1 0 0 0 0,0-1 0 0 0,6-13 0 0 0,-11 25-11 0 0,-1 0 0 0 0,1 0 0 0 0,0 0-1 0 0,0-1 1 0 0,0 1 0 0 0,1 0-1 0 0,1 5 1 0 0,6 28-159 0 0,-6-30 107 0 0,-1 0-80 0 0,1-1 0 0 0,-1 1 0 0 0,2-1-1 0 0,-1 0 1 0 0,1 0 0 0 0,-1 0 0 0 0,1 0-1 0 0,1 0 1 0 0,5 7 0 0 0,-5-8-530 0 0,0 0 0 0 0,1 0 0 0 0,0 0 0 0 0,-1-1 0 0 0,9 5 0 0 0,0-1-1092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151 118 7831 0 0,'-3'-4'311'0'0,"0"-1"0"0"0,-1 0 0 0 0,0 1 0 0 0,0 0 0 0 0,0 0 0 0 0,-1 0 0 0 0,1 0 0 0 0,-1 1 0 0 0,-9-6 0 0 0,12 8-28 0 0,0 0 0 0 0,0 0-1 0 0,0 0 1 0 0,0 0 0 0 0,0 1 0 0 0,0-1 0 0 0,0 0 0 0 0,0 1-1 0 0,0 0 1 0 0,-1-1 0 0 0,1 1 0 0 0,0 0 0 0 0,0 0 0 0 0,0 1-1 0 0,0-1 1 0 0,-1 0 0 0 0,1 1 0 0 0,0-1 0 0 0,0 1 0 0 0,0-1-1 0 0,0 1 1 0 0,0 0 0 0 0,0 0 0 0 0,0 0 0 0 0,0 0 0 0 0,0 0 0 0 0,1 1-1 0 0,-4 1 1 0 0,1 2-162 0 0,0 1 1 0 0,0-1-1 0 0,0 1 0 0 0,1 0 0 0 0,0 0 1 0 0,0 0-1 0 0,0 0 0 0 0,1 1 0 0 0,0-1 0 0 0,0 1 1 0 0,1-1-1 0 0,-1 1 0 0 0,1 0 0 0 0,1-1 1 0 0,0 15-1 0 0,0-4-74 0 0,2 0 1 0 0,0 0 0 0 0,1 0-1 0 0,1 0 1 0 0,6 19 0 0 0,-5-22-45 0 0,0 0 1 0 0,1-1 0 0 0,1 0 0 0 0,0 0 0 0 0,1 0 0 0 0,0-1 0 0 0,18 19 0 0 0,-22-26-1 0 0,1 0 0 0 0,0-1 0 0 0,0 1 0 0 0,0-1 0 0 0,0 0 0 0 0,1 0 0 0 0,0-1-1 0 0,0 0 1 0 0,0 0 0 0 0,0 0 0 0 0,0-1 0 0 0,0 0 0 0 0,1 0 0 0 0,-1-1-1 0 0,1 1 1 0 0,-1-1 0 0 0,1-1 0 0 0,0 1 0 0 0,9-2 0 0 0,-10 1 16 0 0,0-2-1 0 0,0 1 1 0 0,0-1 0 0 0,0 0 0 0 0,-1 0-1 0 0,1 0 1 0 0,-1-1 0 0 0,1 0 0 0 0,-1 0 0 0 0,0 0-1 0 0,0-1 1 0 0,0 0 0 0 0,-1 0 0 0 0,1 0-1 0 0,-1 0 1 0 0,0-1 0 0 0,0 1 0 0 0,-1-1 0 0 0,1 0-1 0 0,-1-1 1 0 0,0 1 0 0 0,0 0 0 0 0,-1-1-1 0 0,4-9 1 0 0,-3 2 1 0 0,0 0 0 0 0,0 0 0 0 0,-1 0 1 0 0,-1-1-1 0 0,0 1 0 0 0,-1-1 0 0 0,0 1 0 0 0,-1 0 0 0 0,0-1 0 0 0,-1 1 0 0 0,-1 0 0 0 0,0 0 0 0 0,-8-19 0 0 0,3 13-202 0 0,-1 0 0 0 0,0 1-1 0 0,-23-31 1 0 0,-17-14-4236 0 0,34 47-1932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54 222 5527 0 0,'-1'48'528'0'0,"3"64"7947"0"0,1-80-5701 0 0,-2-11-2050 0 0,1-1 0 0 0,1 0 0 0 0,0-1-1 0 0,8 22 1 0 0,-3-18-451 0 0,7 19 93 0 0,-14-41-338 0 0,6-16-988 0 0,-6 5 743 0 0,0 0 0 0 0,-1-1 1 0 0,1 1-1 0 0,-2 0 0 0 0,0 0 0 0 0,-3-18 0 0 0,-21-63-611 0 0,13 52 599 0 0,-53-219-1355 0 0,64 252 1700 0 0,0 0 0 0 0,0 0-1 0 0,1 0 1 0 0,-1 0 0 0 0,1 0 0 0 0,1 0-1 0 0,-1 0 1 0 0,3-11 0 0 0,-2 14-3 0 0,0 1 0 0 0,0-1 1 0 0,0 1-1 0 0,0 0 0 0 0,1 0 0 0 0,-1 0 1 0 0,0 0-1 0 0,1 0 0 0 0,0 0 1 0 0,-1 0-1 0 0,1 0 0 0 0,0 1 0 0 0,0-1 1 0 0,0 0-1 0 0,0 1 0 0 0,0 0 0 0 0,0 0 1 0 0,1-1-1 0 0,-1 1 0 0 0,0 0 0 0 0,1 1 1 0 0,-1-1-1 0 0,5-1 0 0 0,7 1 0 0 0,0 0 1 0 0,0 0-1 0 0,-1 2 0 0 0,1-1 1 0 0,0 2-1 0 0,21 4 0 0 0,-12-2-106 0 0,-4 0-644 0 0,-1 0-1 0 0,0 2 0 0 0,27 11 1 0 0,-26-10-717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12895 0 0,'0'0'5114'0'0,"2"-1"-4484"0"0,22-8 613 0 0,-9 4-1108 0 0,-1 0 0 0 0,17-3 0 0 0,-20 6-552 0 0,1 0 0 0 0,0 1 0 0 0,-1 0 0 0 0,1 0 0 0 0,-1 1 0 0 0,1 1 0 0 0,0 0 0 0 0,-1 1 0 0 0,23 6 0 0 0,-21-3-1557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11055 0 0,'-5'3'543'0'0,"0"1"-1"0"0,0-1 1 0 0,0 2-1 0 0,0-1 1 0 0,1 0-1 0 0,-7 9 1 0 0,10-11-195 0 0,0 0 0 0 0,0 0 0 0 0,0 0 1 0 0,1 1-1 0 0,-1-1 0 0 0,0 0 1 0 0,1 0-1 0 0,0 1 0 0 0,-1-1 1 0 0,1 0-1 0 0,0 1 0 0 0,0-1 0 0 0,0 0 1 0 0,1 0-1 0 0,-1 1 0 0 0,0-1 1 0 0,2 4-1 0 0,-1-4-265 0 0,1-1 0 0 0,0 1 0 0 0,-1 0 0 0 0,1 0 0 0 0,0-1 0 0 0,0 1 1 0 0,0-1-1 0 0,0 0 0 0 0,0 0 0 0 0,0 1 0 0 0,0-1 0 0 0,4 1 0 0 0,-3-1 30 0 0,7 3-49 0 0,0 0 0 0 0,1-1 0 0 0,-1 0 0 0 0,1-1-1 0 0,-1 0 1 0 0,1-1 0 0 0,12 1 0 0 0,77-6-301 0 0,-71 2 72 0 0,-15 1-284 0 0,0-1-1 0 0,-1-1 1 0 0,20-5-1 0 0,14-10-3495 0 0,-30 11 1959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15 455 0 0,'-1'-1'443'0'0,"0"0"0"0"0,0 0 0 0 0,0-1-1 0 0,0 1 1 0 0,0 0 0 0 0,0 0-1 0 0,0 1 1 0 0,0-1 0 0 0,-1 0 0 0 0,1 0-1 0 0,0 0 1 0 0,0 1 0 0 0,-1-1-1 0 0,-1 0 1 0 0,2 1-154 0 0,0 0 0 0 0,1 0 0 0 0,-1 0 0 0 0,0 0-1 0 0,1 0 1 0 0,-1 0 0 0 0,0 0 0 0 0,1 0 0 0 0,-1 1 0 0 0,0-1 0 0 0,1 0 0 0 0,-1 0-1 0 0,0 1 1 0 0,1-1 0 0 0,-1 0 0 0 0,1 1 0 0 0,-1-1 0 0 0,1 1 0 0 0,-1-1 0 0 0,1 1-1 0 0,-1 0 1 0 0,-9 14 4215 0 0,4 1-3418 0 0,6-13-1450 0 0,-3 5 720 0 0,1 1 0 0 0,1 0 0 0 0,0-1 1 0 0,-1 18-1 0 0,5 39 560 0 0,-2-51-724 0 0,3 22 63 0 0,1 1 1 0 0,2-1-1 0 0,1 0 1 0 0,3 0-1 0 0,0-1 0 0 0,29 59 1 0 0,-29-71-231 0 0,2 0-1 0 0,22 31 1 0 0,-30-47-131 0 0,1 0 0 0 0,0 0 0 0 0,1 0 0 0 0,-1-1 0 0 0,1 0 0 0 0,0 0 0 0 0,1 0 0 0 0,-1-1 0 0 0,1 0 0 0 0,12 5 0 0 0,-16-9-292 0 0,0 0 1 0 0,0 0-1 0 0,0 0 1 0 0,0 0-1 0 0,0-1 1 0 0,0 0-1 0 0,0 0 1 0 0,5 0 0 0 0</inkml:trace>
  <inkml:trace contextRef="#ctx0" brushRef="#br0" timeOffset="1">83 361 11519 0 0,'-6'-3'289'0'0,"-1"1"-1"0"0,1 0 0 0 0,-1 0 0 0 0,0 0 1 0 0,1 1-1 0 0,-1 0 0 0 0,0 0 0 0 0,0 1 0 0 0,0 0 1 0 0,-9 1-1 0 0,37 0 8353 0 0,8 4-7048 0 0,-14-1-1758 0 0,-1-2 0 0 0,20 2-1 0 0,111-10 74 0 0,-10 3-3819 0 0,-110 3 2181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11975 0 0,'0'0'98'0'0,"-1"-1"0"0"0,1 1-1 0 0,-1-1 1 0 0,1 1 0 0 0,-1-1-1 0 0,1 1 1 0 0,-1-1 0 0 0,1 1 0 0 0,-1-1-1 0 0,1 0 1 0 0,0 1 0 0 0,-1-1-1 0 0,1 0 1 0 0,0 1 0 0 0,-1-1-1 0 0,1 0 1 0 0,0 0 0 0 0,0 1-1 0 0,0-1 1 0 0,0 0 0 0 0,0 0 0 0 0,0 1-1 0 0,0-1 1 0 0,0 0 0 0 0,0 1-1 0 0,0-1 1 0 0,0 0 0 0 0,0 0-1 0 0,1-1 1 0 0,1 0 174 0 0,-1 0 0 0 0,1 0 0 0 0,0 0 0 0 0,0 0 0 0 0,0 0 0 0 0,0 0-1 0 0,3-1 1 0 0,-2 0-218 0 0,4-2 187 0 0,1 1-1 0 0,-1 0 0 0 0,1 0 0 0 0,-1 1 1 0 0,1 0-1 0 0,0 0 0 0 0,1 0 1 0 0,-1 1-1 0 0,0 1 0 0 0,1-1 1 0 0,-1 1-1 0 0,0 1 0 0 0,1 0 1 0 0,15 1-1 0 0,-17 0-147 0 0,0-1 1 0 0,1 2-1 0 0,-1-1 0 0 0,0 1 1 0 0,0 0-1 0 0,0 0 0 0 0,0 1 1 0 0,0 0-1 0 0,-1 0 1 0 0,1 1-1 0 0,-1 0 0 0 0,0 0 1 0 0,0 0-1 0 0,0 1 0 0 0,-1 0 1 0 0,0 0-1 0 0,8 9 0 0 0,-10-9-40 0 0,0 1 0 0 0,0 0-1 0 0,-1 0 1 0 0,1 0-1 0 0,-1 0 1 0 0,-1 1-1 0 0,1-1 1 0 0,-1 0-1 0 0,0 1 1 0 0,-1-1-1 0 0,1 12 1 0 0,-2-6-6 0 0,0 0 0 0 0,0 0 0 0 0,-1 0 0 0 0,0 0-1 0 0,-6 16 1 0 0,5-21-34 0 0,0 0 0 0 0,-1 0 0 0 0,0 0 0 0 0,0-1 0 0 0,-1 1 0 0 0,0-1-1 0 0,-7 8 1 0 0,1-3-54 0 0,0 0 0 0 0,-23 15-1 0 0,24-19-63 0 0,0 0-1 0 0,-1-1 1 0 0,0 0-1 0 0,0-1 1 0 0,-1 0-1 0 0,1 0 1 0 0,-1-1-1 0 0,-24 4 1 0 0,33-8 96 0 0,2 1 3 0 0,0-1 1 0 0,0 0-1 0 0,0 0 1 0 0,0 0 0 0 0,0 0-1 0 0,0 0 1 0 0,0 0-1 0 0,0 0 1 0 0,0 0 0 0 0,0 0-1 0 0,0 0 1 0 0,0-1-1 0 0,0 1 1 0 0,1 0 0 0 0,-1-1-1 0 0,0 1 1 0 0,0 0 0 0 0,0-1-1 0 0,0 0 1 0 0,0 1-1 0 0,0-1 1 0 0,1 1 0 0 0,-2-2-1 0 0,2 1 2 0 0,1 0 0 0 0,0 0-1 0 0,0 0 1 0 0,-1 0 0 0 0,1 0-1 0 0,0 1 1 0 0,0-1 0 0 0,0 0 0 0 0,0 1-1 0 0,0-1 1 0 0,0 0 0 0 0,0 1-1 0 0,2-1 1 0 0,-3 1 0 0 0,10-5 28 0 0,-1 1 0 0 0,1 0 1 0 0,0 1-1 0 0,1 0 0 0 0,-1 0 0 0 0,0 2 0 0 0,1-1 0 0 0,-1 1 1 0 0,18 0-1 0 0,7 3 159 0 0,54 10 1 0 0,-33-4-121 0 0,8-4-2956 0 0,-50-6-2090 0 0,-2-4-1469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0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7367 0 0,'4'-6'8274'0'0,"-3"5"-7978"0"0,4 2-144 0 0,0-1 0 0 0,0 1 1 0 0,0 0-1 0 0,0 1 0 0 0,0-1 1 0 0,0 1-1 0 0,-1 0 1 0 0,1 1-1 0 0,-1-1 0 0 0,1 1 1 0 0,-1-1-1 0 0,7 7 1 0 0,1 1 18 0 0,-1 0 0 0 0,22 25 0 0 0,-14-10 251 0 0,0 0-1 0 0,-2 2 0 0 0,0 0 1 0 0,-2 0-1 0 0,12 33 0 0 0,-18-36 11 0 0,-1 1 1 0 0,-1 1-1 0 0,-1-1 0 0 0,-1 1 0 0 0,-2 0 1 0 0,-1 0-1 0 0,0 0 0 0 0,-2 0 1 0 0,-4 34-1 0 0,1-36-312 0 0,0-1 0 0 0,-1-1 0 0 0,-2 1 0 0 0,0-1 0 0 0,-19 42 0 0 0,2-16 6 0 0,0-3-1088 0 0,10-15-2845 0 0,10-19-4049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5983 0 0,'0'0'542'0'0,"14"3"2718"0"0,51-14 2322 0 0,-34 6-4678 0 0,0 2 0 0 0,-1 1 0 0 0,34 3 0 0 0,-62-1-786 0 0,1 1-1 0 0,-1 0 1 0 0,0 0-1 0 0,0-1 1 0 0,0 1 0 0 0,0 0-1 0 0,0 1 1 0 0,0-1-1 0 0,0 0 1 0 0,3 3-1 0 0,-3-2-99 0 0,-1-1 135 0 0,0 1-13 0 0,-1 4-127 0 0,0 1 1 0 0,0-1-1 0 0,-1 0 0 0 0,0 1 1 0 0,0-1-1 0 0,0 0 0 0 0,0 0 0 0 0,-1 0 1 0 0,0 0-1 0 0,-1 0 0 0 0,1 0 0 0 0,-1-1 1 0 0,0 1-1 0 0,-1-1 0 0 0,1 0 0 0 0,-1 0 1 0 0,0 0-1 0 0,0 0 0 0 0,-8 6 1 0 0,8-8-93 0 0,2-2 6 0 0,1 1-1 0 0,-1-1 0 0 0,0 1 1 0 0,0 0-1 0 0,1-1 0 0 0,-1 1 1 0 0,1 0-1 0 0,0 0 1 0 0,-2 2-1 0 0,3-3 29 0 0,0 0 0 0 0,1-1 1 0 0,-1 1-1 0 0,0 0 0 0 0,0 0 1 0 0,1-1-1 0 0,-1 1 0 0 0,0 0 1 0 0,1-1-1 0 0,-1 1 0 0 0,1 0 1 0 0,-1-1-1 0 0,1 1 0 0 0,-1 0 1 0 0,1-1-1 0 0,-1 1 0 0 0,1-1 1 0 0,-1 1-1 0 0,1-1 0 0 0,0 0 0 0 0,0 1 1 0 0,-1-1-1 0 0,1 1 0 0 0,0-1 1 0 0,-1 0-1 0 0,1 0 0 0 0,0 1 1 0 0,0-1-1 0 0,1 0 0 0 0,27 3 100 0 0,-23-3-168 0 0,5 2 163 0 0,-1 0-1 0 0,0 0 1 0 0,1 1 0 0 0,-1 0-1 0 0,-1 1 1 0 0,1 0-1 0 0,0 0 1 0 0,-1 1-1 0 0,0 1 1 0 0,0-1 0 0 0,-1 1-1 0 0,1 1 1 0 0,-1 0-1 0 0,-1 0 1 0 0,14 16 0 0 0,-17-18 52 0 0,-1-1 0 0 0,0 1 0 0 0,0 0 0 0 0,-1 0 1 0 0,1 0-1 0 0,-1 0 0 0 0,-1 1 0 0 0,1-1 0 0 0,0 1 1 0 0,-1-1-1 0 0,0 1 0 0 0,-1-1 0 0 0,1 1 0 0 0,-1 0 1 0 0,0-1-1 0 0,-1 1 0 0 0,1 0 0 0 0,-1-1 0 0 0,0 1 1 0 0,0-1-1 0 0,-1 1 0 0 0,0-1 0 0 0,0 0 0 0 0,0 1 1 0 0,0-1-1 0 0,-5 7 0 0 0,1-3-152 0 0,0 0-1 0 0,0-1 1 0 0,-1 0-1 0 0,0 0 1 0 0,0 0-1 0 0,-1-1 1 0 0,0 0-1 0 0,0-1 1 0 0,-1 1 0 0 0,0-2-1 0 0,0 1 1 0 0,0-1-1 0 0,-14 5 1 0 0,22-10-57 0 0,0 0 0 0 0,1 1 0 0 0,-1-1 1 0 0,0 0-1 0 0,1 0 0 0 0,-1 0 0 0 0,0 0 0 0 0,1 0 1 0 0,-1 0-1 0 0,0 0 0 0 0,0 0 0 0 0,1 0 0 0 0,-1 0 1 0 0,0 0-1 0 0,1-1 0 0 0,-1 1 0 0 0,0 0 0 0 0,1 0 1 0 0,-2-1-1 0 0,-4-3-1772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8.51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309 23 11599 0 0,'-7'-1'446'0'0,"-1"0"-1"0"0,1 0 1 0 0,-1 0-1 0 0,1 1 0 0 0,-1 0 1 0 0,-14 3-1 0 0,6 0 457 0 0,0 0 0 0 0,-17 7 0 0 0,23-5-678 0 0,-1 1 0 0 0,1 0 0 0 0,0 0 0 0 0,0 1 0 0 0,1 0-1 0 0,0 1 1 0 0,1 0 0 0 0,-1 1 0 0 0,-9 12 0 0 0,9-10-48 0 0,1 1 0 0 0,0 0 0 0 0,0 0 0 0 0,1 1-1 0 0,1 0 1 0 0,0 0 0 0 0,1 1 0 0 0,-7 23 0 0 0,11-30-136 0 0,0 0 0 0 0,0 0 0 0 0,1-1 0 0 0,-1 1 0 0 0,1 0 0 0 0,1 0 0 0 0,0 0 0 0 0,0-1 0 0 0,2 8 0 0 0,-2-9-41 0 0,1 0-1 0 0,0 0 0 0 0,0-1 1 0 0,0 1-1 0 0,1-1 1 0 0,0 0-1 0 0,0 0 1 0 0,0 0-1 0 0,0 0 0 0 0,0 0 1 0 0,1-1-1 0 0,0 1 1 0 0,6 4-1 0 0,4 0 0 0 0,0 1 1 0 0,0-2-1 0 0,1 0 0 0 0,0 0 1 0 0,0-1-1 0 0,1-1 0 0 0,-1-1 1 0 0,1 0-1 0 0,0-1 0 0 0,1-1 1 0 0,26 1-1 0 0,-32-3 13 0 0,1 0 0 0 0,0-1 1 0 0,0 0-1 0 0,-1-1 0 0 0,1-1 0 0 0,-1 1 0 0 0,0-2 0 0 0,1 1 0 0 0,-1-2 1 0 0,-1 1-1 0 0,1-1 0 0 0,-1-1 0 0 0,0 0 0 0 0,0-1 0 0 0,-1 0 0 0 0,18-16 1 0 0,-21 16 66 0 0,-1 0 1 0 0,0-1 0 0 0,0 0 0 0 0,0 0-1 0 0,-1 0 1 0 0,0 0 0 0 0,-1-1 0 0 0,0 1 0 0 0,0-1-1 0 0,-1 0 1 0 0,0 0 0 0 0,0 0 0 0 0,-1 0 0 0 0,0-1-1 0 0,-1 1 1 0 0,0 0 0 0 0,-1 0 0 0 0,0 0-1 0 0,0-1 1 0 0,-1 1 0 0 0,0 0 0 0 0,0 0 0 0 0,-1 1-1 0 0,0-1 1 0 0,-1 1 0 0 0,0-1 0 0 0,0 1 0 0 0,-1 0-1 0 0,0 0 1 0 0,0 1 0 0 0,-1 0 0 0 0,-12-13-1 0 0,5 9-28 0 0,-1 1-1 0 0,-1 0 0 0 0,0 1 1 0 0,0 1-1 0 0,-1 0 0 0 0,1 1 1 0 0,-2 0-1 0 0,1 1 0 0 0,-31-6 1 0 0,43 11-262 0 0,0 1 0 0 0,0-1 0 0 0,0 1 0 0 0,0 0 1 0 0,-1 0-1 0 0,1 0 0 0 0,0 0 0 0 0,-5 2 0 0 0,-3 2-1504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12959 0 0,'2'0'595'0'0,"6"1"-390"0"0,0 1 0 0 0,0 0 0 0 0,0 1-1 0 0,0-1 1 0 0,0 1 0 0 0,-1 1 0 0 0,1 0 0 0 0,-1 0 0 0 0,0 0 0 0 0,8 7-1 0 0,-6-4 188 0 0,0 2 0 0 0,-1-1-1 0 0,0 1 1 0 0,-1 0 0 0 0,0 0-1 0 0,10 17 1 0 0,-5-3 232 0 0,-2 1 1 0 0,0 0-1 0 0,-1 1 0 0 0,-1 0 1 0 0,8 51-1 0 0,-8-26-81 0 0,-2-1-1 0 0,-3 1 0 0 0,-1 1 1 0 0,-8 70-1 0 0,1-71-293 0 0,1-10-161 0 0,-10 48-1 0 0,3-40-127 0 0,8-27-620 0 0,-2 1-1 0 0,-1-1 1 0 0,0 0 0 0 0,-11 22 0 0 0,16-42-48 0 0,-1 2 321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51 183 10135 0 0,'0'4'276'0'0,"0"0"0"0"0,0 1-1 0 0,-1-1 1 0 0,0 0 0 0 0,0 0 0 0 0,0 0-1 0 0,-2 6 1 0 0,-3 6 925 0 0,-14 90 3038 0 0,3 54-2470 0 0,16-152-1628 0 0,1 1 1 0 0,1-1 0 0 0,-1 1-1 0 0,1-1 1 0 0,4 15-1 0 0,-4-21 3 0 0,0-2-135 0 0,-1-1 1 0 0,1 1-1 0 0,0 0 0 0 0,0 0 1 0 0,-1-1-1 0 0,1 1 0 0 0,0 0 1 0 0,-1-1-1 0 0,1 1 0 0 0,0 0 1 0 0,-1-1-1 0 0,1 1 0 0 0,0-1 0 0 0,-1 1 1 0 0,1-1-1 0 0,-1 0 0 0 0,1 1 1 0 0,-1-1-1 0 0,1 0 0 0 0,-1 1 1 0 0,0-1-1 0 0,1 0 0 0 0,-1 1 1 0 0,1-2-1 0 0,5-21 57 0 0,-5 19-69 0 0,19-75 1 0 0,-7 27-58 0 0,10-72 0 0 0,-17 80-101 0 0,3-56-380 0 0,-9 94 431 0 0,1-1-1 0 0,0 0 0 0 0,0 0 1 0 0,1 0-1 0 0,3-9 0 0 0,-5 15-57 0 0,6 13 42 0 0,0 1 0 0 0,-1 0 0 0 0,6 27 0 0 0,6 39 216 0 0,21 78 406 0 0,-32-137-428 0 0,2 0 0 0 0,0 0-1 0 0,2-1 1 0 0,0 0 0 0 0,21 28-1 0 0,-24-37 34 0 0,-4-5-31 0 0,0-1 1 0 0,0 0 0 0 0,0 0 0 0 0,1 0-1 0 0,-1-1 1 0 0,8 6 0 0 0,-10-8-17 0 0,1 0 1 0 0,-1-1-1 0 0,1 1 1 0 0,-1 0-1 0 0,1-1 0 0 0,0 0 1 0 0,-1 1-1 0 0,1-1 1 0 0,0 0-1 0 0,-1 0 1 0 0,1 0-1 0 0,0 0 1 0 0,-1 0-1 0 0,1 0 1 0 0,0 0-1 0 0,-1 0 1 0 0,1-1-1 0 0,0 1 1 0 0,-1-1-1 0 0,1 1 1 0 0,-1-1-1 0 0,1 0 1 0 0,-1 0-1 0 0,4-1 1 0 0,-2-1 94 0 0,0 1 1 0 0,1-1-1 0 0,-1 0 1 0 0,0 0-1 0 0,0 0 1 0 0,-1 0-1 0 0,1-1 1 0 0,-1 1 0 0 0,1-1-1 0 0,-1 0 1 0 0,0 1-1 0 0,0-1 1 0 0,1-6-1 0 0,3-8 193 0 0,6-32 0 0 0,-10 40-249 0 0,5-33 6 0 0,-2-1 0 0 0,-1-1-1 0 0,-4-60 1 0 0,-15-52-3743 0 0,7 119-2296 0 0,8 35 4779 0 0,-3-12-4965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 1839 0 0,'-5'-1'358'0'0,"0"0"0"0"0,0 1 0 0 0,1 0 0 0 0,-1 0 0 0 0,-8 1 0 0 0,8 0 612 0 0,-1 0-1 0 0,1 0 1 0 0,0 1-1 0 0,0 0 1 0 0,0 0 0 0 0,0 0-1 0 0,0 0 1 0 0,-4 4-1 0 0,4-2 52 0 0,0-1-1 0 0,0 1 1 0 0,0 1-1 0 0,1-1 1 0 0,-1 1-1 0 0,-5 7 1 0 0,7-6-1188 0 0,-1-1 0 0 0,1 0 1 0 0,-4 11-1 0 0,3-5 308 0 0,2-8-125 0 0,1-1-1 0 0,0 1 1 0 0,0 0 0 0 0,0 0-1 0 0,1 0 1 0 0,-1 0-1 0 0,0 0 1 0 0,1 0-1 0 0,0 0 1 0 0,0 0 0 0 0,0 0-1 0 0,0 0 1 0 0,0 0-1 0 0,1 0 1 0 0,-1 0-1 0 0,1 0 1 0 0,0 0 0 0 0,2 4-1 0 0,-2-4-2 0 0,1-1-1 0 0,0 1 1 0 0,-1-1-1 0 0,1 0 1 0 0,0 0-1 0 0,1 0 0 0 0,-1 0 1 0 0,0 0-1 0 0,0 0 1 0 0,1-1-1 0 0,-1 1 1 0 0,1-1-1 0 0,-1 1 1 0 0,1-1-1 0 0,0 0 1 0 0,0 0-1 0 0,-1 0 1 0 0,1-1-1 0 0,5 2 1 0 0,-5-2 0 0 0,0-1 1 0 0,0 1-1 0 0,0 0 0 0 0,0-1 1 0 0,-1 1-1 0 0,1-1 1 0 0,0 0-1 0 0,0 0 1 0 0,-1 0-1 0 0,1 0 1 0 0,0-1-1 0 0,-1 1 1 0 0,1-1-1 0 0,-1 1 1 0 0,0-1-1 0 0,0 0 1 0 0,1 0-1 0 0,2-4 1 0 0,3-4 28 0 0,0 0 1 0 0,12-20-1 0 0,-16 24-28 0 0,-1-1 5 0 0,0 1 0 0 0,0-1 0 0 0,-1 1 0 0 0,3-10-1 0 0,2-8 237 0 0,-7 23-151 0 0,3 14-58 0 0,0 1-1 0 0,0-1 0 0 0,1 0 1 0 0,1 0-1 0 0,7 15 0 0 0,-9-23-317 0 0,0 0 0 0 0,1 0 0 0 0,-1 0 0 0 0,1-1 1 0 0,0 0-1 0 0,8 7 0 0 0,-8-8-900 0 0,0 0 0 0 0,0 0 0 0 0,1-1 0 0 0,-1 0 0 0 0,6 3 1 0 0,4-1-4055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134 142 5983 0 0,'-2'-8'308'0'0,"0"1"-1"0"0,-1 0 0 0 0,0 0 0 0 0,0 0 0 0 0,-5-7 1 0 0,6 12 359 0 0,1-1 0 0 0,-1 1 0 0 0,0-1 0 0 0,0 1 1 0 0,0 0-1 0 0,0 0 0 0 0,0 0 0 0 0,0 0 0 0 0,0 0 1 0 0,-1 0-1 0 0,1 1 0 0 0,-1-1 0 0 0,1 1 0 0 0,-1 0 1 0 0,-5-2-1 0 0,6 3-595 0 0,1 0 0 0 0,-1 0 0 0 0,0 0-1 0 0,0 0 1 0 0,0 1 0 0 0,1-1 0 0 0,-1 1 0 0 0,0-1 0 0 0,1 1 0 0 0,-1 0 0 0 0,0 0 0 0 0,1 0 0 0 0,-1 0 0 0 0,1 0-1 0 0,-1 0 1 0 0,1 0 0 0 0,-1 0 0 0 0,1 0 0 0 0,0 1 0 0 0,0-1 0 0 0,0 1 0 0 0,-1-1 0 0 0,1 1 0 0 0,1-1-1 0 0,-2 3 1 0 0,-2 2-7 0 0,0 1 0 0 0,1-1 0 0 0,0 1-1 0 0,-4 14 1 0 0,3-4-9 0 0,1 0 0 0 0,0 0 0 0 0,1 0 1 0 0,1 1-1 0 0,1 21 0 0 0,1-30-52 0 0,0 0 0 0 0,1 0 0 0 0,-1 0 0 0 0,2 0-1 0 0,-1 0 1 0 0,1-1 0 0 0,1 1 0 0 0,-1-1 0 0 0,1 0 0 0 0,1 0 0 0 0,9 13 0 0 0,-8-14-1 0 0,0 1-1 0 0,1-1 1 0 0,0-1-1 0 0,0 1 0 0 0,0-1 1 0 0,1 0-1 0 0,0-1 1 0 0,16 9-1 0 0,-21-13 5 0 0,0 1-1 0 0,0-1 1 0 0,0 0-1 0 0,0 0 1 0 0,0-1-1 0 0,1 1 1 0 0,-1 0-1 0 0,0-1 1 0 0,0 0-1 0 0,0 0 1 0 0,1 0-1 0 0,-1 0 1 0 0,0 0-1 0 0,0-1 1 0 0,0 1-1 0 0,0-1 1 0 0,0 0-1 0 0,0 0 1 0 0,0 0 0 0 0,0 0-1 0 0,0-1 1 0 0,0 1-1 0 0,0-1 1 0 0,0 0-1 0 0,-1 0 1 0 0,1 0-1 0 0,-1 0 1 0 0,0 0-1 0 0,1 0 1 0 0,2-4-1 0 0,-1 0 22 0 0,-1 0-1 0 0,1 1 0 0 0,-1-1 1 0 0,0-1-1 0 0,0 1 1 0 0,-1 0-1 0 0,0-1 1 0 0,0 1-1 0 0,0-1 0 0 0,-1 1 1 0 0,0-1-1 0 0,-1 0 1 0 0,1 0-1 0 0,-2-11 1 0 0,-1-4 41 0 0,-1 0 1 0 0,-1 0 0 0 0,-7-25 0 0 0,4 29-209 0 0,0-1 0 0 0,-1 1 0 0 0,-1 0 0 0 0,-16-23 1 0 0,3 3-1928 0 0,17 29 773 0 0,0 1 0 0 0,0 1 0 0 0,-13-15 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1375 0 0,'9'6'197'0'0,"-1"0"0"0"0,1 1-1 0 0,-1 0 1 0 0,0 1 0 0 0,-1-1 0 0 0,13 18-1 0 0,-12-13 2038 0 0,-1 0-1 0 0,0 1 0 0 0,0 0 1 0 0,7 22-1 0 0,16 67 2327 0 0,7 18-1993 0 0,-26-80-2240 0 0,-7-59-475 0 0,-3 6 112 0 0,-2 0 1 0 0,1 0-1 0 0,-2 0 1 0 0,-4-20 0 0 0,-18-50-216 0 0,3 14 149 0 0,17 52 94 0 0,-14-63-160 0 0,15 67 138 0 0,2-1 1 0 0,0 1-1 0 0,0 0 1 0 0,2-14-1 0 0,-1 21 109 0 0,1 0 0 0 0,1 0 0 0 0,-1 1 0 0 0,1-1 0 0 0,0 1 0 0 0,0-1 0 0 0,4-6 0 0 0,9 8 323 0 0,-12 3-320 0 0,5 0-18 0 0,-1 1 1 0 0,1 0-1 0 0,-1 0 0 0 0,1 0 0 0 0,-1 1 1 0 0,14 3-1 0 0,-3-1-10 0 0,17 4-570 0 0,44 12 0 0 0,-72-16-512 0 0,-1 0 0 0 0,1 0 0 0 0,11 7 0 0 0,-14-7 428 0 0,9 3-1160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12439 0 0,'0'0'566'0'0,"-6"2"191"0"0,-1 1 3706 0 0,11-1-4207 0 0,0-1 0 0 0,0 0 0 0 0,0-1 1 0 0,0 1-1 0 0,1-1 0 0 0,-1 0 1 0 0,0 0-1 0 0,0 0 0 0 0,0 0 1 0 0,7-2-1 0 0,9 0-195 0 0,62-5-1336 0 0,-1-8-5260 0 0,-61 10 4423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22 529 11519 0 0,'-1'1'887'0'0,"-20"39"4877"0"0,35-23-3680 0 0,-10-14-1973 0 0,1 0 0 0 0,0 0 1 0 0,0 0-1 0 0,1-1 0 0 0,-1 0 1 0 0,0 0-1 0 0,1 0 0 0 0,-1 0 0 0 0,1-1 1 0 0,9 1-1 0 0,-3 0-48 0 0,13 2-78 0 0,-1-1 0 0 0,35-1 1 0 0,-53-2-114 0 0,1-1 0 0 0,-1 0 0 0 0,0 0 0 0 0,1-1 1 0 0,-1 0-1 0 0,0 0 0 0 0,0 0 0 0 0,6-4 0 0 0,-2 1-900 0 0,0 0 0 0 0,0-2 0 0 0,15-11 0 0 0,-10 4-759 0 0</inkml:trace>
  <inkml:trace contextRef="#ctx0" brushRef="#br0" timeOffset="1">485 10 14223 0 0,'-9'-10'654'0'0,"9"10"-622"0"0,-1 0 1 0 0,1 0-1 0 0,-1 1 1 0 0,1-1-1 0 0,-1 0 1 0 0,1 0-1 0 0,0 0 1 0 0,-1 0-1 0 0,1 1 1 0 0,-1-1-1 0 0,1 0 1 0 0,0 0-1 0 0,-1 1 1 0 0,1-1-1 0 0,0 0 1 0 0,-1 0-1 0 0,1 1 1 0 0,0-1-1 0 0,0 1 1 0 0,-1-1-1 0 0,1 0 1 0 0,0 1 0 0 0,0-1-1 0 0,-1 1 1 0 0,1 0 19 0 0,-5 5 226 0 0,1 1 0 0 0,-1 0 1 0 0,1 1-1 0 0,0-1 0 0 0,1 1 0 0 0,0 0 0 0 0,0 0 1 0 0,1 0-1 0 0,0 0 0 0 0,0 0 0 0 0,0 16 1 0 0,1 3 128 0 0,1-1 1 0 0,1 1 0 0 0,1 0 0 0 0,2-1 0 0 0,0 1-1 0 0,12 35 1 0 0,-10-44-397 0 0,0 0 1 0 0,2-1-1 0 0,0 0 0 0 0,0-1 0 0 0,2 1 1 0 0,0-2-1 0 0,1 1 0 0 0,0-2 1 0 0,1 1-1 0 0,15 12 0 0 0,-20-20-56 0 0,1-1 0 0 0,0 0 0 0 0,1 0 0 0 0,13 7 0 0 0,-18-11-378 0 0,0 0 0 0 0,0-1 0 0 0,0 1 0 0 0,1-1 1 0 0,-1 0-1 0 0,1 0 0 0 0,-1 0 0 0 0,0-1 0 0 0,1 1 0 0 0,-1-1 0 0 0,1 0 0 0 0,5-1 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16127 0 0,'0'0'1242'0'0,"-2"0"-812"0"0,-4 0 1800 0 0,22 11 1343 0 0,-10-8-3498 0 0,1-1 1 0 0,-1-1-1 0 0,1 1 1 0 0,0-1-1 0 0,0-1 0 0 0,-1 1 1 0 0,1-1-1 0 0,10-1 1 0 0,59-11 697 0 0,-28 4-556 0 0,61-15-2977 0 0,-84 17 1264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8951 0 0,'0'0'6224'0'0,"1"0"-6190"0"0,-1 0 0 0 0,0 0 0 0 0,0 0 0 0 0,1 0 0 0 0,-1 0 0 0 0,0 1 0 0 0,0-1 0 0 0,1 0 0 0 0,-1 0 0 0 0,0 0 0 0 0,0 0 0 0 0,1 0 0 0 0,-1 1 0 0 0,0-1 0 0 0,0 0 0 0 0,0 0 0 0 0,1 0 0 0 0,-1 1 0 0 0,0-1 0 0 0,0 0 0 0 0,0 0 0 0 0,0 1 0 0 0,0-1 0 0 0,1 0 0 0 0,-1 0 0 0 0,0 1 0 0 0,0-1 0 0 0,0 0 0 0 0,0 1 0 0 0,0 4 84 0 0,0 0-1 0 0,-1-1 0 0 0,1 1 1 0 0,-1 0-1 0 0,0 0 0 0 0,-3 6 0 0 0,1 3 37 0 0,-20 68 428 0 0,11-44-353 0 0,-2 19 103 0 0,14-56-246 0 0,-1 0-80 0 0,1-1 0 0 0,0 0 0 0 0,0 0 0 0 0,0 0 0 0 0,0 0 0 0 0,0 1 0 0 0,-1-1 0 0 0,1 0 0 0 0,0 0 0 0 0,0 0 0 0 0,0 1 0 0 0,0-1 0 0 0,0 0 0 0 0,0 0 0 0 0,0 0 0 0 0,0 1 0 0 0,0-1 0 0 0,0 0 0 0 0,0 0 0 0 0,0 0 0 0 0,0 1 0 0 0,0-1 0 0 0,0 0 0 0 0,0 0 0 0 0,0 1 0 0 0,0-1 0 0 0,0 0 0 0 0,0 0 0 0 0,0 0 0 0 0,0 1 0 0 0,0-1 0 0 0,1 0 0 0 0,-1 0-1 0 0,0 0 1 0 0,4 9 177 0 0,-3-8-158 0 0,0 0-1 0 0,1 0 1 0 0,-1-1 0 0 0,0 1-1 0 0,1 0 1 0 0,-1-1-1 0 0,0 1 1 0 0,1-1-1 0 0,-1 0 1 0 0,1 1 0 0 0,-1-1-1 0 0,1 0 1 0 0,-1 0-1 0 0,1 0 1 0 0,-1 0 0 0 0,3 0-1 0 0,27-5 355 0 0,-23 3-256 0 0,3-1-60 0 0,1-1 0 0 0,20-9 0 0 0,7-3-4 0 0,-14 6-278 0 0,0-1-1 0 0,40-25 1 0 0,-46 25 56 0 0,-11 7-584 0 0,-1-1 1 0 0,1 0-1 0 0,-1 0 0 0 0,0 0 1 0 0,-1-1-1 0 0,9-9 0 0 0,-7 6-1149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9671 0 0,'-1'2'748'0'0,"-3"9"-156"0"0,0 1-1 0 0,1-1 1 0 0,0 1-1 0 0,-1 19 1 0 0,-1 51 3033 0 0,3-34-2748 0 0,-2 33 47 0 0,14 155 0 0 0,-9-229-1347 0 0,0-1-1 0 0,0 1 1 0 0,0-1-1 0 0,4 9 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9.7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1 708 2759 0 0,'9'-24'21843'0'0,"-6"20"-24310"0"0,7-6 3126 0 0,0-2 0 0 0,15-19-1 0 0,8-12 197 0 0,60-54 333 0 0,136-110 1 0 0,-75 62-461 0 0,-46 17-327 0 0,-108 127-479 0 0,8-5-5110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10047 0 0,'0'0'463'0'0,"1"3"-14"0"0,12 16 161 0 0,0 0 0 0 0,1-1 0 0 0,25 25-1 0 0,-18-22 1036 0 0,31 45-1 0 0,-38-45-1118 0 0,6 8 501 0 0,-1 2-1 0 0,-1 0 1 0 0,21 53-1 0 0,-30-60-605 0 0,-1 0-1 0 0,-1 1 0 0 0,-1-1 1 0 0,-2 1-1 0 0,0 0 0 0 0,0 42 1 0 0,-5-48-261 0 0,0-1 0 0 0,-1 0 0 0 0,-1 1 0 0 0,-1-1 0 0 0,-9 26 0 0 0,9-34-317 0 0,0-1-1 0 0,-1 0 1 0 0,0 1 0 0 0,-9 12-1 0 0,9-16-476 0 0,0 0-1 0 0,0-1 1 0 0,-1 0-1 0 0,1 1 1 0 0,-1-2-1 0 0,-12 9 1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7055 0 0,'2'-20'5631'0'0,"1"26"-4140"0"0,2 13-757 0 0,0 0 0 0 0,-1 0 0 0 0,-1 0 1 0 0,2 40-1 0 0,-2-13-95 0 0,2-6-180 0 0,0 0-152 0 0,-1 49 1 0 0,-4-88-419 0 0,2 8-1025 0 0,-1-5-2444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7511 0 0,'0'0'3482'0'0,"5"-5"-1086"0"0,2 1-1912 0 0,0 0 0 0 0,0 1 0 0 0,0 0 0 0 0,0 0 0 0 0,0 1 0 0 0,11-3 0 0 0,-12 4-377 0 0,0 1 0 0 0,1 0-1 0 0,-1-1 1 0 0,1 2 0 0 0,-1-1-1 0 0,0 1 1 0 0,1 0 0 0 0,-1 0 0 0 0,0 1-1 0 0,0 0 1 0 0,1 0 0 0 0,-2 0 0 0 0,8 4-1 0 0,0 1 134 0 0,0 1-1 0 0,-1 0 0 0 0,1 1 1 0 0,-2 0-1 0 0,1 1 0 0 0,-1 0 1 0 0,-1 1-1 0 0,0 0 0 0 0,0 1 1 0 0,-1 0-1 0 0,12 22 0 0 0,-20-33-175 0 0,-1 1-1 0 0,1-1 1 0 0,-1 1 0 0 0,1 0-1 0 0,-1-1 1 0 0,0 1-1 0 0,0 0 1 0 0,0-1 0 0 0,0 1-1 0 0,0 0 1 0 0,0-1-1 0 0,0 1 1 0 0,-1-1 0 0 0,1 1-1 0 0,0 0 1 0 0,-1-1 0 0 0,0 1-1 0 0,1-1 1 0 0,-1 1-1 0 0,0-1 1 0 0,0 1 0 0 0,0-1-1 0 0,0 0 1 0 0,0 1-1 0 0,0-1 1 0 0,0 0 0 0 0,-2 2-1 0 0,0 0 20 0 0,0-1-1 0 0,0 1 1 0 0,0-1-1 0 0,-1 1 1 0 0,1-1 0 0 0,-1 0-1 0 0,1 0 1 0 0,-1-1-1 0 0,-7 3 1 0 0,-17 4 84 0 0,19-5-107 0 0,-1 0 0 0 0,1-1-1 0 0,-1 0 1 0 0,-10 0-1 0 0,-4 0-160 0 0,-27 6-1 0 0,7 0-208 0 0,38-7-269 0 0,-4 2-147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13847 0 0,'-1'-2'631'0'0,"-11"-11"345"0"0,-3-12 1491 0 0,14 24-1605 0 0,11-9 809 0 0,-7 10-1585 0 0,0-1-1 0 0,-1 1 1 0 0,1 0 0 0 0,-1 0 0 0 0,1 0 0 0 0,0 0-1 0 0,-1 1 1 0 0,1-1 0 0 0,-1 1 0 0 0,1-1 0 0 0,-1 1-1 0 0,1 0 1 0 0,-1 0 0 0 0,1 0 0 0 0,-1 0-1 0 0,2 2 1 0 0,12 4 246 0 0,14 2-167 0 0,-1-1 0 0 0,1-2 0 0 0,0-1 0 0 0,1-1 0 0 0,-1-1 0 0 0,50-3 0 0 0,-60-2-2213 0 0,37-12 1 0 0,-38 9-2262 0 0,3-1-2159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19 919 0 0,'-6'-6'80'0'0,"-4"-7"9368"0"0,11 14-8906 0 0,3 0-366 0 0,-1 1 1 0 0,1 0 0 0 0,-1 0-1 0 0,1 0 1 0 0,-1 1 0 0 0,0-1 0 0 0,0 1-1 0 0,5 5 1 0 0,22 29 730 0 0,-19-24-496 0 0,12 17 440 0 0,-1 0 0 0 0,-2 2 0 0 0,32 64 0 0 0,-41-70-348 0 0,-1 0 1 0 0,-2 1-1 0 0,0 0 0 0 0,-2 1 0 0 0,5 52 1 0 0,-8-33 146 0 0,-3 0 0 0 0,-2 0 0 0 0,-1-1 0 0 0,-12 54 1 0 0,0-34-536 0 0,-3 0 0 0 0,-32 78 1 0 0,26-80-2076 0 0,17-48 281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3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144 558 455 0 0,'-18'6'-337'0'0,"3"0"3162"0"0,0-2 0 0 0,-18 4 0 0 0,23-6-1623 0 0,-22 2 425 0 0,11-6 5285 0 0,42-6-5888 0 0,198-66 1502 0 0,66-23-2035 0 0,-141 47-430 0 0,110-45 86 0 0,-51 6 57 0 0,-157 76-153 0 0,-36 11-18 0 0,0-1-1 0 0,0 0 1 0 0,0-1 0 0 0,12-6 0 0 0,34-15 219 0 0,-41 19-118 0 0,0 0 0 0 0,23-15-1 0 0,-30 16-48 0 0,0 1 0 0 0,1 0-1 0 0,10-4 1 0 0,-11 5 26 0 0,1 0 0 0 0,0-1 0 0 0,8-6 0 0 0,-5 3 137 0 0,-1 0 0 0 0,16-7 0 0 0,-23 12-185 0 0,1 0 0 0 0,-1 1 1 0 0,0 0-1 0 0,1 0 1 0 0,-1 0-1 0 0,1 0 1 0 0,-1 0-1 0 0,1 1 0 0 0,0 0 1 0 0,5 0-1 0 0,0 2 14 0 0,-1-1 18 0 0,-1 0 0 0 0,1 1 0 0 0,0 0 0 0 0,10 4 0 0 0,37 17 239 0 0,71 33 140 0 0,-7 7-64 0 0,120 67 536 0 0,79 31-174 0 0,-277-142-684 0 0,0-1 0 0 0,77 19 1 0 0,-94-31-2059 0 0,41 2 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1 477 919 0 0,'0'0'15336'0'0,"12"-7"-14214"0"0,1 2-471 0 0,-1-1 0 0 0,17-9 0 0 0,18-9 336 0 0,213-57 1332 0 0,-106 38-1984 0 0,90-38-67 0 0,-113 33 5 0 0,-22 6 382 0 0,-99 39-529 0 0,1-2-1 0 0,13-6 1 0 0,13-7 185 0 0,-26 13-198 0 0,1 0-1 0 0,-1-1 1 0 0,11-8-1 0 0,-15 9-42 0 0,1 0-1 0 0,0 0 1 0 0,0 1-1 0 0,0 0 0 0 0,0 1 1 0 0,1-1-1 0 0,16-3 0 0 0,9-2 170 0 0,-27 6-199 0 0,-1 1-1 0 0,1 0 0 0 0,0 1 0 0 0,11-2 0 0 0,-9 3 27 0 0,-1 0 1 0 0,0 1-1 0 0,1 0 1 0 0,-1 0-1 0 0,15 5 0 0 0,42 18 300 0 0,-47-17-261 0 0,59 19 196 0 0,9 3-31 0 0,-19-2-96 0 0,74 33 104 0 0,164 71 15 0 0,-260-116-244 0 0,1-1 1 0 0,0-3-1 0 0,1-1 1 0 0,92 5-1 0 0,-122-14-193 0 0,1-1 0 0 0,28-4-1 0 0,-15-6-4170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4143 0 0,'0'-13'10303'0'0,"7"34"-8177"0"0,-1-5-1571 0 0,1 31 737 0 0,-2 1 0 0 0,-1 59 0 0 0,-1-9-593 0 0,1-29-777 0 0,8 98 712 0 0,3-58-4990 0 0,-14-104 3585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5063 0 0,'0'0'390'0'0,"0"-1"-252"0"0,0-4 3360 0 0,8 11 1412 0 0,2 23-3597 0 0,-2 0 0 0 0,-1 1 0 0 0,5 45 0 0 0,0 96 112 0 0,-7-80-863 0 0,-3-43-382 0 0,1-3-66 0 0,9 54-1 0 0,-12-96-158 0 0,1 3-76 0 0,0 0 0 0 0,0 0-1 0 0,1-1 1 0 0,-1 1 0 0 0,1-1-1 0 0,0 1 1 0 0,1-1 0 0 0,-1 0 0 0 0,1 0-1 0 0,6 9 1 0 0,-2-11-1266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170 195 2759 0 0,'-18'-62'1590'0'0,"13"51"775"0"0,1 0 0 0 0,-2 0 0 0 0,-7-12 0 0 0,12 22-2259 0 0,1 0 1 0 0,-1 0-1 0 0,1 1 1 0 0,-1-1-1 0 0,0 0 1 0 0,1 1-1 0 0,-1-1 1 0 0,0 0 0 0 0,1 1-1 0 0,-1-1 1 0 0,0 1-1 0 0,0-1 1 0 0,0 1-1 0 0,1-1 1 0 0,-1 1-1 0 0,0 0 1 0 0,0-1-1 0 0,0 1 1 0 0,0 0-1 0 0,0 0 1 0 0,0-1 0 0 0,0 1-1 0 0,0 0 1 0 0,0 0-1 0 0,1 0 1 0 0,-3 0-1 0 0,1 1 8 0 0,0 0 0 0 0,0 0 0 0 0,0-1 0 0 0,0 1 0 0 0,0 0 0 0 0,0 1 0 0 0,0-1 0 0 0,0 0 0 0 0,0 1 0 0 0,-2 2-1 0 0,-3 3 34 0 0,1 0-1 0 0,0 0 0 0 0,0 0 1 0 0,-6 12-1 0 0,6-7-69 0 0,0-1-1 0 0,1 2 1 0 0,0-1 0 0 0,1 0 0 0 0,0 1-1 0 0,1 0 1 0 0,1 0 0 0 0,0 0 0 0 0,1 0-1 0 0,0 18 1 0 0,1-22-22 0 0,1 0 0 0 0,0-1 0 0 0,0 1-1 0 0,1 0 1 0 0,0 0 0 0 0,0 0 0 0 0,1-1 0 0 0,1 1 0 0 0,-1-1-1 0 0,1 0 1 0 0,0 0 0 0 0,1 0 0 0 0,0-1 0 0 0,0 0-1 0 0,13 13 1 0 0,-11-12 10 0 0,1-1 0 0 0,0-1 0 0 0,0 0 0 0 0,1 0 0 0 0,-1 0 0 0 0,1-1 0 0 0,17 7 0 0 0,-19-10-18 0 0,1 0-1 0 0,-1 0 1 0 0,1-1 0 0 0,-1 0-1 0 0,1 0 1 0 0,-1-1 0 0 0,1 0-1 0 0,-1 0 1 0 0,1-1 0 0 0,0 0-1 0 0,8-2 1 0 0,-5 0 56 0 0,-1 0-1 0 0,0 0 1 0 0,0-1 0 0 0,0 0-1 0 0,0-1 1 0 0,-1 0 0 0 0,0-1-1 0 0,0 0 1 0 0,0 0-1 0 0,-1-1 1 0 0,1 0 0 0 0,-2-1-1 0 0,1 0 1 0 0,-1 0 0 0 0,0 0-1 0 0,-1-1 1 0 0,0 0-1 0 0,-1 0 1 0 0,1 0 0 0 0,-2-1-1 0 0,1 0 1 0 0,-2 0 0 0 0,1 0-1 0 0,-1-1 1 0 0,-1 1 0 0 0,0-1-1 0 0,0 1 1 0 0,-1-1-1 0 0,0 0 1 0 0,-1 0 0 0 0,0 1-1 0 0,-1-1 1 0 0,0 0 0 0 0,-4-13-1 0 0,2 13-42 0 0,-1 0-1 0 0,0 1 1 0 0,-1-1-1 0 0,0 1 1 0 0,-1-1-1 0 0,0 2 0 0 0,-1-1 1 0 0,0 1-1 0 0,0 0 1 0 0,-1 0-1 0 0,0 1 1 0 0,-1 0-1 0 0,1 0 1 0 0,-2 1-1 0 0,1 0 1 0 0,-1 1-1 0 0,0 0 1 0 0,0 0-1 0 0,-1 1 1 0 0,1 1-1 0 0,-1 0 1 0 0,-22-5-1 0 0,29 8-78 0 0,-1 1-1 0 0,1 0 1 0 0,-1 0 0 0 0,1 0-1 0 0,-1 1 1 0 0,1-1-1 0 0,-1 1 1 0 0,1 0 0 0 0,0 1-1 0 0,-1-1 1 0 0,1 1 0 0 0,0 0-1 0 0,0 0 1 0 0,0 0-1 0 0,0 0 1 0 0,0 1 0 0 0,1 0-1 0 0,-1-1 1 0 0,1 1 0 0 0,0 1-1 0 0,-6 5 1 0 0,-1 4-176 0 0,-1 0 1 0 0,2 1-1 0 0,0 1 1 0 0,-11 23-1 0 0,-3 16-2372 0 0,12-17-3616 0 0,4-9-852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5527 0 0,'0'0'6064'0'0,"2"0"-5093"0"0,34-2 1769 0 0,-34 2-1155 0 0,6 10-434 0 0,-7-4-985 0 0,1 1 1 0 0,-1-1 0 0 0,-1 1-1 0 0,1-1 1 0 0,-1 1-1 0 0,0-1 1 0 0,-1 1-1 0 0,1-1 1 0 0,-1 1-1 0 0,-4 11 1 0 0,-3 8 32 0 0,-13 31-1 0 0,17-48-170 0 0,1-2-9 0 0,-32 86 119 0 0,30-77-95 0 0,0 1 0 0 0,2 0-1 0 0,-4 28 1 0 0,7-32-23 0 0,0 0 1 0 0,0-1-1 0 0,1 1 0 0 0,1 0 1 0 0,0-1-1 0 0,1 1 0 0 0,0-1 0 0 0,1 0 1 0 0,0 0-1 0 0,1 0 0 0 0,0-1 0 0 0,1 1 1 0 0,0-1-1 0 0,11 14 0 0 0,-12-20-18 0 0,-1 0 1 0 0,1-1-1 0 0,0 1 0 0 0,0-1 1 0 0,0 0-1 0 0,1-1 0 0 0,-1 1 1 0 0,1-1-1 0 0,0 0 0 0 0,0 0 0 0 0,0-1 1 0 0,1 0-1 0 0,7 2 0 0 0,-2-2-61 0 0,1 0-1 0 0,-1-1 1 0 0,0 0 0 0 0,0-1-1 0 0,0-1 1 0 0,15-2-1 0 0,54-13-2922 0 0,-60 12 1596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0,'0'0'13806'0'0,"2"1"-13357"0"0,0 1-355 0 0,0-1 1 0 0,0 1-1 0 0,-1-1 1 0 0,1 1-1 0 0,0 0 1 0 0,-1 0-1 0 0,0-1 1 0 0,1 1-1 0 0,-1 0 1 0 0,0 0-1 0 0,0 0 1 0 0,0 1-1 0 0,0-1 0 0 0,-1 0 1 0 0,1 0-1 0 0,0 0 1 0 0,-1 1-1 0 0,0-1 1 0 0,1 3-1 0 0,8 43 998 0 0,0-9-342 0 0,-3-1 1 0 0,3 50 0 0 0,8 134 791 0 0,-10-155-1204 0 0,43 312 1765 0 0,5-86-1539 0 0,-50-264-911 0 0,-5-27 62 0 0,-1 6-1651 0 0,1-3 1297 0 0,1-4 398 0 0,-1 0 0 0 0,0 0 0 0 0,0 0 0 0 0,0 0 0 0 0,0 0 0 0 0,0 0 0 0 0,0 0 0 0 0,0 0 0 0 0,0 0 0 0 0,0 0 0 0 0,-1 0 0 0 0,1 0 0 0 0,0 0 0 0 0,-1 2 1 0 0,-3 1-1830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1046 10 6271 0 0,'0'0'1531'0'0,"14"-10"8882"0"0,-31 27-8981 0 0,-29 22 383 0 0,25-22-1302 0 0,-18 10 287 0 0,21-15-257 0 0,-30 25 1 0 0,-10 6 182 0 0,-285 168 1293 0 0,226-147-1752 0 0,48-27-107 0 0,41-19-126 0 0,17-11-21 0 0,0-1-1 0 0,0 0 1 0 0,-15 6 0 0 0,-7 1-13 0 0,-13 5 0 0 0,38-16-340 0 0,1 1 0 0 0,0 1-1 0 0,0-1 1 0 0,1 1 0 0 0,-1 0 0 0 0,-8 7 0 0 0,-10 6-719 0 0,22-15 553 0 0,0 0 0 0 0,0 1 0 0 0,0-1 0 0 0,0 0 0 0 0,0 1 0 0 0,1 0 0 0 0,-1 0 0 0 0,1 0 0 0 0,0 0 0 0 0,-2 3 0 0 0,-1 1-1296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874 317 919 0 0,'0'0'15202'0'0,"3"-2"-14882"0"0,-3 2-240 0 0,0 0 0 0 0,1 0 1 0 0,-1 0-1 0 0,0-1 1 0 0,1 1-1 0 0,-1 0 0 0 0,0 0 1 0 0,0-1-1 0 0,1 1 0 0 0,-1 0 1 0 0,0-1-1 0 0,0 1 1 0 0,0 0-1 0 0,1-1 0 0 0,-1 1 1 0 0,0 0-1 0 0,0-1 1 0 0,0 1-1 0 0,0 0 0 0 0,0-1 1 0 0,1 1-1 0 0,-1 0 1 0 0,0-1-1 0 0,0 1 0 0 0,0-1 1 0 0,0 1-1 0 0,0 0 0 0 0,0-1 1 0 0,0 1-1 0 0,0-1 1 0 0,-1 1-1 0 0,1 0 0 0 0,0-1 1 0 0,0 1-1 0 0,0 0 1 0 0,-1-1-1 0 0,0-1 108 0 0,-1 1-1 0 0,1 0 1 0 0,-1 0-1 0 0,1 0 1 0 0,-1 0-1 0 0,0 0 1 0 0,1 0 0 0 0,-5-1-1 0 0,-13-6 1038 0 0,14 5-990 0 0,1 1-1 0 0,-1 0 0 0 0,1 1 0 0 0,-1-1 1 0 0,-9-1-1 0 0,-58-16 1670 0 0,53 14-1541 0 0,1 0 0 0 0,-30-12 0 0 0,34 10-129 0 0,-22-13-1 0 0,-9-4 92 0 0,-1 3-27 0 0,15 5 48 0 0,-48-14 1 0 0,19 10-84 0 0,27 8-94 0 0,-56-12 0 0 0,-22-2-51 0 0,15 2-493 0 0,95 24 112 0 0,-4 0-164 0 0,3 0-1185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1 455 0 0,'0'0'17332'0'0,"-12"10"-15808"0"0,-23 11 433 0 0,6-5-850 0 0,-164 114 2317 0 0,168-113-3209 0 0,-29 26-1 0 0,37-27-124 0 0,-1-2 0 0 0,0 0 0 0 0,-33 18 0 0 0,-22 7 39 0 0,40-19 4 0 0,-61 24 0 0 0,59-30-143 0 0,-44 24 0 0 0,33-9-1102 0 0,45-28 720 0 0,0 0 0 0 0,0 1 0 0 0,0-1 0 0 0,0 0 0 0 0,0 1-1 0 0,1-1 1 0 0,-1 0 0 0 0,0 1 0 0 0,1-1 0 0 0,-1 1 0 0 0,1-1 0 0 0,0 1 0 0 0,-1-1-1 0 0,1 1 1 0 0,0-1 0 0 0,0 1 0 0 0,0-1 0 0 0,0 1 0 0 0,0 0 0 0 0,1 1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0,'0'0'10800'0'0,"2"16"-8789"0"0,25 117 4067 0 0,-8-48-4002 0 0,12 148-1 0 0,-20-29-836 0 0,-10-195-1204 0 0,0 33 118 0 0,-1 0-1 0 0,-10 76 1 0 0,0-22-343 0 0,9-56-2777 0 0,1-40 2796 0 0,0 1 1 0 0,0-1-1 0 0,0 1 1 0 0,0-1-1 0 0,0 1 0 0 0,0-1 1 0 0,0 0-1 0 0,0 1 1 0 0,0-1-1 0 0,0 0 1 0 0,1 1-1 0 0,-1-1 0 0 0,0 1 1 0 0,0-1-1 0 0,1 0 1 0 0,-1 1-1 0 0,0-1 1 0 0,0 0-1 0 0,1 0 0 0 0,-1 1 1 0 0,1-1-1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7631 0 0,'0'0'5392'0'0,"13"11"-3340"0"0,-2-4-1468 0 0,0-1-1 0 0,1-1 0 0 0,0 0 1 0 0,0 0-1 0 0,0-1 0 0 0,1-1 0 0 0,12 2 1 0 0,-7-1 58 0 0,-1 0 0 0 0,-1 1 0 0 0,20 9 0 0 0,0 3 350 0 0,11 5 20 0 0,58 36 0 0 0,-50-25-501 0 0,97 41 0 0 0,11 6 31 0 0,0 23 159 0 0,-162-103-792 0 0,-1 1 1 0 0,1 0-1 0 0,0-1 0 0 0,0 1 1 0 0,0-1-1 0 0,0 1 0 0 0,-1-1 1 0 0,1 0-1 0 0,0 1 0 0 0,0-1 1 0 0,0 0-1 0 0,0 1 0 0 0,0-1 0 0 0,0 0 1 0 0,0 0-1 0 0,0 0 0 0 0,0 0 1 0 0,0 0-1 0 0,0 0 0 0 0,0 0 1 0 0,0 0-1 0 0,0 0 0 0 0,0-1 1 0 0,0 1-1 0 0,0 0 0 0 0,0-1 0 0 0,0 1 1 0 0,-1 0-1 0 0,1-1 0 0 0,0 1 1 0 0,0-1-1 0 0,0 0 0 0 0,0 1 1 0 0,-1-1-1 0 0,2 0 0 0 0,0-2-340 0 0,5-3-2593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1 369 919 0 0,'0'0'11162'0'0,"8"-3"-8390"0"0,12-9-1015 0 0,0 1 0 0 0,1 1 0 0 0,38-13 0 0 0,137-39 937 0 0,-132 39-2086 0 0,88-43 0 0 0,-90 35-408 0 0,105-46-27 0 0,-101 58-263 0 0,-43 14-279 0 0,-19 5-150 0 0,0-1 0 0 0,0 0 0 0 0,-1 0-1 0 0,1 0 1 0 0,0 0 0 0 0,-1-1-1 0 0,7-3 1 0 0,4-4-2958 0 0,-9 3 1594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49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1145 9727 0 0,'0'0'3730'0'0,"1"-16"-1277"0"0,-3-1-622 0 0,-1-25 0 0 0,-1-9-45 0 0,-46-212 2994 0 0,-12-96-2992 0 0,33 116-1363 0 0,10 110-1240 0 0,19 132 182 0 0,4-19-5028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1:53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29 10103 0 0,'21'-23'231'0'0,"-17"18"29"0"0,-11 24 305 0 0,3-5-212 0 0,0 1 0 0 0,1 1-1 0 0,1-1 1 0 0,-1 27-1 0 0,6 65 2445 0 0,1-53-2174 0 0,2 213 1590 0 0,-12 212 7 0 0,-9-132-956 0 0,-2-156-769 0 0,6-75-166 0 0,-17 145 540 0 0,15-157-498 0 0,10-89-9475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1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3223 0 0,'0'0'6747'0'0,"0"0"-6694"0"0,1 0 0 0 0,-1 0-1 0 0,0-1 1 0 0,1 1 0 0 0,-1 0 0 0 0,0 0-1 0 0,1 0 1 0 0,-1-1 0 0 0,0 1 0 0 0,1 0-1 0 0,-1 0 1 0 0,1 0 0 0 0,-1 0 0 0 0,0 0 0 0 0,1 0-1 0 0,-1 0 1 0 0,1 0 0 0 0,0 0 0 0 0,0 3 111 0 0,-1 0 0 0 0,1-1 0 0 0,-1 1 1 0 0,1 0-1 0 0,-1 0 0 0 0,0 0 0 0 0,-1 5 0 0 0,1 4 433 0 0,19 214 3655 0 0,-9 182-3032 0 0,-7-187-736 0 0,8 234 84 0 0,-7-246-413 0 0,-3-153 53 0 0,11 239 493 0 0,-10-192-511 0 0,7 47 147 0 0,-10 9 59 0 0,6 30-43 0 0,-4-137-196 0 0,-1 32 22 0 0,0-67-144 0 0,1 0-1 0 0,4 24 0 0 0,-2-22 21 0 0,1 27-1 0 0,1 39 10 0 0,-2-55-66 0 0,-1-20 21 0 0,-1-1-1 0 0,0 19 0 0 0,-1 106 201 0 0,1-97-195 0 0,0-30-18 0 0,-1 1 1 0 0,0-1 0 0 0,0 1 0 0 0,-1-1-1 0 0,-1 9 1 0 0,1-7 2 0 0,0 0 0 0 0,0 0 1 0 0,1 16-1 0 0,-1 19 18 0 0,-1-35-28 0 0,1-4 3 0 0,1 0-1 0 0,-1 1 1 0 0,1-1 0 0 0,0 1-1 0 0,0-1 1 0 0,2 6 0 0 0,-2-5 52 0 0,-1-1-45 0 0,0 0 0 0 0,1 1 0 0 0,-1-1 0 0 0,1 0 0 0 0,1 1 0 0 0,-1-1 0 0 0,2 7 0 0 0,0 13-10 0 0,-2-12 1 0 0,1 1 0 0 0,2 14 0 0 0,-4-18 0 0 0,-1 0 0 0 0,-4 14-1 0 0,3-13-15 0 0,2-3-270 0 0,0-1 1 0 0,0 1-1 0 0,1 10 1 0 0,0-8-180 0 0,0-10 315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12639 0 0,'0'0'1272'0'0,"1"0"-1170"0"0,15 3 513 0 0,0-1 1 0 0,1-1-1 0 0,-1-1 1 0 0,0 0-1 0 0,0-1 1 0 0,0 0-1 0 0,28-7 1 0 0,-10 0 159 0 0,1 2 0 0 0,0 1 1 0 0,45 0-1 0 0,-68 5-659 0 0,14-1 211 0 0,51 7-1 0 0,-63-4-284 0 0,0-1-1 0 0,-1 0 1 0 0,1-1-1 0 0,16-3 1 0 0,56-11 107 0 0,-19 2 86 0 0,18-7 74 0 0,-65 13-243 0 0,0 1 0 0 0,0 1 1 0 0,0 1-1 0 0,24-1 0 0 0,-12 6 49 0 0,43 7 0 0 0,-73-9-113 0 0,15 2 89 0 0,0-2-1 0 0,0 0 1 0 0,24-3-1 0 0,-7 1-23 0 0,43-1 68 0 0,-48 1-94 0 0,-17 0-29 0 0,0 0-1 0 0,17 1 1 0 0,150 0-12 0 0,-177 1-51 0 0,1 0 0 0 0,0 0 0 0 0,-1 0 0 0 0,1 0-1 0 0,0-1 1 0 0,-1 1 0 0 0,1-1 0 0 0,0 1 0 0 0,-1-1 0 0 0,1 0 0 0 0,3-2 0 0 0,-2 1-195 0 0,2-2-631 0 0,-4 2-1180 0 0,-2 1 1714 0 0,1 1 0 0 0,-1 0 1 0 0,0-1-1 0 0,0 1 0 0 0,0-1 0 0 0,0 1 0 0 0,0-1 0 0 0,1 1 1 0 0,-1-1-1 0 0,0 1 0 0 0,0-1 0 0 0,0 1 0 0 0,0-1 1 0 0,-1 1-1 0 0,1-1 0 0 0,0 1 0 0 0,0-2 0 0 0,-3-5-5277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2303 0 0,'0'0'10479'0'0,"16"3"-9263"0"0,125 1 2076 0 0,-28-1-2239 0 0,52 3-357 0 0,-108-6-196 0 0,78-11 0 0 0,-13 1 460 0 0,241 14 1144 0 0,-108 4-1024 0 0,-133-8-727 0 0,73-4 262 0 0,-35 0-254 0 0,-35 1-122 0 0,34 1 30 0 0,-52 3-39 0 0,-52 1-57 0 0,62-6 0 0 0,-19 1-58 0 0,-43 3-80 0 0,-22 0-11 0 0,-6 0 7 0 0,0-1 0 0 0,32-6 0 0 0,-20 2 24 0 0,0 2-1 0 0,1 1 0 0 0,47 5 1 0 0,55-3 71 0 0,-113-2-120 0 0,86-4 63 0 0,71-2 37 0 0,-65 11-84 0 0,-60 0 47 0 0,19-1-21 0 0,235 5 144 0 0,-91 7-128 0 0,-137-13-11 0 0,-37 2 52 0 0,63-5 0 0 0,-64 0-43 0 0,-30 1-52 0 0,2 0-10 0 0,29 3 1 0 0,-24-1 24 0 0,0-1-1 0 0,44-5 1 0 0,-37 2 2 0 0,33 1 0 0 0,-31 3-27 0 0,62 0 0 0 0,33-4 64 0 0,-112 3-55 0 0,-1-2-1 0 0,1 0 1 0 0,20-5-1 0 0,-19 4 2 0 0,1-1 0 0 0,26 1 0 0 0,69-3 1 0 0,92-1 42 0 0,-156 7-53 0 0,-30 1 0 0 0,26-3 0 0 0,-33 1 0 0 0,-1 1 0 0 0,0 1 0 0 0,18 2 0 0 0,21 2 0 0 0,-31-6 1 0 0,-12 1 11 0 0,0-1 1 0 0,0 2 0 0 0,0-1-1 0 0,16 4 1 0 0,7 0-12 0 0,-27-4-10 0 0,1 0-1 0 0,-1 0 0 0 0,1 1 0 0 0,-1 0 1 0 0,0 0-1 0 0,1 0 0 0 0,-1 1 0 0 0,10 4 0 0 0,-14-5-438 0 0,9 11-3141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1375 0 0,'-12'14'5766'0'0,"10"-9"-5260"0"0,0 0 0 0 0,0 0 0 0 0,0 0 0 0 0,0 0 0 0 0,1 1 0 0 0,0-1 0 0 0,-1 10 0 0 0,0 41 1411 0 0,2-45-1568 0 0,2 64 1255 0 0,-2 52 496 0 0,5 22-920 0 0,0-18-536 0 0,-5-110-548 0 0,-2 228 903 0 0,2-221-950 0 0,1 80 359 0 0,-15 195 899 0 0,11-218-1169 0 0,-3 42 197 0 0,-5-15 55 0 0,3-47-293 0 0,1 84-1 0 0,1-44-1 0 0,1-59-73 0 0,0 87 71 0 0,0 2 17 0 0,5-42 27 0 0,1-61-106 0 0,-5 50 1 0 0,-1 30 78 0 0,2-21-92 0 0,1-64 20 0 0,0-9 10 0 0,0 0-1 0 0,3 25 1 0 0,-1-24-48 0 0,-3 37 0 0 0,2-49 0 0 0,-1 18 6 0 0,-5 85 52 0 0,2-13-58 0 0,5-88 1 0 0,-4 89 51 0 0,3-47-38 0 0,1-39-15 0 0,0-1 1 0 0,-1 1-1 0 0,0 0 1 0 0,-3 13-1 0 0,0 9 50 0 0,3-18-34 0 0,1 34-15 0 0,1-19 0 0 0,0-27 0 0 0,1 5 0 0 0,-3 15 0 0 0,-1-6-86 0 0,1-15 72 0 0,0 0 0 0 0,1 1 0 0 0,-1-1 0 0 0,1 0 0 0 0,0 0 0 0 0,1 5 0 0 0,1 22 119 0 0,-1-20-73 0 0,-1 0-1 0 0,4 16 1 0 0,-3-25-32 0 0,-1 1 0 0 0,1-1 0 0 0,-1 0 0 0 0,0 1 0 0 0,0-1 0 0 0,0 1 0 0 0,0-1 0 0 0,0 0 0 0 0,0 1 0 0 0,0-1 0 0 0,-1 1 0 0 0,1-1 0 0 0,0 0 0 0 0,-1 1 0 0 0,0 1 0 0 0,1-2 0 0 0,-1-1 0 0 0,1 1 0 0 0,0 0 0 0 0,-1 0 0 0 0,1-1 0 0 0,0 1 0 0 0,0 0 0 0 0,0 0 0 0 0,0 0 0 0 0,0-1 0 0 0,0 1 0 0 0,0 0 0 0 0,0 0 0 0 0,0 0 0 0 0,0-1 0 0 0,0 2 0 0 0,1 1 0 0 0,-1 1 0 0 0,1-1 0 0 0,-1 0 0 0 0,0 1 0 0 0,-1-1 0 0 0,0 5 0 0 0,1-5 0 0 0,-1 1 0 0 0,1-1 0 0 0,0 1 0 0 0,0 0 0 0 0,0-1 0 0 0,1 1 0 0 0,0 6 0 0 0,0-5 0 0 0,0 9-101 0 0,-1-13 11 0 0,0-1-557 0 0,0 1 557 0 0,0-1-1 0 0,0 0 1 0 0,0 0 0 0 0,0 0-1 0 0,0 1 1 0 0,0-1-1 0 0,0 0 1 0 0,0 0-1 0 0,0 0 1 0 0,0 0 0 0 0,0 1-1 0 0,1-1 1 0 0,-1 0-1 0 0,0 0 1 0 0,0 0-1 0 0,0 0 1 0 0,0 0-1 0 0,0 1 1 0 0,1-1 0 0 0,-1 0-1 0 0,0 0 1 0 0,0 0-1 0 0,0 0 1 0 0,0 0-1 0 0,1 0 1 0 0,2-6-1566 0 0,1-3-411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18 5983 0 0,'0'0'274'0'0,"-1"1"-6"0"0,0 0-260 0 0,1-1 0 0 0,-1 0 0 0 0,1 1 0 0 0,-1-1 1 0 0,0 0-1 0 0,1 0 0 0 0,-1 0 0 0 0,1 1 0 0 0,-1-1 0 0 0,0 0 0 0 0,1 0 1 0 0,-1 0-1 0 0,0 0 0 0 0,1 0 0 0 0,-1 0 0 0 0,0 0 0 0 0,1 0 0 0 0,-1-1 1 0 0,1 1-1 0 0,-1 0 0 0 0,0 0 0 0 0,1 0 0 0 0,-1-1 0 0 0,1 1 1 0 0,-1 0-1 0 0,0-1 0 0 0,1 1 0 0 0,-1-1 0 0 0,-2-1 230 0 0,1 1 0 0 0,-1-1 0 0 0,1 0 0 0 0,0 0 0 0 0,0 0 0 0 0,-3-5 5002 0 0,19 13-4390 0 0,-6-4-405 0 0,-1 0-1 0 0,1-1 0 0 0,8 1 0 0 0,4 0 107 0 0,-2 1-77 0 0,-11-2-233 0 0,1 0 1 0 0,-1 0 0 0 0,15 5-1 0 0,26 8 626 0 0,-27-9-580 0 0,-12-3-162 0 0,1-1 1 0 0,-1 0 0 0 0,13 0-1 0 0,18 2 243 0 0,-13 1-105 0 0,1-2 1 0 0,-1 0-1 0 0,28-3 0 0 0,82-13 541 0 0,-79 7-457 0 0,76 0 1 0 0,-48 8-174 0 0,132 8 423 0 0,-166-5-483 0 0,55-3 1 0 0,11-7 39 0 0,31-1 83 0 0,61 0-20 0 0,-66 5-190 0 0,101-3 63 0 0,39 14 57 0 0,-276-8-147 0 0,267 9 124 0 0,-69-4 293 0 0,-2 0-54 0 0,-74-8-152 0 0,144-6 149 0 0,-102 1-243 0 0,-72-1 6 0 0,110 6-1 0 0,-184 3-111 0 0,29 2 16 0 0,88 15-1 0 0,-115-13-20 0 0,36 1 0 0 0,-34-4-7 0 0,89 1 65 0 0,-115-3-64 0 0,106-9 74 0 0,-20 1-20 0 0,55-6 10 0 0,145-9-64 0 0,-191 26 0 0 0,-18 1 0 0 0,18 2 0 0 0,-71-2 0 0 0,-21-3 0 0 0,1 0 0 0 0,-1 0 0 0 0,14 0 0 0 0,3-3 0 0 0,-1 2 0 0 0,1 1 0 0 0,27 4 0 0 0,-19 1-45 0 0,58 1-1 0 0,-81-6-13 0 0,-1 0-1 0 0,1 0 0 0 0,0 1 0 0 0,8 2 0 0 0,21 5-54 0 0,-22-8-6 0 0,1 0 0 0 0,0-1-1 0 0,22-3 1 0 0,0-2-3564 0 0,-32 4 2345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2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50 919 0 0,'-12'7'11759'0'0,"23"-8"-11146"0"0,0 0 0 0 0,1 1 1 0 0,-1 0-1 0 0,0 1 0 0 0,14 2 0 0 0,29 2 209 0 0,-1-7-24 0 0,60-11-1 0 0,-60 5-185 0 0,61 0 0 0 0,53 20 10 0 0,-113-6-54 0 0,105-1 1 0 0,7-23 88 0 0,-1 0-277 0 0,-99 16-109 0 0,73 9 0 0 0,-49-2-229 0 0,7-5 449 0 0,104-13 0 0 0,-104 5-284 0 0,125 6-20 0 0,10-1-83 0 0,-176 0-22 0 0,0 3-1 0 0,67 8 1 0 0,-14 7-62 0 0,-56-6 7 0 0,58 2 1 0 0,94 1 162 0 0,4 1 224 0 0,-148-15-200 0 0,107-15 1 0 0,-22 0 194 0 0,38 15-209 0 0,-91 4 75 0 0,82 10-20 0 0,-81-4-166 0 0,87 1 39 0 0,-164-6-128 0 0,0-1 0 0 0,19 7 0 0 0,16 3 0 0 0,21 1 0 0 0,41 6 0 0 0,19 0 0 0 0,-89-11 0 0 0,-1-2 0 0 0,78 0 0 0 0,-102-6 5 0 0,12-1 25 0 0,33-5-1 0 0,135-21-93 0 0,-154 23 46 0 0,59 3 1 0 0,27-2-12 0 0,-84 0 29 0 0,-25 3 0 0 0,0-2 0 0 0,24-4 0 0 0,2-4 3 0 0,40-6-130 0 0,-87 15 19 0 0,7 0-491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36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75 3023 0 0,'0'0'134'0'0,"-1"-7"123"0"0,-4 7-104 0 0,3 0-75 0 0,1 0 1 0 0,-1 0 0 0 0,1 0-1 0 0,-1 0 1 0 0,0 0-1 0 0,1 0 1 0 0,-1 0 0 0 0,1-1-1 0 0,-1 1 1 0 0,-1-1-1 0 0,-25-15 5584 0 0,28 16-5572 0 0,0 0 0 0 0,0 0 0 0 0,-1 0 0 0 0,1 0 0 0 0,0-1 1 0 0,0 1-1 0 0,-1 0 0 0 0,1 0 0 0 0,0 0 0 0 0,0 0 0 0 0,-1 0 0 0 0,1 0 0 0 0,0 0 1 0 0,-1 0-1 0 0,1 0 0 0 0,0 0 0 0 0,0 0 0 0 0,-1 0 0 0 0,1 0 0 0 0,0 0 1 0 0,0 0-1 0 0,-1 0 0 0 0,1 1 0 0 0,0-1 0 0 0,0 0 0 0 0,0 0 0 0 0,-1 0 1 0 0,1 0-1 0 0,0 0 0 0 0,0 1 0 0 0,-1-1 0 0 0,1 0 0 0 0,0 0 0 0 0,0 0 1 0 0,0 0-1 0 0,0 1 0 0 0,0-1 0 0 0,-1 0 0 0 0,1 0 0 0 0,0 1 0 0 0,0-1 0 0 0,0 0 1 0 0,0 0-1 0 0,0 1 0 0 0,0-1 0 0 0,0 0 0 0 0,0 1 0 0 0,0 0 39 0 0,0 0 0 0 0,0 0 0 0 0,0 0 0 0 0,1 0 0 0 0,-1 0 0 0 0,0 0 0 0 0,1 0 0 0 0,-1 0 0 0 0,1 0 0 0 0,0 0 0 0 0,-1 0 0 0 0,1 0 0 0 0,-1 0 0 0 0,1 0 0 0 0,0-1 0 0 0,0 1 0 0 0,0 0 0 0 0,-1-1 0 0 0,1 1 0 0 0,0 0 0 0 0,0-1 0 0 0,0 1 0 0 0,0-1 0 0 0,0 1 0 0 0,0-1 0 0 0,0 0 0 0 0,0 1 0 0 0,2-1 0 0 0,34 9 662 0 0,-5-3-228 0 0,83 9 758 0 0,-93-13-1087 0 0,1-1 1 0 0,0-1-1 0 0,25-4 0 0 0,126-17 930 0 0,-117 17-754 0 0,63 3-1 0 0,-29 1 61 0 0,148-18 0 0 0,-190 12-342 0 0,322-25 160 0 0,-239 20-145 0 0,79-3 186 0 0,-13 21-246 0 0,-177-6 44 0 0,198 18 764 0 0,-12-6-509 0 0,-148-11-292 0 0,439 33 425 0 0,-376-18-494 0 0,16 1 25 0 0,121 11-16 0 0,-105-13 96 0 0,34 5 107 0 0,-91-12-233 0 0,-51-3 82 0 0,48 0-1 0 0,-35-3-25 0 0,-22-5 21 0 0,-28 1-54 0 0,-1 1 0 0 0,1 0 1 0 0,8 0-1 0 0,76 1-12 0 0,-76 0 11 0 0,0-1 0 0 0,34-4 0 0 0,-35 2-6 0 0,1 1-1 0 0,0 0 1 0 0,23 3-1 0 0,-19-1-16 0 0,-1 0-1 0 0,29-3 1 0 0,3-1 58 0 0,-27 5-31 0 0,24 3-1 0 0,9 1-1 0 0,27-1-24 0 0,-39-1 0 0 0,16 1 0 0 0,6-2 0 0 0,0 2 0 0 0,-29-4 0 0 0,-10-1 0 0 0,34-2 0 0 0,-1-5 0 0 0,-44 5-26 0 0,-12 2 0 0 0,0-1-1 0 0,0 0 0 0 0,0 0 0 0 0,6-2 0 0 0,-7 1-136 0 0,0 1 1 0 0,-1-1-1 0 0,0 0 0 0 0,1 0 1 0 0,5-5-1 0 0,-9 6-257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2:3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1796 6335 0 0,'0'0'5258'0'0,"3"23"-3060"0"0,-1 7-904 0 0,-1 0 0 0 0,-4 41-1 0 0,2-61-1103 0 0,0 21 172 0 0,-3 0 1 0 0,0 0-1 0 0,-13 46 0 0 0,12-60-153 0 0,1 1 0 0 0,-2 24 0 0 0,6-40-173 0 0,0 0 1 0 0,0 0-1 0 0,1 0 1 0 0,-1-1-1 0 0,1 1 1 0 0,0 0-1 0 0,-1 0 1 0 0,1 0-1 0 0,0-1 1 0 0,0 1-1 0 0,0 0 1 0 0,0-1-1 0 0,0 1 0 0 0,0-1 1 0 0,1 1-1 0 0,-1-1 1 0 0,1 1-1 0 0,-1-1 1 0 0,4 2-1 0 0,-1 1 65 0 0,1-1 0 0 0,0 1-1 0 0,1-1 1 0 0,-1-1 0 0 0,7 4-1 0 0,8-1 213 0 0,0 0 1 0 0,1-2-1 0 0,-1 0 0 0 0,26 0 0 0 0,6 1 50 0 0,7 4 12 0 0,-23-3-84 0 0,0-1-1 0 0,65-2 1 0 0,95-25 363 0 0,61-3-100 0 0,235-9 726 0 0,-377 21-1037 0 0,90-6 218 0 0,-164 17-370 0 0,53-10 1 0 0,-53 6 76 0 0,54-2 1 0 0,184-13 327 0 0,-245 19-478 0 0,35 2-1 0 0,-13 1 12 0 0,316 11 291 0 0,-268-4-254 0 0,62 6 68 0 0,-140-10-122 0 0,-10-1 5 0 0,0 0 1 0 0,18 5-1 0 0,-9-1 38 0 0,-1-2-1 0 0,39 2 0 0 0,-10-1-1 0 0,178 12 75 0 0,-2-29 120 0 0,-210 11-232 0 0,137 1 48 0 0,28 2-64 0 0,-146-2 0 0 0,0 2 0 0 0,0 2 0 0 0,55 13 0 0 0,-57-9 0 0 0,20 1 0 0 0,72 2 0 0 0,58-8 0 0 0,-173-3 0 0 0,157-6 0 0 0,-137 2 0 0 0,51-13 0 0 0,-49 8 0 0 0,4-2 0 0 0,0 2 0 0 0,72-6 0 0 0,-91 14 0 0 0,2 0 0 0 0,38-5 0 0 0,-29 4 0 0 0,-24 1 0 0 0,2 2-2 0 0,-9-1 0 0 0,1 0 1 0 0,-1 1-1 0 0,1-1 0 0 0,-1 0 0 0 0,1 0 0 0 0,-1 0 1 0 0,1 0-1 0 0,0 0 0 0 0,-1 0 0 0 0,1 0 1 0 0,-1 0-1 0 0,1 0 0 0 0,-1 0 0 0 0,1 0 0 0 0,0-1 1 0 0,-1 1-1 0 0,1 0 0 0 0,-1 0 0 0 0,1 0 1 0 0,-1-1-1 0 0,1 1 0 0 0,-1 0 0 0 0,1-1 1 0 0,-1 1-1 0 0,0 0 0 0 0,1-1 0 0 0,-1 1 0 0 0,1-1 1 0 0,-1 1-1 0 0,0-1 0 0 0,1 1 0 0 0,-1 0 1 0 0,0-1-1 0 0,1 0 0 0 0,1-4-3 0 0,1 1-1 0 0,-1-1 1 0 0,0 0 0 0 0,-1 1-1 0 0,1-1 1 0 0,-1 0 0 0 0,0 0-1 0 0,0 0 1 0 0,0 0 0 0 0,-1 0-1 0 0,0-9 1 0 0,-3-197-339 0 0,7 73 107 0 0,0 60 138 0 0,10-341 35 0 0,-8 87 64 0 0,-5 303 0 0 0,16-210 0 0 0,-13 199 0 0 0,-2-1 0 0 0,-3-46 0 0 0,1-15 0 0 0,-3-150-53 0 0,-10 198-113 0 0,13 53 72 0 0,-2-23-378 0 0,0-9-375 0 0,1 18 1195 0 0,1 10-2827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66 173 1375 0 0,'-1'3'11789'0'0,"-6"16"-10156"0"0,5-5-1008 0 0,1-1 1 0 0,0 0 0 0 0,1 1 0 0 0,1-1-1 0 0,4 27 1 0 0,0-3-147 0 0,56 472 2485 0 0,-59-500-2942 0 0,8 25-2 0 0,-10-84-391 0 0,-99-458-727 0 0,74 390 1137 0 0,20 93 97 0 0,-2-28 0 0 0,6 46-21 0 0,1 0 1 0 0,0 0-1 0 0,0 0 1 0 0,1 0 0 0 0,0 0-1 0 0,0 0 1 0 0,1 0-1 0 0,4-12 1 0 0,-6 18-57 0 0,1-1 0 0 0,0 1 0 0 0,0 0 0 0 0,-1 0 1 0 0,1 0-1 0 0,0 0 0 0 0,0 0 0 0 0,0 0 0 0 0,1 0 1 0 0,-1 1-1 0 0,0-1 0 0 0,0 0 0 0 0,0 0 0 0 0,1 1 0 0 0,-1-1 1 0 0,0 1-1 0 0,0-1 0 0 0,3 1 0 0 0,28-5 295 0 0,-12 2-163 0 0,9-3-96 0 0,1 1 1 0 0,0 1-1 0 0,37 1 0 0 0,36-5-411 0 0,-55 3-436 0 0,1 0-3594 0 0,-35 3-2537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0,'-5'6'14126'0'0,"10"-3"-13873"0"0,0 0 0 0 0,1-1 1 0 0,-1 1-1 0 0,1-1 0 0 0,0 0 1 0 0,0 0-1 0 0,0-1 0 0 0,0 0 1 0 0,0 0-1 0 0,0 0 0 0 0,9 0 1 0 0,12-1-224 0 0,32-4 1 0 0,-38 2-1496 0 0,-1-2 1 0 0,27-7 0 0 0,-29 6-330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0 919 0 0,'-14'16'450'0'0,"9"-9"2018"0"0,0 0 0 0 0,1 1 1 0 0,0 0-1 0 0,-5 12 999 0 0,9-19-3368 0 0,0 0 1 0 0,0 0 0 0 0,-1-1 0 0 0,1 1-1 0 0,0 0 1 0 0,0 0 0 0 0,0-1 0 0 0,0 1-1 0 0,0 0 1 0 0,0 0 0 0 0,1 0 0 0 0,-1-1 0 0 0,0 1-1 0 0,0 0 1 0 0,0-1 0 0 0,1 1 0 0 0,-1 0-1 0 0,0 0 1 0 0,1-1 0 0 0,-1 1 0 0 0,1 0-1 0 0,-1-1 1 0 0,1 1 0 0 0,-1-1 0 0 0,1 1-1 0 0,-1-1 1 0 0,1 1 0 0 0,-1-1 0 0 0,1 1 0 0 0,0-1-1 0 0,-1 1 1 0 0,1-1 0 0 0,0 0 0 0 0,0 1-1 0 0,1-1 1 0 0,26 10 1327 0 0,28-2 1324 0 0,112 2-1 0 0,-125-9-2368 0 0,29-1-332 0 0,0-2-1 0 0,78-13 1 0 0,-46 3-1379 0 0,-4 1-5619 0 0,-90 10 5097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71 3679 0 0,'-2'-39'360'0'0,"-5"8"12055"0"0,6 31-12322 0 0,0 0-1 0 0,0 1 1 0 0,0-1 0 0 0,0 1 0 0 0,0-1 0 0 0,0 1-1 0 0,0-1 1 0 0,0 1 0 0 0,0 0 0 0 0,0-1-1 0 0,0 1 1 0 0,0 0 0 0 0,1 0 0 0 0,-1 0-1 0 0,0-1 1 0 0,0 1 0 0 0,1 0 0 0 0,-1 0-1 0 0,1 0 1 0 0,-2 2 0 0 0,-9 23 715 0 0,10-23-651 0 0,-8 24 391 0 0,1 0 0 0 0,1 1 0 0 0,-3 33 0 0 0,-1 87 635 0 0,9-87-632 0 0,7 69-1 0 0,-2-102-407 0 0,1 0-1 0 0,2 0 0 0 0,0-1 1 0 0,19 47-1 0 0,-23-68-136 0 0,1 0-1 0 0,0 0 0 0 0,0-1 1 0 0,1 1-1 0 0,0-1 1 0 0,0 0-1 0 0,0 0 0 0 0,1 0 1 0 0,-1 0-1 0 0,1-1 1 0 0,0 0-1 0 0,0 0 1 0 0,1 0-1 0 0,-1 0 0 0 0,1-1 1 0 0,0 0-1 0 0,0 0 1 0 0,8 2-1 0 0,-5-3 2 0 0,0 0-1 0 0,0 0 1 0 0,0 0-1 0 0,0-2 1 0 0,1 1-1 0 0,-1-1 1 0 0,0 0-1 0 0,1-1 1 0 0,-1 0-1 0 0,0-1 1 0 0,0 1 0 0 0,12-5-1 0 0,5-2-29 0 0,-13 4-38 0 0,1 0 0 0 0,-1-1 0 0 0,18-9 0 0 0,-3-1-503 0 0,-17 10-1 0 0,-1 0-1 0 0,0-1 0 0 0,0-1 1 0 0,0 1-1 0 0,-1-1 0 0 0,9-9 1 0 0,10-14-6226 0 0,-15 19 1084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6911 0 0,'-1'0'528'0'0,"-24"-4"296"0"0,22 3-292 0 0,1 1 1 0 0,-1 0-1 0 0,1-1 0 0 0,-1 0 1 0 0,1 1-1 0 0,-1-1 1 0 0,-3-2 5132 0 0,8 2-5578 0 0,12-1-81 0 0,0 1 0 0 0,22-1 1 0 0,-30 3-7 0 0,0 0-1 0 0,0-1 1 0 0,-1 2 0 0 0,1-1 0 0 0,0 1 0 0 0,0 0 0 0 0,-1 0 0 0 0,1 0-1 0 0,5 4 1 0 0,13 10 100 0 0,0 1 0 0 0,33 32 0 0 0,-52-45-64 0 0,4 5 264 0 0,0 0-1 0 0,0 1 0 0 0,0 0 1 0 0,-1 0-1 0 0,-1 0 0 0 0,0 1 1 0 0,0 1-1 0 0,-1-1 0 0 0,9 24 1 0 0,-12-25-34 0 0,-1 0 1 0 0,1 0 0 0 0,-2 0 0 0 0,1 0-1 0 0,-2 0 1 0 0,1 0 0 0 0,-1 0 0 0 0,-1 0-1 0 0,0 0 1 0 0,0 1 0 0 0,-1-2 0 0 0,0 1-1 0 0,-5 12 1 0 0,-16 37 83 0 0,13-37-186 0 0,1 1-1 0 0,-8 35 0 0 0,5 1-2088 0 0,10-39 850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12839 0 0,'-5'0'4138'0'0,"19"-11"-1950"0"0,-1 6-1754 0 0,0 0 0 0 0,0 1 0 0 0,0 0 0 0 0,1 1 0 0 0,-1 1 0 0 0,20-1 0 0 0,20-5 402 0 0,30-7-114 0 0,-19 4-1608 0 0,72-23 1 0 0,-88 23-1643 0 0,-25 7 617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107 102 10711 0 0,'0'0'490'0'0,"4"-18"180"0"0,-3 16-451 0 0,-1 0 0 0 0,0 0 0 0 0,0 1 0 0 0,0-1-1 0 0,0 0 1 0 0,0 0 0 0 0,0 0 0 0 0,0 1 0 0 0,-1-1-1 0 0,1 0 1 0 0,-1 0 0 0 0,1 1 0 0 0,-1-1 0 0 0,0 0-1 0 0,1 1 1 0 0,-3-3 0 0 0,2 3-74 0 0,1 1-1 0 0,-1-1 1 0 0,0 1-1 0 0,1-1 1 0 0,-1 1-1 0 0,0-1 1 0 0,0 1 0 0 0,1 0-1 0 0,-1 0 1 0 0,0-1-1 0 0,0 1 1 0 0,0 0-1 0 0,0 0 1 0 0,1 0-1 0 0,-1 0 1 0 0,0 0 0 0 0,0 0-1 0 0,0 0 1 0 0,0 0-1 0 0,1 0 1 0 0,-1 0-1 0 0,0 1 1 0 0,0-1 0 0 0,-1 1-1 0 0,-2 0 56 0 0,1 1 0 0 0,-1 0 1 0 0,0 0-1 0 0,1 1 0 0 0,-1-1 0 0 0,1 1 0 0 0,0 0 0 0 0,0 0 1 0 0,0 0-1 0 0,0 0 0 0 0,1 0 0 0 0,-5 7 0 0 0,1 2-92 0 0,1 1-1 0 0,0-1 1 0 0,0 1 0 0 0,1 0-1 0 0,1 1 1 0 0,0-1-1 0 0,0 15 1 0 0,0 6 134 0 0,3 58-1 0 0,1-77-204 0 0,0 1-1 0 0,2-1 0 0 0,0 1 1 0 0,0-1-1 0 0,1 0 1 0 0,1 0-1 0 0,1 0 1 0 0,0-1-1 0 0,0 0 0 0 0,12 16 1 0 0,-15-24-36 0 0,1-1 0 0 0,0 1 1 0 0,1-1-1 0 0,0 0 0 0 0,-1-1 1 0 0,1 1-1 0 0,1-1 0 0 0,-1 0 1 0 0,1 0-1 0 0,0 0 0 0 0,-1-1 0 0 0,1 0 1 0 0,1 0-1 0 0,-1-1 0 0 0,0 0 1 0 0,1 0-1 0 0,-1 0 0 0 0,1-1 1 0 0,0 1-1 0 0,-1-2 0 0 0,1 1 1 0 0,0-1-1 0 0,0 0 0 0 0,-1 0 1 0 0,14-3-1 0 0,-5-1 22 0 0,0 0-1 0 0,0-1 1 0 0,-1 0 0 0 0,1-1 0 0 0,-1-1 0 0 0,-1 0 0 0 0,1-1-1 0 0,-1 0 1 0 0,-1-1 0 0 0,0 0 0 0 0,22-23 0 0 0,-19 17 67 0 0,-1-1-1 0 0,-1-1 1 0 0,0 0 0 0 0,-1-1 0 0 0,-1 0 0 0 0,-1-1 0 0 0,-1 0 0 0 0,8-24-1 0 0,-13 31 13 0 0,-1 1-1 0 0,0 0 0 0 0,-1-1 0 0 0,0 0 1 0 0,-1 1-1 0 0,0-1 0 0 0,-1 0 0 0 0,0 0 0 0 0,-3-15 1 0 0,2 20-37 0 0,0 1 1 0 0,-1-1-1 0 0,0 0 1 0 0,0 1 0 0 0,-1-1-1 0 0,0 1 1 0 0,0 0 0 0 0,0 0-1 0 0,-1 0 1 0 0,0 0-1 0 0,0 1 1 0 0,0 0 0 0 0,-1-1-1 0 0,0 1 1 0 0,0 1 0 0 0,0-1-1 0 0,-7-3 1 0 0,-1 0 23 0 0,-1 0 0 0 0,0 1 1 0 0,0 1-1 0 0,-1 0 0 0 0,1 1 1 0 0,-1 1-1 0 0,0 0 0 0 0,-30-3 1 0 0,35 6-138 0 0,0 1 0 0 0,0-1 1 0 0,0 1-1 0 0,0 1 0 0 0,0 0 1 0 0,0 0-1 0 0,0 1 0 0 0,1 1 1 0 0,-1-1-1 0 0,1 1 0 0 0,0 1 1 0 0,-1 0-1 0 0,1 0 0 0 0,1 1 1 0 0,-10 6-1 0 0,13-6-339 0 0,0 0 0 0 0,0 0 0 0 0,1 1 0 0 0,0 0 0 0 0,0 0 0 0 0,0 0-1 0 0,-5 11 1 0 0,8-14 149 0 0,-11 21-1451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8 563 1839 0 0,'-7'13'12424'0'0,"15"-13"-10002"0"0,12-4-1776 0 0,1-1 0 0 0,-1 0 1 0 0,0-2-1 0 0,22-10 1 0 0,77-42 988 0 0,-65 30-1028 0 0,132-57-126 0 0,76-42 118 0 0,-195 90-575 0 0,-34 21 10 0 0,-1-1 1 0 0,-1-2-1 0 0,-1-1 1 0 0,37-33-1 0 0,-36 14 1022 0 0,-30 39-892 0 0,-1 0-128 0 0,0 0 1 0 0,1 0-1 0 0,-1 0 0 0 0,1 0 1 0 0,0 0-1 0 0,-1 0 0 0 0,1 0 0 0 0,0 0 1 0 0,0 0-1 0 0,-1 1 0 0 0,1-1 0 0 0,0 0 1 0 0,0 0-1 0 0,0 1 0 0 0,0-1 1 0 0,0 0-1 0 0,0 1 0 0 0,0-1 0 0 0,0 1 1 0 0,0 0-1 0 0,1-1 0 0 0,24-7 75 0 0,-13 7-70 0 0,-1 0 0 0 0,1 1 0 0 0,0 1 0 0 0,-1 0 0 0 0,1 1 0 0 0,21 5 0 0 0,72 29 349 0 0,-64-20-231 0 0,142 65 527 0 0,-60-24-237 0 0,-28-19-11 0 0,1-3 1 0 0,123 26-1 0 0,-155-44-695 0 0,81 33 0 0 0,-119-39-1698 0 0,-10-2-4865 0 0,-2-2-1606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14 544 919 0 0,'-13'5'15935'0'0,"21"-6"-15512"0"0,-1 0 1 0 0,1 0-1 0 0,0 0 1 0 0,0-1-1 0 0,-1-1 1 0 0,1 1-1 0 0,7-4 1 0 0,54-30 1181 0 0,-30 15-810 0 0,319-138 1135 0 0,-183 99-1873 0 0,124-53 14 0 0,-244 87-60 0 0,105-52 250 0 0,-152 72-173 0 0,1 1 0 0 0,0 1-1 0 0,0 0 1 0 0,0 0 0 0 0,1 1-1 0 0,-1 0 1 0 0,1 0 0 0 0,0 1-1 0 0,0 0 1 0 0,-1 1 0 0 0,1 0-1 0 0,0 1 1 0 0,0 0 0 0 0,0 1-1 0 0,0 0 1 0 0,0 0-1 0 0,0 1 1 0 0,13 4 0 0 0,15 6 75 0 0,0 3 0 0 0,40 21 0 0 0,70 46 445 0 0,-115-62-480 0 0,184 91 488 0 0,-38-46-413 0 0,-142-53-174 0 0,37 11-43 0 0,-29-10-365 0 0,0 2 0 0 0,64 31 0 0 0,-89-31-1966 0 0,-7-3-4279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0,'12'-4'11196'0'0,"-7"14"-10917"0"0,0 0 0 0 0,0 0 0 0 0,-1 1-1 0 0,0-1 1 0 0,0 1 0 0 0,2 16 0 0 0,8 71 1230 0 0,-13-90-1374 0 0,20 293 1478 0 0,2 8-1506 0 0,-19-273-276 0 0,-2-7-521 0 0,2 1-1 0 0,0-2 0 0 0,2 1 0 0 0,15 41 1 0 0,-8-82-5848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7367 0 0,'0'2'4739'0'0,"-1"28"-3086"0"0,1-1 0 0 0,1 1 0 0 0,10 57 0 0 0,-2-17-501 0 0,22 172 864 0 0,-3-36-1783 0 0,-25-179-640 0 0,1 1 0 0 0,1-1 1 0 0,2 0-1 0 0,0-1 0 0 0,21 47 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182 228 12439 0 0,'-7'-20'946'0'0,"4"12"-718"0"0,-1 0 0 0 0,0 0 0 0 0,0 0 0 0 0,0 0 0 0 0,-11-13 0 0 0,13 20-91 0 0,1-1 0 0 0,-1 0 0 0 0,1 1 0 0 0,-1-1 0 0 0,0 1 0 0 0,0 0 0 0 0,0-1 0 0 0,0 1 0 0 0,0 0 0 0 0,0 0 0 0 0,0 0 0 0 0,0 0 0 0 0,-1 1 0 0 0,1-1 0 0 0,0 1 1 0 0,0-1-1 0 0,-1 1 0 0 0,1 0 0 0 0,0 0 0 0 0,0 0 0 0 0,-1 0 0 0 0,1 0 0 0 0,0 0 0 0 0,-1 1 0 0 0,1-1 0 0 0,0 1 0 0 0,0-1 0 0 0,-4 3 0 0 0,2-1-78 0 0,0 1-1 0 0,0-1 0 0 0,0 1 0 0 0,0 0 1 0 0,0 1-1 0 0,1-1 0 0 0,-1 0 1 0 0,1 1-1 0 0,0 0 0 0 0,0 0 1 0 0,0 0-1 0 0,1 0 0 0 0,-1 1 0 0 0,1-1 1 0 0,0 0-1 0 0,1 1 0 0 0,-1 0 1 0 0,-1 4-1 0 0,-2 10-51 0 0,1 0 0 0 0,1 0 0 0 0,-2 22 0 0 0,4-25-8 0 0,1-1-1 0 0,1 1 1 0 0,0 0 0 0 0,0-1-1 0 0,2 1 1 0 0,0-1 0 0 0,1 0-1 0 0,0 0 1 0 0,12 26 0 0 0,-12-33 9 0 0,0 0 0 0 0,0-1 1 0 0,0 0-1 0 0,1 0 1 0 0,0 0-1 0 0,1 0 1 0 0,0-1-1 0 0,-1 0 0 0 0,2 0 1 0 0,-1-1-1 0 0,1 0 1 0 0,0 0-1 0 0,0 0 0 0 0,0-1 1 0 0,1 0-1 0 0,0 0 1 0 0,-1-1-1 0 0,1 0 0 0 0,13 3 1 0 0,-14-5 32 0 0,-1 0-1 0 0,1-1 1 0 0,-1 0 0 0 0,0 0 0 0 0,1 0-1 0 0,-1-1 1 0 0,1 0 0 0 0,-1 0-1 0 0,0-1 1 0 0,0 0 0 0 0,0 0 0 0 0,0 0-1 0 0,0-1 1 0 0,0 0 0 0 0,0 0 0 0 0,-1 0-1 0 0,1-1 1 0 0,-1 0 0 0 0,5-4 0 0 0,2-3 140 0 0,0-1 1 0 0,-1 0-1 0 0,0-1 1 0 0,-1 0-1 0 0,-1 0 1 0 0,10-19-1 0 0,-7 10 55 0 0,-1-1 0 0 0,-1 1 0 0 0,-2-2 0 0 0,0 1 0 0 0,-1-1 0 0 0,7-49 0 0 0,-13 60-137 0 0,0 0 0 0 0,-1 0 0 0 0,-1-1 0 0 0,0 1-1 0 0,-1 0 1 0 0,-4-19 0 0 0,3 24-35 0 0,1 0 0 0 0,-1 0 0 0 0,-1 0 0 0 0,0 0 0 0 0,0 1 0 0 0,0 0 0 0 0,-1-1 0 0 0,0 2 0 0 0,0-1 0 0 0,-12-11 0 0 0,11 14-25 0 0,0-1-1 0 0,0 1 1 0 0,0 0 0 0 0,0 1-1 0 0,0-1 1 0 0,-1 1 0 0 0,0 1-1 0 0,0-1 1 0 0,1 1-1 0 0,-1 0 1 0 0,-1 1 0 0 0,1-1-1 0 0,0 2 1 0 0,0-1 0 0 0,0 1-1 0 0,-1 0 1 0 0,1 0-1 0 0,0 1 1 0 0,0 0 0 0 0,0 0-1 0 0,0 1 1 0 0,-12 4 0 0 0,8-2-296 0 0,0 0 1 0 0,0 1 0 0 0,0 0 0 0 0,0 1 0 0 0,-15 12 0 0 0,17-11-996 0 0,0 0 0 0 0,1 0 0 0 0,1 1 0 0 0,-1 0 0 0 0,-12 19 0 0 0,5-1-6076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0,'0'0'11704'0'0,"4"10"-10633"0"0,2 5-451 0 0,-1 1 0 0 0,-1 0 0 0 0,0 1-1 0 0,3 30 1 0 0,-2 69 761 0 0,-4-83-1107 0 0,-1 98 234 0 0,11 156-1244 0 0,-4-248-1393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0,'0'0'4082'0'0,"1"2"-3158"0"0,12 41 575 0 0,-3 0 0 0 0,9 70 0 0 0,-2 95-154 0 0,-12-130-916 0 0,-1-6-600 0 0,7 77 55 0 0,-1-51-5884 0 0,-8-87 4202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161 148 919 0 0,'2'-1'67'0'0,"4"-1"-83"0"0,-6 2 27 0 0,1 0 0 0 0,-1 0 1 0 0,0-1-1 0 0,1 1 0 0 0,-1 0 0 0 0,0 0 1 0 0,1 0-1 0 0,-1 0 0 0 0,0-1 0 0 0,0 1 0 0 0,1 0 1 0 0,-1 0-1 0 0,0-1 0 0 0,0 1 0 0 0,0 0 1 0 0,1 0-1 0 0,-1-1 0 0 0,0 1 0 0 0,0 0 1 0 0,0-1-1 0 0,0 1 0 0 0,0 0 0 0 0,1-1 1 0 0,-1 1-1 0 0,0 0 0 0 0,0-1 0 0 0,-1-1 1687 0 0,-2-24 7257 0 0,3 21-8448 0 0,-1 1-1 0 0,0 0 1 0 0,0 0 0 0 0,0 0-1 0 0,-4-8 658 0 0,5 12-1071 0 0,-1 0 1 0 0,0-1-1 0 0,1 1 0 0 0,-1-1 0 0 0,1 1 0 0 0,-1 0 0 0 0,0-1 0 0 0,1 1 1 0 0,-1-1-1 0 0,1 1 0 0 0,-1-1 0 0 0,1 0 0 0 0,-1 1 0 0 0,1-1 0 0 0,0 1 1 0 0,-1-1-1 0 0,0-1 0 0 0,1 1 11 0 0,-1 0 1 0 0,1 0-1 0 0,-1 0 1 0 0,1 0-1 0 0,-1 0 1 0 0,0 0-1 0 0,0 0 1 0 0,0 0-1 0 0,1 0 1 0 0,-1 0-1 0 0,0 1 1 0 0,0-1-1 0 0,0 0 1 0 0,-2 0-1 0 0,1 1-8 0 0,0 0-1 0 0,0 0 1 0 0,0 0-1 0 0,-1 0 1 0 0,1 0-1 0 0,0 1 1 0 0,0-1-1 0 0,0 1 0 0 0,0-1 1 0 0,0 1-1 0 0,0 0 1 0 0,0 0-1 0 0,0 0 1 0 0,1 0-1 0 0,-1 0 1 0 0,0 0-1 0 0,1 0 1 0 0,-1 1-1 0 0,-2 2 1 0 0,-31 35 138 0 0,26-29-104 0 0,2 0-101 0 0,1 1 1 0 0,-1 0-1 0 0,2 0 1 0 0,-1 0 0 0 0,2 1-1 0 0,-1 0 1 0 0,2 0-1 0 0,-1 0 1 0 0,-2 24 0 0 0,6-26-6 0 0,0 1 0 0 0,0-1 0 0 0,1 1 0 0 0,0-1 1 0 0,1 1-1 0 0,1-1 0 0 0,-1 0 0 0 0,2 0 1 0 0,-1 0-1 0 0,1 0 0 0 0,1 0 0 0 0,7 11 1 0 0,-5-9-35 0 0,1 0 0 0 0,1-1 1 0 0,-1-1-1 0 0,2 1 0 0 0,0-1 1 0 0,0-1-1 0 0,0 0 0 0 0,1 0 1 0 0,12 7-1 0 0,-18-14 36 0 0,-1 1-1 0 0,1-1 1 0 0,-1 0-1 0 0,1-1 1 0 0,0 1-1 0 0,0-1 1 0 0,0 1-1 0 0,-1-2 1 0 0,1 1-1 0 0,0 0 1 0 0,0-1-1 0 0,0 0 1 0 0,0 0-1 0 0,0-1 1 0 0,5 0-1 0 0,-2-1 21 0 0,-1 0 0 0 0,1 0 0 0 0,-1-1 0 0 0,0 0 0 0 0,0 0 0 0 0,-1-1 0 0 0,1 0-1 0 0,-1 0 1 0 0,8-6 0 0 0,-3 0 38 0 0,-1 0 0 0 0,1 0-1 0 0,-2-1 1 0 0,1-1 0 0 0,-2 0-1 0 0,1 0 1 0 0,-2 0 0 0 0,0-1-1 0 0,11-27 1 0 0,-10 19 77 0 0,-1-1 0 0 0,-1 0 0 0 0,5-36-1 0 0,-10 51-80 0 0,-1 0-1 0 0,0 1 0 0 0,0-1 1 0 0,0 0-1 0 0,-1 0 0 0 0,0 0 1 0 0,0 0-1 0 0,-1 0 0 0 0,0 1 1 0 0,0-1-1 0 0,-1 1 0 0 0,1-1 1 0 0,-1 1-1 0 0,-1 0 0 0 0,1 0 1 0 0,-7-7-1 0 0,3 5 21 0 0,-1 0 0 0 0,1 1 0 0 0,-2 0 0 0 0,1 0 0 0 0,-1 1 1 0 0,0 0-1 0 0,0 0 0 0 0,0 1 0 0 0,-11-4 0 0 0,-1 1-13 0 0,1 2 0 0 0,-1 0 0 0 0,-33-5 0 0 0,50 10-88 0 0,0 0 0 0 0,1 1-1 0 0,-1 0 1 0 0,0 0-1 0 0,0 0 1 0 0,0 0-1 0 0,0 1 1 0 0,0-1-1 0 0,0 1 1 0 0,0 0 0 0 0,1 0-1 0 0,-1 0 1 0 0,-3 2-1 0 0,4-1-308 0 0,0 0 0 0 0,1 0 1 0 0,-1 0-1 0 0,1 0 0 0 0,0 0 0 0 0,-1 0 0 0 0,1 1 0 0 0,0-1 0 0 0,1 1 1 0 0,-1-1-1 0 0,0 1 0 0 0,1 0 0 0 0,-1 0 0 0 0,1-1 0 0 0,0 1 0 0 0,-2 5 1 0 0,-1 8-7601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24 919 0 0,'-43'-2'20814'0'0,"55"4"-20469"0"0,-1 0 1 0 0,1-1 0 0 0,-1 0 0 0 0,1-1 0 0 0,13-1 0 0 0,2-2-304 0 0,30-8-1 0 0,-25 4-2355 0 0,-17 1 912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2303 0 0,'0'0'6730'0'0,"6"-1"-4582"0"0,19-2-818 0 0,-18 2-360 0 0,-4 2-70 0 0,38 11 25 0 0,1-2 1 0 0,44 5-1 0 0,-52-10-559 0 0,48 5-13 0 0,118-1 1 0 0,-133-8-299 0 0,93-6-8 0 0,-131 3-6 0 0,1 5 36 0 0,-17-3-34 0 0,12-4-36 0 0,-15 1 90 0 0,10-6 251 0 0,-18 10-317 0 0,0 0 1 0 0,1 0-1 0 0,-1 0 1 0 0,0 0 0 0 0,0 1-1 0 0,0-1 1 0 0,0 1 0 0 0,0-1-1 0 0,0 1 1 0 0,2 3 0 0 0,-3-4 1 0 0,1 1 88 0 0,0 0-1 0 0,4 7-58 0 0,-1-1 0 0 0,0 1 1 0 0,0 0-1 0 0,-1 0 0 0 0,0 1 0 0 0,-1-1 0 0 0,3 12 0 0 0,12 77 80 0 0,-11-56-127 0 0,-3-1-3 0 0,-1 0 1 0 0,-4 64-1 0 0,0-30 55 0 0,0 30 105 0 0,4 176 314 0 0,-3-265-468 0 0,16 252 247 0 0,-13-204-214 0 0,1 10 5 0 0,22 162-46 0 0,-23-196-2 0 0,1 6 20 0 0,-4 53 0 0 0,-4 148 36 0 0,3-100-53 0 0,3 22 170 0 0,3-62 45 0 0,1-15 28 0 0,-4-63-181 0 0,5 33 0 0 0,-4-36 14 0 0,2 51 0 0 0,-5-50-20 0 0,2 0 0 0 0,6 31 0 0 0,2 36 71 0 0,-9-33-52 0 0,4 62 188 0 0,-4-105-161 0 0,-1 0 0 0 0,-2 22 0 0 0,1-19 36 0 0,1 25-1 0 0,2-14-28 0 0,-2-15-41 0 0,5 30 0 0 0,-2-24 11 0 0,0 1-1 0 0,-3 32 0 0 0,0-41-19 0 0,-1-11-15 0 0,0 0 0 0 0,0 0 0 0 0,0 0 0 0 0,-1 0 0 0 0,0 0 0 0 0,0 0 0 0 0,-2 3 0 0 0,1-2 11 0 0,-1 1 33 0 0,-1-1 0 0 0,1 0 0 0 0,-1 0 0 0 0,0 0 0 0 0,0 0 0 0 0,-1-1 0 0 0,0 0 0 0 0,0 0 0 0 0,-10 5 0 0 0,8-4-18 0 0,-1-1 22 0 0,0 0 0 0 0,-1-1 0 0 0,1 0 0 0 0,-1 0 1 0 0,0-1-1 0 0,-16 2 0 0 0,-22 5 283 0 0,-165 47 1250 0 0,196-52-1514 0 0,-1-1-1 0 0,-30 3 1 0 0,30-5-71 0 0,-7 5 8 0 0,22-5-58 0 0,0 0-1 0 0,-1 0 1 0 0,1 0-1 0 0,-1 0 1 0 0,1-1 0 0 0,-1 0-1 0 0,-5 0 1 0 0,-6-1-125 0 0,0 1 0 0 0,0 0 0 0 0,-22 2 0 0 0,26 0-136 0 0,0-1 1 0 0,1-1-1 0 0,-15-1 1 0 0,20 0-277 0 0,-1 1 0 0 0,1-1 0 0 0,0 0 0 0 0,0-1 0 0 0,0 1 0 0 0,0-1 0 0 0,0 0 0 0 0,-7-5-1 0 0,1-2-1216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0,'0'0'2138'0'0,"9"15"1076"0"0,4 14-2014 0 0,-1 0 0 0 0,10 39 1 0 0,12 68-532 0 0,-16-61-653 0 0,-1-4-606 0 0,-6-24-7671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9383 0 0,'1'-4'158'0'0,"-1"3"-103"0"0,1 0 0 0 0,-1 0-1 0 0,1-1 1 0 0,-1 1 0 0 0,1 0 0 0 0,0 0-1 0 0,-1 0 1 0 0,1 0 0 0 0,0-1-1 0 0,0 1 1 0 0,-1 0 0 0 0,1 0-1 0 0,0 1 1 0 0,0-1 0 0 0,0-1 0 0 0,0 1-1 0 0,2 0 1 0 0,-1 1 138 0 0,0 1-1 0 0,0-1 1 0 0,0 1-1 0 0,0-1 1 0 0,0 2-1 0 0,0-1 1 0 0,-1 0-1 0 0,1 0 1 0 0,0 0 0 0 0,0 1-1 0 0,1 0 1 0 0,-2-1-69 0 0,3 3 214 0 0,1 0 1 0 0,-1 1-1 0 0,0-1 1 0 0,0 2-1 0 0,0-2 1 0 0,-1 1 0 0 0,6 12-1 0 0,17 45 1531 0 0,-16-39-1201 0 0,19 52 1380 0 0,21 83 1 0 0,-37-108-1445 0 0,-2 0 0 0 0,10 95 0 0 0,-17-102-555 0 0,4 65 295 0 0,-8-93-527 0 0,0 0-1 0 0,-1-1 1 0 0,0 2-1 0 0,-1-2 1 0 0,-4 17-1 0 0,6-30 151 0 0,-3 9-1053 0 0,-3-6-3333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12583 0 0,'0'-2'108'0'0,"0"1"-1"0"0,1-2 0 0 0,-1 1 1 0 0,1 0-1 0 0,-1-1 0 0 0,1 1 0 0 0,0-1 1 0 0,0 2-1 0 0,0-1 0 0 0,0-1 1 0 0,0 2-1 0 0,0-1 0 0 0,1 0 1 0 0,-1 0-1 0 0,0 1 0 0 0,1-1 1 0 0,-1 1-1 0 0,1-1 0 0 0,-1 1 0 0 0,1 0 1 0 0,0 0-1 0 0,-1 0 0 0 0,4-3 1 0 0,5-1 442 0 0,0 1 0 0 0,0 0 0 0 0,11-3 0 0 0,-19 7-454 0 0,10-4 223 0 0,0 1 1 0 0,1 0-1 0 0,-1 2 0 0 0,1 0 0 0 0,-1 1 0 0 0,1 0 0 0 0,-1 1 1 0 0,0 2-1 0 0,1-1 0 0 0,-1 0 0 0 0,0 2 0 0 0,12 5 1 0 0,-21-7-298 0 0,0-1 0 0 0,0 0 0 0 0,0 1 0 0 0,-1 0 0 0 0,1 0 0 0 0,0 0 0 0 0,-1 1 0 0 0,1-1 0 0 0,-1 0 0 0 0,0 1 0 0 0,0-1 0 0 0,1 2 0 0 0,-2-2 0 0 0,1 2 0 0 0,0-1 0 0 0,0 0 0 0 0,1 4 0 0 0,-2-1 44 0 0,0-2 1 0 0,1 2-1 0 0,-2-1 1 0 0,1 1-1 0 0,0-1 0 0 0,-1 1 1 0 0,0-1-1 0 0,0 1 1 0 0,0-2-1 0 0,-2 12 1 0 0,-1 0 78 0 0,-1 2 1 0 0,-1-1 0 0 0,0 1-1 0 0,-1-3 1 0 0,-1 2 0 0 0,-9 16-1 0 0,10-22-128 0 0,0-1-1 0 0,0 1 1 0 0,-1-1 0 0 0,0-1-1 0 0,-10 10 1 0 0,14-15-11 0 0,-1-1 1 0 0,1 1-1 0 0,-1-2 0 0 0,0 2 0 0 0,1-2 1 0 0,-1 1-1 0 0,0-1 0 0 0,0 0 0 0 0,-1 0 1 0 0,1 0-1 0 0,0-1 0 0 0,0 0 0 0 0,-1-1 1 0 0,1 1-1 0 0,-6 1 0 0 0,9-2-15 0 0,0 0 0 0 0,1 0 0 0 0,-1 0 0 0 0,0 0 0 0 0,0 0 0 0 0,1 0 0 0 0,-1 0 0 0 0,0-2 0 0 0,0 2 0 0 0,1 0 0 0 0,-1 0 0 0 0,0-1 0 0 0,1 1 0 0 0,-1 0 0 0 0,0-1 0 0 0,1 1 0 0 0,-1 0 0 0 0,0-1 0 0 0,1 1 0 0 0,-1-1 0 0 0,1 1 0 0 0,-1-1 0 0 0,1-1 0 0 0,-1 2 0 0 0,1-1 0 0 0,-1 1 0 0 0,1-1 0 0 0,0 0 0 0 0,-1 0 0 0 0,1 1 0 0 0,0-2 0 0 0,-1 1 0 0 0,1 1-1 0 0,0-1 1 0 0,0 0 0 0 0,0 0 0 0 0,0 1 0 0 0,0-2 0 0 0,0 1 0 0 0,0 0 0 0 0,0 1 0 0 0,0-1 0 0 0,0 0 0 0 0,0 0 0 0 0,0 1 0 0 0,1-2 0 0 0,-1 1 0 0 0,0 0 0 0 0,1 1 0 0 0,0-2 0 0 0,0-3-37 0 0,1 1 0 0 0,-1 1 0 0 0,1-2 0 0 0,0 1 0 0 0,1 1 0 0 0,-1-1 0 0 0,0 1 0 0 0,1 0 0 0 0,3-4 0 0 0,-3 5 54 0 0,-1-1 0 0 0,1 1-1 0 0,0 1 1 0 0,0-2 0 0 0,0 2-1 0 0,0 0 1 0 0,0 0 0 0 0,0 0-1 0 0,0 0 1 0 0,1-1 0 0 0,-1 2 0 0 0,0-1-1 0 0,0 1 1 0 0,5 0 0 0 0,-3 1 19 0 0,0-1 0 0 0,1 2 0 0 0,-2 0 0 0 0,1-1 0 0 0,0 1 1 0 0,0 1-1 0 0,0-1 0 0 0,6 4 0 0 0,4 7 26 0 0,0-1 0 0 0,-1 2 0 0 0,0 1-1 0 0,13 16 1 0 0,-8-11-4094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12119 0 0,'0'0'555'0'0,"13"1"202"0"0,-5 4-414 0 0,0 0-1 0 0,0-1 1 0 0,-1 1-1 0 0,1 1 1 0 0,-1 0-1 0 0,0 1 1 0 0,-1-1-1 0 0,1 1 0 0 0,-1 2 1 0 0,9 12-1 0 0,4 10 1861 0 0,24 52-1 0 0,-39-75-2134 0 0,8 17 372 0 0,-2 0-1 0 0,0 2 1 0 0,-2-1 0 0 0,0 1-1 0 0,-2-1 1 0 0,0 2-1 0 0,-2 0 1 0 0,0-1-1 0 0,0 51 1 0 0,-5-33-368 0 0,-1 0 1 0 0,-2 1-1 0 0,-2 0 0 0 0,-1-2 0 0 0,-16 55 0 0 0,18-76-3693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11543 0 0,'0'0'1047'0'0,"-23"-5"3250"0"0,20 5-4042 0 0,-1 1 1 0 0,1-1-1 0 0,0 1 0 0 0,0 1 0 0 0,0-1 0 0 0,0 0 1 0 0,1 0-1 0 0,-1 2 0 0 0,0-2 0 0 0,0 1 0 0 0,1 0 1 0 0,-1 1-1 0 0,1-1 0 0 0,-1 1 0 0 0,1-1 0 0 0,0 0 1 0 0,0 2-1 0 0,0-2 0 0 0,0 2 0 0 0,-2 4 0 0 0,-4 9 82 0 0,0-1 0 0 0,-9 32 0 0 0,16-46-219 0 0,-2 9-13 0 0,0 0 0 0 0,0-1 0 0 0,1 1 0 0 0,0 0 0 0 0,1 0 0 0 0,0-1 0 0 0,0 1 0 0 0,1 0 0 0 0,1 1 0 0 0,-1-2-1 0 0,1 1 1 0 0,1 0 0 0 0,-1-1 0 0 0,2 1 0 0 0,-1 0 0 0 0,6 11 0 0 0,-5-16-52 0 0,0 0 0 0 0,0-1 0 0 0,0 1 0 0 0,1-1-1 0 0,0-1 1 0 0,0 1 0 0 0,0 0 0 0 0,0-1 0 0 0,1 0 0 0 0,-1 0 0 0 0,1-1 0 0 0,0 1-1 0 0,0-2 1 0 0,0 1 0 0 0,0-1 0 0 0,0 1 0 0 0,0-1 0 0 0,1-1 0 0 0,-1 0 0 0 0,1 0 0 0 0,6 2-1 0 0,-3-3-288 0 0,1 1 0 0 0,0-1-1 0 0,-1-1 1 0 0,20-3 0 0 0,-21 2-876 0 0,0 0 0 0 0,1-2 0 0 0,-1 2 0 0 0,0-3 0 0 0,10-5 0 0 0,0-4-5194 0 0,-12 6 1038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0,'0'2'9388'0'0,"0"14"-8086"0"0,2 135 3435 0 0,-3-53-5133 0 0,2-65-1736 0 0,4 32 0 0 0,-3-53 445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1 919 0 0,'2'1'15250'0'0,"3"5"-13326"0"0,3 11-1563 0 0,-1 1 0 0 0,-1-1 0 0 0,-1 1 0 0 0,0 1 0 0 0,4 28 1 0 0,-1-8-135 0 0,22 129-4593 0 0,-28-152 2572 0 0</inkml:trace>
  <inkml:trace contextRef="#ctx0" brushRef="#br0" timeOffset="1">26 299 8751 0 0,'-9'-9'624'0'0,"-4"-8"1165"0"0,9 3 5138 0 0,4 14-6803 0 0,1-1-1 0 0,-1 1 0 0 0,0-1 1 0 0,1 1-1 0 0,-1-2 1 0 0,0 2-1 0 0,1 0 1 0 0,-1-1-1 0 0,0 1 0 0 0,1-1 1 0 0,-1 1-1 0 0,1 0 1 0 0,-1-1-1 0 0,1 1 0 0 0,-1 0 1 0 0,1 0-1 0 0,-1-1 1 0 0,1 1-1 0 0,-1 0 0 0 0,1 0 1 0 0,-1 0-1 0 0,1 0 1 0 0,0 0-1 0 0,0-2 1 0 0,16 0-53 0 0,-16 2 40 0 0,8-1-580 0 0,1 1 0 0 0,-1 0 1 0 0,0 0-1 0 0,1 1 0 0 0,16 5 0 0 0,-16-2-1382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11975 0 0,'0'0'1083'0'0,"16"2"2626"0"0,9-7-1482 0 0,11 0-1906 0 0,-34 5-195 0 0,0 0 0 0 0,0 0 1 0 0,0 0-1 0 0,0 0 0 0 0,0 1 1 0 0,1-1-1 0 0,-1 1 0 0 0,0-1 1 0 0,0 2-1 0 0,-1-1 0 0 0,1 0 1 0 0,0 0-1 0 0,3 3 0 0 0,-4-3-46 0 0,0 0 0 0 0,0 0 0 0 0,-1 2 0 0 0,1-2 0 0 0,0 0 0 0 0,-1 0 1 0 0,1 2-1 0 0,-1-2 0 0 0,1 0 0 0 0,-1 1 0 0 0,0 0 0 0 0,1 0 0 0 0,-1-1 0 0 0,0 0 0 0 0,0 2 0 0 0,0-2 0 0 0,0 1 0 0 0,0-1 0 0 0,-1 3 0 0 0,1 2 34 0 0,-1-1 1 0 0,0 1-1 0 0,0 0 0 0 0,-2 5 0 0 0,0-5-129 0 0,1-1-1 0 0,0 0 1 0 0,-1 0-1 0 0,0-1 0 0 0,0 1 1 0 0,0-1-1 0 0,-6 6 1 0 0,8-8-37 0 0,0-1-128 0 0,12-1-1020 0 0,-1 1 1157 0 0,0 0-1 0 0,0 2 0 0 0,0-1 0 0 0,0 0 0 0 0,10 7 0 0 0,-14-7 273 0 0,0 0 0 0 0,-1 2 0 0 0,0 0 0 0 0,1-1 0 0 0,-1 1 0 0 0,0-1 0 0 0,0 2 0 0 0,-1 0 0 0 0,1 0 0 0 0,-1-1 0 0 0,6 11 0 0 0,-9-14-115 0 0,0 1-1 0 0,0-1 1 0 0,0 0-1 0 0,-1 2 1 0 0,1-2-1 0 0,0 1 0 0 0,-1 0 1 0 0,1 0-1 0 0,-1-1 1 0 0,0 2-1 0 0,0-2 0 0 0,1 1 1 0 0,-1 1-1 0 0,0-2 1 0 0,0 1-1 0 0,0-1 0 0 0,-1 2 1 0 0,1-2-1 0 0,0 1 1 0 0,-1 1-1 0 0,1-2 1 0 0,-1 1-1 0 0,1-1 0 0 0,-1 2 1 0 0,0-2-1 0 0,1 0 1 0 0,-1 1-1 0 0,0 0 0 0 0,0-1 1 0 0,0 0-1 0 0,0 1 1 0 0,0 0-1 0 0,0-1 0 0 0,0 0 1 0 0,-1 0-1 0 0,-1 2 1 0 0,-5 4 171 0 0,-1 0-1 0 0,0-1 1 0 0,0 0 0 0 0,-13 6 0 0 0,12-6-244 0 0,3-3 60 0 0,0 1 0 0 0,-1-1 0 0 0,-13 4 1 0 0,18-7-367 0 0,1 2 0 0 0,0-2 0 0 0,-1 0 0 0 0,1 0 0 0 0,0 0 0 0 0,-1 0 1 0 0,1 0-1 0 0,-1-2 0 0 0,1 2 0 0 0,0-1 0 0 0,0 1 0 0 0,-1-1 0 0 0,1 0 1 0 0,0 0-1 0 0,0-1 0 0 0,0 1 0 0 0,-2-1 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2759 0 0,'0'0'15094'0'0,"13"1"-13257"0"0,0-1-1246 0 0,0-1-1 0 0,0 0 1 0 0,24-6 0 0 0,38-17-2159 0 0,-57 18 429 0 0,10-6-5160 0 0,-16 5 659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13559 0 0,'2'20'1472'0'0,"28"113"2543"0"0,1 8-2838 0 0,-21-57-1564 0 0,-10-28-4378 0 0,-1-47 3357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1.4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99 100 11719 0 0,'-3'-7'274'0'0,"-1"-1"-1"0"0,0 1 0 0 0,-6-10 0 0 0,9 15-109 0 0,-1 0-1 0 0,1 0 1 0 0,0 1-1 0 0,0-1 1 0 0,-1 1-1 0 0,1-1 1 0 0,-1 1-1 0 0,0 0 1 0 0,1-1-1 0 0,-1 1 1 0 0,0 0-1 0 0,0 0 0 0 0,0 0 1 0 0,1 0-1 0 0,-1 0 1 0 0,0 1-1 0 0,0-1 1 0 0,0 1-1 0 0,-3-1 1 0 0,4 1-92 0 0,-1 0-1 0 0,1 1 1 0 0,0-1 0 0 0,-1 1 0 0 0,1-1 0 0 0,0 1-1 0 0,0 0 1 0 0,0-1 0 0 0,0 1 0 0 0,0 0-1 0 0,0 0 1 0 0,0 0 0 0 0,0 0 0 0 0,0 0-1 0 0,0 0 1 0 0,0 0 0 0 0,0 0 0 0 0,1 0 0 0 0,-1 0-1 0 0,0 1 1 0 0,1-1 0 0 0,-1 0 0 0 0,0 3-1 0 0,-9 31 284 0 0,7-22-316 0 0,1-1 0 0 0,1 1 0 0 0,0 0 0 0 0,1 0 0 0 0,0-1 0 0 0,1 1 0 0 0,5 24 0 0 0,-5-32-20 0 0,1 1 0 0 0,0-1-1 0 0,0 0 1 0 0,0 0 0 0 0,1 0 0 0 0,-1 0 0 0 0,1-1 0 0 0,0 1 0 0 0,5 4 0 0 0,-5-6 14 0 0,0 0 0 0 0,0 0 0 0 0,0-1-1 0 0,0 0 1 0 0,0 1 0 0 0,0-1-1 0 0,1-1 1 0 0,-1 1 0 0 0,1 0 0 0 0,0-1-1 0 0,0 0 1 0 0,-1 0 0 0 0,1 0-1 0 0,4 1 1 0 0,-5-2 23 0 0,1 0 0 0 0,-1 0 0 0 0,0 0 1 0 0,0-1-1 0 0,0 1 0 0 0,0-1 0 0 0,0 0 0 0 0,0 0 0 0 0,0 0 0 0 0,-1 0 0 0 0,1 0 0 0 0,0-1 0 0 0,0 1 0 0 0,-1-1 0 0 0,1 0 0 0 0,-1 1 0 0 0,1-1 1 0 0,-1 0-1 0 0,2-3 0 0 0,2-1 106 0 0,-1 0-1 0 0,0 0 1 0 0,-1 0 0 0 0,1-1 0 0 0,-1 1 0 0 0,4-11 0 0 0,-5 8-75 0 0,0 0 0 0 0,-1 0 1 0 0,0 0-1 0 0,-1-1 0 0 0,0 1 1 0 0,0 0-1 0 0,-1-1 0 0 0,0 1 1 0 0,-1 0-1 0 0,0-1 0 0 0,0 1 0 0 0,-1 0 1 0 0,0 0-1 0 0,-1 0 0 0 0,0 0 1 0 0,0 1-1 0 0,-1-1 0 0 0,0 1 1 0 0,0-1-1 0 0,-12-13 0 0 0,15 20-82 0 0,0 0 0 0 0,0 1-1 0 0,-1-1 1 0 0,1 1 0 0 0,0-1-1 0 0,-1 1 1 0 0,0 0 0 0 0,1-1 0 0 0,-1 1-1 0 0,0 0 1 0 0,0 0 0 0 0,1 0 0 0 0,-1 0-1 0 0,0 1 1 0 0,0-1 0 0 0,0 0-1 0 0,0 1 1 0 0,0 0 0 0 0,0-1 0 0 0,0 1-1 0 0,0 0 1 0 0,0 0 0 0 0,0 0-1 0 0,0 0 1 0 0,-1 0 0 0 0,1 1 0 0 0,0-1-1 0 0,0 1 1 0 0,0-1 0 0 0,-3 2 0 0 0,2 0-187 0 0,-1 0 1 0 0,1 0 0 0 0,-1 0 0 0 0,1 1 0 0 0,0 0 0 0 0,0-1 0 0 0,0 1-1 0 0,0 0 1 0 0,0 0 0 0 0,1 1 0 0 0,-1-1 0 0 0,1 0 0 0 0,0 1 0 0 0,-3 5 0 0 0,-1 6-1569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15463 0 0,'0'0'1548'0'0,"15"-13"1224"0"0,1 10-2106 0 0,1-1-1 0 0,-1 0 1 0 0,1 3 0 0 0,0 0-1 0 0,0 1 1 0 0,25 2-1 0 0,25 1-385 0 0,-62-3-394 0 0,13 0-426 0 0,24-5 0 0 0,-36 4-538 0 0,0-2 1 0 0,0 2-1 0 0,-1-1 1 0 0,10-5 0 0 0,-6 2-5697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4:4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5983 0 0,'-2'0'3100'0'0,"35"0"5136"0"0,0 1-3518 0 0,130-4-927 0 0,-53 2-3469 0 0,-38 1-2832 0 0,-50-1 1237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131 111 2303 0 0,'2'-15'-95'0'0,"-2"14"409"0"0,0-1 1 0 0,1 0-1 0 0,-1 0 0 0 0,0 0 0 0 0,0 0 1 0 0,0 0-1 0 0,-1 0 0 0 0,1 1 0 0 0,-1-4 1 0 0,1 3 379 0 0,-1 1 1 0 0,0 0 0 0 0,0 0 0 0 0,1-1 0 0 0,-1 1 0 0 0,0 0 0 0 0,0 0-1 0 0,0 0 1 0 0,0 0 0 0 0,-2-1 0 0 0,2 0-526 0 0,-1 1 0 0 0,1 0-1 0 0,-1 0 1 0 0,1 0 0 0 0,-1 0 0 0 0,0 0 0 0 0,1 0-1 0 0,-1 0 1 0 0,0 0 0 0 0,0 1 0 0 0,0-1 0 0 0,0 1-1 0 0,0-1 1 0 0,1 1 0 0 0,-1 0 0 0 0,0 0 0 0 0,0 0 0 0 0,0 0-1 0 0,0 0 1 0 0,0 0 0 0 0,0 0 0 0 0,0 1 0 0 0,0-1-1 0 0,0 1 1 0 0,1-1 0 0 0,-1 1 0 0 0,0 0 0 0 0,0 0-1 0 0,1 0 1 0 0,-1 0 0 0 0,0 0 0 0 0,1 0 0 0 0,-1 0-1 0 0,1 0 1 0 0,-1 1 0 0 0,0 1 0 0 0,-3 3-95 0 0,0-1 1 0 0,0 1 0 0 0,1 1-1 0 0,0-1 1 0 0,0 1-1 0 0,1-1 1 0 0,0 1 0 0 0,-3 8-1 0 0,2-1 31 0 0,1-1-1 0 0,0 1 1 0 0,0 0 0 0 0,2 0-1 0 0,-1 15 1 0 0,2-22-82 0 0,0 0-1 0 0,0 1 1 0 0,1-1 0 0 0,0 0 0 0 0,1 1 0 0 0,-1-1-1 0 0,1 0 1 0 0,1 0 0 0 0,-1 0 0 0 0,1-1 0 0 0,6 10 0 0 0,-6-11 9 0 0,1-1 0 0 0,0 1 0 0 0,0-1 0 0 0,1 0 0 0 0,0-1 0 0 0,-1 1 0 0 0,1-1 0 0 0,0 0 0 0 0,0 0 0 0 0,1 0 0 0 0,-1-1 0 0 0,1 1 0 0 0,-1-2 0 0 0,1 1 1 0 0,0 0-1 0 0,-1-1 0 0 0,1 0 0 0 0,0-1 0 0 0,8 1 0 0 0,-8-1 98 0 0,-1-1 1 0 0,1 0-1 0 0,0 0 1 0 0,-1 0-1 0 0,1 0 1 0 0,-1-1-1 0 0,1 0 0 0 0,-1 0 1 0 0,0-1-1 0 0,0 1 1 0 0,0-1-1 0 0,0 0 1 0 0,7-7-1 0 0,-6 5 26 0 0,0-1 1 0 0,0 0-1 0 0,-1-1 0 0 0,0 1 0 0 0,0-1 1 0 0,0 0-1 0 0,-1 0 0 0 0,7-15 0 0 0,-8 13-80 0 0,1 0-1 0 0,-2 0 1 0 0,1 0-1 0 0,-1 0 0 0 0,0 0 1 0 0,-1-1-1 0 0,0 1 0 0 0,-1 0 1 0 0,0-1-1 0 0,0 1 1 0 0,-1 0-1 0 0,0-1 0 0 0,-1 1 1 0 0,0 0-1 0 0,0 0 0 0 0,-1 0 1 0 0,-5-13-1 0 0,4 15-86 0 0,0 0-1 0 0,-1 1 0 0 0,1 0 1 0 0,-1 0-1 0 0,-1 0 1 0 0,1 0-1 0 0,-1 1 0 0 0,0 0 1 0 0,0 0-1 0 0,0 1 1 0 0,-1-1-1 0 0,1 1 1 0 0,-1 1-1 0 0,0-1 0 0 0,0 1 1 0 0,-1 1-1 0 0,1-1 1 0 0,-13-2-1 0 0,18 5-92 0 0,0 0 0 0 0,0 0 1 0 0,0 0-1 0 0,0 1 0 0 0,0-1 0 0 0,0 0 0 0 0,0 1 1 0 0,0-1-1 0 0,1 1 0 0 0,-1 0 0 0 0,0-1 0 0 0,-2 3 1 0 0,-6 6-2668 0 0,9-8 2197 0 0,1 0 0 0 0,0 0 0 0 0,-1 0 0 0 0,1-1 0 0 0,-1 1 0 0 0,1 0 0 0 0,0 0 0 0 0,0 0 0 0 0,0 0 0 0 0,0 0 0 0 0,-1 2 0 0 0,3 8-5842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43 10591 0 0,'-1'-4'559'0'0,"-1"0"1"0"0,0 1-1 0 0,0-1 0 0 0,0 0 0 0 0,-1 1 0 0 0,1 0 0 0 0,-4-4 1 0 0,5 6-269 0 0,-1 0 1 0 0,0 0 0 0 0,1 0 0 0 0,-1 0 0 0 0,0 0 0 0 0,1 0 0 0 0,-1 0 0 0 0,0 1 0 0 0,0-1 0 0 0,0 1 0 0 0,1-1 0 0 0,-1 1 0 0 0,0 0 0 0 0,0 0-1 0 0,0 0 1 0 0,0 0 0 0 0,0 0 0 0 0,-2 0 0 0 0,1 1-182 0 0,0-1-1 0 0,-1 1 1 0 0,1 0 0 0 0,0 0-1 0 0,0 0 1 0 0,0 0-1 0 0,0 0 1 0 0,0 1-1 0 0,0-1 1 0 0,0 1 0 0 0,0 0-1 0 0,1 0 1 0 0,-1 0-1 0 0,1 0 1 0 0,-3 3 0 0 0,2-1-1 0 0,-1 0 1 0 0,1 1-1 0 0,0-1 1 0 0,0 1 0 0 0,1 0-1 0 0,-1 0 1 0 0,1 0 0 0 0,-2 8-1 0 0,1-1 48 0 0,1 0-1 0 0,0 0 0 0 0,0 1 1 0 0,1-1-1 0 0,1 1 0 0 0,0-1 0 0 0,3 16 1 0 0,-2-20-130 0 0,0 0 0 0 0,1 0 0 0 0,0 0 0 0 0,1-1 0 0 0,0 1 0 0 0,0-1 1 0 0,1 0-1 0 0,-1 1 0 0 0,2-2 0 0 0,-1 1 0 0 0,1 0 0 0 0,0-1 0 0 0,0 0 0 0 0,1 0 0 0 0,-1 0 1 0 0,1-1-1 0 0,1 0 0 0 0,-1 0 0 0 0,1 0 0 0 0,0-1 0 0 0,0 0 0 0 0,0-1 0 0 0,0 1 0 0 0,1-1 1 0 0,0-1-1 0 0,-1 1 0 0 0,1-1 0 0 0,0-1 0 0 0,10 2 0 0 0,-5-3-265 0 0,0 0-1 0 0,-1-1 0 0 0,22-3 1 0 0,-10-2-2633 0 0,-3-4-3566 0 0,-12 4-109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16703 0 0,'0'0'1512'0'0,"12"13"-117"0"0,-9-6-1191 0 0,0-1 1 0 0,-1 1 0 0 0,0 0-1 0 0,0 0 1 0 0,0 1-1 0 0,0 7 1 0 0,2 47 1625 0 0,-2-33-1479 0 0,0 41-1001 0 0,8 62-1785 0 0,-6-114-4162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15519 0 0,'0'0'1408'0'0,"-1"14"-1136"0"0,4 30 495 0 0,2 0-1 0 0,2 0 1 0 0,16 59 0 0 0,-12-58-823 0 0,7 21-427 0 0,0-1-4213 0 0,-14-48-960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10591 0 0,'4'-2'8221'0'0,"4"-3"-6234"0"0,5 1-1572 0 0,-1 1 0 0 0,1 0 0 0 0,23-2 0 0 0,-28 4-1877 0 0,1 1-1 0 0,-1 1 0 0 0,0-1 1 0 0,9 3-1 0 0,-4 0-5060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3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14279 0 0,'0'0'1587'0'0,"6"3"354"0"0,39 3 955 0 0,-33-5-2617 0 0,-1 1 0 0 0,0 0 0 0 0,0 0 0 0 0,0 1 1 0 0,16 6-1 0 0,-25-8-217 0 0,-1 0 0 0 0,1-1 0 0 0,-1 1 0 0 0,1 0 1 0 0,-1 0-1 0 0,1 0 0 0 0,-1 1 0 0 0,0-1 0 0 0,0 0 0 0 0,1 0 0 0 0,-1 1 1 0 0,0-1-1 0 0,0 1 0 0 0,0-1 0 0 0,0 1 0 0 0,-1-1 0 0 0,1 1 0 0 0,1 3 1 0 0,-2-4-28 0 0,0 0 0 0 0,0 1 0 0 0,0-1 1 0 0,0 0-1 0 0,0 1 0 0 0,0-1 0 0 0,0 1 1 0 0,0-1-1 0 0,-1 0 0 0 0,1 1 0 0 0,-1-1 1 0 0,1 0-1 0 0,-1 1 0 0 0,1-1 0 0 0,-1 0 0 0 0,0 0 1 0 0,1 0-1 0 0,-1 1 0 0 0,0-1 0 0 0,0 0 1 0 0,0 0-1 0 0,0 0 0 0 0,-2 1 0 0 0,-6 5 26 0 0,4-3-45 0 0,1 0 1 0 0,-1 0-1 0 0,1 1 0 0 0,-6 6 0 0 0,9-10-160 0 0,8 13-886 0 0,0-8 1003 0 0,0-1-1 0 0,1 1 0 0 0,-1-1 1 0 0,12 5-1 0 0,9 6-7 0 0,-22-12 82 0 0,2 1 443 0 0,-1 1 0 0 0,0-1 0 0 0,1 1 0 0 0,10 12 0 0 0,-17-16-418 0 0,0-1 0 0 0,1 0 0 0 0,-1 1 0 0 0,0-1 0 0 0,-1 1 0 0 0,1 0 1 0 0,0-1-1 0 0,0 1 0 0 0,-1 0 0 0 0,1-1 0 0 0,-1 1 0 0 0,1 0 1 0 0,-1 0-1 0 0,0-1 0 0 0,1 1 0 0 0,-1 0 0 0 0,0 0 0 0 0,0 0 0 0 0,-1-1 1 0 0,1 1-1 0 0,0 0 0 0 0,0 0 0 0 0,-1 0 0 0 0,1-1 0 0 0,-1 1 0 0 0,0 0 1 0 0,1-1-1 0 0,-1 1 0 0 0,0-1 0 0 0,0 1 0 0 0,-2 1 0 0 0,-2 4 144 0 0,-1 0-1 0 0,0-1 0 0 0,-1 0 1 0 0,0 0-1 0 0,0-1 1 0 0,0 0-1 0 0,0 0 0 0 0,-1 0 1 0 0,0-1-1 0 0,-9 4 0 0 0,3-3-156 0 0,1 0 0 0 0,-1-1 0 0 0,0-1 0 0 0,0 0 0 0 0,-23 1 0 0 0,33-4-252 0 0,1 0 1 0 0,-1 0-1 0 0,0 0 1 0 0,0-1-1 0 0,0 1 0 0 0,0-1 1 0 0,0 0-1 0 0,-3-2 1 0 0,-4-2-787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10591 0 0,'0'0'964'0'0,"12"6"-776"0"0,112 3 3023 0 0,-19 0-606 0 0,128 5 122 0 0,-15-1-998 0 0,195-26 182 0 0,-249 2-1118 0 0,2 5-365 0 0,237-22 352 0 0,-343 20-675 0 0,143-17 105 0 0,1 18-165 0 0,-120 10-36 0 0,365 8 110 0 0,-336-8 54 0 0,-52 0 96 0 0,104-9 1 0 0,16-9 66 0 0,-137 10-324 0 0,-8 2 14 0 0,42-10 0 0 0,-43 7 27 0 0,68-4 0 0 0,-54 7-31 0 0,3 1 11 0 0,52 5 0 0 0,45-1 29 0 0,-95-3-62 0 0,58 6 0 0 0,-49-1 0 0 0,61 11 0 0 0,-1 0 0 0 0,110-20 0 0 0,-206 3-141 0 0,0-1 0 0 0,-1-1 1 0 0,1-1-1 0 0,44-16 0 0 0,-64 18 21 0 0,-1 0-1 0 0,1 0 1 0 0,-1 0 0 0 0,8-7-1 0 0,-12 9 78 0 0,0-1 1 0 0,0 0-1 0 0,0 1 0 0 0,-1-1 0 0 0,1 0 0 0 0,0 0 0 0 0,-1 0 0 0 0,1 0 0 0 0,-1 0 0 0 0,0 0 1 0 0,0-1-1 0 0,0 1 0 0 0,0 0 0 0 0,0-1 0 0 0,1-4 0 0 0,-2 6 21 0 0,0-1 0 0 0,0 1 0 0 0,-1-1 0 0 0,1 1-1 0 0,0-1 1 0 0,-1 1 0 0 0,1 0 0 0 0,-1-1 0 0 0,1 1 0 0 0,-1-1 0 0 0,0 1 0 0 0,1 0-1 0 0,-1-1 1 0 0,0 1 0 0 0,0 0 0 0 0,0 0 0 0 0,0 0 0 0 0,0 0 0 0 0,-2-1-1 0 0,0-2-91 0 0,-1 1 0 0 0,0 0-1 0 0,0 1 1 0 0,-7-5-1 0 0,-36-13-526 0 0,-58-18 0 0 0,77 29 798 0 0,75 27-230 0 0,-2 2 0 0 0,0 1 0 0 0,60 41 0 0 0,-98-58 208 0 0,0 1 0 0 0,0-1 0 0 0,-1 2 0 0 0,0-1 0 0 0,0 1 0 0 0,-1 0 0 0 0,1 0 0 0 0,-1 1 0 0 0,6 10 0 0 0,-9-14-81 0 0,-1-1-1 0 0,0 1 1 0 0,0 0 0 0 0,0 0-1 0 0,0 0 1 0 0,0 0 0 0 0,-1 0-1 0 0,1-1 1 0 0,-1 1 0 0 0,0 0-1 0 0,0 0 1 0 0,0 0 0 0 0,0 0-1 0 0,-1 0 1 0 0,1 0 0 0 0,-1 0-1 0 0,1 0 1 0 0,-1 0 0 0 0,0 0-1 0 0,0 0 1 0 0,-1-1 0 0 0,1 1-1 0 0,0 0 1 0 0,-1-1 0 0 0,0 1-1 0 0,1-1 1 0 0,-1 0 0 0 0,0 1-1 0 0,-3 1 1 0 0,-6 7 226 0 0,-1-1 0 0 0,0 0 0 0 0,-24 15 0 0 0,-45 19 1161 0 0,35-20-1114 0 0,-62 28-4339 0 0,94-44-5160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 7367 0 0,'-5'-4'-440'0'0,"3"2"963"0"0,0 1 1 0 0,0-1-1 0 0,0 0 1 0 0,0 0-1 0 0,1 0 1 0 0,-4-3-1 0 0,5 4-352 0 0,0 1 0 0 0,0 0 0 0 0,0-1 0 0 0,0 1 0 0 0,0-1 0 0 0,0 1-1 0 0,0-1 1 0 0,-1 1 0 0 0,1-1 0 0 0,1 1 0 0 0,-1-1 0 0 0,0 1-1 0 0,0-1 1 0 0,0 1 0 0 0,0-1 0 0 0,0 1 0 0 0,0-1 0 0 0,0 1 0 0 0,1-1-1 0 0,-1 1 1 0 0,0 0 0 0 0,0-1 0 0 0,1 1 0 0 0,-1-1 0 0 0,0 1-1 0 0,1 0 1 0 0,-1-1 0 0 0,0 1 0 0 0,1 0 0 0 0,-1-1 0 0 0,0 1 0 0 0,1 0-1 0 0,-1 0 1 0 0,1-1 0 0 0,-1 1 0 0 0,1 0 0 0 0,-1 0 0 0 0,0 0-1 0 0,1-1 1 0 0,-1 1 0 0 0,1 0 0 0 0,0 0 0 0 0,6-2 114 0 0,0 0 0 0 0,0 0 0 0 0,0 0 0 0 0,0 1 0 0 0,0 0 0 0 0,10 0 0 0 0,45 4 38 0 0,-51-3-285 0 0,-8 0-23 0 0,0 1 1 0 0,0-1-1 0 0,-1 0 0 0 0,1 1 1 0 0,0-1-1 0 0,0 1 0 0 0,-1 0 0 0 0,1 0 1 0 0,0 0-1 0 0,-1 1 0 0 0,1-1 1 0 0,-1 0-1 0 0,0 1 0 0 0,1 0 1 0 0,1 1-1 0 0,-3-1-3 0 0,0-1 0 0 0,0 1 0 0 0,0-1 0 0 0,0 1 0 0 0,0 0 0 0 0,-1-1 0 0 0,1 1 0 0 0,0 0 0 0 0,-1 0 0 0 0,0-1 0 0 0,1 1 0 0 0,-1 0-1 0 0,0 0 1 0 0,0 0 0 0 0,0-1 0 0 0,0 1 0 0 0,0 0 0 0 0,0 0 0 0 0,-1 0 0 0 0,1-1 0 0 0,0 1 0 0 0,-1 0 0 0 0,-1 3 0 0 0,-1 3 25 0 0,-1 0 1 0 0,0 0 0 0 0,-1-1-1 0 0,0 1 1 0 0,0-1-1 0 0,0 0 1 0 0,-11 11-1 0 0,-2 2 326 0 0,18-20-387 0 0,0 1 0 0 0,-1-1 0 0 0,1 0 0 0 0,0 1 0 0 0,0-1 0 0 0,0 0 0 0 0,-1 0 0 0 0,1 1 0 0 0,0-1 0 0 0,0 1 0 0 0,0-1 1 0 0,0 0-1 0 0,0 1 0 0 0,0-1 0 0 0,0 0 0 0 0,0 1 0 0 0,0-1 0 0 0,0 0 0 0 0,0 1 0 0 0,0-1 0 0 0,0 0 0 0 0,0 1 0 0 0,0-1 1 0 0,0 0-1 0 0,0 1 0 0 0,0-1 0 0 0,0 0 0 0 0,1 1 0 0 0,-1-1 0 0 0,0 0 0 0 0,0 1 0 0 0,0-1 0 0 0,1 0 0 0 0,-1 1 0 0 0,0-1 0 0 0,0 0 1 0 0,1 0-1 0 0,-1 1 0 0 0,0-1 0 0 0,0 0 0 0 0,1 0 0 0 0,-1 0 0 0 0,0 0 0 0 0,1 1 0 0 0,-1-1 0 0 0,0 0 0 0 0,1 0 0 0 0,-1 0 1 0 0,0 0-1 0 0,1 0 0 0 0,-1 0 0 0 0,1 0 0 0 0,27 6-298 0 0,-19-5 214 0 0,89 27 206 0 0,-86-23 202 0 0,-1 0-1 0 0,1 0 1 0 0,-1 1 0 0 0,0 0-1 0 0,19 16 1 0 0,-27-20-159 0 0,-1 0-1 0 0,0 0 1 0 0,0 0 0 0 0,0 0-1 0 0,0 0 1 0 0,0 1-1 0 0,-1-1 1 0 0,1 1 0 0 0,-1-1-1 0 0,0 1 1 0 0,1 0-1 0 0,-1-1 1 0 0,0 1 0 0 0,-1 0-1 0 0,1 0 1 0 0,0 0 0 0 0,-1-1-1 0 0,1 5 1 0 0,-2-3-3 0 0,1 1-1 0 0,-1-1 1 0 0,0 0 0 0 0,0 1 0 0 0,0-1 0 0 0,0 0-1 0 0,-1 0 1 0 0,1 0 0 0 0,-1 0 0 0 0,0 0 0 0 0,-3 4 0 0 0,-3 3 14 0 0,-1 0 0 0 0,0-1 1 0 0,0 0-1 0 0,-1 0 0 0 0,-1-1 1 0 0,-19 14-1 0 0,27-21-156 0 0,-66 40 190 0 0,62-38-290 0 0,-1 0-1 0 0,1-1 1 0 0,-1 0 0 0 0,0-1-1 0 0,0 0 1 0 0,0 0-1 0 0,-15 1 1 0 0,22-3-144 0 0,-1 1 0 0 0,0-1 0 0 0,1-1 0 0 0,-1 1 0 0 0,0 0 0 0 0,1 0 0 0 0,-1-1 0 0 0,-2 0-1 0 0,3 1-225 0 0,0-1-1 0 0,1 1 0 0 0,-1-1 1 0 0,1 1-1 0 0,-1-1 0 0 0,0 1 0 0 0,-1-3-1898 0 0,2 3 1898 0 0,-1-1 0 0 0,1 0 1 0 0,-1 0-1 0 0,-1-8-6692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7.2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0 453 2303 0 0,'3'0'9148'0'0,"3"-2"-8163"0"0,0 1-1 0 0,0-1 0 0 0,0 0 1 0 0,0-1-1 0 0,10-5 1 0 0,10-5-180 0 0,121-58 690 0 0,-23 11-986 0 0,19-8-297 0 0,-113 54-197 0 0,-17 9 5 0 0,-1-1 0 0 0,0 0 0 0 0,22-16 0 0 0,39-30 93 0 0,33-45 27 0 0,-101 91-131 0 0,8-2 61 0 0,-11 7 56 0 0,1 0 1 0 0,0 0-1 0 0,-1 0 0 0 0,1 0 1 0 0,0 1-1 0 0,0-1 0 0 0,0 1 1 0 0,0 0-1 0 0,-1 0 0 0 0,1 0 1 0 0,0 0-1 0 0,0 0 0 0 0,0 1 1 0 0,0-1-1 0 0,-1 1 0 0 0,1 0 1 0 0,4 2-1 0 0,6 2 58 0 0,0 1 0 0 0,16 11 0 0 0,-14-8 280 0 0,136 68 1047 0 0,-118-62-1261 0 0,1-2 1 0 0,0-1-1 0 0,58 12 0 0 0,13 4 125 0 0,-53-13-279 0 0,-1-3 0 0 0,59 7 0 0 0,-84-13-474 0 0,0 0 0 0 0,0 2 0 0 0,35 15 0 0 0,-60-22-186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0,'0'0'440'0'0,"10"12"168"0"0,4 1 632 0 0,0-1-1 0 0,1 0 0 0 0,19 11 0 0 0,8 6 796 0 0,-16-10-732 0 0,-1 2-1 0 0,-1 1 1 0 0,32 36-1 0 0,-47-47-928 0 0,-1 1-1 0 0,1 0 1 0 0,-2 0-1 0 0,0 1 1 0 0,0-1-1 0 0,-2 2 1 0 0,1-1-1 0 0,-1 1 1 0 0,-1 0-1 0 0,3 19 1 0 0,-4-10-168 0 0,-2 1-1 0 0,0 0 1 0 0,-2 0 0 0 0,0 0 0 0 0,-2-1 0 0 0,0 1-1 0 0,-2-1 1 0 0,-12 39 0 0 0,0-15-896 0 0,-2 0 0 0 0,-3 0 0 0 0,-27 42 0 0 0,41-75-713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0,'5'36'9781'0'0,"1"4"-4597"0"0,17 172-3481 0 0,-22-192-1795 0 0,18 135-2445 0 0,-18-149 948 0 0,2-1-349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11055 0 0,'-2'-10'-116'0'0,"1"-8"3559"0"0,4 31-626 0 0,32 137-5 0 0,29 70-3496 0 0,-47-158-2138 0 0,-12-44 1436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 16239 0 0,'-10'-10'1731'0'0,"10"10"-1684"0"0,-1-1 0 0 0,1 1-1 0 0,0-1 1 0 0,-1 1 0 0 0,1 0 0 0 0,0-1 0 0 0,0 1-1 0 0,0-1 1 0 0,0 1 0 0 0,-1-1 0 0 0,1 1 0 0 0,0 0 0 0 0,0-1-1 0 0,0 1 1 0 0,0-1 0 0 0,0 1 0 0 0,0-1 0 0 0,0 1 0 0 0,0-1-1 0 0,0 1 1 0 0,0 0 0 0 0,1-1 0 0 0,-1 1 0 0 0,0-1-1 0 0,0 1 1 0 0,0-1 0 0 0,0 1 0 0 0,1 0 0 0 0,-1-1 0 0 0,0 1-1 0 0,0-1 1 0 0,1 1 0 0 0,-1 0 0 0 0,0-1 0 0 0,1 1 0 0 0,-1 0-1 0 0,0 0 1 0 0,1-1 0 0 0,-1 1 0 0 0,0 0 0 0 0,1 0-1 0 0,-1-1 1 0 0,1 1 0 0 0,0 0 0 0 0,17-7 627 0 0,-5 6-1088 0 0,-1 0 0 0 0,0 0 0 0 0,1 2-1 0 0,-1-1 1 0 0,14 4 0 0 0,-9-2-989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15719 0 0,'0'0'1424'0'0,"17"-5"-566"0"0,-4 3-472 0 0,0 1 0 0 0,0 0 0 0 0,16 1 1 0 0,-24 0-337 0 0,0 0-1 0 0,-1 1 1 0 0,1 0 0 0 0,0 0 0 0 0,-1 0-1 0 0,1 0 1 0 0,0 1 0 0 0,-1 0 0 0 0,0 0-1 0 0,1 0 1 0 0,-1 0 0 0 0,5 4 0 0 0,-8-5-23 0 0,-1 0 1 0 0,1 1 0 0 0,0-1-1 0 0,0 0 1 0 0,0 0-1 0 0,-1 1 1 0 0,1-1 0 0 0,-1 0-1 0 0,1 1 1 0 0,-1-1 0 0 0,0 0-1 0 0,1 1 1 0 0,-1-1 0 0 0,0 1-1 0 0,0-1 1 0 0,0 1 0 0 0,0-1-1 0 0,0 1 1 0 0,0-1 0 0 0,-1 0-1 0 0,1 1 1 0 0,0-1 0 0 0,-1 1-1 0 0,1-1 1 0 0,-1 0 0 0 0,1 1-1 0 0,-1-1 1 0 0,-1 3 0 0 0,-2 2 53 0 0,0 1 1 0 0,0 0-1 0 0,-1-1 0 0 0,-5 7 1 0 0,-33 26-91 0 0,43-38-113 0 0,13-2-1710 0 0,5-1 1676 0 0,0 1-1 0 0,33 3 1 0 0,-44-1 342 0 0,-1 0 1 0 0,1 0 0 0 0,0 0-1 0 0,-1 1 1 0 0,1 0-1 0 0,-1 0 1 0 0,0 1-1 0 0,0 0 1 0 0,0 0-1 0 0,10 7 1 0 0,-14-9-65 0 0,-1 0-1 0 0,0 0 1 0 0,0 0 0 0 0,0 0-1 0 0,0 0 1 0 0,0 0 0 0 0,0 0 0 0 0,0 1-1 0 0,-1-1 1 0 0,1 0 0 0 0,0 0 0 0 0,0 1-1 0 0,-1-1 1 0 0,1 0 0 0 0,-1 1-1 0 0,0-1 1 0 0,1 1 0 0 0,-1-1 0 0 0,0 1-1 0 0,0-1 1 0 0,0 0 0 0 0,0 3 0 0 0,0-2 29 0 0,-1 1 0 0 0,1-1 1 0 0,-1 1-1 0 0,0-1 0 0 0,0 0 1 0 0,0 1-1 0 0,-1-1 0 0 0,1 0 1 0 0,0 0-1 0 0,-1 0 1 0 0,-3 4-1 0 0,-3 2 60 0 0,0-1 1 0 0,-1 0-1 0 0,0 0 1 0 0,-16 9-1 0 0,9-7-167 0 0,-20 9 0 0 0,31-16-129 0 0,0 0-1 0 0,0 0 1 0 0,1-1-1 0 0,-1 0 1 0 0,0 0-1 0 0,-1 0 1 0 0,1-1-1 0 0,0 1 1 0 0,-7-1-1 0 0,10-1-189 0 0,1 1 0 0 0,0 0 0 0 0,-1 0 0 0 0,1-1 0 0 0,0 1 0 0 0,0-1 0 0 0,-1 1 0 0 0,1-1-1 0 0,0 0 1 0 0,0 1 0 0 0,0-1 0 0 0,0 0 0 0 0,0 0 0 0 0,0 0 0 0 0,0 0 0 0 0,0 0 0 0 0,-1-2 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6911 0 0,'-21'3'749'0'0,"17"-3"-503"0"0,1 1 1 0 0,-1-1-1 0 0,1 1 0 0 0,0-1 1 0 0,-1 1-1 0 0,1 0 0 0 0,0 1 1 0 0,0-1-1 0 0,-4 2 0 0 0,1 1 1460 0 0,0 1 1 0 0,0-1-1 0 0,0 1 0 0 0,-8 8 0 0 0,9-7-1291 0 0,1 0 0 0 0,-1 1 0 0 0,1 0 1 0 0,0-1-1 0 0,1 1 0 0 0,0 0 0 0 0,-3 10 0 0 0,1-3-285 0 0,1 0-1 0 0,1 1 0 0 0,1-1 1 0 0,0 1-1 0 0,0 0 0 0 0,2-1 1 0 0,0 1-1 0 0,0 0 0 0 0,4 18 1 0 0,-2-23-113 0 0,0 0 0 0 0,0-1 0 0 0,1 1 1 0 0,0 0-1 0 0,1-1 0 0 0,0 0 0 0 0,0 0 1 0 0,1 0-1 0 0,0-1 0 0 0,1 1 0 0 0,0-1 0 0 0,0-1 1 0 0,1 1-1 0 0,11 10 0 0 0,-13-14-9 0 0,1 0-1 0 0,-1 0 1 0 0,0-1-1 0 0,1 0 1 0 0,0 0-1 0 0,0 0 1 0 0,0-1-1 0 0,0 0 1 0 0,0 0-1 0 0,0-1 1 0 0,1 1-1 0 0,-1-1 1 0 0,0-1-1 0 0,1 1 1 0 0,-1-1-1 0 0,10-1 1 0 0,-10 0 57 0 0,0 0 0 0 0,-1 0 1 0 0,1-1-1 0 0,-1 0 1 0 0,1 0-1 0 0,-1 0 0 0 0,0-1 1 0 0,0 0-1 0 0,0 0 0 0 0,0 0 1 0 0,-1 0-1 0 0,1-1 0 0 0,-1 0 1 0 0,0 0-1 0 0,0 0 0 0 0,0 0 1 0 0,-1-1-1 0 0,6-8 0 0 0,-4 3 71 0 0,0 0-1 0 0,0 0 0 0 0,-1 0 1 0 0,-1-1-1 0 0,0 1 0 0 0,0-1 1 0 0,-1 0-1 0 0,0 0 0 0 0,-1 0 1 0 0,0 0-1 0 0,-1 0 0 0 0,0-1 0 0 0,-1 1 1 0 0,0 0-1 0 0,-1 0 0 0 0,0 0 1 0 0,-1 1-1 0 0,-4-13 0 0 0,4 14-128 0 0,0 1-1 0 0,-1-1 1 0 0,0 1-1 0 0,0 0 1 0 0,-1 0-1 0 0,0 0 1 0 0,-1 1-1 0 0,1 0 1 0 0,-1 0-1 0 0,-1 0 1 0 0,1 1-1 0 0,-1 0 1 0 0,0 0-1 0 0,-1 0 1 0 0,1 1-1 0 0,-1 0 1 0 0,0 1-1 0 0,0 0 0 0 0,-1 0 1 0 0,1 0-1 0 0,-1 1 1 0 0,-11-2-1 0 0,-10 4-1271 0 0,29 1 1022 0 0,0 0 1 0 0,0 0 0 0 0,0 0 0 0 0,0 0-1 0 0,0 0 1 0 0,-1 0 0 0 0,1 1 0 0 0,0-1 0 0 0,0 0-1 0 0,0 1 1 0 0,0-1 0 0 0,0 1 0 0 0,0-1-1 0 0,0 1 1 0 0,1-1 0 0 0,-1 1 0 0 0,0 0-1 0 0,0-1 1 0 0,0 1 0 0 0,0 0 0 0 0,1 0-1 0 0,-1 0 1 0 0,0 0 0 0 0,1-1 0 0 0,-1 2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10591 0 0,'0'-21'5806'0'0,"0"21"-5756"0"0,3 11 1334 0 0,39 232 948 0 0,-39-217-2636 0 0,2 10-1582 0 0,-2-13-3030 0 0,-1-5-718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9671 0 0,'0'-1'62'0'0,"-1"1"-1"0"0,1-1 0 0 0,0 1 1 0 0,0-1-1 0 0,0 1 0 0 0,0-1 0 0 0,0 1 1 0 0,-1-1-1 0 0,1 1 0 0 0,0 0 1 0 0,0-1-1 0 0,0 1 0 0 0,1-1 1 0 0,-1 1-1 0 0,0-1 0 0 0,0 1 0 0 0,0-1 1 0 0,0 1-1 0 0,1-2 0 0 0,-1 1 447 0 0,1 0-1 0 0,0 0 0 0 0,0 0 1 0 0,0 0-1 0 0,0 0 0 0 0,0 0 1 0 0,0 0-1 0 0,0 0 0 0 0,0 0 1 0 0,0 0-1 0 0,2 0 0 0 0,17-8 4917 0 0,-10 6-5379 0 0,49-9 1857 0 0,31 1-3660 0 0,-71 10 1111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15663 0 0,'0'0'762'0'0,"6"12"182"0"0,-4-9-767 0 0,-1 0 0 0 0,0 0 0 0 0,0 1 0 0 0,0-1 0 0 0,-1 0 0 0 0,1 1 0 0 0,-1-1 0 0 0,0 1 1 0 0,0-1-1 0 0,0 0 0 0 0,0 1 0 0 0,-1-1 0 0 0,1 1 0 0 0,-2 4 0 0 0,-2 6 904 0 0,-1 0 0 0 0,-6 14-1 0 0,6-17-967 0 0,-1 3 121 0 0,-21 45 823 0 0,23-53-1231 0 0,1 0 0 0 0,-1 0 0 0 0,-1 0 0 0 0,1-1 0 0 0,-1 0 0 0 0,-10 9-1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4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13359 0 0,'0'0'1011'0'0,"3"-7"-558"0"0,-3 6-390 0 0,-1 1-1 0 0,1-1 1 0 0,0 0-1 0 0,0 0 1 0 0,-1 0-1 0 0,1 0 1 0 0,0 0-1 0 0,0 0 1 0 0,0 0-1 0 0,0 0 1 0 0,1 0-1 0 0,-1 0 1 0 0,0 0-1 0 0,0 1 1 0 0,0-1-1 0 0,1 0 1 0 0,-1 0 0 0 0,0 0-1 0 0,1-1 1 0 0,10-18 1627 0 0,-9 17-1569 0 0,42-74 556 0 0,47-113 0 0 0,-85 174-671 0 0,1-2-32 0 0,1 0-1 0 0,0 1 1 0 0,15-24-1 0 0,-21 39-29 0 0,0 0-1 0 0,0-1 1 0 0,0 1 0 0 0,0 0-1 0 0,1 0 1 0 0,-1 0 0 0 0,0 0-1 0 0,1 1 1 0 0,0-1 0 0 0,3-1-1 0 0,-5 3 37 0 0,-1 0 0 0 0,1 0-1 0 0,0 0 1 0 0,0 0 0 0 0,-1 0-1 0 0,1 0 1 0 0,0 0 0 0 0,-1 0-1 0 0,1 1 1 0 0,0-1 0 0 0,0 0-1 0 0,-1 1 1 0 0,1-1 0 0 0,0 0-1 0 0,-1 1 1 0 0,1-1 0 0 0,-1 0-1 0 0,1 1 1 0 0,-1-1 0 0 0,1 1-1 0 0,0 0 1 0 0,12 13-285 0 0,-12-12 260 0 0,14 17 31 0 0,-1 1 0 0 0,21 42 1 0 0,-9-14-53 0 0,6 6 43 0 0,104 169 749 0 0,-133-219-634 0 0,0 1 110 0 0,0-1 0 0 0,0 0 0 0 0,-1 1-1 0 0,1-1 1 0 0,-1 1 0 0 0,3 8 0 0 0,-5-12 122 0 0,-28 4 1515 0 0,-45-11 502 0 0,20 5-1267 0 0,-87-14 1 0 0,-20-1 360 0 0,126 18-2218 0 0,34-1-588 0 0,0 0 914 0 0,0-1-1 0 0,0 1 1 0 0,0-1 0 0 0,0 1 0 0 0,0-1 0 0 0,3 6-4115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8.04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18 1 6767 0 0,'0'0'608'0'0,"-2"0"-784"0"0,-9 1 8899 0 0,10 5-8327 0 0,0-1 0 0 0,0 1 1 0 0,0-1-1 0 0,1 1 0 0 0,-1 0 0 0 0,2 10 0 0 0,7 37 864 0 0,-5-35-848 0 0,31 147 2252 0 0,-24-119-2078 0 0,-2 1-1 0 0,-1 1 1 0 0,-3-1 0 0 0,-2 53-1 0 0,-2-74-741 0 0,0-25 17 0 0,1 4-997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37 284 7367 0 0,'0'0'568'0'0,"-1"-16"8808"0"0,1 42-7937 0 0,-1 0-1 0 0,-8 47 0 0 0,-1 4-1199 0 0,-1 7-129 0 0,7-63-62 0 0,4-20 125 0 0,-1-21-26 0 0,2-48-147 0 0,14-96 0 0 0,-7 85 0 0 0,18-93-60 0 0,-26 170 52 0 0,4-6-7 0 0,0 22-38 0 0,6 52 6 0 0,16 99 179 0 0,-18-127-176 0 0,2-1 0 0 0,19 48-1 0 0,-27-78 56 0 0,1-1-1 0 0,0 0 0 0 0,8 10 1 0 0,-10-14 16 0 0,0-1 1 0 0,0 1-1 0 0,0-1 1 0 0,1 1-1 0 0,-1-1 1 0 0,1 0-1 0 0,-1 1 1 0 0,1-1 0 0 0,-1 0-1 0 0,1 0 1 0 0,0 0-1 0 0,-1 0 1 0 0,1 0-1 0 0,0-1 1 0 0,0 1-1 0 0,0 0 1 0 0,3 0-1 0 0,-4-2 23 0 0,0 1 0 0 0,1 0-1 0 0,-1 0 1 0 0,0-1 0 0 0,1 1 0 0 0,-1-1-1 0 0,0 1 1 0 0,0-1 0 0 0,1 1-1 0 0,-1-1 1 0 0,0 0 0 0 0,0 0-1 0 0,0 1 1 0 0,0-1 0 0 0,0 0-1 0 0,0 0 1 0 0,0 0 0 0 0,0 0-1 0 0,0 0 1 0 0,0-1 0 0 0,-1 1-1 0 0,1 0 1 0 0,0 0 0 0 0,0-3-1 0 0,2-1 133 0 0,-1-1 0 0 0,0 0 0 0 0,3-12 0 0 0,1-26 511 0 0,2-80-1 0 0,-7 109-633 0 0,-1-18-159 0 0,-1 0 0 0 0,-2-1-1 0 0,-6-32 1 0 0,2 35-3996 0 0,-15-45 0 0 0,18 66-2470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6T23:55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56 11087 0 0,'-11'-20'1530'0'0,"10"18"-1205"0"0,0 0 0 0 0,0 0-1 0 0,0 0 1 0 0,0 0 0 0 0,0 0 0 0 0,-1 0 0 0 0,1 0-1 0 0,-1 0 1 0 0,1 0 0 0 0,-1 1 0 0 0,0-1-1 0 0,1 1 1 0 0,-1-1 0 0 0,0 1 0 0 0,0 0 0 0 0,0-1-1 0 0,-3 0 1 0 0,3 1-189 0 0,0 1-1 0 0,1-1 1 0 0,-1 1-1 0 0,0-1 1 0 0,1 1 0 0 0,-1 0-1 0 0,0 0 1 0 0,1-1-1 0 0,-1 1 1 0 0,0 0-1 0 0,1 1 1 0 0,-1-1 0 0 0,0 0-1 0 0,0 0 1 0 0,1 1-1 0 0,-1-1 1 0 0,1 1-1 0 0,-1 0 1 0 0,0-1 0 0 0,-1 2-1 0 0,0 0-29 0 0,1 0 0 0 0,0 0 0 0 0,0 0 0 0 0,0 0-1 0 0,0 1 1 0 0,0-1 0 0 0,0 0 0 0 0,0 1 0 0 0,1-1 0 0 0,-1 1 0 0 0,0 3 0 0 0,-1 0-35 0 0,1 0 1 0 0,0 0 0 0 0,1 0 0 0 0,-1 0 0 0 0,1 1 0 0 0,0-1 0 0 0,1 0 0 0 0,-1 1-1 0 0,1-1 1 0 0,2 10 0 0 0,-2-12-73 0 0,1 0 0 0 0,1 0-1 0 0,-1 0 1 0 0,0-1 0 0 0,1 1-1 0 0,0 0 1 0 0,0-1 0 0 0,0 0-1 0 0,0 1 1 0 0,1-1 0 0 0,-1 0-1 0 0,6 5 1 0 0,-7-7 0 0 0,1 0 0 0 0,-1 1-1 0 0,1-1 1 0 0,0 0 0 0 0,0 0-1 0 0,0 0 1 0 0,-1 0 0 0 0,1-1-1 0 0,0 1 1 0 0,0 0 0 0 0,0-1 0 0 0,0 0-1 0 0,0 1 1 0 0,0-1 0 0 0,0 0-1 0 0,0 0 1 0 0,1 0 0 0 0,-1 0 0 0 0,0 0-1 0 0,0-1 1 0 0,0 1 0 0 0,0-1-1 0 0,0 1 1 0 0,0-1 0 0 0,0 0-1 0 0,2-1 1 0 0,0-1-16 0 0,0 1-1 0 0,0-1 1 0 0,0 0 0 0 0,0 0-1 0 0,-1-1 1 0 0,0 1 0 0 0,0-1-1 0 0,0 0 1 0 0,0 1 0 0 0,0-2-1 0 0,-1 1 1 0 0,0 0 0 0 0,0 0-1 0 0,3-8 1 0 0,-3 6-5 0 0,0 0 1 0 0,0 0-1 0 0,-1 0 0 0 0,0 0 1 0 0,0 0-1 0 0,0 0 0 0 0,-1 0 1 0 0,0 0-1 0 0,0 0 0 0 0,-1 0 1 0 0,-1-7-1 0 0,1 10 61 0 0,1 0 0 0 0,-2 1 0 0 0,1-1 0 0 0,0 1 0 0 0,0-1 0 0 0,-4-3 0 0 0,3 2 275 0 0,1 3 3 0 0,3 14 264 0 0,0-4-446 0 0,1 0 0 0 0,0 0 0 0 0,1 0 0 0 0,-1 0 0 0 0,2 0 0 0 0,-1-1 0 0 0,1 1 0 0 0,0-1 0 0 0,1-1-1 0 0,0 1 1 0 0,0-1 0 0 0,1 0 0 0 0,0 0 0 0 0,0-1 0 0 0,0 0 0 0 0,11 7 0 0 0,-13-11-540 0 0,0 1 1 0 0,0-1-1 0 0,0 0 0 0 0,0 0 1 0 0,0 0-1 0 0,0-1 1 0 0,0 0-1 0 0,10 1 0 0 0,-1 0-7940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8.69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1375 0 0,'0'0'14772'0'0,"8"0"-13784"0"0,4 2-428 0 0,0 1-1 0 0,0 0 0 0 0,0 0 0 0 0,0 2 1 0 0,14 6-1 0 0,2 0 37 0 0,255 87 3140 0 0,-133-54-2828 0 0,-18-6-280 0 0,89 47 836 0 0,-215-83-1388 0 0,0-2-1 0 0,-4 0-21 0 0,-2 0-169 0 0,1 0 0 0 0,0 0-1 0 0,0-1 1 0 0,0 1 0 0 0,0 0-1 0 0,-1-1 1 0 0,1 1 0 0 0,0 0-1 0 0,0-1 1 0 0,-1 1 0 0 0,1-1-1 0 0,0 1 1 0 0,-1-1 0 0 0,1 0-1 0 0,0 1 1 0 0,-1-1 0 0 0,1 0-1 0 0,-1 1 1 0 0,1-1 0 0 0,-1 0-1 0 0,1 0 1 0 0,-1 1 0 0 0,0-1-1 0 0,1 0 1 0 0,-1 0 0 0 0,0 0-1 0 0,0 1 1 0 0,1-1 0 0 0,-1 0-1 0 0,0 0 1 0 0,0 0 0 0 0,0 0 0 0 0,0 0-1 0 0,0 0 1 0 0,-1-1-1 0 0,1 0-530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9.34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26 426 5063 0 0,'0'0'390'0'0,"-21"-6"4439"0"0,21 6-4686 0 0,0 0 0 0 0,-1 0 0 0 0,1 0 0 0 0,0 0 0 0 0,0 0 0 0 0,0 0 0 0 0,-3-2 2001 0 0,3 2-2001 0 0,0 0 0 0 0,0 0 0 0 0,0-1 0 0 0,0 1 0 0 0,0 0 0 0 0,-1 0 0 0 0,1 0 0 0 0,0-1 0 0 0,0 1 0 0 0,0 0 0 0 0,0 0 0 0 0,0 0 0 0 0,0-1 0 0 0,0 1 0 0 0,0 0 0 0 0,0 0 0 0 0,0 0 0 0 0,0-1 0 0 0,0 1 0 0 0,0 0 0 0 0,0 0 0 0 0,0 0 0 0 0,1-1 0 0 0,-1 1 0 0 0,0 0-1 0 0,0 0 1 0 0,0 0 0 0 0,0-1 143 0 0,1 1-143 0 0,12-8 1247 0 0,109-53 2888 0 0,45-20-2886 0 0,21-5-957 0 0,-167 76-343 0 0,24-15 126 0 0,11-4-8 0 0,-45 23-180 0 0,1-1-1 0 0,-2 1 1 0 0,21-17 0 0 0,12-8-32 0 0,-36 26-106 0 0,1 0 0 0 0,11-11 0 0 0,-8 4-4064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0.01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16 4143 0 0,'0'0'7466'0'0,"1"-1"-6605"0"0,-1-1 1 0 0,1 1-1 0 0,-1-1 0 0 0,1 1 1 0 0,0-1-1 0 0,-1 1 1 0 0,1 0-1 0 0,0-1 1 0 0,2-1-1 0 0,-1 7-731 0 0,1-1-1 0 0,-1 1 1 0 0,0 0-1 0 0,0 0 1 0 0,0 0-1 0 0,0 0 1 0 0,-1 0-1 0 0,1 0 1 0 0,-1 0-1 0 0,0 1 1 0 0,0 4-1 0 0,3 6 133 0 0,18 102 913 0 0,-13-57-781 0 0,4 18 120 0 0,7 41 52 0 0,8 37 236 0 0,-27-133-329 0 0,-1-12-1188 0 0,1 1-3690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0.7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12 919 0 0,'0'-7'11470'0'0,"0"7"-11389"0"0,0 0 0 0 0,1 0 0 0 0,-1-1 1 0 0,0 1-1 0 0,0 0 0 0 0,0 0 1 0 0,0 0-1 0 0,0-1 0 0 0,0 1 0 0 0,0 0 1 0 0,0 0-1 0 0,0 0 0 0 0,0 0 0 0 0,1 0 1 0 0,-1-1-1 0 0,0 1 0 0 0,0 0 1 0 0,0 0-1 0 0,0 0 0 0 0,0 0 0 0 0,1 0 1 0 0,-1 0-1 0 0,0-1 0 0 0,0 1 0 0 0,0 0 1 0 0,1 0-1 0 0,-1 0 0 0 0,0 0 1 0 0,0 0-1 0 0,0 0 0 0 0,1 0 0 0 0,-1 0 1 0 0,0 0-1 0 0,0 0 0 0 0,0 0 0 0 0,0 0 1 0 0,1 0-1 0 0,-1 0 0 0 0,0 0 1 0 0,0 0-1 0 0,0 0 0 0 0,1 0 0 0 0,-1 0 1 0 0,0 0-1 0 0,0 1 0 0 0,0-1 0 0 0,1 0 1 0 0,-1 0-1 0 0,0 0 0 0 0,0 0 1 0 0,0 1-1 0 0,11 5 1002 0 0,-11-6-1111 0 0,5 3 234 0 0,-1 1 1 0 0,0-1-1 0 0,-1 1 0 0 0,1 0 1 0 0,-1 0-1 0 0,1 0 0 0 0,-1 1 0 0 0,0-1 1 0 0,-1 1-1 0 0,1 0 0 0 0,-1 0 1 0 0,0 0-1 0 0,1 5 0 0 0,3 10 667 0 0,6 41-1 0 0,-11-51-692 0 0,6 51 527 0 0,-1 70 0 0 0,-2-25-565 0 0,-3-93-419 0 0,0 0-1 0 0,1 0 0 0 0,0 0 1 0 0,8 23-1 0 0,-10-36 194 0 0,0 0-1 0 0,0 0 1 0 0,0 1-1 0 0,0-1 1 0 0,0 0-1 0 0,0 0 1 0 0,0 0-1 0 0,0 0 1 0 0,0 0-1 0 0,0 1 1 0 0,0-1-1 0 0,0 0 1 0 0,0 0-1 0 0,0 0 1 0 0,0 0-1 0 0,0 0 1 0 0,0 0-1 0 0,1 0 1 0 0,-1 1-1 0 0,0-1 1 0 0,0 0-1 0 0,0 0-252 0 0,0 0 252 0 0,0 0 1 0 0,0 0-1 0 0,1 0 1 0 0,-1 0-1 0 0,0 0 1 0 0,0 1-1 0 0,0-1 1 0 0,0 0-1 0 0,0 0 1 0 0,0 0-1 0 0,1 0 1 0 0,-1 0-1 0 0,0 0 1 0 0,0 0-1 0 0,0 0 1 0 0,0 0-1 0 0,0 0 1 0 0,1 0-1 0 0,-1 0 1 0 0,0 0-1 0 0,0 0 1 0 0,0 0-1 0 0,0-1 1 0 0,0 1-1 0 0,0 0 1 0 0,1 0-1 0 0,-1 0 1 0 0,0 0-1 0 0,0 0 1 0 0,0 0-1 0 0,0 0 1 0 0,0 0-254 0 0,0-1 254 0 0,1 1-1 0 0,-1 0 1 0 0,0 0-1 0 0,0 0 1 0 0,0 0-1 0 0,0 0 1 0 0,0-1-1 0 0,4-8-3225 0 0,-4 8 3681 0 0,3-13-2274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1.09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6447 0 0,'0'0'5496'0'0,"5"4"-2726"0"0,-3-1-2487 0 0,0 0 0 0 0,0 0 0 0 0,0 0 0 0 0,-1 0 1 0 0,1 0-1 0 0,-1 0 0 0 0,0 0 0 0 0,0 1 0 0 0,1 3 1 0 0,4 34 857 0 0,-4-28-796 0 0,12 167 2859 0 0,-2-22-1907 0 0,-10-127-1210 0 0,-1-17-149 0 0,0 0 0 0 0,4 15-1 0 0,-5-29-38 0 0,0 0 0 0 0,1 1-1 0 0,-1-1 1 0 0,0 0 0 0 0,0 1-1 0 0,0-1 1 0 0,1 0 0 0 0,-1 0-1 0 0,0 1 1 0 0,0-1 0 0 0,0 0-1 0 0,1 0 1 0 0,-1 0-1 0 0,0 1 1 0 0,1-1 0 0 0,-1 0-1 0 0,0 0 1 0 0,1 0 0 0 0,-1 0-1 0 0,0 1 1 0 0,1-1 0 0 0,-1 0-1 0 0,0 0 1 0 0,1 0-1 0 0,-1 0 1 0 0,0 0 0 0 0,1 0-1 0 0,-1 0 1 0 0,1 0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2.4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1 604 2759 0 0,'0'-10'19007'0'0,"1"7"-19103"0"0,64-66 2574 0 0,56-40-1322 0 0,-41 39-517 0 0,-52 43-394 0 0,143-135 1227 0 0,-60 53-1146 0 0,-111 109-324 0 0,45-40 33 0 0,-43 39-110 0 0,10-2-1447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19 617 3223 0 0,'0'0'7'0'0,"0"0"0"0"0,-1 0 0 0 0,1 0-1 0 0,0 0 1 0 0,0 0 0 0 0,0 0-1 0 0,-1 0 1 0 0,1 0 0 0 0,0 1-1 0 0,0-1 1 0 0,0 0 0 0 0,0 0 0 0 0,-1 0-1 0 0,1 0 1 0 0,0 0 0 0 0,0 0-1 0 0,0 0 1 0 0,0 0 0 0 0,-1 1-1 0 0,1-1 1 0 0,0 0 0 0 0,0 0-1 0 0,0 0 1 0 0,0 0 0 0 0,0 0 0 0 0,0 1-1 0 0,0-1 1 0 0,0 0 0 0 0,-1 0-1 0 0,1 0 1 0 0,0 0 0 0 0,0 1-1 0 0,0-1 1 0 0,0 0 0 0 0,0 0 0 0 0,0 0-1 0 0,0 1 1 0 0,0-1 0 0 0,0 0-1 0 0,0 0 1 0 0,0 0 0 0 0,0 1-1 0 0,1 5-181 0 0,-1-6 320 0 0,0 1-1 0 0,0-1 1 0 0,0 1 0 0 0,0-1-1 0 0,0 1 1 0 0,0-1-1 0 0,0 0 1 0 0,0 1-1 0 0,0-1 1 0 0,0 1-1 0 0,0-1 1 0 0,0 1 0 0 0,0-1-1 0 0,0 1 1 0 0,0-1-1 0 0,-1 1 1 0 0,1-1-1 0 0,0 1 1 0 0,0-1-1 0 0,0 0 1 0 0,-1 1 0 0 0,1-1-1 0 0,0 1 1 0 0,-1-1-1 0 0,1 0 1 0 0,0 1-1 0 0,-1-1 1 0 0,1 0 0 0 0,-1 0-1 0 0,1 1 1 0 0,0-1-1 0 0,-1 0 1 0 0,1 0-1 0 0,-1 1 1 0 0,1-1-1 0 0,-7 0 5541 0 0,7-4-4594 0 0,0 3-954 0 0,0 0 0 0 0,0 0 0 0 0,0-1 0 0 0,0 1 0 0 0,0 0 0 0 0,0 0 0 0 0,1 0 0 0 0,-1 0 0 0 0,0 0 0 0 0,0 0 0 0 0,1 0 0 0 0,-1 0 0 0 0,1 0 0 0 0,-1 0 0 0 0,1 0 0 0 0,-1 0 1 0 0,1 0-1 0 0,0 0 0 0 0,1-1 0 0 0,12-14 358 0 0,1 1 1 0 0,1 0 0 0 0,1 1 0 0 0,0 0 0 0 0,1 2-1 0 0,28-16 1 0 0,41-27 269 0 0,-21 11-477 0 0,103-70-45 0 0,-155 102-250 0 0,91-75 78 0 0,-50 39-43 0 0,43-45 465 0 0,-83 70 157 0 0,-15 23-445 0 0,6-12 371 0 0,-5 11-541 0 0,0 0-1 0 0,0 0 1 0 0,0 0-1 0 0,0 0 1 0 0,0 0 0 0 0,0 0-1 0 0,0 0 1 0 0,0 0-1 0 0,0 0 1 0 0,1 0-1 0 0,-1 1 1 0 0,0-1 0 0 0,1 0-1 0 0,-1 1 1 0 0,0-1-1 0 0,1 1 1 0 0,-1 0-1 0 0,1-1 1 0 0,-1 1 0 0 0,1 0-1 0 0,-1 0 1 0 0,1 0-1 0 0,-1 0 1 0 0,1 0 0 0 0,-1 0-1 0 0,0 1 1 0 0,3 0-1 0 0,4 1-39 0 0,0 0 0 0 0,-1 0 0 0 0,14 8 0 0 0,-15-7 77 0 0,76 27 29 0 0,-24-9 105 0 0,169 55 608 0 0,-122-42-435 0 0,-46-15-323 0 0,100 32 219 0 0,-109-38-188 0 0,62 9-1 0 0,-33-5-4294 0 0,-62-13 3387 0 0,-14 2-2830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5.89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35 140 5063 0 0,'0'0'390'0'0,"-2"1"-36"0"0,1 0 29 0 0,-9 0 5866 0 0,10-2-6115 0 0,0 1 0 0 0,0-1 0 0 0,0 1 0 0 0,0 0 0 0 0,0-1 1 0 0,0 1-1 0 0,0 0 0 0 0,0-1 0 0 0,0 1 0 0 0,0-1 0 0 0,0 1 0 0 0,0 0 0 0 0,0-1 0 0 0,-1 1 0 0 0,1 0 0 0 0,0-1 0 0 0,0 1 0 0 0,0 0 0 0 0,-1-1 0 0 0,1 1 0 0 0,0 0 0 0 0,0 0 0 0 0,-1-1 0 0 0,1 1 0 0 0,-3-5-253 0 0,1 1 194 0 0,-1 0 0 0 0,1 0 0 0 0,1-1 1 0 0,-1 1-1 0 0,0-1 0 0 0,1 0 1 0 0,0 1-1 0 0,0-1 0 0 0,1 0 1 0 0,-1 0-1 0 0,1 0 0 0 0,0 1 1 0 0,0-1-1 0 0,1 0 0 0 0,-1 0 0 0 0,1 0 1 0 0,0 1-1 0 0,1-1 0 0 0,-1 1 1 0 0,1-1-1 0 0,2-4 0 0 0,-3 7 24 0 0,1 0 0 0 0,-1 0-1 0 0,1 1 1 0 0,-1-1 0 0 0,1 0-1 0 0,0 1 1 0 0,0-1 0 0 0,0 1-1 0 0,0 0 1 0 0,0 0 0 0 0,0-1-1 0 0,0 1 1 0 0,1 1 0 0 0,2-2-1 0 0,-4 2 46 0 0,15 14 491 0 0,-16-13-571 0 0,1 1 1 0 0,0-1-1 0 0,-1 1 0 0 0,1-1 1 0 0,-1 1-1 0 0,0-1 1 0 0,0 1-1 0 0,1-1 0 0 0,-1 1 1 0 0,0-1-1 0 0,0 1 0 0 0,0-1 1 0 0,-1 1-1 0 0,1-1 1 0 0,0 0-1 0 0,-1 1 0 0 0,1-1 1 0 0,0 1-1 0 0,-1-1 0 0 0,0 1 1 0 0,1-1-1 0 0,-1 0 1 0 0,0 0-1 0 0,0 1 0 0 0,1-1 1 0 0,-1 0-1 0 0,-1 1 1 0 0,1-1 81 0 0,-32 2 118 0 0,32-3-266 0 0,1 0 0 0 0,0 0 0 0 0,-1 0 0 0 0,1-1 0 0 0,0 1 0 0 0,-1 0 0 0 0,1 0 0 0 0,0 0 0 0 0,0 0 0 0 0,-1-1 0 0 0,1 1 0 0 0,0 0 0 0 0,0 0 0 0 0,-1-1 0 0 0,1 1 0 0 0,0 0 0 0 0,0 0 0 0 0,-1-1 0 0 0,1 1 0 0 0,0 0 0 0 0,0-1 0 0 0,0 1 0 0 0,0 0 0 0 0,0-1 0 0 0,-1 1 0 0 0,1 0 0 0 0,0-1 0 0 0,0 1 0 0 0,0 0 0 0 0,0-1 0 0 0,0 1 0 0 0,0 0 0 0 0,0-1 1 0 0,1-9-93 0 0,0 3 14 0 0,-1 7 78 0 0,0-1 0 0 0,0 1 0 0 0,0 0 0 0 0,1-1 0 0 0,-1 1 0 0 0,0 0 0 0 0,0-1 0 0 0,0 1 0 0 0,0 0 0 0 0,1 0-1 0 0,-1-1 1 0 0,0 1 0 0 0,0 0 0 0 0,0 0 0 0 0,1 0 0 0 0,-1-1 0 0 0,0 1 0 0 0,0 0 0 0 0,1 0 0 0 0,-1 0 0 0 0,0 0 0 0 0,1-1 0 0 0,-1 1 0 0 0,0 0 0 0 0,1 0 0 0 0,-1 0 0 0 0,0 0 0 0 0,0 0 0 0 0,1 0 0 0 0,-1 0 0 0 0,0 0 0 0 0,1 0 0 0 0,-1 0 0 0 0,0 0 0 0 0,1 0 0 0 0,-1 0 0 0 0,0 0 0 0 0,1 0 0 0 0,-1 1 0 0 0,0-2-1 0 0,8-2-64 0 0,-7 3 64 0 0,1 1-1 0 0,-1-1 1 0 0,0 0 0 0 0,1 0 0 0 0,-1 0 0 0 0,0 1 0 0 0,1-1-1 0 0,-1 1 1 0 0,0-1 0 0 0,1 1 0 0 0,-1-1 0 0 0,0 1 0 0 0,0 0-1 0 0,2 1 1 0 0,-1 0 25 0 0,0 0-1 0 0,-1 0 0 0 0,1 0 1 0 0,-1 0-1 0 0,1 0 0 0 0,-1 0 1 0 0,0 1-1 0 0,0-1 1 0 0,0 0-1 0 0,0 1 0 0 0,0-1 1 0 0,0 1-1 0 0,-1-1 0 0 0,1 1 1 0 0,-1-1-1 0 0,0 1 1 0 0,0 2-1 0 0,2 5 44 0 0,-2-9 229 0 0,-11 16 482 0 0,9-16-732 0 0,1 0 1 0 0,-1 0-1 0 0,0 0 0 0 0,0 0 0 0 0,0 0 0 0 0,1 0 1 0 0,-1 0-1 0 0,0-1 0 0 0,-3 1 0 0 0,4-1-28 0 0,0 0 0 0 0,0 0 0 0 0,0 0 0 0 0,0 0 0 0 0,0-1 0 0 0,0 1 0 0 0,0 0-1 0 0,0-1 1 0 0,0 1 0 0 0,0 0 0 0 0,0-1 0 0 0,0 0 0 0 0,0 1 0 0 0,1-1 0 0 0,-1 1 0 0 0,0-1 0 0 0,0 0 0 0 0,1 0-1 0 0,-1 1 1 0 0,0-1 0 0 0,1 0 0 0 0,-1-1 0 0 0,-1 0-330 0 0,0-1-1 0 0,0 0 1 0 0,0 0 0 0 0,1 0-1 0 0,-1 1 1 0 0,1-2 0 0 0,0 1 0 0 0,0 0-1 0 0,-2-6 1 0 0,3 7-8 0 0,0 0 0 0 0,0 0 0 0 0,0 0 0 0 0,1 0 1 0 0,-1 0-1 0 0,0 0 0 0 0,1 0 0 0 0,-1 0 0 0 0,1 0 0 0 0,-1 0 0 0 0,1 0 1 0 0,0 1-1 0 0,0-1 0 0 0,0 0 0 0 0,0 0 0 0 0,0 1 0 0 0,1-1 0 0 0,0-1 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6.56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42 16 4607 0 0,'0'0'2180'0'0,"13"7"4618"0"0,-10-6-6494 0 0,-1 0 1 0 0,0 1-1 0 0,0-1 1 0 0,1 1 0 0 0,-1 0-1 0 0,0 0 1 0 0,-1 0 0 0 0,1 0-1 0 0,0 0 1 0 0,2 4-1 0 0,-3-5-246 0 0,-1-1-1 0 0,0 1 0 0 0,1 0 0 0 0,-1 0 0 0 0,0-1 0 0 0,0 1 0 0 0,1 0 0 0 0,-1 0 0 0 0,0 0 0 0 0,0-1 1 0 0,0 1-1 0 0,0 0 0 0 0,0 0 0 0 0,0 0 0 0 0,0 0 0 0 0,0-1 0 0 0,-1 1 0 0 0,1 0 0 0 0,0 0 1 0 0,0 0-1 0 0,-1-1 0 0 0,1 1 0 0 0,0 0 0 0 0,-1 0 0 0 0,1-1 0 0 0,-1 1 0 0 0,1 0 0 0 0,-1-1 0 0 0,1 1 1 0 0,-1-1-1 0 0,1 1 0 0 0,-1-1 0 0 0,0 1 0 0 0,1-1 0 0 0,-1 1 0 0 0,0-1 0 0 0,1 1 0 0 0,-1-1 1 0 0,0 0-1 0 0,0 1 0 0 0,-1-1 0 0 0,2 1-43 0 0,-3 0 43 0 0,1 0 1 0 0,0 0 0 0 0,-1 0-1 0 0,1 0 1 0 0,-1 0-1 0 0,1 0 1 0 0,-1-1 0 0 0,1 1-1 0 0,-1-1 1 0 0,0 0 0 0 0,1 1-1 0 0,-1-1 1 0 0,0 0 0 0 0,1-1-1 0 0,-5 0 1 0 0,6 1-52 0 0,0 0 1 0 0,0-1-1 0 0,0 1 1 0 0,0-1 0 0 0,0 1-1 0 0,0-1 1 0 0,0 1-1 0 0,0-1 1 0 0,0 1-1 0 0,0-1 1 0 0,0 0-1 0 0,1 0 1 0 0,-1 0-1 0 0,0 1 1 0 0,0-1-1 0 0,1 0 1 0 0,-1 0 0 0 0,0 0-1 0 0,0-2 1 0 0,0 1-1 0 0,0 0-6 0 0,1 1-1 0 0,-1-1 0 0 0,1 1 1 0 0,0-1-1 0 0,-1 0 0 0 0,1 1 1 0 0,0-1-1 0 0,0 1 0 0 0,0-1 1 0 0,0 0-1 0 0,0 1 0 0 0,1-1 1 0 0,-1 0-1 0 0,1-1 1 0 0,-1 2-7 0 0,0 0 0 0 0,1-1 0 0 0,-1 1 0 0 0,1-1-1 0 0,-1 0 1 0 0,1 1 0 0 0,0-1 0 0 0,0 1 0 0 0,0 0-1 0 0,0-1 1 0 0,0 1 0 0 0,0 0 0 0 0,0-1 0 0 0,0 1-1 0 0,0 0 1 0 0,0 0 0 0 0,1 0 0 0 0,-1 0 0 0 0,1 0-1 0 0,-1 0 1 0 0,0 0 0 0 0,1 1 0 0 0,0-1 0 0 0,-1 0-1 0 0,1 1 1 0 0,-1-1 0 0 0,1 1 0 0 0,0 0 0 0 0,-1-1-1 0 0,1 1 1 0 0,0 0 0 0 0,1 0 0 0 0,1 0 46 0 0,-1 0-1 0 0,1 1 1 0 0,-1-1 0 0 0,1 1 0 0 0,-1-1-1 0 0,1 1 1 0 0,-1 0 0 0 0,1 1 0 0 0,-1-1-1 0 0,0 0 1 0 0,1 1 0 0 0,4 3 0 0 0,-7-4 199 0 0,3 17 178 0 0,-4-16-383 0 0,0-1 0 0 0,0 1 0 0 0,0 0 0 0 0,0 0 0 0 0,-1 0 0 0 0,1-1 0 0 0,0 1 1 0 0,-1 0-1 0 0,1 0 0 0 0,-1-1 0 0 0,0 1 0 0 0,1 0 0 0 0,-1-1 0 0 0,0 1 0 0 0,0 0 0 0 0,0-1 0 0 0,0 1 0 0 0,0-1 0 0 0,-1 0 0 0 0,1 1 0 0 0,0-1 0 0 0,-1 0 0 0 0,-2 2 0 0 0,2-2-24 0 0,0 0-1 0 0,0 0 1 0 0,-1 0-1 0 0,1 0 1 0 0,0 0 0 0 0,-1 0-1 0 0,1-1 1 0 0,-1 1-1 0 0,1-1 1 0 0,-1 0-1 0 0,1 0 1 0 0,-1 0 0 0 0,1 0-1 0 0,-1 0 1 0 0,1 0-1 0 0,-4-2 1 0 0,4 2-7 0 0,1-1 0 0 0,0 0 1 0 0,0 0-1 0 0,0 0 0 0 0,1 0 1 0 0,-1 0-1 0 0,0-1 0 0 0,0 1 1 0 0,1 0-1 0 0,-1 0 0 0 0,0 0 1 0 0,1-1-1 0 0,-1 1 0 0 0,1 0 1 0 0,0-1-1 0 0,-1 1 0 0 0,1 0 1 0 0,0-1-1 0 0,0 1 0 0 0,0-1 1 0 0,0 1-1 0 0,0-2 0 0 0,2-8-58 0 0,-2 8 49 0 0,0 0-1 0 0,1 0 0 0 0,0 0 0 0 0,0 0 0 0 0,0 0 0 0 0,0 0 0 0 0,2-4 1 0 0,-2 5-3 0 0,1 1-1 0 0,-1-1 1 0 0,0 1 0 0 0,1 0 0 0 0,-1-1 0 0 0,1 1 0 0 0,0 0 0 0 0,-1 0 0 0 0,1 0-1 0 0,0 0 1 0 0,0 0 0 0 0,-1 1 0 0 0,1-1 0 0 0,0 0 0 0 0,0 1 0 0 0,4-1 0 0 0,-4 1-67 0 0,0 0 1 0 0,1 0 0 0 0,-1 0 0 0 0,1 0 0 0 0,-1 1 0 0 0,0-1 0 0 0,1 1 0 0 0,-1-1 0 0 0,0 1 0 0 0,3 1 0 0 0,10 5-7246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6.93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 42 1375 0 0,'-5'-7'15092'0'0,"25"-4"-11226"0"0,-11 8-3459 0 0,0 1 0 0 0,0-1 0 0 0,0 2 0 0 0,18-2 0 0 0,-2 0-200 0 0,8 2-142 0 0,2-4-886 0 0,-21 2-3657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7.4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357 50 7367 0 0,'-12'-5'784'0'0,"-87"-25"8407"0"0,86 28-8440 0 0,1-1 1 0 0,-20 0-1 0 0,-12-2 407 0 0,39 4-1080 0 0,0 0 1 0 0,0 1-1 0 0,0 0 1 0 0,0 0-1 0 0,0 0 0 0 0,0 1 1 0 0,0 0-1 0 0,0 0 1 0 0,0 0-1 0 0,1 0 0 0 0,-1 1 1 0 0,0 0-1 0 0,0 0 1 0 0,1 0-1 0 0,0 0 0 0 0,-1 1 1 0 0,1-1-1 0 0,0 1 1 0 0,-5 5-1 0 0,4-4-53 0 0,1 0 0 0 0,0 0 1 0 0,1 1-1 0 0,-1-1 0 0 0,1 1 0 0 0,0 0 0 0 0,0-1 0 0 0,1 1 1 0 0,-1 1-1 0 0,1-1 0 0 0,0 0 0 0 0,0 1 0 0 0,1-1 0 0 0,-1 1 1 0 0,1-1-1 0 0,1 1 0 0 0,-1 5 0 0 0,2 8-20 0 0,1-1 0 0 0,0 1-1 0 0,1-1 1 0 0,2 0 0 0 0,0 0-1 0 0,0 0 1 0 0,2-1 0 0 0,0 1 0 0 0,1-2-1 0 0,1 1 1 0 0,0-1 0 0 0,1 0-1 0 0,1-1 1 0 0,0-1 0 0 0,2 1-1 0 0,16 15 1 0 0,-23-25-3 0 0,0-1 0 0 0,0 1-1 0 0,1-1 1 0 0,-1 0 0 0 0,1-1 0 0 0,0 0 0 0 0,0 0-1 0 0,0 0 1 0 0,0-1 0 0 0,1 0 0 0 0,-1 0-1 0 0,1-1 1 0 0,-1 0 0 0 0,1 0 0 0 0,-1-1 0 0 0,1 0-1 0 0,7-1 1 0 0,0-1 2 0 0,-1 0-1 0 0,0-1 1 0 0,0 0-1 0 0,-1-1 1 0 0,1-1-1 0 0,-1 0 1 0 0,1-1 0 0 0,13-8-1 0 0,-15 7 2 0 0,0-1 1 0 0,-1 0-1 0 0,0-1 0 0 0,-1 0 1 0 0,0 0-1 0 0,0-1 0 0 0,14-20 1 0 0,-19 23 4 0 0,0 0 1 0 0,-1 0 0 0 0,0-1-1 0 0,0 0 1 0 0,-1 0 0 0 0,0 0-1 0 0,-1 0 1 0 0,1 0 0 0 0,-1 0-1 0 0,-1-1 1 0 0,0 1 0 0 0,0-1-1 0 0,-1-15 1 0 0,-1 16 30 0 0,0 1 0 0 0,0 0 0 0 0,-1 0 0 0 0,0 0 0 0 0,0-1 0 0 0,-1 2 0 0 0,0-1 0 0 0,0 0 0 0 0,-1 1 0 0 0,-4-7 0 0 0,1 3 62 0 0,-1 0 1 0 0,0 1-1 0 0,0-1 1 0 0,-1 2 0 0 0,-12-9-1 0 0,18 14-212 0 0,-1 1-1 0 0,1 0 1 0 0,-1 0-1 0 0,0 0 1 0 0,0 1 0 0 0,1-1-1 0 0,-1 1 1 0 0,-1 0-1 0 0,1 0 1 0 0,0 0-1 0 0,0 1 1 0 0,0-1-1 0 0,0 1 1 0 0,0 0 0 0 0,-1 1-1 0 0,1-1 1 0 0,0 0-1 0 0,0 1 1 0 0,0 0-1 0 0,0 0 1 0 0,0 1-1 0 0,0-1 1 0 0,0 1 0 0 0,-3 1-1 0 0,-7 7-1874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7343 0 0,'5'-9'332'0'0,"16"-18"-4"0"0,-24 73 1012 0 0,2-28-543 0 0,4 32-1 0 0,0-21-369 0 0,12 110 676 0 0,-2-21-210 0 0,4 246 838 0 0,-7-108-1198 0 0,44 548 1607 0 0,-46-702-2006 0 0,23 250 320 0 0,0-52-14 0 0,0 53 121 0 0,-17-174-242 0 0,4 222-32 0 0,-10-163 161 0 0,45 743 1125 0 0,-43-600-826 0 0,-2-26-234 0 0,-3-93-430 0 0,11 172 826 0 0,-3-211-907 0 0,-7-85 45 0 0,-2 49 214 0 0,-2-34-51 0 0,19 238 358 0 0,-12-34-347 0 0,-6-148-109 0 0,0-126-80 0 0,1 61 11 0 0,-6 125 145 0 0,2-203-144 0 0,6 88-104 0 0,-2-76-60 0 0,11 103-403 0 0,-10-131 266 0 0,-3-6 55 0 0,-1-2-1311 0 0,3-16-3374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0,'1'2'319'0'0,"0"5"82"0"0,1 1 0 0 0,6 14 1 0 0,19 33 6160 0 0,-9-19-5159 0 0,-11-22-778 0 0,14 18-1 0 0,-15-24-340 0 0,-1 1 0 0 0,0 0 0 0 0,0 0 0 0 0,0 0 1 0 0,5 17-1 0 0,-10-25-22 0 0,-1 7 630 0 0,-2-10-982 0 0,0-1-1 0 0,0 0 1 0 0,1-1-1 0 0,0 1 1 0 0,-1 0-1 0 0,1-1 0 0 0,0 1 1 0 0,1-1-1 0 0,-1 1 1 0 0,1-1-1 0 0,-1 0 1 0 0,0-5-1 0 0,-2-11-646 0 0,-3-22 0 0 0,5 32 474 0 0,2 5 200 0 0,0 1 0 0 0,0-1 1 0 0,0 0-1 0 0,1 1 1 0 0,-1-1-1 0 0,1 0 1 0 0,0 1-1 0 0,0-1 1 0 0,4-7-1 0 0,-5 10 82 0 0,1 0-1 0 0,0 0 1 0 0,0 0-1 0 0,0 0 1 0 0,1 0-1 0 0,-1 0 1 0 0,0 0-1 0 0,1 1 1 0 0,-1-1 0 0 0,1 0-1 0 0,-1 1 1 0 0,1-1-1 0 0,0 1 1 0 0,0 0-1 0 0,0-1 1 0 0,0 1 0 0 0,0 0-1 0 0,0 0 1 0 0,0 0-1 0 0,0 0 1 0 0,0 1-1 0 0,3-1 1 0 0,-3 0 97 0 0,0 1 1 0 0,1 0-1 0 0,-1 0 0 0 0,0 0 0 0 0,1 0 1 0 0,-1 0-1 0 0,0 0 0 0 0,1 1 1 0 0,-1-1-1 0 0,0 1 0 0 0,0 0 1 0 0,1-1-1 0 0,-1 1 0 0 0,0 0 0 0 0,0 0 1 0 0,0 1-1 0 0,0-1 0 0 0,0 0 1 0 0,0 1-1 0 0,0-1 0 0 0,-1 1 1 0 0,1 0-1 0 0,-1-1 0 0 0,1 1 0 0 0,-1 0 1 0 0,1 0-1 0 0,-1 0 0 0 0,0 0 1 0 0,0 0-1 0 0,1 2 0 0 0,0 3 60 0 0,0-1 1 0 0,-1 1-1 0 0,0-1 0 0 0,0 1 0 0 0,-1 0 1 0 0,0-1-1 0 0,0 1 0 0 0,-1 0 0 0 0,1-1 0 0 0,-1 1 1 0 0,-2 7-1 0 0,-2 5 71 0 0,4-13-218 0 0,0 0 0 0 0,-1 0 0 0 0,0 0-1 0 0,0-1 1 0 0,0 1 0 0 0,-1 0-1 0 0,-4 6 1 0 0,-1 4-516 0 0,5-4-3471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11231 0 0,'0'0'1016'0'0,"9"0"-816"0"0,-7 1-108 0 0,1 0 0 0 0,0-1-1 0 0,-1 1 1 0 0,1 0 0 0 0,-1 0-1 0 0,0 0 1 0 0,1 1-1 0 0,-1-1 1 0 0,0 1 0 0 0,0-1-1 0 0,0 1 1 0 0,0 0 0 0 0,0-1-1 0 0,3 5 1 0 0,3 4 980 0 0,11 20 0 0 0,-9-16-657 0 0,1 2-64 0 0,-1 0 0 0 0,0 1-1 0 0,-2 0 1 0 0,0 0 0 0 0,0 1 0 0 0,-2 0 0 0 0,0 1 0 0 0,4 22 0 0 0,-5-18-11 0 0,-4-21-189 0 0,-2 7-23 0 0,1-3-207 0 0,-7-10-81 0 0,4-1 109 0 0,-1 1 0 0 0,1-1 0 0 0,0 0 0 0 0,0 0 0 0 0,0 0 0 0 0,1 0 0 0 0,-1-1 0 0 0,1 1 0 0 0,1-1 1 0 0,-1 1-1 0 0,1-1 0 0 0,0 1 0 0 0,0-1 0 0 0,0-11 0 0 0,1 14 47 0 0,0 0 0 0 0,0 0 0 0 0,0-1 0 0 0,0 1 1 0 0,1 0-1 0 0,-1 0 0 0 0,1 0 0 0 0,0 0 1 0 0,0 0-1 0 0,0 0 0 0 0,0 0 0 0 0,1 0 0 0 0,-1 1 1 0 0,1-1-1 0 0,0 0 0 0 0,-1 1 0 0 0,1-1 0 0 0,0 1 1 0 0,0 0-1 0 0,1-1 0 0 0,-1 1 0 0 0,0 0 0 0 0,1 1 1 0 0,0-1-1 0 0,-1 0 0 0 0,1 1 0 0 0,0-1 0 0 0,4-1 1 0 0,-5 3 32 0 0,0-1 0 0 0,0 1 0 0 0,-1 0 0 0 0,1-1 0 0 0,0 1 0 0 0,0 0 0 0 0,0 0 0 0 0,0 1 1 0 0,0-1-1 0 0,-1 0 0 0 0,1 0 0 0 0,0 1 0 0 0,0-1 0 0 0,0 1 0 0 0,-1 0 0 0 0,1 0 1 0 0,0-1-1 0 0,-1 1 0 0 0,1 0 0 0 0,0 0 0 0 0,-1 0 0 0 0,1 1 0 0 0,-1-1 0 0 0,0 0 1 0 0,1 1-1 0 0,-1-1 0 0 0,0 0 0 0 0,0 1 0 0 0,0 0 0 0 0,0-1 0 0 0,0 1 0 0 0,1 3 0 0 0,1 1 43 0 0,-1 0 0 0 0,1 1 0 0 0,-2-1 0 0 0,1 0 0 0 0,-1 1 0 0 0,0-1 0 0 0,0 1 0 0 0,0 7 0 0 0,-2-2-77 0 0,0 0 1 0 0,-1 0-1 0 0,0 0 0 0 0,-8 21 1 0 0,2-3-2257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3223 0 0,'-1'0'626'0'0,"-3"0"348"0"0,1 0 1 0 0,-1 0 0 0 0,1 1 0 0 0,-1-1-1 0 0,1 1 1 0 0,-1 0 0 0 0,1 0-1 0 0,0 0 1 0 0,-1 0 0 0 0,1 1-1 0 0,-5 2 1 0 0,6-2-856 0 0,-1 0-1 0 0,1 1 1 0 0,-1-1-1 0 0,1 0 0 0 0,0 1 1 0 0,0-1-1 0 0,0 1 1 0 0,0 0-1 0 0,1 0 1 0 0,-1 0-1 0 0,1 0 1 0 0,0 0-1 0 0,0 0 1 0 0,0 0-1 0 0,0 0 1 0 0,-1 5-1 0 0,2-6-180 0 0,0 6-176 0 0,11 3 56 0 0,-9-8 154 0 0,2 0 5 0 0,0 0 0 0 0,0 0 0 0 0,1-1 0 0 0,-1 1 0 0 0,1-1 0 0 0,0 0 0 0 0,9 3 0 0 0,-8-3 53 0 0,-1 0-1 0 0,0 0 1 0 0,0 0 0 0 0,0 1-1 0 0,0 0 1 0 0,7 5 0 0 0,0 3 468 0 0,-2 0 1 0 0,11 15 0 0 0,-20-24-413 0 0,0 0 1 0 0,0 0-1 0 0,0 1 1 0 0,0-1 0 0 0,0 0-1 0 0,-1 0 1 0 0,1 1-1 0 0,-1-1 1 0 0,1 1 0 0 0,-1-1-1 0 0,0 0 1 0 0,0 1-1 0 0,0-1 1 0 0,-1 1 0 0 0,1-1-1 0 0,0 1 1 0 0,-1-1-1 0 0,0 3 1 0 0,0-2-28 0 0,0 1 0 0 0,-1 0 0 0 0,1-1 0 0 0,-1 1 0 0 0,0-1 0 0 0,1 0 0 0 0,-2 1 0 0 0,1-1 0 0 0,0 0 0 0 0,-4 4 0 0 0,4-5-133 0 0,-1-1 0 0 0,1 1 0 0 0,0-1 0 0 0,0 0 0 0 0,-1 0 0 0 0,1 0 0 0 0,-1 0 0 0 0,1 0 0 0 0,-1 0 0 0 0,-2 0 0 0 0,-17 1-6184 0 0,11-2 314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7831 0 0,'0'0'1844'0'0,"4"0"-714"0"0,31-9 1911 0 0,-30 9-2845 0 0,-1 0 0 0 0,0-1 0 0 0,0 2 0 0 0,0-1 0 0 0,1 0 0 0 0,-1 1 0 0 0,0 0 0 0 0,0 0 0 0 0,0 0 0 0 0,8 4 0 0 0,6 1 200 0 0,-4-2-132 0 0,0 1 0 0 0,0 1 0 0 0,0 0 0 0 0,-1 1-1 0 0,0 1 1 0 0,21 15 0 0 0,67 63 858 0 0,-93-78-1028 0 0,4 2 11 0 0,-2 1 1 0 0,1 1 0 0 0,-2 0 0 0 0,0 0 0 0 0,0 1-1 0 0,-1 0 1 0 0,-1 1 0 0 0,0-1 0 0 0,0 1 0 0 0,7 28 0 0 0,-2-3 61 0 0,-6-22-129 0 0,0-1 1 0 0,-2 1-1 0 0,0 0 1 0 0,-1 0 0 0 0,1 27-1 0 0,-4-38-226 0 0,0 53-1129 0 0,-4-19-4860 0 0,1-15 411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10591 0 0,'-1'1'38'0'0,"0"-1"0"0"0,0 0 0 0 0,0 0 0 0 0,1 0 0 0 0,-1 0 0 0 0,0 1 0 0 0,0-1 0 0 0,0 0-1 0 0,0 1 1 0 0,1-1 0 0 0,-1 1 0 0 0,0-1 0 0 0,0 1 0 0 0,1-1 0 0 0,-1 1 0 0 0,0-1 0 0 0,1 1 0 0 0,-1 0-1 0 0,1-1 1 0 0,-1 1 0 0 0,1 0 0 0 0,-1-1 0 0 0,1 1 0 0 0,-1 0 0 0 0,1 0 0 0 0,-1 1 0 0 0,1 1-15 0 0,0 0 0 0 0,0 0 0 0 0,0 0 1 0 0,1 0-1 0 0,-1 0 0 0 0,1 0 0 0 0,1 3 0 0 0,-2-4-22 0 0,12 47 1466 0 0,27 67 0 0 0,-15-58-653 0 0,-3 2-1 0 0,15 68 0 0 0,-34-115-578 0 0,0-1 0 0 0,0 15-1 0 0,-14-34-74 0 0,9 4-157 0 0,0-1 0 0 0,0 1 0 0 0,0 0 1 0 0,0-1-1 0 0,1 0 0 0 0,0 0 0 0 0,0 1 0 0 0,0-1 0 0 0,0-1 0 0 0,-2-6 0 0 0,-1-7-230 0 0,-3-22-1 0 0,5 22 121 0 0,-15-130-865 0 0,16 129 816 0 0,1-5 57 0 0,0 1-1 0 0,2-1 0 0 0,0 1 1 0 0,2-1-1 0 0,0 1 0 0 0,2 0 1 0 0,0 0-1 0 0,2 1 1 0 0,0 0-1 0 0,18-35 0 0 0,-20 48 178 0 0,0 1-1 0 0,0-1 1 0 0,2 1-1 0 0,-1 0 1 0 0,11-9-1 0 0,-15 15-51 0 0,0-1 0 0 0,0 1 0 0 0,0 1 0 0 0,1-1 0 0 0,-1 0-1 0 0,0 1 1 0 0,1-1 0 0 0,-1 1 0 0 0,1-1 0 0 0,0 1 0 0 0,0 0 0 0 0,-1 0 0 0 0,1 1-1 0 0,0-1 1 0 0,0 0 0 0 0,0 1 0 0 0,0 0 0 0 0,0 0 0 0 0,0 0 0 0 0,-1 0 0 0 0,1 0-1 0 0,4 1 1 0 0,-6 0 29 0 0,1-1 0 0 0,-1 1 0 0 0,0 0 0 0 0,0 0 0 0 0,0 0 0 0 0,0 0 0 0 0,0 0 0 0 0,0 0 0 0 0,-1 0 0 0 0,1 0 1 0 0,0 0-1 0 0,0 0 0 0 0,-1 0 0 0 0,1 0 0 0 0,0 3 0 0 0,7 17 304 0 0,-8-21-355 0 0,2 13 148 0 0,1 0 1 0 0,-2 0-1 0 0,1-1 0 0 0,-2 1 1 0 0,0 0-1 0 0,-2 19 0 0 0,-1-11-14 0 0,-1-1-1 0 0,0-1 1 0 0,-11 28-1 0 0,-7 6 175 0 0,-32 54-1 0 0,20-41 218 0 0,26-50-427 0 0,4-11-70 0 0,1 1 0 0 0,0 0 0 0 0,0 0 1 0 0,-2 11-1 0 0,4-15-14 0 0,1 0 0 0 0,0 0 0 0 0,-1-1 1 0 0,1 1-1 0 0,0 0 0 0 0,0 0 0 0 0,1-1 0 0 0,-1 1 1 0 0,0 0-1 0 0,0 0 0 0 0,1-1 0 0 0,-1 1 0 0 0,1 0 1 0 0,0-1-1 0 0,-1 1 0 0 0,1-1 0 0 0,0 1 1 0 0,0-1-1 0 0,0 1 0 0 0,0-1 0 0 0,0 1 0 0 0,2 1 1 0 0,4 3 92 0 0,0 0 0 0 0,1-1 1 0 0,-1 0-1 0 0,1 0 0 0 0,0-1 0 0 0,1 0 1 0 0,-1 0-1 0 0,1-1 0 0 0,0 0 1 0 0,10 2-1 0 0,6 1 99 0 0,1-2 0 0 0,35 2 0 0 0,-41-6-581 0 0,0-1-1 0 0,0-1 1 0 0,0 0-1 0 0,-1-1 0 0 0,25-8 1 0 0,-24 5-904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0,'0'0'3786'0'0,"2"8"-268"0"0,-1 14-2462 0 0,2 0-1 0 0,0-1 0 0 0,8 27 0 0 0,4 24 487 0 0,23 164 1583 0 0,-9-6-1509 0 0,-27-209-1538 0 0,1-1 0 0 0,11 37-1 0 0,-14-55-286 0 0,3 2-2072 0 0,3 5-1666 0 0,-2-5 1478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61 173 455 0 0,'0'0'6107'0'0,"19"-3"422"0"0,-15 2-6281 0 0,-1-1-1 0 0,1 1 1 0 0,0 0-1 0 0,-1-1 1 0 0,0 0-1 0 0,1 0 0 0 0,-1 0 1 0 0,0 0-1 0 0,0-1 1 0 0,0 1-1 0 0,0-1 1 0 0,0 0-1 0 0,0 0 0 0 0,-1 0 1 0 0,0 0-1 0 0,1 0 1 0 0,-1 0-1 0 0,0-1 1 0 0,-1 1-1 0 0,1-1 1 0 0,0 1-1 0 0,-1-1 0 0 0,2-7 1 0 0,-2 5-122 0 0,0 0 1 0 0,0 0-1 0 0,-1 0 0 0 0,0 0 0 0 0,0 0 1 0 0,0 0-1 0 0,-1 0 0 0 0,0 0 1 0 0,-2-9-1 0 0,3 14-88 0 0,-1-1 0 0 0,1 1 0 0 0,-1-1 0 0 0,0 0 0 0 0,1 1 0 0 0,-1-1 0 0 0,0 1 0 0 0,0-1 0 0 0,0 1 1 0 0,0 0-1 0 0,0-1 0 0 0,0 1 0 0 0,0 0 0 0 0,-1 0 0 0 0,1 0 0 0 0,0 0 0 0 0,-1 0 0 0 0,1 0 0 0 0,-1 0 0 0 0,1 0 0 0 0,-1 0 0 0 0,0 1 0 0 0,1-1 0 0 0,-1 1 0 0 0,1-1 0 0 0,-1 1 0 0 0,0 0 0 0 0,0-1 0 0 0,1 1 0 0 0,-1 0 0 0 0,0 0 0 0 0,1 0 0 0 0,-1 0 0 0 0,0 1 0 0 0,1-1 0 0 0,-4 1 1 0 0,-1 1 54 0 0,1 0 0 0 0,0 0 0 0 0,1 1 1 0 0,-1-1-1 0 0,0 1 0 0 0,1 0 0 0 0,-1 1 1 0 0,1-1-1 0 0,0 1 0 0 0,0-1 0 0 0,0 1 1 0 0,1 0-1 0 0,-1 1 0 0 0,1-1 0 0 0,0 1 1 0 0,0-1-1 0 0,-3 8 0 0 0,4-7-15 0 0,-1 1 1 0 0,1-1-1 0 0,0 1 0 0 0,0 0 0 0 0,1-1 0 0 0,0 1 0 0 0,0 0 1 0 0,0 0-1 0 0,0 0 0 0 0,1 0 0 0 0,0 0 0 0 0,1-1 0 0 0,-1 1 0 0 0,1 0 1 0 0,3 10-1 0 0,-1-8-27 0 0,1-1 1 0 0,0 0 0 0 0,0 0-1 0 0,0 0 1 0 0,1-1-1 0 0,0 1 1 0 0,1-1-1 0 0,-1 0 1 0 0,1-1 0 0 0,1 1-1 0 0,-1-1 1 0 0,1-1-1 0 0,-1 1 1 0 0,1-1 0 0 0,0 0-1 0 0,1-1 1 0 0,11 5-1 0 0,-7-4-451 0 0,0 0-1 0 0,1 0 1 0 0,0-2-1 0 0,17 3 0 0 0,-19-4-1424 0 0,0-1-1 0 0,1 0 1 0 0,-1-1-1 0 0,21-3 0 0 0,-17 0-4418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5063 0 0,'-1'-1'390'0'0,"0"0"-178"0"0,0 0 0 0 0,0 0 0 0 0,0 0 1 0 0,0 0-1 0 0,0 0 0 0 0,-1 0 0 0 0,1 0 0 0 0,0 1 1 0 0,0-1-1 0 0,-1 0 0 0 0,1 1 0 0 0,-1-1 1 0 0,1 1-1 0 0,0 0 0 0 0,-1-1 0 0 0,1 1 0 0 0,-1 0 1 0 0,1 0-1 0 0,-2 0 0 0 0,-1 0 619 0 0,1 0 0 0 0,-1 0 0 0 0,1 1 0 0 0,0-1 0 0 0,-6 3 0 0 0,2-1-407 0 0,0 1 0 0 0,1 0 0 0 0,-1 0 0 0 0,1 1 0 0 0,0 0 0 0 0,0 0 0 0 0,0 0 0 0 0,1 1 0 0 0,0-1 0 0 0,0 2 0 0 0,-5 4-1 0 0,7-6-322 0 0,0 1 0 0 0,0-1 0 0 0,0 1 0 0 0,0-1 0 0 0,1 1 0 0 0,0 0 0 0 0,0 0 0 0 0,0 0 0 0 0,1 0 0 0 0,0 0 0 0 0,0 0 0 0 0,0 1 0 0 0,0-1 0 0 0,1 0 0 0 0,0 10 0 0 0,1-11-92 0 0,-1 0 1 0 0,1 0-1 0 0,0 0 1 0 0,0 0 0 0 0,0 0-1 0 0,0 0 1 0 0,1 0-1 0 0,-1-1 1 0 0,1 1-1 0 0,0 0 1 0 0,0-1-1 0 0,1 1 1 0 0,-1-1-1 0 0,1 0 1 0 0,-1 0-1 0 0,1 0 1 0 0,0 0-1 0 0,0-1 1 0 0,1 1 0 0 0,-1-1-1 0 0,0 1 1 0 0,1-1-1 0 0,0 0 1 0 0,-1-1-1 0 0,1 1 1 0 0,0 0-1 0 0,0-1 1 0 0,0 0-1 0 0,0 0 1 0 0,0 0-1 0 0,0-1 1 0 0,0 1-1 0 0,0-1 1 0 0,0 0-1 0 0,0 0 1 0 0,0 0 0 0 0,0-1-1 0 0,0 0 1 0 0,8-2-1 0 0,-8 2-24 0 0,0-1 0 0 0,-1 0 0 0 0,1 0 0 0 0,0-1-1 0 0,-1 1 1 0 0,0-1 0 0 0,1 1 0 0 0,-1-1 0 0 0,0 0 0 0 0,-1 0-1 0 0,1-1 1 0 0,4-6 0 0 0,1-2-143 0 0,-1-1-1 0 0,7-17 1 0 0,-12 23 132 0 0,1 1-1 0 0,-1 0 1 0 0,-1-1-1 0 0,1 1 1 0 0,-1-1-1 0 0,0 0 1 0 0,0 1-1 0 0,-1-1 1 0 0,0 0 0 0 0,0 1-1 0 0,-1-1 1 0 0,-1-6-1 0 0,0 8 43 0 0,2 5 128 0 0,-7 2 35 0 0,7-2-167 0 0,-1 1 1 0 0,0-1-1 0 0,1 0 1 0 0,-1 0-1 0 0,1 1 1 0 0,-1-1-1 0 0,0 0 1 0 0,1 1 0 0 0,-1-1-1 0 0,1 1 1 0 0,-1-1-1 0 0,1 1 1 0 0,-1-1-1 0 0,1 1 1 0 0,0-1-1 0 0,-1 1 1 0 0,1-1-1 0 0,-1 1 1 0 0,1-1-1 0 0,0 1 1 0 0,0 0 0 0 0,-1-1-1 0 0,1 1 1 0 0,0 0-1 0 0,-2 7 32 0 0,0-1-1 0 0,0 1 0 0 0,1 0 1 0 0,0-1-1 0 0,1 1 1 0 0,0 0-1 0 0,0 0 0 0 0,0 0 1 0 0,1-1-1 0 0,0 1 0 0 0,1 0 1 0 0,4 13-1 0 0,-5-16-207 0 0,1 0 1 0 0,0-1-1 0 0,0 1 0 0 0,0-1 0 0 0,1 0 0 0 0,-1 1 0 0 0,1-1 0 0 0,0 0 0 0 0,0-1 0 0 0,0 1 1 0 0,1 0-1 0 0,-1-1 0 0 0,1 0 0 0 0,0 0 0 0 0,0 0 0 0 0,0 0 0 0 0,0-1 0 0 0,1 0 1 0 0,-1 1-1 0 0,1-2 0 0 0,6 3 0 0 0,2-1-1303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5063 0 0,'-5'0'54'0'0,"0"0"-1"0"0,1 0 0 0 0,-1 0 0 0 0,0 1 0 0 0,-8 1 0 0 0,6 0 1151 0 0,1 0-1 0 0,-1 1 0 0 0,1 0 1 0 0,0 0-1 0 0,0 0 0 0 0,-8 6 1 0 0,7-4 472 0 0,0 0 1 0 0,0 1-1 0 0,1 0 1 0 0,-10 12 0 0 0,-3 13-1430 0 0,17-26-169 0 0,-1 0-1 0 0,1 1 0 0 0,1-1 0 0 0,-1 1 0 0 0,1 0 0 0 0,0 0 0 0 0,0 0 0 0 0,1-1 0 0 0,0 1 0 0 0,0 0 1 0 0,0 0-1 0 0,0 0 0 0 0,4 11 0 0 0,-3-13-24 0 0,0 1 0 0 0,1-1 0 0 0,0 0 0 0 0,0 1 0 0 0,0-1 0 0 0,0 0 0 0 0,1 0 0 0 0,0 0 0 0 0,-1 0 1 0 0,2-1-1 0 0,-1 1 0 0 0,0-1 0 0 0,1 0 0 0 0,-1 0 0 0 0,1 0 0 0 0,0 0 0 0 0,6 3 0 0 0,-2-2-337 0 0,1 0-1 0 0,0-1 0 0 0,0 0 1 0 0,0-1-1 0 0,0 1 1 0 0,0-2-1 0 0,0 1 1 0 0,1-1-1 0 0,-1-1 0 0 0,13 0 1 0 0,-14-1-25 0 0,-1 0 1 0 0,1 0-1 0 0,0 0 0 0 0,-1-1 1 0 0,1 0-1 0 0,-1-1 0 0 0,0 0 1 0 0,0 0-1 0 0,0 0 0 0 0,0-1 1 0 0,-1 0-1 0 0,13-10 1 0 0,-5 1-1486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12 919 0 0,'-3'-12'13887'0'0,"3"21"-11994"0"0,1 13-1460 0 0,2 0-1 0 0,1 0 0 0 0,1 0 1 0 0,0 0-1 0 0,10 23 0 0 0,5 21-438 0 0,-4-11-1010 0 0,32 78-1 0 0,-41-115-622 0 0</inkml:trace>
  <inkml:trace contextRef="#ctx0" brushRef="#br0" timeOffset="1">28 302 13647 0 0,'-11'-7'1456'0'0,"10"7"-1415"0"0,1 0-1 0 0,-1 0 0 0 0,0-1 0 0 0,1 1 1 0 0,-1 0-1 0 0,1-1 0 0 0,-1 1 1 0 0,1-1-1 0 0,-1 1 0 0 0,1-1 1 0 0,-1 1-1 0 0,1-1 0 0 0,0 1 1 0 0,-1-1-1 0 0,1 1 0 0 0,0-1 0 0 0,-1 1 1 0 0,1-1-1 0 0,0 0 0 0 0,0 1 1 0 0,-1-1-1 0 0,1 1 0 0 0,0-1 1 0 0,0 0-1 0 0,0 1 0 0 0,0-1 1 0 0,0 0-1 0 0,0 1 0 0 0,0-1 0 0 0,0 0 1 0 0,0 1-1 0 0,0-1 0 0 0,0 0 1 0 0,1 1-1 0 0,-1-1 0 0 0,0 1 1 0 0,0-1-1 0 0,1 0 0 0 0,-1 1 1 0 0,0-1-1 0 0,1 0 0 0 0,1-1 86 0 0,-1 1-1 0 0,1-1 0 0 0,-1 1 1 0 0,1-1-1 0 0,0 1 0 0 0,-1 0 1 0 0,1 0-1 0 0,0 0 1 0 0,2-1-1 0 0,10-2-90 0 0,0 0 0 0 0,-1 1 0 0 0,19-1 0 0 0,-7 0-122 0 0,-21 4 64 0 0,15-3-1284 0 0,31-2 0 0 0,-34 5 96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0,'3'13'576'0'0,"-2"-7"-464"0"0,-1 3-112 0 0,0 3 1344 0 0,2-1 240 0 0,-2-1 48 0 0,-2 2 16 0 0,2-3-1072 0 0,2-1-208 0 0,1-1-48 0 0,0-2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6911 0 0,'-1'-40'3344'0'0,"4"38"-515"0"0,12 1-2512 0 0,-12 2-540 0 0,0-1 0 0 0,0 1 0 0 0,0 0 1 0 0,0 0-1 0 0,0 0 0 0 0,-1 0 1 0 0,1 1-1 0 0,0-1 0 0 0,-1 1 0 0 0,1-1 1 0 0,-1 1-1 0 0,0 0 0 0 0,4 4 0 0 0,-3-2-4 0 0,0 0 0 0 0,0 0-1 0 0,0 0 1 0 0,0 1 0 0 0,-1-1 0 0 0,0 1-1 0 0,3 6 1 0 0,0 6 496 0 0,-1 1 1 0 0,0 0-1 0 0,1 26 0 0 0,-4-36 185 0 0,0 4 14 0 0,3 24 776 0 0,11 51 0 0 0,-13-77-1105 0 0,1-1-1 0 0,0 0 0 0 0,0 0 0 0 0,1 0 0 0 0,0-1 0 0 0,1 1 1 0 0,0-1-1 0 0,0 0 0 0 0,0 0 0 0 0,12 12 0 0 0,-14-18-92 0 0,-1 0 1 0 0,1 0-1 0 0,-1 0 0 0 0,1 0 0 0 0,0 0 0 0 0,0-1 0 0 0,0 1 0 0 0,0-1 0 0 0,0 0 1 0 0,0 0-1 0 0,0 0 0 0 0,1 0 0 0 0,-1-1 0 0 0,0 1 0 0 0,0-1 0 0 0,1 0 0 0 0,-1 0 1 0 0,0 0-1 0 0,1 0 0 0 0,-1 0 0 0 0,0-1 0 0 0,1 1 0 0 0,-1-1 0 0 0,5-2 0 0 0,-5 2 41 0 0,1-1 0 0 0,-1 0 0 0 0,0 0 0 0 0,1 0 0 0 0,-1 0 0 0 0,0 0-1 0 0,0-1 1 0 0,0 0 0 0 0,0 1 0 0 0,-1-1 0 0 0,1 0 0 0 0,-1 0 0 0 0,0 0 0 0 0,0-1-1 0 0,0 1 1 0 0,0-1 0 0 0,0 1 0 0 0,-1-1 0 0 0,0 1 0 0 0,2-7 0 0 0,-1 3 117 0 0,-1-1 1 0 0,0 0 0 0 0,-1 1 0 0 0,1-1 0 0 0,-1 1 0 0 0,-1-1 0 0 0,-1-10 0 0 0,1 13-85 0 0,0 0 0 0 0,-1 1 0 0 0,1-1 0 0 0,-1 0-1 0 0,0 1 1 0 0,-1-1 0 0 0,1 1 0 0 0,-1 0 0 0 0,1 0 0 0 0,-1 0 0 0 0,-1 0 0 0 0,-4-4 0 0 0,-15-13-296 0 0,-48-31-1 0 0,43 33-4199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7831 0 0,'1'1'603'0'0,"9"20"1577"0"0,-1 0 1 0 0,-1 1-1 0 0,8 31 0 0 0,-3-6 79 0 0,9 8-1292 0 0,-16-81-1165 0 0,-4 2-252 0 0,1 0-1 0 0,2 0 0 0 0,0 0 1 0 0,2 0-1 0 0,13-33 0 0 0,-18 54 502 0 0,0-1 0 0 0,0 1 0 0 0,0-1 0 0 0,0 1 0 0 0,0 0 0 0 0,1 0 0 0 0,-1 0 0 0 0,1 0 0 0 0,0 1 0 0 0,0-1 0 0 0,0 1 0 0 0,0 0 0 0 0,5-3 0 0 0,-6 4 59 0 0,0 0 0 0 0,0 1 0 0 0,-1-1 0 0 0,1 1 0 0 0,0-1 0 0 0,0 1 1 0 0,0 0-1 0 0,0 0 0 0 0,0 0 0 0 0,0 0 0 0 0,0 0 0 0 0,0 0 0 0 0,0 1 0 0 0,0-1 0 0 0,-1 0 0 0 0,1 1 0 0 0,0 0 0 0 0,0-1 0 0 0,0 1 1 0 0,-1 0-1 0 0,1 0 0 0 0,0 0 0 0 0,-1 0 0 0 0,1 0 0 0 0,-1 1 0 0 0,1-1 0 0 0,2 3 0 0 0,2 3 291 0 0,1 1-1 0 0,-1 0 1 0 0,-1 0 0 0 0,10 17-1 0 0,14 40 888 0 0,-21-45-996 0 0,10 30 40 0 0,-13-34-730 0 0,0-1-1 0 0,2 1 1 0 0,10 18-1 0 0,-12-25-1222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8 227 6911 0 0,'0'0'623'0'0,"0"2"-514"0"0,-2 5 379 0 0,0 0 0 0 0,1 0 0 0 0,0 0 0 0 0,0 0 0 0 0,1 0 0 0 0,-1 0 0 0 0,2 0 0 0 0,-1 0 0 0 0,1 0 0 0 0,0 0 0 0 0,0 0 0 0 0,1 0 0 0 0,4 10 0 0 0,3 5 847 0 0,2 1-1 0 0,20 32 1 0 0,-12-24-2005 0 0,-12-19 774 0 0,-1 0 1 0 0,6 16 0 0 0,-11-27 299 0 0,-1 3 335 0 0,-3-6-317 0 0,1 1-473 0 0,-1-3 59 0 0,-1 0 1 0 0,1 0-1 0 0,0-1 1 0 0,0 1-1 0 0,0-1 1 0 0,0 0 0 0 0,1 0-1 0 0,-3-8 1 0 0,-1-4-163 0 0,-3-22 0 0 0,-3-15-789 0 0,-4-64-1 0 0,12 75 254 0 0,1 15-309 0 0,0-35-1 0 0,4 55 891 0 0,-1 0-1 0 0,1 0 0 0 0,0 0 1 0 0,1 0-1 0 0,0 0 0 0 0,0 1 1 0 0,0-1-1 0 0,8-13 0 0 0,-9 19 179 0 0,-1 0-1 0 0,1 0 0 0 0,1 1 1 0 0,-1-1-1 0 0,0 1 0 0 0,0-1 1 0 0,1 1-1 0 0,-1-1 0 0 0,0 1 1 0 0,1 0-1 0 0,0 0 0 0 0,-1 0 1 0 0,1-1-1 0 0,0 2 0 0 0,-1-1 1 0 0,1 0-1 0 0,0 0 0 0 0,0 0 1 0 0,0 1-1 0 0,0-1 0 0 0,0 1 1 0 0,-1 0-1 0 0,1-1 0 0 0,0 1 1 0 0,0 0-1 0 0,0 0 0 0 0,0 0 1 0 0,0 1-1 0 0,0-1 0 0 0,0 0 1 0 0,0 1-1 0 0,0-1 0 0 0,0 1 1 0 0,0 0-1 0 0,0-1 0 0 0,-1 1 1 0 0,3 1-1 0 0,0 1 148 0 0,0-1 0 0 0,0 0 0 0 0,-1 1 0 0 0,1 0 0 0 0,-1 0 0 0 0,1 0 0 0 0,-1 0 0 0 0,0 1 0 0 0,0-1 0 0 0,-1 1-1 0 0,1 0 1 0 0,-1-1 0 0 0,0 1 0 0 0,0 1 0 0 0,3 6 0 0 0,-3-5 27 0 0,-1 1-1 0 0,0 0 0 0 0,0-1 1 0 0,0 1-1 0 0,-1 0 1 0 0,0 0-1 0 0,-1 0 1 0 0,1-1-1 0 0,-1 1 0 0 0,0 0 1 0 0,-1 0-1 0 0,-4 11 1 0 0,-1-2-60 0 0,-1 0 0 0 0,0-1 0 0 0,-20 27 0 0 0,7-17-359 0 0,-4 5-3057 0 0,24-29 2675 0 0,-2 2-279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 11055 0 0,'-1'8'1144'0'0,"-2"5"-179"0"0,1 1 0 0 0,1 0 0 0 0,0 0 0 0 0,2 23 0 0 0,-1-9 782 0 0,0 2 2202 0 0,0-30-3923 0 0,-1 0-1 0 0,1-1 0 0 0,-1 1 1 0 0,1 0-1 0 0,-1-1 0 0 0,1 1 0 0 0,-1 0 1 0 0,1-1-1 0 0,0 1 0 0 0,-1-1 1 0 0,1 1-1 0 0,-1-1 0 0 0,1 1 0 0 0,0 0 1 0 0,0-1-1 0 0,-1 0 0 0 0,1 1 0 0 0,0-1 1 0 0,0 1-1 0 0,-1-1 0 0 0,1 1 1 0 0,0-1-1 0 0,0 1 0 0 0,0-1 0 0 0,0 0 1 0 0,-2-16 202 0 0,1 11-198 0 0,1-1 1 0 0,0 0-1 0 0,0 1 0 0 0,1-1 1 0 0,0 1-1 0 0,0-1 0 0 0,0 1 1 0 0,4-9-1 0 0,9-31-30 0 0,-10 30 0 0 0,1 0 0 0 0,0 0 0 0 0,1 1 0 0 0,1 0 0 0 0,14-24 0 0 0,-19 37-32 0 0,0 0 0 0 0,-1 0 1 0 0,1 0-1 0 0,0 0 0 0 0,0 0 0 0 0,0 0 0 0 0,0 1 0 0 0,1-1 1 0 0,-1 1-1 0 0,0-1 0 0 0,1 1 0 0 0,-1 0 0 0 0,1 0 0 0 0,-1 0 0 0 0,1 0 1 0 0,-1 1-1 0 0,4-1 0 0 0,-1 0-110 0 0,0 1 0 0 0,-1 0-1 0 0,1 0 1 0 0,0 1 0 0 0,0-1 0 0 0,-1 1 0 0 0,1 0 0 0 0,-1 1-1 0 0,6 1 1 0 0,2 2-372 0 0,0 1-1 0 0,-1 0 1 0 0,0 1-1 0 0,0 0 1 0 0,0 1 0 0 0,12 12-1 0 0,-15-13-4166 0 0,-1 0-1202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9215 0 0,'-3'-1'239'0'0,"0"1"0"0"0,1-1 0 0 0,-1 1 0 0 0,0 0-1 0 0,0 0 1 0 0,-4 0 0 0 0,4 1 459 0 0,-1 0 0 0 0,1-1 0 0 0,-1 1 1 0 0,1 1-1 0 0,0-1 0 0 0,-1 0 0 0 0,1 1 0 0 0,0 0 0 0 0,0 0 0 0 0,0 0 1 0 0,0 0-1 0 0,0 0 0 0 0,-3 4 0 0 0,-6 10-558 0 0,9-8-84 0 0,-1 0 0 0 0,1 1 0 0 0,1-1 0 0 0,-1 1 0 0 0,1 0 0 0 0,1-1 0 0 0,0 1 0 0 0,0 0 0 0 0,1 0 0 0 0,0 0 0 0 0,2 15 0 0 0,-2-19-50 0 0,1 0 0 0 0,0-1 0 0 0,0 1-1 0 0,0 0 1 0 0,1 0 0 0 0,-1-1-1 0 0,1 1 1 0 0,0-1 0 0 0,1 1-1 0 0,-1-1 1 0 0,1 0 0 0 0,0 0 0 0 0,0 0-1 0 0,0 0 1 0 0,0 0 0 0 0,1-1-1 0 0,0 1 1 0 0,-1-1 0 0 0,1 0-1 0 0,0 0 1 0 0,1-1 0 0 0,6 4-1 0 0,-8-4 27 0 0,1-1-1 0 0,0 0 0 0 0,0 0 0 0 0,0 0 0 0 0,0-1 0 0 0,0 1 1 0 0,0-1-1 0 0,0 0 0 0 0,0 0 0 0 0,0 0 0 0 0,0 0 0 0 0,-1-1 1 0 0,1 0-1 0 0,0 1 0 0 0,0-2 0 0 0,0 1 0 0 0,0 0 0 0 0,-1-1 1 0 0,1 1-1 0 0,-1-1 0 0 0,1 0 0 0 0,-1-1 0 0 0,0 1 0 0 0,1 0 1 0 0,-1-1-1 0 0,0 0 0 0 0,-1 0 0 0 0,1 1 0 0 0,0-2 0 0 0,-1 1 1 0 0,0 0-1 0 0,0 0 0 0 0,0-1 0 0 0,0 1 0 0 0,0-1 0 0 0,-1 0 1 0 0,1 0-1 0 0,-1 1 0 0 0,0-1 0 0 0,-1 0 0 0 0,1 0 0 0 0,0-4 0 0 0,-1 1 4 0 0,0-1-1 0 0,0 1 0 0 0,0 0 0 0 0,-1 0 0 0 0,0 0 0 0 0,-1 0 1 0 0,1 1-1 0 0,-2-1 0 0 0,1 0 0 0 0,0 1 0 0 0,-1-1 0 0 0,-1 1 0 0 0,1 0 1 0 0,-1 0-1 0 0,0 0 0 0 0,0 0 0 0 0,-10-9 0 0 0,6 6-379 0 0,0 1 1 0 0,-19-14-1 0 0,-5 1-5703 0 0,25 19 3946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1046 5527 0 0,'0'0'8218'0'0,"12"10"-5656"0"0,-2-6-1971 0 0,0-1-1 0 0,0 0 1 0 0,0-1 0 0 0,14 1-1 0 0,11 4 720 0 0,313 99 3455 0 0,-243-65-4204 0 0,151 56 1250 0 0,-211-82-1460 0 0,64 13 1 0 0,-52-18-94 0 0,-39-7-215 0 0,-14-2-15 0 0,0-1-1 0 0,0 1 1 0 0,-1-1 0 0 0,1 0-1 0 0,0 0 1 0 0,0 0 0 0 0,7-2-1 0 0,-9 2-23 0 0,17-9 78 0 0,27-16-84 0 0,86-32 1 0 0,-34 17-7 0 0,75-33 8 0 0,-121 54 0 0 0,75-17 0 0 0,-104 29 0 0 0,-18 5 0 0 0,0 0 0 0 0,0 1 0 0 0,0 0 0 0 0,9-1 0 0 0,24-5 0 0 0,-37 6 0 0 0,0 1 0 0 0,0 0 0 0 0,0 0 0 0 0,-1-1 0 0 0,1 1 0 0 0,0 0 0 0 0,0-1 0 0 0,0 1 0 0 0,-1-1 0 0 0,1 1 0 0 0,0-1 0 0 0,-1 1 0 0 0,1-1 0 0 0,0 1 0 0 0,-1-1 0 0 0,1 0 0 0 0,-1 0 0 0 0,1 1 0 0 0,-1-1 0 0 0,1 0 0 0 0,-1 0 0 0 0,1 1 0 0 0,-1-1 0 0 0,0 0 0 0 0,1-1 0 0 0,3-17 0 0 0,-3-8 0 0 0,-2 0 0 0 0,-1-1 0 0 0,-5-28 0 0 0,-1-4 0 0 0,-18-195 0 0 0,7 97 119 0 0,-19-143 202 0 0,35 285-335 0 0,1-1-70 0 0,0 0 1 0 0,-2 0-1 0 0,0 0 1 0 0,-12-29-1 0 0,15 45-66 0 0,1-1 0 0 0,-1 1 1 0 0,0 0-1 0 0,0 0 0 0 0,0-1 0 0 0,0 1 1 0 0,0 0-1 0 0,0 0 0 0 0,0 0 0 0 0,0 0 0 0 0,0 0 1 0 0,0 1-1 0 0,-1-1 0 0 0,1 0 0 0 0,0 1 0 0 0,-1-1 1 0 0,1 0-1 0 0,0 1 0 0 0,-1-1 0 0 0,1 1 0 0 0,-1 0 1 0 0,1 0-1 0 0,-1-1 0 0 0,1 1 0 0 0,-2 0 0 0 0,-2 5-4003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 11519 0 0,'-33'-5'3145'0'0,"31"5"-2757"0"0,-1 0 0 0 0,0 0 0 0 0,1 0 0 0 0,-1 0 0 0 0,1 1 0 0 0,-1-1 0 0 0,1 1 0 0 0,-1 0 0 0 0,1-1 0 0 0,-5 3 1 0 0,5-1-296 0 0,0 0 1 0 0,0 0 0 0 0,-1 0 0 0 0,1 0 0 0 0,0 0 0 0 0,1 0-1 0 0,-1 1 1 0 0,0-1 0 0 0,1 1 0 0 0,-1-1 0 0 0,1 1 0 0 0,0 0-1 0 0,0-1 1 0 0,0 1 0 0 0,0 0 0 0 0,0 0 0 0 0,1 0 0 0 0,-1 0-1 0 0,1 3 1 0 0,-1-2-100 0 0,1 0 1 0 0,0 0-1 0 0,1 0 0 0 0,-1 1 1 0 0,1-1-1 0 0,-1 0 0 0 0,1 0 1 0 0,0 0-1 0 0,1 0 0 0 0,-1 0 1 0 0,1-1-1 0 0,3 8 0 0 0,-1-5 10 0 0,0-1-1 0 0,1 0 1 0 0,-1 0-1 0 0,1 0 1 0 0,0 0 0 0 0,0 0-1 0 0,1-1 1 0 0,5 4-1 0 0,-8-6-1 0 0,0-1 0 0 0,0 1-1 0 0,0-1 1 0 0,0 0 0 0 0,0 0-1 0 0,0 0 1 0 0,0 0 0 0 0,1 0-1 0 0,-1-1 1 0 0,0 1 0 0 0,0-1-1 0 0,1 0 1 0 0,-1 0 0 0 0,0 0-1 0 0,1-1 1 0 0,-1 1 0 0 0,0-1-1 0 0,6-1 1 0 0,-8 1-2 0 0,0 1 0 0 0,0-1 0 0 0,0 1 0 0 0,1-1 0 0 0,-1 0 0 0 0,0 0 0 0 0,0 0 0 0 0,0 0 0 0 0,0 0 0 0 0,0 0 0 0 0,0 0 0 0 0,0 0 0 0 0,-1 0 0 0 0,1 0 0 0 0,0 0 0 0 0,-1-1 0 0 0,1 1 0 0 0,-1 0 0 0 0,1-2 0 0 0,1 0 0 0 0,-2 1-44 0 0,1 0-1 0 0,-1 0 1 0 0,1 0 0 0 0,-1 0-1 0 0,0 1 1 0 0,0-1-1 0 0,0 0 1 0 0,0 0-1 0 0,0 0 1 0 0,0 0 0 0 0,-1 0-1 0 0,1 0 1 0 0,0 0-1 0 0,-2-3 1 0 0,-12-25-728 0 0,-6 6-204 0 0,17 21 672 0 0,0 0-1 0 0,-1-1 1 0 0,2 0 0 0 0,-1 1 0 0 0,-2-5-1 0 0,5 8 301 0 0,0 0 0 0 0,0 0-1 0 0,0 0 1 0 0,0 0-1 0 0,0 0 1 0 0,0 0 0 0 0,0 0-1 0 0,0 0 1 0 0,0 0 0 0 0,0 0-1 0 0,0 0 1 0 0,0 0 0 0 0,1 0-1 0 0,-1 0 1 0 0,0 0 0 0 0,0 0-1 0 0,0 0 1 0 0,0 0 0 0 0,0 0-1 0 0,0 0 1 0 0,0 0 0 0 0,0 0-1 0 0,0 0 1 0 0,0 0 0 0 0,0 0-1 0 0,0 0 1 0 0,0 0 0 0 0,1 0-1 0 0,-1 0 1 0 0,0 0-1 0 0,0 0 1 0 0,0 0 0 0 0,0 0-1 0 0,0 0 1 0 0,0 0 0 0 0,0-1-1 0 0,0 1 1 0 0,0 0 0 0 0,0 0-1 0 0,0 0 1 0 0,0 0 0 0 0,0 0-1 0 0,0 0 1 0 0,0 0 0 0 0,0 0-1 0 0,0 0 1 0 0,0 0 0 0 0,0 0-1 0 0,0 0 1 0 0,0 0 0 0 0,0-1-1 0 0,0 1 1 0 0,0 0-1 0 0,0 0 1 0 0,0 0 0 0 0,0 0-1 0 0,0 0 1 0 0,0 0 0 0 0,0 0-1 0 0,0 0 1 0 0,0 0 0 0 0,0 0-1 0 0,0 0 1 0 0,0 0 0 0 0,0 0-1 0 0,0 0 1 0 0,0-1 0 0 0,0 1-1 0 0,9 4-421 0 0,11 8-120 0 0,-2 3 1336 0 0,-1 0 0 0 0,0 1 0 0 0,24 30 0 0 0,-34-38-442 0 0,0 1 0 0 0,-1 0 0 0 0,-1 1 1 0 0,0-1-1 0 0,0 1 0 0 0,-1 0 0 0 0,0 0 0 0 0,0 1 0 0 0,3 21 1 0 0,-6-27-144 0 0,-1 0 1 0 0,0 1 0 0 0,0-1 0 0 0,0 0-1 0 0,-1 1 1 0 0,0-1 0 0 0,0 0 0 0 0,0 0-1 0 0,0 0 1 0 0,-1 0 0 0 0,0 0 0 0 0,0 0-1 0 0,-1 0 1 0 0,1 0 0 0 0,-1-1 0 0 0,-3 5-1 0 0,-2 1 28 0 0,0-1 0 0 0,0-1-1 0 0,-1 0 1 0 0,0 0 0 0 0,-1 0-1 0 0,-11 6 1 0 0,12-8-147 0 0,0-1 0 0 0,0 0 0 0 0,-1-1-1 0 0,0 0 1 0 0,0 0 0 0 0,0-1 0 0 0,-19 4 0 0 0,26-7-195 0 0,1 1 1 0 0,0-1-1 0 0,0 0 1 0 0,-1 0-1 0 0,1 0 1 0 0,0-1-1 0 0,-1 1 1 0 0,1 0-1 0 0,0-1 0 0 0,0 1 1 0 0,0-1-1 0 0,0 0 1 0 0,-1 0-1 0 0,-2-1 1 0 0,4 0-176 0 0,0 1-1 0 0,0 0 1 0 0,0 0 0 0 0,0-1 0 0 0,0 1-1 0 0,0 0 1 0 0,0-1 0 0 0,0 1 0 0 0,1-1-1 0 0,-1 1 1 0 0,1-1 0 0 0,-1 0 0 0 0,1 1-1 0 0,0-1 1 0 0,-1 1 0 0 0,1-1 0 0 0,0 0-1 0 0,0 1 1 0 0,0-1 0 0 0,1-2 0 0 0,0-12-7214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15983 0 0,'0'19'631'0'0,"0"-1"0"0"0,2 0 0 0 0,1 1 0 0 0,4 18 0 0 0,10 57 4935 0 0,-17-97-5435 0 0,0 1-1 0 0,0-1 1 0 0,-1 1-1 0 0,1 0 1 0 0,-1-1-1 0 0,0 1 1 0 0,0-1-1 0 0,-1-2 1 0 0,-3-10 245 0 0,2-3-302 0 0,1 0-1 0 0,0 0 1 0 0,1 0 0 0 0,2 0-1 0 0,2-27 1 0 0,-1 31-39 0 0,1 1-1 0 0,0 0 0 0 0,0 0 1 0 0,1 0-1 0 0,1 1 1 0 0,0 0-1 0 0,1-1 1 0 0,8-12-1 0 0,-12 22-103 0 0,0 1-1 0 0,0-1 1 0 0,0 1 0 0 0,0-1-1 0 0,1 1 1 0 0,-1 0-1 0 0,1 0 1 0 0,-1 0 0 0 0,1 0-1 0 0,0 0 1 0 0,-1 1-1 0 0,1-1 1 0 0,0 1 0 0 0,0 0-1 0 0,0-1 1 0 0,0 2-1 0 0,6-2 1 0 0,-4 1-87 0 0,0 1 0 0 0,1 0 0 0 0,-1 0 0 0 0,0 1 1 0 0,0-1-1 0 0,0 1 0 0 0,0 0 0 0 0,0 1 0 0 0,0-1 0 0 0,8 4 0 0 0,23 12-5226 0 0,-23-9-1592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49 109 10591 0 0,'0'0'1338'0'0,"16"-3"2646"0"0,-7 0-3085 0 0,0-1 0 0 0,0 0 1 0 0,0 0-1 0 0,14-10 0 0 0,-21 12-859 0 0,0 1-1 0 0,0-1 1 0 0,0 1 0 0 0,0-1-1 0 0,0 0 1 0 0,0 0 0 0 0,-1 0-1 0 0,1 0 1 0 0,-1 0 0 0 0,0-1-1 0 0,1 1 1 0 0,-1 0-1 0 0,0-1 1 0 0,0 1 0 0 0,0-1-1 0 0,-1 1 1 0 0,1-1 0 0 0,-1 1-1 0 0,1-1 1 0 0,-1 1 0 0 0,0-1-1 0 0,0 0 1 0 0,0-3 0 0 0,0 5 8 0 0,-1 1 1 0 0,1-1 0 0 0,0 0 0 0 0,0 0 0 0 0,0 0 0 0 0,-1 0 0 0 0,1 1 0 0 0,0-1 0 0 0,-1 0 0 0 0,1 0 0 0 0,-1 1-1 0 0,1-1 1 0 0,-1 0 0 0 0,1 1 0 0 0,-1-1 0 0 0,0 1 0 0 0,1-1 0 0 0,-1 0 0 0 0,0 1 0 0 0,1 0 0 0 0,-2-2 0 0 0,0 2 38 0 0,0-1 1 0 0,0 0 0 0 0,0 1 0 0 0,0-1 0 0 0,0 1 0 0 0,0 0-1 0 0,0 0 1 0 0,0 0 0 0 0,-2 0 0 0 0,-1 0 34 0 0,1 1 0 0 0,0-1 0 0 0,-1 1 0 0 0,1 0 0 0 0,0 0 0 0 0,0 1 1 0 0,0 0-1 0 0,-5 1 0 0 0,3 2-41 0 0,1 0-1 0 0,-1-1 1 0 0,0 2 0 0 0,1-1-1 0 0,0 1 1 0 0,1 0 0 0 0,-1 0-1 0 0,1 0 1 0 0,0 0 0 0 0,1 1 0 0 0,-1 0-1 0 0,1-1 1 0 0,1 1 0 0 0,-1 1-1 0 0,1-1 1 0 0,0 0 0 0 0,-1 14 0 0 0,2-13-10 0 0,0-1 1 0 0,0 1 0 0 0,1 0-1 0 0,0 0 1 0 0,1-1 0 0 0,0 1 0 0 0,0 0-1 0 0,0-1 1 0 0,1 1 0 0 0,0-1 0 0 0,1 1-1 0 0,0-1 1 0 0,0 0 0 0 0,0 0 0 0 0,1 0-1 0 0,0-1 1 0 0,6 8 0 0 0,-5-9-39 0 0,0 0 0 0 0,0-1 1 0 0,1 0-1 0 0,0 0 0 0 0,-1 0 1 0 0,1 0-1 0 0,1-1 0 0 0,-1 0 1 0 0,0-1-1 0 0,1 0 0 0 0,-1 1 1 0 0,1-2-1 0 0,12 3 0 0 0,-9-3-531 0 0,0 0-1 0 0,1-1 0 0 0,-1 0 0 0 0,0 0 0 0 0,0-1 1 0 0,0-1-1 0 0,0 1 0 0 0,16-6 0 0 0,-14 3-5323 0 0,-2-1-1652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32 11055 0 0,'-1'-2'297'0'0,"-1"-1"-1"0"0,0 1 0 0 0,0 0 1 0 0,0 0-1 0 0,0 0 0 0 0,0 0 1 0 0,0 0-1 0 0,0 0 1 0 0,0 1-1 0 0,-1-1 0 0 0,1 1 1 0 0,-1-1-1 0 0,1 1 0 0 0,-1 0 1 0 0,0 0-1 0 0,1 0 0 0 0,-1 1 1 0 0,0-1-1 0 0,0 0 0 0 0,0 1 1 0 0,0 0-1 0 0,1 0 0 0 0,-1 0 1 0 0,0 0-1 0 0,0 0 1 0 0,0 1-1 0 0,0-1 0 0 0,-4 2 1 0 0,2-1 113 0 0,0 1 1 0 0,0 0-1 0 0,0 0 1 0 0,1 0-1 0 0,-1 1 0 0 0,0 0 1 0 0,1-1-1 0 0,-5 6 1 0 0,5-5-608 0 0,1 0 0 0 0,-1 1 0 0 0,1-1 0 0 0,0 1 0 0 0,-3 5 0 0 0,5-9 202 0 0,0 1 0 0 0,1 0 0 0 0,-1 0 0 0 0,1 0 1 0 0,-1 0-1 0 0,1 0 0 0 0,-1-1 0 0 0,1 1 0 0 0,-1 0 0 0 0,1 0 1 0 0,0 0-1 0 0,0 0 0 0 0,-1 0 0 0 0,1 0 0 0 0,0 0 0 0 0,0 0 0 0 0,0 0 1 0 0,0 0-1 0 0,0 0 0 0 0,0 0 0 0 0,1 2 0 0 0,-1-1-1 0 0,0-1-2 0 0,0 0-1 0 0,0-1 1 0 0,0 1 0 0 0,0-1-1 0 0,0 1 1 0 0,0-1 0 0 0,0 1-1 0 0,1 0 1 0 0,-1-1 0 0 0,0 1-1 0 0,0-1 1 0 0,0 1 0 0 0,0-1-1 0 0,1 1 1 0 0,-1-1 0 0 0,0 1-1 0 0,1-1 1 0 0,-1 1 0 0 0,0-1-1 0 0,1 1 1 0 0,-1-1 0 0 0,0 0-1 0 0,1 1 1 0 0,-1-1 0 0 0,2 1-1 0 0,-1 0 9 0 0,6 5-5 0 0,-1-1 0 0 0,1 0 0 0 0,0 0-1 0 0,0 0 1 0 0,0-1 0 0 0,1 0 0 0 0,-1 0-1 0 0,1-1 1 0 0,14 4 0 0 0,-9-3 4 0 0,0 1-1 0 0,22 13 1 0 0,-32-16 36 0 0,0 0 0 0 0,1 1-1 0 0,-1-1 1 0 0,0 1 0 0 0,0 0 0 0 0,0 0-1 0 0,-1 0 1 0 0,1 0 0 0 0,-1 0 0 0 0,0 1-1 0 0,1-1 1 0 0,-1 1 0 0 0,2 6-1 0 0,-3-7 92 0 0,0-1-1 0 0,-1 1 1 0 0,0 0-1 0 0,1-1 0 0 0,-1 1 1 0 0,0-1-1 0 0,0 1 0 0 0,0 0 1 0 0,-1-1-1 0 0,1 1 1 0 0,0-1-1 0 0,-1 1 0 0 0,0-1 1 0 0,0 1-1 0 0,0-1 0 0 0,0 0 1 0 0,0 1-1 0 0,0-1 1 0 0,0 0-1 0 0,-3 3 0 0 0,-2 4 34 0 0,-1-1 0 0 0,0 0-1 0 0,-13 10 1 0 0,11-10-88 0 0,1 0-153 0 0,0 0 0 0 0,-1-1 0 0 0,0 0 0 0 0,0-1 0 0 0,0 0 0 0 0,-20 9 0 0 0,28-14-284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3223 0 0,'-18'-10'2842'0'0,"-5"7"6096"0"0,-3 6-5921 0 0,15 0-2571 0 0,-1 0 0 0 0,-13 7 0 0 0,23-9-421 0 0,-1 0-1 0 0,0 1 1 0 0,0-1 0 0 0,1 1-1 0 0,-1 0 1 0 0,1-1 0 0 0,0 1-1 0 0,-1 1 1 0 0,1-1 0 0 0,0 0-1 0 0,0 0 1 0 0,0 1 0 0 0,0-1-1 0 0,1 1 1 0 0,-1 0 0 0 0,-1 4 0 0 0,2-5-12 0 0,0 0 0 0 0,1 1 0 0 0,-1-1 0 0 0,1 1 1 0 0,0-1-1 0 0,-1 1 0 0 0,1-1 0 0 0,0 1 1 0 0,0-1-1 0 0,1 1 0 0 0,-1-1 0 0 0,1 0 0 0 0,-1 1 1 0 0,1-1-1 0 0,0 1 0 0 0,0-1 0 0 0,-1 0 1 0 0,2 1-1 0 0,-1-1 0 0 0,2 3 0 0 0,5 4-12 0 0,1 0-1 0 0,0-1 0 0 0,0 0 1 0 0,0 0-1 0 0,1-1 0 0 0,18 10 1 0 0,-12-7 7 0 0,8 5 132 0 0,-2 2 0 0 0,25 21 0 0 0,-37-28 252 0 0,0 0 0 0 0,-1 1 1 0 0,0 0-1 0 0,-1 0 0 0 0,0 1 0 0 0,7 15 0 0 0,-14-26-261 0 0,0 1 0 0 0,0 0 0 0 0,0 0-1 0 0,0 0 1 0 0,-1 0 0 0 0,1-1 0 0 0,-1 1 0 0 0,1 0 0 0 0,-1 0-1 0 0,0 0 1 0 0,0 0 0 0 0,0 0 0 0 0,0 0 0 0 0,0 0-1 0 0,0 0 1 0 0,-1 0 0 0 0,1 0 0 0 0,-1 0 0 0 0,-1 3 0 0 0,1-3-13 0 0,0 1 0 0 0,-1-1 0 0 0,0 0 0 0 0,1 0 0 0 0,-1 0 0 0 0,0 0 0 0 0,0 0 0 0 0,0 0 0 0 0,-1-1 1 0 0,1 1-1 0 0,0-1 0 0 0,-5 3 0 0 0,-4 0 51 0 0,0 0 1 0 0,-1 0-1 0 0,1-1 0 0 0,-1 0 1 0 0,-15 1-1 0 0,-80 2-918 0 0,70-5-2981 0 0,23 1-5031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13 688 9727 0 0,'-1'3'-556'0'0,"-11"7"10382"0"0,17-14-9494 0 0,-1 0 1 0 0,1 0 0 0 0,0 1 0 0 0,0-1 0 0 0,0 1 0 0 0,11-4 0 0 0,-9 3-100 0 0,0-1-1 0 0,0 1 1 0 0,-1-1-1 0 0,10-10 1 0 0,8-5 268 0 0,30-22 254 0 0,57-39 150 0 0,-81 61-756 0 0,-2 1 57 0 0,57-28 0 0 0,-70 41-198 0 0,127-60 89 0 0,-116 52-83 0 0,-1-1 1 0 0,0-1 0 0 0,28-25-1 0 0,56-47 106 0 0,-21 18-55 0 0,-1 0 3 0 0,-84 67-21 0 0,0 1-1 0 0,1-1 0 0 0,0 1 1 0 0,-1 0-1 0 0,1 0 1 0 0,0 0-1 0 0,0 1 0 0 0,0-1 1 0 0,1 1-1 0 0,-1 0 0 0 0,0 0 1 0 0,0 0-1 0 0,1 1 0 0 0,-1 0 1 0 0,0 0-1 0 0,0 0 0 0 0,1 0 1 0 0,-1 0-1 0 0,0 1 0 0 0,1 0 1 0 0,-1 0-1 0 0,0 0 0 0 0,4 2 1 0 0,10 4-4 0 0,0 1 1 0 0,-1 1 0 0 0,31 21-1 0 0,-26-16 41 0 0,42 26 8 0 0,22 14 274 0 0,148 71-1 0 0,-174-101-316 0 0,2-2 1 0 0,1-3 0 0 0,82 15-1 0 0,-137-33-151 0 0,1-1-1 0 0,-1 1 0 0 0,0-1 1 0 0,0-1-1 0 0,1 0 0 0 0,9-2 1 0 0,-3 1-313 0 0,-12 2 94 0 0,1 0-1 0 0,-1 0 0 0 0,0 0 1 0 0,0 1-1 0 0,1-1 1 0 0,-1 1-1 0 0,0 0 0 0 0,4 1 1 0 0,-6-1 24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0,'0'0'14192'0'0,"2"2"-13616"0"0,3 6-131 0 0,0 0 1 0 0,-1 1-1 0 0,0-1 0 0 0,0 1 0 0 0,4 17 0 0 0,9 54 1525 0 0,-5-20-1035 0 0,5 27 358 0 0,9 117 1 0 0,-17 8-535 0 0,-6-80-721 0 0,-2-78-318 0 0,-1-52 119 0 0,1 4-1514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1839 0 0,'0'0'1964'0'0,"9"-5"5408"0"0,-2 5-6878 0 0,0 0-1 0 0,-1 1 0 0 0,1 0 0 0 0,0 0 0 0 0,-1 1 1 0 0,1 0-1 0 0,-1 0 0 0 0,0 0 0 0 0,1 1 0 0 0,7 4 1 0 0,31 18 1034 0 0,1-2 0 0 0,52 17 0 0 0,100 23 869 0 0,-141-48-1713 0 0,88 11 0 0 0,-37-10-152 0 0,20 2 40 0 0,-35-3-192 0 0,-91-15-311 0 0,-1-1-35 0 0,0 1-30 0 0,0 0 1 0 0,0 0-1 0 0,0-1 0 0 0,0 1 0 0 0,0 0 0 0 0,0 0 1 0 0,0 0-1 0 0,0 0 0 0 0,0 1 0 0 0,0-1 0 0 0,0 0 0 0 0,0 0 1 0 0,0 1-1 0 0,0-1 0 0 0,0 0 0 0 0,2 2 0 0 0,-2-1-54 0 0,4 4-26 0 0,-4-4 9 0 0,39-9-11 0 0,-29 6 95 0 0,-1 0-1 0 0,1 0 0 0 0,0-1 1 0 0,-1 0-1 0 0,0-1 1 0 0,0 0-1 0 0,10-6 0 0 0,84-54 130 0 0,122-84-1798 0 0,-180 116 2615 0 0,86-47 1 0 0,-103 63-1102 0 0,-15 10 142 0 0,0-1-1 0 0,27-7 1 0 0,-41 14-4 0 0,10-3 14 0 0,0 1 1 0 0,0 0-1 0 0,10-1 1 0 0,-17 3-10 0 0,1 0 0 0 0,-1-1 0 0 0,0 1-1 0 0,0-1 1 0 0,0 1 0 0 0,0-1 0 0 0,0 0 0 0 0,0-1 0 0 0,-1 1 0 0 0,1 0 0 0 0,5-4 0 0 0,-8 5 2 0 0,0-1 0 0 0,1 1 1 0 0,-1 0-1 0 0,0 0 0 0 0,0-1 0 0 0,1 1 0 0 0,-1 0 0 0 0,0 0 1 0 0,1 0-1 0 0,-1 0 0 0 0,0-1 0 0 0,1 1 0 0 0,-1 0 0 0 0,0 0 0 0 0,1 0 1 0 0,-1 0-1 0 0,0 0 0 0 0,1 0 0 0 0,-1 0 0 0 0,1 0 0 0 0,-1 0 1 0 0,1 0-1 0 0,18-1 164 0 0,-19 1-170 0 0,1 0 1 0 0,0 0-1 0 0,0-1 0 0 0,0 1 1 0 0,0 0-1 0 0,0 0 0 0 0,0-1 0 0 0,0 1 1 0 0,0-1-1 0 0,0 1 0 0 0,-1-1 1 0 0,1 1-1 0 0,0-1 0 0 0,0 1 0 0 0,-1-1 1 0 0,1 0-1 0 0,0 1 0 0 0,-1-1 1 0 0,1 0-1 0 0,0 0 0 0 0,-1 1 0 0 0,1-1 1 0 0,-1 0-1 0 0,0 0 0 0 0,1 0 1 0 0,0-2-1 0 0,0 0 17 0 0,4-9 17 0 0,-1 1-1 0 0,0-1 0 0 0,0 0 0 0 0,-2 0 1 0 0,3-20-1 0 0,-3 19 7 0 0,0-6 39 0 0,-1 0-1 0 0,-3-36 0 0 0,1-2 63 0 0,-8-159 455 0 0,1 33-271 0 0,8 137-310 0 0,-7-180 85 0 0,7 204-190 0 0,0 21-6 0 0,-3-4-353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0,'0'0'8914'0'0,"1"1"-7785"0"0,2 1-758 0 0,0 0-1 0 0,0 0 1 0 0,0 1 0 0 0,-1-1-1 0 0,1 1 1 0 0,-1-1 0 0 0,0 1-1 0 0,1 0 1 0 0,-1 0 0 0 0,-1 0-1 0 0,1 0 1 0 0,0 0 0 0 0,2 7-1 0 0,2 6 488 0 0,5 26-1 0 0,-11-41-812 0 0,9 44 725 0 0,-1 0 1 0 0,1 75-1 0 0,-12 91-689 0 0,3-187-101 0 0,0-3-793 0 0,-6 38 1 0 0,6-58-257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0,'0'0'8359'0'0,"2"2"-7044"0"0,1 4-835 0 0,0 0 0 0 0,0 0 0 0 0,-1 0 0 0 0,1 0 0 0 0,-1 1 0 0 0,2 10 0 0 0,4 46 848 0 0,-5-36-739 0 0,11 133 885 0 0,-6-58-1072 0 0,8 11-316 0 0,-13-94-103 0 0,1-3-865 0 0,0-1 1 0 0,11 25-1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2759 0 0,'-1'-10'248'0'0,"1"6"652"0"0,0 1-1 0 0,0 0 1 0 0,0-1-1 0 0,-1 1 0 0 0,1 0 1 0 0,-1-1-1 0 0,-1-3 0 0 0,-1-6 6242 0 0,11 26-6166 0 0,-1 2-438 0 0,0 0 0 0 0,-1 0-1 0 0,6 25 1 0 0,4 9 259 0 0,-2-1-261 0 0,-1 0 1 0 0,9 70-1 0 0,-20-105-494 0 0,3 28-56 0 0,-1 1-1 0 0,-4 46 0 0 0,0-48-1279 0 0,2-20-1141 0 0,0-15-1315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9671 0 0,'-1'-3'85'0'0,"0"1"-1"0"0,0-1 1 0 0,-1 0 0 0 0,1 1-1 0 0,-1-1 1 0 0,1 1-1 0 0,-1-1 1 0 0,0 1-1 0 0,0 0 1 0 0,0 0-1 0 0,-1 0 1 0 0,-2-3-1 0 0,-2-1 31 0 0,-4-5 1041 0 0,10 9-706 0 0,0 0 0 0 0,-1 0 1 0 0,1 0-1 0 0,-1 1 1 0 0,0-1-1 0 0,0 1 0 0 0,1-1 1 0 0,-1 1-1 0 0,-4-2 1 0 0,5 3-308 0 0,0 1 1 0 0,-1-1 0 0 0,1 1 0 0 0,0-1-1 0 0,0 1 1 0 0,0-1 0 0 0,0 1 0 0 0,0 0 0 0 0,0 0-1 0 0,0 0 1 0 0,0-1 0 0 0,0 1 0 0 0,-1 2-1 0 0,0-2 73 0 0,-1 3-149 0 0,0-1 1 0 0,1 1 0 0 0,-1 0 0 0 0,0 0 0 0 0,1 0-1 0 0,0 0 1 0 0,0 0 0 0 0,0 1 0 0 0,1-1 0 0 0,0 1-1 0 0,-1-1 1 0 0,2 1 0 0 0,-2 8 0 0 0,1 3-42 0 0,0-1 0 0 0,1 0 0 0 0,2 16 0 0 0,2-8-15 0 0,0 1-1 0 0,2-1 1 0 0,0-1 0 0 0,10 23-1 0 0,-14-38-7 0 0,1 0 0 0 0,1-1-1 0 0,-1 0 1 0 0,1 0 0 0 0,0 0-1 0 0,0 0 1 0 0,1-1-1 0 0,-1 1 1 0 0,1-1 0 0 0,1 0-1 0 0,6 4 1 0 0,-8-6 22 0 0,0 0 1 0 0,1-1-1 0 0,-1 0 0 0 0,1 0 0 0 0,-1 0 0 0 0,1 0 0 0 0,0-1 1 0 0,0 0-1 0 0,0 0 0 0 0,0 0 0 0 0,0-1 0 0 0,-1 1 0 0 0,1-1 1 0 0,0 0-1 0 0,0-1 0 0 0,9-1 0 0 0,-10 2 40 0 0,1-1 0 0 0,0 0 0 0 0,-1-1 0 0 0,1 1 0 0 0,-1-1 0 0 0,0 0 0 0 0,1 0 0 0 0,-1 0 0 0 0,0 0 0 0 0,0-1 0 0 0,0 0 0 0 0,-1 0 0 0 0,1 0 0 0 0,-1 0-1 0 0,1 0 1 0 0,-1-1 0 0 0,0 0 0 0 0,0 1 0 0 0,-1-1 0 0 0,5-8 0 0 0,-4 4 80 0 0,1-1-1 0 0,-1 0 1 0 0,-1 1 0 0 0,1-1-1 0 0,-2 0 1 0 0,1 0 0 0 0,-1-1-1 0 0,-1-14 1 0 0,0 9 74 0 0,-1 1 0 0 0,0 0-1 0 0,-1 0 1 0 0,-8-27 0 0 0,7 32-134 0 0,0 0 0 0 0,-1 0-1 0 0,0 0 1 0 0,-1 1 0 0 0,0-1-1 0 0,0 1 1 0 0,-1 0 0 0 0,0 1-1 0 0,0-1 1 0 0,-12-9 0 0 0,12 12-79 0 0,0 1 0 0 0,0-1 0 0 0,0 1 0 0 0,0 1 0 0 0,-1-1 0 0 0,1 1 0 0 0,-1 0 0 0 0,0 1 0 0 0,0 0 0 0 0,0 0 0 0 0,0 0 0 0 0,-1 1-1 0 0,1 0 1 0 0,-12 0 0 0 0,17 1-56 0 0,0 0-1 0 0,0 0 1 0 0,0 1-1 0 0,0-1 1 0 0,0 0-1 0 0,0 1 1 0 0,0-1-1 0 0,0 1 0 0 0,0 0 1 0 0,0 0-1 0 0,0 0 1 0 0,0 0-1 0 0,0 0 1 0 0,1 0-1 0 0,-1 0 0 0 0,0 1 1 0 0,1-1-1 0 0,-1 0 1 0 0,1 1-1 0 0,0 0 1 0 0,-1-1-1 0 0,1 1 1 0 0,0 0-1 0 0,-1 2 0 0 0,-8 22-2572 0 0,5 2-3277 0 0,3-5-730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9183 0 0,'0'0'6159'0'0,"4"-1"-5576"0"0,12-4-79 0 0,-15 5-417 0 0,0-1 1 0 0,0 0 0 0 0,1 1 0 0 0,-1-1 0 0 0,0 0 0 0 0,0 0 0 0 0,0 0 0 0 0,0 0 0 0 0,0 0 0 0 0,0 0-1 0 0,0 0 1 0 0,-1 0 0 0 0,1 0 0 0 0,0-1 0 0 0,-1 1 0 0 0,2-2 0 0 0,1-3 243 0 0,-1 4-185 0 0,1-1-1 0 0,-1 1 1 0 0,1 0 0 0 0,-1 0-1 0 0,1 0 1 0 0,0 1-1 0 0,0-1 1 0 0,0 0 0 0 0,4-1-1 0 0,30-8 904 0 0,-34 10-961 0 0,6-2 164 0 0,0 0 0 0 0,0 0-1 0 0,0-1 1 0 0,-1 0 0 0 0,1-1 0 0 0,8-6-1 0 0,42-38 1217 0 0,0 0-523 0 0,45-37 4 0 0,-76 60-766 0 0,1 2 0 0 0,1 1-1 0 0,34-20 1 0 0,-22 21-124 0 0,21-12 19 0 0,-36 22-210 0 0,-25 11 17 0 0,-1 0 10 0 0,0 0 0 0 0,0 0 0 0 0,0 0 0 0 0,0 0 0 0 0,0 1 0 0 0,0-1-1 0 0,0 0 1 0 0,1 1 0 0 0,-1-1 0 0 0,0 0 0 0 0,2 0 0 0 0,0 0-232 0 0,6-4-196 0 0,0 0-3958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4607 0 0,'-1'-4'89'0'0,"2"0"70"0"0,9-14 0 0 0,24-41 130 0 0,-21 41 6118 0 0,3 11-4804 0 0,-8 3-1088 0 0,1 1 0 0 0,-1 0 0 0 0,11-3 0 0 0,121-30 1431 0 0,-80 21-1636 0 0,0 2 1 0 0,78-6-1 0 0,-126 18-296 0 0,1 0-1 0 0,-1 1 1 0 0,0 1 0 0 0,1 0 0 0 0,-1 0 0 0 0,0 1-1 0 0,0 1 1 0 0,16 5 0 0 0,-24-6 32 0 0,1 0 0 0 0,-1 0 0 0 0,0 0 1 0 0,0 1-1 0 0,0 0 0 0 0,0 0 0 0 0,5 4 0 0 0,3 3 120 0 0,-6-6-96 0 0,0 1 1 0 0,-1-1 0 0 0,0 2 0 0 0,0-1 0 0 0,0 0 0 0 0,-1 1-1 0 0,0 0 1 0 0,0 0 0 0 0,0 0 0 0 0,-1 1 0 0 0,0-1 0 0 0,4 14-1 0 0,0 1 119 0 0,-2 0 0 0 0,5 41 1 0 0,20 288 134 0 0,5 33-134 0 0,16 122-61 0 0,-29-259-66 0 0,-9 280 76 0 0,-13-465-112 0 0,-2 34-1 0 0,-9 156 230 0 0,8-149-178 0 0,10 95-12 0 0,-2-133-58 0 0,9 127 3 0 0,3 92 282 0 0,-13-235-259 0 0,-2-27 21 0 0,0 39 0 0 0,-7-29 151 0 0,3-19-175 0 0,2 2 71 0 0,-1-11-88 0 0,-5 15 77 0 0,4-13-60 0 0,1 1 0 0 0,-1-1 0 0 0,-1 0 0 0 0,1 0 0 0 0,-1 0 1 0 0,0-1-1 0 0,0 1 0 0 0,0 0 0 0 0,-1-1 0 0 0,-6 7 0 0 0,4-7 94 0 0,-1 1 0 0 0,1-1 0 0 0,-1-1 0 0 0,0 1 0 0 0,-14 4 0 0 0,-8 4 247 0 0,-2-2-1 0 0,0 0 1 0 0,0-3-1 0 0,0 0 1 0 0,-40 2-1 0 0,30-7-232 0 0,-1-3 0 0 0,-67-9-1 0 0,66 2-54 0 0,-4-1-955 0 0,15 7-7480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49 7799 0 0,'0'-1'207'0'0,"0"0"1"0"0,0 0-1 0 0,0 0 0 0 0,1 1 0 0 0,-1-1 0 0 0,0 0 0 0 0,0 0 0 0 0,1 0 0 0 0,-1 1 0 0 0,1-1 0 0 0,-1 0 0 0 0,1 1 0 0 0,-1-1 0 0 0,1 0 0 0 0,-1 1 0 0 0,1-1 1 0 0,1 0-1 0 0,0-4-175 0 0,-12 2 556 0 0,-131-18 3936 0 0,118 18-4125 0 0,-1 1 1 0 0,1 2-1 0 0,-1 0 0 0 0,-27 4 0 0 0,7 2 163 0 0,-55 16 0 0 0,94-20-546 0 0,0-1 0 0 0,0 1 0 0 0,0 0 0 0 0,1 1 0 0 0,-1-1 0 0 0,1 1 0 0 0,0 0 0 0 0,-1 0 0 0 0,1 0 0 0 0,0 1 0 0 0,1-1 0 0 0,-7 8 0 0 0,6-5-17 0 0,-1 1-1 0 0,1 0 1 0 0,0 0-1 0 0,0 0 1 0 0,1 0-1 0 0,0 0 1 0 0,-3 13-1 0 0,-1 15-78 0 0,1 2 0 0 0,-2 64 0 0 0,6-57 510 0 0,-8 247 308 0 0,0-6-342 0 0,7-92-101 0 0,1-25-115 0 0,0 141 93 0 0,2-37 64 0 0,-3-199-238 0 0,-1 65 189 0 0,0 746 796 0 0,3-463-368 0 0,3-353-652 0 0,-5 9-16 0 0,4 0 0 0 0,11 80 0 0 0,-10-150 41 0 0,-1 0 0 0 0,1 0 0 0 0,1 0 1 0 0,0 0-1 0 0,5 9 0 0 0,-6-12-64 0 0,0-1 5 0 0,0 0 0 0 0,0 0 0 0 0,0 0-1 0 0,0-1 1 0 0,1 1 0 0 0,3 3 0 0 0,3 2 6 0 0,-3-2-13 0 0,1-1-1 0 0,0 0 1 0 0,0 0-1 0 0,1 0 1 0 0,-1-1 0 0 0,11 4-1 0 0,6 4 36 0 0,-12-6-23 0 0,0 0-1 0 0,0 0 0 0 0,1-1 1 0 0,0 0-1 0 0,0-1 0 0 0,0-1 1 0 0,18 2-1 0 0,-21-4-34 0 0,1-1 0 0 0,-1 0 0 0 0,1-1 0 0 0,-1 0 0 0 0,1-1 0 0 0,-1 0 0 0 0,0-1 0 0 0,16-6 0 0 0,162-66-2128 0 0,-151 60 811 0 0,0 1-54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9295 0 0,'-5'-5'8351'0'0,"7"6"-8198"0"0,-1 1 0 0 0,1 0 0 0 0,-1-1 0 0 0,0 1 1 0 0,1 0-1 0 0,-1 0 0 0 0,0 0 0 0 0,0 0 0 0 0,1 3 0 0 0,-2-4-93 0 0,6 15 390 0 0,-1 0 0 0 0,0 0 0 0 0,-2 0 0 0 0,4 33 0 0 0,0 0-86 0 0,26 174-522 0 0,-31-213-186 0 0,1 7 170 0 0,-2-6-4338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11519 0 0,'0'0'528'0'0,"-1"1"-16"0"0,-28 14 9688 0 0,34-6-8243 0 0,-1-8-1819 0 0,0 0 0 0 0,0 1-1 0 0,0-1 1 0 0,0-1-1 0 0,0 1 1 0 0,0-1-1 0 0,0 1 1 0 0,0-1-1 0 0,8-1 1 0 0,40-7 184 0 0,-35 5-204 0 0,88-10-825 0 0,-59 12-6936 0 0,-21 3-188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8 155 7367 0 0,'0'0'924'0'0,"3"16"2210"0"0,3 3-2027 0 0,1-2 1 0 0,1 1 0 0 0,12 20 0 0 0,9 21-61 0 0,-28-56-976 0 0,2 2 95 0 0,-1 0 1 0 0,0 0 0 0 0,0 1 0 0 0,-1-1 0 0 0,1 1 0 0 0,0 8 0 0 0,-2-14 130 0 0,-10-10-183 0 0,5 3-165 0 0,0 0 1 0 0,1 0 0 0 0,-1-1 0 0 0,2 1 0 0 0,-6-16 0 0 0,-10-44-201 0 0,11 37 81 0 0,1 4-200 0 0,0-1 0 0 0,2 0 0 0 0,-3-49 0 0 0,8 74 366 0 0,0-1 0 0 0,0 1-1 0 0,0 0 1 0 0,0 0 0 0 0,1 0 0 0 0,-1-1-1 0 0,1 1 1 0 0,0 0 0 0 0,0 0 0 0 0,0 0-1 0 0,0 0 1 0 0,0 0 0 0 0,0 0 0 0 0,0 0-1 0 0,0 1 1 0 0,1-1 0 0 0,-1 0-1 0 0,1 1 1 0 0,3-4 0 0 0,-4 4 27 0 0,0 1 1 0 0,1-1-1 0 0,-1 0 0 0 0,1 1 1 0 0,-1-1-1 0 0,1 1 0 0 0,-1-1 1 0 0,1 1-1 0 0,0 0 1 0 0,-1-1-1 0 0,1 1 0 0 0,-1 0 1 0 0,1 0-1 0 0,0 0 0 0 0,-1 0 1 0 0,1 1-1 0 0,-1-1 0 0 0,1 0 1 0 0,-1 1-1 0 0,1-1 0 0 0,-1 1 1 0 0,1-1-1 0 0,-1 1 0 0 0,1 0 1 0 0,-1 0-1 0 0,0-1 1 0 0,1 1-1 0 0,0 2 0 0 0,2-1 48 0 0,-1 2-1 0 0,0-1 0 0 0,0 0 0 0 0,0 0 1 0 0,-1 1-1 0 0,1 0 0 0 0,-1 0 1 0 0,0-1-1 0 0,0 1 0 0 0,0 1 1 0 0,0-1-1 0 0,-1 0 0 0 0,3 9 0 0 0,-1 3-22 0 0,-1 1 0 0 0,1 22 0 0 0,-3-33-120 0 0,-2 35 152 0 0,0-25-821 0 0,2-16 713 0 0,0 0-1 0 0,0 0 1 0 0,0 0 0 0 0,0 0-1 0 0,1 0 1 0 0,-1 0-1 0 0,0 0 1 0 0,0 0-1 0 0,0 0 1 0 0,0 0 0 0 0,0 0-1 0 0,0 0 1 0 0,0 0-1 0 0,0 0 1 0 0,0 0 0 0 0,0 0-1 0 0,0 0 1 0 0,1 0-1 0 0,-1 0 1 0 0,0 0 0 0 0,0 0-1 0 0,0 0 1 0 0,0 0-1 0 0,0 0 1 0 0,0 0 0 0 0,0 1-1 0 0,0-1 1 0 0,0 0-1 0 0,0 0 1 0 0,0 0 0 0 0,0 0-1 0 0,0 0 1 0 0,0 0-1 0 0,0 0 1 0 0,1 0-1 0 0,-1 0 1 0 0,0 0 0 0 0,0 0-1 0 0,0 0 1 0 0,0 0-1 0 0,0 0 1 0 0,0 1 0 0 0,0-1-1 0 0,0 0 1 0 0,0 0-1 0 0,0 0 1 0 0,0 0 0 0 0,2-1-58 0 0,3-2 57 0 0,0 1 0 0 0,0 0 0 0 0,0 1 0 0 0,0-1 1 0 0,0 1-1 0 0,0 0 0 0 0,0 1 0 0 0,1-1 0 0 0,-1 1 1 0 0,0 0-1 0 0,0 0 0 0 0,9 2 0 0 0,-3-1 276 0 0,0 1 0 0 0,0 1 0 0 0,0 0 0 0 0,-1 0-1 0 0,12 6 1 0 0,-20-8-111 0 0,0 0 0 0 0,1 0 1 0 0,-1 1-1 0 0,0-1 0 0 0,0 0 0 0 0,0 1 0 0 0,0 0 0 0 0,0-1 0 0 0,0 1 0 0 0,0 0 0 0 0,-1 0 0 0 0,1 0 0 0 0,1 3 1 0 0,-2-4-8 0 0,-1 1 1 0 0,1 0-1 0 0,-1-1 1 0 0,1 1 0 0 0,-1 0-1 0 0,0-1 1 0 0,0 1 0 0 0,0 0-1 0 0,0 0 1 0 0,0-1 0 0 0,0 1-1 0 0,0 0 1 0 0,-1 0 0 0 0,1-1-1 0 0,-1 1 1 0 0,1 0 0 0 0,-1-1-1 0 0,0 1 1 0 0,1-1 0 0 0,-3 3-1 0 0,-7 14 330 0 0,-2 0-1 0 0,0-1 1 0 0,-24 26-1 0 0,-18 14-2588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19 5983 0 0,'-12'-8'864'0'0,"11"8"-544"0"0,0 0-1 0 0,0-1 0 0 0,0 1 1 0 0,0 0-1 0 0,0-1 0 0 0,0 1 0 0 0,0 0 1 0 0,0 0-1 0 0,0 0 0 0 0,0 0 0 0 0,-1 0 1 0 0,1 0-1 0 0,0 1 0 0 0,0-1 1 0 0,0 0-1 0 0,0 0 0 0 0,0 1 0 0 0,0-1 1 0 0,0 1-1 0 0,-1 0 0 0 0,-18 13 2329 0 0,12-7-1782 0 0,5-5-772 0 0,0 1 0 0 0,0-1 1 0 0,1 1-1 0 0,-1 0 0 0 0,1 0 0 0 0,0 0 0 0 0,0 0 1 0 0,0 0-1 0 0,0 0 0 0 0,0 1 0 0 0,1-1 1 0 0,0 1-1 0 0,-1-1 0 0 0,1 1 0 0 0,0-1 1 0 0,1 1-1 0 0,-1 0 0 0 0,1-1 0 0 0,-1 1 0 0 0,1 0 1 0 0,1 0-1 0 0,-1-1 0 0 0,0 1 0 0 0,1 0 1 0 0,1 4-1 0 0,-2-4-82 0 0,1-1 0 0 0,0 1 0 0 0,1-1 0 0 0,-1 0 0 0 0,1 1 1 0 0,-1-1-1 0 0,1 0 0 0 0,0 0 0 0 0,0 0 0 0 0,0 0 0 0 0,1 0 0 0 0,-1-1 0 0 0,1 1 1 0 0,-1-1-1 0 0,1 1 0 0 0,0-1 0 0 0,0 0 0 0 0,0 0 0 0 0,0 0 0 0 0,0-1 1 0 0,1 1-1 0 0,-1-1 0 0 0,0 0 0 0 0,1 1 0 0 0,6 0 0 0 0,-7-2-20 0 0,0 1-1 0 0,0-1 1 0 0,1 0 0 0 0,-1 0-1 0 0,0 0 1 0 0,0 0-1 0 0,0 0 1 0 0,1-1 0 0 0,-1 1-1 0 0,0-1 1 0 0,0 0-1 0 0,0 0 1 0 0,0 0 0 0 0,0-1-1 0 0,0 1 1 0 0,0-1-1 0 0,-1 1 1 0 0,1-1 0 0 0,0 0-1 0 0,-1 0 1 0 0,0 0-1 0 0,1-1 1 0 0,-1 1 0 0 0,0 0-1 0 0,0-1 1 0 0,0 1-1 0 0,0-1 1 0 0,-1 0-1 0 0,1 0 1 0 0,-1 0 0 0 0,1 0-1 0 0,0-4 1 0 0,1-2 9 0 0,0-1-1 0 0,-1 1 1 0 0,0-1 0 0 0,0 0-1 0 0,-1 0 1 0 0,-1 0 0 0 0,0 0 0 0 0,0 0-1 0 0,-1 0 1 0 0,-3-16 0 0 0,4 23-12 0 0,0 3 12 0 0,-1-1 0 0 0,1 0 1 0 0,0 1-1 0 0,0-1 0 0 0,-1 0 0 0 0,1 1 1 0 0,0-1-1 0 0,-1 0 0 0 0,1 1 1 0 0,0-1-1 0 0,-1 0 0 0 0,1 1 0 0 0,-1-1 1 0 0,1 1-1 0 0,-2-2 0 0 0,1 2 290 0 0,1 0-276 0 0,0 0 0 0 0,-1 0 1 0 0,1 1-1 0 0,0-1 0 0 0,0 0 0 0 0,-1 1 1 0 0,1-1-1 0 0,0 0 0 0 0,-1 0 0 0 0,1 1 1 0 0,0-1-1 0 0,0 0 0 0 0,0 1 0 0 0,-1-1 0 0 0,1 1 1 0 0,0-1-1 0 0,0 0 0 0 0,0 1 0 0 0,0-1 1 0 0,0 0-1 0 0,0 1 0 0 0,0-1 0 0 0,0 1 1 0 0,0-1-1 0 0,0 1 0 0 0,-1 11 126 0 0,1 0-29 0 0,0 0 1 0 0,1 1-1 0 0,5 21 0 0 0,-5-29-122 0 0,1 0 1 0 0,0 1-1 0 0,0-1 0 0 0,0 0 0 0 0,1-1 0 0 0,-1 1 0 0 0,1 0 0 0 0,0-1 0 0 0,1 1 1 0 0,-1-1-1 0 0,6 5 0 0 0,-3-3-349 0 0,1-1 0 0 0,14 10-1 0 0,4-2-4525 0 0,-15-9-723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8751 0 0,'-4'0'301'0'0,"1"0"-1"0"0,-1 0 0 0 0,0 0 0 0 0,1 1 0 0 0,-1-1 1 0 0,1 1-1 0 0,-1 0 0 0 0,-2 1 0 0 0,3-1 495 0 0,1 0-1 0 0,0 0 0 0 0,-1 0 0 0 0,1 0 0 0 0,0 0 1 0 0,0 1-1 0 0,-3 1 0 0 0,4-2-789 0 0,1-1 1 0 0,-1 1-1 0 0,1 0 0 0 0,-1-1 0 0 0,1 1 0 0 0,-1-1 0 0 0,1 1 0 0 0,0 0 1 0 0,-1-1-1 0 0,1 1 0 0 0,0 0 0 0 0,-1 0 0 0 0,1-1 0 0 0,0 1 0 0 0,0 0 1 0 0,0 0-1 0 0,0-1 0 0 0,-1 1 0 0 0,1 0 0 0 0,0 0 0 0 0,0 0 1 0 0,1-1-1 0 0,-1 1 0 0 0,0 0 0 0 0,0 0 0 0 0,0-1 0 0 0,0 1 0 0 0,1 0 1 0 0,-1 0-1 0 0,0-1 0 0 0,1 1 0 0 0,-1 0 0 0 0,1-1 0 0 0,0 2 0 0 0,1 0 11 0 0,0 1-1 0 0,0-1 0 0 0,0 0 0 0 0,1 0 0 0 0,4 4 0 0 0,86 64 1914 0 0,-87-65-1648 0 0,1 0 1 0 0,-1 1-1 0 0,0 0 0 0 0,0 0 0 0 0,-1 0 1 0 0,0 1-1 0 0,0 0 0 0 0,-1 0 0 0 0,1 0 0 0 0,-1 0 1 0 0,-1 1-1 0 0,4 9 0 0 0,-7-14-212 0 0,0 0 1 0 0,-1-1-1 0 0,1 1 0 0 0,-1-1 0 0 0,1 1 0 0 0,-1-1 0 0 0,0 1 1 0 0,0-1-1 0 0,0 1 0 0 0,0-1 0 0 0,0 0 0 0 0,-1 1 0 0 0,1-1 1 0 0,-4 3-1 0 0,3-2-12 0 0,0 0-33 0 0,0 0 0 0 0,-1-1-1 0 0,1 1 1 0 0,-1-1 0 0 0,0 1 0 0 0,1-1 0 0 0,-1 0 0 0 0,0 0 0 0 0,0 0-1 0 0,-6 2 1 0 0,7-3-41 0 0,1-1 0 0 0,-1 1 0 0 0,0 0-1 0 0,0-1 1 0 0,1 1 0 0 0,-1-1 0 0 0,0 0 0 0 0,0 0-1 0 0,1 1 1 0 0,-1-1 0 0 0,0 0 0 0 0,0-1-1 0 0,0 1 1 0 0,1 0 0 0 0,-1 0 0 0 0,0-1 0 0 0,0 1-1 0 0,1-1 1 0 0,-1 0 0 0 0,0 1 0 0 0,1-1 0 0 0,-1 0-1 0 0,-1-1 1 0 0,2 1-5 0 0,1 1-1 0 0,-1 0 0 0 0,1-1 1 0 0,0 1-1 0 0,-1 0 0 0 0,1-1 1 0 0,0 1-1 0 0,0-1 1 0 0,-1 1-1 0 0,1 0 0 0 0,0-1 1 0 0,0 1-1 0 0,-1-1 1 0 0,1 1-1 0 0,0-1 0 0 0,0 1 1 0 0,0-1-1 0 0,0 1 0 0 0,0-1 1 0 0,0 1-1 0 0,0-1 1 0 0,0 1-1 0 0,0-1 0 0 0,0 1 1 0 0,0-2-1 0 0,1 1-26 0 0,-1-1-1 0 0,1 1 0 0 0,-1 0 1 0 0,1 0-1 0 0,0-1 0 0 0,0 1 1 0 0,0 0-1 0 0,-1 0 1 0 0,3-2-1 0 0,25-18-388 0 0,-27 20 451 0 0,75-43-116 0 0,-53 32 78 0 0,0-1 0 0 0,-1-1 0 0 0,23-18 0 0 0,-33 21 9 0 0,20-22 0 0 0,-29 30 13 0 0,-1 0 1 0 0,1-1-1 0 0,0 0 0 0 0,-1 1 1 0 0,0-1-1 0 0,0 0 0 0 0,0 0 1 0 0,-1-1-1 0 0,1 1 0 0 0,-1 0 1 0 0,2-8-1 0 0,-3 11 3 0 0,0 0 0 0 0,0 1 0 0 0,0-1-1 0 0,0 0 1 0 0,0 0 0 0 0,0 0 0 0 0,0 0 0 0 0,0 1 0 0 0,-1-1-1 0 0,1 0 1 0 0,0 0 0 0 0,-1 0 0 0 0,1 1 0 0 0,0-1 0 0 0,-1 0-1 0 0,1 1 1 0 0,-1-1 0 0 0,1 0 0 0 0,-1 0 0 0 0,1 1 0 0 0,-1-1-1 0 0,1 1 1 0 0,-1-1 0 0 0,0 1 0 0 0,1-1 0 0 0,-1 1 0 0 0,0-1-1 0 0,1 1 1 0 0,-1-1 0 0 0,0 1 0 0 0,0 0 0 0 0,1 0-1 0 0,-1-1 1 0 0,-1 1 0 0 0,0 0 3 0 0,-1-1 1 0 0,1 1-1 0 0,-1 0 0 0 0,1 0 1 0 0,-1 0-1 0 0,1 0 0 0 0,-1 0 1 0 0,-1 1-1 0 0,0 0 60 0 0,1 0 0 0 0,-1 1 0 0 0,1-1 0 0 0,0 1 0 0 0,-1-1 0 0 0,1 1-1 0 0,0 0 1 0 0,0 1 0 0 0,0-1 0 0 0,1 0 0 0 0,-1 1 0 0 0,1 0 0 0 0,-1-1 0 0 0,1 1 0 0 0,-3 4 0 0 0,2-2 83 0 0,0 0-1 0 0,0 1 1 0 0,0 0 0 0 0,1 0 0 0 0,0-1 0 0 0,0 1 0 0 0,1 1 0 0 0,-2 5 0 0 0,3-8-68 0 0,0 0 0 0 0,0 0 0 0 0,1 0 0 0 0,-1 0 0 0 0,1 0-1 0 0,0 0 1 0 0,0 0 0 0 0,0 0 0 0 0,1-1 0 0 0,2 7 0 0 0,0-2 89 0 0,1 0 0 0 0,0 0-1 0 0,9 11 1 0 0,-8-13-139 0 0,1 0 0 0 0,-1 0-1 0 0,1 0 1 0 0,0-1 0 0 0,1 0-1 0 0,-1-1 1 0 0,1 0 0 0 0,0 0 0 0 0,0 0-1 0 0,0-1 1 0 0,1-1 0 0 0,-1 1 0 0 0,1-1-1 0 0,-1-1 1 0 0,1 1 0 0 0,0-1 0 0 0,0-1-1 0 0,-1 0 1 0 0,1 0 0 0 0,0-1 0 0 0,0 0-1 0 0,-1 0 1 0 0,1-1 0 0 0,8-3-1 0 0,-2 0-536 0 0,0 0-1 0 0,0-1 1 0 0,-1-1-1 0 0,0-1 1 0 0,18-11-1 0 0,-12 4-986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7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4607 0 0,'-3'2'11216'0'0,"4"-1"-11115"0"0,-1-1-1 0 0,1 0 1 0 0,-1 1 0 0 0,1-1-1 0 0,-1 0 1 0 0,1 0 0 0 0,0 1-1 0 0,-1-1 1 0 0,1 0-1 0 0,-1 0 1 0 0,1 0 0 0 0,-1 0-1 0 0,1 0 1 0 0,0 0-1 0 0,-1 0 1 0 0,1 0 0 0 0,-1 0-1 0 0,1 0 1 0 0,-1 0-1 0 0,2 0 1 0 0,23-2 1133 0 0,1 0-101 0 0,-2 5-83 0 0,28 6 1 0 0,-20-4-556 0 0,-9-1-267 0 0,2 1 48 0 0,0-2-1 0 0,27 1 1 0 0,-3-4-15 0 0,113 4 312 0 0,-149-4-496 0 0,1 0 0 0 0,-1-1 0 0 0,1 0 0 0 0,22-6 0 0 0,-13 3 2 0 0,-4 1 20 0 0,-1 2-1 0 0,28 1 1 0 0,-29 1-92 0 0,0-1-1 0 0,-1-1 1 0 0,30-4 0 0 0,-30 2-7 0 0,0 1 0 0 0,31 0 0 0 0,10-1 0 0 0,26-4 0 0 0,-47 0 11 0 0,-34 6 31 0 0,4 1-31 0 0,-1-2 0 0 0,-4 2 125 0 0,-1-1-130 0 0,-1 1 0 0 0,0-1 1 0 0,1 0-1 0 0,-1 1 0 0 0,0-1 1 0 0,0 1-1 0 0,1-1 0 0 0,-1 1 1 0 0,0 0-1 0 0,0-1 0 0 0,0 1 1 0 0,0 0-1 0 0,1-1 0 0 0,-1 1 1 0 0,0 0-1 0 0,0 0 0 0 0,0 0 0 0 0,0 0 1 0 0,0 0-1 0 0,-2 0 0 0 0,-15-1 83 0 0,-9-1-76 0 0,9 2 13 0 0,-29-6-1 0 0,30 3 15 0 0,-1 0 0 0 0,0 1 0 0 0,1 1 0 0 0,-1 1 0 0 0,0 0 0 0 0,1 2 0 0 0,-32 5 0 0 0,-9 4 98 0 0,-77 3 0 0 0,44-15 39 0 0,68-1-97 0 0,-1 1 0 0 0,1 2 0 0 0,-29 3 0 0 0,29 1-52 0 0,-28 9-1 0 0,33-8-20 0 0,0 0 0 0 0,-36 4-1 0 0,39-9 11 0 0,-1-1 0 0 0,1 0-1 0 0,0-1 1 0 0,0-1 0 0 0,0-1 0 0 0,-15-4-1 0 0,26 6-8 0 0,1 1 0 0 0,-1-1 1 0 0,0 1-1 0 0,1-1 0 0 0,-1 1 0 0 0,0 0 0 0 0,1 1 0 0 0,-1-1 0 0 0,-6 2 0 0 0,-16 1-14 0 0,21-3 6 0 0,5 0-1 0 0,0 0 0 0 0,-1 0 0 0 0,1 0 0 0 0,0 0 0 0 0,0 0 0 0 0,0 0 0 0 0,0 0 0 0 0,0 0 0 0 0,-1 0 0 0 0,1 0-1 0 0,0 0 1 0 0,0 0 0 0 0,0-1 0 0 0,0 1 0 0 0,0 0 0 0 0,0 0 0 0 0,0 0 0 0 0,0 0 0 0 0,-1 0 0 0 0,1 0 0 0 0,0-1 0 0 0,0 1 0 0 0,0 0 0 0 0,0 0 0 0 0,0 0 0 0 0,0 0 0 0 0,0 0-1 0 0,0-1 1 0 0,0 1 0 0 0,0 0 0 0 0,0 0 0 0 0,0 0 0 0 0,0 0 0 0 0,0 0 0 0 0,0-1 0 0 0,0 1 0 0 0,0 0 0 0 0,0 0 0 0 0,0 0 0 0 0,0 0 0 0 0,0-1 0 0 0,0 1 0 0 0,0 0 0 0 0,0 0-1 0 0,0 0 1 0 0,1 0 0 0 0,-1 0 0 0 0,0 0 0 0 0,0-1 0 0 0,0 1 0 0 0,0 0 0 0 0,0 0 0 0 0,0 0 0 0 0,0 0 0 0 0,1 0 0 0 0,-1 0 0 0 0,0 0 0 0 0,6-7-10 0 0,-6 7 11 0 0,6-5 0 0 0,-1 1 0 0 0,1-1 0 0 0,1 1 0 0 0,-1 0 0 0 0,1 1 0 0 0,-1-1 0 0 0,1 1 0 0 0,0 1 0 0 0,0-1 0 0 0,0 1 0 0 0,0 0 0 0 0,1 1 0 0 0,-1 0 0 0 0,1 0 0 0 0,9 0 0 0 0,136-5 0 0 0,33-2 0 0 0,-123 2-16 0 0,110-7 60 0 0,-141 13-55 0 0,0 1 0 0 0,-1 1 0 0 0,46 10 0 0 0,-15 0 11 0 0,77 4 0 0 0,-136-16 0 0 0,3 0 0 0 0,0 1 0 0 0,0-1 0 0 0,0-1 0 0 0,7 0 0 0 0,14-1 0 0 0,-21 1 0 0 0,-9-1 0 0 0,-3-1 5 0 0,0 1 0 0 0,-1 0 0 0 0,1 0 1 0 0,-1 0-1 0 0,0 1 0 0 0,1 0 0 0 0,-14 0 0 0 0,-51 4 63 0 0,27 1-49 0 0,-86 8-19 0 0,-200-18 0 0 0,279 4 0 0 0,-1 3 0 0 0,-88 12 0 0 0,85-2-14 0 0,-10 2-18 0 0,57-12 29 0 0,1-1 1 0 0,-1 1-1 0 0,1-1 1 0 0,-1-1-1 0 0,0 1 1 0 0,-9-3-1 0 0,13 0 2 0 0,3 3-2 0 0,1-1-1 0 0,-1 1 0 0 0,0 0 1 0 0,1-1-1 0 0,-1 1 0 0 0,0 0 1 0 0,1-1-1 0 0,-1 1 0 0 0,0 0 0 0 0,0 0 1 0 0,1-1-1 0 0,-1 1 0 0 0,0 0 1 0 0,0 0-1 0 0,1 0 0 0 0,-1 0 1 0 0,0 0-1 0 0,0 0 0 0 0,-1 1 0 0 0,51-11-252 0 0,214-7 75 0 0,-72 7 181 0 0,28-1-31 0 0,-166 11 56 0 0,106 4-75 0 0,-143-3 39 0 0,-1-1 1 0 0,0 0-1 0 0,1-1 0 0 0,-1 0 1 0 0,20-5-1 0 0,-32 4 21 0 0,-7 0 12 0 0,-7-1 10 0 0,-65 6 120 0 0,-14 1 61 0 0,-54-10-130 0 0,-174 2-35 0 0,289 7-48 0 0,-1 2 0 0 0,1 0 0 0 0,-43 16 0 0 0,6-3 0 0 0,32-5 0 0 0,27-12 0 0 0,7-1-1 0 0,0 0-1 0 0,0-1 1 0 0,0 1 0 0 0,0 0 0 0 0,0 0-1 0 0,0 0 1 0 0,0 0 0 0 0,0-1-1 0 0,0 1 1 0 0,0 0 0 0 0,0 0-1 0 0,0 0 1 0 0,0-1 0 0 0,0 1-1 0 0,0 0 1 0 0,0 0 0 0 0,0 0-1 0 0,0 0 1 0 0,0-1 0 0 0,0 1-1 0 0,0 0 1 0 0,0 0 0 0 0,0 0-1 0 0,0 0 1 0 0,0-1 0 0 0,0 1 0 0 0,1 0-1 0 0,-1 0 1 0 0,0 0 0 0 0,0 0-1 0 0,0 0 1 0 0,0-1 0 0 0,0 1-1 0 0,0 0 1 0 0,1 0 0 0 0,-1 0-1 0 0,0 0 1 0 0,0 0 0 0 0,0 0-1 0 0,0 0 1 0 0,1 0 0 0 0,-1 0-1 0 0,0 0 1 0 0,0-1-8 0 0,10-4-8 0 0,0 1 0 0 0,0 0 0 0 0,0 0 0 0 0,0 1 0 0 0,1 0 0 0 0,-1 0 0 0 0,20-1-1 0 0,80 1-65 0 0,-75 4 79 0 0,407 5-49 0 0,-306-4 53 0 0,-125-2 11 0 0,-9 0 13 0 0,7 2 16 0 0,-8-1 77 0 0,-17-8 0 0 0,3 5-102 0 0,-1-1-1 0 0,1 2 0 0 0,-1 0 0 0 0,1 1 0 0 0,-1 0 0 0 0,-14 2 1 0 0,5 0 13 0 0,-418 38 250 0 0,379-28-252 0 0,41-7-19 0 0,1-1-1 0 0,-1-1 1 0 0,-21 0 0 0 0,15-3-7 0 0,1-1 0 0 0,1-2 0 0 0,-34-6 0 0 0,40 4 1 0 0,4 2-5 0 0,0 0 0 0 0,-24-11 0 0 0,38 14-49 0 0,15-9-78 0 0,0 5 103 0 0,0 0 0 0 0,1 1-1 0 0,-1 0 1 0 0,1 1-1 0 0,-1 1 1 0 0,18 0 0 0 0,13-1-11 0 0,236-23-25 0 0,-122 18 64 0 0,-115 7 0 0 0,71 10 0 0 0,42 10 0 0 0,-123-19 11 0 0,-33-1 106 0 0,-19-2-53 0 0,-238 3 205 0 0,2-3 113 0 0,226 1-369 0 0,-198 7-13 0 0,215-4 173 0 0,2 0-759 0 0,4-2-2646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5.xml"/><Relationship Id="rId21" Type="http://schemas.openxmlformats.org/officeDocument/2006/relationships/image" Target="../media/image120.png"/><Relationship Id="rId42" Type="http://schemas.openxmlformats.org/officeDocument/2006/relationships/customXml" Target="../ink/ink131.xml"/><Relationship Id="rId47" Type="http://schemas.openxmlformats.org/officeDocument/2006/relationships/image" Target="../media/image133.png"/><Relationship Id="rId63" Type="http://schemas.openxmlformats.org/officeDocument/2006/relationships/image" Target="../media/image141.png"/><Relationship Id="rId68" Type="http://schemas.openxmlformats.org/officeDocument/2006/relationships/customXml" Target="../ink/ink144.xml"/><Relationship Id="rId84" Type="http://schemas.openxmlformats.org/officeDocument/2006/relationships/customXml" Target="../ink/ink152.xml"/><Relationship Id="rId89" Type="http://schemas.openxmlformats.org/officeDocument/2006/relationships/image" Target="../media/image154.png"/><Relationship Id="rId112" Type="http://schemas.openxmlformats.org/officeDocument/2006/relationships/customXml" Target="../ink/ink170.xml"/><Relationship Id="rId16" Type="http://schemas.openxmlformats.org/officeDocument/2006/relationships/customXml" Target="../ink/ink118.xml"/><Relationship Id="rId107" Type="http://schemas.openxmlformats.org/officeDocument/2006/relationships/customXml" Target="../ink/ink165.xml"/><Relationship Id="rId11" Type="http://schemas.openxmlformats.org/officeDocument/2006/relationships/image" Target="../media/image115.png"/><Relationship Id="rId32" Type="http://schemas.openxmlformats.org/officeDocument/2006/relationships/customXml" Target="../ink/ink126.xml"/><Relationship Id="rId37" Type="http://schemas.openxmlformats.org/officeDocument/2006/relationships/image" Target="../media/image128.png"/><Relationship Id="rId53" Type="http://schemas.openxmlformats.org/officeDocument/2006/relationships/image" Target="../media/image136.png"/><Relationship Id="rId58" Type="http://schemas.openxmlformats.org/officeDocument/2006/relationships/customXml" Target="../ink/ink139.xml"/><Relationship Id="rId74" Type="http://schemas.openxmlformats.org/officeDocument/2006/relationships/customXml" Target="../ink/ink147.xml"/><Relationship Id="rId79" Type="http://schemas.openxmlformats.org/officeDocument/2006/relationships/image" Target="../media/image149.png"/><Relationship Id="rId102" Type="http://schemas.openxmlformats.org/officeDocument/2006/relationships/customXml" Target="../ink/ink161.xml"/><Relationship Id="rId123" Type="http://schemas.openxmlformats.org/officeDocument/2006/relationships/customXml" Target="../ink/ink181.xml"/><Relationship Id="rId128" Type="http://schemas.openxmlformats.org/officeDocument/2006/relationships/customXml" Target="../ink/ink184.xml"/><Relationship Id="rId5" Type="http://schemas.openxmlformats.org/officeDocument/2006/relationships/image" Target="../media/image112.png"/><Relationship Id="rId90" Type="http://schemas.openxmlformats.org/officeDocument/2006/relationships/customXml" Target="../ink/ink155.xml"/><Relationship Id="rId95" Type="http://schemas.openxmlformats.org/officeDocument/2006/relationships/image" Target="../media/image157.png"/><Relationship Id="rId22" Type="http://schemas.openxmlformats.org/officeDocument/2006/relationships/customXml" Target="../ink/ink121.xml"/><Relationship Id="rId27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customXml" Target="../ink/ink134.xml"/><Relationship Id="rId64" Type="http://schemas.openxmlformats.org/officeDocument/2006/relationships/customXml" Target="../ink/ink142.xml"/><Relationship Id="rId69" Type="http://schemas.openxmlformats.org/officeDocument/2006/relationships/image" Target="../media/image144.png"/><Relationship Id="rId113" Type="http://schemas.openxmlformats.org/officeDocument/2006/relationships/customXml" Target="../ink/ink171.xml"/><Relationship Id="rId118" Type="http://schemas.openxmlformats.org/officeDocument/2006/relationships/customXml" Target="../ink/ink176.xml"/><Relationship Id="rId80" Type="http://schemas.openxmlformats.org/officeDocument/2006/relationships/customXml" Target="../ink/ink150.xml"/><Relationship Id="rId85" Type="http://schemas.openxmlformats.org/officeDocument/2006/relationships/image" Target="../media/image152.png"/><Relationship Id="rId12" Type="http://schemas.openxmlformats.org/officeDocument/2006/relationships/customXml" Target="../ink/ink116.xml"/><Relationship Id="rId17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customXml" Target="../ink/ink129.xml"/><Relationship Id="rId59" Type="http://schemas.openxmlformats.org/officeDocument/2006/relationships/image" Target="../media/image139.png"/><Relationship Id="rId103" Type="http://schemas.openxmlformats.org/officeDocument/2006/relationships/image" Target="../media/image161.png"/><Relationship Id="rId108" Type="http://schemas.openxmlformats.org/officeDocument/2006/relationships/customXml" Target="../ink/ink166.xml"/><Relationship Id="rId124" Type="http://schemas.openxmlformats.org/officeDocument/2006/relationships/customXml" Target="../ink/ink182.xml"/><Relationship Id="rId129" Type="http://schemas.openxmlformats.org/officeDocument/2006/relationships/image" Target="../media/image164.png"/><Relationship Id="rId54" Type="http://schemas.openxmlformats.org/officeDocument/2006/relationships/customXml" Target="../ink/ink137.xml"/><Relationship Id="rId70" Type="http://schemas.openxmlformats.org/officeDocument/2006/relationships/customXml" Target="../ink/ink145.xml"/><Relationship Id="rId75" Type="http://schemas.openxmlformats.org/officeDocument/2006/relationships/image" Target="../media/image147.png"/><Relationship Id="rId91" Type="http://schemas.openxmlformats.org/officeDocument/2006/relationships/image" Target="../media/image155.png"/><Relationship Id="rId96" Type="http://schemas.openxmlformats.org/officeDocument/2006/relationships/customXml" Target="../ink/ink1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23" Type="http://schemas.openxmlformats.org/officeDocument/2006/relationships/image" Target="../media/image121.png"/><Relationship Id="rId28" Type="http://schemas.openxmlformats.org/officeDocument/2006/relationships/customXml" Target="../ink/ink124.xml"/><Relationship Id="rId49" Type="http://schemas.openxmlformats.org/officeDocument/2006/relationships/image" Target="../media/image134.png"/><Relationship Id="rId114" Type="http://schemas.openxmlformats.org/officeDocument/2006/relationships/customXml" Target="../ink/ink172.xml"/><Relationship Id="rId119" Type="http://schemas.openxmlformats.org/officeDocument/2006/relationships/customXml" Target="../ink/ink177.xml"/><Relationship Id="rId44" Type="http://schemas.openxmlformats.org/officeDocument/2006/relationships/customXml" Target="../ink/ink132.xml"/><Relationship Id="rId60" Type="http://schemas.openxmlformats.org/officeDocument/2006/relationships/customXml" Target="../ink/ink140.xml"/><Relationship Id="rId65" Type="http://schemas.openxmlformats.org/officeDocument/2006/relationships/image" Target="../media/image142.png"/><Relationship Id="rId81" Type="http://schemas.openxmlformats.org/officeDocument/2006/relationships/image" Target="../media/image150.png"/><Relationship Id="rId86" Type="http://schemas.openxmlformats.org/officeDocument/2006/relationships/customXml" Target="../ink/ink153.xml"/><Relationship Id="rId13" Type="http://schemas.openxmlformats.org/officeDocument/2006/relationships/image" Target="../media/image116.png"/><Relationship Id="rId18" Type="http://schemas.openxmlformats.org/officeDocument/2006/relationships/customXml" Target="../ink/ink119.xml"/><Relationship Id="rId39" Type="http://schemas.openxmlformats.org/officeDocument/2006/relationships/image" Target="../media/image129.png"/><Relationship Id="rId109" Type="http://schemas.openxmlformats.org/officeDocument/2006/relationships/customXml" Target="../ink/ink167.xml"/><Relationship Id="rId34" Type="http://schemas.openxmlformats.org/officeDocument/2006/relationships/customXml" Target="../ink/ink127.xml"/><Relationship Id="rId50" Type="http://schemas.openxmlformats.org/officeDocument/2006/relationships/customXml" Target="../ink/ink135.xml"/><Relationship Id="rId55" Type="http://schemas.openxmlformats.org/officeDocument/2006/relationships/image" Target="../media/image137.png"/><Relationship Id="rId76" Type="http://schemas.openxmlformats.org/officeDocument/2006/relationships/customXml" Target="../ink/ink148.xml"/><Relationship Id="rId97" Type="http://schemas.openxmlformats.org/officeDocument/2006/relationships/image" Target="../media/image158.png"/><Relationship Id="rId104" Type="http://schemas.openxmlformats.org/officeDocument/2006/relationships/customXml" Target="../ink/ink162.xml"/><Relationship Id="rId120" Type="http://schemas.openxmlformats.org/officeDocument/2006/relationships/customXml" Target="../ink/ink178.xml"/><Relationship Id="rId125" Type="http://schemas.openxmlformats.org/officeDocument/2006/relationships/image" Target="../media/image162.png"/><Relationship Id="rId7" Type="http://schemas.openxmlformats.org/officeDocument/2006/relationships/image" Target="../media/image113.png"/><Relationship Id="rId71" Type="http://schemas.openxmlformats.org/officeDocument/2006/relationships/image" Target="../media/image145.png"/><Relationship Id="rId92" Type="http://schemas.openxmlformats.org/officeDocument/2006/relationships/customXml" Target="../ink/ink156.xml"/><Relationship Id="rId2" Type="http://schemas.openxmlformats.org/officeDocument/2006/relationships/customXml" Target="../ink/ink111.xml"/><Relationship Id="rId29" Type="http://schemas.openxmlformats.org/officeDocument/2006/relationships/image" Target="../media/image124.png"/><Relationship Id="rId24" Type="http://schemas.openxmlformats.org/officeDocument/2006/relationships/customXml" Target="../ink/ink122.xml"/><Relationship Id="rId40" Type="http://schemas.openxmlformats.org/officeDocument/2006/relationships/customXml" Target="../ink/ink130.xml"/><Relationship Id="rId45" Type="http://schemas.openxmlformats.org/officeDocument/2006/relationships/image" Target="../media/image132.png"/><Relationship Id="rId66" Type="http://schemas.openxmlformats.org/officeDocument/2006/relationships/customXml" Target="../ink/ink143.xml"/><Relationship Id="rId87" Type="http://schemas.openxmlformats.org/officeDocument/2006/relationships/image" Target="../media/image153.png"/><Relationship Id="rId110" Type="http://schemas.openxmlformats.org/officeDocument/2006/relationships/customXml" Target="../ink/ink168.xml"/><Relationship Id="rId115" Type="http://schemas.openxmlformats.org/officeDocument/2006/relationships/customXml" Target="../ink/ink173.xml"/><Relationship Id="rId61" Type="http://schemas.openxmlformats.org/officeDocument/2006/relationships/image" Target="../media/image140.png"/><Relationship Id="rId82" Type="http://schemas.openxmlformats.org/officeDocument/2006/relationships/customXml" Target="../ink/ink151.xml"/><Relationship Id="rId19" Type="http://schemas.openxmlformats.org/officeDocument/2006/relationships/image" Target="../media/image119.png"/><Relationship Id="rId14" Type="http://schemas.openxmlformats.org/officeDocument/2006/relationships/customXml" Target="../ink/ink117.xml"/><Relationship Id="rId30" Type="http://schemas.openxmlformats.org/officeDocument/2006/relationships/customXml" Target="../ink/ink125.xml"/><Relationship Id="rId35" Type="http://schemas.openxmlformats.org/officeDocument/2006/relationships/image" Target="../media/image127.png"/><Relationship Id="rId56" Type="http://schemas.openxmlformats.org/officeDocument/2006/relationships/customXml" Target="../ink/ink138.xml"/><Relationship Id="rId77" Type="http://schemas.openxmlformats.org/officeDocument/2006/relationships/image" Target="../media/image148.png"/><Relationship Id="rId100" Type="http://schemas.openxmlformats.org/officeDocument/2006/relationships/customXml" Target="../ink/ink160.xml"/><Relationship Id="rId105" Type="http://schemas.openxmlformats.org/officeDocument/2006/relationships/customXml" Target="../ink/ink163.xml"/><Relationship Id="rId126" Type="http://schemas.openxmlformats.org/officeDocument/2006/relationships/customXml" Target="../ink/ink183.xml"/><Relationship Id="rId8" Type="http://schemas.openxmlformats.org/officeDocument/2006/relationships/customXml" Target="../ink/ink114.xml"/><Relationship Id="rId51" Type="http://schemas.openxmlformats.org/officeDocument/2006/relationships/image" Target="../media/image135.png"/><Relationship Id="rId72" Type="http://schemas.openxmlformats.org/officeDocument/2006/relationships/customXml" Target="../ink/ink146.xml"/><Relationship Id="rId93" Type="http://schemas.openxmlformats.org/officeDocument/2006/relationships/image" Target="../media/image156.png"/><Relationship Id="rId98" Type="http://schemas.openxmlformats.org/officeDocument/2006/relationships/customXml" Target="../ink/ink159.xml"/><Relationship Id="rId121" Type="http://schemas.openxmlformats.org/officeDocument/2006/relationships/customXml" Target="../ink/ink179.xml"/><Relationship Id="rId3" Type="http://schemas.openxmlformats.org/officeDocument/2006/relationships/image" Target="../media/image111.png"/><Relationship Id="rId25" Type="http://schemas.openxmlformats.org/officeDocument/2006/relationships/image" Target="../media/image122.png"/><Relationship Id="rId46" Type="http://schemas.openxmlformats.org/officeDocument/2006/relationships/customXml" Target="../ink/ink133.xml"/><Relationship Id="rId67" Type="http://schemas.openxmlformats.org/officeDocument/2006/relationships/image" Target="../media/image143.png"/><Relationship Id="rId116" Type="http://schemas.openxmlformats.org/officeDocument/2006/relationships/customXml" Target="../ink/ink174.xml"/><Relationship Id="rId20" Type="http://schemas.openxmlformats.org/officeDocument/2006/relationships/customXml" Target="../ink/ink120.xml"/><Relationship Id="rId41" Type="http://schemas.openxmlformats.org/officeDocument/2006/relationships/image" Target="../media/image130.png"/><Relationship Id="rId62" Type="http://schemas.openxmlformats.org/officeDocument/2006/relationships/customXml" Target="../ink/ink141.xml"/><Relationship Id="rId83" Type="http://schemas.openxmlformats.org/officeDocument/2006/relationships/image" Target="../media/image151.png"/><Relationship Id="rId88" Type="http://schemas.openxmlformats.org/officeDocument/2006/relationships/customXml" Target="../ink/ink154.xml"/><Relationship Id="rId111" Type="http://schemas.openxmlformats.org/officeDocument/2006/relationships/customXml" Target="../ink/ink169.xml"/><Relationship Id="rId15" Type="http://schemas.openxmlformats.org/officeDocument/2006/relationships/image" Target="../media/image117.png"/><Relationship Id="rId36" Type="http://schemas.openxmlformats.org/officeDocument/2006/relationships/customXml" Target="../ink/ink128.xml"/><Relationship Id="rId57" Type="http://schemas.openxmlformats.org/officeDocument/2006/relationships/image" Target="../media/image138.png"/><Relationship Id="rId106" Type="http://schemas.openxmlformats.org/officeDocument/2006/relationships/customXml" Target="../ink/ink164.xml"/><Relationship Id="rId127" Type="http://schemas.openxmlformats.org/officeDocument/2006/relationships/image" Target="../media/image163.png"/><Relationship Id="rId10" Type="http://schemas.openxmlformats.org/officeDocument/2006/relationships/customXml" Target="../ink/ink115.xml"/><Relationship Id="rId31" Type="http://schemas.openxmlformats.org/officeDocument/2006/relationships/image" Target="../media/image125.png"/><Relationship Id="rId52" Type="http://schemas.openxmlformats.org/officeDocument/2006/relationships/customXml" Target="../ink/ink136.xml"/><Relationship Id="rId73" Type="http://schemas.openxmlformats.org/officeDocument/2006/relationships/image" Target="../media/image146.png"/><Relationship Id="rId78" Type="http://schemas.openxmlformats.org/officeDocument/2006/relationships/customXml" Target="../ink/ink149.xml"/><Relationship Id="rId94" Type="http://schemas.openxmlformats.org/officeDocument/2006/relationships/customXml" Target="../ink/ink157.xml"/><Relationship Id="rId99" Type="http://schemas.openxmlformats.org/officeDocument/2006/relationships/image" Target="../media/image159.png"/><Relationship Id="rId101" Type="http://schemas.openxmlformats.org/officeDocument/2006/relationships/image" Target="../media/image160.png"/><Relationship Id="rId122" Type="http://schemas.openxmlformats.org/officeDocument/2006/relationships/customXml" Target="../ink/ink180.xml"/><Relationship Id="rId4" Type="http://schemas.openxmlformats.org/officeDocument/2006/relationships/customXml" Target="../ink/ink112.xml"/><Relationship Id="rId9" Type="http://schemas.openxmlformats.org/officeDocument/2006/relationships/image" Target="../media/image114.png"/><Relationship Id="rId26" Type="http://schemas.openxmlformats.org/officeDocument/2006/relationships/customXml" Target="../ink/ink12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7.xml"/><Relationship Id="rId21" Type="http://schemas.openxmlformats.org/officeDocument/2006/relationships/image" Target="../media/image128.png"/><Relationship Id="rId34" Type="http://schemas.openxmlformats.org/officeDocument/2006/relationships/customXml" Target="../ink/ink201.xml"/><Relationship Id="rId42" Type="http://schemas.openxmlformats.org/officeDocument/2006/relationships/customXml" Target="../ink/ink205.xml"/><Relationship Id="rId47" Type="http://schemas.openxmlformats.org/officeDocument/2006/relationships/image" Target="../media/image167.png"/><Relationship Id="rId50" Type="http://schemas.openxmlformats.org/officeDocument/2006/relationships/customXml" Target="../ink/ink209.xml"/><Relationship Id="rId55" Type="http://schemas.openxmlformats.org/officeDocument/2006/relationships/image" Target="../media/image171.png"/><Relationship Id="rId63" Type="http://schemas.openxmlformats.org/officeDocument/2006/relationships/image" Target="../media/image175.png"/><Relationship Id="rId7" Type="http://schemas.openxmlformats.org/officeDocument/2006/relationships/image" Target="../media/image121.png"/><Relationship Id="rId2" Type="http://schemas.openxmlformats.org/officeDocument/2006/relationships/customXml" Target="../ink/ink185.xml"/><Relationship Id="rId16" Type="http://schemas.openxmlformats.org/officeDocument/2006/relationships/customXml" Target="../ink/ink192.xml"/><Relationship Id="rId29" Type="http://schemas.openxmlformats.org/officeDocument/2006/relationships/image" Target="../media/image132.png"/><Relationship Id="rId11" Type="http://schemas.openxmlformats.org/officeDocument/2006/relationships/image" Target="../media/image123.png"/><Relationship Id="rId24" Type="http://schemas.openxmlformats.org/officeDocument/2006/relationships/customXml" Target="../ink/ink196.xml"/><Relationship Id="rId32" Type="http://schemas.openxmlformats.org/officeDocument/2006/relationships/customXml" Target="../ink/ink200.xml"/><Relationship Id="rId37" Type="http://schemas.openxmlformats.org/officeDocument/2006/relationships/image" Target="../media/image136.png"/><Relationship Id="rId40" Type="http://schemas.openxmlformats.org/officeDocument/2006/relationships/customXml" Target="../ink/ink204.xml"/><Relationship Id="rId45" Type="http://schemas.openxmlformats.org/officeDocument/2006/relationships/image" Target="../media/image140.png"/><Relationship Id="rId53" Type="http://schemas.openxmlformats.org/officeDocument/2006/relationships/image" Target="../media/image170.png"/><Relationship Id="rId58" Type="http://schemas.openxmlformats.org/officeDocument/2006/relationships/customXml" Target="../ink/ink213.xml"/><Relationship Id="rId66" Type="http://schemas.openxmlformats.org/officeDocument/2006/relationships/customXml" Target="../ink/ink217.xml"/><Relationship Id="rId5" Type="http://schemas.openxmlformats.org/officeDocument/2006/relationships/image" Target="../media/image166.png"/><Relationship Id="rId61" Type="http://schemas.openxmlformats.org/officeDocument/2006/relationships/image" Target="../media/image174.png"/><Relationship Id="rId19" Type="http://schemas.openxmlformats.org/officeDocument/2006/relationships/image" Target="../media/image127.png"/><Relationship Id="rId14" Type="http://schemas.openxmlformats.org/officeDocument/2006/relationships/customXml" Target="../ink/ink191.xml"/><Relationship Id="rId22" Type="http://schemas.openxmlformats.org/officeDocument/2006/relationships/customXml" Target="../ink/ink195.xml"/><Relationship Id="rId27" Type="http://schemas.openxmlformats.org/officeDocument/2006/relationships/image" Target="../media/image131.png"/><Relationship Id="rId30" Type="http://schemas.openxmlformats.org/officeDocument/2006/relationships/customXml" Target="../ink/ink199.xml"/><Relationship Id="rId35" Type="http://schemas.openxmlformats.org/officeDocument/2006/relationships/image" Target="../media/image135.png"/><Relationship Id="rId43" Type="http://schemas.openxmlformats.org/officeDocument/2006/relationships/image" Target="../media/image139.png"/><Relationship Id="rId48" Type="http://schemas.openxmlformats.org/officeDocument/2006/relationships/customXml" Target="../ink/ink208.xml"/><Relationship Id="rId56" Type="http://schemas.openxmlformats.org/officeDocument/2006/relationships/customXml" Target="../ink/ink212.xml"/><Relationship Id="rId64" Type="http://schemas.openxmlformats.org/officeDocument/2006/relationships/customXml" Target="../ink/ink216.xml"/><Relationship Id="rId8" Type="http://schemas.openxmlformats.org/officeDocument/2006/relationships/customXml" Target="../ink/ink188.xml"/><Relationship Id="rId51" Type="http://schemas.openxmlformats.org/officeDocument/2006/relationships/image" Target="../media/image169.png"/><Relationship Id="rId3" Type="http://schemas.openxmlformats.org/officeDocument/2006/relationships/image" Target="../media/image165.png"/><Relationship Id="rId12" Type="http://schemas.openxmlformats.org/officeDocument/2006/relationships/customXml" Target="../ink/ink190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203.xml"/><Relationship Id="rId46" Type="http://schemas.openxmlformats.org/officeDocument/2006/relationships/customXml" Target="../ink/ink207.xml"/><Relationship Id="rId59" Type="http://schemas.openxmlformats.org/officeDocument/2006/relationships/image" Target="../media/image173.png"/><Relationship Id="rId67" Type="http://schemas.openxmlformats.org/officeDocument/2006/relationships/image" Target="../media/image177.png"/><Relationship Id="rId20" Type="http://schemas.openxmlformats.org/officeDocument/2006/relationships/customXml" Target="../ink/ink194.xml"/><Relationship Id="rId41" Type="http://schemas.openxmlformats.org/officeDocument/2006/relationships/image" Target="../media/image138.png"/><Relationship Id="rId54" Type="http://schemas.openxmlformats.org/officeDocument/2006/relationships/customXml" Target="../ink/ink211.xml"/><Relationship Id="rId62" Type="http://schemas.openxmlformats.org/officeDocument/2006/relationships/customXml" Target="../ink/ink2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.xml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customXml" Target="../ink/ink198.xml"/><Relationship Id="rId36" Type="http://schemas.openxmlformats.org/officeDocument/2006/relationships/customXml" Target="../ink/ink202.xml"/><Relationship Id="rId49" Type="http://schemas.openxmlformats.org/officeDocument/2006/relationships/image" Target="../media/image168.png"/><Relationship Id="rId57" Type="http://schemas.openxmlformats.org/officeDocument/2006/relationships/image" Target="../media/image172.png"/><Relationship Id="rId10" Type="http://schemas.openxmlformats.org/officeDocument/2006/relationships/customXml" Target="../ink/ink189.xml"/><Relationship Id="rId31" Type="http://schemas.openxmlformats.org/officeDocument/2006/relationships/image" Target="../media/image133.png"/><Relationship Id="rId44" Type="http://schemas.openxmlformats.org/officeDocument/2006/relationships/customXml" Target="../ink/ink206.xml"/><Relationship Id="rId52" Type="http://schemas.openxmlformats.org/officeDocument/2006/relationships/customXml" Target="../ink/ink210.xml"/><Relationship Id="rId60" Type="http://schemas.openxmlformats.org/officeDocument/2006/relationships/customXml" Target="../ink/ink214.xml"/><Relationship Id="rId65" Type="http://schemas.openxmlformats.org/officeDocument/2006/relationships/image" Target="../media/image176.png"/><Relationship Id="rId4" Type="http://schemas.openxmlformats.org/officeDocument/2006/relationships/customXml" Target="../ink/ink186.xml"/><Relationship Id="rId9" Type="http://schemas.openxmlformats.org/officeDocument/2006/relationships/image" Target="../media/image122.png"/><Relationship Id="rId13" Type="http://schemas.openxmlformats.org/officeDocument/2006/relationships/image" Target="../media/image124.png"/><Relationship Id="rId18" Type="http://schemas.openxmlformats.org/officeDocument/2006/relationships/customXml" Target="../ink/ink193.xml"/><Relationship Id="rId39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0.xml"/><Relationship Id="rId21" Type="http://schemas.openxmlformats.org/officeDocument/2006/relationships/image" Target="../media/image187.png"/><Relationship Id="rId42" Type="http://schemas.openxmlformats.org/officeDocument/2006/relationships/customXml" Target="../ink/ink238.xml"/><Relationship Id="rId47" Type="http://schemas.openxmlformats.org/officeDocument/2006/relationships/image" Target="../media/image200.png"/><Relationship Id="rId63" Type="http://schemas.openxmlformats.org/officeDocument/2006/relationships/image" Target="../media/image208.png"/><Relationship Id="rId68" Type="http://schemas.openxmlformats.org/officeDocument/2006/relationships/customXml" Target="../ink/ink251.xml"/><Relationship Id="rId16" Type="http://schemas.openxmlformats.org/officeDocument/2006/relationships/customXml" Target="../ink/ink225.xml"/><Relationship Id="rId11" Type="http://schemas.openxmlformats.org/officeDocument/2006/relationships/image" Target="../media/image182.png"/><Relationship Id="rId32" Type="http://schemas.openxmlformats.org/officeDocument/2006/relationships/customXml" Target="../ink/ink233.xml"/><Relationship Id="rId37" Type="http://schemas.openxmlformats.org/officeDocument/2006/relationships/image" Target="../media/image195.png"/><Relationship Id="rId53" Type="http://schemas.openxmlformats.org/officeDocument/2006/relationships/image" Target="../media/image203.png"/><Relationship Id="rId58" Type="http://schemas.openxmlformats.org/officeDocument/2006/relationships/customXml" Target="../ink/ink246.xml"/><Relationship Id="rId74" Type="http://schemas.openxmlformats.org/officeDocument/2006/relationships/customXml" Target="../ink/ink254.xml"/><Relationship Id="rId79" Type="http://schemas.openxmlformats.org/officeDocument/2006/relationships/image" Target="../media/image216.png"/><Relationship Id="rId5" Type="http://schemas.openxmlformats.org/officeDocument/2006/relationships/image" Target="../media/image179.png"/><Relationship Id="rId61" Type="http://schemas.openxmlformats.org/officeDocument/2006/relationships/image" Target="../media/image207.png"/><Relationship Id="rId82" Type="http://schemas.openxmlformats.org/officeDocument/2006/relationships/customXml" Target="../ink/ink258.xml"/><Relationship Id="rId19" Type="http://schemas.openxmlformats.org/officeDocument/2006/relationships/image" Target="../media/image186.png"/><Relationship Id="rId14" Type="http://schemas.openxmlformats.org/officeDocument/2006/relationships/customXml" Target="../ink/ink224.xml"/><Relationship Id="rId22" Type="http://schemas.openxmlformats.org/officeDocument/2006/relationships/customXml" Target="../ink/ink228.xml"/><Relationship Id="rId27" Type="http://schemas.openxmlformats.org/officeDocument/2006/relationships/image" Target="../media/image190.png"/><Relationship Id="rId30" Type="http://schemas.openxmlformats.org/officeDocument/2006/relationships/customXml" Target="../ink/ink232.xml"/><Relationship Id="rId35" Type="http://schemas.openxmlformats.org/officeDocument/2006/relationships/image" Target="../media/image194.png"/><Relationship Id="rId43" Type="http://schemas.openxmlformats.org/officeDocument/2006/relationships/image" Target="../media/image198.png"/><Relationship Id="rId48" Type="http://schemas.openxmlformats.org/officeDocument/2006/relationships/customXml" Target="../ink/ink241.xml"/><Relationship Id="rId56" Type="http://schemas.openxmlformats.org/officeDocument/2006/relationships/customXml" Target="../ink/ink245.xml"/><Relationship Id="rId64" Type="http://schemas.openxmlformats.org/officeDocument/2006/relationships/customXml" Target="../ink/ink249.xml"/><Relationship Id="rId69" Type="http://schemas.openxmlformats.org/officeDocument/2006/relationships/image" Target="../media/image211.png"/><Relationship Id="rId77" Type="http://schemas.openxmlformats.org/officeDocument/2006/relationships/image" Target="../media/image215.png"/><Relationship Id="rId8" Type="http://schemas.openxmlformats.org/officeDocument/2006/relationships/customXml" Target="../ink/ink221.xml"/><Relationship Id="rId51" Type="http://schemas.openxmlformats.org/officeDocument/2006/relationships/image" Target="../media/image202.png"/><Relationship Id="rId72" Type="http://schemas.openxmlformats.org/officeDocument/2006/relationships/customXml" Target="../ink/ink253.xml"/><Relationship Id="rId80" Type="http://schemas.openxmlformats.org/officeDocument/2006/relationships/customXml" Target="../ink/ink257.xml"/><Relationship Id="rId3" Type="http://schemas.openxmlformats.org/officeDocument/2006/relationships/image" Target="../media/image178.png"/><Relationship Id="rId12" Type="http://schemas.openxmlformats.org/officeDocument/2006/relationships/customXml" Target="../ink/ink223.xml"/><Relationship Id="rId17" Type="http://schemas.openxmlformats.org/officeDocument/2006/relationships/image" Target="../media/image185.png"/><Relationship Id="rId25" Type="http://schemas.openxmlformats.org/officeDocument/2006/relationships/image" Target="../media/image189.png"/><Relationship Id="rId33" Type="http://schemas.openxmlformats.org/officeDocument/2006/relationships/image" Target="../media/image193.png"/><Relationship Id="rId38" Type="http://schemas.openxmlformats.org/officeDocument/2006/relationships/customXml" Target="../ink/ink236.xml"/><Relationship Id="rId46" Type="http://schemas.openxmlformats.org/officeDocument/2006/relationships/customXml" Target="../ink/ink240.xml"/><Relationship Id="rId59" Type="http://schemas.openxmlformats.org/officeDocument/2006/relationships/image" Target="../media/image206.png"/><Relationship Id="rId67" Type="http://schemas.openxmlformats.org/officeDocument/2006/relationships/image" Target="../media/image210.png"/><Relationship Id="rId20" Type="http://schemas.openxmlformats.org/officeDocument/2006/relationships/customXml" Target="../ink/ink227.xml"/><Relationship Id="rId41" Type="http://schemas.openxmlformats.org/officeDocument/2006/relationships/image" Target="../media/image197.png"/><Relationship Id="rId54" Type="http://schemas.openxmlformats.org/officeDocument/2006/relationships/customXml" Target="../ink/ink244.xml"/><Relationship Id="rId62" Type="http://schemas.openxmlformats.org/officeDocument/2006/relationships/customXml" Target="../ink/ink248.xml"/><Relationship Id="rId70" Type="http://schemas.openxmlformats.org/officeDocument/2006/relationships/customXml" Target="../ink/ink252.xml"/><Relationship Id="rId75" Type="http://schemas.openxmlformats.org/officeDocument/2006/relationships/image" Target="../media/image214.png"/><Relationship Id="rId83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.xml"/><Relationship Id="rId15" Type="http://schemas.openxmlformats.org/officeDocument/2006/relationships/image" Target="../media/image184.png"/><Relationship Id="rId23" Type="http://schemas.openxmlformats.org/officeDocument/2006/relationships/image" Target="../media/image188.png"/><Relationship Id="rId28" Type="http://schemas.openxmlformats.org/officeDocument/2006/relationships/customXml" Target="../ink/ink231.xml"/><Relationship Id="rId36" Type="http://schemas.openxmlformats.org/officeDocument/2006/relationships/customXml" Target="../ink/ink235.xml"/><Relationship Id="rId49" Type="http://schemas.openxmlformats.org/officeDocument/2006/relationships/image" Target="../media/image201.png"/><Relationship Id="rId57" Type="http://schemas.openxmlformats.org/officeDocument/2006/relationships/image" Target="../media/image205.png"/><Relationship Id="rId10" Type="http://schemas.openxmlformats.org/officeDocument/2006/relationships/customXml" Target="../ink/ink222.xml"/><Relationship Id="rId31" Type="http://schemas.openxmlformats.org/officeDocument/2006/relationships/image" Target="../media/image192.png"/><Relationship Id="rId44" Type="http://schemas.openxmlformats.org/officeDocument/2006/relationships/customXml" Target="../ink/ink239.xml"/><Relationship Id="rId52" Type="http://schemas.openxmlformats.org/officeDocument/2006/relationships/customXml" Target="../ink/ink243.xml"/><Relationship Id="rId60" Type="http://schemas.openxmlformats.org/officeDocument/2006/relationships/customXml" Target="../ink/ink247.xml"/><Relationship Id="rId65" Type="http://schemas.openxmlformats.org/officeDocument/2006/relationships/image" Target="../media/image209.png"/><Relationship Id="rId73" Type="http://schemas.openxmlformats.org/officeDocument/2006/relationships/image" Target="../media/image213.png"/><Relationship Id="rId78" Type="http://schemas.openxmlformats.org/officeDocument/2006/relationships/customXml" Target="../ink/ink256.xml"/><Relationship Id="rId81" Type="http://schemas.openxmlformats.org/officeDocument/2006/relationships/image" Target="../media/image217.png"/><Relationship Id="rId4" Type="http://schemas.openxmlformats.org/officeDocument/2006/relationships/customXml" Target="../ink/ink219.xml"/><Relationship Id="rId9" Type="http://schemas.openxmlformats.org/officeDocument/2006/relationships/image" Target="../media/image181.png"/><Relationship Id="rId13" Type="http://schemas.openxmlformats.org/officeDocument/2006/relationships/image" Target="../media/image183.png"/><Relationship Id="rId18" Type="http://schemas.openxmlformats.org/officeDocument/2006/relationships/customXml" Target="../ink/ink226.xml"/><Relationship Id="rId39" Type="http://schemas.openxmlformats.org/officeDocument/2006/relationships/image" Target="../media/image196.png"/><Relationship Id="rId34" Type="http://schemas.openxmlformats.org/officeDocument/2006/relationships/customXml" Target="../ink/ink234.xml"/><Relationship Id="rId50" Type="http://schemas.openxmlformats.org/officeDocument/2006/relationships/customXml" Target="../ink/ink242.xml"/><Relationship Id="rId55" Type="http://schemas.openxmlformats.org/officeDocument/2006/relationships/image" Target="../media/image204.png"/><Relationship Id="rId76" Type="http://schemas.openxmlformats.org/officeDocument/2006/relationships/customXml" Target="../ink/ink255.xml"/><Relationship Id="rId7" Type="http://schemas.openxmlformats.org/officeDocument/2006/relationships/image" Target="../media/image180.png"/><Relationship Id="rId71" Type="http://schemas.openxmlformats.org/officeDocument/2006/relationships/image" Target="../media/image212.png"/><Relationship Id="rId2" Type="http://schemas.openxmlformats.org/officeDocument/2006/relationships/customXml" Target="../ink/ink218.xml"/><Relationship Id="rId29" Type="http://schemas.openxmlformats.org/officeDocument/2006/relationships/image" Target="../media/image191.png"/><Relationship Id="rId24" Type="http://schemas.openxmlformats.org/officeDocument/2006/relationships/customXml" Target="../ink/ink229.xml"/><Relationship Id="rId40" Type="http://schemas.openxmlformats.org/officeDocument/2006/relationships/customXml" Target="../ink/ink237.xml"/><Relationship Id="rId45" Type="http://schemas.openxmlformats.org/officeDocument/2006/relationships/image" Target="../media/image199.png"/><Relationship Id="rId66" Type="http://schemas.openxmlformats.org/officeDocument/2006/relationships/customXml" Target="../ink/ink25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1.xml"/><Relationship Id="rId21" Type="http://schemas.openxmlformats.org/officeDocument/2006/relationships/image" Target="../media/image130.png"/><Relationship Id="rId42" Type="http://schemas.openxmlformats.org/officeDocument/2006/relationships/customXml" Target="../ink/ink279.xml"/><Relationship Id="rId47" Type="http://schemas.openxmlformats.org/officeDocument/2006/relationships/image" Target="../media/image221.png"/><Relationship Id="rId63" Type="http://schemas.openxmlformats.org/officeDocument/2006/relationships/image" Target="../media/image229.png"/><Relationship Id="rId68" Type="http://schemas.openxmlformats.org/officeDocument/2006/relationships/customXml" Target="../ink/ink292.xml"/><Relationship Id="rId84" Type="http://schemas.openxmlformats.org/officeDocument/2006/relationships/customXml" Target="../ink/ink300.xml"/><Relationship Id="rId89" Type="http://schemas.openxmlformats.org/officeDocument/2006/relationships/image" Target="../media/image242.png"/><Relationship Id="rId16" Type="http://schemas.openxmlformats.org/officeDocument/2006/relationships/customXml" Target="../ink/ink266.xml"/><Relationship Id="rId11" Type="http://schemas.openxmlformats.org/officeDocument/2006/relationships/image" Target="../media/image125.png"/><Relationship Id="rId32" Type="http://schemas.openxmlformats.org/officeDocument/2006/relationships/customXml" Target="../ink/ink274.xml"/><Relationship Id="rId37" Type="http://schemas.openxmlformats.org/officeDocument/2006/relationships/image" Target="../media/image138.png"/><Relationship Id="rId53" Type="http://schemas.openxmlformats.org/officeDocument/2006/relationships/image" Target="../media/image224.png"/><Relationship Id="rId58" Type="http://schemas.openxmlformats.org/officeDocument/2006/relationships/customXml" Target="../ink/ink287.xml"/><Relationship Id="rId74" Type="http://schemas.openxmlformats.org/officeDocument/2006/relationships/customXml" Target="../ink/ink295.xml"/><Relationship Id="rId79" Type="http://schemas.openxmlformats.org/officeDocument/2006/relationships/image" Target="../media/image237.png"/><Relationship Id="rId5" Type="http://schemas.openxmlformats.org/officeDocument/2006/relationships/image" Target="../media/image122.png"/><Relationship Id="rId90" Type="http://schemas.openxmlformats.org/officeDocument/2006/relationships/customXml" Target="../ink/ink303.xml"/><Relationship Id="rId95" Type="http://schemas.openxmlformats.org/officeDocument/2006/relationships/image" Target="../media/image245.png"/><Relationship Id="rId22" Type="http://schemas.openxmlformats.org/officeDocument/2006/relationships/customXml" Target="../ink/ink269.xml"/><Relationship Id="rId27" Type="http://schemas.openxmlformats.org/officeDocument/2006/relationships/image" Target="../media/image133.png"/><Relationship Id="rId43" Type="http://schemas.openxmlformats.org/officeDocument/2006/relationships/image" Target="../media/image219.png"/><Relationship Id="rId48" Type="http://schemas.openxmlformats.org/officeDocument/2006/relationships/customXml" Target="../ink/ink282.xml"/><Relationship Id="rId64" Type="http://schemas.openxmlformats.org/officeDocument/2006/relationships/customXml" Target="../ink/ink290.xml"/><Relationship Id="rId69" Type="http://schemas.openxmlformats.org/officeDocument/2006/relationships/image" Target="../media/image232.png"/><Relationship Id="rId80" Type="http://schemas.openxmlformats.org/officeDocument/2006/relationships/customXml" Target="../ink/ink298.xml"/><Relationship Id="rId85" Type="http://schemas.openxmlformats.org/officeDocument/2006/relationships/image" Target="../media/image240.png"/><Relationship Id="rId3" Type="http://schemas.openxmlformats.org/officeDocument/2006/relationships/image" Target="../media/image121.png"/><Relationship Id="rId12" Type="http://schemas.openxmlformats.org/officeDocument/2006/relationships/customXml" Target="../ink/ink264.xml"/><Relationship Id="rId17" Type="http://schemas.openxmlformats.org/officeDocument/2006/relationships/image" Target="../media/image128.png"/><Relationship Id="rId25" Type="http://schemas.openxmlformats.org/officeDocument/2006/relationships/image" Target="../media/image132.png"/><Relationship Id="rId33" Type="http://schemas.openxmlformats.org/officeDocument/2006/relationships/image" Target="../media/image136.png"/><Relationship Id="rId38" Type="http://schemas.openxmlformats.org/officeDocument/2006/relationships/customXml" Target="../ink/ink277.xml"/><Relationship Id="rId46" Type="http://schemas.openxmlformats.org/officeDocument/2006/relationships/customXml" Target="../ink/ink281.xml"/><Relationship Id="rId59" Type="http://schemas.openxmlformats.org/officeDocument/2006/relationships/image" Target="../media/image227.png"/><Relationship Id="rId67" Type="http://schemas.openxmlformats.org/officeDocument/2006/relationships/image" Target="../media/image231.png"/><Relationship Id="rId20" Type="http://schemas.openxmlformats.org/officeDocument/2006/relationships/customXml" Target="../ink/ink268.xml"/><Relationship Id="rId41" Type="http://schemas.openxmlformats.org/officeDocument/2006/relationships/image" Target="../media/image140.png"/><Relationship Id="rId54" Type="http://schemas.openxmlformats.org/officeDocument/2006/relationships/customXml" Target="../ink/ink285.xml"/><Relationship Id="rId62" Type="http://schemas.openxmlformats.org/officeDocument/2006/relationships/customXml" Target="../ink/ink289.xml"/><Relationship Id="rId70" Type="http://schemas.openxmlformats.org/officeDocument/2006/relationships/customXml" Target="../ink/ink293.xml"/><Relationship Id="rId75" Type="http://schemas.openxmlformats.org/officeDocument/2006/relationships/image" Target="../media/image235.png"/><Relationship Id="rId83" Type="http://schemas.openxmlformats.org/officeDocument/2006/relationships/image" Target="../media/image239.png"/><Relationship Id="rId88" Type="http://schemas.openxmlformats.org/officeDocument/2006/relationships/customXml" Target="../ink/ink302.xml"/><Relationship Id="rId91" Type="http://schemas.openxmlformats.org/officeDocument/2006/relationships/image" Target="../media/image243.png"/><Relationship Id="rId96" Type="http://schemas.openxmlformats.org/officeDocument/2006/relationships/customXml" Target="../ink/ink3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1.xml"/><Relationship Id="rId15" Type="http://schemas.openxmlformats.org/officeDocument/2006/relationships/image" Target="../media/image127.png"/><Relationship Id="rId23" Type="http://schemas.openxmlformats.org/officeDocument/2006/relationships/image" Target="../media/image131.png"/><Relationship Id="rId28" Type="http://schemas.openxmlformats.org/officeDocument/2006/relationships/customXml" Target="../ink/ink272.xml"/><Relationship Id="rId36" Type="http://schemas.openxmlformats.org/officeDocument/2006/relationships/customXml" Target="../ink/ink276.xml"/><Relationship Id="rId49" Type="http://schemas.openxmlformats.org/officeDocument/2006/relationships/image" Target="../media/image222.png"/><Relationship Id="rId57" Type="http://schemas.openxmlformats.org/officeDocument/2006/relationships/image" Target="../media/image226.png"/><Relationship Id="rId10" Type="http://schemas.openxmlformats.org/officeDocument/2006/relationships/customXml" Target="../ink/ink263.xml"/><Relationship Id="rId31" Type="http://schemas.openxmlformats.org/officeDocument/2006/relationships/image" Target="../media/image135.png"/><Relationship Id="rId44" Type="http://schemas.openxmlformats.org/officeDocument/2006/relationships/customXml" Target="../ink/ink280.xml"/><Relationship Id="rId52" Type="http://schemas.openxmlformats.org/officeDocument/2006/relationships/customXml" Target="../ink/ink284.xml"/><Relationship Id="rId60" Type="http://schemas.openxmlformats.org/officeDocument/2006/relationships/customXml" Target="../ink/ink288.xml"/><Relationship Id="rId65" Type="http://schemas.openxmlformats.org/officeDocument/2006/relationships/image" Target="../media/image230.png"/><Relationship Id="rId73" Type="http://schemas.openxmlformats.org/officeDocument/2006/relationships/image" Target="../media/image234.png"/><Relationship Id="rId78" Type="http://schemas.openxmlformats.org/officeDocument/2006/relationships/customXml" Target="../ink/ink297.xml"/><Relationship Id="rId81" Type="http://schemas.openxmlformats.org/officeDocument/2006/relationships/image" Target="../media/image238.png"/><Relationship Id="rId86" Type="http://schemas.openxmlformats.org/officeDocument/2006/relationships/customXml" Target="../ink/ink301.xml"/><Relationship Id="rId94" Type="http://schemas.openxmlformats.org/officeDocument/2006/relationships/customXml" Target="../ink/ink305.xml"/><Relationship Id="rId4" Type="http://schemas.openxmlformats.org/officeDocument/2006/relationships/customXml" Target="../ink/ink260.xml"/><Relationship Id="rId9" Type="http://schemas.openxmlformats.org/officeDocument/2006/relationships/image" Target="../media/image124.png"/><Relationship Id="rId13" Type="http://schemas.openxmlformats.org/officeDocument/2006/relationships/image" Target="../media/image126.png"/><Relationship Id="rId18" Type="http://schemas.openxmlformats.org/officeDocument/2006/relationships/customXml" Target="../ink/ink267.xml"/><Relationship Id="rId39" Type="http://schemas.openxmlformats.org/officeDocument/2006/relationships/image" Target="../media/image139.png"/><Relationship Id="rId34" Type="http://schemas.openxmlformats.org/officeDocument/2006/relationships/customXml" Target="../ink/ink275.xml"/><Relationship Id="rId50" Type="http://schemas.openxmlformats.org/officeDocument/2006/relationships/customXml" Target="../ink/ink283.xml"/><Relationship Id="rId55" Type="http://schemas.openxmlformats.org/officeDocument/2006/relationships/image" Target="../media/image225.png"/><Relationship Id="rId76" Type="http://schemas.openxmlformats.org/officeDocument/2006/relationships/customXml" Target="../ink/ink296.xml"/><Relationship Id="rId97" Type="http://schemas.openxmlformats.org/officeDocument/2006/relationships/image" Target="../media/image246.png"/><Relationship Id="rId7" Type="http://schemas.openxmlformats.org/officeDocument/2006/relationships/image" Target="../media/image123.png"/><Relationship Id="rId71" Type="http://schemas.openxmlformats.org/officeDocument/2006/relationships/image" Target="../media/image233.png"/><Relationship Id="rId92" Type="http://schemas.openxmlformats.org/officeDocument/2006/relationships/customXml" Target="../ink/ink304.xml"/><Relationship Id="rId2" Type="http://schemas.openxmlformats.org/officeDocument/2006/relationships/customXml" Target="../ink/ink259.xml"/><Relationship Id="rId29" Type="http://schemas.openxmlformats.org/officeDocument/2006/relationships/image" Target="../media/image134.png"/><Relationship Id="rId24" Type="http://schemas.openxmlformats.org/officeDocument/2006/relationships/customXml" Target="../ink/ink270.xml"/><Relationship Id="rId40" Type="http://schemas.openxmlformats.org/officeDocument/2006/relationships/customXml" Target="../ink/ink278.xml"/><Relationship Id="rId45" Type="http://schemas.openxmlformats.org/officeDocument/2006/relationships/image" Target="../media/image220.png"/><Relationship Id="rId66" Type="http://schemas.openxmlformats.org/officeDocument/2006/relationships/customXml" Target="../ink/ink291.xml"/><Relationship Id="rId87" Type="http://schemas.openxmlformats.org/officeDocument/2006/relationships/image" Target="../media/image241.png"/><Relationship Id="rId61" Type="http://schemas.openxmlformats.org/officeDocument/2006/relationships/image" Target="../media/image228.png"/><Relationship Id="rId82" Type="http://schemas.openxmlformats.org/officeDocument/2006/relationships/customXml" Target="../ink/ink299.xml"/><Relationship Id="rId19" Type="http://schemas.openxmlformats.org/officeDocument/2006/relationships/image" Target="../media/image129.png"/><Relationship Id="rId14" Type="http://schemas.openxmlformats.org/officeDocument/2006/relationships/customXml" Target="../ink/ink265.xml"/><Relationship Id="rId30" Type="http://schemas.openxmlformats.org/officeDocument/2006/relationships/customXml" Target="../ink/ink273.xml"/><Relationship Id="rId35" Type="http://schemas.openxmlformats.org/officeDocument/2006/relationships/image" Target="../media/image137.png"/><Relationship Id="rId56" Type="http://schemas.openxmlformats.org/officeDocument/2006/relationships/customXml" Target="../ink/ink286.xml"/><Relationship Id="rId77" Type="http://schemas.openxmlformats.org/officeDocument/2006/relationships/image" Target="../media/image236.png"/><Relationship Id="rId8" Type="http://schemas.openxmlformats.org/officeDocument/2006/relationships/customXml" Target="../ink/ink262.xml"/><Relationship Id="rId51" Type="http://schemas.openxmlformats.org/officeDocument/2006/relationships/image" Target="../media/image223.png"/><Relationship Id="rId72" Type="http://schemas.openxmlformats.org/officeDocument/2006/relationships/customXml" Target="../ink/ink294.xml"/><Relationship Id="rId93" Type="http://schemas.openxmlformats.org/officeDocument/2006/relationships/image" Target="../media/image24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4.png"/><Relationship Id="rId21" Type="http://schemas.openxmlformats.org/officeDocument/2006/relationships/image" Target="../media/image130.png"/><Relationship Id="rId42" Type="http://schemas.openxmlformats.org/officeDocument/2006/relationships/customXml" Target="../ink/ink327.xml"/><Relationship Id="rId63" Type="http://schemas.openxmlformats.org/officeDocument/2006/relationships/image" Target="../media/image257.png"/><Relationship Id="rId84" Type="http://schemas.openxmlformats.org/officeDocument/2006/relationships/customXml" Target="../ink/ink348.xml"/><Relationship Id="rId138" Type="http://schemas.openxmlformats.org/officeDocument/2006/relationships/customXml" Target="../ink/ink375.xml"/><Relationship Id="rId107" Type="http://schemas.openxmlformats.org/officeDocument/2006/relationships/image" Target="../media/image279.png"/><Relationship Id="rId11" Type="http://schemas.openxmlformats.org/officeDocument/2006/relationships/image" Target="../media/image125.png"/><Relationship Id="rId32" Type="http://schemas.openxmlformats.org/officeDocument/2006/relationships/customXml" Target="../ink/ink322.xml"/><Relationship Id="rId37" Type="http://schemas.openxmlformats.org/officeDocument/2006/relationships/image" Target="../media/image138.png"/><Relationship Id="rId53" Type="http://schemas.openxmlformats.org/officeDocument/2006/relationships/image" Target="../media/image252.png"/><Relationship Id="rId58" Type="http://schemas.openxmlformats.org/officeDocument/2006/relationships/customXml" Target="../ink/ink335.xml"/><Relationship Id="rId74" Type="http://schemas.openxmlformats.org/officeDocument/2006/relationships/customXml" Target="../ink/ink343.xml"/><Relationship Id="rId79" Type="http://schemas.openxmlformats.org/officeDocument/2006/relationships/image" Target="../media/image265.png"/><Relationship Id="rId102" Type="http://schemas.openxmlformats.org/officeDocument/2006/relationships/customXml" Target="../ink/ink357.xml"/><Relationship Id="rId123" Type="http://schemas.openxmlformats.org/officeDocument/2006/relationships/image" Target="../media/image287.png"/><Relationship Id="rId128" Type="http://schemas.openxmlformats.org/officeDocument/2006/relationships/customXml" Target="../ink/ink370.xml"/><Relationship Id="rId5" Type="http://schemas.openxmlformats.org/officeDocument/2006/relationships/image" Target="../media/image122.png"/><Relationship Id="rId90" Type="http://schemas.openxmlformats.org/officeDocument/2006/relationships/customXml" Target="../ink/ink351.xml"/><Relationship Id="rId95" Type="http://schemas.openxmlformats.org/officeDocument/2006/relationships/image" Target="../media/image273.png"/><Relationship Id="rId22" Type="http://schemas.openxmlformats.org/officeDocument/2006/relationships/customXml" Target="../ink/ink317.xml"/><Relationship Id="rId27" Type="http://schemas.openxmlformats.org/officeDocument/2006/relationships/image" Target="../media/image133.png"/><Relationship Id="rId43" Type="http://schemas.openxmlformats.org/officeDocument/2006/relationships/image" Target="../media/image247.png"/><Relationship Id="rId48" Type="http://schemas.openxmlformats.org/officeDocument/2006/relationships/customXml" Target="../ink/ink330.xml"/><Relationship Id="rId64" Type="http://schemas.openxmlformats.org/officeDocument/2006/relationships/customXml" Target="../ink/ink338.xml"/><Relationship Id="rId69" Type="http://schemas.openxmlformats.org/officeDocument/2006/relationships/image" Target="../media/image260.png"/><Relationship Id="rId113" Type="http://schemas.openxmlformats.org/officeDocument/2006/relationships/image" Target="../media/image282.png"/><Relationship Id="rId118" Type="http://schemas.openxmlformats.org/officeDocument/2006/relationships/customXml" Target="../ink/ink365.xml"/><Relationship Id="rId134" Type="http://schemas.openxmlformats.org/officeDocument/2006/relationships/customXml" Target="../ink/ink373.xml"/><Relationship Id="rId139" Type="http://schemas.openxmlformats.org/officeDocument/2006/relationships/image" Target="../media/image295.png"/><Relationship Id="rId80" Type="http://schemas.openxmlformats.org/officeDocument/2006/relationships/customXml" Target="../ink/ink346.xml"/><Relationship Id="rId85" Type="http://schemas.openxmlformats.org/officeDocument/2006/relationships/image" Target="../media/image268.png"/><Relationship Id="rId12" Type="http://schemas.openxmlformats.org/officeDocument/2006/relationships/customXml" Target="../ink/ink312.xml"/><Relationship Id="rId17" Type="http://schemas.openxmlformats.org/officeDocument/2006/relationships/image" Target="../media/image128.png"/><Relationship Id="rId33" Type="http://schemas.openxmlformats.org/officeDocument/2006/relationships/image" Target="../media/image136.png"/><Relationship Id="rId38" Type="http://schemas.openxmlformats.org/officeDocument/2006/relationships/customXml" Target="../ink/ink325.xml"/><Relationship Id="rId59" Type="http://schemas.openxmlformats.org/officeDocument/2006/relationships/image" Target="../media/image255.png"/><Relationship Id="rId103" Type="http://schemas.openxmlformats.org/officeDocument/2006/relationships/image" Target="../media/image277.png"/><Relationship Id="rId108" Type="http://schemas.openxmlformats.org/officeDocument/2006/relationships/customXml" Target="../ink/ink360.xml"/><Relationship Id="rId124" Type="http://schemas.openxmlformats.org/officeDocument/2006/relationships/customXml" Target="../ink/ink368.xml"/><Relationship Id="rId129" Type="http://schemas.openxmlformats.org/officeDocument/2006/relationships/image" Target="../media/image290.png"/><Relationship Id="rId54" Type="http://schemas.openxmlformats.org/officeDocument/2006/relationships/customXml" Target="../ink/ink333.xml"/><Relationship Id="rId70" Type="http://schemas.openxmlformats.org/officeDocument/2006/relationships/customXml" Target="../ink/ink341.xml"/><Relationship Id="rId75" Type="http://schemas.openxmlformats.org/officeDocument/2006/relationships/image" Target="../media/image263.png"/><Relationship Id="rId91" Type="http://schemas.openxmlformats.org/officeDocument/2006/relationships/image" Target="../media/image271.png"/><Relationship Id="rId96" Type="http://schemas.openxmlformats.org/officeDocument/2006/relationships/customXml" Target="../ink/ink354.xml"/><Relationship Id="rId140" Type="http://schemas.openxmlformats.org/officeDocument/2006/relationships/customXml" Target="../ink/ink3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9.xml"/><Relationship Id="rId23" Type="http://schemas.openxmlformats.org/officeDocument/2006/relationships/image" Target="../media/image131.png"/><Relationship Id="rId28" Type="http://schemas.openxmlformats.org/officeDocument/2006/relationships/customXml" Target="../ink/ink320.xml"/><Relationship Id="rId49" Type="http://schemas.openxmlformats.org/officeDocument/2006/relationships/image" Target="../media/image250.png"/><Relationship Id="rId114" Type="http://schemas.openxmlformats.org/officeDocument/2006/relationships/customXml" Target="../ink/ink363.xml"/><Relationship Id="rId119" Type="http://schemas.openxmlformats.org/officeDocument/2006/relationships/image" Target="../media/image285.png"/><Relationship Id="rId44" Type="http://schemas.openxmlformats.org/officeDocument/2006/relationships/customXml" Target="../ink/ink328.xml"/><Relationship Id="rId60" Type="http://schemas.openxmlformats.org/officeDocument/2006/relationships/customXml" Target="../ink/ink336.xml"/><Relationship Id="rId65" Type="http://schemas.openxmlformats.org/officeDocument/2006/relationships/image" Target="../media/image258.png"/><Relationship Id="rId81" Type="http://schemas.openxmlformats.org/officeDocument/2006/relationships/image" Target="../media/image266.png"/><Relationship Id="rId86" Type="http://schemas.openxmlformats.org/officeDocument/2006/relationships/customXml" Target="../ink/ink349.xml"/><Relationship Id="rId130" Type="http://schemas.openxmlformats.org/officeDocument/2006/relationships/customXml" Target="../ink/ink371.xml"/><Relationship Id="rId135" Type="http://schemas.openxmlformats.org/officeDocument/2006/relationships/image" Target="../media/image293.png"/><Relationship Id="rId13" Type="http://schemas.openxmlformats.org/officeDocument/2006/relationships/image" Target="../media/image126.png"/><Relationship Id="rId18" Type="http://schemas.openxmlformats.org/officeDocument/2006/relationships/customXml" Target="../ink/ink315.xml"/><Relationship Id="rId39" Type="http://schemas.openxmlformats.org/officeDocument/2006/relationships/image" Target="../media/image139.png"/><Relationship Id="rId109" Type="http://schemas.openxmlformats.org/officeDocument/2006/relationships/image" Target="../media/image280.png"/><Relationship Id="rId34" Type="http://schemas.openxmlformats.org/officeDocument/2006/relationships/customXml" Target="../ink/ink323.xml"/><Relationship Id="rId50" Type="http://schemas.openxmlformats.org/officeDocument/2006/relationships/customXml" Target="../ink/ink331.xml"/><Relationship Id="rId55" Type="http://schemas.openxmlformats.org/officeDocument/2006/relationships/image" Target="../media/image253.png"/><Relationship Id="rId76" Type="http://schemas.openxmlformats.org/officeDocument/2006/relationships/customXml" Target="../ink/ink344.xml"/><Relationship Id="rId97" Type="http://schemas.openxmlformats.org/officeDocument/2006/relationships/image" Target="../media/image274.png"/><Relationship Id="rId104" Type="http://schemas.openxmlformats.org/officeDocument/2006/relationships/customXml" Target="../ink/ink358.xml"/><Relationship Id="rId120" Type="http://schemas.openxmlformats.org/officeDocument/2006/relationships/customXml" Target="../ink/ink366.xml"/><Relationship Id="rId125" Type="http://schemas.openxmlformats.org/officeDocument/2006/relationships/image" Target="../media/image288.png"/><Relationship Id="rId141" Type="http://schemas.openxmlformats.org/officeDocument/2006/relationships/image" Target="../media/image296.png"/><Relationship Id="rId7" Type="http://schemas.openxmlformats.org/officeDocument/2006/relationships/image" Target="../media/image123.png"/><Relationship Id="rId71" Type="http://schemas.openxmlformats.org/officeDocument/2006/relationships/image" Target="../media/image261.png"/><Relationship Id="rId92" Type="http://schemas.openxmlformats.org/officeDocument/2006/relationships/customXml" Target="../ink/ink352.xml"/><Relationship Id="rId2" Type="http://schemas.openxmlformats.org/officeDocument/2006/relationships/customXml" Target="../ink/ink307.xml"/><Relationship Id="rId29" Type="http://schemas.openxmlformats.org/officeDocument/2006/relationships/image" Target="../media/image134.png"/><Relationship Id="rId24" Type="http://schemas.openxmlformats.org/officeDocument/2006/relationships/customXml" Target="../ink/ink318.xml"/><Relationship Id="rId40" Type="http://schemas.openxmlformats.org/officeDocument/2006/relationships/customXml" Target="../ink/ink326.xml"/><Relationship Id="rId45" Type="http://schemas.openxmlformats.org/officeDocument/2006/relationships/image" Target="../media/image248.png"/><Relationship Id="rId66" Type="http://schemas.openxmlformats.org/officeDocument/2006/relationships/customXml" Target="../ink/ink339.xml"/><Relationship Id="rId87" Type="http://schemas.openxmlformats.org/officeDocument/2006/relationships/image" Target="../media/image269.png"/><Relationship Id="rId110" Type="http://schemas.openxmlformats.org/officeDocument/2006/relationships/customXml" Target="../ink/ink361.xml"/><Relationship Id="rId115" Type="http://schemas.openxmlformats.org/officeDocument/2006/relationships/image" Target="../media/image283.png"/><Relationship Id="rId131" Type="http://schemas.openxmlformats.org/officeDocument/2006/relationships/image" Target="../media/image291.png"/><Relationship Id="rId136" Type="http://schemas.openxmlformats.org/officeDocument/2006/relationships/customXml" Target="../ink/ink374.xml"/><Relationship Id="rId61" Type="http://schemas.openxmlformats.org/officeDocument/2006/relationships/image" Target="../media/image256.png"/><Relationship Id="rId82" Type="http://schemas.openxmlformats.org/officeDocument/2006/relationships/customXml" Target="../ink/ink347.xml"/><Relationship Id="rId19" Type="http://schemas.openxmlformats.org/officeDocument/2006/relationships/image" Target="../media/image129.png"/><Relationship Id="rId14" Type="http://schemas.openxmlformats.org/officeDocument/2006/relationships/customXml" Target="../ink/ink313.xml"/><Relationship Id="rId30" Type="http://schemas.openxmlformats.org/officeDocument/2006/relationships/customXml" Target="../ink/ink321.xml"/><Relationship Id="rId35" Type="http://schemas.openxmlformats.org/officeDocument/2006/relationships/image" Target="../media/image137.png"/><Relationship Id="rId56" Type="http://schemas.openxmlformats.org/officeDocument/2006/relationships/customXml" Target="../ink/ink334.xml"/><Relationship Id="rId77" Type="http://schemas.openxmlformats.org/officeDocument/2006/relationships/image" Target="../media/image264.png"/><Relationship Id="rId100" Type="http://schemas.openxmlformats.org/officeDocument/2006/relationships/customXml" Target="../ink/ink356.xml"/><Relationship Id="rId105" Type="http://schemas.openxmlformats.org/officeDocument/2006/relationships/image" Target="../media/image278.png"/><Relationship Id="rId126" Type="http://schemas.openxmlformats.org/officeDocument/2006/relationships/customXml" Target="../ink/ink369.xml"/><Relationship Id="rId8" Type="http://schemas.openxmlformats.org/officeDocument/2006/relationships/customXml" Target="../ink/ink310.xml"/><Relationship Id="rId51" Type="http://schemas.openxmlformats.org/officeDocument/2006/relationships/image" Target="../media/image251.png"/><Relationship Id="rId72" Type="http://schemas.openxmlformats.org/officeDocument/2006/relationships/customXml" Target="../ink/ink342.xml"/><Relationship Id="rId93" Type="http://schemas.openxmlformats.org/officeDocument/2006/relationships/image" Target="../media/image272.png"/><Relationship Id="rId98" Type="http://schemas.openxmlformats.org/officeDocument/2006/relationships/customXml" Target="../ink/ink355.xml"/><Relationship Id="rId121" Type="http://schemas.openxmlformats.org/officeDocument/2006/relationships/image" Target="../media/image286.png"/><Relationship Id="rId3" Type="http://schemas.openxmlformats.org/officeDocument/2006/relationships/image" Target="../media/image121.png"/><Relationship Id="rId25" Type="http://schemas.openxmlformats.org/officeDocument/2006/relationships/image" Target="../media/image132.png"/><Relationship Id="rId46" Type="http://schemas.openxmlformats.org/officeDocument/2006/relationships/customXml" Target="../ink/ink329.xml"/><Relationship Id="rId67" Type="http://schemas.openxmlformats.org/officeDocument/2006/relationships/image" Target="../media/image259.png"/><Relationship Id="rId116" Type="http://schemas.openxmlformats.org/officeDocument/2006/relationships/customXml" Target="../ink/ink364.xml"/><Relationship Id="rId137" Type="http://schemas.openxmlformats.org/officeDocument/2006/relationships/image" Target="../media/image294.png"/><Relationship Id="rId20" Type="http://schemas.openxmlformats.org/officeDocument/2006/relationships/customXml" Target="../ink/ink316.xml"/><Relationship Id="rId41" Type="http://schemas.openxmlformats.org/officeDocument/2006/relationships/image" Target="../media/image140.png"/><Relationship Id="rId62" Type="http://schemas.openxmlformats.org/officeDocument/2006/relationships/customXml" Target="../ink/ink337.xml"/><Relationship Id="rId83" Type="http://schemas.openxmlformats.org/officeDocument/2006/relationships/image" Target="../media/image267.png"/><Relationship Id="rId88" Type="http://schemas.openxmlformats.org/officeDocument/2006/relationships/customXml" Target="../ink/ink350.xml"/><Relationship Id="rId111" Type="http://schemas.openxmlformats.org/officeDocument/2006/relationships/image" Target="../media/image281.png"/><Relationship Id="rId132" Type="http://schemas.openxmlformats.org/officeDocument/2006/relationships/customXml" Target="../ink/ink372.xml"/><Relationship Id="rId15" Type="http://schemas.openxmlformats.org/officeDocument/2006/relationships/image" Target="../media/image127.png"/><Relationship Id="rId36" Type="http://schemas.openxmlformats.org/officeDocument/2006/relationships/customXml" Target="../ink/ink324.xml"/><Relationship Id="rId57" Type="http://schemas.openxmlformats.org/officeDocument/2006/relationships/image" Target="../media/image254.png"/><Relationship Id="rId106" Type="http://schemas.openxmlformats.org/officeDocument/2006/relationships/customXml" Target="../ink/ink359.xml"/><Relationship Id="rId127" Type="http://schemas.openxmlformats.org/officeDocument/2006/relationships/image" Target="../media/image289.png"/><Relationship Id="rId10" Type="http://schemas.openxmlformats.org/officeDocument/2006/relationships/customXml" Target="../ink/ink311.xml"/><Relationship Id="rId31" Type="http://schemas.openxmlformats.org/officeDocument/2006/relationships/image" Target="../media/image135.png"/><Relationship Id="rId52" Type="http://schemas.openxmlformats.org/officeDocument/2006/relationships/customXml" Target="../ink/ink332.xml"/><Relationship Id="rId73" Type="http://schemas.openxmlformats.org/officeDocument/2006/relationships/image" Target="../media/image262.png"/><Relationship Id="rId78" Type="http://schemas.openxmlformats.org/officeDocument/2006/relationships/customXml" Target="../ink/ink345.xml"/><Relationship Id="rId94" Type="http://schemas.openxmlformats.org/officeDocument/2006/relationships/customXml" Target="../ink/ink353.xml"/><Relationship Id="rId99" Type="http://schemas.openxmlformats.org/officeDocument/2006/relationships/image" Target="../media/image275.png"/><Relationship Id="rId101" Type="http://schemas.openxmlformats.org/officeDocument/2006/relationships/image" Target="../media/image276.png"/><Relationship Id="rId122" Type="http://schemas.openxmlformats.org/officeDocument/2006/relationships/customXml" Target="../ink/ink367.xml"/><Relationship Id="rId4" Type="http://schemas.openxmlformats.org/officeDocument/2006/relationships/customXml" Target="../ink/ink308.xml"/><Relationship Id="rId9" Type="http://schemas.openxmlformats.org/officeDocument/2006/relationships/image" Target="../media/image124.png"/><Relationship Id="rId26" Type="http://schemas.openxmlformats.org/officeDocument/2006/relationships/customXml" Target="../ink/ink319.xml"/><Relationship Id="rId47" Type="http://schemas.openxmlformats.org/officeDocument/2006/relationships/image" Target="../media/image249.png"/><Relationship Id="rId68" Type="http://schemas.openxmlformats.org/officeDocument/2006/relationships/customXml" Target="../ink/ink340.xml"/><Relationship Id="rId89" Type="http://schemas.openxmlformats.org/officeDocument/2006/relationships/image" Target="../media/image270.png"/><Relationship Id="rId112" Type="http://schemas.openxmlformats.org/officeDocument/2006/relationships/customXml" Target="../ink/ink362.xml"/><Relationship Id="rId133" Type="http://schemas.openxmlformats.org/officeDocument/2006/relationships/image" Target="../media/image292.png"/><Relationship Id="rId16" Type="http://schemas.openxmlformats.org/officeDocument/2006/relationships/customXml" Target="../ink/ink31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89.xml"/><Relationship Id="rId21" Type="http://schemas.openxmlformats.org/officeDocument/2006/relationships/image" Target="../media/image306.png"/><Relationship Id="rId42" Type="http://schemas.openxmlformats.org/officeDocument/2006/relationships/customXml" Target="../ink/ink397.xml"/><Relationship Id="rId47" Type="http://schemas.openxmlformats.org/officeDocument/2006/relationships/image" Target="../media/image319.png"/><Relationship Id="rId63" Type="http://schemas.openxmlformats.org/officeDocument/2006/relationships/image" Target="../media/image327.png"/><Relationship Id="rId68" Type="http://schemas.openxmlformats.org/officeDocument/2006/relationships/customXml" Target="../ink/ink410.xml"/><Relationship Id="rId84" Type="http://schemas.openxmlformats.org/officeDocument/2006/relationships/customXml" Target="../ink/ink418.xml"/><Relationship Id="rId89" Type="http://schemas.openxmlformats.org/officeDocument/2006/relationships/image" Target="../media/image340.png"/><Relationship Id="rId16" Type="http://schemas.openxmlformats.org/officeDocument/2006/relationships/customXml" Target="../ink/ink384.xml"/><Relationship Id="rId11" Type="http://schemas.openxmlformats.org/officeDocument/2006/relationships/image" Target="../media/image301.png"/><Relationship Id="rId32" Type="http://schemas.openxmlformats.org/officeDocument/2006/relationships/customXml" Target="../ink/ink392.xml"/><Relationship Id="rId37" Type="http://schemas.openxmlformats.org/officeDocument/2006/relationships/image" Target="../media/image314.png"/><Relationship Id="rId53" Type="http://schemas.openxmlformats.org/officeDocument/2006/relationships/image" Target="../media/image322.png"/><Relationship Id="rId58" Type="http://schemas.openxmlformats.org/officeDocument/2006/relationships/customXml" Target="../ink/ink405.xml"/><Relationship Id="rId74" Type="http://schemas.openxmlformats.org/officeDocument/2006/relationships/customXml" Target="../ink/ink413.xml"/><Relationship Id="rId79" Type="http://schemas.openxmlformats.org/officeDocument/2006/relationships/image" Target="../media/image335.png"/><Relationship Id="rId5" Type="http://schemas.openxmlformats.org/officeDocument/2006/relationships/image" Target="../media/image298.png"/><Relationship Id="rId90" Type="http://schemas.openxmlformats.org/officeDocument/2006/relationships/customXml" Target="../ink/ink421.xml"/><Relationship Id="rId22" Type="http://schemas.openxmlformats.org/officeDocument/2006/relationships/customXml" Target="../ink/ink387.xml"/><Relationship Id="rId27" Type="http://schemas.openxmlformats.org/officeDocument/2006/relationships/image" Target="../media/image309.png"/><Relationship Id="rId43" Type="http://schemas.openxmlformats.org/officeDocument/2006/relationships/image" Target="../media/image317.png"/><Relationship Id="rId48" Type="http://schemas.openxmlformats.org/officeDocument/2006/relationships/customXml" Target="../ink/ink400.xml"/><Relationship Id="rId64" Type="http://schemas.openxmlformats.org/officeDocument/2006/relationships/customXml" Target="../ink/ink408.xml"/><Relationship Id="rId69" Type="http://schemas.openxmlformats.org/officeDocument/2006/relationships/image" Target="../media/image330.png"/><Relationship Id="rId8" Type="http://schemas.openxmlformats.org/officeDocument/2006/relationships/customXml" Target="../ink/ink380.xml"/><Relationship Id="rId51" Type="http://schemas.openxmlformats.org/officeDocument/2006/relationships/image" Target="../media/image321.png"/><Relationship Id="rId72" Type="http://schemas.openxmlformats.org/officeDocument/2006/relationships/customXml" Target="../ink/ink412.xml"/><Relationship Id="rId80" Type="http://schemas.openxmlformats.org/officeDocument/2006/relationships/customXml" Target="../ink/ink416.xml"/><Relationship Id="rId85" Type="http://schemas.openxmlformats.org/officeDocument/2006/relationships/image" Target="../media/image338.png"/><Relationship Id="rId93" Type="http://schemas.openxmlformats.org/officeDocument/2006/relationships/image" Target="../media/image342.png"/><Relationship Id="rId3" Type="http://schemas.openxmlformats.org/officeDocument/2006/relationships/image" Target="../media/image297.png"/><Relationship Id="rId12" Type="http://schemas.openxmlformats.org/officeDocument/2006/relationships/customXml" Target="../ink/ink382.xml"/><Relationship Id="rId17" Type="http://schemas.openxmlformats.org/officeDocument/2006/relationships/image" Target="../media/image304.png"/><Relationship Id="rId25" Type="http://schemas.openxmlformats.org/officeDocument/2006/relationships/image" Target="../media/image308.png"/><Relationship Id="rId33" Type="http://schemas.openxmlformats.org/officeDocument/2006/relationships/image" Target="../media/image312.png"/><Relationship Id="rId38" Type="http://schemas.openxmlformats.org/officeDocument/2006/relationships/customXml" Target="../ink/ink395.xml"/><Relationship Id="rId46" Type="http://schemas.openxmlformats.org/officeDocument/2006/relationships/customXml" Target="../ink/ink399.xml"/><Relationship Id="rId59" Type="http://schemas.openxmlformats.org/officeDocument/2006/relationships/image" Target="../media/image325.png"/><Relationship Id="rId67" Type="http://schemas.openxmlformats.org/officeDocument/2006/relationships/image" Target="../media/image329.png"/><Relationship Id="rId20" Type="http://schemas.openxmlformats.org/officeDocument/2006/relationships/customXml" Target="../ink/ink386.xml"/><Relationship Id="rId41" Type="http://schemas.openxmlformats.org/officeDocument/2006/relationships/image" Target="../media/image316.png"/><Relationship Id="rId54" Type="http://schemas.openxmlformats.org/officeDocument/2006/relationships/customXml" Target="../ink/ink403.xml"/><Relationship Id="rId62" Type="http://schemas.openxmlformats.org/officeDocument/2006/relationships/customXml" Target="../ink/ink407.xml"/><Relationship Id="rId70" Type="http://schemas.openxmlformats.org/officeDocument/2006/relationships/customXml" Target="../ink/ink411.xml"/><Relationship Id="rId75" Type="http://schemas.openxmlformats.org/officeDocument/2006/relationships/image" Target="../media/image333.png"/><Relationship Id="rId83" Type="http://schemas.openxmlformats.org/officeDocument/2006/relationships/image" Target="../media/image337.png"/><Relationship Id="rId88" Type="http://schemas.openxmlformats.org/officeDocument/2006/relationships/customXml" Target="../ink/ink420.xml"/><Relationship Id="rId91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9.xml"/><Relationship Id="rId15" Type="http://schemas.openxmlformats.org/officeDocument/2006/relationships/image" Target="../media/image303.png"/><Relationship Id="rId23" Type="http://schemas.openxmlformats.org/officeDocument/2006/relationships/image" Target="../media/image307.png"/><Relationship Id="rId28" Type="http://schemas.openxmlformats.org/officeDocument/2006/relationships/customXml" Target="../ink/ink390.xml"/><Relationship Id="rId36" Type="http://schemas.openxmlformats.org/officeDocument/2006/relationships/customXml" Target="../ink/ink394.xml"/><Relationship Id="rId49" Type="http://schemas.openxmlformats.org/officeDocument/2006/relationships/image" Target="../media/image320.png"/><Relationship Id="rId57" Type="http://schemas.openxmlformats.org/officeDocument/2006/relationships/image" Target="../media/image324.png"/><Relationship Id="rId10" Type="http://schemas.openxmlformats.org/officeDocument/2006/relationships/customXml" Target="../ink/ink381.xml"/><Relationship Id="rId31" Type="http://schemas.openxmlformats.org/officeDocument/2006/relationships/image" Target="../media/image311.png"/><Relationship Id="rId44" Type="http://schemas.openxmlformats.org/officeDocument/2006/relationships/customXml" Target="../ink/ink398.xml"/><Relationship Id="rId52" Type="http://schemas.openxmlformats.org/officeDocument/2006/relationships/customXml" Target="../ink/ink402.xml"/><Relationship Id="rId60" Type="http://schemas.openxmlformats.org/officeDocument/2006/relationships/customXml" Target="../ink/ink406.xml"/><Relationship Id="rId65" Type="http://schemas.openxmlformats.org/officeDocument/2006/relationships/image" Target="../media/image328.png"/><Relationship Id="rId73" Type="http://schemas.openxmlformats.org/officeDocument/2006/relationships/image" Target="../media/image332.png"/><Relationship Id="rId78" Type="http://schemas.openxmlformats.org/officeDocument/2006/relationships/customXml" Target="../ink/ink415.xml"/><Relationship Id="rId81" Type="http://schemas.openxmlformats.org/officeDocument/2006/relationships/image" Target="../media/image336.png"/><Relationship Id="rId86" Type="http://schemas.openxmlformats.org/officeDocument/2006/relationships/customXml" Target="../ink/ink419.xml"/><Relationship Id="rId4" Type="http://schemas.openxmlformats.org/officeDocument/2006/relationships/customXml" Target="../ink/ink378.xml"/><Relationship Id="rId9" Type="http://schemas.openxmlformats.org/officeDocument/2006/relationships/image" Target="../media/image300.png"/><Relationship Id="rId13" Type="http://schemas.openxmlformats.org/officeDocument/2006/relationships/image" Target="../media/image302.png"/><Relationship Id="rId18" Type="http://schemas.openxmlformats.org/officeDocument/2006/relationships/customXml" Target="../ink/ink385.xml"/><Relationship Id="rId39" Type="http://schemas.openxmlformats.org/officeDocument/2006/relationships/image" Target="../media/image315.png"/><Relationship Id="rId34" Type="http://schemas.openxmlformats.org/officeDocument/2006/relationships/customXml" Target="../ink/ink393.xml"/><Relationship Id="rId50" Type="http://schemas.openxmlformats.org/officeDocument/2006/relationships/customXml" Target="../ink/ink401.xml"/><Relationship Id="rId55" Type="http://schemas.openxmlformats.org/officeDocument/2006/relationships/image" Target="../media/image323.png"/><Relationship Id="rId76" Type="http://schemas.openxmlformats.org/officeDocument/2006/relationships/customXml" Target="../ink/ink414.xml"/><Relationship Id="rId7" Type="http://schemas.openxmlformats.org/officeDocument/2006/relationships/image" Target="../media/image299.png"/><Relationship Id="rId71" Type="http://schemas.openxmlformats.org/officeDocument/2006/relationships/image" Target="../media/image331.png"/><Relationship Id="rId92" Type="http://schemas.openxmlformats.org/officeDocument/2006/relationships/customXml" Target="../ink/ink422.xml"/><Relationship Id="rId2" Type="http://schemas.openxmlformats.org/officeDocument/2006/relationships/customXml" Target="../ink/ink377.xml"/><Relationship Id="rId29" Type="http://schemas.openxmlformats.org/officeDocument/2006/relationships/image" Target="../media/image310.png"/><Relationship Id="rId24" Type="http://schemas.openxmlformats.org/officeDocument/2006/relationships/customXml" Target="../ink/ink388.xml"/><Relationship Id="rId40" Type="http://schemas.openxmlformats.org/officeDocument/2006/relationships/customXml" Target="../ink/ink396.xml"/><Relationship Id="rId45" Type="http://schemas.openxmlformats.org/officeDocument/2006/relationships/image" Target="../media/image318.png"/><Relationship Id="rId66" Type="http://schemas.openxmlformats.org/officeDocument/2006/relationships/customXml" Target="../ink/ink409.xml"/><Relationship Id="rId87" Type="http://schemas.openxmlformats.org/officeDocument/2006/relationships/image" Target="../media/image339.png"/><Relationship Id="rId61" Type="http://schemas.openxmlformats.org/officeDocument/2006/relationships/image" Target="../media/image326.png"/><Relationship Id="rId82" Type="http://schemas.openxmlformats.org/officeDocument/2006/relationships/customXml" Target="../ink/ink417.xml"/><Relationship Id="rId19" Type="http://schemas.openxmlformats.org/officeDocument/2006/relationships/image" Target="../media/image305.png"/><Relationship Id="rId14" Type="http://schemas.openxmlformats.org/officeDocument/2006/relationships/customXml" Target="../ink/ink383.xml"/><Relationship Id="rId30" Type="http://schemas.openxmlformats.org/officeDocument/2006/relationships/customXml" Target="../ink/ink391.xml"/><Relationship Id="rId35" Type="http://schemas.openxmlformats.org/officeDocument/2006/relationships/image" Target="../media/image313.png"/><Relationship Id="rId56" Type="http://schemas.openxmlformats.org/officeDocument/2006/relationships/customXml" Target="../ink/ink404.xml"/><Relationship Id="rId77" Type="http://schemas.openxmlformats.org/officeDocument/2006/relationships/image" Target="../media/image33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6.png"/><Relationship Id="rId21" Type="http://schemas.openxmlformats.org/officeDocument/2006/relationships/image" Target="../media/image306.png"/><Relationship Id="rId42" Type="http://schemas.openxmlformats.org/officeDocument/2006/relationships/customXml" Target="../ink/ink443.xml"/><Relationship Id="rId63" Type="http://schemas.openxmlformats.org/officeDocument/2006/relationships/image" Target="../media/image359.png"/><Relationship Id="rId84" Type="http://schemas.openxmlformats.org/officeDocument/2006/relationships/customXml" Target="../ink/ink464.xml"/><Relationship Id="rId138" Type="http://schemas.openxmlformats.org/officeDocument/2006/relationships/customXml" Target="../ink/ink496.xml"/><Relationship Id="rId159" Type="http://schemas.openxmlformats.org/officeDocument/2006/relationships/image" Target="../media/image400.png"/><Relationship Id="rId170" Type="http://schemas.openxmlformats.org/officeDocument/2006/relationships/customXml" Target="../ink/ink514.xml"/><Relationship Id="rId191" Type="http://schemas.openxmlformats.org/officeDocument/2006/relationships/image" Target="../media/image416.png"/><Relationship Id="rId205" Type="http://schemas.openxmlformats.org/officeDocument/2006/relationships/image" Target="../media/image423.png"/><Relationship Id="rId107" Type="http://schemas.openxmlformats.org/officeDocument/2006/relationships/image" Target="../media/image381.png"/><Relationship Id="rId11" Type="http://schemas.openxmlformats.org/officeDocument/2006/relationships/image" Target="../media/image301.png"/><Relationship Id="rId32" Type="http://schemas.openxmlformats.org/officeDocument/2006/relationships/customXml" Target="../ink/ink438.xml"/><Relationship Id="rId53" Type="http://schemas.openxmlformats.org/officeDocument/2006/relationships/image" Target="../media/image354.png"/><Relationship Id="rId74" Type="http://schemas.openxmlformats.org/officeDocument/2006/relationships/customXml" Target="../ink/ink459.xml"/><Relationship Id="rId128" Type="http://schemas.openxmlformats.org/officeDocument/2006/relationships/customXml" Target="../ink/ink486.xml"/><Relationship Id="rId149" Type="http://schemas.openxmlformats.org/officeDocument/2006/relationships/image" Target="../media/image395.png"/><Relationship Id="rId5" Type="http://schemas.openxmlformats.org/officeDocument/2006/relationships/image" Target="../media/image298.png"/><Relationship Id="rId95" Type="http://schemas.openxmlformats.org/officeDocument/2006/relationships/image" Target="../media/image375.png"/><Relationship Id="rId160" Type="http://schemas.openxmlformats.org/officeDocument/2006/relationships/customXml" Target="../ink/ink509.xml"/><Relationship Id="rId181" Type="http://schemas.openxmlformats.org/officeDocument/2006/relationships/image" Target="../media/image411.png"/><Relationship Id="rId22" Type="http://schemas.openxmlformats.org/officeDocument/2006/relationships/customXml" Target="../ink/ink433.xml"/><Relationship Id="rId43" Type="http://schemas.openxmlformats.org/officeDocument/2006/relationships/image" Target="../media/image349.png"/><Relationship Id="rId64" Type="http://schemas.openxmlformats.org/officeDocument/2006/relationships/customXml" Target="../ink/ink454.xml"/><Relationship Id="rId118" Type="http://schemas.openxmlformats.org/officeDocument/2006/relationships/customXml" Target="../ink/ink481.xml"/><Relationship Id="rId139" Type="http://schemas.openxmlformats.org/officeDocument/2006/relationships/customXml" Target="../ink/ink497.xml"/><Relationship Id="rId85" Type="http://schemas.openxmlformats.org/officeDocument/2006/relationships/image" Target="../media/image370.png"/><Relationship Id="rId150" Type="http://schemas.openxmlformats.org/officeDocument/2006/relationships/customXml" Target="../ink/ink504.xml"/><Relationship Id="rId171" Type="http://schemas.openxmlformats.org/officeDocument/2006/relationships/image" Target="../media/image406.png"/><Relationship Id="rId192" Type="http://schemas.openxmlformats.org/officeDocument/2006/relationships/customXml" Target="../ink/ink525.xml"/><Relationship Id="rId12" Type="http://schemas.openxmlformats.org/officeDocument/2006/relationships/customXml" Target="../ink/ink428.xml"/><Relationship Id="rId33" Type="http://schemas.openxmlformats.org/officeDocument/2006/relationships/image" Target="../media/image344.png"/><Relationship Id="rId108" Type="http://schemas.openxmlformats.org/officeDocument/2006/relationships/customXml" Target="../ink/ink476.xml"/><Relationship Id="rId129" Type="http://schemas.openxmlformats.org/officeDocument/2006/relationships/customXml" Target="../ink/ink487.xml"/><Relationship Id="rId54" Type="http://schemas.openxmlformats.org/officeDocument/2006/relationships/customXml" Target="../ink/ink449.xml"/><Relationship Id="rId75" Type="http://schemas.openxmlformats.org/officeDocument/2006/relationships/image" Target="../media/image365.png"/><Relationship Id="rId96" Type="http://schemas.openxmlformats.org/officeDocument/2006/relationships/customXml" Target="../ink/ink470.xml"/><Relationship Id="rId140" Type="http://schemas.openxmlformats.org/officeDocument/2006/relationships/customXml" Target="../ink/ink498.xml"/><Relationship Id="rId161" Type="http://schemas.openxmlformats.org/officeDocument/2006/relationships/image" Target="../media/image401.png"/><Relationship Id="rId182" Type="http://schemas.openxmlformats.org/officeDocument/2006/relationships/customXml" Target="../ink/ink520.xml"/><Relationship Id="rId6" Type="http://schemas.openxmlformats.org/officeDocument/2006/relationships/customXml" Target="../ink/ink425.xml"/><Relationship Id="rId23" Type="http://schemas.openxmlformats.org/officeDocument/2006/relationships/image" Target="../media/image307.png"/><Relationship Id="rId119" Type="http://schemas.openxmlformats.org/officeDocument/2006/relationships/image" Target="../media/image387.png"/><Relationship Id="rId44" Type="http://schemas.openxmlformats.org/officeDocument/2006/relationships/customXml" Target="../ink/ink444.xml"/><Relationship Id="rId65" Type="http://schemas.openxmlformats.org/officeDocument/2006/relationships/image" Target="../media/image360.png"/><Relationship Id="rId86" Type="http://schemas.openxmlformats.org/officeDocument/2006/relationships/customXml" Target="../ink/ink465.xml"/><Relationship Id="rId130" Type="http://schemas.openxmlformats.org/officeDocument/2006/relationships/customXml" Target="../ink/ink488.xml"/><Relationship Id="rId151" Type="http://schemas.openxmlformats.org/officeDocument/2006/relationships/image" Target="../media/image396.png"/><Relationship Id="rId172" Type="http://schemas.openxmlformats.org/officeDocument/2006/relationships/customXml" Target="../ink/ink515.xml"/><Relationship Id="rId193" Type="http://schemas.openxmlformats.org/officeDocument/2006/relationships/image" Target="../media/image417.png"/><Relationship Id="rId13" Type="http://schemas.openxmlformats.org/officeDocument/2006/relationships/image" Target="../media/image302.png"/><Relationship Id="rId109" Type="http://schemas.openxmlformats.org/officeDocument/2006/relationships/image" Target="../media/image382.png"/><Relationship Id="rId34" Type="http://schemas.openxmlformats.org/officeDocument/2006/relationships/customXml" Target="../ink/ink439.xml"/><Relationship Id="rId55" Type="http://schemas.openxmlformats.org/officeDocument/2006/relationships/image" Target="../media/image355.png"/><Relationship Id="rId76" Type="http://schemas.openxmlformats.org/officeDocument/2006/relationships/customXml" Target="../ink/ink460.xml"/><Relationship Id="rId97" Type="http://schemas.openxmlformats.org/officeDocument/2006/relationships/image" Target="../media/image376.png"/><Relationship Id="rId120" Type="http://schemas.openxmlformats.org/officeDocument/2006/relationships/customXml" Target="../ink/ink482.xml"/><Relationship Id="rId141" Type="http://schemas.openxmlformats.org/officeDocument/2006/relationships/customXml" Target="../ink/ink499.xml"/><Relationship Id="rId7" Type="http://schemas.openxmlformats.org/officeDocument/2006/relationships/image" Target="../media/image299.png"/><Relationship Id="rId162" Type="http://schemas.openxmlformats.org/officeDocument/2006/relationships/customXml" Target="../ink/ink510.xml"/><Relationship Id="rId183" Type="http://schemas.openxmlformats.org/officeDocument/2006/relationships/image" Target="../media/image412.png"/><Relationship Id="rId24" Type="http://schemas.openxmlformats.org/officeDocument/2006/relationships/customXml" Target="../ink/ink434.xml"/><Relationship Id="rId40" Type="http://schemas.openxmlformats.org/officeDocument/2006/relationships/customXml" Target="../ink/ink442.xml"/><Relationship Id="rId45" Type="http://schemas.openxmlformats.org/officeDocument/2006/relationships/image" Target="../media/image350.png"/><Relationship Id="rId66" Type="http://schemas.openxmlformats.org/officeDocument/2006/relationships/customXml" Target="../ink/ink455.xml"/><Relationship Id="rId87" Type="http://schemas.openxmlformats.org/officeDocument/2006/relationships/image" Target="../media/image371.png"/><Relationship Id="rId110" Type="http://schemas.openxmlformats.org/officeDocument/2006/relationships/customXml" Target="../ink/ink477.xml"/><Relationship Id="rId115" Type="http://schemas.openxmlformats.org/officeDocument/2006/relationships/image" Target="../media/image385.png"/><Relationship Id="rId131" Type="http://schemas.openxmlformats.org/officeDocument/2006/relationships/customXml" Target="../ink/ink489.xml"/><Relationship Id="rId136" Type="http://schemas.openxmlformats.org/officeDocument/2006/relationships/customXml" Target="../ink/ink494.xml"/><Relationship Id="rId157" Type="http://schemas.openxmlformats.org/officeDocument/2006/relationships/image" Target="../media/image399.png"/><Relationship Id="rId178" Type="http://schemas.openxmlformats.org/officeDocument/2006/relationships/customXml" Target="../ink/ink518.xml"/><Relationship Id="rId61" Type="http://schemas.openxmlformats.org/officeDocument/2006/relationships/image" Target="../media/image358.png"/><Relationship Id="rId82" Type="http://schemas.openxmlformats.org/officeDocument/2006/relationships/customXml" Target="../ink/ink463.xml"/><Relationship Id="rId152" Type="http://schemas.openxmlformats.org/officeDocument/2006/relationships/customXml" Target="../ink/ink505.xml"/><Relationship Id="rId173" Type="http://schemas.openxmlformats.org/officeDocument/2006/relationships/image" Target="../media/image407.png"/><Relationship Id="rId194" Type="http://schemas.openxmlformats.org/officeDocument/2006/relationships/customXml" Target="../ink/ink526.xml"/><Relationship Id="rId199" Type="http://schemas.openxmlformats.org/officeDocument/2006/relationships/image" Target="../media/image420.png"/><Relationship Id="rId203" Type="http://schemas.openxmlformats.org/officeDocument/2006/relationships/image" Target="../media/image422.png"/><Relationship Id="rId19" Type="http://schemas.openxmlformats.org/officeDocument/2006/relationships/image" Target="../media/image305.png"/><Relationship Id="rId14" Type="http://schemas.openxmlformats.org/officeDocument/2006/relationships/customXml" Target="../ink/ink429.xml"/><Relationship Id="rId30" Type="http://schemas.openxmlformats.org/officeDocument/2006/relationships/customXml" Target="../ink/ink437.xml"/><Relationship Id="rId35" Type="http://schemas.openxmlformats.org/officeDocument/2006/relationships/image" Target="../media/image345.png"/><Relationship Id="rId56" Type="http://schemas.openxmlformats.org/officeDocument/2006/relationships/customXml" Target="../ink/ink450.xml"/><Relationship Id="rId77" Type="http://schemas.openxmlformats.org/officeDocument/2006/relationships/image" Target="../media/image366.png"/><Relationship Id="rId100" Type="http://schemas.openxmlformats.org/officeDocument/2006/relationships/customXml" Target="../ink/ink472.xml"/><Relationship Id="rId105" Type="http://schemas.openxmlformats.org/officeDocument/2006/relationships/image" Target="../media/image380.png"/><Relationship Id="rId126" Type="http://schemas.openxmlformats.org/officeDocument/2006/relationships/customXml" Target="../ink/ink485.xml"/><Relationship Id="rId147" Type="http://schemas.openxmlformats.org/officeDocument/2006/relationships/image" Target="../media/image394.png"/><Relationship Id="rId168" Type="http://schemas.openxmlformats.org/officeDocument/2006/relationships/customXml" Target="../ink/ink513.xml"/><Relationship Id="rId8" Type="http://schemas.openxmlformats.org/officeDocument/2006/relationships/customXml" Target="../ink/ink426.xml"/><Relationship Id="rId51" Type="http://schemas.openxmlformats.org/officeDocument/2006/relationships/image" Target="../media/image353.png"/><Relationship Id="rId72" Type="http://schemas.openxmlformats.org/officeDocument/2006/relationships/customXml" Target="../ink/ink458.xml"/><Relationship Id="rId93" Type="http://schemas.openxmlformats.org/officeDocument/2006/relationships/image" Target="../media/image374.png"/><Relationship Id="rId98" Type="http://schemas.openxmlformats.org/officeDocument/2006/relationships/customXml" Target="../ink/ink471.xml"/><Relationship Id="rId121" Type="http://schemas.openxmlformats.org/officeDocument/2006/relationships/image" Target="../media/image388.png"/><Relationship Id="rId142" Type="http://schemas.openxmlformats.org/officeDocument/2006/relationships/customXml" Target="../ink/ink500.xml"/><Relationship Id="rId163" Type="http://schemas.openxmlformats.org/officeDocument/2006/relationships/image" Target="../media/image402.png"/><Relationship Id="rId184" Type="http://schemas.openxmlformats.org/officeDocument/2006/relationships/customXml" Target="../ink/ink521.xml"/><Relationship Id="rId189" Type="http://schemas.openxmlformats.org/officeDocument/2006/relationships/image" Target="../media/image415.png"/><Relationship Id="rId3" Type="http://schemas.openxmlformats.org/officeDocument/2006/relationships/image" Target="../media/image297.png"/><Relationship Id="rId25" Type="http://schemas.openxmlformats.org/officeDocument/2006/relationships/image" Target="../media/image308.png"/><Relationship Id="rId46" Type="http://schemas.openxmlformats.org/officeDocument/2006/relationships/customXml" Target="../ink/ink445.xml"/><Relationship Id="rId67" Type="http://schemas.openxmlformats.org/officeDocument/2006/relationships/image" Target="../media/image361.png"/><Relationship Id="rId116" Type="http://schemas.openxmlformats.org/officeDocument/2006/relationships/customXml" Target="../ink/ink480.xml"/><Relationship Id="rId137" Type="http://schemas.openxmlformats.org/officeDocument/2006/relationships/customXml" Target="../ink/ink495.xml"/><Relationship Id="rId158" Type="http://schemas.openxmlformats.org/officeDocument/2006/relationships/customXml" Target="../ink/ink508.xml"/><Relationship Id="rId20" Type="http://schemas.openxmlformats.org/officeDocument/2006/relationships/customXml" Target="../ink/ink432.xml"/><Relationship Id="rId41" Type="http://schemas.openxmlformats.org/officeDocument/2006/relationships/image" Target="../media/image348.png"/><Relationship Id="rId62" Type="http://schemas.openxmlformats.org/officeDocument/2006/relationships/customXml" Target="../ink/ink453.xml"/><Relationship Id="rId83" Type="http://schemas.openxmlformats.org/officeDocument/2006/relationships/image" Target="../media/image369.png"/><Relationship Id="rId88" Type="http://schemas.openxmlformats.org/officeDocument/2006/relationships/customXml" Target="../ink/ink466.xml"/><Relationship Id="rId111" Type="http://schemas.openxmlformats.org/officeDocument/2006/relationships/image" Target="../media/image383.png"/><Relationship Id="rId132" Type="http://schemas.openxmlformats.org/officeDocument/2006/relationships/customXml" Target="../ink/ink490.xml"/><Relationship Id="rId153" Type="http://schemas.openxmlformats.org/officeDocument/2006/relationships/image" Target="../media/image397.png"/><Relationship Id="rId174" Type="http://schemas.openxmlformats.org/officeDocument/2006/relationships/customXml" Target="../ink/ink516.xml"/><Relationship Id="rId179" Type="http://schemas.openxmlformats.org/officeDocument/2006/relationships/image" Target="../media/image410.png"/><Relationship Id="rId195" Type="http://schemas.openxmlformats.org/officeDocument/2006/relationships/image" Target="../media/image418.png"/><Relationship Id="rId190" Type="http://schemas.openxmlformats.org/officeDocument/2006/relationships/customXml" Target="../ink/ink524.xml"/><Relationship Id="rId204" Type="http://schemas.openxmlformats.org/officeDocument/2006/relationships/customXml" Target="../ink/ink531.xml"/><Relationship Id="rId15" Type="http://schemas.openxmlformats.org/officeDocument/2006/relationships/image" Target="../media/image303.png"/><Relationship Id="rId36" Type="http://schemas.openxmlformats.org/officeDocument/2006/relationships/customXml" Target="../ink/ink440.xml"/><Relationship Id="rId57" Type="http://schemas.openxmlformats.org/officeDocument/2006/relationships/image" Target="../media/image356.png"/><Relationship Id="rId106" Type="http://schemas.openxmlformats.org/officeDocument/2006/relationships/customXml" Target="../ink/ink475.xml"/><Relationship Id="rId127" Type="http://schemas.openxmlformats.org/officeDocument/2006/relationships/image" Target="../media/image391.png"/><Relationship Id="rId10" Type="http://schemas.openxmlformats.org/officeDocument/2006/relationships/customXml" Target="../ink/ink427.xml"/><Relationship Id="rId31" Type="http://schemas.openxmlformats.org/officeDocument/2006/relationships/image" Target="../media/image343.png"/><Relationship Id="rId52" Type="http://schemas.openxmlformats.org/officeDocument/2006/relationships/customXml" Target="../ink/ink448.xml"/><Relationship Id="rId73" Type="http://schemas.openxmlformats.org/officeDocument/2006/relationships/image" Target="../media/image364.png"/><Relationship Id="rId78" Type="http://schemas.openxmlformats.org/officeDocument/2006/relationships/customXml" Target="../ink/ink461.xml"/><Relationship Id="rId94" Type="http://schemas.openxmlformats.org/officeDocument/2006/relationships/customXml" Target="../ink/ink469.xml"/><Relationship Id="rId99" Type="http://schemas.openxmlformats.org/officeDocument/2006/relationships/image" Target="../media/image377.png"/><Relationship Id="rId101" Type="http://schemas.openxmlformats.org/officeDocument/2006/relationships/image" Target="../media/image378.png"/><Relationship Id="rId122" Type="http://schemas.openxmlformats.org/officeDocument/2006/relationships/customXml" Target="../ink/ink483.xml"/><Relationship Id="rId143" Type="http://schemas.openxmlformats.org/officeDocument/2006/relationships/image" Target="../media/image392.png"/><Relationship Id="rId148" Type="http://schemas.openxmlformats.org/officeDocument/2006/relationships/customXml" Target="../ink/ink503.xml"/><Relationship Id="rId164" Type="http://schemas.openxmlformats.org/officeDocument/2006/relationships/customXml" Target="../ink/ink511.xml"/><Relationship Id="rId169" Type="http://schemas.openxmlformats.org/officeDocument/2006/relationships/image" Target="../media/image405.png"/><Relationship Id="rId185" Type="http://schemas.openxmlformats.org/officeDocument/2006/relationships/image" Target="../media/image413.png"/><Relationship Id="rId4" Type="http://schemas.openxmlformats.org/officeDocument/2006/relationships/customXml" Target="../ink/ink424.xml"/><Relationship Id="rId9" Type="http://schemas.openxmlformats.org/officeDocument/2006/relationships/image" Target="../media/image300.png"/><Relationship Id="rId180" Type="http://schemas.openxmlformats.org/officeDocument/2006/relationships/customXml" Target="../ink/ink519.xml"/><Relationship Id="rId26" Type="http://schemas.openxmlformats.org/officeDocument/2006/relationships/customXml" Target="../ink/ink435.xml"/><Relationship Id="rId47" Type="http://schemas.openxmlformats.org/officeDocument/2006/relationships/image" Target="../media/image351.png"/><Relationship Id="rId68" Type="http://schemas.openxmlformats.org/officeDocument/2006/relationships/customXml" Target="../ink/ink456.xml"/><Relationship Id="rId89" Type="http://schemas.openxmlformats.org/officeDocument/2006/relationships/image" Target="../media/image372.png"/><Relationship Id="rId112" Type="http://schemas.openxmlformats.org/officeDocument/2006/relationships/customXml" Target="../ink/ink478.xml"/><Relationship Id="rId133" Type="http://schemas.openxmlformats.org/officeDocument/2006/relationships/customXml" Target="../ink/ink491.xml"/><Relationship Id="rId154" Type="http://schemas.openxmlformats.org/officeDocument/2006/relationships/customXml" Target="../ink/ink506.xml"/><Relationship Id="rId175" Type="http://schemas.openxmlformats.org/officeDocument/2006/relationships/image" Target="../media/image408.png"/><Relationship Id="rId196" Type="http://schemas.openxmlformats.org/officeDocument/2006/relationships/customXml" Target="../ink/ink527.xml"/><Relationship Id="rId200" Type="http://schemas.openxmlformats.org/officeDocument/2006/relationships/customXml" Target="../ink/ink529.xml"/><Relationship Id="rId16" Type="http://schemas.openxmlformats.org/officeDocument/2006/relationships/customXml" Target="../ink/ink430.xml"/><Relationship Id="rId37" Type="http://schemas.openxmlformats.org/officeDocument/2006/relationships/image" Target="../media/image346.png"/><Relationship Id="rId58" Type="http://schemas.openxmlformats.org/officeDocument/2006/relationships/customXml" Target="../ink/ink451.xml"/><Relationship Id="rId79" Type="http://schemas.openxmlformats.org/officeDocument/2006/relationships/image" Target="../media/image367.png"/><Relationship Id="rId102" Type="http://schemas.openxmlformats.org/officeDocument/2006/relationships/customXml" Target="../ink/ink473.xml"/><Relationship Id="rId123" Type="http://schemas.openxmlformats.org/officeDocument/2006/relationships/image" Target="../media/image389.png"/><Relationship Id="rId144" Type="http://schemas.openxmlformats.org/officeDocument/2006/relationships/customXml" Target="../ink/ink501.xml"/><Relationship Id="rId90" Type="http://schemas.openxmlformats.org/officeDocument/2006/relationships/customXml" Target="../ink/ink467.xml"/><Relationship Id="rId165" Type="http://schemas.openxmlformats.org/officeDocument/2006/relationships/image" Target="../media/image403.png"/><Relationship Id="rId186" Type="http://schemas.openxmlformats.org/officeDocument/2006/relationships/customXml" Target="../ink/ink522.xml"/><Relationship Id="rId27" Type="http://schemas.openxmlformats.org/officeDocument/2006/relationships/image" Target="../media/image309.png"/><Relationship Id="rId48" Type="http://schemas.openxmlformats.org/officeDocument/2006/relationships/customXml" Target="../ink/ink446.xml"/><Relationship Id="rId69" Type="http://schemas.openxmlformats.org/officeDocument/2006/relationships/image" Target="../media/image362.png"/><Relationship Id="rId113" Type="http://schemas.openxmlformats.org/officeDocument/2006/relationships/image" Target="../media/image384.png"/><Relationship Id="rId134" Type="http://schemas.openxmlformats.org/officeDocument/2006/relationships/customXml" Target="../ink/ink492.xml"/><Relationship Id="rId80" Type="http://schemas.openxmlformats.org/officeDocument/2006/relationships/customXml" Target="../ink/ink462.xml"/><Relationship Id="rId155" Type="http://schemas.openxmlformats.org/officeDocument/2006/relationships/image" Target="../media/image398.png"/><Relationship Id="rId176" Type="http://schemas.openxmlformats.org/officeDocument/2006/relationships/customXml" Target="../ink/ink517.xml"/><Relationship Id="rId197" Type="http://schemas.openxmlformats.org/officeDocument/2006/relationships/image" Target="../media/image419.png"/><Relationship Id="rId201" Type="http://schemas.openxmlformats.org/officeDocument/2006/relationships/image" Target="../media/image421.png"/><Relationship Id="rId17" Type="http://schemas.openxmlformats.org/officeDocument/2006/relationships/image" Target="../media/image304.png"/><Relationship Id="rId38" Type="http://schemas.openxmlformats.org/officeDocument/2006/relationships/customXml" Target="../ink/ink441.xml"/><Relationship Id="rId59" Type="http://schemas.openxmlformats.org/officeDocument/2006/relationships/image" Target="../media/image357.png"/><Relationship Id="rId103" Type="http://schemas.openxmlformats.org/officeDocument/2006/relationships/image" Target="../media/image379.png"/><Relationship Id="rId124" Type="http://schemas.openxmlformats.org/officeDocument/2006/relationships/customXml" Target="../ink/ink484.xml"/><Relationship Id="rId70" Type="http://schemas.openxmlformats.org/officeDocument/2006/relationships/customXml" Target="../ink/ink457.xml"/><Relationship Id="rId91" Type="http://schemas.openxmlformats.org/officeDocument/2006/relationships/image" Target="../media/image373.png"/><Relationship Id="rId145" Type="http://schemas.openxmlformats.org/officeDocument/2006/relationships/image" Target="../media/image393.png"/><Relationship Id="rId166" Type="http://schemas.openxmlformats.org/officeDocument/2006/relationships/customXml" Target="../ink/ink512.xml"/><Relationship Id="rId187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36.xml"/><Relationship Id="rId49" Type="http://schemas.openxmlformats.org/officeDocument/2006/relationships/image" Target="../media/image352.png"/><Relationship Id="rId114" Type="http://schemas.openxmlformats.org/officeDocument/2006/relationships/customXml" Target="../ink/ink479.xml"/><Relationship Id="rId60" Type="http://schemas.openxmlformats.org/officeDocument/2006/relationships/customXml" Target="../ink/ink452.xml"/><Relationship Id="rId81" Type="http://schemas.openxmlformats.org/officeDocument/2006/relationships/image" Target="../media/image368.png"/><Relationship Id="rId135" Type="http://schemas.openxmlformats.org/officeDocument/2006/relationships/customXml" Target="../ink/ink493.xml"/><Relationship Id="rId156" Type="http://schemas.openxmlformats.org/officeDocument/2006/relationships/customXml" Target="../ink/ink507.xml"/><Relationship Id="rId177" Type="http://schemas.openxmlformats.org/officeDocument/2006/relationships/image" Target="../media/image409.png"/><Relationship Id="rId198" Type="http://schemas.openxmlformats.org/officeDocument/2006/relationships/customXml" Target="../ink/ink528.xml"/><Relationship Id="rId202" Type="http://schemas.openxmlformats.org/officeDocument/2006/relationships/customXml" Target="../ink/ink530.xml"/><Relationship Id="rId18" Type="http://schemas.openxmlformats.org/officeDocument/2006/relationships/customXml" Target="../ink/ink431.xml"/><Relationship Id="rId39" Type="http://schemas.openxmlformats.org/officeDocument/2006/relationships/image" Target="../media/image347.png"/><Relationship Id="rId50" Type="http://schemas.openxmlformats.org/officeDocument/2006/relationships/customXml" Target="../ink/ink447.xml"/><Relationship Id="rId104" Type="http://schemas.openxmlformats.org/officeDocument/2006/relationships/customXml" Target="../ink/ink474.xml"/><Relationship Id="rId125" Type="http://schemas.openxmlformats.org/officeDocument/2006/relationships/image" Target="../media/image390.png"/><Relationship Id="rId146" Type="http://schemas.openxmlformats.org/officeDocument/2006/relationships/customXml" Target="../ink/ink502.xml"/><Relationship Id="rId167" Type="http://schemas.openxmlformats.org/officeDocument/2006/relationships/image" Target="../media/image404.png"/><Relationship Id="rId188" Type="http://schemas.openxmlformats.org/officeDocument/2006/relationships/customXml" Target="../ink/ink523.xml"/><Relationship Id="rId71" Type="http://schemas.openxmlformats.org/officeDocument/2006/relationships/image" Target="../media/image363.png"/><Relationship Id="rId92" Type="http://schemas.openxmlformats.org/officeDocument/2006/relationships/customXml" Target="../ink/ink468.xml"/><Relationship Id="rId2" Type="http://schemas.openxmlformats.org/officeDocument/2006/relationships/customXml" Target="../ink/ink423.xml"/><Relationship Id="rId29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4400"/>
              <a:t>More Alpha-alkylation:</a:t>
            </a:r>
            <a:br>
              <a:rPr lang="en-US" sz="4400"/>
            </a:br>
            <a:br>
              <a:rPr lang="en-US" sz="4400"/>
            </a:br>
            <a:r>
              <a:rPr lang="en-US" sz="4400"/>
              <a:t>Malonic Ester Synthesis</a:t>
            </a:r>
            <a:br>
              <a:rPr lang="en-US" sz="4400"/>
            </a:br>
            <a:r>
              <a:rPr lang="en-US" sz="4400"/>
              <a:t>Acetoacetic Ester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3/27/2022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0E81-66AB-ECCB-A4EE-442ECA66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 vs Kinetic Enolate: Choosing the right </a:t>
            </a:r>
            <a:r>
              <a:rPr lang="en-US" b="1">
                <a:solidFill>
                  <a:srgbClr val="0070C0"/>
                </a:solidFill>
              </a:rPr>
              <a:t>base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AD5587-46B1-255C-A591-6F7C7D72ABFF}"/>
                  </a:ext>
                </a:extLst>
              </p14:cNvPr>
              <p14:cNvContentPartPr/>
              <p14:nvPr/>
            </p14:nvContentPartPr>
            <p14:xfrm>
              <a:off x="6751739" y="1238792"/>
              <a:ext cx="67320" cy="111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AD5587-46B1-255C-A591-6F7C7D72AB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2691" y="1229792"/>
                <a:ext cx="85055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365C30-3CE5-2A18-01DA-29DBC554A8C6}"/>
                  </a:ext>
                </a:extLst>
              </p14:cNvPr>
              <p14:cNvContentPartPr/>
              <p14:nvPr/>
            </p14:nvContentPartPr>
            <p14:xfrm>
              <a:off x="6160259" y="1478552"/>
              <a:ext cx="217080" cy="96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365C30-3CE5-2A18-01DA-29DBC554A8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259" y="1469552"/>
                <a:ext cx="2347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F469E9D-D929-2713-34C6-1C9B3F18D2B2}"/>
              </a:ext>
            </a:extLst>
          </p:cNvPr>
          <p:cNvGrpSpPr/>
          <p:nvPr/>
        </p:nvGrpSpPr>
        <p:grpSpPr>
          <a:xfrm>
            <a:off x="6494339" y="1532552"/>
            <a:ext cx="111960" cy="156240"/>
            <a:chOff x="6494339" y="1532552"/>
            <a:chExt cx="11196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F4C8B5-83DA-7C26-CA1D-527F1B2B3D5B}"/>
                    </a:ext>
                  </a:extLst>
                </p14:cNvPr>
                <p14:cNvContentPartPr/>
                <p14:nvPr/>
              </p14:nvContentPartPr>
              <p14:xfrm>
                <a:off x="6494339" y="1549472"/>
                <a:ext cx="31680" cy="139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F4C8B5-83DA-7C26-CA1D-527F1B2B3D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85339" y="1540472"/>
                  <a:ext cx="49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59B7C8-7A02-1D63-1ECA-40894E45A415}"/>
                    </a:ext>
                  </a:extLst>
                </p14:cNvPr>
                <p14:cNvContentPartPr/>
                <p14:nvPr/>
              </p14:nvContentPartPr>
              <p14:xfrm>
                <a:off x="6568139" y="1532552"/>
                <a:ext cx="38160" cy="128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59B7C8-7A02-1D63-1ECA-40894E45A4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59139" y="1523552"/>
                  <a:ext cx="55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FBB34A-9997-DA35-A7C6-49DF7377A1F7}"/>
                    </a:ext>
                  </a:extLst>
                </p14:cNvPr>
                <p14:cNvContentPartPr/>
                <p14:nvPr/>
              </p14:nvContentPartPr>
              <p14:xfrm>
                <a:off x="6518459" y="1637672"/>
                <a:ext cx="77400" cy="10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FBB34A-9997-DA35-A7C6-49DF7377A1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09459" y="1628672"/>
                  <a:ext cx="95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6CD9AF1-2C6E-21FE-2282-A3A527A9613C}"/>
              </a:ext>
            </a:extLst>
          </p:cNvPr>
          <p:cNvGrpSpPr/>
          <p:nvPr/>
        </p:nvGrpSpPr>
        <p:grpSpPr>
          <a:xfrm>
            <a:off x="5276459" y="945392"/>
            <a:ext cx="1444320" cy="1050480"/>
            <a:chOff x="5276459" y="945392"/>
            <a:chExt cx="1444320" cy="105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6352A4-D52E-9FA2-440E-D4EE0EE44F6B}"/>
                    </a:ext>
                  </a:extLst>
                </p14:cNvPr>
                <p14:cNvContentPartPr/>
                <p14:nvPr/>
              </p14:nvContentPartPr>
              <p14:xfrm>
                <a:off x="5500019" y="1371272"/>
                <a:ext cx="650160" cy="231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6352A4-D52E-9FA2-440E-D4EE0EE44F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1019" y="1362272"/>
                  <a:ext cx="667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EA67D3-FBBB-3894-96F8-A105EF33CFFA}"/>
                    </a:ext>
                  </a:extLst>
                </p14:cNvPr>
                <p14:cNvContentPartPr/>
                <p14:nvPr/>
              </p14:nvContentPartPr>
              <p14:xfrm>
                <a:off x="5500739" y="1599152"/>
                <a:ext cx="48600" cy="279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EA67D3-FBBB-3894-96F8-A105EF33CF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91739" y="1590152"/>
                  <a:ext cx="66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F15BE2-E5B7-A6FB-594A-8F08C86D2CE4}"/>
                    </a:ext>
                  </a:extLst>
                </p14:cNvPr>
                <p14:cNvContentPartPr/>
                <p14:nvPr/>
              </p14:nvContentPartPr>
              <p14:xfrm>
                <a:off x="5538899" y="1498712"/>
                <a:ext cx="667440" cy="497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F15BE2-E5B7-A6FB-594A-8F08C86D2C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29899" y="1489712"/>
                  <a:ext cx="685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7F3931-61AE-A724-F817-253E2C0642EA}"/>
                    </a:ext>
                  </a:extLst>
                </p14:cNvPr>
                <p14:cNvContentPartPr/>
                <p14:nvPr/>
              </p14:nvContentPartPr>
              <p14:xfrm>
                <a:off x="5685779" y="1185152"/>
                <a:ext cx="43560" cy="219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7F3931-61AE-A724-F817-253E2C0642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6779" y="1176152"/>
                  <a:ext cx="61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32C543-6A2D-A696-9285-E7CAC334724B}"/>
                    </a:ext>
                  </a:extLst>
                </p14:cNvPr>
                <p14:cNvContentPartPr/>
                <p14:nvPr/>
              </p14:nvContentPartPr>
              <p14:xfrm>
                <a:off x="5782259" y="1168952"/>
                <a:ext cx="50760" cy="186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32C543-6A2D-A696-9285-E7CAC33472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73259" y="1159952"/>
                  <a:ext cx="68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9E1E0A-3EAF-B90C-51A1-1C63749F424B}"/>
                    </a:ext>
                  </a:extLst>
                </p14:cNvPr>
                <p14:cNvContentPartPr/>
                <p14:nvPr/>
              </p14:nvContentPartPr>
              <p14:xfrm>
                <a:off x="5648699" y="945392"/>
                <a:ext cx="92520" cy="145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9E1E0A-3EAF-B90C-51A1-1C63749F42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39664" y="936392"/>
                  <a:ext cx="110229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1503AB-B31C-5FDA-E800-2D8C4B688454}"/>
                    </a:ext>
                  </a:extLst>
                </p14:cNvPr>
                <p14:cNvContentPartPr/>
                <p14:nvPr/>
              </p14:nvContentPartPr>
              <p14:xfrm>
                <a:off x="6139379" y="1303232"/>
                <a:ext cx="223920" cy="173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1503AB-B31C-5FDA-E800-2D8C4B6884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30379" y="1294232"/>
                  <a:ext cx="241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0CFFA3-D80A-BC5F-1960-B57A3A097FFF}"/>
                    </a:ext>
                  </a:extLst>
                </p14:cNvPr>
                <p14:cNvContentPartPr/>
                <p14:nvPr/>
              </p14:nvContentPartPr>
              <p14:xfrm>
                <a:off x="6451859" y="1194512"/>
                <a:ext cx="124200" cy="113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0CFFA3-D80A-BC5F-1960-B57A3A097F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42859" y="1185512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C55453-9998-9E3F-CA32-207DA0894CEC}"/>
                    </a:ext>
                  </a:extLst>
                </p14:cNvPr>
                <p14:cNvContentPartPr/>
                <p14:nvPr/>
              </p14:nvContentPartPr>
              <p14:xfrm>
                <a:off x="6617459" y="1155272"/>
                <a:ext cx="34200" cy="146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C55453-9998-9E3F-CA32-207DA0894C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08363" y="1146250"/>
                  <a:ext cx="52028" cy="163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096152-1E9F-1A4F-4C8D-7E6743D98547}"/>
                    </a:ext>
                  </a:extLst>
                </p14:cNvPr>
                <p14:cNvContentPartPr/>
                <p14:nvPr/>
              </p14:nvContentPartPr>
              <p14:xfrm>
                <a:off x="6678659" y="1134392"/>
                <a:ext cx="42120" cy="159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096152-1E9F-1A4F-4C8D-7E6743D985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69659" y="1125372"/>
                  <a:ext cx="59760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2F38AE-9201-4E27-A001-9797685FE682}"/>
                    </a:ext>
                  </a:extLst>
                </p14:cNvPr>
                <p14:cNvContentPartPr/>
                <p14:nvPr/>
              </p14:nvContentPartPr>
              <p14:xfrm>
                <a:off x="6633299" y="1209272"/>
                <a:ext cx="65520" cy="26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2F38AE-9201-4E27-A001-9797685FE6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24348" y="1200272"/>
                  <a:ext cx="83064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C2F51A-6756-4B8F-1376-4D3596DCCA55}"/>
                    </a:ext>
                  </a:extLst>
                </p14:cNvPr>
                <p14:cNvContentPartPr/>
                <p14:nvPr/>
              </p14:nvContentPartPr>
              <p14:xfrm>
                <a:off x="5276459" y="1475672"/>
                <a:ext cx="227520" cy="123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C2F51A-6756-4B8F-1376-4D3596DCCA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7459" y="1466672"/>
                  <a:ext cx="2451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A2825D-8576-8352-1DBD-91269FC32C16}"/>
              </a:ext>
            </a:extLst>
          </p:cNvPr>
          <p:cNvGrpSpPr/>
          <p:nvPr/>
        </p:nvGrpSpPr>
        <p:grpSpPr>
          <a:xfrm>
            <a:off x="5084939" y="1354352"/>
            <a:ext cx="102240" cy="191880"/>
            <a:chOff x="5084939" y="1354352"/>
            <a:chExt cx="1022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F942DE-33EB-E0B1-7061-AE5CBE8E1321}"/>
                    </a:ext>
                  </a:extLst>
                </p14:cNvPr>
                <p14:cNvContentPartPr/>
                <p14:nvPr/>
              </p14:nvContentPartPr>
              <p14:xfrm>
                <a:off x="5084939" y="1389632"/>
                <a:ext cx="27360" cy="156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F942DE-33EB-E0B1-7061-AE5CBE8E13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76056" y="1380611"/>
                  <a:ext cx="44771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1390AF-6CBB-E34C-1F15-FC92B892F1EE}"/>
                    </a:ext>
                  </a:extLst>
                </p14:cNvPr>
                <p14:cNvContentPartPr/>
                <p14:nvPr/>
              </p14:nvContentPartPr>
              <p14:xfrm>
                <a:off x="5159099" y="1354352"/>
                <a:ext cx="14040" cy="160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1390AF-6CBB-E34C-1F15-FC92B892F1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50099" y="1345352"/>
                  <a:ext cx="31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35D946-3B6C-310E-9D8A-F0D34B1ABF45}"/>
                    </a:ext>
                  </a:extLst>
                </p14:cNvPr>
                <p14:cNvContentPartPr/>
                <p14:nvPr/>
              </p14:nvContentPartPr>
              <p14:xfrm>
                <a:off x="5124899" y="1465592"/>
                <a:ext cx="62280" cy="21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35D946-3B6C-310E-9D8A-F0D34B1ABF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5899" y="1456592"/>
                  <a:ext cx="799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FC1305-6C69-08BF-3364-D3B8946E76FB}"/>
              </a:ext>
            </a:extLst>
          </p:cNvPr>
          <p:cNvGrpSpPr/>
          <p:nvPr/>
        </p:nvGrpSpPr>
        <p:grpSpPr>
          <a:xfrm>
            <a:off x="7161779" y="1509152"/>
            <a:ext cx="1094760" cy="231480"/>
            <a:chOff x="7161779" y="1509152"/>
            <a:chExt cx="109476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20AE2B-4379-C3B9-8EF5-8F2D3716665A}"/>
                    </a:ext>
                  </a:extLst>
                </p14:cNvPr>
                <p14:cNvContentPartPr/>
                <p14:nvPr/>
              </p14:nvContentPartPr>
              <p14:xfrm>
                <a:off x="7161779" y="1593752"/>
                <a:ext cx="1069560" cy="43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20AE2B-4379-C3B9-8EF5-8F2D371666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2779" y="1584678"/>
                  <a:ext cx="1087200" cy="61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95BD26-F841-D25D-E9C3-4BAD31731C78}"/>
                    </a:ext>
                  </a:extLst>
                </p14:cNvPr>
                <p14:cNvContentPartPr/>
                <p14:nvPr/>
              </p14:nvContentPartPr>
              <p14:xfrm>
                <a:off x="8157899" y="1509152"/>
                <a:ext cx="98640" cy="231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95BD26-F841-D25D-E9C3-4BAD31731C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48899" y="1500152"/>
                  <a:ext cx="11628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F503DA1-93B2-E2A1-7C8F-5D2C993570D4}"/>
                  </a:ext>
                </a:extLst>
              </p14:cNvPr>
              <p14:cNvContentPartPr/>
              <p14:nvPr/>
            </p14:nvContentPartPr>
            <p14:xfrm>
              <a:off x="3999539" y="1591232"/>
              <a:ext cx="813600" cy="1663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F503DA1-93B2-E2A1-7C8F-5D2C993570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90539" y="1582232"/>
                <a:ext cx="8312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F850F937-1B27-A515-4C2F-4BE8DD64C0DB}"/>
              </a:ext>
            </a:extLst>
          </p:cNvPr>
          <p:cNvGrpSpPr/>
          <p:nvPr/>
        </p:nvGrpSpPr>
        <p:grpSpPr>
          <a:xfrm>
            <a:off x="4202219" y="1341032"/>
            <a:ext cx="481680" cy="198000"/>
            <a:chOff x="4202219" y="1341032"/>
            <a:chExt cx="48168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A71675D-8358-A81E-2E23-D045CEEF8F69}"/>
                    </a:ext>
                  </a:extLst>
                </p14:cNvPr>
                <p14:cNvContentPartPr/>
                <p14:nvPr/>
              </p14:nvContentPartPr>
              <p14:xfrm>
                <a:off x="4202219" y="1341032"/>
                <a:ext cx="126360" cy="193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A71675D-8358-A81E-2E23-D045CEEF8F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93193" y="1332032"/>
                  <a:ext cx="14405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6251E9-B15E-365A-D77A-F391C90E74CD}"/>
                    </a:ext>
                  </a:extLst>
                </p14:cNvPr>
                <p14:cNvContentPartPr/>
                <p14:nvPr/>
              </p14:nvContentPartPr>
              <p14:xfrm>
                <a:off x="4357379" y="1437512"/>
                <a:ext cx="90360" cy="79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6251E9-B15E-365A-D77A-F391C90E74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8379" y="1428512"/>
                  <a:ext cx="10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BCAACC5-90DA-7AF6-2F15-908FE0E04993}"/>
                    </a:ext>
                  </a:extLst>
                </p14:cNvPr>
                <p14:cNvContentPartPr/>
                <p14:nvPr/>
              </p14:nvContentPartPr>
              <p14:xfrm>
                <a:off x="4480499" y="1432832"/>
                <a:ext cx="203400" cy="106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BCAACC5-90DA-7AF6-2F15-908FE0E049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1499" y="1423832"/>
                  <a:ext cx="221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AC5A25-19F3-3FCA-C688-4C9AE9973607}"/>
              </a:ext>
            </a:extLst>
          </p:cNvPr>
          <p:cNvGrpSpPr/>
          <p:nvPr/>
        </p:nvGrpSpPr>
        <p:grpSpPr>
          <a:xfrm>
            <a:off x="7393979" y="1326272"/>
            <a:ext cx="580680" cy="201600"/>
            <a:chOff x="7393979" y="1326272"/>
            <a:chExt cx="58068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66A97D-618D-8C3A-8568-AFC177EDAB7E}"/>
                    </a:ext>
                  </a:extLst>
                </p14:cNvPr>
                <p14:cNvContentPartPr/>
                <p14:nvPr/>
              </p14:nvContentPartPr>
              <p14:xfrm>
                <a:off x="7393979" y="1326272"/>
                <a:ext cx="128880" cy="186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66A97D-618D-8C3A-8568-AFC177EDAB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84954" y="1317272"/>
                  <a:ext cx="146569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247EB8-9947-AB3F-B338-81FB7A983AC8}"/>
                    </a:ext>
                  </a:extLst>
                </p14:cNvPr>
                <p14:cNvContentPartPr/>
                <p14:nvPr/>
              </p14:nvContentPartPr>
              <p14:xfrm>
                <a:off x="7567859" y="1418792"/>
                <a:ext cx="93960" cy="90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247EB8-9947-AB3F-B338-81FB7A983A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8859" y="1409792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0B8289-69A5-E536-DAAA-DCFA3AFD1565}"/>
                    </a:ext>
                  </a:extLst>
                </p14:cNvPr>
                <p14:cNvContentPartPr/>
                <p14:nvPr/>
              </p14:nvContentPartPr>
              <p14:xfrm>
                <a:off x="7718339" y="1419512"/>
                <a:ext cx="256320" cy="108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0B8289-69A5-E536-DAAA-DCFA3AFD15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9339" y="1410512"/>
                  <a:ext cx="2739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C5F825-DA82-7289-2126-8790B1348888}"/>
              </a:ext>
            </a:extLst>
          </p:cNvPr>
          <p:cNvGrpSpPr/>
          <p:nvPr/>
        </p:nvGrpSpPr>
        <p:grpSpPr>
          <a:xfrm>
            <a:off x="10234906" y="1390807"/>
            <a:ext cx="486360" cy="197280"/>
            <a:chOff x="10234906" y="1390807"/>
            <a:chExt cx="4863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56DAFF-A08D-2340-1653-3D649B6EAF3E}"/>
                    </a:ext>
                  </a:extLst>
                </p14:cNvPr>
                <p14:cNvContentPartPr/>
                <p14:nvPr/>
              </p14:nvContentPartPr>
              <p14:xfrm>
                <a:off x="10234906" y="1390807"/>
                <a:ext cx="131760" cy="191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56DAFF-A08D-2340-1653-3D649B6EAF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5906" y="1381824"/>
                  <a:ext cx="149400" cy="209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DF78C4D-83E9-C926-9ED4-7DFC7EB9E649}"/>
                    </a:ext>
                  </a:extLst>
                </p14:cNvPr>
                <p14:cNvContentPartPr/>
                <p14:nvPr/>
              </p14:nvContentPartPr>
              <p14:xfrm>
                <a:off x="10278466" y="1474687"/>
                <a:ext cx="394200" cy="42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DF78C4D-83E9-C926-9ED4-7DFC7EB9E6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9466" y="1465687"/>
                  <a:ext cx="411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F5CE56-01CE-0C53-5E2E-878C57F3092A}"/>
                    </a:ext>
                  </a:extLst>
                </p14:cNvPr>
                <p14:cNvContentPartPr/>
                <p14:nvPr/>
              </p14:nvContentPartPr>
              <p14:xfrm>
                <a:off x="10612906" y="1401607"/>
                <a:ext cx="108360" cy="186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F5CE56-01CE-0C53-5E2E-878C57F309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03906" y="1392607"/>
                  <a:ext cx="1260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C926872-4CC1-1BBB-C7C7-F9A9AE8327E6}"/>
                  </a:ext>
                </a:extLst>
              </p14:cNvPr>
              <p14:cNvContentPartPr/>
              <p14:nvPr/>
            </p14:nvContentPartPr>
            <p14:xfrm>
              <a:off x="125026" y="854407"/>
              <a:ext cx="315360" cy="14644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C926872-4CC1-1BBB-C7C7-F9A9AE8327E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26" y="845407"/>
                <a:ext cx="333000" cy="14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78E82D6-6606-7449-B881-968BAE34669F}"/>
              </a:ext>
            </a:extLst>
          </p:cNvPr>
          <p:cNvGrpSpPr/>
          <p:nvPr/>
        </p:nvGrpSpPr>
        <p:grpSpPr>
          <a:xfrm>
            <a:off x="2261639" y="1034852"/>
            <a:ext cx="1263240" cy="1049400"/>
            <a:chOff x="2261639" y="1034852"/>
            <a:chExt cx="1263240" cy="10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C45992-F703-4123-9623-9DEC74B1DCB3}"/>
                    </a:ext>
                  </a:extLst>
                </p14:cNvPr>
                <p14:cNvContentPartPr/>
                <p14:nvPr/>
              </p14:nvContentPartPr>
              <p14:xfrm>
                <a:off x="2620199" y="1474052"/>
                <a:ext cx="657360" cy="183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C45992-F703-4123-9623-9DEC74B1DC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11199" y="1465052"/>
                  <a:ext cx="67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E9A226-D456-C508-002B-1D6FA3E64270}"/>
                    </a:ext>
                  </a:extLst>
                </p14:cNvPr>
                <p14:cNvContentPartPr/>
                <p14:nvPr/>
              </p14:nvContentPartPr>
              <p14:xfrm>
                <a:off x="2604359" y="1664492"/>
                <a:ext cx="43560" cy="293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E9A226-D456-C508-002B-1D6FA3E642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5359" y="1655492"/>
                  <a:ext cx="61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6EA21-D585-43AE-F9D5-507D4A42A64F}"/>
                    </a:ext>
                  </a:extLst>
                </p14:cNvPr>
                <p14:cNvContentPartPr/>
                <p14:nvPr/>
              </p14:nvContentPartPr>
              <p14:xfrm>
                <a:off x="2643239" y="1962572"/>
                <a:ext cx="368640" cy="111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6EA21-D585-43AE-F9D5-507D4A42A6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34239" y="1953572"/>
                  <a:ext cx="38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649DBB-8EF4-798D-49A3-97EB084D991C}"/>
                    </a:ext>
                  </a:extLst>
                </p14:cNvPr>
                <p14:cNvContentPartPr/>
                <p14:nvPr/>
              </p14:nvContentPartPr>
              <p14:xfrm>
                <a:off x="2999999" y="1924052"/>
                <a:ext cx="333720" cy="160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649DBB-8EF4-798D-49A3-97EB084D99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90999" y="1915052"/>
                  <a:ext cx="35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A5236D-25EC-02FB-F9FD-AC67E5A2F1CA}"/>
                    </a:ext>
                  </a:extLst>
                </p14:cNvPr>
                <p14:cNvContentPartPr/>
                <p14:nvPr/>
              </p14:nvContentPartPr>
              <p14:xfrm>
                <a:off x="3281159" y="1575932"/>
                <a:ext cx="53640" cy="352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A5236D-25EC-02FB-F9FD-AC67E5A2F1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2159" y="1566932"/>
                  <a:ext cx="712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592DE8-0480-9AB8-F0ED-654DFC7862B1}"/>
                    </a:ext>
                  </a:extLst>
                </p14:cNvPr>
                <p14:cNvContentPartPr/>
                <p14:nvPr/>
              </p14:nvContentPartPr>
              <p14:xfrm>
                <a:off x="2860319" y="1261292"/>
                <a:ext cx="29520" cy="221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592DE8-0480-9AB8-F0ED-654DFC7862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1427" y="1252307"/>
                  <a:ext cx="46947" cy="238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72DEEC-623A-53D9-8683-FF30519B0113}"/>
                    </a:ext>
                  </a:extLst>
                </p14:cNvPr>
                <p14:cNvContentPartPr/>
                <p14:nvPr/>
              </p14:nvContentPartPr>
              <p14:xfrm>
                <a:off x="2961479" y="1260212"/>
                <a:ext cx="26280" cy="222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72DEEC-623A-53D9-8683-FF30519B01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52479" y="1251212"/>
                  <a:ext cx="43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BBC0A04-030B-89A8-9E51-C4B404E0292A}"/>
                    </a:ext>
                  </a:extLst>
                </p14:cNvPr>
                <p14:cNvContentPartPr/>
                <p14:nvPr/>
              </p14:nvContentPartPr>
              <p14:xfrm>
                <a:off x="2847359" y="1034852"/>
                <a:ext cx="118080" cy="150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BBC0A04-030B-89A8-9E51-C4B404E029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8359" y="1025852"/>
                  <a:ext cx="135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81355A-F051-59A8-EAF6-DA6B0F11CE81}"/>
                    </a:ext>
                  </a:extLst>
                </p14:cNvPr>
                <p14:cNvContentPartPr/>
                <p14:nvPr/>
              </p14:nvContentPartPr>
              <p14:xfrm>
                <a:off x="2480519" y="1541732"/>
                <a:ext cx="27720" cy="41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81355A-F051-59A8-EAF6-DA6B0F11CE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1519" y="1532732"/>
                  <a:ext cx="45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3C74C7-02CF-90D5-0673-A88AFAF3C330}"/>
                    </a:ext>
                  </a:extLst>
                </p14:cNvPr>
                <p14:cNvContentPartPr/>
                <p14:nvPr/>
              </p14:nvContentPartPr>
              <p14:xfrm>
                <a:off x="2440559" y="1656932"/>
                <a:ext cx="40680" cy="35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3C74C7-02CF-90D5-0673-A88AFAF3C3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31559" y="1647932"/>
                  <a:ext cx="58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3DDF86A-3C01-6698-90A2-D96126214017}"/>
                    </a:ext>
                  </a:extLst>
                </p14:cNvPr>
                <p14:cNvContentPartPr/>
                <p14:nvPr/>
              </p14:nvContentPartPr>
              <p14:xfrm>
                <a:off x="2301599" y="1463972"/>
                <a:ext cx="82800" cy="21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3DDF86A-3C01-6698-90A2-D961262140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92638" y="1454972"/>
                  <a:ext cx="100364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EBCA8A-5B7E-F9F8-B708-3F757A986A33}"/>
                    </a:ext>
                  </a:extLst>
                </p14:cNvPr>
                <p14:cNvContentPartPr/>
                <p14:nvPr/>
              </p14:nvContentPartPr>
              <p14:xfrm>
                <a:off x="2261639" y="1370372"/>
                <a:ext cx="185040" cy="165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EBCA8A-5B7E-F9F8-B708-3F757A986A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52656" y="1361372"/>
                  <a:ext cx="202646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38C3732-127A-CDD3-0FE2-61B3EDC41421}"/>
                    </a:ext>
                  </a:extLst>
                </p14:cNvPr>
                <p14:cNvContentPartPr/>
                <p14:nvPr/>
              </p14:nvContentPartPr>
              <p14:xfrm>
                <a:off x="3278999" y="1309892"/>
                <a:ext cx="245880" cy="255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38C3732-127A-CDD3-0FE2-61B3EDC414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69999" y="1300892"/>
                  <a:ext cx="2635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7F1DDDE-75EC-6E62-0CD9-4A17E3AEBAEF}"/>
              </a:ext>
            </a:extLst>
          </p:cNvPr>
          <p:cNvGrpSpPr/>
          <p:nvPr/>
        </p:nvGrpSpPr>
        <p:grpSpPr>
          <a:xfrm>
            <a:off x="1443346" y="1486927"/>
            <a:ext cx="602640" cy="240480"/>
            <a:chOff x="1443346" y="1486927"/>
            <a:chExt cx="60264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89F5472-2E7C-3B5F-EA6B-3F744D4AE459}"/>
                    </a:ext>
                  </a:extLst>
                </p14:cNvPr>
                <p14:cNvContentPartPr/>
                <p14:nvPr/>
              </p14:nvContentPartPr>
              <p14:xfrm>
                <a:off x="1443346" y="1486927"/>
                <a:ext cx="124560" cy="227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89F5472-2E7C-3B5F-EA6B-3F744D4AE4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4346" y="1477941"/>
                  <a:ext cx="142200" cy="245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0D3757-5101-15FD-D644-39DD092A1A08}"/>
                    </a:ext>
                  </a:extLst>
                </p14:cNvPr>
                <p14:cNvContentPartPr/>
                <p14:nvPr/>
              </p14:nvContentPartPr>
              <p14:xfrm>
                <a:off x="1457026" y="1585927"/>
                <a:ext cx="549720" cy="47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0D3757-5101-15FD-D644-39DD092A1A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48026" y="1576858"/>
                  <a:ext cx="567360" cy="6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6E8ABB-D9A4-DE95-72F5-86C21BBF01E1}"/>
                    </a:ext>
                  </a:extLst>
                </p14:cNvPr>
                <p14:cNvContentPartPr/>
                <p14:nvPr/>
              </p14:nvContentPartPr>
              <p14:xfrm>
                <a:off x="1924306" y="1502047"/>
                <a:ext cx="121680" cy="225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6E8ABB-D9A4-DE95-72F5-86C21BBF01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15306" y="1493047"/>
                  <a:ext cx="13932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36EE107-3D3E-C0F7-F356-396340588A41}"/>
                  </a:ext>
                </a:extLst>
              </p14:cNvPr>
              <p14:cNvContentPartPr/>
              <p14:nvPr/>
            </p14:nvContentPartPr>
            <p14:xfrm>
              <a:off x="11559706" y="884647"/>
              <a:ext cx="395640" cy="13316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36EE107-3D3E-C0F7-F356-396340588A4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550706" y="875647"/>
                <a:ext cx="413280" cy="13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6A68A3-FEC8-5437-2223-7D6C4504DD59}"/>
              </a:ext>
            </a:extLst>
          </p:cNvPr>
          <p:cNvGrpSpPr/>
          <p:nvPr/>
        </p:nvGrpSpPr>
        <p:grpSpPr>
          <a:xfrm>
            <a:off x="8804099" y="1044752"/>
            <a:ext cx="1081440" cy="901080"/>
            <a:chOff x="8804099" y="1044752"/>
            <a:chExt cx="1081440" cy="90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7756E0-6C20-17ED-116D-BE85240DCB01}"/>
                    </a:ext>
                  </a:extLst>
                </p14:cNvPr>
                <p14:cNvContentPartPr/>
                <p14:nvPr/>
              </p14:nvContentPartPr>
              <p14:xfrm>
                <a:off x="9026939" y="1044752"/>
                <a:ext cx="71640" cy="109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7756E0-6C20-17ED-116D-BE85240DCB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17939" y="1035752"/>
                  <a:ext cx="8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573449-B94A-757E-DC93-ED2EE55A45BE}"/>
                    </a:ext>
                  </a:extLst>
                </p14:cNvPr>
                <p14:cNvContentPartPr/>
                <p14:nvPr/>
              </p14:nvContentPartPr>
              <p14:xfrm>
                <a:off x="8804099" y="1436432"/>
                <a:ext cx="617040" cy="163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573449-B94A-757E-DC93-ED2EE55A45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95099" y="1427432"/>
                  <a:ext cx="63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939546-D24F-1D7B-EFF9-44688F21E103}"/>
                    </a:ext>
                  </a:extLst>
                </p14:cNvPr>
                <p14:cNvContentPartPr/>
                <p14:nvPr/>
              </p14:nvContentPartPr>
              <p14:xfrm>
                <a:off x="8812379" y="1601672"/>
                <a:ext cx="28080" cy="218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939546-D24F-1D7B-EFF9-44688F21E1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03493" y="1592672"/>
                  <a:ext cx="45497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BA26114-92C6-342E-5F33-FE336272B685}"/>
                    </a:ext>
                  </a:extLst>
                </p14:cNvPr>
                <p14:cNvContentPartPr/>
                <p14:nvPr/>
              </p14:nvContentPartPr>
              <p14:xfrm>
                <a:off x="8848739" y="1824872"/>
                <a:ext cx="338400" cy="110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BA26114-92C6-342E-5F33-FE336272B6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39739" y="1815872"/>
                  <a:ext cx="35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4089B9-E2E0-BF63-A586-C56A87C93A6A}"/>
                    </a:ext>
                  </a:extLst>
                </p14:cNvPr>
                <p14:cNvContentPartPr/>
                <p14:nvPr/>
              </p14:nvContentPartPr>
              <p14:xfrm>
                <a:off x="9183539" y="1792472"/>
                <a:ext cx="276120" cy="153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4089B9-E2E0-BF63-A586-C56A87C93A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74539" y="1783472"/>
                  <a:ext cx="293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237334-FD9A-3A47-8D7E-90CA47F17AC4}"/>
                    </a:ext>
                  </a:extLst>
                </p14:cNvPr>
                <p14:cNvContentPartPr/>
                <p14:nvPr/>
              </p14:nvContentPartPr>
              <p14:xfrm>
                <a:off x="9411779" y="1559552"/>
                <a:ext cx="46440" cy="231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237334-FD9A-3A47-8D7E-90CA47F17A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02779" y="1550566"/>
                  <a:ext cx="64080" cy="249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0BFD93-71DE-20AD-0ABD-3722086BAE23}"/>
                    </a:ext>
                  </a:extLst>
                </p14:cNvPr>
                <p14:cNvContentPartPr/>
                <p14:nvPr/>
              </p14:nvContentPartPr>
              <p14:xfrm>
                <a:off x="9031619" y="1250312"/>
                <a:ext cx="46800" cy="199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0BFD93-71DE-20AD-0ABD-3722086BAE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22619" y="1241312"/>
                  <a:ext cx="64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CBEA9A-5717-34BA-E9EE-940DDB17F9A0}"/>
                    </a:ext>
                  </a:extLst>
                </p14:cNvPr>
                <p14:cNvContentPartPr/>
                <p14:nvPr/>
              </p14:nvContentPartPr>
              <p14:xfrm>
                <a:off x="9094259" y="1244192"/>
                <a:ext cx="26280" cy="189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CBEA9A-5717-34BA-E9EE-940DDB17F9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85381" y="1235192"/>
                  <a:ext cx="43682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BE5504-2964-0BCD-FC67-62C64D81CFA7}"/>
                    </a:ext>
                  </a:extLst>
                </p14:cNvPr>
                <p14:cNvContentPartPr/>
                <p14:nvPr/>
              </p14:nvContentPartPr>
              <p14:xfrm>
                <a:off x="9403859" y="1329872"/>
                <a:ext cx="229320" cy="217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BE5504-2964-0BCD-FC67-62C64D81CF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94859" y="1320857"/>
                  <a:ext cx="246960" cy="23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D24E769-02E5-DE7D-B62B-A18C79E54583}"/>
                    </a:ext>
                  </a:extLst>
                </p14:cNvPr>
                <p14:cNvContentPartPr/>
                <p14:nvPr/>
              </p14:nvContentPartPr>
              <p14:xfrm>
                <a:off x="9533099" y="1510232"/>
                <a:ext cx="27000" cy="51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D24E769-02E5-DE7D-B62B-A18C79E545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4099" y="1501232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5C2E0B9-4188-A226-7BEE-D607564B376E}"/>
                    </a:ext>
                  </a:extLst>
                </p14:cNvPr>
                <p14:cNvContentPartPr/>
                <p14:nvPr/>
              </p14:nvContentPartPr>
              <p14:xfrm>
                <a:off x="9528779" y="1608152"/>
                <a:ext cx="38160" cy="32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5C2E0B9-4188-A226-7BEE-D607564B37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19779" y="1599152"/>
                  <a:ext cx="55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C0C16B8-91BE-44D7-AC48-A3EE097A9A66}"/>
                    </a:ext>
                  </a:extLst>
                </p14:cNvPr>
                <p14:cNvContentPartPr/>
                <p14:nvPr/>
              </p14:nvContentPartPr>
              <p14:xfrm>
                <a:off x="9738659" y="1586192"/>
                <a:ext cx="68760" cy="15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C0C16B8-91BE-44D7-AC48-A3EE097A9A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29659" y="1577192"/>
                  <a:ext cx="86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D8EAE6-9AFC-79D1-8863-1850DC520D48}"/>
                    </a:ext>
                  </a:extLst>
                </p14:cNvPr>
                <p14:cNvContentPartPr/>
                <p14:nvPr/>
              </p14:nvContentPartPr>
              <p14:xfrm>
                <a:off x="9688259" y="1505912"/>
                <a:ext cx="197280" cy="169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D8EAE6-9AFC-79D1-8863-1850DC520D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79259" y="1496912"/>
                  <a:ext cx="2149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59C0637-F8FD-344C-977C-2C219E7BD47C}"/>
                  </a:ext>
                </a:extLst>
              </p14:cNvPr>
              <p14:cNvContentPartPr/>
              <p14:nvPr/>
            </p14:nvContentPartPr>
            <p14:xfrm>
              <a:off x="642694" y="3158908"/>
              <a:ext cx="169920" cy="32248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59C0637-F8FD-344C-977C-2C219E7BD47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33675" y="3149908"/>
                <a:ext cx="187597" cy="32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A00CAD6-441E-6792-3250-02A7E1C0000F}"/>
              </a:ext>
            </a:extLst>
          </p:cNvPr>
          <p:cNvGrpSpPr/>
          <p:nvPr/>
        </p:nvGrpSpPr>
        <p:grpSpPr>
          <a:xfrm>
            <a:off x="364774" y="4611868"/>
            <a:ext cx="303480" cy="288360"/>
            <a:chOff x="366586" y="4362967"/>
            <a:chExt cx="30348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563D21E-5DFB-E0BF-81E8-17E26BB7C9C4}"/>
                    </a:ext>
                  </a:extLst>
                </p14:cNvPr>
                <p14:cNvContentPartPr/>
                <p14:nvPr/>
              </p14:nvContentPartPr>
              <p14:xfrm>
                <a:off x="366586" y="4555207"/>
                <a:ext cx="70200" cy="96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563D21E-5DFB-E0BF-81E8-17E26BB7C9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7586" y="4546207"/>
                  <a:ext cx="87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E0060E-BCEC-8860-75E0-CBB099DEB575}"/>
                    </a:ext>
                  </a:extLst>
                </p14:cNvPr>
                <p14:cNvContentPartPr/>
                <p14:nvPr/>
              </p14:nvContentPartPr>
              <p14:xfrm>
                <a:off x="422026" y="4496887"/>
                <a:ext cx="87120" cy="119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E0060E-BCEC-8860-75E0-CBB099DEB5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3026" y="4487887"/>
                  <a:ext cx="10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E30D8D-406C-2E36-AC4F-D12B2C8B76A3}"/>
                    </a:ext>
                  </a:extLst>
                </p14:cNvPr>
                <p14:cNvContentPartPr/>
                <p14:nvPr/>
              </p14:nvContentPartPr>
              <p14:xfrm>
                <a:off x="525706" y="4490047"/>
                <a:ext cx="55080" cy="102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E30D8D-406C-2E36-AC4F-D12B2C8B76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6706" y="4481047"/>
                  <a:ext cx="7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A2EF03-70DE-116B-6814-BFEC9226289E}"/>
                    </a:ext>
                  </a:extLst>
                </p14:cNvPr>
                <p14:cNvContentPartPr/>
                <p14:nvPr/>
              </p14:nvContentPartPr>
              <p14:xfrm>
                <a:off x="497266" y="4362967"/>
                <a:ext cx="172800" cy="227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A2EF03-70DE-116B-6814-BFEC922628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8247" y="4353967"/>
                  <a:ext cx="190477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75196E5-42AF-8599-78F6-AE162ED4A850}"/>
              </a:ext>
            </a:extLst>
          </p:cNvPr>
          <p:cNvGrpSpPr/>
          <p:nvPr/>
        </p:nvGrpSpPr>
        <p:grpSpPr>
          <a:xfrm>
            <a:off x="1894489" y="6444268"/>
            <a:ext cx="2477880" cy="273960"/>
            <a:chOff x="1894489" y="6444268"/>
            <a:chExt cx="24778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14263C-D9B3-9ED6-153F-24A94A41ADB8}"/>
                    </a:ext>
                  </a:extLst>
                </p14:cNvPr>
                <p14:cNvContentPartPr/>
                <p14:nvPr/>
              </p14:nvContentPartPr>
              <p14:xfrm>
                <a:off x="1894489" y="6464788"/>
                <a:ext cx="173520" cy="240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14263C-D9B3-9ED6-153F-24A94A41AD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85489" y="6455788"/>
                  <a:ext cx="191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B53FD7-013B-5969-5FFD-B808BBDF6ACB}"/>
                    </a:ext>
                  </a:extLst>
                </p14:cNvPr>
                <p14:cNvContentPartPr/>
                <p14:nvPr/>
              </p14:nvContentPartPr>
              <p14:xfrm>
                <a:off x="2098969" y="6587188"/>
                <a:ext cx="105120" cy="107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B53FD7-013B-5969-5FFD-B808BBDF6AC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89969" y="6578188"/>
                  <a:ext cx="122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4775C2-9579-944F-CF19-139F1F39E809}"/>
                    </a:ext>
                  </a:extLst>
                </p14:cNvPr>
                <p14:cNvContentPartPr/>
                <p14:nvPr/>
              </p14:nvContentPartPr>
              <p14:xfrm>
                <a:off x="2226409" y="6602308"/>
                <a:ext cx="101880" cy="88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4775C2-9579-944F-CF19-139F1F39E8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17409" y="6593308"/>
                  <a:ext cx="119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6A8D55F-C574-8581-318B-4CE57FBF4A4E}"/>
                    </a:ext>
                  </a:extLst>
                </p14:cNvPr>
                <p14:cNvContentPartPr/>
                <p14:nvPr/>
              </p14:nvContentPartPr>
              <p14:xfrm>
                <a:off x="2370769" y="6597268"/>
                <a:ext cx="105120" cy="102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6A8D55F-C574-8581-318B-4CE57FBF4A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61769" y="6588268"/>
                  <a:ext cx="122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BF43995-3DD2-6A78-52DE-1103D402A25F}"/>
                    </a:ext>
                  </a:extLst>
                </p14:cNvPr>
                <p14:cNvContentPartPr/>
                <p14:nvPr/>
              </p14:nvContentPartPr>
              <p14:xfrm>
                <a:off x="2509729" y="6514468"/>
                <a:ext cx="77760" cy="157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BF43995-3DD2-6A78-52DE-1103D402A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00729" y="6505468"/>
                  <a:ext cx="9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E9A0C6-2C38-A67B-6EE7-FBDCA958B0FD}"/>
                    </a:ext>
                  </a:extLst>
                </p14:cNvPr>
                <p14:cNvContentPartPr/>
                <p14:nvPr/>
              </p14:nvContentPartPr>
              <p14:xfrm>
                <a:off x="2645449" y="6621028"/>
                <a:ext cx="5040" cy="37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E9A0C6-2C38-A67B-6EE7-FBDCA958B0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35757" y="6611941"/>
                  <a:ext cx="24037" cy="55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9333A6C-8301-76DA-3B07-7CF300C8D98C}"/>
                    </a:ext>
                  </a:extLst>
                </p14:cNvPr>
                <p14:cNvContentPartPr/>
                <p14:nvPr/>
              </p14:nvContentPartPr>
              <p14:xfrm>
                <a:off x="2642569" y="6524188"/>
                <a:ext cx="115200" cy="155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9333A6C-8301-76DA-3B07-7CF300C8D9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3569" y="6515188"/>
                  <a:ext cx="13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B9D9ECD-5857-AFFF-1B04-9D2826F9BF92}"/>
                    </a:ext>
                  </a:extLst>
                </p14:cNvPr>
                <p14:cNvContentPartPr/>
                <p14:nvPr/>
              </p14:nvContentPartPr>
              <p14:xfrm>
                <a:off x="2790169" y="6567748"/>
                <a:ext cx="127440" cy="107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B9D9ECD-5857-AFFF-1B04-9D2826F9BF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1169" y="6558718"/>
                  <a:ext cx="145080" cy="12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8EA68C2-5408-2B90-4316-2913B59EB303}"/>
                    </a:ext>
                  </a:extLst>
                </p14:cNvPr>
                <p14:cNvContentPartPr/>
                <p14:nvPr/>
              </p14:nvContentPartPr>
              <p14:xfrm>
                <a:off x="3267529" y="6444268"/>
                <a:ext cx="59040" cy="189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8EA68C2-5408-2B90-4316-2913B59EB3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58584" y="6435268"/>
                  <a:ext cx="76573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747B91-9741-EE30-DDDD-2159D73F8E26}"/>
                    </a:ext>
                  </a:extLst>
                </p14:cNvPr>
                <p14:cNvContentPartPr/>
                <p14:nvPr/>
              </p14:nvContentPartPr>
              <p14:xfrm>
                <a:off x="3412609" y="6514108"/>
                <a:ext cx="98280" cy="103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747B91-9741-EE30-DDDD-2159D73F8E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03609" y="6505108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C8AADCA-F76F-B5E9-0654-6D74BD3CE56F}"/>
                    </a:ext>
                  </a:extLst>
                </p14:cNvPr>
                <p14:cNvContentPartPr/>
                <p14:nvPr/>
              </p14:nvContentPartPr>
              <p14:xfrm>
                <a:off x="3541849" y="6529228"/>
                <a:ext cx="70920" cy="1000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C8AADCA-F76F-B5E9-0654-6D74BD3CE5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32803" y="6520196"/>
                  <a:ext cx="88650" cy="117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59B92D5-0410-FBC7-B7A9-C0F68CADCA2B}"/>
                    </a:ext>
                  </a:extLst>
                </p14:cNvPr>
                <p14:cNvContentPartPr/>
                <p14:nvPr/>
              </p14:nvContentPartPr>
              <p14:xfrm>
                <a:off x="3670729" y="6553708"/>
                <a:ext cx="98640" cy="164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59B92D5-0410-FBC7-B7A9-C0F68CADCA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61729" y="6544708"/>
                  <a:ext cx="116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77C7415-C6A3-701E-D648-72B93BDC5D06}"/>
                    </a:ext>
                  </a:extLst>
                </p14:cNvPr>
                <p14:cNvContentPartPr/>
                <p14:nvPr/>
              </p14:nvContentPartPr>
              <p14:xfrm>
                <a:off x="3857209" y="6523468"/>
                <a:ext cx="81000" cy="1220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77C7415-C6A3-701E-D648-72B93BDC5D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48209" y="6514468"/>
                  <a:ext cx="98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B6539A-4168-F33E-3C09-E1E5ADA3CA8F}"/>
                    </a:ext>
                  </a:extLst>
                </p14:cNvPr>
                <p14:cNvContentPartPr/>
                <p14:nvPr/>
              </p14:nvContentPartPr>
              <p14:xfrm>
                <a:off x="3987889" y="6538228"/>
                <a:ext cx="95040" cy="118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B6539A-4168-F33E-3C09-E1E5ADA3CA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78889" y="6529200"/>
                  <a:ext cx="112680" cy="13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324697A-FA4C-A51E-218B-D00863FE8BED}"/>
                    </a:ext>
                  </a:extLst>
                </p14:cNvPr>
                <p14:cNvContentPartPr/>
                <p14:nvPr/>
              </p14:nvContentPartPr>
              <p14:xfrm>
                <a:off x="4151689" y="6519148"/>
                <a:ext cx="72000" cy="1371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324697A-FA4C-A51E-218B-D00863FE8B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689" y="6510148"/>
                  <a:ext cx="89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9533F68-443D-69DA-A6E8-CB1AEB7E2D17}"/>
                    </a:ext>
                  </a:extLst>
                </p14:cNvPr>
                <p14:cNvContentPartPr/>
                <p14:nvPr/>
              </p14:nvContentPartPr>
              <p14:xfrm>
                <a:off x="4271929" y="6516268"/>
                <a:ext cx="100440" cy="1616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9533F68-443D-69DA-A6E8-CB1AEB7E2D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2929" y="6507268"/>
                  <a:ext cx="1180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F4ABC7E-99B0-0AFD-D0FD-FE6DADB8B413}"/>
              </a:ext>
            </a:extLst>
          </p:cNvPr>
          <p:cNvGrpSpPr/>
          <p:nvPr/>
        </p:nvGrpSpPr>
        <p:grpSpPr>
          <a:xfrm>
            <a:off x="1044466" y="4018217"/>
            <a:ext cx="962280" cy="1148400"/>
            <a:chOff x="1046278" y="3769316"/>
            <a:chExt cx="962280" cy="11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E112EC-9C83-DDD7-6091-AF950CCE4530}"/>
                    </a:ext>
                  </a:extLst>
                </p14:cNvPr>
                <p14:cNvContentPartPr/>
                <p14:nvPr/>
              </p14:nvContentPartPr>
              <p14:xfrm>
                <a:off x="1046278" y="4242716"/>
                <a:ext cx="736560" cy="252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E112EC-9C83-DDD7-6091-AF950CCE45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7278" y="4233716"/>
                  <a:ext cx="754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7CD9B4-8993-9B03-C896-72685495FA71}"/>
                    </a:ext>
                  </a:extLst>
                </p14:cNvPr>
                <p14:cNvContentPartPr/>
                <p14:nvPr/>
              </p14:nvContentPartPr>
              <p14:xfrm>
                <a:off x="1046998" y="4497956"/>
                <a:ext cx="42840" cy="327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7CD9B4-8993-9B03-C896-72685495FA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7998" y="4488946"/>
                  <a:ext cx="60480" cy="344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D06C58-6951-E412-DA9E-2E6F7A481A5A}"/>
                    </a:ext>
                  </a:extLst>
                </p14:cNvPr>
                <p14:cNvContentPartPr/>
                <p14:nvPr/>
              </p14:nvContentPartPr>
              <p14:xfrm>
                <a:off x="1087678" y="4411916"/>
                <a:ext cx="699840" cy="505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D06C58-6951-E412-DA9E-2E6F7A481A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678" y="4402916"/>
                  <a:ext cx="717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81DB142-9CEF-F481-478A-4633652F6B13}"/>
                    </a:ext>
                  </a:extLst>
                </p14:cNvPr>
                <p14:cNvContentPartPr/>
                <p14:nvPr/>
              </p14:nvContentPartPr>
              <p14:xfrm>
                <a:off x="1345438" y="4023116"/>
                <a:ext cx="28800" cy="2271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81DB142-9CEF-F481-478A-4633652F6B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6438" y="4014116"/>
                  <a:ext cx="46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2A8F3BF-6B4C-38F8-FE91-4C2028FFDF87}"/>
                    </a:ext>
                  </a:extLst>
                </p14:cNvPr>
                <p14:cNvContentPartPr/>
                <p14:nvPr/>
              </p14:nvContentPartPr>
              <p14:xfrm>
                <a:off x="1421758" y="4022396"/>
                <a:ext cx="34920" cy="220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2A8F3BF-6B4C-38F8-FE91-4C2028FFDF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12850" y="4013396"/>
                  <a:ext cx="523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A2CC1F5-C2E3-15B1-88E7-364BE6F6C1A6}"/>
                    </a:ext>
                  </a:extLst>
                </p14:cNvPr>
                <p14:cNvContentPartPr/>
                <p14:nvPr/>
              </p14:nvContentPartPr>
              <p14:xfrm>
                <a:off x="1338598" y="3769316"/>
                <a:ext cx="103320" cy="144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A2CC1F5-C2E3-15B1-88E7-364BE6F6C1A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29598" y="3760316"/>
                  <a:ext cx="12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BE775CC-EB48-502A-02C7-DED857655308}"/>
                    </a:ext>
                  </a:extLst>
                </p14:cNvPr>
                <p14:cNvContentPartPr/>
                <p14:nvPr/>
              </p14:nvContentPartPr>
              <p14:xfrm>
                <a:off x="1747558" y="4223276"/>
                <a:ext cx="261000" cy="175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BE775CC-EB48-502A-02C7-DED8576553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38558" y="4214258"/>
                  <a:ext cx="278640" cy="1933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746867-3A15-4288-66FD-3C9ECD2355EC}"/>
                  </a:ext>
                </a:extLst>
              </p14:cNvPr>
              <p14:cNvContentPartPr/>
              <p14:nvPr/>
            </p14:nvContentPartPr>
            <p14:xfrm>
              <a:off x="3485278" y="875996"/>
              <a:ext cx="345960" cy="138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746867-3A15-4288-66FD-3C9ECD2355E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476287" y="866998"/>
                <a:ext cx="363582" cy="140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FB8E85-7F37-4BE3-3F38-68A962F2A6B3}"/>
                  </a:ext>
                </a:extLst>
              </p14:cNvPr>
              <p14:cNvContentPartPr/>
              <p14:nvPr/>
            </p14:nvContentPartPr>
            <p14:xfrm>
              <a:off x="8519158" y="835316"/>
              <a:ext cx="229320" cy="1422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FB8E85-7F37-4BE3-3F38-68A962F2A6B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10158" y="826316"/>
                <a:ext cx="246960" cy="14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8832752-9AA4-2177-31C5-210F3CCCE1AE}"/>
              </a:ext>
            </a:extLst>
          </p:cNvPr>
          <p:cNvGrpSpPr/>
          <p:nvPr/>
        </p:nvGrpSpPr>
        <p:grpSpPr>
          <a:xfrm>
            <a:off x="1368106" y="5318340"/>
            <a:ext cx="107640" cy="160560"/>
            <a:chOff x="1369918" y="5069439"/>
            <a:chExt cx="10764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EFBC8D-E5E9-7A04-04B6-3DCCE057D1AF}"/>
                    </a:ext>
                  </a:extLst>
                </p14:cNvPr>
                <p14:cNvContentPartPr/>
                <p14:nvPr/>
              </p14:nvContentPartPr>
              <p14:xfrm>
                <a:off x="1410598" y="5069439"/>
                <a:ext cx="31320" cy="160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EFBC8D-E5E9-7A04-04B6-3DCCE057D1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01598" y="5060439"/>
                  <a:ext cx="48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97BF56-4E4B-8768-205C-977A9772AF0D}"/>
                    </a:ext>
                  </a:extLst>
                </p14:cNvPr>
                <p14:cNvContentPartPr/>
                <p14:nvPr/>
              </p14:nvContentPartPr>
              <p14:xfrm>
                <a:off x="1369918" y="5147199"/>
                <a:ext cx="107640" cy="11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97BF56-4E4B-8768-205C-977A9772AF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60918" y="5138472"/>
                  <a:ext cx="125280" cy="28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01D08C-1733-78DB-585C-CF55B94FC6EC}"/>
              </a:ext>
            </a:extLst>
          </p:cNvPr>
          <p:cNvGrpSpPr/>
          <p:nvPr/>
        </p:nvGrpSpPr>
        <p:grpSpPr>
          <a:xfrm>
            <a:off x="1237662" y="5722918"/>
            <a:ext cx="465480" cy="155520"/>
            <a:chOff x="1239474" y="5474017"/>
            <a:chExt cx="46548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8E06E9-7BD7-A0DF-C168-65827755D4A6}"/>
                    </a:ext>
                  </a:extLst>
                </p14:cNvPr>
                <p14:cNvContentPartPr/>
                <p14:nvPr/>
              </p14:nvContentPartPr>
              <p14:xfrm>
                <a:off x="1239474" y="5474017"/>
                <a:ext cx="105840" cy="155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8E06E9-7BD7-A0DF-C168-65827755D4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30443" y="5465017"/>
                  <a:ext cx="1235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C43A36-5936-879F-6DD2-43AB664BF5C9}"/>
                    </a:ext>
                  </a:extLst>
                </p14:cNvPr>
                <p14:cNvContentPartPr/>
                <p14:nvPr/>
              </p14:nvContentPartPr>
              <p14:xfrm>
                <a:off x="1362954" y="5521177"/>
                <a:ext cx="95760" cy="71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C43A36-5936-879F-6DD2-43AB664BF5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53954" y="5512177"/>
                  <a:ext cx="11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08F98B-6277-2529-3368-2FE2CF681424}"/>
                    </a:ext>
                  </a:extLst>
                </p14:cNvPr>
                <p14:cNvContentPartPr/>
                <p14:nvPr/>
              </p14:nvContentPartPr>
              <p14:xfrm>
                <a:off x="1473474" y="5508217"/>
                <a:ext cx="231480" cy="108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08F98B-6277-2529-3368-2FE2CF6814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64488" y="5499217"/>
                  <a:ext cx="249093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27B5228-8301-932F-5A83-FE71BF1C6EB1}"/>
                  </a:ext>
                </a:extLst>
              </p14:cNvPr>
              <p14:cNvContentPartPr/>
              <p14:nvPr/>
            </p14:nvContentPartPr>
            <p14:xfrm>
              <a:off x="2166272" y="4969156"/>
              <a:ext cx="413280" cy="37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27B5228-8301-932F-5A83-FE71BF1C6EB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157272" y="4960156"/>
                <a:ext cx="430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9FE5102-31AD-70DB-7DDB-CE4B5A4E3A16}"/>
                  </a:ext>
                </a:extLst>
              </p14:cNvPr>
              <p14:cNvContentPartPr/>
              <p14:nvPr/>
            </p14:nvContentPartPr>
            <p14:xfrm>
              <a:off x="771779" y="6293793"/>
              <a:ext cx="5223240" cy="79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9FE5102-31AD-70DB-7DDB-CE4B5A4E3A1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62779" y="6284793"/>
                <a:ext cx="5240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74AF30-666D-5FA8-AB73-4D9B032609D8}"/>
                  </a:ext>
                </a:extLst>
              </p14:cNvPr>
              <p14:cNvContentPartPr/>
              <p14:nvPr/>
            </p14:nvContentPartPr>
            <p14:xfrm>
              <a:off x="5948579" y="6236913"/>
              <a:ext cx="923040" cy="78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74AF30-666D-5FA8-AB73-4D9B032609D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939575" y="6227913"/>
                <a:ext cx="940687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FADEFFE-D3D8-F066-8694-5AD4DAEE3750}"/>
              </a:ext>
            </a:extLst>
          </p:cNvPr>
          <p:cNvGrpSpPr/>
          <p:nvPr/>
        </p:nvGrpSpPr>
        <p:grpSpPr>
          <a:xfrm>
            <a:off x="44923" y="4737347"/>
            <a:ext cx="263160" cy="338400"/>
            <a:chOff x="44923" y="4737347"/>
            <a:chExt cx="26316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B481401-4124-0464-54B9-E1A5E3864875}"/>
                    </a:ext>
                  </a:extLst>
                </p14:cNvPr>
                <p14:cNvContentPartPr/>
                <p14:nvPr/>
              </p14:nvContentPartPr>
              <p14:xfrm>
                <a:off x="163363" y="4806827"/>
                <a:ext cx="87480" cy="164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B481401-4124-0464-54B9-E1A5E38648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363" y="4797807"/>
                  <a:ext cx="105120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010F14-8CB4-45B9-951D-2D72EDE36ECF}"/>
                    </a:ext>
                  </a:extLst>
                </p14:cNvPr>
                <p14:cNvContentPartPr/>
                <p14:nvPr/>
              </p14:nvContentPartPr>
              <p14:xfrm>
                <a:off x="260923" y="4816187"/>
                <a:ext cx="47160" cy="957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010F14-8CB4-45B9-951D-2D72EDE36E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1923" y="4807187"/>
                  <a:ext cx="6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374674-8427-2CC5-2DEB-DB93B10A5A55}"/>
                    </a:ext>
                  </a:extLst>
                </p14:cNvPr>
                <p14:cNvContentPartPr/>
                <p14:nvPr/>
              </p14:nvContentPartPr>
              <p14:xfrm>
                <a:off x="44923" y="4737347"/>
                <a:ext cx="141480" cy="338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374674-8427-2CC5-2DEB-DB93B10A5A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923" y="4728357"/>
                  <a:ext cx="159120" cy="3560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F8F9E0A-2FD7-01DA-12CD-30D45FA6F432}"/>
              </a:ext>
            </a:extLst>
          </p:cNvPr>
          <p:cNvGrpSpPr/>
          <p:nvPr/>
        </p:nvGrpSpPr>
        <p:grpSpPr>
          <a:xfrm>
            <a:off x="199723" y="4140467"/>
            <a:ext cx="275040" cy="255240"/>
            <a:chOff x="199723" y="4140467"/>
            <a:chExt cx="2750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58F913-AFD8-C6C0-C31C-E041DDE0E7E9}"/>
                    </a:ext>
                  </a:extLst>
                </p14:cNvPr>
                <p14:cNvContentPartPr/>
                <p14:nvPr/>
              </p14:nvContentPartPr>
              <p14:xfrm>
                <a:off x="199723" y="4140467"/>
                <a:ext cx="135360" cy="246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58F913-AFD8-C6C0-C31C-E041DDE0E7E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723" y="4131467"/>
                  <a:ext cx="153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79D068-B86F-17CE-6B94-C09BF31AE9B0}"/>
                    </a:ext>
                  </a:extLst>
                </p14:cNvPr>
                <p14:cNvContentPartPr/>
                <p14:nvPr/>
              </p14:nvContentPartPr>
              <p14:xfrm>
                <a:off x="253003" y="4240907"/>
                <a:ext cx="93240" cy="36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79D068-B86F-17CE-6B94-C09BF31AE9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4003" y="4231907"/>
                  <a:ext cx="11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827744-2A7E-0A9A-5634-1FB685FA16C1}"/>
                    </a:ext>
                  </a:extLst>
                </p14:cNvPr>
                <p14:cNvContentPartPr/>
                <p14:nvPr/>
              </p14:nvContentPartPr>
              <p14:xfrm>
                <a:off x="279643" y="4335227"/>
                <a:ext cx="195120" cy="60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827744-2A7E-0A9A-5634-1FB685FA16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0643" y="4326227"/>
                  <a:ext cx="21276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5BF37B-DBFE-FF75-C76D-A99D08FFA841}"/>
                  </a:ext>
                </a:extLst>
              </p14:cNvPr>
              <p14:cNvContentPartPr/>
              <p14:nvPr/>
            </p14:nvContentPartPr>
            <p14:xfrm>
              <a:off x="530280" y="558720"/>
              <a:ext cx="11412360" cy="6055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5BF37B-DBFE-FF75-C76D-A99D08FFA84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0920" y="549360"/>
                <a:ext cx="11431080" cy="607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2E18BDE-5A42-9CE6-2E32-29397B78A723}"/>
              </a:ext>
            </a:extLst>
          </p:cNvPr>
          <p:cNvGrpSpPr/>
          <p:nvPr/>
        </p:nvGrpSpPr>
        <p:grpSpPr>
          <a:xfrm>
            <a:off x="8106264" y="3458579"/>
            <a:ext cx="483840" cy="204120"/>
            <a:chOff x="8106264" y="3458579"/>
            <a:chExt cx="48384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2FF3E8-1967-2E27-A075-41EDADFD0604}"/>
                    </a:ext>
                  </a:extLst>
                </p14:cNvPr>
                <p14:cNvContentPartPr/>
                <p14:nvPr/>
              </p14:nvContentPartPr>
              <p14:xfrm>
                <a:off x="8106264" y="3537779"/>
                <a:ext cx="434160" cy="63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2FF3E8-1967-2E27-A075-41EDADFD06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97264" y="3528728"/>
                  <a:ext cx="451800" cy="81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6BBE2F-0F56-DA5C-D49D-BD27EAD4E757}"/>
                    </a:ext>
                  </a:extLst>
                </p14:cNvPr>
                <p14:cNvContentPartPr/>
                <p14:nvPr/>
              </p14:nvContentPartPr>
              <p14:xfrm>
                <a:off x="8476704" y="3458579"/>
                <a:ext cx="113400" cy="20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6BBE2F-0F56-DA5C-D49D-BD27EAD4E75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67732" y="3449579"/>
                  <a:ext cx="130984" cy="22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527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5A0B-3C2A-B553-E7A9-C9541CD3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Malonic Ester Synthesis								(20.5)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48F145-39D3-5B04-D169-C373B685D300}"/>
              </a:ext>
            </a:extLst>
          </p:cNvPr>
          <p:cNvGrpSpPr/>
          <p:nvPr/>
        </p:nvGrpSpPr>
        <p:grpSpPr>
          <a:xfrm>
            <a:off x="258804" y="823789"/>
            <a:ext cx="1015560" cy="374040"/>
            <a:chOff x="207690" y="699625"/>
            <a:chExt cx="101556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73B36D-CDC8-CF02-16AD-C15F100F3CDD}"/>
                    </a:ext>
                  </a:extLst>
                </p14:cNvPr>
                <p14:cNvContentPartPr/>
                <p14:nvPr/>
              </p14:nvContentPartPr>
              <p14:xfrm>
                <a:off x="261330" y="821305"/>
                <a:ext cx="90000" cy="15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73B36D-CDC8-CF02-16AD-C15F100F3C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2366" y="812305"/>
                  <a:ext cx="10757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F2A46C-8159-7E05-AB3E-553D7EBFDB8F}"/>
                    </a:ext>
                  </a:extLst>
                </p14:cNvPr>
                <p14:cNvContentPartPr/>
                <p14:nvPr/>
              </p14:nvContentPartPr>
              <p14:xfrm>
                <a:off x="362850" y="833185"/>
                <a:ext cx="101160" cy="155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F2A46C-8159-7E05-AB3E-553D7EBFDB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3850" y="824185"/>
                  <a:ext cx="118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C7FE00-A07D-8FF9-5735-1CA4994273C2}"/>
                    </a:ext>
                  </a:extLst>
                </p14:cNvPr>
                <p14:cNvContentPartPr/>
                <p14:nvPr/>
              </p14:nvContentPartPr>
              <p14:xfrm>
                <a:off x="510450" y="839665"/>
                <a:ext cx="130680" cy="146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C7FE00-A07D-8FF9-5735-1CA4994273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1425" y="830665"/>
                  <a:ext cx="148369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0B05AE-26C7-C6F2-0B8A-6AC07CB40023}"/>
                    </a:ext>
                  </a:extLst>
                </p14:cNvPr>
                <p14:cNvContentPartPr/>
                <p14:nvPr/>
              </p14:nvContentPartPr>
              <p14:xfrm>
                <a:off x="638250" y="816265"/>
                <a:ext cx="78480" cy="144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0B05AE-26C7-C6F2-0B8A-6AC07CB400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9209" y="807242"/>
                  <a:ext cx="96201" cy="162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3842AD-7DCF-4FB1-81DF-F4B6B4D4C929}"/>
                    </a:ext>
                  </a:extLst>
                </p14:cNvPr>
                <p14:cNvContentPartPr/>
                <p14:nvPr/>
              </p14:nvContentPartPr>
              <p14:xfrm>
                <a:off x="763890" y="857665"/>
                <a:ext cx="102240" cy="100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3842AD-7DCF-4FB1-81DF-F4B6B4D4C9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4890" y="848665"/>
                  <a:ext cx="11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5ACC46-5A07-7604-9D7A-0CCD13FC1147}"/>
                    </a:ext>
                  </a:extLst>
                </p14:cNvPr>
                <p14:cNvContentPartPr/>
                <p14:nvPr/>
              </p14:nvContentPartPr>
              <p14:xfrm>
                <a:off x="925890" y="778105"/>
                <a:ext cx="41400" cy="172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5ACC46-5A07-7604-9D7A-0CCD13FC114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890" y="769105"/>
                  <a:ext cx="59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06E23D-51C6-C828-5735-6A7AE59DFD7D}"/>
                    </a:ext>
                  </a:extLst>
                </p14:cNvPr>
                <p14:cNvContentPartPr/>
                <p14:nvPr/>
              </p14:nvContentPartPr>
              <p14:xfrm>
                <a:off x="1006890" y="699625"/>
                <a:ext cx="32040" cy="249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06E23D-51C6-C828-5735-6A7AE59DFD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890" y="690625"/>
                  <a:ext cx="49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EAF475-6F60-14AD-4768-B93C49F8F5FD}"/>
                    </a:ext>
                  </a:extLst>
                </p14:cNvPr>
                <p14:cNvContentPartPr/>
                <p14:nvPr/>
              </p14:nvContentPartPr>
              <p14:xfrm>
                <a:off x="1133250" y="820225"/>
                <a:ext cx="18360" cy="35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EAF475-6F60-14AD-4768-B93C49F8F5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4250" y="811225"/>
                  <a:ext cx="3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2D18EB-02B0-1B50-0F69-35BABA204E79}"/>
                    </a:ext>
                  </a:extLst>
                </p14:cNvPr>
                <p14:cNvContentPartPr/>
                <p14:nvPr/>
              </p14:nvContentPartPr>
              <p14:xfrm>
                <a:off x="1139730" y="918505"/>
                <a:ext cx="18360" cy="29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2D18EB-02B0-1B50-0F69-35BABA204E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0730" y="909505"/>
                  <a:ext cx="3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3FE8AC-DEEC-4A1F-2846-7F269FA8E222}"/>
                    </a:ext>
                  </a:extLst>
                </p14:cNvPr>
                <p14:cNvContentPartPr/>
                <p14:nvPr/>
              </p14:nvContentPartPr>
              <p14:xfrm>
                <a:off x="207690" y="1037305"/>
                <a:ext cx="1015560" cy="36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3FE8AC-DEEC-4A1F-2846-7F269FA8E2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8690" y="1028305"/>
                  <a:ext cx="10332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AF703EF-88BF-67CD-7F5B-864E0AC21FAE}"/>
              </a:ext>
            </a:extLst>
          </p:cNvPr>
          <p:cNvGrpSpPr/>
          <p:nvPr/>
        </p:nvGrpSpPr>
        <p:grpSpPr>
          <a:xfrm>
            <a:off x="767844" y="1144799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39A016-61E0-B8E6-BD03-F82169ED0CFB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39A016-61E0-B8E6-BD03-F82169ED0C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0DB939-2DDC-1D22-3806-464F18EF46C7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0DB939-2DDC-1D22-3806-464F18EF46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F954CF0-E9E5-DB3C-FA21-4E00F6C95190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F954CF0-E9E5-DB3C-FA21-4E00F6C951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86ECCD-F0B3-56DB-1A3C-F7B7DDF1A66B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86ECCD-F0B3-56DB-1A3C-F7B7DDF1A6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535B46C-D632-89FC-1376-E1192DE100C7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535B46C-D632-89FC-1376-E1192DE100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6B7246-2B67-93DD-73DF-C1A5F92CA162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6B7246-2B67-93DD-73DF-C1A5F92CA1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F16FBB-0F98-6391-67AD-D1F8EA875CFF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F16FBB-0F98-6391-67AD-D1F8EA875C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58A135-92E0-FBB7-8C0A-57F1AD7071A4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58A135-92E0-FBB7-8C0A-57F1AD7071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38D046-28FD-9785-8B45-D903F4DBD227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38D046-28FD-9785-8B45-D903F4DBD22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4D2A666-2ADF-87BE-B535-8FB4F93179D2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4D2A666-2ADF-87BE-B535-8FB4F93179D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B035CE-743B-DDDE-8E2F-084CBE8CAF4D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B035CE-743B-DDDE-8E2F-084CBE8CAF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9C5D0F-4BFE-757E-0501-18F556FF6B57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9C5D0F-4BFE-757E-0501-18F556FF6B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0E944B-3E67-0103-B490-B7EC77D633EB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0E944B-3E67-0103-B490-B7EC77D633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2AD0F4-F4E4-8A71-916E-0B4158F3FA1D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2AD0F4-F4E4-8A71-916E-0B4158F3FA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4D5D17C-3157-31F8-389F-A688E71DAB34}"/>
              </a:ext>
            </a:extLst>
          </p:cNvPr>
          <p:cNvGrpSpPr/>
          <p:nvPr/>
        </p:nvGrpSpPr>
        <p:grpSpPr>
          <a:xfrm>
            <a:off x="3533909" y="1760462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84AB34-9762-0CF4-C973-006FB8E0BC55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84AB34-9762-0CF4-C973-006FB8E0BC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B1C6AA-162A-6CDE-8B15-706A54E2CD58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B1C6AA-162A-6CDE-8B15-706A54E2CD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242FB7-381F-6202-BE61-3B8C1C4209F9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242FB7-381F-6202-BE61-3B8C1C4209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DDFD157-1C9A-7A8A-CFAD-79E35ACEE0BC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DDFD157-1C9A-7A8A-CFAD-79E35ACEE0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A07DC6-C0D1-00ED-4C62-B586007D8E6D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A07DC6-C0D1-00ED-4C62-B586007D8E6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A37005E-E453-A57E-6023-6BD7BB7C97FF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A37005E-E453-A57E-6023-6BD7BB7C97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058114F-1D3E-3DA4-04F9-862B49CC1F15}"/>
              </a:ext>
            </a:extLst>
          </p:cNvPr>
          <p:cNvGrpSpPr/>
          <p:nvPr/>
        </p:nvGrpSpPr>
        <p:grpSpPr>
          <a:xfrm>
            <a:off x="4889546" y="1656771"/>
            <a:ext cx="235661" cy="270420"/>
            <a:chOff x="5775427" y="1220291"/>
            <a:chExt cx="235661" cy="2704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93460D8-197A-3B43-CB69-7D498B2E9CB5}"/>
                    </a:ext>
                  </a:extLst>
                </p14:cNvPr>
                <p14:cNvContentPartPr/>
                <p14:nvPr/>
              </p14:nvContentPartPr>
              <p14:xfrm>
                <a:off x="5868513" y="1220291"/>
                <a:ext cx="39473" cy="2704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93460D8-197A-3B43-CB69-7D498B2E9C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59460" y="1211277"/>
                  <a:ext cx="57218" cy="288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2D20AF5-C251-D161-D8F4-0F3A7E5EC73C}"/>
                    </a:ext>
                  </a:extLst>
                </p14:cNvPr>
                <p14:cNvContentPartPr/>
                <p14:nvPr/>
              </p14:nvContentPartPr>
              <p14:xfrm>
                <a:off x="5775427" y="1344013"/>
                <a:ext cx="235661" cy="37117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2D20AF5-C251-D161-D8F4-0F3A7E5EC7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66405" y="1334916"/>
                  <a:ext cx="253345" cy="549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97C0692-3297-EDEF-6FE8-E60B53864376}"/>
                  </a:ext>
                </a:extLst>
              </p14:cNvPr>
              <p14:cNvContentPartPr/>
              <p14:nvPr/>
            </p14:nvContentPartPr>
            <p14:xfrm>
              <a:off x="5692559" y="1592554"/>
              <a:ext cx="286917" cy="372933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97C0692-3297-EDEF-6FE8-E60B5386437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83559" y="1583546"/>
                <a:ext cx="304557" cy="390589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1E82E440-BDE6-65CA-1B40-C0CD3154773C}"/>
              </a:ext>
            </a:extLst>
          </p:cNvPr>
          <p:cNvGrpSpPr/>
          <p:nvPr/>
        </p:nvGrpSpPr>
        <p:grpSpPr>
          <a:xfrm>
            <a:off x="6044947" y="1558383"/>
            <a:ext cx="712798" cy="347010"/>
            <a:chOff x="6930828" y="1121903"/>
            <a:chExt cx="712798" cy="34701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BE1E1A-F689-37CB-2CE5-89AEAAF283FF}"/>
                    </a:ext>
                  </a:extLst>
                </p14:cNvPr>
                <p14:cNvContentPartPr/>
                <p14:nvPr/>
              </p14:nvContentPartPr>
              <p14:xfrm>
                <a:off x="7370849" y="1122492"/>
                <a:ext cx="272777" cy="332281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BE1E1A-F689-37CB-2CE5-89AEAAF283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61841" y="1113482"/>
                  <a:ext cx="290434" cy="349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A4E1B4-907B-492D-8E73-9731145B8DA0}"/>
                    </a:ext>
                  </a:extLst>
                </p14:cNvPr>
                <p14:cNvContentPartPr/>
                <p14:nvPr/>
              </p14:nvContentPartPr>
              <p14:xfrm>
                <a:off x="7381454" y="1121903"/>
                <a:ext cx="237428" cy="34701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A4E1B4-907B-492D-8E73-9731145B8DA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72447" y="1112904"/>
                  <a:ext cx="255082" cy="364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4C9F462-49B5-F337-401F-F5BDC92D8FD1}"/>
                    </a:ext>
                  </a:extLst>
                </p14:cNvPr>
                <p14:cNvContentPartPr/>
                <p14:nvPr/>
              </p14:nvContentPartPr>
              <p14:xfrm>
                <a:off x="6930828" y="1311379"/>
                <a:ext cx="299878" cy="22977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4C9F462-49B5-F337-401F-F5BDC92D8FD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21817" y="1302404"/>
                  <a:ext cx="317539" cy="405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FF11974-A47D-E0AD-1129-9EDEEE7BC5E0}"/>
                  </a:ext>
                </a:extLst>
              </p14:cNvPr>
              <p14:cNvContentPartPr/>
              <p14:nvPr/>
            </p14:nvContentPartPr>
            <p14:xfrm>
              <a:off x="7536678" y="1575827"/>
              <a:ext cx="1015697" cy="276312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FF11974-A47D-E0AD-1129-9EDEEE7BC5E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527674" y="1566832"/>
                <a:ext cx="1033346" cy="293941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52E62F48-917C-0745-5024-09A63D6EF6A0}"/>
              </a:ext>
            </a:extLst>
          </p:cNvPr>
          <p:cNvGrpSpPr/>
          <p:nvPr/>
        </p:nvGrpSpPr>
        <p:grpSpPr>
          <a:xfrm>
            <a:off x="189785" y="3218874"/>
            <a:ext cx="1621080" cy="334080"/>
            <a:chOff x="189785" y="3218874"/>
            <a:chExt cx="162108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D6E33B-5A25-46A6-1597-29C5B8EA342E}"/>
                    </a:ext>
                  </a:extLst>
                </p14:cNvPr>
                <p14:cNvContentPartPr/>
                <p14:nvPr/>
              </p14:nvContentPartPr>
              <p14:xfrm>
                <a:off x="312905" y="3264954"/>
                <a:ext cx="112680" cy="173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D6E33B-5A25-46A6-1597-29C5B8EA34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876" y="3255954"/>
                  <a:ext cx="130377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B473E3-DD41-380A-63EF-3CDDD9607B8F}"/>
                    </a:ext>
                  </a:extLst>
                </p14:cNvPr>
                <p14:cNvContentPartPr/>
                <p14:nvPr/>
              </p14:nvContentPartPr>
              <p14:xfrm>
                <a:off x="511265" y="3218874"/>
                <a:ext cx="23400" cy="208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B473E3-DD41-380A-63EF-3CDDD9607B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2265" y="3209889"/>
                  <a:ext cx="41040" cy="22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9D30F8-DA5D-53A9-7912-E6E9F24CBFAA}"/>
                    </a:ext>
                  </a:extLst>
                </p14:cNvPr>
                <p14:cNvContentPartPr/>
                <p14:nvPr/>
              </p14:nvContentPartPr>
              <p14:xfrm>
                <a:off x="488945" y="3311034"/>
                <a:ext cx="112680" cy="17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9D30F8-DA5D-53A9-7912-E6E9F24CBF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945" y="3302034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050BD2-B249-A6DE-2634-F24E3276E858}"/>
                    </a:ext>
                  </a:extLst>
                </p14:cNvPr>
                <p14:cNvContentPartPr/>
                <p14:nvPr/>
              </p14:nvContentPartPr>
              <p14:xfrm>
                <a:off x="649505" y="3306354"/>
                <a:ext cx="117360" cy="120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050BD2-B249-A6DE-2634-F24E3276E8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0505" y="3297354"/>
                  <a:ext cx="135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C021DE-C2FF-5090-7D40-6BB23C638E99}"/>
                    </a:ext>
                  </a:extLst>
                </p14:cNvPr>
                <p14:cNvContentPartPr/>
                <p14:nvPr/>
              </p14:nvContentPartPr>
              <p14:xfrm>
                <a:off x="781265" y="3300954"/>
                <a:ext cx="101520" cy="187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C021DE-C2FF-5090-7D40-6BB23C638E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233" y="3291954"/>
                  <a:ext cx="119223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BA8AD2-AD09-98A9-F6E3-C36890CEF2A3}"/>
                    </a:ext>
                  </a:extLst>
                </p14:cNvPr>
                <p14:cNvContentPartPr/>
                <p14:nvPr/>
              </p14:nvContentPartPr>
              <p14:xfrm>
                <a:off x="988265" y="3244074"/>
                <a:ext cx="135720" cy="135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BA8AD2-AD09-98A9-F6E3-C36890CEF2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9265" y="3235074"/>
                  <a:ext cx="153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D5377EB-67D6-7C99-144A-D08FAB931457}"/>
                    </a:ext>
                  </a:extLst>
                </p14:cNvPr>
                <p14:cNvContentPartPr/>
                <p14:nvPr/>
              </p14:nvContentPartPr>
              <p14:xfrm>
                <a:off x="1200305" y="3317154"/>
                <a:ext cx="6840" cy="38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D5377EB-67D6-7C99-144A-D08FAB9314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91755" y="3308237"/>
                  <a:ext cx="23598" cy="55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8A18E0-2157-D0E0-2355-C09CA2CB1076}"/>
                    </a:ext>
                  </a:extLst>
                </p14:cNvPr>
                <p14:cNvContentPartPr/>
                <p14:nvPr/>
              </p14:nvContentPartPr>
              <p14:xfrm>
                <a:off x="1197065" y="3239034"/>
                <a:ext cx="38520" cy="1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8A18E0-2157-D0E0-2355-C09CA2CB10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8148" y="3230034"/>
                  <a:ext cx="55997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0A9584-CA8A-560D-9BDB-5E1D3C5D0DCD}"/>
                    </a:ext>
                  </a:extLst>
                </p14:cNvPr>
                <p14:cNvContentPartPr/>
                <p14:nvPr/>
              </p14:nvContentPartPr>
              <p14:xfrm>
                <a:off x="1253945" y="3251634"/>
                <a:ext cx="91800" cy="121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0A9584-CA8A-560D-9BDB-5E1D3C5D0D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44910" y="3242607"/>
                  <a:ext cx="109509" cy="139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EFCFE3-D719-FC9F-9E62-673659C39746}"/>
                    </a:ext>
                  </a:extLst>
                </p14:cNvPr>
                <p14:cNvContentPartPr/>
                <p14:nvPr/>
              </p14:nvContentPartPr>
              <p14:xfrm>
                <a:off x="1375985" y="3271074"/>
                <a:ext cx="138960" cy="100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EFCFE3-D719-FC9F-9E62-673659C397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67008" y="3262074"/>
                  <a:ext cx="156554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B51D14-36EE-687F-5F57-BA61B3651E09}"/>
                    </a:ext>
                  </a:extLst>
                </p14:cNvPr>
                <p14:cNvContentPartPr/>
                <p14:nvPr/>
              </p14:nvContentPartPr>
              <p14:xfrm>
                <a:off x="1272305" y="3238314"/>
                <a:ext cx="65520" cy="5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B51D14-36EE-687F-5F57-BA61B3651E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63305" y="3229314"/>
                  <a:ext cx="83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C1A184-FA1F-9BB9-89DA-BDC07C95AC6D}"/>
                    </a:ext>
                  </a:extLst>
                </p14:cNvPr>
                <p14:cNvContentPartPr/>
                <p14:nvPr/>
              </p14:nvContentPartPr>
              <p14:xfrm>
                <a:off x="1608545" y="3259554"/>
                <a:ext cx="36360" cy="24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2C1A184-FA1F-9BB9-89DA-BDC07C95AC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99545" y="3250554"/>
                  <a:ext cx="54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F70E63-C89C-9CCD-5EE7-9EE61CE19BE1}"/>
                    </a:ext>
                  </a:extLst>
                </p14:cNvPr>
                <p14:cNvContentPartPr/>
                <p14:nvPr/>
              </p14:nvContentPartPr>
              <p14:xfrm>
                <a:off x="1612145" y="3347394"/>
                <a:ext cx="43920" cy="32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F70E63-C89C-9CCD-5EE7-9EE61CE19B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03145" y="3338394"/>
                  <a:ext cx="61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2D4849-B5F9-8C0A-5C46-A26C7D01602C}"/>
                    </a:ext>
                  </a:extLst>
                </p14:cNvPr>
                <p14:cNvContentPartPr/>
                <p14:nvPr/>
              </p14:nvContentPartPr>
              <p14:xfrm>
                <a:off x="189785" y="3475914"/>
                <a:ext cx="1621080" cy="77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2D4849-B5F9-8C0A-5C46-A26C7D01602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0785" y="3466872"/>
                  <a:ext cx="1638720" cy="947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29CFABD-8122-64E5-D9F3-85C796D15BF5}"/>
              </a:ext>
            </a:extLst>
          </p:cNvPr>
          <p:cNvGrpSpPr/>
          <p:nvPr/>
        </p:nvGrpSpPr>
        <p:grpSpPr>
          <a:xfrm>
            <a:off x="613127" y="4089330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D98CFF-61C0-9457-5B3E-D4EB9468F0DD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D98CFF-61C0-9457-5B3E-D4EB9468F0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85E9E8-F6B3-D16E-3D88-0AF8ECC9822D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85E9E8-F6B3-D16E-3D88-0AF8ECC982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8E5D3BC-5DE4-2532-8878-4F7739EE99A4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8E5D3BC-5DE4-2532-8878-4F7739EE99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DCD7A41-5921-2D69-74E9-F20F3519184A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DCD7A41-5921-2D69-74E9-F20F351918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69B7EF0-D93C-FEE1-ABC0-595EAB59FFD9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69B7EF0-D93C-FEE1-ABC0-595EAB59FF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303EACE-0C03-37CF-C55A-55494A6FF6E8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303EACE-0C03-37CF-C55A-55494A6FF6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7B1926-37D1-258E-CAB1-807D5C1697EE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7B1926-37D1-258E-CAB1-807D5C1697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0CB2FA-32D2-83D2-7391-F2CC1FC21EE0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0CB2FA-32D2-83D2-7391-F2CC1FC21E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BA26D10-F4EF-E1F2-E730-2181C1F14A70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BA26D10-F4EF-E1F2-E730-2181C1F14A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58BEF3-6344-4B34-F1C4-C6EF6E38BFC4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58BEF3-6344-4B34-F1C4-C6EF6E38BF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9C1821A-594A-8CDF-D347-3542FB1171A9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9C1821A-594A-8CDF-D347-3542FB1171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604C75D-F8F4-5DD6-A00F-38EEE1ADDC8B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604C75D-F8F4-5DD6-A00F-38EEE1ADDC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80E26B-B369-C7F6-76AA-920DF82C61EB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80E26B-B369-C7F6-76AA-920DF82C61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D34B536-B3C7-658E-8ABE-33DA0E9D52DC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D34B536-B3C7-658E-8ABE-33DA0E9D52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86E5158-C66C-6FB5-1120-59806CF33163}"/>
              </a:ext>
            </a:extLst>
          </p:cNvPr>
          <p:cNvGrpSpPr/>
          <p:nvPr/>
        </p:nvGrpSpPr>
        <p:grpSpPr>
          <a:xfrm>
            <a:off x="3379192" y="4704993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43BB3FC-32BD-9DD8-7649-900B7E2413FD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43BB3FC-32BD-9DD8-7649-900B7E2413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C744DE-3EF7-EDF6-1AED-DAD24D859C51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C744DE-3EF7-EDF6-1AED-DAD24D859C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92964C-5EE6-7D7C-7F6A-A3A3195BC86B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92964C-5EE6-7D7C-7F6A-A3A3195BC8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F05B34-CD76-2F8A-AE33-BD4F51558E0B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F05B34-CD76-2F8A-AE33-BD4F51558E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C771C3-D5EC-3833-D9A9-CA4888098129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C771C3-D5EC-3833-D9A9-CA48880981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C1EDEC4-9F83-6385-F298-CE84A9AB8C02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C1EDEC4-9F83-6385-F298-CE84A9AB8C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F53529-40E4-26B4-6412-7D335C0894BA}"/>
                  </a:ext>
                </a:extLst>
              </p14:cNvPr>
              <p14:cNvContentPartPr/>
              <p14:nvPr/>
            </p14:nvContentPartPr>
            <p14:xfrm>
              <a:off x="4969751" y="4563326"/>
              <a:ext cx="2331720" cy="32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F53529-40E4-26B4-6412-7D335C0894B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960751" y="4554326"/>
                <a:ext cx="234936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1F07B-7CCC-635C-EE8F-711EDB676D45}"/>
              </a:ext>
            </a:extLst>
          </p:cNvPr>
          <p:cNvGrpSpPr/>
          <p:nvPr/>
        </p:nvGrpSpPr>
        <p:grpSpPr>
          <a:xfrm>
            <a:off x="2229431" y="3070406"/>
            <a:ext cx="297000" cy="609120"/>
            <a:chOff x="2229431" y="3070406"/>
            <a:chExt cx="297000" cy="60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4346E7-F51D-9B2B-D119-A66F30AFA9D5}"/>
                    </a:ext>
                  </a:extLst>
                </p14:cNvPr>
                <p14:cNvContentPartPr/>
                <p14:nvPr/>
              </p14:nvContentPartPr>
              <p14:xfrm>
                <a:off x="2229431" y="3143846"/>
                <a:ext cx="36360" cy="353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4346E7-F51D-9B2B-D119-A66F30AFA9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20341" y="3134846"/>
                  <a:ext cx="54176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33DCEDB-D291-BB24-E9CA-ACD3C03376D8}"/>
                    </a:ext>
                  </a:extLst>
                </p14:cNvPr>
                <p14:cNvContentPartPr/>
                <p14:nvPr/>
              </p14:nvContentPartPr>
              <p14:xfrm>
                <a:off x="2312591" y="3070406"/>
                <a:ext cx="213840" cy="609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33DCEDB-D291-BB24-E9CA-ACD3C03376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03591" y="3061411"/>
                  <a:ext cx="231480" cy="62675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27FF90D-DAFB-45CB-C1D5-D174BF81080D}"/>
              </a:ext>
            </a:extLst>
          </p:cNvPr>
          <p:cNvCxnSpPr/>
          <p:nvPr/>
        </p:nvCxnSpPr>
        <p:spPr>
          <a:xfrm>
            <a:off x="0" y="296017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9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DE73-DF6B-CF5A-19C3-BACFAEF5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Malonic Ester Synthesis, continued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7F7256-9876-97F3-108D-034C390A4FAF}"/>
              </a:ext>
            </a:extLst>
          </p:cNvPr>
          <p:cNvGrpSpPr/>
          <p:nvPr/>
        </p:nvGrpSpPr>
        <p:grpSpPr>
          <a:xfrm>
            <a:off x="432491" y="745328"/>
            <a:ext cx="458640" cy="512640"/>
            <a:chOff x="340151" y="822206"/>
            <a:chExt cx="45864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226E27D-85DA-0349-AAAB-3F7A8C9467D1}"/>
                    </a:ext>
                  </a:extLst>
                </p14:cNvPr>
                <p14:cNvContentPartPr/>
                <p14:nvPr/>
              </p14:nvContentPartPr>
              <p14:xfrm>
                <a:off x="340151" y="942086"/>
                <a:ext cx="280800" cy="262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226E27D-85DA-0349-AAAB-3F7A8C9467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139" y="933086"/>
                  <a:ext cx="298463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74361DE-23A3-2BE2-84B9-AA3EC70BE90D}"/>
                    </a:ext>
                  </a:extLst>
                </p14:cNvPr>
                <p14:cNvContentPartPr/>
                <p14:nvPr/>
              </p14:nvContentPartPr>
              <p14:xfrm>
                <a:off x="602591" y="822206"/>
                <a:ext cx="196200" cy="512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74361DE-23A3-2BE2-84B9-AA3EC70BE9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591" y="813212"/>
                  <a:ext cx="213840" cy="5302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127255-3D93-8A98-42D7-E3B214AE3900}"/>
              </a:ext>
            </a:extLst>
          </p:cNvPr>
          <p:cNvGrpSpPr/>
          <p:nvPr/>
        </p:nvGrpSpPr>
        <p:grpSpPr>
          <a:xfrm>
            <a:off x="3254968" y="996608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4B82BE-F661-01D1-0352-179B9AA01A50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4B82BE-F661-01D1-0352-179B9AA01A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546058-4993-CEC8-275C-B03C286B2EFF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546058-4993-CEC8-275C-B03C286B2E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5E6462-9D51-FF28-3751-0B1B70958C77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5E6462-9D51-FF28-3751-0B1B70958C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6A2039-4755-B64F-3F3F-D5BE8D7BE14B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6A2039-4755-B64F-3F3F-D5BE8D7BE1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5CE973-76B0-F4EA-909B-580761DC89C4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5CE973-76B0-F4EA-909B-580761DC89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0FBAF0-D5EC-6996-A905-9E58463F7582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0FBAF0-D5EC-6996-A905-9E58463F75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428CC9-CA12-DCCB-3920-92D55BD748D6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428CC9-CA12-DCCB-3920-92D55BD748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931273-D57B-C31E-A7EE-DA29ADDB95D2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931273-D57B-C31E-A7EE-DA29ADDB95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FE9F5F-4D61-2897-AACC-F337E37401A7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FE9F5F-4D61-2897-AACC-F337E37401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01E078-5836-E94C-7799-8BC78C538CB3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01E078-5836-E94C-7799-8BC78C538C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53160E-9A90-1CE0-8A99-CC04495E92AB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53160E-9A90-1CE0-8A99-CC04495E92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0E2170-ED30-1FD9-01C6-3AC7A28B93D7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0E2170-ED30-1FD9-01C6-3AC7A28B93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06DF84-FF55-31E9-DFDB-DC05C0893502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06DF84-FF55-31E9-DFDB-DC05C08935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6CEDE22-6DF8-275B-AC0A-9FF60E436A1D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6CEDE22-6DF8-275B-AC0A-9FF60E436A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4ED953-0A6A-E0D2-A4DD-339B8E2E37C0}"/>
              </a:ext>
            </a:extLst>
          </p:cNvPr>
          <p:cNvGrpSpPr/>
          <p:nvPr/>
        </p:nvGrpSpPr>
        <p:grpSpPr>
          <a:xfrm>
            <a:off x="6021033" y="1612271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095C45-3B5B-7CD0-81B4-974CC69258AC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095C45-3B5B-7CD0-81B4-974CC69258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22510B-2A46-0D91-F348-F0E941E23133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22510B-2A46-0D91-F348-F0E941E231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F475B8-763A-B105-75C8-B7EF712D0692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F475B8-763A-B105-75C8-B7EF712D06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D277C9-0612-79C2-EC92-0A0F98AA1549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D277C9-0612-79C2-EC92-0A0F98AA15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624B404-379D-2CD8-14A3-B5C4298D3673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624B404-379D-2CD8-14A3-B5C4298D36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CF1673-40AB-993C-EEE1-6E3FDAE42689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CF1673-40AB-993C-EEE1-6E3FDAE426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37C3C6-09CC-F3BC-86C0-3E398A3D3451}"/>
              </a:ext>
            </a:extLst>
          </p:cNvPr>
          <p:cNvGrpSpPr/>
          <p:nvPr/>
        </p:nvGrpSpPr>
        <p:grpSpPr>
          <a:xfrm>
            <a:off x="4946248" y="1886305"/>
            <a:ext cx="154440" cy="67320"/>
            <a:chOff x="2900471" y="1962326"/>
            <a:chExt cx="154440" cy="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9C8305-00B6-FA5D-0556-C1A0DACAE17A}"/>
                    </a:ext>
                  </a:extLst>
                </p14:cNvPr>
                <p14:cNvContentPartPr/>
                <p14:nvPr/>
              </p14:nvContentPartPr>
              <p14:xfrm>
                <a:off x="2900471" y="1985366"/>
                <a:ext cx="34560" cy="44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9C8305-00B6-FA5D-0556-C1A0DACAE1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91471" y="1976366"/>
                  <a:ext cx="52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14F950-D728-D84A-C063-BE8B6C7F84D5}"/>
                    </a:ext>
                  </a:extLst>
                </p14:cNvPr>
                <p14:cNvContentPartPr/>
                <p14:nvPr/>
              </p14:nvContentPartPr>
              <p14:xfrm>
                <a:off x="3008471" y="1962326"/>
                <a:ext cx="46440" cy="42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14F950-D728-D84A-C063-BE8B6C7F84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99471" y="1953402"/>
                  <a:ext cx="64080" cy="599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282CDE-899B-A99D-BDED-54540FA4BEDD}"/>
                  </a:ext>
                </a:extLst>
              </p14:cNvPr>
              <p14:cNvContentPartPr/>
              <p14:nvPr/>
            </p14:nvContentPartPr>
            <p14:xfrm>
              <a:off x="7175111" y="1409726"/>
              <a:ext cx="1238040" cy="312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282CDE-899B-A99D-BDED-54540FA4BE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66111" y="1400726"/>
                <a:ext cx="125568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21A277B-F53C-C3A6-984D-1F42EE7A5FA2}"/>
              </a:ext>
            </a:extLst>
          </p:cNvPr>
          <p:cNvGrpSpPr/>
          <p:nvPr/>
        </p:nvGrpSpPr>
        <p:grpSpPr>
          <a:xfrm>
            <a:off x="539231" y="2803646"/>
            <a:ext cx="659880" cy="519480"/>
            <a:chOff x="539231" y="2803646"/>
            <a:chExt cx="65988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326ABB-09B8-A7FB-5024-D45B635712D8}"/>
                    </a:ext>
                  </a:extLst>
                </p14:cNvPr>
                <p14:cNvContentPartPr/>
                <p14:nvPr/>
              </p14:nvContentPartPr>
              <p14:xfrm>
                <a:off x="539231" y="2904806"/>
                <a:ext cx="187920" cy="302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326ABB-09B8-A7FB-5024-D45B635712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231" y="2895806"/>
                  <a:ext cx="205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058B08-10C8-5250-3A62-21E487FA36C4}"/>
                    </a:ext>
                  </a:extLst>
                </p14:cNvPr>
                <p14:cNvContentPartPr/>
                <p14:nvPr/>
              </p14:nvContentPartPr>
              <p14:xfrm>
                <a:off x="820751" y="3116486"/>
                <a:ext cx="179280" cy="94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058B08-10C8-5250-3A62-21E487FA36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1733" y="3107486"/>
                  <a:ext cx="196955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A77962-BBF1-63C9-6EE1-9DD9D230612A}"/>
                    </a:ext>
                  </a:extLst>
                </p14:cNvPr>
                <p14:cNvContentPartPr/>
                <p14:nvPr/>
              </p14:nvContentPartPr>
              <p14:xfrm>
                <a:off x="966551" y="2803646"/>
                <a:ext cx="232560" cy="519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77962-BBF1-63C9-6EE1-9DD9D23061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7551" y="2794652"/>
                  <a:ext cx="250200" cy="5371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0777BF-0D69-4458-9668-095AC2C0F72E}"/>
              </a:ext>
            </a:extLst>
          </p:cNvPr>
          <p:cNvGrpSpPr/>
          <p:nvPr/>
        </p:nvGrpSpPr>
        <p:grpSpPr>
          <a:xfrm>
            <a:off x="576671" y="4964726"/>
            <a:ext cx="652680" cy="517320"/>
            <a:chOff x="576671" y="4964726"/>
            <a:chExt cx="65268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48D72C-AAF2-FA67-5C0D-EB699749B56F}"/>
                    </a:ext>
                  </a:extLst>
                </p14:cNvPr>
                <p14:cNvContentPartPr/>
                <p14:nvPr/>
              </p14:nvContentPartPr>
              <p14:xfrm>
                <a:off x="576671" y="5080286"/>
                <a:ext cx="176760" cy="282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48D72C-AAF2-FA67-5C0D-EB699749B5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7653" y="5071297"/>
                  <a:ext cx="194436" cy="300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387649-405E-E0F7-9024-DD5E68599FCF}"/>
                    </a:ext>
                  </a:extLst>
                </p14:cNvPr>
                <p14:cNvContentPartPr/>
                <p14:nvPr/>
              </p14:nvContentPartPr>
              <p14:xfrm>
                <a:off x="834431" y="5055086"/>
                <a:ext cx="161280" cy="294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387649-405E-E0F7-9024-DD5E68599FC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5431" y="5046086"/>
                  <a:ext cx="17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9AC15C6-1821-1067-D460-1C2690D0A28C}"/>
                    </a:ext>
                  </a:extLst>
                </p14:cNvPr>
                <p14:cNvContentPartPr/>
                <p14:nvPr/>
              </p14:nvContentPartPr>
              <p14:xfrm>
                <a:off x="1038551" y="4964726"/>
                <a:ext cx="190800" cy="517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9AC15C6-1821-1067-D460-1C2690D0A2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9551" y="4955726"/>
                  <a:ext cx="208440" cy="5349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8E70B7-C543-8451-3F47-D10567C2B2DA}"/>
              </a:ext>
            </a:extLst>
          </p:cNvPr>
          <p:cNvCxnSpPr/>
          <p:nvPr/>
        </p:nvCxnSpPr>
        <p:spPr>
          <a:xfrm>
            <a:off x="-22875" y="255721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D15B121-CD3E-67DC-C354-256325E318C8}"/>
              </a:ext>
            </a:extLst>
          </p:cNvPr>
          <p:cNvCxnSpPr/>
          <p:nvPr/>
        </p:nvCxnSpPr>
        <p:spPr>
          <a:xfrm>
            <a:off x="0" y="478639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59D489-0FE6-70FD-109F-B5A83868C779}"/>
              </a:ext>
            </a:extLst>
          </p:cNvPr>
          <p:cNvGrpSpPr/>
          <p:nvPr/>
        </p:nvGrpSpPr>
        <p:grpSpPr>
          <a:xfrm>
            <a:off x="4898187" y="1479701"/>
            <a:ext cx="219240" cy="198720"/>
            <a:chOff x="4898187" y="1479701"/>
            <a:chExt cx="21924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0B5839-F495-2A25-1201-CAAAEB3A10CC}"/>
                    </a:ext>
                  </a:extLst>
                </p14:cNvPr>
                <p14:cNvContentPartPr/>
                <p14:nvPr/>
              </p14:nvContentPartPr>
              <p14:xfrm>
                <a:off x="4953267" y="1570061"/>
                <a:ext cx="114120" cy="18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0B5839-F495-2A25-1201-CAAAEB3A10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44267" y="1561061"/>
                  <a:ext cx="131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AD2BA2-0C7C-9A47-20AF-BE9E4581F888}"/>
                    </a:ext>
                  </a:extLst>
                </p14:cNvPr>
                <p14:cNvContentPartPr/>
                <p14:nvPr/>
              </p14:nvContentPartPr>
              <p14:xfrm>
                <a:off x="4898187" y="1479701"/>
                <a:ext cx="219240" cy="198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AD2BA2-0C7C-9A47-20AF-BE9E4581F8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89172" y="1470701"/>
                  <a:ext cx="236909" cy="21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158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63D2-082D-19F3-3223-74985938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Decarboxylation: Mechanism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0CE46E-4EE1-6C57-6703-8033F2B4CAEC}"/>
                  </a:ext>
                </a:extLst>
              </p14:cNvPr>
              <p14:cNvContentPartPr/>
              <p14:nvPr/>
            </p14:nvContentPartPr>
            <p14:xfrm>
              <a:off x="1219966" y="1788993"/>
              <a:ext cx="1076785" cy="304448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0CE46E-4EE1-6C57-6703-8033F2B4CA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966" y="1779986"/>
                <a:ext cx="1094425" cy="322102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5F4BD4D-E76B-BF89-3EFD-53FE3C2F38D6}"/>
              </a:ext>
            </a:extLst>
          </p:cNvPr>
          <p:cNvGrpSpPr/>
          <p:nvPr/>
        </p:nvGrpSpPr>
        <p:grpSpPr>
          <a:xfrm>
            <a:off x="1607279" y="1177808"/>
            <a:ext cx="233944" cy="633618"/>
            <a:chOff x="1607279" y="1177808"/>
            <a:chExt cx="233944" cy="63361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7FC212-AD4A-3C27-52C9-546895550F99}"/>
                    </a:ext>
                  </a:extLst>
                </p14:cNvPr>
                <p14:cNvContentPartPr/>
                <p14:nvPr/>
              </p14:nvContentPartPr>
              <p14:xfrm>
                <a:off x="1615062" y="1481340"/>
                <a:ext cx="60890" cy="330086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7FC212-AD4A-3C27-52C9-546895550F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6055" y="1472331"/>
                  <a:ext cx="78544" cy="34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E2D753-9153-36FA-C11C-CB9AB0EF38FE}"/>
                    </a:ext>
                  </a:extLst>
                </p14:cNvPr>
                <p14:cNvContentPartPr/>
                <p14:nvPr/>
              </p14:nvContentPartPr>
              <p14:xfrm>
                <a:off x="1790863" y="1491870"/>
                <a:ext cx="50360" cy="304906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E2D753-9153-36FA-C11C-CB9AB0EF38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1805" y="1482870"/>
                  <a:ext cx="68113" cy="322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B41346-8460-B1B6-8BF0-8C65D1DDC8DB}"/>
                    </a:ext>
                  </a:extLst>
                </p14:cNvPr>
                <p14:cNvContentPartPr/>
                <p14:nvPr/>
              </p14:nvContentPartPr>
              <p14:xfrm>
                <a:off x="1607279" y="1177808"/>
                <a:ext cx="190910" cy="227993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B41346-8460-B1B6-8BF0-8C65D1DDC8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8274" y="1168804"/>
                  <a:ext cx="208560" cy="24564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55AFB8F-8715-F5CF-013F-05DCFDCC8149}"/>
                  </a:ext>
                </a:extLst>
              </p14:cNvPr>
              <p14:cNvContentPartPr/>
              <p14:nvPr/>
            </p14:nvContentPartPr>
            <p14:xfrm>
              <a:off x="2293510" y="1786400"/>
              <a:ext cx="1013148" cy="182211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55AFB8F-8715-F5CF-013F-05DCFDCC81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4506" y="1777397"/>
                <a:ext cx="1030796" cy="199856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5620506-0A63-E5B1-9412-54329EF020A6}"/>
              </a:ext>
            </a:extLst>
          </p:cNvPr>
          <p:cNvGrpSpPr/>
          <p:nvPr/>
        </p:nvGrpSpPr>
        <p:grpSpPr>
          <a:xfrm>
            <a:off x="2707834" y="1220081"/>
            <a:ext cx="157948" cy="577307"/>
            <a:chOff x="2707834" y="1220081"/>
            <a:chExt cx="157948" cy="57730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7FBDA6-4D39-5D0D-AEF6-9CE764F8CA68}"/>
                    </a:ext>
                  </a:extLst>
                </p14:cNvPr>
                <p14:cNvContentPartPr/>
                <p14:nvPr/>
              </p14:nvContentPartPr>
              <p14:xfrm>
                <a:off x="2707834" y="1489735"/>
                <a:ext cx="42577" cy="307653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7FBDA6-4D39-5D0D-AEF6-9CE764F8CA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98813" y="1480739"/>
                  <a:ext cx="60257" cy="325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326B7A-690D-BF72-72A0-CA66B12261CB}"/>
                    </a:ext>
                  </a:extLst>
                </p14:cNvPr>
                <p14:cNvContentPartPr/>
                <p14:nvPr/>
              </p14:nvContentPartPr>
              <p14:xfrm>
                <a:off x="2793904" y="1518577"/>
                <a:ext cx="40288" cy="262329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326B7A-690D-BF72-72A0-CA66B12261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4911" y="1509581"/>
                  <a:ext cx="57914" cy="279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D02DC2-4686-AAA0-BC21-51A208B2BBC8}"/>
                    </a:ext>
                  </a:extLst>
                </p14:cNvPr>
                <p14:cNvContentPartPr/>
                <p14:nvPr/>
              </p14:nvContentPartPr>
              <p14:xfrm>
                <a:off x="2712413" y="1220081"/>
                <a:ext cx="153369" cy="181753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D02DC2-4686-AAA0-BC21-51A208B2BB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03412" y="1211083"/>
                  <a:ext cx="171010" cy="19938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443AA72-4B5B-267A-413A-EF4AC23523F9}"/>
                  </a:ext>
                </a:extLst>
              </p14:cNvPr>
              <p14:cNvContentPartPr/>
              <p14:nvPr/>
            </p14:nvContentPartPr>
            <p14:xfrm>
              <a:off x="4492403" y="1741992"/>
              <a:ext cx="1249382" cy="97057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443AA72-4B5B-267A-413A-EF4AC23523F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83402" y="1732972"/>
                <a:ext cx="1267025" cy="114737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8795E80-7B9F-E7E9-1FC7-2EDE8628259E}"/>
              </a:ext>
            </a:extLst>
          </p:cNvPr>
          <p:cNvGrpSpPr/>
          <p:nvPr/>
        </p:nvGrpSpPr>
        <p:grpSpPr>
          <a:xfrm>
            <a:off x="3461858" y="1701704"/>
            <a:ext cx="459648" cy="331001"/>
            <a:chOff x="3461858" y="1701704"/>
            <a:chExt cx="459648" cy="3310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8E0662-68AB-A8D3-D7A2-BF4742B8466D}"/>
                    </a:ext>
                  </a:extLst>
                </p14:cNvPr>
                <p14:cNvContentPartPr/>
                <p14:nvPr/>
              </p14:nvContentPartPr>
              <p14:xfrm>
                <a:off x="3461858" y="1747486"/>
                <a:ext cx="170308" cy="254088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8E0662-68AB-A8D3-D7A2-BF4742B846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52857" y="1738489"/>
                  <a:ext cx="187951" cy="271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7527BB1-625C-E863-56E7-753CC3B14283}"/>
                    </a:ext>
                  </a:extLst>
                </p14:cNvPr>
                <p14:cNvContentPartPr/>
                <p14:nvPr/>
              </p14:nvContentPartPr>
              <p14:xfrm>
                <a:off x="3679779" y="1725968"/>
                <a:ext cx="100262" cy="29987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7527BB1-625C-E863-56E7-753CC3B142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0763" y="1716957"/>
                  <a:ext cx="117934" cy="317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ADE394-E6A9-F633-806D-95E4CB69BA59}"/>
                    </a:ext>
                  </a:extLst>
                </p14:cNvPr>
                <p14:cNvContentPartPr/>
                <p14:nvPr/>
              </p14:nvContentPartPr>
              <p14:xfrm>
                <a:off x="3764475" y="1701704"/>
                <a:ext cx="157031" cy="331001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ADE394-E6A9-F633-806D-95E4CB69BA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5471" y="1692700"/>
                  <a:ext cx="174679" cy="34865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A0F5305-D2DE-C521-E9F3-E318E18A1676}"/>
                  </a:ext>
                </a:extLst>
              </p14:cNvPr>
              <p14:cNvContentPartPr/>
              <p14:nvPr/>
            </p14:nvContentPartPr>
            <p14:xfrm>
              <a:off x="897924" y="1920182"/>
              <a:ext cx="173512" cy="281099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A0F5305-D2DE-C521-E9F3-E318E18A16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8924" y="1911184"/>
                <a:ext cx="191151" cy="298735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2C61F0A-DA9D-6882-CD04-14C2CD429E29}"/>
              </a:ext>
            </a:extLst>
          </p:cNvPr>
          <p:cNvGrpSpPr/>
          <p:nvPr/>
        </p:nvGrpSpPr>
        <p:grpSpPr>
          <a:xfrm>
            <a:off x="605379" y="1910110"/>
            <a:ext cx="162983" cy="344278"/>
            <a:chOff x="605379" y="1910110"/>
            <a:chExt cx="162983" cy="3442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3F01D8-FD3C-A25D-1785-0E828F7913F0}"/>
                    </a:ext>
                  </a:extLst>
                </p14:cNvPr>
                <p14:cNvContentPartPr/>
                <p14:nvPr/>
              </p14:nvContentPartPr>
              <p14:xfrm>
                <a:off x="605379" y="1962301"/>
                <a:ext cx="32047" cy="262329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3F01D8-FD3C-A25D-1785-0E828F7913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6275" y="1953292"/>
                  <a:ext cx="49891" cy="279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0824FD-82A8-51E9-9EA7-30D68856D91E}"/>
                    </a:ext>
                  </a:extLst>
                </p14:cNvPr>
                <p14:cNvContentPartPr/>
                <p14:nvPr/>
              </p14:nvContentPartPr>
              <p14:xfrm>
                <a:off x="723954" y="1910110"/>
                <a:ext cx="44408" cy="344278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0824FD-82A8-51E9-9EA7-30D68856D9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4928" y="1901107"/>
                  <a:ext cx="62099" cy="361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BEA778-C097-E660-D316-3FE6FC07E7B7}"/>
                    </a:ext>
                  </a:extLst>
                </p14:cNvPr>
                <p14:cNvContentPartPr/>
                <p14:nvPr/>
              </p14:nvContentPartPr>
              <p14:xfrm>
                <a:off x="647498" y="2052033"/>
                <a:ext cx="96141" cy="43035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BEA778-C097-E660-D316-3FE6FC07E7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8462" y="2042992"/>
                  <a:ext cx="113851" cy="607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325D9C-0A53-5F74-8068-9B495AB28311}"/>
                  </a:ext>
                </a:extLst>
              </p14:cNvPr>
              <p14:cNvContentPartPr/>
              <p14:nvPr/>
            </p14:nvContentPartPr>
            <p14:xfrm>
              <a:off x="5617031" y="1604486"/>
              <a:ext cx="152640" cy="365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325D9C-0A53-5F74-8068-9B495AB2831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08031" y="1595486"/>
                <a:ext cx="17028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BD3A806-1ABF-2D96-BEE0-A204A0D4E7C7}"/>
              </a:ext>
            </a:extLst>
          </p:cNvPr>
          <p:cNvGrpSpPr/>
          <p:nvPr/>
        </p:nvGrpSpPr>
        <p:grpSpPr>
          <a:xfrm>
            <a:off x="4665911" y="1315406"/>
            <a:ext cx="637200" cy="320040"/>
            <a:chOff x="4665911" y="1315406"/>
            <a:chExt cx="6372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95D6D7-4E8E-7A9C-EE55-59C98EC681D7}"/>
                    </a:ext>
                  </a:extLst>
                </p14:cNvPr>
                <p14:cNvContentPartPr/>
                <p14:nvPr/>
              </p14:nvContentPartPr>
              <p14:xfrm>
                <a:off x="4665911" y="1325126"/>
                <a:ext cx="504000" cy="310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95D6D7-4E8E-7A9C-EE55-59C98EC681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6911" y="1316126"/>
                  <a:ext cx="5216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897A7F-6460-11E7-6FB5-65033D735AFD}"/>
                    </a:ext>
                  </a:extLst>
                </p14:cNvPr>
                <p14:cNvContentPartPr/>
                <p14:nvPr/>
              </p14:nvContentPartPr>
              <p14:xfrm>
                <a:off x="5227151" y="1315406"/>
                <a:ext cx="43560" cy="242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897A7F-6460-11E7-6FB5-65033D735A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18151" y="1306406"/>
                  <a:ext cx="61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123080-3005-E9D8-3149-17DE360D51BE}"/>
                    </a:ext>
                  </a:extLst>
                </p14:cNvPr>
                <p14:cNvContentPartPr/>
                <p14:nvPr/>
              </p14:nvContentPartPr>
              <p14:xfrm>
                <a:off x="5179631" y="1436726"/>
                <a:ext cx="123480" cy="19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123080-3005-E9D8-3149-17DE360D51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0631" y="1427726"/>
                  <a:ext cx="1411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F4F83DB-D4A1-E528-87DB-AF6F01C1974A}"/>
              </a:ext>
            </a:extLst>
          </p:cNvPr>
          <p:cNvGrpSpPr/>
          <p:nvPr/>
        </p:nvGrpSpPr>
        <p:grpSpPr>
          <a:xfrm>
            <a:off x="6360654" y="939932"/>
            <a:ext cx="2177640" cy="1004040"/>
            <a:chOff x="6360654" y="939932"/>
            <a:chExt cx="2177640" cy="10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D7C91B-0D5E-FC29-8D9D-BD25A039ECD0}"/>
                    </a:ext>
                  </a:extLst>
                </p14:cNvPr>
                <p14:cNvContentPartPr/>
                <p14:nvPr/>
              </p14:nvContentPartPr>
              <p14:xfrm>
                <a:off x="6360654" y="1681172"/>
                <a:ext cx="11160" cy="262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D7C91B-0D5E-FC29-8D9D-BD25A039EC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51654" y="1672172"/>
                  <a:ext cx="28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A8424A-24BA-3507-C4C9-81E8C01A711A}"/>
                    </a:ext>
                  </a:extLst>
                </p14:cNvPr>
                <p14:cNvContentPartPr/>
                <p14:nvPr/>
              </p14:nvContentPartPr>
              <p14:xfrm>
                <a:off x="6443094" y="1658852"/>
                <a:ext cx="23040" cy="229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A8424A-24BA-3507-C4C9-81E8C01A71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34232" y="1649852"/>
                  <a:ext cx="40409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20F931-891A-CD9F-B936-4CEDBF9465AD}"/>
                    </a:ext>
                  </a:extLst>
                </p14:cNvPr>
                <p14:cNvContentPartPr/>
                <p14:nvPr/>
              </p14:nvContentPartPr>
              <p14:xfrm>
                <a:off x="6371094" y="1817252"/>
                <a:ext cx="79560" cy="20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20F931-891A-CD9F-B936-4CEDBF9465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62094" y="1808252"/>
                  <a:ext cx="97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44620E-636D-B2F1-BDA0-4A729D97C9BC}"/>
                    </a:ext>
                  </a:extLst>
                </p14:cNvPr>
                <p14:cNvContentPartPr/>
                <p14:nvPr/>
              </p14:nvContentPartPr>
              <p14:xfrm>
                <a:off x="6594654" y="1646612"/>
                <a:ext cx="219600" cy="234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44620E-636D-B2F1-BDA0-4A729D97C9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85639" y="1637612"/>
                  <a:ext cx="237269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482FFD-9C67-6544-48E3-65E463F2A548}"/>
                    </a:ext>
                  </a:extLst>
                </p14:cNvPr>
                <p14:cNvContentPartPr/>
                <p14:nvPr/>
              </p14:nvContentPartPr>
              <p14:xfrm>
                <a:off x="6936654" y="1550852"/>
                <a:ext cx="845640" cy="172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482FFD-9C67-6544-48E3-65E463F2A5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27650" y="1541871"/>
                  <a:ext cx="863288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5D6F04-4030-2690-BD98-11356D4E17E0}"/>
                    </a:ext>
                  </a:extLst>
                </p14:cNvPr>
                <p14:cNvContentPartPr/>
                <p14:nvPr/>
              </p14:nvContentPartPr>
              <p14:xfrm>
                <a:off x="7258134" y="1305332"/>
                <a:ext cx="10080" cy="274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5D6F04-4030-2690-BD98-11356D4E17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49134" y="1296332"/>
                  <a:ext cx="27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B11879-47C9-1CD3-3002-071CB91516B5}"/>
                    </a:ext>
                  </a:extLst>
                </p14:cNvPr>
                <p14:cNvContentPartPr/>
                <p14:nvPr/>
              </p14:nvContentPartPr>
              <p14:xfrm>
                <a:off x="7382334" y="1315412"/>
                <a:ext cx="11520" cy="220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B11879-47C9-1CD3-3002-071CB91516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73334" y="1306412"/>
                  <a:ext cx="29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45A0F2-144B-3020-4E69-7C2A259E74F3}"/>
                    </a:ext>
                  </a:extLst>
                </p14:cNvPr>
                <p14:cNvContentPartPr/>
                <p14:nvPr/>
              </p14:nvContentPartPr>
              <p14:xfrm>
                <a:off x="7316814" y="939932"/>
                <a:ext cx="189720" cy="261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45A0F2-144B-3020-4E69-7C2A259E74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7814" y="930932"/>
                  <a:ext cx="207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66ADD5-C6CF-2FB0-72BC-BA9B8E7C454E}"/>
                    </a:ext>
                  </a:extLst>
                </p14:cNvPr>
                <p14:cNvContentPartPr/>
                <p14:nvPr/>
              </p14:nvContentPartPr>
              <p14:xfrm>
                <a:off x="7778334" y="1513412"/>
                <a:ext cx="304560" cy="175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66ADD5-C6CF-2FB0-72BC-BA9B8E7C45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69334" y="1504430"/>
                  <a:ext cx="322200" cy="192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6148E61-85AC-9E2C-3699-DC6B157B0C61}"/>
                    </a:ext>
                  </a:extLst>
                </p14:cNvPr>
                <p14:cNvContentPartPr/>
                <p14:nvPr/>
              </p14:nvContentPartPr>
              <p14:xfrm>
                <a:off x="8301054" y="1320092"/>
                <a:ext cx="237240" cy="235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6148E61-85AC-9E2C-3699-DC6B157B0C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92068" y="1311092"/>
                  <a:ext cx="254853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32DC9E-AAD6-EA67-60E2-EC65B6B87C50}"/>
              </a:ext>
            </a:extLst>
          </p:cNvPr>
          <p:cNvGrpSpPr/>
          <p:nvPr/>
        </p:nvGrpSpPr>
        <p:grpSpPr>
          <a:xfrm>
            <a:off x="9136974" y="1504052"/>
            <a:ext cx="206640" cy="210960"/>
            <a:chOff x="9136974" y="1504052"/>
            <a:chExt cx="20664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376B99-81B2-5BE7-1A7D-C4F9496C323E}"/>
                    </a:ext>
                  </a:extLst>
                </p14:cNvPr>
                <p14:cNvContentPartPr/>
                <p14:nvPr/>
              </p14:nvContentPartPr>
              <p14:xfrm>
                <a:off x="9187734" y="1504052"/>
                <a:ext cx="29520" cy="210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376B99-81B2-5BE7-1A7D-C4F9496C32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78623" y="1495052"/>
                  <a:ext cx="47378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FCEC692-8179-C661-D00D-862C983C1E80}"/>
                    </a:ext>
                  </a:extLst>
                </p14:cNvPr>
                <p14:cNvContentPartPr/>
                <p14:nvPr/>
              </p14:nvContentPartPr>
              <p14:xfrm>
                <a:off x="9136974" y="1576772"/>
                <a:ext cx="206640" cy="40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FCEC692-8179-C661-D00D-862C983C1E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27974" y="1567772"/>
                  <a:ext cx="2242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997F596-7192-4590-ABE7-3B21A517F53D}"/>
              </a:ext>
            </a:extLst>
          </p:cNvPr>
          <p:cNvGrpSpPr/>
          <p:nvPr/>
        </p:nvGrpSpPr>
        <p:grpSpPr>
          <a:xfrm>
            <a:off x="9975054" y="978092"/>
            <a:ext cx="221760" cy="727920"/>
            <a:chOff x="9975054" y="978092"/>
            <a:chExt cx="221760" cy="72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46A19A-0196-B69D-C56E-15BEF9A369CD}"/>
                    </a:ext>
                  </a:extLst>
                </p14:cNvPr>
                <p14:cNvContentPartPr/>
                <p14:nvPr/>
              </p14:nvContentPartPr>
              <p14:xfrm>
                <a:off x="9975054" y="1474172"/>
                <a:ext cx="207000" cy="231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46A19A-0196-B69D-C56E-15BEF9A369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66054" y="1465158"/>
                  <a:ext cx="2246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0DF9DC-7C3D-D89C-E24F-DC4E6C023FFC}"/>
                    </a:ext>
                  </a:extLst>
                </p14:cNvPr>
                <p14:cNvContentPartPr/>
                <p14:nvPr/>
              </p14:nvContentPartPr>
              <p14:xfrm>
                <a:off x="10036614" y="1258532"/>
                <a:ext cx="12600" cy="147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0DF9DC-7C3D-D89C-E24F-DC4E6C023F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27614" y="1249532"/>
                  <a:ext cx="3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FD712D-CFBC-EAF7-B4CE-C2083F9AEB20}"/>
                    </a:ext>
                  </a:extLst>
                </p14:cNvPr>
                <p14:cNvContentPartPr/>
                <p14:nvPr/>
              </p14:nvContentPartPr>
              <p14:xfrm>
                <a:off x="10110774" y="1219652"/>
                <a:ext cx="14760" cy="142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FD712D-CFBC-EAF7-B4CE-C2083F9AEB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01774" y="1210652"/>
                  <a:ext cx="32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214465-1F62-1F33-F079-DB03BF7F6C5C}"/>
                    </a:ext>
                  </a:extLst>
                </p14:cNvPr>
                <p14:cNvContentPartPr/>
                <p14:nvPr/>
              </p14:nvContentPartPr>
              <p14:xfrm>
                <a:off x="10059654" y="978092"/>
                <a:ext cx="137160" cy="176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214465-1F62-1F33-F079-DB03BF7F6C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50654" y="969074"/>
                  <a:ext cx="154800" cy="1944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FD4D412-C41E-6041-3D92-B7C47D080D1F}"/>
              </a:ext>
            </a:extLst>
          </p:cNvPr>
          <p:cNvGrpSpPr/>
          <p:nvPr/>
        </p:nvGrpSpPr>
        <p:grpSpPr>
          <a:xfrm>
            <a:off x="10067574" y="1820132"/>
            <a:ext cx="198360" cy="601200"/>
            <a:chOff x="10067574" y="1820132"/>
            <a:chExt cx="198360" cy="60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F13795-087B-A77D-80F3-A0850674072E}"/>
                    </a:ext>
                  </a:extLst>
                </p14:cNvPr>
                <p14:cNvContentPartPr/>
                <p14:nvPr/>
              </p14:nvContentPartPr>
              <p14:xfrm>
                <a:off x="10067574" y="1853972"/>
                <a:ext cx="17280" cy="224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F13795-087B-A77D-80F3-A085067407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8574" y="1844972"/>
                  <a:ext cx="3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F3B722-3531-0C59-CF4B-8B3C12AFE1F8}"/>
                    </a:ext>
                  </a:extLst>
                </p14:cNvPr>
                <p14:cNvContentPartPr/>
                <p14:nvPr/>
              </p14:nvContentPartPr>
              <p14:xfrm>
                <a:off x="10171974" y="1820132"/>
                <a:ext cx="38520" cy="307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F3B722-3531-0C59-CF4B-8B3C12AFE1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62889" y="1811132"/>
                  <a:ext cx="56326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A1D50C7-FFB9-2F03-6FF8-EE31CB3E58A8}"/>
                    </a:ext>
                  </a:extLst>
                </p14:cNvPr>
                <p14:cNvContentPartPr/>
                <p14:nvPr/>
              </p14:nvContentPartPr>
              <p14:xfrm>
                <a:off x="10096734" y="2204612"/>
                <a:ext cx="169200" cy="216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A1D50C7-FFB9-2F03-6FF8-EE31CB3E58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87734" y="2195612"/>
                  <a:ext cx="1868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5842ADA-6986-432F-88E8-1C4D60145845}"/>
              </a:ext>
            </a:extLst>
          </p:cNvPr>
          <p:cNvGrpSpPr/>
          <p:nvPr/>
        </p:nvGrpSpPr>
        <p:grpSpPr>
          <a:xfrm>
            <a:off x="2215614" y="1968092"/>
            <a:ext cx="248040" cy="829440"/>
            <a:chOff x="2215614" y="1968092"/>
            <a:chExt cx="248040" cy="82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6E433C-6F16-2F09-6686-06FC7CDDD47F}"/>
                    </a:ext>
                  </a:extLst>
                </p14:cNvPr>
                <p14:cNvContentPartPr/>
                <p14:nvPr/>
              </p14:nvContentPartPr>
              <p14:xfrm>
                <a:off x="2275014" y="1968092"/>
                <a:ext cx="19440" cy="446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6E433C-6F16-2F09-6686-06FC7CDDD4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66014" y="1959092"/>
                  <a:ext cx="370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331AAD-41D7-7A27-617E-11D5FFDAE524}"/>
                    </a:ext>
                  </a:extLst>
                </p14:cNvPr>
                <p14:cNvContentPartPr/>
                <p14:nvPr/>
              </p14:nvContentPartPr>
              <p14:xfrm>
                <a:off x="2215614" y="2541212"/>
                <a:ext cx="248040" cy="256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331AAD-41D7-7A27-617E-11D5FFDAE5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06614" y="2532199"/>
                  <a:ext cx="265680" cy="27398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223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6B6C-A6BF-967E-8915-24E43BF0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Malonic Ester Synthesis: Putting the Steps Together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33A2A5-CCAF-7A53-9C67-476E4671734E}"/>
              </a:ext>
            </a:extLst>
          </p:cNvPr>
          <p:cNvGrpSpPr/>
          <p:nvPr/>
        </p:nvGrpSpPr>
        <p:grpSpPr>
          <a:xfrm>
            <a:off x="767844" y="1144799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44D976-9EBF-5D1D-8C73-BD4789A1F8D5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44D976-9EBF-5D1D-8C73-BD4789A1F8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D16667-1211-C63B-DA60-F5570BACFBDA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D16667-1211-C63B-DA60-F5570BACFB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87846F-0DDB-248E-B433-2AD5059EC796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87846F-0DDB-248E-B433-2AD5059EC7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A3F9FA-F7F0-6EB8-D044-420ACE9A9DF0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A3F9FA-F7F0-6EB8-D044-420ACE9A9D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3DC447-53BC-A01F-A464-0D0A8E971023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3DC447-53BC-A01F-A464-0D0A8E9710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A5F4F9-E384-18AF-C1CA-D24D3D4CE814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A5F4F9-E384-18AF-C1CA-D24D3D4CE8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F89075-05BF-C5AC-3A11-BB89FE559921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F89075-05BF-C5AC-3A11-BB89FE5599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AD38D8-A8FE-64F3-0093-FCE83CC639BE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AD38D8-A8FE-64F3-0093-FCE83CC639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EE3651-A9A2-7525-FBED-84D02F842E1A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EE3651-A9A2-7525-FBED-84D02F842E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D3C5F6-5B12-2931-C51D-99BCDD934522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D3C5F6-5B12-2931-C51D-99BCDD9345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5137AD-24CC-8136-7D08-2C3181FCA730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5137AD-24CC-8136-7D08-2C3181FCA7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823C9A-E2DD-9ECE-0622-D6D5CF5D544E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823C9A-E2DD-9ECE-0622-D6D5CF5D54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C3D3FE-2A5B-9801-5172-A2A4EE927B2C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C3D3FE-2A5B-9801-5172-A2A4EE927B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352983-BAB7-D046-9EF5-315EEB60AED6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352983-BAB7-D046-9EF5-315EEB60AE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BA3A3A-064E-5CCD-27B6-70D847ACBCB7}"/>
              </a:ext>
            </a:extLst>
          </p:cNvPr>
          <p:cNvGrpSpPr/>
          <p:nvPr/>
        </p:nvGrpSpPr>
        <p:grpSpPr>
          <a:xfrm>
            <a:off x="3533909" y="1760462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B8E8D1-3277-EEF5-B4D3-0B5FD927CF29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B8E8D1-3277-EEF5-B4D3-0B5FD927CF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DB87C0-6E9A-2955-C665-3FD87E040B4D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DB87C0-6E9A-2955-C665-3FD87E040B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C66FD8-6701-8F17-063A-7A8BEA7DFD69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C66FD8-6701-8F17-063A-7A8BEA7DFD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896F2B-EE88-2841-6C6B-44A0B4E52D63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896F2B-EE88-2841-6C6B-44A0B4E52D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B5F9BE-848F-D447-65A1-7DA2D4180E90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B5F9BE-848F-D447-65A1-7DA2D4180E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F07FAD-C536-5F4B-D169-75FF5D226926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F07FAD-C536-5F4B-D169-75FF5D2269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743694-2E7E-40CB-F26B-CA50E6B08E69}"/>
                  </a:ext>
                </a:extLst>
              </p14:cNvPr>
              <p14:cNvContentPartPr/>
              <p14:nvPr/>
            </p14:nvContentPartPr>
            <p14:xfrm>
              <a:off x="5045579" y="1608119"/>
              <a:ext cx="1384920" cy="208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743694-2E7E-40CB-F26B-CA50E6B08E6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36579" y="1599119"/>
                <a:ext cx="140256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37BB42A3-9ACB-53F2-08A1-6410455D2CF1}"/>
              </a:ext>
            </a:extLst>
          </p:cNvPr>
          <p:cNvGrpSpPr/>
          <p:nvPr/>
        </p:nvGrpSpPr>
        <p:grpSpPr>
          <a:xfrm>
            <a:off x="5094179" y="847799"/>
            <a:ext cx="112680" cy="279360"/>
            <a:chOff x="5094179" y="847799"/>
            <a:chExt cx="11268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1E12B7-332E-8E20-FEA3-1EA383108DF4}"/>
                    </a:ext>
                  </a:extLst>
                </p14:cNvPr>
                <p14:cNvContentPartPr/>
                <p14:nvPr/>
              </p14:nvContentPartPr>
              <p14:xfrm>
                <a:off x="5094179" y="865079"/>
                <a:ext cx="26640" cy="183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1E12B7-332E-8E20-FEA3-1EA383108D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85179" y="856079"/>
                  <a:ext cx="44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E65B10-7705-8BCD-AC0D-6EB134ADF29B}"/>
                    </a:ext>
                  </a:extLst>
                </p14:cNvPr>
                <p14:cNvContentPartPr/>
                <p14:nvPr/>
              </p14:nvContentPartPr>
              <p14:xfrm>
                <a:off x="5115419" y="847799"/>
                <a:ext cx="91440" cy="279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E65B10-7705-8BCD-AC0D-6EB134ADF2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6419" y="838799"/>
                  <a:ext cx="1090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D42243-449F-E69B-3196-CAAF4278B6B3}"/>
              </a:ext>
            </a:extLst>
          </p:cNvPr>
          <p:cNvGrpSpPr/>
          <p:nvPr/>
        </p:nvGrpSpPr>
        <p:grpSpPr>
          <a:xfrm>
            <a:off x="5367779" y="817919"/>
            <a:ext cx="866880" cy="255960"/>
            <a:chOff x="5367779" y="817919"/>
            <a:chExt cx="86688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0901BA-1633-4CA8-17F2-7B4ACD258BC1}"/>
                    </a:ext>
                  </a:extLst>
                </p14:cNvPr>
                <p14:cNvContentPartPr/>
                <p14:nvPr/>
              </p14:nvContentPartPr>
              <p14:xfrm>
                <a:off x="5367779" y="870479"/>
                <a:ext cx="82080" cy="203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0901BA-1633-4CA8-17F2-7B4ACD258B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58779" y="861479"/>
                  <a:ext cx="99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249F44-1052-C80F-2167-A984075C1587}"/>
                    </a:ext>
                  </a:extLst>
                </p14:cNvPr>
                <p14:cNvContentPartPr/>
                <p14:nvPr/>
              </p14:nvContentPartPr>
              <p14:xfrm>
                <a:off x="5524739" y="975959"/>
                <a:ext cx="88920" cy="80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249F44-1052-C80F-2167-A984075C15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15739" y="966959"/>
                  <a:ext cx="106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FB1ADE-7B3D-4F64-ADA2-ACB2E583A3F4}"/>
                    </a:ext>
                  </a:extLst>
                </p14:cNvPr>
                <p14:cNvContentPartPr/>
                <p14:nvPr/>
              </p14:nvContentPartPr>
              <p14:xfrm>
                <a:off x="5672339" y="875879"/>
                <a:ext cx="106200" cy="183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FB1ADE-7B3D-4F64-ADA2-ACB2E583A3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3339" y="866879"/>
                  <a:ext cx="123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B76864-A89C-2524-51C1-80170DD2E69B}"/>
                    </a:ext>
                  </a:extLst>
                </p14:cNvPr>
                <p14:cNvContentPartPr/>
                <p14:nvPr/>
              </p14:nvContentPartPr>
              <p14:xfrm>
                <a:off x="5837219" y="855719"/>
                <a:ext cx="111600" cy="18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B76864-A89C-2524-51C1-80170DD2E6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8219" y="846719"/>
                  <a:ext cx="12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A2811B-DF54-75FD-45F5-D8C5E9AF0AB0}"/>
                    </a:ext>
                  </a:extLst>
                </p14:cNvPr>
                <p14:cNvContentPartPr/>
                <p14:nvPr/>
              </p14:nvContentPartPr>
              <p14:xfrm>
                <a:off x="5886539" y="935279"/>
                <a:ext cx="75600" cy="22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A2811B-DF54-75FD-45F5-D8C5E9AF0A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77539" y="926279"/>
                  <a:ext cx="93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701800-3CFE-F8C7-573D-B665E8B36781}"/>
                    </a:ext>
                  </a:extLst>
                </p14:cNvPr>
                <p14:cNvContentPartPr/>
                <p14:nvPr/>
              </p14:nvContentPartPr>
              <p14:xfrm>
                <a:off x="5898059" y="1003319"/>
                <a:ext cx="130680" cy="46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701800-3CFE-F8C7-573D-B665E8B367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89034" y="994319"/>
                  <a:ext cx="148369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165C28-37E8-DF90-DD4C-194C4128BBC8}"/>
                    </a:ext>
                  </a:extLst>
                </p14:cNvPr>
                <p14:cNvContentPartPr/>
                <p14:nvPr/>
              </p14:nvContentPartPr>
              <p14:xfrm>
                <a:off x="6110459" y="817919"/>
                <a:ext cx="124200" cy="210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165C28-37E8-DF90-DD4C-194C4128BB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1485" y="808919"/>
                  <a:ext cx="141789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AAB5556-46DA-8379-F0DC-0F5B8E10AC9B}"/>
                    </a:ext>
                  </a:extLst>
                </p14:cNvPr>
                <p14:cNvContentPartPr/>
                <p14:nvPr/>
              </p14:nvContentPartPr>
              <p14:xfrm>
                <a:off x="6077699" y="917279"/>
                <a:ext cx="144720" cy="31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AAB5556-46DA-8379-F0DC-0F5B8E10AC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68699" y="908174"/>
                  <a:ext cx="162360" cy="491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9EFD9E-2339-24FE-62AB-770939CEAE2B}"/>
              </a:ext>
            </a:extLst>
          </p:cNvPr>
          <p:cNvGrpSpPr/>
          <p:nvPr/>
        </p:nvGrpSpPr>
        <p:grpSpPr>
          <a:xfrm>
            <a:off x="5125859" y="1292399"/>
            <a:ext cx="1452960" cy="294480"/>
            <a:chOff x="5125859" y="1292399"/>
            <a:chExt cx="145296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96D6EC-2B98-4BF2-B0F1-ED7D1F09128B}"/>
                    </a:ext>
                  </a:extLst>
                </p14:cNvPr>
                <p14:cNvContentPartPr/>
                <p14:nvPr/>
              </p14:nvContentPartPr>
              <p14:xfrm>
                <a:off x="5125859" y="1344599"/>
                <a:ext cx="113760" cy="147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96D6EC-2B98-4BF2-B0F1-ED7D1F0912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16830" y="1335599"/>
                  <a:ext cx="131456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FB7C7A-4286-C505-B1F0-10706063ABFE}"/>
                    </a:ext>
                  </a:extLst>
                </p14:cNvPr>
                <p14:cNvContentPartPr/>
                <p14:nvPr/>
              </p14:nvContentPartPr>
              <p14:xfrm>
                <a:off x="5250419" y="1292399"/>
                <a:ext cx="108720" cy="294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FB7C7A-4286-C505-B1F0-10706063AB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41419" y="1283399"/>
                  <a:ext cx="126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9EA5A9-76AD-2D94-7562-FAC160780251}"/>
                    </a:ext>
                  </a:extLst>
                </p14:cNvPr>
                <p14:cNvContentPartPr/>
                <p14:nvPr/>
              </p14:nvContentPartPr>
              <p14:xfrm>
                <a:off x="5494859" y="1372319"/>
                <a:ext cx="58680" cy="187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9EA5A9-76AD-2D94-7562-FAC1607802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85859" y="1363319"/>
                  <a:ext cx="76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96DD95-42BA-C398-5076-A3C3F1893BBF}"/>
                    </a:ext>
                  </a:extLst>
                </p14:cNvPr>
                <p14:cNvContentPartPr/>
                <p14:nvPr/>
              </p14:nvContentPartPr>
              <p14:xfrm>
                <a:off x="5571179" y="1358999"/>
                <a:ext cx="128520" cy="204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96DD95-42BA-C398-5076-A3C3F1893B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62179" y="1350015"/>
                  <a:ext cx="146160" cy="221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53D5BC-8CDE-AF6C-08A0-CDE1B4D0C9CA}"/>
                    </a:ext>
                  </a:extLst>
                </p14:cNvPr>
                <p14:cNvContentPartPr/>
                <p14:nvPr/>
              </p14:nvContentPartPr>
              <p14:xfrm>
                <a:off x="5773499" y="1319759"/>
                <a:ext cx="401760" cy="149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53D5BC-8CDE-AF6C-08A0-CDE1B4D0C9C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4507" y="1310759"/>
                  <a:ext cx="419384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2D594A-FADE-9053-E69D-55DB2AEA1D5F}"/>
                    </a:ext>
                  </a:extLst>
                </p14:cNvPr>
                <p14:cNvContentPartPr/>
                <p14:nvPr/>
              </p14:nvContentPartPr>
              <p14:xfrm>
                <a:off x="6262379" y="1323359"/>
                <a:ext cx="133920" cy="155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2D594A-FADE-9053-E69D-55DB2AEA1D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53379" y="1314359"/>
                  <a:ext cx="151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9ED0F2F-9535-7240-F09E-8577BFE419E9}"/>
                    </a:ext>
                  </a:extLst>
                </p14:cNvPr>
                <p14:cNvContentPartPr/>
                <p14:nvPr/>
              </p14:nvContentPartPr>
              <p14:xfrm>
                <a:off x="6445619" y="1370159"/>
                <a:ext cx="133200" cy="117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9ED0F2F-9535-7240-F09E-8577BFE419E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36595" y="1361159"/>
                  <a:ext cx="150888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7F3BF2-7385-B74F-766B-C9C8251269B4}"/>
              </a:ext>
            </a:extLst>
          </p:cNvPr>
          <p:cNvGrpSpPr/>
          <p:nvPr/>
        </p:nvGrpSpPr>
        <p:grpSpPr>
          <a:xfrm>
            <a:off x="5124419" y="1922399"/>
            <a:ext cx="1103400" cy="337320"/>
            <a:chOff x="5124419" y="1922399"/>
            <a:chExt cx="110340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76AD4B-E2E4-231A-99F3-97D1751FDA4A}"/>
                    </a:ext>
                  </a:extLst>
                </p14:cNvPr>
                <p14:cNvContentPartPr/>
                <p14:nvPr/>
              </p14:nvContentPartPr>
              <p14:xfrm>
                <a:off x="5124419" y="1975319"/>
                <a:ext cx="131760" cy="161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76AD4B-E2E4-231A-99F3-97D1751FDA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15419" y="1966319"/>
                  <a:ext cx="149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EEC11C-F371-738D-52A0-61DAF1E42326}"/>
                    </a:ext>
                  </a:extLst>
                </p14:cNvPr>
                <p14:cNvContentPartPr/>
                <p14:nvPr/>
              </p14:nvContentPartPr>
              <p14:xfrm>
                <a:off x="5271659" y="1922399"/>
                <a:ext cx="93240" cy="309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EEC11C-F371-738D-52A0-61DAF1E423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62659" y="1913399"/>
                  <a:ext cx="110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448416-9E08-F115-548D-CA4E4D66FE93}"/>
                    </a:ext>
                  </a:extLst>
                </p14:cNvPr>
                <p14:cNvContentPartPr/>
                <p14:nvPr/>
              </p14:nvContentPartPr>
              <p14:xfrm>
                <a:off x="5533019" y="1996199"/>
                <a:ext cx="31320" cy="166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448416-9E08-F115-548D-CA4E4D66FE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24019" y="1987199"/>
                  <a:ext cx="48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FFF5FC-66BC-5F8B-CF14-BA791D823616}"/>
                    </a:ext>
                  </a:extLst>
                </p14:cNvPr>
                <p14:cNvContentPartPr/>
                <p14:nvPr/>
              </p14:nvContentPartPr>
              <p14:xfrm>
                <a:off x="5608259" y="1981799"/>
                <a:ext cx="36720" cy="174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FFF5FC-66BC-5F8B-CF14-BA791D8236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99346" y="1972818"/>
                  <a:ext cx="54189" cy="19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6A0E8A-3D41-126D-7F41-1D4AC930994B}"/>
                    </a:ext>
                  </a:extLst>
                </p14:cNvPr>
                <p14:cNvContentPartPr/>
                <p14:nvPr/>
              </p14:nvContentPartPr>
              <p14:xfrm>
                <a:off x="5577659" y="2090519"/>
                <a:ext cx="45720" cy="22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6A0E8A-3D41-126D-7F41-1D4AC93099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68659" y="2081519"/>
                  <a:ext cx="63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F772A2-D641-3C9B-BE75-33F3DFB213D9}"/>
                    </a:ext>
                  </a:extLst>
                </p14:cNvPr>
                <p14:cNvContentPartPr/>
                <p14:nvPr/>
              </p14:nvContentPartPr>
              <p14:xfrm>
                <a:off x="5687459" y="2116799"/>
                <a:ext cx="108360" cy="142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F772A2-D641-3C9B-BE75-33F3DFB213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78459" y="2107776"/>
                  <a:ext cx="12600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2430D72-507E-846E-CAD3-EC2C3CF9CDCD}"/>
                    </a:ext>
                  </a:extLst>
                </p14:cNvPr>
                <p14:cNvContentPartPr/>
                <p14:nvPr/>
              </p14:nvContentPartPr>
              <p14:xfrm>
                <a:off x="5833619" y="2009879"/>
                <a:ext cx="100800" cy="181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2430D72-507E-846E-CAD3-EC2C3CF9CD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24587" y="2000861"/>
                  <a:ext cx="118503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39283A-73F8-16CE-0D84-F4EC5E06B799}"/>
                    </a:ext>
                  </a:extLst>
                </p14:cNvPr>
                <p14:cNvContentPartPr/>
                <p14:nvPr/>
              </p14:nvContentPartPr>
              <p14:xfrm>
                <a:off x="5983019" y="1954799"/>
                <a:ext cx="81720" cy="115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39283A-73F8-16CE-0D84-F4EC5E06B7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73979" y="1945799"/>
                  <a:ext cx="99438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27C1E0-AF98-2515-233A-A1DD2E67D48E}"/>
                    </a:ext>
                  </a:extLst>
                </p14:cNvPr>
                <p14:cNvContentPartPr/>
                <p14:nvPr/>
              </p14:nvContentPartPr>
              <p14:xfrm>
                <a:off x="6198659" y="2121839"/>
                <a:ext cx="29160" cy="119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27C1E0-AF98-2515-233A-A1DD2E67D4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89659" y="2112812"/>
                  <a:ext cx="46800" cy="1368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15D1D62-9542-D133-9BA2-684DAB54E74C}"/>
                  </a:ext>
                </a:extLst>
              </p14:cNvPr>
              <p14:cNvContentPartPr/>
              <p14:nvPr/>
            </p14:nvContentPartPr>
            <p14:xfrm>
              <a:off x="6383699" y="2013479"/>
              <a:ext cx="190440" cy="1688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15D1D62-9542-D133-9BA2-684DAB54E74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374699" y="2004460"/>
                <a:ext cx="208080" cy="1865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97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D4C3-4E96-DA8D-083E-0E668775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Malonic Ester Synthesis with Two Alpha-</a:t>
            </a:r>
            <a:r>
              <a:rPr lang="en-US" err="1"/>
              <a:t>Alkylations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837CF2-8AA8-E96A-4524-5727D8AD9D51}"/>
              </a:ext>
            </a:extLst>
          </p:cNvPr>
          <p:cNvGrpSpPr/>
          <p:nvPr/>
        </p:nvGrpSpPr>
        <p:grpSpPr>
          <a:xfrm>
            <a:off x="767844" y="1144799"/>
            <a:ext cx="2625848" cy="1032193"/>
            <a:chOff x="1653725" y="708319"/>
            <a:chExt cx="2625848" cy="1032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6E372C-EE5C-62AC-05FA-5B55C4301772}"/>
                    </a:ext>
                  </a:extLst>
                </p14:cNvPr>
                <p14:cNvContentPartPr/>
                <p14:nvPr/>
              </p14:nvContentPartPr>
              <p14:xfrm>
                <a:off x="1653725" y="1465378"/>
                <a:ext cx="157893" cy="275134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6E372C-EE5C-62AC-05FA-5B55C430177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44713" y="1456363"/>
                  <a:ext cx="175557" cy="292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4A32239-BDB9-FE76-3890-C541269E3DAD}"/>
                    </a:ext>
                  </a:extLst>
                </p14:cNvPr>
                <p14:cNvContentPartPr/>
                <p14:nvPr/>
              </p14:nvContentPartPr>
              <p14:xfrm>
                <a:off x="1701446" y="1587922"/>
                <a:ext cx="140218" cy="30636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4A32239-BDB9-FE76-3890-C541269E3D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2435" y="1578911"/>
                  <a:ext cx="157880" cy="48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5614CE-90BF-BEC0-DBA7-6FC9CE9375A9}"/>
                    </a:ext>
                  </a:extLst>
                </p14:cNvPr>
                <p14:cNvContentPartPr/>
                <p14:nvPr/>
              </p14:nvContentPartPr>
              <p14:xfrm>
                <a:off x="1690252" y="1696915"/>
                <a:ext cx="230947" cy="42419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5614CE-90BF-BEC0-DBA7-6FC9CE9375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1259" y="1687851"/>
                  <a:ext cx="248574" cy="60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2BCBF3-D667-F0EF-FBF9-C024FCAEC2D5}"/>
                    </a:ext>
                  </a:extLst>
                </p14:cNvPr>
                <p14:cNvContentPartPr/>
                <p14:nvPr/>
              </p14:nvContentPartPr>
              <p14:xfrm>
                <a:off x="2037852" y="1430618"/>
                <a:ext cx="216808" cy="309894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2BCBF3-D667-F0EF-FBF9-C024FCAEC2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8848" y="1421609"/>
                  <a:ext cx="234455" cy="327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AE69D5-D6BB-8773-4BB2-4C2549F75041}"/>
                    </a:ext>
                  </a:extLst>
                </p14:cNvPr>
                <p14:cNvContentPartPr/>
                <p14:nvPr/>
              </p14:nvContentPartPr>
              <p14:xfrm>
                <a:off x="2014875" y="1574371"/>
                <a:ext cx="206203" cy="34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AE69D5-D6BB-8773-4BB2-4C2549F750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05863" y="1565412"/>
                  <a:ext cx="223867" cy="52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7A6635-C69B-9DC5-49FC-FA17A8BD287E}"/>
                    </a:ext>
                  </a:extLst>
                </p14:cNvPr>
                <p14:cNvContentPartPr/>
                <p14:nvPr/>
              </p14:nvContentPartPr>
              <p14:xfrm>
                <a:off x="2286473" y="1468324"/>
                <a:ext cx="249211" cy="228002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7A6635-C69B-9DC5-49FC-FA17A8BD28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7457" y="1459305"/>
                  <a:ext cx="266883" cy="245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8F79E5-A5E6-F345-055A-D9B2F4A00BD6}"/>
                    </a:ext>
                  </a:extLst>
                </p14:cNvPr>
                <p14:cNvContentPartPr/>
                <p14:nvPr/>
              </p14:nvContentPartPr>
              <p14:xfrm>
                <a:off x="2662352" y="1355207"/>
                <a:ext cx="752346" cy="216808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8F79E5-A5E6-F345-055A-D9B2F4A00B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3344" y="1346203"/>
                  <a:ext cx="770002" cy="23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EC3411-DAE7-140C-ED45-8B3F6FEB9439}"/>
                    </a:ext>
                  </a:extLst>
                </p14:cNvPr>
                <p14:cNvContentPartPr/>
                <p14:nvPr/>
              </p14:nvContentPartPr>
              <p14:xfrm>
                <a:off x="3401148" y="1283920"/>
                <a:ext cx="878425" cy="213273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EC3411-DAE7-140C-ED45-8B3F6FEB94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92144" y="1274929"/>
                  <a:ext cx="896073" cy="230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B98BCD-0A89-C789-E0AB-747E0D7C99C9}"/>
                    </a:ext>
                  </a:extLst>
                </p14:cNvPr>
                <p14:cNvContentPartPr/>
                <p14:nvPr/>
              </p14:nvContentPartPr>
              <p14:xfrm>
                <a:off x="2888586" y="1088911"/>
                <a:ext cx="50078" cy="282793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B98BCD-0A89-C789-E0AB-747E0D7C99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79579" y="1079905"/>
                  <a:ext cx="67731" cy="300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6EA1CC0-9BE7-E1E7-C98F-B314E09852FC}"/>
                    </a:ext>
                  </a:extLst>
                </p14:cNvPr>
                <p14:cNvContentPartPr/>
                <p14:nvPr/>
              </p14:nvContentPartPr>
              <p14:xfrm>
                <a:off x="3027626" y="1074182"/>
                <a:ext cx="42419" cy="313428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6EA1CC0-9BE7-E1E7-C98F-B314E09852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8639" y="1065165"/>
                  <a:ext cx="60034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DAD0CD-4A4D-1E3A-C283-69A5C022E769}"/>
                    </a:ext>
                  </a:extLst>
                </p14:cNvPr>
                <p14:cNvContentPartPr/>
                <p14:nvPr/>
              </p14:nvContentPartPr>
              <p14:xfrm>
                <a:off x="2880927" y="816723"/>
                <a:ext cx="153768" cy="143753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DAD0CD-4A4D-1E3A-C283-69A5C022E7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1903" y="807693"/>
                  <a:ext cx="171455" cy="161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D4C107-989F-EDFD-FF45-D90416FE91C1}"/>
                    </a:ext>
                  </a:extLst>
                </p14:cNvPr>
                <p14:cNvContentPartPr/>
                <p14:nvPr/>
              </p14:nvContentPartPr>
              <p14:xfrm>
                <a:off x="3765832" y="1010554"/>
                <a:ext cx="18264" cy="29163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D4C107-989F-EDFD-FF45-D90416FE91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6700" y="1001553"/>
                  <a:ext cx="36163" cy="309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E70C10-DD7E-F30F-D3B3-ADFC4FFC25F6}"/>
                    </a:ext>
                  </a:extLst>
                </p14:cNvPr>
                <p14:cNvContentPartPr/>
                <p14:nvPr/>
              </p14:nvContentPartPr>
              <p14:xfrm>
                <a:off x="3879538" y="961065"/>
                <a:ext cx="7070" cy="318142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E70C10-DD7E-F30F-D3B3-ADFC4FFC25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0235" y="952068"/>
                  <a:ext cx="25303" cy="335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2B3100-C7AF-394B-729E-FCDE63AA9DEE}"/>
                    </a:ext>
                  </a:extLst>
                </p14:cNvPr>
                <p14:cNvContentPartPr/>
                <p14:nvPr/>
              </p14:nvContentPartPr>
              <p14:xfrm>
                <a:off x="3755228" y="708319"/>
                <a:ext cx="128435" cy="189118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2B3100-C7AF-394B-729E-FCDE63AA9D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6234" y="699296"/>
                  <a:ext cx="146063" cy="2068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B9BF3E-256F-15FF-4C9F-8EB03305D004}"/>
              </a:ext>
            </a:extLst>
          </p:cNvPr>
          <p:cNvGrpSpPr/>
          <p:nvPr/>
        </p:nvGrpSpPr>
        <p:grpSpPr>
          <a:xfrm>
            <a:off x="3533909" y="1760462"/>
            <a:ext cx="708749" cy="254513"/>
            <a:chOff x="4419790" y="1323982"/>
            <a:chExt cx="708749" cy="2545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BF05C4-1018-7BFA-B215-A4AF859B8E69}"/>
                    </a:ext>
                  </a:extLst>
                </p14:cNvPr>
                <p14:cNvContentPartPr/>
                <p14:nvPr/>
              </p14:nvContentPartPr>
              <p14:xfrm>
                <a:off x="4419790" y="1372292"/>
                <a:ext cx="151412" cy="189118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BF05C4-1018-7BFA-B215-A4AF859B8E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10756" y="1363286"/>
                  <a:ext cx="169119" cy="206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363E4E-3BC6-577F-E9EE-2F4EE925371A}"/>
                    </a:ext>
                  </a:extLst>
                </p14:cNvPr>
                <p14:cNvContentPartPr/>
                <p14:nvPr/>
              </p14:nvContentPartPr>
              <p14:xfrm>
                <a:off x="4660753" y="1323982"/>
                <a:ext cx="121954" cy="220343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363E4E-3BC6-577F-E9EE-2F4EE92537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51706" y="1314966"/>
                  <a:ext cx="139686" cy="238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A2907B-191F-D467-54B8-33CCA2095C1F}"/>
                    </a:ext>
                  </a:extLst>
                </p14:cNvPr>
                <p14:cNvContentPartPr/>
                <p14:nvPr/>
              </p14:nvContentPartPr>
              <p14:xfrm>
                <a:off x="4684319" y="1426494"/>
                <a:ext cx="124900" cy="19442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A2907B-191F-D467-54B8-33CCA2095C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75320" y="1417323"/>
                  <a:ext cx="142537" cy="37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2333E3-9F7C-2CBC-6C62-5C10A1A7ECE5}"/>
                    </a:ext>
                  </a:extLst>
                </p14:cNvPr>
                <p14:cNvContentPartPr/>
                <p14:nvPr/>
              </p14:nvContentPartPr>
              <p14:xfrm>
                <a:off x="4675482" y="1484231"/>
                <a:ext cx="233893" cy="94264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2333E3-9F7C-2CBC-6C62-5C10A1A7EC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66472" y="1475202"/>
                  <a:ext cx="251552" cy="111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BC79DC-8A1A-E260-F46F-3DF89389B33A}"/>
                    </a:ext>
                  </a:extLst>
                </p14:cNvPr>
                <p14:cNvContentPartPr/>
                <p14:nvPr/>
              </p14:nvContentPartPr>
              <p14:xfrm>
                <a:off x="4924104" y="1339889"/>
                <a:ext cx="180280" cy="185583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BC79DC-8A1A-E260-F46F-3DF89389B3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5108" y="1330898"/>
                  <a:ext cx="197912" cy="203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1D967B-33C6-BB20-42B5-4A9A3B3383BF}"/>
                    </a:ext>
                  </a:extLst>
                </p14:cNvPr>
                <p14:cNvContentPartPr/>
                <p14:nvPr/>
              </p14:nvContentPartPr>
              <p14:xfrm>
                <a:off x="4891111" y="1432386"/>
                <a:ext cx="237428" cy="5302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1D967B-33C6-BB20-42B5-4A9A3B3383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82104" y="1423549"/>
                  <a:ext cx="255082" cy="226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B2418E8-7766-21D1-26B9-CF52C3522D11}"/>
                  </a:ext>
                </a:extLst>
              </p14:cNvPr>
              <p14:cNvContentPartPr/>
              <p14:nvPr/>
            </p14:nvContentPartPr>
            <p14:xfrm>
              <a:off x="5086391" y="1564886"/>
              <a:ext cx="2087640" cy="410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B2418E8-7766-21D1-26B9-CF52C3522D1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77391" y="1555878"/>
                <a:ext cx="2105280" cy="428415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3A316A69-A8C3-D52B-9DDF-F06FA8B49295}"/>
              </a:ext>
            </a:extLst>
          </p:cNvPr>
          <p:cNvGrpSpPr/>
          <p:nvPr/>
        </p:nvGrpSpPr>
        <p:grpSpPr>
          <a:xfrm>
            <a:off x="5141111" y="1335566"/>
            <a:ext cx="280080" cy="300960"/>
            <a:chOff x="5141111" y="1335566"/>
            <a:chExt cx="2800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C5B290-392E-0B47-C32E-8012FDECE023}"/>
                    </a:ext>
                  </a:extLst>
                </p14:cNvPr>
                <p14:cNvContentPartPr/>
                <p14:nvPr/>
              </p14:nvContentPartPr>
              <p14:xfrm>
                <a:off x="5141111" y="1387766"/>
                <a:ext cx="158760" cy="19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C5B290-392E-0B47-C32E-8012FDECE0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32111" y="1378766"/>
                  <a:ext cx="176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E5CDB2-ADC6-E2C0-51A4-6857DFDFD306}"/>
                    </a:ext>
                  </a:extLst>
                </p14:cNvPr>
                <p14:cNvContentPartPr/>
                <p14:nvPr/>
              </p14:nvContentPartPr>
              <p14:xfrm>
                <a:off x="5268911" y="1335566"/>
                <a:ext cx="152280" cy="300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E5CDB2-ADC6-E2C0-51A4-6857DFDFD3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59911" y="1326566"/>
                  <a:ext cx="16992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DB625E3-45C1-8F08-FF6B-F85C9375867E}"/>
              </a:ext>
            </a:extLst>
          </p:cNvPr>
          <p:cNvGrpSpPr/>
          <p:nvPr/>
        </p:nvGrpSpPr>
        <p:grpSpPr>
          <a:xfrm>
            <a:off x="5601305" y="1353359"/>
            <a:ext cx="443160" cy="232560"/>
            <a:chOff x="5601305" y="1353359"/>
            <a:chExt cx="44316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4D52F7-20D4-4F35-FFFD-4FEE0A648E19}"/>
                    </a:ext>
                  </a:extLst>
                </p14:cNvPr>
                <p14:cNvContentPartPr/>
                <p14:nvPr/>
              </p14:nvContentPartPr>
              <p14:xfrm>
                <a:off x="5601305" y="1356239"/>
                <a:ext cx="21960" cy="192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4D52F7-20D4-4F35-FFFD-4FEE0A648E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92305" y="1347239"/>
                  <a:ext cx="3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717AB4-9313-592E-40EA-176C05C26ECB}"/>
                    </a:ext>
                  </a:extLst>
                </p14:cNvPr>
                <p14:cNvContentPartPr/>
                <p14:nvPr/>
              </p14:nvContentPartPr>
              <p14:xfrm>
                <a:off x="5656025" y="1354799"/>
                <a:ext cx="38880" cy="166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717AB4-9313-592E-40EA-176C05C26EC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47025" y="1345799"/>
                  <a:ext cx="56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C2BE4F-6DDD-B067-3AD4-04DFD47300DA}"/>
                    </a:ext>
                  </a:extLst>
                </p14:cNvPr>
                <p14:cNvContentPartPr/>
                <p14:nvPr/>
              </p14:nvContentPartPr>
              <p14:xfrm>
                <a:off x="5617505" y="1442999"/>
                <a:ext cx="39600" cy="8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C2BE4F-6DDD-B067-3AD4-04DFD47300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08505" y="1433999"/>
                  <a:ext cx="5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929D7C9-F01A-FD4D-285F-9349291C5705}"/>
                    </a:ext>
                  </a:extLst>
                </p14:cNvPr>
                <p14:cNvContentPartPr/>
                <p14:nvPr/>
              </p14:nvContentPartPr>
              <p14:xfrm>
                <a:off x="5747105" y="1481159"/>
                <a:ext cx="95400" cy="104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929D7C9-F01A-FD4D-285F-9349291C57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8105" y="1472159"/>
                  <a:ext cx="11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4BD84F-77EB-D352-7A21-FF7DD0394CA1}"/>
                    </a:ext>
                  </a:extLst>
                </p14:cNvPr>
                <p14:cNvContentPartPr/>
                <p14:nvPr/>
              </p14:nvContentPartPr>
              <p14:xfrm>
                <a:off x="5910905" y="1353359"/>
                <a:ext cx="133560" cy="158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4BD84F-77EB-D352-7A21-FF7DD0394C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01905" y="1344359"/>
                  <a:ext cx="1512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447A5C5-A80D-99FE-2EDD-E70AAA56AEC2}"/>
              </a:ext>
            </a:extLst>
          </p:cNvPr>
          <p:cNvGrpSpPr/>
          <p:nvPr/>
        </p:nvGrpSpPr>
        <p:grpSpPr>
          <a:xfrm>
            <a:off x="5239505" y="2452079"/>
            <a:ext cx="269280" cy="463320"/>
            <a:chOff x="5239505" y="2452079"/>
            <a:chExt cx="26928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E75665-90FF-1E87-3D5F-E0913658D6A9}"/>
                    </a:ext>
                  </a:extLst>
                </p14:cNvPr>
                <p14:cNvContentPartPr/>
                <p14:nvPr/>
              </p14:nvContentPartPr>
              <p14:xfrm>
                <a:off x="5239505" y="2546759"/>
                <a:ext cx="116280" cy="120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E75665-90FF-1E87-3D5F-E0913658D6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0505" y="2537759"/>
                  <a:ext cx="13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A72D49-6F5F-EDB7-28B9-6B797E8C4D16}"/>
                    </a:ext>
                  </a:extLst>
                </p14:cNvPr>
                <p14:cNvContentPartPr/>
                <p14:nvPr/>
              </p14:nvContentPartPr>
              <p14:xfrm>
                <a:off x="5329865" y="2548559"/>
                <a:ext cx="17640" cy="210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A72D49-6F5F-EDB7-28B9-6B797E8C4D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21045" y="2539574"/>
                  <a:ext cx="34927" cy="227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D55C54-7E2E-F5FE-D7EB-9382180998F6}"/>
                    </a:ext>
                  </a:extLst>
                </p14:cNvPr>
                <p14:cNvContentPartPr/>
                <p14:nvPr/>
              </p14:nvContentPartPr>
              <p14:xfrm>
                <a:off x="5383865" y="2452079"/>
                <a:ext cx="124920" cy="463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D55C54-7E2E-F5FE-D7EB-9382180998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74865" y="2443072"/>
                  <a:ext cx="142560" cy="4809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93D21E2-CC10-2C08-E431-2BEE12384282}"/>
                  </a:ext>
                </a:extLst>
              </p14:cNvPr>
              <p14:cNvContentPartPr/>
              <p14:nvPr/>
            </p14:nvContentPartPr>
            <p14:xfrm>
              <a:off x="5788145" y="2609399"/>
              <a:ext cx="673200" cy="200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93D21E2-CC10-2C08-E431-2BEE123842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79145" y="2600399"/>
                <a:ext cx="69084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81D2ABC-73D9-D8CE-C357-CDF54806A08C}"/>
              </a:ext>
            </a:extLst>
          </p:cNvPr>
          <p:cNvGrpSpPr/>
          <p:nvPr/>
        </p:nvGrpSpPr>
        <p:grpSpPr>
          <a:xfrm>
            <a:off x="6504545" y="2607959"/>
            <a:ext cx="182160" cy="205920"/>
            <a:chOff x="6504545" y="2607959"/>
            <a:chExt cx="18216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80C7F6B-B665-1A38-A768-FA9DF31AC030}"/>
                    </a:ext>
                  </a:extLst>
                </p14:cNvPr>
                <p14:cNvContentPartPr/>
                <p14:nvPr/>
              </p14:nvContentPartPr>
              <p14:xfrm>
                <a:off x="6565745" y="2623799"/>
                <a:ext cx="31680" cy="161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80C7F6B-B665-1A38-A768-FA9DF31AC0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56745" y="2614799"/>
                  <a:ext cx="49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80CCB4-C34A-425B-C511-93B8698FF44D}"/>
                    </a:ext>
                  </a:extLst>
                </p14:cNvPr>
                <p14:cNvContentPartPr/>
                <p14:nvPr/>
              </p14:nvContentPartPr>
              <p14:xfrm>
                <a:off x="6509225" y="2795879"/>
                <a:ext cx="177480" cy="18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80CCB4-C34A-425B-C511-93B8698FF4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00225" y="2786879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B1A5B0-D42E-25BC-9A5D-A2CA6AA2C648}"/>
                    </a:ext>
                  </a:extLst>
                </p14:cNvPr>
                <p14:cNvContentPartPr/>
                <p14:nvPr/>
              </p14:nvContentPartPr>
              <p14:xfrm>
                <a:off x="6504545" y="2607959"/>
                <a:ext cx="180360" cy="9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B1A5B0-D42E-25BC-9A5D-A2CA6AA2C6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95527" y="2599292"/>
                  <a:ext cx="198035" cy="263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0262FF2-E6E3-DA9F-818C-C33BE92DFA71}"/>
              </a:ext>
            </a:extLst>
          </p:cNvPr>
          <p:cNvGrpSpPr/>
          <p:nvPr/>
        </p:nvGrpSpPr>
        <p:grpSpPr>
          <a:xfrm>
            <a:off x="5348585" y="3084239"/>
            <a:ext cx="259560" cy="365400"/>
            <a:chOff x="5348585" y="3084239"/>
            <a:chExt cx="25956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B52324-CE95-CF7C-5605-9C4E8A29293F}"/>
                    </a:ext>
                  </a:extLst>
                </p14:cNvPr>
                <p14:cNvContentPartPr/>
                <p14:nvPr/>
              </p14:nvContentPartPr>
              <p14:xfrm>
                <a:off x="5348585" y="3164879"/>
                <a:ext cx="93240" cy="134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B52324-CE95-CF7C-5605-9C4E8A2929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39585" y="3155879"/>
                  <a:ext cx="110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C2BD03-6BFB-EB53-E0DD-ADCE1E5E6854}"/>
                    </a:ext>
                  </a:extLst>
                </p14:cNvPr>
                <p14:cNvContentPartPr/>
                <p14:nvPr/>
              </p14:nvContentPartPr>
              <p14:xfrm>
                <a:off x="5363705" y="3156959"/>
                <a:ext cx="114840" cy="29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C2BD03-6BFB-EB53-E0DD-ADCE1E5E68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54705" y="3147959"/>
                  <a:ext cx="132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7EE47D4-66D8-28E5-E3F9-915A6806B1D1}"/>
                    </a:ext>
                  </a:extLst>
                </p14:cNvPr>
                <p14:cNvContentPartPr/>
                <p14:nvPr/>
              </p14:nvContentPartPr>
              <p14:xfrm>
                <a:off x="5489345" y="3084239"/>
                <a:ext cx="118800" cy="365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7EE47D4-66D8-28E5-E3F9-915A6806B1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0345" y="3075239"/>
                  <a:ext cx="13644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EF2C086-32F6-C4E2-D6DC-57735EAF02B6}"/>
              </a:ext>
            </a:extLst>
          </p:cNvPr>
          <p:cNvGrpSpPr/>
          <p:nvPr/>
        </p:nvGrpSpPr>
        <p:grpSpPr>
          <a:xfrm>
            <a:off x="5845745" y="3170639"/>
            <a:ext cx="1252800" cy="283320"/>
            <a:chOff x="5845745" y="3170639"/>
            <a:chExt cx="125280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C2E113D-FCAF-7E1C-2504-09CCA4602863}"/>
                    </a:ext>
                  </a:extLst>
                </p14:cNvPr>
                <p14:cNvContentPartPr/>
                <p14:nvPr/>
              </p14:nvContentPartPr>
              <p14:xfrm>
                <a:off x="5845745" y="3219959"/>
                <a:ext cx="11520" cy="166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C2E113D-FCAF-7E1C-2504-09CCA46028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36745" y="3210959"/>
                  <a:ext cx="29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BF849A9-CAF0-9C2F-8AC4-755EDAB166DB}"/>
                    </a:ext>
                  </a:extLst>
                </p14:cNvPr>
                <p14:cNvContentPartPr/>
                <p14:nvPr/>
              </p14:nvContentPartPr>
              <p14:xfrm>
                <a:off x="5901905" y="3200519"/>
                <a:ext cx="29520" cy="161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BF849A9-CAF0-9C2F-8AC4-755EDAB166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92905" y="3191519"/>
                  <a:ext cx="47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94692C-9FDB-5A8F-5D8C-082F0713361A}"/>
                    </a:ext>
                  </a:extLst>
                </p14:cNvPr>
                <p14:cNvContentPartPr/>
                <p14:nvPr/>
              </p14:nvContentPartPr>
              <p14:xfrm>
                <a:off x="5859425" y="3308159"/>
                <a:ext cx="51480" cy="10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94692C-9FDB-5A8F-5D8C-082F071336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50425" y="3299159"/>
                  <a:ext cx="69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B019773-CEEC-3B57-9A28-78F272C8E84A}"/>
                    </a:ext>
                  </a:extLst>
                </p14:cNvPr>
                <p14:cNvContentPartPr/>
                <p14:nvPr/>
              </p14:nvContentPartPr>
              <p14:xfrm>
                <a:off x="5978225" y="3328679"/>
                <a:ext cx="73800" cy="125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B019773-CEEC-3B57-9A28-78F272C8E8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69225" y="3319679"/>
                  <a:ext cx="9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81C368-A744-D56A-E718-67C71386ECA5}"/>
                    </a:ext>
                  </a:extLst>
                </p14:cNvPr>
                <p14:cNvContentPartPr/>
                <p14:nvPr/>
              </p14:nvContentPartPr>
              <p14:xfrm>
                <a:off x="6086225" y="3252719"/>
                <a:ext cx="117000" cy="156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81C368-A744-D56A-E718-67C71386ECA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77225" y="3243719"/>
                  <a:ext cx="134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F20F44-71BB-F375-9863-397618933AC0}"/>
                    </a:ext>
                  </a:extLst>
                </p14:cNvPr>
                <p14:cNvContentPartPr/>
                <p14:nvPr/>
              </p14:nvContentPartPr>
              <p14:xfrm>
                <a:off x="6300785" y="3170639"/>
                <a:ext cx="11160" cy="108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F20F44-71BB-F375-9863-397618933A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91485" y="3161639"/>
                  <a:ext cx="29388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1593EF4-14D0-82ED-9920-B23625C52072}"/>
                    </a:ext>
                  </a:extLst>
                </p14:cNvPr>
                <p14:cNvContentPartPr/>
                <p14:nvPr/>
              </p14:nvContentPartPr>
              <p14:xfrm>
                <a:off x="6259025" y="3214559"/>
                <a:ext cx="171720" cy="228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1593EF4-14D0-82ED-9920-B23625C520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50025" y="3205559"/>
                  <a:ext cx="189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6C2B8F6-12C2-0D9C-AC70-2B99089A347D}"/>
                    </a:ext>
                  </a:extLst>
                </p14:cNvPr>
                <p14:cNvContentPartPr/>
                <p14:nvPr/>
              </p14:nvContentPartPr>
              <p14:xfrm>
                <a:off x="6609305" y="3209519"/>
                <a:ext cx="343440" cy="210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6C2B8F6-12C2-0D9C-AC70-2B99089A347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00305" y="3200519"/>
                  <a:ext cx="361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B8A424-0AD0-523B-F587-8F6E3BCAEF65}"/>
                    </a:ext>
                  </a:extLst>
                </p14:cNvPr>
                <p14:cNvContentPartPr/>
                <p14:nvPr/>
              </p14:nvContentPartPr>
              <p14:xfrm>
                <a:off x="7011785" y="3182879"/>
                <a:ext cx="31680" cy="215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B8A424-0AD0-523B-F587-8F6E3BCAEF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02785" y="3173864"/>
                  <a:ext cx="49320" cy="232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F7BF27-5B61-0BE7-DEA7-6601461CEDDB}"/>
                    </a:ext>
                  </a:extLst>
                </p14:cNvPr>
                <p14:cNvContentPartPr/>
                <p14:nvPr/>
              </p14:nvContentPartPr>
              <p14:xfrm>
                <a:off x="6973265" y="3277559"/>
                <a:ext cx="125280" cy="12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F7BF27-5B61-0BE7-DEA7-6601461CED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64265" y="3268816"/>
                  <a:ext cx="142920" cy="293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739576F-F764-A8ED-8C05-740D8B20B50C}"/>
              </a:ext>
            </a:extLst>
          </p:cNvPr>
          <p:cNvGrpSpPr/>
          <p:nvPr/>
        </p:nvGrpSpPr>
        <p:grpSpPr>
          <a:xfrm>
            <a:off x="5022311" y="782966"/>
            <a:ext cx="1298880" cy="348480"/>
            <a:chOff x="5022311" y="782966"/>
            <a:chExt cx="129888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CD49AD-A293-2EC7-4EF3-8D000967B6B7}"/>
                    </a:ext>
                  </a:extLst>
                </p14:cNvPr>
                <p14:cNvContentPartPr/>
                <p14:nvPr/>
              </p14:nvContentPartPr>
              <p14:xfrm>
                <a:off x="5022311" y="890246"/>
                <a:ext cx="92520" cy="187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CD49AD-A293-2EC7-4EF3-8D000967B6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3311" y="881246"/>
                  <a:ext cx="110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3B2485-6F9F-5BEB-AA24-A591CCB77DC8}"/>
                    </a:ext>
                  </a:extLst>
                </p14:cNvPr>
                <p14:cNvContentPartPr/>
                <p14:nvPr/>
              </p14:nvContentPartPr>
              <p14:xfrm>
                <a:off x="5124551" y="854246"/>
                <a:ext cx="117360" cy="277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3B2485-6F9F-5BEB-AA24-A591CCB77D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15551" y="845246"/>
                  <a:ext cx="135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AE2DFCD-5106-A81F-3F4E-21573F4FC5C6}"/>
                    </a:ext>
                  </a:extLst>
                </p14:cNvPr>
                <p14:cNvContentPartPr/>
                <p14:nvPr/>
              </p14:nvContentPartPr>
              <p14:xfrm>
                <a:off x="5384111" y="835166"/>
                <a:ext cx="132480" cy="220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AE2DFCD-5106-A81F-3F4E-21573F4FC5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75086" y="826181"/>
                  <a:ext cx="150168" cy="238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ED4955-D785-C5D4-434F-C248D5987F3B}"/>
                    </a:ext>
                  </a:extLst>
                </p14:cNvPr>
                <p14:cNvContentPartPr/>
                <p14:nvPr/>
              </p14:nvContentPartPr>
              <p14:xfrm>
                <a:off x="5582831" y="988166"/>
                <a:ext cx="143280" cy="77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ED4955-D785-C5D4-434F-C248D5987F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73831" y="979166"/>
                  <a:ext cx="160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2964BC-8F0E-98BE-398E-1B3F7137F856}"/>
                    </a:ext>
                  </a:extLst>
                </p14:cNvPr>
                <p14:cNvContentPartPr/>
                <p14:nvPr/>
              </p14:nvContentPartPr>
              <p14:xfrm>
                <a:off x="5910431" y="826526"/>
                <a:ext cx="110520" cy="216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2964BC-8F0E-98BE-398E-1B3F7137F8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01431" y="817511"/>
                  <a:ext cx="128160" cy="233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67AECB-1956-7FEB-A677-1003443BEB8A}"/>
                    </a:ext>
                  </a:extLst>
                </p14:cNvPr>
                <p14:cNvContentPartPr/>
                <p14:nvPr/>
              </p14:nvContentPartPr>
              <p14:xfrm>
                <a:off x="5946071" y="937406"/>
                <a:ext cx="101880" cy="18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67AECB-1956-7FEB-A677-1003443BEB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37071" y="928406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45444D-ED81-E391-567F-D03B3F628BBE}"/>
                    </a:ext>
                  </a:extLst>
                </p14:cNvPr>
                <p14:cNvContentPartPr/>
                <p14:nvPr/>
              </p14:nvContentPartPr>
              <p14:xfrm>
                <a:off x="5965871" y="1019846"/>
                <a:ext cx="124200" cy="27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45444D-ED81-E391-567F-D03B3F628B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56871" y="1010846"/>
                  <a:ext cx="141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7C57A6-1558-A678-ECEF-F26E78C4CBAF}"/>
                    </a:ext>
                  </a:extLst>
                </p14:cNvPr>
                <p14:cNvContentPartPr/>
                <p14:nvPr/>
              </p14:nvContentPartPr>
              <p14:xfrm>
                <a:off x="6136151" y="782966"/>
                <a:ext cx="185040" cy="253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7C57A6-1558-A678-ECEF-F26E78C4CB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27168" y="773953"/>
                  <a:ext cx="202646" cy="271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C4C8F5A-D821-230E-06ED-BB434D43E9FF}"/>
                    </a:ext>
                  </a:extLst>
                </p14:cNvPr>
                <p14:cNvContentPartPr/>
                <p14:nvPr/>
              </p14:nvContentPartPr>
              <p14:xfrm>
                <a:off x="5756355" y="871967"/>
                <a:ext cx="110880" cy="176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C4C8F5A-D821-230E-06ED-BB434D43E9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7355" y="862967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249F750-3112-172D-A191-C01C06512D56}"/>
              </a:ext>
            </a:extLst>
          </p:cNvPr>
          <p:cNvGrpSpPr/>
          <p:nvPr/>
        </p:nvGrpSpPr>
        <p:grpSpPr>
          <a:xfrm>
            <a:off x="6104835" y="1333127"/>
            <a:ext cx="312840" cy="197280"/>
            <a:chOff x="6104835" y="1333127"/>
            <a:chExt cx="31284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2B5710F-5E3A-202E-F06A-2F00B50FC3A2}"/>
                    </a:ext>
                  </a:extLst>
                </p14:cNvPr>
                <p14:cNvContentPartPr/>
                <p14:nvPr/>
              </p14:nvContentPartPr>
              <p14:xfrm>
                <a:off x="6104835" y="1428167"/>
                <a:ext cx="97920" cy="11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2B5710F-5E3A-202E-F06A-2F00B50FC3A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95835" y="1419167"/>
                  <a:ext cx="11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DE13E13-2FC8-F8D9-B05F-D2B442EDA64E}"/>
                    </a:ext>
                  </a:extLst>
                </p14:cNvPr>
                <p14:cNvContentPartPr/>
                <p14:nvPr/>
              </p14:nvContentPartPr>
              <p14:xfrm>
                <a:off x="6303555" y="1373447"/>
                <a:ext cx="26280" cy="137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DE13E13-2FC8-F8D9-B05F-D2B442EDA64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94677" y="1364423"/>
                  <a:ext cx="43682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95C8F9-6FDF-FD14-8DD7-523737295A16}"/>
                    </a:ext>
                  </a:extLst>
                </p14:cNvPr>
                <p14:cNvContentPartPr/>
                <p14:nvPr/>
              </p14:nvContentPartPr>
              <p14:xfrm>
                <a:off x="6257115" y="1504487"/>
                <a:ext cx="160560" cy="25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95C8F9-6FDF-FD14-8DD7-523737295A1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48115" y="1495487"/>
                  <a:ext cx="178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E96B1D6-C817-FE4F-0B23-554B8F07640F}"/>
                    </a:ext>
                  </a:extLst>
                </p14:cNvPr>
                <p14:cNvContentPartPr/>
                <p14:nvPr/>
              </p14:nvContentPartPr>
              <p14:xfrm>
                <a:off x="6261795" y="1333127"/>
                <a:ext cx="151200" cy="16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E96B1D6-C817-FE4F-0B23-554B8F07640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52795" y="1324127"/>
                  <a:ext cx="1688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C93B740-A01A-0C54-AC9E-EBC7E5895D49}"/>
              </a:ext>
            </a:extLst>
          </p:cNvPr>
          <p:cNvGrpSpPr/>
          <p:nvPr/>
        </p:nvGrpSpPr>
        <p:grpSpPr>
          <a:xfrm>
            <a:off x="5165231" y="1908686"/>
            <a:ext cx="1392840" cy="366120"/>
            <a:chOff x="5165231" y="1908686"/>
            <a:chExt cx="139284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BC1951-8FE3-B276-2B7F-3473D0BCA0D3}"/>
                    </a:ext>
                  </a:extLst>
                </p14:cNvPr>
                <p14:cNvContentPartPr/>
                <p14:nvPr/>
              </p14:nvContentPartPr>
              <p14:xfrm>
                <a:off x="5165231" y="2006246"/>
                <a:ext cx="189000" cy="230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BC1951-8FE3-B276-2B7F-3473D0BCA0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56231" y="1997260"/>
                  <a:ext cx="206640" cy="248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EEE73A-D320-F696-9B13-53D920B16DB3}"/>
                    </a:ext>
                  </a:extLst>
                </p14:cNvPr>
                <p14:cNvContentPartPr/>
                <p14:nvPr/>
              </p14:nvContentPartPr>
              <p14:xfrm>
                <a:off x="5331551" y="1908686"/>
                <a:ext cx="134640" cy="366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EEE73A-D320-F696-9B13-53D920B16D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2551" y="1899686"/>
                  <a:ext cx="152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DB8B5B-878F-B398-73D0-6EEC1A12D102}"/>
                    </a:ext>
                  </a:extLst>
                </p14:cNvPr>
                <p14:cNvContentPartPr/>
                <p14:nvPr/>
              </p14:nvContentPartPr>
              <p14:xfrm>
                <a:off x="5657711" y="1975286"/>
                <a:ext cx="108000" cy="228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DB8B5B-878F-B398-73D0-6EEC1A12D1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48711" y="1966286"/>
                  <a:ext cx="125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FE1A11-B30C-14F3-9579-96D2CF99CBDE}"/>
                    </a:ext>
                  </a:extLst>
                </p14:cNvPr>
                <p14:cNvContentPartPr/>
                <p14:nvPr/>
              </p14:nvContentPartPr>
              <p14:xfrm>
                <a:off x="5836271" y="2152406"/>
                <a:ext cx="110520" cy="86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FE1A11-B30C-14F3-9579-96D2CF99CB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7271" y="2143368"/>
                  <a:ext cx="128160" cy="104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A5AA6B-A2D5-01E2-1687-3F4312A7BC3D}"/>
                    </a:ext>
                  </a:extLst>
                </p14:cNvPr>
                <p14:cNvContentPartPr/>
                <p14:nvPr/>
              </p14:nvContentPartPr>
              <p14:xfrm>
                <a:off x="6167111" y="2009486"/>
                <a:ext cx="104760" cy="228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A5AA6B-A2D5-01E2-1687-3F4312A7BC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58111" y="2000486"/>
                  <a:ext cx="122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85EA3B7-0CE3-32FE-6D97-3367F5DD87DB}"/>
                    </a:ext>
                  </a:extLst>
                </p14:cNvPr>
                <p14:cNvContentPartPr/>
                <p14:nvPr/>
              </p14:nvContentPartPr>
              <p14:xfrm>
                <a:off x="6188711" y="2124326"/>
                <a:ext cx="109440" cy="16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85EA3B7-0CE3-32FE-6D97-3367F5DD87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79711" y="2115130"/>
                  <a:ext cx="127080" cy="3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AC3B93-10F1-5FF3-F0E7-7BF8D796562D}"/>
                    </a:ext>
                  </a:extLst>
                </p14:cNvPr>
                <p14:cNvContentPartPr/>
                <p14:nvPr/>
              </p14:nvContentPartPr>
              <p14:xfrm>
                <a:off x="6200231" y="2217566"/>
                <a:ext cx="161640" cy="50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AC3B93-10F1-5FF3-F0E7-7BF8D79656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91231" y="2208566"/>
                  <a:ext cx="179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04261F-577F-7C3B-400E-D15E38276140}"/>
                    </a:ext>
                  </a:extLst>
                </p14:cNvPr>
                <p14:cNvContentPartPr/>
                <p14:nvPr/>
              </p14:nvContentPartPr>
              <p14:xfrm>
                <a:off x="6404711" y="2037206"/>
                <a:ext cx="153360" cy="237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04261F-577F-7C3B-400E-D15E382761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95711" y="2028206"/>
                  <a:ext cx="171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38B197E-FC3C-2901-7B83-8A3256CE4327}"/>
                    </a:ext>
                  </a:extLst>
                </p14:cNvPr>
                <p14:cNvContentPartPr/>
                <p14:nvPr/>
              </p14:nvContentPartPr>
              <p14:xfrm>
                <a:off x="5993955" y="2046647"/>
                <a:ext cx="119880" cy="203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38B197E-FC3C-2901-7B83-8A3256CE43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84955" y="2037663"/>
                  <a:ext cx="137520" cy="22064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906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D19D-D32F-BABF-2C13-8ACCAEB6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Acetoacetic Ester Synthesis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C23F99-768A-A8A7-961F-5B95D840F9B5}"/>
              </a:ext>
            </a:extLst>
          </p:cNvPr>
          <p:cNvGrpSpPr/>
          <p:nvPr/>
        </p:nvGrpSpPr>
        <p:grpSpPr>
          <a:xfrm>
            <a:off x="1026494" y="1905923"/>
            <a:ext cx="2722405" cy="431690"/>
            <a:chOff x="1026494" y="1905923"/>
            <a:chExt cx="2722405" cy="43169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B10F6D-1860-6837-B66F-FF5ED1B3135D}"/>
                    </a:ext>
                  </a:extLst>
                </p14:cNvPr>
                <p14:cNvContentPartPr/>
                <p14:nvPr/>
              </p14:nvContentPartPr>
              <p14:xfrm>
                <a:off x="1026494" y="2015905"/>
                <a:ext cx="164730" cy="321224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B10F6D-1860-6837-B66F-FF5ED1B313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7463" y="2006902"/>
                  <a:ext cx="182431" cy="338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5DBA39-028D-C1A2-4498-147ED74F0152}"/>
                    </a:ext>
                  </a:extLst>
                </p14:cNvPr>
                <p14:cNvContentPartPr/>
                <p14:nvPr/>
              </p14:nvContentPartPr>
              <p14:xfrm>
                <a:off x="1075913" y="2184512"/>
                <a:ext cx="97869" cy="10659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5DBA39-028D-C1A2-4498-147ED74F01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6884" y="2175323"/>
                  <a:ext cx="115565" cy="28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84F21A-05E1-76A7-3075-C4027628E25F}"/>
                    </a:ext>
                  </a:extLst>
                </p14:cNvPr>
                <p14:cNvContentPartPr/>
                <p14:nvPr/>
              </p14:nvContentPartPr>
              <p14:xfrm>
                <a:off x="1055564" y="2294492"/>
                <a:ext cx="294575" cy="43121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84F21A-05E1-76A7-3075-C4027628E2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6561" y="2285433"/>
                  <a:ext cx="312221" cy="60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EC6B4C-DB5A-F48C-7C22-8268BBF99AFE}"/>
                    </a:ext>
                  </a:extLst>
                </p14:cNvPr>
                <p14:cNvContentPartPr/>
                <p14:nvPr/>
              </p14:nvContentPartPr>
              <p14:xfrm>
                <a:off x="1434443" y="2012998"/>
                <a:ext cx="187016" cy="291669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EC6B4C-DB5A-F48C-7C22-8268BBF99A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5435" y="2003996"/>
                  <a:ext cx="204673" cy="309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06659B-3457-8A85-203D-D212D92B2519}"/>
                    </a:ext>
                  </a:extLst>
                </p14:cNvPr>
                <p14:cNvContentPartPr/>
                <p14:nvPr/>
              </p14:nvContentPartPr>
              <p14:xfrm>
                <a:off x="1430567" y="2137999"/>
                <a:ext cx="192346" cy="43605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06659B-3457-8A85-203D-D212D92B25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562" y="2128990"/>
                  <a:ext cx="209996" cy="61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268BD2-D9F8-A4EA-D0A4-3CD4B6A0632A}"/>
                    </a:ext>
                  </a:extLst>
                </p14:cNvPr>
                <p14:cNvContentPartPr/>
                <p14:nvPr/>
              </p14:nvContentPartPr>
              <p14:xfrm>
                <a:off x="1711093" y="2042552"/>
                <a:ext cx="193316" cy="211242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268BD2-D9F8-A4EA-D0A4-3CD4B6A063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076" y="2033555"/>
                  <a:ext cx="210989" cy="228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87853F-BBC7-60A6-CBCC-1F85AB06AA0F}"/>
                    </a:ext>
                  </a:extLst>
                </p14:cNvPr>
                <p14:cNvContentPartPr/>
                <p14:nvPr/>
              </p14:nvContentPartPr>
              <p14:xfrm>
                <a:off x="2035223" y="1954373"/>
                <a:ext cx="841577" cy="207851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87853F-BBC7-60A6-CBCC-1F85AB06AA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6224" y="1945367"/>
                  <a:ext cx="859215" cy="22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E6194D-3BAC-EC9E-3389-65DE490EB4A1}"/>
                    </a:ext>
                  </a:extLst>
                </p14:cNvPr>
                <p14:cNvContentPartPr/>
                <p14:nvPr/>
              </p14:nvContentPartPr>
              <p14:xfrm>
                <a:off x="2850637" y="1905923"/>
                <a:ext cx="898262" cy="197676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E6194D-3BAC-EC9E-3389-65DE490EB4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1633" y="1896921"/>
                  <a:ext cx="915910" cy="2153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5FD238-A520-CB09-1ED8-4FD8AACDEF23}"/>
              </a:ext>
            </a:extLst>
          </p:cNvPr>
          <p:cNvGrpSpPr/>
          <p:nvPr/>
        </p:nvGrpSpPr>
        <p:grpSpPr>
          <a:xfrm>
            <a:off x="2318170" y="1346810"/>
            <a:ext cx="191377" cy="669095"/>
            <a:chOff x="2318170" y="1346810"/>
            <a:chExt cx="191377" cy="66909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A455BE-A410-F99B-948B-A7EE6A7240EA}"/>
                    </a:ext>
                  </a:extLst>
                </p14:cNvPr>
                <p14:cNvContentPartPr/>
                <p14:nvPr/>
              </p14:nvContentPartPr>
              <p14:xfrm>
                <a:off x="2321562" y="1645747"/>
                <a:ext cx="57171" cy="370158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A455BE-A410-F99B-948B-A7EE6A7240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2573" y="1636745"/>
                  <a:ext cx="74790" cy="38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799A22-42F3-B9E3-00F3-CFC9E8A8A3DE}"/>
                    </a:ext>
                  </a:extLst>
                </p14:cNvPr>
                <p14:cNvContentPartPr/>
                <p14:nvPr/>
              </p14:nvContentPartPr>
              <p14:xfrm>
                <a:off x="2460613" y="1654953"/>
                <a:ext cx="48934" cy="326069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799A22-42F3-B9E3-00F3-CFC9E8A8A3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1551" y="1645946"/>
                  <a:ext cx="66695" cy="34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E4EB53-BD11-6AC2-743F-E2D7B09EB8ED}"/>
                    </a:ext>
                  </a:extLst>
                </p14:cNvPr>
                <p14:cNvContentPartPr/>
                <p14:nvPr/>
              </p14:nvContentPartPr>
              <p14:xfrm>
                <a:off x="2318170" y="1346810"/>
                <a:ext cx="162791" cy="216571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E4EB53-BD11-6AC2-743F-E2D7B09EB8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166" y="1337801"/>
                  <a:ext cx="180439" cy="234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4EBFDF-8EF9-E569-30C4-0766D6DD8D32}"/>
              </a:ext>
            </a:extLst>
          </p:cNvPr>
          <p:cNvGrpSpPr/>
          <p:nvPr/>
        </p:nvGrpSpPr>
        <p:grpSpPr>
          <a:xfrm>
            <a:off x="3249379" y="1622491"/>
            <a:ext cx="137599" cy="296030"/>
            <a:chOff x="3249379" y="1622491"/>
            <a:chExt cx="137599" cy="2960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A3C1DA-BDB2-916B-2371-3D751CAEF8F2}"/>
                    </a:ext>
                  </a:extLst>
                </p14:cNvPr>
                <p14:cNvContentPartPr/>
                <p14:nvPr/>
              </p14:nvContentPartPr>
              <p14:xfrm>
                <a:off x="3249379" y="1656406"/>
                <a:ext cx="19864" cy="262115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A3C1DA-BDB2-916B-2371-3D751CAEF8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0350" y="1647405"/>
                  <a:ext cx="37561" cy="27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81EC86-8BCF-185F-87C7-A6B92BEF42A0}"/>
                    </a:ext>
                  </a:extLst>
                </p14:cNvPr>
                <p14:cNvContentPartPr/>
                <p14:nvPr/>
              </p14:nvContentPartPr>
              <p14:xfrm>
                <a:off x="3353547" y="1622491"/>
                <a:ext cx="33431" cy="294577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81EC86-8BCF-185F-87C7-A6B92BEF42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4560" y="1613488"/>
                  <a:ext cx="51045" cy="3122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C8464E-FF9E-6358-3DEE-ADD45CD8B488}"/>
                  </a:ext>
                </a:extLst>
              </p14:cNvPr>
              <p14:cNvContentPartPr/>
              <p14:nvPr/>
            </p14:nvContentPartPr>
            <p14:xfrm>
              <a:off x="3184456" y="1315318"/>
              <a:ext cx="157462" cy="189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C8464E-FF9E-6358-3DEE-ADD45CD8B48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75427" y="1306314"/>
                <a:ext cx="175158" cy="207087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F365023-6369-C3C0-058A-5AC7CD29A379}"/>
              </a:ext>
            </a:extLst>
          </p:cNvPr>
          <p:cNvGrpSpPr/>
          <p:nvPr/>
        </p:nvGrpSpPr>
        <p:grpSpPr>
          <a:xfrm>
            <a:off x="4457578" y="1072629"/>
            <a:ext cx="1148845" cy="323733"/>
            <a:chOff x="4457578" y="1072629"/>
            <a:chExt cx="1148845" cy="3237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9338D3-BA33-9359-5874-56C830F136D5}"/>
                    </a:ext>
                  </a:extLst>
                </p14:cNvPr>
                <p14:cNvContentPartPr/>
                <p14:nvPr/>
              </p14:nvContentPartPr>
              <p14:xfrm>
                <a:off x="4457578" y="1187959"/>
                <a:ext cx="50583" cy="136372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9338D3-BA33-9359-5874-56C830F136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8545" y="1178963"/>
                  <a:ext cx="68287" cy="154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06115B-7716-E75D-BAC7-A23C13D4EC2B}"/>
                    </a:ext>
                  </a:extLst>
                </p14:cNvPr>
                <p14:cNvContentPartPr/>
                <p14:nvPr/>
              </p14:nvContentPartPr>
              <p14:xfrm>
                <a:off x="4536083" y="1111882"/>
                <a:ext cx="85789" cy="284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06115B-7716-E75D-BAC7-A23C13D4EC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7072" y="1102879"/>
                  <a:ext cx="103451" cy="302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9F770EB-E83C-AD1B-56D4-FF3E3E999C14}"/>
                    </a:ext>
                  </a:extLst>
                </p14:cNvPr>
                <p14:cNvContentPartPr/>
                <p14:nvPr/>
              </p14:nvContentPartPr>
              <p14:xfrm>
                <a:off x="4728704" y="1124022"/>
                <a:ext cx="131516" cy="196263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9F770EB-E83C-AD1B-56D4-FF3E3E999C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19721" y="1115036"/>
                  <a:ext cx="149123" cy="213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239117-6015-DFD6-8ACB-FD57C36E4764}"/>
                    </a:ext>
                  </a:extLst>
                </p14:cNvPr>
                <p14:cNvContentPartPr/>
                <p14:nvPr/>
              </p14:nvContentPartPr>
              <p14:xfrm>
                <a:off x="4962601" y="1204550"/>
                <a:ext cx="104808" cy="95906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239117-6015-DFD6-8ACB-FD57C36E47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53597" y="1195570"/>
                  <a:ext cx="122456" cy="113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4F2F5F5-76E4-998C-A5A3-61D19D62E5E5}"/>
                    </a:ext>
                  </a:extLst>
                </p14:cNvPr>
                <p14:cNvContentPartPr/>
                <p14:nvPr/>
              </p14:nvContentPartPr>
              <p14:xfrm>
                <a:off x="5102210" y="1148301"/>
                <a:ext cx="95096" cy="148108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4F2F5F5-76E4-998C-A5A3-61D19D62E5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93170" y="1139314"/>
                  <a:ext cx="112814" cy="165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35126A-6039-E286-5426-77C9B650E497}"/>
                    </a:ext>
                  </a:extLst>
                </p14:cNvPr>
                <p14:cNvContentPartPr/>
                <p14:nvPr/>
              </p14:nvContentPartPr>
              <p14:xfrm>
                <a:off x="5219563" y="1110668"/>
                <a:ext cx="118162" cy="202737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35126A-6039-E286-5426-77C9B650E4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10557" y="1101681"/>
                  <a:ext cx="135814" cy="220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D240DE-4216-070F-E9CF-5D9E62456E41}"/>
                    </a:ext>
                  </a:extLst>
                </p14:cNvPr>
                <p14:cNvContentPartPr/>
                <p14:nvPr/>
              </p14:nvContentPartPr>
              <p14:xfrm>
                <a:off x="5260839" y="1206169"/>
                <a:ext cx="120995" cy="24685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D240DE-4216-070F-E9CF-5D9E62456E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51836" y="1197225"/>
                  <a:ext cx="138640" cy="42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F60FE8-3540-CE3D-E503-8BEB5EB9C23C}"/>
                    </a:ext>
                  </a:extLst>
                </p14:cNvPr>
                <p14:cNvContentPartPr/>
                <p14:nvPr/>
              </p14:nvContentPartPr>
              <p14:xfrm>
                <a:off x="5286333" y="1249872"/>
                <a:ext cx="150131" cy="70412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F60FE8-3540-CE3D-E503-8BEB5EB9C2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77332" y="1240845"/>
                  <a:ext cx="167772" cy="88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68C7A7-1EEF-E2AE-2B22-882BDD52CD58}"/>
                    </a:ext>
                  </a:extLst>
                </p14:cNvPr>
                <p14:cNvContentPartPr/>
                <p14:nvPr/>
              </p14:nvContentPartPr>
              <p14:xfrm>
                <a:off x="5460339" y="1072629"/>
                <a:ext cx="146084" cy="236729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68C7A7-1EEF-E2AE-2B22-882BDD52CD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51344" y="1063635"/>
                  <a:ext cx="163715" cy="2543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A66E4A8-BDE4-82E6-B158-D6AB6A2B1A30}"/>
              </a:ext>
            </a:extLst>
          </p:cNvPr>
          <p:cNvGrpSpPr/>
          <p:nvPr/>
        </p:nvGrpSpPr>
        <p:grpSpPr>
          <a:xfrm>
            <a:off x="4282132" y="1525450"/>
            <a:ext cx="2624660" cy="956224"/>
            <a:chOff x="4282132" y="1525450"/>
            <a:chExt cx="2624660" cy="95622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6DDB70-08E0-E90C-C742-FE08B7FB1EEB}"/>
                    </a:ext>
                  </a:extLst>
                </p14:cNvPr>
                <p14:cNvContentPartPr/>
                <p14:nvPr/>
              </p14:nvContentPartPr>
              <p14:xfrm>
                <a:off x="4486309" y="1580889"/>
                <a:ext cx="138800" cy="13273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6DDB70-08E0-E90C-C742-FE08B7FB1E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77319" y="1571896"/>
                  <a:ext cx="156420" cy="150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A37756-A3AD-B91F-2735-50477A085766}"/>
                    </a:ext>
                  </a:extLst>
                </p14:cNvPr>
                <p14:cNvContentPartPr/>
                <p14:nvPr/>
              </p14:nvContentPartPr>
              <p14:xfrm>
                <a:off x="4635631" y="1525450"/>
                <a:ext cx="137991" cy="316044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A37756-A3AD-B91F-2735-50477A0857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26647" y="1516451"/>
                  <a:ext cx="155599" cy="33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C945235-7153-9AA3-ED95-0E8B64CEB7FA}"/>
                    </a:ext>
                  </a:extLst>
                </p14:cNvPr>
                <p14:cNvContentPartPr/>
                <p14:nvPr/>
              </p14:nvContentPartPr>
              <p14:xfrm>
                <a:off x="4535274" y="2173724"/>
                <a:ext cx="171173" cy="188169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C945235-7153-9AA3-ED95-0E8B64CEB7F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6284" y="2164729"/>
                  <a:ext cx="188794" cy="205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F2764A-9A4C-970F-D271-EC078FE9FF96}"/>
                    </a:ext>
                  </a:extLst>
                </p14:cNvPr>
                <p14:cNvContentPartPr/>
                <p14:nvPr/>
              </p14:nvContentPartPr>
              <p14:xfrm>
                <a:off x="4698354" y="2124759"/>
                <a:ext cx="128279" cy="319686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F2764A-9A4C-970F-D271-EC078FE9FF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89371" y="2115759"/>
                  <a:ext cx="145886" cy="337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3B83EC-5865-8706-DF7A-CEED7FDDC10F}"/>
                    </a:ext>
                  </a:extLst>
                </p14:cNvPr>
                <p14:cNvContentPartPr/>
                <p14:nvPr/>
              </p14:nvContentPartPr>
              <p14:xfrm>
                <a:off x="5009542" y="2195171"/>
                <a:ext cx="21852" cy="197072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3B83EC-5865-8706-DF7A-CEED7FDDC1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00437" y="2186180"/>
                  <a:ext cx="39698" cy="214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B1F13C-EEA8-3744-EC48-F851F122348F}"/>
                    </a:ext>
                  </a:extLst>
                </p14:cNvPr>
                <p14:cNvContentPartPr/>
                <p14:nvPr/>
              </p14:nvContentPartPr>
              <p14:xfrm>
                <a:off x="5103829" y="2191934"/>
                <a:ext cx="20638" cy="192621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B1F13C-EEA8-3744-EC48-F851F122348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94777" y="2182933"/>
                  <a:ext cx="38379" cy="210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E356B8-0F60-0085-70CE-88BF2DBA6755}"/>
                    </a:ext>
                  </a:extLst>
                </p14:cNvPr>
                <p14:cNvContentPartPr/>
                <p14:nvPr/>
              </p14:nvContentPartPr>
              <p14:xfrm>
                <a:off x="5025728" y="2320212"/>
                <a:ext cx="86194" cy="25494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E356B8-0F60-0085-70CE-88BF2DBA67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16712" y="2311235"/>
                  <a:ext cx="103866" cy="4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B245A2-6C6E-0C8E-0718-CEABE97EB5C6}"/>
                    </a:ext>
                  </a:extLst>
                </p14:cNvPr>
                <p14:cNvContentPartPr/>
                <p14:nvPr/>
              </p14:nvContentPartPr>
              <p14:xfrm>
                <a:off x="5181929" y="2343683"/>
                <a:ext cx="102380" cy="137991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B245A2-6C6E-0C8E-0718-CEABE97EB5C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72917" y="2334676"/>
                  <a:ext cx="120044" cy="155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E915D65-7C4A-52D4-A32B-46EB4E619C3E}"/>
                    </a:ext>
                  </a:extLst>
                </p14:cNvPr>
                <p14:cNvContentPartPr/>
                <p14:nvPr/>
              </p14:nvContentPartPr>
              <p14:xfrm>
                <a:off x="5306566" y="2248182"/>
                <a:ext cx="129898" cy="155796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E915D65-7C4A-52D4-A32B-46EB4E619C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97545" y="2239166"/>
                  <a:ext cx="147579" cy="17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6A856C-6B00-688B-DF9F-6E0BFD4DD329}"/>
                    </a:ext>
                  </a:extLst>
                </p14:cNvPr>
                <p14:cNvContentPartPr/>
                <p14:nvPr/>
              </p14:nvContentPartPr>
              <p14:xfrm>
                <a:off x="5507280" y="2143778"/>
                <a:ext cx="38848" cy="129898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6A856C-6B00-688B-DF9F-6E0BFD4DD3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98287" y="2134757"/>
                  <a:ext cx="56473" cy="147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A32FFF-73DD-F0C5-B10D-9287BE17D96D}"/>
                    </a:ext>
                  </a:extLst>
                </p14:cNvPr>
                <p14:cNvContentPartPr/>
                <p14:nvPr/>
              </p14:nvContentPartPr>
              <p14:xfrm>
                <a:off x="5483810" y="2193552"/>
                <a:ext cx="97929" cy="27517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A32FFF-73DD-F0C5-B10D-9287BE17D9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74842" y="2184618"/>
                  <a:ext cx="115506" cy="45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C9E32E-EC55-57C4-E866-1E7E542175FC}"/>
                    </a:ext>
                  </a:extLst>
                </p14:cNvPr>
                <p14:cNvContentPartPr/>
                <p14:nvPr/>
              </p14:nvContentPartPr>
              <p14:xfrm>
                <a:off x="5677644" y="2346111"/>
                <a:ext cx="36825" cy="114116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C9E32E-EC55-57C4-E866-1E7E542175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68618" y="2337083"/>
                  <a:ext cx="54515" cy="131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0C812C-F4A8-950D-FF1D-AE15F9D27538}"/>
                    </a:ext>
                  </a:extLst>
                </p14:cNvPr>
                <p14:cNvContentPartPr/>
                <p14:nvPr/>
              </p14:nvContentPartPr>
              <p14:xfrm>
                <a:off x="5841534" y="2212976"/>
                <a:ext cx="225399" cy="200714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0C812C-F4A8-950D-FF1D-AE15F9D275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2532" y="2203967"/>
                  <a:ext cx="243042" cy="218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7592C37-D6A0-39D2-44AF-83ED592FCE49}"/>
                    </a:ext>
                  </a:extLst>
                </p14:cNvPr>
                <p14:cNvContentPartPr/>
                <p14:nvPr/>
              </p14:nvContentPartPr>
              <p14:xfrm>
                <a:off x="6106590" y="2337613"/>
                <a:ext cx="98334" cy="52607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7592C37-D6A0-39D2-44AF-83ED592FCE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97585" y="2328605"/>
                  <a:ext cx="115984" cy="70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3D80B1-FDF9-2E2E-6904-2A37A99FBC16}"/>
                    </a:ext>
                  </a:extLst>
                </p14:cNvPr>
                <p14:cNvContentPartPr/>
                <p14:nvPr/>
              </p14:nvContentPartPr>
              <p14:xfrm>
                <a:off x="6270479" y="2213381"/>
                <a:ext cx="52202" cy="172792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3D80B1-FDF9-2E2E-6904-2A37A99FBC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61479" y="2204381"/>
                  <a:ext cx="69843" cy="190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DC2B4B-B060-9975-B967-45160F30DD48}"/>
                    </a:ext>
                  </a:extLst>
                </p14:cNvPr>
                <p14:cNvContentPartPr/>
                <p14:nvPr/>
              </p14:nvContentPartPr>
              <p14:xfrm>
                <a:off x="6224347" y="2253443"/>
                <a:ext cx="141228" cy="44918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DC2B4B-B060-9975-B967-45160F30DD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15340" y="2244459"/>
                  <a:ext cx="158882" cy="62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1124AA1-7556-CA5D-2A8F-B53AF8A89AB7}"/>
                    </a:ext>
                  </a:extLst>
                </p14:cNvPr>
                <p14:cNvContentPartPr/>
                <p14:nvPr/>
              </p14:nvContentPartPr>
              <p14:xfrm>
                <a:off x="6144628" y="2340041"/>
                <a:ext cx="38443" cy="15782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1124AA1-7556-CA5D-2A8F-B53AF8A89A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35561" y="2330865"/>
                  <a:ext cx="56214" cy="33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631A63-F441-DC74-6454-15DB335C16AF}"/>
                    </a:ext>
                  </a:extLst>
                </p14:cNvPr>
                <p14:cNvContentPartPr/>
                <p14:nvPr/>
              </p14:nvContentPartPr>
              <p14:xfrm>
                <a:off x="4282132" y="1870712"/>
                <a:ext cx="2624660" cy="274768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631A63-F441-DC74-6454-15DB335C16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3132" y="1861709"/>
                  <a:ext cx="2642299" cy="2924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B42348-60AF-1F55-978D-00C1BF8C46CD}"/>
              </a:ext>
            </a:extLst>
          </p:cNvPr>
          <p:cNvGrpSpPr/>
          <p:nvPr/>
        </p:nvGrpSpPr>
        <p:grpSpPr>
          <a:xfrm>
            <a:off x="5009711" y="1471286"/>
            <a:ext cx="1045800" cy="483480"/>
            <a:chOff x="5009711" y="1471286"/>
            <a:chExt cx="104580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C444F1-A1E4-BA90-2E3E-D91AD29B4035}"/>
                    </a:ext>
                  </a:extLst>
                </p14:cNvPr>
                <p14:cNvContentPartPr/>
                <p14:nvPr/>
              </p14:nvContentPartPr>
              <p14:xfrm>
                <a:off x="5009711" y="1471286"/>
                <a:ext cx="217080" cy="209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C444F1-A1E4-BA90-2E3E-D91AD29B40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00711" y="1462271"/>
                  <a:ext cx="234720" cy="227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339A5C7-D144-1E16-5470-8F676BFD77A7}"/>
                    </a:ext>
                  </a:extLst>
                </p14:cNvPr>
                <p14:cNvContentPartPr/>
                <p14:nvPr/>
              </p14:nvContentPartPr>
              <p14:xfrm>
                <a:off x="5084591" y="1667126"/>
                <a:ext cx="133200" cy="287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39A5C7-D144-1E16-5470-8F676BFD77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75591" y="1658126"/>
                  <a:ext cx="1508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E41D8F-8B16-F9C5-613F-6202FEF488EB}"/>
                    </a:ext>
                  </a:extLst>
                </p14:cNvPr>
                <p14:cNvContentPartPr/>
                <p14:nvPr/>
              </p14:nvContentPartPr>
              <p14:xfrm>
                <a:off x="5194751" y="1657766"/>
                <a:ext cx="303480" cy="17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E41D8F-8B16-F9C5-613F-6202FEF488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85740" y="1648766"/>
                  <a:ext cx="321141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3A4E182-09F3-6E51-22E1-D484B8CD3D88}"/>
                    </a:ext>
                  </a:extLst>
                </p14:cNvPr>
                <p14:cNvContentPartPr/>
                <p14:nvPr/>
              </p14:nvContentPartPr>
              <p14:xfrm>
                <a:off x="5639711" y="1510526"/>
                <a:ext cx="162720" cy="214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3A4E182-09F3-6E51-22E1-D484B8CD3D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30711" y="1501526"/>
                  <a:ext cx="180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587FAD-A631-EF65-3834-E3E8BDDFB9D8}"/>
                    </a:ext>
                  </a:extLst>
                </p14:cNvPr>
                <p14:cNvContentPartPr/>
                <p14:nvPr/>
              </p14:nvContentPartPr>
              <p14:xfrm>
                <a:off x="5874071" y="1542926"/>
                <a:ext cx="181440" cy="160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587FAD-A631-EF65-3834-E3E8BDDFB9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65071" y="1533926"/>
                  <a:ext cx="199080" cy="17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530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883E-1690-3B3E-D63A-BA219029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Acetoacetic Ester Synthesis: Examples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C8D10C-5629-B3F6-921B-97679840628F}"/>
              </a:ext>
            </a:extLst>
          </p:cNvPr>
          <p:cNvGrpSpPr/>
          <p:nvPr/>
        </p:nvGrpSpPr>
        <p:grpSpPr>
          <a:xfrm>
            <a:off x="838200" y="3958044"/>
            <a:ext cx="2722405" cy="431690"/>
            <a:chOff x="1026494" y="1905923"/>
            <a:chExt cx="2722405" cy="43169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E83D55-C32F-A91E-1658-E26A86837C1B}"/>
                    </a:ext>
                  </a:extLst>
                </p14:cNvPr>
                <p14:cNvContentPartPr/>
                <p14:nvPr/>
              </p14:nvContentPartPr>
              <p14:xfrm>
                <a:off x="1026494" y="2015905"/>
                <a:ext cx="164730" cy="321224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E83D55-C32F-A91E-1658-E26A86837C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7463" y="2006902"/>
                  <a:ext cx="182431" cy="338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1E31D9-9D49-515F-2BAD-9772EE1EE5C8}"/>
                    </a:ext>
                  </a:extLst>
                </p14:cNvPr>
                <p14:cNvContentPartPr/>
                <p14:nvPr/>
              </p14:nvContentPartPr>
              <p14:xfrm>
                <a:off x="1075913" y="2184512"/>
                <a:ext cx="97869" cy="10659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1E31D9-9D49-515F-2BAD-9772EE1EE5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6884" y="2175323"/>
                  <a:ext cx="115565" cy="28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1300CC-5E88-FD1E-D84B-B41FE0FEDC84}"/>
                    </a:ext>
                  </a:extLst>
                </p14:cNvPr>
                <p14:cNvContentPartPr/>
                <p14:nvPr/>
              </p14:nvContentPartPr>
              <p14:xfrm>
                <a:off x="1055564" y="2294492"/>
                <a:ext cx="294575" cy="43121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1300CC-5E88-FD1E-D84B-B41FE0FEDC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6561" y="2285433"/>
                  <a:ext cx="312221" cy="60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786448-2B0D-2D82-FCCF-B2ED1F98588B}"/>
                    </a:ext>
                  </a:extLst>
                </p14:cNvPr>
                <p14:cNvContentPartPr/>
                <p14:nvPr/>
              </p14:nvContentPartPr>
              <p14:xfrm>
                <a:off x="1434443" y="2012998"/>
                <a:ext cx="187016" cy="291669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786448-2B0D-2D82-FCCF-B2ED1F9858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5435" y="2003996"/>
                  <a:ext cx="204673" cy="309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6B66F9-A2BB-09E5-DD31-5573620E1F69}"/>
                    </a:ext>
                  </a:extLst>
                </p14:cNvPr>
                <p14:cNvContentPartPr/>
                <p14:nvPr/>
              </p14:nvContentPartPr>
              <p14:xfrm>
                <a:off x="1430567" y="2137999"/>
                <a:ext cx="192346" cy="43605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6B66F9-A2BB-09E5-DD31-5573620E1F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562" y="2128990"/>
                  <a:ext cx="209996" cy="61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B9B7DA-7420-16A8-696B-DE9373F6BE74}"/>
                    </a:ext>
                  </a:extLst>
                </p14:cNvPr>
                <p14:cNvContentPartPr/>
                <p14:nvPr/>
              </p14:nvContentPartPr>
              <p14:xfrm>
                <a:off x="1711093" y="2042552"/>
                <a:ext cx="193316" cy="211242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B9B7DA-7420-16A8-696B-DE9373F6BE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076" y="2033555"/>
                  <a:ext cx="210989" cy="228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8F1039-BDC8-E737-BE6B-C5C2344F1CD8}"/>
                    </a:ext>
                  </a:extLst>
                </p14:cNvPr>
                <p14:cNvContentPartPr/>
                <p14:nvPr/>
              </p14:nvContentPartPr>
              <p14:xfrm>
                <a:off x="2035223" y="1954373"/>
                <a:ext cx="841577" cy="207851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8F1039-BDC8-E737-BE6B-C5C2344F1C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6224" y="1945367"/>
                  <a:ext cx="859215" cy="22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AD2698-C6FA-92A5-B9EA-89AE76AAEEBA}"/>
                    </a:ext>
                  </a:extLst>
                </p14:cNvPr>
                <p14:cNvContentPartPr/>
                <p14:nvPr/>
              </p14:nvContentPartPr>
              <p14:xfrm>
                <a:off x="2850637" y="1905923"/>
                <a:ext cx="898262" cy="197676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AD2698-C6FA-92A5-B9EA-89AE76AAEE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1633" y="1896921"/>
                  <a:ext cx="915910" cy="2153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528080-4394-A770-5430-D30D33C0A95D}"/>
              </a:ext>
            </a:extLst>
          </p:cNvPr>
          <p:cNvGrpSpPr/>
          <p:nvPr/>
        </p:nvGrpSpPr>
        <p:grpSpPr>
          <a:xfrm>
            <a:off x="2129876" y="3398931"/>
            <a:ext cx="191377" cy="669095"/>
            <a:chOff x="2318170" y="1346810"/>
            <a:chExt cx="191377" cy="66909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B5E82D-D193-8F55-06CA-9DC27085420A}"/>
                    </a:ext>
                  </a:extLst>
                </p14:cNvPr>
                <p14:cNvContentPartPr/>
                <p14:nvPr/>
              </p14:nvContentPartPr>
              <p14:xfrm>
                <a:off x="2321562" y="1645747"/>
                <a:ext cx="57171" cy="370158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B5E82D-D193-8F55-06CA-9DC2708542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2573" y="1636745"/>
                  <a:ext cx="74790" cy="38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246CCC-7732-FDCF-54E9-DF842DD832F8}"/>
                    </a:ext>
                  </a:extLst>
                </p14:cNvPr>
                <p14:cNvContentPartPr/>
                <p14:nvPr/>
              </p14:nvContentPartPr>
              <p14:xfrm>
                <a:off x="2460613" y="1654953"/>
                <a:ext cx="48934" cy="326069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246CCC-7732-FDCF-54E9-DF842DD832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1551" y="1645946"/>
                  <a:ext cx="66695" cy="34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23C169-470D-275B-049D-70D3C050EC22}"/>
                    </a:ext>
                  </a:extLst>
                </p14:cNvPr>
                <p14:cNvContentPartPr/>
                <p14:nvPr/>
              </p14:nvContentPartPr>
              <p14:xfrm>
                <a:off x="2318170" y="1346810"/>
                <a:ext cx="162791" cy="216571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23C169-470D-275B-049D-70D3C050EC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166" y="1337801"/>
                  <a:ext cx="180439" cy="234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FE1E8B-1EC5-D164-59DB-D21E38A78288}"/>
              </a:ext>
            </a:extLst>
          </p:cNvPr>
          <p:cNvGrpSpPr/>
          <p:nvPr/>
        </p:nvGrpSpPr>
        <p:grpSpPr>
          <a:xfrm>
            <a:off x="3061085" y="3674612"/>
            <a:ext cx="137599" cy="296030"/>
            <a:chOff x="3249379" y="1622491"/>
            <a:chExt cx="137599" cy="2960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94BF17-21FD-CB65-7D9A-E4A387A5D6A4}"/>
                    </a:ext>
                  </a:extLst>
                </p14:cNvPr>
                <p14:cNvContentPartPr/>
                <p14:nvPr/>
              </p14:nvContentPartPr>
              <p14:xfrm>
                <a:off x="3249379" y="1656406"/>
                <a:ext cx="19864" cy="262115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94BF17-21FD-CB65-7D9A-E4A387A5D6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0350" y="1647405"/>
                  <a:ext cx="37561" cy="27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ADA3C7-21AF-0B68-2C26-E7E63EECA37D}"/>
                    </a:ext>
                  </a:extLst>
                </p14:cNvPr>
                <p14:cNvContentPartPr/>
                <p14:nvPr/>
              </p14:nvContentPartPr>
              <p14:xfrm>
                <a:off x="3353547" y="1622491"/>
                <a:ext cx="33431" cy="294577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ADA3C7-21AF-0B68-2C26-E7E63EECA3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4560" y="1613488"/>
                  <a:ext cx="51045" cy="3122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F3EB54-E611-4CF7-DF22-1045E42372F9}"/>
                  </a:ext>
                </a:extLst>
              </p14:cNvPr>
              <p14:cNvContentPartPr/>
              <p14:nvPr/>
            </p14:nvContentPartPr>
            <p14:xfrm>
              <a:off x="2996162" y="3367439"/>
              <a:ext cx="157462" cy="189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F3EB54-E611-4CF7-DF22-1045E42372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87133" y="3358435"/>
                <a:ext cx="175158" cy="207087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D6D3BC6-BF66-89DC-8F3B-05FF0B872539}"/>
              </a:ext>
            </a:extLst>
          </p:cNvPr>
          <p:cNvCxnSpPr/>
          <p:nvPr/>
        </p:nvCxnSpPr>
        <p:spPr>
          <a:xfrm>
            <a:off x="0" y="265020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6E83C6-E82D-72EB-4E52-FE28E7ED81FF}"/>
                  </a:ext>
                </a:extLst>
              </p14:cNvPr>
              <p14:cNvContentPartPr/>
              <p14:nvPr/>
            </p14:nvContentPartPr>
            <p14:xfrm>
              <a:off x="4638833" y="4361175"/>
              <a:ext cx="1660680" cy="286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6E83C6-E82D-72EB-4E52-FE28E7ED81F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29833" y="4352175"/>
                <a:ext cx="1678320" cy="3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27EE7AA-E726-1CD9-DB65-6698A1DF8600}"/>
              </a:ext>
            </a:extLst>
          </p:cNvPr>
          <p:cNvGrpSpPr/>
          <p:nvPr/>
        </p:nvGrpSpPr>
        <p:grpSpPr>
          <a:xfrm>
            <a:off x="4601573" y="2979882"/>
            <a:ext cx="1132200" cy="322200"/>
            <a:chOff x="4169935" y="685072"/>
            <a:chExt cx="113220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4EC69AB-6EE9-8F97-8169-2C6C9E14A109}"/>
                    </a:ext>
                  </a:extLst>
                </p14:cNvPr>
                <p14:cNvContentPartPr/>
                <p14:nvPr/>
              </p14:nvContentPartPr>
              <p14:xfrm>
                <a:off x="4169935" y="770032"/>
                <a:ext cx="54720" cy="141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4EC69AB-6EE9-8F97-8169-2C6C9E14A1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60935" y="761032"/>
                  <a:ext cx="72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DBC406D-2C4A-A7F2-E26E-0F4F503DBA50}"/>
                    </a:ext>
                  </a:extLst>
                </p14:cNvPr>
                <p14:cNvContentPartPr/>
                <p14:nvPr/>
              </p14:nvContentPartPr>
              <p14:xfrm>
                <a:off x="4244455" y="685072"/>
                <a:ext cx="96120" cy="322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DBC406D-2C4A-A7F2-E26E-0F4F503DBA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5455" y="676072"/>
                  <a:ext cx="113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1B2FB3-E146-CE0C-8BBD-DEB77ACE179C}"/>
                    </a:ext>
                  </a:extLst>
                </p14:cNvPr>
                <p14:cNvContentPartPr/>
                <p14:nvPr/>
              </p14:nvContentPartPr>
              <p14:xfrm>
                <a:off x="4442455" y="708112"/>
                <a:ext cx="135360" cy="234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1B2FB3-E146-CE0C-8BBD-DEB77ACE17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33479" y="699112"/>
                  <a:ext cx="152953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2A41D1-8309-69E5-D364-C37CA1C38C45}"/>
                    </a:ext>
                  </a:extLst>
                </p14:cNvPr>
                <p14:cNvContentPartPr/>
                <p14:nvPr/>
              </p14:nvContentPartPr>
              <p14:xfrm>
                <a:off x="4653415" y="871552"/>
                <a:ext cx="100440" cy="59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2A41D1-8309-69E5-D364-C37CA1C38C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4415" y="862552"/>
                  <a:ext cx="11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CECD10-3869-9AE1-AB6E-99F94A9B6D15}"/>
                    </a:ext>
                  </a:extLst>
                </p14:cNvPr>
                <p14:cNvContentPartPr/>
                <p14:nvPr/>
              </p14:nvContentPartPr>
              <p14:xfrm>
                <a:off x="4802455" y="769312"/>
                <a:ext cx="126720" cy="176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CECD10-3869-9AE1-AB6E-99F94A9B6D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3429" y="760312"/>
                  <a:ext cx="14441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51289D-287E-EC1F-E954-4ACE768335DE}"/>
                    </a:ext>
                  </a:extLst>
                </p14:cNvPr>
                <p14:cNvContentPartPr/>
                <p14:nvPr/>
              </p14:nvContentPartPr>
              <p14:xfrm>
                <a:off x="4966975" y="742672"/>
                <a:ext cx="111960" cy="216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51289D-287E-EC1F-E954-4ACE768335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58004" y="733672"/>
                  <a:ext cx="129543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CBA3278-355A-5F34-5AB5-BC1B5AC3B171}"/>
                    </a:ext>
                  </a:extLst>
                </p14:cNvPr>
                <p14:cNvContentPartPr/>
                <p14:nvPr/>
              </p14:nvContentPartPr>
              <p14:xfrm>
                <a:off x="5017015" y="841312"/>
                <a:ext cx="85680" cy="12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CBA3278-355A-5F34-5AB5-BC1B5AC3B1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08015" y="832312"/>
                  <a:ext cx="10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E7EC71-D9DB-BB9E-1A84-AAAA9DCFC1F9}"/>
                    </a:ext>
                  </a:extLst>
                </p14:cNvPr>
                <p14:cNvContentPartPr/>
                <p14:nvPr/>
              </p14:nvContentPartPr>
              <p14:xfrm>
                <a:off x="5014855" y="919072"/>
                <a:ext cx="143280" cy="44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E7EC71-D9DB-BB9E-1A84-AAAA9DCFC1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05855" y="910072"/>
                  <a:ext cx="160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9A20DB-9BF0-18AC-0908-7912DBBC0B4A}"/>
                    </a:ext>
                  </a:extLst>
                </p14:cNvPr>
                <p14:cNvContentPartPr/>
                <p14:nvPr/>
              </p14:nvContentPartPr>
              <p14:xfrm>
                <a:off x="5146255" y="731152"/>
                <a:ext cx="155880" cy="240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9A20DB-9BF0-18AC-0908-7912DBBC0B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37255" y="722152"/>
                  <a:ext cx="17352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794D5B-02EB-3748-7E7D-17A4F3376A84}"/>
              </a:ext>
            </a:extLst>
          </p:cNvPr>
          <p:cNvGrpSpPr/>
          <p:nvPr/>
        </p:nvGrpSpPr>
        <p:grpSpPr>
          <a:xfrm>
            <a:off x="4631917" y="3747068"/>
            <a:ext cx="278640" cy="316080"/>
            <a:chOff x="4196575" y="1235872"/>
            <a:chExt cx="27864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82F4F41-1843-3362-7B9F-A0A6431E2C71}"/>
                    </a:ext>
                  </a:extLst>
                </p14:cNvPr>
                <p14:cNvContentPartPr/>
                <p14:nvPr/>
              </p14:nvContentPartPr>
              <p14:xfrm>
                <a:off x="4196575" y="1298152"/>
                <a:ext cx="161280" cy="145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82F4F41-1843-3362-7B9F-A0A6431E2C7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87555" y="1289130"/>
                  <a:ext cx="178959" cy="162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FED3C3-02EA-E071-8B96-557058DB4742}"/>
                    </a:ext>
                  </a:extLst>
                </p14:cNvPr>
                <p14:cNvContentPartPr/>
                <p14:nvPr/>
              </p14:nvContentPartPr>
              <p14:xfrm>
                <a:off x="4372255" y="1235872"/>
                <a:ext cx="102960" cy="316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FED3C3-02EA-E071-8B96-557058DB47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63255" y="1226872"/>
                  <a:ext cx="120600" cy="33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D6ED1A2-2D1B-512D-7E42-35F3478E1CE6}"/>
              </a:ext>
            </a:extLst>
          </p:cNvPr>
          <p:cNvGrpSpPr/>
          <p:nvPr/>
        </p:nvGrpSpPr>
        <p:grpSpPr>
          <a:xfrm>
            <a:off x="4626051" y="4751400"/>
            <a:ext cx="1211040" cy="357840"/>
            <a:chOff x="4223935" y="1776232"/>
            <a:chExt cx="121104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371CA1-327D-51A4-29EB-E0255FD66FFD}"/>
                    </a:ext>
                  </a:extLst>
                </p14:cNvPr>
                <p14:cNvContentPartPr/>
                <p14:nvPr/>
              </p14:nvContentPartPr>
              <p14:xfrm>
                <a:off x="4223935" y="1841752"/>
                <a:ext cx="156600" cy="189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371CA1-327D-51A4-29EB-E0255FD66F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4935" y="1832752"/>
                  <a:ext cx="174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E4BBA4-D366-540A-623C-77011AE9DBF7}"/>
                    </a:ext>
                  </a:extLst>
                </p14:cNvPr>
                <p14:cNvContentPartPr/>
                <p14:nvPr/>
              </p14:nvContentPartPr>
              <p14:xfrm>
                <a:off x="4419415" y="1776232"/>
                <a:ext cx="87840" cy="357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E4BBA4-D366-540A-623C-77011AE9DB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10415" y="1767232"/>
                  <a:ext cx="105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8754A6-52AC-8E86-27AA-D9D386888710}"/>
                    </a:ext>
                  </a:extLst>
                </p14:cNvPr>
                <p14:cNvContentPartPr/>
                <p14:nvPr/>
              </p14:nvContentPartPr>
              <p14:xfrm>
                <a:off x="4611295" y="1833832"/>
                <a:ext cx="151920" cy="212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8754A6-52AC-8E86-27AA-D9D3868887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02295" y="1824817"/>
                  <a:ext cx="16956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DAE10B-2306-3A73-C3B5-E2B6E4C6C2D1}"/>
                    </a:ext>
                  </a:extLst>
                </p14:cNvPr>
                <p14:cNvContentPartPr/>
                <p14:nvPr/>
              </p14:nvContentPartPr>
              <p14:xfrm>
                <a:off x="4827655" y="1956592"/>
                <a:ext cx="101520" cy="72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DAE10B-2306-3A73-C3B5-E2B6E4C6C2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18655" y="1947592"/>
                  <a:ext cx="119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6C33A1-9673-5714-8572-EEBF66963604}"/>
                    </a:ext>
                  </a:extLst>
                </p14:cNvPr>
                <p14:cNvContentPartPr/>
                <p14:nvPr/>
              </p14:nvContentPartPr>
              <p14:xfrm>
                <a:off x="4982455" y="1874152"/>
                <a:ext cx="89640" cy="161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6C33A1-9673-5714-8572-EEBF6696360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73455" y="1865152"/>
                  <a:ext cx="107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13A528-C049-C347-E3E6-A78223CC98E0}"/>
                    </a:ext>
                  </a:extLst>
                </p14:cNvPr>
                <p14:cNvContentPartPr/>
                <p14:nvPr/>
              </p14:nvContentPartPr>
              <p14:xfrm>
                <a:off x="5079655" y="1862272"/>
                <a:ext cx="144720" cy="177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13A528-C049-C347-E3E6-A78223CC98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70655" y="1853272"/>
                  <a:ext cx="162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5B8FBB-D176-87BB-5334-F8D4A3D5A88D}"/>
                    </a:ext>
                  </a:extLst>
                </p14:cNvPr>
                <p14:cNvContentPartPr/>
                <p14:nvPr/>
              </p14:nvContentPartPr>
              <p14:xfrm>
                <a:off x="5169295" y="1942912"/>
                <a:ext cx="91800" cy="11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5B8FBB-D176-87BB-5334-F8D4A3D5A8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60330" y="1933912"/>
                  <a:ext cx="109371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643E44-CE33-486B-979F-B591F316633B}"/>
                    </a:ext>
                  </a:extLst>
                </p14:cNvPr>
                <p14:cNvContentPartPr/>
                <p14:nvPr/>
              </p14:nvContentPartPr>
              <p14:xfrm>
                <a:off x="5175055" y="1829512"/>
                <a:ext cx="247320" cy="224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643E44-CE33-486B-979F-B591F31663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66068" y="1820512"/>
                  <a:ext cx="264934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5E7822-0A14-DBF7-6364-8FE950058E23}"/>
                    </a:ext>
                  </a:extLst>
                </p14:cNvPr>
                <p14:cNvContentPartPr/>
                <p14:nvPr/>
              </p14:nvContentPartPr>
              <p14:xfrm>
                <a:off x="5311135" y="1929592"/>
                <a:ext cx="123840" cy="18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5E7822-0A14-DBF7-6364-8FE950058E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02161" y="1920592"/>
                  <a:ext cx="141429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6D4A4AE-117C-4EE9-AF76-3DDD7D3F0BB3}"/>
              </a:ext>
            </a:extLst>
          </p:cNvPr>
          <p:cNvGrpSpPr/>
          <p:nvPr/>
        </p:nvGrpSpPr>
        <p:grpSpPr>
          <a:xfrm>
            <a:off x="4671337" y="5463514"/>
            <a:ext cx="243720" cy="302760"/>
            <a:chOff x="4270375" y="2331712"/>
            <a:chExt cx="24372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859D8E-A482-EEAE-BC97-A1C9CC2534C8}"/>
                    </a:ext>
                  </a:extLst>
                </p14:cNvPr>
                <p14:cNvContentPartPr/>
                <p14:nvPr/>
              </p14:nvContentPartPr>
              <p14:xfrm>
                <a:off x="4270375" y="2376352"/>
                <a:ext cx="131400" cy="94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859D8E-A482-EEAE-BC97-A1C9CC2534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61375" y="2367352"/>
                  <a:ext cx="149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62FFCD-342B-965B-7E0E-95E504929657}"/>
                    </a:ext>
                  </a:extLst>
                </p14:cNvPr>
                <p14:cNvContentPartPr/>
                <p14:nvPr/>
              </p14:nvContentPartPr>
              <p14:xfrm>
                <a:off x="4362535" y="2343232"/>
                <a:ext cx="11160" cy="204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62FFCD-342B-965B-7E0E-95E5049296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53535" y="2334232"/>
                  <a:ext cx="28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B81459-A95F-52FC-79FE-855ACB882B95}"/>
                    </a:ext>
                  </a:extLst>
                </p14:cNvPr>
                <p14:cNvContentPartPr/>
                <p14:nvPr/>
              </p14:nvContentPartPr>
              <p14:xfrm>
                <a:off x="4403935" y="2331712"/>
                <a:ext cx="110160" cy="302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B81459-A95F-52FC-79FE-855ACB882B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94935" y="2322712"/>
                  <a:ext cx="12780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E0789F7-EB98-7048-BAA1-10DA6085D909}"/>
              </a:ext>
            </a:extLst>
          </p:cNvPr>
          <p:cNvGrpSpPr/>
          <p:nvPr/>
        </p:nvGrpSpPr>
        <p:grpSpPr>
          <a:xfrm>
            <a:off x="4657878" y="6062102"/>
            <a:ext cx="309600" cy="403920"/>
            <a:chOff x="4288735" y="2806552"/>
            <a:chExt cx="30960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1BCBC23-7D69-F2BA-4B5A-E36657A30DCB}"/>
                    </a:ext>
                  </a:extLst>
                </p14:cNvPr>
                <p14:cNvContentPartPr/>
                <p14:nvPr/>
              </p14:nvContentPartPr>
              <p14:xfrm>
                <a:off x="4315735" y="2901592"/>
                <a:ext cx="17280" cy="133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1BCBC23-7D69-F2BA-4B5A-E36657A30DC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06735" y="2892568"/>
                  <a:ext cx="3492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48B156-42FF-C881-B4C7-4603BA511AC2}"/>
                    </a:ext>
                  </a:extLst>
                </p14:cNvPr>
                <p14:cNvContentPartPr/>
                <p14:nvPr/>
              </p14:nvContentPartPr>
              <p14:xfrm>
                <a:off x="4325455" y="3024712"/>
                <a:ext cx="110880" cy="97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48B156-42FF-C881-B4C7-4603BA511A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6455" y="3015712"/>
                  <a:ext cx="128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CB2A49-0DAA-09AC-CF08-CACA8E887863}"/>
                    </a:ext>
                  </a:extLst>
                </p14:cNvPr>
                <p14:cNvContentPartPr/>
                <p14:nvPr/>
              </p14:nvContentPartPr>
              <p14:xfrm>
                <a:off x="4288735" y="2894752"/>
                <a:ext cx="162000" cy="19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CB2A49-0DAA-09AC-CF08-CACA8E8878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9735" y="2885752"/>
                  <a:ext cx="179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843F1BB-96B0-9A59-4333-70BEF240CDC8}"/>
                    </a:ext>
                  </a:extLst>
                </p14:cNvPr>
                <p14:cNvContentPartPr/>
                <p14:nvPr/>
              </p14:nvContentPartPr>
              <p14:xfrm>
                <a:off x="4507615" y="2806552"/>
                <a:ext cx="90720" cy="403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843F1BB-96B0-9A59-4333-70BEF240CD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98615" y="2797552"/>
                  <a:ext cx="10836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E58662-3BAF-0E69-7B25-85F2EBB39CC6}"/>
              </a:ext>
            </a:extLst>
          </p:cNvPr>
          <p:cNvGrpSpPr/>
          <p:nvPr/>
        </p:nvGrpSpPr>
        <p:grpSpPr>
          <a:xfrm>
            <a:off x="7649328" y="2956018"/>
            <a:ext cx="1905943" cy="1156016"/>
            <a:chOff x="7217690" y="661208"/>
            <a:chExt cx="1905943" cy="115601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9B282A-65A8-76FF-FB29-AB91710B8B17}"/>
                    </a:ext>
                  </a:extLst>
                </p14:cNvPr>
                <p14:cNvContentPartPr/>
                <p14:nvPr/>
              </p14:nvContentPartPr>
              <p14:xfrm>
                <a:off x="7217690" y="1167893"/>
                <a:ext cx="997291" cy="211909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9B282A-65A8-76FF-FB29-AB91710B8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08692" y="1158883"/>
                  <a:ext cx="1014926" cy="229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CFD3A2-FC0C-1755-A0AE-6B88BADDB33D}"/>
                    </a:ext>
                  </a:extLst>
                </p14:cNvPr>
                <p14:cNvContentPartPr/>
                <p14:nvPr/>
              </p14:nvContentPartPr>
              <p14:xfrm>
                <a:off x="8198490" y="1194278"/>
                <a:ext cx="925143" cy="171918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CFD3A2-FC0C-1755-A0AE-6B88BADDB3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89487" y="1185268"/>
                  <a:ext cx="942789" cy="189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500F48-4F82-D963-AB45-3FF8E94CE4D1}"/>
                    </a:ext>
                  </a:extLst>
                </p14:cNvPr>
                <p14:cNvContentPartPr/>
                <p14:nvPr/>
              </p14:nvContentPartPr>
              <p14:xfrm>
                <a:off x="8585203" y="966291"/>
                <a:ext cx="23500" cy="247364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500F48-4F82-D963-AB45-3FF8E94CE4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76165" y="957302"/>
                  <a:ext cx="41215" cy="264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782C87-90D8-4F0C-BA08-AF6626A4C61C}"/>
                    </a:ext>
                  </a:extLst>
                </p14:cNvPr>
                <p14:cNvContentPartPr/>
                <p14:nvPr/>
              </p14:nvContentPartPr>
              <p14:xfrm>
                <a:off x="8664360" y="946502"/>
                <a:ext cx="40815" cy="251899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782C87-90D8-4F0C-BA08-AF6626A4C6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55409" y="937493"/>
                  <a:ext cx="58358" cy="26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06ED43-FDB3-A64F-6C80-4B9A91648301}"/>
                    </a:ext>
                  </a:extLst>
                </p14:cNvPr>
                <p14:cNvContentPartPr/>
                <p14:nvPr/>
              </p14:nvContentPartPr>
              <p14:xfrm>
                <a:off x="8593449" y="661208"/>
                <a:ext cx="157076" cy="17769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06ED43-FDB3-A64F-6C80-4B9A916483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84442" y="652197"/>
                  <a:ext cx="174729" cy="195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7FA394-9181-1119-C329-A58587BA5FAA}"/>
                    </a:ext>
                  </a:extLst>
                </p14:cNvPr>
                <p14:cNvContentPartPr/>
                <p14:nvPr/>
              </p14:nvContentPartPr>
              <p14:xfrm>
                <a:off x="8198078" y="1355065"/>
                <a:ext cx="69674" cy="462159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7FA394-9181-1119-C329-A58587BA5F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89053" y="1346060"/>
                  <a:ext cx="87363" cy="4798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2196C30-B8BE-8704-BA99-409F3779FC6E}"/>
                  </a:ext>
                </a:extLst>
              </p14:cNvPr>
              <p14:cNvContentPartPr/>
              <p14:nvPr/>
            </p14:nvContentPartPr>
            <p14:xfrm>
              <a:off x="8304019" y="4105850"/>
              <a:ext cx="381766" cy="242005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2196C30-B8BE-8704-BA99-409F3779FC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295024" y="4096847"/>
                <a:ext cx="399397" cy="259651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BE35222-BE45-67BF-51D5-3D0372EB55D1}"/>
              </a:ext>
            </a:extLst>
          </p:cNvPr>
          <p:cNvGrpSpPr/>
          <p:nvPr/>
        </p:nvGrpSpPr>
        <p:grpSpPr>
          <a:xfrm>
            <a:off x="7659223" y="4211392"/>
            <a:ext cx="687673" cy="690147"/>
            <a:chOff x="7227585" y="1916582"/>
            <a:chExt cx="687673" cy="69014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0D0BE2B-44C3-84BF-710D-DF6DBD72B6D0}"/>
                    </a:ext>
                  </a:extLst>
                </p14:cNvPr>
                <p14:cNvContentPartPr/>
                <p14:nvPr/>
              </p14:nvContentPartPr>
              <p14:xfrm>
                <a:off x="7540088" y="1931012"/>
                <a:ext cx="317451" cy="114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0D0BE2B-44C3-84BF-710D-DF6DBD72B6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31090" y="1922006"/>
                  <a:ext cx="335087" cy="131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DFB14F2-0ABF-32F7-6154-5E5CA64D8969}"/>
                    </a:ext>
                  </a:extLst>
                </p14:cNvPr>
                <p14:cNvContentPartPr/>
                <p14:nvPr/>
              </p14:nvContentPartPr>
              <p14:xfrm>
                <a:off x="7227585" y="1916582"/>
                <a:ext cx="296425" cy="190883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DFB14F2-0ABF-32F7-6154-5E5CA64D896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18581" y="1907578"/>
                  <a:ext cx="314074" cy="208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537113-DE05-C701-5356-741D9CD774BD}"/>
                    </a:ext>
                  </a:extLst>
                </p14:cNvPr>
                <p14:cNvContentPartPr/>
                <p14:nvPr/>
              </p14:nvContentPartPr>
              <p14:xfrm>
                <a:off x="7237067" y="2094272"/>
                <a:ext cx="33806" cy="36981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537113-DE05-C701-5356-741D9CD774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27979" y="2085270"/>
                  <a:ext cx="51618" cy="387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4622E3-8B3F-A84C-3DE5-A316E6EFAAC1}"/>
                    </a:ext>
                  </a:extLst>
                </p14:cNvPr>
                <p14:cNvContentPartPr/>
                <p14:nvPr/>
              </p14:nvContentPartPr>
              <p14:xfrm>
                <a:off x="7251909" y="2436460"/>
                <a:ext cx="350021" cy="170269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4622E3-8B3F-A84C-3DE5-A316E6EFAA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42906" y="2427442"/>
                  <a:ext cx="367666" cy="187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8C7634-0050-337C-C058-521882185702}"/>
                    </a:ext>
                  </a:extLst>
                </p14:cNvPr>
                <p14:cNvContentPartPr/>
                <p14:nvPr/>
              </p14:nvContentPartPr>
              <p14:xfrm>
                <a:off x="7585851" y="2465731"/>
                <a:ext cx="329407" cy="133165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8C7634-0050-337C-C058-5218821857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76841" y="2456733"/>
                  <a:ext cx="347067" cy="1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44E6ED-B3BD-ACD7-AB0D-579681FF5308}"/>
                    </a:ext>
                  </a:extLst>
                </p14:cNvPr>
                <p14:cNvContentPartPr/>
                <p14:nvPr/>
              </p14:nvContentPartPr>
              <p14:xfrm>
                <a:off x="7847645" y="2059641"/>
                <a:ext cx="61429" cy="412686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44E6ED-B3BD-ACD7-AB0D-579681FF53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38611" y="2050638"/>
                  <a:ext cx="79135" cy="4303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0443C65-9FA7-4249-4654-B0E772DF7AF4}"/>
                  </a:ext>
                </a:extLst>
              </p14:cNvPr>
              <p14:cNvContentPartPr/>
              <p14:nvPr/>
            </p14:nvContentPartPr>
            <p14:xfrm>
              <a:off x="4455828" y="3515460"/>
              <a:ext cx="37080" cy="7426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0443C65-9FA7-4249-4654-B0E772DF7AF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46915" y="3506460"/>
                <a:ext cx="54550" cy="76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FCF3FD8-A386-0653-717F-76172D501872}"/>
              </a:ext>
            </a:extLst>
          </p:cNvPr>
          <p:cNvGrpSpPr/>
          <p:nvPr/>
        </p:nvGrpSpPr>
        <p:grpSpPr>
          <a:xfrm>
            <a:off x="4349628" y="5233020"/>
            <a:ext cx="2177640" cy="1351800"/>
            <a:chOff x="3917990" y="2938210"/>
            <a:chExt cx="2177640" cy="135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23A16C2-8827-6754-BDE0-C13ADF7ADE92}"/>
                    </a:ext>
                  </a:extLst>
                </p14:cNvPr>
                <p14:cNvContentPartPr/>
                <p14:nvPr/>
              </p14:nvContentPartPr>
              <p14:xfrm>
                <a:off x="3917990" y="2984650"/>
                <a:ext cx="41040" cy="1283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23A16C2-8827-6754-BDE0-C13ADF7ADE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08990" y="2975647"/>
                  <a:ext cx="58680" cy="1300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D72DAA-4A3B-E101-66C4-9853F05B90EA}"/>
                    </a:ext>
                  </a:extLst>
                </p14:cNvPr>
                <p14:cNvContentPartPr/>
                <p14:nvPr/>
              </p14:nvContentPartPr>
              <p14:xfrm>
                <a:off x="3930230" y="2950450"/>
                <a:ext cx="2152800" cy="27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D72DAA-4A3B-E101-66C4-9853F05B90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21230" y="2941450"/>
                  <a:ext cx="2170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FEAB47-41E2-A675-E787-60DFDA17873D}"/>
                    </a:ext>
                  </a:extLst>
                </p14:cNvPr>
                <p14:cNvContentPartPr/>
                <p14:nvPr/>
              </p14:nvContentPartPr>
              <p14:xfrm>
                <a:off x="6045230" y="2938210"/>
                <a:ext cx="50400" cy="1351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FEAB47-41E2-A675-E787-60DFDA1787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36230" y="2929210"/>
                  <a:ext cx="68040" cy="13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2F962B-4F6E-D5D0-8C2A-5193FA3A4980}"/>
                    </a:ext>
                  </a:extLst>
                </p14:cNvPr>
                <p14:cNvContentPartPr/>
                <p14:nvPr/>
              </p14:nvContentPartPr>
              <p14:xfrm>
                <a:off x="3958310" y="3622930"/>
                <a:ext cx="2115360" cy="24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2F962B-4F6E-D5D0-8C2A-5193FA3A498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49310" y="3614060"/>
                  <a:ext cx="2133000" cy="418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842648E-AF63-FDC0-CA3E-4F545FA3D0BD}"/>
                  </a:ext>
                </a:extLst>
              </p14:cNvPr>
              <p14:cNvContentPartPr/>
              <p14:nvPr/>
            </p14:nvContentPartPr>
            <p14:xfrm>
              <a:off x="4369788" y="6538740"/>
              <a:ext cx="2114280" cy="576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842648E-AF63-FDC0-CA3E-4F545FA3D0B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60788" y="6529683"/>
                <a:ext cx="2131920" cy="7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BCCAEBC-E068-868D-B2E6-D21F1411A30C}"/>
                  </a:ext>
                </a:extLst>
              </p14:cNvPr>
              <p14:cNvContentPartPr/>
              <p14:nvPr/>
            </p14:nvContentPartPr>
            <p14:xfrm>
              <a:off x="4482468" y="3490620"/>
              <a:ext cx="1928520" cy="824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BCCAEBC-E068-868D-B2E6-D21F1411A30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473468" y="3481620"/>
                <a:ext cx="1946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DA2A606-D6FD-EBCB-CCFA-B7DAFCE72F8C}"/>
                  </a:ext>
                </a:extLst>
              </p14:cNvPr>
              <p14:cNvContentPartPr/>
              <p14:nvPr/>
            </p14:nvContentPartPr>
            <p14:xfrm>
              <a:off x="4438188" y="3552900"/>
              <a:ext cx="1991160" cy="830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DA2A606-D6FD-EBCB-CCFA-B7DAFCE72F8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429186" y="3543900"/>
                <a:ext cx="2008803" cy="84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3190235-AB66-DCFA-C093-2EB5228C8018}"/>
              </a:ext>
            </a:extLst>
          </p:cNvPr>
          <p:cNvGrpSpPr/>
          <p:nvPr/>
        </p:nvGrpSpPr>
        <p:grpSpPr>
          <a:xfrm>
            <a:off x="838200" y="1720983"/>
            <a:ext cx="2722405" cy="431690"/>
            <a:chOff x="1026494" y="1905923"/>
            <a:chExt cx="2722405" cy="43169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E3F47EF-DD34-0F58-9DEF-7041222F769C}"/>
                    </a:ext>
                  </a:extLst>
                </p14:cNvPr>
                <p14:cNvContentPartPr/>
                <p14:nvPr/>
              </p14:nvContentPartPr>
              <p14:xfrm>
                <a:off x="1026494" y="2015905"/>
                <a:ext cx="164730" cy="321224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E3F47EF-DD34-0F58-9DEF-7041222F76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7463" y="2006902"/>
                  <a:ext cx="182431" cy="338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CF78346-8C96-3101-A68E-06087721AC4F}"/>
                    </a:ext>
                  </a:extLst>
                </p14:cNvPr>
                <p14:cNvContentPartPr/>
                <p14:nvPr/>
              </p14:nvContentPartPr>
              <p14:xfrm>
                <a:off x="1075913" y="2184512"/>
                <a:ext cx="97869" cy="10659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CF78346-8C96-3101-A68E-06087721AC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6884" y="2175323"/>
                  <a:ext cx="115565" cy="28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B799AD0-D9E7-8CA4-7A91-3C715EFA4E7B}"/>
                    </a:ext>
                  </a:extLst>
                </p14:cNvPr>
                <p14:cNvContentPartPr/>
                <p14:nvPr/>
              </p14:nvContentPartPr>
              <p14:xfrm>
                <a:off x="1055564" y="2294492"/>
                <a:ext cx="294575" cy="43121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B799AD0-D9E7-8CA4-7A91-3C715EFA4E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6561" y="2285433"/>
                  <a:ext cx="312221" cy="60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DB45F46-D3A4-9A58-48CA-952E8089E1D8}"/>
                    </a:ext>
                  </a:extLst>
                </p14:cNvPr>
                <p14:cNvContentPartPr/>
                <p14:nvPr/>
              </p14:nvContentPartPr>
              <p14:xfrm>
                <a:off x="1434443" y="2012998"/>
                <a:ext cx="187016" cy="291669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DB45F46-D3A4-9A58-48CA-952E8089E1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5435" y="2003996"/>
                  <a:ext cx="204673" cy="309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6D5ACA-70A2-291A-02F9-0C94CC52F4C1}"/>
                    </a:ext>
                  </a:extLst>
                </p14:cNvPr>
                <p14:cNvContentPartPr/>
                <p14:nvPr/>
              </p14:nvContentPartPr>
              <p14:xfrm>
                <a:off x="1430567" y="2137999"/>
                <a:ext cx="192346" cy="43605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6D5ACA-70A2-291A-02F9-0C94CC52F4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1562" y="2128990"/>
                  <a:ext cx="209996" cy="61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FC642C-4D2C-F214-8825-E043CFD1EBBE}"/>
                    </a:ext>
                  </a:extLst>
                </p14:cNvPr>
                <p14:cNvContentPartPr/>
                <p14:nvPr/>
              </p14:nvContentPartPr>
              <p14:xfrm>
                <a:off x="1711093" y="2042552"/>
                <a:ext cx="193316" cy="211242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FC642C-4D2C-F214-8825-E043CFD1EB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076" y="2033555"/>
                  <a:ext cx="210989" cy="228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C6A424-98D2-71AA-DB8E-9B5018BB0CA9}"/>
                    </a:ext>
                  </a:extLst>
                </p14:cNvPr>
                <p14:cNvContentPartPr/>
                <p14:nvPr/>
              </p14:nvContentPartPr>
              <p14:xfrm>
                <a:off x="2035223" y="1954373"/>
                <a:ext cx="841577" cy="207851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C6A424-98D2-71AA-DB8E-9B5018BB0C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6224" y="1945367"/>
                  <a:ext cx="859215" cy="225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572884-1DE9-A3F9-C113-9F2309209604}"/>
                    </a:ext>
                  </a:extLst>
                </p14:cNvPr>
                <p14:cNvContentPartPr/>
                <p14:nvPr/>
              </p14:nvContentPartPr>
              <p14:xfrm>
                <a:off x="2850637" y="1905923"/>
                <a:ext cx="898262" cy="197676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572884-1DE9-A3F9-C113-9F23092096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1633" y="1896921"/>
                  <a:ext cx="915910" cy="2153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ABA47B0-2F06-4518-0CB5-03F7C6960CB3}"/>
              </a:ext>
            </a:extLst>
          </p:cNvPr>
          <p:cNvGrpSpPr/>
          <p:nvPr/>
        </p:nvGrpSpPr>
        <p:grpSpPr>
          <a:xfrm>
            <a:off x="2129876" y="1161870"/>
            <a:ext cx="191377" cy="669095"/>
            <a:chOff x="2318170" y="1346810"/>
            <a:chExt cx="191377" cy="66909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2D6078-EC45-6AA9-C395-307B2B48C68C}"/>
                    </a:ext>
                  </a:extLst>
                </p14:cNvPr>
                <p14:cNvContentPartPr/>
                <p14:nvPr/>
              </p14:nvContentPartPr>
              <p14:xfrm>
                <a:off x="2321562" y="1645747"/>
                <a:ext cx="57171" cy="370158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2D6078-EC45-6AA9-C395-307B2B48C6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2573" y="1636745"/>
                  <a:ext cx="74790" cy="387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9B0B3F7-F58F-77F5-FA22-E34633F5CD37}"/>
                    </a:ext>
                  </a:extLst>
                </p14:cNvPr>
                <p14:cNvContentPartPr/>
                <p14:nvPr/>
              </p14:nvContentPartPr>
              <p14:xfrm>
                <a:off x="2460613" y="1654953"/>
                <a:ext cx="48934" cy="326069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9B0B3F7-F58F-77F5-FA22-E34633F5CD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1551" y="1645946"/>
                  <a:ext cx="66695" cy="343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C8B9101-EDBF-4421-97EC-87F5158557AC}"/>
                    </a:ext>
                  </a:extLst>
                </p14:cNvPr>
                <p14:cNvContentPartPr/>
                <p14:nvPr/>
              </p14:nvContentPartPr>
              <p14:xfrm>
                <a:off x="2318170" y="1346810"/>
                <a:ext cx="162791" cy="216571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C8B9101-EDBF-4421-97EC-87F5158557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166" y="1337801"/>
                  <a:ext cx="180439" cy="234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B90EB75-A3D7-6097-F110-E34D1503BF83}"/>
              </a:ext>
            </a:extLst>
          </p:cNvPr>
          <p:cNvGrpSpPr/>
          <p:nvPr/>
        </p:nvGrpSpPr>
        <p:grpSpPr>
          <a:xfrm>
            <a:off x="3061085" y="1437551"/>
            <a:ext cx="137599" cy="296030"/>
            <a:chOff x="3249379" y="1622491"/>
            <a:chExt cx="137599" cy="2960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6228508-9E39-C789-50F4-5068C4FDEC28}"/>
                    </a:ext>
                  </a:extLst>
                </p14:cNvPr>
                <p14:cNvContentPartPr/>
                <p14:nvPr/>
              </p14:nvContentPartPr>
              <p14:xfrm>
                <a:off x="3249379" y="1656406"/>
                <a:ext cx="19864" cy="262115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6228508-9E39-C789-50F4-5068C4FDEC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0350" y="1647405"/>
                  <a:ext cx="37561" cy="27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EAA37F-28A0-D190-CC72-15690878A2E6}"/>
                    </a:ext>
                  </a:extLst>
                </p14:cNvPr>
                <p14:cNvContentPartPr/>
                <p14:nvPr/>
              </p14:nvContentPartPr>
              <p14:xfrm>
                <a:off x="3353547" y="1622491"/>
                <a:ext cx="33431" cy="294577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EAA37F-28A0-D190-CC72-15690878A2E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44560" y="1613488"/>
                  <a:ext cx="51045" cy="3122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7A4AFED-5BBE-2A32-2C8A-43812709E1A4}"/>
                  </a:ext>
                </a:extLst>
              </p14:cNvPr>
              <p14:cNvContentPartPr/>
              <p14:nvPr/>
            </p14:nvContentPartPr>
            <p14:xfrm>
              <a:off x="2996162" y="1130378"/>
              <a:ext cx="157462" cy="1894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7A4AFED-5BBE-2A32-2C8A-43812709E1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87133" y="1121374"/>
                <a:ext cx="175158" cy="207087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F42CC2E5-90FD-A3E2-6355-E7F196CCD0B9}"/>
              </a:ext>
            </a:extLst>
          </p:cNvPr>
          <p:cNvGrpSpPr/>
          <p:nvPr/>
        </p:nvGrpSpPr>
        <p:grpSpPr>
          <a:xfrm>
            <a:off x="4242832" y="863143"/>
            <a:ext cx="148320" cy="323130"/>
            <a:chOff x="4398850" y="746838"/>
            <a:chExt cx="14832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A467FFA-6417-6C2E-7923-E4D900A8B5EF}"/>
                    </a:ext>
                  </a:extLst>
                </p14:cNvPr>
                <p14:cNvContentPartPr/>
                <p14:nvPr/>
              </p14:nvContentPartPr>
              <p14:xfrm>
                <a:off x="4398850" y="816317"/>
                <a:ext cx="49320" cy="142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A467FFA-6417-6C2E-7923-E4D900A8B5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89850" y="808750"/>
                  <a:ext cx="66960" cy="157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FD3F91-D403-405D-8224-ED3426A8DB1C}"/>
                    </a:ext>
                  </a:extLst>
                </p14:cNvPr>
                <p14:cNvContentPartPr/>
                <p14:nvPr/>
              </p14:nvContentPartPr>
              <p14:xfrm>
                <a:off x="4456450" y="746838"/>
                <a:ext cx="90720" cy="271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FD3F91-D403-405D-8224-ED3426A8DB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47414" y="739263"/>
                  <a:ext cx="108430" cy="2866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59FB198-F2CD-46CB-8B54-427692AE9D8C}"/>
              </a:ext>
            </a:extLst>
          </p:cNvPr>
          <p:cNvGrpSpPr/>
          <p:nvPr/>
        </p:nvGrpSpPr>
        <p:grpSpPr>
          <a:xfrm>
            <a:off x="4242718" y="1299715"/>
            <a:ext cx="226440" cy="313713"/>
            <a:chOff x="4398736" y="1181919"/>
            <a:chExt cx="22644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59B3FD-77BD-7A41-CEB8-E29090FB2D08}"/>
                    </a:ext>
                  </a:extLst>
                </p14:cNvPr>
                <p14:cNvContentPartPr/>
                <p14:nvPr/>
              </p14:nvContentPartPr>
              <p14:xfrm>
                <a:off x="4398736" y="1245641"/>
                <a:ext cx="126360" cy="123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59B3FD-77BD-7A41-CEB8-E29090FB2D0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89736" y="1238071"/>
                  <a:ext cx="144000" cy="138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973906-EECC-44F0-5CEE-D2D412DBB982}"/>
                    </a:ext>
                  </a:extLst>
                </p14:cNvPr>
                <p14:cNvContentPartPr/>
                <p14:nvPr/>
              </p14:nvContentPartPr>
              <p14:xfrm>
                <a:off x="4539136" y="1181919"/>
                <a:ext cx="86040" cy="263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973906-EECC-44F0-5CEE-D2D412DBB9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30136" y="1174336"/>
                  <a:ext cx="103680" cy="278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61430E7-2FF0-8469-D093-462D707039E0}"/>
              </a:ext>
            </a:extLst>
          </p:cNvPr>
          <p:cNvGrpSpPr/>
          <p:nvPr/>
        </p:nvGrpSpPr>
        <p:grpSpPr>
          <a:xfrm>
            <a:off x="4642318" y="1342498"/>
            <a:ext cx="677520" cy="252939"/>
            <a:chOff x="4798336" y="1215043"/>
            <a:chExt cx="677520" cy="21275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EFC8478-AAAC-25B1-0FBA-0DFE14F9CC67}"/>
                    </a:ext>
                  </a:extLst>
                </p14:cNvPr>
                <p14:cNvContentPartPr/>
                <p14:nvPr/>
              </p14:nvContentPartPr>
              <p14:xfrm>
                <a:off x="4798336" y="1253562"/>
                <a:ext cx="98640" cy="122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EFC8478-AAAC-25B1-0FBA-0DFE14F9CC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89336" y="1245988"/>
                  <a:ext cx="116280" cy="137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C6D9FD0-915C-60EB-C175-1DE1557888C2}"/>
                    </a:ext>
                  </a:extLst>
                </p14:cNvPr>
                <p14:cNvContentPartPr/>
                <p14:nvPr/>
              </p14:nvContentPartPr>
              <p14:xfrm>
                <a:off x="4934776" y="1257162"/>
                <a:ext cx="3600" cy="114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C6D9FD0-915C-60EB-C175-1DE1557888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25776" y="1249591"/>
                  <a:ext cx="21240" cy="1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20F1CFE-BDDD-9D73-8DCF-856DF05B5034}"/>
                    </a:ext>
                  </a:extLst>
                </p14:cNvPr>
                <p14:cNvContentPartPr/>
                <p14:nvPr/>
              </p14:nvContentPartPr>
              <p14:xfrm>
                <a:off x="4950256" y="1253923"/>
                <a:ext cx="48960" cy="111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20F1CFE-BDDD-9D73-8DCF-856DF05B50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41256" y="1246321"/>
                  <a:ext cx="66600" cy="126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847E4A-52A3-A0A8-F2C8-CC90029650A5}"/>
                    </a:ext>
                  </a:extLst>
                </p14:cNvPr>
                <p14:cNvContentPartPr/>
                <p14:nvPr/>
              </p14:nvContentPartPr>
              <p14:xfrm>
                <a:off x="5042416" y="1328802"/>
                <a:ext cx="84600" cy="99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847E4A-52A3-A0A8-F2C8-CC90029650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33416" y="1321210"/>
                  <a:ext cx="102240" cy="1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6196BE-585B-BA38-E765-1E6D60E475C0}"/>
                    </a:ext>
                  </a:extLst>
                </p14:cNvPr>
                <p14:cNvContentPartPr/>
                <p14:nvPr/>
              </p14:nvContentPartPr>
              <p14:xfrm>
                <a:off x="5201896" y="1283803"/>
                <a:ext cx="80640" cy="18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6196BE-585B-BA38-E765-1E6D60E475C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92856" y="1276176"/>
                  <a:ext cx="98359" cy="32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CE3F49-145B-9150-C84C-4E4FAC901668}"/>
                    </a:ext>
                  </a:extLst>
                </p14:cNvPr>
                <p14:cNvContentPartPr/>
                <p14:nvPr/>
              </p14:nvContentPartPr>
              <p14:xfrm>
                <a:off x="5375416" y="1226204"/>
                <a:ext cx="26640" cy="134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CE3F49-145B-9150-C84C-4E4FAC90166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66416" y="1218623"/>
                  <a:ext cx="44280" cy="14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5CFFE4-E178-D975-685A-7719AF2ED059}"/>
                    </a:ext>
                  </a:extLst>
                </p14:cNvPr>
                <p14:cNvContentPartPr/>
                <p14:nvPr/>
              </p14:nvContentPartPr>
              <p14:xfrm>
                <a:off x="5344456" y="1349684"/>
                <a:ext cx="121320" cy="14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5CFFE4-E178-D975-685A-7719AF2ED0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35456" y="1341858"/>
                  <a:ext cx="138960" cy="29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D30805-E7CA-DE6C-D9B8-9135C2AEE6DA}"/>
                    </a:ext>
                  </a:extLst>
                </p14:cNvPr>
                <p14:cNvContentPartPr/>
                <p14:nvPr/>
              </p14:nvContentPartPr>
              <p14:xfrm>
                <a:off x="5319616" y="1215043"/>
                <a:ext cx="156240" cy="1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D30805-E7CA-DE6C-D9B8-9135C2AEE6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10616" y="1207543"/>
                  <a:ext cx="173880" cy="165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E2C9D02-B068-C06B-1FB6-6627BC5A6689}"/>
              </a:ext>
            </a:extLst>
          </p:cNvPr>
          <p:cNvGrpSpPr/>
          <p:nvPr/>
        </p:nvGrpSpPr>
        <p:grpSpPr>
          <a:xfrm>
            <a:off x="4818718" y="876459"/>
            <a:ext cx="525240" cy="225000"/>
            <a:chOff x="4887976" y="886971"/>
            <a:chExt cx="52524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10E1F0F-7291-0744-CCB3-9669B8142C7F}"/>
                    </a:ext>
                  </a:extLst>
                </p14:cNvPr>
                <p14:cNvContentPartPr/>
                <p14:nvPr/>
              </p14:nvContentPartPr>
              <p14:xfrm>
                <a:off x="4887976" y="920811"/>
                <a:ext cx="103680" cy="135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10E1F0F-7291-0744-CCB3-9669B8142C7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78945" y="911811"/>
                  <a:ext cx="121381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6A3BD9-FA6A-D205-82A7-9EBDEA0C4D27}"/>
                    </a:ext>
                  </a:extLst>
                </p14:cNvPr>
                <p14:cNvContentPartPr/>
                <p14:nvPr/>
              </p14:nvContentPartPr>
              <p14:xfrm>
                <a:off x="5022256" y="922971"/>
                <a:ext cx="107280" cy="126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6A3BD9-FA6A-D205-82A7-9EBDEA0C4D2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13256" y="913971"/>
                  <a:ext cx="124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83CA7A-049E-46AE-CA75-578C1193A7B5}"/>
                    </a:ext>
                  </a:extLst>
                </p14:cNvPr>
                <p14:cNvContentPartPr/>
                <p14:nvPr/>
              </p14:nvContentPartPr>
              <p14:xfrm>
                <a:off x="5188936" y="908211"/>
                <a:ext cx="18360" cy="13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83CA7A-049E-46AE-CA75-578C1193A7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79936" y="899211"/>
                  <a:ext cx="36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CC9DA85-1978-5D90-F2F4-765CBC1864E9}"/>
                    </a:ext>
                  </a:extLst>
                </p14:cNvPr>
                <p14:cNvContentPartPr/>
                <p14:nvPr/>
              </p14:nvContentPartPr>
              <p14:xfrm>
                <a:off x="5252296" y="886971"/>
                <a:ext cx="32400" cy="159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CC9DA85-1978-5D90-F2F4-765CBC1864E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43296" y="877971"/>
                  <a:ext cx="50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E269A65-7D7C-EC59-6A7D-B2CA7446E9F1}"/>
                    </a:ext>
                  </a:extLst>
                </p14:cNvPr>
                <p14:cNvContentPartPr/>
                <p14:nvPr/>
              </p14:nvContentPartPr>
              <p14:xfrm>
                <a:off x="5208376" y="983451"/>
                <a:ext cx="54000" cy="8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E269A65-7D7C-EC59-6A7D-B2CA7446E9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99376" y="974451"/>
                  <a:ext cx="71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1981FE-EB61-9308-70AC-4DAAE37ADE58}"/>
                    </a:ext>
                  </a:extLst>
                </p14:cNvPr>
                <p14:cNvContentPartPr/>
                <p14:nvPr/>
              </p14:nvContentPartPr>
              <p14:xfrm>
                <a:off x="5320696" y="978051"/>
                <a:ext cx="92520" cy="133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1981FE-EB61-9308-70AC-4DAAE37ADE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11696" y="969051"/>
                  <a:ext cx="1101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07D49A2-25BA-3719-D502-B745258E5770}"/>
              </a:ext>
            </a:extLst>
          </p:cNvPr>
          <p:cNvGrpSpPr/>
          <p:nvPr/>
        </p:nvGrpSpPr>
        <p:grpSpPr>
          <a:xfrm>
            <a:off x="4008877" y="1786899"/>
            <a:ext cx="1820520" cy="525240"/>
            <a:chOff x="4008877" y="1786899"/>
            <a:chExt cx="182052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E47CE28-836C-74DE-707C-C7A28A3B4A62}"/>
                    </a:ext>
                  </a:extLst>
                </p14:cNvPr>
                <p14:cNvContentPartPr/>
                <p14:nvPr/>
              </p14:nvContentPartPr>
              <p14:xfrm>
                <a:off x="4008877" y="1786899"/>
                <a:ext cx="1820520" cy="164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E47CE28-836C-74DE-707C-C7A28A3B4A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99877" y="1777899"/>
                  <a:ext cx="1838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17974DB-F92A-0325-F907-6E4ABFF12855}"/>
                    </a:ext>
                  </a:extLst>
                </p14:cNvPr>
                <p14:cNvContentPartPr/>
                <p14:nvPr/>
              </p14:nvContentPartPr>
              <p14:xfrm>
                <a:off x="4276357" y="2052939"/>
                <a:ext cx="137520" cy="183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17974DB-F92A-0325-F907-6E4ABFF128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67380" y="2043957"/>
                  <a:ext cx="155114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0BA4DD5-EE3B-9B2F-D488-59EF2468A8AF}"/>
                    </a:ext>
                  </a:extLst>
                </p14:cNvPr>
                <p14:cNvContentPartPr/>
                <p14:nvPr/>
              </p14:nvContentPartPr>
              <p14:xfrm>
                <a:off x="4423957" y="1996779"/>
                <a:ext cx="122400" cy="315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0BA4DD5-EE3B-9B2F-D488-59EF2468A8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14957" y="1987789"/>
                  <a:ext cx="140040" cy="332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8F5862-B707-4E8C-0CD1-178CCA5ED4F6}"/>
                    </a:ext>
                  </a:extLst>
                </p14:cNvPr>
                <p14:cNvContentPartPr/>
                <p14:nvPr/>
              </p14:nvContentPartPr>
              <p14:xfrm>
                <a:off x="4661197" y="2053299"/>
                <a:ext cx="20880" cy="171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8F5862-B707-4E8C-0CD1-178CCA5ED4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52350" y="2044299"/>
                  <a:ext cx="38221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BB08A53-B85D-D79B-44A0-2AC548DE8391}"/>
                    </a:ext>
                  </a:extLst>
                </p14:cNvPr>
                <p14:cNvContentPartPr/>
                <p14:nvPr/>
              </p14:nvContentPartPr>
              <p14:xfrm>
                <a:off x="4714117" y="2050059"/>
                <a:ext cx="45000" cy="167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BB08A53-B85D-D79B-44A0-2AC548DE839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05117" y="2041059"/>
                  <a:ext cx="62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1BC334-19B0-B1B1-0258-60001FFBE794}"/>
                    </a:ext>
                  </a:extLst>
                </p14:cNvPr>
                <p14:cNvContentPartPr/>
                <p14:nvPr/>
              </p14:nvContentPartPr>
              <p14:xfrm>
                <a:off x="4685677" y="2145819"/>
                <a:ext cx="47520" cy="13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1BC334-19B0-B1B1-0258-60001FFBE7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76677" y="2137056"/>
                  <a:ext cx="65160" cy="30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76B2639-EE4B-636B-F02D-272D842B2A40}"/>
                    </a:ext>
                  </a:extLst>
                </p14:cNvPr>
                <p14:cNvContentPartPr/>
                <p14:nvPr/>
              </p14:nvContentPartPr>
              <p14:xfrm>
                <a:off x="4799077" y="2162379"/>
                <a:ext cx="99720" cy="113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76B2639-EE4B-636B-F02D-272D842B2A4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90077" y="2153379"/>
                  <a:ext cx="117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264937D-62DA-C847-300B-EC7024EDA65B}"/>
                    </a:ext>
                  </a:extLst>
                </p14:cNvPr>
                <p14:cNvContentPartPr/>
                <p14:nvPr/>
              </p14:nvContentPartPr>
              <p14:xfrm>
                <a:off x="4922557" y="2060859"/>
                <a:ext cx="116280" cy="162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264937D-62DA-C847-300B-EC7024EDA6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13557" y="2051859"/>
                  <a:ext cx="133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7B1B52-C886-FE55-483F-F9DD6D6D9997}"/>
                    </a:ext>
                  </a:extLst>
                </p14:cNvPr>
                <p14:cNvContentPartPr/>
                <p14:nvPr/>
              </p14:nvContentPartPr>
              <p14:xfrm>
                <a:off x="5121637" y="1963659"/>
                <a:ext cx="21240" cy="129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7B1B52-C886-FE55-483F-F9DD6D6D99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12637" y="1954634"/>
                  <a:ext cx="38880" cy="14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1E0554D-117C-47A6-D6C9-B61AC27BD157}"/>
                    </a:ext>
                  </a:extLst>
                </p14:cNvPr>
                <p14:cNvContentPartPr/>
                <p14:nvPr/>
              </p14:nvContentPartPr>
              <p14:xfrm>
                <a:off x="5093557" y="2008659"/>
                <a:ext cx="77040" cy="21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1E0554D-117C-47A6-D6C9-B61AC27BD1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84557" y="1999659"/>
                  <a:ext cx="94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41669F3-10BA-4C42-4A2E-18A4EF9D4E41}"/>
                    </a:ext>
                  </a:extLst>
                </p14:cNvPr>
                <p14:cNvContentPartPr/>
                <p14:nvPr/>
              </p14:nvContentPartPr>
              <p14:xfrm>
                <a:off x="5288317" y="2193699"/>
                <a:ext cx="36720" cy="92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41669F3-10BA-4C42-4A2E-18A4EF9D4E4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79317" y="2184699"/>
                  <a:ext cx="54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F27606-34D5-C468-2128-62CB94C49F09}"/>
                    </a:ext>
                  </a:extLst>
                </p14:cNvPr>
                <p14:cNvContentPartPr/>
                <p14:nvPr/>
              </p14:nvContentPartPr>
              <p14:xfrm>
                <a:off x="5439157" y="2090739"/>
                <a:ext cx="196200" cy="179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F27606-34D5-C468-2128-62CB94C49F0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30157" y="2081739"/>
                  <a:ext cx="2138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7C7100-3CF4-A1C0-AA47-8C39B7569DBB}"/>
              </a:ext>
            </a:extLst>
          </p:cNvPr>
          <p:cNvGrpSpPr/>
          <p:nvPr/>
        </p:nvGrpSpPr>
        <p:grpSpPr>
          <a:xfrm>
            <a:off x="4494517" y="868179"/>
            <a:ext cx="264600" cy="207360"/>
            <a:chOff x="4494517" y="868179"/>
            <a:chExt cx="26460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9BC12B0-7D95-C8D6-9655-88389A5184A3}"/>
                    </a:ext>
                  </a:extLst>
                </p14:cNvPr>
                <p14:cNvContentPartPr/>
                <p14:nvPr/>
              </p14:nvContentPartPr>
              <p14:xfrm>
                <a:off x="4494517" y="868179"/>
                <a:ext cx="88560" cy="207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9BC12B0-7D95-C8D6-9655-88389A5184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85517" y="859179"/>
                  <a:ext cx="106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A084C51-AAAE-CA1D-3695-4D370FF8F872}"/>
                    </a:ext>
                  </a:extLst>
                </p14:cNvPr>
                <p14:cNvContentPartPr/>
                <p14:nvPr/>
              </p14:nvContentPartPr>
              <p14:xfrm>
                <a:off x="4652917" y="984819"/>
                <a:ext cx="106200" cy="64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A084C51-AAAE-CA1D-3695-4D370FF8F8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43947" y="975819"/>
                  <a:ext cx="123780" cy="8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731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More Alpha-alkylation:  Malonic Ester Synthesis Acetoacetic Ester Synthesis</vt:lpstr>
      <vt:lpstr>Thermodynamic vs Kinetic Enolate: Choosing the right base</vt:lpstr>
      <vt:lpstr>Malonic Ester Synthesis        (20.5)</vt:lpstr>
      <vt:lpstr>Malonic Ester Synthesis, continued</vt:lpstr>
      <vt:lpstr>Decarboxylation: Mechanism</vt:lpstr>
      <vt:lpstr>Malonic Ester Synthesis: Putting the Steps Together</vt:lpstr>
      <vt:lpstr>Malonic Ester Synthesis with Two Alpha-Alkylations</vt:lpstr>
      <vt:lpstr>Acetoacetic Ester Synthesis</vt:lpstr>
      <vt:lpstr>Acetoacetic Ester Synthesis: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2023-02-13T13:47:05Z</cp:lastPrinted>
  <dcterms:created xsi:type="dcterms:W3CDTF">2022-03-01T00:08:26Z</dcterms:created>
  <dcterms:modified xsi:type="dcterms:W3CDTF">2023-03-27T00:33:11Z</dcterms:modified>
</cp:coreProperties>
</file>