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9" r:id="rId2"/>
    <p:sldId id="475" r:id="rId3"/>
    <p:sldId id="476" r:id="rId4"/>
    <p:sldId id="477" r:id="rId5"/>
    <p:sldId id="470" r:id="rId6"/>
    <p:sldId id="471" r:id="rId7"/>
    <p:sldId id="472" r:id="rId8"/>
    <p:sldId id="473" r:id="rId9"/>
    <p:sldId id="474" r:id="rId10"/>
    <p:sldId id="479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D4B71-7E3B-4321-A77B-B985781EE193}" v="503" dt="2023-03-29T03:18:46.483"/>
    <p1510:client id="{AEB4F299-989A-45D1-A35F-38CF48D9D77D}" v="371" dt="2023-03-29T00:45:0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12:10.7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23811 3823 15663 0,'0'0'688'0,"0"0"144"0,0 0-656 0,0 0-176 15,0 0 0-15,0 0 0 16,13 12 2816-16,-17-2 544 0,4-10 96 0,-2 9 32 0,0 3-2528 0,2 5-512 16,0 5-112-16,0 15-16 0,0 1-128 0,0 5-48 15,0 5 0-15,-1-12 0 0,-2 9 144 0,-1 3 32 16,-1 1 0-16,-1 5 0 0,-3-1-128 0,-2 3 0 0,-1 2-16 0,-2-2 0 15,-3 2-176-15,-2 1 160 0,-4 0-160 0,-1-1 160 32,-6-1-1568-32,0-4-304 0,-3 3-64 0,1-6-6608 0,-1-3-1344 0</inkml:trace>
  <inkml:trace contextRef="#ctx0" brushRef="#br0" timeOffset="222.01">23207 4926 19343 0,'10'-10'1728'0,"-10"10"-1392"0,9-4-336 0,0 1 0 0,-1 0 1664 0,-2 5 256 16,3 0 48-16,-3 4 16 0,-6-6-272 0,2 13-48 16,3 4-16-16,-2 2 0 0,-3 2-304 0,-1 5-48 15,-1 0-16-15,1 4 0 0,-2 0-640 0,2 0-128 16,0 0-16-16,2-1-16 0,2-2-272 0,1-2-48 16,0-2-16-16,3-2 0 0,4-2-144 0,1-3 0 15,-1-1 0-15,2-2 128 0,4-3-128 0,3-2-224 16,2-3 48-16,3-3 16 15,2-5-448-15,4-4-96 0,3-3 0 0,4-4-16 16,4-6-1968-16,0-6-400 0,-1-4-80 0</inkml:trace>
  <inkml:trace contextRef="#ctx0" brushRef="#br0" timeOffset="566.03">25038 3350 14735 0,'-4'-25'640'0,"0"11"160"0,-2 1-640 0,-2 5-160 0,-4 3 0 0,-1 2 0 16,-3-1 1968-16,-5 4 352 0,-3 4 80 0,-1 3 16 15,1 2-1008-15,6 2-208 0,-1 5-48 0,-13 13 0 16,2 5-608-16,12-7-128 0,1 6-32 0,-4 16 0 16,2-5 0-16,11-12 0 0,4 2 0 0,4-2 0 15,4 2-192-15,8 9-64 0,5-10 0 0,3-8 0 0,5-7 128 16,3-5 32-16,-1-5 0 0,2-6 0 0,2-4 96 15,-1-7 0-15,-1-2 16 0,-1-2 0 0,1-4-16 0,-2-2 0 16,-3-2 0-16,-2-5 0 0,-2-4-48 0,-9 9-16 16,-2-1 0-16,2-12 0 0,-5-1-128 0,-3 2-48 15,-6 2 0-15,-2 8 0 0,-4 0-400 0,-9-10-96 16,-2 2-16-16,-2 2 0 16,0 2-2128-16,2 4-416 0,2 4-96 0,-3 9-9536 15</inkml:trace>
  <inkml:trace contextRef="#ctx0" brushRef="#br0" timeOffset="862.94">25145 3338 19007 0,'19'13'832'0,"-4"-1"192"0,0 2-832 0,0 3-192 0,-5 3 0 0,1 2 0 15,-2 3 1776-15,-5-7 304 0,-2 3 64 0,-3 10 16 16,-3-5-464-16,-1-2-96 0,1 2 0 0,0-5-16 16,0 1-880-16,0-5-160 0,0-3-32 0,2-2-16 15,2-12-320-15,0 0-176 0,0 0 192 0,0 0-192 16,0 0 144-16,0 0-144 0,14-9 0 0,2-6 144 15,-1-4-144-15,2-6-192 0,5-2 32 0,0-5 16 16,1-3-144-16,-2-3-32 0,-2-1 0 0,1 3 0 16,-1-5-160-1,1 6-32-15,-2 4-16 0,0 5 0 0,-2 5 384 0,-3 3 144 0,-3 6 0 0,-1 7-144 16,-9 5 672-16,0 0 144 0,10 9 32 0,-4 5 0 16,-2 0-208-16,-1 6-48 0,-3 3 0 0,0 3 0 15,0 4-272-15,1 4-176 0,0 3 192 0,3-1-192 16,0 1-384-16,4-2-176 0,2 0-32 0,3-1-14592 15</inkml:trace>
  <inkml:trace contextRef="#ctx0" brushRef="#br0" timeOffset="1222.51">26572 2937 26719 0,'0'0'1184'0,"0"0"240"0,0 0-1136 0,-6 7-288 15,-2 6 0-15,2 7 0 0,0 0 1264 0,1 10 192 16,-1 2 32-16,-1 9 16 0,1 3-560 0,2 1-112 16,2 0-32-16,2 0 0 0,2 2-576 0,2-2-224 0,2-2 176 0,3-3-176 15,-1-6 0-15,2 0 0 0,2-7 0 0,-1-3 0 16,-4-7 0-16,3-4-192 0,-10-13 192 0,11 10-208 31,1-7-176-31,-12-3-48 0,13-5 0 0,0-6 0 16,-1-6 0-16,-3-2 0 0,-4-7 0 0,0-3 0 0,1-2 176 0,-6-3 48 0,-4-3 0 0,-2-2 0 15,0-3 336-15,-2-1 80 0,-2-1 16 0,-1-6 0 16,1-3 432-16,1-4 96 0,1-2 16 0,3 6 0 16,2 4-192-16,3 8-16 0,4 4-16 0,1 6 0 15,0 5 80-15,1 5 16 0,1 4 0 0,4 1 0 16,2 3-320-16,1 5-64 0,1-2-16 0,4 2 0 16,6 3-240-16,2 0 0 0,2 1 0 0,4 0 0 15,0 4-160-15,4 0 160 0,1 0-128 0,0 0 128 16,-2 0-784-16,1-3-80 0,-1 2-16 0,-9 1-10208 15,3 0-2048-15</inkml:trace>
  <inkml:trace contextRef="#ctx0" brushRef="#br0" timeOffset="1425.51">26802 3120 29487 0,'-15'4'2624'0,"6"3"-2112"15,0 5-512-15,4-3 0 0,5-9 464 0,1 11-16 16,-1-11 0-16,12 10 0 0,4-4-256 0,8-3-48 16,8-5-16-16,-7 1 0 0,5-4 32 0,3-2 0 0,4-1 0 0,2-1 0 15,-1-1-160-15,1 0 0 0,0-1 0 0,17-3 0 32,-5 2-752-32,-3-1-224 0,-2 3-48 0,-16 4-12256 0</inkml:trace>
  <inkml:trace contextRef="#ctx0" brushRef="#br0" timeOffset="1628.69">26914 3235 28559 0,'-31'11'2544'0,"14"-5"-2032"0,-5 2-512 0,-8 10 0 16,6 2 0-16,5 1-336 0,0-2 48 0,8-2 16 15,3-1 1552-15,4-2 320 0,1 0 64 0,7 2 16 16,7 2-640-16,3 1-128 0,4-1-16 0,-1-4-16 15,7-1-528-15,3 3-96 0,3-2-32 0,0 0 0 0,0 0-224 0,1-3 0 16,0 1 128-16,15 4-128 16,-3-6-608-16,-2-3-160 0,-2-4-48 0,-11-3-9872 15,2-1-1968-15</inkml:trace>
  <inkml:trace contextRef="#ctx0" brushRef="#br0" timeOffset="1833.01">27734 3000 31327 0,'0'0'2784'0,"0"0"-2224"16,0 0-560-16,0 0 0 0,0 0 704 0,1 11 48 0,1 1 0 0,0 1 0 15,1 2 160-15,1 2 48 0,1 5 0 0,3 3 0 32,2 0-704-32,2 1-256 0,1 0 176 0,3-1-176 0,2 4 0 0,3-3 0 0,1 2 0 0,1 1 0 15,2 0 0-15,1 1 0 0,0-4-208 0,12 8 64 31,-5-4-1536-31,-3-7-304 0,-4-3-64 0,-7-10-7776 0,2 0-1552 0</inkml:trace>
  <inkml:trace contextRef="#ctx0" brushRef="#br0" timeOffset="2040.97">28452 3191 37599 0,'-14'-18'1664'0,"7"11"352"0,-3 0-1616 0,0 0-400 16,-2-2 0-16,-2-3 0 15,-3 1 1344-15,-3 4 192 16,-2 0 48-16,-3 4 0 0,-1 2-544 0,-1 5-96 16,-3 4-32-16,0 2 0 0,-2 3-736 0,0 3-176 0,-3 4 0 15,1-2 0-15,2 3-320 0,4 0-48 0,2-1-16 0,-6 10 0 32,9-1-1760-32,6 0-352 0,5-2-80 0,8-7-9248 0,3 1-1840 0</inkml:trace>
  <inkml:trace contextRef="#ctx0" brushRef="#br0" timeOffset="2431.88">28669 3110 23951 0,'-7'-17'2128'0,"7"17"-1696"0,-6-7-432 0,-1 0 0 16,-2 1 2240-16,-4 5 352 0,-3 1 80 0,-2 4 16 15,-7 4-1776-15,-3 5-336 0,-4 5-80 0,0 3-16 16,-1 4 384-16,3 0 80 0,4 2 16 0,1-1 0 0,5 1-448 0,3 2-64 15,5 1-32-15,3-4 0 0,2-1-160 0,3-3-48 16,4-2 0-16,5-2 0 0,2 1-48 0,5-3-16 16,2-3 0-16,3-4 0 0,3-2-144 0,3-5 0 15,3-2 0-15,2-4 128 0,0-1-128 0,1-4 0 16,1-3-160-16,-3-2 160 0,-3-2-336 0,-2-1 16 16,-1-1 16-16,-3 0 0 0,-2 0 112 0,-2-1 32 15,-2 0 0-15,-2 1 0 0,-1 1 160 0,-1 1 128 16,-1-1-128-16,-2 4 176 0,-3 0 272 0,0 3 48 15,-2 0 16-15,0 10 0 0,0 0 128 0,0 0 48 16,-7 0 0-16,-1 4 0 0,-1 4-256 0,0 4-48 16,1 0-16-16,0 2 0 0,2 2-240 0,1 1-128 0,1 1 128 15,3 1-128-15,1 4 0 0,2-5 0 0,2 1 0 0,5 9-128 32,2-3-960-32,0-3-176 0,4-1-32 0,2-2-16 15,1-2-1584-15,0-3-320 0,2-1-64 0</inkml:trace>
  <inkml:trace contextRef="#ctx0" brushRef="#br0" timeOffset="2962.96">29244 3109 23039 0,'0'0'2048'0,"0"0"-1648"0,0 0-400 0,0 0 0 15,2 9 2384-15,-2 3 400 0,-2-3 80 0,0 5 16 16,-2 0-896-16,2 3-192 0,-1 2-16 0,1 0-16 15,0 1-752-15,1 0-160 0,0 0-16 0,1 1-16 0,0-2-560 0,2 0-128 16,1-2 0-16,1 0-128 0,-2-3 160 0,2-1-160 16,2-3 128-16,-4 0-128 0,1-1 0 0,-1-2 0 15,2 3 128-15,-4-10-128 0,0 0 0 0,7 1 0 16,1-1 0-16,1-1 0 0,0-2 0 0,1 0 0 16,1-3 0-16,3-7-176 15,0-1-208-15,1-3-64 0,0 0 0 0,0-3 0 16,-1 3-320-16,-1 0-80 0,0-1-16 0,0 1 0 15,2 1-80-15,-2 2-16 0,-2 4 0 0,0-1 0 16,-2 5 384-16,-9 6 80 0,0 0 16 0,0 0 0 0,0 0 480 0,0 0 208 16,0 0-16-16,0 0 0 0,0 0 448 0,1 9 64 15,-1 0 32-15,-1 0 0 0,1-9-176 0,-1 9-48 0,1-9 0 16,0 9 0-16,2-1-208 0,-2-8-48 0,0 0-16 0,11 7 0 16,0-1-96-16,2-5-16 0,2-2 0 0,0 1 0 15,2-4-320-15,0 2-64 0,0-4 0 0,7-3-16 31,-2 0-432-31,-3-1-64 0,-3 1-32 0,0-4 0 16,-3 2 224-16,1-2 32 0,-1 1 16 0,-4 4 0 0,2-1 208 0,-2 2 32 0,0 0 16 0,0 3 0 16,0 3 272-16,0 3 144 0,-1 4-16 0,0 4 0 15,-2 0 704-15,1 5 128 0,-2 0 16 0,2 2 16 16,1 2-144-16,1 2-16 0,2 1-16 0,2 0 0 16,2-1-432-16,0 0-64 0,2 1-32 0,2 0 0 15,-2 1-288-15,1 2 0 0,1 0 0 0,6 10-144 16,-4-4-1552-16,-3 2-304 0,-3-2-64 0,-6-7-13984 15</inkml:trace>
  <inkml:trace contextRef="#ctx0" brushRef="#br0" timeOffset="3498.02">27387 4393 37311 0,'11'-9'1664'0,"-4"7"320"0,4-2-1584 0,5 3-400 0,4 1 0 0,4 0 0 16,-1-5 0-16,3 2-144 0,2 2 0 0,0 4 0 15,0 1 592-15,1 3 128 0,0 1 32 0,1 1 0 16,-1 2-448-16,-3-1-160 0,-2 2 0 0,-3-2 144 16,-4 3 112-16,-3 0 0 0,-4-1 16 0,-2 2 0 15,-4 1 96-15,-5 0 16 0,-3 2 0 0,-4-1 0 16,-2 0-144-16,-3-1-32 0,-3 0 0 0,0 0 0 0,-1 1-208 0,0-3 144 16,0 0-144-16,0 0 128 0,0-1-272 0,1-2-64 15,-3-2-16-15,-4 3 0 16,3-2-288-16,3-2-48 0,4 1-16 0,3 4 0 15,2-3-448-15,4 3-112 0,3 1-16 0,5 1 0 16,2 1 400-16,7 2 80 0,4-3 16 0,-2 2 0 0,3 2 448 0,3 4 208 16,2 4-192-16,3-1 192 0,2 1 512 0,0 3 240 15,2 3 32-15,0-1 16 0,0 1 288 0,-2-2 64 16,-5-2 16-16,-2-3 0 0,-5-1 368 0,-5-4 80 16,-3 0 16-16,-4-2 0 0,-3-1-224 0,-6 0-64 15,-5-2 0-15,-3-2 0 0,-7-3-304 0,-5-1-64 0,-3-1-16 16,-5 0 0-16,-2-2-512 0,-3 1-96 0,-1-5-32 0,1 0 0 15,0-2-160-15,2-2-32 0,-2-1-128 0,-10-4 192 32,7-1-768-32,5-5-176 0,2-1-16 0,4-2-16 15,4 1-1776-15,0-5-368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96 167 10103 0 0,'0'0'464'0'0,"0"1"-9"0"0,-1 2-204 0 0,1-2 233 0 0,-1 0-237 0 0,-1 0 0 0 0,1 1 0 0 0,1-1 0 0 0,-1 1 0 0 0,0-1 0 0 0,0 1 0 0 0,0-1 0 0 0,1 1 0 0 0,-1-1 0 0 0,1 1 0 0 0,-1-1 0 0 0,1 1 1 0 0,-1 2-1 0 0,1-2 95 0 0,-10 44 811 0 0,-6 64 0 0 0,-2 13-434 0 0,9-82-534 0 0,-2 13-20 0 0,-8 77 0 0 0,18-121-101 0 0,10-21-101 0 0,-2-9 14 0 0,0 0 1 0 0,-2 0 0 0 0,0 0 0 0 0,-2-1 0 0 0,2-28-1 0 0,-5 49 23 0 0,12-83 74 0 0,3 1 0 0 0,4 0 0 0 0,38-106 0 0 0,-48 171 70 0 0,-9 17-144 0 0,0 0-1 0 0,1 0 0 0 0,-1 0 1 0 0,0 0-1 0 0,0 0 1 0 0,0 0-1 0 0,1 0 1 0 0,-1 1-1 0 0,0-1 0 0 0,0 0 1 0 0,0 0-1 0 0,0 0 1 0 0,1 0-1 0 0,-1 0 0 0 0,0 1 1 0 0,0-1-1 0 0,0 0 1 0 0,0 0-1 0 0,0 0 1 0 0,0 1-1 0 0,1-1 0 0 0,-1 0 1 0 0,0 0-1 0 0,0 1 1 0 0,0-1-1 0 0,0 0 0 0 0,0 0 1 0 0,0 0-1 0 0,0 1 1 0 0,0-1-1 0 0,0 0 1 0 0,0 0-1 0 0,0 1 0 0 0,0-1 1 0 0,0 0-1 0 0,2 11-38 0 0,13 126-136 0 0,-10-69 9 0 0,20 87-1 0 0,-19-132 208 0 0,14 38-1 0 0,-15-51-13 0 0,-1-1 0 0 0,1 1 0 0 0,0-1 0 0 0,1 0 0 0 0,0 0 0 0 0,9 9 0 0 0,-12-15 66 0 0,-1-1 1 0 0,1 0 0 0 0,0 0 0 0 0,-1 0 0 0 0,1 0 0 0 0,0 0 0 0 0,0 0 0 0 0,1-1-1 0 0,-1 1 1 0 0,3 0 0 0 0,-4-1-17 0 0,0-1-1 0 0,0 0 1 0 0,0 1-1 0 0,0-1 1 0 0,-1 0-1 0 0,1 0 1 0 0,0 0-1 0 0,0 0 1 0 0,0 0-1 0 0,0-1 1 0 0,0 1-1 0 0,0 0 1 0 0,-1-1-1 0 0,1 1 1 0 0,0-1-1 0 0,0 0 1 0 0,-1 0-1 0 0,1 0 1 0 0,2-1-1 0 0,2-3 89 0 0,0 1 0 0 0,-1-1 0 0 0,0 0 0 0 0,0 0 0 0 0,0 0 0 0 0,-1-1 0 0 0,0 1 1 0 0,0-1-1 0 0,0 0 0 0 0,-1 0 0 0 0,0-1 0 0 0,0 1 0 0 0,4-13 0 0 0,3-21 22 0 0,-1 0 1 0 0,-3 0 0 0 0,-1-1-1 0 0,-1 1 1 0 0,-3-1-1 0 0,-6-73 1 0 0,2 91-1626 0 0,-1 0 0 0 0,-9-34 0 0 0,9 46 412 0 0,0 0 0 0 0,-1 0 1 0 0,0 0-1 0 0,0 1 0 0 0,-2-1 0 0 0,-11-15 1 0 0,10 16-4961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10823 0 0,'0'0'2558'0'0,"-1"0"-2508"0"0,1 0 1 0 0,0 0 0 0 0,0 0-1 0 0,0 0 1 0 0,0 0 0 0 0,0 0-1 0 0,-1 1 1 0 0,1-1 0 0 0,0 0-1 0 0,0 0 1 0 0,0 0 0 0 0,0 0-1 0 0,-1 0 1 0 0,1 0 0 0 0,0 0-1 0 0,0 0 1 0 0,0 0 0 0 0,0 0-1 0 0,-1 0 1 0 0,1 0 0 0 0,0 0-1 0 0,0 0 1 0 0,0 0 0 0 0,-1 0-1 0 0,1 0 1 0 0,0 0 0 0 0,0 0-1 0 0,0 0 1 0 0,-1 0 0 0 0,2-3 413 0 0,-1 2-338 0 0,0 1 0 0 0,0-1 1 0 0,0 1-1 0 0,0-1 1 0 0,0 1-1 0 0,0-1 1 0 0,0 1-1 0 0,0-1 1 0 0,0 1-1 0 0,0-1 0 0 0,0 1 1 0 0,0-1-1 0 0,1 1 1 0 0,-1-1-1 0 0,0 1 1 0 0,0-1-1 0 0,1 1 1 0 0,-1-1-1 0 0,0 1 0 0 0,1-1 1 0 0,-1 1-1 0 0,0 0 1 0 0,2-1-1 0 0,2 4-85 0 0,0 1 0 0 0,0-1 0 0 0,0 1 0 0 0,-1 0 0 0 0,1 0 0 0 0,-1 1 0 0 0,0-1 0 0 0,0 1 0 0 0,0 0 0 0 0,-1-1 0 0 0,0 1 0 0 0,1 0 0 0 0,1 8 0 0 0,2 9 10 0 0,5 45 0 0 0,-5-29 17 0 0,2 11-89 0 0,-6-28-396 0 0,2-1 0 0 0,0 1 0 0 0,13 35 0 0 0,-6-31-2003 0 0,-3-18 1033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9183 0 0,'0'0'831'0'0,"1"1"-602"0"0,12 6 765 0 0,0-1 0 0 0,0-1 0 0 0,19 5 0 0 0,-13-4 104 0 0,21 10 0 0 0,-29-12-754 0 0,-1 1 0 0 0,0 0 0 0 0,0 1 0 0 0,0 0 0 0 0,-1 0-1 0 0,0 1 1 0 0,0 0 0 0 0,-1 1 0 0 0,15 17 0 0 0,-15-14-172 0 0,-2 0-1 0 0,1 0 1 0 0,-1 0 0 0 0,-1 1 0 0 0,0 0-1 0 0,0 0 1 0 0,-1 1 0 0 0,-1-1 0 0 0,0 1-1 0 0,-1 0 1 0 0,0 0 0 0 0,-1 0 0 0 0,-1 0 0 0 0,0 0-1 0 0,-1-1 1 0 0,-3 24 0 0 0,-3 2 18 0 0,-16 74 440 0 0,16-89-1105 0 0,0 1 0 0 0,-16 34 1 0 0,10-34-3846 0 0,10-19 1909 0 0,-4 7-4245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0,'0'0'2470'0'0,"2"-1"-1514"0"0,7-1-433 0 0,-1 0 0 0 0,1 1 0 0 0,0 0 0 0 0,-1 0 0 0 0,1 1 0 0 0,0 0 0 0 0,0 1 0 0 0,8 1 1 0 0,0 1-179 0 0,0 0 0 0 0,-1 1 0 0 0,22 9 0 0 0,-35-12-277 0 0,0 1 0 0 0,0-1 0 0 0,0 1 0 0 0,0 0 0 0 0,0 0 0 0 0,-1 0 0 0 0,1 0 1 0 0,-1 0-1 0 0,1 0 0 0 0,-1 1 0 0 0,0-1 0 0 0,0 1 0 0 0,0 0 0 0 0,0-1 0 0 0,-1 1 0 0 0,1 0 1 0 0,-1 0-1 0 0,1 0 0 0 0,-1 0 0 0 0,0 0 0 0 0,0 1 0 0 0,-1-1 0 0 0,1 0 0 0 0,-1 0 0 0 0,1 1 1 0 0,-1-1-1 0 0,0 0 0 0 0,0 1 0 0 0,-1 3 0 0 0,0 4 13 0 0,-1-1 0 0 0,0 0 0 0 0,-1 0 0 0 0,0-1 0 0 0,-1 1 0 0 0,0-1 0 0 0,0 1 0 0 0,-7 10 0 0 0,5-13-96 0 0,1-1 1 0 0,-1 0 0 0 0,1 0 0 0 0,-2 0 0 0 0,1-1 0 0 0,-1 0 0 0 0,1 0-1 0 0,-1-1 1 0 0,-10 5 0 0 0,2-4-203 0 0,14-5 57 0 0,-1-1-167 0 0,1 0 312 0 0,0 0 0 0 0,-1 0 1 0 0,1 0-1 0 0,0 0 0 0 0,0 0 0 0 0,-1 0 0 0 0,1 0 0 0 0,0 0 0 0 0,0-1 0 0 0,0 1 0 0 0,0 0 0 0 0,1-1 0 0 0,-1 1 1 0 0,0 0-1 0 0,1-1 0 0 0,-1 1 0 0 0,1-1 0 0 0,-1 0 0 0 0,1 1 0 0 0,-1-1 0 0 0,1 1 0 0 0,0-1 0 0 0,0 0 1 0 0,0 1-1 0 0,0-1 0 0 0,0 1 0 0 0,0-1 0 0 0,1 0 0 0 0,-1 1 0 0 0,0-1 0 0 0,1 1 0 0 0,-1-1 0 0 0,2-2 1 0 0,-1 3 13 0 0,-1 1 1 0 0,0-1 0 0 0,0 1 0 0 0,0 0 0 0 0,0-1 0 0 0,1 1 0 0 0,-1-1-1 0 0,0 1 1 0 0,0-1 0 0 0,1 1 0 0 0,-1 0 0 0 0,0-1 0 0 0,1 1-1 0 0,-1 0 1 0 0,0-1 0 0 0,1 1 0 0 0,-1 0 0 0 0,0 0 0 0 0,1-1 0 0 0,-1 1-1 0 0,1 0 1 0 0,-1 0 0 0 0,1 0 0 0 0,-1-1 0 0 0,1 1 0 0 0,-1 0 0 0 0,1 0-1 0 0,-1 0 1 0 0,0 0 0 0 0,1 0 0 0 0,-1 0 0 0 0,1 0 0 0 0,-1 0 0 0 0,1 0-1 0 0,-1 0 1 0 0,1 0 0 0 0,0 1 3 0 0,4-2 24 0 0,0 1 0 0 0,0 1 1 0 0,0-1-1 0 0,0 1 0 0 0,0 0 1 0 0,0 0-1 0 0,0 0 0 0 0,0 0 0 0 0,0 1 1 0 0,0 0-1 0 0,-1 0 0 0 0,6 4 1 0 0,5 3 15 0 0,-1 1 0 0 0,16 16 0 0 0,-19-17-354 0 0,-1 0-1 0 0,1-1 1 0 0,1 0-1 0 0,12 7 1 0 0,-10-8-872 0 0,0 1-52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45 6911 0 0,'-14'5'744'0'0,"12"-7"-382"0"0,-1 0-1 0 0,0 1 0 0 0,1-1 0 0 0,-1 0 0 0 0,1 0 0 0 0,0-1 0 0 0,-1 1 1 0 0,-1-3-1 0 0,-15-14 3612 0 0,17 18-3828 0 0,0 0 0 0 0,0 0 0 0 0,0 0 0 0 0,0 0 0 0 0,0 0 0 0 0,0 0 0 0 0,-1 1 0 0 0,1-1 0 0 0,0 1 0 0 0,0-1 0 0 0,-1 1 0 0 0,1 0 0 0 0,0 0 0 0 0,-1 0 0 0 0,1 0 0 0 0,0 0 0 0 0,0 1 0 0 0,-1-1 0 0 0,1 1 0 0 0,0-1 0 0 0,0 1 0 0 0,0 0 0 0 0,-3 1 0 0 0,2 0-105 0 0,0 0 1 0 0,1 0-1 0 0,-1 0 1 0 0,1 0-1 0 0,0 0 1 0 0,-1 1-1 0 0,1-1 1 0 0,0 1-1 0 0,0-1 1 0 0,1 1-1 0 0,-1 0 1 0 0,1 0-1 0 0,-1 0 1 0 0,1 0-1 0 0,0 0 1 0 0,-1 3-1 0 0,-1 4 105 0 0,1 1 0 0 0,0-1 0 0 0,0 1 0 0 0,0 18 0 0 0,2-27-113 0 0,0 1-1 0 0,0 0 1 0 0,1-1 0 0 0,-1 1 0 0 0,0 0 0 0 0,1-1-1 0 0,0 1 1 0 0,-1-1 0 0 0,1 1 0 0 0,0-1 0 0 0,1 1 0 0 0,-1-1-1 0 0,0 1 1 0 0,1-1 0 0 0,-1 0 0 0 0,1 0 0 0 0,-1 0-1 0 0,1 0 1 0 0,0 0 0 0 0,0 0 0 0 0,0 0 0 0 0,0 0 0 0 0,1-1-1 0 0,2 2 1 0 0,-3-2-22 0 0,0 0 1 0 0,1 0-1 0 0,-1-1 0 0 0,0 1 1 0 0,0-1-1 0 0,1 0 0 0 0,-1 0 1 0 0,0 0-1 0 0,1 0 0 0 0,-1 0 1 0 0,0 0-1 0 0,1-1 0 0 0,-1 1 1 0 0,0-1-1 0 0,1 1 0 0 0,-1-1 1 0 0,0 0-1 0 0,0 0 0 0 0,0 0 1 0 0,0 0-1 0 0,0 0 0 0 0,0-1 1 0 0,0 1-1 0 0,2-3 0 0 0,0 1-4 0 0,0 0 0 0 0,0-1 0 0 0,-1 0 0 0 0,0 0 0 0 0,0 0 0 0 0,0 0-1 0 0,0 0 1 0 0,-1-1 0 0 0,1 1 0 0 0,1-7 0 0 0,0-3 28 0 0,0 0 0 0 0,-1 0 0 0 0,0-1-1 0 0,-1 1 1 0 0,-1 0 0 0 0,-1-18 0 0 0,1 43 49 0 0,0-1-1 0 0,0 1 1 0 0,1-1 0 0 0,0 1-1 0 0,1-1 1 0 0,0 0-1 0 0,1 0 1 0 0,6 13-1 0 0,-2-9-155 0 0,0 0 0 0 0,0-1-1 0 0,1 0 1 0 0,21 23-1 0 0,-27-33-355 0 0,1 0 0 0 0,-1 0 0 0 0,1-1 0 0 0,0 1 0 0 0,0-1 0 0 0,-1 0 0 0 0,2 1 0 0 0,-1-2 0 0 0,0 1 0 0 0,0-1 0 0 0,9 3 0 0 0,-3-2-5679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11599 0 0,'0'0'1054'0'0,"2"0"-865"0"0,0-1-169 0 0,2 0-30 0 0,13 6 155 0 0,-12-2 170 0 0,-1 0 0 0 0,1 0 1 0 0,0 0-1 0 0,-1 1 0 0 0,0-1 1 0 0,1 1-1 0 0,-1 0 1 0 0,-1 0-1 0 0,1 1 0 0 0,-1-1 1 0 0,0 1-1 0 0,0 0 0 0 0,0 0 1 0 0,0 0-1 0 0,2 7 1 0 0,3 9 491 0 0,-1 1 0 0 0,6 31 0 0 0,-12-48-754 0 0,10 55 811 0 0,-4 1 0 0 0,0 83 1 0 0,-6-103-910 0 0,-2 0 1 0 0,-2 0-1 0 0,-2-1 1 0 0,-10 41-1 0 0,9-64-907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0,'0'0'706'0'0,"22"2"898"0"0,-20-1-1025 0 0,0 0 0 0 0,0 0 0 0 0,-1 0 0 0 0,1 0 0 0 0,0 1 1 0 0,0-1-1 0 0,-1 1 0 0 0,3 2 0 0 0,11 18 1256 0 0,-11-13-1564 0 0,0 0 0 0 0,0 0-1 0 0,3 14 1 0 0,1 19 145 0 0,-2 1 1 0 0,0 43-1 0 0,-3-48-363 0 0,-1 22-56 0 0,-1-28-1618 0 0,4 32 1 0 0,-3-54 154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7367 0 0,'0'-2'334'0'0,"1"0"-207"0"0,0-22 6464 0 0,7 34-5113 0 0,-1 0-1272 0 0,0 1 0 0 0,-1 0 0 0 0,-1 0 0 0 0,1 0 0 0 0,-2 1 1 0 0,0-1-1 0 0,5 22 0 0 0,3 8-86 0 0,21 72-36 0 0,4 12-443 0 0,-24-74-1942 0 0,-10-35-759 0 0,2 6-2115 0 0</inkml:trace>
  <inkml:trace contextRef="#ctx0" brushRef="#br0" timeOffset="1">48 348 9671 0 0,'-12'15'440'0'0,"12"-14"-424"0"0,-1-1 0 0 0,1 0 0 0 0,0 0 0 0 0,-1 0 0 0 0,1 1 0 0 0,0-1 0 0 0,-1 0 0 0 0,1 0 0 0 0,0 0 0 0 0,-1 0 0 0 0,1 0 0 0 0,0 0 0 0 0,-1 0 0 0 0,1 0 0 0 0,-1 0-1 0 0,1 0 1 0 0,0 0 0 0 0,-1 0 0 0 0,1 0 0 0 0,0 0 0 0 0,-1 0 0 0 0,1 0 0 0 0,-1 0 0 0 0,1 0 0 0 0,0 0 0 0 0,-1 0 0 0 0,1-1 0 0 0,0 1 0 0 0,-1 0 0 0 0,1 0 0 0 0,0 0 0 0 0,-1-1 0 0 0,1 1 0 0 0,0 0-1 0 0,-1-1 1 0 0,-9-12-6 0 0,9 11 14 0 0,-11-12 6898 0 0,14 14-6662 0 0,11-4-378 0 0,0 2 1 0 0,0 0 0 0 0,1 0-1 0 0,-1 2 1 0 0,18 0 0 0 0,-12 0-1403 0 0,-2 0-4174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0,'0'0'1154'0'0,"8"-6"2807"0"0,-2 2-2968 0 0,-4 3-836 0 0,1-1 0 0 0,-1 0-1 0 0,1 1 1 0 0,0-1 0 0 0,-1 1-1 0 0,1 0 1 0 0,0 0 0 0 0,0 0-1 0 0,0 0 1 0 0,0 0 0 0 0,0 1-1 0 0,0-1 1 0 0,0 1 0 0 0,0 0-1 0 0,4 0 1 0 0,34 5 332 0 0,-40-5-175 0 0,0 1-132 0 0,0 0-155 0 0,1 0 0 0 0,-1 0-1 0 0,0 0 1 0 0,0 0 0 0 0,0 0-1 0 0,0 0 1 0 0,0 0 0 0 0,0 0-1 0 0,0 1 1 0 0,0-1 0 0 0,0 0-1 0 0,0 1 1 0 0,-1-1 0 0 0,1 0-1 0 0,0 1 1 0 0,-1-1 0 0 0,0 1-1 0 0,1-1 1 0 0,-1 1 0 0 0,0 0-1 0 0,1 1 1 0 0,-2 3-11 0 0,1-1-1 0 0,0 1 1 0 0,-1-1 0 0 0,0 1-1 0 0,-1-1 1 0 0,1 1 0 0 0,-4 7-1 0 0,-6 17-124 0 0,10-28-50 0 0,12 14-1101 0 0,-4-10 1260 0 0,37 2-28 0 0,-34-6 281 0 0,1 2-1 0 0,-1-1 0 0 0,0 2 1 0 0,0-1-1 0 0,0 1 0 0 0,-1 1 1 0 0,10 6-1 0 0,-16-10-141 0 0,0 1 0 0 0,-1-1 0 0 0,1 1 0 0 0,-1 0 0 0 0,1 0 0 0 0,-1 0 0 0 0,0 0 0 0 0,0 0 0 0 0,0 0 0 0 0,-1 0 0 0 0,1 1 0 0 0,-1-1 0 0 0,1 1 0 0 0,-1-1 0 0 0,0 1 0 0 0,-1-1 0 0 0,1 1 0 0 0,-1 0 0 0 0,1 0 0 0 0,-1-1 0 0 0,0 1 0 0 0,0 0 0 0 0,-1-1 0 0 0,0 6-1 0 0,-1-3-46 0 0,0 0-1 0 0,0 0 0 0 0,0 0 0 0 0,-1-1 0 0 0,0 1 1 0 0,0-1-1 0 0,0 1 0 0 0,-1-1 0 0 0,0 0 0 0 0,0 0 1 0 0,-6 5-1 0 0,7-7-125 0 0,0 0 1 0 0,0 0-1 0 0,0 0 0 0 0,-1 0 1 0 0,1-1-1 0 0,-1 0 1 0 0,0 0-1 0 0,0 0 0 0 0,0 0 1 0 0,0 0-1 0 0,0-1 0 0 0,0 0 1 0 0,0 0-1 0 0,0 0 1 0 0,0 0-1 0 0,-1-1 0 0 0,-5 1 1 0 0,-8-6-2570 0 0,8-2-2410 0 0,3-2-1326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8751 0 0,'0'0'674'0'0,"-2"1"-438"0"0,-5 2 350 0 0,1 0 1 0 0,0 0 0 0 0,-1 1 0 0 0,1 0-1 0 0,0 1 1 0 0,1-1 0 0 0,-1 1 0 0 0,1 0-1 0 0,0 0 1 0 0,0 1 0 0 0,1-1 0 0 0,0 1-1 0 0,-1 0 1 0 0,-3 9 0 0 0,5-6-418 0 0,-1 0-1 0 0,1 0 1 0 0,0 0 0 0 0,1 1-1 0 0,0-1 1 0 0,1 1 0 0 0,0 0 0 0 0,0 10-1 0 0,2 2-84 0 0,1 0 0 0 0,6 33-1 0 0,-5-45-81 0 0,0-1 0 0 0,0 1-1 0 0,1 0 1 0 0,0-1 0 0 0,0 0 0 0 0,1 0-1 0 0,0 0 1 0 0,1-1 0 0 0,8 10 0 0 0,-9-12-3 0 0,1 1 1 0 0,0-1 0 0 0,0-1 0 0 0,0 1 0 0 0,1-1 0 0 0,0 0 0 0 0,0-1 0 0 0,0 1 0 0 0,0-1-1 0 0,1-1 1 0 0,12 5 0 0 0,-16-7 10 0 0,-1-1-1 0 0,1 1 0 0 0,0-1 1 0 0,-1 0-1 0 0,1 0 1 0 0,-1 0-1 0 0,1-1 0 0 0,-1 1 1 0 0,1-1-1 0 0,-1 0 1 0 0,1 0-1 0 0,-1 0 0 0 0,1 0 1 0 0,-1 0-1 0 0,0-1 0 0 0,0 0 1 0 0,0 1-1 0 0,0-1 1 0 0,0 0-1 0 0,5-5 0 0 0,-5 4 108 0 0,0 0 0 0 0,0 0 0 0 0,0-1 0 0 0,0 1 0 0 0,0-1-1 0 0,-1 0 1 0 0,1 1 0 0 0,-1-1 0 0 0,0-1 0 0 0,0 1 0 0 0,-1 0-1 0 0,1 0 1 0 0,-1-1 0 0 0,0 1 0 0 0,1-9 0 0 0,-2-1 71 0 0,-1-1 0 0 0,0 1 0 0 0,-1 0 0 0 0,0 0 0 0 0,-1 0 0 0 0,-1 0 1 0 0,-1 0-1 0 0,-5-13 0 0 0,-7-10-432 0 0,-34-54 0 0 0,28 60-900 0 0,18 24 79 0 0,0 1 1 0 0,0-1 0 0 0,0-1 0 0 0,-5-10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4143 0 0,'0'2'2984'0'0,"15"29"4943"0"0,-3 2-3774 0 0,3 14-3609 0 0,11 67 0 0 0,-5-22-844 0 0,-11-54-2308 0 0,-10-36 2460 0 0,4 10-1308 0 0</inkml:trace>
  <inkml:trace contextRef="#ctx0" brushRef="#br0" timeOffset="1">1 141 14911 0 0,'0'1'126'0'0,"0"-1"-1"0"0,0 1 0 0 0,0-1 1 0 0,-1 1-1 0 0,1-1 0 0 0,0 1 1 0 0,0-1-1 0 0,0 1 0 0 0,0-1 1 0 0,0 1-1 0 0,0-1 0 0 0,0 1 1 0 0,0-1-1 0 0,0 1 0 0 0,0-1 1 0 0,0 1-1 0 0,1-1 0 0 0,-1 1 1 0 0,3 2 101 0 0,0 0 1 0 0,0-1 0 0 0,0 1-1 0 0,0-1 1 0 0,0 0 0 0 0,1 0-1 0 0,-1 0 1 0 0,1 0 0 0 0,-1 0-1 0 0,1-1 1 0 0,0 0 0 0 0,-1 0-1 0 0,1 0 1 0 0,0 0 0 0 0,0 0-1 0 0,0-1 1 0 0,0 0 0 0 0,4 0-1 0 0,11 0-30 0 0,0-2-1 0 0,31-7 1 0 0,-5 2-594 0 0,-23 4-251 0 0,0-1-36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7 475 6879 0 0,'-6'7'7488'0'0,"8"-11"-6566"0"0,5-4-314 0 0,0 0 0 0 0,1 1 0 0 0,0 0 0 0 0,0 1 1 0 0,0 0-1 0 0,1 0 0 0 0,0 0 0 0 0,15-5 0 0 0,12-10 472 0 0,25-13 154 0 0,71-29 1 0 0,-32 17-734 0 0,-1 0-141 0 0,39-20 99 0 0,57-53 242 0 0,-190 117-723 0 0,-1 0 0 0 0,0 0 0 0 0,1 0 0 0 0,-1 0 0 0 0,1 1 0 0 0,0 0 0 0 0,-1 0 0 0 0,1 0 0 0 0,0 1 0 0 0,9-1 0 0 0,12-1-2173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55 5983 0 0,'-4'2'4717'0'0,"4"-3"-4643"0"0,-9-7 2625 0 0,-7-12-123 0 0,14 18-2338 0 0,1 0 0 0 0,-1 0 0 0 0,1 0 0 0 0,-1 0 1 0 0,1 0-1 0 0,-1 0 0 0 0,0 1 0 0 0,0-1 0 0 0,0 1 1 0 0,0-1-1 0 0,0 1 0 0 0,0 0 0 0 0,0 0 0 0 0,-1 0 1 0 0,-2-1-1 0 0,3 1-149 0 0,0 1-1 0 0,0 0 1 0 0,0 0 0 0 0,0 0 0 0 0,0 0 0 0 0,-1 0-1 0 0,1 1 1 0 0,0-1 0 0 0,0 1 0 0 0,0-1 0 0 0,0 1-1 0 0,0 0 1 0 0,0-1 0 0 0,0 1 0 0 0,1 0 0 0 0,-1 0 0 0 0,0 1-1 0 0,-2 0 1 0 0,0 2-47 0 0,0-1 1 0 0,0 1-1 0 0,0 0 0 0 0,0 0 0 0 0,0 1 0 0 0,1-1 0 0 0,0 1 1 0 0,0 0-1 0 0,-3 6 0 0 0,-2 5-56 0 0,-7 28 0 0 0,15-44 16 0 0,-2 7-2 0 0,1 0 0 0 0,0 0 0 0 0,0 0 0 0 0,0 0 0 0 0,1 0 0 0 0,0 0 0 0 0,0 0 0 0 0,1 0 0 0 0,0 0 0 0 0,3 11 0 0 0,-1-7 0 0 0,1 0 0 0 0,0-1 0 0 0,1 1 0 0 0,0-1 0 0 0,11 18 0 0 0,-8-17 4 0 0,1 0 0 0 0,0 0-1 0 0,0 0 1 0 0,1-1 0 0 0,1-1 0 0 0,18 14-1 0 0,-22-18 8 0 0,1 0 0 0 0,1-1 0 0 0,-1 1-1 0 0,0-2 1 0 0,1 1 0 0 0,0-1-1 0 0,0-1 1 0 0,0 1 0 0 0,0-2-1 0 0,0 1 1 0 0,10 0 0 0 0,-9-2 60 0 0,-1 0 0 0 0,1-1-1 0 0,-1 0 1 0 0,0 0 0 0 0,1-1 0 0 0,-1 0 0 0 0,0-1 0 0 0,0 0-1 0 0,0 0 1 0 0,0-1 0 0 0,14-9 0 0 0,-16 9 58 0 0,-1-1 0 0 0,0 0 0 0 0,0 0 1 0 0,0 0-1 0 0,-1-1 0 0 0,0 0 0 0 0,0 0 0 0 0,0-1 1 0 0,-1 1-1 0 0,0-1 0 0 0,0 0 0 0 0,0 0 0 0 0,-1 0 1 0 0,3-12-1 0 0,-4 13-40 0 0,0 0 0 0 0,-1 0 0 0 0,0 0 0 0 0,0 0 0 0 0,0 0 0 0 0,-1 0 0 0 0,0-1 0 0 0,0 1 0 0 0,0 0 0 0 0,-1 0 0 0 0,0 0 0 0 0,0 0 0 0 0,-1 0 0 0 0,1 0 0 0 0,-1 0 0 0 0,-1 0 0 0 0,1 1 0 0 0,-1-1 0 0 0,0 1 0 0 0,0-1 0 0 0,-1 1 0 0 0,1 0 0 0 0,-1 0 0 0 0,-7-5 0 0 0,2 0 13 0 0,-1 2 0 0 0,-1-1 0 0 0,0 2 0 0 0,0-1 0 0 0,0 1 0 0 0,-1 1 0 0 0,0 0 0 0 0,-23-7 0 0 0,28 10-176 0 0,-1 1-1 0 0,1 1 0 0 0,0-1 0 0 0,0 1 0 0 0,-1 0 1 0 0,1 1-1 0 0,0 0 0 0 0,-1 0 0 0 0,1 0 0 0 0,-1 1 1 0 0,1 0-1 0 0,0 1 0 0 0,0 0 0 0 0,0 0 0 0 0,0 0 1 0 0,0 1-1 0 0,-10 5 0 0 0,7 0-1782 0 0,2 3-4236 0 0,1 5-1977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7831 0 0,'0'0'603'0'0,"-4"2"-396"0"0,-16 7 7554 0 0,21-7-7239 0 0,-1 0 0 0 0,1 1 0 0 0,0-1-1 0 0,0 0 1 0 0,-1 0 0 0 0,2 0 0 0 0,0 2 0 0 0,5 11 435 0 0,-3 14-281 0 0,0 0 1 0 0,-2 1-1 0 0,-2 45 1 0 0,-1-31-539 0 0,-5 40-25 0 0,3-65-432 0 0,1 0 0 0 0,1 0-1 0 0,1 0 1 0 0,0 0 0 0 0,5 26-1 0 0,-3-39-966 0 0,-2-6 1054 0 0,0 0 0 0 0,0 0 0 0 0,0 1 0 0 0,1-1 0 0 0,-1 0 0 0 0,8 3-7191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0,'0'0'3646'0'0,"8"15"1056"0"0,2 12-3398 0 0,-2 0 1 0 0,10 54-1 0 0,-7-23-807 0 0,13 91-223 0 0,-16-74-673 0 0,-2-28-3378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81 6911 0 0,'-1'-7'23'0'0,"-4"-25"2180"0"0,4 30-1646 0 0,0-1 1 0 0,0 1-1 0 0,0-1 0 0 0,0 1 0 0 0,0-1 0 0 0,0 1 0 0 0,-1 0 0 0 0,1 0 0 0 0,-4-4 1 0 0,4 5-447 0 0,0 1 1 0 0,1 0-1 0 0,-1-1 1 0 0,0 1 0 0 0,1 0-1 0 0,-1 0 1 0 0,0 0-1 0 0,0 0 1 0 0,1 0 0 0 0,-1 0-1 0 0,0 0 1 0 0,0 0-1 0 0,1 0 1 0 0,-1 0 0 0 0,0 0-1 0 0,0 0 1 0 0,1 0-1 0 0,-1 0 1 0 0,-1 1-1 0 0,-13 6 724 0 0,12-5-751 0 0,1 0-1 0 0,-1 1 1 0 0,1 0-1 0 0,0-1 0 0 0,0 1 1 0 0,0 0-1 0 0,0 0 1 0 0,1 0-1 0 0,-3 6 1 0 0,-12 33 129 0 0,14-34-123 0 0,-4 12 100 0 0,1 0 0 0 0,0 0 0 0 0,2 1 0 0 0,1-1 0 0 0,0 1 0 0 0,2-1 0 0 0,2 26 0 0 0,-1-32-126 0 0,0 0 0 0 0,2-1 0 0 0,0 1-1 0 0,0-1 1 0 0,1 0 0 0 0,1 0 0 0 0,0 0 0 0 0,1 0 0 0 0,0-1-1 0 0,1 0 1 0 0,14 19 0 0 0,-17-26-21 0 0,1-1-1 0 0,0 1 0 0 0,0-1 1 0 0,0 0-1 0 0,0-1 0 0 0,1 1 1 0 0,-1-1-1 0 0,1 0 0 0 0,0 0 1 0 0,0-1-1 0 0,0 1 1 0 0,0-1-1 0 0,0-1 0 0 0,1 1 1 0 0,-1-1-1 0 0,1 0 0 0 0,-1-1 1 0 0,0 1-1 0 0,1-1 1 0 0,-1-1-1 0 0,1 1 0 0 0,11-3 1 0 0,-8 1 29 0 0,-1-1 1 0 0,1 1 0 0 0,-1-2-1 0 0,1 1 1 0 0,-1-2-1 0 0,0 1 1 0 0,0-1 0 0 0,-1 0-1 0 0,0-1 1 0 0,0 0 0 0 0,0 0-1 0 0,0-1 1 0 0,-1 0 0 0 0,7-8-1 0 0,-8 6 27 0 0,1 0-1 0 0,-1-1 1 0 0,-1 1 0 0 0,0-1-1 0 0,0-1 1 0 0,-1 1-1 0 0,0 0 1 0 0,-1-1-1 0 0,0 0 1 0 0,-1 0 0 0 0,2-19-1 0 0,-4 22-28 0 0,0 0-1 0 0,0 0 1 0 0,0 0-1 0 0,-1 0 1 0 0,-1 0-1 0 0,1 1 0 0 0,-1-1 1 0 0,0 0-1 0 0,-1 1 1 0 0,0-1-1 0 0,0 1 1 0 0,-1 0-1 0 0,0 0 1 0 0,0 0-1 0 0,0 1 1 0 0,-1 0-1 0 0,-7-8 0 0 0,-6-3-28 0 0,-1 0 0 0 0,-1 1-1 0 0,0 1 1 0 0,-1 1 0 0 0,-44-22-1 0 0,44 26-961 0 0,-2 1-1 0 0,-25-6 0 0 0,46 14 507 0 0,0 0 1 0 0,-1 1-1 0 0,1-1 0 0 0,0 1 0 0 0,-1 0 0 0 0,1 0 0 0 0,0 0 1 0 0,-4 0-1 0 0,2 1-1268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11055 0 0,'-14'1'1180'0'0,"1"-3"8385"0"0,16-1-8991 0 0,1 1-347 0 0,1 0 0 0 0,-1 1 0 0 0,1-1 0 0 0,-1 1 0 0 0,1 0 0 0 0,0 0 0 0 0,5 0 0 0 0,-3 0-99 0 0,-1 0 0 0 0,1 0 0 0 0,8-4 0 0 0,7-3-245 0 0,0 1 0 0 0,30-5 0 0 0,-11 5-7995 0 0,-30 6 1112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13 545 4143 0 0,'-12'3'13653'0'0,"15"-7"-11161"0"0,11-4-2878 0 0,29-11 2054 0 0,51-29 1 0 0,-23 10-1101 0 0,-1 0-316 0 0,21-10-60 0 0,-41 21-183 0 0,55-38-1 0 0,-62 37 40 0 0,-8 6 28 0 0,-2-2 0 0 0,-1-1 0 0 0,-1-2-1 0 0,51-55 1 0 0,-72 70 392 0 0,16-14 0 0 0,-25 26-375 0 0,8-5 446 0 0,-7 4-496 0 0,0 1 0 0 0,0-1 0 0 0,0 1-1 0 0,0 0 1 0 0,0 0 0 0 0,0 0 0 0 0,0 0 0 0 0,0 1 0 0 0,0-1-1 0 0,0 0 1 0 0,0 1 0 0 0,0-1 0 0 0,0 1 0 0 0,0 0 0 0 0,2 1-1 0 0,-3-1 25 0 0,2 0-40 0 0,-1 0-1 0 0,1 0 1 0 0,-1 1 0 0 0,1 0 0 0 0,-1-1-1 0 0,0 1 1 0 0,0 0 0 0 0,4 3-1 0 0,0 1 6 0 0,31 24 205 0 0,34 26 134 0 0,152 107 701 0 0,-192-142-963 0 0,1-2 0 0 0,0-1 0 0 0,49 19 0 0 0,-22-10 10 0 0,-42-19-121 0 0,1 0 0 0 0,0-1 0 0 0,0-1 1 0 0,0 0-1 0 0,1-2 0 0 0,-1 0 0 0 0,1-1 0 0 0,27 1 1 0 0,-41-5-540 0 0,-1 2 1 0 0,1-1-1 0 0,0 0 0 0 0,0 1 1 0 0,-1 0-1 0 0,8 2 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3679 0 0,'0'0'13080'0'0,"14"-5"-12105"0"0,4-3-178 0 0,0 0 0 0 0,36-9 1 0 0,-35 11-468 0 0,1 0 0 0 0,33-17 1 0 0,-9 1 34 0 0,46-29 264 0 0,-69 38-417 0 0,25-11 0 0 0,19-12 163 0 0,-33 18-234 0 0,0 1-1 0 0,35-14 1 0 0,-3 2-58 0 0,7-3-42 0 0,43-23 209 0 0,-36 10-270 0 0,-66 38-2412 0 0,-7 5-217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1839 0 0,'-7'-5'14112'0'0,"18"10"-12651"0"0,13 9-1122 0 0,19 23 1544 0 0,-32-26-1424 0 0,0-1-1 0 0,1-1 1 0 0,24 16 0 0 0,105 60 1211 0 0,-92-54-1258 0 0,35 29 130 0 0,-29-18-196 0 0,7 5 155 0 0,-44-32-326 0 0,0 0 0 0 0,1-2 0 0 0,1 0 0 0 0,38 18 0 0 0,-48-27-125 0 0,-1 0 0 0 0,1-1-1 0 0,18 3 1 0 0,13 3 31 0 0,-39-9-204 0 0,-1 0 0 0 0,0 0 0 0 0,0 1-1 0 0,1-1 1 0 0,-1 1 0 0 0,0-1 0 0 0,0 1 0 0 0,0-1 0 0 0,1 1 0 0 0,-1 0-1 0 0,0-1 1 0 0,0 1 0 0 0,0 0 0 0 0,0 0 0 0 0,0 0 0 0 0,0 0-1 0 0,-1 0 1 0 0,2 1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 8751 0 0,'0'5'910'0'0,"-3"19"-1103"0"0,-3-22 4683 0 0,5 13-1585 0 0,-5 111-43 0 0,4-42-2654 0 0,2-2 313 0 0,0-91-452 0 0,0 1 0 0 0,1 0 0 0 0,1-1 0 0 0,2-10 1 0 0,2-11 28 0 0,8-136 643 0 0,-4 42-285 0 0,-9 95-439 0 0,-1 21-2 0 0,0 1 1 0 0,0-1-1 0 0,0 1 0 0 0,1 0 0 0 0,2-9 0 0 0,4 36 157 0 0,-2 2-211 0 0,0 0 0 0 0,0 28 0 0 0,4 23-60 0 0,0-29 35 0 0,3-1 0 0 0,0 0 0 0 0,31 66 0 0 0,-38-99 109 0 0,1 1 0 0 0,0-1 0 0 0,1 0 0 0 0,0 0 0 0 0,10 10 0 0 0,-14-17-26 0 0,0 0 0 0 0,0 0-1 0 0,0 0 1 0 0,1 0 0 0 0,-1-1 0 0 0,1 0 0 0 0,0 1-1 0 0,-1-1 1 0 0,1-1 0 0 0,0 1 0 0 0,0 0-1 0 0,0-1 1 0 0,1 0 0 0 0,-1 0 0 0 0,0 0 0 0 0,0-1-1 0 0,8 1 1 0 0,-10-1 28 0 0,-1-1 0 0 0,1 1-1 0 0,-1-1 1 0 0,1 0 0 0 0,-1 0-1 0 0,1 1 1 0 0,-1-1 0 0 0,0 0-1 0 0,1 0 1 0 0,-1 0 0 0 0,0 0-1 0 0,0-1 1 0 0,1 1 0 0 0,-1 0 0 0 0,0 0-1 0 0,0-1 1 0 0,0 1 0 0 0,-1 0-1 0 0,1-1 1 0 0,1-3 0 0 0,12-33 832 0 0,-10 19-603 0 0,0-1-1 0 0,-2 0 1 0 0,1-32 0 0 0,-2 14-15 0 0,0-22-407 0 0,-12-107 0 0 0,3 89-5143 0 0,8 71 1901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11143 0 0,'-7'-18'6762'0'0,"7"19"-6663"0"0,-3 8 1178 0 0,1 12-1015 0 0,3-5-88 0 0,1 0 1 0 0,0 0-1 0 0,1 0 0 0 0,1 0 0 0 0,0 0 0 0 0,1-1 0 0 0,1 0 1 0 0,1 0-1 0 0,0 0 0 0 0,13 20 0 0 0,-18-33-165 0 0,-1 0 0 0 0,0 0 0 0 0,0 0 0 0 0,1-1 0 0 0,-1 1 0 0 0,1 0 0 0 0,0-1 0 0 0,-1 0-1 0 0,1 1 1 0 0,0-1 0 0 0,0 0 0 0 0,0 0 0 0 0,0 0 0 0 0,0 0 0 0 0,2 1 0 0 0,-2-1 12 0 0,-1-1-9 0 0,1 1 1 0 0,-1-1-1 0 0,0 0 0 0 0,0 0 1 0 0,1 0-1 0 0,-1 0 0 0 0,0 0 1 0 0,1 0-1 0 0,-1 0 0 0 0,0 0 0 0 0,0 0 1 0 0,1 0-1 0 0,-1-1 0 0 0,0 1 1 0 0,0-1-1 0 0,1 1 0 0 0,-1-1 1 0 0,0 1-1 0 0,0-1 0 0 0,0 0 1 0 0,0 1-1 0 0,0-1 0 0 0,0 0 0 0 0,0 0 1 0 0,0 0-1 0 0,0 0 0 0 0,0 0 1 0 0,-1 0-1 0 0,1 0 0 0 0,0 0 1 0 0,-1 0-1 0 0,2-2 0 0 0,1-3 9 0 0,0-1 0 0 0,0 0 0 0 0,0 0-1 0 0,1-8 1 0 0,-3 13-35 0 0,4-21 56 0 0,-2 0-1 0 0,0 0 0 0 0,-1-1 0 0 0,-1 1 1 0 0,-5-43-1 0 0,3 60-22 0 0,1 4 427 0 0,6 20 0 0 0,0-6-277 0 0,0 5-89 0 0,0 0 0 0 0,1-1 0 0 0,1 0 0 0 0,1 0 0 0 0,0-1 0 0 0,1 0 0 0 0,16 19 0 0 0,-20-27-156 0 0,0-1 1 0 0,0 0-1 0 0,1 0 0 0 0,0-1 1 0 0,0 0-1 0 0,0 0 0 0 0,10 5 1 0 0,-10-7-1046 0 0,0 0 0 0 0,0-1-1 0 0,0 0 1 0 0,0 0 0 0 0,9 2 0 0 0,-8-5-3293 0 0,1-2-952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73 2303 0 0,'-3'-24'180'0'0,"1"5"2641"0"0,-1 1 5774 0 0,-11 6-3921 0 0,12 13-4545 0 0,0-1 0 0 0,1 0 1 0 0,-1 1-1 0 0,1-1 0 0 0,-1 1 1 0 0,1 0-1 0 0,-1-1 0 0 0,1 1 1 0 0,-1 0-1 0 0,1 0 0 0 0,0 0 1 0 0,-1 0-1 0 0,1 0 0 0 0,0 0 1 0 0,0 0-1 0 0,0 0 0 0 0,0 1 1 0 0,0-1-1 0 0,0 0 0 0 0,0 1 1 0 0,0-1-1 0 0,1 1 1 0 0,-1-1-1 0 0,0 1 0 0 0,1-1 1 0 0,-1 1-1 0 0,0 2 0 0 0,-1 4 203 0 0,0 0 1 0 0,1 0-1 0 0,0 0 0 0 0,-1 10 0 0 0,2-5-129 0 0,1-1-1 0 0,0 0 1 0 0,0 0-1 0 0,1 0 1 0 0,1 0 0 0 0,0 0-1 0 0,0 0 1 0 0,2-1-1 0 0,-1 1 1 0 0,1-1-1 0 0,1 0 1 0 0,0-1 0 0 0,0 1-1 0 0,12 13 1 0 0,-15-21-172 0 0,0 0 1 0 0,0 0 0 0 0,0 0-1 0 0,0-1 1 0 0,0 1 0 0 0,1-1 0 0 0,-1 0-1 0 0,1 0 1 0 0,0 0 0 0 0,0-1-1 0 0,-1 1 1 0 0,8 1 0 0 0,-5-2 25 0 0,1 0 0 0 0,-1 0 0 0 0,1-1 0 0 0,-1 0 0 0 0,1 0-1 0 0,0 0 1 0 0,7-2 0 0 0,8-3-790 0 0,-1-2-1 0 0,0 0 1 0 0,33-15-1 0 0,-47 19 223 0 0,8-5-1438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0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13 362 2303 0 0,'0'0'7428'0'0,"1"3"-6894"0"0,4 9 536 0 0,-23-3 5389 0 0,38-17-5736 0 0,-13 6-650 0 0,0-1 0 0 0,0 1 0 0 0,-1-1 0 0 0,1 0 0 0 0,-1-1 0 0 0,0 1 0 0 0,0-1 0 0 0,0 0 0 0 0,0-1 0 0 0,-1 0 0 0 0,9-8 0 0 0,-3 3 67 0 0,19-14 1 0 0,18-7 64 0 0,-38 23-152 0 0,0 1 0 0 0,1 0 0 0 0,0 1 0 0 0,0 0 0 0 0,22-8 0 0 0,4-2 227 0 0,-19 5-198 0 0,-16 10-68 0 0,-1 0 0 0 0,1-1 0 0 0,0 1 0 0 0,0 0 0 0 0,0 0 0 0 0,0 0 0 0 0,0 0 0 0 0,0 1 0 0 0,0-1 0 0 0,1 0 0 0 0,2 1 0 0 0,0-2 30 0 0,1 1-1 0 0,0-1 0 0 0,-1 0 1 0 0,0 0-1 0 0,1-1 0 0 0,-1 1 1 0 0,0-1-1 0 0,0 0 0 0 0,0 0 1 0 0,-1-1-1 0 0,6-5 0 0 0,-7 8-3 0 0,0-1-1 0 0,-1 0 1 0 0,1 1-1 0 0,0 0 1 0 0,0 0-1 0 0,3-1 1 0 0,11-5 89 0 0,-10 3-65 0 0,0 0 1 0 0,0-1 0 0 0,10-10-1 0 0,-13 13-22 0 0,-1 0 0 0 0,1-1 0 0 0,0 1 0 0 0,-1 1 0 0 0,1-1 0 0 0,0 0 0 0 0,0 1 0 0 0,0 0 0 0 0,5-1 0 0 0,-4 1 43 0 0,1-1 1 0 0,-1 1 0 0 0,0-1-1 0 0,7-4 1 0 0,24-11 444 0 0,-22 11-304 0 0,20-12-1 0 0,-6-1-390 0 0,-27 19-371 0 0,2-1-313 0 0,5-3-4350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0,'7'6'2928'0'0,"-7"-5"-2019"0"0,0 0 0 0 0,1 0-1 0 0,-1 0 1 0 0,0 1 0 0 0,2 4 4542 0 0,0-3-4542 0 0,1 3-797 0 0,2 18 987 0 0,0 0 0 0 0,2 35-1 0 0,-8-7-194 0 0,5-21-442 0 0,5 75 580 0 0,-9-105-914 0 0,2 15 66 0 0,6 57 503 0 0,-7-67-628 0 0,1 18 285 0 0,0 22 132 0 0,0 15-251 0 0,-2-59-182 0 0,-3 14 88 0 0,-5 64 377 0 0,8-79-488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19 919 0 0,'0'-19'13160'0'0,"3"24"-12769"0"0,-1 1 0 0 0,1 0-1 0 0,-1-1 1 0 0,0 1 0 0 0,0 0-1 0 0,0 0 1 0 0,-1 0-1 0 0,1 7 1 0 0,2 55 1510 0 0,-3-38-1131 0 0,7 190 907 0 0,-6-196-1819 0 0,8 33-1 0 0,4-6-4554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0,'3'33'5784'0'0,"7"69"3612"0"0,22 135-7802 0 0,-29-221-1651 0 0,-1 3-324 0 0,1-1 0 0 0,1 1 0 0 0,1-1 0 0 0,1 0 0 0 0,0-1 0 0 0,12 24 0 0 0,-10-32-1872 0 0,-1-5-2664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3679 0 0,'0'0'284'0'0,"3"-8"-176"0"0,12-54 10338 0 0,-1 70-8428 0 0,-10-5-1821 0 0,-1-1 1 0 0,0 2-1 0 0,0-1 0 0 0,0 0 0 0 0,-1 1 0 0 0,1-1 0 0 0,-1 1 1 0 0,0 0-1 0 0,0 0 0 0 0,0 0 0 0 0,0 0 0 0 0,1 7 0 0 0,1 5 108 0 0,0 1-1 0 0,0 16 0 0 0,0-3 42 0 0,4 20-31 0 0,1 11-420 0 0,20 70 0 0 0,-17-99-3398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12031 0 0,'-58'21'8584'0'0,"73"-16"-6296"0"0,-6-3-1953 0 0,0-1 0 0 0,0-1 0 0 0,0 1 0 0 0,0-1 0 0 0,0-1-1 0 0,17-3 1 0 0,55-16-52 0 0,-66 16-394 0 0,2-2-909 0 0,-1 0-356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1375 0 0,'3'-10'12923'0'0,"-2"10"-12721"0"0,8 10 5195 0 0,0 1-3529 0 0,-6-7-3362 0 0,15 15 2192 0 0,1-2 0 0 0,0 0-1 0 0,1-1 1 0 0,26 16 0 0 0,25 20 125 0 0,-30-19-316 0 0,1-2 0 0 0,77 42 0 0 0,-9-21 239 0 0,-54-27-525 0 0,86 35 86 0 0,-131-55-268 0 0,-3-2-47 0 0,0 0-1 0 0,-1 1 1 0 0,15 9-1 0 0,-19-10-253 0 0,1 0 0 0 0,0 0 0 0 0,-1 0 0 0 0,0 0 0 0 0,3 4 0 0 0,6 10-4908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5263 0 0,'0'0'10272'0'0,"21"-15"-6960"0"0,-13 8-2933 0 0,1 1-1 0 0,0-1 0 0 0,0 2 1 0 0,0-1-1 0 0,1 1 0 0 0,10-4 0 0 0,22-11 286 0 0,105-55 1017 0 0,-31 19-810 0 0,-98 47-762 0 0,105-62 358 0 0,19-15-87 0 0,-76 42-90 0 0,-48 30-140 0 0,0 2 0 0 0,35-18 0 0 0,-41 24-190 0 0,-1-1 1 0 0,0 0-1 0 0,0 0 0 0 0,-1-1 0 0 0,18-18 0 0 0,-19 19-4505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20 919 0 0,'-8'-7'5818'0'0,"-1"-6"3737"0"0,9 13-9486 0 0,22 8 5198 0 0,-6-2-5322 0 0,8 3 720 0 0,-1 0 0 0 0,0 2 1 0 0,0 0-1 0 0,39 27 1 0 0,-6-4-122 0 0,57 35 47 0 0,100 51 77 0 0,20-24 332 0 0,-220-91-889 0 0,0 1 0 0 0,24 15-1 0 0,-23-13 14 0 0,-1-1 0 0 0,20 8 0 0 0,-16-9 16 0 0,0-1-1 0 0,0 0 1 0 0,21 2 0 0 0,5 3-102 0 0,-42-10-211 0 0,1 5-50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464 223 455 0 0,'0'0'19104'0'0,"-2"3"-18809"0"0,0-1-243 0 0,2-1-38 0 0,0-1-1 0 0,0 1 0 0 0,0-1 0 0 0,-1 0 0 0 0,1 1 1 0 0,0-1-1 0 0,-1 1 0 0 0,1-1 0 0 0,0 0 0 0 0,-1 0 0 0 0,1 1 1 0 0,0-1-1 0 0,-1 0 0 0 0,1 1 0 0 0,-1-1 0 0 0,1 0 1 0 0,0 0-1 0 0,-1 0 0 0 0,1 0 0 0 0,-1 1 0 0 0,0-2 97 0 0,0 1 1 0 0,0-1-1 0 0,0 0 0 0 0,1 1 0 0 0,-1-1 0 0 0,0 0 0 0 0,0 0 0 0 0,1 1 1 0 0,-1-1-1 0 0,0 0 0 0 0,1 0 0 0 0,-1-2 0 0 0,-17-13 1420 0 0,6 6-684 0 0,11 9-773 0 0,0 0-1 0 0,0 0 1 0 0,0 1-1 0 0,0-1 1 0 0,0 0-1 0 0,-1 1 1 0 0,1-1-1 0 0,0 1 1 0 0,0-1 0 0 0,-3 0-1 0 0,-8-4 423 0 0,4 1-207 0 0,1 0-1 0 0,-1 1 0 0 0,0-1 0 0 0,-16-3 0 0 0,-17-7 304 0 0,-1-7 45 0 0,-42-27 0 0 0,14 7-351 0 0,59 35-248 0 0,-1 0-1 0 0,1 1 0 0 0,-1 0 0 0 0,-14-3 0 0 0,5 1-143 0 0,20 7-21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4143 0 0,'0'0'191'0'0,"5"-11"26"0"0,5-10 9843 0 0,-5 17-8393 0 0,-4 4-1554 0 0,0 0-1 0 0,0 1 1 0 0,0-1 0 0 0,-1 0 0 0 0,1 1 0 0 0,0-1-1 0 0,0 1 1 0 0,-1-1 0 0 0,1 1 0 0 0,0-1 0 0 0,-1 1-1 0 0,1 0 1 0 0,-1-1 0 0 0,1 1 0 0 0,-1 0-1 0 0,2 1 1 0 0,0 2 95 0 0,1 1-1 0 0,-1-1 1 0 0,0 1 0 0 0,0-1-1 0 0,-1 1 1 0 0,0 0-1 0 0,1 0 1 0 0,-1 7 0 0 0,2 41 453 0 0,-3-28-395 0 0,1 12-175 0 0,-1-13-288 0 0,5 38-1 0 0,-5-61-91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9071 0 0,'0'0'1864'0'0,"16"0"3647"0"0,-13 3-5189 0 0,1 1 1 0 0,-1 0-1 0 0,0 0 0 0 0,0 1 0 0 0,0-1 1 0 0,-1 1-1 0 0,5 9 0 0 0,-2 0 250 0 0,6 24 1 0 0,3 41-176 0 0,-11-52-540 0 0,10 39-1 0 0,-9-53-298 0 0,1 6-1357 0 0,0-8-3945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6911 0 0,'-11'-10'16501'0'0,"17"8"-15765"0"0,23-3-486 0 0,45-4 0 0 0,-26 4-9225 0 0,-25 2 3317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8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14191 0 0,'0'0'1291'0'0,"-1"12"-979"0"0,0 9 259 0 0,1 0-1 0 0,1 0 1 0 0,1 1-1 0 0,1-2 1 0 0,8 30 0 0 0,-3-7-240 0 0,-2-11-323 0 0,40 205 1083 0 0,16-4-6077 0 0,-54-202 1442 0 0,-5-19 1729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2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0,'0'0'16112'0'0,"1"3"-15766"0"0,5 8 39 0 0,-5-8 20 0 0,11 16 1083 0 0,-7-2-884 0 0,0 1-1 0 0,-1-1 1 0 0,0 1-1 0 0,1 25 0 0 0,-1-8-156 0 0,1 25 141 0 0,-2 64 0 0 0,-3-79-399 0 0,2 88 358 0 0,-2-102-442 0 0,0-16-94 0 0,1 1 1 0 0,1-1-1 0 0,0 0 0 0 0,6 24 0 0 0,-7-37-80 0 0,0 2-485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10 455 0 0,'-16'-10'20416'0'0,"22"53"-19280"0"0,-4-29-845 0 0,0 0 1 0 0,0 1-1 0 0,-2 0 0 0 0,0 19 0 0 0,-1-24-187 0 0,1-1 1 0 0,2 18-1 0 0,0 4 92 0 0,2 137 1031 0 0,1-97-768 0 0,-1-33-305 0 0,-3-32-131 0 0,0 3 3 0 0,10 31 83 0 0,13 41-95 0 0,-24-80-22 0 0,5 17-1371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217 116 3679 0 0,'0'0'284'0'0,"0"-1"-186"0"0,-1-1 167 0 0,1 1 0 0 0,-1 0 1 0 0,0-1-1 0 0,1 1 0 0 0,-1 0 1 0 0,0 0-1 0 0,0 0 0 0 0,0 0 0 0 0,1 0 1 0 0,-1 0-1 0 0,0 0 0 0 0,-1 0 1 0 0,1 0-1 0 0,0 0 0 0 0,-1 0 1 0 0,-4-4 1662 0 0,3 2-1218 0 0,1-1 0 0 0,-1 1 0 0 0,0 0-1 0 0,0 0 1 0 0,-1 0 0 0 0,1 1 0 0 0,0-1 0 0 0,-1 1 0 0 0,-5-3 0 0 0,8 4-102 0 0,-17-7 956 0 0,15 7-1493 0 0,0-1 0 0 0,-1 1 0 0 0,1 0 1 0 0,-1 0-1 0 0,1 0 0 0 0,-1 1 1 0 0,0-1-1 0 0,1 1 0 0 0,-1 0 1 0 0,1 0-1 0 0,-1 0 0 0 0,0 0 1 0 0,1 1-1 0 0,-1-1 0 0 0,1 1 1 0 0,-1 0-1 0 0,1 0 0 0 0,-1 1 1 0 0,1-1-1 0 0,0 1 0 0 0,0-1 0 0 0,0 1 1 0 0,0 0-1 0 0,0 0 0 0 0,0 0 1 0 0,0 1-1 0 0,0-1 0 0 0,1 1 1 0 0,-1-1-1 0 0,1 1 0 0 0,0 0 1 0 0,0 0-1 0 0,0 0 0 0 0,0 0 1 0 0,0 1-1 0 0,-1 5 0 0 0,1-4-42 0 0,-5 10 86 0 0,-6 29 0 0 0,12-37-100 0 0,0-1 0 0 0,0 0 0 0 0,1 1 0 0 0,0-1 1 0 0,0 1-1 0 0,0-1 0 0 0,3 12 0 0 0,-1-8-5 0 0,1 0 0 0 0,1 0 0 0 0,-1 0 0 0 0,1-1 0 0 0,1 0 0 0 0,0 0 0 0 0,0 0 0 0 0,1 0 0 0 0,0-1 0 0 0,0 0 0 0 0,1 0 0 0 0,0-1 0 0 0,14 12 0 0 0,-12-11 44 0 0,0-1-1 0 0,0 1 1 0 0,1-2 0 0 0,0 0-1 0 0,15 8 1 0 0,-19-12-21 0 0,0 0-1 0 0,0 0 1 0 0,1 0-1 0 0,-1-1 1 0 0,0 0-1 0 0,1 0 1 0 0,-1 0-1 0 0,1-1 1 0 0,-1 0-1 0 0,1 0 1 0 0,8-2-1 0 0,-5 0 60 0 0,-2 0-1 0 0,1-1 1 0 0,0 0 0 0 0,-1-1-1 0 0,1 0 1 0 0,-1 0 0 0 0,0-1-1 0 0,0 0 1 0 0,-1 0 0 0 0,1-1-1 0 0,-1 0 1 0 0,0 0-1 0 0,-1-1 1 0 0,0 1 0 0 0,0-1-1 0 0,0-1 1 0 0,-1 1 0 0 0,0-1-1 0 0,0 0 1 0 0,5-14 0 0 0,-7 15-29 0 0,0 0 1 0 0,0-1-1 0 0,-1 1 1 0 0,0-1-1 0 0,-1 1 1 0 0,1-1-1 0 0,-1 0 1 0 0,-1 0-1 0 0,0 1 1 0 0,0-1-1 0 0,0 0 1 0 0,-1 0-1 0 0,0 0 1 0 0,-1 1-1 0 0,1-1 1 0 0,-2 1-1 0 0,1-1 1 0 0,-1 1-1 0 0,0 0 1 0 0,0 0-1 0 0,-1 0 1 0 0,0 0-1 0 0,0 1 1 0 0,-10-12-1 0 0,1 6 17 0 0,-1 0-1 0 0,-1 0 0 0 0,1 1 1 0 0,-2 1-1 0 0,1 1 1 0 0,-27-12-1 0 0,38 19-64 0 0,-1 0-1 0 0,1 1 1 0 0,0 0 0 0 0,-1-1 0 0 0,1 2-1 0 0,-1-1 1 0 0,1 1 0 0 0,-1-1-1 0 0,1 1 1 0 0,-1 0 0 0 0,1 1-1 0 0,-1-1 1 0 0,1 1 0 0 0,-1 0 0 0 0,1 0-1 0 0,-1 0 1 0 0,-6 4 0 0 0,7-4-236 0 0,1 1 0 0 0,-1 0 0 0 0,1 0 0 0 0,0 0 0 0 0,-1 1 0 0 0,1-1 1 0 0,0 1-1 0 0,1 0 0 0 0,-1-1 0 0 0,0 1 0 0 0,1 0 0 0 0,-1 1 0 0 0,1-1 0 0 0,0 0 1 0 0,0 1-1 0 0,1-1 0 0 0,-1 1 0 0 0,1 0 0 0 0,-1-1 0 0 0,1 1 0 0 0,0 4 0 0 0,0 5-5549 0 0,3 3-1605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2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8263 0 0,'0'0'3426'0'0,"2"2"-2544"0"0,5 6 1306 0 0,-4-1-437 0 0,-1 8-628 0 0,-1 0 0 0 0,-1 24 0 0 0,1 8-11 0 0,0-41-966 0 0,-1 8 259 0 0,1 0-1 0 0,1 0 1 0 0,1 0 0 0 0,0 0-1 0 0,1-1 1 0 0,9 23 0 0 0,-10-25-316 0 0,-1 0 1 0 0,2 17-1 0 0,0-3 112 0 0,-2-15-42 0 0,-1-1-1 0 0,0 1 1 0 0,-1 17-1 0 0,1 10 135 0 0,1-10 58 0 0,-1 30 1 0 0,-1-20-195 0 0,-2-28-105 0 0,3 7 24 0 0,-1-15-51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41 186 8287 0 0,'-3'-14'147'0'0,"1"4"6578"0"0,-3 21-3133 0 0,-4 19-2625 0 0,4-15-605 0 0,1 0 1 0 0,0 0 0 0 0,1 0-1 0 0,-3 27 1 0 0,6-41-159 0 0,1 6 283 0 0,-1-7-480 0 0,0 0 0 0 0,0 0-1 0 0,0 0 1 0 0,0 0 0 0 0,0 0 0 0 0,0 0-1 0 0,0 0 1 0 0,0 0 0 0 0,1 0-1 0 0,-1 0 1 0 0,0 1 0 0 0,0-1-1 0 0,0 0 1 0 0,0 0 0 0 0,0 0 0 0 0,0 0-1 0 0,1 0 1 0 0,-1 0 0 0 0,0 0-1 0 0,0 0 1 0 0,0 0 0 0 0,0 0 0 0 0,0 0-1 0 0,0 0 1 0 0,1 0 0 0 0,-1 0-1 0 0,0 0 1 0 0,0 0 0 0 0,0 0-1 0 0,0 0 1 0 0,0-1 0 0 0,0 1 0 0 0,0 0-1 0 0,1 0 1 0 0,-1 0 0 0 0,0 0-1 0 0,0 0 1 0 0,0 0 0 0 0,0 0 0 0 0,0 0-1 0 0,0 0 1 0 0,0 0 0 0 0,0 0-1 0 0,0-1 1 0 0,0 1 0 0 0,1 0 0 0 0,-1 0-1 0 0,0 0 1 0 0,0 0 0 0 0,0 0-1 0 0,0 0 1 0 0,0-1 0 0 0,0 1-1 0 0,0 0 1 0 0,5-9 59 0 0,-1 0 0 0 0,0 0 0 0 0,0 0-1 0 0,4-19 1 0 0,6-43 31 0 0,-10 44-83 0 0,2-3-121 0 0,-2 12-34 0 0,-1 0 0 0 0,1-24 0 0 0,-9 88-362 0 0,-4 25 523 0 0,9-57-47 0 0,1 0 0 0 0,3 24 0 0 0,-2-31 39 0 0,-1-1 0 0 0,1 0 0 0 0,0 0-1 0 0,0 0 1 0 0,0 0 0 0 0,1-1 0 0 0,0 1-1 0 0,5 7 1 0 0,-8-12 29 0 0,1-1 0 0 0,-1 1 0 0 0,1 0 0 0 0,0 0 0 0 0,-1-1 0 0 0,1 1 0 0 0,0-1 0 0 0,-1 1 0 0 0,1 0 0 0 0,0-1 0 0 0,0 1 0 0 0,-1-1 0 0 0,1 0 0 0 0,0 1 0 0 0,0-1-1 0 0,0 0 1 0 0,0 1 0 0 0,0-1 0 0 0,-1 0 0 0 0,1 0 0 0 0,0 0 0 0 0,0 0 0 0 0,0 0 0 0 0,0 0 0 0 0,1 0 0 0 0,0 0 39 0 0,0-1-1 0 0,-1 0 1 0 0,1 0 0 0 0,-1 1-1 0 0,1-1 1 0 0,-1 0-1 0 0,1 0 1 0 0,-1 0 0 0 0,1-1-1 0 0,-1 1 1 0 0,0 0 0 0 0,2-2-1 0 0,2-4 194 0 0,0 0 0 0 0,0 0 0 0 0,-1 0 0 0 0,5-10 0 0 0,-1-4-420 0 0,-1 0-1 0 0,-1 0 0 0 0,-1 0 1 0 0,0-1-1 0 0,-2 1 0 0 0,0-1 1 0 0,-1-38-1 0 0,-7 35-5582 0 0,5 23 4867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 10047 0 0,'0'0'912'0'0,"0"1"-753"0"0,-2 6 712 0 0,1-1 1 0 0,0 0-1 0 0,0 1 1 0 0,1 0-1 0 0,0 9 1 0 0,1-11-631 0 0,-1-1 1 0 0,1 1-1 0 0,0-1 1 0 0,0 0 0 0 0,1 1-1 0 0,-1-1 1 0 0,1 0-1 0 0,0 0 1 0 0,0 0-1 0 0,0 0 1 0 0,1 0 0 0 0,3 4-1 0 0,-6-7-203 0 0,1 0-1 0 0,0 0 1 0 0,0 0-1 0 0,-1-1 1 0 0,1 1 0 0 0,0 0-1 0 0,0-1 1 0 0,0 1-1 0 0,0 0 1 0 0,0-1-1 0 0,0 1 1 0 0,0-1 0 0 0,0 0-1 0 0,0 1 1 0 0,0-1-1 0 0,0 0 1 0 0,0 1-1 0 0,0-1 1 0 0,0 0 0 0 0,0 0-1 0 0,0 0 1 0 0,0 0-1 0 0,0 0 1 0 0,0 0-1 0 0,0 0 1 0 0,0-1 0 0 0,1 1-1 0 0,-1 0 1 0 0,0-1-1 0 0,0 1 1 0 0,0 0-1 0 0,0-1 1 0 0,-1 1-1 0 0,1-1 1 0 0,0 0 0 0 0,0 1-1 0 0,0-1 1 0 0,0 0-1 0 0,0 1 1 0 0,0-2-1 0 0,5-4 22 0 0,-1 1 0 0 0,0-1 0 0 0,0-1-1 0 0,5-8 1 0 0,-4 7-5 0 0,-3 3-49 0 0,0-1 0 0 0,0 1 0 0 0,-1-1 0 0 0,0 1 0 0 0,0-1 0 0 0,0 0 0 0 0,2-10 0 0 0,-1 1-125 0 0,-3 14 82 0 0,0 17 248 0 0,-1-8-86 0 0,1-1 0 0 0,0 0-1 0 0,0 0 1 0 0,0 0 0 0 0,1 1 0 0 0,1-1-1 0 0,-1 0 1 0 0,1 0 0 0 0,0 0 0 0 0,5 10-1 0 0,-5-14-200 0 0,-1 0 0 0 0,1 0 0 0 0,0 0 0 0 0,0 0-1 0 0,0-1 1 0 0,0 1 0 0 0,0-1 0 0 0,0 1 0 0 0,1-1-1 0 0,-1 0 1 0 0,1 0 0 0 0,0 0 0 0 0,-1 0 0 0 0,1 0 0 0 0,0-1-1 0 0,0 1 1 0 0,0-1 0 0 0,0 0 0 0 0,7 2 0 0 0,8 0-3643 0 0,-8-2-2830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73 16415 0 0,'-28'-8'3443'0'0,"48"4"-241"0"0,101-26-116 0 0,-19 4-3965 0 0,-83 22 219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4 8751 0 0,'-4'-2'910'0'0,"1"1"-682"0"0,2 0 84 0 0,0 1 0 0 0,0 0 0 0 0,-1 0-1 0 0,1 0 1 0 0,0 0 0 0 0,0 0 0 0 0,0 0 0 0 0,0 1 0 0 0,0-1 0 0 0,0 0 0 0 0,0 0 0 0 0,-1 1 0 0 0,1-1 0 0 0,0 1 0 0 0,0-1 0 0 0,0 1 0 0 0,0-1 0 0 0,1 1 0 0 0,-1 0 0 0 0,-2 1 0 0 0,-15 16 3479 0 0,16-15-3563 0 0,0 0-1 0 0,1 0 0 0 0,-1 0 1 0 0,1 0-1 0 0,-1 0 0 0 0,1 0 1 0 0,0 0-1 0 0,0 1 1 0 0,0-1-1 0 0,1 0 0 0 0,-1 1 1 0 0,1-1-1 0 0,0 1 1 0 0,0-1-1 0 0,0 1 0 0 0,0-1 1 0 0,0 1-1 0 0,1-1 0 0 0,0 4 1 0 0,0-5-140 0 0,0 0 0 0 0,0 1 0 0 0,0-1 0 0 0,0 0 1 0 0,0 1-1 0 0,0-1 0 0 0,1 0 0 0 0,-1 0 0 0 0,1 0 0 0 0,-1 0 1 0 0,1 0-1 0 0,0 0 0 0 0,0-1 0 0 0,0 1 0 0 0,0-1 0 0 0,0 1 0 0 0,0-1 1 0 0,0 0-1 0 0,1 0 0 0 0,-1 1 0 0 0,0-2 0 0 0,1 1 0 0 0,-1 0 1 0 0,0 0-1 0 0,1-1 0 0 0,2 1 0 0 0,12 0 73 0 0,0-1 0 0 0,0-1 0 0 0,-1 0 0 0 0,1-1 0 0 0,0-1 0 0 0,-1 0 0 0 0,21-8 0 0 0,-4 6-3441 0 0,-24 3 1520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0,'0'-3'207'0'0,"0"3"-196"0"0,0-1 0 0 0,0 1 0 0 0,0-1 0 0 0,1 0 1 0 0,-1 1-1 0 0,0-1 0 0 0,0 1 0 0 0,1-1 0 0 0,-1 0 0 0 0,0 1 0 0 0,1-1 0 0 0,-1 1 0 0 0,1-1 1 0 0,-1 1-1 0 0,0-1 0 0 0,1 1 0 0 0,-1 0 0 0 0,1-1 0 0 0,0 1 0 0 0,0-1 0 0 0,23-25 7740 0 0,-18 41-4607 0 0,1 41-997 0 0,-1 97-1 0 0,-6-121-2029 0 0,6 41-1 0 0,0-5-438 0 0,-5-55-257 0 0,1 0-1 0 0,0 0 1 0 0,5 14 0 0 0,-7-25-928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0,'7'-6'16269'0'0,"-3"8"-16317"0"0,9 5-1395 0 0,-3 0 1841 0 0,0 0 0 0 0,0 1 0 0 0,0 0 0 0 0,-1 1 0 0 0,0 0 0 0 0,-1 0 0 0 0,0 1 0 0 0,13 21 0 0 0,-1 4 589 0 0,27 65-1 0 0,-35-71-599 0 0,-2-4-132 0 0,0 1-1 0 0,-2 0 0 0 0,-1 0 1 0 0,-1 0-1 0 0,-1 1 1 0 0,-1 0-1 0 0,-1 0 1 0 0,-2 0-1 0 0,-1 1 0 0 0,-4 32 1 0 0,1-36-207 0 0,-2-1-1 0 0,-1 1 1 0 0,0-2 0 0 0,-12 26 0 0 0,-23 41-2764 0 0,34-74 618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9215 0 0,'0'0'33'0'0,"-1"0"-1"0"0,1 0 1 0 0,-1 0-1 0 0,1 0 1 0 0,0 0 0 0 0,-1 0-1 0 0,1 0 1 0 0,0 0-1 0 0,-1-1 1 0 0,1 1-1 0 0,0 0 1 0 0,-1 0-1 0 0,1 0 1 0 0,0 0-1 0 0,-1 0 1 0 0,1-1-1 0 0,0 1 1 0 0,-1 0-1 0 0,1 0 1 0 0,0-1 0 0 0,0 1-1 0 0,-1 0 1 0 0,1 0-1 0 0,0-1 1 0 0,0 1-1 0 0,0 0 1 0 0,-1-1-1 0 0,1 1 1 0 0,0-1-1 0 0,0-10 58 0 0,-9 0 4188 0 0,9 9-4198 0 0,0 0 1 0 0,0 1-1 0 0,0-1 0 0 0,0 0 0 0 0,0 0 0 0 0,1 0 0 0 0,-1 1 0 0 0,1-1 0 0 0,-1 0 0 0 0,1 0 1 0 0,0 1-1 0 0,0-1 0 0 0,0 1 0 0 0,-1-1 0 0 0,1 1 0 0 0,1-1 0 0 0,-1 1 0 0 0,0-1 0 0 0,0 1 1 0 0,2-1-1 0 0,4-5 72 0 0,1 1 1 0 0,13-9-1 0 0,-9 7 182 0 0,-8 5-256 0 0,0 1 0 0 0,0-1 1 0 0,1 1-1 0 0,-1 0 0 0 0,1 0 1 0 0,-1 0-1 0 0,1 1 0 0 0,0-1 1 0 0,0 1-1 0 0,-1 0 0 0 0,1 1 1 0 0,0-1-1 0 0,0 1 1 0 0,0 0-1 0 0,0 0 0 0 0,0 1 1 0 0,0-1-1 0 0,0 1 0 0 0,-1 0 1 0 0,1 0-1 0 0,0 1 0 0 0,0-1 1 0 0,-1 1-1 0 0,1 0 0 0 0,-1 1 1 0 0,0-1-1 0 0,0 1 1 0 0,0-1-1 0 0,0 1 0 0 0,0 1 1 0 0,0-1-1 0 0,-1 0 0 0 0,1 1 1 0 0,-1 0-1 0 0,0 0 0 0 0,0 0 1 0 0,-1 0-1 0 0,1 0 0 0 0,-1 0 1 0 0,0 1-1 0 0,0-1 0 0 0,2 9 1 0 0,-2-6-50 0 0,0 1 0 0 0,-1-1 0 0 0,-1 1-1 0 0,1-1 1 0 0,-1 1 0 0 0,0 0 0 0 0,-1-1 0 0 0,0 1 0 0 0,0-1 0 0 0,0 1 0 0 0,-1-1 0 0 0,0 1-1 0 0,-1-1 1 0 0,1 0 0 0 0,-2 0 0 0 0,1 0 0 0 0,-1-1 0 0 0,0 1 0 0 0,0-1 0 0 0,0 0 0 0 0,-1 0-1 0 0,0 0 1 0 0,-9 8 0 0 0,7-8-33 0 0,-1 0 0 0 0,0 0 0 0 0,-11 7 1 0 0,17-12-7 0 0,1 0 0 0 0,-1 0 0 0 0,0 0 0 0 0,-1 0 0 0 0,1 0 0 0 0,0 0 0 0 0,0-1 0 0 0,0 1 0 0 0,0-1 0 0 0,-1 0 0 0 0,1 1 0 0 0,0-1 0 0 0,0 0 0 0 0,-1 0 0 0 0,1-1 0 0 0,0 1 0 0 0,0 0 0 0 0,-1-1 0 0 0,1 1 0 0 0,-3-2 0 0 0,4 2-7 0 0,1-1 0 0 0,-1 1 0 0 0,0 0 0 0 0,1-1 0 0 0,-1 1 0 0 0,1 0 0 0 0,-1-1 0 0 0,0 1 0 0 0,1-1 0 0 0,-1 1 0 0 0,1-1 0 0 0,-1 1 0 0 0,1-1 0 0 0,-1 0 1 0 0,1 1-1 0 0,0-1 0 0 0,-1 1 0 0 0,1-1 0 0 0,0 0 0 0 0,-1 1 0 0 0,1-1 0 0 0,0 0 0 0 0,0 0 0 0 0,0 1 0 0 0,0-1 0 0 0,0-1 0 0 0,0 1-7 0 0,0 0 0 0 0,0 0-1 0 0,1-1 1 0 0,-1 1 0 0 0,1 0 0 0 0,-1 0-1 0 0,1 0 1 0 0,-1 0 0 0 0,1-1 0 0 0,0 1-1 0 0,0 0 1 0 0,0 0 0 0 0,1-1 0 0 0,1-1-11 0 0,0 0 0 0 0,1 0 0 0 0,-1 1 0 0 0,1-1 0 0 0,-1 1 1 0 0,1 0-1 0 0,8-3 0 0 0,-6 3 74 0 0,0 1 0 0 0,0 0 0 0 0,0 0 0 0 0,0 0 1 0 0,0 1-1 0 0,0 0 0 0 0,0 0 0 0 0,0 0 0 0 0,1 1 0 0 0,-1 0 1 0 0,0 1-1 0 0,0-1 0 0 0,0 1 0 0 0,-1 0 0 0 0,1 0 0 0 0,0 1 0 0 0,-1 0 1 0 0,0 0-1 0 0,1 0 0 0 0,-1 0 0 0 0,8 8 0 0 0,37 35-152 0 0,-31-32-2878 0 0,-14-9 1511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9671 0 0,'0'-1'34'0'0,"0"0"0"0"0,0 0 0 0 0,0 1 0 0 0,0-1 0 0 0,0 0 0 0 0,1 1 0 0 0,-1-1 0 0 0,0 0 0 0 0,1 1 0 0 0,-1-1 0 0 0,0 0-1 0 0,1 1 1 0 0,-1-1 0 0 0,1 1 0 0 0,-1-1 0 0 0,1 1 0 0 0,-1-1 0 0 0,1 1 0 0 0,-1-1 0 0 0,1 1 0 0 0,1-1 0 0 0,15-3 723 0 0,-9 3-117 0 0,-5 1-325 0 0,0 1 0 0 0,0-1-1 0 0,1 0 1 0 0,-1 1-1 0 0,0-1 1 0 0,0 1 0 0 0,0 0-1 0 0,0 0 1 0 0,0 1-1 0 0,0-1 1 0 0,0 0 0 0 0,0 1-1 0 0,0 0 1 0 0,-1 0-1 0 0,1 0 1 0 0,-1 0 0 0 0,1 0-1 0 0,3 4 1 0 0,3 4 158 0 0,0 1 0 0 0,15 22 1 0 0,-10-10-11 0 0,-2 1 1 0 0,0 0 0 0 0,-1 0 0 0 0,-1 1 0 0 0,-2 1 0 0 0,0-1 0 0 0,-2 1 0 0 0,-1 1 0 0 0,-1-1-1 0 0,-1 1 1 0 0,-1 0 0 0 0,-4 52 0 0 0,0-52 26 0 0,-11 53 0 0 0,-3-29-1233 0 0,11-39-898 0 0,0-1 1 0 0,-9 14-1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13183 0 0,'0'0'604'0'0,"-1"-4"200"0"0,0 3-689 0 0,1 1 0 0 0,0-1 0 0 0,-1 1 0 0 0,1-1 0 0 0,0 1 0 0 0,0-1 0 0 0,0 1 0 0 0,-1-1 0 0 0,1 0 0 0 0,0 1-1 0 0,0-1 1 0 0,0 1 0 0 0,0-1 0 0 0,0 0 0 0 0,0 1 0 0 0,0-1 0 0 0,0 1 0 0 0,1-1 0 0 0,-1 0 0 0 0,0 1 0 0 0,0-1 0 0 0,0 1-1 0 0,1-1 1 0 0,-1 1 0 0 0,0-1 0 0 0,1 1 0 0 0,-1-1 0 0 0,0 1 0 0 0,1-1 0 0 0,-1 1 0 0 0,1-1 0 0 0,-1 1 0 0 0,0 0 0 0 0,2-1 0 0 0,-2 0 24 0 0,1 1 1 0 0,-1 0-1 0 0,1 0 0 0 0,0 0 1 0 0,-1 0-1 0 0,1 0 1 0 0,0 0-1 0 0,-1 0 1 0 0,1 0-1 0 0,-1 0 1 0 0,1 0-1 0 0,0 0 1 0 0,-1 0-1 0 0,1 0 1 0 0,-1 1-1 0 0,1-1 1 0 0,0 0-1 0 0,-1 0 1 0 0,1 1-1 0 0,-1-1 1 0 0,1 0-1 0 0,-1 1 1 0 0,1-1-1 0 0,0 1 0 0 0,2 3-4 0 0,0 0 0 0 0,-1 0-1 0 0,1 0 1 0 0,-1 1 0 0 0,0-1-1 0 0,0 1 1 0 0,0-1 0 0 0,-1 1-1 0 0,2 5 1 0 0,6 47 161 0 0,-7-37-228 0 0,13 178-2524 0 0,-12-181-47 0 0,0-6-2948 0 0,-1-4-351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1839 0 0,'6'-44'913'0'0,"-3"30"3248"0"0,0 0 1 0 0,9-22 2122 0 0,-12 37-5909 0 0,3 5-220 0 0,0-1 1 0 0,0 1 0 0 0,-1 0-1 0 0,0-1 1 0 0,0 1-1 0 0,0 8 1 0 0,5 41 341 0 0,-4-25-316 0 0,27 145 327 0 0,-13-100-8264 0 0,-15-66 2454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5063 0 0,'-9'4'12940'0'0,"19"-1"-12174"0"0,30-2 93 0 0,-20-1-1912 0 0,22 4 0 0 0,-29-2-62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4143 0 0,'0'0'319'0'0,"13"-2"2329"0"0,22-1 7251 0 0,-20 3-9091 0 0,0 0-1 0 0,0 1 0 0 0,25 6 0 0 0,-38-7-762 0 0,-1 0 0 0 0,0 0 0 0 0,0 1 0 0 0,0-1 0 0 0,0 0 0 0 0,0 1 1 0 0,0-1-1 0 0,0 1 0 0 0,0 0 0 0 0,0-1 0 0 0,0 1 0 0 0,0 0 0 0 0,0-1 0 0 0,0 1 0 0 0,0 0 0 0 0,0 0 0 0 0,0 0 0 0 0,-1 0 1 0 0,2 1-1 0 0,-2-1-15 0 0,0 0 0 0 0,1 0 0 0 0,-1 0 0 0 0,0 0 0 0 0,0 0 0 0 0,0 0 1 0 0,0 0-1 0 0,0-1 0 0 0,-1 1 0 0 0,1 0 0 0 0,0 0 0 0 0,0 0 0 0 0,0 0 1 0 0,-1 0-1 0 0,1 0 0 0 0,-1-1 0 0 0,1 1 0 0 0,0 0 0 0 0,-2 1 0 0 0,-1 2 21 0 0,0 0 0 0 0,-1 0 0 0 0,0 0-1 0 0,0-1 1 0 0,0 1 0 0 0,-8 5 0 0 0,-10 8 7 0 0,17-13-63 0 0,0 1 0 0 0,0-2-1 0 0,-8 6 1 0 0,-7 3-563 0 0,20-11 438 0 0,0-1-177 0 0,0 1 286 0 0,1 0 0 0 0,-1-1 0 0 0,0 1 0 0 0,1-1 0 0 0,-1 1 0 0 0,0 0 0 0 0,1-1 0 0 0,-1 1 0 0 0,1-1 0 0 0,-1 1 0 0 0,1-1 0 0 0,0 0 0 0 0,-1 1 0 0 0,1-1 0 0 0,-1 1 0 0 0,1-1 0 0 0,1 1 0 0 0,13 5-66 0 0,-13-5 53 0 0,46 14-14 0 0,7 3 402 0 0,-49-15-177 0 0,0-1 0 0 0,-1 1 0 0 0,0 0 0 0 0,1 1-1 0 0,-1-1 1 0 0,9 9 0 0 0,-13-11-122 0 0,-1-1 0 0 0,1 1-1 0 0,0 0 1 0 0,-1 0 0 0 0,1 0-1 0 0,0 0 1 0 0,-1 0 0 0 0,1 0 0 0 0,-1 0-1 0 0,1 0 1 0 0,-1 0 0 0 0,0 0-1 0 0,1 0 1 0 0,-1 0 0 0 0,0 0-1 0 0,0 0 1 0 0,0 0 0 0 0,0 0 0 0 0,0 0-1 0 0,0 0 1 0 0,0 2 0 0 0,-1-1 34 0 0,1 0 0 0 0,-1 1 0 0 0,0-1 0 0 0,0 0 0 0 0,0 0 0 0 0,0 0 0 0 0,0 0 0 0 0,-1 0 0 0 0,-2 3 0 0 0,-3 2 79 0 0,0-1 0 0 0,0 1 0 0 0,-14 8 0 0 0,21-15-169 0 0,-6 4-145 0 0,1 0-1 0 0,-1-1 0 0 0,0 1 1 0 0,0-1-1 0 0,0-1 0 0 0,0 1 1 0 0,0-1-1 0 0,-1 0 0 0 0,1-1 1 0 0,-1 0-1 0 0,1 1 0 0 0,-1-2 1 0 0,1 1-1 0 0,-1-1 0 0 0,-7-1 1 0 0,7-1-1799 0 0,0-3-3310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85 6911 0 0,'-3'-18'2518'0'0,"3"18"-2292"0"0,0-1 1 0 0,0 1-1 0 0,0 0 0 0 0,0-1 1 0 0,0 1-1 0 0,0 0 1 0 0,0-1-1 0 0,0 1 1 0 0,0 0-1 0 0,0-1 0 0 0,-1 1 1 0 0,1 0-1 0 0,0-1 1 0 0,-2-1 1584 0 0,2 2-1584 0 0,0 0-1 0 0,0 0 0 0 0,-1 0 1 0 0,1-1-1 0 0,0 1 1 0 0,-1 0-1 0 0,1 0 1 0 0,0 0-1 0 0,-1 0 0 0 0,1 0 1 0 0,0 0-1 0 0,-1 0 1 0 0,1 0-1 0 0,0 0 1 0 0,-1 0-1 0 0,1 0 0 0 0,0 0 1 0 0,-1 0-1 0 0,-1 0-34 0 0,1 1-1 0 0,0 0 1 0 0,0 0-1 0 0,-1 0 0 0 0,1-1 1 0 0,0 1-1 0 0,0 0 1 0 0,0 1-1 0 0,0-1 1 0 0,-1 1-1 0 0,-20 32-211 0 0,14-20 177 0 0,1 1 0 0 0,0 0 0 0 0,-6 22 0 0 0,11-29-143 0 0,0-1 0 0 0,1 1 0 0 0,0-1 0 0 0,0 1-1 0 0,1 0 1 0 0,0-1 0 0 0,0 1 0 0 0,0-1 0 0 0,3 13-1 0 0,-1-16 12 0 0,-1 0-1 0 0,0 0 0 0 0,1 0 0 0 0,0-1 1 0 0,0 1-1 0 0,0-1 0 0 0,0 1 0 0 0,1-1 0 0 0,-1 1 1 0 0,1-1-1 0 0,0 0 0 0 0,0 0 0 0 0,0-1 0 0 0,0 1 1 0 0,1-1-1 0 0,3 3 0 0 0,-2-2 26 0 0,-1-1 0 0 0,1 0 0 0 0,0 0 0 0 0,0 0 0 0 0,-1 0 0 0 0,1-1 0 0 0,1 0 0 0 0,-1 0 0 0 0,0 0 0 0 0,0-1 0 0 0,0 1 0 0 0,8-2 0 0 0,-3 0 80 0 0,0-1-1 0 0,0-1 1 0 0,-1 0 0 0 0,1 0-1 0 0,-1-1 1 0 0,1 0 0 0 0,-1-1 0 0 0,0 1-1 0 0,-1-2 1 0 0,1 1 0 0 0,-1-2-1 0 0,0 1 1 0 0,-1-1 0 0 0,0 0 0 0 0,0 0-1 0 0,8-11 1 0 0,-12 14-64 0 0,-1 0 1 0 0,0 0-1 0 0,0 1 1 0 0,0-1-1 0 0,-1-1 0 0 0,1 1 1 0 0,-1 0-1 0 0,0 0 0 0 0,0 0 1 0 0,-1-1-1 0 0,1 1 1 0 0,-1 0-1 0 0,0-1 0 0 0,0 1 1 0 0,0 0-1 0 0,-1-1 0 0 0,1 1 1 0 0,-1 0-1 0 0,-2-7 1 0 0,0 4 0 0 0,0-1 1 0 0,0 1 0 0 0,0 1-1 0 0,-1-1 1 0 0,0 0 0 0 0,-1 1-1 0 0,1 0 1 0 0,-1 0 0 0 0,0 0-1 0 0,-7-5 1 0 0,9 8-60 0 0,-12-11-55 0 0,0 1 1 0 0,-1 0 0 0 0,0 2-1 0 0,-35-20 1 0 0,50 30-84 0 0,-1 1 0 0 0,0-1-1 0 0,1 1 1 0 0,-1-1 0 0 0,0 1 0 0 0,0 0-1 0 0,0 0 1 0 0,1 0 0 0 0,-1 0 0 0 0,-3 0 0 0 0,-4 0-2123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5527 0 0,'-3'-18'11451'0'0,"6"22"-10203"0"0,3 13-588 0 0,-1 1-1 0 0,-1-1 1 0 0,4 36 0 0 0,-5-27-400 0 0,34 297 1138 0 0,-36-318-1386 0 0,0 12-31 0 0,-1-16-67 0 0,3-13-175 0 0,-2-1 152 0 0,2-16-1 0 0,1-18 51 0 0,21-52-221 0 0,-20 85 354 0 0,0 1 0 0 0,1 0 0 0 0,0 0 0 0 0,1 0 0 0 0,9-12 0 0 0,-16 25-59 0 0,1-1 0 0 0,-1 0 0 0 0,1 1 0 0 0,-1-1 0 0 0,1 0-1 0 0,-1 1 1 0 0,1-1 0 0 0,0 1 0 0 0,-1-1 0 0 0,1 1 0 0 0,0-1 0 0 0,-1 1 0 0 0,1 0 0 0 0,0-1-1 0 0,-1 1 1 0 0,1 0 0 0 0,0-1 0 0 0,0 1 0 0 0,-1 0 0 0 0,1 0 0 0 0,0 0 0 0 0,0 0 0 0 0,0 0-1 0 0,-1 0 1 0 0,3 0 0 0 0,-2 0 13 0 0,0 1 1 0 0,1-1-1 0 0,-1 1 0 0 0,0 0 1 0 0,1-1-1 0 0,-1 1 0 0 0,0 0 0 0 0,0 0 1 0 0,0 0-1 0 0,0 0 0 0 0,0 0 0 0 0,2 2 1 0 0,1 3 61 0 0,0 0 1 0 0,0 0 0 0 0,0 1-1 0 0,3 8 1 0 0,4 13-21 0 0,3 8 205 0 0,34 62-1 0 0,-42-88-238 0 0,1 0 0 0 0,0-1 0 0 0,0 0 0 0 0,0 0 1 0 0,1-1-1 0 0,1 0 0 0 0,-1 0 0 0 0,1-1 0 0 0,1 0 0 0 0,16 10 0 0 0,-21-15-19 0 0,0-1-1 0 0,-1 1 1 0 0,2-1 0 0 0,-1 0-1 0 0,0 0 1 0 0,0 0-1 0 0,0-1 1 0 0,0 1 0 0 0,0-1-1 0 0,1-1 1 0 0,-1 1 0 0 0,0-1-1 0 0,0 0 1 0 0,0 0-1 0 0,0 0 1 0 0,0-1 0 0 0,0 0-1 0 0,0 0 1 0 0,0 0-1 0 0,-1 0 1 0 0,6-5 0 0 0,-2 3 10 0 0,-1-1 1 0 0,0 0 0 0 0,0-1 0 0 0,-1 1 0 0 0,1-1-1 0 0,-1-1 1 0 0,-1 1 0 0 0,1-1 0 0 0,-1 0-1 0 0,0 0 1 0 0,7-16 0 0 0,-8 15-11 0 0,-1-1 0 0 0,0 0 1 0 0,0 0-1 0 0,-1 0 0 0 0,-1 0 1 0 0,1-1-1 0 0,-1 1 0 0 0,-1 0 1 0 0,0-13-1 0 0,-1 18-5 0 0,1 1-1 0 0,-1-1 1 0 0,0 0 0 0 0,0 0-1 0 0,0 1 1 0 0,0-1 0 0 0,-1 0-1 0 0,1 1 1 0 0,-1-1-1 0 0,0 1 1 0 0,0 0 0 0 0,-1 0-1 0 0,1 0 1 0 0,0 0 0 0 0,-1 0-1 0 0,0 0 1 0 0,0 1-1 0 0,0-1 1 0 0,0 1 0 0 0,0 0-1 0 0,0-1 1 0 0,-1 2 0 0 0,1-1-1 0 0,-7-2 1 0 0,7 3 14 0 0,1 0 1 0 0,-1 0 0 0 0,1 0 0 0 0,-1 1-1 0 0,1-1 1 0 0,-1 1 0 0 0,0 0-1 0 0,1 0 1 0 0,-1 0 0 0 0,1 0-1 0 0,-1 0 1 0 0,0 0 0 0 0,1 1-1 0 0,-1-1 1 0 0,1 1 0 0 0,-1 0-1 0 0,1 0 1 0 0,-1 0 0 0 0,1 0-1 0 0,0 0 1 0 0,-1 0 0 0 0,1 1 0 0 0,0-1-1 0 0,-3 4 1 0 0,2-3-14 0 0,0 1 1 0 0,1 1-1 0 0,0-1 1 0 0,-1 0-1 0 0,1 1 1 0 0,0-1-1 0 0,0 1 1 0 0,1-1-1 0 0,-1 1 1 0 0,1 0-1 0 0,0 0 1 0 0,0 0-1 0 0,0 0 1 0 0,0 0-1 0 0,1 5 0 0 0,-1-2-10 0 0,1 0-1 0 0,0 0 0 0 0,1 1 1 0 0,0-1-1 0 0,0 0 0 0 0,1 0 1 0 0,0 0-1 0 0,0 0 1 0 0,0 0-1 0 0,1-1 0 0 0,6 12 1 0 0,-4-10-35 0 0,1 0 1 0 0,-1 0 0 0 0,2-1-1 0 0,-1 0 1 0 0,1 0 0 0 0,0 0 0 0 0,1-1-1 0 0,9 6 1 0 0,-4-2-347 0 0,1-2 0 0 0,0 0-1 0 0,24 10 1 0 0,-31-15-219 0 0,1-1 0 0 0,-1 0 0 0 0,1 0-1 0 0,0-1 1 0 0,0 0 0 0 0,-1 0 0 0 0,1-1-1 0 0,0 0 1 0 0,12-1 0 0 0,-3-2-2042 0 0,-1-1-3413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14367 0 0,'0'0'2490'0'0,"4"10"606"0"0,1 17-2449 0 0,1 38 0 0 0,1 0-1363 0 0,-3-29-3742 0 0,-4-32 2475 0 0,1 8-4084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15143 0 0,'0'0'1372'0'0,"12"-7"830"0"0,-3 4-1354 0 0,0 0 1 0 0,0 1-1 0 0,1-1 1 0 0,0 2 0 0 0,15-2-1 0 0,22-4 40 0 0,5 3-1890 0 0,-40 1-245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28:08.55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7406 3075 24351 0,'0'0'2176'0,"0"0"-1744"16,-6-7-432-16,-1 2 0 0,1 0 1680 0,-2 0 256 0,-1-1 48 0,0 2 16 15,0 2-624-15,-2 1-128 0,-1 1-32 0,1 2 0 16,-1 3-816-16,0 4-160 0,1-1-48 0,-1 1 0 15,1 2-192-15,2 1 0 0,1-1 0 0,1 1 0 16,0 0 0-16,2 0 0 0,2-3 0 0,2 0 0 16,2 0-208-16,2 0 64 0,1-4 16 0,2 2 0 31,2-3-352-31,3-2-64 0,0 0-16 0,4-2 0 0,0-2 304 0,4 0 48 0,3-1 16 0,0 2 0 16,0-1 192-16,-1 1 0 0,-2 2-160 15,1 1 160-15,0 0 192 0,-5 2 96 0,-2 2 32 0,-2 0 0 16,-5 1 336-16,-1 0 80 0,-2 3 16 0,-2 0 0 0,-3 2-48 15,-2-1 0-15,-3 2 0 0,-1 0 0 0,-2 1-320 0,-2-1-80 16,-1 0-16-16,2-4 0 0,-1 0-288 0,0-1 0 16,0-1 0-16,1 0 0 15,-2-3-1568-15,1-3-272 0,1-1-48 0,4-2-8944 16,0-5-1792-16</inkml:trace>
  <inkml:trace contextRef="#ctx0" brushRef="#br0" timeOffset="172.23">7533 2724 14735 0,'4'-21'1312'0,"-3"13"-1056"16,2 1-256-16,-1 0 0 0,1 2 3136 0,-3 5 560 16,0 0 112-16,0 0 32 0,0 0-1168 0,8 2-240 15,-2 5-32-15,2 3-16 0,0 5-1488 0,0 7-288 0,1 1-64 0,0 5-16 16,0 2-336-16,-1 2-192 0,2 2 192 0,-1 3-192 16,-1 3 0-16,0 2 0 0,0 0 0 0,-2-3 0 31,0-2-960-31,-1 0-112 0,-1-2-16 0,0-1-9856 0,-2-4-1984 0</inkml:trace>
  <inkml:trace contextRef="#ctx0" brushRef="#br0" timeOffset="734.78">7588 3166 1839 0,'-8'-23'0'0,"5"12"160"0,-1-1-160 0,0 1 0 0,0-2 0 0,2 0 0 15,1-2 7136-15,1 3 1392 0,1-1 288 0,1 0 48 16,2-1-6160-16,2 1-1232 0,-1 0-240 0,3 0-48 0,2-1-944 0,2-1-240 15,1 2 0-15,1 2 0 0,1 0 0 0,-1 3-240 16,2 2 48-16,0 1 16 16,3-2-880-16,0 3-176 0,1 3-48 0,-1-1 0 15,1 1-1376-15,-1 2-288 0,1 3-48 0,0 3-16 16,0-1 1136-16,-1 1 208 0,-2 1 64 0,-3 1 0 16,-2 0 384-16,-2 3 96 0,-2 1 16 0,0 2 0 0,-4-2 1664 0,-2 3 336 15,-2 1 64-15,-1 1 0 0,0-1 816 0,-2 2 144 16,0-3 48-16,1 0 0 0,-1-3-576 0,1-1-112 15,-1-3-32-15,3-9 0 0,0 0-544 0,0 0-128 16,0 0 0-16,-4-6-16 0,4-5-192 0,0-2-48 16,0-4 0-16,0 0 0 0,0-1-48 0,1-3-16 15,2-1 0-15,1 0 0 0,0 0-128 0,1-1-128 0,2 1 192 0,2 1-192 16,-1 3 0-16,-2 2 0 0,3 1 0 0,-1 2 0 16,1-2 0-16,-1 5 0 0,-1 2 0 0,-1 3 0 15,-6 5 0-15,0 0 0 0,0 0 0 0,5 4 0 16,0 2 272-16,-1 4-48 0,-1 1-16 0,0 4 0 15,-1 3-80-15,1 1-128 0,-1 2 176 0,4 3-176 16,-2 1 0-16,-1-2 0 0,1-1 0 0,0-1 0 16,3-4 0-16,-1-1 0 0,2-3 0 0,0-2 0 15,0 0 144-15,0-3-144 0,1-4 0 0,0-3 144 16,0-2 48-16,0 1 16 0,0-3 0 0,0-1 0 16,-1-5 304-16,0 0 64 0,-1-2 16 0,-4 0 0 15,0-2-16-15,-2 0 0 0,-1-1 0 0,-1-1 0 16,-2 0-240-16,0 0-48 0,-3-1-16 0,0 4 0 15,-5 2-272-15,2 0 160 0,1 0-160 0,1 1 128 16,-3 0-720-16,1 0-160 0,1 0-16 0,2 2-16 16,1-2-2176-16,1 5-432 0,0-3-96 0,3 1-5168 15,1-1-1040-15</inkml:trace>
  <inkml:trace contextRef="#ctx0" brushRef="#br0" timeOffset="1031.61">8250 2806 19455 0,'9'12'864'0,"-4"-4"176"0,2 2-832 0,-1 2-208 16,0 4 0-16,-1 2 0 0,0 0 1888 0,-1 3 336 15,-2 2 64-15,1 3 16 0,0-1-512 0,-1 1-112 16,0-1-16-16,-2-1 0 0,1-1-720 0,-1-5-160 16,1 1-16-16,1-6-16 0,0-4-400 15,1-2-80-15,-3-7-16 0,0 0 0 0,0 0-112 0,0 0-16 16,5-6-128-16,0-4 192 0,2-3-64 0,-1-6 0 0,2 1-128 16,-1-5 192-16,-2-2-192 0,0 0 0 0,0 0 0 0,0 0 0 15,1 2 0-15,0-2 0 0,-1 3-144 0,1 0 144 16,-1 1 0-16,0 3-144 0,1 3 144 0,0 4 0 15,-1 0 0-15,-1 5 0 0,-4 6 0 0,0 0-128 16,6 4 128-16,1 3 0 0,-1 4-144 0,1 2 144 16,-1 4 0-16,1 2 0 0,1 1 0 0,0 2 0 15,-2 0-368-15,3 2 48 0,2-2 16 0,0 0 0 32,4-4-864-32,-1-1-176 0,0-1-48 0,2-3-8560 0,-2-4-1712 0</inkml:trace>
  <inkml:trace contextRef="#ctx0" brushRef="#br0" timeOffset="1439.29">8784 2834 6447 0,'0'0'272'0,"-9"2"80"0,-4 1-352 0,0 1 0 0,0 2 0 0,0 1 0 0,1-2 5184 0,2-1 960 16,2 4 192-16,2-1 32 0,2 4-4096 0,1-3-816 16,2 1-176-16,1-1-16 0,1-2-944 0,3 1-176 15,-4-7-144-15,8 5 192 0,0-1-192 0,2-2 0 16,3-2 0-16,-1-2 0 0,-2-1 0 0,2-1 0 15,-2 0 0-15,1-1 0 0,-2 0 0 0,-1 0 0 16,-2 0-192-16,-2 2 192 0,-4 3-368 0,0 0 48 16,0 0 16-16,-2-5 0 0,-4 1 304 0,1 1 0 15,-1 2 0-15,-2-3 0 0,-3 3 192 0,2-1-64 0,-1 1-128 0,1 0 192 16,0-1-192-16,2 1 0 0,2 0 0 0,5 1 0 16,0 0 0-16,0 0 0 0,0 0-128 0,6-1 128 31,4 2-496-31,1 3 16 0,4 2 0 0,0 3 0 0,4 2 480 0,0 3 0 0,2 4 128 0,1 1-128 15,-1 3 0-15,1 0 0 0,-4 2-160 0,-1-1 160 16,-1 0 1056-16,-4 1 336 0,-4-1 64 0,-5 2 16 16,-1 0 448-16,-4 1 112 0,-3 0 16 0,-3-1 0 15,-2 1-416-15,-3 0-80 0,-3 0-16 0,1-5 0 16,-5-2-800-16,-1-2-160 0,3-1-48 0,0-2 0 16,1-2-368-16,-1-1-160 0,-1-2 128 0,2 1-128 15,3-3-1536-15,2 2-384 16,2 0-64-16</inkml:trace>
  <inkml:trace contextRef="#ctx0" brushRef="#br0" timeOffset="34670.11">2065 7842 22111 0,'0'0'1968'0,"7"-6"-1584"15,-7 6-384-15,6-7 0 0,2 2 1120 0,-8 5 144 16,6-6 16-16,-6 6 16 0,0 0 416 0,0 0 80 15,0 0 0-15,0 0 16 0,0 0-864 0,-7 4-176 16,-6 3-48-16,-6 3 0 0,-4 3-288 0,2 1-64 16,-4-1-16-16,-2 4 0 0,-3 0 176 0,1 0 48 15,1 1 0-15,-1 2 0 0,0 0-320 0,-7 3-48 16,4-1-16-16,5-1 0 0,4-3-192 0,4 0 0 16,5-1 0-16,5-1 0 0,5-3 0 0,5-1 0 15,4-3-160-15,8 1 160 0,6-1-192 0,4-1 64 16,3-1 0-16,4 0 0 0,4 1 128 0,1 1 0 0,4 0 0 0,2 1-128 15,1-3 128-15,-3 0 0 0,-4-2 0 0,-4 2 0 16,-3-1 0-16,-6 2 144 0,-3 2-16 0,-6 2-128 16,-4 1 272-16,-3 4-48 0,-6 3-16 0,-4 2 0 15,-5 3 48-15,-6 1 16 0,-4 1 0 0,-2 0 0 16,-1 0-272-16,-2-3 0 0,-2-2 128 0,0-2-128 31,1-3-304-31,2-4-112 0,-1-4-32 0,6-2 0 16,2-7-2544-16,5-6-512 0</inkml:trace>
  <inkml:trace contextRef="#ctx0" brushRef="#br0" timeOffset="34873.21">2235 7716 32415 0,'11'-21'1440'0,"-3"16"288"0,1 0-1376 0,0 3-352 16,-1 2 0-16,-8 0 0 0,8 3 1664 0,0 5 272 16,-2 5 48-16,2 6 16 0,-1 5-752 0,-1 5-160 15,-1 7-16-15,2 3-16 0,-1 3-608 0,2 4-128 16,-1 2-32-16,1 4 0 0,1 1-288 0,0 3 0 15,-1 3 0-15,1-2 0 16,-1-3-1280-16,1-3-272 0,-4-3-48 0,0-2-16 16,0-6-1264-16,-1-1-240 0,-1-8-48 0,-2-2-10800 15</inkml:trace>
  <inkml:trace contextRef="#ctx0" brushRef="#br0" timeOffset="35029.74">2250 8337 30815 0,'-8'-27'1360'0,"7"17"288"0,0-8-1328 0,1 2-320 0,0 1 0 0,1-1 0 15,2-1 1520-15,2 1 224 0,3 1 48 0,1 0 16 16,3 1-960-16,2 1-192 0,2 0-32 0,2 1-16 16,1 3-608-16,4-3-256 0,0 2 0 0,3 2 16 31,1 2-2016-31,2 3-416 0,1 2-80 0,0 2 0 16,-1 2-832-16,-2-3-176 0,1 2-16 0</inkml:trace>
  <inkml:trace contextRef="#ctx0" brushRef="#br0" timeOffset="35404.94">2737 8287 18367 0,'-6'13'816'0,"6"-13"160"0,-4 7-784 0,0-1-192 0,2 1 0 0,2-7 0 0,0 0 1472 0,0 0 240 16,0 0 48-16,0 0 16 0,-7-6-608 0,2 0-112 15,0-6-32-15,2-4 0 0,1-3-704 0,2-5-128 16,2-2-48-16,2-1 0 0,0 0-144 0,3-1-192 16,0 1 32-16,4 2 16 0,1 3 144 0,1 1 0 15,1 2 0-15,-1 5 0 0,-3 1-128 0,2 6 128 16,0 1-128-16,-3 4 128 0,-9 2 0 0,8 5 0 15,-2 5 0-15,0 3 176 0,-4 6 432 0,0 3 96 16,-1 4 0-16,-1 0 16 0,-3 4 80 0,1 3 16 16,0 1 0-16,0 2 0 0,-2-2 16 0,2 1 0 15,2-2 0-15,2-2 0 0,0-2-320 0,2-5-64 16,2-1-16-16,1-4 0 0,2-2-208 0,5-3-32 16,0-3-16-16,3-5 0 0,1-3-16 0,0-6 0 0,2-3 0 0,-2-3 0 15,0-6 64-15,-2-2 16 0,-2-3 0 0,-2-3 0 16,-3 0-48-16,-1 0 0 0,-4-1 0 0,-1 1 0 15,-6-5-16-15,-2 3-16 0,-6 1 0 0,1 2 0 16,-3-2 0-16,-2-1 0 0,-1 2 0 0,-3 1 0 16,1 2-320-16,0 2-64 0,-3-2-16 0,3 3 0 31,2 3-2112-31,3 1-416 0,3 4-96 0,3 2-16 16,2 2-544-16,1 2-112 0,4 3-32 0,0 0 0 0</inkml:trace>
  <inkml:trace contextRef="#ctx0" brushRef="#br0" timeOffset="36030.51">3129 8076 5519 0,'25'30'496'0,"-14"-16"-496"0,1 4 0 0,3 5 0 16,-2 1 4544-16,0 2 800 0,-2 3 160 0,1-2 48 0,-4 2-2544 0,0 1-512 16,-3 0-112-16,-1-4-16 0,-2 0-928 0,1-2-192 15,0-3-32-15,-2-2-16 0,0-6-576 0,-1-1-112 16,2-3-32-16,-2-9 0 0,0 0-160 0,0 0-16 16,0 0-16-16,1-6 0 0,0-4-160 0,2-4-128 15,-2-6 144-15,0-3-144 0,1-2 0 0,-1-2 0 16,0-4 0-16,1-3-160 0,-1-2-32 0,0 1-16 15,2-1 0-15,1 1 0 0,1 2-32 0,1 3 0 16,1 1 0-16,-2 8 0 0,0 5 240 0,1 2 0 16,0 8 0-16,-6 6 0 0,0 0 0 0,8 6 128 15,-2 9 0-15,1 3-128 0,0 2 224 0,-2 3-64 16,0 3-16-16,1 2 0 0,1 2-144 0,2-3 0 16,0-1 0-16,2 0 128 0,2-2-320 0,2-2-80 0,0-1-16 15,0-6 0 1,2-2-816-16,0-2-176 0,1-1-16 0,2-3-16 15,0-5-368-15,2 0-80 0,-3-5-16 0,1 2 0 16,-3-6 304-16,0 1 48 0,0-5 16 0,-4 1 0 0,-4-2 832 0,-3 2 192 0,-2-5 16 0,-1 2 16 16,-3 4 880-16,0-4 176 0,-5 0 48 0,-2 3 0 15,-2-2 688-15,-1 4 144 0,-3 1 16 0,1 4 16 16,0-4-704-16,0 3-144 0,2 3-16 0,2 0-16 16,0 1-352-16,8 0-80 0,0 0-16 0,0 0 0 15,0 0-288-15,0 0 160 0,0 0-160 0,0 0 128 16,8 3-128-16,1 0 0 0,0 0 0 0,2-2 0 15,-1 2-240-15,2-3-16 0,1 0-16 0,0 0 0 16,-3 0-176-16,1-3-48 0,-2 3 0 0,-1 0 0 16,0-1 320-16,-8 1 176 0,0 0-192 0,6-3 192 0,-6 3 0 0,7-4 0 15,-2-1 0-15,0 1 0 0,-5 4 0 0,7-3 144 16,-1 1-144-16,2 0 128 0,0 1-128 0,1 2 0 16,1 3 0-16,2 6 0 0,1-1 0 0,1 4 0 15,3 2 0-15,0 5 0 0,0 2 448 0,2 4 64 16,-1 2 16-16,-1 1 0 0,-3 4 736 0,-2-2 144 15,-3 2 16-15,-2 0 16 0,-4 2 416 0,-1-1 96 16,-5-3 16-16,-3 0 0 0,-4 2-368 0,-1-2-80 16,-2 2-16-16,-3-3 0 0,-5-2-656 0,-2 0-128 15,-3-5-16-15,-2-1-16 0,-2-1-304 0,0-5-64 16,-1-3-16-16,0-3 0 0,-1-2-304 0,1-3 0 16,0-2 0-16,1-4-144 15,0-3-2432-15,0-7-496 0</inkml:trace>
  <inkml:trace contextRef="#ctx0" brushRef="#br0" timeOffset="36640.19">4906 8025 8287 0,'2'4'368'0,"-2"-4"80"0,0 0-448 0,0 0 0 0,23-4 0 0,-25 21 0 16,1 0 4736-16,1 2 880 0,-1 2 160 0,1 1 48 15,-2 5-3744-15,2-3-736 0,0 2-160 0,0 3-32 16,-1-4-688-16,1 0-144 0,0-2-16 0,1-6-16 16,1-4-288-16,0-3 0 0,2-4 0 0,-4-6 0 15,9-3 0-15,1-6-304 0,0-4 48 0,0-4 0 16,0-4-32-16,0-1 0 0,-1-2 0 0,1 0 0 16,0-2 288-16,-1 0 0 0,-1-4-128 0,1 3 128 15,0-1 0-15,0 2 128 0,-1 1-128 0,-2 1 192 16,1 1 256-16,-1 6 64 0,-2 4 0 0,1 3 0 15,1 2 224-15,-6 8 48 0,0 0 16 0,0 0 0 16,5 10-176-16,0 3-48 0,-1 3 0 0,1 3 0 0,0 0-400 0,1 3-176 16,-1 3 128-16,1-1-128 0,0 2-160 0,0-1-112 15,2 0-32-15,2 0 0 16,3-2-2176-16,2-2-432 0,2-1-96 0,-2-5-11200 16</inkml:trace>
  <inkml:trace contextRef="#ctx0" brushRef="#br0" timeOffset="37030.79">5463 7869 27007 0,'-4'-16'1200'0,"4"16"240"0,0 0-1152 0,0 0-288 15,0 0 0-15,-6 1 0 0,0 3 1536 0,-1 4 240 0,1 5 48 0,1 4 16 16,-1 4-512-16,3 2-112 16,-1 3 0-16,2 3-16 0,1 1-688 0,1-1-144 0,3-2-32 15,-1 0 0-15,2-1-336 0,3 1 128 0,-1 0-128 0,3-4 0 16,0 0 0-16,2-5 0 0,3 0-160 0,-1-2 160 31,2-2-720-31,-1-1-48 0,-1-6 0 0,1-2 0 16,1-3-448-16,-1 0-112 0,-1-6-16 0,3-3 0 15,-3-2 96-15,1-3 16 0,-1-2 0 0,0-3 0 16,-1-4-112-16,0 0-32 0,-2-1 0 0,0-2 0 16,0-5 80-16,-1 0 16 0,0 0 0 0,-1 2 0 0,-3 1 912 0,-1 0 192 0,-3 0 48 0,0 2 0 15,-1 4 1168-15,-2 1 240 0,-2 5 64 0,0 0 0 16,1 4 320-16,-1 1 64 0,-1 5 0 0,5 4 16 15,-5 2-208-15,0 6-64 0,0 3 0 0,1 6 0 16,0 4-432-16,0 4-80 0,-3 2-32 0,5 3 0 16,0 3-224-16,1-1-64 0,0 1 0 0,1 0 0 0,4-1-320 15,0-1-80-15,1-3-16 0,1-2 0 0,3-3-224 0,5 0 0 16,0-5-192-16,3 0 192 16,2-4-2256-16,2-1-352 0,0-2-64 0,1-5-12144 15</inkml:trace>
  <inkml:trace contextRef="#ctx0" brushRef="#br0" timeOffset="37436.97">6266 7952 10127 0,'0'0'448'0,"0"0"96"0,0 0-544 0,0 0 0 0,-2-5 0 0,0 0 0 16,2 5 3136-16,-3-6 512 0,1 1 96 0,2 5 32 16,-3-5-1984-16,3 5-400 0,-4-4-80 0,0-1-16 15,4 5-48-15,-5-4-16 0,-3 1 0 0,0 2 0 16,0 1 48-16,-1 1 16 0,-1 2 0 0,-2 3 0 15,-1 2-336-15,-1 1-80 0,1 4-16 0,1 4 0 16,2 3-144-16,0 5-16 0,1 5-16 0,4 4 0 16,0-5-112-16,1 1 0 0,1 3-16 0,3-2 0 0,3-2-96 15,2 0-16-15,2-3 0 0,6-4 0 0,2-4-208 0,6-2-48 16,4-4-16-16,2-6 0 0,2-1 16 0,2-2 0 16,5-3 0-16,-1-3 0 0,1-1-192 0,-1-1-144 15,1-3 144-15,0 1-208 16,-1-6-2352-16,-1-1-448 0</inkml:trace>
  <inkml:trace contextRef="#ctx0" brushRef="#br0" timeOffset="37905.83">7563 7928 28159 0,'-13'7'1248'0,"13"-7"256"0,-7 5-1200 0,2 0-304 16,5-5 0-16,0 0 0 0,0 0 912 0,0 0 128 15,5 8 32-15,3 0 0 0,3-1 16 0,3-1 16 16,4-1 0-16,4 1 0 0,3-1-320 0,4 0-64 16,2-1-16-16,4-2 0 0,2 0-384 0,2-1-96 15,3-1-16-15,1-1 0 0,2-1-208 0,0 0-192 16,-4-5 48-16,2 0 0 16,-2-4-1776-16,-6-2-336 0,-1-3-80 0,-5-2-12544 0</inkml:trace>
  <inkml:trace contextRef="#ctx0" brushRef="#br0" timeOffset="38173.03">8075 7539 19343 0,'0'0'848'0,"-4"6"192"0,3 3-832 0,1-9-208 0,0 0 0 0,9 7 0 16,3 3 1136-16,2 1 176 0,2-2 32 0,5-1 16 15,3-2-944-15,1 2-192 0,1 0-32 0,3 1-16 16,1 1 80-16,0 2 32 0,0 1 0 0,0-1 0 15,1 2 688-15,-2-1 144 0,-4 3 32 0,-2 0 0 16,-2 2 448-16,-5 3 80 0,-6 1 32 0,-3 4 0 16,-3 3-176-16,-7 4-48 0,-4-1 0 0,-3 4 0 15,-6 6-464-15,-2-2-112 0,-1 3-16 0,-2 3 0 0,-2 1-512 0,0 0-96 16,0 0-32-16,2-3 0 16,2-2-768-16,4 0-176 0,2-6-16 0,4 1-18912 15</inkml:trace>
  <inkml:trace contextRef="#ctx0" brushRef="#br0" timeOffset="38579.44">10091 7467 33407 0,'0'0'1472'0,"-7"8"320"0,2 0-1440 0,0 5-352 16,-2 2 0-16,-1 5 0 0,1 3 432 0,-2 2 16 15,1 6 0-15,-1-1 0 0,-1 4-48 0,1 3 0 16,2 2 0-16,-1 0 0 0,1 1-400 0,3 3 0 15,2 0 0-15,3 0 0 16,-1-5-2704-16,4-1-432 0,1-2-64 0</inkml:trace>
  <inkml:trace contextRef="#ctx0" brushRef="#br0" timeOffset="38766.91">10333 7974 19343 0,'0'0'1728'0,"0"0"-1392"0,0 0-336 0,-1 9 0 15,0 3 2544-15,1-3 432 0,0 3 96 0,0 1 0 16,-2 4-1856-16,1 0-384 0,0 1-80 0,1-2-16 16,0 2-288-16,0 1-48 0,1-2-16 0,0 0 0 15,1 0-608-15,-1 0-128 0,0-2-32 0,2-4 0 32,-1-2-1072-32,-2-9-208 0,0 0-64 0,0 0-11264 0</inkml:trace>
  <inkml:trace contextRef="#ctx0" brushRef="#br0" timeOffset="39142.01">10405 7732 12895 0,'5'-26'1152'0,"-1"15"-928"0,1-1-224 0,2 2 0 0,-1 1 1872 0,2 0 336 15,1 1 64-15,2-4 16 0,2 0-592 0,1 2-112 16,0 1-32-16,2-2 0 0,0 4-304 0,1 0-64 16,1 2-16-16,1 1 0 0,2 3-224 0,2 2-48 15,-3 3-16-15,3-2 0 0,0 6-112 0,-2 1 0 16,-2 2-16-16,0 2 0 0,-4 0 16 0,0 4 16 15,-2 0 0-15,-3 4 0 0,-2 1-416 0,-3 4-96 16,-1 4-16-16,-3 1 0 0,-1 4-80 0,-1-2-32 16,-3 0 0-16,-2-1 0 0,-2-1-144 0,-3 1 0 15,0-1 0-15,-4-1 0 0,1-6 0 0,-2-2-272 16,-1-1 64-16,-1-6 16 0,-1 0 192 0,0-6-144 0,4-2 144 16,-1-3-128-16,2-2 128 0,1-4 0 0,1 0 0 0,1-3 0 15,2-5-160-15,2 1 160 0,1-1-192 0,5-2 192 16,2-1-128-16,3 0 128 0,1 0 0 0,3 0 0 15,5 3 0-15,3-1 0 0,1 2 0 0,2 2 0 16,5 1 496-16,1 2 0 0,-1 3 0 0,3 2 0 16,0 3-32-16,3 2 0 0,1 1 0 0,0 0 0 15,-1 2-464-15,2 0 128 0,0-3-128 0,4 2 0 32,1 1-1360-32,4 2-320 0,0-1-64 0</inkml:trace>
  <inkml:trace contextRef="#ctx0" brushRef="#br0" timeOffset="39532.93">11748 7899 35007 0,'-5'0'3120'0,"1"0"-2496"0,4 0-496 0,0 0-128 16,0 0 288-16,0 0 32 0,0 0 16 0,0 0 0 16,9-6 16-16,3 2 0 0,2 0 0 0,3 1 0 15,1 0-352-15,2-2-256 0,0 3 32 0,3 0 16 32,-1 2-944-32,1 2-192 0,1 0-48 0,2-1 0 15,0 3-464-15,0-3-112 0,-1 1-16 0,0-1-6224 0,-1-1-1264 0</inkml:trace>
  <inkml:trace contextRef="#ctx0" brushRef="#br0" timeOffset="39863.12">12372 7763 6447 0,'0'0'576'0,"0"0"-576"16,0 0 0-16,0 0 0 0,-6-3 4352 0,-2 3 752 15,-2 0 144-15,-1 3 48 0,-1 1-2928 0,1 2-592 16,-2 3-112-16,0 2-32 0,1-1-704 0,-1 3-144 16,-2 3-16-16,1 2-16 0,2 1-496 0,2 0-80 15,1 2-32-15,2-3 0 0,1 0 16 0,2-1 0 16,1 0 0-16,2 0 0 0,2-1-32 0,2-2 0 15,2-1 0-15,0-2 0 0,2-3-128 0,1-1 128 16,1 3-128-16,1-4 128 0,2-6-128 0,0 0 0 16,-1-4 0-16,0-1 0 0,-2-3-240 0,1-1 80 0,2 0 16 0,-1-3 0 15,-4-4 144-15,1 1-128 16,-1-2 128-16,-1 0-128 0,-1 0 128 0,1-3 0 0,-4 1 0 0,0-1 0 16,-2 2 0-16,-2 1 0 0,0 3 128 0,-1 2-128 15,0 2 320-15,1 3 0 0,-3 2 0 0,5 5 0 16,-7 0 64-16,1 4 16 0,0 1 0 0,4 3 0 15,-1 2-400-15,2 3 0 0,0 3 0 0,2-2 0 32,1 3-576-32,4 1-64 0,0-1 0 0,5 0 0 15,0-1-1776-15,1-3-352 0,4 0-80 0,-1-3-5888 0,1-6-1184 0</inkml:trace>
  <inkml:trace contextRef="#ctx0" brushRef="#br0" timeOffset="40175.74">12696 7796 11055 0,'-3'-14'480'0,"3"14"112"0,-4-6-464 0,0-1-128 0,-2-2 0 0,-2 1 0 0,-1-1 3840 0,0 3 736 16,-2 2 160-16,1 3 16 0,-1 1-2816 0,1 2-560 16,-2 5-112-16,2 3-32 0,1 3-848 0,1 4-192 15,1 3-16-15,2 2-16 0,1 1-160 0,3 1 0 16,2-2 0-16,3 1 0 0,3-2 128 0,2 1-128 16,2-3 0-16,4-1 128 0,0-4 176 0,4-2 16 15,0-2 16-15,1-3 0 0,-1-4 240 0,1-3 32 16,-2-3 16-16,0-4 0 0,1-2 80 0,-5-4 0 15,-2-1 16-15,-3-6 0 0,-1-2-48 0,-3-3-16 16,-1-2 0-16,-3-2 0 0,-1 1-240 0,-1-2-48 16,-3-3-16-16,-1 2 0 0,-3 1-208 0,-1 0-144 15,-2-4 192-15,1 3-192 16,-2-1-304-16,0 1-160 0,1 2-48 0,0 3 0 16,-1 3-2064-16,3 2-432 0,2 4-64 0,0 3-12336 0</inkml:trace>
  <inkml:trace contextRef="#ctx0" brushRef="#br0" timeOffset="40436.71">12999 7562 5519 0,'2'8'496'0,"-1"4"-496"15,0 3 0-15,-2 0 0 0,-2 2 3936 0,-1 2 688 16,-1 3 144-16,0 2 32 0,-3 2-2176 0,0-3-416 16,1 3-96-16,0 1 0 0,-1-1-656 0,2 0-128 0,0-2-32 0,4 0 0 15,1-2-544-15,2-2-112 0,1-3-32 0,5-3 0 16,0-1-128-16,0-3-32 0,2-1 0 0,2-6 0 15,1-2 160-15,1-2 32 0,1-2 0 0,2-3 0 16,1-4-128-16,-3-2 0 0,0-1-16 0,-2-4 0 16,-2-3-176-16,1-3-48 0,-3-3 0 0,-2-2 0 15,-2-2-144-15,-1 2-128 0,-3-2 192 0,-3 1-192 16,-1 0 192-16,-1 1-64 0,-3-1 0 0,-1 0-128 16,-4 1 0-16,0 0 0 0,0 2 0 0,0 1 0 31,0 2-1616-31,1 2-288 0,0 3-48 0,3 0-16 0,0 2-1520 0,3 4-304 0</inkml:trace>
  <inkml:trace contextRef="#ctx0" brushRef="#br0" timeOffset="40577.32">13199 7665 4607 0,'-3'12'400'0,"1"5"-400"16,2 4 0-16,-2 3 0 0,1 1 5216 0,0 0 960 15,-1-2 192-15,2 2 32 0,0-3-5104 0,2 1-1024 16,0-3-272-16,2 0 0 15,0-4-1264-15,1-1-336 0</inkml:trace>
  <inkml:trace contextRef="#ctx0" brushRef="#br0" timeOffset="40702.42">13424 7565 13823 0,'0'0'1216'0,"0"0"-960"0,0 0-256 0,0 0 0 15,0 0 320-15,0 0 0 0,6-4 16 0,-6 4-4624 16,5-5-944-16</inkml:trace>
  <inkml:trace contextRef="#ctx0" brushRef="#br0" timeOffset="40905.49">13570 7470 19343 0,'0'0'1728'0,"0"0"-1392"0,0 0-336 0,0 0 0 16,0 0 2336-16,0 0 400 0,-6 0 80 0,6 0 0 15,-5 5-576-15,1 4-128 0,0 3-32 0,1 5 0 0,2 3-1184 0,1 5-256 16,1 3-32-16,1 3-16 0,-1 1-464 0,1 4-128 16,4-1 0-16,-2 1 0 0,1-3-240 0,0 1-64 15,0-3-16-15,0-2 0 16,1-2-2144-16,-1-1-432 0,-1-2-96 0,0-2-10896 16</inkml:trace>
  <inkml:trace contextRef="#ctx0" brushRef="#br0" timeOffset="41030.4">13512 7991 9215 0,'-5'-9'816'0,"-3"-4"-656"16,-1-3-160-16,-1-2 0 0,1-4 3648 0,0 0 704 16,0 1 144-16,1 0 32 0,2 1-2624 0,1 3-528 15,1 2-96-15,1 0-32 0,3 2-544 0,4-2-128 16,2 0 0-16,4 4-16 16,-1 3-1680-16,2-1-336 0,4 2-64 0,0 2-7040 0,2 1-1408 0</inkml:trace>
  <inkml:trace contextRef="#ctx0" brushRef="#br0" timeOffset="41171.23">13815 7683 15663 0,'4'10'1392'0,"-1"4"-1120"0,-4 2-272 0,1-3 0 16,1 2 2800-16,0 3 496 0,-1 1 96 0,2-1 32 15,-1-1-1760-15,0 0-336 0,2 0-80 0,-1 0-16 16,1-3-976-16,1-1-256 0,0-2 0 0,1-4 0 16,0 0-2032-16,-5-7-496 0,0 0-96 0</inkml:trace>
  <inkml:trace contextRef="#ctx0" brushRef="#br0" timeOffset="41468.37">13855 7732 17503 0,'-3'-6'1552'0,"-2"0"-1232"16,2-3-320-16,1-2 0 0,-1-2 2496 0,0 0 432 16,2-1 80-16,2 1 32 0,2 0-1600 0,2 0-320 15,4-3-64-15,2 1-16 0,-1-1-720 0,2 0-160 16,1 2-32-16,5-3 0 0,-1 4-352 0,-3 4-80 16,-2 2-16-16,-5 5 0 0,-7 2 32 0,0 0 0 15,0 0 0-15,0 0 0 0,-2 13 288 0,-1 2 0 16,-4 1 128-16,-1 2-128 0,-1 3 400 0,-1 4-16 15,-3-2 0-15,1 3 0 0,3 0 176 0,2 1 16 16,2-3 16-16,1 0 0 0,3-2 112 0,2-1 32 16,2-2 0-16,2-2 0 0,3-2-160 0,1-2-48 15,1-2 0-15,2-1 0 0,0-4-64 0,-1-1-16 0,0-1 0 0,-1 0 0 16,2-4 144-16,-3-2 32 0,-2-4 0 0,-1-2 0 16,1-1-176-16,-2-1-16 0,-1-2-16 0,-2 0 0 15,0-1-256-15,0-1-160 0,-2-2 192 0,-1 2-192 31,0 1-336-31,-2 0-176 0,-1 1-48 0,0-1 0 16,2-1-2512-16,-2-3-512 0</inkml:trace>
  <inkml:trace contextRef="#ctx0" brushRef="#br0" timeOffset="41765.57">14234 7464 27647 0,'0'0'2448'0,"5"15"-1952"0,-1 2-496 0,0 5 0 0,0 0 1488 16,-1 3 208-16,-2 0 32 0,-1-1 16 0,0 2 128 0,1-2 32 15,0-1 0-15,1 1 0 0,-1-1-912 0,2-1-176 16,-1-1-48-16,1-1 0 0,-1-3-544 0,0-2-224 16,-1-4 176-16,0-3-176 0,-1-8 224 0,0 0-48 15,0 0-16-15,0 0 0 0,0 0 32 0,2-6 0 16,-1-5 0-16,0-1 0 0,2-1-192 0,-2-4-192 16,1-1 32-16,-1-3 16 0,1-1-160 0,2-2-16 15,2 1-16-15,0-1 0 16,2 1-176-16,2 2-16 0,-1 3-16 0,4 1 0 0,2 0 352 0,-1 3 64 15,1 0 128-15,-1 7-208 0,0 3 208 0,2 6 192 16,2 2-48-16,0 4 0 0,2 5 112 0,-2 3 0 16,0 2 16-16,-1 3 0 0,-2 4-272 0,-1 1 128 15,-4 2-128-15,0 0 0 16,-4 2-1216-16,-2 4-336 0,-3 0-80 0,-3-1-15696 0</inkml:trace>
  <inkml:trace contextRef="#ctx0" brushRef="#br0" timeOffset="42642.82">11147 8726 12895 0,'-15'-9'576'0,"10"3"112"0,-1-5-560 0,-2 2-128 15,-1 1 0-15,-2 3 0 0,0 1 4304 0,-2 0 832 16,-2-1 176-16,1 1 16 0,0-2-3104 0,-2 2-624 16,0 1-128-16,2 3-32 0,1 1-1008 0,1 2-208 15,0 4-32-15,1 2-16 0,-1 0-176 0,2 5 0 0,-1 2 0 0,3 3 0 16,2 2-176-16,1 4 176 0,-1 4-128 0,2 1 128 16,2 2-128-16,0-2 128 0,2 2-128 0,2-1 128 31,0 1-864-31,2 2-96 0,0-2 0 0,-1-4-16 15,-1-3-560-15,1-4-96 0,0 1-32 0,-3-4 0 16,-2-5 32-16,0-1 0 0,-1-3 0 0,-1 0 0 0,0-2 1360 0,4-7 272 0,0 0 0 0,-6 1 0 16,-2 0 528-16,1-2 16 0,2 0 0 0,1-6 0 15,2 1 48-15,0-3 16 0,1 0 0 0,1-1 0 16,1 1-288-16,3-2-64 0,2-1-16 0,1 1 0 16,4 0 32-16,1 0 16 0,-1 1 0 0,5-3 0 0,1 0-288 0,1 0 0 15,3 0 0-15,0 1 0 0,1 0 0 0,0 2 0 16,0-2 0-16,3 3 0 0,-1-1 0 0,-4 0 0 15,-1 3 0-15,-2 0 0 0,0 1 0 0,-3 0 0 16,-2 2 0-16,-6 3 0 0,-6 1 176 0,0 0-176 16,0 0 160-16,0 0-160 0,0 0 560 0,-8 8 16 15,-1 0 0-15,-1 1 0 0,-2 1-128 0,-1-2-32 16,-1 3 0-16,-1 0 0 0,1 2-144 0,1 0-16 16,-1 2-16-16,2-2 0 0,0-2 16 0,3 4 0 15,2-2 0-15,4 0 0 0,0-3-256 0,3-1 144 16,0 1-144-16,3-4 128 0,2 3 96 0,1-2 16 15,1-2 0-15,1 0 0 0,1-1-512 0,0-1-112 0,0-1 0 16,1-2-16-16,2-2 160 0,0-2 48 0,0 0 0 0,-1-3 0 16,0-3-96-16,1-2-16 0,-2-2 0 0,2-2 0 15,-2 2 304-15,1-2 0 0,-2 1 0 0,-1-1 0 16,-3-1 0-16,0 1 0 0,-2 3 0 0,-2-1 0 16,-1 2 272-16,0 3-32 0,-3 3-16 0,3 6 0 15,0 0 208-15,0 0 32 0,0 0 16 0,0 0 0 16,0 0-128-16,0 11-32 0,0 1 0 0,3 4 0 15,-3-1-160-15,2 4-32 0,4 0-128 0,0-1 192 16,1-1-192-16,1 0-240 0,1-2 48 0,1-2 16 31,-1-2-688-31,0 0-144 0,0-2-16 0,1-3-8848 0,-1-3-1776 0</inkml:trace>
  <inkml:trace contextRef="#ctx0" brushRef="#br0" timeOffset="42908.84">11462 8876 10127 0,'0'0'896'0,"0"0"-704"0,0 0-192 0,0 0 0 0,0 0 2304 0,0 0 416 16,-6 2 96-16,2 3 0 0,0 5-976 0,3 5-208 16,1 3-32-16,1 3-16 0,2 0-880 0,0 2-160 15,1 2-32-15,2 0-16 0,0-1-128 0,1 0-32 16,0-2 0-16,3-1 0 0,-1-4 384 0,1-3 80 16,-1-2 16-16,0-3 0 0,2-1 16 0,-2-2 0 15,0 1 0-15,0-7 0 0,-1 0-192 0,0 0-16 16,-2-4-16-16,1-3 0 0,1-2-288 0,-2-1-64 15,-1-3-16-15,1-3 0 0,-2 2-240 0,-1-2 176 0,0 2-176 0,0-4 160 16,-1-1-160-16,0 1-272 0,0-1 64 0,0 0 16 31,-1-3-672-31,0 3-128 0,2-1-32 0,-1 2 0 16,0-1-2048-16,0 4-432 0,2 1-80 0,0 3-7888 0</inkml:trace>
  <inkml:trace contextRef="#ctx0" brushRef="#br0" timeOffset="43143.15">11685 8832 2751 0,'0'0'128'0,"0"0"16"0,-1 8-144 0,0 0 0 0,-2 1 0 0,0 2 0 16,2 3 4016-16,0 1 768 0,1 5 144 0,0-1 48 15,1 1-2752-15,0 1-560 0,1 0-96 0,0-1-32 16,2 1 0-16,1 0 0 0,2-1 0 0,2-1 0 16,0-1-384-16,3-1-96 0,1-2-16 0,3-2 0 15,-1-4-272-15,2-1-48 0,1-2-16 0,-1-3 0 16,-1-3-224-16,-2-3-48 0,1-1-16 0,-4-1 0 16,0-1-96-16,-3-2 0 0,-2-1-16 0,-2-2 0 0,-1 1 16 0,-3-3 16 15,-2 2 0-15,-1 0 0 0,-4-1-64 0,1 0-16 16,-2 0 0-16,0 1 0 0,-4-1-256 0,0 0 0 15,1-1 0-15,-1 3-144 16,0-5-624-16,0 4-128 0,1 0-32 0,2 0 0 16,1 1-1824-16,3 3-384 0,2 0-64 0,3 1-6464 15,0-1-1312-15</inkml:trace>
  <inkml:trace contextRef="#ctx0" brushRef="#br0" timeOffset="43565.05">11865 8891 8287 0,'12'5'368'0,"-4"1"80"0,1 1-448 0,1 5 0 15,3 1 0-15,2 1 0 0,2 0 3792 0,-2 1 688 16,-2-2 128-16,2 1 16 0,-2 0-2240 0,0 1-448 15,0 0-80-15,-2 0-32 0,-1-2-272 0,-3 1-48 16,1 0-16-16,-1-1 0 0,-3-2-416 0,-2-3-96 16,-2-8-16-16,0 0 0 0,0 0-192 0,0 0-64 0,-4 6 0 0,4-6 0 15,-7 3-256-15,-1-3-48 0,-1-4-16 0,1-1 0 16,0-3-112-16,0-1-16 0,2-3-16 0,0 0 0 16,2-5-240-16,2 2 128 0,-1 0-128 0,2 1 0 15,2 0 0-15,1 1 0 0,-1 0-128 0,3 2 128 16,2 1-320-16,1 3 64 0,-1-1 0 0,3 2 0 31,3 1-304-31,1 2-48 0,3 2-16 0,2 2 0 16,0 3 64-16,3 0 16 0,1 1 0 0,2 2 0 0,2-1 256 0,-1 3 48 0,-2-2 16 0,2 1 0 15,0-2 224-15,-1 1 240 0,-1-1-48 0,-3-1-16 16,0-1-176-16,0-1-256 0,-2-2 64 0,-1-1 16 16,-3-1 176-16,0 0 0 0,1-1 0 0,-3-4 0 15,-3 2 0-15,-1 1 256 0,-3-2-64 0,0-1-16 16,-2-1-48-16,-2 1-128 0,-1 0 192 0,-3 0-64 0,-2-3 304 0,-1 1 48 15,-2 0 16-15,0 3 0 0,0-2 80 0,-2 2 32 16,-1 1 0-16,1 2 0 0,-1 2-80 0,2 1-16 16,-3 0 0-16,2 6 0 0,0 2-336 0,2-1-176 15,0 2 160-15,3 2-160 0,2 1 0 0,4 1 0 16,2 2-208-16,1-2 64 16,2 2-624-16,2-3-128 0,3-1-32 0,0-1 0 15,3-2-2096-15,2 2-432 0,4-6-64 0,1-1-11776 0</inkml:trace>
  <inkml:trace contextRef="#ctx0" brushRef="#br0" timeOffset="43909.6">12865 8918 1839 0,'-6'-12'160'0,"2"6"-160"0,-3 1 0 15,-1-1 0-15,0 1 5632 0,-3 1 1088 0,-4 0 208 0,0 0 48 16,-1 0-3760-16,-1 2-752 0,0 1-160 0,0 2-16 16,3 1-1024-16,0 5-208 0,-1 5-32 0,2-2-16 15,0 6-528-15,4 1-96 0,1 0-32 0,3 0 0 16,2-2-224-16,5 1-128 0,0 0 128 0,4-1-128 15,-1 0 0-15,1-2 0 0,5 0 0 0,0-3 128 16,2-1-128-16,1-4 144 0,-1-1-144 0,1-2 160 16,2-1-16-16,-1-1 0 0,1-3 0 0,1-2 0 15,-3-3-16-15,0-2 0 0,1-2 0 0,-1-2 0 16,2-6-128-16,-4-1 128 0,-2-2-128 0,-1-1 128 16,-2 0-128-16,-1-1-272 0,-3-1 64 0,-2 0 16 15,-1-4-48-15,-1-2 0 0,-2 4 0 0,0-2 0 0,-3 1 96 0,-1-1 16 16,-2 1 0-16,2 5 0 0,-1-1-96 0,0 7-16 15,0 1 0-15,2 5 0 0,-1 4 240 0,2 4 128 16,5 4 0-16,-4 8-128 0,3 5 336 0,1 7-32 16,1 3-16-16,3 6 0 0,1 5-16 0,2 2 0 15,-1 1 0-15,3-1 0 0,3 1-272 0,0-3 160 16,2-2-160-16,2-2 128 16,-1-2-1584-16,2-4-320 0,1-3-64 0</inkml:trace>
  <inkml:trace contextRef="#ctx0" brushRef="#br1" timeOffset="51733.33">25129 2929 23039 0,'0'0'2048'0,"0"0"-1648"0,0 0-400 0,0 0 0 16,0 0 608-16,0 0 32 0,0 0 16 0,0 0 0 15,0 0 400-15,13 9 80 0,-10 3 16 0,-1 1 0 16,2 1-624-16,0 0-112 0,-1-1-32 0,-1 0 0 16,1 0-16-16,0 0-16 0,1 0 0 0,1-1 0 15,0 1-160-15,-1-1-16 0,-1 0-16 0,-2-1 0 0,0 3-160 0,0-1 128 16,1-3-128-16,0 3 128 0,0-3-128 0,-2 1 0 15,1-2 0-15,-1-1 128 0,0-8-128 0,1 8 0 16,-1-8 0-16,3 6 128 0,-3-6-128 0,0 0 0 16,4 5 0-16,-4-5 0 0,8 3-288 0,-1-3 16 15,1-3 0-15,1-1 0 0,2 1 272 0,-1-4-128 16,1-2 128-16,-2 1 0 0,1-1 0 0,-1 1 176 16,0 2 0-16,2-2 0 0,-1-3 416 0,-1 4 96 15,-1-4 16-15,-1 2 0 0,-1 1 0 0,1 2 16 16,-1-3 0-16,1-2 0 0,-2 3-288 0,-1-1-64 15,-1 0-16-15,-1 2 0 0,1-2-224 0,-1 0-128 16,2 0 128-16,-1-5-128 16,0 1-384-16,-2 1-128 0,0 0-48 0,0 4-10720 15,1-3-2160-15</inkml:trace>
  <inkml:trace contextRef="#ctx0" brushRef="#br1" timeOffset="52077.04">25622 3186 21423 0,'0'0'944'0,"0"0"208"0,10 2-928 0,0-2-224 0,-4-1 0 0,3 0 0 16,2-2 1456-16,-1-1 240 0,-1-1 48 0,3 0 16 15,-2-3-400-15,1-1-80 0,-2-3 0 0,-1-1-16 0,0 0-528 0,-2 0-96 16,1 0-32-16,-2-2 0 0,-1 1 32 0,-3 0 0 15,-2-1 0-15,-2 2 0 0,-1 3 64 0,-2-3 32 16,-5 2 0-16,1 5 0 0,-2 1-32 0,-1 3 0 16,-3 2 0-16,1 4 0 0,-1 5-368 0,2 1-80 15,-1 0 0-15,2 3-16 0,3 3-240 0,1 2 0 16,1 0 0-16,3 0 0 0,1-2-320 0,3 1-64 16,1 0-16-16,5 1 0 15,1 2-688-15,2-3-144 0,1-2-32 0,4-2 0 16,2-1-2192-16,3-1-432 0,1-1-80 0</inkml:trace>
  <inkml:trace contextRef="#ctx0" brushRef="#br1" timeOffset="52405.33">26022 3013 23951 0,'-10'-14'1056'0,"5"9"224"0,-2 0-1024 0,-1 1-256 0,-1 0 0 0,0 1 0 16,-1 2 1648-16,-1 1 272 0,-1 0 48 0,1 3 16 15,-1 2-432-15,1 3-80 0,1 2 0 0,0 2-16 16,0 1-992-16,3 2-192 0,0 0-32 0,3-1-16 15,2 2-224-15,0-1 0 0,2 0 0 0,3-2 0 16,1-1 0-16,2-2 0 0,2-1 0 0,1-1 0 16,0-2 0-16,1-2 0 0,-1-2 0 0,1-4 0 15,2-2 0-15,1 1 0 0,0-4 0 0,0-2-160 16,-1 0-176-16,-1-2-48 0,1-2 0 0,0 0 0 16,-2-1 64-16,-2 0 16 0,-1-1 0 0,-1 0 0 15,-3-1 304-15,-1 0-128 0,1 2 128 0,0-3 0 16,-2 1 0-16,-1 3 0 0,-1 2 0 0,-1 1 0 0,1 1 400 15,0 5 48-15,1 4 0 0,0 0 0 0,0 0 96 0,0 0 32 16,-3 7 0-16,0-1 0 0,2 5-224 0,1 1-32 16,1 2-16-16,-1-1 0 0,0 4-304 0,3 0 0 15,1 4 0-15,1 0 0 0,0 1-144 0,2 0-96 16,-3 0-16-16,6 7 0 16,1-3-2080-16,-3-10-416 0,-1-7-96 0</inkml:trace>
  <inkml:trace contextRef="#ctx0" brushRef="#br1" timeOffset="52592.91">26287 2742 24767 0,'0'0'1088'0,"0"0"240"0,0 0-1072 0,0 0-256 0,0 0 0 0,0 0 0 16,0 0 1568-16,0 0 256 0,-4 16 48 0,1-2 16 15,1 2-640-15,-1 3-128 0,-1 5-32 0,2-1 0 16,-2 5-640-16,0 0-144 0,0 2-32 0,0 0 0 15,1-1-416-15,1 0-96 0,-1-1-16 0,2 6 0 32,1-6-1744-32,2-6-368 0,1-5-64 0,0-8-10912 0</inkml:trace>
  <inkml:trace contextRef="#ctx0" brushRef="#br1" timeOffset="52842.78">26532 2788 11967 0,'0'0'1072'0,"0"0"-864"15,0 0-208-15,-9-3 0 0,0 6 2480 0,0 0 448 16,-2 3 80-16,1 4 32 0,-3 4-1392 0,-2 1-288 16,0 1-48-16,-1 5-16 0,-1 3-352 0,1 3-80 15,1 0-16-15,2 2 0 0,0-2 320 0,4 0 64 16,1 2 16-16,0-2 0 0,-1-1 0 0,5 1 0 16,3-7 0-16,1 0 0 0,1-3-128 0,4-1-32 15,3-6 0-15,4 0 0 0,5 0-464 0,4-4-112 16,2-2 0-16,2-1-16 0,1-3-320 0,4 0-176 15,2-3 192-15,2 0-192 16,-1 2-1056-16,3-2-320 0,4 1-64 0,-13 1-17408 0</inkml:trace>
  <inkml:trace contextRef="#ctx0" brushRef="#br1" timeOffset="53639.97">19239 7576 15663 0,'0'0'1392'0,"0"0"-1120"0,0 0-272 0,9-6 0 16,-15 24 4048-16,0 2 752 0,4 2 160 0,0 1 32 15,2 2-3536-15,3 1-704 0,2 2-144 0,4 3-32 16,1-4-224-16,1 2-48 0,2-3-16 0,2-2 0 16,0-4-288-16,2 0 0 0,0-7 0 0,1-3 0 15,-2-4 0-15,0-5 0 0,-2-2 0 0,0-5 0 16,-1-3 0-16,0-2 0 0,-1-2 0 0,0-3 0 15,-2-1 144-15,-1-3-16 0,1 1-128 0,-4-1 192 16,-1 1-448-16,-1-2-80 0,0 0-32 0,-1 3 0 16,-2 1-80-16,0 2 0 0,1 4-16 0,-1 3 0 15,0-1 272-15,-1 9 192 0,0 0-208 0,0 0 80 0,0 0 128 0,9 9 0 16,-1 4 128-16,0 1-128 0,0 5 384 0,1 3 0 16,1 2 0-16,2-3 0 0,1-1 128 0,0-3 48 15,2-2 0-15,0-3 0 0,1-3 176 0,0-3 32 16,-2-5 16-16,0-4 0 0,1-2 48 0,-2-3 0 15,0-2 0-15,-3-5 0 0,-1-5-304 0,-1-1-48 16,-1-4-16-16,-2 0 0 0,-1 0-208 0,-2-3-32 16,-2-1-16-16,-1 2 0 0,-2 2-480 0,1-3-112 15,-1 4 0-15,-1-2-16 16,2 2-2400-16,-1 3-464 0,-1-2-112 0</inkml:trace>
  <inkml:trace contextRef="#ctx0" brushRef="#br1" timeOffset="53936.69">20247 7625 25279 0,'0'0'1120'0,"8"4"224"0,2 1-1072 0,-1-4-272 0,0-1 0 0,-1 0 0 16,0-1 1280-16,0-2 192 0,0-1 32 0,-3 0 16 16,-1-1-176-16,0-1-16 0,-2-2-16 0,1 1 0 15,-1-2-496-15,-2 1-112 0,-2 2 0 0,-2-5-16 16,-3 4 80-16,0 1 0 0,-3 1 16 0,0 3 0 15,-2 2-16-15,-1 2 0 0,-2 2 0 0,-1 1 0 16,-1 3-224-16,1 4-48 0,1 0-16 0,0 2 0 16,2 0-352-16,3 2-128 0,2 2 0 0,3 0 0 0,2 2 0 0,2-2 0 15,2-1-176-15,4 0 176 16,3-1-784-16,3-1-48 0,2-2 0 0,4 1 0 16,1-4-1616-16,4-2-336 0,5 0-64 0,2-5-16 15,2-1-416-15,2-4-96 0,1-1-16 0,0-3-7296 16</inkml:trace>
  <inkml:trace contextRef="#ctx0" brushRef="#br1" timeOffset="54274.36">20637 7677 22287 0,'0'-16'976'0,"-2"11"224"0,2 5-960 0,-5-8-240 16,-1 0 0-16,-2 2 0 0,-1 2 2176 0,-2 1 384 15,-2 3 64-15,1-1 32 0,-1 0-1024 0,0 2-208 0,0 3-32 0,0 2-16 0,1 1-368 0,2 1-80 16,-2 1-16-16,3 1 0 0,1 3-576 0,3-1-112 16,1 2-32-16,3 1 0 0,1-1-192 0,4-1 0 15,0 2 0-15,1-4 0 0,1-2 0 0,4 1 0 31,-1-3-128-31,1 1 128 0,2-1 0 0,0-3-160 0,-1-3 160 0,2-1-128 0,0-1-48 0,0-3 0 16,1-2 0-16,-1 0 0 0,-2-3-80 0,1-2-32 16,-2-2 0-16,0-1 0 15,0-2-224-15,-1-1-64 0,-1-1 0 0,-2 1 0 0,0 3 368 0,-2-4 64 16,0 1 16-16,-2 0 0 0,-1 0 128 0,-1 1-128 16,2 2 128-16,-2-1-128 0,0 2 304 0,-2 3 64 15,1 2 16-15,0 4 0 0,1 4 96 0,0 0 32 16,0 0 0-16,-4 7 0 0,1 5-224 0,2 3-32 15,0 3-128-15,1 6 192 0,0 2-192 0,2 4 0 0,2 3 0 0,1 0 0 16,3 0-192-16,1 1-64 0,2-5-32 0,-1-2 0 31,1-2-1728-31,-1-3-352 0,2-3-64 0,1-6-11808 0</inkml:trace>
  <inkml:trace contextRef="#ctx0" brushRef="#br1" timeOffset="54477.36">20976 7226 24879 0,'-10'-11'2208'0,"10"11"-1760"0,-5 4-448 0,1 4 0 15,-1 3 1408-15,0 3 192 0,0 3 32 0,1 6 16 16,-2 7-208-16,4 2-32 0,1 3-16 0,-1 4 0 0,1 3-720 0,1 3-144 16,1 2-16-16,1 1-16 0,0 1-496 0,1-4-208 15,2 1 16-15,0-7 0 16,0-3-1776-16,2-2-336 0,1-4-80 0,0-2-7120 15,1-5-1424-15</inkml:trace>
  <inkml:trace contextRef="#ctx0" brushRef="#br1" timeOffset="54667.9">21178 7513 5519 0,'0'0'496'0,"-4"-4"-496"15,0-2 0-15,-1 4 0 0,-2 1 4304 0,-1 1 768 0,-1 1 160 0,0 3 16 16,-3 4-2192-16,2 3-448 0,-1 2-96 0,1 6-16 15,0 1-512-15,2 5-128 0,-1 3 0 0,1 2-16 16,1 1-560-16,3-1-96 0,3-3-32 0,2 1 0 16,2-4-128-16,3 0-48 0,2-2 0 0,3-4 0 15,2-2-592-15,5-3-112 0,4-3-16 0,2-2-16 16,-1-3-240-16,4-5 128 0,6-2-128 0,1-2 0 31,4-5-1072-31,1 0-304 0,3-3-64 0,-1-1-18784 0</inkml:trace>
  <inkml:trace contextRef="#ctx0" brushRef="#br1" timeOffset="55744.35">22240 7605 26719 0,'7'15'2368'0,"-14"-6"-1888"16,-1 2-480-16,2 4 0 0,-2 7 0 0,3 3-192 0,-2-1 16 0,2 4 0 15,1 2 944-15,1 1 192 0,2 0 48 0,0-1 0 16,1-2-560-16,0-4-128 0,0 1 0 0,1-4-16 15,2-5-80-15,-1-3-16 0,2-3 0 0,2-2 0 16,-1-3 112-16,1-2 32 0,2-7 0 0,0-1 0 16,-2-3 96-16,1-3 0 0,-1-2 16 0,2-5 0 15,0 0-80-15,0-2 0 0,0-2-16 0,0-3 0 16,-1-1-48-16,1-1 0 0,0-2 0 0,0 1 0 16,1 0 48-16,-1 2 0 0,-2 1 0 0,1 3 0 15,-1 1 0-15,0 4 0 0,-1 3 0 0,0 2 0 16,0 3-48-16,-5 9 0 0,0 0 0 0,7 7 0 15,-1 3-320-15,2 6 0 0,0 3 0 0,0 6 128 16,0 4-128-16,1 2-192 0,1 3 64 0,2 0 0 16,0-4-1696-16,1 0-336 0,2-7-64 0,1 0-8400 0,1-8-1664 0</inkml:trace>
  <inkml:trace contextRef="#ctx0" brushRef="#br1" timeOffset="56074.23">22708 7686 11967 0,'-1'-7'1072'0,"0"0"-864"0,-2-1-208 0,3 1 0 15,0 7 3776-15,0 0 704 0,0 0 128 0,0 0 48 16,0 0-2672-16,0 0-544 0,-3 9-96 0,2 3-32 16,1 1-704-16,1 3-144 15,1 1-16-15,0 2-16 0,1 2-288 0,1 1-144 16,1 1 160-16,0-3-160 0,2-1 176 0,1-4-176 16,1-2 192-16,1-1-192 0,-1-3 192 0,0-1-192 15,0-1 192-15,1-4-192 0,-3-3 160 0,3 0-160 16,-1-2 128-16,0-2-128 0,0-3 128 0,0 0-128 15,0-3 128-15,2-3-128 0,-2 0 0 0,0-1 0 16,0-2 0-16,-1-2 0 0,0 1 0 0,-2 0-144 16,-1 0 144-16,1 0-160 0,-3 2 160 0,0 0 0 15,0 2 0-15,-1 3 0 0,0-2 0 0,-1 4 0 16,-1 2 0-16,0 6 0 0,0 0 0 0,-3 6 128 16,1 7-128-16,0 2 176 0,2 3-176 0,0 4 0 0,2 3 144 15,0 2-144-15,2 2 0 0,3-2-240 0,1-1 48 0,2-2 0 31,3-3-2272-31,3-3-448 0,2-1-96 0</inkml:trace>
  <inkml:trace contextRef="#ctx0" brushRef="#br1" timeOffset="56277.33">23351 7627 18431 0,'0'0'1632'0,"-1"-6"-1312"0,-3-2-320 0,-2 3 0 15,-3 2 3008-15,0-1 544 0,0 0 96 0,0 4 32 16,-1 0-1376-16,-1 7-256 0,2 3-64 0,0 1-16 15,0-1-560-15,1 4-96 0,0 5-32 0,3 3 0 16,1 3-464-16,1 2-112 0,3 0 0 0,3 1-16 0,2-1-240 0,3-1-32 16,1-2-16-16,4-3 0 0,3-3-224 0,2-3-48 15,2-1-128-15,3-4 192 0,4-7-352 0,5-3-80 16,0-3-16-16,6-4-13712 16,8-3-2752-16</inkml:trace>
  <inkml:trace contextRef="#ctx0" brushRef="#br1" timeOffset="56699.16">24630 7600 35823 0,'-21'16'1584'0,"14"-11"336"0,1-1-1536 0,-1 0-384 16,0 1 0-16,1-3 0 0,1 4 704 0,5-6 64 31,0 0 0-31,3 7 16 0,-3-7 368 0,10 10 64 16,6-3 0-16,6 1 16 0,1 1-832 0,4-2-160 0,0-4-48 0,3-2 0 0,0-1-192 0,-4-3 0 31,3-2 128-31,1-3-128 0,0-4 0 0,1 3-128 15,0 1 128-15,2 1-208 0,-3-4-2528 0,10-4-496 0,-1-1-96 0</inkml:trace>
  <inkml:trace contextRef="#ctx0" brushRef="#br1" timeOffset="56964.76">25087 7355 5519 0,'0'0'496'0,"-5"1"-496"0,-1 2 0 0,-1-1 0 15,7-2 6080-15,0 0 1136 0,0 0 208 0,0 0 64 16,0 0-5632-16,0 0-1104 0,0 0-240 0,12 7-32 31,1-1-96-31,3 1 0 0,1 1-16 0,3 0 0 0,4 3-368 0,1-2 0 0,-1 3 0 0,1 1 0 31,1 0 0-31,-2 2 144 0,-6-2 0 0,-2 1 0 0,-3 2 432 0,-4 4 96 0,-3 5 16 0,-2 3 0 32,-4 0 160-32,-2 5 48 0,-6-1 0 0,-4 4 0 0,-2 0-448 0,-1-1-64 0,1 2-32 0,4-8 0 31,-1 1-352-31,1-2-160 0,-1-2 16 0,5-1 0 15,1-3-1984-15,2-2-400 0,3-2-80 0</inkml:trace>
  <inkml:trace contextRef="#ctx0" brushRef="#br1" timeOffset="57167.96">26205 7235 23039 0,'0'0'2048'0,"-5"4"-1648"16,-1 2-400-16,1 6 0 0,0 2 3296 0,0 5 576 16,-2 3 112-16,1 3 32 0,-2 3-2592 0,1 2-512 15,2 3-96-15,-1 1-32 0,2 5-464 0,0 3-80 16,1-9-32-16,2 4 0 31,2 2-560-31,0-1-112 0,2 0-32 0,1-2 0 16,0-1-2416-16,1-2-480 0,2-4-112 0</inkml:trace>
  <inkml:trace contextRef="#ctx0" brushRef="#br1" timeOffset="57341.4">26492 7716 18431 0,'0'0'1632'0,"0"0"-1312"0,0 0-320 0,0 7 0 15,-2 2 2944-15,1 1 512 0,-2 4 96 0,2 2 32 16,-2 2-2016-16,-1 3-400 0,1 4-80 0,-1-2 0 15,1 1-768-15,-1 2-160 0,2-3-32 0,0 1 0 16,1-2-2000-16,2-1-416 0,1-4-80 0</inkml:trace>
  <inkml:trace contextRef="#ctx0" brushRef="#br1" timeOffset="57638.34">26819 7397 26719 0,'15'-21'1184'0,"-8"8"240"0,-3 1-1136 0,-3 3-288 16,-1 9 0-16,0 0 0 0,0 0 2288 0,0 0 400 16,0 0 64-16,-6 2 32 0,-2 6-1360 0,-3 8-272 15,1 5-48-15,0 2-16 0,-4 3-784 0,1-1-176 0,-2 2-128 0,6-7 192 16,1 2-192-16,0 0 0 0,-2-1 0 0,2 1 0 16,3 1 0-16,1-1 0 0,0-1 0 0,1-1 0 15,-1-4 0-15,3 0 0 0,1-2 0 0,3-2 0 16,2-2 0-16,0-2 0 0,0-1 0 0,3-1 0 15,4-1 0-15,-1-2 0 0,2-2 128 0,1-2-128 16,1 0 0-16,3-3 0 0,5-2 0 0,-3 1-176 31,-1-1-272-31,7-2-64 0,-3 0-16 0,-3-2 0 16,-5-2-1872-16,-2-1-368 0,-1 0-80 0,-1-2-11616 0</inkml:trace>
  <inkml:trace contextRef="#ctx0" brushRef="#br1" timeOffset="57794.77">27139 7243 28559 0,'0'0'2544'0,"-9"15"-2032"0,-4 6-512 0,0 7 0 0,0 3 2144 0,0 3 336 15,-1 0 64-15,5-11 16 0,0 2-1072 0,1 5-208 16,0 4-32-16,1-2-16 0,2 4-624 0,1 1-128 16,2 3-32-16,2-1 0 15,0 0-1424-15,1-1-304 0,0-1-48 0,5 0-16 16,0-5-1696-16,2-2-352 0</inkml:trace>
  <inkml:trace contextRef="#ctx0" brushRef="#br1" timeOffset="58201">27915 7550 5519 0,'0'0'496'0,"-5"-6"-496"0,0 1 0 0,-2-1 0 15,1 1 5616-15,-3 1 1024 0,-2 0 208 0,-1 6 32 16,-3 2-4544-16,-3 3-912 0,-2 4-176 0,0 6-32 16,1 1-576-16,1 3-128 0,-1 1 0 0,5 3-16 15,2-2-368-15,6 3-128 0,1 1 0 0,1-3 144 16,-2 0-144-16,6-2 0 0,4-3 144 0,2-2-144 16,0-4 0-16,3-1 128 0,2 0-128 0,0-4 0 15,2-2 0-15,0-3 0 0,0-4 0 0,3-2 128 16,1-4-128-16,1-4 0 0,1 0 0 0,-1-3 0 15,0-3 0-15,2 0 0 0,-2-1-128 0,-2-2 128 16,-3 1 0-16,-3 0-128 0,-2 2 128 0,-2-1 0 0,1-1 0 0,-5 2 0 16,-3 2 0-16,0 1 176 0,0 1 80 0,-3 4 0 15,-3-2 16-15,1 6 0 0,-1 1-96 0,7 4-32 16,-12 7 0-16,2 6 0 0,-2 1-144 0,2 6-192 16,1 1 32-16,3 1 16 15,4 3-240-15,2-2-32 0,2 2-16 0,4-3 0 16,0 1-2224-16,6-4-448 0,2-1-96 0</inkml:trace>
  <inkml:trace contextRef="#ctx0" brushRef="#br1" timeOffset="58497.86">28400 7703 2751 0,'4'-10'256'0,"-3"-2"-256"0,-1 1 0 0,-1-3 0 16,0 1 6112-16,-3-1 1184 0,-1 1 224 0,-3 2 48 15,-3 3-5104-15,2 2-1024 0,1 1-208 0,-1 3-32 16,-2 5-656-16,-1 5-128 0,-2 3-32 0,4 1 0 15,3 4-256-15,-3-1-128 0,1 6 0 0,2-1 128 16,1-2 32-16,2 2 0 0,3-2 0 0,4 0 0 16,1-2 112-16,2-2 32 0,3-1 0 0,7 3 0 15,1-6-144-15,1-1-32 0,0-3 0 0,2-2 0 16,-1-4 192-16,2-4 16 0,-1-4 16 0,-1-1 0 16,1-2 320-16,0 0 64 0,-5-5 16 0,0-1 0 15,-4-3-32-15,0 0 0 0,-1-3 0 0,-3 0 0 16,-3-3-208-16,-1 0-64 0,0-2 0 0,-2 1 0 15,-2 0-192-15,-3-1-32 0,-2 0-16 0,-1-1 0 16,2-1-400-16,-2-3-64 0,0-1-32 0,-3 2 0 16,1 1-2656-16,3 2-512 0,2 5-128 0,1 10-13216 15</inkml:trace>
  <inkml:trace contextRef="#ctx0" brushRef="#br1" timeOffset="58810.29">28918 7399 11967 0,'0'0'528'0,"0"0"112"0,0 0-512 0,-4 9-128 16,0-2 0-16,-4 1 0 0,-1 1 3872 0,-1 4 736 15,-2-1 160-15,-3 6 32 0,-1 1-3312 0,0 6-656 16,0 4-128-16,2-1-16 0,0 1 224 0,1 1 48 16,3 3 16-16,4-3 0 0,2-2-240 0,1-2-48 0,3-1-16 0,6-1 0 15,0-3-80-15,2-4-16 0,1-3 0 0,3-4 0 16,1-1-240-16,1-2-48 0,2-7-16 0,-1-5 0 15,1-2 256-15,0-1 48 0,-1-2 16 0,8-10 0 16,-4-2 0-16,-2-1 0 0,-3-3 0 0,1-3 0 16,-4-1-208-16,0 1-32 0,-3-3-16 0,-4 0 0 15,-7 2 112-15,-1 3 0 0,-2 0 16 0,-1-1 0 16,-1 0-288-16,-2-2-176 0,-3-2 192 0,1 1-192 31,-1 0-1296-31,1 1-368 0,2 1-80 0,1 2-16 0,0 2-1632 16,3 3-336-16</inkml:trace>
  <inkml:trace contextRef="#ctx0" brushRef="#br1" timeOffset="58935.26">29194 7608 24767 0,'-1'27'1088'0,"0"-5"240"0,-2 6-1072 0,2 0-256 15,1-5 0-15,0-3 0 16,0-3-768-16,2-1-192 0,1 1-64 0,2-11-5696 15,-1 1-1136-15</inkml:trace>
  <inkml:trace contextRef="#ctx0" brushRef="#br1" timeOffset="59075.88">29313 7490 2751 0,'0'0'256'0,"-5"-6"-256"0,-2-3 0 0,-1 2 0 15,0 1 3760-15,2 1 704 0,6 5 144 0,-7-6 16 31,7 6-4320-31,0 0-880 0,0 0-160 0</inkml:trace>
  <inkml:trace contextRef="#ctx0" brushRef="#br1" timeOffset="59263.37">29602 7149 25679 0,'8'-30'1136'0,"-4"12"240"0,-1-2-1104 0,0 3-272 0,0 1 0 0,0 5 0 16,-3 3 1024-16,0 8 160 0,0 0 32 0,0 0 0 15,-4 12 192-15,1 5 64 0,1 3 0 0,-1 9 0 16,0 8-688-16,1 3-128 0,0 4-16 0,0 5-16 16,-1 0-464-16,2 1-160 0,0-2 0 0,1 3 144 0,1-2-144 0,2-2-176 15,2 0 48-15,-1-1 0 16,0-4-720-16,1-5-144 0,-1-3-32 0,-2-1-9408 16,1-4-1904-16</inkml:trace>
  <inkml:trace contextRef="#ctx0" brushRef="#br1" timeOffset="59435.35">29506 7726 18431 0,'-19'-24'1632'0,"8"5"-1312"16,-2-3-320-16,1 1 0 0,3 2 3232 0,1 2 576 15,3-3 112-15,2 5 32 0,2 0-2560 0,0 1-512 16,2 2-112-16,3 3 0 0,1 1 48 0,2 0 16 16,2 3 0-16,4 1 0 15,1 0-1264-15,3 2-240 0,1-2-48 0,3 1-16 16,3-1-1760-16,2 2-336 0,0-2-80 0,-2 0-5920 0,3 0-1168 0</inkml:trace>
  <inkml:trace contextRef="#ctx0" brushRef="#br1" timeOffset="59874.64">29939 7506 16863 0,'0'0'752'0,"0"25"144"0,-3-2-704 0,-1 1-192 0,1 2 0 0,-2-5 0 16,-1-2 1520-16,-1 1 272 0,2-1 48 0,1-3 16 15,1-2-1056-15,1-3-208 0,2-11-32 0,0 0-16 16,0 0-544-16,0 0-352 0,0 0 48 0,0 0 16 15,6-8-1232-15,3-4-240 0,1-1-48 0,-1-1-16 16,1-6-704-16,-2-1-144 0,-1-2-16 0,-2 0-16 16,0-4 1408-16,-1 3 272 0,0-1 64 0,-2 0 16 0,0-4 2864 15,0 3 560-15,2 0 112 0,-1-1 32 0,-3 0 16 0,2 2 16 16,2 3 0-16,0 1 0 0,0-3-1648 0,1 5-336 16,1-2-64-16,0 5-16 0,5 2-592 15,-4 3 0-15,-3 2 0 0,-4 9 0 0,0 0-240 0,0 0 48 16,8 8 0-16,-4 5 0 0,-5 2 320 0,1 3 80 15,2 3 16-15,-2 2 0 0,-1 3 992 0,0 3 192 16,-1 1 32-16,1 1 16 0,0-1-448 0,-1-1-96 16,1-4-16-16,1 1 0 0,3 0-352 0,1 0-80 15,1 0-16-15,4-3 0 0,3-3 240 0,3-2 32 0,5-1 16 0,0-1 0 16,0-5-224-16,0 0-32 0,-2-6-16 0,2 0 0 16,-3-1 96-16,-2-4 16 0,0-2 0 0,-2-2 0 15,-2-4-16-15,1 1 0 0,-1 1 0 0,-4-5 0 16,-1 1-240-16,-2 1-32 0,-2-4-16 0,-1-1 0 15,-1-1-272-15,-2 1 0 0,-5 1 0 0,0 0 0 32,-4 0-304-32,-2 0-160 0,-5-2-48 0,-3 4 0 15,-3 0-224-15,1 1-48 0,0-1-16 0,2-2 0 16,0 0-1472-16,4-1-288 0,4 1-64 0</inkml:trace>
  <inkml:trace contextRef="#ctx0" brushRef="#br1" timeOffset="60204.21">30489 7365 26719 0,'0'0'2368'0,"5"9"-1888"0,-1 3-480 0,1 4 0 0,-1-2 2336 0,0 6 368 16,0-1 80-16,-2 2 16 0,0-1-1104 0,-4 2-224 15,0-1-32-15,1 2-16 0,-2-1-32 0,0-1-16 16,-1 0 0-16,2-3 0 0,0 2-896 0,2-5-176 16,2-1-48-16,-2-4 0 0,0-10-112 0,0 0-16 15,0 0-128-15,0 0 192 0,0 0-192 0,9-3 0 16,0-4 128-16,1-3-128 0,2 0-240 0,1-4-80 15,0-3-32-15,3-3 0 16,0-1-208-16,0-2-32 0,0-1-16 0,0 1 0 16,-2 2-416-16,3 1-64 0,1 1-32 0,-1 2 0 0,-2 1 624 0,-2 5 128 15,0 1 32-15,0 5 0 0,-2 3 528 0,0 2 96 0,-11 0 32 0,9 10 0 16,-4 4 672-16,0 5 144 0,1 3 16 0,-1 0 16 16,-1 5-64-16,1-1-16 0,0 3 0 0,2 2 0 15,-1-3-704-15,1 0-160 0,-2-1-32 0,3-3 0 31,4 0-1008-31,1-1-208 0,1-2-32 0,5-7-19920 0</inkml:trace>
  <inkml:trace contextRef="#ctx0" brushRef="#br0" timeOffset="151375.23">1845 11364 26495 0,'0'-13'576'0,"1"-2"128"0,0 0 32 0,3-1 0 0,-1 0-592 0,-1-2-144 0,4 1 0 0,-2 3 0 15,0-2 1600-15,1 3 304 0,-1 2 48 0,1 3 16 16,0 1-512-16,-5 7-112 0,0 0 0 0,0 0-16 16,0 0-336-16,8 13-64 0,-3 5-16 0,2 6 0 15,-2 2-224-15,-1 8-48 0,-2 4-16 0,1 5 0 16,0 5-320-16,-3 2-64 0,0-1-16 0,0 2 0 15,-2 1-96-15,2-1-128 0,2-4 176 0,0-3-176 16,0-1 320-16,-1-5-64 0,0-5 0 0,2-3 0 16,-1-3 256-16,2-2 64 0,0-4 0 0,1-3 0 15,1-3-128-15,0-3 0 0,3-3-16 0,0-2 0 16,0-3-128-16,3-3-32 0,4-4 0 0,2-3 0 16,2-3-32-16,-1-3-16 0,2-2 0 0,0 1 0 0,0-4-96 15,0 1-128-15,0-1 176 0,-1 2-176 0,5 1 0 0,-3 1 0 16,-3 0 0-16,0 2 0 15,1 2-896-15,-1 5-256 0,2-3-32 0,-1 5-16 16,-1 2-1552-16,1 2-320 0,-2 2-64 0,2 0-14768 16</inkml:trace>
  <inkml:trace contextRef="#ctx0" brushRef="#br0" timeOffset="151500.25">2632 11969 25791 0,'0'0'2304'0,"-5"6"-1856"16,0 2-448-16,1 1 0 0,0-2 1952 0,0-1 288 15,4-6 64-15,-3 7 16 0,1-2-1472 0,2-5-288 16,0 0-64-16,0 0-16 16,0 0-1152-16,0 0-224 0,0 0-64 0,8-4-9088 0,1-2-1840 0</inkml:trace>
  <inkml:trace contextRef="#ctx0" brushRef="#br0" timeOffset="151609.57">2580 11559 15663 0,'-16'-22'1392'0,"10"13"-1120"0,-2-4-272 0,-1 1 0 16,0 1 2736-16,0-1 480 0,1-1 112 0,1 1 0 15,2 3-2016-15,3 0-416 0,0 1-64 0,4 1-32 32,3 2-2528-32,3 0-512 0</inkml:trace>
  <inkml:trace contextRef="#ctx0" brushRef="#br0" timeOffset="152031.82">3086 11329 19343 0,'0'0'1728'0,"-5"3"-1392"16,-1 3-336-16,3 0 0 0,0 1 4640 0,0 2 864 16,-1 3 160-16,3 2 32 0,-3 3-3520 0,2 4-720 15,0 4-144-15,1 1-32 0,1 5-768 0,1 3-176 16,-1 2-16-16,2 3-16 0,-1 4-304 0,0 2 0 16,1 0 0-16,-2 1 0 0,-2 0 0 0,2-3 0 15,-1-4 0-15,0-4 0 0,-1-2 0 0,1-5 0 16,0-2 0-16,-1-5 0 0,4-6 0 0,-2-4 0 15,-2-3 0-15,2-8 0 0,0 0 0 0,4-6-256 16,2-6 64-16,0-4 0 16,-1-7-208-16,2-5-48 0,1-4 0 0,-1-5 0 15,1-2-64-15,-1-8 0 0,-1-1-16 0,2-3 0 0,4-2 176 0,-3-2 32 0,-3-1 16 16,4 0 0-16,0 1 176 0,0 2 128 0,1 0-192 0,-2 6 192 16,0 2 0-16,0 4 256 0,-1 2-32 0,1 5 0 15,-1 4 64-15,0 6 16 0,-2 3 0 0,1 6 0 16,-1 6 16-16,-6 9 0 0,0 0 0 0,10 9 0 15,-4 6-80-15,2 7-16 0,-2 7 0 0,2 6 0 16,1 7-32-16,2 5-16 0,-2 3 0 0,0 5 0 16,1 2-176-16,1 0 0 0,-1-1 0 0,1-2 0 15,0 1-128-15,1-1-128 0,0-7 0 0,0-1-16 16,-2 0-2816 0,1-2-560-16,-1-2-128 0</inkml:trace>
  <inkml:trace contextRef="#ctx0" brushRef="#br0" timeOffset="152203.93">3115 11758 37951 0,'-13'-4'1680'0,"13"4"352"0,-6-6-1632 0,2 2-400 16,1 1 0-16,3 3 0 0,0 0 1408 0,0-6 192 16,2 1 32-16,3 0 16 0,4 0-752 0,4-1-128 15,4 3-48-15,3-4 0 0,1 2-576 0,4 0-144 16,1-2 0-16,1 2 0 15,3 1-864-15,0 1-208 0,0 2-32 0,1 2-16 16,2 1-2384-16,-2 2-464 0</inkml:trace>
  <inkml:trace contextRef="#ctx0" brushRef="#br0" timeOffset="152469.85">3763 11034 33919 0,'-11'-16'1504'0,"11"16"304"0,0 0-1440 0,0 0-368 0,0 0 0 0,0 0 0 15,0 0 1616-15,0 13 256 0,4 7 48 0,3 10 16 16,0 5-144-16,4 9-48 0,1 6 0 0,-1 5 0 0,1 2-832 16,1 4-160-16,1 5-48 0,1-4 0 0,-1 2-432 0,-1-1-80 15,0-3-32-15,-1-3 0 0,-2-4-160 0,1-3-192 16,-2-2 32-16,0-7 16 15,1-2-2272-15,-2-7-448 0</inkml:trace>
  <inkml:trace contextRef="#ctx0" brushRef="#br0" timeOffset="153304.43">4345 11261 22463 0,'0'0'992'0,"0"0"208"0,0 0-960 0,0 0-240 16,0 0 0-16,0 0 0 0,0 0 1536 0,0 0 256 0,6 9 48 0,-1 4 16 16,-3 4-80-16,2 4-16 0,-1 4 0 0,-1 5 0 15,1 2-944-15,0 6-192 0,-1 4-48 0,0 2 0 16,-2 3-352-16,0 2-80 0,0 4-16 0,0-3 0 16,0 1-128-16,0 0-192 0,-2-5 32 0,1-3 16 31,1-3-2720-31,0-6-528 0</inkml:trace>
  <inkml:trace contextRef="#ctx0" brushRef="#br0" timeOffset="153491.78">4512 11081 34671 0,'0'0'1536'0,"0"0"320"0,0 0-1488 0,0 0-368 0,0 0 0 0,0 0 0 0,0 0 1072 0,0 0 144 16,0 9 16-16,3 7 16 0,1 5-368 0,2 6-80 15,1 5-16-15,2 8 0 0,1 4-592 0,3 5-192 16,-1 4 0-16,1 1 0 0,1 2 0 0,2 2 0 16,1 0-240-16,1 1 80 15,1 1-2032-15,-1-3-416 0,-1-2-80 0</inkml:trace>
  <inkml:trace contextRef="#ctx0" brushRef="#br0" timeOffset="153679.25">4442 11768 25791 0,'-9'-8'2304'0,"-2"-1"-1856"0,1 0-448 0,1 0 0 15,1 0 3072-15,3-1 512 0,2 1 96 0,3 0 32 16,3 0-2608-16,2 0-512 0,4 0-96 0,3 0-32 16,1 0-464-16,2 2 0 0,2-2 0 0,2 1 0 31,4 2-2720-31,2-1-432 0,1 2-96 0</inkml:trace>
  <inkml:trace contextRef="#ctx0" brushRef="#br0" timeOffset="153929.69">4989 11644 29887 0,'0'0'1328'0,"-1"7"272"0,-4 2-1280 0,0 1-320 0,-1 3 0 0,1 3 0 15,-1 2 1584-15,-1 3 256 0,1 1 48 0,-1 2 16 0,1-1-560 0,0 1-128 16,2 0 0-16,2 1-16 0,1 1-864 0,-1-5-160 15,1 1-48-15,1-4 0 0,0 1-128 0,1-5 0 16,2-1 0-16,1-1 0 0,2-2 176 0,2-2 96 16,1-1 32-16,2-2 0 0,-1-3-512 0,2 0-112 15,0-2 0-15,1-3-16 0,1-2 144 0,2 0 48 16,1 1 0-16,1-3 0 16,1-2-592-16,1 1-112 0,-1-1-32 0,4-1 0 15,-1-2-1696-15,0-1-352 0,-1-1-64 0,-2-1-6352 16,1 1-1264-16</inkml:trace>
  <inkml:trace contextRef="#ctx0" brushRef="#br0" timeOffset="154085.92">5249 11611 10127 0,'0'0'448'0,"0"0"96"0,-8 4-544 0,0 3 0 0,0 2 0 0,0 4 0 16,1 3 5664-16,0 5 1024 0,2 5 208 0,1 4 32 16,0 2-4112-16,1 2-816 0,2 3-160 0,1-1-48 15,1 2-864-15,2 0-176 0,0-2-48 0,1-1 0 16,0-3-544-16,1-4-160 0,0-1 0 0,0-3 0 31,0 0-1408-31,-2-6-368 0,-3 0-64 0,-1-5-10128 0,-2-1-2048 0</inkml:trace>
  <inkml:trace contextRef="#ctx0" brushRef="#br0" timeOffset="156432.7">7255 11100 11967 0,'1'0'1072'0,"-1"0"-864"0,0 0-208 0,3 12 0 15,0 4 4128-15,-1 1 784 0,2 2 144 0,-1 5 48 16,-1 2-2896-16,2 6-576 0,0 0-112 0,0 6-32 16,0 5-720-16,-1 4-160 0,1 2-32 0,-3 4 0 15,-1 0-416-15,1 1-160 0,-1 1 0 0,0-4 144 16,0-4-272-16,2-3-64 0,0-3-16 0,-1-7 0 16,-2-7-1744-16,2-5-352 0,3-5-64 0</inkml:trace>
  <inkml:trace contextRef="#ctx0" brushRef="#br0" timeOffset="156635.84">7571 10875 21183 0,'1'-7'1888'0,"0"2"-1504"16,-1 5-384-16,0 0 0 0,0 0 2688 0,0 0 448 16,4 11 112-16,0 4 16 0,0 6-1344 0,1 8-272 15,0 7-48-15,1 6-16 0,0 5-688 0,2 5-128 16,1 5-16-16,0 0-16 0,2 2-544 0,0 1-192 0,-1 0 144 15,-1-1-144-15,-1-3 0 0,-1-1-256 0,1-3 48 0,0-1 0 32,0-3-1968-32,0-1-384 0,-2-1-64 0,-1-3-12848 0</inkml:trace>
  <inkml:trace contextRef="#ctx0" brushRef="#br0" timeOffset="156792.22">7309 11552 21183 0,'-4'-11'1888'0,"0"2"-1504"0,1-1-384 0,1-1 0 16,0-1 3328-16,4 1 608 0,2-2 112 0,1 0 32 15,0 0-2480-15,4 1-480 0,3 1-96 0,3 1-32 16,4 0-672-16,3-4-144 0,3 3-32 0,1 0 0 16,1 1-1488-16,0 1-320 0,0 0-48 0,-1 2-14320 15</inkml:trace>
  <inkml:trace contextRef="#ctx0" brushRef="#br0" timeOffset="157167.15">8118 11205 30751 0,'0'0'1360'0,"0"0"288"0,0 9-1328 0,0 1-320 15,0 1 0-15,2 0 0 0,0-3 1216 0,-1 1 160 16,-1-1 32-16,0 1 16 0,-1 0-256 0,-1 1-48 15,-1-1-16-15,-1 2 0 0,-1-1-704 0,0-3-144 0,-3-1-16 0,0-2-16 16,0-1 32-16,0-1 0 0,0-4 0 0,1 1 0 16,-2 0-80-16,-1-3-16 0,1-1 0 0,1-3 0 15,2-1-160-15,-1 0 0 0,1-2 0 0,2-1 128 16,1-1-128-16,2-1 0 0,1-2 0 0,1 2 0 16,3 1 0-16,0 1 0 0,1 2 0 0,2 1 0 15,1 1-144-15,1-1 144 0,1 1 0 0,1 3 0 16,-1 2 0-16,1 2 0 0,-2 1 0 0,0 2 0 15,0 2 0-15,-2-1 128 0,0 2-128 0,1 0 144 16,-8-5-16-16,4 7 0 0,-4-7 0 0,4 8 0 16,-1 0-128-16,-2 1 192 0,-1 0-192 0,-1 1 192 15,-2 2-192-15,-1 0 0 0,-1-1-192 0,0 1 192 16,-1 0-2608-16,1 1-400 0,1-1-64 0,-2 1-12864 16</inkml:trace>
  <inkml:trace contextRef="#ctx0" brushRef="#br0" timeOffset="157542.03">8178 11572 24479 0,'0'0'1088'0,"0"8"208"0,-1 0-1040 0,1 1-256 16,0 2 0-16,-1-4 0 0,-2 3 1664 0,2-1 256 15,-3 1 64-15,0-2 16 0,0 1-704 0,-1 0-144 16,0 2-16-16,1-5-16 0,-3 2-736 0,1 0-160 15,-1 0-32-15,1-2 0 0,-2-3-64 0,1 1 0 16,-1 0-128-16,2-2 192 0,-5-1-64 0,2-2-128 16,0-1 176-16,1-2-176 0,1-2 144 0,0 1-144 0,3-1 0 0,2-2 144 15,2-3-144-15,1 0 0 0,3-1 0 0,1 2 0 16,0-1 0-16,3 2-176 0,0 2 176 0,1 0-128 16,0-3 128-16,0 3 0 0,2 0 0 0,0 2 0 15,1 0 0-15,1 1 0 0,0 1 0 0,0 2 0 16,-1 1 176-16,-2 0 64 0,-2 1 16 0,-8-1 0 15,7 3 240-15,-7-3 48 0,6 5 16 0,-6-5 0 16,3 7-80-16,-2 0-16 0,-1 1 0 0,-1 0 0 16,-3 0-272-16,-1-2-64 0,-2 0-128 0,1 0 192 15,-2-3-336-15,1 1-80 0,7-4-16 0,-6 0 0 16,6 0-2320-16,-5-6-448 16,1 0-112-16</inkml:trace>
  <inkml:trace contextRef="#ctx0" brushRef="#br0" timeOffset="157776.62">8430 10849 32655 0,'0'0'1440'0,"0"0"304"0,0 0-1392 0,0 0-352 16,0 0 0-16,0 0 0 0,0 0 1472 0,0 0 240 15,0 0 32-15,0 0 16 0,10 0-880 0,2 0-176 16,0-7-48-16,-1 5 0 0,3 0-464 0,0 1-192 16,-1-4 128-16,0 1-128 0,1 1 0 0,2-1 0 0,0 2 0 0,-2-2 0 31,-1 1-1376-31,0-1-304 0,-1-1-64 0,-3 3-9504 0,1-1-1888 0</inkml:trace>
  <inkml:trace contextRef="#ctx0" brushRef="#br0" timeOffset="158200.22">8705 10589 16575 0,'0'0'1472'0,"0"0"-1168"0,-5-2-304 0,-2-2 0 0,2 3 2048 0,-2-1 336 16,0-2 80-16,-2 2 16 0,-2 2-272 0,-2-3-48 16,-1 3-16-16,-5 3 0 0,-8 3-560 0,-2 1-112 15,-1 2-32-15,2 3 0 0,0 3-336 0,4 1-64 16,0 5-16-16,3-2 0 0,2 2-528 0,2 1-112 16,1 2-32-16,4 1 0 0,3 1-144 0,5-2-16 15,3 0-16-15,2 1 0 0,6 1-176 0,2 0 0 16,4-1 144-16,5-1-144 0,3-1 0 0,4-3 0 15,4-4 0-15,4-2 0 0,5-4 0 0,-1-3-192 16,-2-3 192-16,0-1-192 0,0-3 32 0,-2-3 0 16,-4-2 0-16,-3-3 0 0,-2-2 160 0,-1-2-128 15,-5-2 128-15,-1-1-128 16,-3-4 128-16,-3-1 0 0,-4-1 0 0,-1-1 0 16,-4 1 192-16,-2 1-48 0,-2-1 0 0,-4 0 0 15,0 1 112-15,-2 1 0 0,-1 0 16 0,-1 1 0 16,-1 0-272-16,-1 0 0 0,-1-1 128 0,-1 4-128 31,-2-2-1440-31,2 0-352 0,0 0-64 0,1 1-10240 0,2 6-2048 0</inkml:trace>
  <inkml:trace contextRef="#ctx0" brushRef="#br0" timeOffset="158403.32">9254 10262 22111 0,'0'0'976'0,"0"0"208"0,0 0-944 0,0 13-240 16,1-1 0-16,-2 4 0 0,-1-1 3472 0,1 2 656 15,-1 3 128-15,0-2 32 0,1 3-2576 0,0 1-512 16,-1 1-112-16,1 2 0 0,-2-3-1088 0,2 2 0 16,0-2-208-16,0 0 16 15,-1-2-2176-15,2-3-432 0,2-7-80 0</inkml:trace>
  <inkml:trace contextRef="#ctx0" brushRef="#br0" timeOffset="158575.19">9415 10323 19343 0,'0'0'1728'0,"0"0"-1392"0,0 0-336 0,8 8 0 16,-3 3 3344-16,-1-1 608 0,-1 4 112 0,-2 1 32 15,1-1-1792-15,-1 3-368 0,-1 1-64 0,0 2-16 16,0 1-1360-16,0 0-288 0,0 1-48 0,1-3-16 31,-3 3-3408-31,-1 1-672 0</inkml:trace>
  <inkml:trace contextRef="#ctx0" brushRef="#br0" timeOffset="158966.1">6787 10550 20271 0,'0'0'1792'0,"-6"0"-1424"0,6 0-368 0,0 0 0 15,-7 2 2208-15,3 4 368 0,2 2 80 0,-1 2 16 16,0 3-1456-16,5 4-272 0,-1 4-64 0,2 0-16 15,1 3-624-15,1 0-240 0,0-3 176 0,3 1-176 32,1-3-1152-32,1-1-320 0,2-5-64 0,1-3-11712 0</inkml:trace>
  <inkml:trace contextRef="#ctx0" brushRef="#br0" timeOffset="159106.66">7034 10479 26895 0,'0'0'1184'0,"0"0"256"0,0 0-1152 0,2 7-288 15,2 5 0-15,0 1 0 0,1 3 1296 0,2 2 208 16,-1 2 32-16,3 3 16 0,2 2-464 0,2 0-80 16,0 1-32-16,0 0 0 0,1-4-976 0,2 1-160 15,1 0-48-15</inkml:trace>
  <inkml:trace contextRef="#ctx0" brushRef="#br0" timeOffset="173064.23">2121 13928 27647 0,'-2'20'2448'0,"-1"3"-1952"0,3 9-496 0,1 7 0 0,3 5-256 0,1 4-128 0,2 0-48 15,-1 3 0-15,2 1 880 0,0 2 160 0,0-5 32 0,1 0 16 16,-1-4-176-16,0-3-32 0,-1-2-16 0,1-4 0 15,-1-5-208-15,-2-4-32 0,-1-6-16 0,0-4 0 16,0-4 128-16,-2-4 16 0,-2-9 16 0,0 0 0 0,0 0 384 16,0 0 80-16,-2-11 16 0,-2-9 0 0,-3-2-336 0,1-4-64 15,-2-6-16-15,-1-3 0 0,0-5-272 0,-2-6-128 16,0-5 0-16,-1-2 128 0,0-8-128 0,0-1 0 16,1 0 0-16,2 0 0 0,1 4-272 0,4-2 64 15,4 4 16-15,4 2 0 0,1 9 192 0,3 0-144 16,1 4 144-16,3 3-128 0,-2 4 128 0,4 5 0 15,2 5 0-15,1 4 128 0,0 4-128 0,1 7 192 16,3 5-64-16,-1 6 0 0,-2 3 48 0,-1 5 16 16,-3 7 0-16,0 4 0 0,-1 4 64 0,-1 3 32 15,-1 5 0-15,-4 2 0 0,-1 4-96 0,-2 2-32 16,-3-1 0-16,-2 3 0 0,-2 4-160 0,-2 0 192 16,-2 0-192-16,-2-1 192 0,-1-3-192 0,-1-2 128 15,1 0-128-15,-2-3 128 0,0-2-128 0,1-3 128 16,-6-5-128-16,2-4 128 0,4-7-128 0,0-2 128 15,2-1-128-15,3-4 128 0,0-2 96 0,6-8 16 0,0 0 0 0,0 0 0 16,0 0 304-16,0 0 64 0,9 2 16 0,2 1 0 16,3-2-112-16,2-1 0 0,5-1-16 0,2 0 0 15,5 1-16-15,2 0 0 0,3 0 0 0,3 0 0 16,1 1-208-16,3-1-32 0,-1-1-16 0,-2-1 0 16,3 1-224-16,-5 1 0 0,-3 0 0 0,0-1 0 31,-4-1-864-31,0 0-272 0,-2-2-48 0,0 0-11936 0,-1 1-2368 0</inkml:trace>
  <inkml:trace contextRef="#ctx0" brushRef="#br0" timeOffset="174537.77">3354 13773 2751 0,'0'0'256'0,"-6"1"-256"0,6-1 0 0,-5 6 0 0,-2-1 5104 0,2 5 976 0,0 3 192 0,0 4 32 0,1 3-4624 0,0 3-912 16,1 3-192-16,1 6-48 0,-1 3-208 0,0 4-32 16,1 3-16-16,2 1 0 0,-2 1-64 0,1-2-16 15,-2-3 0-15,1-3 0 0,1-2 64 0,-1-4 0 16,1-5 0-16,0-3 0 0,-1-2 64 0,1-5 0 16,1-3 16-16,0-3 0 0,0-9-144 0,0 0-48 15,0 0 0-15,0 0 0 0,0 0 112 0,0 0 32 16,3-12 0-16,-1-3 0 0,2-3-112 0,0-5-32 15,0-3 0-15,1-4 0 0,-2-4-144 0,1-1 0 16,1-3 144-16,0-3-144 0,2-5 0 0,-2-1 144 31,-1 2-144-31,1-2 0 0,0-2 128 0,2 4-128 0,-2 3 0 0,0 3 0 0,0 4 128 0,-1 5-128 16,0 5 0-16,0 4 0 0,0 4 128 0,0 7-128 16,-1 1 144-16,-3 9-144 0,0 0 320 0,5 15-16 15,-1 3-16-15,1 10 0 0,0 6-64 0,2 4-16 16,-1 3 0-16,1 4 0 15,-1 0-208-15,2 1 0 0,0-3 128 0,0-1-128 0,-2-1 0 0,2-4 0 16,-1-7 0-16,-1-4 0 0,-1-3 128 0,-1-4-128 0,0-4 0 16,0-3 0-16,1-3 0 0,-1-2 0 0,-4-7 0 0,0 0 0 15,0 0 0-15,7-8 128 0,-5-7-128 0,2-3 0 16,-1-3 0-16,1-3 0 0,-2-5 0 0,1-2 0 16,0-1 0-16,-2-2 0 0,0-3 128 0,0-4-128 15,2-2 128-15,0 0 0 0,-1 0-128 0,2 0 192 16,0 3 128-16,1 1 32 0,0 5 0 0,2 4 0 15,0 0-16-15,-1 10 0 0,-1 4 0 0,0 6 0 16,1 2-144-16,-6 8-48 0,0 0 0 0,8 11 0 16,-3 7 32-16,-1 9 0 0,-2 9 0 0,2 5 0 15,3 7-176-15,-1 7 160 0,1 0-160 0,1 2 160 16,1-1-432-16,2 2-96 0,0-5-16 0,1-1 0 16,2-3-2176-16,2-5-432 15,-1-1-80-15</inkml:trace>
  <inkml:trace contextRef="#ctx0" brushRef="#br0" timeOffset="175008.62">4137 14009 30287 0,'-20'-3'1344'0,"11"3"272"0,-1 2-1296 0,-2 3-320 16,-1 3 0-16,0 5 0 0,-2 1 1088 0,1 6 128 15,-2 2 48-15,3 3 0 0,0 3-144 0,3 2-32 16,2 2 0-16,3 0 0 0,1 1-704 0,3-1-160 15,2 0-32-15,3-4 0 0,0-2-192 0,2-5 0 16,3-2 0-16,2-4 0 0,1-2-128 0,2-4 128 0,3 0 0 0,2-5 0 16,0-2-144-16,-1-2 144 0,0-4 0 0,-1 0-144 15,-1 0-64-15,-2-3-16 0,-1 1 0 0,-2-2 0 32,-5-1-160-32,-1 0-48 0,-3-2 0 0,-1 1 0 0,-1 0 224 0,-3-2 32 0,-2 1 16 0,0-3 0 15,-4 0 160-15,-2-1 0 0,0 1 0 0,-1 0 0 16,0-1 0-16,2 2 0 0,-2 3 0 0,3 1 128 15,1 0-128-15,3 1 0 0,0 4 0 0,5 4 0 16,0 0-128-16,0 0 0 0,0 0 0 0,10 6 0 16,6 5 128-16,3 2 0 0,3 4-144 0,3 2 144 15,1 0 0-15,2 1 208 0,-2 4-16 0,1-1-16 16,-3-3 336-16,-5 0 64 0,-2-2 0 0,-1 1 16 16,-3 1 512-16,-4-1 112 0,-4 1 0 0,-5 0 16 0,-4 3 16 0,-2 0 0 15,-5 2 0-15,-3 1 0 0,-6 0-416 0,-3 0-64 16,-5-2-32-16,-1-1 0 0,-1 0-432 0,0-3-96 31,0-1-16-31,0-4 0 0,0-2-192 0,2-2 0 0,2-5 0 0,3 0 0 16,-1-6-1072-16,3-6-256 0,3 0-48 0,2-6-16 15,2-4-2512-15,5-4-512 0</inkml:trace>
  <inkml:trace contextRef="#ctx0" brushRef="#br0" timeOffset="175743.01">4732 13833 27183 0,'0'0'1200'0,"0"0"256"0,-5 5-1168 0,3 2-288 0,3 4 0 0,3 5 0 15,1 4 576-15,4 6 64 0,3 0 16 0,4 5 0 16,1 4 624-16,0 3 112 0,-1 1 16 0,3 0 16 16,-2 0-720-16,-2-2-128 0,1-3-48 0,-2-4 0 15,1 0-208-15,-4-7-64 0,-2-2 0 0,1-3 0 0,-1-1-16 0,-3-6-16 16,-2-2 0-16,-4-9 0 0,0 0 32 0,0 0 0 16,0 0 0-16,-6 0 0 0,-1-4 48 0,-1-4 16 15,-1-5 0-15,0-2 0 0,-1-4-320 0,-1-2 160 16,2-5-160-16,-1-4 128 0,-1-4-128 0,-1-3-192 15,-2-4 32-15,-2-3 16 16,2-6-416-16,2 1-80 0,2-1 0 0,0 1-16 0,0 2 336 0,4 1 80 16,2 3 16-16,4 3 0 0,3 5 224 0,1 5 240 15,1 5-48-15,1 4-16 0,1 3 96 0,2 2 32 16,1 8 0-16,1 3 0 0,-1 4-176 0,3 1-128 16,-1 1 144-16,0 5-144 0,-1 5 272 0,0 5-32 15,-1 2-16-15,-1 3 0 0,-1 1 96 0,-3 3 32 16,-2 2 0-16,-2 3 0 0,-2 3-96 0,0-2 0 15,-2 3-16-15,1-3 0 0,-2 2-240 0,0-3 144 0,0-3-144 0,0-1 128 16,-1-1-128-16,1-4 0 0,0-4 0 0,0-2 128 16,0-4-128-16,0-1 0 0,0-1 0 0,4-9 0 15,0 0-272-15,0 0-48 0,0 0 0 0,-2-8 0 32,0-1-640-32,2-1-144 0,2-3-32 0,2 0 0 15,1 0 496-15,3-3 80 0,1 2 32 0,2 1 0 0,1 1 304 0,4 2 64 0,1 3 16 0,1 2 0 16,3 0 144-16,1 3-128 0,0 2 128 0,3 4-128 15,1 4 256-15,0 1 48 0,-1 0 16 0,-2 4 0 16,1 0 400-16,-3 2 96 0,-4-2 16 0,-2 1 0 16,-3 2 336-16,-4-2 80 0,-4 2 16 0,-4 1 0 15,-3 1 112-15,-2 3 32 0,-3 2 0 0,-4-1 0 0,-2 1-464 16,-3-1-96-16,-3 0-16 0,-2 0 0 0,-2-1-368 0,-1 0-80 16,0 0 0-16,2-4-16 0,-1-3-240 0,1-2 128 15,-1-2-128-15,2-3 0 0,2-2-224 0,1-5-144 16,-1-4-16-16,2-3-16 15,0-2-1792-15,1-1-368 0,4-6-64 0,1-1-10112 16,2-1-2016-16</inkml:trace>
  <inkml:trace contextRef="#ctx0" brushRef="#br0" timeOffset="176071.4">5464 13984 3679 0,'5'13'160'0,"-2"-4"32"0,-1 6-192 0,2 0 0 0,0 4 0 0,1 3 0 16,2 1 6016-16,-2-1 1168 0,0 1 240 0,-1 0 32 16,0-2-4960-16,0-2-1008 0,-1-2-192 0,1-1-32 15,-2-2-176-15,1-1-48 0,1-1 0 0,-2-1 0 16,1-2-656-16,-2 0-128 0,2-3-16 0,-3-6-16 16,0 0-32-16,0 0 0 0,0 0 0 0,0 0 0 15,-7 2 192-15,-1-1 16 0,2-1 16 0,-1-3 0 16,1-3 32-16,-2-5 0 0,-1 0 0 0,1-2 0 15,0-2-256-15,0-6-64 0,1-1 0 0,0-1 0 16,1-5-128-16,2 0 0 0,0-2 0 0,4 0 0 16,-1-4 0-16,3 1 0 0,2 2 0 0,3 4 0 15,2 2 128-15,2 4 112 0,4 1 16 0,-1 6 0 16,-1 4 128-16,1 3 48 0,-1 3 0 0,3 3 0 0,1 1-160 0,0 4-16 16,-1 2-16-16,-1 2 0 0,2 3-240 0,0-2 0 15,0 0 0-15,1-1 0 16,-1 0-2496-16,2 1-512 0</inkml:trace>
  <inkml:trace contextRef="#ctx0" brushRef="#br0" timeOffset="177686.14">7048 13325 24879 0,'0'0'2208'0,"0"0"-1760"0,-5 6-448 0,3 6 0 16,1 2 864-16,2 3 96 0,1 0 0 0,3 4 16 15,-2-4-832-15,3 2-144 0,1 1 0 0,0 2 0 16,2-6-400-16,2 2 32 0,-1 0 16 0,2-2-7776 15,0-3-1568-15</inkml:trace>
  <inkml:trace contextRef="#ctx0" brushRef="#br0" timeOffset="177842.27">7383 13357 20271 0,'0'0'896'0,"0"0"192"0,0 0-880 0,0 0-208 0,0 0 0 0,-1 11 0 16,2-2 1456-16,-1 0 240 0,0 0 48 0,0 4 16 0,1 3-1248 0,2 1-256 15,-1 0-64-15,4 2 0 16,0 5-1648-16,2 2-336 0,1 1-64 0</inkml:trace>
  <inkml:trace contextRef="#ctx0" brushRef="#br0" timeOffset="178342.98">7758 13712 23551 0,'0'0'1040'0,"2"14"224"0,-1 6-1008 0,2-1-256 16,1 1 0-16,1 5 0 0,1 3 1376 0,2 0 224 16,0 0 64-16,2 2 0 0,1 2-256 0,1-1-32 0,-2-1-16 0,0 0 0 15,1-3-736-15,-2-1-160 0,0-1-16 0,0-3-16 16,0-2-224-16,-1-3-32 0,-3-3-16 0,-1-2 0 16,-1-4 16-16,-3-8 0 0,0 0 0 0,0 0 0 15,0 0 64-15,0 0 16 0,-7-4 0 0,1-4 0 16,1-1-96-16,1-6-16 0,-3-3 0 0,2-3 0 15,-2-5-144-15,1-1-176 0,-1-2 48 0,1-5 0 32,-3-2-320-32,2-6-48 0,1-1-16 0,1 0 0 0,1 0 112 0,1-1 16 0,3 1 0 0,3 1 0 15,1 2 240-15,2 3 144 0,2 4-160 0,1 3 160 16,3 3 0-16,2 4 0 0,2 2 0 0,-1 5 0 16,2 6 176-16,2 3 128 0,-4 2 16 0,1 5 16 15,-2 5 176-15,-1 4 48 0,-1 6 0 0,-2 0 0 0,0 5 32 0,-3 2 16 16,-1 3 0-16,-1 2 0 0,-4 3-128 0,0 3-32 15,-2-3 0-15,-2 1 0 0,0 0-128 0,-3 1-16 16,0 0-16-16,-1 1 0 0,-2-6 192 0,-1-1 32 16,-2 0 16-16,2-6 0 0,-1-1 48 0,2-2 0 15,0-2 0-15,2-2 0 0,2-3-240 0,3-1-32 16,-1-1-16-16,3-8 0 0,3 7-288 0,2-2 160 16,1-3-160-16,5 0 128 0,0-2-128 0,2 2 0 15,1-4 0-15,1 0 0 0,2 2 0 0,0 0 0 16,0-2-160-16,0 2 160 15,1-3-1040-15,2 3-112 0,1 0-32 0,-1 0 0 16,0-2-1952-16,0 0-400 0,-1-2-80 0</inkml:trace>
  <inkml:trace contextRef="#ctx0" brushRef="#br0" timeOffset="178702.38">8532 13640 13823 0,'0'0'1216'0,"0"0"-960"0,0 0-256 0,0 0 0 15,0 0 3360-15,0 0 624 0,0 0 128 0,0 0 32 16,0 0-1856-16,0 0-368 0,0 0-80 0,5 9-16 16,-1-1-672-16,0 1-144 0,-2 0-32 0,-1 2 0 15,1-3-480-15,-2 2-112 0,-3 2 0 0,-1-2-16 16,0 1-64-16,-2-1-16 0,-3 2 0 0,0-4 0 16,-1 1-112-16,0-3-32 0,-2-3 0 0,3 1 0 15,1-3-144-15,1-1 160 0,-1-1-160 0,1-5 160 0,1 0-160 0,0-3 0 16,1 0 0-16,3-3 0 0,0 0 0 0,2-1 0 15,2 1 0-15,0-1 0 0,2-1 0 0,1 4-176 16,1-2 176-16,1 2-128 0,1-1 128 0,3 2 0 16,-4 1 0-16,3 2 0 0,-1 0 0 0,0 2 0 15,0 3 0-15,1 1 0 0,1 0 0 0,-2 0 0 16,-1 0 0-16,0 0 128 0,-1 0-128 0,-7 0 0 16,0 0 0-16,7 4 0 0,-7-4-176 0,5 8-96 15,-1 0-32-15,-1 2 0 16,-2-3-3168-16,-1 3-640 0</inkml:trace>
  <inkml:trace contextRef="#ctx0" brushRef="#br0" timeOffset="179063.13">8675 13920 17503 0,'0'0'768'0,"0"11"176"0,-3-1-752 0,1-1-192 0,-1 3 0 0,-1 0 0 16,0-2 2640-16,0-1 496 0,-1 1 112 0,0-1 16 16,0 0-1568-16,0 1-304 0,-2 1-64 0,2-2-16 15,-3-1-832-15,0-2-160 0,0-1-48 0,0 2 0 16,1-5 32-16,-1 1 0 0,-1-2 0 0,0-1 0 16,-1-1-48-16,3 0-16 0,0-2 0 0,2-1 0 15,0 0-240-15,1-1 176 0,1-1-176 0,3-2 160 16,1-1-160-16,2 1 0 0,1-3 0 0,1 4 0 0,2-1 0 0,2 1 0 15,1-1-128-15,2 2 128 0,0-1 0 0,-1 2 0 16,1 0 0-16,0 0 0 0,-2 1 272 0,0 1-16 16,-1 2-16-16,-2 0 0 0,-7 1 336 0,0 0 64 15,0 0 0-15,0 0 16 0,0 0-192 0,0 0-32 16,0 9-16-16,-1 1 0 0,-3 2-192 0,0-2-32 16,-1-1-16-16,-1-1 0 0,-1 0-176 0,1 0 0 15,-1 2-160-15,1-4 160 16,-1-3-1984-16,7-3-288 0,0 0-64 0,0 0-14080 0</inkml:trace>
  <inkml:trace contextRef="#ctx0" brushRef="#br0" timeOffset="179314.55">8951 13365 23039 0,'0'0'2048'0,"-5"5"-1648"0,5-5-400 0,0 0 0 15,0 0 2960-15,0 0 512 0,0 8 112 0,0-8 0 0,0 0-1712 0,7 4-336 16,2 0-80-16,2-2-16 0,3 0-992 0,1-4-208 16,1 0-48-16,1-1 0 0,1 1-192 0,2-1-160 15,-1 0 32-15,1 0 0 16,1-1-2000-16,-3-3-400 0,-1 1-80 0,-2 0-13168 15</inkml:trace>
  <inkml:trace contextRef="#ctx0" brushRef="#br0" timeOffset="179674.42">9303 13070 29711 0,'-15'3'1312'0,"6"0"288"0,-6 0-1280 0,-2 0-320 0,-1 2 0 0,-7 2 0 15,-5-1 1120-15,-2 3 160 0,-4 2 48 0,1 2 0 16,1-1-48-16,0 2-16 0,2-1 0 0,1 3 0 16,1 1-752-16,4 2-160 0,1 2-32 0,5 1 0 15,5 2-320-15,3 0 128 0,3 3-128 0,2-1 0 16,3-3 0-16,6 2 0 0,3 0 0 0,4-2 0 16,4 3 0-16,4-2 0 0,4-5 0 0,5-1 0 15,3 1 0-15,3-8 0 0,5-1 0 0,0-7 0 16,4-3-128-16,-2-3 0 0,0-5 0 0,-2-3 0 15,-2-3 128-15,-3-2-192 0,-2-2 192 0,-1-2-192 16,-3 0 192-16,-2-3 0 0,-6-1 0 0,-3-1 0 16,-3-1 0-16,-3 1 176 0,-3 2-48 0,-4-1 0 15,-3 2 160-15,-2 1 32 0,-2 2 0 0,-3 0 0 0,-1 2-192 16,-1 3-128-16,-2-2 192 0,0 3-192 0,0 2 0 16,-1 0-192-16,-1 3 0 0,1 2 0 15,0 1-2576-15,1 2-512 0,2 0-112 0</inkml:trace>
  <inkml:trace contextRef="#ctx0" brushRef="#br0" timeOffset="179877.43">9829 13027 14735 0,'0'0'640'0,"0"0"160"0,0 0-640 0,0 0-160 0,0 0 0 0,0 9 0 15,-2 1 4304-15,1 1 832 0,-1 2 176 0,0 3 16 16,0 2-3088-16,-1 2-640 0,0 1-112 0,2 1-16 16,-2 0-1088-16,1-1-224 0,2-2-32 0,0 0-128 31,0-4-1728-31,0 0-464 0,1-4-96 0,0-1-13008 0</inkml:trace>
  <inkml:trace contextRef="#ctx0" brushRef="#br0" timeOffset="180034.09">9988 12952 4607 0,'0'0'400'0,"0"0"-400"0,1 13 0 0,-2 0 0 15,-1 1 6864-15,-1 2 1296 0,0 1 256 0,-1 2 48 16,0 2-5120-16,0 1-1024 0,3 0-208 0,-2 2-32 0,-1-2-1424 0,3 2-272 16,0-1-64-16,1 2-16 15,1 0-2976-15,-1-2-592 0</inkml:trace>
  <inkml:trace contextRef="#ctx0" brushRef="#br2" timeOffset="-199460.82">10228 11390 18879 0,'0'0'832'0,"0"0"192"0,0 0-832 0,0 0-192 0,0 0 0 0,0 0 0 15,0 0 1056-15,-2 9 160 0,6 0 48 0,0 2 0 16,0-1 48-16,1 3 16 0,2 0 0 0,-1 1 0 16,1 3-368-16,-1 0-80 0,0 2-16 0,-1-4 0 15,-1 1-448-15,0-3-96 0,0-1 0 0,-2-2-16 16,-1-1-48-16,1-1-16 0,-2-8 0 0,0 0 0 15,0 0-80-15,0 0-16 0,0 0 0 0,0 0 0 0,-5-1-16 0,-1-5 0 16,1-3 0-16,1-2 0 0,0-2-128 0,0-3 0 16,0-2 0-16,1-2 0 0,-1 1-336 0,0-6 0 15,1 0 0-15,1-5 0 16,-1-5-208-16,2 2-32 0,-1-1-16 0,2 2 0 0,-1 0 272 0,2 2 48 16,2 2 16-16,2 3 0 0,-2 3 256 0,2 5 0 15,1 0 0-15,2 4 0 0,0 1 336 0,0 4 32 16,0 3 0-16,1 3 0 0,0 2 592 0,-1 1 128 15,-2 1 32-15,0 4 0 0,-3 1-320 0,0 4-64 16,0-2-16-16,-2 4 0 0,-1 1-400 0,-1 3-96 16,-2 3-16-16,-1 1 0 0,0 1-208 0,0-1 0 15,-1 1 0-15,1-1 0 16,-1-3-1840-16,1-2-304 0,0-2-64 0,2-4-7888 0,-1-2-1568 0</inkml:trace>
  <inkml:trace contextRef="#ctx0" brushRef="#br2" timeOffset="-199304.44">10441 10754 9215 0,'6'-15'816'0,"-6"15"-656"0,0 0-160 0,4-6 0 15,-4 6 4096-15,0 0 768 0,0 0 176 0,6 6 16 16,-1 1-3040-16,1 5-608 0,-4 2-128 0,1 5-32 16,-1 6-528-16,0 5-96 0,-2 0-32 0,-2 5 0 15,0 3-592-15,-1 3 0 0,1-4 0 0,-1 3-192 16,0-3-2096-16,2 0-416 15,0-5-96-15</inkml:trace>
  <inkml:trace contextRef="#ctx0" brushRef="#br2" timeOffset="-198757.56">10598 10958 11055 0,'3'-17'976'0,"-2"12"-784"0,-1 5-192 0,1-6 0 0,-1-1 3200 0,0 7 608 16,0 0 112-16,0 0 32 0,-2-4-1600 0,2 4-320 15,-7 3-64-15,0 3-16 0,0 2-768 0,-1 4-160 16,0 2-16-16,-1 3-16 0,-2 1-384 0,1 2-80 16,0 0-16-16,0-2 0 0,1-1-64 0,2 0 0 15,0-2-16-15,2 0 0 0,1-1-176 0,1-2-16 0,2 1-16 0,2-3 0 16,1-2-224-16,1 0 0 0,3 0 0 0,2 0 0 16,1-1-368-16,0-3-16 15,3-4 0-15,1-1 0 16,1 1-768-16,3-5-144 0,2-2-48 0,2-1 0 15,-1-1-2048-15,1-1-400 0,-2-3-96 0,1 0-16 16,-1-2 32-16,-2 0 0 0,-2 0 0 0,-2 0 0 16,-3 2 2768-16,-2 1 544 0,-2 3 112 0,0 2 32 0,-2 0 2016 0,-4 7 416 0,0 0 80 0,0 0 16 15,0 0-32-15,0 0 0 0,0 0 0 0,0 0 0 16,-8 1-320-16,-1 3-64 0,-1 2-16 0,3 3 0 16,-2-2-144-16,1 1-48 0,1 1 0 0,1 1 0 15,-1 2-432-15,2-2-96 0,0 1 0 0,2-1-16 16,2-1-608-16,2-1-112 0,3 1-32 0,1-5 0 15,3 0-192-15,0-1 0 0,1-1 0 0,1-2 0 0,1-2 0 16,-1-1 0-16,-1-1-192 0,1 0 192 0,-3-3-320 0,1 0 64 16,0-1 0-16,-1 0 0 0,-2 2 256 0,0-5 0 15,0 4-128-15,-1-1 128 0,-1 1 0 0,-2 1 0 16,-1 6 0-16,1-7 0 0,-1 7 0 0,0 0 0 16,0-6 0-16,0 6 0 0,0 0 320 0,0 0-16 15,0 0-16-15,0 0 0 0,0 0-96 0,0 0 0 16,0 0-16-16,2 11 0 0,-1 3-176 0,0 0 0 15,1 0 0-15,0 1 0 0,1 1-240 0,-1 1-80 16,1 0 0-16,1 0-16 16,1-1-2192-16,0 1-432 0</inkml:trace>
  <inkml:trace contextRef="#ctx0" brushRef="#br2" timeOffset="-198585.62">11033 11051 19343 0,'0'0'1728'0,"2"-9"-1392"0,-2 0-336 0,0 1 0 16,0 8 2096-16,0 0 336 0,0 0 80 0,0 0 16 16,0 0-1008-16,0 0-208 0,-2 8-32 0,0 3-16 15,-1 5-800-15,1 2-144 0,-1 4-48 0,0 2 0 16,2-5-272-16,0 5 0 0,-1-1 0 0,2 3 0 31,2-6-1536-31,0 0-384 0,0-2-64 0,0-3-11120 0</inkml:trace>
  <inkml:trace contextRef="#ctx0" brushRef="#br2" timeOffset="-198413.85">11204 10954 19343 0,'0'0'1728'0,"0"0"-1392"16,0 0-336-16,0 0 0 0,0 0 1776 0,0 0 272 16,0 0 64-16,3 8 16 0,-1 3-896 0,2 0-176 15,1 4-32-15,2 0-16 0,1 4-688 0,0 0-128 16,-4 2-16-16,2 3-16 0,2-1-160 0,1 0-256 15,-4 1 64-15,0 1-13504 0</inkml:trace>
  <inkml:trace contextRef="#ctx0" brushRef="#br2" timeOffset="-198257.56">11114 11284 11055 0,'-12'-18'480'0,"10"11"112"0,-1 1-464 0,1-1-128 0,0-4 0 0,2 2 0 16,2-1 4288-16,0 1 848 0,2 0 176 0,3 1 16 15,2 1-3600-15,3 1-704 0,1-1-160 0,2-1-32 16,3 1-656-16,3-1-176 0,0 1 0 0,0-1 0 31,0 1-1696-31,-2 1-368 0,0-2-80 0</inkml:trace>
  <inkml:trace contextRef="#ctx0" brushRef="#br2" timeOffset="-198054.38">11530 10855 21183 0,'0'0'944'0,"0"0"192"0,0 0-912 0,0 0-224 0,0 0 0 0,0 0 0 0,0-6 3200 0,4-1 576 15,1 1 128-15,3 2 32 0,2 3-2672 0,3-1-544 16,2-2-96-16,0 0-32 16,1 4-1616-16,4 0-336 0,-1 0-64 0,-1 0-13808 15</inkml:trace>
  <inkml:trace contextRef="#ctx0" brushRef="#br2" timeOffset="-197927.93">11587 11044 13823 0,'0'0'1216'0,"0"0"-960"0,-6 0-256 0,6 0 0 16,0 0 4592-16,0 0 864 0,0-6 176 0,3-2 48 15,2 0-4032-15,3 0-816 0,2-3-144 0,4-1-48 16,3 0-464-16,3 2-176 0,2 1 0 0,3 1-10768 15,-2-3-2272-15</inkml:trace>
  <inkml:trace contextRef="#ctx0" brushRef="#br2" timeOffset="-197131.18">12091 10589 17215 0,'0'0'768'0,"0"0"144"0,5-5-720 0,0-1-192 0,0-1 0 0,2 1 0 16,1-2 1456-16,1 1 256 0,0 1 48 0,1-1 16 15,1-2-128-15,-1 3-32 0,-1 0 0 0,0 4 0 0,1 2-528 0,-1-3-128 16,0 2 0-16,0 2-16 0,-3 2-192 0,1 1-48 16,-2 0 0-16,-5-4 0 0,0 0-336 0,3 9-80 15,-4 1-16-15,-1 2 0 0,1 2-128 0,-2 1-16 16,-3-1-128-16,-2 2 192 0,-1-2-192 0,0 0 0 16,0-1 0-16,-1 0 0 0,1 0-240 0,0-1 64 15,1-3 16-15,2 0 0 16,-1-3-240-16,2-1-48 0,0-1-16 0,5-4 0 15,0 0-112-15,0 0 0 0,0 0-16 0,0 0 0 0,0 0 336 0,0 0 80 16,0 0 16-16,10-3 0 0,-1 0 160 0,3 1 0 16,1 1 0-16,2-1-128 0,-1 1 128 0,3 1 0 15,0 0 160-15,-2 1-160 0,0 2 464 0,-1 1 0 16,0 0 0-16,-2 1 0 0,-1 0 208 0,-2 2 32 16,-3-1 16-16,-2 3 0 0,-2 2-144 0,-2 4-48 15,-3-2 0-15,-4 4 0 0,-2-1-16 0,-2 2-16 0,-4 2 0 0,0-1 0 16,-2 1-688-16,0-3-144 0,1 0-32 0,0-3 0 31,2-2-1168-31,1-2-256 0,0-2-32 0,3-3-8448 0,0-1-1696 0</inkml:trace>
  <inkml:trace contextRef="#ctx0" brushRef="#br2" timeOffset="-196724.53">12565 10441 19343 0,'0'0'1728'0,"0"0"-1392"0,0 0-336 0,-6 2 0 16,-3 2 976-16,-2 3 128 0,-1 1 32 0,1 2 0 0,-2 2-144 0,0 1-32 16,1 0 0-16,1 0 0 0,1 1-704 0,2-3-128 15,2 0-128-15,0 1 144 0,4-1-144 0,2-2-176 16,1-1 48-16,-1-8 0 16,5 7-336-16,2-1-64 0,1-1-16 0,1-1 0 0,0 0 544 0,3 1 0 15,2 0 0-15,0 0 0 0,-1 2 0 0,0-1 0 16,2 1 128-16,-1-1-128 0,2 1 928 0,-2 1 144 15,0 3 16-15,0 0 16 0,-3-1 48 0,0 1 16 16,-2 2 0-16,-3 0 0 0,0 0-144 0,-3 0-48 16,0-3 0-16,-2 2 0 0,-2 2-288 0,0-3-64 15,-3 0-16-15,-1 0 0 0,-2-1-288 0,1-1-48 16,-2 1-16-16,0-3 0 0,0-1-128 0,0-4-128 16,0-2 192-16,1-1-192 0,-2-2 192 0,1-3-192 15,0-2 192-15,0-1-192 0,2-4 256 0,-1 0-64 0,2-2-16 16,1 0 0-16,0-7 32 0,3-1 16 0,1-1 0 0,1-2 0 15,2 0-224-15,0-2 0 0,1 1 0 0,2-1 0 16,-1 0-128-16,1 4-80 0,1 2-16 0,1 3 0 31,0 0-272-31,-1 4-48 0,1 2-16 0,-1 2 0 16,-2 1-1968-16,0 3-400 0,-2 1-80 0</inkml:trace>
  <inkml:trace contextRef="#ctx0" brushRef="#br2" timeOffset="-196255.88">11453 10557 17503 0,'0'0'768'0,"0"0"176"0,-5 6-752 0,0 0-192 16,5-6 0-16,-4 6 0 0,0 1 2000 0,4-7 368 16,0 0 80-16,0 0 16 0,0 0-1376 0,0 0-288 0,6 1-48 0,4-1-16 15,-3-3-464-15,1-2-80 0,-1-1-32 0,1-4 0 16,-1 1 160-16,2-2 48 0,1-1 0 0,-1 0 0 15,0 0-64-15,0-1-16 0,-1 0 0 0,1 0 0 16,-1 1-288-16,0 1 128 0,-2-1-128 0,2 2 0 16,-3-1 144-16,0 2-144 0,-1 3 0 0,-4 6 144 15,0 0-144-15,0 0 0 0,0 0 0 0,0 0 0 16,5 5 0-16,1 3 0 0,0 1 0 0,1 1 0 16,-1 2 0-16,2 0 0 0,1-2 0 0,2-1 128 15,-1 0-128-15,2 0 0 0,2-1 0 0,0-1 0 16,1-1 0-16,-1-3 0 0,0 1 0 0,1-4 0 15,-1-3 0-15,3 1 0 0,-1-2 0 0,-1 0 0 16,0-3 0-16,-1 3 0 0,-1-2-224 0</inkml:trace>
  <inkml:trace contextRef="#ctx0" brushRef="#br2" timeOffset="-195660.3">10876 13047 11967 0,'-2'14'528'0,"2"-14"112"0,-1 9-512 0,1 0-128 0,0 1 0 0,1 0 0 16,2 0 3200-16,1 1 592 0,1-1 128 0,0 1 32 16,0-1-3232-16,1-1-720 0,-1 0 0 0,-1 1 0 0,-4-10 0 0,2 6 0 31,2 2 0-31,-2-2 0 0,-2-6 0 0,0 0 160 0,-2 7-160 0,2-7 192 0,-5 4-64 0,5-4 0 16,-6 1 0-16,6-1 0 0,-7-2 64 0,2-5 0 15,-2 2 0-15,2-3 0 0,0 0-192 0,1-5 160 16,1-3-160-16,1 0 160 15,-1-8-480-15,3-1-80 0,1-2-32 0,2-2 0 16,0 1-400-16,1-1-96 0,1 0-16 0,0 3 0 0,0 4 688 0,0 1 128 16,3 3 128-16,0 4-192 0,0 2 704 0,0 4 128 15,0 1 16-15,-2 5 16 0,-6 2 256 0,8 2 48 0,-2 5 16 0,0-2 0 16,-2 3-64-16,-2 2-16 0,-1 0 0 16,-1 0 0-16,-1 0-320 0,-1 3-64 0,-1 0-16 0,-1-1 0 15,0 0-352-15,2 1-160 0,-2-4 128 0,1 2-128 31,-1-1-1408-31,1-1-384 0,0-1-64 0,0 0-11296 0</inkml:trace>
  <inkml:trace contextRef="#ctx0" brushRef="#br2" timeOffset="-195504.07">11066 12456 23039 0,'0'0'2048'0,"0"0"-1648"0,0 0-400 0,0 8 0 15,0 3 1808-15,0 0 288 0,-1 2 48 0,-1 2 16 0,2 2-1120 0,2 2-208 16,-1 3-64-16,0 3 0 0,1 1-640 0,-2 3-128 16,0-3 0-16,1 4 0 15,0 1-2624-15,-1-1-496 0</inkml:trace>
  <inkml:trace contextRef="#ctx0" brushRef="#br2" timeOffset="-195222.84">11235 12442 23951 0,'0'0'2128'0,"-6"8"-1696"16,-1 5-432-16,0-1 0 0,-3 2 1904 0,1 3 288 0,0-2 64 0,0 4 16 16,1-1-512-16,0 3-96 0,1-4-32 0,0 2 0 15,1-3-768-15,0 0-160 0,1-1-16 0,1 0-16 16,2-2-224-16,0-2-32 0,1-1-16 0,1-3 0 15,0-7-160-15,0 0-48 0,0 0 0 0,5 8 0 16,0-1-192-16,-5-7 0 0,0 0 128 0,11 5-128 16,-1-1 0-16,1-2 0 0,-2 1 0 0,1 0-160 31,2-2-1312-31,1 0-256 0,0-1-48 0,1-1-16 16,1-2-2064-16,-1 1-432 0</inkml:trace>
  <inkml:trace contextRef="#ctx0" brushRef="#br2" timeOffset="-194893.61">11394 12623 25567 0,'0'0'1136'0,"0"0"224"0,0 0-1088 0,0 0-272 0,-9 3 0 0,0-1 0 0,1 2 1616 0,-1 2 272 15,0 0 48-15,1 2 16 0,-1 0-576 0,0 1-112 16,3 3-32-16,-1 2 0 0,2-1-656 0,1 1-128 16,1-1-16-16,2 0-16 0,1-1-416 0,3 0 128 15,1-2-128-15,-1-1 0 0,3-2 0 0,-6-7 0 16,7 4 0-16,1-2 0 15,0-2 0-15,0 0-144 0,0-6 144 0,1-1-208 0,-1 0-48 0,0-3-16 16,-2 0 0-16,1 0 0 0,-2-2 80 0,0 1 0 16,0 0 16-16,0 2 0 0,-1-1 176 0,-1 4 0 15,0-1 0-15,-3 7-128 0,0-7 128 0,0 7 176 16,0 0-48-16,0 0 0 0,0 0 624 0,0 0 112 0,0 0 32 0,0 0 0 16,6 5-336-16,1 1-64 0,0 3-16 0,0-1 0 15,-1 3-304-15,1 0-176 0,-1 2 192 0,4-3-192 16,-1 0 0-16,0-2 0 0,3-2 0 0,1 0 0 31,1-3-1216-31,0 0-368 0,1-3-64 0</inkml:trace>
  <inkml:trace contextRef="#ctx0" brushRef="#br2" timeOffset="-193969.92">11749 12713 21183 0,'0'0'944'0,"0"0"192"0,5 9-912 0,-10-2-224 16,1-1 0-16,-1 1 0 0,1 1 1872 0,1 1 336 16,1 1 64-16,1 2 16 0,1-3-1296 0,1 3-256 15,0 1-48-15,2 1-16 0,1 1-672 0,0-1-320 16,-1-1 16-16,3 0 16 16,-1 0-2592-16,0-1-512 0</inkml:trace>
  <inkml:trace contextRef="#ctx0" brushRef="#br2" timeOffset="-193797.87">11842 12617 12895 0,'0'0'1152'0,"0"0"-928"0,0 0-224 0,0 0 0 16,0 0 2912-16,2 9 544 0,2 1 96 0,0 1 32 16,0 0-2432-16,1 1-496 0,2 4-80 0,-1 2-32 15,2 0-320-15,-1 4-64 0,-1 2-16 0,1 1 0 16,-1-1-368-16,1-1-80 0,-2-1-16 0</inkml:trace>
  <inkml:trace contextRef="#ctx0" brushRef="#br2" timeOffset="-193625.68">11829 12838 22111 0,'0'0'1968'0,"0"0"-1584"0,0 0-384 0,0 0 0 0,1-6 1984 0,2-1 304 15,2 2 64-15,0-1 16 0,1-1-1312 0,1 0-256 16,2 2-48-16,2 0-16 0,0 0-736 0,2 1 0 16,0 1 0-16,0 2-14752 15</inkml:trace>
  <inkml:trace contextRef="#ctx0" brushRef="#br2" timeOffset="-193422.46">12045 12597 31679 0,'0'0'1408'0,"0"0"272"0,0 0-1344 0,0 0-336 0,0 0 0 0,0 0 0 15,0 0 688-15,5 7 64 0,-5-7 16 0,9 5 0 16,2-3-464-16,1 0-96 0,1-2-16 0,1-2 0 31,0 0-1696-31,2-1-352 0,0 2-64 0</inkml:trace>
  <inkml:trace contextRef="#ctx0" brushRef="#br2" timeOffset="-193266.12">12112 12800 33983 0,'-12'6'1504'0,"12"-6"304"0,-3 6-1440 0,3-6-368 0,0 0 0 0,0 0 0 0,0 0 752 0,9 5 80 16,3-2 0-16,1-3 16 0,1-3-400 0,5-2-64 15,3 0-32-15,4-3 0 0,0 0-352 0,0-1-256 16,1 1 32-16,0-2-11008 16,-4 0-2208-16</inkml:trace>
  <inkml:trace contextRef="#ctx0" brushRef="#br2" timeOffset="-192597.66">12697 12326 31439 0,'0'0'688'0,"0"0"144"16,0 0 16-16,0 0 48 0,3-1-704 0,-9 6-192 0,0-3 0 0,-1 2 0 0,1 0 736 0,1 3 112 15,1 1 32-15,1-2 0 0,3-6-624 0,0 0-128 16,-4 7-128-16,3 2 176 0,-1-3-176 0,1 1 0 16,1-7 0-16,-1 6 128 0,0 3-128 0,1-1 0 15,0-8-160-15,1 7 160 0,-1-7-128 0,4 8 128 16,0-1 0-16,2 0-144 0,3-3 144 0,3 1-192 16,-1 0 192-16,2 2-192 0,2-1 352 0,2 2 64 15,3 1 16-15,1 0 0 0,-3 2-480 0,-1-3-80 16,-2 1-32-16,0 4 0 0,-1-4 752 0,-2 3 160 0,-4-1 16 0,-2 1 16 15,-2 1 112-15,-3 0 0 16,-1 3 16-16,-4-2 0 0,-2 2-192 0,-3-2-32 0,-2 3-16 0,-2-1 0 16,-1-3-480-16,-2-1 0 0,-2-2 0 0,0 0 0 31,0-3-896-31,-1-2-160 0,-2-1-32 0,5-3-16 16,0-3-2080-16,2-5-400 0</inkml:trace>
  <inkml:trace contextRef="#ctx0" brushRef="#br2" timeOffset="-192159.79">12689 12399 27647 0,'0'0'2448'0,"0"0"-1952"0,0 0-496 0,0 0 0 16,7-1 1728-16,-1-2 256 0,-6 3 64 0,8-1 0 15,1 1-592-15,1 0-112 0,2-2-32 0,3 1 0 16,2 0-1056-16,2 1-256 0,-1 0 0 0,2 0 0 16,1-3-1200-16,0 1-288 0,-2 0-64 0,2-2-16 15,-3 2-1344-15,-1-5-272 0,-2 2-48 0,0 0-16 16,0 0 1504-16,-1-2 288 0,-1 1 64 0,-1-2 16 0,-2 4 816 0,-1 0 176 15,-4-1 16-15,-1 1 16 0,-1-3 1840 0,0 1 368 16,0 1 80-16,-3 5 16 0,0 0 48 0,0 0 16 16,0 0 0-16,-2-6 0 0,-3 2-400 0,5 4-80 15,0 0 0-15,-8 4-16 0,-3 2-384 0,1 1-80 16,0 4-16-16,-1 1 0 0,1 3-528 0,1 5-96 16,1-1-32-16,-1 3 0 0,1 3 192 0,3 1 48 15,2 0 0-15,2 2 0 0,2-1-624 0,2-1 0 16,3-1 0-16,2-2-128 0,2-3 128 0,3-3 0 15,4-3 0-15,0-2 0 0,2-4 0 0,0-2 0 16,2-6 0-16,2-4-128 0,2-3 128 0,0-4 144 0,-2-3-16 0,0-4-128 16,-4-3 0-16,-1 0-352 0,-1-1 48 0,-2-2 16 15,-5-1 288-15,-2 3 0 0,-3-2 128 0,-2 1-128 16,-5 1 384-16,-3 1 0 0,-1 2-16 0,-2-2 0 16,-1 1 160-16,0 3 48 0,-3 2 0 0,0-1 0 15,-1 2-384-15,0 1-64 0,-1 1 0 0,-1 0-128 31,1 2-1344-31,0 1-368 0,3 2-80 0,2 3-17008 0</inkml:trace>
  <inkml:trace contextRef="#ctx0" brushRef="#br1" timeOffset="-172794.44">20716 10133 20271 0,'0'0'896'0,"4"-6"192"0,-1-2-880 0,-1 0-208 0,-1 0 0 0,1-2 0 15,0-1 2880-15,0 2 512 0,-2-3 128 0,0 2 0 0,0 0-1328 0,-2-1-272 16,0 1-48-16,0 1-16 0,-3-1-864 0,-1 4-176 16,-2 1-48-16,-1 2 0 0,-2 3-224 0,0 1-48 15,-2 5-16-15,-3 5 0 0,-2 8-240 0,-2 5-48 16,2 8-16-16,1 4 0 0,1 5-176 0,2 3 0 16,4 4 0-16,2 2-176 0,3-3 176 0,3 1 0 15,4-3 0-15,5-3-128 0,4-3 128 0,4-5-128 16,5-4 128-16,3-4-128 0,1-5 128 0,5-4 0 15,3-3 0-15,5-6 0 0,-1-6 0 0,2-5 0 16,0-4 144-16,-2-2-144 0,-1-5 272 0,-2-2-48 16,-2-5-16-16,-6-1 0 0,-4 0 32 0,-3 1 0 15,-5-5 0-15,-4 1 0 0,-3-1-16 0,-5 0 0 16,-2 1 0-16,-3 2 0 0,-5-3-48 0,-4 1-16 16,-4-2 0-16,-3-1 0 0,-2 0-160 0,-3-2 0 0,-4 4 0 0,2-2-176 31,0 2-768-31,2 4-144 0,1 1-48 0,5 6 0 15,2 4-2736-15,3 1-544 0</inkml:trace>
  <inkml:trace contextRef="#ctx0" brushRef="#br1" timeOffset="-172231.72">21261 10107 3679 0,'0'0'320'0,"4"10"-320"0,-1 2 0 0,2 5 0 0,1 1 5824 15,2 3 1088-15,-1 1 208 0,-1 1 48 0,1 0-4672 0,0 3-928 16,3 3-192-16,-3-1-32 0,1 2-320 0,0 0-48 16,0 2-16-16,0-6 0 0,-3 1-672 0,-1-1-144 15,0-4-16-15,-2-1-128 0,0-2 272 0,-2-4-48 16,-2-3-16-16,1 0 0 0,0-3 64 0,1-9 16 16,-4 4 0-16,4-4 0 0,0 0 336 0,-7-3 64 15,1-2 16-15,-1-4 0 0,1-6-128 0,1 0 0 16,-1-7-16-16,1-3 0 0,-1-4-352 0,0-3-64 15,1-5-16-15,3-1 0 0,0-4-128 0,2 1-272 16,2 2 64-16,0-2 16 0,3 5 48 0,2 1 16 16,1-2 0-16,0 4 0 0,3 2 128 0,2 5-192 15,3-1 192-15,1 6-192 0,1 5 192 0,2 2 0 16,-1 2 0-16,2 3-128 0,0 2 128 0,0 4 0 0,0 0-144 0,-2 3 144 16,1 4 0-16,-2 0 0 0,-2 1 0 0,-2 3 0 15,-1 4 192-15,-1 2 16 0,-4 2 0 0,-2 3 0 16,-2 5 48-16,-3-1 0 0,-1 3 0 0,-4 4 0 15,-2 3-64-15,-2 1-16 0,0-2 0 0,-1 1 0 16,1 1-176-16,-1-4 160 0,-1-2-160 0,-1 0 160 16,0-5-160-16,0-1 0 0,-1-1 144 0,1-4-144 15,-1 0 0-15,2-1 144 0,-1-3-144 0,3-1 0 16,1-3 128-16,0 0-128 0,2-5 0 0,5-4 0 16,0 0 160-16,0 0-160 0,0 0 128 0,0 0-128 15,0 0 304-15,8-4-32 0,2-3 0 0,3 3 0 16,3 2-16-16,-1-2-16 0,1 3 0 0,2 1 0 15,3 1-112-15,1 0 0 0,0 4-128 0,2-1 192 0,-3 3-192 0,0-5 0 16,-1 2 128-16,1 0-128 0,0-1 0 0,0-1 0 16,-1 0 0-16,-2-2 0 15,-2-2-896-15,-2 1-240 0,-1 1-32 0,-3 0-16 16,-10 0-2464-16,0 0-512 0</inkml:trace>
  <inkml:trace contextRef="#ctx0" brushRef="#br1" timeOffset="-171778.49">20583 9613 20271 0,'0'0'1792'0,"-4"5"-1424"0,0 2-368 0,-1-2 0 16,0 0 2288-16,0 0 384 0,-2 2 80 0,1-1 0 15,-1 1-912-15,1-1-192 0,-1 3-48 0,2-2 0 16,-2 2-1152-16,1-4-224 0,-1-1-48 0,2 0-16 15,5-4-160-15,-6 4 0 0,-2 0 144 0,2-4-144 16,0 0 256-16,6 0 0 0,0 0-16 0,0 0 0 0,-3-8 160 0,2 2 48 16,2-1 0-16,2 1 0 0,1-1-112 0,1-1-16 15,0 0 0-15,2 1 0 0,-1-1-96 0,2 1-32 16,1 1 0-16,0-1 0 0,-1 2 128 0,0 1 32 16,0 2 0-16,-8 2 0 0,0 0-32 0,0 0 0 15,8 1 0-15,-8-1 0 0,0 0-32 0,0 0-16 16,5 5 0-16,-2 2 0 0,-2 0-272 0,-1 2 0 15,-1-2 0-15,-1 2 0 16,0 2-1392-16,-1 0-384 0,-1 0-80 0,1-1-10208 16,1-1-2048-16</inkml:trace>
  <inkml:trace contextRef="#ctx0" brushRef="#br1" timeOffset="-171418.93">20831 9505 14735 0,'0'0'1312'0,"0"0"-1056"0,10 5-256 0,-2 1 0 16,-1-2 3088-16,-2 2 560 0,-5-6 128 0,5 7 0 16,-1-1-1328-16,-1 1-272 0,-2 1-48 0,-1 0-16 15,-1 2-1008-15,-2-2-208 0,0 0-32 0,-1 0-16 16,-1 0-496-16,0 0-96 0,1 1-32 0,0-3 0 16,-1-1-224-16,0-1 144 0,5-4-144 0,-7 3 128 15,2-3-128-15,0-4 160 0,0 1-160 0,1-3 160 16,0 1-160-16,1-2 0 0,2 2 144 0,1-2-144 15,1 1 192-15,2-3-48 0,-1 1 0 0,1 1 0 16,2-2-16-16,2 3 0 0,0-1 0 0,1 1 0 0,0-1-128 0,1 3 192 16,2 0-192-16,0 1 192 0,-3 0-32 0,0 3 0 15,1 0 0-15,-2 0 0 0,-7 0 16 0,6 3 0 16,1 2 0-16,-2-1 0 0,-5-4-176 0,4 5 0 16,-2 1 0-16,1 2 0 15,0-1-1568-15,-2 4-400 0,-6-1-80 0,-2 1 0 0</inkml:trace>
  <inkml:trace contextRef="#ctx0" brushRef="#br1" timeOffset="-171057.67">20209 10067 19343 0,'0'0'848'0,"0"0"192"0,0 0-832 0,-3 6-208 0,3-6 0 0,-1 7 0 16,1-1 2624-16,0 1 464 0,1-1 112 0,1 2 0 16,0 2-1872-16,1 1-384 0,-1 1-80 0,1-2-16 15,0 0-400-15,-2 1-96 0,0-2-16 0,-1 0 0 0,0 0-64 0,-1-1-16 16,0 0 0-16,-1-2 0 0,2-6-128 0,-5 6-128 15,0-2 144-15,0-2-144 0,-1 1 208 0,1-3-48 16,-1-2-16-16,-1 1 0 0,7 1-16 0,-4-4 0 16,-2-1 0-16,2-1 0 0,1-2 160 0,1 0 32 15,-1-1 0-15,0 0 0 0,3 1-48 0,0-1 0 16,-1 2 0-16,1-3 0 0,1 3-80 0,2 2 0 16,-3 5-16-16,5-5 0 0,-5 5-176 0,7-4 0 15,-1 1 0-15,1 2 0 16,-1 1-1216-16,2 1-240 0,-1 1-32 0,-7-2-9488 15,6 3-1888-15</inkml:trace>
  <inkml:trace contextRef="#ctx0" brushRef="#br1" timeOffset="-170651.35">20204 10460 14735 0,'0'0'1312'0,"0"0"-1056"0,0 0-256 0,0 0 0 16,0 0 2640-16,0 0 480 0,0 0 80 0,0 0 32 16,0 0-1504-16,0 0-320 0,2-2-48 0,-2 2-16 15,0 0-720-15,0 0-160 0,0 0-16 0,0 0-16 16,0 0-112-16,0 0-32 0,0 0 0 0,0 0 0 16,0 0-80-16,0 0-16 0,0 0 0 0,0 0 0 15,0 0-192-15,0 0 128 0,0 0-128 0,0 0 0 0,0 0 0 16,0 0 0-16,0 0 0 0,0 0 0 0,0 0 128 0,0 0-128 15,0 0 0-15,0 0 144 0,0 0-144 0,0 0 0 16,-6 0 0-16,6 0 128 0,-5-3-128 0,1 0 0 16,-2 0 0-16,6 3 0 0,0 0 128 0,-3-7-128 15,-1-1 0-15,1 2 128 0,2-3 192 0,-1 2 16 16,1 2 16-16,1 0 0 0,0-3 160 0,0 8 16 16,1-7 16-16,-1 7 0 0,0 0 0 0,0 0 0 15,0 0 0-15,0 0 0 0,0 0-256 0,0 0-48 16,4 9-16-16,0 1 0 0,0-1-224 0,-1 0 0 15,-1 1 0-15,1-2 0 16,0 1-1920-16,-1 0-384 0,2 2-80 0</inkml:trace>
  <inkml:trace contextRef="#ctx0" brushRef="#br1" timeOffset="-170229">20648 10939 20447 0,'0'0'896'0,"0"0"192"0,0 0-864 0,-4 5-224 0,-2-1 0 0,-2 0 0 0,0 0 1968 0,0 0 336 16,1-2 80-16,-1 1 16 0,0-3-800 0,-1 0-176 15,1 0-16-15,8 0-16 0,-7 0-688 0,7 0-128 16,-5-5-16-16,5 5-16 0,-4-8-352 0,3 1-192 16,1 1 192-16,3-1-192 0,-1 1 0 0,2-1 0 15,0 1 0-15,1-1 0 0,0 2 160 0,3 0-32 16,0 1 0-16,0 0 0 0,0 1 336 0,0 3 64 16,-1 0 16-16,1 0 0 0,-8 0 160 0,7 7 16 15,-1-3 16-15,1 2 0 0,-3-1-192 0,0 2-32 16,-4-7-16-16,1 8 0 0,0 0 272 0,-1 1 64 15,0 0 16-15,-2-1 0 0,-2 1-720 0,0-3-128 16,0 2 0-16,0 0 0 0,0-1 0 0,-1 0 0 16,-3-3 0-16,3 0 0 15,-2-1-560-15,1-1-176 0,6-2-32 0,0 0-16 16,0 0-2256-16,0 0-448 0,0 0-96 0,0 0 0 0</inkml:trace>
  <inkml:trace contextRef="#ctx0" brushRef="#br1" timeOffset="-169853.74">20991 10947 25167 0,'0'0'1104'0,"0"0"240"0,0 0-1072 0,1 7-272 0,1 1 0 0,-1 1 0 16,0-2 2240-16,-1-3 400 0,0-4 80 0,-1 6 16 16,1-6-1392-16,-3 8-256 0,1 0-64 0,-2-2-16 15,-1 0-576-15,-2-1-112 0,-1 0-32 0,1 0 0 16,-3-1-32-16,1 0 0 0,0-1 0 0,1-1 0 0,1-2 224 0,-3 0 32 15,0 0 16-15,2-5 0 0,2 1-400 0,0-1-128 16,4-1 0-16,1-1 0 0,-1 0 0 0,2 2 0 16,4-1 0-16,3-1 0 0,0-1 0 0,1 2 0 15,0-1 0-15,1 2 0 0,0 0 0 0,2 1 0 16,1 0 0-16,-1 2 0 0,2 0-192 0,2 2 16 16,-4 0 0-16,0 2 0 0,-1-1 176 0,-1 0 192 15,-1 0-32-15,-8-1-16 0,7 3 240 0,-2 0 64 16,-5-3 0-16,0 0 0 0,3 6 320 0,-1 2 64 15,-2-8 0-15,-1 8 16 0,-2 1-656 0,-1-1-192 16,-1 1 0-16,-1-3 0 0,-2 1 0 0,0-1 0 16,0-2 0-16,0-1 0 15,0-2-1744-15,-1-2-432 0,-2-2-64 0,-1-2-16400 0</inkml:trace>
  <inkml:trace contextRef="#ctx0" brushRef="#br1" timeOffset="-169525.41">19644 9544 11055 0,'0'0'976'0,"0"0"-784"15,-6-3-192-15,6 3 0 0,0 0 4832 0,0 0 928 16,0 0 176-16,0 0 32 0,0 0-3504 0,0 0-704 16,6-1-144-16,5 0-16 0,1 1-960 0,2-3-192 15,0 0-48-15,2-1 0 0,2-2-272 0,2 1-128 16,-1 0 0-16,2-1 128 0,0 1-128 0,0 0-144 15,1 1 144-15,-1-1-208 16,0 0-2144-16,-2-1-416 0,-2-2-96 0,-1-1-11808 0</inkml:trace>
  <inkml:trace contextRef="#ctx0" brushRef="#br1" timeOffset="-169118.84">20038 9189 20671 0,'0'0'912'0,"0"0"192"0,-4-2-880 0,-2-2-224 0,-1 0 0 0,-1 1 0 15,-1 2 1616-15,0-3 288 0,-1 1 48 0,-3 1 16 16,-3 0-320-16,-1 1-64 0,-1 1-16 0,-2 0 0 16,1 0-336-16,-3 1-64 0,-3 1-16 0,0 0 0 15,0 2-224-15,-1 3-48 0,0 2-16 0,0 3 0 16,0 1-352-16,1 4-80 0,2 5-16 0,1 4 0 16,1-1-64-16,1 6-16 0,2 1 0 0,2 2 0 15,3 0-480-15,3 0-112 0,2-1 0 0,3-1-16 16,1-4 272-16,4 0 0 0,2-1 0 0,5-3 0 15,3 0 0-15,3-2 0 0,3-3 0 0,2 1 0 0,4-3 0 0,3 0 0 16,3-1 0-16,2-2 0 0,2-1 0 0,3-1-192 16,1-2 192-16,1-3-160 0,2-3 160 0,-1-4 0 15,0-6 0-15,-1 0-128 0,-2-3 128 0,-1-4 128 16,-3-3-128-16,-1-1 176 0,-1-3 80 0,-5-3 32 16,-1-6 0-16,-5 2 0 0,-3-2 16 0,-1-1 0 15,-5 0 0-15,-3-1 0 0,-3 0 160 0,-5-1 48 16,-1 1 0-16,-5 0 0 0,-3 1 32 0,-2 0 16 15,-4 0 0-15,-2 0 0 0,-3 4-272 0,-3 2-48 16,-3-2-16-16,2 4 0 0,-2 3-224 0,-1 2-256 16,2 2 48-16,1 5 16 15,-1 3-1856-15,4 1-352 0,1 3-80 0</inkml:trace>
  <inkml:trace contextRef="#ctx0" brushRef="#br1" timeOffset="-160592.52">19754 12626 19343 0,'-1'-8'1728'0,"-2"-1"-1392"0,0 0-336 0,2 0 0 0,1 1 2816 0,1 0 512 16,1-1 80-16,0 1 32 0,1 1-1584 0,0 1-320 15,-3 6-64-15,0 0-16 0,0 0-192 0,0 0-48 16,0 0 0-16,9 4 0 0,-2 4-512 0,0 5-128 15,-3 4 0-15,0 6-16 0,-2 6-192 0,1 5-48 16,-2 5 0-16,-1 4 0 0,0 4-320 0,2 5 144 16,-4-1-144-16,1 1 0 0,0-1-160 0,1-2-144 15,0-2-16-15,0-2-16 16,1-5-1776-16,2-5-368 0,-2-4-64 0,2-3-8800 16,0-3-1776-16</inkml:trace>
  <inkml:trace contextRef="#ctx0" brushRef="#br1" timeOffset="-160357.89">20062 12540 19343 0,'-3'-20'848'0,"2"12"192"0,-1-3-832 0,0 0-208 0,2-2 0 0,0 3 0 16,-2 1 4176-16,2 2 800 0,0 7 144 0,0 0 48 16,0 0-2928-16,0 0-576 0,0 0-112 0,3 12-16 15,0 3-976-15,1 6-192 0,-2 5-48 0,2 4 0 16,0 4-320-16,0 3 128 0,-1 3-128 0,-1 5 0 15,1 1 0-15,-1 3 0 0,1 0 0 0,0 1 0 16,-1-1-480-16,0 0-112 0,-1-3-32 0,-1-2 0 16,0-1-1104-16,1-6-208 0,0 0-48 0,1-2-9376 15,-2-5-1872-15</inkml:trace>
  <inkml:trace contextRef="#ctx0" brushRef="#br1" timeOffset="-160186.1">19909 13099 38703 0,'-19'-16'848'0,"11"12"176"0,0-3 48 0,1 0 16 0,2 1-880 0,3-1-208 15,0 1 0-15,4-2 0 0,1-1 1072 0,4 0 160 16,2-1 48-16,2 3 0 0,4-1-704 0,2 0-128 16,-1 0-16-16,2 0-16 0,2 0-416 0,0 2 0 0,4 1 0 0,1 1-176 31,-3 0-2000-31,3 1-416 0,-1 2-80 0,2 1-14416 0</inkml:trace>
  <inkml:trace contextRef="#ctx0" brushRef="#br1" timeOffset="-159732.64">20564 12808 14735 0,'0'0'640'0,"-2"9"160"0,-2-2-640 0,2 3-160 0,-1 3 0 0,-1 3 0 15,0 2 4800-15,-1 4 912 0,0-2 192 0,-2 3 48 16,1 5-3696-16,-1-1-720 0,3 1-160 0,0 0-32 15,-1 1-832-15,1-2-160 0,2-1-32 0,-1-2-16 16,1-2-304-16,0-4 0 0,2-2 0 0,2-4 0 16,-2-4-384-16,0-8 32 0,0 0 0 0,0 0 0 15,5-10-192-15,0-3-32 0,1-4-16 0,2-1 0 0,-2-4 176 0,-1-5 32 16,0-2 16-16,0-2 0 0,-1-3 368 0,-1-1 0 16,2-2 0-16,0-1 0 0,0-2 0 0,1 2 0 15,-1 2 0-15,-1-1 192 0,1 2 96 0,0 2 32 16,2 5 0-16,-1 1 0 0,-1 4 80 0,1 5 32 15,0 5 0-15,-2 4 0 0,-4 9-160 0,0 0-16 16,5 9-16-16,-1 6 0 0,0 8-240 0,-1 7 0 16,-2 6 128-16,2 4-128 0,2 1 0 0,0 3 144 15,-1 2-144-15,2-2 128 0,2 0-128 0,3-3 0 16,-1-2 0-16,2-6 128 0,1-5 48 0,0-2 0 16,0-4 0-16,0-2 0 0,0-6 416 0,1-2 96 15,3-1 16-15,-2-9 0 0,-2-1 112 0,0-2 16 0,0-4 16 0,0-3 0 16,0-2-64-16,-1-5-16 0,-1-2 0 0,1-3 0 15,0-8-304-15,-1-1-64 0,-1-7-16 0,-1 1 0 16,-3-3-192-16,-1-2-64 0,-1 0 0 0,-2-3 0 16,-4 0-304-16,-2 3-64 0,2 1-16 0,-2 2 0 31,-1 1-1792-31,0 3-384 0,-1 6-64 0,1 3-11232 0,0 5-2256 0</inkml:trace>
  <inkml:trace contextRef="#ctx0" brushRef="#br1" timeOffset="-158214.58">20595 12310 18879 0,'0'0'832'0,"0"0"192"0,0 0-832 0,0 0-192 16,0 0 0-16,6 0 0 0,-6 0 1168 0,8 0 192 15,-8 0 48-15,8 0 0 0,-8 0 224 0,8 4 48 16,-8-4 16-16,0 0 0 0,8 4-544 0,-8-4-96 16,0 0-32-16,0 0 0 0,1 8-528 0,-1 0-112 15,-3 0-32-15,-1-1 0 0,-2 3 288 0,-2-3 48 16,-1 1 16-16,1 1 0 0,-2-5-496 0,1 1-80 15,-1 1-128-15,1-4 176 0,1 0-176 0,1-2 128 16,0 0-128-16,7 0 128 0,-6-6-128 0,0 0 128 16,3-1-128-16,0-2 128 0,2 0-128 0,1 0 0 15,0-3 0-15,2 3 0 0,1 0 0 0,1 0 0 16,0-2 0-16,1 2 0 0,0 3 0 0,2 1 128 16,-1-1-128-16,2 4 128 0,0-1 80 0,1 3 16 0,-3 0 0 0,4 1 0 15,-1 1 192-15,-2 0 32 0,0 2 16 0,0 0 0 16,-7-4 176-16,0 0 16 0,5 5 16 0,-5-5 0 15,2 7 32-15,-2-7 0 0,-2 8 0 0,-2 1 0 16,-1-3-384-16,-2 1-80 0,-1-2-16 0,0 0 0 16,1 2-224-16,-1-5 128 0,-1 2-128 0,1-1 0 15,1 1 0-15,7-4 0 0,-8 1-208 0,2 0 64 32,6-1-592-32,0 0-112 0,-7-1-32 0,7 1 0 0,0 0-2640 0,0 0-544 0,0 0-96 0</inkml:trace>
  <inkml:trace contextRef="#ctx0" brushRef="#br1" timeOffset="-157855.24">20888 12261 17215 0,'0'0'768'0,"0"0"144"0,5 6-720 0,1 2-192 16,-3-1 0-16,1-1 0 0,0 1 1792 0,-4-7 320 15,0 0 64-15,2 9 0 0,2 0-160 0,-3 1-32 16,-2-3-16-16,-1 1 0 0,0 1-640 0,-2-1-128 15,-2-2-32-15,0 1 0 0,-1-2-576 0,0 0-112 16,-2 0-32-16,-1-1 0 0,1-1 32 0,-1-3 0 16,2 1 0-16,1 0 0 0,1-2-128 0,-1 0-32 15,1-2 0-15,1 1 0 0,1-2-160 0,0 0-32 16,4 4-128-16,-1-7 192 0,1 1-192 0,1-1 0 0,2-1 0 16,0 2 0-16,3-2 0 0,-1 2 0 0,1-1 0 0,1 2-160 15,1 0 160-15,1 1 0 0,1 1 0 0,2 2 0 16,-2-3 0-16,1 3 0 0,-1 1 0 0,-1 1 0 15,1 0 128-15,-4 2 128 0,-6-3 0 0,5 6 16 16,-5-6 176-16,0 0 48 0,2 7 0 0,-4 1 0 16,-2-1-112-16,0 1 0 0,1-1-16 0,-1 1 0 15,-2-3-240-15,0 0-128 0,-1 0 128 0,2-1-128 32,5-4-864-32,-5 5-240 0,5-5-48 0,-4 6-11584 0,4-6-2304 0</inkml:trace>
  <inkml:trace contextRef="#ctx0" brushRef="#br1" timeOffset="-156257.75">21415 12915 2751 0,'0'0'256'0,"0"0"-256"0,0 0 0 0,4 12 0 0,-2 1 4928 0,2 3 960 16,0-1 176-16,0 4 32 0,1-1-3792 0,-1 4-768 15,0-1-160-15,0 2-32 0,1 2-64 0,0 1-32 16,-1 0 0-16,2-1 0 0,0-2-544 0,-1-2-96 16,-2-2-32-16,1-3 0 0,0 0-192 0,-2-3-64 15,0-2 0-15,-2-4 0 0,0 0-64 0,0-7-32 16,0 0 0-16,0 0 0 0,0 0-80 0,-3-7-16 16,-2-4 0-16,1-2 0 0,-1-3-128 0,1-1 0 15,1-3 0-15,1 0-176 0,-1-3 176 0,0 0 0 16,-1-3 0-16,2-1 0 0,1-2 0 0,2-2-128 15,-2-2 128-15,2-4 0 0,3 2-128 0,0 1 128 16,0-1-128-16,2 4 128 0,2 1-160 0,0 3 160 0,1 0-192 16,3 5 192-16,1 1 0 0,0 4 0 0,0 4 0 0,0 3 0 15,0 1 224-15,1 2 0 0,1 3 0 0,-2 3 0 16,-2 1 32-16,1 3 0 0,0 1 0 0,-2 1 0 16,-1 1-80-16,-1 4-16 0,0 0 0 0,-3 4 0 15,-1 3-16-15,-3 3 0 0,-2 2 0 0,-3 1 0 16,-1 7-144-16,-3-2 128 0,-1 0-128 0,-1 4 128 15,-1-1-128-15,1 0 0 0,-2-1 144 0,0-1-144 16,2-2 0-16,-3-1 0 0,-2-3 0 0,1-2 128 16,1-3-128-16,1 0 128 0,1-5-128 0,1 0 128 15,4-2 32-15,1-4 16 0,0-1 0 0,5-6 0 16,0 0 128-16,0 0 16 0,0 0 16 0,7-3 0 16,2-1-16-16,3-2-16 0,1 0 0 0,2 0 0 0,-1-3-96 15,3 0-16-15,0 2 0 0,1-2 0 0,2 0-192 0,-1 1 0 16,1 0 0-16,-1 0 0 0,2 0-160 0,0 2-80 15,-1 2-16-15,-1-1 0 16,1 4-2416-16,-1 1-480 0,1 0-112 0</inkml:trace>
  <inkml:trace contextRef="#ctx0" brushRef="#br1" timeOffset="-155820.4">22097 13020 32991 0,'0'0'1472'0,"0"0"288"0,0 0-1408 0,0 0-352 0,2-7 0 0,2 0 0 16,1 2 1216-16,2 1 160 0,1 0 32 0,1 2 16 15,0-1-480-15,3 3-112 0,1 2 0 0,1 1-16 16,2 3-560-16,-1 1-96 0,1 0-32 0,0 2 0 16,-2 2 192-16,0 0 16 0,-1 2 16 0,0 2 0 15,-2-1 128-15,-1 2 32 0,-2-1 0 0,-1 1 0 16,-2-2-128-16,-1 2-32 0,-2 1 0 0,-2 1 0 15,-1-1-160-15,-2 0-16 0,-3-1-16 0,-1-1 0 16,0 1-160-16,-2 1 0 0,-1 0 144 0,-1 1-144 16,-4-4 0-16,1 2 0 0,-2-3 0 0,1-4 0 15,0-1-144-15,1 0 144 0,0 0-160 0,-1-4 160 16,2-4-160-16,-1 0 160 0,0-4-160 0,-1 1 160 16,4-3-192-16,-1-2 48 0,1 1 16 0,2-1 0 15,3-2 128-15,2 0 0 0,1 0 0 0,5 3 0 0,0 0 0 0,5 1 224 16,2 3-48-16,2 2-16 0,3 1 160 0,1 4 16 15,3-2 16-15,2 3 0 0,1-1 96 0,1 4 0 16,1 3 16-16,2-1 0 0,0 0-64 0,0 0-16 16,0 0 0-16,-1-1 0 0,0-2-192 0,-2 2-32 15,3 1-16-15,-2-2 0 16,1-1-560-16,-2-2-112 0,0 0-32 0,1 0-14160 16,2-2-2848-16</inkml:trace>
  <inkml:trace contextRef="#ctx0" brushRef="#br1" timeOffset="-152523.25">20012 15622 23039 0,'29'-15'2048'0,"-28"28"-1648"0,-1 4-400 0,0 3 0 16,1 2 1792-16,1 4 288 0,0 3 48 0,1 1 16 16,-2 2-736-16,3 2-160 0,1 3-32 0,1-3 0 15,0 1-320-15,1-1-80 0,-2 0-16 0,1-4 0 16,-2-2-272-16,0-5-48 0,-1-3-16 0,-1-1 0 16,0-4-464-16,-1-3-192 0,0-3 16 0,-1-9 0 0,0 0 368 0,0 0 80 15,0 0 16-15,0 0 0 0,-4-5-64 0,-1-4-16 16,-1 0 0-16,0-4 0 0,0-3-208 0,1-4 0 15,-1-2 0-15,3-4 0 0,-1-4 0 0,1-4 0 16,0-1 0-16,3-3-160 0,2-1 32 0,0 0 0 16,2 1 0-16,1-1 0 15,2 3 128-15,-1 2 0 0,1 4 0 0,1 0 0 0,1 4 0 0,1 2 0 16,2 5 0-16,1 0 0 0,1 5-160 0,0 2 160 16,-3 3-192-16,0 4 192 0,0 4 0 0,0 1 0 15,-1 0 0-15,-1 6 0 0,-1 5 176 0,-1 2-176 0,-2 1 192 0,-2 6-192 16,-3 3 240-16,-3 6-64 0,-1 1-16 0,0 1 0 15,-2 4-160-15,-2 0 128 0,-1 1-128 0,0-2 128 16,-2-2 0-16,2-1-128 0,-3-2 192 0,4-2-64 16,2-2 272-16,1-3 48 0,-1-2 16 0,3-2 0 15,1-1 64-15,2-2 16 0,2-2 0 0,1-3 0 16,1 0-224-16,3-3-32 0,2 1-16 0,0-3 0 16,3-1-48-16,1-4-16 0,1-3 0 0,1 2 0 15,0 1-208-15,2-3 0 0,1-2 0 0,3-1 0 16,1 0-400-16,2 0-128 15,-3-1-32-15,1 1 0 0,0 1-2288 0,-1-1-464 0,-3 3-80 16</inkml:trace>
  <inkml:trace contextRef="#ctx0" brushRef="#br1" timeOffset="-151897.95">20677 16085 12895 0,'0'0'1152'0,"0"0"-928"0,0 0-224 0,0 0 0 15,3-8 2800-15,-1 0 512 0,2 1 96 0,0-2 32 16,1 1-1296-16,2 2-256 0,-1-3-48 0,2 2-16 15,0 1-560-15,1 1-112 0,1-2-32 0,2 3 0 16,1 3-304-16,0 0-64 0,-1-1-16 0,0 4 0 16,1 0-64-16,0 1-16 0,0-2 0 0,0 3 0 0,-1 1-224 0,-2 2-48 15,-2 0-16-15,0 4 0 0,-2-2-96 0,-2 5-16 16,0-3 0-16,-3 2 0 0,-1 2-48 0,-4 2-16 16,-1 0 0-16,-1 3 0 0,-2-3-192 0,-3 2 0 15,-2 1 0-15,-1 1 0 0,-2-2 0 0,-1 1 0 16,1 0-160-16,-1-4 160 0,0-2 0 0,0-1 0 15,1-2 0-15,2-2-128 0,1-1 128 0,1-3 0 16,3-1 0-16,1-1 0 0,1-3 0 0,7 0-256 16,0 0 32-16,-3-7 16 0,0 2 208 0,3 5 0 15,3-8 0-15,2 1-144 0,3 0 144 0,1 1 0 16,2-1 0-16,2-1 0 0,2 4 176 0,0 0-48 16,1 0 0-16,2 1 0 0,2 3 32 0,-1-2 0 15,1 2 0-15,1 0 0 0,0 2-160 0,0 1 128 0,1-1-128 16,-1 0 128-16,-2 1-304 0,1 1-64 0,-3-1-16 0,0-1 0 31,0 1-2416-31,-3-2-480 0,-1-1-112 0,-1-1-12656 0</inkml:trace>
  <inkml:trace contextRef="#ctx0" brushRef="#br1" timeOffset="-151585.4">21601 15583 3679 0,'3'-17'160'0,"-3"9"32"16,-1-1-192-16,-1-2 0 0,0 1 0 0,-1 1 0 16,0 0 6800-16,-2 1 1328 0,-1 1 256 0,-2 3 48 15,-1 3-5312-15,0 2-1072 0,-4 2-192 0,0 5-64 0,-2 4-704 0,0 2-128 16,-2 4-48-16,0 4 0 0,0 4-336 0,0 3-64 16,0 1 0-16,1 3-16 0,2 2-80 0,1 1-16 15,1 1 0-15,3-3 0 0,1 0-80 0,3-2 0 16,0 1-16-16,3-1 0 0,2-2-96 0,3-2-16 15,1-2 0-15,2 0 0 0,2-3-64 0,1 0 0 16,3-3-128-16,1 0 192 0,3-2-192 0,-1-2 0 16,2-4 0-16,3-2 0 0,1-2-208 0,1-2-48 15,0-2 0-15,2-2 0 16,-4-4-1264-16,1 1-256 0,0-4-48 0,0-2-16 16,-1-1-2000-16,-2-2-416 0</inkml:trace>
  <inkml:trace contextRef="#ctx0" brushRef="#br1" timeOffset="-151257.24">21832 15905 32591 0,'0'0'1440'0,"0"0"304"0,-6 5-1392 0,-1 3-352 0,0 2 0 0,1 2 0 15,-2 2 1216-15,2 3 192 0,-1 3 16 0,2-1 16 16,0 1-368-16,2 1-80 0,2 1-16 0,-1 0 0 16,2-2-720-16,3-2-128 0,1 0-128 0,3-1 144 15,-2 0-144-15,1-5 0 0,2-2 0 0,1-2 128 16,2-2-128-16,-1-3 0 0,0 1 0 0,1-4 0 15,-1 0 0-15,1-4 0 0,1 1 0 0,-2-2 0 16,0-3 0-16,1-1 0 0,-1-1 0 0,1-1 0 16,-1-2 0-16,1-1 0 0,0-2 0 0,0 2 0 15,-2 1 0-15,0-1 0 0,0-2 0 0,-1 3 0 0,-2 1 0 16,1 3 0-16,-2 1 0 0,-1 2 0 0,-4 6 336 0,0 0 48 16,0 0 0-16,4 6 0 0,0 6 0 0,0 0 0 15,0 0 0-15,1 3 0 0,-1 5-240 0,1 1-144 16,2-1 192-16,-1 0-192 0,1 3 0 0,2-4 0 15,0 0 0-15,0 0 0 16,0-3-1536-16,0 0-192 0,2-2-64 0,-1-1 0 16,0-3-1552-16,4-4-320 0,-4-2-64 0</inkml:trace>
  <inkml:trace contextRef="#ctx0" brushRef="#br1" timeOffset="-150960.3">22673 15581 1839 0,'0'0'160'0,"0"0"-160"0,-7 2 0 0,1 0 0 16,-1 5 6672-16,0 1 1312 0,-3 3 256 0,1 4 48 15,-1 2-5168-15,1 2-1040 0,0 3-208 0,-2 3-32 16,1 4-688-16,-2 2-144 0,2 2-32 0,0-2 0 16,3 3-544-16,1-3-112 0,3 2-32 0,1-1 0 15,2 1-32-15,2-3-16 0,0-4 0 0,3-1 0 16,2-2-16-16,2-3 0 0,1-5 0 0,1 0 0 15,-1-1 288-15,2-5 64 0,0-2 16 0,1-2 0 16,1-2 32-16,3 0 0 0,-3-3 0 0,1-2 0 16,-1-2-272-16,2 0-48 0,-1-1-16 0,2 0 0 15,0-1-288-15,2 2 0 0,-3-2 0 0,1 1 0 16,2 0-528-16,-1-1-16 0,-1 2 0 0,0 0 0 16,0 2-2208-16,-2-2-448 0,1-1-96 0</inkml:trace>
  <inkml:trace contextRef="#ctx0" brushRef="#br1" timeOffset="-150819.78">23194 16116 32015 0,'0'0'1408'0,"-3"10"320"0,-3 6-1392 0,4-2-336 16,0 2 0-16,2 0 0 0,0-1 240 0,2 0-32 16,0-4 0-16,4 1-9808 15,0-2-1984-15</inkml:trace>
  <inkml:trace contextRef="#ctx0" brushRef="#br1" timeOffset="-150694.68">23236 15650 36863 0,'-17'-9'3264'0,"9"3"-2608"0,-2-1-528 0,1 2-128 16,1 2 832-16,8 3 144 0,-7-2 32 0,7 2 0 31,0 0-2160-31,0 0-416 0</inkml:trace>
  <inkml:trace contextRef="#ctx0" brushRef="#br2" timeOffset="-137692.4">22914 10342 25103 0,'0'0'1104'0,"0"0"240"0,0 0-1072 0,0 0-272 16,1 1 0-16,1 11 0 0,0-3 768 0,1 3 80 16,1-1 32-16,0 2 0 0,4 2 128 0,-2-1 16 15,1 3 16-15,-2 1 0 0,1 0-352 0,0 1-80 16,-2-4-16-16,-2 2 0 0,1 0 16 0,-1-1 0 15,1-2 0-15,-2-3 0 0,-1-1-112 0,-1-1-32 16,-2-1 0-16,1-1 0 0,2-7-144 0,0 0-48 16,-7 5 0-16,1-4 0 0,-1 0-128 0,7-1-16 15,-6-2-128-15,0-3 192 16,3-3-480-16,-1-4-96 0,0 0-32 0,2-1 0 16,1-6-128-16,1-1-32 0,0-1 0 0,0-1 0 15,0-1 128-15,1-2 0 0,1 0 16 0,0 2 0 0,2-1 208 0,1 2 32 0,1 1 16 0,0 0 0 16,1 3 176-16,2 1 0 0,1 3 0 0,1 1 128 15,-1 1 384-15,1 4 96 0,-2-1 16 0,0 5 0 16,3 2 48-16,-3 2 16 0,-9 0 0 0,7 5 0 16,-1 0-352-16,-1 3-64 0,-1 2-16 0,-2 1 0 15,-2 2-64-15,0-2 0 0,0 5-16 0,-2 0 0 32,-2-1-656-32,-1 2-128 0,-2 0-32 0,1 0 0 15,-2-2-2400-15,0-2-480 0,0-3-112 0,0-2-9504 0</inkml:trace>
  <inkml:trace contextRef="#ctx0" brushRef="#br2" timeOffset="-137503.31">23226 9909 12895 0,'5'-17'1152'0,"-2"10"-928"0,-1 0-224 0,2 0 0 0,0 2 3904 0,-4 5 752 16,5-4 144-16,-5 4 16 0,0 0-2368 0,8 4-464 15,-1 1-112-15,-2 4-16 0,0 4-832 0,-1 4-192 16,0 4-16-16,-2 2-16 0,-3 1-512 0,1 3-96 15,-1 5-32-15,-1-2 0 16,0 1-672-16,1 1-128 0,-2 0-16 0,2-1-16 16,-1-1-2080-16,1-1-432 0,0-3-80 0,-2-3-10352 0</inkml:trace>
  <inkml:trace contextRef="#ctx0" brushRef="#br2" timeOffset="-137268.96">23360 10037 3679 0,'5'-16'160'0,"-2"8"32"0,1-1-192 0,0 0 0 0,0 1 0 0,-2 0 0 16,-1 0 5360-16,2 3 1024 0,-3 5 208 0,0 0 32 16,0 0-4000-16,0 0-816 0,-5 7-144 0,-2 2-48 15,0 3-528-15,-3-1-128 0,1 5 0 0,-1 1-16 16,-3 1-512-16,2 0-112 0,-2-1 0 0,3 2-16 16,2-4 144-16,-1 4 16 0,1-4 16 0,2-2 0 15,0 2-160-15,4-2-16 0,0-2-16 0,2 1 0 16,2-2-288-16,0 0 0 0,-2-10 0 0,6 7 0 15,-1 1-640-15,3 0-128 0,2-5-16 0,2-1-16 16,1-2-2096-16,0 0-432 0,0 0-64 0</inkml:trace>
  <inkml:trace contextRef="#ctx0" brushRef="#br2" timeOffset="-136955.52">23550 10150 23839 0,'0'0'1056'0,"0"0"224"0,-5 0-1024 0,0 0-256 16,-2 3 0-16,0-1 0 0,-1 2 1648 0,0 3 272 15,-1 0 64-15,1 4 16 0,-1 1-992 0,1 2-208 16,2 2-32-16,0-1-16 0,2 0-592 0,2-1-160 16,-1 0 0-16,3-2 0 0,1-2 0 0,3 0 0 15,0-3 0-15,3 0 0 0,1-2 0 0,-1-2 0 16,3-2 0-16,1-1-128 0,2-3 128 0,-1 0 0 0,0-1 0 0,-2 0 0 16,2-4 0-16,0-1 0 0,-1 0 0 0,1-3 0 15,0 0 0-15,-2 0 144 0,-1-1-144 0,-1 2 160 16,-1 0 160-16,-2 2 16 0,-1 1 16 0,-1 4 0 15,-3 4 160-15,0 0 48 0,0 0 0 0,0 0 0 16,0 0-176-16,0 0-48 0,0 0 0 0,0 0 0 16,1 10-336-16,0 0 0 0,0 2 0 0,1-2 0 31,0 3-1296-31,0 0-288 0,0 0-48 0,2 2-8736 0,-1 0-1760 0</inkml:trace>
  <inkml:trace contextRef="#ctx0" brushRef="#br2" timeOffset="-136783.77">23887 10064 28095 0,'0'0'1248'0,"0"0"256"0,0 0-1200 0,0 0-304 16,0 0 0-16,0 0 0 0,0 0 1440 0,0 0 224 16,0 0 64-16,0 9 0 0,-2 3-592 0,1 2-112 15,0 3-32-15,-2 1 0 0,1 7-768 0,0 0-224 16,0-2 0-16,-1 2 128 15,0 1-1824-15,2 0-352 0,1-1-80 0,1-3-7856 16,1-2-1552-16</inkml:trace>
  <inkml:trace contextRef="#ctx0" brushRef="#br2" timeOffset="-136596.28">24054 10016 16575 0,'0'0'1472'0,"0"0"-1168"0,0 0-304 0,5-5 0 15,-1-1 3040-15,-4 6 544 0,0 0 128 0,0 0 0 16,6 9-2208-16,1 4-448 0,-1 4-96 0,1 3 0 16,-1 1-720-16,1 4-240 0,-2-2 144 0,2 4-144 31,-1 2-336-31,1-3-160 0,-1 3-16 0,-1-2-16 16,-1 1-1648-16,0-5-320 0,-3 1-64 0</inkml:trace>
  <inkml:trace contextRef="#ctx0" brushRef="#br2" timeOffset="-136439.95">24007 10258 24879 0,'0'0'2208'0,"0"0"-1760"0,0 0-448 0,0 0 0 0,0 0 2064 0,0 0 336 16,0 0 64-16,4-6 16 0,2 1-1168 0,2-1-224 16,2 1-64-16,3 1 0 0,3-2-816 0,2-1-208 15,2 1 0-15,1 0-11072 16,-2 1-2240-16</inkml:trace>
  <inkml:trace contextRef="#ctx0" brushRef="#br2" timeOffset="-136252.5">24393 10082 32127 0,'0'0'1424'0,"0"0"304"0,0 0-1392 0,0 0-336 0,0 0 0 0,0 0 0 16,0 0 896-16,9-1 96 0,1 0 32 0,2 1 0 15,-2-4-640-15,3 1-128 0,2-2-32 0,2 4 0 32,1-2-3136-32,0 2-624 0</inkml:trace>
  <inkml:trace contextRef="#ctx0" brushRef="#br2" timeOffset="-136087.46">24416 10258 32255 0,'0'0'2864'0,"0"0"-2288"0,0 0-576 0,0 0 0 16,1 7 1840-16,-1-7 256 0,8 4 48 0,3-4 16 15,2 1-928-15,4-1-176 0,3-1-32 0,4-3-16 32,2 1-2000-32,3-1-400 0,3-1-80 0</inkml:trace>
  <inkml:trace contextRef="#ctx0" brushRef="#br2" timeOffset="-134822.31">24347 9868 14735 0,'0'0'1312'0,"0"0"-1056"0,0 0-256 0,0 0 0 0,0 0 2288 0,3-3 400 0,-10 0 64 0,7 3 32 16,0 0-928-16,0 0-192 0,0 0-48 0,0 0 0 16,-3-7-912-16,3 7-176 0,0-6-32 0,3-1-16 15,0 0 96-15,2-4 32 0,0 2 0 0,2-1 0 16,0-1-352-16,1-1-64 0,0 1 0 0,0 2-16 15,-2-1-176-15,2 1 0 0,0 1 0 0,0 3 0 16,-2 3 0-16,-6 2 0 0,8 0 0 0,-8 0 0 16,8 6 0-16,0 2 0 0,-2 0-192 0,1 1 192 15,-1 0 0-15,1 1 0 0,-2 4 0 0,2-5 0 16,-2 0-304-16,0 0 64 0,3 0 16 0,0 0 0 16,1-1-528-16,-1-2-96 15,2-2-32-15,1 0 0 0,-2 2-1488 0,1-5-288 0</inkml:trace>
  <inkml:trace contextRef="#ctx0" brushRef="#br2" timeOffset="-134634.83">24932 9642 29023 0,'0'0'1280'0,"-1"7"272"0,-2 3-1232 0,-1 1-320 15,1 4 0-15,-1 0 0 0,0 3 1344 0,0 1 192 16,0 6 64-16,0-2 0 0,0 4-576 0,1 2-96 15,1 1-32-15,-1 0 0 0,1 3-640 0,0 1-128 16,1 1-128-16,0 0 192 16,1-3-1712-16,0-2-336 0,1-2-64 0,2-3-13184 0</inkml:trace>
  <inkml:trace contextRef="#ctx0" brushRef="#br2" timeOffset="-134258.1">25188 9721 17503 0,'-3'-6'1552'0,"2"-2"-1232"0,0-1-320 0,-3 2 0 16,-2 1 3312-16,3 0 592 0,-1 2 128 0,4 4 32 15,0 0-2048-15,-7 8-416 16,-1 3-64-16,0 4-32 0,-1 5-672 0,2 6-128 0,-3 3-16 0,3 3-16 16,0 5-480-16,1 3-192 0,2 2 128 0,2-2-128 0,1-3 0 0,2-2 0 15,2-1 0-15,2-3 0 0,3-2-224 0,2-2 80 16,2-3 16-16,1-3 0 0,2-4-32 0,0-3 0 15,1-2 0-15,2-3 0 0,3-4 160 0,-2-4 0 16,0-2 0-16,-1 0-128 0,-1-6 128 0,0-3 0 16,0-2 0-16,-3-1 128 0,-1-1-128 0,-1-1 128 15,-2 0-128-15,-2 0 128 0,-3 1 0 0,-1 1 0 16,-1 0 0-16,0 1 0 0,-6 0 304 0,-1 3 64 16,-2 0 16-16,-2 3 0 0,-1-1 0 0,-2 3 0 15,-1 2 0-15,1 2 0 0,-2 2-208 0,1 3-48 16,1 2 0-16,2 2 0 0,0 1-256 0,1 1-144 15,1 2 16-15,0 3 0 16,3 3-2368-16,3-1-448 0</inkml:trace>
  <inkml:trace contextRef="#ctx0" brushRef="#br2" timeOffset="-133521.83">23369 12647 12895 0,'0'0'576'0,"0"0"112"0,0 0-560 0,0 0-128 0,0 0 0 0,0 0 0 16,0 0 2576-16,0 0 496 0,0 0 80 0,0 0 32 15,0 0-1792-15,4 6-368 0,0 6-64 0,1 2 0 16,4 4-96-16,-2 3-16 0,-1 3 0 0,1-1 0 16,-1 2-64-16,1-1-16 0,-1 0 0 0,1-2 0 15,-2-2 0-15,-1-2 0 0,-1-2 0 0,-1-2 0 16,-2-2-256-16,0-2-48 0,-1 1-16 0,-2-2 0 16,1-3-224-16,2-6-48 15,0 0-16-15,0 0 0 0,-7 0-160 0,1 0-224 0,-1-2 48 0,2-2 16 16,0-5-336-16,0-3-64 0,1-4-16 0,1-4 0 15,0-1-256-15,2-3-48 0,-3-3-16 0,3-3 0 16,1-5-160-16,0 1-32 0,1 0-16 0,1 1 0 0,1 3 640 0,3 4 128 16,-1 4 16-16,1 4 16 0,1 5 528 0,1 0 96 15,0-2 32-15,1 2 0 0,1 3 160 0,1 3 16 16,-2 6 16-16,0 1 0 0,-9 0-32 0,0 0-16 16,0 0 0-16,6 8 0 0,2 2-32 0,-3 2 0 15,-3 1 0-15,-2 2 0 0,0 0-256 0,0 2-48 16,0 1-16-16,-2-2 0 15,1 0-1744-15,-2-2-336 0,2-1-80 0,-1-3-11424 0</inkml:trace>
  <inkml:trace contextRef="#ctx0" brushRef="#br2" timeOffset="-133350.06">23664 12102 22111 0,'0'0'1968'0,"0"0"-1584"0,0 0-384 0,5 8 0 15,0 2 1488-15,-1 3 224 0,-3 3 32 0,1 2 16 16,-1 4-224-16,0 2-64 0,2 2 0 0,-2 2 0 16,-1 2-704-16,0-1-160 0,0 2-32 0,2-2 0 15,-2 1-832-15,0-1-192 0,-2 1-16 0,2 1-16 16,-1-4-3104-16,1 2-640 0</inkml:trace>
  <inkml:trace contextRef="#ctx0" brushRef="#br2" timeOffset="-133053.22">23803 12353 1839 0,'0'0'0'0,"0"0"160"0,0 0-160 0,4-6 0 16,-4 6 0-16,0 0 0 0,0 0 5184 0,0 0 1024 16,0 0 192-16,0 0 32 0,0 0-3456 0,0 0-688 15,0 0-144-15,-1 10-32 0,-3-1-560 0,-1 2-112 16,-3 2-32-16,-1 0 0 0,0 0-256 0,-3 0-64 15,-1-1-16-15,1 1 0 0,0 0-464 0,1 0-96 0,-1-4 0 0,2 1-16 16,0-1-304-16,4 1-48 0,1-3-16 0,2 1 0 16,3 1-304-16,3-2-64 0,-3-7-16 0,6 4 0 31,3-2-608-31,2 0-128 0,0 0-32 0,1-2 0 16,1-2-352-16,-1-1-80 0,1-1-16 0,0 0 0 15,-1-2-1472-15,2 2-320 0,0-4-48 0</inkml:trace>
  <inkml:trace contextRef="#ctx0" brushRef="#br2" timeOffset="-132792.53">23974 12426 14735 0,'-4'7'1312'0,"-4"-3"-1056"0,-1 1-256 0,0 1 0 16,-1 2 3280-16,1 0 608 0,-1 4 112 0,3-2 32 0,-1-1-2336 16,3 2-464-16,1 2-80 0,1 0-32 0,0-1-752 0,2-1-160 15,0 0-16-15,1-1-16 0,1-1-176 0,3-1-192 16,-4-8 32-16,8 7 16 31,0-3-256-31,1-3-48 0,-1-1-16 0,1-3 0 0,0-3 288 0,-1-2 176 0,0 0-192 0,1 0 192 16,-2-3 0-16,1 0 0 0,-1 1 0 0,-1 1 144 15,1-1 208-15,-2 1 32 0,0 0 16 0,0 3 0 16,-5 6 288-16,0 0 48 0,0 0 16 0,0 0 0 16,3-7-48-16,-3 7 0 0,0 0 0 0,0 0 0 0,0 0-320 0,0 0-64 15,-4 7 0-15,3 2-16 0,2-1-304 0,-1 2 0 16,-1 2 0-16,1 1-144 15,0 0-1216-15,0 4-240 0,0-4-64 0,1 1-8960 16,2-1-1792-16</inkml:trace>
  <inkml:trace contextRef="#ctx0" brushRef="#br2" timeOffset="-132589.43">24257 12404 17503 0,'4'-12'1552'0,"-4"12"-1232"15,0 0-320-15,0 0 0 0,0 0 3248 0,0 0 592 0,0 0 112 0,0 8 16 16,-3 5-2080-16,1-2-416 0,0-1-96 0,1 2-16 16,-2 2-496-16,1 3-96 0,-2 3-32 0,0-1 0 15,3 2-736-15,1 4 0 0,-4-2 0 0,1 1 0 32,3 1-1824-32,-1 6-304 0,0-5-64 0,1-3-8096 0,-2-2-1616 0</inkml:trace>
  <inkml:trace contextRef="#ctx0" brushRef="#br2" timeOffset="-132417.39">24390 12396 29711 0,'0'0'1312'0,"0"0"288"0,0 0-1280 0,0 0-320 0,0 0 0 0,0 0 0 16,0 0 1408-16,0 0 240 0,4 11 32 0,0 3 16 0,1 3-672 0,-1 3-128 15,-1-1-16-15,-1 3-16 0,-1-1-672 0,1 3-192 16,0-1 0-16,1 1 128 15,0 0-1424-15,-2-7-288 0,0 3-48 0,0-2-8944 16,-1 0-1792-16</inkml:trace>
  <inkml:trace contextRef="#ctx0" brushRef="#br2" timeOffset="-132261.04">24292 12597 20271 0,'0'0'1792'0,"0"0"-1424"16,0 0-368-16,0 0 0 0,-1-5 2864 0,1 1 496 15,0 4 96-15,4-3 32 0,0 1-1920 0,4-1-384 16,-2-1-80-16,3 2-16 0,2-5-800 0,2 2-160 0,0 0-128 0,2-2 144 31,0 2-1664-31,0 2-336 0,1-3-64 0</inkml:trace>
  <inkml:trace contextRef="#ctx0" brushRef="#br2" timeOffset="-132089.2">24698 12366 19343 0,'0'0'1728'0,"0"0"-1392"0,0 0-336 0,0 0 0 15,2 8 3360-15,-2-8 608 0,0 0 112 0,8 5 16 16,2 1-2768-16,4-1-560 0,0-4-128 0,2 0 0 16,0 1-1424-16,0-2-288 0,-2-2-48 0,-1 2-13920 15</inkml:trace>
  <inkml:trace contextRef="#ctx0" brushRef="#br2" timeOffset="-131885.95">24645 12567 36223 0,'0'0'1600'0,"0"0"336"0,0 0-1552 0,0 0-384 15,0 0 0-15,6 7 0 0,-6-7 944 0,11 5 96 16,8-4 32-16,-1 2 0 0,1-1-416 0,2 0-80 15,2-4 0-15,-3 4-16 0,3-2-560 0,-4 0-304 16,-1-2 48-16,1 2-18208 0</inkml:trace>
  <inkml:trace contextRef="#ctx0" brushRef="#br2" timeOffset="-130524.37">25484 12244 2751 0,'0'0'256'0,"0"0"-256"0,0 0 0 0,0 0 0 0,0 0 2432 0,0 0 448 0,0 0 96 0,0 0 16 15,0 0-2224-15,0 0-432 0,0 0-80 0,0 0-32 0,0-5-224 16,0 5 0-16,0 0 0 0,0 0 0 0,0 0 128 0,0 0-128 16,0 0 176-16,0 0-176 0,0 0 720 0,0 0 48 15,-4-2 0-15,0 2 0 0,4 0-144 0,0 0-32 16,0 0 0-16,0 0 0 0,0 0-384 0,0 0-80 15,0 0 0-15,0 0-128 0,-4-5 0 0,4 5 0 16,0 0 0-16,0 0-5888 16,-4-1-1184-16</inkml:trace>
  <inkml:trace contextRef="#ctx0" brushRef="#br2" timeOffset="-130086.74">25253 12237 4607 0,'0'0'400'0,"-1"-6"-400"0,3-3 0 0,0 1 0 0,-2 0 4128 16,1 0 736-16,-1 8 160 0,4-4 32 0,0-2-2512 0,-4 6-496 15,5-5-112-15,-5 5-16 0,0 0-192 0,0 0-64 16,5 7 0-16,-1 2 0 0,0 5-528 0,-1 4-112 15,-3 0-32-15,-2 7 0 0,0 2-256 0,-2 3-48 16,1 1-16-16,-1 1 0 0,-1-2-432 0,0 2-96 16,0-3-16-16,-1 1 0 15,1 0-448-15,3 0-80 0,2-1-32 0,-2-2 0 16,1-2-2288-16,1-4-464 0,3-6-80 0</inkml:trace>
  <inkml:trace contextRef="#ctx0" brushRef="#br2" timeOffset="-129758.41">25488 12282 19343 0,'1'-11'1728'0,"0"1"-1392"0,1-1-336 0,-1 2 0 15,-1 0 2880-15,0 1 496 0,-1-3 96 0,-1 1 32 16,1 3-1712-16,-2 0-320 0,1 1-80 0,-1 2-16 16,3 4-384-16,0 0-80 0,0 0-16 0,-6 5 0 15,-2 5-384-15,0 1-96 0,0 3-16 0,3 2 0 16,-3 1 0-16,2 5 0 0,-1 3 0 0,1 2 0 15,-1 2-208-15,3-1-64 0,0-4 0 0,0-1 0 16,2 1-128-16,2-3 0 0,0-2 0 0,1-1 0 16,2-3 0-16,2 0 0 0,1-4 0 0,2-2 0 15,1-3 0-15,4-2 0 0,0-2 0 0,0-4 0 16,-1-2 144-16,0-2 0 0,1-3 0 0,1-2 0 16,-2-2 48-16,1-1 0 0,-3 1 0 0,1 0 0 0,-2 0 128 0,0 0 16 15,-5-2 16-15,0 1 0 0,-1 0-64 0,-2-2-16 16,-5-1 0-16,0 0 0 0,-1-2-16 0,-2-1-16 15,0 1 0-15,-3-1 0 0,0 2-240 0,0-3 128 16,-1 1-128-16,2 5 0 0,0-5-192 0,-2 10-128 16,0-1-16-16,-2 7-16 15,4 6-3088-15,-2 4-608 0</inkml:trace>
  <inkml:trace contextRef="#ctx0" brushRef="#br2" timeOffset="-125855.7">24459 15855 15663 0,'0'0'1392'0,"0"0"-1120"16,0 0-272-16,0 0 0 0,0-6 2048 0,0 6 368 15,0 0 64-15,0 0 16 0,0 0-848 0,0 0-176 16,0 11-16-16,1 2-16 0,-2 2-384 0,0 2-80 15,-2 2-16-15,1 3 0 0,0 2-432 0,0 2-80 16,-1-3-32-16,-1 2 0 0,1 0-240 0,0-2-48 16,-1 0-128-16,0-3 192 0,1 0-192 0,1-3 0 15,0-3 128-15,1-1-128 0,1-2 0 0,0-5 0 0,0-6 0 0,0 0 0 16,0 0-416-16,0 0 32 0,3-6 0 0,0-3 0 16,3-3 192-16,0-2 32 0,1-3 16 0,-1-3 0 15,1 0 144-15,-1-4 0 0,1-1 0 0,-1-4 0 16,1 1 0-16,-1-4 0 0,1 0 0 0,-1 0 128 15,0 2 64-15,0 3 0 0,-1 2 16 0,1 6 0 16,-3 4-64-16,0 5-16 0,0 5 0 0,-3 5 0 16,0 0-128-16,2 9 0 0,0 0 0 0,-1 7 0 15,-1 3 0-15,1 6 0 0,0 2 0 0,3 2 0 16,-1 0 0-16,0-2 0 0,-1-1 0 0,2 5 0 16,0-5 0-16,1-3 0 0,2-5 0 0,-2-5 0 15,2-3 240-15,-2-2 112 0,-5-8 32 0,0 0 0 16,8 0 240-16,-1-2 48 0,0-4 16 0,-1-1 0 15,1-5-240-15,-1-1-64 0,1-7 0 0,1-1 0 0,1 0-384 16,0-2 0-16,-1-2 0 0,1-1 0 16,-3-1-1936-16,2-1-272 0,1 2-48 0,1-2-13040 15</inkml:trace>
  <inkml:trace contextRef="#ctx0" brushRef="#br2" timeOffset="-125730.8">24962 15619 28959 0,'-8'11'1280'0,"5"-4"272"0,-3 5-1232 0,1 5-320 16,0 3 0-16,-2 3 0 0,-2 4 1008 0,0 3 144 16,0 2 16-16,2-5 16 0,1 4-544 0,1 5-128 15,-2-1 0-15,1 3-16 0,-1-1-496 0,1 1-160 0,2 0 0 0,-1 9-10128 16,1-5-2016-16</inkml:trace>
  <inkml:trace contextRef="#ctx0" brushRef="#br2" timeOffset="-125385.2">24981 16135 10127 0,'0'0'896'0,"0"0"-704"0,1 11-192 0,-1-2 0 16,0-9 4736-16,0 10 928 0,1 3 176 0,3-2 48 16,-3-2-3872-16,2-1-768 0,1-2-160 0,-4-6-16 0,0 0-304 0,9 0-64 15,0-2-16-15,2-4 0 0,-1-1-240 0,0-4-64 16,2-3 0-16,0-3 0 0,1-4-192 0,0-1-64 15,-1-7 0-15,-1 1 0 0,0-1-128 0,1-5 128 16,-1-1-128-16,1 1 128 0,-2-4-128 0,1 3 0 16,-1 1 144-16,-2 5-144 0,0 1 0 0,-1 11 0 15,-1 0 0-15,-1 1 128 0,0 2-128 0,1 3 0 16,-1 0 0-16,0 4 0 0,-1 2 0 0,-4 5 128 16,0 0-128-16,9 10 0 0,0 3 0 0,-1 3 0 15,-1 5 0-15,-2 2 0 0,0 2 0 0,0-3 0 16,0 3-192-16,2 2 64 15,-1 1-432-15,1-1-80 0,-3 0 0 0,0-2-16 16,-2 1-1712-16,2 4-320 0,-1-2-80 0,0-4-11040 0</inkml:trace>
  <inkml:trace contextRef="#ctx0" brushRef="#br2" timeOffset="-125228.96">25145 15992 23951 0,'0'0'1056'0,"-5"-5"224"0,1 1-1024 0,4 4-256 0,-2-8 0 0,2 8 0 16,0 0 3936-16,0 0 736 0,4-6 128 0,3 0 48 16,2 2-2848-16,1-1-560 0,3 4-112 0,0 2-32 15,2-1-624-15,2-1-128 0,2 1-32 0,3-3 0 16,5 3-1136-16,-3 0-224 0,1 3-48 0,1-2-19504 16</inkml:trace>
  <inkml:trace contextRef="#ctx0" brushRef="#br1" timeOffset="-105453.89">20664 16971 20271 0,'-7'4'896'0,"1"3"192"15,-2 0-880-15,3 5-208 0,-2 4 0 0,2-1 0 0,1 2 2176 0,3 2 384 16,1-3 64-16,3 5 32 0,2 3-1568 0,0 3-320 15,0 1-64-15,0 4-16 0,2 3-336 0,1 3-64 16,0 1-16-16,-2 0 0 0,2 2-16 0,-2-3-16 16,1 3 0-16,1-3 0 0,-3-1 272 0,0-2 48 15,0-4 16-15,-1 0 0 0,0-1-256 0,-1-4-64 16,-2-3 0-16,0-2 0 0,-1-3-64 0,0 0-32 16,-1-4 0-16,0-1 0 0,-1-3-32 0,0-3 0 15,-2 0 0-15,4-7 0 0,-4 5 32 0,4-5 0 16,0 0 0-1,0 0 0-15,0 0-32 0,0 0 0 0,0 0 0 0,0 0 0 0,1-9-128 0,3-1 0 0,3 0 0 0,2-1-176 16,1 2 176-16,3-1-128 0,2 0 128 0,2 2-128 16,2 3 128-16,3 1-128 0,2-1 128 0,2 2-128 15,0-1 128-15,0 2 0 0,0 0-144 0,-1 0 144 32,0-1 0-32,-2-2 0 0,-1-3 0 0,-5 4 0 15,-1-1 0-15,0 2 0 0,-1-3 128 0,0 2-128 0,-5 1 0 0,-1-3 0 0,-1-3 0 0,0 1 0 31,-4-1 0-31,-3 1 0 0,-2 0 0 0,-2-1 0 0,-3 0 0 0,-2-2 0 0,-3 2-128 0,-2 0 128 32,0 1-192-32,0-2 16 0,-2 2 16 0,-1 0 0 15,0 2-48-15,2-1-16 0,1-1 0 0,2 2 0 16,4-1-32-16,1 2-16 0,6 5 0 0,0 0 0 0,-1-6-176 0,1 6-16 0,7-6-16 0,0 4 0 0,3 2 96 16,0 0 0-16,2 4 16 0,2 2 0 0,3 2 176 0,3 4 48 15,0-2 0-15,3 2 0 0,-1 0 144 0,-1 1-128 31,-1 0 128-31,0 1-128 0,-2-1 128 0,-2 0 256 0,-4-1-64 0,-3 1-16 0,-4-1 960 0,-4 1 192 16,-3 0 32-16,-5 1 16 0,-5 2 288 0,-1 2 64 16,-2 3 16-16,-1 0 0 0,-3 2-880 0,-1 2-176 15,-1 0-48-15,2 0 0 16,2-1-1744-16,2 0-368 0,4-2-64 0</inkml:trace>
  <inkml:trace contextRef="#ctx0" brushRef="#br1" timeOffset="-104820.66">21831 17533 22111 0,'0'0'1968'0,"0"0"-1584"0,-7 0-384 0,1 1 0 0,-1 2 2016 0,3-1 320 31,-2 1 64-31,2 2 16 0,0 3-1168 0,1 4-224 16,1 4-64-16,0 2 0 0,5 0-608 0,0 3-128 16,2-3-32-16,0 2 0 0,0-2-192 0,2 1 0 15,-1 1 0-15,1-2 0 0,-1-5 0 0,1-2 0 16,1-2 0-16,-2-3 0 0,-1 1 160 0,-5-7-160 15,7 3 160-15,-7-3-160 0,5 1 0 0,-5-1 128 16,0 0-128-16,7-4 0 0,-1 0 0 0,-1-2 128 0,-1-2-128 16,0-1 0-16,0-3 0 0,0 1 0 0,0-2 0 0,0 3 0 15,-2-3 0-15,1 0 0 0,-2 2 0 0,2 5 0 16,-3 6-128-16,0 0 128 0,5-9-192 0,2 5 192 16,1 4-240-16,1 4 64 0,0 1 16 0,1 4 0 15,1 4 160-15,-2-4-160 0,1 2 160 0,1-1-160 0,0-1 352 0,0 2 64 16,-1-2 0-16,2-1 16 15,-2-2 496-15,2 1 112 0,-3-2 16 0,0-2 0 16,-1-2 80-16,-1-2 32 0,1-1 0 0,-3-2 0 16,-1-2-112-16,0-2 0 0,0-2-16 0,-1-2 0 15,-1-1-352-15,-1 0-64 0,0-2-16 0,-1 1 0 0,0-2-448 0,-1-1 0 16,0-1 0-16,-1 1 0 16,1-2-1216-16,1 4-272 0,-1-4-64 0,0 2-16 15,1-3-2368-15,0 3-480 0</inkml:trace>
  <inkml:trace contextRef="#ctx0" brushRef="#br1" timeOffset="-104555.1">22312 17593 9215 0,'19'14'400'0,"-8"-7"96"0,2 1-496 0,1-1 0 0,2-1 0 0,-1-1 0 15,1-3 3376-15,-2 2 576 0,1-2 112 0,-2-1 32 16,0 3-1488-16,-3-1-304 0,-2-2-48 0,0 0-16 16,-8-1-672-16,6 0-144 0,0 0-16 0,-6 0-16 15,0 0-432-15,0 0-96 0,0-5-16 0,-2 0 0 16,-2-1-192-16,-1 4-32 0,-1-2-16 0,-2 3 0 15,-1 2-80-15,-3-1-16 0,-1-3 0 0,0 3 0 16,0 3-192-16,0 1-64 0,1 0 0 0,0 1 0 0,2-1-256 16,1 0 0-16,2 2 0 0,2 2 0 0,3 1 0 0,2-1 0 15,0-8 0-15,3 9 0 0,4 0-368 16,2-1 32-16,3-1 0 0,3 1 0 16,4-1-1536-16,3 0-304 0,0-3-64 0,4-2-16 15,4-7-1696-15,0 0-336 0</inkml:trace>
  <inkml:trace contextRef="#ctx0" brushRef="#br1" timeOffset="-104192.08">22839 17502 7359 0,'-12'2'656'0,"7"0"-528"15,-2-1-128-15,-3 3 0 0,-3 2 4864 0,0 1 960 16,0 1 176-16,-2-1 32 0,1 1-3568 0,1 3-720 16,1 0-144-16,2 3-16 0,-1 0-560 0,3 0-96 0,3 2-32 0,3-3 0 15,-1 1-576-15,2-1-128 0,2 0-32 0,2-1 0 16,-1 0-160-16,5-2 0 15,-1-1 0-15,2 2 0 0,1-3 0 0,0-3 0 0,2-1 0 0,-1 1-176 16,1-2-48-16,0-2-16 0,1 1 0 0,-2-2 0 16,-10 0 80-16,10-2 16 0,-3-2 0 0,1-3 0 15,-3-2 144-15,2 0 0 0,-1-1 0 0,0-1 0 16,-1 1 0-16,0 1-160 0,0-2 160 0,1 1 0 16,-1-1 0-16,-1-2 0 0,-2 0 0 0,0-2 0 15,-4 0 0-15,1 2 0 0,0 0 0 0,-1 3 144 16,1 1 304-16,0 1 64 0,-2 5 16 0,3 3 0 0,-4-5 16 0,4 5 0 15,0 0 0-15,0 0 0 0,-2 12-352 0,0 2-64 16,1 2 0-16,0 1-128 0,1 0 128 0,1 1-128 16,0 0 0-16,2 2 0 0,0-1 0 0,0 1 0 15,1-2-176-15,2 0 176 16,-1-5-2048-16,1 2-288 0,1 0-64 0,-1-4-16 16,1-3-1168-16,-1-3-224 0</inkml:trace>
  <inkml:trace contextRef="#ctx0" brushRef="#br1" timeOffset="-104004.6">23091 17285 26207 0,'0'0'1152'0,"0"0"256"0,6-6-1136 0,-6 6-272 0,0 0 0 0,0 0 0 16,5 6 1088-16,-1 3 144 0,0 3 48 0,-2 4 0 16,0 3-96-16,-1 5-16 0,-1 2 0 0,0 1 0 15,-1 1-720-15,-1 2-128 0,1 1-48 0,-2 3 0 16,2 2-272-16,-2 0 160 0,1-3-160 0,-1 4 128 31,1-1-528-31,-1-3-112 0,0-2-32 0,2-1 0 0,-1-1-2304 16,0-6-464-16,1-3-80 0,2-3-32 0,-2-3 64 0,2-3 16 0</inkml:trace>
  <inkml:trace contextRef="#ctx0" brushRef="#br1" timeOffset="-103364.83">23215 17708 7359 0,'9'-30'656'0,"-3"19"-528"0,0 2-128 0,2-1 0 0,1-2 2640 0,0 3 496 16,-2-2 112-16,1 4 16 0,-2-3-1136 0,1 1-208 15,0 0-64-15,1 0 0 16,-1 1 208-16,-3 2 48 16,-2-1 0-16,-2 7 0 0,0 0-544 0,0 0-96 0,0 0-32 0,-6-2 0 0,-3 2-416 0,-3 5-64 15,0-1-32-15,-1 2 0 0,0 1-96 0,-1-1-32 16,-1 2 0-16,0 0 0 0,-1 0-208 0,2 1-32 16,-1 0-16-16,4 3 0 0,2 3-288 0,-1-3-48 15,4-3-16-15,2 0 0 0,1 2-192 0,3-2 0 16,3 1 0-16,2-3 0 0,3 1 0 0,1-2 0 15,2-2 0-15,0 0 0 0,2-1 0 0,2-2 0 16,-1-1-144-16,0 1 144 0,2 2-160 0,1-2 160 16,0-2-160-16,0-2 160 0,-1-1-368 0,1 2 32 0,-2-1 0 0,1-1 0 31,-1-1-96-31,0 0-16 0,-3 1 0 0,-1-3 0 16,0 1 32-16,-4-1 0 0,1 2 0 0,-1 0 0 15,-3-4-400-15,0 2-80 0,-4 7 0 0,5-6-16 16,-1-2-432-16,-2 1-64 0,-2 7-32 0,0 0 0 15,0-6-48-15,0-3-16 0,-1 0 0 0,1 2 0 16,0 7 288-16,0 0 64 0,0 0 16 0,0 0 0 16,3-6 128-16,1 0 32 0,-2 0 0 0,3-1 0 15,-5 7 288-15,7-4 64 0,-7 4 16 0,0 0 0 0,8-3 608 0,-2-1 240 0,1-2-16 0,-1 2 0 16,-6 4 656-16,9-1 128 0,1 1 16 0,-1 1 16 16,0 2 496-16,0 0 112 0,1-1 16 0,1 5 0 15,1 3-208-15,1 3-48 0,-3 0 0 0,-1 2 0 16,0-1-128-16,0 3-48 0,-1 1 0 0,-1-1 0 15,1-1-336-15,-3 1-64 0,-1 0 0 0,-2 0-16 0,0 1-336 0,-1-4-64 16,-1-2-16-16,1 0 0 0,1-1-192 0,-2-4-32 16,-2 1-16-16,1-3 0 0,1-5-160 0,0 0 128 15,0 0-128-15,0 0 128 0,0 0-128 0,-4-5 0 16,0-2 0-16,-1-1 0 0,0-2 0 0,-1-2 0 16,3-5-144-16,-1-1 144 0,1-4 0 0,2 0 0 15,1-2 0-15,1 0 0 0,3-3 0 0,1 1-128 16,2 0 128-16,2 2 0 0,3 3 0 0,1 1 224 15,1 2-32-15,-1 1-16 0,-1 4 288 0,-1 4 64 16,4 1 16-16,-1 3 0 0,0 2-352 0,1 2-192 16,0-1 192-16,2 2-192 15,0 0-1712-15,8 2-448 0</inkml:trace>
  <inkml:trace contextRef="#ctx0" brushRef="#br1" timeOffset="-102789.77">24960 17250 23039 0,'-4'-5'2048'0,"0"-2"-1648"0,0 1-400 0,0 1 0 16,-1-1 2000-16,-2 1 320 0,-1-3 64 0,-1 2 16 15,0 3-384-15,0-2-80 0,0 2-16 0,-1 3 0 16,-1 2-768-16,1 4-144 0,-2 1-48 0,0 3 0 15,0 2-272-15,1 2-64 0,-1 2-16 0,2 5 0 16,0 1 64-16,3 1 16 0,-1 1 0 0,3-5 0 16,1 1-128-16,2 2-32 0,4 2 0 0,0-2 0 15,4-1-304-15,1-1-64 0,5 1-16 0,5 3 0 16,1-5-144-16,4-3 0 0,4-2 0 0,2-6 0 16,1-3 0-16,1-2 0 0,2-2-192 0,3-2 192 31,2-2-1536-31,1-3-176 0,-1-1-32 0,1 0-11648 0,1-3-2336 0</inkml:trace>
  <inkml:trace contextRef="#ctx0" brushRef="#br1" timeOffset="-102367.98">25404 17307 4607 0,'0'0'400'0,"0"0"-400"0,0 0 0 0,-5-2 0 15,5 2 4416-15,0 0 816 0,0 0 144 0,0 0 48 16,-4-7-2864-16,3 2-560 0,1 5-112 0,0 0-32 16,0 0-928-16,0 0-192 0,0 0-32 0,6-5-16 15,0 2-496-15,-6 3-192 0,0 0 176 0,0 0-176 16,0 0 496-16,0 0 0 0,0 0 0 0,0 0 0 15,0 0 320-15,0 0 64 0,0 0 16 0,-6 3 0 16,0 1-496-16,1 0-80 0,5-4-32 0,-6 4 0 16,1 0-288-16,5-4-144 0,-6 5 16 0,6-5 0 15,-4 6-2048-15,4-6-384 0,0 0-96 0,0 0-12080 16</inkml:trace>
  <inkml:trace contextRef="#ctx0" brushRef="#br1" timeOffset="-102196.08">25480 17444 11055 0,'0'0'480'0,"0"0"112"0,0 0-464 0,-4 7-128 16,4-7 0-16,-4 8 0 0,-1-1 4272 0,0 1 832 15,-1-1 160-15,1-3 48 0,5-4-3456 0,-5 5-672 16,0 0-144-16,5-5-16 0,-5 5-720 0,5-5-144 16,-4 6-32-16,4-6 0 15,0 0-512-15,0 0-96 0,0 0-32 0,0 0-9328 16,0 0-1872-16</inkml:trace>
  <inkml:trace contextRef="#ctx0" brushRef="#br1" timeOffset="-102008.46">25721 17206 6447 0,'0'0'576'0,"0"0"-576"0,0 0 0 0,0 0 0 15,5-7 6384-15,2 3 1168 0,2 2 224 0,0 0 48 16,0-2-5440-16,2 1-1088 0,0-3-208 0,2 4-64 15,2-3-720-15,-1 3-160 0,0 0-16 0,1-1-128 32,-2 2-256-32,0-3-144 0,0 1-48 0,5-2 0 0,-2 4-2592 0,-2-3-528 0,-2 0-96 0</inkml:trace>
  <inkml:trace contextRef="#ctx0" brushRef="#br1" timeOffset="-101695.96">26000 16914 15663 0,'0'0'688'0,"-9"-2"144"0,-2 1-656 0,-2 0-176 15,-1-1 0-15,0 2 0 0,-4 0 3712 0,-3 2 704 16,-2 0 128-16,1 5 48 0,0-1-2608 0,0 4-512 16,0 1-96-16,-2 5-32 0,0 2-848 0,1 3-176 15,4 4-48-15,2 2 0 0,3-3-144 0,3 0-128 16,5 4 144-16,2-1-144 0,2 1 0 0,6-2 0 16,4 0 0-16,4-4 0 0,4 0 0 0,3-4 0 15,3-1 0-15,3-4-160 0,4-5 32 0,1-1 0 16,-2-5 0-16,1-2 0 0,-2-1 128 0,2-3-192 15,0-5 192-15,-3-3-192 0,-3-2 192 0,-2-3 0 16,-1-1 0-16,-2-3 128 0,-2 0 96 0,-2 0 32 16,-2-1 0-16,-3 0 0 0,-4 0 112 0,-2 1 16 0,-2-1 16 0,-2 2 0 15,-2 2-160-15,-1-2-48 0,-1 3 0 0,-2 0 0 32,0 2-1280-32,-1 0-256 0,-1 1-48 0,0 1-15168 0</inkml:trace>
  <inkml:trace contextRef="#ctx0" brushRef="#br1" timeOffset="-101320.74">26666 17122 24879 0,'0'0'1088'0,"0"0"256"16,-5 4-1088-16,1 4-256 0,0 2 0 0,2 2 0 0,0 1 2496 0,1 0 448 15,0 4 96-15,-1 1 16 0,2 3-1840 0,2 1-352 16,2-1-80-16,0 0-16 0,1-1-512 0,-1-1-128 16,-2 0 0-16,1-4-128 0,-2-2 128 0,2-2-128 15,1-2 0-15,0-4 0 0,-4-5 128 0,0 0-128 16,0 0 0-16,0 0 0 0,0 0 0 0,5-5 160 16,0-2-160-16,0-2 128 0,2-3-128 0,-1-1 0 15,-1-1 0-15,2 0 0 0,-2-2 0 0,0 0 128 16,2 1-128-16,3-3 0 0,6 1 0 0,-4 2 0 15,-4-4 128-15,-1 3-128 0,1 3 304 0,0 3 16 16,0 2 16-16,2 1 0 0,-1 2 160 0,-1 6 16 16,-3 3 16-16,1 3 0 0,-1 1-304 0,-1 5-64 0,1 2-16 15,-2 5 0-15,-2-1-144 0,3 2 0 0,1 1-160 0,0 1 160 32,0-1-1424-32,2-1-192 0,0-2-48 0,0-2-10080 0,4-3-2016 0</inkml:trace>
  <inkml:trace contextRef="#ctx0" brushRef="#br1" timeOffset="-100992.65">27150 17126 19343 0,'0'0'1728'0,"0"0"-1392"0,0 0-336 0,0 0 0 16,0 0 3584-16,-4 8 640 0,-3 0 128 0,0 6 16 16,0 2-2816-16,3 3-560 0,2 4-112 0,2 0-32 15,4 0-336-15,-2 0-80 0,1-1-16 0,-1-1 0 16,1 0-416-16,2-2 0 0,0-1 128 0,2-1-128 0,-1-6 0 0,0-3 0 15,0-2 0-15,5 3 0 0,-1-2 0 0,-10-7 0 16,13 2 0-16,-5-2-176 0,-2-4 176 0,6-1-128 16,-1-1 128-16,0-1-128 0,-2-2 128 0,2-3 0 15,-3-1 0-15,1 0 0 0,0 3 0 0,0-3 0 16,-1-3 0-16,0 2 0 0,-2-1 0 0,-1 1 0 16,1 1 0-16,-1 1 0 0,0 2 0 0,-5 10 144 15,0 0 0-15,0 0 0 0,-1-9 352 0,1 9 64 16,0 0 16-16,0 0 0 0,-7 6-400 0,1 5-176 15,1 3 160-15,1 3-160 0,0 1 0 0,1 2 0 16,0-1 0-16,3 0-160 16,0-5-928-16,4 2-192 0,2-1-48 0,3 0 0 15,1-4-2064-15,3-4-432 0</inkml:trace>
  <inkml:trace contextRef="#ctx0" brushRef="#br1" timeOffset="-100789.42">27644 17274 9215 0,'10'-19'400'0,"-4"6"96"0,-4-6-496 0,2 2 0 0,1 0 0 0,-2 1 0 15,-4-1 4400-15,-1 3 784 0,2 5 144 0,0 0 48 16,2 1-2944-16,-2 8-592 0,-8-4-112 0,-1 3-32 16,0 3-592-16,0 6-112 0,2 4-32 0,-1 2 0 15,-1 3 144-15,0 1 32 0,0 1 0 0,4-1 0 16,1 3-400-16,4-1-80 0,2 0-16 0,1-2 0 16,-1-1-416-16,4 0-96 0,2-1 0 0,2-3-128 15,0 0 0-15,2-1 0 0,1-3 0 0,0 0 0 16,-1 0-160-16,0-2-144 0,1-2-16 0,1-1-16 15,0 0-2912-15,1-2-576 0</inkml:trace>
  <inkml:trace contextRef="#ctx0" brushRef="#br1" timeOffset="-100664.35">28043 17371 22111 0,'0'0'1968'0,"0"0"-1584"16,0 0-384-16,0 0 0 0,0 0 0 0</inkml:trace>
  <inkml:trace contextRef="#ctx0" brushRef="#br1" timeOffset="-100211.2">28995 16786 28559 0,'-24'-1'1264'0,"10"2"272"0,0 3-1232 0,-1 2-304 16,-2 4 0-16,3 0 0 0,1 2 2064 0,1 1 368 15,-1 4 64-15,3 1 0 0,-1 4-1168 0,6 4-240 16,0 0-64-16,3 6 0 0,2 3-752 0,4 1-144 16,0 1-128-16,2 1 144 0,1 1-144 0,2 0 0 0,-1-1 0 0,3-3-176 31,-1-8-1104-31,1-1-240 0,0-2-32 0,0-6-16 16,-3-5-944-16,-1-1-192 0,-7-12-48 0,0 0 0 15,0 0-768-15,0 0-144 0</inkml:trace>
  <inkml:trace contextRef="#ctx0" brushRef="#br1" timeOffset="-100054.85">28911 17315 4607 0,'-8'-21'192'0,"3"7"64"0,-1-6-256 0,0 2 0 0,0-4 0 0,1 1 0 16,-2 0 4880-16,2 6 944 0,1 3 176 0,4 12 32 16,-3-10-2832-16,3 10-576 0,0 0-128 0,0 0 0 15,0 0-1312-15,0 0-256 0,11-6-48 0,1 5-16 16,1 4-640-16,-2 1-224 0,1 1 144 0,0-1-144 16,1 2 0-16,0 1 0 0,-1-1-144 0,-1 2 144 15,1-1-1712-15,1-2-224 0,0 0-48 0,-2-2-16 16,-1-3-432-16,2-2-96 0,0-3-16 0,1-3 0 15,-2-2-1072-15,1-3-224 0</inkml:trace>
  <inkml:trace contextRef="#ctx0" brushRef="#br1" timeOffset="-99726.55">29156 17013 911 0,'6'-12'0'0,"0"-1"0"16,1-1 0-16,0-2 0 0,0 3 4256 0,-1 3 768 15,1 0 160-15,-7 10 16 0,0 0-1856 0,0 0-368 16,10-1-80-16,-10 1-16 0,8 9-688 0,-3 4-144 16,-1 2-16-16,-1 4-16 0,-2-1-976 0,1 6-192 15,1 3-32-15,-1-1-16 0,-4 0-176 0,2 1-48 16,0 1 0-16,-1 0 0 0,-1 0-272 0,0-2-64 15,1 0-16-15,4 2 0 0,-2-5-224 0,1-3 0 16,2-2 0-16,0-4 0 0,-4-14 0 0,7 12 0 16,-1-5 0-16,-6-7 0 0,0 0-160 0,0 0 160 0,0 0-128 15,11-6 128-15,-2 0 0 0,-1-3 0 0,-2-3 0 0,1-1 0 16,1-3 0-16,-1-1 0 0,1-1 0 0,3 0 0 16,-1 0 0-16,0 1-128 0,0 0 128 0,-3 4 0 15,1 2 0-15,0 3 0 0,0 3 0 0,-8 5 0 16,8-5 0-16,-8 5 0 0,0 0 0 0,0 0 0 15,0 0 0-15,9 10 0 0,-4 2 0 0,0 1 0 16,2 3 0-16,-2 0 0 0,0-2 0 0,0 0-128 31,1 2-432-31,1-2-80 0,3-1 0 0,1 0-16 0,4-1-2048 16,3-3-416-16,2 0-80 0,2-2 0 0,2-7-640 0,1 0-112 16</inkml:trace>
  <inkml:trace contextRef="#ctx0" brushRef="#br1" timeOffset="-99460.89">29733 17288 21183 0,'0'0'944'0,"2"-9"192"16,1 0-912-16,-3-1-224 0,0 0 0 0,-3 2 0 0,-2-2 2128 0,5 10 384 15,-8-9 80-15,0 5 16 0,8 4-688 0,-10 1-128 16,-1 3-16-16,1 0-16 0,-2 0-736 0,1 2-128 16,0 5-48-16,3-3 0 0,2 1-240 0,-1 0-48 15,2-1-16-15,5-8 0 0,-3 13-224 0,3-2-64 16,3 0 0-16,-3-11 0 0,8 10-256 0,1-4 160 16,-1 0-160-16,2-1 128 0,1-1-128 0,-1-1 0 15,1-2-160-15,0-2 160 0,0-3-208 0,-1 0 48 16,2 0 16-16,-2-1 0 0,-2-2 144 0,0 1 0 15,-2-1-144-15,-6 7 144 0,4-9 0 0,-4 9 0 16,4-8 0-16,-4 8 0 0,0 0 0 0,0 0 128 16,0 0-128-16,0 0 128 0,0 0 0 0,0 0-128 0,0 0 192 15,0 0-64-15,8 7-128 0,-1 1 0 0,-7-8-160 0,6 10 160 32,-6-10-640-32,8 12-16 0,0 0-16 0,-8-12 0 15,0 0-2784-15,0 0-576 0,10 6-96 0</inkml:trace>
  <inkml:trace contextRef="#ctx0" brushRef="#br1" timeOffset="-99162.68">29988 17203 16575 0,'0'0'1472'0,"0"0"-1168"0,0 0-304 0,0 0 0 16,0 0 3456-16,1 12 624 0,-3 1 128 0,-2 3 16 16,0 0-2240-16,-1 4-448 0,0 1-80 0,1 0-32 15,1-4-336-15,-1 0-80 0,2 1-16 0,-1-2 0 16,0-2-544-16,3-14-128 0,2 13 0 0,-2-13-16 15,0 0-112-15,0 0-32 0,0 0 0 16,0 0 0-16,13-1-160 0,-2-2 0 0,-1-2 0 0,-3-4 0 0,-1-4 0 0,1 0-224 16,2-2 48-16,2 0 16 0,-1-2 160 0,-1 0-160 15,-2 0 160-15,1 4-160 0,1-3 160 0,-1 3 0 16,1 0 0-16,0 3 0 0,-1 0 0 0,0 5 0 16,-1 1 0-16,-7 4 0 0,12-1 0 0,-12 1 0 15,0 0 0-15,12 7 0 0,-2 3 0 0,0 2 0 16,-3 1-144-16,0 2 144 0,-3 4-336 0,0 3 0 15,1 1 0-15,-1 1-11664 16,-3 1-2336-16</inkml:trace>
  <inkml:trace contextRef="#ctx0" brushRef="#br1" timeOffset="-98756.02">28335 18000 34431 0,'-14'-16'1536'0,"6"8"304"15,4 0-1472-15,0-1-368 0,4 9 0 0,-5-8 0 0,-2 2 720 0,7 6 80 16,-8-5 16-16,8 5 0 0,-10 1 496 0,0 3 96 15,-1 2 32-15,1 1 0 0,-1 5-512 0,1 2-96 16,-1 4-32-16,2 4 0 0,1 5-224 0,3 0-64 16,0 3 0-16,1-3 0 0,4 1-336 0,3-1-176 15,2-3 160-15,1-1-160 0,1-1 0 0,3-1 0 16,5-1 0-16,2-2 0 0,1 0 0 0,4-2 0 16,3-3 0-16,2-2 0 0,3-1 0 0,2-3 0 15,-1-3-160-15,4-1 160 0,-1-2-160 0,-3 2 160 16,-2-3-192-16,-4-3 192 15,-4-2-544-15,-2 1 0 0,1-2 0 0,-6-1 0 16,-2-2-480-16,-2 1-112 0,-2 0-16 0,-1 0 0 16,-7 8-1936-16,1-10-400 0,-2-2-80 0,-3 2-10960 0</inkml:trace>
  <inkml:trace contextRef="#ctx0" brushRef="#br1" timeOffset="-98584.27">28501 18198 4607 0,'0'0'400'0,"0"0"-400"0,-8 4 0 0,8-4 0 16,0 0 6144-16,-7 8 1136 0,1-1 224 0,6-7 48 15,0 0-4432-15,0 0-896 0,-4 10-176 0,4-10-48 16,0 0-784-16,0 0-144 0,10 6-48 0,3-2 0 16,2 0-560-16,2-4-112 0,-2-1-32 0,2-1 0 15,-1 2-320-15,1 0 128 0,-2 0-128 0,2 0 0 16,0-1-336-16,2 0-144 0,-1 1-32 0,-1-2 0 16,-3-2-2752-16,0 2-576 0,1 1-96 0,-2-3-10832 15</inkml:trace>
  <inkml:trace contextRef="#ctx0" brushRef="#br1" timeOffset="-98349.91">28900 18120 17503 0,'2'18'1552'0,"-2"-2"-1232"15,0-2-320-15,0 3 0 0,0-2 2800 0,1 5 496 16,1-3 96-16,0-1 32 0,2-3-976 0,-1 0-192 16,-1 1-32-16,2-1-16 0,-4-13-960 0,4 8-192 15,-4-8-32-15,0 0-16 0,0 0-352 0,0 0-64 16,0 0-16-16,0 0 0 0,0 0 112 0,0 0 16 15,0 0 0-15,0 0 0 0,0 0-320 0,0-12-48 16,0-2-16-16,0-1 0 0,0 2-320 0,0-1 0 16,0-2 0-16,0 3 0 0,0 0-144 0,2 2-112 0,0-2 0 0,2 2-16 31,3 5-1616-31,0-1-320 0,1-2-64 0,3 4-10032 0,0 4-2016 0</inkml:trace>
  <inkml:trace contextRef="#ctx0" brushRef="#br1" timeOffset="-98224.81">29266 18186 11055 0,'1'14'480'0,"0"-3"112"0,2 1-464 0,-2-1-128 0,1 1 0 0,0 0 0 15,3 1 2832-15,-2-3 560 0,-3-10 96 0,1 9 32 16,2 1-2816-16,-3-10-576 0,0 0-128 0,0 0 0 16</inkml:trace>
  <inkml:trace contextRef="#ctx0" brushRef="#br1" timeOffset="-97662.16">29551 18150 2751 0,'0'0'128'0,"0"0"16"0,0 0-144 0,0 0 0 0,0 0 0 0,0 0 0 16,-7 10 4208-16,-1 2 800 0,0 2 176 0,1-1 16 16,-2-1-3280-16,1 0-640 0,2 2-144 0,1 0-32 15,2 2-480-15,0-3-112 0,1-3 0 0,1 2-16 16,2 0-336-16,1-2-160 0,4-1 160 0,-1 1-160 15,-5-10 160-15,0 0-160 0,9 6 160 0,-9-6-160 16,13 4 144-16,0-3-144 0,-1-2 128 0,0-2-128 16,-3 2 144-16,0-5-144 0,-1 0 160 0,-1 0-160 15,0-1 0-15,1 0 128 0,-2-3-128 0,2 0 0 16,0 0 0-16,0-1 0 0,-3-1 128 0,0-1-128 16,0 0 0-16,-1 2 0 0,-1-5 0 0,0 3 0 15,0 2-192-15,-3 11 32 0,0 0 0 0,0 0 0 16,0 0 160-16,0 0 144 0,0 0-16 0,0 0-128 15,10 7 800-15,-3 2 48 0,1 2 16 0,-1 2 0 0,1 2-96 0,-2 1 0 16,-1-1-16-16,-1 5 0 0,-1-3 128 0,-1 1 16 16,0 3 16-16,-2-4 0 0,-3-1 48 0,1-2 16 15,-2-1 0-15,-3 0 0 0,-1 1-144 0,-2-2-16 16,-2-4-16-16,0 1 0 0,1-2-384 0,-1-1-80 16,0-1-16-16,2-2 0 0,1 0-496 0,0-6-96 15,-1 0-32-15,10 3 0 16,-9-6-2512-16,4-2-512 0,2 0-112 0,2-1-12576 0</inkml:trace>
  <inkml:trace contextRef="#ctx0" brushRef="#br1" timeOffset="-97363.64">29829 18053 20271 0,'0'0'1792'0,"0"0"-1424"0,0 0-368 0,0 0 0 16,10 8 2304-16,1 1 400 0,-3 4 80 0,-2 3 16 15,-1 2-1520-15,-1 3-320 0,0 2-48 0,-2 0-16 16,-2-1 160-16,0 0 32 0,-2 1 0 0,2-2 0 15,-1-3-768-15,1-2-128 0,-1 0-48 0,1-2 0 16,1-4 32-16,-1-10 0 0,0 0 0 0,4 11 0 16,-4-11-176-16,0 0 160 0,0 0-160 0,0 0 160 15,0 0-160-15,12-5 0 0,-3-2 0 0,-1-1 0 16,-3-2 0-16,1-2 0 0,2-1 0 0,3 0 0 16,0 0 0-16,0-3 0 0,-3-2 128 0,1 4-128 15,1 2 240-15,1 0 16 0,-1-2 0 0,-2 2 0 0,-2 3 576 0,-6 9 112 16,12-4 16-16,-12 4 16 0,13 0-560 0,-13 0-112 15,7 8-32-15,-2 5 0 0,-1 0-272 0,-2 2 0 16,1-2 0-16,-2 4 0 0,-1 2 0 0,4 1 0 16,3 0-192-16,0-1 48 15,-3-1-1296-15,4 0-256 0,4-2-48 0,4 0-16 16,1-3-1376-16,2 0-288 0,3-6-48 0</inkml:trace>
  <inkml:trace contextRef="#ctx0" brushRef="#br1" timeOffset="-97019.54">30540 18194 11055 0,'-10'3'976'0,"-3"-3"-784"0,-2-3-192 0,-1 2 0 16,-1 3 5712-16,-1 3 1104 0,0 2 224 0,1 1 32 15,2 1-5104-15,0 1-1024 0,-1 2-208 0,2 0-32 16,2 1 176-16,4 1 32 0,2 1 16 0,3-2 0 16,2 0-672-16,3 1-256 0,4-2 176 0,3-2-176 15,1 1 0-15,2-5 0 0,-2 1 0 0,3-3 0 16,2-2-336-16,-1-1 32 0,0-2 16 0,1 1 0 15,-4-4-96-15,1 2 0 0,1-5-16 0,-1-2 0 16,-2 0 208-16,0-2 32 0,-3 1 16 0,1 1 0 16,-8 9 144-16,4-11 0 0,-5 0 128 0,1 2-128 15,0 9 400-15,0-10 16 0,0 10 0 0,0 0 0 16,-2-10 96-16,2 10 0 0,0 0 16 0,0 0 0 16,0 0-320-16,0 0-64 0,0 0-16 0,0 0 0 0,0 0-128 0,-2 13 0 15,2-3 0-15,2 1 0 0,-2-11-400 0,6 12 32 16,-1-2 16-16,-5-10 0 15,0 0-1680-15,9 10-336 0,-2 0-64 0,3-3 0 16,2-1-480-16,1-2-96 0,0-2 0 0</inkml:trace>
  <inkml:trace contextRef="#ctx0" brushRef="#br1" timeOffset="-96394.5">30753 18214 15663 0,'0'0'1392'0,"0"0"-1120"15,3-11-272-15,-3 11 0 0,0 0 3408 0,0 0 624 16,0 0 128-16,5 11 32 0,0 2-1920 0,-1 1-384 15,-1 3-80-15,0-2-16 0,-1 0-704 0,-1-1-160 0,2 1-32 0,-3-1 0 16,-1 0-176-16,1-2-32 0,2-2-16 0,-2-10 0 16,4 8-160-16,-4-8-16 0,0 0-16 0,0 0 0 15,0 0-128-15,0 0-32 0,0 0 0 0,0 0 0 16,0 0 16-16,0 0 0 0,0 0 0 0,0-9 0 16,-1 0-336-16,1 1 0 0,-1-4 0 0,1 3 0 31,-2 0-464-31,2-3-64 0,4-2-16 0,0 1 0 15,3 0-528-15,1 3-96 0,2 0-32 0,0 3 0 16,1-3-464-16,1 4-80 0,-1 2-32 0,4 1 0 0,0 0 224 16,2 3 32-16,0 0 16 0,1 0 0 0,2 0 544 0,1 0 128 15,0 1 0-15,0-2 16 0,-1-5 656 0,3 1 160 0,0-1 0 0,2-1 0 16,1-3 544-16,-4 3 144 0,-5 2 16 0,-3 0 16 16,-1-1-32-16,-2 3-16 0,-2 3 0 0,-9 0 0 0,0 0-352 15,0 0-64-15,0 0 0 0,0 0-16 0,-12 5 208 0,-2 1 32 16,-7 1 16-16,1 5 0 0,1-1 64 0,1 5 16 15,-1 1 0-15,4 0 0 0,-1 1 176 0,4-1 32 16,1-1 16-16,2-2 0 0,2 0-272 0,2-1-48 16,2-1-16-16,3 0 0 0,3 0-240 0,2-3-48 15,3-1-16-15,4-3 0 0,2-1-160 0,0-2 0 16,-1-2 0-16,3-1 128 0,2-2-128 0,3-1 0 16,4-2 0-16,-2-2 0 0,-1 2 0 0,-1-6 0 15,0 1 0-15,-1-3 0 0,-2-5 0 0,-2-1 0 16,-2-2 0-16,-1-3 0 0,-3-1 0 0,0 1-304 15,-3 0 48-15,-1 1 16 16,-5-2-176-16,0 2-32 0,-2 1-16 0,-2-1 0 0,-1 2 256 0,-1-3 48 0,-3-2 16 0,0 1 0 16,1-2 144-16,-1 2 0 0,0 0 0 0,2 3 0 15,0 2-144-15,4 3-112 0,-1 7 0 0,3 11-16 16,-3-6 576-16,3 6 112 0,0 0 32 0,-3 11 0 16,1 8 96-16,1 5 32 0,0 8 0 0,1 6 0 15,2-1 64-15,2 4 32 0,0 1 0 0,0 2 0 16,0 4-432-16,2-5-96 0,2-6-16 0,3-2 0 15,3-5-128-15,2-2 0 0,2 1 0 0,3-4-12928 16,2-3-2512-16</inkml:trace>
  <inkml:trace contextRef="#ctx0" brushRef="#br3" timeOffset="-58659.1">14776 14709 13823 0,'0'0'1216'16,"0"0"-960"-16,0 0-256 0,0 0 0 15,0 0 2208-15,0 0 400 16,-5 8 80-16,3 2 0 0,0 1-1648 0,2 3-336 0,2 2-64 0,3 3 0 0,0 4-80 0,1 0-16 15,2 4 0-15,3 3 0 0,-2 0-64 0,0 0-16 16,-1-1 0-16,1 0 0 0,-1-3-176 0,-2 0-32 16,-1-1-16-16,1-5 0 0,-2 3-80 0,-2-5-16 15,-2 0 0-15,2-4 0 0,-2 0 48 0,-2-5 0 16,2-9 0-16,0 0 0 0,0 0 176 0,-8 0 32 16,1-7 16-16,-1-1 0 0,0-1 0 0,1-8 0 15,-2-1 0-15,1-3 0 0,2 0-288 0,-2-4-128 16,0-2 0-16,2-3 128 0,-2-4-128 0,1 0 0 15,1 0 0-15,2 1-176 0,1-1 176 0,3 2-192 0,2 2 192 0,0 2-192 16,2-1 192-16,1 6-160 0,2-1 160 0,1 6-160 16,1 3 160-16,1 0 0 0,1 2 0 0,2 5 0 15,0 1 0-15,1 2 0 0,-1 4 0 0,2 2 128 16,-2 2 192-16,0 3 32 0,-2 3 16 0,0 1 0 16,-2 4 32-16,-1 3 16 0,-3 4 0 0,-2 1 0 15,-2 4 48-15,-1-1 16 0,-3 3 0 0,-1 2 0 16,-1 3-128-16,-1 0-32 0,-2-2 0 0,0 0 0 15,0-1-144-15,0-2-48 0,0-4 0 0,2-2 0 16,1 2-128-16,1-4 128 0,-1-4-128 0,1 0 128 16,0-3 0-16,1-4-128 0,1 0 192 0,2-1-64 15,0-8 16-15,0 0 0 0,2 7 0 0,-2-7 0 16,8 4 48-16,2-2 0 0,2 2 0 0,1-8 0 16,0 2-64-16,3-4 0 0,1 5 0 0,1-4 0 0,0 0-128 0,2-2 128 15,1 1-128-15,-2-1 128 0,0 1-128 0,-1-4-224 16,1 1 48-16,1 0 16 15,-1 0-2272-15,1-3-448 0,0 1-80 0,-2 0-12768 16</inkml:trace>
  <inkml:trace contextRef="#ctx0" brushRef="#br3" timeOffset="-58127.81">15436 14907 16575 0,'0'0'736'0,"-5"6"160"0,-3-3-720 0,1 0-176 0,2 4 0 0,5-7 0 15,-5 1 2912-15,5-1 544 0,0 0 128 0,0 0 0 16,0 0-1728-16,0 0-336 0,0 0-80 0,0 0-16 16,8-4-528-16,4-1-128 0,1-3 0 0,1 0-16 15,2-4-176-15,-1 1-48 0,2-2 0 0,1-3 0 16,3-2-208-16,0-2-64 0,0 1 0 0,0-1 0 15,0-3-64-15,1-2-32 0,-1 0 0 0,0 0 0 16,-1 0-160-16,0-1 160 0,-2 0-160 0,-1 0 160 16,-1 1-160-16,-2 1 0 0,1 0 0 0,-1 1 0 15,0 2 128-15,-1-3-128 0,-2 5 0 0,-1-2 128 16,-1 5-128-16,-1-1 0 0,-3 2 0 0,1 0 128 0,-3 2-128 16,1 2 160-16,0-1-160 0,-1 2 160 0,-1 0 96 0,2 0 0 15,-1 1 16-15,1 1 0 0,0 0-128 0,1 2-16 16,0-1-128-16,0 1 192 0,1-1-64 0,0 2-128 15,1 1 176-15,2 1-176 0,0 1 256 0,3 0-48 16,1 4-16-16,1 0 0 0,3 4-48 0,1 0-16 16,2 1 0-16,2 2 0 0,1 1 64 0,4 2 16 15,0 0 0-15,2-1 0 0,1 2 96 0,0 0 16 16,-3 0 0-16,3 1 0 0,3 0 32 0,-1-1 16 16,1-3 0-16,2 3 0 0,-1-4-208 0,1 1-32 15,-1-1-128-15,1 0 192 0,-2-3-192 0,-2 1 144 16,-1-1-144-16,1-3 128 0,-3 0-128 0,-2 1 0 15,-2-1 0-15,-1 0 128 0,-2-2-368 0,-2 1-80 0,1 0 0 0,-2 1-16 32,-2 0-2176-32,-2 0-432 0,-2-3-96 0,-2 2-9152 0,-1-2-1824 0</inkml:trace>
  <inkml:trace contextRef="#ctx0" brushRef="#br3" timeOffset="-57532.67">15662 13742 18431 0,'0'0'816'0,"0"0"160"0,0 0-784 0,0 0-192 0,0 0 0 0,0 0 0 16,0 0 3152-16,0 0 592 0,0 0 112 0,3 10 32 16,1 1-2144-16,0 0-416 0,2 4-96 0,-1 3-16 15,1 4-704-15,1 2-128 0,-1 0-48 0,1 4 0 16,-1 2-336-16,2 1 128 0,1 0-128 0,0 2 0 16,1 1 0-16,-3-3 0 0,0 0 0 0,-1-1 128 15,0-2-496-15,0-2-80 0,-1 0-32 0,1-3 0 16,-3-3-1440-16,1-1-272 0,0-2-64 0,0-1-7184 15,0-2-1440-15</inkml:trace>
  <inkml:trace contextRef="#ctx0" brushRef="#br3" timeOffset="-57296.42">15929 13781 22111 0,'0'0'1968'0,"0"0"-1584"0,0 0-384 0,0 0 0 16,0 0 2208-16,0 0 352 0,0 0 80 0,-1 8 16 16,2 1-1024-16,3 3-208 0,0 3-32 0,1 1-16 15,1 3-736-15,2 2-128 0,0 3-48 0,2 1 0 16,3 2-320-16,1 0-144 0,-1 2 128 0,0-2-128 16,2 3 0-16,-2-6 0 0,0-1 0 0,0-1 0 15,0-1 0-15,0-1 0 0,-2-3-144 0,-1-2 144 16,-2 0-816-16,0-4-48 0,-2-1-16 0,0-3 0 15,-2 0-2320-15,-4-7-448 0,0 0-112 0</inkml:trace>
  <inkml:trace contextRef="#ctx0" brushRef="#br3" timeOffset="-56952.7">15848 13222 21183 0,'-8'-11'1888'0,"0"-1"-1504"16,-1-1-384-16,-1-1 0 0,-1 1 2208 0,0-1 368 16,-2 2 80-16,0 5 16 0,1 5-992 0,-1 7-192 15,-2 2-32-15,2 2-16 0,0 5-1008 0,3 6-208 16,1 0-32-16,2 6-16 0,3 3-176 0,2 1 0 16,2 1 0-16,4 2-176 0,2-2 176 0,3 1 0 15,2-5-144-15,3-2 144 0,3-3 0 0,0-3 0 0,0-3 0 0,1-4 0 16,2-6 0-16,-1-3 0 0,1-3 160 0,-2-5-160 15,-1-7 688-15,0-2 16 0,-1-2 16 0,-3-1 0 16,-3-4 112-16,-2-1 0 0,-4 0 16 0,-2-2 0 16,-5-2-256-16,-3-1-48 0,-1 1-16 0,-4 1 0 15,-1 3-272-15,-2 1-48 0,0 0-16 0,-1 3 0 16,2 1-384-16,2 1-64 0,-1 2-32 0,1 2 0 31,2 2-2656-31,3 1-512 0</inkml:trace>
  <inkml:trace contextRef="#ctx0" brushRef="#br3" timeOffset="-56452.45">17083 14395 16575 0,'0'0'1472'0,"-6"-5"-1168"0,1-3-304 0,1 1 0 15,0-3 1552-15,0 1 256 0,-1-2 48 0,3-4 16 16,2 0-944-16,0 2-192 0,0-2-32 0,1 2-16 16,2 1-352-16,0 2-64 0,0-1-16 0,1 2 0 15,0 1 176-15,1 2 16 0,-1 0 16 0,1 2 0 16,2 2 128-16,-7 2 32 0,8 0 0 0,-1 1 0 16,0 2-48-16,1 1-16 0,1 0 0 0,-3 1 0 15,-6-5-176-15,7 8-16 0,-1-1-16 0,0 1 0 16,-4-1-32-16,-2-7-16 0,3 8 0 0,-2-1 0 15,-1-7 112-15,-1 8 32 0,-2-1 0 0,3-7 0 16,0 0-144-16,-4 5-32 0,-1-1 0 0,5-4 0 16,0 0-96-16,-6 1-32 0,-2-2 0 0,0 0 0 0,1-3-16 0,1 0-128 15,-1-1 192-15,1-1-64 0,1-3-128 0,1 0 0 16,1 0 0-16,1 0 0 0,0-3-240 0,2 2-80 16,0 1 0-16,3 1-16 15,1 1-2352-15,-4 7-480 0,6-4-96 0</inkml:trace>
  <inkml:trace contextRef="#ctx0" brushRef="#br3" timeOffset="-56030.38">17174 14688 13823 0,'-8'-1'1216'0,"2"1"-960"0,6 0-256 0,-7 0 0 16,-2-4 1728-16,2 0 320 0,2 0 48 0,3-1 16 16,-1-2-1136-16,2 1-208 0,2-3-64 0,2 2 0 15,0 1-464-15,1-1-112 0,0-1 0 0,1 2-128 16,2 2 560-16,-2 1 0 0,0-2 0 0,1 1 0 16,0 0 480-16,1 2 112 0,1 0 0 0,-8 2 16 15,0 0-176-15,0 0-32 0,9 3-16 0,-3 1 0 16,-6-4-208-16,5 7-32 0,-1 0-16 0,-1 2 0 15,-2-2-224-15,-1 1-32 0,-1 0-16 0,0 1 0 16,-1 0-192-16,1-1-32 0,-3 0-16 0,0-1 0 16,0 0-176-16,4-7 192 0,-4 5-192 0,-1 0 192 15,-1 1-192-15,0-5 128 0,6-1-128 0,-6 2 128 0,-1 0-128 0,1-2 0 16,1-3 0-16,-1 1 0 0,2-5-128 0,1 2-64 16,0-2-16-16,2 1 0 0,1-1-112 0,0 1 0 15,1 0-16-15,0 0 0 0,3-1 128 0,1 2 16 16,2 1 16-16,1 0 0 0,1 2-80 0,1-1-32 15,1 2 0-15,0-2 0 16,3 2-2000-16,-1-2-400 0,0 2-64 0</inkml:trace>
  <inkml:trace contextRef="#ctx0" brushRef="#br3" timeOffset="-55717.78">17562 14126 25791 0,'0'0'1152'0,"0"0"224"0,0 0-1104 0,0 0-272 0,0 0 0 0,4-5 0 16,-1-1 2496-16,-3 6 432 0,8-6 80 0,2 4 32 15,3-3-1840-15,2 1-368 0,0 0-80 0,2 1-16 0,0 1-736 0,1-1-240 16,3 2 0-16,-3-2 0 16,1 2-2576-16,-2-2-512 0,-2-1-96 0,1 0-10240 15</inkml:trace>
  <inkml:trace contextRef="#ctx0" brushRef="#br3" timeOffset="-55389.68">17844 13886 4607 0,'-7'-11'192'0,"4"6"64"0,-4 1-256 0,1-2 0 15,-2 1 0-15,-3 0 0 0,-3 1 5264 0,0 0 1008 16,-3 0 208-16,-2 2 48 0,1-2-3776 0,-1 4-768 16,-2 1-128-16,0 2-48 0,0-1-752 0,-1 5-160 15,1 2-16-15,-1 3-16 0,0 3-224 0,2 4-32 16,1 0-16-16,2 3 0 0,1 4-352 0,3 2-80 0,2 0-16 0,4 2 0 15,1 4-144-15,5-1 0 0,1-2 0 0,4-1 0 16,4-1 0-16,2-3 0 0,3-3 0 0,3-2 0 16,4-3 0-16,0-1 0 0,4-5 0 0,2 0 0 15,1-6 0-15,2-3 0 0,2-2 0 0,1-2 0 16,-4-2 0-16,1-3 0 0,0-5 192 0,-2 0-64 16,-2-4 240-16,-2-2 32 0,-2-2 16 0,-1-2 0 15,-2-1 80-15,-2-2 16 0,-3 2 0 0,-2-1 0 16,-2-1-176-16,-1 1-16 0,-3-2-16 0,-1 0 0 15,-2 2-176-15,-4-2-128 0,-2 3 192 0,1 0-192 16,-4 0 0-16,-3-1 0 0,-6 1 0 0,-2 1 0 16,-2 3-2048-16,-2 1-432 0,-1 3-80 0</inkml:trace>
  <inkml:trace contextRef="#ctx0" brushRef="#br3" timeOffset="-54826.35">14939 16040 20271 0,'-13'4'1792'0,"11"-1"-1424"0,2-3-368 0,0 0 0 15,0 0 1344-15,0 0 192 0,6 1 32 0,3-1 16 16,2 0-656-16,0-4-128 0,2 0-32 0,1-2 0 16,0-2-96-16,-1 1-32 0,-4-6 0 0,0 3 0 15,0-2-192-15,-1 0-64 0,-1 1 0 0,-2 0 0 0,-3 1 48 0,0-1 0 16,-2 2 0-16,-2 1 0 0,-1 1 208 0,-4-1 32 16,1 1 16-16,-2 2 0 0,-1 1 64 0,-2 3 16 15,-1 1 0-15,2 0 0 0,0 4-208 0,-1 2-48 16,-2 2 0-16,1 1 0 0,1 3-48 0,1 2-16 15,3 3 0-15,1 2 0 0,4-1-208 0,2 3-48 16,1-1-16-16,3 3 0 0,3-5-176 0,0 0 0 16,1 0 0-16,4-1 0 0,2-1 0 0,2-3 0 15,-2-1 0-15,1-3-176 16,-1-1-400-16,0-2-64 0,1 2-32 0,-1-4 0 16,0-1-2336-16,1-2-480 0,-2-1-96 0,0-4-10880 0</inkml:trace>
  <inkml:trace contextRef="#ctx0" brushRef="#br3" timeOffset="-54263.88">15277 15869 27071 0,'0'0'1200'0,"0"0"240"0,0 0-1152 0,0 0-288 0,0 0 0 0,0 0 0 15,0 0 1344-15,3 8 192 0,-1 4 64 0,-1 5 0 16,1 4-384-16,-2 5-64 0,0-1 0 0,-2 1-16 16,2-2-560-16,0 1-96 0,0 0-32 0,2-2 0 15,-1 1-256-15,0-4-64 0,2-4-128 0,0-1 192 16,2-3-192-16,-1-3 176 0,0-3-176 0,-4-6 160 15,0 0-160-15,7-1-224 0,0-2 48 0,1-5 16 16,0-5 160-16,-1-1 0 0,1-2 0 0,1-2-128 16,1 0 128-16,-1-6-128 0,0-2 128 0,0-1-128 15,0-3 128-15,0 0-128 0,2-1 128 0,-2 3-128 16,0 2 128-16,-1 7 0 0,-1 2 0 0,-1 6 0 0,-4 5 0 0,-2 6 0 16,0 0 0-16,0 0 0 0,-1 8 0 0,0 5 0 15,-1 2 0-15,2 4 0 0,2 1 0 0,2 1 0 16,-3 1 128-16,2 1-128 0,0-2 0 0,4-1-192 15,1 0 32-15,2-4 0 16,-1-2-720-16,3-5-144 0,2-1-16 0,2-3-16 16,0-4-592-16,-1-2-112 0,0-3-32 0,-2-1 0 15,-2 0 1008-15,1-3 192 0,-1-3 32 0,-2 1 16 0,-1-2 416 0,-2 2 128 16,-1-4 0-16,1 1 0 0,-3-1 0 0,0 3 128 16,-2-1 0-16,-2 3 16 0,-2 0 576 0,1 2 112 15,-2 1 32-15,0 2 0 0,4 4 288 0,0 0 48 16,-7-2 16-16,7 2 0 0,-6 3-512 0,1 4-80 0,2 0-32 15,2 4 0-15,1 1-400 0,2 1-192 0,2 0 160 0,2 0-160 16,0 0 128-16,2 0-128 0,1-3 0 0,1 1 144 16,2-2 160-16,1 0 16 0,2-5 16 0,-2 0 0 15,-3-2 48-15,0 0 0 0,0-2 0 0,-3-3 0 16,1-2 80-16,-3-2 32 0,-1 1 0 0,-1 1 0 16,-2-2-128-16,-1 1-32 0,-1-2 0 0,-3 0 0 15,-1-3-336-15,1 2 128 0,1-1-128 0,-2-2 0 31,-3 0-544-31,-1 1-176 0,1 0-48 0,1 0 0 0,-3-3-832 16,4 1-160-16,1 0-32 0,-1-1-16 0,3-2-1840 0,0-1-352 0,0-2-80 0</inkml:trace>
  <inkml:trace contextRef="#ctx0" brushRef="#br3" timeOffset="-54091.98">15776 15546 11967 0,'4'-6'1072'0,"1"-2"-864"16,1-3-208-16,0 2 0 0,-1 1 3584 0,1 2 656 15,-1-1 144-15,0 5 32 0,-5 2-1376 0,0 0-272 16,8 4-48-16,-2 3-16 0,0 5-1216 0,-1 1-240 15,-1 6-48-15,-2 3-16 0,0 4-480 0,-1 2-80 16,0 2-32-16,2 4 0 0,-1 3-384 0,2 2-80 16,0-1 0-16,1 1-128 15,1 0-224-15,1-1-160 0,0 1-16 0,0-8-16 16,0-1-2080-16,2-2-432 0,2-4-80 0,-1-3-7872 16,3-3-1600-16</inkml:trace>
  <inkml:trace contextRef="#ctx0" brushRef="#br3" timeOffset="-53794.12">16222 15884 28735 0,'-2'-15'1280'0,"0"10"256"0,0 0-1232 0,-2 0-304 0,-1 0 0 0,-2 1 0 16,-1 2 1984-16,0 0 320 0,1 0 80 0,-3 4 16 15,1 0-1072-15,0 4-224 0,0 0-32 0,1 3-16 16,0 2-608-16,2 0-128 0,-1 2-32 0,3 4 0 16,3 0-288-16,1 0 0 0,1 0 0 0,2-1 0 15,2 0 0-15,2-2 0 0,-1-1 0 0,2-3 0 16,1-2 0-16,0-1 0 0,2-2 0 0,-1-3 0 15,1-2 0-15,0-2 0 0,1-2 0 0,0-1-144 16,-2 0 144-16,1-2 0 0,0-1 0 0,0 0-128 16,-3-3 128-16,0 0 0 0,-2 1 0 0,1-1 0 15,-4 1 0-15,0 1 0 0,-2 1 128 0,1 0-128 0,-1 2 208 16,0 0-16-16,1 1-16 0,-2 5 0 0,0 0 80 0,0 0 0 16,0 0 16-16,0 0 0 0,0 0-272 0,0 0 0 15,0 0 0-15,0 0 0 0,4 9 0 0,-1 0 0 16,1 2 0-16,0 1 0 15,1 1-544-15,1 0-112 0,0 0-32 0,2 0 0 16,1-3-3024-16,2 2-592 0,-1-6-128 0</inkml:trace>
  <inkml:trace contextRef="#ctx0" brushRef="#br3" timeOffset="-53590.73">16639 15499 28095 0,'-9'-30'1248'0,"7"18"256"0,-1 1-1200 0,-1 0-304 0,1 1 0 0,1 2 0 15,1 3 1600-15,1 5 256 0,0 0 48 0,0 0 16 16,0 0-800-16,0 8-160 0,0 5-16 0,2 2-16 16,2 6-512-16,0 4-96 0,-1 1-32 0,2 4 0 15,0 3-160-15,2 2-128 0,0 1 192 0,4 2-192 16,-3 1 0-16,2 2 0 0,2-1 0 0,0 2 0 31,-1 1-1056-31,2 0-320 0,-2-3-64 0,-2-1-9456 0,1-5-1904 0</inkml:trace>
  <inkml:trace contextRef="#ctx0" brushRef="#br3" timeOffset="-53371.82">16544 15813 32943 0,'-13'-7'1456'0,"13"7"304"0,0 0-1408 0,-2-6-352 15,2 6 0-15,-2-5 0 0,2 0 1056 0,0 5 144 16,7-5 16-16,1-1 16 0,2 1-816 0,2 1-160 15,2 2-48-15,2-1 0 0,2 2-208 0,3-3 0 16,-2 1 0-16,1-1 0 0,-1 4-272 0,1 0 0 16,-2 2 0-16,2 0 0 15,-1 1-1888-15,1 1-368 0,-2-2-80 0,-1 4-16 0</inkml:trace>
  <inkml:trace contextRef="#ctx0" brushRef="#br3" timeOffset="-53059.42">17054 15852 31391 0,'0'0'1392'0,"0"0"272"0,-1 8-1328 0,2 0-336 0,-1-8 0 0,4 7 0 15,1-1 432-15,3-3 16 0,1-3 0 0,1-3 0 16,2-2 256-16,1-2 64 0,2-2 16 0,-1-1 0 16,0-2-512-16,-1-1-96 0,-1-1-32 0,-2-1 0 15,0 2-144-15,-3-1 0 0,-1 0 0 0,-4 1 0 16,-3 0 0-16,0 1 0 0,-6 0 0 0,-2 3 128 15,-4-1 160-15,-1 2 32 0,-5-1 0 0,1 2 0 16,-1 2 288-16,-1 1 64 0,0 3 16 0,2 2 0 16,1 3 0-16,3 2 0 0,0 2 0 0,3 5 0 15,3 0-144-15,3 4-32 0,2 3 0 0,5 3 0 16,2-1-16-16,2 3-16 0,3 1 0 0,4-2 0 0,4-2-64 16,4-1-16-16,4-2 0 0,4-2 0 0,4-2-240 0,5-4-160 15,0-4 192-15,3-2-192 16,0-5-1024-16,4-4-304 0,2-4-64 0</inkml:trace>
  <inkml:trace contextRef="#ctx0" brushRef="#br2" timeOffset="-47432.5">15862 12279 20271 0,'4'27'1792'0,"-4"-19"-1424"15,2 1-368-15,1 4 0 0,3 2 1040 0,-1 2 144 16,1-2 32-16,2 0 0 0,0 2-208 0,1 1-48 15,-1-4 0-15,1 2 0 0,-1-3-384 0,-2 0-64 16,0-1-32-16,0-1 0 0,1-3-176 0,-3 0-48 16,-4-8 0-16,0 0 0 0,0 0-32 0,0 0-16 15,0 0 0-15,0 0 0 0,0 0-16 0,0 0 0 16,-8-4 0-16,1-2 0 0,-1-2-64 0,1-3 0 16,-1-2-128-16,0-1 192 0,1-2-192 0,1-3 0 15,-1-5-144-15,0-2 144 0,1-2-128 0,2-2 128 0,1 0 0 0,0 0-144 16,2 0 144-16,1 2 0 0,1 5-144 0,2-1 144 15,0 5-192-15,3 3 16 0,-1 3 16 0,1 3 0 16,2 2 704-16,0 4 144 0,0 1 16 0,1 5 16 16,0 1-144-16,0 4-48 0,0 1 0 0,1 1 0 15,-3 3-128-15,1 1-16 0,-1 1-16 0,-2 2 0 16,-2 1-128-16,-1 0-32 0,-1 1 0 0,-2 1 0 16,-3 2-208-16,0-2 144 0,0-1-144 0,-1-1 128 31,-3-3-1680-31,2-1-352 0,-1 0-64 0,1-5-13008 0</inkml:trace>
  <inkml:trace contextRef="#ctx0" brushRef="#br2" timeOffset="-47260.75">16058 11690 29999 0,'0'0'1328'0,"0"0"272"0,0 0-1280 0,0 0-320 15,0 0 0-15,0 0 0 0,0 0 1104 0,5 9 160 16,-1 4 16-16,0 3 16 0,0 3-256 0,0 5-48 15,0 2-16-15,0 4 0 0,-1-3-704 0,0 4-144 16,0 3-128-16,-1-1 192 0,0 3-192 0,0-1-224 16,1-1 48-16,1 0 16 15,-2-1-2592-15,2-4-528 0,0-1-112 0</inkml:trace>
  <inkml:trace contextRef="#ctx0" brushRef="#br2" timeOffset="-46995.15">16238 11828 23039 0,'1'-16'1024'0,"-1"8"192"0,0 1-960 0,1-5-256 0,1 0 0 0,-2 2 0 16,-2 1 1600-16,2 2 256 0,-1 1 64 0,1 6 16 15,0 0-352-15,0 0-80 0,-5 7-16 0,0 6 0 16,-2 6-576-16,-1 4-112 0,1 2-32 0,-3 1 0 16,0 3-368-16,0-3-80 0,-2 1 0 0,1 0-16 15,1 0 144-15,1-3 48 0,0-3 0 0,3 0 0 16,0 1-208-16,2-5-32 0,1-1-16 0,3-2 0 15,2-1-240-15,3 0 0 0,0-4 0 0,2 0 0 16,2 1 0-16,0-4-288 0,1-3 32 0,1-2 16 16,1-1-2320-16,1-1-480 15,0-3-96-15,0-3-7136 0,1-2-1440 0</inkml:trace>
  <inkml:trace contextRef="#ctx0" brushRef="#br2" timeOffset="-46697.75">16436 11947 2751 0,'0'0'128'0,"0"0"16"0,-7 3-144 0,0 3 0 15,-3-2 0-15,0 3 0 0,0 4 6064 0,-1 3 1168 16,1-3 256-16,1 2 32 0,0 2-4960 0,1 1-976 16,2 2-208-16,3-2-32 0,-1 1-816 0,1 0-144 15,0-3-48-15,3 2 0 0,2-3-336 0,0-3 128 16,1-1-128-16,1-1 0 0,1-1 0 0,-5-7 0 16,8 5 0-16,0-3 0 0,1 0 0 0,0-4 0 15,0-1 160-15,2-4-160 0,-1-1 144 0,-1-1-144 16,-1 0 128-16,1-3-128 0,0-1 128 0,-1 0-128 0,-1 0 128 15,-1 0-128-15,1 0 128 0,-1 1-128 0,-2 1 0 0,-1 0 128 16,-1 2 288-16,1 3 48 0,-3 6 16 0,0 0 0 16,0 0-32-16,0 0-16 0,0 0 0 0,0 0 0 15,2 9-176-15,1 0-16 0,0 2-16 0,1 1 0 16,-2 3-224-16,1 0-160 0,-2-2 32 0,2 2 0 31,1 0-1632-31,-1-3-320 0,1 0-64 0,2-2-8544 0,0 1-1696 0</inkml:trace>
  <inkml:trace contextRef="#ctx0" brushRef="#br2" timeOffset="-46521.22">16673 12008 23727 0,'0'0'1040'0,"0"0"240"0,0-8-1024 0,0 0-256 0,0-4 0 0,0 5 0 0,0 1 2352 0,0 6 416 16,0 0 96-16,0 0 16 0,0 0-1312 0,0 0-256 15,-1 11-48-15,0 3-16 0,-1-1-800 0,2 5-144 16,-1 3-48-16,0 3 0 15,1 1-256-15,0 1 128 0,0 1-128 0,0 0 0 16,1-1-256-16,2 1-176 0,2-3-16 0,-1-3-16 16,0-5-2784-16,0-2-544 0</inkml:trace>
  <inkml:trace contextRef="#ctx0" brushRef="#br2" timeOffset="-46349.48">16779 11896 13823 0,'-1'-22'1216'0,"-1"18"-960"0,2 4-256 0,0 0 0 0,0 0 3360 0,0 0 624 0,0 0 128 0,0 0 32 16,0 0-2320-16,0 10-464 0,0 3-80 0,2 3-32 16,0 2-736-16,1 4-128 0,2 2-48 0,0 2 0 15,2-2-336-15,-2 3 0 0,4-1 0 0,-2 0 0 16,-4-4-1888-16,4 0-352 0,0-2-64 0,-2-2-10624 16</inkml:trace>
  <inkml:trace contextRef="#ctx0" brushRef="#br2" timeOffset="-46193.15">16748 12184 27071 0,'-8'-9'1200'0,"5"3"240"0,1 0-1152 0,2 1-288 15,-2-2 0-15,2 1 0 0,2-5 1584 0,0 2 256 16,2 0 48-16,3 1 16 0,0-1-1136 0,3 0-208 16,0 0-48-16,2 0-16 0,1-2-496 0,1 0-128 15,0 3-16-15,1-1-10352 16,0 1-2080-16</inkml:trace>
  <inkml:trace contextRef="#ctx0" brushRef="#br2" timeOffset="-46021.39">17045 11836 35359 0,'0'0'1568'0,"0"0"320"0,-7 4-1504 0,7-4-384 0,0 0 0 0,0 0 0 16,0 0 720-16,0 0 80 0,7-6 16 0,3 1 0 15,7 0-640-15,1 0-176 0,2-2 0 0,2 2 0 32,3 2-2880-32,0 0-640 0</inkml:trace>
  <inkml:trace contextRef="#ctx0" brushRef="#br2" timeOffset="-45818.28">17160 11986 14735 0,'-19'0'1312'0,"11"0"-1056"15,1 1-256-15,0 0 0 0,7-1 5056 0,0 0 944 16,0 0 192-16,0 0 32 0,0 0-4432 0,0 0-880 16,7-2-176-16,3-1-32 0,3 2-512 0,3-1-192 15,2 1 176-15,2-3-176 16,-1-4-608-16,1-1-224 0,-1 1-32 0,1 2-10448 16,-2-1-2080-16</inkml:trace>
  <inkml:trace contextRef="#ctx0" brushRef="#br2" timeOffset="-45458.68">17401 11576 24879 0,'0'0'2208'0,"0"0"-1760"0,0 0-448 0,0 0 0 16,4-5 1552-16,2 0 240 0,3-2 32 0,3 1 16 15,1-1-672-15,3 1-128 0,1-1-16 0,2 2-16 16,1 0-608-16,1 4-112 0,-2-2-32 0,2 6 0 15,0-3 128-15,1 0 0 0,-4 1 16 0,1 4 0 16,-3-2-112-16,0 3-32 0,-4 2 0 0,-3 1 0 16,-2 2 128-16,-2 0 32 0,0 1 0 0,-4 1 0 15,-2 0-80-15,-2 1-16 0,-1 2 0 0,-1 0 0 16,-3-2-176-16,1 2-144 0,-1 2 192 0,-1 0-192 16,-2 0 144-16,-1-1-144 0,-2-4 0 0,1 3 144 0,0-3-144 0,1 0 128 15,1-2-128-15,0-2 128 0,2-1-128 0,1-2 0 16,2-1 144-16,6-5-144 0,-6 4 368 0,6-4 0 15,0 0 0-15,0 0 0 0,0 0-176 0,0 0-16 16,10 4-16-16,0 0 0 0,2-1-160 0,1-3 128 16,2 0-128-16,2 0 128 0,2 0-128 0,-1 0 0 15,0-6 0-15,2 4 0 16,3 1-960-16,-2-2-128 0,-1-1-32 0,-1-1 0 16,2-2-2480-16,0-2-496 0</inkml:trace>
  <inkml:trace contextRef="#ctx0" brushRef="#br2" timeOffset="-45192.85">18075 11479 34271 0,'-21'-3'1520'0,"12"6"304"0,-3 0-1456 0,-1 4-368 0,-1 2 0 0,1 3 0 15,-2 1 1408-15,2 4 224 0,-1 1 32 0,1 3 16 16,1 2-432-16,3 1-96 0,2 1 0 0,5-2-16 16,4 1-864-16,4-1-272 0,0-2 160 0,3-2-160 15,3-2 0-15,2-2 0 0,3-5 0 0,3-2 0 16,1-3 0-16,0-2 0 0,1-5 0 0,0-1 0 15,-1-3 0-15,1-1 0 0,-1-4 0 0,-2-1 0 16,-2 1 0-16,-1-2 208 0,-3-4-48 0,1 4-16 16,-2-6 112-16,-1 1 0 0,-4-1 16 0,-1 2 0 15,-5-2-96-15,0 1-32 0,-2 1 0 0,-3 0 0 16,-1 3-16-16,-3 0 0 0,0-1 0 0,-2 1 0 0,-1-1-128 0,0 2 0 16,-1 3 0-16,0 0-13872 15,0 2-2832-15</inkml:trace>
  <inkml:trace contextRef="#ctx0" brushRef="#br3" timeOffset="-24317.02">13629 16593 28847 0,'0'0'1280'0,"-5"-4"256"0,1-1-1216 0,-1 4-320 15,-2-2 0-15,1 6 0 0,-1 0 1008 0,-1 5 144 16,-1 1 16-16,0 7 16 0,-3 8 0 0,2 7 0 15,-2 5 0-15,2 6 0 0,-2 4-448 0,4-5-96 16,2 9 0-16,-2 2-16 0,0 2-320 0,2-2-64 16,0-3-16-16,4 3 0 0,-2 2-224 0,2-1 0 15,4-3 128-15,0-1-128 0,4 0-160 0,0-4-80 16,2-3-16-16,4 5 0 16,1-7-2432-16,1-6-480 0,3-5-96 0</inkml:trace>
  <inkml:trace contextRef="#ctx0" brushRef="#br3" timeOffset="-23831.63">14011 16885 12895 0,'-13'0'1152'0,"6"3"-928"0,-2 3-224 0,3 1 0 16,1 4 4688-16,-1 4 896 0,0-1 176 0,1 6 48 15,1-1-4592-15,1 5-896 0,2 0-192 0,1 3-128 16,0-1 272-16,1 2-16 0,2 2-16 0,-1 0 0 15,0-4-240-15,0-2 0 0,1-1 0 0,0-5 0 0,-1-2 0 0,2-3 0 16,0-2 0-16,0-4 0 0,-4-7 0 0,0 0 0 16,0 0-176-16,0 0 176 0,6-3-192 0,1-4 192 15,-2-3-192-15,2-2 192 0,-2-3-144 0,0 0 144 16,0-5 0-16,0 1 0 0,1-5 0 0,-1 1-128 16,-1-2 128-16,-2 0 0 0,2 0 0 0,2 3 0 15,-1 1 0-15,1 5 0 0,0 1 192 0,-3 5 32 16,1 3 16-16,-4 7 0 0,0 0 112 0,7 4 32 15,-1 5 0-15,0 3 0 0,-3 2 160 0,1 3 32 16,0 2 16-16,0 0 0 0,0 1-336 0,-1-1-64 16,-1-3 0-16,2 1-16 0,0 0-176 0,1-2 0 15,-1 0 0-15,0-7 0 0,0-2 0 0,-4-6 0 16,0 0 0-16,0 0 0 0,8-1 0 0,-2-3 0 0,-2-3 0 16,0 0 0-16,1-3 0 0,-1 1 0 0,-1 0 0 0,1 0 0 15,1 1 0-15,0-1 0 0,1-1 0 0,-1-1 0 16,0 1 0-16,2-1 0 0,-2 0 0 0,1 1 0 31,2 3 0-31,0-1 0 0,-2-1 0 0,1 0 0 0,-2 1 0 0,3 1 0 0,-2 3-144 0,1 2 144 16,-7 2-144-16,0 0 144 0,9 0-208 0,0 2 80 31,0 2-320-31,-1 3-64 0,0 1-16 0,1 2 0 0,0 3-1552 0,0 3-304 0,-1-5-64 0,1 1-16 16,0-1-784-16,2-2-144 0,8 6-48 15,-2-7 0-15</inkml:trace>
  <inkml:trace contextRef="#ctx0" brushRef="#br3" timeOffset="-23691.13">14505 17101 19983 0,'0'0'880'0,"0"0"192"0,0 0-864 0,0 0-208 16,0 0 0-16,0 0 0 0,0 0 1552 0,0 0 272 16,0 0 48-16,5 4 16 0,2-2-608 0,1 0-128 15,-3 3-32-15,1 1 0 0,2 0-768 0,0 1-160 16,-1-1-16-16,-1 1-16 0,2 1-160 0,0 1-176 16,-3-3 48-16,3 3-9104 15,1 3-1824-15</inkml:trace>
  <inkml:trace contextRef="#ctx0" brushRef="#br3" timeOffset="-23519.23">14608 16829 5519 0,'0'0'240'0,"0"0"64"0,0 0-304 0,0 0 0 0,0 0 0 0,0 0 0 16,0 0 1760-16,0 0 288 0,0 0 64 0</inkml:trace>
  <inkml:trace contextRef="#ctx0" brushRef="#br3" timeOffset="-23191.18">14535 16765 24351 0,'0'0'1088'0,"0"0"208"0,0 0-1040 0,0 0-256 0,0 0 0 0,0 0 0 16,0 0 256-16,0 0 0 0,7-3 0 0,0 2-7616 15,1 1-1536-15</inkml:trace>
  <inkml:trace contextRef="#ctx0" brushRef="#br3" timeOffset="-22893.97">14752 16860 29311 0,'0'0'1296'0,"0"0"272"0,0 0-1248 0,0 0-320 16,2 9 0-16,2 3 0 0,1-1 704 0,3 2 64 16,1 1 32-16,3 0 0 0,2 2-16 0,3 2 0 15,2 3 0-15,0 1 0 0,2-2-592 0,2 3-192 16,3-2 128-16,-1 3-128 0,-1-2 0 0,0-5 0 15,3 0-176-15,-4-2 176 16,-3-4-2560-16,-2-1-384 0,-1-1-96 0</inkml:trace>
  <inkml:trace contextRef="#ctx0" brushRef="#br3" timeOffset="-22722.09">15174 16846 23039 0,'-13'6'1024'0,"6"0"192"16,0 0-960-16,-5 5-256 0,-1 3 0 0,-3 3 0 0,-1 2 4096 0,0 5 784 0,0 1 160 0,0 2 16 16,2 2-3280-16,-1 1-672 0,0 1-128 0,3 0-16 15,2 1-816-15,2-1-144 0,2 0 0 0,3-1 0 32,2-1-2944-32,2-2-496 0,1-1-96 0</inkml:trace>
  <inkml:trace contextRef="#ctx0" brushRef="#br3" timeOffset="-22361.31">15913 16944 20271 0,'-10'-7'896'0,"10"7"192"0,-8-4-880 0,-3 2-208 15,0 2 0-15,-2-3 0 0,0 3 3200 0,0 3 608 16,-2-2 112-16,2 4 32 0,0 2-2496 0,0 3-496 16,0 3-112-16,1 0-16 0,2 3-704 0,2 2-128 15,3 0 0-15,1 3 0 0,1-1-160 0,5-2 160 16,0-1-192-16,4-3 192 0,0-1-192 0,3 0 64 0,3-1 128 0,0-1-208 31,1-2 208-31,0-2 0 0,1 0 0 0,0-2-144 0,2-5 144 0,0 0 0 0,-3 0 0 0,0-4 128 16,-3 0 192-16,-1-1 64 0,0-3 0 0,-1 2 0 15,-2-1 0-15,-1 1 0 0,-4-3 0 0,-1 0 0 16,-1-2-144-16,-2 1-32 0,1-5 0 0,-2 4 0 16,-2 0-208-16,0-2-208 0,-2-1 32 0,2 1 16 15,-1-2-3408-15,0 1-672 16,-9-17-144-16,14 11-32 0</inkml:trace>
  <inkml:trace contextRef="#ctx0" brushRef="#br3" timeOffset="-22126.86">16324 16640 16575 0,'0'0'1472'16,"0"0"-1168"-16,-5-7-304 0,-2 1 0 0,1-1 2688 0,-1 3 496 15,7 4 80-15,-9 0 32 0,0-1-1232 0,1 2-240 16,1 3-48-16,0 3-16 0,-1 5-704 0,1 2-144 16,1 6-16-16,2 2-16 0,0 1-560 0,1 3-128 15,2 4 0-15,1 2-16 0,1 0-48 0,3 1 0 16,3-1 0-16,-1 0 0 0,2 0-128 0,1-2 0 15,0 0 0-15,2-1 128 0,-2-2-128 0,1-3 0 16,0 2 0-16,1 6-176 16,-2-4-528-16,-3-11-128 0,-1-2 0 0,0 2-16 15,-1-4-2736-15,0-1-528 0</inkml:trace>
  <inkml:trace contextRef="#ctx0" brushRef="#br3" timeOffset="-21954.99">16143 17133 15663 0,'-13'-4'688'0,"13"4"144"0,-7-5-656 0,7 5-176 0,0 0 0 0,0 0 0 16,4-8 4432-16,4 1 864 0,4 1 160 0,2-1 48 16,3 1-3536-16,2-1-704 0,5 1-144 0,2-2-32 15,1-1-704-15,3-3-128 0,0 2-48 0,3-1 0 16,-1 1-208-16,2-1 0 0,-1 1 0 0,-2-1 0 16,2 6-1856-16,-2-1-384 0,-5-1-64 0</inkml:trace>
  <inkml:trace contextRef="#ctx0" brushRef="#br3" timeOffset="-19484.4">12977 18013 27647 0,'15'-42'2448'0,"-15"42"-1952"16,0 0-496-16,0 0 0 0,0 0 2048 0,0 0 304 15,0 0 64-15,2 10 16 0,-1-3-1152 0,2 5-240 16,0-1-32-16,1 4-16 0,-2 2-432 0,2 4-96 16,1 3-16-16,1 5 0 0,-3-2-448 0,3 6 0 15,0 4 0-15,1-2 0 16,-1 1-1360-16,2 2-368 0,-1-4-80 0,-4-8-9424 16,1-1-1888-16</inkml:trace>
  <inkml:trace contextRef="#ctx0" brushRef="#br3" timeOffset="-19328.17">13287 18244 34271 0,'0'0'1520'0,"-3"5"304"0,-1 3-1456 0,1-1-368 0,0 5 0 0,1 1 0 16,1 1 240-16,-1 2-32 0,2 1 0 0,0 5 0 16,2-1-80-16,0-4-128 0,1 3 176 0,1-1-176 15,0 1-2736-15,2-2-656 0</inkml:trace>
  <inkml:trace contextRef="#ctx0" brushRef="#br3" timeOffset="-18984.45">13410 18120 12895 0,'0'0'1152'0,"0"0"-928"15,9-3-224-15,2-1 0 0,0 2 3216 0,1-4 608 16,0 1 112-16,0 2 32 0,-2 0-1456 0,2 1-272 15,-1 4-64-15,1 1-16 0,-3 0-880 0,2 2-192 16,-2 2-16-16,0 2-16 0,-3 1-544 0,1 0-128 16,-2 0 0-16,-1 3-16 0,-1 3-176 0,-2 1-48 15,-1 1 0-15,-3 1 0 0,0 1-144 0,-3 1 128 16,0 0-128-16,-2 0 128 0,-2-1-128 0,-1 1 128 16,-1 0-128-16,3-4 128 0,0-1-128 0,1-2 0 0,-1-1 0 0,0 0 0 15,1 0 128-15,2-4-128 0,0-1 128 0,1 0-128 16,1-2 256-16,4-6-48 0,0 0 0 0,7 6 0 15,1-6-80-15,2-3 0 0,3 0-128 0,2 0 192 16,0-1-192-16,5-4 0 0,2 0 0 0,1 0 0 16,-2-1-224-16,3 1-96 0,0 0 0 0,1 2-16 31,0-2-3328-31,0 2-672 0</inkml:trace>
  <inkml:trace contextRef="#ctx0" brushRef="#br3" timeOffset="-18826.21">13904 18271 33167 0,'-13'-1'2944'0,"13"1"-2352"0,0 0-464 0,0 0-128 0,0 0 1616 0,0 0 304 16,0 0 64-16,0 0 16 0,11 2-1104 0,3-1-240 16,3-1-32-16,4-1-16 0,3-1-480 0,-4-5-128 15,3 2 0-15,1-2-18896 0</inkml:trace>
  <inkml:trace contextRef="#ctx0" brushRef="#br3" timeOffset="-18308.34">14564 18167 20271 0,'-11'-11'1792'0,"11"11"-1424"0,-5-2-368 16,-1-4 0-16,-2-1 1728 0,3 0 288 0,5 7 48 0,0 0 16 15,0 0-720-15,0 0-144 0,0 0-16 0,0 13-16 16,2 1-528-16,2 5-96 0,1 1-32 0,2 1 0 16,-1-1-96-16,2 2-32 0,0-4 0 0,0 1 0 15,-2-6 112-15,2 0 32 0,0-3 0 0,0-1 0 16,0-2-96-16,-1-2-32 0,-7-5 0 0,0 0 0 16,0 0-192-16,8 0-32 0,1-4-16 0,-1-3 0 15,-1 4-176-15,-2-4 160 0,0-2-160 0,0-1 160 31,-2-1-1376-31,2-2-288 0,-1-1-48 0,1-1-9280 0,-1-2-1856 0</inkml:trace>
  <inkml:trace contextRef="#ctx0" brushRef="#br3" timeOffset="-18027.02">14973 18024 10127 0,'0'0'448'0,"-5"2"96"0,-2 0-544 0,0 2 0 15,-2 2 0-15,-1-3 0 0,0 4 4160 0,0 2 736 16,-2 2 144-16,-3 2 16 0,2 3-3552 0,0-2-720 15,2-1-144-15,2 0-16 0,1 0-464 0,2-2-160 16,1-2 0-16,3 1 144 0,2 0-144 0,0-1-224 16,5-1 48-16,1 0 16 0,1-3-96 0,2-1-32 15,3 5 0-15,-2-4 0 0,2 1 288 0,1 0-192 16,1 1 192-16,2-5-160 0,1 2 464 0,-1-3 80 16,-3 2 32-16,-2 1 0 0,1 1 688 0,-2 0 144 15,0-2 32-15,-4 2 0 0,-1 2-224 0,-2-1-32 16,-2 1-16-16,-2 2 0 0,-3-1-576 0,-1-1-112 15,1 3-32-15,-3-4 0 0,0-2-288 0,-1 3 160 0,0-2-160 0,3-1 128 32,-2 1-2480-32,1-3-496 0,-2-2-96 0</inkml:trace>
  <inkml:trace contextRef="#ctx0" brushRef="#br3" timeOffset="-17823.9">15389 17902 20271 0,'0'0'1792'0,"0"0"-1424"0,0 0-368 0,0 0 0 16,7 3 3152-16,-2 2 560 0,0 0 128 0,-1 4 0 15,-1 3-2304-15,-1 1-480 0,1 3-96 0,-1 2 0 16,1 4-256-16,0 1-64 0,-1 1 0 0,1 1 0 0,1 2-640 0,-2 6 0 16,1-5 0-16,0 0 0 15,0 0-1984-15,0-3-320 0,-2-1-64 0,1-1-12864 16</inkml:trace>
  <inkml:trace contextRef="#ctx0" brushRef="#br3" timeOffset="-17667.67">15669 18270 12895 0,'-4'6'1152'0,"1"2"-928"15,0 2-224-15,0-1 0 0,-2 1 4032 0,1-1 752 16,2 1 144-16,-2 1 48 0,0-5-3536 0,0 1-704 0,3 2-144 0,1-1-16 31,0-1-2080-31,1 3-416 0</inkml:trace>
  <inkml:trace contextRef="#ctx0" brushRef="#br3" timeOffset="-17385.87">15817 18015 17503 0,'0'0'1552'0,"0"0"-1232"0,0 0-320 0,0 0 0 15,0 0 3312-15,0 0 592 0,0 0 128 0,0 0 32 16,0 0-2304-16,0 0-464 0,0 0-80 0,4 11-32 16,-3 1-560-16,-1-1-112 0,-1 4-32 0,-2 2 0 15,0 1-480-15,1 1 128 0,-1 0-128 0,-1-1 0 16,0-4 0-16,0 1 128 0,2-2-128 0,-1-2 0 0,2-2 0 16,0 1 128-16,-1 0-128 0,4-3 0 0,-1-4 0 0,-1-3 128 15,0 0-128-15,6 2 0 0,1-1 0 0,1-1 0 16,0-1 0-16,2-2 0 0,3 1 0 0,-1 0 0 15,0-2 0-15,1 0-160 16,0-1-1312-16,-3 3-256 0,0-1-48 0,2-1-16 16,-3-5-1552-16,2 0-320 0</inkml:trace>
  <inkml:trace contextRef="#ctx0" brushRef="#br3" timeOffset="-17213.87">16057 17902 24879 0,'0'0'2208'0,"-6"3"-1760"0,1 2-448 0,0 3 0 15,-2 1 2864-15,1 4 480 0,2 1 112 0,-1 4 0 16,1 4-1440-16,0 2-288 0,0 2-64 0,3 1-16 16,1 2-1264-16,-2-5-240 0,1 0-144 0,1 1 160 15,1 0-160-15,2 0 0 0,2-1 0 0,-1 1 0 32,0-3-1520-32,1-1-176 0,1-3-32 0,-1-1-16 15,0-1-1472-15,1-2-304 0</inkml:trace>
  <inkml:trace contextRef="#ctx0" brushRef="#br3" timeOffset="-16823.23">16321 17571 25791 0,'0'0'2304'0,"-1"6"-1856"15,1 3-448-15,3 2 0 0,0-2 1728 0,5 4 240 16,3 3 48-16,4 2 16 0,2 3-544 0,4 2-96 15,1 6-32-15,2-2 0 0,3 6-384 0,-1-2-80 0,3-1 0 0,-2 4-16 16,-1 1-32-16,-1 0 0 0,-3-3 0 0,0 4 0 16,-3 1-160-16,-4 2-48 0,-4-3 0 0,-3 3 0 15,-6-2-256-15,-2 1-48 0,-5-3-16 0,-4 2 0 16,-4-1 48-16,-1-2 0 0,-1 1 0 0,2-10 0 16,-3 4-368-16,1-1 0 0,-3 2 0 0,1-1 0 31,-2-3-2464-31,1-1-560 0</inkml:trace>
  <inkml:trace contextRef="#ctx0" brushRef="#br3" timeOffset="-14654.47">14959 10528 29487 0,'-3'-13'2624'0,"-1"5"-2112"0,4 8-512 0,0 0 0 0,-9 2 560 0,1 5 0 0,1 6 0 0,0 8 0 16,1 3-560-16,2 3-272 0,-2 4 16 0,1 7 16 15,1 7 240-15,0 3-192 0,2 4 192 0,0 5-192 16,1 6 192-16,-1-1 0 0,-2 6 0 0,-2 7-144 16,0 4-96-16,-1 5-16 0,0 2 0 0,-3 4 0 31,-1 2-192-31,-4 5-32 0,-3 2-16 0,-3 0 0 0,0 2 144 0,-3 1 32 0,-5-2 0 0,-4 5 0 15,-1 2 320-15,-3-4 0 0,-5-2 0 0,-2 2 0 16,-3 4 128-16,0 1 80 0,-5 2 32 0,2 1 0 16,3 4 96-16,-2 2 32 0,-6 4 0 0,-3 2 0 15,-2-3-368-15,-1 2 0 0,-3-2 0 0,3-3 128 16,2-2 48-16,5 0 16 0,4-2 0 0,1 2 0 0,-1 2 448 16,-1 2 112-16,-2-2 16 0,-2 5 0 15,0-2-352-15,2-1-64 0,2-1-16 0,1 3 0 16,3 2-176-16,0-1-32 0,1-2-128 0,-3 0 192 15,0 0-192-15,-2-3 128 0,-1-2-128 0,2 0 0 0,2-3 128 0,4-4-128 16,-1-4 0-16,8-1 0 0,1-1 256 0,1 2-64 16,-3 1 0-16,2-2 0 15,-1-2-16-15,-2 2-16 0,-5-2 0 0,-2-1 0 0,1-1-160 16,0-1 160-16,2 0-160 0,0-3 160 0,0-9 224 16,3-1 32-16,1-2 16 0,1 2 0 0,3 0 16 15,1-3 0-15,0-5 0 0,0-3 0 0,0-2-272 0,3-7-48 16,1-1-128-16,2-3 192 0,4-5-192 0,2-2 0 15,1-6 0-15,4-5 0 16,2-4-1696-16,2-5-288 0,2-4-48 0,-1-4-13216 16</inkml:trace>
  <inkml:trace contextRef="#ctx0" brushRef="#br3" timeOffset="-13495.53">15062 10679 26655 0,'1'-11'1184'0,"-1"11"240"0,0 0-1136 0,14 5-288 0,5-10 0 0,2 3 0 31,1 2-272-31,5-2-112 0,7-1-32 0,1 2 0 0,4-2 160 0,2 3 16 0,4 0 16 0,5 3 0 16,5-3 0-16,3 0 0 0,5-3 0 0,0-1 0 15,-1-2 224-15,1-1 0 0,1 1 0 0,3-1-144 16,2-1 144-16,4-1 0 0,0-1 0 0,-1-2-128 16,-4 0 128-16,1 1 0 0,0-1 0 0,3 0 0 15,2 4 0-15,0-1 144 0,-1 0-144 0,-1 1 0 16,-3-2 304-16,-1 1-48 0,-3 1-16 0,3 0 0 16,0 0-16-16,0 3 0 0,-3 4 0 0,-3-3 0 15,-3 1-224-15,0 1 0 0,-1-4 0 0,4 1 0 16,3 1 0-16,4-1 0 0,1 1 0 0,1-2 144 15,-3-2 64-15,-2 0 16 0,-2 0 0 0,1 2 0 16,3-1-224-16,0-2 0 0,-2-3 0 0,-5 3 0 16,-6 1 224-16,-7 0 0 0,-6-1 0 0,-4 3 0 0,-4 3 304 0,-4 3 64 15,-4 2 16-15,-3 1 0 0,0 3-208 0,-3 0-32 16,-3 2-16-16,-2 1 0 0,-2 0-208 0,0 0-144 16,-1 0 192-16,-2 3-192 0,-2-1 128 0,0 2-128 15,-1 1 0-15,0 2 0 0,-2-1 144 0,0 4-144 16,1 3 0-16,-2 4 144 0,-2 2-144 0,1 4 160 15,-5 0-160-15,0 10 160 0,-2 9 16 0,-3 1 0 16,-2 3 0-16,0 1 0 0,-1 5-176 0,-1 4 160 16,0-1-160-16,0 4 160 0,1 2-160 0,2 3 0 15,0-2 0-15,0 2 128 0,0 2-128 0,2 4 0 16,-1-1 0-16,1 3 0 0,1 0 0 0,-1 1 0 16,3 0 0-16,-1 5 0 0,1-1 0 0,0 0 0 0,-1 0 0 0,3 4 0 15,-3-1 0-15,0 2 0 0,-1 2 0 0,0 3 0 16,-2 3 0-16,1 3 0 0,-2-2 0 0,3 3 0 15,0 0 128-15,1 3-128 0,0 3 192 0,2 4-64 16,4 3 176-16,0-2 16 0,1 1 16 0,1-5 0 16,1-6-96-16,2 2-32 0,2 0 0 0,0-3 0 15,0-5-48-15,1-5-16 0,0-6 0 0,-1 3 0 16,1 0-144-16,-2-1 0 0,-2-3 144 0,0 1-144 16,-2-2 0-16,-2-2 0 0,-2 1 0 0,0-1 0 15,0 1 0-15,2 0 0 0,-2-2 0 0,1-1 128 16,1-1-128-16,0-2 0 0,-1 2 0 0,0 0 128 15,2 5-128-15,0 0 0 0,-2-2 0 0,-1 2 0 16,-3-3 0-16,1 2 0 0,-1-5 0 0,0 3 0 16,1-4 0-16,-2 1 144 0,-1 0-144 0,1-2 0 0,-1 0 144 0,2-3-144 15,2-1 0-15,1 0 144 0,0 2-16 0,2-2-128 16,0-3 192-16,1-1-64 0,3 0 144 0,0 4 32 16,1 0 0-16,2 0 0 0,0-4-144 0,1 1-32 15,0-8 0-15,0 2 0 0,-1 1-128 0,0 2 192 16,-1 3-192-16,1-3 192 0,2-5-32 0,0 1 0 15,-2-9 0-15,2 1 0 0,-1-4-160 0,2-4 128 16,1-5-128-16,1-1 128 0,-1 0-128 0,2-6-256 16,-1-4 64-16,4-1-11312 15,3-6-2256-15</inkml:trace>
  <inkml:trace contextRef="#ctx0" brushRef="#br3" timeOffset="-12648.1">15380 9523 25791 0,'-5'-5'2304'0,"-2"3"-1856"0,1 0-448 0,6 2 0 15,0 0 1136-15,0 0 128 0,0 0 16 0,0 0 16 32,0 0-1296-32,0 0-448 0,9 2 0 0,3 2-8320 0,1 0-1648 0</inkml:trace>
  <inkml:trace contextRef="#ctx0" brushRef="#br3" timeOffset="-8953.67">15390 9514 14735 0,'-4'-3'1312'0,"-1"2"-1056"0,0 1-256 0,-17 4 0 0,22-4 2688 0,-7-3 496 0,2 1 80 0,5 2 32 0,0 0-1312 0,0 0-256 16,0 0-48-16,0 0-16 0,0 0-720 0,0 9-160 15,1 5-16-15,3-1-16 0,0 3-432 0,1-1-96 16,1 5-16-16,0-3 0 0,1 2-80 0,-1 0-128 15,-1-1 176-15,1-2-176 0,0 2 144 0,-1-3-144 16,-1-1 0-16,0-3 144 0,-1 1-144 0,-1-5 0 16,-2-7 0-16,0 0 0 0,4 6 0 0,-4-6 0 15,0 0 0-15,0 0 0 0,0 0 0 0,4-10 0 16,-1-3 0-16,-2 0 0 0,0-1-128 0,1-4 128 0,0 0 0 0,1 0 0 16,0-1 0-16,-1-1 0 0,2 0 0 0,0 3 0 15,-1 1 0-15,1 3 0 0,2-1 0 0,-1 5 0 31,-1 4 160-31,-4 5 48 0,0 0 16 0,0 0 0 0,8 4-64 0,0 1-16 0,-2 4 0 0,1 1 0 16,-1 3 16-16,1 1 0 0,-1 2 0 0,2 1 0 16,-1-1-160-16,1 0 128 0,-1-2-128 0,0-1 128 31,-2-5-128-31,0-2 0 0,2 1 0 0,-2-3 0 16,-5-4 0-16,7-1 0 0,-1-3 0 0,-1-3 0 15,1-2-128-15,-3-4 128 0,1 1-160 0,-1-2 160 16,-2-2 0-16,2 1 0 0,-2-1 0 0,1-2 0 15,-1-1 0-15,0 2 0 0,-1 2 0 0,1 1 0 16,1 3 0-16,-1 2 0 0,0 2 0 0,1 1 0 16,-2 6 0-16,0 0 0 0,0 0 0 0,0 0 0 0,4 6 0 0,-1 5 0 15,1 2 0-15,2 1 0 0,-1 2 0 16,0 3-144-16,2-2 144 0,-1 0 0 0,2-1-192 0,0-6 64 16,0 1 0-16,2-2 0 15,2-1-560-15,-1-4-96 0,0-4-32 0,-1-3 0 16,-2 0 144-16,0-3 32 0,0-4 0 0,-3-1 0 0,0-1 400 0,0-1 96 15,-1-1 16-15,0 1 0 0,-1-4 128 0,-1 3 0 16,0-3 0-16,-1 2 0 0,0 1 0 0,-1 0 144 16,-1-1-144-16,0 5 0 0,-1-2 208 0,0 4-64 15,-1 2-16-15,3 6 0 0,0 0 16 0,0 0 0 16,0 0 0-16,0 0 0 0,-4 6-144 0,2 4 0 16,0 0 0-16,4 3 0 0,-1 4-192 0,4 2 192 15,3 2-192-15,2 1 192 0,2-1-192 0,3 2 192 16,2 0-160-16,-1-3 160 0,0-4 0 0,0-2-144 0,2-4 144 15,-2-4 0-15,-2-4 0 0,-1-2 0 0,-1-2 0 0,-3-1 0 16,-3-5 192-16,-2-1 112 0,-2-1 16 0,-5 0 16 16,-2-3 480-16,-2 1 80 0,-2 1 32 0,0-1 0 15,-1-1-336-15,0 0-64 0,-1-2-16 0,-1 4 0 16,0-4-512-16,1 2 0 0,0-1 0 0,1 1-144 31,-1 0-2112-31,3 1-432 0,2 0-64 0</inkml:trace>
  <inkml:trace contextRef="#ctx0" brushRef="#br3" timeOffset="-8656.78">16096 9274 18431 0,'0'0'816'16,"-7"4"160"-16,2 2-784 0,-3-2-192 0,0 1 0 0,0 5 0 0,-1 1 2688 0,3 4 480 15,1 0 96-15,1 1 32 0,1 1-1760 0,3 2-336 16,3 2-80-16,1 0-16 0,1 0-768 0,3 0-144 15,1-2-48-15,1-2 0 0,1 0 0 0,0-5 0 16,1-3 0-16,0-1 0 0,0-3 352 0,1 0 64 16,-3-3 16-16,0-2 0 0,0-2 400 0,-1-3 96 15,-1-1 16-15,-2-2 0 0,1 0-224 0,-2-1-32 16,0-3-16-16,-1-2 0 0,-1-3-304 0,-1-1-48 16,1-2-16-16,-2-1 0 0,-1 0-272 0,0-2-176 15,-1-2 192-15,-2 0-192 0,1 2 0 0,-2-2 0 16,0 2 0-16,-1-2-192 15,-1 0-1312-15,0 0-256 0,-2 1-48 0,-1 0-16 16,-2 3-2224-16,2 0-448 0</inkml:trace>
  <inkml:trace contextRef="#ctx0" brushRef="#br3" timeOffset="-8359.74">16242 9339 19231 0,'10'13'848'0,"-3"-5"176"0,2 2-816 0,1-2-208 0,2 0 0 0,0-1 0 16,-2-4 1296-16,1 1 224 0,-1-1 32 0,2-2 16 15,-1-1-112-15,0 0-32 0,-1-2 0 0,1 0 0 16,-3-3-656-16,1 1-144 0,-2-1-32 0,1-1 0 16,-4-2 80-16,0 0 16 0,-1 1 0 0,-2-2 0 0,-1-2-160 15,-1 1-16-15,-3-1-16 0,-1 2 0 0,-1 1 0 0,0 0 0 16,-3 1 0-16,-2 2 0 0,2 4 144 0,0 1 16 16,0 0 16-16,1 4 0 0,2 2-112 0,0 3-32 15,1 2 0-15,3 2 0 0,0 0-336 0,4-1-192 16,0 2 192-16,3 0-192 0,1 2 0 0,1-3 0 15,3-1 0-15,0-1 0 16,0 1-368-16,2 0-80 0,1-4 0 0,-1 0-16 16,1-1-1856-16,-1 0-368 0,-1-3-80 0,1 0-16 15,-1-2-80-15,-2 1-16 0,-1-3 0 0,-2 0 0 16,1 1 1104-16,-7-1 224 0,0 0 32 0,3-6-3712 16,-1-2-736-16</inkml:trace>
  <inkml:trace contextRef="#ctx0" brushRef="#br3" timeOffset="-7826.99">16527 9365 17215 0,'0'0'768'0,"0"0"144"0,0 0-720 0,8-4-192 0,-8 4 0 15,8-1 0-15,1 1 1984 0,0 4 352 0,-1 0 80 0,0 2 16 16,-2 2-544-16,2 0-96 0,3 2-32 0,-2 0 0 16,0-3-288-16,-3 1-64 0,0 0-16 0,-1 0 0 15,0-2-368-15,1 1-80 0,-2-1-16 0,-1 2 0 16,-2-1-416-16,-1-7-64 0,0 0-32 0,0 6 0 16,0-6-208-16,-2 7-32 0,2-7-16 0,0 0 0 15,0 0-160-15,0 0 160 0,0 0-160 0,0 0 160 16,0 0-160-16,0 0 0 0,0 0 0 0,0-8-176 31,-2-1-208-31,1 0-64 0,1-2 0 0,1 1 0 16,2-1-576-16,0 1-112 0,1 1-16 0,1 0-16 15,3-2-240-15,-1 2-64 0,2 0 0 0,1 0 0 0,-1 2 576 0,-1 0 128 16,-1 0 0-16,1 1 16 0,0-2 512 0,0 1 112 0,-2 1 128 0,1 0-208 0,-2 1 336 0,2 1 64 16,-1 0 0-16,-6 4 16 0,7-4 160 0,-7 4 16 15,0 0 16-15,0 0 0 0,0 0 240 0,0 0 32 16,0 0 16-16,4 10 0 0,-3-1 240 0,0 1 48 15,-1 2 16-15,-1-2 0 0,0 3-288 0,-1 0-64 16,1 0-16-16,1-1 0 0,0 0-416 0,1-2-80 16,1-1 0-16,-1 2-128 0,1-5 0 0,1 1 0 15,-3-7 0-15,0 0-144 0,0 0-112 0,0 0-32 16,7 5 0-16,-7-5 0 0,0 0 288 0,0 0-160 16,0 0 160-16,0 0-128 0,7-4 128 0,0-1 0 15,-1-1 0-15,0-2 0 0,-2-1 0 0,0-1 0 16,-1 1-144-16,1-1 144 0,-1-1 0 0,0 1 0 15,-2 1 0-15,-1 2 0 0,0 0 0 0,0 7 0 0,1-6 0 16,-1 6 0-16,0 0 384 0,0 0-16 0,0 0 0 0,0 0 0 16,0 0 96-16,3 9 32 0,1 2 0 0,-2 2 0 15,1-1-224-15,1 2-32 0,0 0-16 0,0 1 0 16,0-2-224-16,1 0 0 0,0-2-144 0,1 1 144 31,1 0-1696-31,0-4-240 0,-2-2-48 0,-5-6-16 16,0 0-1440-16,8 3-272 0,-8-3-64 0,7-3-16 0</inkml:trace>
  <inkml:trace contextRef="#ctx0" brushRef="#br3" timeOffset="-7639.5">16934 9004 3679 0,'-1'-9'320'0,"1"0"-320"16,0 2 0-16,0-2 0 0,-2 3 6912 0,2 6 1328 16,0 0 256-16,0 0 48 0,0 0-5856 0,6 10-1152 15,0 4-256-15,3 5-32 0,2 3-800 0,0 3-144 16,2 3-48-16,0 0 0 0,1 2-256 0,0 0 0 15,1 0 0-15,2 0 0 0,-1 0-352 0,0 1-32 16,-1-4 0-16,-2 3 0 16,-1-1-1984-16,0-3-416 0,-2-1-80 0,-1-2-6768 15,-2 1-1360-15</inkml:trace>
  <inkml:trace contextRef="#ctx0" brushRef="#br3" timeOffset="-7482.08">17081 9489 1839 0,'-10'-16'160'0,"5"7"-160"0,-2-2 0 0,1-4 0 16,-1-2 4992-16,1-1 960 0,-2 1 192 0,3-1 32 15,1-2-3296-15,1 2-640 0,2 0-144 0,1-1-32 16,0 0-576-16,4-1-112 0,1 1-32 0,1 2 0 16,2 4-816-16,1 1-160 0,-1 0-48 0,3 3 0 15,2 3-320-15,1 2 0 0,0 0 0 0,1 1 0 32,-1 1-1376-32,2 2-192 0,3 2-32 0,-1 1-8512 0,-1 1-1680 0</inkml:trace>
  <inkml:trace contextRef="#ctx0" brushRef="#br3" timeOffset="-7153.66">17330 9266 32991 0,'0'0'1472'0,"0"0"288"0,0 0-1408 0,0 0-352 16,0 0 0-16,0 0 0 0,0 0 832 0,8 4 112 16,1-3 16-16,2-1 0 0,0-2-256 0,0-2-64 15,1-3 0-15,-2-1 0 0,-2-1-288 0,1 0-64 16,-1 0-16-16,0 0 0 0,-2 1-464 0,-2 0-80 15,-1 0-32-15,-3 1 0 0,-2-1 48 0,0 1 0 16,-3-2 0-16,-1 4 0 0,0 0 0 0,-2 2 0 16,-2 2 0-16,-1 1 0 0,-1 1 256 0,1 2 0 15,0 2 0-15,1 3 0 0,2 2 656 0,0 2 96 16,2 2 16-16,0-1 0 0,4-1-240 0,0 2-32 16,4 1-16-16,3-1 0 0,0 0-16 0,3 1 0 0,1-2 0 0,3 0 0 15,1-4-304-15,1 1-160 0,5-3 160 0,0-3-160 16,5-4-144-16,3-1-128 0,2-3-32 0,3-5-12368 15,5-5-2464-15</inkml:trace>
  <inkml:trace contextRef="#ctx0" brushRef="#br1" timeOffset="16311.84">27365 12033 24239 0,'-9'2'1072'0,"9"-2"224"0,-11 4-1040 0,4 0-256 0,7-4 0 0,0 0 0 31,0 0 1168-31,0 0 176 0,0 0 48 0,0 0 0 0,13-1-80 0,4-2-16 0,2 1 0 0,5-2 0 31,2-3-336-31,1-2-80 0,2-1-16 0,1-4 0 16,1-1-144-16,3-1-16 0,2-3-16 0,2 0 0 0,1 2-176 0,-1 0-48 0,1 1 0 0,4-3 0 15,0-2-256-15,0 3-48 0,0 0-16 0,-3-2 0 16,-7 0-144-16,1-1 0 0,0 1 144 0,-4-1-144 0,-2 3 0 16,-4 0 128-16,1 2-128 0,-3-1 0 0,-1 1 0 0,-3 2 128 31,-1 0-128-31,-2 2 0 0,-4 3 0 0,1 1 128 0,-1 2-128 0,-2 0 0 0,-1 0 128 0,-2 1-128 31,-6 5 128-31,7-7-128 0,-7 7 144 0,6-6-144 0,-6 6 192 0,10-6-192 0,0 0 240 0,-10 6-64 16,7-4-16-16,-7 4 0 0,10-5 16 0,-10 5 0 15,11-2 0-15,-2 1 0 0,-9 1-16 0,10 3 0 16,0-1 0-16,3 1 0 0,-1 1-160 0,-1 1 192 31,0 0-192-31,2 2 192 0,4-1-64 0,2 3-128 0,1 5 192 0,2-1-64 0,3-2 128 0,1 5 32 16,3 0 0-16,-1 1 0 0,0-1 32 0,0 4 16 0,2 0 0 0,2-1 0 15,0 2-80-15,0-1 0 0,-1-3-16 0,1 1 0 16,4 3-80-16,-4-1-16 0,1-3 0 0,-2-2 0 31,-2-2-144-31,2 1 0 0,-1-2 0 0,0 0 128 0,1-2-128 0,-2 3 0 0,-3 1-192 0,0-1 192 32,0-1-2032-32,-1 0-272 0,-3 1-64 0,2-1-16912 0</inkml:trace>
  <inkml:trace contextRef="#ctx0" brushRef="#br1" timeOffset="17203.9">29327 12022 21935 0,'0'0'960'0,"0"0"224"0,-9 7-944 0,1-3-240 0,8-4 0 0,-9 4 0 0,3 1 1184 0,6-5 192 31,0 0 32-31,0 0 16 0,0 0-48 0,0 0-16 15,0 0 0-15,0 0 0 0,0 0-528 0,0 0-128 0,0 0 0 0,0 0-16 0,10 0 16 0,3-3 0 32,1-1 0-32,2-1 0 0,2-3-16 0,3-2 0 15,1-1 0-15,4 0 0 0,2-2-48 0,3-2-16 0,3 2 0 0,2-5 0 0,2-3-48 0,3 0-16 16,0 2 0-16,1-4 0 0,1 3-176 0,1-1-16 16,3 1-16-16,2 2 0 0,0 1-224 0,-1 1-128 31,-2 2 160-31,-2 1-160 0,1-1 0 0,-5 1 0 0,-3 0 0 0,-1 0 0 0,2-1 0 0,-6 4 128 0,-4-4-128 15,-1 1 0-15,1 1 0 0,-4 0 144 0,-1-1-144 0,-3 4 128 16,-1-1-128-16,-4 0 160 0,-2 1-160 0,2 2 160 16,0-3 32-16,-2 5 0 0,-5-1 0 0,-8 6 0 31,8-6-16-31,1 3 0 0,0-4 0 0,-9 7 0 0,9-4-48 0,-9 4-128 0,0 0 192 0,0 0-64 31,0 0-128-31,12 0 160 0,0 0-160 0,0 4 160 0,-2-4-160 0,0 4 0 0,-2 1 0 0,4 2 0 16,1-1 128-16,1 5-128 0,1 2 128 0,2 2-128 15,1 4 224-15,3-1-32 0,-2 3-16 0,6 1 0 16,2 0 16-16,0 4 0 0,-4 0 0 0,2 2 0 31,1-2 48-31,1 1 16 0,-1-1 0 0,0 0 0 16,0-2-112-16,2 2-16 0,2-2 0 0,1 0 0 0,0-2-128 16,-1-1 160-16,-1-2-160 0,-3 0 160 0,-1-2-160 0,0 1 0 15,-1 0 0-15,4-2 128 0,2-2-256 0,-3 1-64 16,-2-1-16-16,1 0 0 15,1-5-832-15,2 2-176 0,-2-1-16 0,2 1-16 16,-1-2-2352-16,-2-1-480 0</inkml:trace>
  <inkml:trace contextRef="#ctx0" brushRef="#br1" timeOffset="17735.7">28278 10878 6447 0,'0'0'272'0,"0"0"80"0,0 0-352 0,0 0 0 16,0 0 0-16,0 0 0 0,0 0 5312 0,0 0 976 16,-7 9 208-16,2 2 32 0,1 4-4224 0,0 4-832 15,1 5-192-15,1 4-16 0,-2 5-352 0,1 1-64 16,2 4-16-16,0 3 0 0,-1 0-400 0,1 2-96 0,0 0-16 0,2 0 0 15,2 0-160-15,2-3-32 0,-2-2-128 0,0-3 192 32,3-3-576-32,-1-4-112 0,0-2-16 0,2-3-16 15,0-6-544-15,1-3-96 0,-1-2-32 0,-1-3-9088 0,-6-9-1808 0</inkml:trace>
  <inkml:trace contextRef="#ctx0" brushRef="#br1" timeOffset="17969.94">28564 10947 24991 0,'0'0'1104'0,"0"0"240"0,0 0-1088 0,0 0-256 0,0 13 0 0,0 2 0 16,0 2 1472-16,0 5 224 0,0 4 48 0,0 6 16 0,0 2-288 0,0 3-48 16,0 3-16-16,2 0 0 0,0 3-784 0,1 1-176 15,-3 2-16-15,1-3-16 0,2-3-288 0,2 0-128 16,2-4 128-16,-1-6-128 0,-1-4-160 0,1-2-112 15,-1-8-32-15,0-4 0 16,-5-12-1760-16,0 0-368 0,0 0-64 0</inkml:trace>
  <inkml:trace contextRef="#ctx0" brushRef="#br1" timeOffset="18313.65">28476 10128 13823 0,'-21'-9'608'0,"7"6"128"0,-5 3-592 0,0 1-144 0,-1 5 0 0,1 1 0 16,-1 4 2816-16,1 3 544 0,-1 7 96 0,2 4 32 16,1 2-1984-16,4 7-400 0,2 0-80 0,5 3 0 15,2-1-720-15,7 2-144 0,2 0-32 0,6-3 0 16,6-5-128-16,4-3 0 0,5-2 0 0,3-5 0 15,2-6 368-15,3-5 32 0,0-4 16 0,0-7 0 16,0-4 736-16,-3-3 128 0,-3-4 48 0,-2-2 0 16,-2-2 80-16,-4-6 0 0,-3-1 16 0,-4-4 0 15,-3 1-368-15,-3 2-80 0,-4-3-16 0,-5 3 0 16,-2 1-192-16,-2 3-32 0,-5 1-16 0,-2 3 0 16,-4 1-400-16,-1 0-64 0,0 1-32 0,-2 2 0 0,1-2-400 15,-3 2-80-15,-3 0 0 0,1 4-16 16,3 3-2880-16,1 2-576 0</inkml:trace>
  <inkml:trace contextRef="#ctx0" brushRef="#br1" timeOffset="18907.69">30487 10841 21183 0,'0'0'1888'0,"0"0"-1504"15,0 0-384-15,0 0 0 0,0 16 1520 0,2 1 224 16,-1 1 48-16,0 4 16 0,1 3-352 0,0 2-80 15,0 3-16-15,-2 1 0 0,1 3-336 0,1 2-64 0,2 0 0 0,0 2-16 16,3 1-560-16,-2-1-96 0,-2-3-32 0,-1-1 0 16,1-2-256-16,1-2 0 0,2-2 128 0,-1-2-128 15,-2-4 0-15,0-1 0 0,-1-2 0 0,1 1-144 32,-2-3-1840-32,-1 0-384 0,-1-1-64 0,0-5-6992 0,1-11-1408 0</inkml:trace>
  <inkml:trace contextRef="#ctx0" brushRef="#br1" timeOffset="19157.59">30802 10871 23039 0,'4'-18'1024'0,"-1"9"192"16,1 1-960-16,-4 8-256 0,0 0 0 0,11-4 0 0,-11 4 1216 0,0 0 192 15,0 0 32-15,5 18 16 0,-2 3-64 0,-2 6-16 16,-1 3 0-16,-3 4 0 0,-1 5-544 0,2 4-128 15,-1 0 0-15,2 2-16 0,0 3-304 0,-1-2-64 16,1-3-16-16,1-3 0 0,0-2-304 0,3 0 160 16,-1-3-160-16,1-3 128 0,-1-3-128 0,1-2 0 15,1-2 0-15,0-4-176 16,-2-3-448-16,-2-3-80 0,2-5-32 0,-2-10 0 16,0 0-2576-16,0 0-512 0,0 0-96 0,0 0-32 0</inkml:trace>
  <inkml:trace contextRef="#ctx0" brushRef="#br1" timeOffset="19505.77">30803 10063 15663 0,'-3'-32'688'0,"2"12"144"0,-2-3-656 0,1 5-176 0,-1 5 0 0,-1 1 0 15,-1 2 2432-15,-3 3 464 0,-1 2 96 0,-3 3 16 16,-2 2-2080-16,0 3-416 0,1 3-64 0,1 4-32 16,2 4-160-16,-4 5-48 0,-1 2 0 0,3 5 0 15,4 4-208-15,0 5 0 0,1 3 128 0,1 2-128 16,2 3 0-16,7-1 0 0,6-3 0 0,2-4 0 16,0-5 368-16,2-4 16 0,3-2 16 0,4-5 0 0,3-6 432 0,-1-2 64 15,-2-5 32-15,-2-3 0 0,0-5 128 0,1-3 32 16,0-4 0-16,-1-4 0 0,-2-4-96 0,-2-4-16 15,-2-3 0-15,-1-3 0 0,-5-3-400 0,-2 2-64 16,-4-1-32-16,-1 2 0 0,-2-2-144 0,-2 2-16 16,-3 1-16-16,-2-4 0 0,-2 0-304 0,-2 1 0 0,-2 2 0 0,-1-3-144 31,-1 0-2272-31,-1 4-448 0,2 3-80 0</inkml:trace>
  <inkml:trace contextRef="#ctx0" brushRef="#br1" timeOffset="20178.91">29147 12485 5519 0,'0'0'240'0,"0"0"64"0,0 0-304 0,0 0 0 0,0 0 0 0,0 0 0 16,0 0 4192-16,0 0 784 0,11-1 144 0,-11 1 48 16,0 0-3056-16,0 0-624 0,0 0-112 0,0 0-32 15,0 0-512-15,7 5-96 0,-7-5-32 0,0 0 0 16,0 0-64-16,0 0 0 0,0 0-16 0,0 10 0 15,0-10-256-15,-3 11-48 0,-3-3-16 0,1 1 0 16,5-9-112-16,-10 6 0 0,2-1-16 0,0-1 0 16,0 3-176-16,8-7 0 0,-9-4 144 0,9 4-144 15,0 0 0-15,0 0-160 0,-4-8 16 0,3-1 0 32,2 1-224-32,-1 8-32 0,7-10-16 0,-1 1 0 0,1 1 240 0,1 0 176 0,-1 1-208 0,1 2 80 15,1 1 128-15,-9 4 0 0,11-6 0 0,-1 2 128 0,-10 4 240 0,13-1 48 16,-13 1 16-16,12 1 0 0,-12-1 224 0,13 4 48 15,-13-4 16-15,0 0 0 0,0 0 16 0,0 0 0 16,0 0 0-16,5 9 0 0,-5-9-96 0,-1 10 0 16,1-10-16-16,-5 12 0 0,-2 0-368 0,-1-6-80 15,1 0-16-15,0-1 0 0,7-5-160 0,-9 5-176 16,1-1 48-16,8-4 0 16,0 0-544-16,-9 4-96 0,9-4-32 0,0 0 0 15,0 0-1536-15,0 0-304 0,0 0-64 0,0 0-12208 0</inkml:trace>
  <inkml:trace contextRef="#ctx0" brushRef="#br1" timeOffset="20616.32">29577 12439 11055 0,'0'0'480'0,"0"0"112"0,0 0-464 0,0 0-128 0,2 13 0 0,-2-13 0 16,-3 11 2816-16,2-1 528 0,0 1 112 0,1-11 32 15,-6 11-1312-15,1 0-256 0,-1-5-48 0,-4 2-16 16,0 0-512-16,-2 0-128 0,-1-4 0 0,2 0-16 16,-1-2-384-16,0 1-80 0,2-2-16 0,0-1 0 15,1-1-304-15,2-4-64 0,-3 3-16 0,4-4 0 16,1-2-208-16,-1-1-128 0,4 0 128 0,-1-2-128 16,2 1 0-16,1-1 0 0,0 2 0 0,1 0 0 15,2 0 0-15,-1-1 0 0,2 3-176 0,-4 7 176 16,10-8-160-16,-3 3 160 0,-7 5-160 0,12-5 160 0,-2 2 0 0,2 3-144 15,0 3 144-15,0 1 0 0,-12-4 0 0,13 2 0 16,-2 2 0-16,-1 3 0 0,-10-7 144 0,0 0 64 16,0 0 16-16,5 10 0 0,-5-10 32 0,1 11 0 15,-1-11 0-15,-4 10 0 0,4-10-48 0,-8 9 0 16,1-2 0-16,-3-3 0 0,1-2-80 0,1-2 0 16,8 0-128-16,0 0 192 0,-10-2-192 0,10 2 0 15,-8-7 0-15,3 1 0 0,5 6 0 0,-3-11 0 16,1 2-128-16,2 9 128 0,2-9-368 0,-2 9 48 15,7-7 0-15,-7 7 0 16,0 0-160-16,10-2-32 0,-10 2 0 0,15-3 0 16,-1 6-1664-16,-1 1-352 0,-1 1-64 0,0 1-11488 0</inkml:trace>
  <inkml:trace contextRef="#ctx0" brushRef="#br1" timeOffset="20850.67">29132 13023 29775 0,'0'0'1312'0,"0"0"288"0,0 0-1280 0,0 0-320 0,0 0 0 0,0 0 0 15,0 0 1248-15,13 0 192 0,0-2 32 0,1 1 16 16,2-5-240-16,3 2-48 0,3 0-16 0,1-2 0 0,-4 1-928 0,3-2-256 15,0 3 0-15,1 3 0 16,-3 1-1344-16,3 0-368 0,-3-4-64 0,0 4-8832 16,-2 0-1760-16</inkml:trace>
  <inkml:trace contextRef="#ctx0" brushRef="#br1" timeOffset="21242.79">29546 12795 18431 0,'-17'-4'1632'0,"4"2"-1312"16,-4-1-320-16,-1 1 0 0,-2-1 2144 0,-3-1 352 16,-4 1 80-16,-1 3 16 0,-1-2-592 0,1 4-112 0,-2-2-32 0,0 4 0 15,-1 3-448-15,1 2-112 0,3 1-16 0,-2 3 0 16,-3 0-624-16,2 4-128 0,2 4-16 0,1 1-16 16,0-1-240-16,5 1-64 0,0 2 0 0,7-1 0 15,6 3-192-15,5-2 0 0,0-1 0 0,6 0 0 16,2 0-160-16,6-2 160 0,7 0-128 0,3-2 128 15,2 0-128-15,6-5 128 0,6-1-128 0,4-4 128 16,1-4-144-16,2-1 144 0,0-6-160 0,2-2 160 16,0-3-128-16,0-1 128 0,4-1 0 0,-1-3-144 15,-3-1 144-15,-1 0 0 0,-2 0 0 0,-3-1 0 16,-5 1 0-16,-4-1 128 0,-7-1-128 0,-4 1 0 16,-3 1 144-16,-1-1-144 0,-4-1 192 0,-2 1-192 15,-4-3 256-15,-3 0-64 0,-2-1-16 0,-3-1 0 16,-5 1 32-16,0 0 16 0,-3-2 0 0,-3 3 0 15,-2 2-224-15,-3-1 0 0,-2-1 0 0,-5 0 0 16,-5 0-2272-16,0 2-496 0</inkml:trace>
  <inkml:trace contextRef="#ctx0" brushRef="#br3" timeOffset="34977.86">29411 11316 2751 0,'0'0'256'0,"0"0"-256"16,0 0 0-16,0 0 0 0,0 0 3312 0,0 0 608 15,0 0 128-15,0 0 32 0,0 0-1904 0,0 0-368 16,0 0-80-16,-15 20 0 0,15-20-480 0,-1 16-96 16,0 1 0-16,-2 0-16 0,-1-1-320 0,-1 2-64 15,-2 0-16-15,0 3 0 0,-3-1 96 0,1 2 0 0,0 1 16 0,-1-2 0 16,-2-1-368-16,2-2-80 0,-1-3-16 0,-1 1 0 16,-2 1-176-16,1-4-32 0,0-1-16 0,1 0 0 15,1-6-16-15,0 1 0 0,1-5 0 0,10-2 0 16,-13 0-144-16,2-1 160 0,11 1-160 0,-10-5 160 15,3-2-160-15,1-2 160 0,-1-1-160 0,2-2 160 16,1-2-160-16,3-3 0 0,1 0 0 0,4-3 0 16,0 1-256-16,2-5 0 0,2 6 16 0,1 0 0 15,1-2 80-15,4 0 16 0,-3 3 0 0,1 4 0 16,-3 3 144-16,2 4 0 0,-1 3 0 0,0 6-128 16,-10-3 288-16,12 9 64 0,0 2 16 0,-3 5 0 15,-2-2 384-15,0 3 80 0,4 3 0 0,1-1 16 16,2 1-48-16,0 0-16 0,2-5 0 0,1 1 0 15,0-2-336-15,1 0-64 0,2 2 0 0,0 1-16 16,0-3-1040-16,1 2-208 0,0-2-32 0,0-1-16368 16</inkml:trace>
  <inkml:trace contextRef="#ctx0" brushRef="#br1" timeOffset="39174.61">26909 9726 2751 0,'-5'-14'256'0,"-2"-2"-256"0,2 3 0 0,19 5 0 0,-18-1 3328 0,0 4 640 0,0 1 112 0,4 4 16 16,0 0-2704-16,-9 3-560 0,0 3-96 0,0 6-32 15,-1 5 256-15,0 6 32 0,3 4 16 0,1 8 0 16,3 5-240-16,-3 8-32 0,-2 5-16 0,2 7 0 16,-1 5-208-16,5 5-32 0,1 6-16 0,1 3 0 15,2 5-144-15,-2-1-16 0,-1 3-16 0,2 4 0 16,3 1-16-16,1 3 0 0,3 3 0 0,-1-1 0 16,-2 1 128-16,-4-1 32 0,-6-1 0 0,2 2 0 15,2 1 176-15,5-5 32 0,4-3 16 0,-3-24 0 16,-1 7-80-16,-3 4-32 0,-2 2 0 0,1 3 0 15,1-2-176-15,2-1-48 0,-1-3 0 0,-2 1 0 16,-2-2 144-16,0-2 32 0,2-2 0 0,0-2 0 0,0 1-112 0,-1-1-32 16,0-6 0-16,0 1 0 0,-1-2 48 0,1-3 16 15,-2 0 0-15,1-1 0 0,-2 1-144 0,0-2-16 16,0 0-16-16,1-1 0 0,3 1 48 0,-1-1 16 16,-2 0 0-16,0 0 0 0,-1 0-48 0,-2 0-16 15,4 0 0-15,1-1 0 0,-1-1-48 0,1 0 0 16,0 1 0-16,-2 0 0 0,0-6-16 0,1 1-16 15,2-3 0-15,0 0 0 0,1 2 0 0,-1-2 0 16,-3-1 0-16,0-2 0 0,1 1-160 0,2-1 0 16,0-2 0-16,0-2 128 0,-1 0-128 0,1 1 0 15,0-3 0-15,3-1 128 0,0 3-128 0,1-4 0 16,0 1 0-16,0-6 0 0,-2 0 0 0,3-4-144 0,1 0 144 0,3-7-208 31,1-1-2256-31,1-5-448 0,2-2-96 0</inkml:trace>
  <inkml:trace contextRef="#ctx0" brushRef="#br1" timeOffset="41742.5">26997 10192 12207 0,'0'0'528'0,"4"-9"128"0,0-2-528 0,-1 2-128 0,2 0 0 0,-2 1 0 16,-3-4 0-16,-2 2 128 0,1 0-128 0,1-1 128 16,-1-2 608-16,-1 0 112 0,-1-1 32 0,-1-2 0 15,-2-1 80-15,4 0 0 0,0-2 16 0,1-1 0 16,0 3-16-16,-2-2 0 0,-1-2 0 0,0-4 0 16,2-2 288-16,-1-3 48 0,-1-4 16 0,2 1 0 15,-2-2-96-15,0-2-32 0,-3-2 0 0,2-2 0 16,0-3-368-16,-3 1-80 0,-4-5-16 0,3 0 0 15,4-2-240-15,2 2-48 0,1 4-16 0,-2-2 0 16,-4 2-160-16,2 5-16 0,-1 2-16 0,3 3 0 0,2 4-48 16,-4 3-16-16,-3 2 0 0,-1-1 0 0,-2 1-160 0,3 5 192 15,1 3-192-15,0 2 192 0,-1 2-16 0,0 2 0 16,-1 1 0-16,3 3 0 0,3-1-176 0,4 8 0 16,-5-7 0-16,5 7 128 0,1-6-128 0,-1 6 0 15,15-6 0-15,3 3-176 0,3-3 176 0,0 0-160 16,1-2 160-16,2 0-160 0,3 0 160 0,1-1-128 15,4-2 128-15,0 0-128 0,2 6 128 0,0-2 0 16,0 1 0-16,4-1 0 0,2-2 0 0,4 4 0 16,3 2 0-16,3-2 0 0,-1-3 0 0,5 1 0 15,1-1 0-15,1-1 0 0,0 1 0 0,4 1 0 16,4 2 0-16,-1 1 0 0,3 1 0 0,0 0 0 0,2-1 0 16,0-2 0-16,-1 3 0 0,5 0 0 0,1 0 0 0,3 2 0 15,-1 2 0-15,0-2 0 0,-1-3 0 0,0 0 0 16,-1 2 0-16,6 2 0 0,7 2 0 0,-4-1 0 15,-3-1 0-15,-2 2 0 0,0-1 0 0,4 2 0 16,1-1 0-16,0 1 0 0,-1-2 0 0,-3 2 0 16,-2 1 0-16,0 0 0 0,-3-4 0 0,2 2 0 15,5 6 0-15,-3-1 0 0,-4-2 0 0,-4-3 0 16,-3 0 0-16,-1 2 0 0,-1 0 0 0,-1 1 0 16,-3 0 0-16,0 0 0 0,0 2 0 0,-3-3 0 15,-1 0 0-15,-4-2 0 0,-1 1 0 0,0-1 128 16,1 1 32-16,3 0 16 0,2 3 0 0,3-1 0 15,0-1 144-15,-1-2 16 0,-4 0 16 0,1 1 0 16,-2-2-176-16,5 3-48 0,0 2 0 0,1 1 0 16,0 0-128-16,-3-1 160 0,-3 1-160 0,-4-1 160 15,0-1-160-15,-3 2 0 0,0 3 0 0,-2-1 128 0,0 2-128 0,2-3 0 16,2-2 0-16,-3 3 128 0,-3-2-128 0,0 2 0 16,0 5 0-16,-4-5 0 0,-2-1 0 0,-1 1 0 15,2 2 0-15,-2-5 0 0,-2 1 0 0,3-1 0 16,-2 0 0-16,3 0 0 0,2 2 0 0,-2 0 0 15,-3 0 0-15,0-1 0 0,3 0 0 0,-3-1 0 16,-1 1 0-16,-2-1 0 0,-2 1 0 0,0-1 0 0,-2 1 0 0,-11-2 0 16,1 2 0-16,3-1 0 0,0 2 0 0,1 0 0 15,0 2 0-15,1-2 0 0,0 0 0 0,16 6 0 16,-7-1 0-16,-5-4 0 0,-4 1 0 0,-2-5 128 16,-1-1-128-16,-2 1 128 0,-2 0-128 0,-2 0 128 15,0-2-128-15,2 1 0 0,1-4 0 0,-1 1 0 16,-2 2 144-16,0-1-144 0,2 1 160 0,0 1-160 15,-2-2 160-15,-1 2-160 0,-1 2 160 0,-1 0-160 16,0-1 128-16,-2 2-128 0,-1-1 0 0,-4-2 0 16,1 2 128-16,0-1-128 0,0 1 0 0,1 3 0 15,-1-1 0-15,1 3 0 0,0 2 0 0,4 11 0 16,0 0 0-16,1 1 0 0,-1 2 0 0,2 2 0 16,0 1 0-16,-1 1 0 0,0 3 0 0,-1 0 0 15,-1 0 0-15,-1 0 0 0,-3-1 0 0,-1-1 0 16,-1 0 0-16,0 0 0 0,-2-2 0 0,-1 1 0 0,-1 2 0 15,-3 4 0-15,-2 6 0 0,-1 6 0 0,-2 3 0 0,-1 1 0 16,0-1 0-16,-2-2 0 0,-2-2 0 0,1-5 0 16,1-2 0-16,0 2 0 0,2 2 0 0,3-19 0 15,1 7 0-15,-2 2 0 0,0 3 0 0,0 0 0 16,2 0 0-16,-1-1 0 0,1 0 0 0,-6 24 0 16,2-13 0-16,1-9 0 0,-2-2 0 0,3-1 0 15,1 2 0-15,0 3 0 0,-1 2 0 0,2 1 0 16,-2 2 0-16,0-2 0 0,0-2 0 0,2-1 0 15,-2 0 0-15,1-2 0 0,1-1-128 0,-1 0 128 16,1 1 0-16,-1 5 0 0,1 2-144 0,-1 3 144 16,-1 2 0-16,-1 1-144 0,0 2 144 0,1-6 0 0,3-4 0 15,1-2 0-15,2-3 0 0,-2 0 0 0,-2 3 0 0,1 2 0 16,-1 3 0-16,1 1 0 0,1 1 0 0,0 3 0 16,0 0 0-16,-3-3 0 0,-2-3 0 0,0-3 0 15,2-3 0-15,2 5 0 0,0-1 0 0,-1 4 0 16,-2 2 0-16,3-1 0 0,1-2 0 0,0 3 0 15,1-4 0-15,-1-3 0 0,-1-4 0 0,0-2 0 16,0 1 0-16,1 1 0 0,1 3 0 0,-1 2 0 16,0 3 0-16,0-1 0 0,2-2 0 0,-1-1 0 15,0-4 0-15,1 1 0 0,-3-7 0 0,1 1 0 16,0-1 0-16,0-3 0 0,-1-1 0 0,-1 1 0 16,1 0 0-16,1 4 0 0,0 1 0 0,1 0 0 15,-1-1 0-15,0 0 128 0,0-4-128 0,1 1 128 16,2-1-128-16,0 1 0 0,-2 1-176 0,-1-4 176 0,0-4-160 0,2-1 160 15,-2-1-160-15,1 2 160 0,-1-3-160 0,0 1 160 16,0 1-160-16,0-2 160 0,0 3 0 0,1 0-144 16,-1 2 144-16,0 2 0 0,0-3 0 0,0 1 0 15,1-3 0-15,1 2 0 0,-1 0 0 0,2-1 0 16,-2 1 0-16,2 0 0 0,-2-2 0 0,1 1 0 16,-1-5 0-16,2 1 0 0,-2-2 0 0,2 1 0 15,0-2 0-15,-1 1 0 0,1-1 0 0,0 1 0 16,-1-1 0-16,2-7 0 0,0 2 0 0,-1 1 0 15,0 3 0-15,-1 2 0 0,1-2 0 0,-2 2 0 16,1 0 0-16,-2 16 0 0,0-7 0 0,0-3 0 16,0-2 0-16,2-5-128 0,-2 0 128 0,0-3 0 0,0-1 0 0,0-1 0 15,-1 0 0-15,0-2 0 0,-1-1 0 0,1 3 0 16,-1-4 0-16,-1 1 0 0,-1-2 0 0,0 0 0 16,-1 1 0-16,1 0 0 0,1 0 0 0,-1-2 0 15,-1 1 0-15,0-1 0 0,-2 1 0 0,2-2 128 16,-1-1-128-16,0 1 0 0,1 3 0 0,0-4 0 15,-2 1 0-15,-1 0 0 0,-1 1 0 0,-2 1 128 16,0-1-128-16,-1-1 0 0,-1 0 0 0,0-1 0 16,0 1 0-16,0 0 0 0,-2-1 0 0,-2 0 128 15,-1-1-128-15,-2 1 0 0,2-2 0 0,0 4 0 16,-2-5 0-16,1 4 0 0,0-2 0 0,-1 1 128 16,1 2-128-16,10-3 0 0,-3 1 0 0,-2-2 128 15,-2 1-128-15,1 2 0 0,-4-1 0 0,0 0 0 16,-4-3-128-16,-26 3 128 0,6 3-128 0,4-5 128 15,3 2-192-15,4-1 32 0,0-1 16 0,1 1 0 0,-3 0 0 0,2-3 0 16,-1-2 0-16,-1 1 0 0,-1 1 144 0,-2-1-128 16,-5-2 128-16,-1 0-128 0,0 0 0 0,-2-1 0 15,0 0 0-15,2 1 0 0,1-1 128 0,0 2-208 16,0-4 80-16,-3 3 128 0,-6-1-256 0,-1 0 80 16,-1-3 16-16,2 1 0 0,0 0 160 0,3 5 0 15,2 1 0-15,3-2 0 0,3 2 0 0,-3 0 0 16,-2 0 0-16,-2 0 0 0,0-2 0 0,4 1 0 15,3 0 0-15,-1-2 0 0,1 2 0 0,1-1 0 16,4 1 0-16,1 1 0 0,0 0 128 0,0 0 16 16,1 0 0-16,-1 0 0 0,0 0-144 0,-4-1 0 15,-5-1 0-15,4 1 0 0,0-1 0 0,3 0 0 0,-1 0 0 0,2-1 0 16,2 0 128-16,0 2-128 0,1-1 0 0,-2 2 128 16,-3-2-128-16,0 0 0 0,-5-4 144 0,0 1-144 15,1 0 208-15,-1 1-16 0,2 0-16 0,1 0 0 16,0-1-16-16,4 1 0 0,1 4 0 0,1 3 0 15,2-3-32-15,-1-2-128 0,-1 1 192 0,1-1-64 16,0-1-128-16,2 2 0 0,3-2 0 0,0-1 0 16,1-1 0-16,0 1 0 0,0 0 128 0,3 0-128 15,-2-1 0-15,2-2 0 0,-2 2 0 0,1 3 128 16,0-4-128-16,-1 1 0 0,-2-1 0 0,0 0 0 16,-1 1 0-16,-2 0 192 0,-1-2-192 0,1 1 192 15,2-2 0-15,0 2 0 0,0-5 0 0,2 5 0 16,1 0-192-16,2 1 160 0,3 0-160 0,-1 0 160 15,-2 2-160-15,0 1 0 0,2-1 0 0,0 2 128 0,-1-1-128 0,-3 1 0 16,-3 1 0-16,-1-3 0 0,1 2 0 0,-2-1 0 16,-4-1 144-16,3 0-144 0,1 2 288 0,0 1-16 15,-1 0 0-15,3 0 0 0,4 0-144 0,-1 0-128 16,-1 0 192-16,1 1-192 0,1 1 224 0,-1-1-64 16,0-1-16-16,1 3 0 0,0-1 16 0,1 2 0 15,-2-3 0-15,2 2 0 0,0 0-160 0,-1 0 0 16,2 3 0-16,0-1 0 0,0-2 0 0,0 0 0 15,1 1 0-15,3 2 0 0,0 0 0 0,2 1 0 16,3-5 0-16,2 2 0 0,-2 0 0 0,4 0 0 0,2-1-192 0,11-3 192 31,0 0-2304-31,0 0-352 0</inkml:trace>
  <inkml:trace contextRef="#ctx0" brushRef="#br1" timeOffset="44839.13">27510 9287 12895 0,'-11'4'576'0,"-2"-4"112"0,0 0-560 0,3 0-128 0,10 0 0 0,-11-3 0 15,1-1 3520-15,3-1 656 0,2-1 144 0,3-5 32 16,0 1-2416-16,5-3-464 0,1-3-112 0,1-2-16 16,-1-2-576-16,1-3-112 0,0-6-16 0,5 2-16 15,0 1-384-15,0-2-80 16,1-2-16-16,-2 0 0 0,-3-1-144 0,2 1 0 0,0 3 0 0,0 1 0 15,-2 1 0-15,1 0 0 0,-2 0 0 0,0 6 0 16,2 0-320-16,-1 4-80 16,1 0-32-16,-1 5 0 0,-6 10 16 0,12-1 0 0,0 5 0 0,1 9 0 15,-1 5 32-15,-1 7 0 0,0 5 0 0,1 6 0 16,-2 2 384-16,4 4 0 0,1 1 0 0,0-4-128 0,0-1 128 16,-1-2 0-16,-1-3 160 0,-1-5-160 0,-2 0 176 0,-1-7-176 15,-1-2 192-15,-3-2-192 0,-2-1 560 0,-3-6 0 16,-3 1 0-16,3-11 0 0,-6 9 64 0,-2-3 16 15,-2-3 0-15,-3-3 0 0,-3-3-80 0,-2-2-16 16,-2 0 0-16,1-4 0 0,-1-2-128 0,-2-2-32 16,-3 0 0-16,0-1 0 0,2-2-112 0,-1-2-16 15,4 0-16-15,0 1 0 0,0-3-240 0,3 1 0 16,3 2 0-16,2 1 0 0,3 2 0 0,5 1-128 16,6-2 128-16,4 4-208 0,1 0 0 0,3 2 0 15,4 1 0-15,3 2 0 0,2 1 0 0,2-1 0 16,1 1 0-16,4 1 0 0,2-2 16 0,1-1 16 0,-3-1 0 0,3-1 0 15,1-1-112-15,-1 1-32 0,-2 0 0 0,-2 1 0 16,-3-5 192-16,-3 5 128 0,-3 1-192 0,-4 2 192 16,-12 5 0-16,0 0 0 0,0 0 0 0,-8-1 0 15,-5 3 352-15,-5 6 32 0,-7 4 0 0,-8 6 0 16,-2-1 176-16,-4 7 32 0,-1 2 16 0,-2 4 0 16,-1-2-160-16,1 4-48 0,0-2 0 0,7-2 0 15,5 0-208-15,5-2-32 0,1-8-16 0,9 0-12672 16,9-2-2528-16</inkml:trace>
  <inkml:trace contextRef="#ctx0" brushRef="#br1" timeOffset="46047.4">32126 9344 27647 0,'0'0'1216'0,"0"0"256"0,-10 7-1168 0,-1 2-304 0,1 3 0 0,3 2 0 0,2 2 304 0,3 2 0 16,0 0 0-16,4 0 0 0,0-1 144 0,1-1 16 15,-1-2 16-15,1-1 0 0,1 2 96 0,1-6 0 16,2 4 16-16,-2-5 0 0,-5-8-80 0,8 9-32 16,-8-9 0-16,9 5 0 0,-9-5-112 0,12 0-32 15,-1-3 0-15,0-3 0 0,-1-7-16 0,-1-4-16 16,0-3 0-16,1-3 0 0,-3-6-304 0,0 2 0 15,-2-3 0-15,-1-3 0 0,1 1-224 0,-2-2 48 16,-5 0 16-16,1 1 0 16,0 3-224-16,1-2-64 0,-1 2 0 0,-1 4 0 15,1 5-192-15,-2 1-64 0,-6 6 0 0,3 5 0 0,2 2 432 0,4 7 80 16,0 0 0-16,0 0 16 0,0 0 176 0,0 0 0 16,-9 7 0-16,3 1 0 0,0 2 0 0,3 4-128 0,3 3 128 0,4 2 0 15,-1-2 0-15,2 1-128 0,0 0 128 0,1 0 0 16,-3-1 0-16,3-1 0 0,0-2 0 0,1 1-128 15,-1-2 128-15,-2-2 0 0,-4-11 0 0,-1 9 0 16,1-9 0-16,-7 12 144 0,-2-3-144 0,0-2 160 16,9-7 32-16,-17 6 16 0,-4-2 0 0,-2 0 0 15,-2-4-16-15,0-1-16 0,0-3 0 0,2-1 0 16,0-2-176-16,2-1 192 0,1-2-192 0,1-2 192 16,-1 2-192-16,2-3 0 0,3 2 0 0,4 0 128 15,0 0-128-15,3 1 0 0,2-1 144 0,3 2-144 16,2-1 288-16,1 10-16 0,5-9 0 0,0 2 0 15,3 1-272-15,4-1 0 0,4 1 0 0,2-1 0 16,-1 3-176-16,2 2 176 0,4-1-192 0,1 0 192 16,5-1-128-16,1 2 128 0,0-1 0 0,1 1 0 0,2-4 0 15,-1 2-128-15,1 2 128 0,0 1 0 0,-3-1 0 0,-3 2 0 16,-1-1 0-16,-2 1 0 0,-2 1 0 0,-1-1 0 31,-2-1 0-31,-2 1 0 0,-3 0 0 0,-2 0 0 0,-12 0 0 0,0 0 0 0,0 0 144 0,0 0-144 16,0 0 128-16,0 0-128 0,0 0 160 0,0 0-160 15,1 14 192-15,-3-5-192 0,-5 1 256 0,-2 0-64 16,0 4-16-16,0-2 0 0,-2 1-176 0,0 1 128 16,-1 3-128-16,2 2 128 0,-3 1-128 0,0 1 0 15,-3-1 0-15,0-1 128 0,-1 0-128 0,3-1 0 0,-3 0 0 0,4-1 0 16,4-1 0-16,0-1 0 0,-2 2 0 0,2-1 0 31,-1-2 0-31,1-1 0 0,-1-2 0 0,3-1 0 16,-1-1 0-16,0-1 0 0,1 0 0 0,7-8 0 15,0 0-224-15,0 0 32 0,-9 3 0 0,9-3 0 32,0 0-192-32,0 0-48 0,-1-12 0 0,4 0 0 0,2 2-96 0,0-3-32 15,0-4 0-15,2 1 0 0,-1 1 176 0,1 0 48 0,1 0 0 0,-1-2 0 16,0 1 144-16,0-4 48 0,-1 1 0 0,1-2 0 16,-2-1 144-16,0 1 0 0,0 1 0 0,2 3 0 15,-1 3 0-15,-2 4 0 0,-4 10 0 0,0 0 0 0,0 0 464 0,-8-4 32 16,-1 4 0-16,0 4 0 0,0 2 144 0,-5 5 48 15,-6 0 0-15,-1 4 0 0,0-1-192 0,0 3-48 16,-1 1 0-16,1-1 0 0,1-1-48 0,1-1-16 16,1 4 0-16,2 0 0 0,3 0-256 0,4-3-128 15,1 1 128-15,5-4-128 0,3 0-160 0,3-1-112 16,-3-12-32-16,12 13 0 16,3-2-3088-16,-1-3-608 0</inkml:trace>
  <inkml:trace contextRef="#ctx0" brushRef="#br1" timeOffset="46735.06">32201 14948 23951 0,'-14'10'2128'0,"3"1"-1696"0,0 2-432 0,3-6 0 15,6 1 528-15,-1 0 32 0,3-8 0 0,0 0 0 16,4-12-368-16,3-2-192 0,4-6 192 0,4-4-192 0,2-8 0 0,2-4 0 15,2-6 0-15,3 0 0 16,0-3-800-16,0-2-160 0,-6 0-48 0,-1 4 0 16,-4-1-256-16,-1 2-48 0,-2 3-16 0,-3 4-4560 15,-1 1-928-15</inkml:trace>
  <inkml:trace contextRef="#ctx0" brushRef="#br1" timeOffset="47103.07">32435 14266 1839 0,'0'0'160'0,"0"0"-160"16,4 12 0-16,1 2 0 0,-2 4 2368 0,1 4 432 15,0 4 80-15,-2 7 32 0,2 5-1184 0,0 2-256 16,-1 2-32-16,-1-2-16 0,1-1-272 0,0-1-64 0,-1-3-16 0,1-3 0 15,-2-4-320-15,0-1-64 0,1-7-16 0,-2-1 0 16,-3-5-32-16,1-1 0 0,-4-3 0 0,0-2 0 0,-3-3-256 0,-2-1-48 16,-1-4-16-16,-1-1 0 0,-2-2-96 0,-3-2-32 15,-2-3 0-15,-6 1 0 0,-5-5-192 0,-3 0 176 16,-3-1-176-16,3-1 160 0,3-2 176 0,2-2 48 16,3-4 0-16,5 0 0 0,3-1 96 0,4 3 32 15,1 0 0-15,5 0 0 0,4 2-288 0,4 6-48 16,4 1-16-16,5 2 0 0,3-1-160 0,5 4-224 15,4 2 48-15,5 4 16 0,5 4-16 0,4-4 0 16,2 0 0-16,3 3 0 0,2 0 48 0,2-3 0 16,-3 2 0-16,-1-2 0 0,-1-2-128 0,0 0-32 15,-1 1 0-15,-3-1 0 16,-3 1-16-16,-5-2 0 0,-4-1 0 0,-4 4 0 0,-6-2 304 0,-13 2 0 0,0 0 0 16,0 0 0-16,0 0 560 0,-13 0 208 0,-7 0 64 0,-3 2 0 15,-5 2 512-15,-3 3 96 0,-3 2 32 0,-2 4 0 16,-4 4-464-16,0 3-96 0,-2 0-16 0,1 3 0 15,0-3-320-15,3 0-64 0,3 0 0 0,5-1-16 16,4 1-496-16,5 0-160 0,4-3 0 0,2 2-18080 16</inkml:trace>
  <inkml:trace contextRef="#ctx0" brushRef="#br1" timeOffset="48013.75">27081 14800 3679 0,'0'0'320'16,"0"0"-320"-16,0 0 0 0,-7 2 0 0,1-2 4864 0,-1-2 912 16,1 0 176-16,1-2 48 0,2-3-4528 0,2 0-912 15,1-4-176-15,1-2-48 0,2-4 80 0,2-2 16 16,4-4 0-16,-1 0 0 0,-3-6-432 0,1-1 0 15,1 2-224-15,1-2 80 0,-3 0 144 0,0 1 0 16,-1-1 0-16,0 3 0 0,-3 0-256 0,2 1 0 16,-2 3-16-16,1 1 0 0,-2 4-112 0,1 2 0 15,-1 3-16-15,2 4 0 0,1 2 400 0,-3 7-160 16,0 0 160-16,0 0 0 0,7 11 0 0,0 4 192 16,3 5 0-16,0 3 0 0,2 6 32 0,1 2 0 15,1 3 0-15,2 1 0 0,1 2-32 0,1-1 0 16,1-2 0-16,2-2 0 0,0-4-192 0,-1-2 176 0,-2-1-176 15,0-3 160-15,-3-2-160 0,-2-5 160 0,-3-2-160 0,0-2 160 16,0-2 32-16,-3-5 0 0,-7-4 0 0,0 0 0 16,0 0 224-16,0 0 48 0,0 0 16 0,-6-7 0 15,-6 0-32-15,-3-3-16 0,-6 0 0 0,-3 0 0 16,-1-2-224-16,-3-1-32 0,-4-1-16 0,1-3 0 16,-1-2-160-16,0 0 192 0,2-2-192 0,2-1 192 15,0-2-192-15,3 2 0 0,2 1 0 0,1 2 0 16,2 3-192-16,5 2 192 0,3 1-192 0,4 1 192 15,3 3-256-15,5 2 80 0,5 2 16 0,3 2 0 16,1 2-112-16,5 1-32 0,5-1 0 0,4 3 0 16,4 2 112-16,6 0 0 0,2 0 16 0,3-1 0 15,4-1-160-15,1 0-48 0,2-1 0 0,17-2 0 16,-11-4-128-16,-8-2-16 0,-8 0-16 0,-7 2 0 0,-7 0 400 16,-5 2 144-16,-6 3 0 0,-10 0-144 0,0 0 272 0,0 0 64 15,-9 7 16-15,-8 3 0 0,-6 3 784 0,-8 4 160 16,-9 0 16-16,9-1 16 0,-7 2-96 0,-3 2 0 15,-4 2-16-15,4 1 0 0,1 3-256 0,4-2-48 16,1-1-16-16,4 1 0 16,4-1-1280-16,8 1-256 0,3 1-48 0,6-1-15168 15</inkml:trace>
  <inkml:trace contextRef="#ctx0" brushRef="#br2" timeOffset="53875.87">27034 12881 20447 0,'0'0'896'0,"0"0"192"16,0 0-864-16,0 0-224 0,12 3 0 0,-5-3 0 0,-7 0 1408 0,10 3 256 16,1 3 32-16,0 2 16 0,-3 1-32 0,-1 1 0 15,1 3 0-15,-1 0 0 0,-2 4-544 0,0 0-112 16,0-1-32-16,1 1 0 0,-3-1-448 0,0-1-96 16,0 0 0-16,-2-1-16 0,0 0-256 0,-1-1-48 15,-1-1-128-15,0-1 192 0,-2-1-64 0,0-2-128 16,3-8 176-16,-2 6-176 0,2-6 208 0,-5 3-64 15,5-3-16-15,-8-1 0 0,1-5-128 0,1-1 0 16,-1-4 144-16,1-2-144 0,-1-3-160 0,2-1-96 16,0-5-32-16,0-1 0 15,-1-5-160-15,2 1-48 0,2 0 0 0,1-1 0 0,-1 1 128 0,4 1 32 0,-1 0 0 16,1 2 0-16,2 3 208 0,3 3 128 16,1 1-160-16,0 6 160 0,1 1 160 0,0 5 128 15,-1 4 32-15,-1 1 0 0,3 3 64 0,-3 3 32 0,0 2 0 0,-2 5 0 16,2 0 80-16,-3 0 16 0,-2 4 0 0,1-1 0 15,-2 2-176-15,-1 0-16 0,-3-1-16 0,1 1 0 16,-2 2-304-16,-1-1 0 0,-2 1 0 0,2-1 0 31,0-4-1104-31,1-2-288 0,-1-1-48 0,1-3-9664 0,0-4-1936 0</inkml:trace>
  <inkml:trace contextRef="#ctx0" brushRef="#br2" timeOffset="54049.48">27312 12499 24879 0,'0'0'2208'0,"0"0"-1760"0,0 0-448 0,0 0 0 15,0 0 2032-15,0 13 320 0,-2 0 64 0,0 4 16 0,-2-1-1344 0,0 5-256 16,0 1-48-16,0 3-16 0,0 1-352 0,0 1-80 16,0 2-16-16,0-2 0 15,2 7-1856-15,-1-4-384 0,1-1-80 0,-1-3-12672 0</inkml:trace>
  <inkml:trace contextRef="#ctx0" brushRef="#br2" timeOffset="54299.5">27490 12515 30351 0,'0'0'1344'0,"0"0"272"0,0 0-1296 0,0 0-320 0,0 0 0 0,-6 4 0 16,-3 2 1072-16,-2 5 144 0,1-2 16 0,-2 4 16 15,-1 3 96-15,0 2 0 0,-1 3 16 0,-1 1 0 16,0-1-848-16,0 1-160 0,1-1-32 0,1 0-16 16,1 0 16-16,2-1 0 0,-2 0 0 0,3-3 0 15,0 0-96-15,2-2-16 0,1 2 0 0,0-4 0 16,4-2-208-16,1-1 0 0,-1-1 0 0,4-1 0 16,0 0-448-16,-2-8-128 0,8 5-16 0,1-1-16 15,2 0-2112-15,0-1-416 0,2-3-96 0,3 0-6832 16,1-2-1376-16</inkml:trace>
  <inkml:trace contextRef="#ctx0" brushRef="#br2" timeOffset="54611.91">27563 12744 26719 0,'0'0'1184'0,"-8"4"240"0,-1 3-1136 0,1 2-288 16,-1-1 0-16,0 1 0 0,0 1 1264 0,0 3 192 15,0-2 32-15,1 1 16 0,0-1-720 0,3 2-144 16,2 0-16-16,2-1-16 0,0-1-448 0,1-4-160 15,0-7 0-15,0 0 144 0,6 9-144 0,-1-3 0 16,2-4 0-16,1-2 0 0,1-1 0 0,0-2 0 16,-1-1-192-16,0-1 192 0,0-3-160 0,-1-1 160 0,1 0 0 0,0-1-144 15,-2-1 144-15,1 1 0 0,0-2 0 16,-2 0 0-16,0 2 240 0,0 0-32 0,0-2 0 0,-1 1 0 16,2 2 304-16,-3 1 48 0,0 1 16 0,-2 1 0 15,-1 6-48-15,0 0 0 0,0 0 0 0,0 0 0 16,0 0-224-16,0 0-48 0,0 7-16 0,2 1 0 15,-1 1-240-15,-1 1 0 0,0 1 0 0,0-1 0 32,0 2-1312-32,0-3-256 0,3 0-48 0,0-1-16 15,1 0-1968-15,-4-8-400 0</inkml:trace>
  <inkml:trace contextRef="#ctx0" brushRef="#br2" timeOffset="54799.39">27784 12557 13823 0,'0'-7'1216'0,"0"1"-960"16,0 6-256-16,0 0 0 0,0 0 3824 0,0 0 720 16,0 0 128-16,0 0 48 0,0 0-2688 0,0 0-544 15,0 9-96-15,0 3-32 0,-2 2-672 0,1 4-144 16,-2 3-32-16,1 1 0 0,-1 3-512 0,0-4 0 16,1 1-240-16,1-4 80 15,1 2-1952-15,1-2-384 0,0-1-64 0,2-1-6848 16,-2-5-1376-16</inkml:trace>
  <inkml:trace contextRef="#ctx0" brushRef="#br2" timeOffset="54987.15">27941 12395 1839 0,'0'0'0'0,"0"0"160"0,0 0-160 0,0 0 0 0,0 0 0 0,0 0 0 15,2 10 5472-15,-1 2 1056 0,0 4 224 0,0-2 32 16,1 4-4160-16,-1 2-832 0,-2 1-160 0,2 0-32 15,2 1-1088-15,1 1-192 0,1 1-64 0,1-1 0 16,0 1-256-16,-1-2-304 0,3-3 64 0,-1 0 16 31,0-4-1632-31,1 0-336 0,0-4-64 0</inkml:trace>
  <inkml:trace contextRef="#ctx0" brushRef="#br2" timeOffset="55159.04">27863 12652 29999 0,'0'0'1328'0,"0"0"272"0,0 0-1280 0,0 0-320 16,0 0 0-16,0 0 0 0,4-9 1472 0,2 1 240 15,4-1 32-15,0 1 16 0,3 1-672 0,0 1-128 16,1-2-16-16,2 2-16 0,1 0-928 0,0 0 0 16,0-1-160-16,5-2 16 15,-1 5-2576-15,-5 0-512 0</inkml:trace>
  <inkml:trace contextRef="#ctx0" brushRef="#br2" timeOffset="55487.19">27133 13387 27759 0,'0'0'1216'0,"0"0"272"16,0 0-1184-16,0 0-304 0,0 0 0 0,0 0 0 15,0 0 1408-15,0 0 208 0,0 0 48 0,8 1 16 0,1-1-880 0,1-1-176 16,1-1-48-16,1-2 0 16,1-2-1632-16,1 3-336 0,-2-1-64 0,-1-2-13008 15</inkml:trace>
  <inkml:trace contextRef="#ctx0" brushRef="#br2" timeOffset="55674.65">27139 13480 17503 0,'0'0'1552'0,"-5"4"-1232"16,1 3-320-16,2 0 0 0,2-7 3856 0,0 0 720 15,0 0 144-15,0 0 16 0,1 8-2816 0,-1-8-576 0,0 0-128 16,10 1 0-16,4-1-704 0,-1-1-144 0,1-2-32 0,2-1 0 31,-1-2-1744-31,2-1-368 0,1 1-64 0,1-1-14144 0</inkml:trace>
  <inkml:trace contextRef="#ctx0" brushRef="#br2" timeOffset="56002.67">27486 13282 10127 0,'0'0'896'0,"0"0"-704"0,0 0-192 0,0 0 0 16,0 0 3600-16,2-7 688 0,0 1 144 0,3-1 32 0,1 0-2528 0,-1 1-496 16,1-2-96-16,1 2-32 0,1 0-592 0,0 1-112 15,-1 0-32-15,1 1 0 0,1-1-160 0,0 1-32 16,1 0-16-16,-3 1 0 0,1 1 144 0,1 1 48 16,0-2 0-16,1 2 0 0,-10 1-96 0,9 1-16 15,-1 2 0-15,-1 0 0 0,1 1-304 0,0 2-144 16,-8-6 128-16,5 6-128 0,-5-6 0 0,5 9 0 15,1 0 0-15,-2 0 0 0,-6 1 0 0,2 0 0 16,2-2 0-16,-2 1 0 0,-2 0 0 0,2-9 0 16,0 0 0-16,0 0 0 0,0 0-176 0,-1 7-112 15,1-7-32-15,0 0 0 16,0 0-2624-16,0 0-512 0</inkml:trace>
  <inkml:trace contextRef="#ctx0" brushRef="#br2" timeOffset="57072.35">27627 13227 17103 0,'0'0'752'0,"0"0"160"0,0 0-720 0,0 0-192 0,0 0 0 0,0 0 0 16,0 0 1760-16,0 0 320 0,0 0 64 0,0 0 16 15,-1-5-304-15,-2-1-48 0,1 1-16 0,-1 3 0 16,3 2-448-16,-5-6-112 0,-2 2-16 0,1 2 0 16,-2 1-240-16,-1 1-48 0,0-2-16 0,-1 2 0 15,1 2-192-15,-1 0-32 0,0 2-16 0,-1 0 0 16,1 1-304-16,1 2-64 0,-1 2-16 0,3 0 0 0,-1 0-288 15,1 0 0-15,2-1 0 0,2 0 0 0,2 0 0 0,1 2 0 16,1-2 0-16,2 1 0 0,1 0 0 0,2 2 0 16,2-5-128-16,1 1 128 0,-1-2 0 0,0-1 0 15,1 4 0-15,2-7 0 0,-1 0-128 0,0-1 128 16,0-1 0-16,0 0-144 0,0-6 144 0,2 1 0 16,0 0 0-16,0 1-128 0,-1-1-16 0,0-1 0 15,-2-2 0-15,-3 1 0 0,1 2 144 0,1-1-160 16,0 1 160-16,-2-4-160 0,-1 4 160 0,-1-1 0 15,-4 7 0-15,4-5 0 0,-4 5 0 0,0 0 0 16,0 0 0-16,0 0 0 0,0 0 304 0,0 0-16 16,0 0 0-16,0 0 0 0,0 0 80 0,1 8 16 0,1 2 0 15,-2 1 0-15,-2 1 64 0,1 1 0 0,0 1 16 0,-2 2 0 16,1 1-96-16,2 0-32 0,0-1 0 0,1 0 0 16,0-3-336-16,2 0 144 0,-1-1-144 0,2 1 0 31,0 0-1232-31,2 0-368 0,-1 0-64 0,3 1-17392 0</inkml:trace>
  <inkml:trace contextRef="#ctx0" brushRef="#br4" timeOffset="74203.56">28201 14330 24879 0,'0'0'2208'0,"0"0"-1760"0,-11 2-448 0,2 5 0 0,3-1 1360 0,0 2 192 0,6-8 48 0,-3 17 0 16,-1 3-736-16,-2 2-144 0,0-3-16 0,2 5-16 16,0-1 48-16,3 3 16 0,-1-1 0 0,2-1 0 15,-1-3-560-15,1-2-192 0,0-2 144 0,1-3-144 16,1-2 0-16,-2-12 128 0,1 11-128 0,-1-11 0 16,0 0 0-16,0 0 0 0,0 0 0 0,0 0 0 15,0 0 0-15,4-12 0 0,-1-3 0 0,2-1 0 16,1-4 0-16,1-3 0 0,-1-4 0 0,2-1 0 15,-3 0 0-15,3-2-192 0,-1-2 0 0,1 2 16 0,-1 2 176 0,1 2-192 16,-1 3 192-16,-2-1-192 0,1 6 192 0,0 1 0 16,-2 4 160-16,-1 5-160 0,-3 8 544 0,0 0 16 15,0 0 0-15,0 0 0 0,0 13-192 0,-1 4-48 16,-1 4 0-16,-1 3 0 0,0 0-176 0,1 4-144 16,-1 0 192-16,1 0-192 0,0-2 0 0,2-3 0 15,0-2 0-15,3-2 0 0,-1-4 0 0,1 0 0 16,0-2 0-16,1-3 0 0,1-3 0 0,-5-7 0 15,0 0-128-15,0 0 128 0,10 2 0 0,-1-4 0 16,-1-6 0-16,1-3 0 0,2 3 128 0,-1-2-128 16,-2-3 192-16,0 0-192 0,0-4 192 0,-2 0-192 0,1-1 192 0,-1 1-192 15,3 6 256-15,-2-3-48 0,-3 2-16 0,1 2 0 16,1 3 192-16,-6 7 16 0,8-7 16 0,-8 7 0 16,0 0-112-16,0 0-32 0,0 0 0 0,0 0 0 15,8 15-272-15,-1 5 0 0,-1 3 0 0,-3 3 0 16,-2 2-192-16,0 0-112 0,1 5-16 0,0-6 0 31,2 1-2128-31,3-2-432 0,3-4-96 0,1-3-12496 0</inkml:trace>
  <inkml:trace contextRef="#ctx0" brushRef="#br4" timeOffset="74344.22">28631 14566 3679 0,'0'0'160'15,"0"0"32"-15,0 0-192 0,0 0 0 0,0 0 0 0,0 0 0 16,0 0 5440-16,0 0 1056 0,5 9 208 0,-2 1 32 0,-1 1-5024 0,0 2-1008 15,-2 0-208-15,0 1-48 16,0 0-688-16,1 2-144 0,2 0-16 0,-2-1-12336 16</inkml:trace>
  <inkml:trace contextRef="#ctx0" brushRef="#br4" timeOffset="74642.63">28734 14418 9215 0,'0'0'816'0,"0"0"-656"16,0 0-160-16,13-2 0 0,-1 0 1152 0,-1 1 192 0,1 1 32 0,1 0 16 16,0-1-1072-16,0-2-192 0,-2 2-128 0,0-2 128 15,1 1 528-15,0-2 112 0,-3 0 32 0,-9 4 0 16,10-3 928-16,-10 3 176 0,0 0 32 0,0 0 16 16,0 0-16-16,0 0 0 0,-7 0 0 0,-4 4 0 15,-2 3-288-15,-1 2-64 0,-2 4-16 0,1-1 0 16,-1 2-176-16,3 3-48 0,1-3 0 0,4 3 0 15,0 0-544-15,3 1-112 0,3-1-32 0,0-1 0 16,1 1-432-16,4-3-96 0,1 2 0 0,5-3-128 16,2-3 0-16,5 0-144 0,4-3-16 0,2 0 0 15,3-5-1392-15,-1-2-288 0,2 0-48 0,0-3-16 16,1-3-1936-16,-4 0-400 0</inkml:trace>
  <inkml:trace contextRef="#ctx0" brushRef="#br4" timeOffset="75005.45">29137 14216 16575 0,'0'0'1472'0,"0"0"-1168"15,0 0-304-15,0 0 0 0,0 0 3248 0,-2 11 592 16,2 0 112-16,2 4 16 0,-2 0-1920 0,1 4-384 16,0 0-64-16,-1 5-32 0,-1 2-736 0,1 2-128 15,1 4-48-15,-1 0 0 0,0 0-336 0,0-1-80 16,-2-1-16-16,-1-4 0 0,2-3-48 0,1-2-16 15,1-2 0-15,-1-5 0 0,-1-1-160 0,1-5 160 0,0-8-160 0,0 0 160 16,0 0-160-16,0 0 0 16,0 0 0-16,0 0 0 0,0 0 0 0,9-8 128 0,-1-4-128 0,1-2 0 15,0-3 0-15,0-3 0 0,-1 0 0 0,0-3 0 16,0 1-320-16,1 0 48 0,1-1 16 0,1 0 0 16,-2 3 64-16,0 0 32 0,-1 2 0 0,-2 5 0 15,-1 2 160-15,-5 11 0 0,4-8 0 0,-4 8 0 16,0 0 0-16,0 0 0 0,0 0 128 0,-1 17-128 15,-2 3 0-15,2 1 0 0,0 1 0 0,1 0 0 0,1 0 0 16,2 0 0-16,2-1-144 0,1-1 144 16,1-1-1600-16,1 0-240 0,1-4-48 0,3 1-16 15,1-6-1792-15,0-2-352 0,6-1-80 0,1-2-16 0</inkml:trace>
  <inkml:trace contextRef="#ctx0" brushRef="#br4" timeOffset="75677.71">29568 14482 7359 0,'-2'-10'656'0,"-1"-1"-528"15,-2 2-128-15,-2 1 0 0,-2 2 4224 0,3 2 800 16,6 4 160-16,-9 3 48 0,-1-1-2832 0,1 3-560 16,0 2-112-16,1 1-32 0,2 1-800 0,1-1-144 0,2 3-48 0,0 1 0 15,3-12-448-15,-1 12-80 0,4 1-32 0,1-1 0 16,0-1-144-16,1 0 0 0,0-2 0 0,2 1 128 16,0-3-128-16,1-1 0 0,-8-6 0 0,11 6 0 15,0-2 0-15,1-2 128 0,0-2-128 0,1-1 0 16,1-2 0-16,-1-2 0 0,-1-3 0 0,-2 0 0 15,-1-1-128-15,1 0 128 0,-3 1-160 0,1-2 160 16,-1 0 0-16,-2-1 0 0,0 2 0 0,-5 9 0 16,2-13 0-16,-1 4 0 0,-1 9 160 0,0 0-160 15,0-12 240-15,0 12-48 0,0 0 0 0,0 0 0 16,0 0-192-16,0 0 0 0,0 0 128 0,0 0-128 16,0 0 0-16,-7 10-160 0,3 2 32 0,2 1 0 15,-1-1 128-15,3 0-128 0,0-1 128 0,4 1-128 16,3 0-320-16,-1-3-48 0,-6-9-16 15,11 5 0-15,-2 0-432 0,-9-5-80 0,11 3-32 0,0 0 0 16,-2 1 400-16,-9-4 80 0,9-3 0 0,-9 3 16 0,0 0 240 0,11-4 64 16,-4-1 0-16,-7 5 0 0,9-7 256 0,-1 1 0 15,0-3 0-15,0 1 0 0,-2-1 0 0,2 1 0 16,0-1 0-16,0 0 0 0,-2-2 0 0,1 1 144 16,-1-1-144-16,2 1 128 0,-1-2-128 0,-2 4 160 15,-5 8-160-15,7-11 160 0,-6 2 32 0,0 2 16 16,-1 7 0-16,0 0 0 0,0 0 512 0,0 0 112 15,0 0 0-15,0 0 16 0,0 0 128 0,-9 5 32 16,1 2 0-16,8-7 0 0,-5 12-384 0,1-1-80 16,1 0-16-16,3 0 0 0,0-1-288 0,0 0-64 15,0-10-16-15,3 13 0 0,2 0-160 0,1-1 0 16,-6-12 0-16,9 12 0 0,1-2 0 0,1-2 0 0,0-2 0 0,2-2 128 16,0-1-128-16,0-2 0 0,0-1 0 0,2-1 0 15,-1-2 0-15,-1-1-192 0,-1 0 32 0,0 0 16 16,-2-2-176-16,2-2-48 0,-1-1 0 0,-1 0 0 15,-5 0 32-15,-1 0 0 0,0-1 0 0,2 4 0 32,2-4-112-32,-3 3-32 0,-5-2 0 0,0 9 0 15,-2-9-368-15,2 1-80 0,0-2-16 0,0 10 0 16,0 0-160-16,0 0-48 0,0 0 0 0,0 0 0 0,0 0 0 16,0 0-16-16,-6-6 0 0,6 6-8960 0</inkml:trace>
  <inkml:trace contextRef="#ctx0" brushRef="#br4" timeOffset="75928.77">30293 14000 31839 0,'0'0'1408'0,"0"0"304"0,0 0-1376 0,0 0-336 0,-6 12 0 0,0 3 0 15,3 4 1200-15,-1 3 160 0,0 4 48 0,0 5 0 16,0 7-144-16,1 2-32 0,2 1 0 0,2-2 0 16,2 1-912-16,1-1-192 0,0 0-128 0,0-1 144 31,1-3-1360-31,1 2-256 0,2 1-64 0,0-3-9872 0,-1-5-1968 0</inkml:trace>
  <inkml:trace contextRef="#ctx0" brushRef="#br4" timeOffset="76477.69">29173 15186 911 0,'0'0'0'0,"0"-8"0"15,-2-2 0-15,-2 2 0 0,-1 0 4592 0,-1 1 832 16,2-3 160-16,1 5 48 0,3 5-2976 0,-8-5-592 0,-4 1-112 0,2-1-32 16,-1 2-416-16,1 3-96 0,-1 4 0 0,1 3-16 15,-3 1-432-15,1 2-64 0,0 2-32 0,1 1 0 16,-4 0-416-16,1 2-64 0,2 1-32 0,2 0 0 16,-1-3-80-16,5 0-16 0,2 0 0 0,4-13 0 15,2 12-256-15,-2-12 0 0,0 0 128 0,10 11-128 16,-10-11 0-16,15 4 0 0,1-1 0 0,0-3-144 15,-1-3 144-15,0-2 0 0,0-2-144 0,-2 0 144 16,-1-6 0-16,0 2 0 0,1-2 0 0,-2 3 0 16,1-1 0-16,-1 2 0 0,-4 0 0 0,-7 9 0 15,6-6 0-15,-6 6 128 0,0 0-128 0,0 0 0 16,0 0 192-16,0 0-32 0,0 0-16 0,0 0 0 16,0 0-144-16,0 0 0 0,-6 10 0 0,3 2 128 15,-1 1-672-15,2 0-144 0,2 1-16 0,3 0-16 31,0 1-2320-31,0-2-464 0,1 0-80 0,2-3-9008 0</inkml:trace>
  <inkml:trace contextRef="#ctx0" brushRef="#br4" timeOffset="76743.39">29373 15278 1839 0,'2'-10'160'0,"1"1"-160"16,-2-2 0-16,1 1 0 0,-2 1 5008 0,-2 0 976 16,0 0 192-16,-2 1 32 0,-1 2-3648 0,-1 1-720 15,6 5-160-15,-8-6-16 0,1 4-768 0,-1 2-128 16,-1 1-48-16,1 4 0 0,0 6-320 0,2-1-64 0,-1 3-16 15,1 1 0-15,-1 2-320 0,2 4 144 0,2-5-144 0,4 2 0 16,2 0 192-16,1-2-192 0,1 0 192 0,2-2-192 16,1-1 384-16,2-2-16 0,2-2-16 0,-1-1 0 15,2-3 144-15,1-2 16 0,-1-2 16 0,-2-5 0 16,0 0 304-16,-2-2 48 0,-3-3 16 0,2-2 0 16,0-2-80-16,-1-3-16 0,-4-1 0 0,0-2 0 15,-2-1-448-15,-1-1-96 0,0 1 0 0,0-1-16 16,0 0-240-16,0-3 0 0,-1 2 0 0,-2-1 0 31,0 1-2160-31,-3-2-320 0,-1-4-64 0,-1 4-14624 0</inkml:trace>
  <inkml:trace contextRef="#ctx0" brushRef="#br4" timeOffset="77040.39">29663 15125 10127 0,'0'0'896'0,"0"0"-704"16,4 9-192-16,-4-9 0 0,-2 11 3056 0,-2-1 576 15,-3 0 112-15,1 5 32 0,-2-1-1792 0,-1 2-368 16,-3 2-64-16,2 2-16 0,1 0-464 0,2 1-112 16,2 0 0-16,2-1-16 0,1-3-464 0,3-4-96 15,2 0 0-15,0-3-16 0,-3-10 80 0,0 0 0 16,0 0 16-16,12 8 0 0,-3-3 48 0,0-4 16 16,1-1 0-16,-10 0 0 0,0 0 224 0,10-1 32 15,-2-4 16-15,-8 5 0 0,8-7-96 0,-2 1-32 16,-1-2 0-16,1 0 0 0,-2-1-96 0,-2-1-32 15,-2-2 0-15,0 0 0 0,0-1-192 0,0 0-32 0,1-5-16 0,-1 4 0 16,-1-2-304-16,-1 2 128 0,-1-1-128 0,-1 1 0 16,0-2-176-16,0 1-144 0,0-1-16 0,0 2-16 31,0 1-1632-31,2 0-336 0,-1 1-64 0,2 1-16 16,1 11-608-16,1-10-128 0,1 0-32 0</inkml:trace>
  <inkml:trace contextRef="#ctx0" brushRef="#br4" timeOffset="77182.33">29800 15181 9215 0,'-1'20'816'16,"1"3"-656"-16,1 3-160 0,-1 0 0 16,0 0 2176-16,2-1 416 0,-1-3 80 0,2-1 16 0,-1-1-2160 0,1-5-528 15,1-3 0-15,-4-12-8288 16</inkml:trace>
  <inkml:trace contextRef="#ctx0" brushRef="#br4" timeOffset="77307.63">29854 15147 2751 0,'-4'-9'256'0,"0"0"-256"16,4 9 0-16,-3-11 0 0,2 0 3392 0,0 3 624 16,1 8 128-16,0 0-7472 0,0 0-1504 15</inkml:trace>
  <inkml:trace contextRef="#ctx0" brushRef="#br4" timeOffset="77511.1">29999 14902 10127 0,'0'0'448'0,"0"0"96"0,3-6-544 0,-3 6 0 0,0 0 0 0,0 0 0 16,0 0 5056-16,0 0 912 0,0 0 176 0,4 17 48 15,-1 2-3824-15,1 5-752 0,0 3-144 0,1 2-48 16,0 1-864-16,0 1-176 0,-2 1-48 0,0 1 0 15,-1-3-208-15,2 3-128 0,1-1 128 0,2 0-128 16,2-4-384-16,-2 0-160 0,-4-4-32 0,3-3 0 16,-1-3-2256-16,-3-2-464 0,-3-3-96 0,-3-1-9600 15</inkml:trace>
  <inkml:trace contextRef="#ctx0" brushRef="#br4" timeOffset="78105.3">29976 15330 10127 0,'-6'-20'896'0,"3"7"-704"16,1-4-192-16,2 3 0 0,0 1 2992 0,0 4 560 15,-2-2 112-15,2 11 32 0,3-9-960 0,-3 9-192 16,0 0-48-16,0 0 0 0,8-5-1376 0,2 2-288 16,2 2-48-16,1 0-16 0,1 1-576 0,2 0-192 15,-2 0 0-15,1 0 0 0,0 0-160 0,-2 1-144 16,-2 2-16-16,-2-2-16 16,-9-1-352-16,13 2-64 0,0 1-16 0,-1 0 0 15,-2-2 96-15,1 0 16 0,-11-1 0 0,0 0 0 16,11 2 128-16,-2 0 16 0,-9-2 16 0,10 7 0 15,-10-7-48-15,7 6-16 0,-1 1 0 0,-3 2 0 0,0 3 560 0,0 1 0 0,-2 0 0 0,0 1 0 16,1 2 592-16,-1-3 128 0,0 4 32 0,1-4 0 16,-2-2-288-16,2 1-48 0,1-1-16 0,-1-2 0 15,-2-9-400-15,0 0-304 0,0 0 48 0,0 0 16 32,12 5-1248-32,-3-5-256 0,-9 0-48 0,8-7-16 15,-3 0-320-15,-1-4-64 0,-1-1-16 0,-1-2 0 0,-2-3 1952 0,0-1 384 0,-1 0 64 0,0-3 32 16,-1-1 1264-16,2 1 256 0,-1 0 48 0,-1 3 16 15,-1-3-912-15,2 1-176 0,1 5-32 0,0-5-16 16,1 3-512-16,0 1-160 0,2 6 0 0,-3 10 0 16,0 0 256-16,5-8-48 0,-5 8-16 0,8-6 0 15,-8 6-192-15,0 0 0 0,10 4 0 0,-10-4 0 0,11 1 0 0,-11-1 0 16,10 5 0-16,-2 2 0 0,-8-7 288 0,8 6 64 16,-8-6 16-16,6 12 0 0,-2 1 592 0,-1 0 112 15,-3-1 16-15,-1 1 16 0,-2 2-64 0,0 1-16 16,2 1 0-16,0 1 0 0,-2-1-384 0,2 1-96 15,1 1-16-15,0-4 0 0,0 2-176 0,2-1-32 16,4 0-16-16,0-1 0 0,2-4-112 0,0-1 0 16,0-1-16-16,-1-1 0 0,-7-8 336 0,13 8 80 15,-2-4 16-15,-1-2 0 0,-10-2 16 0,12-2 0 16,-3-2 0-16,-1-1 0 0,-8 5-48 0,7-11 0 16,-2-2 0-16,-1 3 0 0,-4-3-304 0,-2 0-64 0,0-2-16 15,-2 1 0-15,-1 0-192 0,-1-1 0 0,0 1 0 0,-1-2 0 31,1 1-464-31,-1-2-144 0,0 1-32 0,0 2 0 16,-1 1-1840-16,3 0-368 0,0 2-80 0,0 2-16 16,5 9 96-16,-6-6 16 0,2 0 0 0</inkml:trace>
  <inkml:trace contextRef="#ctx0" brushRef="#br4" timeOffset="78402.11">30481 15104 11055 0,'12'7'976'0,"-2"-1"-784"0,-1 1-192 0,0 3 0 15,-1-1 3456-15,3 3 640 0,2 0 128 0,-3 2 16 16,-3-1-1664-16,-1 3-336 0,-1-1-64 0,2 4 0 15,-2-1-528-15,-1 1-112 0,-4 1 0 0,0-2-16 16,-1-2-608-16,1-2-112 0,0-2-32 0,1 0 0 16,-1-12-416-16,5 8-96 0,-5-8 0 0,0 0-16 15,8 5-240-15,-8-5 0 0,0 0-192 0,0 0 192 0,0 0-256 0,9-9 64 16,-2-2 16-16,0-2 0 0,0-2 176 0,1 0-208 16,0-6 80-16,1 3 128 0,0 0-320 0,1 2 64 15,1-5 16-15,-1 6 0 0,1-1 240 0,-1 4-192 16,2-1 192-16,-2 5-192 0,-1 3 480 0,-9 5 96 15,9 0 32-15,-9 0 0 0,8 5 368 0,1 7 80 16,0 1 16-16,-1 2 0 0,-1 0-64 0,-1 5-16 16,1 2 0-16,2 0 0 0,0 0-528 0,2 2-96 15,-5-5-32-15,2 1 0 16,0-1-1616-16,3 2-320 0,2-3-64 0</inkml:trace>
  <inkml:trace contextRef="#ctx0" brushRef="#br4" timeOffset="79012.56">28197 13928 31391 0,'-12'0'1392'0,"4"5"272"0,0 5-1328 0,1 3-336 0,-3 4 0 0,3 3 0 16,1 5 240-16,1 5-32 0,1 7 0 0,-1 8 0 16,1 11 1024-16,0 10 208 0,0 8 32 0,-1 8 16 15,-1 8-656-15,3 4-128 0,-1 2-16 0,3-2-16 16,1-4-384-16,2-5-80 0,2-4-16 0,2-8 0 15,0-4-192-15,2-11 0 0,0-7 0 0,-2-5 0 16,-1-4-224-16,2-8-96 0,-2-8 0 0,-1-6-16 16,0-4-1616-16,0-7-320 0,-4-9-64 0,0 0-7920 15,6-14-1584-15</inkml:trace>
  <inkml:trace contextRef="#ctx0" brushRef="#br4" timeOffset="79716.09">28146 13832 9215 0,'0'0'816'0,"0"0"-656"16,-3-13-160-16,1 2 0 0,0 2 5872 0,2 9 1136 15,0 0 224-15,3-10 64 0,-3 10-5376 0,7-11-1056 16,3 1-224-16,2 5-32 0,1 2 352 0,5 2 80 16,3-2 16-16,5 2 0 0,5 1-688 0,7 1-144 0,6 2-32 0,6-2 0 15,3 0 0-15,3 1-16 0,2 0 0 0,2-2 0 16,2 2-176-16,7-1 0 0,4 0 0 0,3 0 0 15,1-1 0-15,3-2 0 0,-6-5 0 0,-1 0 0 16,-3-1-272-16,1-3-96 0,-1 2-16 0,-2 1 0 16,-3 2 0-16,-5-1-16 0,-4 1 0 0,-1 2 0 15,0-3 400-15,-5 1 0 0,1-2 0 0,1 1-128 16,3 1 128-16,-3 1 0 0,-2 1 0 0,-5 3 0 16,-3-1 0-16,0 4 0 0,-2 0 0 0,-2 1 0 15,-4-3 0-15,0 0 0 0,1 1 0 0,0-1 0 16,-1 1 0-16,0 3 0 0,1 4 0 0,-1 1 0 15,-1 2 0-15,-2 3 0 0,-2 4 128 0,-1 0-128 16,-1 5 128-16,-3 3-128 0,0 2 160 0,1 8-160 16,-2 4 192-16,0 8-64 0,0 3-128 0,0 8 192 15,-2 5-192-15,1 3 176 0,3 3-176 0,1 1 160 0,-3 1-160 0,2-2 0 16,1-1 0-16,2-2 0 0,0-2 0 0,1-5 0 16,0-5 128-16,-2-2-128 0,2-1 0 0,1-2 0 15,-5-3 0-15,1 2 128 0,1 0-128 0,-1-2 0 16,-1-4 0-16,0 0 0 0,-5-3 0 0,-1-1 0 15,-2-6 0-15,0 1 0 0,-4-7 0 0,-3 0 0 16,-1 1-144-16,0-2 144 0,-3-4 0 0,-3 0 0 16,0-5 0-16,-3 0 0 0,-1 1 0 0,-1 1 0 15,-4-2 0-15,-2-2 0 0,-1 2 0 0,0-1 0 16,-4 1 0-16,-3 2 0 0,-2-4 192 0,0 0 0 16,-4-2 0-16,-2 0 0 0,-2 0 64 0,-3 0 0 0,-2 0 0 15,-11 2 0-15,-7-3-128 0,-5-1 0 0,-4-2-128 0,-5 2 192 16,-5-5-32-16,-6 1-16 0,-8 1 0 0,-12 1 0 15,-10-3 208-15,-3 1 32 0,-1-5 16 0,-10 1 0 16,-11-3 576-16,-1-3 112 0,-1-2 32 0,-2-1 0 16,-2-3-96-16,6-4-32 0,5-3 0 0,4-2 0 15,3-3-560-15,4 1-112 0,4-1-32 0,11 2 0 16,8-1-288-16,3 1 0 0,1-2 0 0,6 1 0 16,7 2-144-16,8 2-48 0,6 5 0 0,10 2 0 31,5 1-256-31,10 0-48 0,8 4-16 0,7 1 0 0,8 1-2368 0,11 2-496 15,0 0-80-15,0 0-32 0</inkml:trace>
  <inkml:trace contextRef="#ctx0" brushRef="#br4" timeOffset="80372.52">30151 16105 25791 0,'0'0'2304'0,"-9"-2"-1856"16,9 2-448-16,-8-2 0 0,8 2 3392 0,-9-5 576 16,1-1 112-16,0-2 16 0,4 1-2640 0,2-2-544 0,1-1-96 0,2-3-32 15,0-2 432-15,3-1 64 0,3-4 32 0,-1 0 0 16,1 1-944-16,-1-3-192 0,1-2-48 0,-2 1 0 15,0-2-272-15,2-1-64 0,0 1-16 0,3 2 0 32,-1 2-208-32,-2 1-32 0,0 2-16 0,-2 6 0 15,-1 2-32-15,-4 10-16 0,8-8 0 0,-8 8 0 16,0 0-16-16,10-1 0 0,-10 1 0 0,15 6 0 16,-1 7 80-16,2 3 16 0,-1 5 0 0,4 5 0 0,1 3 48 0,3 3 16 0,-1 3 0 0,1 2 0 15,1 1 160-15,-1 3 32 0,-2-3 16 0,0-1 0 16,0-5 176-16,-2-2 0 0,0-4 0 0,-5-2 0 15,-2-5 0-15,-2-3 256 0,1-3-64 0,-5-3-16 16,-2-3 288-16,-4-7 64 0,0 0 16 0,0 0 0 16,-9 5-16-16,-3-5 0 0,-2-2 0 0,-3-2 0 15,-1-2-176-15,-2-4-32 0,-6 1-16 0,0-3 0 0,0-3 144 16,-4-4 16-16,-3-2 16 0,2 2 0 0,2 2-192 0,2-5-32 16,-2-2-16-16,3 1 0 0,0-3-480 0,3 2-80 15,0 3-32-15,6 4 0 16,2 3-112-16,7 4-32 0,7 2 0 0,1 8 0 15,10-9-112-15,4 5-32 0,3 0 0 0,3 4 0 16,2 4 16-16,0-3 0 0,2 2 0 0,2-1 0 0,1 1 432 0,2-2 192 16,0-2-192-16,1 0 192 0,1-1 0 0,-1 2 0 15,0-2 0-15,-3 0 0 0,-2 1 0 0,-3 0 0 16,-1 1 192-16,-3-4-64 0,-5-1 448 0,-2 2 64 16,-2 3 32-16,-9 0 0 0,0 0 192 0,-9-2 32 15,-4 2 16-15,-4 3 0 0,-3 3-192 0,-6 1-32 0,-7 4-16 16,-2-1 0-16,-1 3-368 0,-3 3-80 0,-3 1-16 0,4 3 0 15,4 2-208-15,0 0 0 0,-1 0 0 0,1 0 0 32,3-1-1456-32,1 0-272 0,3 1-64 0,4 2-16 15,6-1-1792-15,7 0-368 0</inkml:trace>
  <inkml:trace contextRef="#ctx0" brushRef="#br4" timeOffset="81075.69">31761 16062 39279 0,'-13'20'1728'0,"3"-7"384"0,-3 1-1696 0,1 2-416 15,3-2 0-15,1-1 0 0,1-2 688 0,4-2 48 16,3-9 16-16,0 0 0 0,0 0 544 0,0 0 112 15,0 0 32-15,0 0 0 0,13-7-928 0,0-2-192 16,0-2-48-16,0-5 0 0,-2-1-272 0,1-5-176 16,1-2 32-16,-1 0 0 0,-3-3-128 0,1 1-32 15,0-1 0-15,0-3 0 16,-1-1-672-16,-1-1-144 0,-1 1-32 0,-2 1 0 16,0 3 80-16,-1 1 16 0,0 2 0 0,0 5 0 15,0 4 16-15,1 5 0 0,-5 10 0 0,0 0 0 0,0 0 592 0,12 6 128 16,-5 4 32-16,1 4 0 0,0 4 144 0,1 4 144 0,-1 4-208 0,1 0 80 15,2 2 128-15,0-3 0 0,2-1-144 0,0 0 144 16,0-2 0-16,-1-1-176 0,-1-4 176 0,-2 0-128 16,-3-2 304-16,-2 2 64 0,-4-4 16 0,-3-2 0 15,-3-1 768-15,-2 1 176 0,-1-3 16 0,-4 2 16 16,-4-1-272-16,-1-1-48 0,-2-6-16 0,1 2 0 16,-2 0-592-16,-3-1-128 0,-2-2-32 0,-4-2 0 15,-5-2-144-15,-3-1 0 0,-2-6 0 0,3 1 0 16,2-2 224-16,4 1-32 0,3 1-16 0,5 1 0 15,5 0-176-15,3 2 0 0,4-1-160 0,3 2 160 16,8 5-672-16,0 0-32 0,0 0-16 0,9-9 0 16,1 0 64-16,9 2 16 0,3-1 0 0,5 3 0 15,6 0 32-15,5 0 16 0,3-3 0 0,2 1 0 16,-1-2-192-16,-2 3-48 0,0-1 0 0,0-1 0 16,-1-1-640-16,0-1-128 0,-1-2-16 0,0 0-16 15,-2 1 688-15,-3-1 144 0,-6 0 32 0,-2 4 0 0,-3-1 1376 0,-4 3 288 16,-6-1 48-16,-4 2 16 0,-8 5 848 0,0 0 176 15,0 0 48-15,0 0 0 0,0 0-368 0,-17 3-64 16,-6 2 0-16,-3 4-16 0,-3 3-96 0,-4 2-16 16,-3 2 0-16,-2 1 0 0,0 1-192 0,-1 1-32 15,-1 5-16-15,2-2 0 0,1 0-832 0,3 0-160 16,-2-2-48-16,-1 1 0 16,5 0-1600-16,2-1-336 0,1-1-64 0,6-2-16 15,3-3-1792-15,3-2-352 0</inkml:trace>
  <inkml:trace contextRef="#ctx0" brushRef="#br4" timeOffset="81780.19">30821 14173 3679 0,'-1'-13'320'0,"1"-4"-320"15,2-1 0-15,-2-4 0 0,0-2 4496 0,0-2 832 16,2-2 176-16,0 0 16 0,1 2-3984 0,0-1-784 16,-1-3-176-16,1-1-16 0,1-2-32 0,0 0 0 15,0 2 0-15,1 1 0 0,0 1-528 0,2 5 0 16,2 3 0-16,0 4-144 0,-1 5 144 0,-1 6 0 16,-7 6-144-16,0 0 144 0,0 0-160 0,15 5 160 15,-5 3-208-15,2 5 80 0,0 5 128 0,2 7 0 16,2 2 0-16,1 3 0 0,1 1 0 0,0 3 144 0,2-1-16 15,0 1-128 1,3-2 240-16,-2 0-64 0,-5-2-16 0,1-4 0 0,0-3 368 0,-4-3 80 0,-2-5 16 0,-3 0 0 16,-1-4-240-16,-3 0-32 0,-4-11-16 0,0 0 0 15,-4 10 160-15,-1-2 16 0,5-8 16 0,-11 5 0 16,-4-5 112-16,-3 0 32 0,-4-4 0 0,-3 0 0 16,-1-1-352-16,-3-1-80 0,-1-3-16 0,0-2 0 15,2-3-224-15,-2-4 176 0,1-2-176 0,2-2 160 16,0-2 80-16,5 0 16 0,4-2 0 0,5 1 0 15,1 1-64-15,4 3-16 0,2 3 0 0,2-1 0 16,1 2-176-16,2 2-192 0,5 2 32 0,1 4 16 16,2 0-112-16,4 4-32 0,5 0 0 0,1 2 0 15,1 0-160-15,2 2-48 0,2 2 0 0,2 2 0 0,2 1 112 0,1 0 0 16,0 0 16-16,3 0 0 0,2-3 32 0,-1 2 0 16,0-1 0-16,-3 1 0 0,-5-2 336 0,-2 2 0 15,-3-3-144-15,-6 1 144 0,-12-1 160 0,0 0 96 16,0 0 0-16,0 0 16 0,-1 9 816 0,-7 0 144 15,-8-1 48-15,-3 3 0 0,-4 2-480 0,-3 2-96 16,-5-2 0-16,-2 4-16 0,-2 3-496 0,1 3-192 16,3-3 128-16,1 3-128 15,3-2-768-15,1 1-256 0,2 3-32 0</inkml:trace>
  <inkml:trace contextRef="#ctx0" brushRef="#br4" timeOffset="82483.24">28235 13932 4607 0,'0'0'400'0,"0"0"-400"0,0 0 0 0,-6 9 0 0,6-9 3648 0,0 0 656 15,0 0 128-15,0 0 32 0,0 0-3008 0,0 0-608 16,12-10-112-16,-1-3-32 0,-1-3 48 0,0-2 0 15,1-2 0-15,-1 1 0 0,1-1-512 0,-1-1-112 16,-1-2 0-16,0-3-128 0,2-3 128 0,-1-1-128 16,1 0 0-16,-4 0 0 0,3 0 0 0,-3 1 0 15,3 3-208-15,-1-1 80 0,-1 0-208 0,-3 1-48 16,-1-2 0-16,1 6 0 0,1 5 176 0,0 3 16 16,-2 1 16-16,-4 13 0 0,0 0 496 0,0 0 80 15,10 10 32-15,2 2 0 0,-2 2-160 0,2 4-16 0,1 5-16 16,1 3 0-16,1 8 16 0,-1-4 0 0,-1-2 0 15,-1 1 0-15,-2 0-256 0,1-5 128 0,-5-1-128 0,-1-4 0 16,-1-3 192-16,-1-2-64 0,-1-3-128 0,-2-11 192 16,-2 10 384-16,2-10 80 0,-5 9 16 0,5-9 0 15,-16 3-16-15,0-3 0 0,-1-4 0 0,0-1 0 16,-3-2-400-16,-4-1-64 0,-3-1-32 0,-2-1 0 16,0-5-160-16,2 0 128 0,0-4-128 0,0 1 128 15,1-1 176-15,2-1 16 0,1-2 16 0,7 1 0 16,2 0-208-16,5 2-128 0,4 2 160 0,1 4-160 15,2 0 0-15,4 1-256 0,3 4 16 0,6 4 16 16,1 2-80-16,5 2-16 0,2 2 0 0,6 1 0 16,1-1 176-16,5 4 144 0,3-2-208 0,3 1 80 15,2-1 128-15,-3-2 0 0,-1 0-144 0,-3 0 144 16,-5 2 0-16,-2 0 0 0,-3-1 0 0,-5-1 0 16,-4-2 0-16,-13 0 0 0,0 0 0 0,0 0 0 0,-1 15 160 0,-4-1 96 15,-6 0 32-15,-2 3 0 0,-4 0-16 0,-5 3 0 16,-3-1 0-16,2 2 0 0,-1 0-272 0,-2 0 0 15,-4-2-176-15,-1 2-9984 16,1 3-2000-16</inkml:trace>
  <inkml:trace contextRef="#ctx0" brushRef="#br4" timeOffset="83108.33">27640 15418 16575 0,'-17'8'1472'0,"8"-1"-1168"0,0-3-304 0,9-4 0 16,-9 2 1552-16,9-2 256 0,-11-2 48 0,11 2 16 16,-7-7-352-16,7 7-80 0,-7-12-16 0,4 1 0 15,1 0-400-15,2-1-96 0,1 1-16 0,3-2 0 16,0-2-416-16,1 0-96 0,0-1-16 0,-1-1 0 15,0-2-144-15,1-2-48 0,3-3 0 0,-1 2 0 16,-1-1-192-16,-1-1 128 0,1 1-128 0,0 3 0 16,1 1 0-16,-3 2-240 0,-3 1 32 0,2 2 0 15,0 1-432-15,1 2-64 0,2 3-32 0,-6 8 0 16,0 0-208-16,0 0-32 0,10 7-16 0,-2 5 0 16,-2 2 432-16,1 8 96 0,-1 4 16 0,1 5 0 0,-1 5 832 0,1 0 192 15,-2-2 16-15,2 0 16 0,2-3-48 0,0-2-16 16,-1-3 0-16,-2-4 0 0,1-2-64 0,-2-2-16 15,0-2 0-15,-1-3 0 0,-3-4 16 0,-1-9 0 16,0 0 0-16,0 0 0 0,-7 5-32 0,-3-2-16 16,0-5 0-16,-3-2 0 0,-3-2-240 0,-1-3-64 15,-1-4 0-15,1-2 0 0,-1 0-128 0,-2-2-176 16,-2-3 48-16,0-2 0 0,0-1 128 0,4 0 0 16,1-1 0-16,0 0 128 0,0-2-128 0,2 4 0 15,4 1 0-15,2 2-128 16,3-1-240-16,4 3-32 0,2 0-16 0,4 4 0 15,2 3-96-15,5 3 0 0,2-1-16 0,4 3 0 0,-3-1 256 0,6 2 48 0,2 4 16 0,2 0 0 16,1 1 208-16,3 3 0 0,3 0-160 0,2 0 160 16,-1 0 0-16,2-1 0 0,0 0-144 0,1 1 144 15,2 0 0-15,-6 1 0 0,-6-1 0 0,-3-1 0 16,-7-1 0-16,-1 2 0 0,-7 1 0 0,-7-5 0 16,-2 9 448-16,-3 3 32 0,-9 1 16 0,-2 2 0 15,-4 0 464-15,-4 4 80 0,-3-1 32 0,-2 1 0 16,-1 2-432-16,-1-3-64 0,-3 1-32 0,2-2 0 15,2 0-304-15,0-2-64 0,0 3-16 0,2 1 0 16,2-6-560 0,4 4-112-16,4-2-32 0,5 4-15968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42:22.46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3182 6287 20271 0,'-2'-8'1792'0,"-1"0"-1424"0,1 2-368 0,2 6 0 15,0 0 448-15,2-7 0 0,5 0 16 0,1 0 0 16,1 2-336-16,1 1-128 0,0-3 0 0,2 4 0 16,1 0 0-16,2-2 0 0,-2 1 0 0,1 0 0 15,2-3 0-15,1 3-128 0,1-2 128 0,0 3-160 16,2-1 160-16,-1 1-192 0,1 0 192 0,1-1-192 15,-1-1 192-15,3 0-208 0,-1-1 80 0,3 2 128 16,-1 2-144-16,2-1 144 0,0-1 0 0,3 3 0 0,1 0 0 0,1-1 0 16,-1 2 0-16,-2 0 0 0,-3 0 0 0,-2 2 0 15,0 0 0-15,1 1 0 0,-1-3 0 0,1 0 0 16,-1 4 0-16,2 0 0 0,-1-2 128 0,0 4-128 16,2-3 176-16,2 1-176 0,1 0 0 0,2 0 0 15,1-1 0-15,6 1 0 0,1-3 0 0,-1-1 0 16,-3 0 0-16,-1 0 0 0,-1-1 0 0,1 1 0 15,0 1 128-15,-1 0-128 0,-1 2 0 0,0-3 0 16,2 0 0-16,1 0 0 0,2 3 0 0,2 0 128 16,2-3 16-16,2 0 0 0,2 0 80 0,-2 0 16 15,0 0 0-15,-4 0 0 0,0 0-80 0,1-2-16 0,0 1 0 16,3-1 0-16,1 1-16 0,5 1 0 0,3-3 0 0,-3 1 0 16,-2-3 16-16,-3 1 0 0,0 1 0 0,-4 0 0 15,0 1 0-15,-1 0 0 0,1 1 0 0,-1 1 0 16,0 3-16-16,3 1-128 0,1 0 192 0,1 0-64 15,0-1-128-15,-1-3 0 0,-2 2 144 0,-1 0-144 16,2 1 0-16,-2 0 0 0,-1 0 0 0,0-1 0 16,3-1 0-16,2 0 128 0,2-1-128 0,4-1 0 15,3 0 0-15,-1-1 128 0,-1-3-128 0,-1 1 0 16,-2 0 0-16,-3-1 128 0,-2 3-128 0,3-1 0 16,2-1 0-16,2 0 0 0,1 2 0 0,2-1 0 15,1-2 0-15,-4 1 0 0,-1 0 160 0,0 0-160 16,-2-1 240-16,1 1-48 0,2 1-16 0,0 1 0 15,0-1-176-15,4 0 0 0,3 1 144 0,-2-1-144 16,-4-1 128-16,-2 0-128 0,0 2 128 0,-4-2-128 0,0-1 128 16,-2-1-128-16,-2 3 160 0,2 0-160 0,2 2 336 0,-1-1-16 15,0 0-16-15,-3 0 0 0,-4-1-48 0,-1 0 0 16,-4-1 0-16,1 1 0 0,-1 1-16 0,-3-1-16 16,-4 2 0-16,1 1 0 0,0 1-96 0,-1 0-128 15,0-1 176-15,-2 4-176 0,-1-1 144 0,3 2-144 16,1 0 0-16,1-2 144 0,1 0-144 0,1-3 0 15,-2-2 0-15,-1 4 128 0,-1 0-128 0,0 0 0 16,-2-2 0-16,0-2 0 0,0 0 0 0,0 0 0 16,2 1 0-16,-2 0 128 0,-1-1-128 0,1 2 0 15,-1 0 0-15,0 2 0 0,1-1 176 0,1 2-48 16,-1-1-128-16,2 1 192 0,1-2-192 0,3 2 128 0,2-1-128 0,0 0 0 16,1-4 0-16,-1 2 0 0,0 3 0 0,1-3 0 15,-2-1 0-15,2 1 0 0,3 2 0 0,-1-2 0 16,2-1 0-16,0 0 0 0,2-2 0 0,1 2 0 15,3 1 128-15,1 0-128 0,0 0 0 0,-2-2 144 16,0-3 96-16,-1 3 16 0,-1-1 0 0,-1 3 0 16,-3 0-64-16,1 3-16 0,1-1 0 0,1 1 0 15,-1-1-176-15,2 2 0 0,3 0 144 0,2-1-144 16,1-2 0-16,2-1 128 0,-2 0-128 0,0 0 0 16,0-1 0-16,-1 1 128 0,0-3-128 0,1 6 0 15,-1-2 0-15,2 2 128 0,1 1-128 0,1-2 0 16,1 1 0-16,1-3 0 0,-4 0 0 0,-3 0-128 15,-2 3 128-15,0 2 0 0,-1 0 0 0,1 1 128 16,0 1-128-16,2 0 0 0,2-1 0 0,0 1 0 0,2-1 0 16,-3 1 0-16,-2-3 0 0,-1-1 0 0,-2 0 0 0,0-2 0 15,0 2 0-15,1-3 0 0,1 4 0 0,-1 0 0 16,2 0 0-16,1-2 0 0,0 1 0 0,0-1 128 16,1 0-128-16,-3 0 0 0,-3 0 128 0,1 0-128 15,-2 1 128-15,0 0-128 0,-2 0 0 0,0 1 128 16,1 0-128-16,1-1 0 0,2-1 0 0,2 0 0 15,-1-1 0-15,1 2 128 0,-1-1-128 0,1 1 0 16,-1 0 0-16,2-3 0 0,-2-2 0 0,0 2 0 16,1-1 128-16,3 0-128 0,2-1 0 0,3 1 128 15,2-2-128-15,3 1 0 0,0-1 0 0,-1 1 0 16,-4-1 0-16,2 3 0 0,0-3 0 0,1 2 0 16,0 0 0-16,7-1 0 0,5-4 144 0,1 2-144 0,1-1 192 0,0 0-192 15,-1-1 240-15,0 2-64 0,-1 1-16 0,4 1 0 16,3 1 32-16,0 1 0 0,-2 0 0 0,-1-4 0 15,-1 1-64-15,0 3 0 0,-2 2 0 0,4 0 0 16,7 1 0-16,-3 0-128 0,-3 0 192 0,-2-1-64 16,-3 2-128-16,2 0 0 0,0-1 144 0,3 3-144 15,3 0 0-15,-3 1 0 0,-5-2 0 0,-1 1 128 16,1 0-128-16,0 0 0 0,1 1 0 0,3 1 0 16,2-1 0-16,-2 0 0 0,-1 3 0 0,-1-1 0 15,-2-2 0-15,1 1 0 0,2 0 0 0,0-1 0 16,0 3 0-16,0-3 0 0,-1 3 0 0,1-4 0 15,-3 2 0-15,3 1 0 0,1-3 0 0,3 1 0 16,5-2 0-16,-3-1 0 0,-3-1 0 0,-2 1 0 16,0 0 0-16,1-1 128 0,2 0-128 0,1 1 0 0,1-3 0 15,-1 2 0-15,-4 0 0 0,-1-1 0 0,-3-1 0 0,-1 2-288 16,0-2 48-16,3 1 16 16,2-1-1792-16,-3-1-352 0,-3-3-80 0</inkml:trace>
  <inkml:trace contextRef="#ctx0" brushRef="#br1" timeOffset="20789">3254 9868 11055 0,'-8'10'480'0,"0"-3"112"0,-1 5-464 0,0 2-128 15,1 2 0-15,-1 2 0 0,1 2 1408 0,2-1 272 16,-1 0 48-16,3-2 16 0,-1-3-672 0,1-2-144 15,2-2-32-15,-1-2 0 0,3-8-192 0,0 0-32 16,0 0-16-16,-4-4 0 0,-1-2 144 0,0-5 32 16,1-6 0-16,1-4 0 0,-1-6-320 0,0-4-64 15,1-6-16-15,-3-12 0 0,0-1-304 0,1 1-128 0,1-4 128 0,0 3-128 16,-1 0 0-16,-1-2 0 0,1 1 0 0,0 0 0 16,1 0 0-16,0 4 0 0,0 4 0 0,2 7 0 15,-4 6-208-15,5 2 80 0,2 6 128 0,2 4-208 16,0 4 208-16,0 5-192 0,1 3 192 0,-4 6-192 15,11 3 32-15,3 5 16 0,3 1 0 0,1 8 0 16,3 6 144-16,1 7 0 0,3 2 0 0,1 4-128 16,0 2 128-16,0 0 0 0,0-2 0 0,-1-2 0 15,-1-3 0-15,-1-3 0 0,-1-2 0 0,-1-4 0 16,-1-2 0-16,-5-5 0 0,-3-2 0 0,-3-1 0 16,0-2 0-16,-3-3 0 0,-6-7 128 0,0 0-128 15,0 0 224-15,-4 6-32 0,-4-2 0 0,-3-2 0 16,-3-1 112-16,-2-1 16 0,-1-1 0 0,-2-2 0 0,-5 0 80 0,-2-3 32 15,-2-1 0-15,-2-4 0 0,-3-1-144 0,-1-1-32 16,-2-5 0-16,1-1 0 0,-1-1-128 0,4-1-128 16,0 0 144-16,5 1-144 0,2 2 0 0,4 2 0 15,3 3 0-15,4 3 0 0,2 3 0 0,4 2 0 16,8 5-160-16,0 0 160 0,0 0-208 0,0 0 32 16,11 2 16-16,4-1 0 0,8 1 160 0,3-2-160 15,2 0 160-15,5 0-160 0,3-5 160 0,2 0 0 16,1-3-144-16,0 0 144 0,2 1 0 0,-2-1 0 15,-3 0-144-15,1-1 144 0,-3 0 0 0,-3 0-128 16,2 2 128-16,-5 0 0 0,-3 1 0 0,-4 2 0 16,-4 1 0-16,-4 2 0 0,-5 1 0 0,-8 0 0 15,0 0 0-15,-4 9 0 0,-5 0 176 0,-3 3 80 16,-6 1 32-16,-3 5 0 0,-5 2 320 0,-2 3 64 0,-3 1 16 0,-3-2 0 16,-3 3 80-16,-3 1 32 0,-1 1 0 0,-1 2 0 15,0-6-352-15,2 2-80 0,2 0-16 0,3-3 0 16,4 0-352-16,3-1 0 0,5-3 0 0,3 2 128 31,4 0-1568-31,5 0-304 0,4-1-64 0,6-1-12832 0</inkml:trace>
  <inkml:trace contextRef="#ctx0" brushRef="#br1" timeOffset="21759.99">7238 10140 9215 0,'-4'1'816'0,"-2"2"-656"15,1 0-160-15,-1 3 0 0,2-4 2432 0,-1 2 448 16,-1-3 80-16,1 2 32 0,1-2-1632 0,4-1-320 16,0 0-64-16,0 0-16 0,-3-5-16 0,-1-4-16 15,3-4 0-15,-1-3 0 0,1 1-320 0,0-6-64 16,2-3-16-16,2 0 0 0,-1-5-352 0,2 2-176 16,2-1 160-16,-1 2-160 0,-1-1 0 0,1 1 0 15,0 1 0-15,2 1 0 0,-1 4-128 0,1 0-32 16,-1 4 0-16,2 3 0 0,0 3-64 0,1 2-16 15,1 3 0-15,3 5 0 0,4 4-48 0,3 4-16 0,1 5 0 0,2 4 0 16,5 6-16-16,0-1 0 0,1 2 0 16,-2-1 0-16,1 1 176 0,-2-1 144 0,-1-3-208 0,-3-1 80 15,-1-2 128-15,-3-3 0 0,-3-2 0 0,-3-3 0 16,-3-1 0-16,-3-3 0 0,-6-5 128 0,0 0-128 16,0 0 192-16,-11 0-16 0,-3-1-16 0,-3-2 0 15,-4 0 16-15,-5-4 0 0,-4-2 0 0,-5-2 0 16,-6 1-176-16,0 0 160 0,-2-3-160 0,0-3 160 15,0 2 48-15,-1-5 16 0,1 1 0 0,2 0 0 16,0-2-32-16,4 2 0 0,1-2 0 0,5 5 0 16,2 2-48-16,5 1-16 0,4 0 0 0,7 4 0 15,6 1-128-15,9 0 0 0,4 1-160 0,6 0 160 16,6 2-224-16,6 1 48 0,3-3 16 0,3 2 0 0,1 2 32 0,6-1 0 16,2-1 0-16,3 0 0 15,2 1-336-15,2-4-64 0,1 0-16 0,0 1 0 16,-2-2 48-16,-2 0 16 0,-4 0 0 0,-3 2 0 0,-4-1 272 0,-5 4 48 15,-4 0 16-15,-5 3 0 0,-5 1 144 0,-4 4 0 16,-4-1 0-16,-3 5 128 0,-6 5 336 0,-7 4 80 16,-4 4 16-16,-4 4 0 0,-5 4 384 0,-5 1 80 15,-5 4 0-15,-2 3 16 0,-5 1-224 0,2-1-48 16,2-4-16-16,5 0 0 0,2-1-432 0,4-1-96 16,2-1-16-16,2 1 0 15,5-2-2016-15,4-2-416 0</inkml:trace>
  <inkml:trace contextRef="#ctx0" brushRef="#br2" timeOffset="81459.28">12563 15957 22463 0,'-8'9'992'0,"-1"1"208"0,0 3-960 0,2 0-240 16,3-1 0-16,5 0 0 0,1-4 0 0,3 0-128 15,3-2 128-15,3-1-208 0,4-1 496 0,4-1 96 16,6-1 32-16,6-2 0 0,6-2 624 0,6-1 128 16,8-1 32-16,1 2 0 0,0-4-176 0,4 0-48 15,4-1 0-15,4 1 0 0,4-1-80 0,5 1-32 16,5-1 0-16,2 2 0 0,0 1-304 0,3 0-64 15,1 0-16-15,2 2 0 0,0-2 0 0,0 0 0 16,-3 0 0-16,1-1 0 0,2 0 160 0,3-1 48 16,2-3 0-16,1 0 0 0,-3-1-32 0,5 2 0 15,2-4 0-15,0 2 0 0,3-1-224 0,44-3-48 16,-19 5-16-16,-45 2 0 0,5 2-192 0,44-1-48 0,-13 2 0 0,-38 2 0 16,2 2-128-16,3 0 0 0,3 2 0 0,0-1 0 15,0 2 192-15,1-1-64 0,-2 1 0 0,2-2 0 16,2-2 80-16,2 2 16 0,-2-1 0 0,35-1 0 15,-15-3-224-15,-7 0 0 0,-5-1 128 0,0 1-128 16,-3 0 0-16,-2 3 0 0,-3-1-144 0,0 2 144 31,2 2-2608-31,0-1-416 0,-2 0-96 0</inkml:trace>
  <inkml:trace contextRef="#ctx0" brushRef="#br2" timeOffset="82193.89">13344 15000 26367 0,'-10'-18'1168'0,"7"11"240"0,-3 1-1120 0,-2 0-288 16,-1 1 0-16,-1 3 0 0,-2 0 1024 0,-1 2 128 16,-2 0 48-16,-2 2 0 0,-2 4-400 0,2 1-80 15,0-1-16-15,0 5 0 0,2 2-432 0,0 2-80 16,4 3-32-16,0 5 0 0,2 0-160 0,3 2-144 16,0 1 144-16,4 3-208 0,1-2 208 0,2 2-176 15,1-6 176-15,2-1-160 0,2-1 32 0,1-5 0 16,3-2 0-16,0-3 0 0,0-2-144 0,2-5-32 15,1-3 0-15,1-2 0 0,2-3 304 0,0-3-160 16,-1-2 160-16,1-1-128 0,1-5 128 0,-1 0 0 16,-1-2 0-16,0 0 0 0,-2-3 0 0,0 1 0 15,-2-2 128-15,1-1-128 0,-3-1 304 0,0 5-16 16,-1 4 0-16,-3-2 0 0,-1-2 256 0,0 4 48 16,-1 4 16-16,-2 4 0 0,-1 6 160 0,0 0 48 0,0 0 0 0,0 0 0 15,0 0-208-15,-2 9-32 0,-1 2-16 0,0 4 0 16,2 2-560-16,1 3 0 0,1 1 0 0,2 1-192 31,1 1-608-31,1 1-112 0,3-5-32 0,1-1 0 16,2-2-1648-16,0-2-336 0,2-2-64 0</inkml:trace>
  <inkml:trace contextRef="#ctx0" brushRef="#br2" timeOffset="82553.25">13630 14993 19343 0,'0'0'1728'0,"0"0"-1392"0,0 0-336 0,0 0 0 15,0 0 2624-15,0 0 448 0,0 0 80 0,0 0 32 16,0 0-1456-16,-1 12-304 0,2-3-48 0,1 6-16 0,-1 1-576 0,0 5-112 16,1 4-32-16,0-1 0 0,2 2-384 0,0-2-64 15,1 1-32-15,-1-1 0 0,1-5-160 0,1 1 0 16,0-3 0-16,2-3 0 0,0-2 0 0,-2-2 0 16,1-2 0-16,-1-1-176 0,1-4-112 0,1-1-32 15,-2-5 0-15,2-1 0 0,0-1 32 0,-2-3 0 16,1-2 0-16,-1-3 0 0,1-2 96 0,-1-2 0 15,1-3 16-15,-2-3 0 0,0 0 176 0,1-3 0 16,-3 1 0-16,3-4 0 0,0 2 0 0,2-2 0 16,-1 2 0-16,0 1 0 0,1 1 192 0,0 3-48 15,0 5 0-15,-2 1 0 0,-2 5 240 0,0 3 32 16,1 3 16-16,-5 5 0 0,0 0 0 0,8 6 0 0,-1 6 0 16,-1 4 0-16,2-1-192 0,-1 6-48 0,-2 0 0 15,1 2 0-15,2 1-352 0,1 1-80 0,0-5-16 0,2 3 0 31,1-6-768-31,1 0-176 0,-2-3-16 0,1-2-16 16,1-6-2576-16,-1 1-512 0</inkml:trace>
  <inkml:trace contextRef="#ctx0" brushRef="#br2" timeOffset="82725.06">14145 14623 16575 0,'-7'-18'1472'0,"4"11"-1168"0,2 1-304 0,-1-1 0 16,2 7 3328-16,0 0 624 0,0 0 112 0,0 0 32 15,2 8-2480-15,-1 4-480 0,2 3-112 0,0 1 0 16,1 5-192-16,0 2-48 0,3 4 0 0,-1-1 0 0,-1 2-624 0,3 4-160 16,0 1 0-16,3 0 0 0,-1-2 0 0,-1 1-256 15,3-2 64-15,-2 0 16 16,2-4-2000-16,0 0-416 0,1-1-80 0,-1-3-6720 16,-2-3-1344-16</inkml:trace>
  <inkml:trace contextRef="#ctx0" brushRef="#br2" timeOffset="83398.2">14289 14987 19119 0,'0'0'416'0,"0"0"96"0,0 0 0 0,-5 4 32 0,5-4-544 0,0 0 0 0,0 0 0 0,0 0 0 16,-6-3 1536-16,6 3 208 0,-1-6 48 0,1-4 0 15,1 3-560-15,1-2-96 0,-1-2-32 0,2-1 0 16,-1-1-192-16,2 0-32 0,1 2-16 0,0-5 0 15,1 2-240-15,-1 1-48 0,1-3-16 0,1 2 0 16,-1 1-384-16,1-1-176 0,1 4 160 0,0 0-160 16,1 0 0-16,0 3 0 0,-1 0 0 0,0 3 0 15,-1 2 0-15,2 2 0 0,1 1 0 0,0 3 0 16,3 1-160-16,-1 3 32 0,-2 4 0 0,1 2 0 16,-1 3-128-16,3 0-32 0,0 0 0 0,2 1 0 15,-4 0-160-15,2 1-16 0,0-6-16 0,0 1 0 16,0-1-1728-16,0-1-352 0,-1-2-64 0</inkml:trace>
  <inkml:trace contextRef="#ctx0" brushRef="#br2" timeOffset="83601.3">14735 14854 24127 0,'0'0'1072'0,"0"0"208"0,0 0-1024 0,0 0-256 16,0 0 0-16,0 0 0 0,6 8 1440 0,1-1 224 15,-1 1 64-15,1-1 0 0,1 1-320 0,-1 2-48 16,2 2-16-16,2 0 0 0,1-2-896 0,-2 2-176 16,3-1-32-16,0 2-16 0,1 1-224 0,0-3 0 15,-1 0-192-15,0 0 192 16,1 2-1136-16,0-1-112 0,2-1-32 0,-2-5-8512 16,1 1-1696-16</inkml:trace>
  <inkml:trace contextRef="#ctx0" brushRef="#br2" timeOffset="83757.74">15085 14876 28271 0,'0'0'1248'0,"0"0"272"0,0 0-1216 0,-6 1-304 0,6-1 0 0,-8 6 0 15,0 0 1552-15,-1 2 256 0,0 5 48 0,0 3 16 16,1-2-768-16,0 4-144 0,2 2-48 0,0 2 0 16,1 1-768-16,0 2-144 0,1 0 0 0,-1 0 0 15,2-5-848-15,3 3-96 0,0-2-16 0,4-1-9760 16,3 0-1952-16</inkml:trace>
  <inkml:trace contextRef="#ctx0" brushRef="#br2" timeOffset="84054.58">15260 14713 26319 0,'0'0'576'0,"-7"-3"112"0,0 1 16 0,-4 1 64 0,-2 1-624 0,1 3-144 16,1 5 0-16,-1 5 0 0,0 6 784 0,2 4 128 15,-1 4 32-15,4 6 0 0,1 2-624 0,2 4-128 16,2 2-32-16,3-1 0 0,2 1-160 0,3-4 192 16,2-3-192-16,3-2 192 0,2-4-192 0,1-2 0 15,2-5 0-15,-1-7 128 0,0-2-128 0,0-4 192 16,1-3-192-16,-1-5 192 0,0-2 368 0,-1-9 80 0,-1-1 0 0,-2-2 16 16,-2-4 336-16,-3-4 64 0,-1-2 16 0,-1-2 0 15,0 0-336-15,-1-4-64 0,-3 1-16 0,-1-1 0 16,-3-2-144-16,0 1-16 0,0-2-16 0,-1-1 0 15,-3 0-288-15,0-1-48 0,-2-2-16 0,0 1 0 32,1 1-1408-32,0 1-272 0,0 1-64 0,1 2-9808 0,-1 2-1952 0</inkml:trace>
  <inkml:trace contextRef="#ctx0" brushRef="#br2" timeOffset="84367.05">15569 14819 2751 0,'3'13'256'0,"1"4"-256"16,-1 2 0-16,1 5 0 0,2 2 6272 0,0 0 1216 16,1-1 256-16,-1-2 32 0,1 0-4816 0,-2 0-960 15,0-2-192-15,0-2-32 0,0-3-560 0,1-1-96 16,-1-3-32-16,0-1 0 0,0-4-640 0,1 0-128 16,-6-7-16-16,0 0-16 0,0 0-48 0,0 0-16 15,0 0 0-15,0 0 0 0,6-4 32 0,-2-3 16 16,-3 0 0-16,1-3 0 0,-2 0-96 0,0 0-32 15,0-6 0-15,-2-1 0 0,0-3-144 0,-1 0 0 16,0-4 0-16,0-2 0 0,-1-3 0 0,0 1-272 16,-1-1 32-16,-1-1 16 15,4 0-400-15,-1 3-80 0,2 1 0 0,1 2-16 16,1 3-80-16,2 3-16 0,1 2 0 0,1 2 0 16,0 2-272-16,3 4-48 0,0-1-16 0,2 5-9456 15,1-1-1888-15</inkml:trace>
  <inkml:trace contextRef="#ctx0" brushRef="#br2" timeOffset="84538.91">16071 14873 11055 0,'1'16'976'0,"-1"-9"-784"0,0-7-192 0,-2 9 0 15,-1 1 1616-15,0 1 288 0,1-2 48 0,-1 0 16 16,2-1-784-16,0-1-160 0,1-7-16 0,0 0-16 15,0 0-608-15,0 0-112 0,0 0-16 0,0 0-10160 16</inkml:trace>
  <inkml:trace contextRef="#ctx0" brushRef="#br2" timeOffset="85165.34">16090 14761 22399 0,'0'0'992'0,"-1"8"208"0,0 3-960 0,0-1-240 15,-2 2 0-15,2-1 0 0,-1 1 1584 0,1 0 272 16,0 0 48-16,1-1 16 0,0 2-592 0,0 0-112 0,0 0-32 0,0 1 0 16,0-1-800-16,1 0-144 0,0 1-48 0,1 2 0 15,-1-3-192-15,2 2 0 0,-1 2-192 0,1 0 192 31,1 0-752-31,-2-3-32 0,1 2-16 0,0 1 0 16,-1-1-1616-16,1-2-320 0,-2-1-64 0,0-1-8176 0</inkml:trace>
  <inkml:trace contextRef="#ctx0" brushRef="#br2" timeOffset="85337.08">16111 14557 23951 0,'-7'-8'2128'15,"0"1"-1696"-15,2 2-432 0,1 2 0 0,-1-2 1360 0,-1 3 192 16,1 0 48-16,5 2 0 0,0 0-1344 0,-4 4-256 16,-1 1 0-16,4 2-144 15,1 2-1184-15,2 3-224 0,1 0-48 0</inkml:trace>
  <inkml:trace contextRef="#ctx0" brushRef="#br2" timeOffset="85665.18">16343 14730 1839 0,'0'0'160'15,"0"0"-160"-15,0 0 0 0,0 0 0 0,0 0 4608 0,-4 7 880 16,-2 0 176-16,-1 1 32 0,1 0-3776 0,1 2-752 0,0 2-144 0,1 2-48 16,0 3-160-16,1 3-48 0,2 1 0 0,1 1 0 15,1 0-592-15,3 2-176 0,3-1 0 0,-1 1 0 16,1-6 0-16,0 0 0 0,2-1 0 0,2 0 0 15,-1-7 368-15,2 1 0 0,-1-3 0 0,0-2 0 16,1 1 400-16,1-3 96 0,-3-7 16 0,0 0 0 16,-1-1 528-16,0-2 96 0,0-3 32 0,0-3 0 15,-1-2-496-15,-2-2-80 0,1-3-32 0,-1-2 0 16,0-3-400-16,-2-1-80 0,-2-1 0 0,1-2-16 16,-1-1 96-16,0-4 32 0,-4 0 0 0,2-1 0 15,-4-2-160-15,1 3-16 0,-3 0-16 0,0 0 0 16,-3 2-688-16,1 0-128 0,0-1-16 0,-2-9-16 15,-1 6-2400-15,3 8-464 0,2 5-112 0</inkml:trace>
  <inkml:trace contextRef="#ctx0" brushRef="#br2" timeOffset="86024.56">16736 14922 27183 0,'0'0'1200'0,"5"7"256"0,0 3-1168 0,2-3-288 15,-1 1 0-15,1 0 0 0,1-4 1488 0,1 0 240 16,1-2 64-16,-1-3 0 0,0-1-384 0,2-2-64 16,-1-2 0-16,2-1-16 0,0-3-176 0,-1 0-48 15,0-4 0-15,1-2 0 0,-2 0-528 0,1 1-96 0,-2-2-32 0,-3-1 0 16,2-1-192-16,-3 1-64 0,2-1 0 0,-2 0 0 16,-2 2 0-16,-2 3 0 0,-2-2 0 0,-1 3 0 15,0 2-16-15,-1 0-16 0,-2 2 0 0,0 2 0 16,5 7-16-16,-6 2 0 0,-1 0 0 0,1 5 0 15,-1 3 16-15,0 3 0 0,-1 3 0 0,0 1 0 16,-1 3 112-16,1 0 32 0,1 1 0 0,0 0 0 16,2 0-112-16,2 0 0 0,2-2-16 0,4 1 0 15,0 1-176-15,4-2 0 0,1 0 0 0,2-1 0 16,2-4-304-16,2-1-32 0,3-1-16 0,9 1 0 16,2-4-1344-1,2-4-272-15,2-3-48 0,5-6-16 0,5-1-1424 0,2-6-304 0,1-7-48 0,-13 4-16 16</inkml:trace>
  <inkml:trace contextRef="#ctx0" brushRef="#br2" timeOffset="86290.37">17528 14624 34031 0,'-15'-10'1504'0,"2"3"320"0,-4-3-1456 0,4 5-368 16,-3 0 0-16,-2-1 0 0,-3 2 320 0,-1-1 0 16,0 4 0-16,1 1 0 0,0 1-320 0,4 4 0 15,1 2 0-15,3-1 0 0,3 1-128 0,3 1 128 16,4 1-128-16,3 1 128 0,3 1-160 0,3 1 160 15,1-1-192-15,4 1 192 0,2 0 0 0,3-1 0 16,2 0 128-16,9 5-128 0,-2-2 384 0,0-1-32 16,-2-3 0-16,-1 1 0 0,-1-2 480 0,-3 0 112 15,-2-1 16-15,-3 1 0 0,-4-1 400 0,-2 4 96 16,-2-1 16-16,-4 2 0 0,-3 2-256 0,-5 0-32 0,-3 1-16 0,-3 2 0 16,-3 0-272-16,-1 2-48 0,0 0-16 0,4-6 0 15,0 2-464-15,-1-1-112 0,-2 0 0 0,-5 8-16 31,4-1-1776-31,6-1-368 0,0 1-64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45:13.7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3262 6743 11055 0,'-11'6'480'0,"-2"-4"112"0,-4 7-464 0,3-2-128 16,1 2 0-16,0 0 0 0,1 0 768 0,2 0 144 16,5 1 32-16,-1-1 0 0,1-3-432 0,3-1-64 15,2-5-32-15,0 0 0 0,6 7-128 0,2-1-32 16,0-3 0-16,1 0 0 0,4-1 160 0,0 2 32 15,0-3 0-15,-1 1 0 0,3-2-144 0,0 0-32 16,-3 0 0-16,3 0 0 0,1 0-80 0,1 1 0 16,0-1-16-16,0 3 0 0,1-2-176 0,1 2 128 0,1-2-128 15,1 0 128-15,1 0-128 0,1-1 0 0,1-1 0 0,1-1 128 16,1-1-128-16,1-1 0 0,1 1 0 0,-1-2 128 16,0 0 144-16,1 0 32 0,-2 0 0 0,-1 1 0 15,1 1-64-15,-3 2-16 0,-1 1 0 0,0 0 0 16,-1 1 16-16,0 2 0 0,-1 1 0 0,-1 1 0 15,2 0-48-15,0 0-16 0,1 0 0 0,0 1 0 16,-1-1-176-16,3-1 0 0,0 0 0 0,2 0 128 16,1 0-128-16,-1-4 0 0,-2-2 0 0,2 0 0 15,2-2 224-15,-1 0-32 0,2-1-16 0,-3 1 0 16,-1-3 64-16,0 3 16 0,-1 2 0 0,1-4 0 0,-1 4-256 16,-2-1 176-16,0 2-176 0,0-2 160 0,0 2-160 0,0 1 128 15,0 0-128-15,1 0 128 0,1-1-128 0,3-1 0 16,0 0 0-16,0-1 128 0,2 1-128 0,0-2 0 15,-2-2 0-15,0 1 0 0,-2-1 128 0,1-1-128 16,-1-1 128-16,0 3-128 0,0-1 0 0,-2-1 128 16,-1 2-128-16,-1 1 0 0,0-1 0 0,0 1 0 15,0 1 128-15,1 2-128 0,0 0 0 0,1 1 0 16,2-3 0-16,1 2 128 0,0-1-128 0,0 2 0 16,2-1 144-16,-2-3-144 0,1 2 0 0,-2-2 0 15,0 1 0-15,-2-2 0 0,-1 0 128 0,1-1-128 16,0 0 128-16,0 1-128 0,0-1 0 0,-4 3 128 15,1-4-128-15,-1 3 0 0,1 2 0 0,-1 0 144 0,1 1-144 16,0 1 0-16,-2 0 128 0,0 1-128 0,0 1 0 0,2 0 0 16,-1 1 192-16,0-1-64 0,-2 1 0 0,1 1-128 15,0 1 192-15,2-4-192 0,-2 2 192 0,1 0-192 16,1-2 192-16,0 2-64 0,-1-3 0 0,1 0-128 16,1 0 240-16,1-3-64 0,1 2-16 0,1 1 0 15,-3-3-160-15,1 0 160 0,0 2-160 0,0-2 160 16,0 3-32-16,2 0 0 0,-1 0 0 0,1 0 0 15,-1 3-128-15,1-3 0 0,0 0 144 0,2 1-144 16,0 2 0-16,2 0 128 0,-1-3-128 0,2 0 0 16,-2-3 0-16,2 2 144 0,0-2-144 0,-2 0 0 15,0 0 176-15,1-3-176 0,-3 0 160 0,1 1-160 16,1-1 240-16,-1 1-48 0,0 0-16 0,0 1 0 16,0-2 0-16,-1 0 0 0,0 1 0 0,0 0 0 15,1 4-176-15,-2-2 128 0,1-1-128 0,-1 0 128 0,-2 3-128 0,0 0 0 16,0-2 0-16,0 2 0 0,-1-1 144 0,1 2-144 15,-1 0 160-15,0 0-160 0,-3-1 128 0,1 1-128 16,-1 0 0-16,1 0 144 0,2 3-144 0,0-2 0 16,0 2 0-16,0-3 0 0,-2 1 0 0,4 1 128 15,-1 1-128-15,0 1 0 0,0-1 0 0,0-1 0 16,-2 0 0-16,1 0 0 0,1 2 0 0,-1-3 128 16,-3-1-128-16,0-1 0 0,-1 4 0 0,1-2 0 15,-1-2 0-15,2 1 0 0,0 1 0 0,1-1 0 16,-3 0 128-16,1 1-128 0,-1 2 0 0,2-1 0 15,0 1 0-15,-1 0 0 0,-1 1 0 0,0-3 0 0,0 1 0 16,1 1 128-16,-1 0-128 0,-1-1 0 0,-2 0 0 0,2 0 0 16,2 2 0-16,1 0 0 0,0-1 0 0,-2 1 0 15,-1-2 0-15,0 2 0 0,-2-4 0 0,2 1 0 16,1 1 0-16,1-1 0 0,-2-1 0 0,0 0 0 16,-1 0 128-16,2 0-128 0,0-1 0 0,0-1 128 15,0 1 64-15,0 1 0 0,-1-3 0 0,-1 3 0 16,1-1-16-16,0 1 0 0,-2 0 0 0,0 0 0 15,2 0-32-15,0 1 0 0,-2-1 0 0,0 3 0 16,2-3-144-16,-1 1 128 0,0 1-128 0,0-1 128 16,1-1 16-16,0 3 0 0,2-3 0 0,-1 4 0 15,0-4-144-15,0-3 128 0,0 2-128 0,1 1 128 16,0-3-128-16,1 2 0 0,0-1 0 0,-1 1 128 16,-1 1-128-16,0-3 0 0,0 2 0 0,1 0 0 15,1 0 0-15,0 1 128 0,1 0-128 0,7 0 0 16,-5 2-928-16,1 2-272 0,-1 3-48 0,-5-2-13824 15</inkml:trace>
  <inkml:trace contextRef="#ctx0" brushRef="#br0" timeOffset="2266.66">8679 7170 23439 0,'0'0'1024'0,"0"0"240"0,0 0-1008 0,0 0-256 0,2 2 0 0,-5 10 0 16,0 1 432-16,0 3 32 0,2-2 16 0,1 6 0 16,0 2 64-16,1 3 16 0,2 1 0 0,1 4 0 15,1 1-304-15,2 3-48 0,0-2-16 0,3 4 0 16,-1-1 160-16,0 1 32 0,0-3 0 0,0-2 0 15,0-2-48-15,0-2 0 0,2 1 0 0,-3-2 0 16,-1-2-64-16,1-1-16 0,0-4 0 0,0-1 0 0,0-1-96 16,1-4-32-16,0 0 0 0,1-1 0 0,1 0 32 0,-1-4 0 15,2 0 0-15,1-3 0 16,3-1 0-16,-1-2 0 0,1 1 0 0,1-3 0 0,1-3-160 0,3 1 160 16,1-2-160-16,0-1 160 15,2-1-160-15,-2 2 160 0,0-5-160 0,0 2 160 0,0-1-160 0,1 0 0 16,0 0 0-16,-1 0 0 0,0 0 0 0,-1 3 0 15,-1 0 0-15,-1 1 0 0,-2 1 0 0,-1 2 0 16,-3 0 0-16,-1 1 0 0,-3-1 0 0,-1 1 128 16,-8 0-128-16,0 0 0 0,0 0 128 0,0 0-128 15,0 0 0-15,0 0 128 0,0 0 0 0,0 0-128 0,-7-3 192 0,-1-2-64 16,-1 3-128-16,-1-1 160 0,-1 0-160 0,0-2 160 16,-4 1-160-16,2 0 0 0,1 0 144 0,1-1-144 15,-1-2 0-15,3-1 0 0,0 2 0 0,2-3 0 16,2 2 0-16,2 1 0 0,3-1 0 0,0 7 0 15,4-6-160-15,3 0 160 0,2 3-192 0,1 0 192 16,2 2-176-16,0 1 176 0,2 1-160 0,3 2 160 16,0 2-128-16,1 4 128 0,2 0 0 0,1 3-144 15,-3-1 144-15,-1 3 0 0,0 0 0 0,-1 2 0 16,-3-1 352-16,-2 3 0 0,-2 1 0 0,-1-1 0 16,-5 1 480-16,-2 1 80 0,-2 0 32 0,-2 0 0 15,-3 0-304-15,-1-2-64 0,1 0-16 0,-2 1 0 16,0-1-384-16,0-4-176 0,0-2 160 0,3 0-160 15,1-2-1488 1,2-2-400-16,2-8-80 0,0 0-8960 0,0 0-1792 0</inkml:trace>
  <inkml:trace contextRef="#ctx0" brushRef="#br0" timeOffset="2876.13">10020 7664 24879 0,'3'9'2208'0,"-2"4"-1760"15,-1 4-448-15,0 1 0 0,-1 2 1728 0,0 2 272 16,-3 3 48-16,0 2 16 0,0 0-256 0,-1 3-48 16,-2-1-16-16,2 0 0 0,0-1-1088 0,1-1-208 15,0-3-64-15,0 0 0 0,1-5-208 0,2-2-48 0,1-2-128 0,1-4 192 16,-1-11-192-16,0 0-192 16,6 6 48-16,-6-6 0 15,7-3-240-15,1-5-32 0,0-4-16 0,0-2 0 16,-2-3-64-16,1-1-16 0,1-3 0 0,0 1 0 15,-1-3 64-15,0 0 0 0,1-1 0 0,-2 1 0 0,2-2 320 0,-1 3 128 0,-2 3 0 0,1 1-144 16,1 4 144-16,-1 1 0 0,1 1 0 0,-2 6 0 16,-5 6 0-16,0 0 144 0,8 3 0 0,0 1 0 15,-3 5 160-15,0 3 16 0,-1 3 16 0,-1 1 0 16,-1 5-16-16,1 0 0 0,1 1 0 0,0-2 0 16,1-1-320-16,2-2 128 0,-1-2-128 0,3-2 0 15,2-3 0-15,-1-2-288 0,-1-1 48 0,2-4 16 31,-1-3-336-31,0-2-64 0,1-5-16 0,-1-2 0 0,1-4-64 0,-1-1-32 16,3-2 0-16,0-2 0 0,0-2-480 0,-1 0-80 0,-2-3-32 16,0 0 0-16,-4-2 432 0,-1 0 96 0,-2-1 16 15,1 4 0-15,-2 4 416 0,0 1 96 0,-1 1 16 0,-4 6 0 0,1-2 256 0,-1 7 272 16,3 5-48-16,0 0-16 0,-5 4 432 0,0 2 64 16,0 2 32-16,1 5 0 0,0 4 112 0,2 3 32 15,2 2 0-15,3-1 0 0,0 1-224 0,2-1-32 16,3-2-16-16,2 1 0 0,2-3-352 0,1-4-80 15,1-3-16-15,3-3 0 0,1-3-160 0,2-3 0 16,1-1 0-16,-4-4 0 0,-3-2 0 0,-1-1 160 16,0-1-160-16,-2 0 160 0,-2 2-16 0,-3-3 0 15,-1 1 0-15,-5 1 0 0,-2-3 80 0,-2 1 16 16,-1 1 0-16,-3 0 0 0,-2 0-48 0,-2 2-16 16,-1-3 0-16,-2 1 0 15,2-1-496-15,0 0-80 0,2 1-32 0,0 0 0 16,1 0-2032-16,-1 0-416 0,3 2-64 0</inkml:trace>
  <inkml:trace contextRef="#ctx0" brushRef="#br0" timeOffset="3016.86">10653 7286 15663 0,'0'0'1392'0,"1"8"-1120"0,3 2-272 0,1 4 0 15,0 5 752-15,2 4 80 0,-2 6 32 0,2 3 0 16,0 5 224-16,3 2 64 0,0 3 0 0,0-1 0 15,1 1-432-15,1 0-80 0,-1-2 0 0,2-1-16 16,-1 0-416-16,0-2-80 0,0-3 0 0,-1-2-7664 16,1-5-1520-16</inkml:trace>
  <inkml:trace contextRef="#ctx0" brushRef="#br0" timeOffset="3173.79">10694 7604 33919 0,'0'0'1504'0,"4"-7"304"0,2 2-1440 0,4-1-368 16,4-1 0-16,3 2 0 0,0 0 256 0,4 1 0 15,3 0-16-15,2-1 0 16,5-3-784-16,4-1-160 0,4-3-16 0</inkml:trace>
  <inkml:trace contextRef="#ctx0" brushRef="#br0" timeOffset="3580.11">11904 7678 29487 0,'-5'7'2624'0,"0"3"-2112"15,-2 6-512-15,2-1 0 0,0-3 848 0,2 2 64 0,-1 1 16 0,3-1 0 16,1 1-352-16,3-2-64 0,1 0 0 0,2-2-16 31,2 0-2336-31,0-2-464 0,0-1-80 0</inkml:trace>
  <inkml:trace contextRef="#ctx0" brushRef="#br0" timeOffset="3970.59">11932 7464 15663 0,'0'0'1392'0,"0"0"-1120"0,-4-4-272 0,4 4 0 16,0 0 1280-16,0 0 208 0,0 0 48 0,0 0 0 15,0 0-1408-15,0 0-256 0,0 0-64 0,10-1-16 16,2 2 48-16,2 1 16 0,2 2 0 0,1 5 0 31,1 0-880-31,0 4-160 0,2 4-32 0,-2 1-16 0,2 2 528 16,-2-1 96-16,-1 1 32 0,-1 1 0 0,-3 1 816 0,0 1 160 0,0 1 48 0,-6-2 0 15,-1-2 720-15,-2-2 160 0,-1 0 16 0,3-1 16 16,-2 0-464-16,-2-4-112 0,0-3-16 0,-1-2 0 16,-1-8 0-16,0 0-16 0,0 0 0 0,0 0 0 0,6-2-304 0,1-4-64 15,-2-3-16-15,2-2 0 0,-1-5-224 0,1-1-144 16,2-3 192-16,-1 3-192 0,-1-5 192 0,1 3-192 15,1 0 192-15,0 4-192 0,-3 2 720 0,-1 4 48 16,1 3 0-16,0 3 0 0,-6 3-32 0,0 0 0 16,6 1 0-16,2 4 0 0,0 4-112 0,1 3-32 15,0-2 0-15,1 3 0 0,1 0-432 0,-1-1-160 16,2 2 0-16,1 0 144 16,0-1-1504-16,2 1-304 0,0-4-64 0,2 1-7632 15,1-3-1520-15</inkml:trace>
  <inkml:trace contextRef="#ctx0" brushRef="#br0" timeOffset="4675.33">12969 7119 16575 0,'0'0'736'0,"0"0"160"0,-1 9-720 0,0 4-176 0,1 3 0 0,0 1 0 15,0 2 2112-15,0 3 400 0,0 6 80 0,1-1 16 16,2 3-1088-16,-1 0-224 0,1-1-32 0,1-1-16 15,0 0-752-15,0-1-160 0,0-2-16 0,-1-2-16 16,1 0-144-16,0-3-32 0,0-1 0 0,0-1 0 16,-1-2-128-16,-1-1 0 0,1 1 0 0,0-3 0 0,-2-3 0 0,0-1 0 15,-1-1-192-15,0-8 192 0,0 0-288 0,0 0 64 16,0 0 16-16,0 0 0 0,0 0-48 0,0 0 0 16,0 0 0-16,-1-5 0 0,1-3 256 0,1-1-176 15,2-1 176-15,1-1-160 0,0 1 160 0,1-1-160 16,0 1 160-16,2 1-160 0,2-3 160 0,0 2 0 15,0 1 0-15,1 2 0 0,1 2 352 0,2 0 0 16,0 3 0-16,0 2 0 0,0 0 48 0,0 4 16 16,0 1 0-16,-3 2 0 0,0 1 352 0,-4 1 64 15,-2 1 0-15,-3-1 16 0,1 3 224 0,-2 1 32 16,-6 0 16-16,1 0 0 0,-3 0-592 0,-1 0-112 16,-1 0-32-16,-2 0 0 0,-1 1-256 0,0-3-128 15,0 1 128-15,0-2-128 0,0-2 0 0,0-1-192 0,-2-3 0 16,4-2 16-1,0-2-800-15,2-1-176 0,1-2-16 0,2-2-16 16,1-1-1824-16,1 0-384 0,1-4-64 0,2 1 0 16,2 0 1280-16,2 1 272 0,2-3 48 0,1 2 16 15,4-2-816-15,0 0-160 0,2 1-48 0,1-1 0 16,1 0 1392-16,0-1 288 0,3-1 48 0,0 1 16 0,2 0 1504 0,-1 1 320 0,0-2 48 0,0 1 16 16,1 3 1600-16,-2 0 320 0,-3-1 64 0,0 4 0 15,-2 1-592-15,-2 1-128 0,0-1-32 0,-3 3 0 16,-7 2-48-16,0 0-16 0,0 0 0 0,0 0 0 15,0 0-688-15,-1 9-144 0,0 4-16 0,-1 2-16 16,2 0-592-16,0 2-112 0,-1 0-32 0,1 3 0 16,0 1-176-16,3 0-32 0,3-2-128 0,-1-2 192 15,1-3-192-15,0 0 176 0,1-3-176 0,2-2 160 0,3-2-160 0,-2-1 0 16,-1-3 0-16,2-3 0 0,0-3 224 0,-2-2-32 16,-1-3-16-16,-1-3 0 0,-1 0 256 0,0-1 48 15,-1-1 16-15,-4-2 0 0,-1-2-144 0,-1-1-32 16,-2-1 0-16,-1 2 0 0,-1 0-192 0,0 1-128 15,0 0 160-15,-1-2-160 0,1-1 0 0,0 2-208 16,-2-1 16-16,1 1 0 16,-1 0-2304-16,2 2-464 0,1 0-96 0,2 1-16 15,0 5-528-15,2 0-112 0,2 2-32 0</inkml:trace>
  <inkml:trace contextRef="#ctx0" brushRef="#br0" timeOffset="4941.03">13474 7347 4607 0,'0'0'400'0,"8"1"-400"0,-8-1 0 0,0 0 0 15,8 4 3136-15,-1 3 560 0,0-1 96 0,-2 2 32 16,0-1-1728-16,-1 0-352 0,-1 1-64 0,-2 3-16 15,0 0-544-15,1 2-112 0,-2 2-32 0,-2-2 0 16,2 4-208-16,0-3-32 0,0 3-16 0,0 1 0 16,0-2-80-16,2 1-32 0,-1 0 0 0,3-5 0 15,1-3-96-15,2 0 0 0,-1-3-16 0,2-3 0 16,1-2-240-16,2-1-64 0,-1-4 0 0,0-1 0 16,-2-3 48-16,0-2 0 0,0-2 0 0,-2-1 0 15,0 1 16-15,-2 1 16 0,-2-1 0 0,-1 0 0 16,1-1 16-16,-2 1 0 0,-2 1 0 0,0 0 0 15,-2 2-48-15,0 1-16 0,0-2 0 0,0 1 0 0,-1 1-224 16,1 1 0-16,-1 2 0 0,0 1 0 16,-1-2-576-16,1 2-128 0,5 4 0 0,0 0-16 15,-6-3-1520-15,1-1-288 0,5 4-64 0,-3-6-6560 16,2-1-1296-16</inkml:trace>
  <inkml:trace contextRef="#ctx0" brushRef="#br0" timeOffset="5097.27">13680 7120 11967 0,'0'0'528'0,"0"0"112"0,5-2-512 0,-5 2-128 16,0 0 0-16,0 0 0 0,7 6 3952 0,-2 6 752 16,-1 3 160-16,-2 6 16 0,0 3-2960 0,-1 3-608 15,0 2-112-15,1 2-32 0,-2 3-736 0,0 1-160 0,1-1-16 0,0 0-16 16,0 0-496-16,2-3-112 0,0-2-16 0,-1-2 0 31,2-3-2736-31,0-3-544 0</inkml:trace>
  <inkml:trace contextRef="#ctx0" brushRef="#br0" timeOffset="5317.28">13915 7266 7359 0,'-19'5'320'0,"12"1"80"16,-4 0-400-16,-1 5 0 0,-2 3 0 0,-3 3 0 0,0 0 5872 0,0 1 1088 15,0 2 208-15,0 2 64 0,2-3-4448 0,2 1-880 16,2-2-176-16,5-1-48 0,2 1-1024 0,1-3-208 15,2 0-32-15,3-4-16 0,4-2-400 0,3-3 128 16,1 0-128-16,3-1 0 0,2-5 0 0,2 0 0 16,1-3-144-16,1 1 144 15,1-2-656-15,-1 0-32 0,1-5 0 0,1 1 0 16,1-4-3152-16,-1 2-624 0</inkml:trace>
  <inkml:trace contextRef="#ctx0" brushRef="#br0" timeOffset="5489.22">14181 6902 29487 0,'0'0'2624'0,"0"0"-2112"0,-4 7-512 0,1 0 0 15,0 0 1472-15,1 4 192 0,-3 2 48 0,1 4 0 16,1 1-720-16,3 4-144 0,1-1-16 0,1 2-16 16,-2 1-672-16,1 1-144 0,0 2 0 0,3 2 0 31,-1-3-512-31,-2 1-112 0,0 1-16 0,2-1 0 15,1 2-2240-15,-1-5-448 0,-1 0-80 0</inkml:trace>
  <inkml:trace contextRef="#ctx0" brushRef="#br0" timeOffset="5762.34">14324 7729 8287 0,'0'0'368'0,"-1"8"80"15,-2 1-448-15,0 1 0 0,0-3 0 0,-1 1 0 0,0 0 5712 0,0 1 1072 0,0-3 192 0,0 1 64 16,0-1-4800-16,0-1-960 0,-1-1-192 0,5-4-48 16,-7 4-384-16,7-4-80 0,0 0 0 0,-5 2-16 15,-3-2-224-15,8 0-32 0,-4-6-16 0,2 0 0 16,1-2-288-16,1 0 0 0,0 0 128 0,1 1-128 16,1-1 0-16,1 1 0 0,1 2 0 0,0 0 0 15,-2-2 0-15,2 2 256 0,-4 5-48 0,0 0-16 16,0 0 208-16,0 0 48 0,0 0 0 0,0 0 0 15,8 3-80-15,-1 2-16 0,-7-5 0 0,5 2 0 16,-5-2-352-16,6 6-128 0,0 0 0 0,-1 1-12848 16,-5-7-2560-16</inkml:trace>
  <inkml:trace contextRef="#ctx0" brushRef="#br0" timeOffset="12005.72">15946 7533 3679 0,'4'0'160'0,"-2"-1"32"0,11-25-192 0,-13 26 0 0,0 0 0 0,0 0 0 15,3-6 4352-15,-2 0 832 0,-1 0 176 0,-1-1 16 0,0 1-2976 0,1 6-608 16,-3-8-112-16,-1 3-16 0,-1 0-576 0,-3 2-128 15,-2 2 0-15,-1 3-16 0,-2 2-448 0,-1 4-96 16,-2 1-16-16,1 4 0 0,-1 4-384 0,2 3 0 16,1-1 0-16,1 3 0 0,0-1 0 0,2 3 0 15,0 2 0-15,5-3 0 0,1-1-160 0,2-2 160 16,2-2 0-16,1 0-144 0,3-1 144 0,1-1 0 16,2-2-144-16,1-1 144 0,1-3 0 0,1-3 0 15,2 0-144-15,2-3 144 0,1-2 0 0,-1-2 0 16,0 0 0-16,-1-4 0 0,0-1 0 0,-1 0 128 15,-2-1-128-15,1-2 0 0,-2 0 176 0,-1-3-176 16,0 0 192-16,-2-1-192 0,1 0 192 0,-3-1-192 0,-2 0 192 16,-1 0-192-16,1-1 224 0,-2 1-64 15,0 2-16-15,-2 0 0 0,1 1 240 0,0 4 64 0,1 6 0 0,0 0 0 16,0 0-208-16,0 0-48 0,-4 6 0 0,3 2 0 16,-1 1-192-16,2 4 0 0,2 3-144 0,0 0 144 31,2-1-608-31,1-2-32 0,2 2 0 0,1 0-9824 0,1-3-1968 0</inkml:trace>
  <inkml:trace contextRef="#ctx0" brushRef="#br0" timeOffset="12474.44">16222 7536 23039 0,'0'0'2048'0,"-1"12"-1648"0,0 3-400 0,-1 2 0 0,0 0 1088 0,0 2 144 15,4 0 32-15,-2 2 0 0,1-3-464 0,2 2-96 16,2-1 0-16,-1 1-16 0,1-2-528 0,0-2-160 16,0-2 0-16,1-1 0 0,-1-1 0 0,0-2-352 15,0-2 48-15,2-3 16 16,-7-5-208-16,6 4-32 0,-6-4-16 0,0 0 0 0,7-2 352 0,-1-4 64 16,-1-1 128-16,-1-4-208 0,-1 0 208 0,0-3 0 15,1 1 0-15,-1-4 0 0,0-2 0 0,1 1 128 16,-1-1-128-16,0 1 0 0,0 0 320 0,1 1-64 15,0 1 0-15,0 2 0 0,0 2 256 0,-2 4 64 16,2 3 0-16,-4 5 0 0,0 0-48 0,0 0 0 16,0 0 0-16,8 9 0 0,0-1-208 0,0 3-32 0,-2-1-16 0,-1 4 0 15,1-1-144-15,-2 2-128 0,-1 0 144 0,3-2-144 16,-1 4 128-16,0-2-128 0,0-2 0 16,1-2 144-16,-1 0-144 0,0-5 0 0,0-2 0 0,2 0 0 15,1-1-176-15,-1-3 48 0,-7 0 0 0,7-4 0 16,-1 0 128-16,1-2 0 0,-2-4 0 0,2 0 0 15,-1 0 0-15,1-2 0 0,-2-3 0 0,0 1 128 16,-1-2-128-16,1 2 128 0,2 1-128 0,-2 1 128 16,0-2-128-16,-1 2 0 0,0 3 0 0,0 1 0 15,0 2 176-15,-4 6-48 0,0 0 0 0,0 0 0 16,0 0-128-16,0 0 0 0,8 6 144 0,-1-3-144 16,1 1 0-16,0 2-208 0,0 1 16 0,2 3-9744 15,-1 3-1968-15</inkml:trace>
  <inkml:trace contextRef="#ctx0" brushRef="#br0" timeOffset="12615.09">16817 7635 14735 0,'0'0'640'0,"0"0"160"0,0 0-640 0,0 0-160 16,0 0 0-16,-2 7 0 0,1 0 1584 0,1 4 272 15,1 1 64-15,2 2 16 0,0 3-1552 0,2 0-384 16,1 0 0-16,2 0-6352 15,0-2-1360-15</inkml:trace>
  <inkml:trace contextRef="#ctx0" brushRef="#br0" timeOffset="12771.37">16824 7390 12543 0,'0'0'560'0,"0"0"112"0,0 0-544 0,0 0-128 0,0 0 0 0,8 5-3696 15,0-2-768-15</inkml:trace>
  <inkml:trace contextRef="#ctx0" brushRef="#br0" timeOffset="13068.13">17030 7411 8287 0,'-2'9'736'0,"-3"1"-592"0,-3 5-144 0,1-2 0 16,-1 6 2592-16,2 4 480 0,-1-1 112 0,2 1 16 0,1 2-2256 0,3 2-448 15,2 1-96-15,3-2-16 0,0 0-256 0,3-3-128 16,0 0 128-16,3-5-128 0,0-3 176 0,2-2-48 16,2-1-128-16,3-5 192 0,0-2 448 0,1-5 64 15,2-3 32-15,-1-3 0 0,1-5 352 0,-3-3 64 16,0-4 0-16,-3 0 16 0,-1-3-208 0,-2-3-32 16,-2-2-16-16,-3-3 0 0,-1-1 16 0,-2 0 0 15,-2-1 0-15,-1-1 0 0,-2-2 176 0,-1-2 48 16,-2 1 0-16,-2 0 0 0,0 1-320 0,-2 0-48 15,-3 0-16-15,0 2 0 0,-1 0-768 0,0 4 0 16,0 2 0-16,0 5 0 16,1 5-464-16,2 5-48 0,1 4-16 0,-1 8 0 15,3 6-512-15,1 5-112 0,3 4 0 0,0 4-15504 0</inkml:trace>
  <inkml:trace contextRef="#ctx0" brushRef="#br0" timeOffset="13568.38">17999 7378 24879 0,'0'0'1088'0,"-5"7"256"0,-2 1-1088 0,1 1-256 0,1 4 0 0,-2 2 0 16,1 2 2432-16,-1 4 416 0,1 3 96 0,2 2 0 15,0 3-1680-15,1 0-352 0,2 0-64 0,0 0-16 16,1 0-656-16,2-2-176 0,1-1 0 0,-1-3 0 16,1-3 0-16,1-4 0 0,1-3-192 0,-1-2 192 0,0-4 0 0,-4-7 0 15,0 0 0-15,0 0 0 0,5-7-224 0,0-4 32 16,-1-2 0-16,-1-3 0 0,-1-4 400 0,1-2 96 16,0-2 16-16,-1-3 0 0,0-1-528 0,0-4-112 15,1 0 0-15,-1-5-16 16,2 0-208-16,0-3-32 0,-1 1-16 0,1 0 0 15,1 1 48-15,1 2 16 0,1 2 0 0,-2 4 0 16,-1 3 0-16,0 3 0 0,1 5 0 0,-1 6 0 16,0 5-144-16,-4 8-32 0,0 0 0 0,0 12 0 0,0 6 704 0,1 7 0 15,2 6 208-15,0 5-48 0,-2 6-160 0,2 1 192 16,0 0-192-16,3 0 192 0,1 0-192 0,3-1 0 16,1-6 0-16,2-3 0 0,0-3 128 0,2-5 0 15,-1-3 0-15,0-4 0 0,2-4 320 0,-2-3 48 0,-1-3 16 0,0-4 0 16,1-6 704-16,0-2 160 0,0-6 32 0,-1-3 0 15,0 0-384-15,-2-7-80 0,-1-3-16 0,1-4 0 16,-2-2-448-16,-1 0-96 0,-2-1 0 0,-1-2-16 16,-1-2-224-16,-1-3-144 0,-3-2 192 0,0 0-192 31,-3-1-512-31,-3-2-192 0,-3 0-64 0,-5-1-11296 0,-1-1-2272 0</inkml:trace>
  <inkml:trace contextRef="#ctx0" brushRef="#br0" timeOffset="13974.59">17435 7716 10127 0,'0'0'896'0,"0"0"-704"16,0 0-192-16,0 0 0 0,1-8 3328 0,3 2 640 15,1-3 128-15,-1 1 32 0,0-4-1760 0,1 2-336 16,0-2-80-16,1 1-16 0,-3-2-688 0,0 2-144 16,0 0-16-16,-1 1-16 0,1-1-560 0,-2 1-128 15,-1-1 0-15,0 4-16 0,-1-1-208 0,-2 3-32 0,-2-1-128 0,0 4 192 16,-2-1 64-16,-1 2 16 0,-1 2 0 0,2 2 0 15,-1-1 192-15,0 2 48 0,0 5 0 0,0 2 0 16,0 2 48-16,2 1 16 0,1 4 0 0,1 3 0 16,2 3-304-16,2-1-48 0,3 2-16 0,2-1 0 15,3-2-80-15,3-3-128 0,0-2 176 0,5-1-176 16,3-3 0-16,5-4 0 0,3-5 0 0,7-3 0 31,8-2-2672-31,4-3-432 0</inkml:trace>
  <inkml:trace contextRef="#ctx0" brushRef="#br0" timeOffset="14443.26">19075 7445 27695 0,'-3'9'1216'0,"11"-12"272"0,-12 16-1184 16,0 4-304-16,0 0 0 0,2 3 0 0,0-5 464 0,2 2 48 15,0 2 0-15,3-2 0 0,-1-2-704 0,1 0-128 16,1-1-16-16,-1-2-12448 16</inkml:trace>
  <inkml:trace contextRef="#ctx0" brushRef="#br0" timeOffset="14802.52">19206 7239 20319 0,'0'0'896'0,"0"0"192"0,0 0-864 0,0 0-224 16,0 0 0-16,0 0 0 0,8-1 208 0,0 1 0 16,1 1 0-16,2 3 0 0,-2-2 128 0,0 2 32 15,0 3 0-15,0-2 0 0,-1 3-160 0,0 2-16 16,-2-2-16-16,-1 4 0 0,-2 2-176 0,-2-1 0 0,-2-1 0 0,0 0 0 15,-1-1 0-15,1 1 0 0,-1-1 0 0,-2-2-176 16,0 0 176-16,1-3 0 0,2 1 0 0,1-7 0 16,0 0 0-16,0 0 0 0,0 0 0 0,0 0 0 15,5 6 0-15,0 0 0 0,2-3 0 0,2 1-128 16,3 2 128-16,1-1 0 0,2-3 0 0,1 2 0 16,1 2 416-16,-1 0 16 0,-2 1 0 0,0-1 0 15,-1-1 592-15,-2 2 112 0,-2-1 16 0,-1 2 16 16,-3 1 112-16,-3 2 32 0,-2-1 0 0,-1 2 0 15,-4 0 112-15,-2 1 32 0,1 0 0 0,-5 2 0 16,0 0-704-16,-2-1-144 0,0 0-32 0,-3 2 0 16,0-2-448-16,2-3-128 0,1-1 0 0,1 1 0 15,2-4-1968-15,2 0-400 16,8-7-96-16</inkml:trace>
  <inkml:trace contextRef="#ctx0" brushRef="#br0" timeOffset="15212.85">20398 7446 22111 0,'-16'0'1968'0,"7"1"-1584"0,-4 1-384 0,-1 0 0 15,-3 0 1968-15,0-1 304 0,-1 2 64 0,-2 0 16 16,1 1-1136-16,0 2-240 0,1 0-32 0,0 3-16 15,1 2-544-15,3 2-96 0,0 0-32 0,4 1 0 16,2-1-256-16,2 0 0 0,2 0 128 0,1-1-128 16,3-2 0-16,1 1 0 0,2-2-208 0,2 0 80 15,2-1 128-15,1-2 176 0,1-2-48 0,0 0 0 16,3-1-128-16,-1-2 0 0,1-2 0 0,1-2 128 16,0-1-128-16,0 0 0 0,0-2 0 0,0-2 0 15,-5-2 0-15,1-1-176 0,2-1 48 0,-1 2 0 16,-1 1 128-16,-2 0 0 0,-3 0 0 0,-2 2 0 15,-2 7 224-15,0 0 80 0,0 0 16 0,0 0 0 16,0 0 48-16,0 0 16 0,0 0 0 0,3 9 0 16,1 0-384-16,0 3 0 0,0 1 0 0,1 0-128 15,4 0-256-15,0 3-64 0,0-3 0 0,3-3-10240 16,2 1-2048-16</inkml:trace>
  <inkml:trace contextRef="#ctx0" brushRef="#br0" timeOffset="15632.83">21071 7127 23951 0,'0'0'2128'0,"0"0"-1696"0,0 0-432 0,0 0 0 16,-8 6 1424-16,1 2 208 0,0 2 32 0,-1 4 16 15,-1 2-304-15,-1 5-64 0,1 3-16 0,0 2 0 16,0 3-656-16,1 2-128 0,0 1-16 0,3 1-16 15,1-2-96-15,0-1 0 0,4 0-16 0,3 2 0 16,2-1-240-16,3-1-128 0,0-3 160 0,2-1-160 16,1 0 0-16,-1-2 0 0,1-2 0 0,0-1 0 15,1-4 0-15,1-2 0 16,-1-2 0-16,0-2 0 0,1-3 0 0,0-3 0 0,1-2 0 0,0-3 0 16,2-3 128-16,-2-1-128 0,-1-2 0 0,-1-4 0 15,0-5 0-15,0-2 0 0,-1-1 0 0,1-1 0 16,-4 0 0-16,1-2 0 0,-1-3 0 0,0 2 0 15,-1 3 0-15,-1-1 0 0,-4 2 0 0,1 1 0 0,-2 0 448 0,-2 3 0 16,0 1 0-16,-2 1 0 0,-2 1 256 0,-1 4 32 16,1 1 16-16,0 4 0 0,-1 2-288 0,-1 2-48 15,-1 4-16-15,0 1 0 0,1 3-400 0,0 3 0 16,1 1 0-16,0 3 0 0,2 1 0 0,2 2 0 16,-1-1 0-16,3 1 0 15,1-1-896-15,2 0-224 0,2 0-32 0,3-1-16 16,1-1-1440-16,2-4-272 0,0-1-64 0,2 0-7024 15,2-6-1392-15</inkml:trace>
  <inkml:trace contextRef="#ctx0" brushRef="#br0" timeOffset="15976.44">21515 7552 10127 0,'0'-17'448'0,"0"17"96"0,0 0-544 0,-4-4 0 0,4 4 0 0,-6-3 0 16,-2-1 4672-16,0 4 816 0,-1 2 160 0,-1 0 48 15,0 3-3104-15,1 3-608 0,0 3-128 0,1 2-32 16,2 2-912-16,-1 2-176 0,1-1-32 0,1 0-16 15,-1-2-304-15,4 2-48 0,2-2-16 0,2 0 0 16,4-2-192-16,-1-3-128 0,0-1 128 0,2-1-128 16,2-1 0-16,0-2 0 0,0-4 0 0,1-1 0 15,1-2 0-15,1 0 0 0,-1-3 0 0,2-1 0 16,-2-3 0-16,-1 0 0 0,-1-2 0 0,0 1-192 16,1-2 192-16,-3 3 0 0,0-7 0 0,1 1-128 15,-3 1 128-15,0-1 0 0,-1 0 0 0,1-2 0 16,-2 1 0-16,0 3 0 0,-3-3 0 0,1 4 128 15,0 0-128-15,-1 1 128 0,-1 3-128 0,0 2 128 0,1 7-128 0,0 0 0 16,0 0 0-16,-3 7 0 0,-1 2 0 0,0 4 0 16,0 3 0-16,0 2 0 0,2 3 0 0,-1 0 0 15,0-2-176-15,3 1 176 16,2-1-1232-16,2 0-160 0,0-4-16 0,2 0-16 16,2-2-1888-16,0-4-368 0</inkml:trace>
  <inkml:trace contextRef="#ctx0" brushRef="#br0" timeOffset="16242.3">21845 7442 11967 0,'0'0'1072'0,"0"0"-864"0,-6 9-208 0,-1-2 0 16,1 2 3008-16,0 1 544 0,0 3 112 0,1 0 32 16,1 2-1632-16,1 0-320 0,3 1-64 0,1 0-16 15,2-1-688-15,1 0-144 0,2-2-16 0,2 0-16 16,1 0-256-16,0-3-48 0,2-1-16 0,1-1 0 15,-1-1 112-15,1-2 32 0,0 0 0 0,0 0 0 16,-2-5 96-16,2 0 32 0,1-5 0 0,0 0 0 16,-1-2-176-16,-1 0-48 0,1-3 0 0,-2 1 0 15,-2-5-320-15,0 1-64 0,-1-1-16 0,-2-1 0 32,0 1-448-32,0 0-112 0,0-1-16 0,-2 1 0 0,0-2-1408 0,-1 1-304 15,1-4-48-15,0 1-16 0,-2-3-784 0,0 0-144 0,0 1-48 0</inkml:trace>
  <inkml:trace contextRef="#ctx0" brushRef="#br0" timeOffset="16336.06">22223 7536 10127 0,'3'11'896'0,"1"0"-704"16,0 1-192-16,1 0-2976 15,3-1-624-15</inkml:trace>
  <inkml:trace contextRef="#ctx0" brushRef="#br0" timeOffset="16945.59">22283 7539 10127 0,'-1'-8'896'0,"-2"-4"-704"15,-2-1-192-15,4 4 0 0,-1 0 2848 0,2-7 544 16,0 2 96-16,2 1 32 16,0-4-3152-16,2 4-624 0,1-3-128 0,2 2-32 15,1 1-368-15,1 1-80 0,1 2-16 0,2-2 0 0,0 3 528 0,0-2 96 0,3 4 32 0,6 0 0 16,-4 6 384-16,-1 2 80 0,-3 6 16 0,0 4 0 15,0 2 640-15,-3 4 128 0,-2 0 16 0,-4-2 16 16,-1 0 512-16,-2 2 96 0,-1-1 32 0,0 1 0 16,-3-2-224-16,3 2-32 0,2-4-16 0,-2 2 0 15,-2 0-560-15,1-3-112 0,0 0-32 0,-1-3 0 16,2-1-336-16,0-8-80 0,0 0-16 0,3 6 0 16,1 1-160-16,-4-7-128 0,0 0 144 0,0 0-144 15,0 0 0-15,0 0 0 0,9-4 0 0,-1-3 0 16,-2-2 0-16,0 0-288 0,-1-1 64 0,1-2 16 15,3-1-256-15,0 0-48 0,1 0-16 0,-1 1 0 16,0 0-208-16,0 2-32 0,0 2-16 0,4 0 0 16,-1 0 480-16,-2 5 112 0,-10 3 0 0,0 0 16 0,0 0 176 0,9 3 0 15,-9-3 160-15,10 8-160 0,-10-8 144 0,10 7-144 16,-1 1 128-16,-2 1-128 0,-7-9 0 0,6 13 128 16,-1-4-128-16,1 1 0 0,-1-1 128 0,-1-1-128 15,0-1 0-15,-4-7 128 0,0 0 64 0,7 9 16 16,0-1 0-16,-7-8 0 0,9 4-208 0,0 0 144 15,-9-4-144-15,9-2 128 0,-9 2-128 0,9-1 0 16,-9 1 0-16,11-4 128 0,-3 0-128 0,-8 4 0 16,8-5-160-16,1 2 160 0,-9 3-192 0,0 0 48 15,0 0 16-15,10-4 0 0,-10 4 128 0,11 0 0 16,-2 4-144-16,0 0 144 0,0 3 0 0,0 3 192 0,0 2-32 0,0 5 0 16,2 1 336-16,-5 3 64 0,-2 1 16 0,-1-8 0 15,-2 2 528-15,-1 2 112 0,-1 5 32 0,-4-3 0 16,-2 4-48-16,-1-5-16 0,-2-2 0 0,-2 3 0 15,-1-7-192-15,-1 1-32 0,-1-1-16 0,0 0 0 16,-2 0-496-16,0-3-80 0,-1-4-32 0,-1 1 0 31,1-2-1040-31,-2-1-224 0,-2-2-32 0,-1 1-19424 0</inkml:trace>
  <inkml:trace contextRef="#ctx0" brushRef="#br0" timeOffset="17508.04">23526 7567 26079 0,'0'0'1152'0,"-2"-6"256"0,1-1-1136 0,-2 0-272 0,1 0 0 0,-1 0 0 16,1 1 192-16,-1 1 0 0,-1-3-16 0,-1 3 0 15,0 1-16-15,1 1 0 0,0 1 0 0,-1 0 0 16,-2 2-32-16,-1 0 0 0,0 3 0 0,1 1 0 16,-3 1 112-16,1 3 16 0,0-2 0 0,-1 1 0 15,2-2-128-15,3 2 0 0,0-1-128 0,5-6 192 16,0 0-192-16,0 0 0 0,0 0 128 0,0 0-128 15,10 0-256-15,2 0-80 0,-2 0-32 0,1 0 0 16,-1 0-128-16,-1 1-16 0,2 1-16 0,-2 2 0 16,-2 1 528-16,0 1-128 0,0-2 128 0,-2 4 0 0,-1 1 784 0,-2 2 224 15,0 0 32-15,-1 1 16 0,-1 4 624 0,-1-1 128 16,-3 2 32-16,-2-1 0 0,1 1-592 0,0 0-112 16,-5 0-32-16,0 0 0 0,3 0-448 0,-3-2-80 15,1 2-32-15,2-2 0 0,-3-2-544 0,4-2 0 16,1 0 0-16,1-3 0 15,4-8-1856-15,0 0-384 0,0 0-80 0,0 0-8768 16,0 0-1760-16</inkml:trace>
  <inkml:trace contextRef="#ctx0" brushRef="#br0" timeOffset="17945.5">23721 7498 18431 0,'0'0'1632'0,"7"8"-1312"0,-1 4-320 0,-1 1 0 16,1 0 1824-16,-2 1 288 0,-1 3 64 0,0 1 16 15,-2-1-384-15,1-2-80 0,-1 0 0 0,-1-2-16 16,0 2-544-16,-1-2-96 0,-1-1-32 0,1-1 0 16,-2-2-432-16,0-2-96 0,3-7 0 0,-6 3-16 15,6-3-64-15,0 0-16 0,0 0 0 0,0 0 0 16,-5-7-240-16,1 0-48 0,2 1-128 0,0-4 192 16,4-4-352-16,0-1-80 0,1-2-16 0,1-3 0 15,0 3-272 1,2-3-64-16,1 0-16 0,2 2 0 0,1-1-256 0,2 1-48 0,-2 0-16 15,3 2 0-15,2-1 80 0,0 4 16 0,0 0 0 0,-1 3 0 16,-1 1 432-16,-1 2 80 0,-2 3 32 0,1-1 0 16,-2 1 288-16,-9 4 0 0,0 0 0 0,0 0 0 0,0 0 320 15,2 9 32-15,0-1 0 0,-4 4 0 0,0 1 256 0,-2 1 48 16,-1 2 16-16,-1 1 0 0,0 1-96 0,1 0-32 16,1-1 0-16,1-1 0 0,1-2-32 0,2-1-16 15,1 0 0-15,2-2 0 0,-1-3-272 0,2-2-48 16,-4-6-16-16,8 3 0 0,1-2 16 0,0-1 0 15,0-3 0-15,-1-2 0 0,0-1 192 0,0-2 32 16,-2-3 16-16,-1 1 0 0,1 1-416 0,-2-4 0 16,-2 1 128-16,1 0-128 0,-3 2-208 0,0 1-80 15,-2-3-16-15,1 2 0 16,-1-1-1968-16,-1 1-400 0,0-1-80 0</inkml:trace>
  <inkml:trace contextRef="#ctx0" brushRef="#br0" timeOffset="18236.34">24160 7460 7359 0,'-3'8'656'0,"-1"5"-528"0,-3 0-128 0,2 3 0 15,1 2 4592-15,0 2 880 0,2-1 176 0,-1 1 48 16,0-2-3072-16,5-1-592 0,3-1-128 0,1-2-32 16,3-1-1104-16,2-1-240 0,-1-3-32 0,2-2-16 15,4-4-288-15,-3-1-48 0,0-4-16 0,0 0 0 16,0 1 16-16,0-5 0 0,0-2 0 0,-1-1 0 15,-2-2-144-15,-1-1 0 0,0-1-192 0,-1-1 192 16,-1-1 0-16,-1 2 0 0,-2-1 0 0,0-1 0 16,-1 1 0-16,-2 1 192 0,-1 1-32 0,0 1 0 15,-1 1 480-15,-1 4 112 0,2 6 16 0,0 0 0 0,-4-3-352 0,4 3-64 16,0 0-16-16,0 0 0 0,-4 4-336 0,2 4 0 16,3 1-192-16,-1 3 64 31,1-3-832-31,2 2-144 0,2 0-48 0,1 1 0 15,0 1-2544-15,1-1-512 0</inkml:trace>
  <inkml:trace contextRef="#ctx0" brushRef="#br0" timeOffset="18611.39">24544 7587 10127 0,'4'13'448'0,"-3"-7"96"0,2 2-544 0,1 1 0 15,-1 2 0-15,3 2 0 0,-1 1 3808 0,0 3 656 16,0 1 128-16,-1 1 16 0,0-1-2272 0,0-1-464 15,0 0-80-15,0-2-32 0,-2 0-416 0,2 0-64 16,-1-2-32-16,0-1 0 0,-2 0-544 0,0-2-96 16,-2 1-32-16,0-2 0 0,-1-3-208 0,2-6-48 15,-5 6-16-15,5-6 0 0,0 0-112 0,-6-2 0 16,6 2-16-16,-6-7 0 0,1-3-176 0,1 0 0 16,2-3 0-16,0 0-176 15,1-1-384-15,1-2-80 0,0-5 0 0,0-1-16 16,1-7-240-16,2 2-64 0,1-3 0 0,1 1 0 15,2 2-80-15,2 3-32 0,0 1 0 0,1 1 0 0,3 3 704 0,2 4 144 0,0-2 32 16,1 4 0-16,0-3 576 0,-1 4 128 0,1 3 32 0,1-1 0 16,-2 2 464-16,-2 4 80 0,-1 2 32 0,-3 2 0 15,-2 1-448-15,-7-1-96 0,0 0 0 0,2 8-16 16,-2 1-48-16,-2 0 0 0,-3 1 0 0,-3 1 0 16,-1-2-304-16,-2 1-64 0,0 2-16 0,-3 0 0 15,0 1-128-15,-2-3 0 0,0 1-192 0,0-2 192 31,3-3-2128-31,2-2-304 0,2-1-64 0</inkml:trace>
  <inkml:trace contextRef="#ctx0" brushRef="#br0" timeOffset="18798.86">24997 7026 24879 0,'0'0'1088'0,"0"0"256"0,0 0-1088 0,0 0-256 16,0 0 0-16,0 0 0 0,8 8 3280 0,-4 1 608 15,-1 3 112-15,-2 2 32 0,-1 2-2336 0,-1 5-464 16,-2 4-80-16,1 2-32 0,-1 2-864 0,-2 3-256 16,-2 5 0-16,-1-3 128 15,1 1-1296-15,-1-1-256 0,-1-2-48 0,2 1-16 16,3 0-2096-16,-1-2-400 0</inkml:trace>
  <inkml:trace contextRef="#ctx0" brushRef="#br0" timeOffset="19126.99">25107 7797 1839 0,'0'0'160'0,"-1"9"-160"0,-3-3 0 0,0 4 0 16,0 0 5968-16,0 0 1168 0,-1 1 224 0,0-1 64 15,-1-1-4480-15,1-1-880 0,-1 0-176 0,-1-1-32 16,2-3-1040-16,-2-1-208 0,1 0-32 0,6-3-16 15,-7-1-336-15,2-2-64 0,0-2-16 0,1-3 0 16,1 0-144-16,2 0 0 0,0-3 0 0,1 0-176 16,0 0-144-16,1-1-16 0,0 0-16 0,2 3 0 15,0-3 352-15,1 2 0 0,-1 1 160 0,3 0-160 16,-1 2 432-16,1 2-32 0,0 1 0 0,-6 4 0 16,7-3 224-16,-7 3 32 0,0 0 16 0,8 5 0 15,-8-5-224-15,7 8-32 0,-2 1-16 0,-1-2 0 0,-4-7-176 0,4 8-32 16,-2 1-16-16,0-1 0 15,-2 0-1072-15,0 1-224 0,-2-2-32 0,2-7-16576 16</inkml:trace>
  <inkml:trace contextRef="#ctx0" brushRef="#br0" timeOffset="24030.95">15160 6968 26895 0,'0'0'1184'0,"0"0"256"0,0 0-1152 0,0 0-288 0,0 0 0 0,-4 7 0 15,-2 4 976-15,3-1 144 0,0 2 32 0,0 4 0 16,2 5-352-16,0-1-64 0,-1 3-16 0,1 1 0 15,0 4-464-15,1-1-80 0,1-1-32 0,0 0 0 16,1-5-144-16,0-1 0 0,2-1 144 0,1-6-144 16,-1-5 224-16,0-1-32 0,-4-7 0 0,0 0 0 15,8-4 160-15,1-4 32 0,0-5 0 0,2-3 0 0,-1-1-64 0,1-4 0 16,-3-1 0-16,-3-1 0 16,0-2-160-16,0 0-32 0,0 0-128 0,-1 2 192 0,-1 1-192 0,-1 0 128 15,0 1-128-15,-1 3 0 0,-1 2 0 0,0 4 0 16,-1 0 0-16,2 5 0 0,-1 7 0 0,0 0 0 15,0 0-128-15,5 9 128 0,1 5-288 0,1 4 48 16,1 3 16-16,1 0 0 0,0 1 224 0,3-1-192 16,1 1 192-16,0-4-192 0,2 2 192 0,-1-2 0 15,0-3 0-15,1-2 0 0,0 0 0 0,1-5 160 16,-2-3 0-16,1-3 0 0,-2-2 528 0,-2-1 96 0,0 0 32 16,-1-4 0-16,-3-6 144 0,-1 1 16 0,-1-1 16 0,-1-4 0 15,-2-4-400-15,-2-2-80 0,0-1 0 0,-2 0-16 16,1-1-304-16,-2-1-48 0,1 1-16 0,-1 1 0 15,1-2-256-15,-1 2-64 0,-2 0-16 0,2 0 0 32,2 3-2048-32,2 1-416 0,-1 1-80 0,-1 2-14544 0</inkml:trace>
  <inkml:trace contextRef="#ctx0" brushRef="#br0" timeOffset="24171.49">15755 7067 40143 0,'0'0'880'0,"-6"6"176"0,1 5 32 0,-2-5 64 0,1-2-928 0,6-4-224 0,0 0 0 0,0 0 0 15,0 0-640-15,0 0-192 0,7-8-16 0</inkml:trace>
  <inkml:trace contextRef="#ctx0" brushRef="#br0" timeOffset="56639.67">1478 6228 18431 0,'-7'-2'816'0,"-1"2"160"0,1 2-784 0,7-2-192 0,-4 7 0 0,3 1 0 16,2 1 1360-16,3 4 240 0,0 0 32 0,5 5 16 0,6 3-976 0,3 4-192 16,3 5-32-16,1 4-16 0,-1 2-208 0,0 2-32 15,-1 0-16-15,1-2 0 0,-1 0-320 0,-2-4-64 16,-4-3-16-16,-2-3 0 16,-1-4-224-16,-4-1-32 0,-1-5-16 0,-4-2 0 0,-3-1 496 0,-2-3 208 15,-2-2-16-15,0-1 0 0,-2-2-192 0,-2-2-256 16,-1-2 48-16,-2-2 16 0,-1-2 192 0,-1 0 128 15,-1-2 0-15,0-1-128 0,-3-5 544 0,-2 2 0 16,-2-1 0-16,1-3 0 0,3-3 96 0,1 2 0 16,1-3 16-16,3 1 0 0,3 0 64 0,2 2 16 15,1 0 0-15,3 1 0 0,4 1-160 0,3 1-16 16,1 2-16-16,2 2 0 0,2-4-288 0,4 3-64 16,2-1-16-16,1 0 0 0,0 3-176 0,2-5 0 15,0 2 0-15,0-1 0 0,-1-2 0 0,-2 0 0 0,0 0-192 0,0 1 192 31,-3-2-2448-31,-2 0-368 0,2-1-80 0</inkml:trace>
  <inkml:trace contextRef="#ctx0" brushRef="#br0" timeOffset="56999.35">1387 5691 8287 0,'0'0'736'0,"-1"-6"-592"0,-4-3-144 0,1 1 0 0,-1 0 3040 0,-1 0 576 16,-2 2 112-16,1 2 32 0,-1 1-1392 0,-1 2-256 15,-2 0-64-15,1 2-16 0,-3 3-992 0,0 2-192 16,-2 3-32-16,1 3-16 0,0 1-416 0,-2 2-96 16,-2 0-16-16,1 1 0 0,3-1-272 0,1 1 0 15,1 1-176-15,1-1 176 0,2-1-192 0,3-3 192 16,2 0-192-16,3-2 192 0,2 1-320 0,3-1 32 15,2 2 16-15,2-4 0 0,1-1 80 0,2 1 32 16,3-1 0-16,2-1 0 0,1-2-48 0,-1 0-16 16,3-1 0-16,-2-1 0 0,0 0 224 0,0-1 0 15,-2 0 192-15,-2 1-192 0,-2-1 336 0,-1 1-32 16,-1 1-16-16,-2 1 0 0,-7-4 368 0,4 8 80 16,-2 0 16-16,0 1 0 0,-4 0-384 0,0 0-80 0,-1 0-16 0,-1 0 0 15,-1 0-144-15,0-1-128 16,-2-1 144-16,-1-2-144 15,1-1-1888-15,-1-4-480 0,0 0-80 0</inkml:trace>
  <inkml:trace contextRef="#ctx0" brushRef="#br0" timeOffset="57155.52">1351 5627 15663 0,'0'0'688'0,"0"0"144"0,-2 8-656 0,1 1-176 0,0 2 0 0,2 1 0 16,-1-1 2688-16,0 2 512 0,1-1 112 0,2 2 16 15,1 2-2272-15,1-2-448 0,2-1-96 0,0 0 0 16,3 0-512-16,0-2-288 0,2-1 32 0,-1-3 16 16,0-2-2096-16,1-1-416 0,-1-3-96 15</inkml:trace>
  <inkml:trace contextRef="#ctx0" brushRef="#br0" timeOffset="57312.23">1531 5618 15663 0,'0'0'1392'0,"-7"4"-1120"16,7-4-272-16,-4 9 0 0,-1 3 1920 0,0 2 336 15,-1 2 64-15,3 4 16 0,-1 2-1184 0,2 1-224 16,2 1-48-16,2-1-16 0,-4 1-592 0,4-1-112 16,2-1-32-16,-1 0 0 0,0-3-128 0,1-4-192 15,4-2 32-15,-2-4-7952 16,1-3-1584-16</inkml:trace>
  <inkml:trace contextRef="#ctx0" brushRef="#br0" timeOffset="57640.49">1600 5507 11967 0,'0'0'528'0,"0"0"112"0,0 0-512 0,0 0-128 0,0 0 0 0,0 0 0 16,0 0 3408-16,0 0 656 0,0 0 128 0,0 12 32 15,1 1-2576-15,2 2-512 0,-1 0-112 0,2 3 0 16,0 3-688-16,1 0-128 0,0 0-16 0,2-1-16 16,-2-5-176-16,0-2 0 0,1-2 0 0,-1-1 0 15,0-1 0-15,0-2 0 0,2-5-128 0,-1 0 128 16,2-4-320-16,-1 0 0 0,-2-5 0 0,0-4 0 15,0-2 80-15,-1-4 32 0,-1-3 0 0,-2 2 0 16,-2-3 208-16,1 0 0 0,0-1-160 0,0 0 160 16,0-2 0-16,-3-1 0 0,1 1 0 0,-2-2 0 0,-2 2 0 0,3 2 0 15,0 1 0-15,0 4 0 0,2 4 336 0,0 3-16 16,-1 3 0-16,2 7 0 0,0 0-16 0,0 0-16 16,0 0 0-16,3 8 0 0,1 5-32 0,1 5 0 15,2 6 0-15,-1 1 0 0,2-1-256 0,0 4 0 16,1-4 0-16,0 1 0 15,1-1-1568-15,1-3-368 0,-1-3-80 0,1-1-10368 16</inkml:trace>
  <inkml:trace contextRef="#ctx0" brushRef="#br0" timeOffset="57829.33">1804 4948 10127 0,'-11'-15'448'0,"11"15"96"0,-6-6-544 0,2 1 0 0,4 5 0 0,0 0 0 15,0 0 4096-15,0 0 720 0,0 0 144 0,2 11 32 16,2-1-3104-16,2 4-608 0,2 5-128 0,2 1-32 16,2 3-816-16,3 0-176 0,-1 3-128 0,0 0 192 15,1-1-192-15,-1 0-176 0,2 0 48 0,-1-1 0 32,1 0-288-32,1-2-48 0,0-3-16 0,-2 1 0 15,1 0-544-15,0 0-128 0,-5 0 0 0,0 0-7120 0,-3-1-1424 0</inkml:trace>
  <inkml:trace contextRef="#ctx0" brushRef="#br0" timeOffset="57985.54">1881 5470 15663 0,'-5'-4'1392'0,"-3"-3"-1120"15,0-2-272-15,1 1 0 0,0-1 2768 0,2-1 496 16,1-3 112-16,1-3 16 0,3-1-1776 0,2 0-336 16,2-1-80-16,1 0-16 0,0-4-864 0,1 1-192 15,2-7-128-15,1 2 192 16,2 0-576-16,-1 0-96 0,-1-1-32 0,3-2-8800 15,-1-1-1760-15</inkml:trace>
  <inkml:trace contextRef="#ctx0" brushRef="#br0" timeOffset="58299.99">1982 4810 24063 0,'10'20'1072'0,"-6"-10"208"0,1 7-1024 0,0 4-256 0,1 4 0 0,0 2 0 15,2 2 1344-15,0 1 192 0,-2 1 64 0,3 1 0 16,3 1-704-16,1 0-144 0,0-3-32 0,-1-4 0 15,0-4-464-15,-2-3-112 0,-1-2-16 0,0-2 0 16,1-5-128-16,-3-1-176 0,-1-2 48 0,-6-7 0 31,0 0-368-31,0 0-64 0,7-4-16 0,-1-1 0 16,-2-2 112-16,-1-2 16 0,0-3 0 0,0-3 0 0,-2-4 128 0,-1 0 48 0,-1-3 0 0,-1 2 0 16,2-2 272-16,0 2-192 0,0 2 192 0,2 3-160 15,-1 1 160-15,0 5 0 0,2 3 128 0,-3 6-128 0,0 0 192 16,0 0-16-16,9 6-16 0,1 3 0 0,3 3 0 0,0 3 0 15,-1 0 0-15,-1 3 0 0,0 5-160 0,1-3 0 16,1 5 0-16,-1 3 0 16,0-4-752-16,1 6-80 0,1 2 0 0,-1 4-11104 15</inkml:trace>
  <inkml:trace contextRef="#ctx0" brushRef="#br0" timeOffset="58769.09">1945 6279 15663 0,'0'0'1392'0,"-4"8"-1120"0,-1-3-272 0,5-5 0 16,0 0 2176-16,3 7 368 0,2-1 80 0,1 0 0 16,2-3-1520-16,4 0-304 0,4-2-64 0,1-1-16 15,2-1-368-15,3-2-80 0,2 1-16 0,-1-2 0 16,1 0 96-16,-1-1 16 0,1-2 0 0,0 1 0 15,2-2-240-15,0 1-128 0,-1-2 160 0,-1 2-160 16,-1 0 0-16,1 0 0 0,-5 1 0 0,-1-1 0 16,-2 1 0-16,-3 1-240 0,-2-1 32 0,-2 3 0 31,-9 3-304-31,4-6-48 0,-3 0-16 0,-1-1 0 0,-3 1-48 16,-2-1-16-16,-3 1 0 0,-1-1 0 0,-3 1 112 0,-1 1 16 0,-2 2 0 0,-2-1 0 15,0 1 512-15,-1 3 0 0,-2 0 0 0,0 0 144 0,4 2 400 0,0 0 80 16,2 1 16-16,0 0 0 0,1 0 128 0,6-1 48 15,7-2 0-15,0 0 0 0,0 0-432 0,0 0-64 16,0 0-32-16,9 2 0 0,4 1-288 0,2-3 0 16,2 0-176-16,0 0 176 0,2 0-128 0,0 1 128 15,1 2 0-15,-1 1 0 0,3 1 0 0,-1 2 144 16,0-1 16-16,-1 2 0 0,-2 1 416 0,0 1 64 16,-2 1 32-16,-3 1 0 0,-3 1 608 0,-2 1 112 15,-1 2 16-15,-5-1 16 0,-2 3-80 0,-1-1-32 16,-3 3 0-16,1-3 0 0,2 2-928 0,-1 0-176 15,-2-1-32-15,0 2-16 16,1-1-1760-16,2 1-368 0,1 1-64 0</inkml:trace>
  <inkml:trace contextRef="#ctx0" brushRef="#br1" timeOffset="66911.66">3388 9994 14735 0,'-11'0'1312'0,"-2"0"-1056"15,-2 0-256-15,2 0 0 0,3 0 1104 0,-1 0 176 16,2 0 16-16,3-6 16 0,-1 0-688 0,3-1-144 16,2 2-32-16,2 5 0 0,4-9 0 0,1 1 0 15,3 0 0-15,-1-1 0 0,4 1-192 0,1 1-32 16,-1-3-16-16,4 4 0 0,0-1-208 0,5 2 176 15,1 0-176-15,1 1 160 0,3 1-160 0,3 2 0 16,4 0 0-16,2 1 0 0,-1 1 0 0,3-1 0 16,-1-1 0-16,-1 0 0 0,1-5 0 0,1 2 0 0,4 1 0 15,-1-7 0-15,0 0 144 0,1 1 0 0,1 1 0 0,0 0 0 16,2 3-144-16,-1 1 128 0,-2 0-128 0,-2 2 128 16,-3 2-128-16,-3 0 0 0,-4 0 0 0,1 2 0 15,-1 2 0-15,-2 1 0 0,0 2 0 0,-2-1 0 16,0 2 272-16,-1-1-16 0,2-2-16 0,0 0 0 15,1-1-48-15,0 0 0 0,1-1 0 0,2-2 0 16,2-2 192-16,1-2 16 0,-1-1 16 0,0 0 0 16,-1-2 48-16,2-1 16 0,-4 1 0 0,2 0 0 15,0 1-160-15,0 1-16 0,0 0-16 0,0 3 0 16,0 2-288-16,1 2 0 0,2-1 0 0,0 2 0 16,-1 2 0-16,3-1 0 0,1 0 0 0,-1-1 0 15,0 0 0-15,-1 0 0 0,-1 0 0 0,2 0 0 0,0 0 0 0,-1-2 0 16,-2 2 128-16,2-3-128 0,1 1 128 0,1-1-128 15,-2 2 192-15,2-3-192 0,1 0 224 0,2 0-64 16,-1 0-16-16,-1-4 0 0,0 1 48 0,-1 0 0 16,0 1 0-16,-1 1 0 0,1 1-64 0,-2 0-128 15,0 0 192-15,0 1-64 0,0 0-128 0,0 3 0 16,-2-3 0-16,2 2 0 0,1 0 0 0,-1 0 0 16,-1 1 0-16,1 0 0 0,1-1 0 0,-2-1 128 15,-3 1-128-15,1 1 0 0,1-3 0 0,-2 1 0 16,-2-2 128-16,1 0-128 0,-1-3 0 0,2 2 160 15,0-1-160-15,0 2 160 0,-1-1-160 0,0 0 0 0,0 1 0 16,1 0 0-16,2 0 0 0,-2 1 128 0,0 0-128 0,0 1 0 16,-3-2 0-16,0 0 0 0,1 0 0 0,-1-2 0 15,1 1 0-15,-1-2 0 0,2 1 0 0,1-1 0 16,0 1 0-16,0 0 128 0,0 1-128 0,1 1 0 16,1-4 0-16,2 3 0 0,-1 1 128 0,0 0-128 15,-2-1 0-15,0 1 160 0,-2 0-160 0,0-3 160 16,-1 2-160-16,1-1 0 0,-3 1 0 0,1-2 0 15,2 0 192-15,0-3-32 0,1 0-16 0,1 1 0 16,0-1-144-16,2 1 0 0,1 0 144 0,0 1-144 16,-2-3 0-16,1 4 128 0,-1 0-128 0,-3-1 0 15,-4 0 0-15,1 2 0 0,-3-5 0 0,2 4 0 16,1 2 0-16,-1 0 0 0,-1 1 0 0,0 0 128 16,1-1-128-16,1 2 0 0,0 1 0 0,0 2 128 0,3 2-128 15,-2-3 0-15,1 0 0 0,-1 1 0 0,0 1 0 0,1-2 0 16,-1-3 0-16,-1 1 0 0,0 3 0 0,-2-1 0 15,-2 1 0-15,0-4 0 0,0 0 0 0,0 0 144 16,1-3-144-16,-1 2 0 0,-1-2 336 0,1 0-32 16,3 1-16-16,-2-2 0 0,-1 0-80 0,0 1-16 15,1 2 0-15,-1 0 0 0,-1 1-192 0,-2 1 128 16,2 2-128-16,0-3 0 0,0-2 368 0,1 1-32 16,0 1 0-16,2 0 0 0,0 0-112 0,-2-1-32 15,1-2 0-15,-1 2 0 0,3 1-64 0,7 0-128 16,-1 0 176-16,-1 2-176 0,-1 1 0 0,0 0 0 15,1-1 0-15,0 2 0 0,0 1 0 0,2-1 0 0,2 2 0 16,1-5 0-16,-2 1 128 0,1 2-128 0,1 3 0 0,-1 1 0 16,-5 0 0-16,-1-1 0 0,-2 2 0 0,2 1 0 15,1-3 0-15,3 3 0 0,-1-1 0 0,2 0 0 16,0 1 0-16,2 1 0 0,4-4 0 0,1 3 0 16,2-4 0-16,1 2 0 0,-3-2 0 0,-2-2 0 15,-3-4 0-15,3-1 128 0,0-4-128 0,0-3 0 16,2-2 160-16,-1-3-160 0,1 1 128 0,4-3-128 31,5 0-448-31,1 0-192 0,1 2-16 0,-2 3-16 0,-6 1-2192 16,0 1-432-16</inkml:trace>
  <inkml:trace contextRef="#ctx0" brushRef="#br1" timeOffset="68077.69">3214 9835 22175 0,'0'0'480'0,"0"0"96"0,0 0 32 0,10 2 32 0,-13 6-512 0,1 0-128 0,-2-2 0 0,0 1 0 0,-1-1 1152 0,1 1 224 15,-1 1 32-15,-2-1 16 0,-1 1-352 0,-2 1-80 16,-3 2-16-16,0-1 0 0,0 2-240 0,-3-3-48 16,-2 3-16-16,-2-2 0 0,0 2-176 0,-1-3-48 15,-3 0 0-15,2 0 0 0,-1 1-256 0,-1-4-48 16,1-2-16-16,-5 1 0 0,1-1-128 0,1 0 0 16,1-1 0-16,-1-2 0 0,-1-1 0 0,-3 0 0 15,-3-3 0-15,0-1 0 0,0-1-256 0,-1-1 64 16,0-2 0-16,2 0 16 0,1-1 176 0,4-2-192 0,1 1 192 0,4-4-192 15,2 5 192-15,2-3-128 0,2 4 128 0,3-2-128 16,1 0 128-16,3 3 0 0,0-1 0 0,1 1 0 16,2 1 0-16,0-1 0 0,1-1 0 0,3 1-128 15,0-1 128-15,1-1 0 0,0-2-144 0,-1 1 144 16,0 2-192-16,2-1 48 0,-1 1 0 0,1 2 0 16,0 0 144-16,0 6 0 0,0 0 0 0,0 0-128 15,0 0 128-15,0 0-128 0,-6 0 128 0,-1 2-128 16,-1-1-32-16,0 3 0 0,0 2 0 0,0 2 0 15,0 1-16-15,-1 3 0 0,0-2 0 0,-1 4 0 16,-1-1 48-16,2-2 0 0,0 2 0 0,0 0 0 16,-2 0 128-16,1-1 0 0,0 0-144 0,-1 0 144 15,1-3-192-15,1 1 16 0,1 1 16 0,1-2 0 16,-1-1 160-16,2-2 0 0,6-6 0 0,-7 3 0 0,1-2-128 0,6-1 128 16,-5-3-128-16,5 3 128 0,-3-6-192 0,2-2 64 15,2-2 0-15,-2-2 0 0,-2-2 128 0,-1-1 0 16,3 1-144-16,2-1 144 0,-1 0 0 0,0 0 0 15,2 1 0-15,-1 1 0 0,3-1 0 0,1 2 0 16,-1-1 128-16,1 0-128 0,2 3 160 0,2-1-160 16,3 2 192-16,-1 1-192 0,2-1 176 0,-1 3-176 15,1 2 160-15,0 1-160 0,1 0 160 0,2 1-160 16,2-2 160-16,2 1-160 0,2 1 0 0,2-1 0 16,0-1 0-16</inkml:trace>
  <inkml:trace contextRef="#ctx0" brushRef="#br1" timeOffset="68844.59">1126 9348 11967 0,'0'0'1072'0,"0"0"-864"16,-6 7-208-16,1-2 0 0,-1-1 1856 0,6-4 320 15,-1 10 64-15,2 2 0 0,1 0-1136 0,2 1-224 16,0 1-48-16,1 2-16 0,1 1 48 0,1-2 16 0,-1 0 0 0,0-2 0 15,-1-1-432-15,0-2-64 0,-1-2-32 0,-4-8 0 16,0 0 256-16,0 0 48 0,0 0 16 0,0 0 0 16,0 0 288-16,0 0 48 0,-5-5 16 0,-1-2 0 15,1-1-512-15,0-2-112 0,0-3-16 0,-2-2 0 16,1-4-64-16,-1 2-32 0,1-5 0 0,1 2 0 16,1-1-448-16,1 4-96 0,0-2 0 0,2 3-16 15,0 2 272-15,2 1 176 0,2 0-32 0,1 0 0 16,0 0-144-16,2 2 0 0,1 2 0 0,3 3-176 15,2 0 0-15,2 2 0 0,3 2 0 0,1 2 0 16,1 0-16-16,0 0 0 0,1-4 0 0,-1 1 0 16,2-1 192-16,0 2-128 0,-2-5 128 0,0 1-128 15,-2-2 128-15,-2 0 0 0,0 0-144 0,-4 2 144 0,0-1 0 0,-2 2 0 16,-3 0 0-16,-6 5 0 0,2-7 0 0,-2 7 0 16,-2-6 176-16,1-1-176 0,1 7 144 0,-5-8-144 15,-3 2 128-15,0 1-128 0,-1 1 160 0,1-1-160 16,1 3 192-16,-1 2-192 0,0 0 368 0,1 4-48 15,0 1 0-15,0 3 0 0,2 3 0 0,1 2-16 16,0 1 0-16,1 2 0 0,1 1-304 0,0 2 160 16,2 2-160-16,3-1 128 0,0-2-128 0,2 0 0 15,1 2 0-15,4-3 0 16,0-3-512-16,3-2-96 0,4-3-16 0,3-3 0 16,4 1-1184-16,1-7-240 0,1-5-64 0,-1-2 0 15,-2-3-1920-15,0-3-400 0</inkml:trace>
  <inkml:trace contextRef="#ctx0" brushRef="#br1" timeOffset="69141.42">1695 9046 3679 0,'0'0'320'0,"-8"-4"-320"0,-1 0 0 0,0 1 0 16,-2 1 3984-16,2-1 736 0,0 2 144 0,0 0 16 15,0-1-2928-15,0 2-592 0,0 0-112 0,-1 3-32 16,1-1-672-16,4 2-144 0,0 2-16 0,2 1-16 16,3 4-368-16,2-2 0 0,0 1 0 0,3 3-128 15,2 3 128-15,1 0 0 0,0-1-144 0,1-3 144 16,1 0 0-16,1-2-176 0,-2 1 176 0,0-2-128 15,0-1 128-15,0-2 0 0,3 1-144 0,-2-2 144 16,-1-1 0-16,0-3 0 0,-1-2-144 0,0-1 144 0,-8 2 0 0,7-2 0 16,-7 2 0-16,5-7 0 0,-1 1 256 0,-2-6 16 15,1 0 0-15,-2-1 0 0,1-4-16 0,-2-1 0 16,-3-1 0-16,0 0 0 0,1-3-128 0,-2 1-128 16,-3-1 144-16,1 1-144 0,-2-2 0 0,0 1 0 15,0-2 0-15,1 1 0 0,-3 1 0 0,3 1-256 16,-1 0 16-16,0 1 16 15,-1 1-400-15,1 0-80 0,0 3 0 0,2 0-7040 16,-1 2-1408-16</inkml:trace>
  <inkml:trace contextRef="#ctx0" brushRef="#br1" timeOffset="69469.83">1709 8822 7359 0,'13'18'320'0,"-6"-8"80"0,1 5-400 0,-1 2 0 0,1 2 0 0,1 2 0 15,2 0 2944-15,-1 0 496 0,-1-3 96 0,2 0 32 16,0 0-2096-16,1-2-432 0,-1-2-80 0,-1-2 0 16,-1-3-256-16,0-1-64 0,-1 0 0 0,0-3 0 15,0-2-192-15,0-1-64 0,-8-2 0 0,7 0 0 16,1-4-144-16,-3 2-48 0,-1-5 0 0,-1-2 0 16,1-1-192-16,0-1 0 0,0-2 0 0,-2 0 0 15,0 0 0-15,-2-1-256 0,-2-3 48 0,1 1 16 16,-2-2 192-16,1 1-144 0,-2 0 144 0,1 3-128 15,2 1 128-15,0 0 0 0,-1 2 0 0,1 5 0 16,1 6 0-16,0 0 224 0,0 0-32 0,0 0 0 0,0 0 48 0,0 0 0 16,4 6 0-16,1 2 0 0,2 1-112 0,1 4 0 15,-1 0-128-15,4-1 192 0,1 2-192 0,2-2 0 16,3-1 0-16,-2-2 0 16,0 0-576-16,0-3-144 0,2-2-48 0,0 1-7360 15,0-3-1472-15</inkml:trace>
  <inkml:trace contextRef="#ctx0" brushRef="#br1" timeOffset="69626.08">2219 8790 11967 0,'0'0'1072'0,"-7"-4"-864"15,1 2-208-15,-1-2 0 0,1 3 2144 0,-1 1 384 16,7 0 80-16,-6 2 16 0,1 1-1344 0,5-3-256 0,-4 8-48 0,4-1-16 16,0 1-624-16,1-1-128 0,3 2-16 15,1 1-16-15,0 1-176 0,3-1 0 0,1 1 0 0,0-1 0 16,2-1 0-16,1 0 0 0,2-1 0 0,0-1 0 31,1-2-320-31,-1-1-160 0,2-3-32 0,-2-2-10336 0</inkml:trace>
  <inkml:trace contextRef="#ctx0" brushRef="#br1" timeOffset="69798.17">2433 8749 911 0,'0'0'0'0,"0"0"0"0,-5 5 0 0,1 1 0 0,1 2 0 0,2 1 0 15,1 0 4256-15,2 0 768 0,1-1 160 0,2 0 16 16,2 1-4016-16,0-2-800 0,1-2-176 0,3-1-16 16,-1-2-1936-16,2-2-384 0</inkml:trace>
  <inkml:trace contextRef="#ctx0" brushRef="#br1" timeOffset="70174.31">2452 8519 15135 0,'0'0'672'0,"9"-3"144"0,3 1-656 0,1 1-160 15,3 1 0-15,-1 1 0 0,2 1 960 0,0 2 176 16,2 2 16-16,-4 1 16 0,-2 5 0 0,0-3 0 16,0 2 0-16,-1 0 0 0,-3 2-128 0,0 1-16 15,-1-1-16-15,0-2 0 0,-3 1-208 0,-1 0-32 16,-3-1-16-16,1 0 0 0,-1-1-352 0,0-1-64 0,-1-9-16 0,0 0 0 15,0 0-144-15,0 0-48 0,0 0 0 0,0 0 0 16,0 0 48-16,0 0 0 0,0 0 0 0,0 0 0 16,0 0-176-16,-2-7 160 0,-2-1-160 0,3 0 160 15,1 0-160-15,1 2 0 0,-1-2 0 0,0 1-176 16,0 7 176-16,0 0-128 0,0 0 128 0,5-4-128 16,0 0 128-16,-5 4-208 0,0 0 80 0,9 2 128 15,1 2-192-15,-3 1 192 0,0 0-192 0,2 2 192 16,1-5-384-16,2 3 32 0,1 1 16 0,0-2 0 15,2-2-752-15,-1-2-128 16,-1-1-48-16,1 0 0 0,2-2-1760 0,-2-1-368 0,-1 0-64 0,0-2-1984 16,0-3-416-16</inkml:trace>
  <inkml:trace contextRef="#ctx0" brushRef="#br1" timeOffset="70439.99">2956 8549 2751 0,'0'0'256'0,"0"0"-256"16,-2-4 0-16,1-2 0 0,-2 0 3056 0,-1 1 560 16,-1 1 112-16,0 0 32 0,0 0-1776 0,0 2-368 15,-2-2-64-15,1 3-16 0,6 1-640 0,0 0-128 16,0 0-16-16,0 0-16 0,0 0-448 0,0 0-96 15,0 0 0-15,0 0-16 0,0 0-176 0,0 0 0 16,0 0 0-16,0 0 0 0,0 0 0 0,0 0 0 16,6 5 0-16,-6-5 0 0,8 4 0 0,0 0 0 15,1-2-144-15,0 1 144 0,0 0 0 0,0-1 0 16,0-2-128-16,2 0 128 0,2 0 0 0,0 0 0 16,0 1-128-16,-1-1 128 0,-3 0 0 0,0 0 0 0,0 2 0 0,1 2 0 15,-2-2 0-15,-1 3 0 0,-2 1 160 0,-1 3-32 16,0 3 976-16,-2 1 208 0,-2 1 32 0,0 0 16 15,-2 3-16-15,-2-2-16 0,-1 1 0 0,-2 1 0 16,-2 2-432-16,-1-2-64 0,-3 0-32 0,1 0 0 16,1-3-416-16,2 0-96 0,0-5-16 0,0 0 0 15,0 1-416-15,2-4-96 0,7-6-16 0,0 0-11008 16,0 0-2192-16</inkml:trace>
  <inkml:trace contextRef="#ctx0" brushRef="#br1" timeOffset="70799.55">3807 8408 24591 0,'0'0'1088'0,"0"0"224"0,0 0-1056 0,-8 0-256 15,0 0 0-15,0 2 0 0,1-1 1104 0,-3 4 176 16,1-2 16-16,1 2 16 0,2 0-720 0,1 2-144 15,1-2-16-15,3 3-16 0,-1-1-416 0,2 3 0 16,3 0 0-16,-1 0 0 0,1 1 0 0,0 1 0 16,1-5 0-16,-1 3 0 0,3-3-144 0,-1 1 144 15,0-3 0-15,-5-5 0 0,0 0-128 0,0 0 128 16,9 2 0-16,-1-2 0 0,0-3-208 0,0 1 64 16,-3-2 16-16,1 0 0 0,0-1 128 0,-1-2 0 0,-1 0 0 0,0 2 0 15,0 0 0-15,-4 5 0 0,2-6 0 0,-2 6 0 16,0 0 0-16,0 0 0 0,0 0 0 0,0 0 128 15,0 0 0-15,0 0 16 0,0 0 0 0,0 0 0 16,4 6-144-16,1 2 0 0,1-2 0 0,-1 1-176 31,1-1-432-31,2 1-96 0,3-1 0 0,-1 0-16 16,-1-4-2096-16,2 0-432 0</inkml:trace>
  <inkml:trace contextRef="#ctx0" brushRef="#br1" timeOffset="71299.39">4087 8454 18367 0,'0'0'816'0,"0"0"160"0,0 0-784 0,0 0-192 0,0 0 0 0,-5 1 0 16,-2 0 1168-16,1 2 192 0,-1 0 48 0,2 1 0 0,0-2-768 0,5-2-128 16,-5 5-48-16,5-5 0 0,-5 6-192 0,2 0-32 15,3-6-16-15,0 0 0 0,0 8-224 0,0-8 0 16,3 7 0-16,0-1 0 0,3 1 128 0,0 0-128 16,2 1 0-16,1 0 0 0,2 1 496 0,-1-1 0 15,0 1 0-15,2 4 0 0,1 0 368 0,0-1 80 16,-1 1 16-16,0 0 0 0,-4-1-64 0,-1-1-16 15,0 1 0-15,-2-1 0 0,-1 0-240 0,-1 1-64 16,-1-1 0-16,-2-2 0 0,-1-2-240 0,-2 0-48 16,-2-1-16-16,-1 1 0 0,-1 0-128 0,-1-2-16 15,-1-3-128-15,0 0 192 16,-1-4-512-16,0 0-96 0,3-2-32 0,-1-1 0 16,0-2-864-16,3 3-176 0,-1-2-48 0,4-1 0 15,-1-1 304-15,2-1 48 0,2-1 16 0,3 1 0 16,4 0 432-16,1 1 96 0,2-1 0 0,0 1 16 0,1 0 304 0,0 0 48 0,1-2 16 0,1 3 0 15,2-2 256-15,-1 4 0 0,0-2 0 0,-1-1 0 16,0-2 272-16,-1 0 16 0,-1 0 0 0,-1 3 0 16,0-5 32-16,-1 2 16 0,-3-2 0 0,0 3 0 15,-2-4-80-15,-1 2-32 0,0 1 0 0,-1 1 0 16,-1 2 192-16,-1-1 32 0,-2 2 16 0,1 6 0 16,-4-5 496-16,4 5 80 0,0 0 32 0,-6 0 0 15,6 0-192-15,-7 3-48 0,1 1 0 0,2 3 0 16,0 2-512-16,1 3-96 0,2-1-32 0,0 3 0 15,5-1-192-15,-1 0 0 0,1 0 0 0,2-3 0 16,0 0 0-16,1 0-160 0,-1-3 160 0,3 0-128 16,0-1-768-16,0 0-160 0,2-2-32 0,-1-2 0 15,-1 0-1664-15,1-1-352 16,-1-1-64-16</inkml:trace>
  <inkml:trace contextRef="#ctx0" brushRef="#br1" timeOffset="71611.85">4511 8417 12895 0,'0'0'576'0,"0"0"112"16,0 0-560-16,0 0-128 0,0 0 0 0,0 0 0 0,0 0 3536 0,1 7 688 16,0 1 128-16,1 1 16 0,-1-1-2848 0,2 2-576 15,-1-2-112-15,1 2-32 0,0 1-448 0,-1-1-96 16,2 1 0-16,1-2-16 0,0 0-240 0,2-1 0 16,-2 0 0-16,0-2 0 0,-5-6 0 0,0 0 0 0,8 4 0 0,0-1 0 15,0-2 0-15,0-2-208 0,0-2 32 0,-2-1 16 16,1-2-48-16,-1-2-16 0,1-3 0 0,-1 1 0 15,1-2 32-15,-1-2 0 0,-1 1 0 0,-1 0 0 16,0-2 192-16,0 1-176 0,-1 0 176 0,-1-1-160 16,1 4 160-16,0 0 0 0,-1 5 128 0,-2 6-128 15,0 0 560-15,0 0 32 0,0 0 16 0,0 0 0 16,0 0 32-16,3 10 0 0,1 1 0 0,-2 0 0 16,2 1-384-16,0 1-80 0,0 0-16 0,1 0 0 15,2 1-400-15,2 1-80 0,-1-3 0 0,1-2-16 16,1-1-2480-16,1-2-480 0,-1-1-96 0</inkml:trace>
  <inkml:trace contextRef="#ctx0" brushRef="#br1" timeOffset="71800.7">4872 8115 21071 0,'-3'-17'928'0,"3"10"208"0,0 7-912 0,0 0-224 15,0 0 0-15,0 0 0 16,0 0 864-16,0 0 128 0,0 0 32 0,7 8 0 0,-1 4-400 0,2 2-80 15,0 2-16-15,0 4 0 0,0 3-368 0,1-1-160 16,0 3 128-16,-1-2-128 0,2 1 0 0,1 1-224 16,-2-2 32-16,0 2 0 15,-1 0-1984-15,-2-3-384 0,-1-4-64 0,-1-1-6368 0</inkml:trace>
  <inkml:trace contextRef="#ctx0" brushRef="#br1" timeOffset="72144.56">4983 8498 8287 0,'0'0'368'0,"-4"-5"80"0,-1-2-448 0,-1 0 0 0,0-4 0 0,1-1 0 16,1-1 3168-16,1 0 544 0,2-1 128 0,1 1 0 15,1 0-2752-15,2 0-544 0,1 0-112 0,2 0-32 16,2 0-176-16,0 0-32 0,-2 1-16 0,2 0 0 16,0 2-32-16,1-2 0 0,0 0 0 0,0 2 0 15,1 2 16-15,-3 2 0 0,0 0 0 0,-7 6 0 16,5-3 16-16,-5 3 0 0,0 0 0 0,0 0 0 16,0 0 176-16,0 0 32 0,0 0 16 0,-2 6 0 15,-1 3-16-15,0-1-16 0,3-8 0 0,-2 8 0 16,0-2-240-16,2-6-128 0,0 0 128 0,-2 7-128 15,2-7 0-15,0 0 0 0,0 8-192 0,0-8 64 0,0 0-128 0,4 6 0 16,1-1-16-16,1 1 0 0,1-2 96 0,1-1 32 16,1 1 0-16,0 0 0 0,1 0 288 0,2 0 64 15,1 0 16-15,-1 0 0 0,0-1 672 0,-1 0 128 16,0 3 16-16,-1-1 16 0,-1 3 160 0,1 0 16 16,-4 1 16-16,-1 1 0 0,-2 1-256 0,-2-1-48 15,-2 0-16-15,-2 2 0 0,1-3-416 0,-2 0-64 16,0-1-32-16,-1-1 0 15,5-7-1056-15,-7 4-192 0,7-4-64 0,-6 0-10704 16,-1-3-2160-16</inkml:trace>
  <inkml:trace contextRef="#ctx0" brushRef="#br1" timeOffset="72285.21">5362 7901 21183 0,'-4'8'1888'0,"-2"2"-1504"0,-2 5-384 0,1 0 0 16,1 1 2064-16,1-2 352 0,1 2 64 0,2 0 16 16,4-2-2064-16,0-1-432 0,1-5 0 0,1 0-13376 15</inkml:trace>
  <inkml:trace contextRef="#ctx0" brushRef="#br1" timeOffset="72441.41">5447 7900 23951 0,'0'0'2128'16,"-3"9"-1696"-16,1 1-432 0,0 1 0 0,2 1 1680 0,0-1 256 16,2 1 48-16,0-3 16 0,1 3-1680 0,0-2-320 15,-1 1 0-15,1 0-13824 16</inkml:trace>
  <inkml:trace contextRef="#ctx0" brushRef="#br1" timeOffset="72847.74">810 8706 19343 0,'-11'9'1728'0,"7"-4"-1392"0,0 1-336 0,2 5 0 0,-2 1 1232 0,3 1 176 16,-1 0 48-16,4-2 0 0,-1 0-1168 0,1-1-288 15,2-1 0-15,2 2 0 16,0-2-1536-16,1 0-352 0</inkml:trace>
  <inkml:trace contextRef="#ctx0" brushRef="#br1" timeOffset="72972.72">940 8755 19343 0,'0'0'1728'0,"1"8"-1392"16,1 2-336-16,1 1 0 0,5-5 928 0,3 1 112 15,0-2 32-15</inkml:trace>
  <inkml:trace contextRef="#ctx0" brushRef="#br2" timeOffset="103606.04">20477 10932 29135 0,'-19'11'1280'0,"-2"3"288"0,-1 0-1248 0,0 3-320 16,0 3 0-16,2-4 0 0,2-1 640 0,2 1 80 16,4-2 16-16,3-2 0 0,3-4 224 0,1-2 64 0,1-1 0 0,4-5 0 15,0 0-352-15,0 0-64 16,0 0-16-16,5-9 0 0,0-1-224 0,2-4-48 0,-1-5-16 0,2-2 0 15,-2-3 368-15,0-5 80 0,0-1 16 0,-1-4 0 16,1-2-448-16,-1-2-64 0,-1 0-32 0,0-1 0 16,0 2-224-16,-1 0 0 0,1-4-192 0,0 1 192 15,0 1-416-15,1-1 32 0,3 1 0 0,0 3 0 32,-1 1-368-32,-1 6-64 0,6 6-16 0,0 4 0 15,1 5 112-15,1 5 16 0,-1 5 0 0,4 9 0 0,1 8 288 0,3 11 64 0,2 8 16 0,0 5 0 31,0 3 336-31,2 3-176 0,0 3 176 0,2-1-128 0,0 0 128 0,-2-2 0 0,1-5 0 0,-2-2 0 16,-3-2 0-16,-3-4 0 0,-3-5 0 0,-3-3 0 0,-3-3 352 0,-3-2 48 16,-4-4 16-16,-4-1 0 0,-4-1 208 0,-1-2 32 15,-5-3 16-15,-4-2 0 0,-3-1-224 0,-5-1-32 16,-3-4-16-16,-3-2 0 0,-3-3-128 0,-3 0-16 16,-5-5-16-16,-3-1 0 0,-4-3-32 0,-2 0 0 15,1 1 0-15,2-1 0 0,1 2-208 0,6-3 176 16,1 1-176-16,6 1 160 0,6 0-160 0,4 0 0 15,5-1 0-15,5-2 0 0,7-2 0 0,3-1 0 16,6-5 0-16,4-1 0 0,6-2-336 0,7-1-48 16,6-2-16-16,5-1 0 15,6 2-48-15,5 1 0 0,5 1 0 0,1 2 0 0,-3 3 256 0,2 2 64 16,-1 4 0-16,1 2 0 0,-3 6 128 0,1-1-160 16,-2 5 160-16,-3 2-160 0,-1 3 160 0,-6 3 0 0,-6 2 0 15,-5 5 0-15,-5 2 128 0,-5 4 48 0,-7 3 16 0,-5 5 0 16,-6 4 512-16,-6 4 128 0,-5 3 0 0,-3 3 16 15,-3 2-80-15,-4 1 0 0,-5 1-16 0,-2-1 0 16,-1 2-304-16,0-3-64 0,-2 1-16 0,2-3 0 31,0-1-368-31,2-4 144 0,1-1-144 0,3-1 0 32,4-4-384-32,3-3-192 0,4 1-48 0,4-6 0 15,4 0-2064-15,5-5-400 0,7-1-96 0,4-3-7552 0,5-3-1504 0</inkml:trace>
  <inkml:trace contextRef="#ctx0" brushRef="#br2" timeOffset="103934.6">21184 10703 9215 0,'14'-13'816'0,"5"-3"-656"15,2 2-160-15,2-4 0 0,2-1 3536 0,-2-2 688 16,-2 1 128-16,0 0 16 0,-3 2-2272 0,-2-2-464 16,-3 5-96-16,-3 0 0 0,-3 3 80 0,-2 2 32 15,-4 2 0-15,-1 2 0 0,-5 0-592 0,-3 4-112 16,-1 1-32-16,-1 3 0 0,-3 5-400 0,-2-1-64 15,0 3-32-15,-1 7 0 0,0 6-288 0,1 6-128 16,-3 3 128-16,2 5-128 0,3 5 0 0,2 3 0 16,4 0-144-16,3 5 144 0,4 0-160 0,4-1 160 15,1-1-128-15,4-6 128 0,4-2-128 0,1-7 128 16,5-2-128-16,0-5 128 0,2-5 0 0,2-5-160 16,1-7 160-16,1-4 0 0,0-5 0 0,-1-6 0 15,0-3 0-15,-3-7 0 0,-3-3 368 0,-2-4-32 0,-3-5 0 16,0-4 0-16,-6-3 96 0,-1-1 16 0,-4-3 0 0,0-2 0 15,-4-1-192-15,-2-1-16 0,-1 0-16 0,-3-1 0 16,-3 1-224-16,-2 0 128 0,-1 1-128 0,-1 2 0 31,-2 2-288-31,-1 4-160 0,-2 2-16 0,2 6-16 16,1 2-1888-16,1 7-384 0,1 3-80 0,0 9-13312 0</inkml:trace>
  <inkml:trace contextRef="#ctx0" brushRef="#br2" timeOffset="104153.32">21445 10735 24879 0,'0'0'2208'0,"-7"7"-1760"15,0-3-448-15,-1 2 0 0,0 3 2128 0,1 1 352 16,2-1 64-16,0 1 16 0,1 3-768 0,1 3-160 16,2 1-32-16,2 2 0 0,3 2-688 0,2 1-144 15,1-2-16-15,2 1-16 0,5 2-496 0,-1-2-112 16,2-1 0-16,3-1-128 0,2-1 0 0,1-1 0 15,1-1 0-15,0 0 0 16,0-2-288-16,2-1-112 0,-1-2-32 0,1-1 0 16,-2-4-1872-16,-1 0-368 0,1-4-80 0,0-2-7808 15,-1-1-1584-15</inkml:trace>
  <inkml:trace contextRef="#ctx0" brushRef="#br2" timeOffset="104543.87">21962 10647 15663 0,'-6'-12'1392'0,"6"12"-1120"0,0 0-272 0,-1-5 0 15,-5 1 2752-15,6 4 480 0,0 0 96 0,-5 4 32 16,0 1-1440-16,1 4-272 0,0 4-64 0,2 3-16 16,0 3-512-16,2 4-96 0,3 3-32 0,-1 2 0 15,2-2-544-15,3 4-128 0,1-4 0 0,1 1-16 16,1-4-240-16,1-1 128 0,0-1-128 0,1 0 0 16,0-2 128-16,2-2-128 0,1-2 0 0,2-4 0 15,-3-1 0-15,1-3 0 0,0-4 0 0,-1-4 0 16,-1-5 0-16,-1 0 0 0,0-3 0 0,1-2 0 15,-3-7 0-15,2 0 0 0,0 0-160 0,-1-3 160 16,1-3-128-16,-3 1 128 0,-2-3-128 0,-1 0 128 0,1-2-176 0,-2 1 176 16,-1 0-208-16,1-1 80 0,0 2 128 0,-2 3 0 15,-2 3 0-15,1 3 0 0,-1 3 144 0,0 1 64 16,-1 6 16-16,0 7 0 0,0 0 144 0,0 0 16 16,-1 9 16-16,0 7 0 0,-1 4 0 0,2 3 0 15,2 4 0-15,0 3 0 0,2 0-208 0,3 2-32 16,0-1-16-16,4 0 0 0,-1-1-144 0,2-1-176 15,1-4 48-15,1-2 0 16,2-3-1440-16,0-2-288 0,-1-1-48 0,0-5-8976 16,-2-1-1808-16</inkml:trace>
  <inkml:trace contextRef="#ctx0" brushRef="#br2" timeOffset="104715.81">22597 10462 20271 0,'0'-7'1792'0,"2"1"-1424"0,-2 6-368 0,0 0 0 16,0 0 2496-16,0 0 448 0,0 0 64 0,0 0 32 16,2 9-1584-16,2 5-320 0,0 4-64 0,0 6-16 15,0 6-272-15,1 0-48 0,2 4-16 0,-1 1 0 16,1 3-208-16,-1-2-64 0,2 1 0 0,-1-1 0 16,0-1-288-16,1 2-160 0,1-3 160 0,0 1-160 15,1-5-1072-15,-1 0-304 0,-2-3-64 0,1-1-9392 16,0-2-1888-16</inkml:trace>
  <inkml:trace contextRef="#ctx0" brushRef="#br2" timeOffset="104997.21">22567 11167 16575 0,'0'0'1472'0,"0"0"-1168"16,0 0-304-16,0 0 0 0,0 0 3840 0,0 0 720 15,0 0 144-15,0 0 32 0,9 4-2384 0,2-2-480 16,3-2-80-16,2 0-32 0,0-2-784 0,2 1-144 0,1-2-48 0,5 0 0 16,2-1-784-16,1-1 0 0,-1 0 0 0,2 0-192 15,0-2 192-15,0 2 0 0,-1-1 0 0,-1-1 0 31,0 0-2384-31,-1 0-384 0,-1-1-80 0,-2 0-13104 0</inkml:trace>
  <inkml:trace contextRef="#ctx0" brushRef="#br2" timeOffset="105169.17">22467 10519 36911 0,'-14'-1'1632'0,"14"1"352"0,0 0-1600 0,0 0-384 0,0 0 0 0,0 0 0 16,9-3 544-16,5 2 32 0,4-3 0 0,6 1 0 0,4-1-176 16,5 2-16-16,0-3-16 0,2 3 0 15,4-4-912-15,1 0-176 0,1 1-48 0,-1 0-10704 16,1-1-2160-16</inkml:trace>
  <inkml:trace contextRef="#ctx0" brushRef="#br2" timeOffset="105544.25">23093 10449 31039 0,'0'0'1376'0,"0"0"288"0,0 0-1344 0,0 0-320 16,0 0 0-16,9-4 0 0,3-2 352 0,1 1 0 16,1 0 0-16,4-1 0 0,2-1 208 0,2 0 32 0,1 1 16 0,2 1 0 15,1 0-336-15,0-1-64 0,-1 4-16 0,1-4 0 16,2 3-192-16,-2 0 0 0,-2 0 0 0,-1 3 0 15,-3 2 0-15,0 0 0 0,-4 3 128 0,-2 2-128 16,-1 0 128-16,-5 2 0 0,-6 4-128 0,-3 1 192 16,-4 4 16-16,-2 6 0 0,-2-1 0 0,-1 5 0 15,-2 2 272-15,0 1 48 0,-1-1 16 0,0 0 0 16,2 2 96-16,0 2 32 0,2-1 0 0,1 2 0 16,3 2-352-16,1-1-80 0,3-1-16 0,1-3 0 15,2 0-224-15,2 1 176 0,1-1-176 0,2-4 160 16,1-1-160-16,2-2 0 0,2-3 0 0,2-1 0 15,-1-2-192-15,2-2-32 0,-1-1 0 0,0-2 0 16,2-3-1440-16,-2-2-304 0,-1-1-48 16,0-3-16-16,-3-1-1424 0,-3-4-304 0</inkml:trace>
  <inkml:trace contextRef="#ctx0" brushRef="#br2" timeOffset="105684.9">23283 10782 39503 0,'-13'-6'1744'0,"9"2"368"0,4 4-1680 16,0 0-432-16,0 0 0 0,0 0 0 0,5-3 672 0,4-2 48 16,3 1 16-16,4-1 0 0,3 0-160 0,6 1-16 15,5-3-16-15,4 1 0 0,5-3-544 0,6 1-144 16,4 1-16-16,24-4 0 16,-9 0-2288-16,-4 2-464 0,-3 0-96 0</inkml:trace>
  <inkml:trace contextRef="#ctx0" brushRef="#br2" timeOffset="106044.2">24966 10278 18431 0,'-19'1'816'0,"4"2"160"0,-4 1-784 0,-1 2-192 0,1 5 0 0,-5 0 0 15,-3 2 4368-15,-2 2 832 0,-1 0 176 0,0 2 16 16,0 0-4048-16,5-2-800 0,6 0-160 0,3 0-48 15,3 0 16-15,7 1 0 0,3-1 0 0,6 1 0 16,4 0-352-16,5-2 0 0,5 2 0 0,4 1 128 16,5 0-128-16,4 0 0 0,4 0-176 0,0-2 176 15,-3 1-128-15,0 2 128 0,1 4 0 0,-2-1-144 0,-3 0 144 0,-2 0 0 16,-3-2 0-16,-2 0 0 0,-4-2 240 0,-2 1-32 16,-4 1 0-16,-2-2 0 0,-4-1 368 0,-4-2 80 15,-2 1 16-15,-3-2 0 0,-5 2 32 0,-3-4 0 16,-3-1 0-16,-1-1 0 0,-1-1-400 0,-3 0-80 15,-1-3-16-15,-2-1 0 0,1-1-208 0,-1-3-256 16,-2-3 48-16,-1-1 16 16,1-1-3136-16,0-3-608 0</inkml:trace>
  <inkml:trace contextRef="#ctx0" brushRef="#br2" timeOffset="106169.11">24755 10434 23039 0,'14'-10'2048'15,"7"-3"-1648"-15,3-3-400 0,3 0 0 0,2 1 4144 0,1-1 736 0,1-1 160 0,0 2 16 16,2 0-3904-16,-1 2-800 0,0 1-160 0,-1 2-16 31,4 0-1904-31,3 2-384 0,1 3-80 0</inkml:trace>
  <inkml:trace contextRef="#ctx0" brushRef="#br2" timeOffset="106841.18">25871 10957 28559 0,'-26'21'1264'0,"12"0"272"0,1 7-1232 0,1 2-304 16,1-2 0-16,2-3 0 0,0-5 1568 0,1-7 256 16,2-1 48-16,6-12 16 0,0 0-416 0,0 0-64 15,0 0-32-15,0 0 0 0,11-8-352 0,3-5-64 16,0-8 0-16,4-3-16 0,2-4-592 0,1-2-112 15,1-2-32-15,-3-2 0 0,0-3-208 0,-1-3-288 16,0 1 64-16,0-4 16 0,-2-4 80 0,2 0 128 16,2-1-208-16,-5-2 80 0,-3-2-16 0,0 0 0 15,-2 0 0-15,-1-2 0 16,-1 2-1264-16,1 12-256 0,-2 4-64 0,1 10 0 16,-2 8 736-16,2 6 144 0,0 7 16 0,-8 5 16 0,8 12 816 0,-2 5 0 15,-1 4 0-15,2 9 0 0,-1 6 0 0,0 3 0 16,-2 3 0-16,1 4 0 0,1-2 0 0,3-1 0 0,2-1 0 0,1 1 0 15,1-4 0-15,0 3 192 0,0-2-48 0,-5-11-16 16,-2 3 416-16,1-2 80 0,-1 0 16 0,1-1 0 16,-2-4 480-16,-1-4 96 0,1-3 32 0,-4-5 0 15,-2-1-528-15,-2-1-96 0,1-4-32 0,-4-1 0 16,-3 1 48-16,-4-4 16 0,-2-5 0 0,-5 1 0 16,-3 1-304-16,-5-5-64 0,-3 1-16 0,-3-4 0 15,-2-1-48-15,-4-2-16 0,0-2 0 0,-17-6 0 16,2-2-16-16,3 0-16 0,2-1 0 0,9 0 0 15,5 0-304-15,8-2-64 0,4-1-16 0,5 1 0 16,7 3-496-16,4 0-80 0,5 1-32 16,9-2 0-16,5 5 144 0,10 2 32 0,5-2 0 0,10 0 0 15,4 1 256-15,6 2 64 0,2-1 16 0,-12 5 0 0,6-3 32 0,2-3 0 16,5 2 0-16,4-2 0 0,6-3 272 0,1 2 0 16,0 0-128-16,-3 1 128 0,-3 2 0 0,-5 1 0 15,-2 2 0-15,-7 2 0 0,-4 3 0 0,-6 3 0 16,-6 0 0-16,-4 2 0 0,-4 1 0 0,-3 3 0 15,-6 1 192-15,-7-4-48 0,0 8 688 0,-3 3 128 16,-7 6 16-16,-5 7 16 0,-6 2 0 0,-5 5 0 16,-4 4 0-16,-5 3 0 0,-7 1-64 0,-5 2-16 15,-4 0 0-15,0 2 0 0,2-2-336 0,3 0-80 16,6-3-16-16,-14 14 0 16,11-7-800-16,11-4-144 0,7-1-48 0,7-1-14672 15,2-4-2944-15</inkml:trace>
  <inkml:trace contextRef="#ctx0" brushRef="#br2" timeOffset="111477.66">8069 11584 10127 0,'0'0'448'0,"0"0"96"0,0 0-544 0,6-5 0 0,-16 11 0 0,-1 1 0 0,2-1 2368 0,1 1 352 16,3-2 80-16,5-5 16 0,0 0-1280 0,0 0-256 15,0 0-64-15,7 4 0 0,3-1-256 0,2-2-48 16,1-2-16-16,1-2 0 0,2-1-96 0,2 2-32 15,2-4 0-15,1 2 0 0,1 1-176 0,0-1-32 16,0 0-16-16,3 1 0 0,2 1-160 0,2-1-48 16,1-1 0-16,1 0 0 0,2 0-16 0,1 2 0 15,0 2 0-15,1-3 0 0,0 0-80 0,0 2-32 16,-1-4 0-16,0 0 0 0,-1-2 112 0,-2 1 0 16,-2-1 16-16,-1 1 0 0,2-1 112 0,0-2 32 15,-1 1 0-15,-2 2 0 0,1-1-96 0,0 2-32 0,2 1 0 0,0 1 0 16,-1 2-128-16,-2-2-32 0,1 1 0 0,-2 0 0 15,0 2-64-15,1 2 0 0,-2-1-128 0,1 0 192 16,-1 2-64-16,0-3 0 0,-3 1-128 0,1 2 192 16,1 0-32-16,-1-1-16 0,1-1 0 0,-1 2 0 15,-1 0 0-15,2 1 0 0,1-3 0 0,1 1 0 16,-3 1 32-16,1 0 0 0,-1-1 0 0,0 0 0 16,2-2-48-16,-1 1-128 0,-1 1 192 0,1 1-64 15,-1 1-128-15,1-3 128 0,-1 5-128 0,0-4 128 16,0 2-128-16,-2-3 0 0,-2 2 0 0,1 0 0 15,2-2 128-15,0 0-128 0,-1-1 128 0,0 0-128 16,-2 0 192-16,1-1-32 0,1 0-16 0,-1-1 0 0,0 0-144 0,1-1 192 16,1 0-192-16,-1 0 192 0,1-3-192 0,0 2 0 15,0 3 0-15,1-2 128 0,-3 1-128 0,0-1-144 16,0 1 144-16,0 2-208 16,3 0-1520-16,-1 4-288 0,-1 2-64 0,-1 2-15648 15</inkml:trace>
  <inkml:trace contextRef="#ctx0" brushRef="#br2" timeOffset="112840.25">12922 11512 5519 0,'0'0'240'0,"0"0"64"0,0 0-304 0,0 0 0 15,0 0 0-15,7 7 0 0,1-2 3488 0,1 0 640 16,3-1 128-16,3-1 32 0,2-1-2416 0,4 2-464 16,3 0-112-16,2-1-16 0,2 1-688 0,5-2-144 15,1 1-16-15,4-3-16 0,2 0-32 0,3 0-16 16,4 0 0-16,-3 0 0 0,-2-3 144 0,0 2 16 15,1-1 16-15,0-1 0 0,-1-1 64 0,1 0 16 16,0 0 0-16,2 0 0 0,1 2-320 0,1-1-64 16,1 0-16-16,-2 2 0 0,-3-1 48 0,0 2 16 15,0-3 0-15,-3 2 0 0,-2-1 16 0,0 4 0 16,1-1 0-16,-1 2 0 0,-1-3 80 0,3 0 32 16,-3 3 0-16,2 0 0 0,1-2-80 0,0 2-16 15,-3 0 0-15,0-1 0 0,-1-1-112 0,-3 1-16 0,-1-1-16 0,-1 0 0 16,0 1-48-16,2-1 0 0,-1 0 0 0,2 1 0 15,0-1 0-15,0 2 0 0,1-3 0 0,2 1 0 16,-1 0 0-16,2 3-128 0,-3-3 192 0,1 2-64 16,-1 0-128-16,-3-3 128 0,-2 1-128 0,0 0 128 15,0 3-128-15,0-4 0 0,-1 1 144 0,1 1-144 16,-3-1 128-16,2 0-128 0,0 1 128 0,-1-1-128 16,1-1 144-16,0 0-144 0,1 0 192 0,-3-1-192 15,-1-1 160-15,0 1-160 16,-1-2 128-16,1 2-128 0,-1-2 192 0,-2 2-64 0,1 0 0 0,-1 0 0 0,-1-3 32 15,1 1 0-15,0-2 0 0,1 1 0 0,-2-1-32 0,0-1 0 16,0 3 0-16,2-1 0 0,-2-2 16 0,1 3 0 16,1-3 0-16,0 2 0 0,0-1 32 0,1 1 0 15,-1 2 0-15,1-2 0 0,-3 1-176 0,2 1 0 16,-2-2 0-16,1 1 128 0,1-2-128 0,-1 1 0 16,0 0 0-16,-1 0 0 0,1-1 0 0,2 1 0 15,0 0 128-15,-1 1-128 0,1 0 0 0,0-1 0 16,1 1 0-16,-1-1 0 0,1 1 0 0,-1 0 0 15,-1-3 0-15,1 1 0 0,0 1 0 0,0 2 0 16,-2-4 0-16,2 3 0 0,-2-4 0 0,2-1 128 0,0 2-128 0,-2-2 0 16,0 3 0-16,-2-1 0 0,-1 2 0 0,1-1 0 15,0 1 0-15,-1 2 0 0,-2-1 128 0,3 1-128 16,-2 0 0-16,1 1 0 0,-1 1 0 0,1 0 0 16,-2 0 0-16,3 0 0 0,-3 0 0 0,1 0 0 15,-4 0 0-15,2 0 0 0,0 1 0 0,1 1 0 16,-1-2 0-16,-1 1 128 0,-2 0-128 0,1 0 0 15,-1 1 0-15,-1-1 0 0,1 0 0 0,1 2 0 16,-1-3 0-16,2 0 0 0,-2 0 0 0,0 0 0 16,-1 1 0-16,0-1 0 0,1 0 128 0,0 0-128 15,-1 0 0-15,1 2 128 0,-1-2-128 0,2 0 128 16,-1 0-128-16,0 1-176 0,-1 1 48 0,7-2 0 16,-3 0-528-16,0 0-112 0,-2 0 0 0,-2 0-11936 15,2 0-2384-15</inkml:trace>
  <inkml:trace contextRef="#ctx0" brushRef="#br2" timeOffset="124700.25">3155 12488 32303 0,'-8'5'1424'0,"-4"1"304"0,6 1-1376 0,-2-1-352 0,0-3 0 0,2 0 0 16,6-3 208-16,-7-2-16 0,1-2-16 0,1-6 0 15,2-2 192-15,0-5 32 0,2-6 16 0,0-5 0 16,-2-4-416-16,3-5 0 0,1-4 0 0,1-1 0 16,0-1 0-16,0 0 0 0,-2-2 0 0,1 0 0 0,0-1-192 0,1 1 0 15,-1-1-16-15,1 3 0 32,1 1-288-32,-2 6-48 0,-1 3-16 0,2 3 0 0,2 7 336 0,2 6 64 0,3 4 16 0,0 5 0 15,0 4 16-15,3 7 0 0,0 3 0 0,2 8 0 16,1 6 128-16,2 6 176 0,-1 5-48 0,4 5 0 0,2 3 160 0,0 2 32 15,-1 2 0-15,0-1 0 0,1-1-128 0,-1-5-32 16,-4-5 0-16,0-1 0 0,0-1-160 0,-3-2 0 16,-2-2 0-16,-4-3 0 0,-2-2 176 0,-3-2-48 15,-4-2-128-15,-3-2 192 0,-3-1 48 0,-3-2 0 16,-5-2 0-16,-1 0 0 0,-4-4-48 0,-3-1 0 16,-5-1 0-16,-2-3 0 0,-2-4-32 0,-4-3-16 15,-3-3 0-15,-2-3 0 0,-1-3 16 0,1-1 0 16,4-4 0-16,0-1 0 0,1-1-368 0,4-1-80 15,6-1-16-15,5 3 0 0,4 0 32 0,6 1 0 16,3 0 0-16,5 3 0 0,3 1 96 0,5 1 32 16,5 2 0-16,4 4 0 0,4 1 16 0,6 1 0 15,3 1 0-15,6 2 0 0,2 1 128 0,4 0-128 16,1-2 128-16,2-3-128 0,-2-2 128 0,1 1 0 0,1-3 0 0,-2 0-128 16,-1-3 128-16,-2 2 0 0,-3 1 0 0,-3 2 0 15,-1-1 0-15,-5 3 0 0,-6 0 0 0,-3 4 0 16,-4 4 128-16,-5 1 64 0,-7 0 16 0,-1 9 0 15,-5 1 576-15,-5 5 112 0,-3 0 32 0,-5 6 0 16,-1 4 208-16,-4 3 32 0,-2 4 16 0,-4 2 0 16,-4-3-368-16,-2 0-80 0,-1 3-16 0,-2-1 0 15,-4-1-240-15,3 0-48 0,3-1-16 0,3-2 0 16,2-1-416-16,4-4 0 0,5-1 0 0,6-2-13232 16,4-3-2720-16</inkml:trace>
  <inkml:trace contextRef="#ctx0" brushRef="#br2" timeOffset="126341.58">10959 12342 15663 0,'4'-2'1392'0,"1"2"-1120"0,3 2-272 0,30-17 0 0,-28 18 464 0,2-1 48 0,2 1 0 0,3 2 0 0,3-2 288 0,2 2 64 16,3 2 16-16,1-1 0 0,1 1-144 0,2-2-32 15,-2-1 0-15,2 0 0 0,-2 0 0 0,2 1-16 16,1-4 0-16,0 0 0 0,-1 1 64 0,1-1 16 15,0 0 0-15,-2-1 0 0,1-1-256 0,1 0-64 16,1-1 0-16,1 1 0 0,-1 1-96 0,0-1-32 16,2-2 0-16,-2 1 0 0,-1 0 96 0,0 2 16 15,-3-4 0-15,1 3 0 0,-1 0-48 0,0-2 0 16,0 2 0-16,-1-2 0 0,1 1-192 0,0-1-32 16,2 2-16-16,0-2 0 0,-1 1 48 0,4-1 0 15,2 2 0-15,-2-3 0 0,0 0 128 0,0 0 16 16,-1 1 16-16,2-2 0 0,-3 2-80 0,1 2-16 0,2-4 0 0,-2 2 0 15,-2 2-112-15,0 2-16 0,-1-3-128 0,1 0 192 16,1 1-192-16,0 1 144 0,0 3-144 0,0-2 128 31,0-1-128-31,1 1 192 0,2 2-192 0,-2 0 192 16,-1-1-48-16,0 1 0 0,0 1 0 0,1-2 0 16,1 0-16-16,-1-1 0 0,-3 0 0 0,4 2 0 15,-1-3-128-15,0 1 192 0,-1-1-192 0,2 1 192 16,-1 5-48-16,0-5 0 0,2 0 0 0,-2 2 0 0,2-1 0 15,-1 1 0-15,1-2 0 0,-1-1 0 0,-2 0-144 0,2 2 0 16,2-2 0-16,0 0 128 0,-2 0-128 0,2 0 0 16,1 2 0-16,0 1 0 0,3 1 0 0,-1-3 0 15,-1 2 128-15,3-1-128 0,-1 0 0 0,-1 0 0 16,-2 1 0-16,1 1 0 16,1 1-704-16,-2 3-192 0,-1 1-16 0,0 3-16432 15</inkml:trace>
  <inkml:trace contextRef="#ctx0" brushRef="#br2" timeOffset="126998.25">16615 12313 6447 0,'-8'4'576'0,"-3"-3"-576"0,-2 0 0 0,2 1 0 0,1-1 2896 0,1 0 480 0,0-2 80 0,9 1 32 16,0 0-1952-16,0 0-384 0,0 0-64 0,0 0-32 15,8-1-112-15,4-2-32 0,2 2 0 0,4-3 0 16,3 1-144-16,4 1-16 0,1-1-16 0,1 2 0 16,1-3-288-16,3 3-64 0,2-1-16 0,3 2 0 15,2 0-64-15,4 0-16 0,1 0 0 0,5 0 0 16,3-2 64-16,1 0 16 0,0 1 0 0,2 1 0 16,-1-3 16-16,0 1 0 0,4 1 0 0,-3-2 0 15,0-1-208-15,0 1-48 0,3 2 0 0,-4 0 0 16,-2-4-128-16,0 1 0 0,-3 0 0 0,-1 1 0 0,-3-2-208 15,1 1-128-15,-1 0-32 0,1 3-14528 16</inkml:trace>
  <inkml:trace contextRef="#ctx0" brushRef="#br2" timeOffset="127812.04">23698 12420 17503 0,'-8'-3'1552'0,"0"2"-1232"0,8 1-320 0,-8 0 0 16,2-1 1648-16,6 1 272 0,0 0 48 0,0 0 16 15,0 0-704-15,8-2-128 0,3 0-16 0,5 2-16 16,0-3-16-16,2 2 0 0,4 1 0 0,13 0 0 16,2 2-80-16,0 2-32 0,4-2 0 0,-11 3 0 15,5-1-320-15,3 2-64 0,2 3-16 0,5-1 0 16,-2-1-320-16,-2 2-64 0,1-3-16 0,0 1 0 16,0-1-192-16,12 2 128 0,-7-1-128 0,-17-3 0 15,1 1 128-15,1-4-128 0,-2 2 0 0,0-1 144 16,0 1-144-16,-3-2 160 0,-2-1-160 0,-2 2 160 0,-3-2-160 0,-1 0 160 15,0-2-160-15,-4 1 160 0,-3 0-160 0,0 2 0 16,-2-1 0-16,1 0 128 16,0-1-528-16,4-1-112 0,-4 2-32 0,1 0 0 15,-1-2-2672-15,0 0-544 0,2 1-96 0</inkml:trace>
  <inkml:trace contextRef="#ctx0" brushRef="#br2" timeOffset="128343.33">27319 12596 19343 0,'0'0'1728'0,"13"2"-1392"0,0-2-336 0,1 2 0 0,2-1 1904 0,4 2 304 16,1-3 64-16,2 0 16 0,6 0-704 0,0 0-144 15,2-2-32-15,2 2 0 0,0-2-48 0,5-1-16 16,3-1 0-16,4 0 0 0,6 0-320 0,1 2-80 15,2-2-16-15,-1-1 0 0,1-1-400 0,-1 3-80 16,3-3 0-16,-1 2-16 0,0 0-176 0,2 3-16 16,0 1-16-16,2 1 0 0,-3 1-224 0,-1 2 128 0,-3-2-128 0,0 2 0 15,-2 0 0-15,-1 1 128 0,0 2-128 0,0-1 0 16,1-3 0-16,-1 1 0 0,-1 0 0 0,-3 1-160 16,-4 0-96-16,-1 0 0 0,-4 2-16 0,8 1 0 31,-8-2-1616-31,-8 0-320 0,-6-1-64 0</inkml:trace>
  <inkml:trace contextRef="#ctx0" brushRef="#br3" timeOffset="159647.13">5679 13202 12543 0,'0'0'560'0,"0"0"112"0,0 0-544 0,0 0-128 0,-7-4 0 0,7 4 0 16,0 0 272-16,0 0 32 0,0 0 0 0,11-5 0 16,1 0 16-16,1 1 0 0,1 1 0 0,0 2 0 0,-1 0 96 0,3 1 32 15,2 1 0-15,1 1 0 0,-1 1-112 0,0 0-16 16,2 1 0-16,2-2 0 0,-1 1 16 0,-1-1 0 15,1 1 0-15,2-2 0 0,-1 5-80 0,1-4-32 16,2-2 0-16,0 1 0 0,-1 2-96 0,1-3 0 16,1 0-128-16,2 0 192 0,0 1 32 0,2 1 0 15,2-2 0-15,0 1 0 0,0 2-96 0,0-1 0 16,2 1-128-16,0-1 192 0,-2 0-192 0,0 0 144 16,-2 1-144-16,0 1 128 0,2-3-128 0,-3 0 128 15,-4-1-128-15,1 3 128 0,0-3 128 0,0 1 32 16,1-1 0-16,2-1 0 0,2 2 0 0,3-1 0 15,3-1 0-15,2 1 0 0,0 0-64 0,-1-3-16 0,-3 0 0 16,0 0 0-16,0 0-48 0,-1 1-16 0,-2-1 0 0,-1 2 0 16,0-1-144-16,2 2 0 0,-1 0 144 0,4 0-144 15,0-1 128-15,3 1-128 0,0-1 128 0,0 1-128 16,-1-1 192-16,0-1-48 0,-4 0 0 0,1-1 0 16,2-3-144-16,-3 2 160 0,-2 1-160 0,1-2 160 15,1 1-160-15,1 0 0 0,0 0 0 0,3 0 128 16,1 2-128-16,-1-2 0 0,-3 1 144 0,1 3-144 15,-3-4 192-15,-2 3-16 0,-1 1-16 0,0 0 0 16,-1-1 48-16,0 2 16 0,-3 1 0 0,1 1 0 16,2-2-64-16,1 1-16 0,1-1 0 0,2-1 0 15,-1 0-144-15,3 0 0 0,5 0 144 0,-1 0-144 16,0 3 0-16,-4-3 144 0,-1-3-144 0,-2 3 0 16,0 0 176-16,-2-1-176 0,-2-1 160 0,0 2-160 15,-1 2 256-15,1-2-64 0,0-2 0 0,0 2 0 0,-1 2-16 16,3-1-16-16,1-2 0 0,1 1 0 0,-2 4 32 0,1-4 16 15,1 0 0-15,0-3 0 0,-4 2-16 0,2-1 0 16,-1 1 0-16,0 1 0 0,-1 0 16 0,2 0 0 16,-1-3 0-16,1 2 0 0,-1 1-208 0,1 0 176 15,0 0-176-15,0 0 160 0,1-1-160 0,-2 0 0 16,-1 1 144-16,1 0-144 0,-2-3 288 0,2 3-16 16,-4-1 0-16,1 1 0 0,-3 1 112 0,2-2 0 15,0-1 16-15,0 1 0 0,-2-4-48 0,2 0-16 16,-2-1 0-16,4-1 0 0,0-3-16 0,2 3 0 15,-2 1 0-15,2 0 0 0,2-2-64 0,2 3 0 0,-1 0-16 0,1 2 0 16,-1-4-112-16,0 4 0 0,-5-1-128 0,-1 1 192 16,0 0-192-16,-1 2 0 0,0-1 0 0,-2-1 0 15,-2-1 128-15,0 1-128 0,0 1 0 0,1-2 144 16,3 1-16-16,-1 2-128 0,1 1 192 0,1-3-64 16,3 2-128-16,-2 0 128 0,1-2-128 0,0 2 128 15,1 0-128-15,0-1 0 0,-3 2 0 0,0 0 0 16,-1-1 0-16,-2 1 0 0,1 1 128 0,2 1-128 15,-2 0 0-15,1 1 0 0,0-1 0 0,1 1 0 16,0-2 0-16,0 2 0 0,0-1 0 0,2 1 0 16,3-2 0-16,-1 2 0 0,0-3 0 0,1 1 0 15,0 1 0-15,1-1 0 0,0-1 0 0,0 0 128 16,-2 1-128-16,2 1 0 0,0 0 0 0,-1-1 0 16,-3 1 0-16,0-1 0 0,-1-1 0 0,2 1 0 15,0 1 0-15,1 0 0 0,0 1 0 0,1 1 0 16,0-2 0-16,3 1 0 0,-1 0 0 0,-1-2 0 0,-2-1 0 0,-1 0 0 15,-2 0 0-15,2 3 128 0,1-3 0 0,-1 0 0 16,-2-3 0-16,2 0 0 0,1 2 128 0,0-2 0 16,0 2 16-16,2 0 0 0,2-1-16 0,0 2 0 15,-1-2 0-15,-1 1 0 0,1-2 0 0,-2 0-16 16,-2 2 0-16,1-2 0 0,-2 1-48 0,1-1 0 16,1 1 0-16,-1-1 0 0,-2 0-48 0,3 2-16 15,0 0 0-15,3 1 0 0,1 0-128 0,1 1 0 16,1 0 0-16,5 3 0 15,2-2-1088-15,0-1-256 0,-1 0-64 0,-3 1-16992 0</inkml:trace>
  <inkml:trace contextRef="#ctx0" brushRef="#br3" timeOffset="166836.9">2061 15042 28847 0,'-8'-4'1280'0,"-3"0"256"0,-2 0-1216 0,0 0-320 0,0 0 0 0,-1 0 0 15,3-5 0-15,-1 0 128 0,0-7-128 0,3 1 0 16,0-6 304-16,1-1-48 0,0-2-16 0,2-3 0 16,2-1-48-16,-1-2 0 0,2-1 0 0,2-2 0 15,2-2-192-15,0 0 128 0,1-1-128 0,-1-2 0 16,2 0 0-16,-1 1 0 0,3 1 0 0,1 2 0 16,0 3 0-16,2 1 0 0,1 4 0 0,2 4 0 15,-1 3-144-15,4 5 144 0,2 3-208 0,2 6 80 16,0 5-112-16,3 5-16 0,3 7 0 0,-1 6 0 0,1 7 128 0,2 3 128 15,1 6-208-15,1 1 80 0,-1 3 128 0,0-2 0 16,-1-1 0-16,-1 0 128 0,-1-5-128 0,-2-1 0 16,-4-2 0-16,-2-6 0 0,-5-1 0 0,-3-3 128 15,-3-2-128-15,-2 1 128 0,-4-2 16 0,-4 0 16 16,-5-4 0-16,-1-1 0 0,-4-2-160 0,-3-2 0 16,-3 0 144-16,-4-5-144 0,-1 0 0 0,-4-7 0 15,-2 0 0-15,-5-2 0 0,-3-4 0 0,-3-3 0 16,-3-2 0-16,1-3 0 15,-1-3-448-15,4 0-16 0,3-1 0 0,3 0 0 0,3 2 144 0,4 0 48 16,5 2 0-16,4 3 0 0,3 3 272 0,7 2 0 16,4 3 128-16,6 1-128 0,6 3 0 0,3 1 0 15,3 2 0-15,3-2 0 0,3 0 0 0,6-1-192 0,5 2 192 0,4-2-160 16,5 1 160-16,4-3-128 0,4-3 128 0,-1-2-128 16,-2 0 128-16,2-1 0 0,-1-2 0 0,-1 1 0 15,-4 0 0-15,-1 1 0 0,-3 2 0 0,-4 2 0 16,-5 1 0-16,-6 2 0 0,-6 3 0 0,-5 2 0 15,-9 2 336-15,0 0 112 0,-3 11 0 0,-5 6 16 16,-8 3 608-16,-3 7 112 0,-5 6 32 0,-5 3 0 16,-3 5-240-16,-3 2-32 0,-5 0-16 0,0 1 0 15,-3 1-448-15,3 0-96 0,1 1 0 0,2 2-16 16,2-2-1120-16,5-1-208 16,4 0-64-16</inkml:trace>
  <inkml:trace contextRef="#ctx0" brushRef="#br3" timeOffset="168670.83">20116 14259 19343 0,'-17'-5'1728'0,"-1"4"-1392"0,-1 2-336 0,2-1 0 16,1 1 624-16,2 3 48 0,2-1 16 0,3 1 0 15,1-2-560-15,8-2-128 0,0 0 0 0,0 0 0 16,12 6 704-16,2-1 128 0,7-1 0 0,5 0 16 16,5 0 320-16,7-2 64 0,3 1 16 0,5 1 0 15,7 1-576-15,3-1-112 0,4 0-32 0,1 0 0 16,-1 0-336-16,1-2-64 0,0 1 0 0,3 1-128 15,1 0 176-15,6 1-176 0,3-4 160 0,-1 2-160 32,-1-3 0-32,-2 0 128 0,1 0-128 0,0 2 0 15,2-4-240-15,2 2-80 0,2 2-32 0</inkml:trace>
  <inkml:trace contextRef="#ctx0" brushRef="#br3" timeOffset="170979.34">6545 15032 8287 0,'-15'16'736'0,"15"-16"-592"16,-10 4-144-16,2 1 0 0,8-5 880 0,-6 9 144 16,2 3 16-16,4-12 16 0,0 0-816 0,-7 7-240 15,7-7 0-15,1 13 128 0,-1-13 256 0,0 0 64 16,8 9 16-16,3-3 0 0,-1-3 144 0,2-1 32 16,0 1 0-16,2-3 0 0,4 0-128 0,0 0-32 0,1-3 0 0,0 3 0 15,1-1-224-15,2 1-64 16,1 0 0-16,3-1 0 0,-1 1-32 0,4 0-16 0,4-1 0 0,2 1 0 15,1-2-16-15,-1 1 0 0,1 0 0 0,-2 1 0 16,-2 0-128-16,2 0 192 0,0 0-192 0,0 0 192 16,-3 0-192-16,2 0 0 0,1 0 144 0,-1 0-144 15,4 1 176-15,2-1-48 0,2-1 0 0,3-1 0 16,3 0 64-16,-4 0 16 0,-4 0 0 0,0-1 0 31,1 1-80-31,0-4-128 0,-7 5 176 0,3-3-176 0,-1-1 176 0,3 2-176 0,1 2 160 0,0 1-160 16,-1-3 192-16,1 3-48 0,-1 0-16 0,-2-1 0 15,-2-1-128-15,0-1 0 0,-2 2 144 0,1-2-144 16,0-1 128-16,-2 2-128 0,-1-1 128 0,0 2-128 0,1-3 208 16,2 2-16-16,-1 4-16 0,1-1 0 0,-2 2-176 0,1-3 0 15,0 0 144-15,1 1-144 0,-2 2 0 0,-1-2 0 16,-1-1 0-16,-2 0 0 0,2-1 0 0,-1-1 128 16,1 1-128-16,0 0 0 0,0 1 128 0,-1 0-128 15,1 0 128-15,1 0-128 0,2 0 160 0,1 0-32 16,1-3-128-16,0 3 192 0,1 3 32 0,-1-3 0 15,0-3 0-15,-2 2 0 0,-3-1-224 0,4 1 144 16,-2-2-144-16,-1 2 128 0,-1 1-128 0,1-1 192 16,1 0-192-16,0-2 192 0,1 6-192 0,0-3 128 15,1 0-128-15,2 0 128 0,1 0 32 0,0-3 0 0,-2-1 0 16,-2 1 0-16,-2 2 32 0,-3 0 16 0,0-2 0 0,0 2 0 16,2 2-32-16,-3-1-16 0,-3 0 0 0,2 3 0 15,0-1-160-15,-1 1 0 0,0-2 0 0,1 2 128 16,1 1-128-16,0-2 0 0,0 1 0 0,0-2 128 15,0 1 64-15,0-1 16 0,0-1 0 0,0-1 0 16,-1-1 176-16,0 2 16 0,-3-1 16 0,0-3 0 16,-1 2-96-16,1-1-32 0,3 0 0 0,-3 1 0 15,-2-1-160-15,1 1-128 0,-1-2 192 0,3 1-192 16,0 2 0-16,2-2 0 0,-3-1 0 0,0 2 0 16,0 2-240-1,0 0-144-15,1 0-48 0,-1 2-8720 0,0 2-1728 0</inkml:trace>
  <inkml:trace contextRef="#ctx0" brushRef="#br3" timeOffset="171901.11">15879 15115 17503 0,'-22'-6'768'0,"9"5"176"0,-1 0-752 0,-1-1-192 0,2 1 0 0,2 1 0 16,0 0 1184-16,11 0 208 0,0 0 32 0,0 0 16 15,0 0-1008-15,0 0-208 0,0 0-32 0,0 0-16 16,0 0 432-16,12 1 96 0,1 1 0 0,3 0 16 16,2 1-288-16,3 0-64 0,2-2-16 0,6 4 0 15,5-2-80-15,5 2-16 0,4 0 0 0,4-2 0 16,4 1-128-16,0-2-128 0,1-2 144 0,1 3-144 16,3-1 0-16,4 2 128 0,5-1-128 0,4 1 0 15,4-1 0-15,-1 0 0 0,-3-1 128 0,0 2-128 16,0-3 0-16,3 4 0 0,6-1 0 0,1 1 0 15,0 1 0-15,-1-3 0 0,-1 0 0 0,1 0 0 16,3-3 0-16,4 0 0 0,4 1 0 0,-1-1 0 16,-3-4 0-16,1 0 176 0,0 0-176 0,4 0 160 15,4 0 32-15,-4-1 16 0,-4-1 0 0,-4-1 0 0,-2 3 160 16,3 2 16-16,6-4 16 0,-4 2 0 0,-5 1 288 0,0 0 48 16,-3 3 16-16,5 1 0 0,5 2-416 0,-1-1-80 15,-1 0 0-15,-3 2-16 0,-1 2-240 0,-3 2 0 16,-1 1 0-16,-1 0 0 15,-1 2-2112-15,-4 0-352 0</inkml:trace>
  <inkml:trace contextRef="#ctx0" brushRef="#br3" timeOffset="196711.36">1094 17238 11967 0,'-20'4'1072'0,"-5"3"-864"16,-3 1-208-16,3 1 0 0,4 1 1184 0,2-1 192 15,-2-2 32-15,6-1 16 0,4 0-720 0,5 0-128 16,6-6-48-16,0 0 0 0,0 0 432 0,0 0 64 16,12 5 32-16,3-3 0 0,1-2-144 0,5-2-16 0,2-2-16 0,3-1 0 15,1-1 32-15,2-1 16 0,2 1 0 0,3-2 0 16,1-4-256-16,2 3-48 0,2 0-16 0,1 2 0 15,2-2-368-15,3 4-80 0,2 0-16 0,3-1 0 16,1 1-144-16,-4-1 0 0,-4-1 0 0,0-2 128 16,1 1-128-16,-1 2 0 0,-4-3 0 0,2 1 0 15,-1-1 0-15,2 1 0 0,1 3-144 0,0-2 144 32,-3-2-2032-32,-2-3-288 0,-4-3-64 0</inkml:trace>
  <inkml:trace contextRef="#ctx0" brushRef="#br3" timeOffset="196976.96">1808 16757 30463 0,'-23'-10'1344'0,"11"7"288"0,0 1-1312 0,12 2-320 16,0 0 0-16,0 0 0 0,0 0 0 0,0 0-192 16,0 0 32-16,8 9 0 15,1-1-208-15,3-1-32 0,2 1-16 0,5 3 0 0,3-2 240 0,3 0 176 16,1-1-208-16,4 2 80 0,3 2 128 0,3 0 0 15,-2 1 0-15,-2-3 0 0,1 3 0 0,-7 1 0 16,-7 2 0-16,-3 1-128 0,-3-1 128 0,-4 2 0 16,-4 3 0-16,-3 6 0 0,-5 3 384 0,-6 4 16 15,-5 1 0-15,-6 3 0 0,-3 2 432 0,-3 0 64 16,-2-3 32-16,2 1 0 0,-3-1-336 0,2-1-64 16,4-1-16-16,2-1 0 0,2-4-512 0,4-1 0 15,0 4 0-15,5 0-10144 16,2 3-2144-16</inkml:trace>
  <inkml:trace contextRef="#ctx0" brushRef="#br3" timeOffset="197775.49">31889 16626 27647 0,'-1'-11'1216'0,"-2"5"256"0,-2 0-1168 0,-4 4-304 15,-4 2 0-15,-3 2 0 0,-4 2 1088 0,-6 2 176 0,-5 0 16 0,-5 2 16 16,-5 0-1056-16,-3 1-240 0,-4 0 0 0,-2 0 0 16,-2 2 384-16,-4 3 128 0,-5 2 0 0,-3-2 16 15,-3-2-80-15,-1 1 0 0,1 0-16 0,0 0 0 16,3 1-432-16,4 2-192 0,3 1 0 0,1-4 16 31,0-2-2768-31,1 1-544 0,-1-3-112 0</inkml:trace>
  <inkml:trace contextRef="#ctx0" brushRef="#br3" timeOffset="198072.52">30884 16593 32255 0,'5'-17'1424'0,"-2"7"304"16,-3 10-1392-16,0 0-336 0,0 0 0 0,-11 0 0 0,-1 1 560 0,-2 4 32 16,-4 2 16-16,-7 3 0 15,-8-1-896-15,-4 3-176 0,-6 4-48 0,-3-1 0 0,-2 3 512 0,-2 3 0 16,-1-1 128-16,1 3-128 0,0 2 144 0,6 1-144 16,3-1 0-16,6 1 144 0,5 0 80 0,7-2 16 15,6 2 0-15,6-3 0 0,6-1 16 0,8 3 16 16,7 0 0-16,6 2 0 0,5 3 16 0,9-2 0 15,6-5 0-15,6 2 0 0,5 0 448 0,7-1 96 16,8 1 0-16,4 0 16 0,5-2-464 0,-4 0-112 16,-4 0-16-16,0 2 0 15,0 1-2176-15,1-1-448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54 919 0 0,'-4'-19'-1079'0'0,"3"17"1689"0"0,0 0 1 0 0,0-1 0 0 0,0 1 0 0 0,0 0 0 0 0,0 0 0 0 0,-1 0 0 0 0,1 0 1 0 0,-2-2-1 0 0,1 3-14 0 0,0-1-1 0 0,0 1 1 0 0,0 0 0 0 0,0-1 0 0 0,0 1 0 0 0,0 0 0 0 0,0 0 0 0 0,0 0 0 0 0,0 1 0 0 0,0-1 0 0 0,0 1 0 0 0,-1-1 0 0 0,1 1 0 0 0,0-1-1 0 0,0 1 1 0 0,-1 0 0 0 0,-1 0 0 0 0,-2 0-226 0 0,1 1-1 0 0,0-1 0 0 0,0 1 0 0 0,0 0 1 0 0,0 1-1 0 0,0-1 0 0 0,0 1 1 0 0,0 0-1 0 0,0 0 0 0 0,-8 5 1 0 0,10-5-278 0 0,-1 1-1 0 0,0-1 1 0 0,1 1 0 0 0,0 0 0 0 0,-1 0 0 0 0,1 1 0 0 0,1-1 0 0 0,-1 1 0 0 0,0-1-1 0 0,1 1 1 0 0,0 0 0 0 0,0 0 0 0 0,0 0 0 0 0,0 0 0 0 0,0 0 0 0 0,1 0 0 0 0,0 1 0 0 0,0-1-1 0 0,0 0 1 0 0,0 8 0 0 0,1-8-98 0 0,0-1 1 0 0,0 1-1 0 0,0 0 0 0 0,1 0 1 0 0,0 0-1 0 0,-1-1 0 0 0,1 1 1 0 0,1 0-1 0 0,-1-1 0 0 0,0 1 0 0 0,1-1 1 0 0,0 1-1 0 0,0-1 0 0 0,0 0 1 0 0,0 0-1 0 0,0 0 0 0 0,1 0 1 0 0,-1 0-1 0 0,1 0 0 0 0,0 0 0 0 0,0-1 1 0 0,0 0-1 0 0,0 0 0 0 0,0 1 1 0 0,1-2-1 0 0,-1 1 0 0 0,1 0 1 0 0,-1-1-1 0 0,1 1 0 0 0,0-1 0 0 0,-1 0 1 0 0,1-1-1 0 0,0 1 0 0 0,0 0 1 0 0,-1-1-1 0 0,1 0 0 0 0,0 0 1 0 0,0 0-1 0 0,7-2 0 0 0,-5 2-29 0 0,-1-1 0 0 0,1 0 0 0 0,0-1 0 0 0,0 1 0 0 0,-1-1 0 0 0,1 0 0 0 0,-1-1 0 0 0,0 1 0 0 0,0-1 0 0 0,0 0 0 0 0,0 0 0 0 0,0-1 0 0 0,0 0 0 0 0,-1 1 0 0 0,0-2 0 0 0,0 1 0 0 0,0 0 0 0 0,0-1 0 0 0,-1 1 0 0 0,1-1 0 0 0,-1 0 0 0 0,0-1 0 0 0,4-9 0 0 0,-7 12 72 0 0,1 0 0 0 0,-1 0 0 0 0,1 1 0 0 0,-1-1 0 0 0,0 0 0 0 0,0 0 0 0 0,0 1 0 0 0,0-1 0 0 0,0 0 0 0 0,-1 0 0 0 0,1 1 0 0 0,-1-1 0 0 0,-2-4 0 0 0,3 6-11 0 0,0 1 1 0 0,0 0-1 0 0,0 0 0 0 0,0-1 0 0 0,-1 1 1 0 0,1 0-1 0 0,0 0 0 0 0,0-1 0 0 0,0 1 1 0 0,-1 0-1 0 0,1 0 0 0 0,0-1 0 0 0,0 1 1 0 0,-1 0-1 0 0,1 0 0 0 0,0 0 0 0 0,-1 0 1 0 0,1-1-1 0 0,0 1 0 0 0,0 0 0 0 0,-1 0 1 0 0,1 0-1 0 0,0 0 0 0 0,-1 0 0 0 0,1 0 1 0 0,0 0-1 0 0,-1 0 0 0 0,1 0 0 0 0,0 0 1 0 0,-1 0-1 0 0,1 0 0 0 0,0 0 0 0 0,-1 0 1 0 0,1 0-1 0 0,0 0 0 0 0,-1 0 0 0 0,1 1 1 0 0,0-1-1 0 0,0 0 0 0 0,-1 0 0 0 0,1 0 1 0 0,0 0-1 0 0,-1 1 0 0 0,1-1 0 0 0,0 0 1 0 0,0 0-1 0 0,-1 1 0 0 0,-9 11 537 0 0,9-8-541 0 0,0 0 1 0 0,0-1-1 0 0,1 1 0 0 0,-1 0 0 0 0,1 0 1 0 0,0 0-1 0 0,0 0 0 0 0,0-1 0 0 0,1 1 0 0 0,-1 0 1 0 0,1 0-1 0 0,0-1 0 0 0,0 1 0 0 0,3 5 1 0 0,0 2-181 0 0,1-1 1 0 0,0 0 0 0 0,12 16 0 0 0,-15-24-32 0 0,0 0-1 0 0,0 0 1 0 0,0 1 0 0 0,0-1-1 0 0,0 0 1 0 0,0-1-1 0 0,1 1 1 0 0,3 2-1 0 0,14 2-3884 0 0,-10-5-2462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49:44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18622 4034 13823 0,'-13'-2'1216'0,"2"2"-960"0,11 0-256 0,0 0 0 15,0 0 0-15,0 0 0 0,6 9 0 0,8-3 0 0,9 1 128 0,8-2 16 16,7 0 16-16,7-3 0 0,5-1 208 0,7-1 32 16,8-1 16-16,10 1 0 0,7 5 128 0,-33-3 32 15,13 6 0-15,8-1 0 0,8-2-416 0,12-1-160 16,9 0 128-16,10 2-128 0,5-3 352 0,58 2-16 15,-2 0 0-15,-6 1 0 0,-4 0 144 0,3-1 32 16,4 2 0-16,4-3 0 0,0 0 224 0,1 1 48 16,-1-1 16-16,5-2 0 0,4 1 16 0,-21 1 0 15,6-2 0-15,2 1 0 0,1-2-112 0,2 3-32 16,1-2 0-16,-2 0 0 0,-2 1-336 0,-3-1-64 16,-6 2-16-16,-2-1 0 0,0 1-256 0,-7 0 160 15,-4 1-160-15,0 2 128 16,-3 0-1680-16,-5 2-352 0</inkml:trace>
  <inkml:trace contextRef="#ctx0" brushRef="#br0" timeOffset="3232.42">5459 5450 8287 0,'0'0'736'0,"-26"-2"-592"0,-2 2-144 0,20 13 0 0,-23-8 0 0,0 1-176 16,-2 1 48-16,2 1 0 0,2 1 368 0,2 0 80 15,1 5 0-15,2-3 16 0,3-5 832 0,1 3 176 16,3 3 16-16,2 0 16 0,5-6-32 0,3 2-16 0,7-8 0 0,0 0 0 15,0 0-624-15,12 12-112 0,5-4-16 0,8-3-16 16,6-1 144-16,8-7 16 0,8-1 16 0,7-2 0 16,4-9-96-16,2 1 0 0,2 0-16 0,1-1 0 15,5 1-80-15,4-2-16 0,5 1 0 0,0-2 0 16,-2 2-272-16,2 4-48 0,0-2-16 0,4 2 0 31,5 1-544-31,3 1-112 0</inkml:trace>
  <inkml:trace contextRef="#ctx0" brushRef="#br0" timeOffset="3968.47">15918 5467 11855 0,'24'-6'512'0,"-8"6"128"0,7 1-512 0,10 0-128 16,8-2 0-16,8 0 0 0,3-2 576 0,8-1 96 0,4-2 16 0,11 2 0 16,11 1 320-16,8-1 64 0,5-2 16 0,5-1 0 15,7 1-192-15,8 0-48 0,10 1 0 0,7 1 0 16,4-1 32-16,8 0 0 0,3 0 0 0,8 3 0 15,9 2-128-15,3 2-32 0,-2-1 0 0,6 1 0 16,5 1-432-16,4 1-96 0,4 1 0 0,1-1-16 16,1 1-176-16,-24 1 160 0,2 0-160 0,6-2 160 31,2-4-1472-31,2 1-288 0</inkml:trace>
  <inkml:trace contextRef="#ctx0" brushRef="#br0" timeOffset="14037.73">9797 6927 18431 0,'-11'2'1632'0,"0"0"-1312"0,3-2-320 0,-1 4 0 0,2-1 624 0,0-1 48 0,7-2 16 0,0 0 0 16,0 0-416-16,0 0-80 0,0 0 0 0,8-2-16 16,1-5 16-16,4-2 16 0,3-1 0 0,1-1 0 15,1-2-208-15,3-3 0 0,1 2 0 0,1-4 0 0,2 1 0 0,1 3 128 16,3-3-128-16,1 4 0 0,1-2 128 0,3 5-128 16,-1 1 0-16,-1 1 0 0,-1 3 0 0,-1-1 0 15,-2 3 0-15,1 0 0 0,1 2 0 0,-2 1 0 16,0 1 0-16,-1 2 0 0,0-1 0 0,1 2 0 15,-1-4 0-15,0 3 0 0,0-2 256 0,0 2-32 16,2-1-16-16,-1 2 0 0,2-4 96 0,-1 1 16 16,0 1 0-16,-2-2 0 0,-1 0-128 0,-1 0 0 15,0-2-16-15,1 1 0 0,1-4-48 0,0 0 0 16,1-2 0-16,2-2 0 0,1-1 48 0,3-3 0 16,0 0 0-16,4-2 0 0,1 1-176 0,1 0 0 15,2-1 144-15,-3 2-144 0,-2 1 0 0,-4 1 128 0,0-1-128 16,-2 3 0-16,1 0 0 0,-5 3 0 0,-1 5 0 0,-1 1 0 15,-2 4 0-15,-1-1 0 0,-1 1 0 0,2 3 0 16,-1 4 224-16,0 3-32 0,1 2 0 0,-1 2 0 16,1-1 192-16,0 3 16 0,2-5 16 0,0 2 0 15,1 1-208-15,-2-2-32 16,1 0-16-16,0-3 0 0,0-2-160 0,1 0 160 0,3-2-160 0,1-1 160 16,-3-2-32-16,2 0 0 0,-1-2 0 0,2-2 0 15,2-2 0-15,-1 0 0 0,1 0 0 0,2-4 0 16,-1-1 0-16,1-2 0 0,1 1 0 0,0-2 0 15,-3-1 0-15,-1 0-128 0,0 0 192 0,0 0-64 16,-1 0-128-16,-1 1 0 0,-2 1 0 0,-1 2 0 0,1 1 0 0,-1 3 0 16,-2-1 0-16,1 4 0 0,-3 0 0 0,1 4 128 15,0-3-128-15,-1 3 0 0,-1-1 0 0,0 0 0 16,1 2 0-16,1-2 0 0,2 0 128 0,-3 0-128 16,-1 0 128-16,0 1-128 0,0-1 0 0,1 0 128 15,2-1-128-15,-1-1 0 0,-1-1 128 0,-1 1-128 16,0-1 0-16,0 1 128 0,0 0-128 0,0 1 0 15,-1-3 0-15,3 0 128 0,-1-1-128 0,0 0 0 16,1-1 144-16,1 0-144 0,1 1 128 0,-1-4-128 16,2 1 160-16,2 0-160 0,-2 0 0 0,-1 0 128 15,-1 0-128-15,0 1 0 0,-1-1 0 0,3-2 0 0,2 1 128 0,-2 0-128 16,0-1 0-16,1-2 0 0,1 1 0 0,2 1 0 16,-2-2 0-16,1 1 144 0,0-4-144 0,2 4 128 15,2 1 192-15,1-3 16 0,-1 1 16 0,-1 1 0 16,-2-2-224-16,1 0-128 0,-1 2 128 0,13-3-128 31,-5-1-1024-31,-2 1-288 0,0 0-48 0</inkml:trace>
  <inkml:trace contextRef="#ctx0" brushRef="#br0" timeOffset="20031.79">15484 5796 1839 0,'-2'-11'160'0,"-1"1"-160"0,0 2 0 0,-2-1 0 0,0 2 6400 0,0 1 1232 15,-2 2 256-15,-1 0 48 0,2 1-4736 0,-1 3-944 16,2 4-192-16,-1 4-32 0,-2 4-752 0,0 3-160 16,-2 4-32-16,-2 7 0 0,0 5-608 0,0 7-128 15,1 5-32-15,0 6 0 0,-2 5-128 0,3 1-48 16,1 3 0-16,1 1 0 0,1-2-144 0,2-1 0 16,1-2 0-16,3-2 0 15,2-5-576-15,3-1-64 0,3-2 0 0,2-2 0 16,1-5-2064-16,3-1-432 0,4-9-64 0,1-1-11744 0</inkml:trace>
  <inkml:trace contextRef="#ctx0" brushRef="#br0" timeOffset="20234.89">15925 6202 24879 0,'-4'-20'2208'0,"1"13"-1760"0,3 7-448 0,-5-5 0 15,-4 1 1712-15,-1 0 256 0,-2 1 48 0,-1 6 16 16,-3 2-272-16,2 4-48 0,0 3-16 0,-1 2 0 15,1 3-624-15,1 3-128 0,1 1-32 0,3 1 0 16,1-1-432-16,3 0-96 0,4-1 0 0,2 0-16 16,2 0-368-16,2-2 128 0,3 0-128 0,1-1 0 15,1 0 0-15,3-1-256 0,1-3 32 0,3-3 16 16,2-2-528-16,0-3-96 0,1 0-32 0,1 1 0 16,-2 0-2304-16,2-3-464 0,-1-5-80 15</inkml:trace>
  <inkml:trace contextRef="#ctx0" brushRef="#br0" timeOffset="20937.93">16187 5982 3679 0,'0'0'160'0,"0"0"32"0,0 0-192 0,0 0 0 0,0 0 0 0,0 0 0 16,-4 8 7184-16,-1-2 1392 0,1 5 288 0,1 4 48 16,1 5-5968-16,0 3-1216 0,1 6-224 0,2 1-48 15,-1 1-976-15,2 1-192 0,-2 3-32 0,2 1-16 16,1-3-240-16,1 1 0 0,0-5 0 0,1-2 0 15,0-5 0-15,0-1 0 0,1-3-128 0,-1-2 128 16,0-4-336-16,2-2 32 0,-5-2 16 0,-2-8 0 16,0 0 144-16,0 0 144 0,8-3-208 0,-2-2 80 15,0-1 128-15,-1-4 0 0,-1-3 0 0,0-1 0 16,0-3 0-16,0-1 0 0,1-3 128 0,0-1-128 16,3-2 128-16,0-2-128 0,-1-1 128 0,0 3-128 15,1 1 128-15,-2 3-128 0,0 3 128 0,-3 4-128 16,1 3 128-16,0 5-128 0,-4 5 160 0,0 0-160 15,0 0 320-15,5 10-48 0,-1 2 0 0,0 4 0 16,0 2-144-16,0 0-128 0,-1 0 192 0,1 1-192 16,2-1 0-16,1 0-352 0,1-1 48 0,2 0 16 15,0-4-1888-15,3-1-384 0,0-3-80 0,3 0-16 16,1-1-304-16,0-3-64 0,0-1-16 0,1-1 0 16,2-3-16-16,-1-2 0 0,0 0 0 0,-1-4 0 15,-3 1 2032-15,0-3 416 0,-3-1 80 0,-1-1 16 0,-3-2 2032 0,0 0 400 16,-3 2 96-16,0-3 16 0,-1-1 144 0,-1-2 16 15,-1 0 16-15,0 2 0 0,-4 0-448 0,1 1-96 16,1 3 0-16,-2 1-16 0,2 9-320 0,0 0-64 16,-7-4-16-16,2 4 0 0,5 0-416 0,-7 7-96 15,1 2-16-15,-1 3 0 0,1 3-128 0,2 0-16 16,1 0-16-16,2 5 0 0,0-4-368 0,1 1-64 16,2 0 0-16,2-4-128 0,1 0 0 0,2-2 0 15,-2-2 0-15,2 1 0 0,0 0 0 0,3-3-144 0,-1-1 144 0,0-3-192 16,-1-2 0-16,-1-2 0 0,1-2 0 0,1 0 0 15,-2 0 0-15,-1-1 0 0,1-3 0 0,-1 1 0 16,0-5-80-16,-1-1-32 0,0-2 0 0,-1 1 0 16,-1 0 128-16,-1-4 32 0,1 0 0 0,-2 1 0 15,0 2 144-15,-1 1 128 0,-1 0-128 0,1 1 176 16,-1 2 320-16,0 2 64 0,-1 2 16 0,2 6 0 16,0 0 112-16,0 0 16 0,0 0 16 0,0 0 0 15,0 7-416-15,2 2-96 0,0 1-16 0,2 0 0 16,0 0-336-16,1 1-80 0,3 2-16 0,0 0 0 31,1-1-2256-31,0-1-448 0,2 2-80 0,-2-3-11760 0</inkml:trace>
  <inkml:trace contextRef="#ctx0" brushRef="#br0" timeOffset="21173.7">16942 6271 21183 0,'0'0'1888'0,"0"0"-1504"16,0 0-384-16,0 0 0 0,0 0 2304 0,0 0 384 15,0 0 64-15,9 8 32 0,-1 1-592 0,0 1-112 16,1 0-32-16,0-2 0 0,-1 2-1088 0,-1 2-208 16,0-4-48-16,1 0-16 0,0-1-192 0,-1 0-48 15,0-2 0-15,1-1 0 0,-8-4-192 0,8 4-32 16,-2-4-16-16,1 0 0 0,-7 0-80 0,6-7-128 16,-1 1 176-16,1-2-176 0,-1 0 128 0,-1-2-128 15,0-3 0-15,1-2 0 16,-3 0-144-16,1-1-96 0,0-1-16 0,1 0 0 15,0-1-1216-15,-1 0-256 0,1-2-64 0,2 3-9840 0,-1 3-1968 0</inkml:trace>
  <inkml:trace contextRef="#ctx0" brushRef="#br0" timeOffset="21501.9">17334 6192 9215 0,'0'0'816'0,"0"0"-656"0,2 6-160 0,-1 2 0 15,0 1 3120-15,0 1 592 0,-1 0 112 0,0-4 16 16,0-6-1760-16,3 10-352 0,-2-3-80 0,1 3-16 15,0 0-544-15,1-2-96 0,1 0-32 0,0-1 0 16,1 0-640-16,0-1-128 0,-5-6-16 0,8 3-16 0,0 0-160 0,0-1 0 16,-1 0 0-16,-7-2 128 0,7-3-128 0,-7 3-176 15,6-4 48-15,1 1 0 0,-2-3-144 0,0-1-32 16,-1 0 0-16,0-1 0 16,0 1-128-16,1-1-16 0,1-1-16 0,-1 0 0 15,0 1-48-15,0 2-16 0,-5 6 0 0,7-4 0 0,-7 4 528 0,0 0 0 16,8 4 0-16,-1 2 144 0,1 4 624 0,0 0 112 15,-1 4 16-15,0 2 16 0,1 3 464 0,-1-2 96 16,-3 3 0-16,0-2 16 0,-2 2-16 0,1 1-16 16,-3 0 0-16,0-1 0 0,-3 0-336 0,-1-1-64 15,-2 1-16-15,-3-3 0 0,-2 3-576 0,-1-2-112 16,-1 0-32-16,0-5 0 0,0 0-320 0,2-1 0 16,-1 0 0-16,-1-5 0 0,0 0 0 0,1-1 0 15,3-2 0-15,0-1 0 16,1-6-3088-16,1-2-640 0,2-3-128 0</inkml:trace>
  <inkml:trace contextRef="#ctx0" brushRef="#br0" timeOffset="21767.72">17733 6308 16575 0,'16'-9'1472'0,"-8"6"-1168"0,1-1-304 0,2-1 0 16,1 0 2064-16,0-2 368 0,-2-2 64 0,1 1 0 15,-3-2-672-15,-1 1-144 0,3 0-16 0,-3 1-16 16,-1-4-640-16,-1 3-128 0,-1 0-32 0,-2 2 0 15,0 1-112-15,-2 6-32 0,0 0 0 0,0 0 0 16,-7-7 64-16,-1 3 0 0,0 6 0 0,-2 2 0 0,-2 2 128 0,-1 3 48 16,-1 3 0-16,0 2 0 0,1 2-256 0,0 1-48 15,2 3-16-15,2 0 0 0,1 3-400 0,3-3-80 16,4 0-16-16,2-2 0 0,2 0-320 0,3-3-80 16,5-2-16-16,2-1 0 15,2-2-1744-15,2-2-336 0,1-4-80 0,3-2-9392 16,3 0-1888-16</inkml:trace>
  <inkml:trace contextRef="#ctx0" brushRef="#br0" timeOffset="26133.81">18918 6278 20271 0,'0'0'1792'0,"0"0"-1424"0,3-7-368 0,-14 10 0 15,2 1 816-15,-2-3 80 0,-4-1 32 0,1 0 0 16,-2 2 16-16,1 0 0 0,-1 1 0 0,2-1 0 16,-1 1-784-16,4 1-160 0,-1 0 0 0,1 0 0 31,2-2-512-31,1 2-64 0,8-4-16 0,0 0 0 15,0 0-16-15,0 0 0 0,11 7 0 0,1-1 0 0,1 2 288 0,2 0 48 0,6 0 16 0,0 1 0 16,-1 0 256-16,-1 1 128 0,-1 1-128 0,-1-1 192 16,2-1 656-16,-1 2 128 0,-1-1 32 0,-3 2 0 15,-2 1 464-15,-3 1 80 0,-3 1 32 0,-2-1 0 16,-1 3-512-16,-3-3-112 0,-3 2 0 0,-1 0-16 16,-2-1-528-16,-1 4-96 0,0-1-32 0,-3 0 0 15,1-2-288-15,0-2 0 0,-1-1-128 0,1-1 128 16,0-3-1920-16,1-4-304 0,1-1-48 0</inkml:trace>
  <inkml:trace contextRef="#ctx0" brushRef="#br0" timeOffset="26337.02">19144 5880 25791 0,'0'0'2304'0,"2"-4"-1856"0,-2 4-448 0,0 0 0 0,7-1 1360 0,-7 1 176 16,0 0 48-16,5 12 0 0,0 2-128 0,1 8-32 15,-1 4 0-15,0 8 0 0,0 9-896 0,0 2-176 16,2 4-32-16,-1 3-16 0,4 4-304 0,-1-3 0 16,1-3 0-16,2 1 0 15,0 0-1280-15,1 0-320 0,0-4-64 0,0-4-8512 0,-2-4-1680 0</inkml:trace>
  <inkml:trace contextRef="#ctx0" brushRef="#br0" timeOffset="26774.54">19136 6437 30639 0,'-12'-13'1344'0,"8"6"304"0,0 0-1328 0,2-1-320 0,0 0 0 0,2 1 0 15,0 7 832-15,4-5 112 0,6 1 16 0,0 2 0 16,3 0-624-16,4 2-112 0,4 3-32 0,2 1 0 16,2-1-192-16,4 0-256 0,2-1 48 0,-1-1 16 15,1 0-560-15,-1-1-96 0,-1-1-32 0,0 0 0 16,-2-1 224-16,-2-3 32 0,-3 1 16 0,-2 2 0 0,-4-1 320 0,-3 1 64 15,-2 0 16-15,-3 2 0 0,-8 0 208 0,0 0 0 16,0 0 144-16,0 0-144 0,-3 5 288 0,-2 3-32 16,-3 0-16-16,-1 1 0 0,-1 0 80 0,-1 2 0 15,-1 1 16-15,2-1 0 0,1 1 64 0,1 1 16 16,1-1 0-16,1 1 0 0,1 1-224 0,1 0-64 16,1 1 0-16,2-2 0 0,2-1-128 0,1-3 0 15,-2-9 0-15,3 8 0 0,3-2 0 0,0 1 0 16,2-6 0-16,1 0 0 0,2-2 208 0,-2 0 16 15,0-5 0-15,-1 1 0 0,-1 0-32 0,0-2-16 16,-1 0 0-16,1 0 0 0,1 1 144 0,1-4 16 16,-4 1 16-16,2 0 0 0,-1 0 144 0,-1 0 16 0,1 1 16 15,-2 2 0-15,-1-1-144 0,-3 7-48 0,4-5 0 0,-4 5 0 16,0 0-208-16,0 0-128 0,0 0 128 0,0 0-128 16,3 8-192-16,1 1-128 0,0 3 0 0,1 1-16 31,-1 0-2512-31,1 0-496 0,2-2-112 0</inkml:trace>
  <inkml:trace contextRef="#ctx0" brushRef="#br0" timeOffset="27165.24">19879 5947 28271 0,'-4'-15'1248'0,"4"15"272"0,-1-5-1216 0,1 5-304 0,0 0 0 0,0 0 0 16,0 0 1200-16,-3 9 176 0,2 6 32 0,1 3 16 0,0 5-672 0,-1 6-144 15,1 4-32-15,1 2 0 0,-2 0-320 0,1 3-80 16,2-2-16-16,0 1 0 0,-2-3-160 0,0-2 0 16,0-3 144-16,0-1-144 0,0-2 0 0,-2-3 144 15,1-2-144-15,0-3 0 0,1-2 160 0,0-3-160 16,0-4 128-16,0-1-128 0,1 4-160 0,0-6-112 16,-1-6-32-16,0 0 0 15,0 0-400-15,5-5-96 0,1-3-16 0,0-4 0 16,1 1 96-16,-1-6 16 0,1-2 0 0,1-2 0 15,1-2 48-15,0 1 16 0,0 1 0 0,1 0 0 0,1 5 496 0,1 1 144 16,-1 2 0-16,2 1 0 0,0 3 480 0,3 2 160 16,1 1 48-16,-1 3 0 0,-2 3 336 0,-1 3 64 15,-1 1 0-15,-2 2 16 0,-1 3-16 0,-1 2-16 0,-4-2 0 0,0 3 0 16,-3 1-64-16,-2 1-16 0,-2 2 0 0,-2 1 0 16,-3 1-160-16,-3 2-16 0,-4 0-16 0,0 1 0 15,-1 0-544-15,0-1-96 0,-1-2-32 0,2 1 0 16,0-2-128-16,2-1-272 0,3-6 64 0,-1 0 16 31,4-3-1936-31,1-1-384 0,6-6-80 0,0 0-14464 0</inkml:trace>
  <inkml:trace contextRef="#ctx0" brushRef="#br0" timeOffset="27305.86">20265 6334 1839 0,'-3'7'160'0,"1"3"-160"0,2 2 0 0,-2 1 0 0,0-2 5216 0,1 1 1008 15,-1 3 208-15,1-1 32 0,0 2-4816 0,1-2-976 16,1-1-192-16,2-1-12096 16</inkml:trace>
  <inkml:trace contextRef="#ctx0" brushRef="#br0" timeOffset="27446.46">20316 6030 6447 0,'-7'-21'272'0,"5"15"80"0,-2-3-352 0,-1 0 0 16,-2-2 0-16,3 3 0 0,2-2 5888 0,0 1 1088 16,2-2 240-16,2 2 32 0,0 1-5648 0,2 1-1152 15,1-1-208-15,2 1-48 16,1 3-3200-16,1 2-624 0</inkml:trace>
  <inkml:trace contextRef="#ctx0" brushRef="#br0" timeOffset="27602.72">20530 6033 1839 0,'0'0'0'0,"-3"10"160"0,0 7-160 0,1 5 0 0,-2 2 0 0,0-1 0 16,-1 3 5760-16,0 1 1104 0,1 1 240 0,2 2 32 15,0-1-4832-15,-1 1-976 0,4 1-192 0,1-2-48 16,-1-1-864-16,3-1-224 0,1 3 0 0,0 0-9280 16,1-3-1920-16</inkml:trace>
  <inkml:trace contextRef="#ctx0" brushRef="#br0" timeOffset="27774.58">20634 6324 6447 0,'0'0'272'0,"-5"0"80"0,5 0-352 0,-7 4 0 16,-2-2 0-16,3 2 0 0,0 1 4960 0,2 2 928 15,3 1 176-15,1 1 32 0,0 2-5024 0,1 2-1072 16,2-2 0-16</inkml:trace>
  <inkml:trace contextRef="#ctx0" brushRef="#br0" timeOffset="28182.01">20878 5940 14735 0,'0'0'1312'0,"0"0"-1056"16,0 0-256-16,0 0 0 0,0 0 3344 0,0 0 624 15,0 0 112-15,6 7 16 0,-1 2-1904 0,-1 3-384 16,0 3-80-16,0 5 0 0,-1 3-1184 0,-2 5-224 15,-1 2-64-15,1 1 0 0,-1 0-256 0,0 2 0 16,-1 1 0-16,1 2 0 16,0 0-1248-16,-1-1-256 0,-2-3-48 0,1-3-13136 0</inkml:trace>
  <inkml:trace contextRef="#ctx0" brushRef="#br0" timeOffset="28353.87">20814 6249 33983 0,'0'0'1504'0,"0"0"304"0,0 0-1440 0,-1-6-368 0,1-1 0 0,1 1 0 16,1-1 1408-16,4 1 192 0,1 0 64 0,4 1 0 15,1 0-848-15,3 2-176 0,1 0-16 0,1 1-16 16,1 1-608-16,2-2 0 0,1 6-224 0,-2-2 64 16,-1 4-1920-1,-1-1-384-15,2 3-80 0,-4-1-8256 0,0 1-1648 0</inkml:trace>
  <inkml:trace contextRef="#ctx0" brushRef="#br0" timeOffset="28525.77">21161 6176 27071 0,'0'0'1200'0,"0"0"240"0,0 0-1152 0,0 0-288 16,0 0 0-16,-4 9 0 0,1 2 1744 0,2 1 304 16,1-1 48-16,1 1 16 0,2 0-1056 0,-1 0-208 15,4-1-32-15,-3 1-16 0,1-2-656 0,-1 3-144 16,2-2 0-16,2 1 0 15,-3-2-624-15,2 0-112 0,1 0-32 0,-1-3-9872 16,1 1-1984-16</inkml:trace>
  <inkml:trace contextRef="#ctx0" brushRef="#br0" timeOffset="28697.69">21334 6271 15663 0,'0'0'1392'0,"0"0"-1120"0,0 0-272 0,0 0 0 15,0 0 2896-15,0 0 528 0,0 0 96 0,0 0 32 16,0 0-1056-16,-1 11-224 0,-2 3-32 0,1 4-16 15,-2 2-1024-15,-2 4-208 0,1-1-32 0,0 0-16 16,0 4-544-16,0-3-96 0,-1 2-32 0,2 3 0 16,2-2-464-16,0 2-80 0,1 1-32 0,1-3 0 31,0-2-3024-31,1-3-624 0,1-3-112 0</inkml:trace>
  <inkml:trace contextRef="#ctx0" brushRef="#br0" timeOffset="29043.17">21526 5528 25791 0,'0'0'2304'0,"0"8"-1856"15,0-8-448-15,1 8 0 0,0-1 1440 0,3 2 192 16,0 1 32-16,4 4 16 0,2 3-272 0,3 3-64 0,3 1-16 0,1 4 0 15,1 3-576-15,3 2-112 0,-1 0-32 0,1 0 0 16,-1 1 176-16,1 1 48 0,0 0 0 0,0-2 0 16,0 3-160-16,-2 0-32 0,-2 0 0 0,-1 4 0 15,-3-1-128-15,-1 1-16 0,-3-1-16 0,-4 4 0 16,-4 0 96-16,-2-2 0 0,-3 0 16 0,-2-1 0 16,-2 2-112-16,-3-2-32 0,-2-3 0 0,0 1 0 15,0 0-320-15,0 2-128 0,2-2 0 0,0-1 0 16,2-3-1728-1,0-1-432-15,1 0-80 0</inkml:trace>
  <inkml:trace contextRef="#ctx0" brushRef="#br0" timeOffset="44431.43">20805 1761 27807 0,'194'1'2480'0,"28"-1"-1984"0,16-8-496 0,14 0 0 0,10 0 320 0,6 1-16 0,4-3-16 0,3 0 0 16,1 1-64-16,4 1-16 15,2-5 0-15,5 7 0 0,4-4-48 0,2 3-16 0,3-3 0 0,2 0 0 16,1-2-144-16,1 3 128 0,0 0-128 0,1-1 128 15,1 1-128-15,2 1 0 0,2 1 0 0,-1 5 0 16,-2-2 0-16,-3 5 0 0,-4 2 0 0,-2 4 0 16,1 3-1424-16,5 3-320 0,1 0-64 0</inkml:trace>
  <inkml:trace contextRef="#ctx0" brushRef="#br0" timeOffset="45665.89">13733 1978 29887 0,'-10'-32'1328'0,"2"0"272"0,3 8-1280 0,2-1-320 0,3 3 0 0,4 1 0 16,1-3-256-16,6 4-128 0,2 0 0 0,6 3-16 16,6 4 400-16,8 3-160 0,7-2 160 0,10 3 0 15,5 0-240-15,4 2 64 0,4 1 16 0,5 3 0 16,2 0 0-16,15 3 0 0,11 2 0 0,6-1 0 31,1-1-288-31,12 3-48 0,13 4-16 0,5-1 0 0,4-5 128 0,11-1 0 0,11 0 16 0,2 0 0 16,-1 0 208-16,9-1 160 0,10 1-208 0,7-6 80 15,7 1 128-15,2 0 0 0,-1 0 0 0,3 1-128 16,4 0 464-16,6 0 112 0,8 1 0 0,7 5 16 16,8 0 224-16,5 1 32 0,2 1 16 0,8 2 0 15,6 2-448-15,8-1-96 0,7-2 0 0,8 0-16 0,5-2-176 0,10-1 0 16,6-2 144-16,6-2-144 0,4-5 0 0,5 2 0 15,5-4-192-15,4-2 64 16,3 0-1392-16,-1-1-272 0,83-4-48 0,-57 7-16 0</inkml:trace>
  <inkml:trace contextRef="#ctx0" brushRef="#br0" timeOffset="52432.28">1355 9194 23039 0,'-6'0'1024'0,"6"0"192"0,0 0-960 0,0 0-256 0,0 0 0 0,0 7 0 16,3-1 160-16,1 2-16 0,1 0 0 0,3 4 0 16,2 2 448-16,3 3 96 0,3 3 16 0,2 2 0 15,3 1-80-15,3 5-16 0,2 0 0 0,1 2 0 16,2-1-160-16,-1 0-48 0,2-2 0 0,0 0 0 15,0-3-192-15,-1-1-32 0,-2 1-16 0,1-2 0 0,-1-2-160 0,1-2 192 16,-2-3-192-16,-2-4 192 0,-3 1-64 0,-1-3-128 16,-2-3 192-16,-1-1-64 0,0-2-128 0,-4-2 160 15,-3-1-160-15,-2-1 160 0,-1-2-160 0,-7 3-224 16,4-5 48-16,-4 5 16 16,-2-9-368-16,-2-3-80 0,-3-2-16 0,-1 0 0 15,0-2-208-15,-1 0-64 0,2 1 0 0,-2-3 0 16,-1-3-48-16,-2 0-16 0,3 0 0 0,1 3 0 15,2 3 448-15,0 5 64 0,2-2 32 0,2 6 0 0,2 6 864 0,0 0 160 16,0 0 32-16,0 0 16 0,6 9-384 0,4 4-80 16,0 3 0-16,2 2-16 0,1-4 176 0,4 3 32 15,2 0 16-15,2 1 0 0,1-1 336 0,3 1 64 16,-2-2 16-16,0 1 0 0,-1-4 80 0,-1 0 32 16,-3-1 0-16,-1 0 0 0,-5 1-64 0,-5 0-16 0,-1-2 0 15,-5 5 0-15,-4 0 48 0,-4 5 0 0,-4-1 0 0,-7 4 0 16,-7 1-160-16,-4 1-32 0,-3 0 0 0,-2 0 0 15,0-1-448-15,0-2-112 0,-1 1-16 0,4-5 0 32,2-1-1056-32,4 1-224 0,3-5-32 0,2 2-15536 0</inkml:trace>
  <inkml:trace contextRef="#ctx0" brushRef="#br0" timeOffset="53231.01">10916 10698 21823 0,'-12'2'960'0,"6"1"208"0,6-3-928 0,0 0-240 0,-5 0 0 0,5 0 0 16,0 0 0-16,0 0 144 0,7 0-144 0,4-4 128 15,1 1-128-15,3-1 128 0,3 2-128 0,7-3 128 16,5-1 160-16,4 0 32 0,5-1 0 0,7 1 0 15,5-1 0-15,3 1 0 0,4-2 0 0,0 1 0 16,2 1-128-16,6 3 0 0,3-2-16 0,5 4 0 16,4-4-176-16,0 3 0 0,-2-2 0 0,2 3-176 15,4 0 176-15,3-1 0 0,4 0 0 0,-2-1 0 16,-2-1 0-16,1 0 0 0,3 2 0 0,40-5-128 16,-7 2-576-16,-10 0-128 0</inkml:trace>
  <inkml:trace contextRef="#ctx0" brushRef="#br0" timeOffset="53730.96">17033 10398 28271 0,'22'-7'1248'0,"3"5"272"0,10 4-1216 0,11 0-304 16,10 1 0-16,6-3 0 0,5-3-192 0,10-1-80 15,9 2-32-15,8-6 0 16,9-3-80-16,1-2-32 0,0 0 0 0,11 2 0 16,10 2-16-16,-2-1 0 0,-8-3 0 0,4 5 0 15,7 4-16-15,-3-3 0 0,-1-2 0 0,-1 7 0 16,2 2-192-16,-2 0-64 0,-1-3 0 0,-4 6 0 0</inkml:trace>
  <inkml:trace contextRef="#ctx0" brushRef="#br0" timeOffset="54996.74">11611 13675 16575 0,'0'0'736'0,"0"0"160"0,1-8-720 0,-1 8-176 16,15-5 0-16,5 1 0 0,9 2 1760 0,6 0 320 16,6 2 64-16,3-1 16 0,6-1-1840 0,2 0-320 0,-1-2-176 0,3 2 32 15,4-5 144-15,3 3-208 0,5 2 80 0,4-2 128 16,-1 2-176-16,-2 1 176 0,-1 0-128 0,-2 2 128 16,-2-2 0-16,7 1 0 0,8-1 0 0,1 2 128 31,2 3-656-31,-2 0-128 0,0-3-32 0,2 0-9040 0</inkml:trace>
  <inkml:trace contextRef="#ctx0" brushRef="#br0" timeOffset="55543.59">14676 13813 11055 0,'38'2'480'0,"-6"-1"112"0,10 2-464 0,13-2-128 0,9-1 0 0,9 0 0 15,6-1 1808-15,7-2 352 0,6 0 64 0,11 1 16 16,14-2-1168-16,3 0-240 0,0-4-32 0,11 2-16 16,13-2-80-16,1-1-32 0,-2-3 0 0,9-1 0 15,8 0-96-15,1 1-32 0,2-1 0 0,0-1 0 16,4-1 96-16,6 0 0 0,7-1 16 0,0-1 0 16,-1 4 112-16,2 3 0 0,-1 1 16 0,5 2 0 15,4-2-384-15,-1 5-80 0,-4 4 0 0,-4-1-16 16,-4-2-304-16,-2 2 128 0,2 3-128 0,-9 1 0 15,-10 0 0-15,-2 1-256 0,3 2 32 0,-3 2-14112 16</inkml:trace>
  <inkml:trace contextRef="#ctx0" brushRef="#br0" timeOffset="100438.15">4328 15087 6447 0,'0'0'272'0,"13"-9"80"0,-1-5-352 0,4 5 0 0,3-1 0 0,2 1 0 0,1 0 1376 0,3 0 208 16,2 0 32-16,2 0 16 0,4-2-928 0,2 1-192 15,1 0-48-15,4 0 0 0,1 0-80 0,4 1-32 16,0 1 0-16,1 2 0 0,-2-5-32 0,1 3 0 15,-1 0 0-15,4 2 0 0,3-1-144 0,2 4-48 16,2-1 0-16,3 1 0 0,1 2-128 0,-1-1 128 16,-3 1-128-16,-2 1 128 0,-2 0 32 0,2 3 0 15,3 1 0-15,6 1 0 0,3 1 48 0,1 0 16 16,1 0 0-16,-2-2 0 0,0 1-224 0,4 2 128 16,3 1-128-16,8-2 0 0,7-5 176 0,-1 2-176 0,-1-3 192 15,-1 0-192-15,1-1 208 0,6 1-64 0,7 0-16 0,-3 0 0 16,-5 0-128-16,-1 4 0 0,0-1 0 0,5 3 128 15,5-2-128-15,-3-2 0 0,-7-2 0 0,1 3 128 16,0 2-128-16,4-1 0 0,2 2 0 0,-5-2 0 16,-5-1 0-16,0 0 0 0,3-1 0 0,2 2 0 15,4 0 160-15,-5 0-160 0,-5 0 192 0,0 2-192 16,0 2 128-16,3 0-128 0,4-1 0 0,-4-1 0 16,-6-2 0-16,0 1 0 0,1 3 0 0,1-1 0 15,5-2 128-15,0-3-128 0,-2 1 0 0,-1-2 0 16,-5 1 0-16,5-1 0 0,6 1 0 0,1-2 0 15,-3-2 128-15,-3 2-128 0,-2 1 0 0,4 3 0 16,3-1 128-16,0-3-128 0,-3-2 0 0,1 1 0 16,0 1 0-16,6 0 0 0,5 1 0 0,-3-2 0 0,-4-2 0 15,-2 1 0-15,2-1 0 0,4 1 0 0,4-2 160 0,-4-1-160 16,-6-2 128-16,1 3-128 0,1 1 0 16,3 0 128-16,0-8-128 0,-5 1 0 0,-3 1 224 0,4-3-32 15,3 0-16-15,4-4 0 0,1-3 256 0,1-2 48 16,-1-1 16-16,9-2 0 0,7 1 32 0,-1-2 16 15,-4-1 0-15,8 0 0 0,5 0-288 0,2 0-64 16,-3 0-16-16,3 0 0 0,5 5-176 0,-2 0 0 16,-2 1 144-16,0 0-11696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52:45.25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11048 6504 11743 0,'-7'2'512'0,"-1"2"128"0,1 3-512 0,-3-1-128 0,1 1 0 0,-1 0 0 16,1 3 1088-16,-2-4 192 0,1-1 32 0,-1 3 16 15,2 3 80-15,1-2 0 0,-1 1 16 0,0 2 0 16,3 0-368-16,-1 1-80 0,-1 1-16 0,2-1 0 16,1-3-176-16,1-2-32 0,4-8-16 0,0 0 0 0,0 0-192 0,0 0-32 15,0 0-16-15,6-9 0 0,1-8-304 0,-1-2-48 16,0-4-16-16,1 0 0 0,0-3-128 0,-1-1 0 16,0-6 144-16,-3 2-144 0,1-1 0 0,-1 2 128 15,-2 0-128-15,1 0 0 0,-1 2 0 0,0 0 0 16,-1 2 0-16,0 3-192 0,-1 2 64 0,1 1 0 15,0 6 0-15,1 4 0 0,1 2-16 0,0 1 0 16,-2 7 0-16,0 0 0 0,0 0-16 0,9 9 0 16,2 4 0-16,-1 6 0 0,2 3 160 0,1 4 0 15,0 3 0-15,1-1 0 0,2 1 0 0,1-2 0 16,1-1 0-16,0 0 0 0,-1-3 0 0,-1-1 0 16,-4-4 0-16,-2-1 0 0,1-4 0 0,-4-1 0 15,-1-3 160-15,-2 0-160 0,-2-2 208 0,-2-7-48 16,-6 2-16-16,-4 2 0 0,-1-1 32 0,-4-2 0 15,-4-1 0-15,-2-3 0 0,-1-2-176 0,-2 0 0 0,-2-2 0 0,-2-2 128 16,-2-1 0-16,-2-2 0 0,2-1 0 0,0 0 0 16,0 0 176-16,0-1 16 0,-1-1 16 0,2 1 0 15,1-4-144-15,4 2-48 0,5-1 0 0,2 2 0 16,2 1-144-16,6-1 160 0,3 2-160 0,4 0 160 16,8-2-160-16,1 2 0 0,5 3-160 0,4-2 160 15,3 2-176-15,4 2 176 0,0-2-192 0,2 0 192 16,2 4-176-16,3 1 176 0,1-1-160 0,1 3 160 15,0 1-128-15,1 1 128 0,0 1 0 0,0-3-144 16,4 2 144-16,-2 1 0 0,-5-1 0 0,-2 1 0 16,0 1 0-16,-6 0 0 0,-6 2 0 0,-4 0 0 15,-3 0 176-15,-5 3 112 0,-6 1 32 0,-4 5 0 0,-4 3 704 16,-7 3 128-16,-6 4 48 0,-1 4 0 0,-6 0-304 0,0 3-64 16,-3-1-16-16,2 2 0 0,0 2-176 0,-1-2-48 15,1-2 0-15,4-1 0 0,0-4-448 0,5 0-144 16,3 1 0-16,3-2 0 15,4-2-2384-15,3-2-592 0,4-4-112 0</inkml:trace>
  <inkml:trace contextRef="#ctx0" brushRef="#br0" timeOffset="1437.49">2657 5620 19343 0,'4'-7'1728'0,"-15"7"-1392"0,4 3-336 0,-1 2 0 16,0 1 832-16,1 0 112 0,1-2 16 0,6-4 0 15,-4 5-400-15,4-5-80 0,0 0-16 0,0 0 0 16,7-4-208-16,0-4-64 0,3-4 0 0,-1-3 0 15,1-4-64-15,-1-3-128 0,0-4 176 0,0-1-176 16,1-3 176-16,-3 0-176 0,-1 0 160 0,-1 2-160 16,-1 4 128-16,0-1-128 0,0 4 0 0,-2 3 0 15,-2 2 0-15,0 1 0 0,1 3 0 0,2 3 0 16,-3 9 0-16,0 0 0 0,0 0 0 0,0 0 0 16,0 0-144-16,7 6 144 0,2 2 0 0,0 4-144 0,0 2 144 0,1 2 0 15,2 2 160-15,1 2-160 0,0 2 160 0,2 0-160 16,-2 3 160-16,4 1-160 0,2-3 240 0,1 1-48 15,-2-4-16-15,0 3 0 0,0-1-48 0,1-3 0 16,-1 0 0-16,0-4 0 0,-1-4 0 0,-3-2-128 16,-3-3 192-16,-2 1-64 0,-1-3 192 0,-8-4 16 15,0 0 16-15,0 0 0 0,0 0-16 0,0-7 0 16,-5-4 0-16,-3 0 0 0,-1 1-96 0,-3-3-32 16,-2-2 0-16,-3 2 0 0,-2-2-80 0,0 0 0 15,-2-4-128-15,-1 2 192 0,1 0-192 0,-1 0 128 16,-2-1-128-16,1-1 0 0,-2 1 0 0,2 1 0 15,0 2 0-15,5 0-160 0,3 3 32 0,2 2 0 16,2 2 0-16,3 2 0 0,3 0 128 0,5 6-192 16,0 0 192-16,0 0-192 0,0 0 0 0,10 0 0 0,4 2 0 0,2-1 0 15,5 2 192-15,0-3-192 0,0 1 192 0,1-1-192 16,0 0 192-16,3 1 0 0,0-1 0 0,0 2-128 16,-1 0 128-16,1-2 0 0,1 0 0 0,-2 1-128 15,-5 1 128-15,-2 2 0 0,-2-3 0 0,-4 3 0 16,0 1 144-16,-6 2 64 0,-5-7 16 0,-4 10 0 15,-5 3 544-15,-4 1 128 0,-5 2 0 0,-2 2 16 16,-2 1 0-16,-3 0 0 0,-2 2 0 0,-1 0 0 16,1 1-416-16,1 0-96 0,-3 0-16 0,2 1 0 15,1-3-96-15,2 1-32 0,2 1 0 0,3 2-11600 16,2-2-2336-16</inkml:trace>
  <inkml:trace contextRef="#ctx0" brushRef="#br0" timeOffset="14172.54">4168 7766 13823 0,'0'0'1216'0,"22"-2"-960"0,-22 2-256 0,0 0 0 16,8-1 288-16,1 1 16 0,2 0 0 0,-1-3 0 15,0 2-16-15,2 0 0 0,1-1 0 0,1 2 0 16,2 0 288-16,0-2 48 0,2 0 16 0,3 1 0 15,1 0-80-15,-1 1-16 0,1 0 0 0,3 2 0 16,2 2-96-16,2-2-32 0,1 0 0 0,1 1 0 16,2-2-32-16,11 2-16 0,-1-1 0 0,-1 1 0 15,-3-2-48-15,-3 1-16 0,-2-1 0 0,2 0 0 16,-3 1 32-16,1-1 16 0,-2 0 0 0,0 0 0 16,1 1-16-16,-1-1 0 0,2 0 0 0,2 1 0 0,1-1-80 15,2-1-32-15,2-1 0 0,-1-1 0 0,-1 2 32 16,0 0 16-16,-1-1 0 0,0 1 0 0,-3 1-80 0,2 1-32 15,-1-1 0-15,2 3 0 0,0 0-160 0,2 0 0 16,1 1 0-16,0-2 0 0,1 0 192 0,-1 1-32 16,-4-1-16-16,0 0 0 0,-1-2 128 0,1 1 32 15,-3 2 0-15,1-4 0 0,2 0 0 0,0 0 0 16,0 0 0-16,1 0 0 0,1 2-48 0,1-2 0 16,3 0 0-16,-1 1 0 0,0-1-16 0,-2 0-16 15,-1 0 0-15,0 0 0 0,-2 1 0 0,1 2 0 16,-1-3 0-16,1 3 0 0,0 0-16 0,2 1 0 0,1-1 0 15,2 0 0-15,1-1 16 0,-1 1 0 0,-1-1 0 0,0 1 0 16,-1-2-48-16,0 2-16 0,-2-3 0 0,1 0 0 16,1-3 16-16,0 3 0 0,2 0 0 0,2 0 0 15,-1 0 48-15,0 0 16 0,-1 3 0 0,1 0 0 16,-1-2-240-16,-2 1 144 0,-3 0-144 0,1 0 128 16,0 1-128-16,2-2 0 0,0 2 144 0,1 1-144 15,-1 0 0-15,0 0 0 0,2 0 0 0,-1-1 0 16,-2 0 0-16,0 1 128 0,-1-4-128 0,-2 1 0 15,0 1 128-15,-1-1-128 0,2 1 128 0,3-2-128 16,-2 0 192-16,1 2-16 0,1 0-16 0,-1 1 0 16,0-3 64-16,1 3 16 0,-1-3 0 0,1 0 0 15,-1 0-32-15,-1-2 0 0,-1 1 0 0,0 1 0 16,0-4 16-16,-1 1 0 0,0 1 0 0,1-1 0 0,-2-1 16 16,2 0 0-16,1-1 0 0,-2 0 0 0,-2 0 80 0,0 0 0 15,2 2 16-15,-4-2 0 0,0 0-112 0,0 2-32 16,1-2 0-16,-1 1 0 0,0 0-48 0,1 1-16 15,1 1 0-15,2-1 0 0,0 0 0 0,0 3 0 16,-2-2 0-16,0-1 0 0,1 2 0 0,1-3-128 16,0 1 192-16,-2 1-64 0,0-2 16 0,0 1 0 15,2 1 0-15,1-1 0 0,-2 0 0 16,2 3 0-16,0-1 0 0,1 0 0 0,-1 0-16 0,-2-2-128 0,0 0 192 0,-1 1-64 16,0 0 0-16,0 0-128 0,-2 1 192 0,-1-1-64 15,1 1-128-15,0 1 0 0,-2 0 144 0,1 0-144 16,1 0 0-16,1 0 0 0,0 0 0 0,2 0 128 15,1 0-128-15,-1-3 0 0,-2 2 0 0,3 0 0 16,-1-1 0-16,-1 0 0 0,-2-1 0 0,1-1 128 16,0 0-128-16,0 0 0 0,-2 2 0 0,2-2 0 15,0-1 176-15,1-1-48 0,0 0 0 0,2 1 0 16,-2-2 0-16,-1 1-128 0,-1-1 192 0,-3 1-64 16,0-1-128-16,9-2 160 0,-5 1-160 0,-6 0 160 0,-3 3-160 15,1 1 0-15,0 2 0 0,-1 0 0 0,-2-3 0 0,1 3 0 16,2 0 0-16,-1 0 0 0,-2-1 0 0,-1 0 0 15,1-1 0-15,-1 2 0 16,0-1-464-16,3 2-80 0,-2 0-16 0,-1 1 0 16,-2 0-1520-16,-1 0-304 0,2 0-64 0,-2 0-16000 15</inkml:trace>
  <inkml:trace contextRef="#ctx0" brushRef="#br0" timeOffset="16736.93">13299 7952 14911 0,'0'0'656'0,"0"0"144"0,0 0-640 0,0 0-160 16,0 0 0-16,0 0 0 0,22-9 0 0,-12 6 128 16,1 1-128-16,5-1 128 0,2-1 192 0,4 0 16 15,2 0 16-15,3 0 0 0,4 2 224 0,-2 0 32 16,2 2 16-16,6 0 0 0,2 0-160 0,5 2-16 15,6-2-16-15,1 1 0 0,2-1-48 0,15 1-16 16,-3 2 0-16,-2-3 0 0,-5-3 80 0,2 2 0 16,2 0 16-16,2-1 0 0,1 2-80 0,1-2-32 15,1 1 0-15,-2-1 0 0,-1 1 48 0,0 1 16 16,1-4 0-16,4 4 0 0,3 0-160 0,-1 1-16 0,-3 2-16 0,-1-3 0 16,-3 0-96-16,1 0 0 0,1 1-128 0,2 4 192 15,1-5 64-15,-2 3 16 0,-2 1 0 0,-3-4 0 16,-2 1 64-16,0-1 16 0,2-1 0 0,-2 1 0 15,-1 0-48-15,1 0-16 0,3 0 0 0,-3 0 0 16,-1 0-32-16,-2 0-16 0,-2 0 0 0,0-3 0 16,-1 3-48-16,1-1 0 0,2 0 0 0,-2-1 0 15,-1 2 96-15,-2 0 16 0,-1 0 0 0,-3 0 0 16,0 0-128-16,-1 0-32 0,0 0 0 0,0 0 0 16,0-2-144-16,1 1 160 0,-1-1-160 0,3 4 160 15,-6-2-160-15,-1 0 0 0,-3 0 144 0,15 0-144 16,-8 0-320-16,-1 0-144 0,-5-2-32 0,-11 2-9296 15,3 0-1872-15</inkml:trace>
  <inkml:trace contextRef="#ctx0" brushRef="#br0" timeOffset="17939.88">18049 6534 23951 0,'-11'7'2128'0,"6"1"-1696"0,0 1-432 0,0 4 0 16,-1 6 1200-16,4-1 144 0,-3 1 48 0,1 5 0 15,-2 5-128-15,4 10-32 0,1 8 0 0,1 9 0 16,0 1-704-16,1 3-144 0,1 1-16 0,2 1-16 15,2-3-176-15,-1-9-48 0,1 2 0 0,2 2 0 16,1-2-128-16,3-1 0 0,1-2 0 0,3-3 0 16,1-3-1440-16,6 2-224 0,1-4-32 0,0-11-7648 15,2-4-1536-15</inkml:trace>
  <inkml:trace contextRef="#ctx0" brushRef="#br0" timeOffset="18363.8">18472 6721 19343 0,'-11'-6'848'0,"11"6"192"0,-8 2-832 0,-1 2-208 0,0 0 0 15,-1 1 0-15,1 2 2368 0,1 2 448 0,3 3 64 0,0 5 32 16,0 4-1488-16,1 5-288 0,3 1-64 0,1 7-16 16,1 4-880-16,2 3-176 0,2 4 0 0,1 2 0 15,2-3 0-15,1 0 0 0,2 1 0 0,0-4-128 16,2-3-208-16,-1-4-48 0,0-4 0 0,0-4 0 31,-1-2-240-31,2-2-48 0,-1-5-16 0,0-2 0 16,0-2 80-16,-2-2 16 0,-1-3 0 0,2 1 0 0,-1-3 352 0,0-2 80 0,0-1 16 0,-3-2 0 15,1-2 144-15,1-2 0 0,2-1 0 0,-1-2 0 16,-1-2 0-16,2-1 224 0,-2-2-48 0,1 0-16 16,-1-1 160-16,1 0 16 0,-3 3 16 0,1-3 0 15,1-1-32-15,0 0 0 0,1-2 0 0,-4 0 0 0,-1-2 128 16,1 2 0-16,-1-1 16 0,0 0 0 0,-2 1 0 0,-2-2 0 15,-2 1 0-15,-2 3 0 0,-1 3 48 0,-1-1 16 16,-3 2 0-16,0 1 0 0,-2 1 192 0,-1 0 48 16,0 2 0-16,-1 2 0 0,-2 6-80 0,2 2-16 15,0 2 0-15,2 2 0 0,-1 1-416 0,3 3-96 16,3 3-16-16,1 2 0 0,2 4-144 0,3 0 0 16,3-1 0-16,1 1 0 0,3-1-144 0,2 0-16 15,2-3 0-15,2 1 0 16,5-1-496-16,2-3-112 0,2 0 0 0,2-5-16 15,1-1-2336-15,0-2-464 0,-1-3-80 0</inkml:trace>
  <inkml:trace contextRef="#ctx0" brushRef="#br0" timeOffset="18738.68">19183 7106 25791 0,'-8'1'2304'0,"0"2"-1856"0,-1 1-448 0,-1 0 0 16,-2-1 1760-16,2 4 256 0,-2 1 48 0,1 1 16 15,1 0-752-15,1 3-160 0,1 2-16 0,3 2-16 16,1 1-832-16,1 0-176 0,2 2-128 0,2-2 192 16,3 3-192-16,1-3 0 0,2 2-192 0,1-4 192 15,1-2-208-15,3-2 80 0,1 0 128 0,2-3-208 16,-2-2-48-16,0-1-16 0,-1-1 0 0,0-1 0 16,0-3 144-16,-1-1 128 0,0-1-192 0,-1 0 192 15,-2-2 0-15,0-3 0 0,-2-1 0 0,1-1 0 16,-2-1 0-16,-1-2 0 0,-1-1 128 0,-1 0-128 0,1-1 128 0,-3-1-128 15,-2 2 0-15,0 2 144 0,1 0 112 0,-2 2 0 16,-2 1 16-16,2 2 0 0,3 6 16 0,0 0 0 16,-5-2 0-16,0 5 0 0,5-3-144 0,-6 8-16 15,3 2-128-15,0 2 192 0,2 1-192 0,1 1 0 16,2 2 0-16,2 2 0 16,3-2-640-16,1-3 0 0,2-3-16 0,3-2 0 15,1-1-2080-15,3-3-400 0,4-2-96 0</inkml:trace>
  <inkml:trace contextRef="#ctx0" brushRef="#br0" timeOffset="19004.34">19535 7137 15663 0,'-7'0'1392'0,"1"-1"-1120"16,6 1-272-16,-7-3 0 0,-3 1 1904 0,1-1 320 0,2 2 64 0,-1-2 16 16,1 0-1024-16,0 2-208 0,7 1-48 0,0 0 0 15,0 0-496-15,0 0-96 0,0 0-32 0,0 0 0 16,0 0-400-16,0 0 0 0,0 0 0 0,8 3-176 15,1 1 176-15,1 0 0 0,2-2 0 0,0 2 0 16,0-1 0-16,-1 1 0 0,1 0 0 0,0 1 0 16,0 0 368-16,-2 2 144 0,-1-2 48 0,-1 1 0 15,-1 2 336-15,-4 1 80 0,0 0 16 0,-2 2 0 16,-1 0-112-16,-2 3-32 0,-3-1 0 0,-2 2 0 16,-1 5-400-16,-1-5-96 0,0 1-16 0,0 0 0 15,0-2-336-15,1-2 0 0,1-3 0 0,1-3-192 16,-1-2-1904-16,7-4-384 0,0 0-80 15,0 0-11888-15</inkml:trace>
  <inkml:trace contextRef="#ctx0" brushRef="#br0" timeOffset="19161.84">19723 6699 9215 0,'0'0'816'0,"0"0"-656"15,-4 8-160-15,1 4 0 0,2 1 4656 0,0 4 896 16,-1-2 176-16,2 6 32 0,2 3-3584 0,0 2-704 15,1 4-160-15,2 2-32 0,3 3-704 0,2 2-160 16,2-1-32-16,1 1 0 16,1-1-384-16,1 0 0 0,0-2-144 0,1-2 144 15,0 1-2448-15,-1-3-384 0,1-2-80 0</inkml:trace>
  <inkml:trace contextRef="#ctx0" brushRef="#br0" timeOffset="19322.07">19716 7060 19343 0,'-6'-19'848'0,"4"11"192"0,1-1-832 0,1-3-208 0,1 2 0 0,3-1 0 16,3 2 4016-16,2 1 752 0,3 2 160 0,3-3 16 15,7 1-3504-15,6 1-704 0,4-2-144 0,5 0-16 32,1-1-1216-32,5-2-256 0,5 0-32 0</inkml:trace>
  <inkml:trace contextRef="#ctx0" brushRef="#br0" timeOffset="19898.66">20789 6750 21183 0,'-16'1'944'0,"11"1"192"0,-1 0-912 0,-2 2-224 16,1 1 0-16,2 3 0 0,0 0 2448 0,0 4 448 16,1 2 96-16,1 3 16 0,2 1-1648 0,1 6-320 15,-1-1-64-15,2 5-16 0,1 1-480 0,1 3-96 16,1-2-32-16,1-2 0 0,2 0-224 0,-1-1-128 15,2-5 160-15,1 2-160 0,0-2 0 0,0-2 0 16,1-4 0-16,-1-1 0 0,0-3-128 0,1-3-80 16,-1-3-16-16,3-2 0 15,-1-1-224-15,-2-3-64 0,-1-5 0 0,-1-2 0 0,1-2 256 0,-1-3 32 16,-2 2 16-16,0-3 0 0,2 2 208 0,-1-2 0 16,-1-2 0-16,2 0-144 0,1 0 144 0,0 0 0 15,-1 2 0-15,1 3 0 0,0 2 192 0,0 4-16 16,0 3-16-16,-1 2 0 0,1 2-160 0,1 1 192 15,1 1-192-15,-1 1 192 0,0 5-192 0,1-2 0 16,2 1 0-16,0 1 0 16,1-1-784-16,2 1-48 0,2-1 0 0,0 2-13584 0</inkml:trace>
  <inkml:trace contextRef="#ctx0" brushRef="#br0" timeOffset="20039.66">21450 6977 15663 0,'-10'9'688'0,"6"-3"144"0,-1 6-656 0,2 1-176 0,0 0 0 0,2 2 0 16,-2-2 2464-16,2 1 464 0,1 2 80 0,3-1 32 0,2-3-2528 0,1 1-512 15,2-1 0-15,1-1-11776 16</inkml:trace>
  <inkml:trace contextRef="#ctx0" brushRef="#br0" timeOffset="20430.25">21428 6783 25791 0,'0'0'1152'0,"0"0"224"0,-5-3-1104 0,5 3-272 16,-3-5 0-16,3 5 0 0,0 0 0 0,4-6 0 16,1 1 0-16,3 3-144 0,4-1 16 0,2 3 0 15,0 1 0-15,3 2 0 16,2 1-704-16,-1 1-144 0,-1 2-32 0,-2 2 0 15,2 2 288-15,-1 5 48 0,-2-3 16 0,-1 3 0 0,0 1 256 0,-1 1 48 0,-3 0 16 0,-1 1 0 16,0-3 336-16,-3 3 240 0,-1-1-48 0,-1-1 0 16,-1-1 416-16,0-1 80 0,-1-4 16 0,-1-2 0 15,0 1-112-15,-1-3-16 0,1-7 0 0,0 0 0 16,0 0-80-16,0 0-32 0,2-7 0 0,1-1 0 16,-1-2-464-16,1-2-128 0,0-5-16 0,-1 2 0 15,1-2 144-15,0 0-128 0,-1 1 128 0,1 0-128 16,-1 2 128-16,1 1 0 0,0 3 128 0,-1 0-128 15,-1 3 528-15,2 0 48 0,-3 7 0 0,0 0 0 16,0 0 32-16,0 0 16 0,0 0 0 0,0 0 0 16,5 7-400-16,0 2-80 0,1 3-16 0,0 1 0 15,2 1-128-15,0 0-192 0,0 3 32 0,2-2-8400 16,1 0-1680-16</inkml:trace>
  <inkml:trace contextRef="#ctx0" brushRef="#br0" timeOffset="20698.13">22101 6742 17327 0,'-12'-10'768'0,"7"7"160"0,-3-3-736 0,-1 2-192 15,0 1 0-15,-1 3 0 0,-1 3 1616 0,0 3 304 16,1 5 48-16,1 2 16 0,1 2-752 0,1 6-144 16,2 0-16-16,1 5-16 0,3 3-560 0,1 1-112 15,3-2-32-15,2 0 0 0,1-1-352 0,3-3 0 16,3-4 0-16,1-1 128 0,2-5-128 0,0-3 0 0,-2-6 0 0,2-1 128 15,-2-2-128-15,1-3 144 0,-4-4-144 0,1-6 160 16,-1-3 160-16,-1-3 48 0,-2-1 0 0,-1-3 0 16,-2-1 224-16,0-3 48 0,-1-2 16 0,-2-3 0 15,-1 0-272-15,0 0-48 0,-4 0-16 0,2 0 0 16,-4-2 0-16,1 1-16 0,0-2 0 0,-2 2 0 31,1 1-2144-31,-1 2-416 0,1 0-96 0,-1 2-11248 0</inkml:trace>
  <inkml:trace contextRef="#ctx0" brushRef="#br0" timeOffset="20980.9">22215 6779 9215 0,'7'9'816'0,"2"2"-656"15,0 5-160-15,3-2 0 0,1 1 2688 0,0-1 512 16,1-3 112-16,1-2 16 0,0-3-1728 0,1-1-352 16,1 1-64-16,-2-5-16 0,1-1-352 0,0-1-80 15,-2-3-16-15,-1 1 0 0,-1-6-64 0,0 1-16 16,2 2 0-16,-4-5 0 0,-3-1-128 0,-1-1-16 15,1 0-16-15,-2-1 0 0,-5 0 16 0,-1-1 0 16,-2 1 0-16,-2 0 0 0,-3 1 176 0,0 0 32 0,-1 0 16 16,0 2 0-16,0 2-128 0,1 4-16 0,-1 2-16 0,1 3 0 15,0 3-128-15,2 2-32 0,-1 4 0 0,2 3 0 16,1 4-272-16,2-1-128 0,2 2 128 0,2 1-128 16,3 1 0-16,3-2-176 0,1-2 16 0,3 0 0 31,0-1-800-31,4-1-176 0,3-1-16 0,3-2-16 15,-1-2-2160-15,3-2-416 0</inkml:trace>
  <inkml:trace contextRef="#ctx0" brushRef="#br0" timeOffset="21809.04">22746 6699 14735 0,'0'0'1312'16,"0"0"-1056"-16,-1 11-256 0,-1-2 0 15,1 1 3008-15,0 3 528 0,-1 1 112 0,1 2 32 0,1 1-1904 0,0 0-384 16,0 1-80-16,0-1-16 0,0 0-336 0,1-1-64 15,1-1 0-15,0 0-16 0,1-3-496 0,1-2-112 16,0-2-16-16,-4-8 0 0,4 8-128 0,-4-8-128 16,0 0 144-16,6 3-144 0,-6-3 128 0,0 0-128 15,0 0 0-15,7-6 144 0,-2-2-144 0,-1-5 0 16,-2-1 0-16,1-2 0 0,0-3-336 0,-1-2-48 16,1 1-16-16,-1-5 0 15,-2 1-480-15,2-5-80 0,-1 3-32 0,2 1 0 16,1 2-96-16,-2 3 0 0,3 3-16 0,1 4 0 15,-1 0 336-15,1 1 64 0,-2 3 0 0,3 7 16 0,-7 2 688 0,9 0 0 16,-1 2 0-16,0 5 0 0,-1 2 944 0,3 3 112 16,-1-2 32-16,0 3 0 0,0 0-192 0,0-3-16 0,1 2-16 0,2-1 0 15,-1-1-288-15,-1 2-48 0,1-3-16 0,-1 1 0 16,2-3-64-16,-2-1 0 0,1 0-16 0,-1-2 0 16,0-3 16-16,2 0 16 0,-3 0 0 0,0-1 0 15,0-1 64-15,-1-1 16 0,-1-1 0 0,-1-2 0 16,2-2-112-16,-1 1-32 0,-1-2 0 0,-1-1 0 15,-2-4-192-15,1 1-32 0,-1 0-16 0,-2 0 0 16,0-1-160-16,-1 3 0 0,0 1 144 0,-1 1-144 31,-2-4-288-31,1 3-128 0,-1 0-32 0,2 3 0 0,-1-4-672 16,1 7-144-16,1 3-16 0,0 0-16 0,0 0-560 0,0 0-96 0,0 0-32 16,0 0 0-16,0 0 32 0,5 6 0 0,1 1 0 0,0-2 0 15,2 0 864-15,0 0 192 0,1-2 16 0,1-1 16 16,1-2 176-16,-1 0 48 0,1-1 0 0,2-3 0 15,-2-1-400-15,0 0-80 0,0 0-16 0,0-2 0 0,-3-2 944 0,1 2 192 16,-1 2 0-16,-3 1 0 0,-5 4 1536 0,0 0 288 16,0 0 48-16,0 0 16 0,0 0 128 0,0 0 32 15,0 0 0-15,-4 11 0 0,-1 0-832 0,0 4-144 16,-2 0-48-16,1 5 0 0,0 1-192 0,1 1-32 16,0 1-16-16,1 2 0 0,3-3 144 0,-1 1 32 15,2-1 0-15,2-1 0 0,0-2-384 0,2-1-80 16,1-2-16-16,2-3 0 0,1-2-160 0,2-2-48 15,2-7 0-15,0 2 0 0,-1-4-80 0,1 0-32 16,0-5 0-16,0 0 0 0,1-3 16 0,0-4 0 16,-2-3 0-16,1-4 0 0,0 0-32 0,0-2 0 0,-2-3 0 15,-1 0 0-15,0-8-144 0,-2-2 160 0,-1 2-160 0,0 1 160 16,-3-3-160-16,0 1 0 0,0-5 144 0,-1 0-144 16,-2 1 0-16,-1-2 144 0,-2-1-144 0,-1 1 0 15,-1 3 0-15,0 2 0 0,0 4 0 0,0 1 0 16,1 10 0-16,0 7-192 0,0 3 192 0,4 9-192 15,0 0 192-15,-5 14 0 0,-1 7 0 0,2 9 0 16,2 8 128-16,3 5 80 0,2 4 16 0,2 2 0 16,2 2-80-16,0 1-16 0,5 3 0 0,8 18 0 15,2-13-1920-15,5-4-384 16</inkml:trace>
  <inkml:trace contextRef="#ctx0" brushRef="#br0" timeOffset="22435.56">24280 6947 22111 0,'0'0'1968'0,"0"0"-1584"0,0 0-384 0,0 0 0 16,-2-5 240-16,2 5-48 0,0 0 0 0,0 0 0 15,0 0 144-15,8 10 32 0,1 2 0 0,1 5 0 16,-1 0 512-16,3 2 96 0,0 2 32 0,0 1 0 16,-1 4-208-16,1-1-32 0,-2-1-16 0,-2-1 0 0,1-1-384 15,-1-2-80-15,-1-1-16 0,-1-2 0 0,-2-1-96 0,-1-2-32 16,-1-1 0-16,-2-5 0 0,0-8 0 0,0 0 0 15,0 0 0-15,0 0 0 0,0 0-16 0,0 0 0 16,-5-5 0-16,1-4 0 0,2-4-128 0,-1-4-256 16,2-5 64-16,-3-3 16 15,1-1-544-15,2-7-112 0,0-3-32 0,1-1 0 16,1-1-272-16,2 3-48 0,-2 1-16 0,1 0 0 0,2 2 736 0,2 0 144 16,0 4 16-16,2 2 16 0,0 2 800 0,2 3 144 15,1 3 48-15,-1 2 0 0,0 3 112 0,1 2 16 16,-2 4 16-16,-1 5 0 0,-8 2-336 0,0 0-80 15,6 7-16-15,-2 4 0 0,-1-1 304 0,-4 5 64 16,-3 2 16-16,-3 2 0 0,-1 2-336 0,-1 1-64 0,-1-2-16 0,1-1 0 16,-1-1-384-16,1-1 0 0,2-1-144 0,-1-2 144 31,1-2-2176-31,2-3-336 0,1-2-64 0,4-7-10320 0</inkml:trace>
  <inkml:trace contextRef="#ctx0" brushRef="#br0" timeOffset="22935.41">24619 6724 14735 0,'0'0'1312'0,"0"0"-1056"0,11 1-256 0,-1 3 0 16,-1-1 3040-16,-1 3 544 0,0 2 128 0,-1 1 0 15,0 2-1568-15,0 2-320 0,1 1-64 0,-2 2-16 16,-1-3-720-16,-1 1-128 0,-1 2-48 0,0-3 0 16,-1 1-400-16,2-1-64 0,1 0-32 0,-2-1 0 0,0 2-144 0,-1-1-16 15,1-2-16-15,-2-4 0 0,-1-7-176 0,0 0 192 16,0 0-192-16,0 0 192 0,0 0-192 0,0 0 192 15,0-7-192-15,1-4 192 0,-1-1-192 0,2-1 0 16,0-1 0-16,2-2 0 0,1-2-400 0,1-1 32 16,-2-2 16-16,1 0 0 15,1 0-384-15,3 1-80 0,0 1-16 0,2 2 0 16,-1 1 112-16,1 1 16 0,1 3 0 0,-1 0 0 16,1 3-304-16,1 0-48 0,-1 5-16 0,2 0 0 15,0 5 208-15,-1 5 32 0,-3 1 16 0,-1 3 0 16,-1 0 192-16,-1 3 48 0,0 0 0 0,-1 4 0 0,0-1 416 0,-4-1 160 15,2 1 0-15,0 1-144 0,0 0 352 0,0 1 80 16,-2-2 16-16,1 1 0 0,1 0 112 0,0 0 32 0,0 0 0 16,1-2 0-16,0 0-32 0,2-2 0 0,-1 0 0 0,1-3 0 15,-1-1-32-15,3-2-16 0,-1-2 0 0,0-2 0 16,0-3 0-16,0-2 0 0,0 0 0 0,-1-5 0 16,1 2 144-16,-1-4 48 0,-3 0 0 0,0-6 0 15,1 2-64-15,-3-1-16 0,0 0 0 0,-2-1 0 16,-2 1-96-16,-2-2 0 0,-1 2-16 0,-3-2 0 15,-1 1-112-15,0-1-32 0,-4 2 0 0,0 1 0 16,-1-2-224-16,2 4 0 0,2 0 0 0,-5 1 0 16,4 3-704-16,3 5-192 15,8 2-48-15,0 0-9392 0,0 0-1888 0</inkml:trace>
  <inkml:trace contextRef="#ctx0" brushRef="#br0" timeOffset="23263.73">25454 6711 13823 0,'0'0'1216'0,"0"0"-960"16,0 0-256-16,-5 2 0 0,-3 0 3552 0,0 0 672 16,0 1 128-16,0 1 16 0,0 1-2576 0,-1 3-512 15,-1 1-96-15,-1 3-32 0,2 2-448 0,-1 2-80 16,-1 2-32-16,1 2 0 0,1 0-368 0,2 1-80 16,3 1-16-16,3-1 0 0,2-2-128 0,3-3 0 15,3-1 0-15,1-1 0 0,1-2 0 0,1-2 0 16,2-2 0-16,0-4 0 0,0-1 0 0,-1-6 0 15,1-1 0-15,0-4 0 0,-1-1 0 0,2-3 160 16,-1-2-16-16,0-2 0 0,-6-2 64 0,2-4 16 0,1 0 0 0,-1-2 0 16,-1-4 16-16,-2-2 0 0,-1-4 0 0,0-1 0 15,-2-2 96-15,-2 2 32 0,0 1 0 0,-1 0 0 16,-2-2-48-16,1 3-16 0,-2 2 0 0,1 2 0 16,-1 3-304-16,1 4 0 0,0 2-208 0,-4-1 80 31,2 10-352-31,0 6-64 0,5 5-16 0,-9 3 0 15,2 8-656-15,0 4-128 0,1 5-16 0,4 5-16 16,2 4-272-16,2 2-48 0,1 1-16 0,1-9-11456 0</inkml:trace>
  <inkml:trace contextRef="#ctx0" brushRef="#br0" timeOffset="23670.25">25755 6762 30351 0,'0'0'1344'0,"0"0"272"0,-8 0-1296 0,2 0-320 15,6 0 0-15,-7 4 0 0,-2-1 1360 0,2 4 208 16,1 2 32-16,2 3 16 0,0 2-528 0,1 3-96 16,1-1-32-16,2 1 0 0,2 0-384 0,4 0-64 15,-1-2-32-15,3 0 0 0,2-2-304 0,3-2-176 16,0 1 192-16,0-3-192 0,0-2 0 0,2-2 0 16,-1-2 0-16,6-1-144 15,-5-2-272-15,0-2-48 0,-1-2-16 0,-1-3 0 16,-3-2-352-16,1 0-64 0,-3 0 0 0,-1 0-16 15,3-4-80-15,-3 0-16 0,1-2 0 0,-1 0 0 16,-2-2-80-16,0 0-32 0,0-2 0 0,1 3 0 16,-1-1 96-16,0 1 0 0,0 0 16 0,-1 7 0 0,-1 3 560 0,1-1 96 0,-2 1 32 0,-2 6 0 15,0 0 720-15,0 0 160 0,0 0 16 0,0 0 16 16,-1 6 752-16,-2 5 128 0,-1 0 48 0,2 4 0 16,-1 2-304-16,1 2-48 0,-1-2-16 0,2 3 0 15,1-2-592-15,0 3-128 0,0 0-32 0,1 1 0 16,3-4-400-16,1 0 0 0,2 1 128 0,2-1-128 15,0 0 0-15,0-1-256 0,-1-1 64 0,5 4 16 32,0-4-656-32,1-4-128 0,2-3-16 0,1-3-16 15,0 0-720-15,-2-6-144 0,5-6-16 0,-7 1-10912 0</inkml:trace>
  <inkml:trace contextRef="#ctx0" brushRef="#br0" timeOffset="23873.23">26355 6859 24127 0,'4'-14'1072'0,"-1"8"208"0,-1-4-1024 0,-1 3-256 16,-1-4 0-16,1 2 0 0,-3 0 2016 0,0 4 352 15,2 5 64-15,0 0 0 0,-5-5-736 0,5 5-160 16,-6-3-16-16,6 3-16 0,-5 5-592 0,1 4-112 16,-2 6-32-16,2-2 0 0,1 1-304 0,0 3-64 15,2 1-16-15,-1 2 0 0,2-1-256 0,2 2-128 16,2-3 0-16,1 1 128 0,1-4-128 0,2 1 0 16,0-2-160-16,5 6 160 15,1-2-496-15,1-1 0 0,0-4 0 0,0-2 0 16,-2-4-1504-16,1-1-304 0,0-4-64 0,-3-2-8240 15,-1-2-1632-15</inkml:trace>
  <inkml:trace contextRef="#ctx0" brushRef="#br0" timeOffset="24061.02">26708 6390 17503 0,'0'0'1552'0,"0"0"-1232"0,0 0-320 0,-7 14 0 16,4 2 2112-16,-3 5 352 0,1 5 80 0,2 5 16 15,1 5-992-15,2 1-192 0,0 5-32 0,2 1-16 16,4 0-816-16,3 3-144 0,1 1-48 0,3-4 0 16,2-4-320-16,-2-1 0 0,-2-1 0 0,1-3 0 15,1-4-624-15,0-1-32 16,0 1-16-16,-4-10-13088 0</inkml:trace>
  <inkml:trace contextRef="#ctx0" brushRef="#br0" timeOffset="24248.51">26587 6888 34959 0,'0'0'1536'0,"0"0"336"0,0 0-1488 0,0 0-384 15,2-9 0-15,-2 9 0 0,7-9 1264 0,1 0 176 16,3 1 32-16,4 3 16 0,3-1-784 0,3 3-144 16,1-3-48-16,4 1 0 0,5 0-384 0,-1 0-128 15,0-2 0-15,3 1 0 0,2-1-128 0,3-1-96 16,-2-1-16-16,-2-3 0 15,-2-3-1600-15,-1 1-320 0,-2-2-64 0,1-5-16 16,-2-4-1520-16,0 0-304 0</inkml:trace>
  <inkml:trace contextRef="#ctx0" brushRef="#br0" timeOffset="24498.49">27074 6159 4607 0,'-15'-19'192'0,"8"12"64"0,1 2-256 0,-2-1 0 0,0-1 0 0,-1-1 0 16,4 2 4640-16,5 6 880 0,0 0 176 0,0 0 48 15,6 15-2704-15,7 7-544 0,5 7-96 0,3 6-32 16,3 4-816-16,3 5-160 0,4 0-48 0,3 1 0 16,2 0-464-16,3 3-112 0,4 0 0 0,-3 4-16 15,-2 2-560-15,-3-5-192 0,-5-4 144 0,-3-1-144 16,-2-2 352-16,-7-1-16 0,-3 0 0 0,-5 1 0 16,-3 1-16-16,-3 0-16 0,-3 0 0 0,-2-3 0 15,-7-3 208-15,-3-1 64 0,0-1 0 0,-4-1 0 16,-4-2-288-16,-2-1-48 0,-1-1-16 0,0-5 0 15,-1-3-1440-15,3-1-272 0,0-2-64 0,7-7-17664 16</inkml:trace>
  <inkml:trace contextRef="#ctx0" brushRef="#br1" timeOffset="82164.67">21155 11211 5519 0,'6'-10'496'0,"0"-6"-496"0,1-1 0 0,0-13 0 0,1 9 3296 0,-2-1 560 16,-1 0 112-16,-3 0 32 0,-2-2-1760 0,-1 5-368 15,-3-3-64-15,-1 2-16 0,-3 1-32 0,-1 0-16 16,-3 2 0-16,-2 4 0 0,-2 4-320 0,1 3-64 16,-2 3-16-16,0 4 0 0,-3 3-720 0,-1 5-160 15,-1 4-16-15,0 6-16 0,1 2-432 0,2 5 128 16,0 4-128-16,2 4 0 0,3 1 0 0,2 1 0 15,3 1 0-15,3-2 0 0,3-5 0 0,3 0 0 16,4 0 0-16,2-4 0 0,2-3 0 0,3-7-144 0,2-4 144 0,1-3-160 16,2-1-32-16,2-2-16 0,0 0 0 0,0-6 0 15,-1 0-48-15,0-7-16 0,0-2 0 0,0-2 0 16,-1-2 272-16,0-1 0 0,1-3-128 0,-3 1 128 16,-2-2 0-16,-1 0 0 0,0 0 0 0,-2 2 0 15,-3 0 0-15,1 3 128 0,-2-1-128 0,-1 5 0 16,-1 0 304-16,-3 9-48 0,1-5 0 0,-1 5 0 15,0 0 96-15,0 0 16 0,1 9 0 0,1 5 0 16,-1 4-176-16,1 1-48 0,1-1 0 0,0 4 0 16,1 1-320-16,1 2-64 0,0 1-16 0,2-1 0 15,0 0-2224-15,3-3-448 0,0-1-80 0</inkml:trace>
  <inkml:trace contextRef="#ctx0" brushRef="#br1" timeOffset="82352.14">21548 10769 23951 0,'-4'-22'1056'0,"3"14"224"0,-2-3-1024 0,2 1-256 16,-1 3 0-16,1 1 0 0,-3 4 2992 0,4 2 528 15,0 0 128-15,-6 9 0 0,-1 5-2128 0,1 6-432 16,-1 5-96-16,2 5-16 0,-2 3-672 0,3 5-144 16,2 4-32-16,2 2 0 0,1 3-320 0,3 2-64 15,1-1 0-15,3 0-16 16,0-1-2336-16,4-4-464 0,1-5-80 0,2-3-11504 15</inkml:trace>
  <inkml:trace contextRef="#ctx0" brushRef="#br1" timeOffset="82633.69">21892 11047 13823 0,'-8'-18'1216'0,"4"10"-960"0,-1-5-256 0,-1 0 0 16,-4 0 3648-16,0 0 704 0,0 2 128 0,-2 2 16 15,0 1-2512-15,0 4-496 0,1 2-96 0,0 4-32 16,1 6-720-16,-1 5-160 0,1 7-32 0,2 3 0 15,2 6-448-15,2 4-208 0,1-1 16 0,4 5 0 16,3 4 64-16,3-1 128 0,3 0-208 0,3-4 80 16,2 1 128-16,2-6-192 0,2-3 192 0,1-4-192 15,-1-3 192-15,1-5-192 0,1-6 192 0,-1-4-192 16,1-5 448-16,-1-4 64 0,-1-6 32 0,0-4 0 16,-5-5 416-16,-1-3 96 0,-2-6 16 0,-1-3 0 0,-4-4 16 15,-2-3 0-15,-4 1 0 0,-1-3 0 0,-3-1-432 0,-2 1-80 16,-1 0 0-16,-1-1-16 0,-1-1-368 0,-1 0 0 15,-3-4-160-15,0 1 160 16,-4-2-1920-16,4 2-256 0,1 6-64 0,3 2-9280 16,0 5-1840-16</inkml:trace>
  <inkml:trace contextRef="#ctx0" brushRef="#br1" timeOffset="82903.89">22221 10931 5519 0,'-10'27'496'0,"7"-11"-496"0,-1 6 0 0,-2 4 0 15,0 4 4512-15,1 1 800 0,-1 1 176 0,3-1 16 16,0-1-3296-16,2-1-672 0,2-1-128 0,2 0-16 16,2-3-720-16,1-5-144 0,3-4-16 0,3-3-16 15,1-1-32-15,2-3 0 0,0-3 0 0,2-2 0 16,1-4 240-16,1-2 64 0,-1-3 0 0,0-2 0 16,-1 1-80-16,-1-4-16 0,-2 0 0 0,-2-4 0 0,-2-2-288 0,-2 0-48 15,-4-1-16-15,-1 0 0 0,-3-1-16 16,-3 0-16-16,-2 1 0 0,-2 0 0 0,-2 1-80 0,-1-2-16 15,-2 1 0-15,-1-1 0 16,-1-2-480-16,-2 1-96 0,2-2-32 0,1 0 0 16,1 0-2368-16,1-1-480 0,4-1-80 0,-1-2-32 0</inkml:trace>
  <inkml:trace contextRef="#ctx0" brushRef="#br1" timeOffset="83060.14">22451 10409 32415 0,'0'0'1440'0,"7"10"288"0,1 5-1376 0,1 5-352 0,-4 5 0 0,3 10 0 16,0 6 1936-16,1 8 320 0,-1 4 64 0,-1 5 16 16,1 3-816-16,1 0-176 0,-1 3-16 0,3 0-16 15,2-4-912-15,2 2-176 0,4-3-32 0,-1 0-13808 16,0-5-2752-16</inkml:trace>
  <inkml:trace contextRef="#ctx0" brushRef="#br1" timeOffset="83575.67">23659 10746 8287 0,'-10'-5'736'0,"-1"-2"-592"0,-1-2-144 0,-1 4 0 16,-1 0 5488-16,-1 1 1056 0,0 2 224 0,-1 0 32 16,2 4-4368-16,-1 1-896 0,0 0-160 0,0 3-32 15,2 6-432-15,2 1-80 0,-1 0 0 0,4 4-16 16,0 1-464-16,3 3-96 0,2 2 0 0,3 2-16 15,3-3-240-15,2 3 0 0,2 1 0 0,3-1 0 16,4 0 0-16,3-2-128 0,3-2 128 0,2 0-160 31,3-3-528-31,2-2-96 0,3-4-32 0,-1-3 0 0,0-4-1904 0,-1-4-384 16,1-5-80-16,-2-4-10560 0</inkml:trace>
  <inkml:trace contextRef="#ctx0" brushRef="#br1" timeOffset="84099.17">23984 10387 26719 0,'0'0'2368'0,"-3"9"-1888"0,-4 3-480 0,1 5 0 0,-2 5 1344 0,1 6 160 15,1 4 32-15,0 2 16 0,1 7-192 0,1 3-32 16,2 2-16-16,0 0 0 0,2 1-480 0,2 0-80 16,-1-4-32-16,2 0 0 0,1-4-720 0,1-2 0 15,0-3 0-15,0-4-208 0,0-3 208 0,1-5 0 16,-1-5 0-16,0-4 0 0,0-2-240 0,0-5 48 15,-5-6 16-15,0 0 0 16,8-4-592-16,1-2-128 0,1-7-32 0,-3-3 0 16,1-5 80-16,0-2 16 0,0-2 0 0,-2-2 0 15,1-7 304-15,-1-3 64 0,1 1 16 0,-1-3 0 0,1-2 128 0,1 5 48 0,0 2 0 0,1 5 0 16,-1 6 400-16,-1 2 96 0,0 7 16 0,-1 3 0 16,0 5 176-16,-6 6 32 0,0 0 16 0,6 10 0 15,1 6 176-15,-1 6 48 16,-1 8 0-16,1 4 0 0,1 4-16 0,1-1 0 0,3 1 0 0,-1 1 0 15,3 0-208-15,0 0-32 0,2-3-16 0,0-4 0 16,2-2-224-16,1-2-32 0,1-4-16 0,0 0 0 16,2-2-144-16,-1-4 0 0,-2-2 144 0,0-6-144 0,0-2 192 15,1-1-48-15,-1-2 0 0,0-4 0 0,-1-2-144 0,-1-6 0 16,-3-2-192-16,0-1 192 0,-1-3 0 0,-1-2 0 16,-3-1 224-16,1-3-64 0,-1-2 16 0,-1 1 0 15,-5-5 0-15,-1 0 0 0,-1 0-16 0,-2 0 0 16,-3-1 0-16,-2 0 0 0,-2 0-16 0,0 3 0 15,-2 3 0-15,1 5 0 0,0 4 176 0,-1 3 16 16,1-1 16-16,-1 7 0 0,3 4 0 0,2 7 0 16,-1 0 0-16,4 5 0 0,0 0-352 0,3 5 0 15,1 5 0-15,3-1 0 0,4-1 0 0,2 1-128 16,3-1 128-16,3-1-128 16,1-3-352-16,3-1-64 0,0-1-16 0,4-2 0 15,2-1-2592-15,0-5-528 0,1-2-96 0</inkml:trace>
  <inkml:trace contextRef="#ctx0" brushRef="#br1" timeOffset="84536.71">24983 10777 25791 0,'0'0'1152'0,"0"0"224"16,0 0-1104-16,-4 8-272 0,0 2 0 0,2 5 0 0,2 3 2400 0,-3 3 416 16,-1 4 96-16,0 2 16 0,0 4-1232 0,3 2-240 15,1-2-48-15,3-1-16 0,-2-1-800 0,2-3-144 16,0-4-48-16,3-1 0 0,0-5-400 0,1-3 0 15,-1 1 0-15,2-5 0 0,0-2-224 0,0-2 80 16,-8-5 16-16,9 1 0 0,-1-2-192 0,-2-3-48 16,-1-3 0-16,2 0 0 0,-1-3 48 0,0-3 0 15,0-2 0-15,1-4 0 0,-1 0 0 0,1-5 16 16,-1 0 0-16,1-1 0 0,1-2-48 0,-2-1-16 16,1 1 0-16,2-10 0 0,0 7 240 0,-3 15 128 15,1 0-160-15,1 2 160 0,-2 7 0 0,-6 6 0 0,0 0 0 16,7 6 0-16,-1 7 128 0,-2 3 32 0,-1 1 0 0,-1 1 0 15,0 0-160-15,0 1 192 0,4-2-192 0,-1 1 192 16,0-4-192-16,2-1 0 0,0-1 144 0,1-2-144 16,1-2 0-16,-1-1 0 0,-1-2 0 0,-1-1 128 15,2-4-128-15,-2-3 0 0,1-2 0 0,1-1 0 16,-2-4 0-16,1 0 0 0,-1-2 0 0,1-2 0 16,-1-3 0-16,1 0 176 0,-1 1-176 0,2 1 192 15,0 0 320-15,-1 0 64 0,-2 2 0 0,0 5 16 16,0 1 416-16,-5 7 80 0,0 0 0 0,8 2 16 15,-1 4-352-15,0 5-80 0,3 3-16 0,-1 3 0 16,0 2-368-16,3 4-80 0,2 1-16 0,0-4 0 16,1 1-192-16,3 0-240 0,4-2 48 0,4-1-13824 15,4-1-2784-15</inkml:trace>
  <inkml:trace contextRef="#ctx0" brushRef="#br1" timeOffset="85130.92">26527 10580 10127 0,'0'0'896'0,"0"0"-704"0,-11 7-192 0,6-2 0 15,0 4 7232-15,2 2 1408 0,3 0 272 0,2 1 64 16,0 4-7248-16,1 1-1440 0,1 1-288 0,2 1 0 15,1 1 0-15,1 1 0 0,2-6 0 0,0 4 0 16,0-4 0-16,-1 0 0 0,0-4 0 0,1 0 0 16,1-2 0-16,-1-1 0 0,1-2 0 0,-1-3 0 15,2 1 0-15,-2-4 0 0,-2 0 128 0,4-4-128 0,-2 1 0 0,2-1 0 16,0-1-192-16,-5 1 192 0,1-2-416 0,5-5 32 16,2 2 16-16,-4-1 0 15,0-2-256-15,-5 2-48 0,-4-1-16 0,-2 11 0 16,0 0 48-16,0 0 0 0,0 0 0 0,9 5 0 0,-3 5 320 0,-1-3 64 15,1 4 0-15,1-3 16 0,3 1 240 0,4 4 128 16,-2 0 0-16,-1-4-128 0,2-1 592 0,-2-4 16 16,2 0 0-16,5 0 0 0,-4-6 208 0,1 0 32 15,-2-2 16-15,-1-2 0 0,-2 1-48 0,-2-4-16 16,-2-3 0-16,1 2 0 0,1 1-464 0,-3-4-80 16,-2 0-32-16,-3-2 0 0,-2-2-224 0,0 2 0 0,-1-3 0 15,0-1 0 1,0 0-1280-16,-1-5-240 0,2 1-48 0,4-3-10656 0,2-7-2112 0</inkml:trace>
  <inkml:trace contextRef="#ctx0" brushRef="#br1" timeOffset="85302.9">27391 10157 23951 0,'0'0'1056'0,"0"11"224"0,3 10-1024 0,-1 1-256 0,0 7 0 0,-4 7 0 15,-3 6 3968-15,0 4 752 0,-3 2 144 0,-2 6 16 16,-5 2-3008-16,1 0-592 0,1 1-128 0,2-17-32 15,1 6-560-15,0 2-112 0,-1 2-32 0,3-2 0 16,3 4-416-16,3-4 0 0,2-5 0 0,3-2-176 16,3-7-2080-16,0-3-432 0,5-4-64 0,2-3-15280 15</inkml:trace>
  <inkml:trace contextRef="#ctx0" brushRef="#br1" timeOffset="89430.59">28334 10248 18431 0,'-16'-1'1632'0,"16"-14"-1312"0,3-3-320 0,1 1 0 16,2 3 1136-16,2-2 144 0,-4 3 48 0,2 1 0 16,0 2 544-16,0 3 112 0,-6 7 32 0,9-5 0 15,-9 5-240-15,0 0-48 0,12 1-16 0,-3 5 0 16,-1 0-432-16,-4 7-96 0,-6 1-16 0,0 10 0 15,-2 7-624-15,-1 4-128 0,0 7-32 0,-3 5 0 16,-1 5-384-16,-1 2 0 0,0 2 128 0,2-7-128 16,-1-3 0-16,3-2-176 0,2-3 48 0,2-4 0 15,6-3-656-15,-1-4-128 0,-1-6-32 0,4 1 0 16,0-1-2624-16,5-5-528 0</inkml:trace>
  <inkml:trace contextRef="#ctx0" brushRef="#br1" timeOffset="89696.32">28890 10692 6447 0,'12'-10'272'0,"-5"3"80"0,-1 0-352 0,1-1 0 15,-2-1 0-15,0 0 0 0,0-2 5488 0,2 1 1024 16,-3-1 208-16,-2 0 32 0,-2-1-4048 0,-1 1-800 16,1 11-176-16,-6-10-16 0,-2 1-560 0,-3 4-128 15,0 1 0-15,-2 2-16 0,-4 1-496 0,1 4-80 16,-2 1-32-16,-1 2 0 0,2 2-112 0,1 2-32 15,-1 2 0-15,1 1 0 0,3 3-256 0,0-2 160 0,1 2-160 16,0 3 128-16,2 1-128 0,2-1 0 0,3 1 0 16,4 1 0-16,1-3-144 0,4 0 144 0,1-1-192 0,3-1 192 31,1 0-480-31,1-2 16 0,2 0 0 0,0-1 0 16,2-4-352-16,2-1-64 0,-1 1-16 0,2-5 0 15,0 0-1152-15,1-1-256 0,1-3-32 0,1 0-7456 0,3 0-1472 0</inkml:trace>
  <inkml:trace contextRef="#ctx0" brushRef="#br1" timeOffset="90368.94">29374 10639 20671 0,'0'0'912'0,"0"0"192"0,0 0-880 0,0 0-224 0,3-8 0 0,-1 0 0 16,0-2 1728-16,-2 10 320 0,1-9 48 0,-1 9 16 15,-3-11-512-15,1 5-112 0,-2-1-16 0,-1 1 0 16,-3 1-512-16,-1 3-96 0,-3 2-32 0,0 2 0 16,0 0-400-16,-1 3-96 0,0 1-16 0,-2 1 0 15,-1 4-320-15,2 1 0 0,1-1 0 0,1 2 128 16,0 2-128-16,3 0 0 0,1-2 0 0,3 4-128 16,1-4 128-16,1 2-128 0,1 0 128 0,3-3-128 15,0 0 128-15,3-4 0 0,2-2 0 0,0-1 0 0,2 1 0 0,2-3-160 16,1-1 160-16,1-2 0 0,1 0-240 0,-2 0 64 15,0-3 16-15,-1-2 0 0,1-2 160 0,-1 1-192 16,0-1 192-16,1 0-192 0,-1-3 192 0,-1 1 0 16,-1-2 0-16,-1 1 0 0,-2 1 0 0,-2 3 0 15,-3 6 0-15,0 0 0 0,0 0 144 0,0 0 64 16,0 0 16-16,0 0 0 0,0 0 240 0,0 0 48 16,-10 9 16-16,4 3 0 0,-1-1-352 0,5 2-176 15,-2 0 160-15,3 2-160 0,2-1 0 0,2 2 0 16,0-3 0-16,3 1 0 15,-1-2-640-15,3 1-32 0,1 0 0 0,1 1 0 16,1-5-2352-16,0-1-480 0,1-1-80 0</inkml:trace>
  <inkml:trace contextRef="#ctx0" brushRef="#br1" timeOffset="90634.58">29601 10711 5519 0,'3'-21'496'0,"-2"8"-496"0,-1 0 0 0,0-2 0 15,4 1 3648-15,-2 0 640 0,1-1 128 0,0 4 32 16,-2 3-2208-16,-1 8-448 0,0 0-96 0,0 0-16 15,0 0-352-15,0 0-80 0,0 10-16 0,1 5 0 16,2 3-480-16,1 0-112 0,1 4 0 0,1 2-16 16,1-1-80-16,2 2-16 0,1-2 0 0,2-3 0 15,0-4-80-15,1-2 0 0,0-4-16 0,0-1 0 16,3-3 96-16,-3-4 32 0,0-2 0 0,1-1 0 16,2-3 112-16,-2-1 32 0,-2-4 0 0,1-2 0 0,0 0-208 15,-3-2-48-15,-1 1 0 0,-1-4 0 0,0 2-208 0,-3-3-48 16,-1-1-16-16,-1 1 0 0,-1 0-368 0,1 0-64 15,-3 0 0-15,0-1-16 16,-3-1-2560-16,1 1-512 0,-1 4-112 0</inkml:trace>
  <inkml:trace contextRef="#ctx0" brushRef="#br1" timeOffset="90775.31">30013 10591 23039 0,'0'0'1024'0,"1"10"192"0,0 2-960 15,2 0-256-15,1 2 0 0,-3-2 0 0,-2-2 992 0,1 2 160 0,3 1 16 0,2 1 16 16,4 2-560-16,-1 1-112 0,-2-7-32 0,3 2 0 31,2 0-992-31,2-2-192 0,-1-1-32 0</inkml:trace>
  <inkml:trace contextRef="#ctx0" brushRef="#br1" timeOffset="91197.58">30164 10391 17503 0,'-13'-21'1552'0,"7"8"-1232"0,0 0-320 0,0 2 0 16,-1 0 2080-16,2 2 352 0,2 1 80 0,2-2 16 15,0 2-2080-15,1 8-448 0,0 0 0 0,9-4 0 16,4 3-240-16,1 2 16 0,1 2 0 0,0 3 0 16,1 7 0-16,1 0 0 0,0 4 0 0,0 3 0 0,-2-2 224 15,1 3-176-15,0 1 176 0,-2 3-160 0,-2 1 160 0,0 1 0 16,-2 1 0-16,-3 0 0 0,-5-2 656 0,-1 0 176 15,-1-2 16-15,-2-2 16 0,-3 0 464 0,-1 0 80 16,1 2 32-16,-1-3 0 0,-1-2-272 0,1-3-48 16,-1-4-16-16,2-2 0 0,-2-1-176 0,7-9-32 15,0 0-16-15,0 0 0 0,0 0-288 0,0 0-48 16,0 0-16-16,-1-10 0 0,2-3-272 0,3-4-48 16,3-4-16-16,-1-3 0 0,2 0-192 0,3-2-208 15,0-2 32-15,2 1 16 16,-1-2-272-16,0 2-48 0,1-1-16 0,0 6 0 0,0 4 112 0,0 4 0 15,-1 1 16-15,-1 3 0 0,0 4 368 0,-1 2 0 0,-10 4 160 16,0 0-160-16,0 0 128 0,8 16-128 0,-3 5 0 0,-1 1 0 16,-1-1 0-16,-3 3 0 0,-1 4-128 0,-1-2 128 15,0 0-320-15,2 1 16 0,4 3 16 0,-1-1 0 32,1-2-352-32,3 1-64 0,3-4 0 0,3-1-16 15,3-1-1328-15,5-3-272 0,4-6-48 0,3-1-6656 0,5-4-1344 0</inkml:trace>
  <inkml:trace contextRef="#ctx0" brushRef="#br1" timeOffset="91635.26">31035 10660 6447 0,'7'-21'272'0,"-4"7"80"0,0-5-352 0,-3 0 0 0,-3 1 0 0,0-1 0 15,-4 2 5536-15,-2 3 1040 0,-3 2 208 0,-1 6 32 16,-1-1-4768-16,-2 5-944 0,0 4-192 0,0 2-32 16,-1 5-128-16,0 0-32 0,0 3 0 0,2 1 0 0,2 0-448 0,4 2-80 15,3 3-32-15,3-3 0 0,3 1-160 0,3 0 0 16,1-1 0-16,1 2 0 0,1-2 0 0,3 0 0 15,2-2 0-15,1-2 0 0,1-1 0 0,-2-1 0 16,1-2 144-16,0-1-144 0,0-3 128 0,-1-3-128 16,1-1 128-16,0-2-128 0,-2 0 0 0,-2-2 144 15,-3-1-144-15,0-2 0 0,-1-1 160 0,-2 0-160 16,-4-2 128-16,-2 2-128 0,-1 0 128 0,0 0-128 16,-2 0 128-16,1 0-128 0,-1-1 0 0,2 0-256 15,1 2 48-15,2 0 0 0,-1-3-96 0,3 2-16 16,1-1 0-16,3 4 0 0,-4 6 80 0,7-7 16 15,-7 7 0-15,12-1 0 0,1 4 32 0,1 6 0 0,0 3 0 16,1 6 0-16,0 0 320 0,1 7 64 0,-2 5 0 0,-1 2 16 16,-1 6 560-16,1 0 128 0,-2 0 0 0,-5 1 16 15,-2-4 400-15,-4 2 80 0,-3-1 16 0,-2-1 0 16,-3-2-64-16,-5-2-16 0,-5-1 0 0,-2-1 0 16,0-3-272-16,-1-3-48 0,-3 1-16 0,1-3 0 15,-2-3-512-15,2 0-96 0,0-3-32 0,3-2 0 16,-1-2-224-16,1-2-128 0,2 1 128 0,1-5-128 31,1-1-816-31,-1 0-224 0,-2-2-48 0,3 0-16 16,6-4-2400-16,1 0-464 0</inkml:trace>
  <inkml:trace contextRef="#ctx0" brushRef="#br1" timeOffset="95809.03">21049 12815 4607 0,'0'0'192'0,"0"0"64"0,2-8-256 0,1-1 0 0,-2 0 0 0,0 1 0 15,-2-4 4112-15,0 2 784 0,-2-2 160 0,-1 0 16 16,0 1-2768-16,-1-1-576 0,-1 1-96 0,-4 0-32 0,0 2-736 0,0 1-160 16,-2 3-16-16,-1 2-16 0,-2-1-272 0,1 4-48 15,0 1-16-15,-1 3 0 0,1 3-336 0,0 1 144 16,-1 2-144-16,4 2 0 0,2-1 0 0,1 2 0 16,1-1 0-16,3 3-144 0,3-1 144 0,2-1-192 15,2-1 192-15,5-1-192 0,2 2 192 0,3-5-192 16,4-1 192-16,0-1-192 0,1 1-96 0,2-5-32 15,-1-2 0-15,0 0 0 0,-4-2 0 0,1-2-16 16,-3-3 0-16,-1 2 0 0,-3 1 336 0,-1-1 0 16,-3-1-144-16,-1-1 144 0,0 2 0 0,-2-2 0 15,0-1 0-15,-2 2 144 0,0 6-144 0,0 0 192 16,0-7-192-16,0 7 192 0,0 0 128 0,0 0 48 16,0 0 0-16,0 0 0 0,0 0-48 0,5 7-16 15,1 1 0-15,1 3 0 0,-1 4 144 0,0 0 48 0,-1 2 0 0,-1 2 0 16,-2 0 64-16,0 2 16 0,-1 1 0 0,-4 0 0 15,-2-1 48-15,-1 0 16 0,-2 1 0 0,-1-2 0 16,-3-1-176-16,0-2-16 0,-2-1-16 0,0-3 0 16,-1 0-608-16,1-2-112 0,0-2-32 0,1-3 0 31,-1-3-1792-31,4-2-384 0,1-4-64 0,2 0-12016 0</inkml:trace>
  <inkml:trace contextRef="#ctx0" brushRef="#br1" timeOffset="96277.9">21191 12688 11055 0,'0'0'976'16,"10"0"-784"-16,0 0-192 0,2 0 0 16,0 0 3360-16,0 2 624 0,-3 0 128 0,1 2 32 0,2 1-1840 0,-3-1-352 15,-1 4-80-15,-2 1-16 0,0 2-720 0,-2 0-160 16,-2 2-16-16,-1 0-16 0,1 2-384 0,-2-1-80 16,0 1-16-16,-3-2 0 0,1-2-272 0,-1 0-64 15,0-2-128-15,1-1 192 0,0-2-192 0,2-6 176 16,0 0-176-16,0 0 160 0,0 0-160 0,0 0-176 15,0 0 48-15,3-6 0 16,2-3-800-16,2-4-160 0,-1-4-16 0,3-2-16 16,2 1-160-16,1-2-48 0,1 1 0 0,1-1 0 15,0-2 208-15,1 4 32 0,0 4 16 0,0 2 0 16,0-1 64-16,0 1 16 0,-2 4 0 0,0 2 0 0,-3 2 736 0,1 0 256 16,-2 1-192-16,0 3 192 0,-1 0 240 0,-1 2 144 15,1 3 16-15,-3-1 16 0,-1 4 128 0,-1 1 32 0,0 0 0 0,-2 4 0 16,0 3 192-16,1 2 64 0,-2 0 0 0,0 3 0 15,1 1-320-15,0 2-48 0,0-1-16 0,2-1 0 16,1-1-256-16,1 0-64 0,2-2-128 0,1 1 192 16,-1-3-192-16,2-3 0 0,2-1 0 0,1-1 0 15,1-2 0-15,-2-3 0 0,1-7 0 0,0 0 0 16,-2-3 384-16,-1-1 0 0,-1-5-16 0,-1 2 0 16,-2-3 416-16,-2 0 96 0,-2-2 16 0,-2-2 0 15,-3-3-288-15,-2-3-48 0,3 3-16 0,-4-3 0 16,-2-1-272-16,-3 0-48 0,0 1-16 0,-1 1 0 15,0-1-208-15,2 2 0 0,-1 1 0 0,1 1 0 16,1-3-544-16,2 3-160 0,2 1-16 0,2 3-16 16,0 1-2080-16,1 1-400 0,3 3-96 0</inkml:trace>
  <inkml:trace contextRef="#ctx0" brushRef="#br1" timeOffset="96606.08">21837 12756 18431 0,'-1'21'1632'0,"0"-9"-1312"15,-1 3-320-15,1 1 0 0,0 1 2144 0,1 1 352 16,0 0 80-16,0-1 16 0,0-2-1024 0,1-2-208 16,0-3-32-16,3-1-16 0,3-1-576 0,1-1-112 15,2-1-32-15,0-3 0 0,2-3-384 0,0-3-80 16,1-2 0-16,1-2-128 0,1 1 224 0,0-6-64 16,1-2-16-16,-2 0 0 0,-1-2-144 0,0-2 192 15,-2-1-192-15,-1 1 192 0,-1 1-192 0,-1 0 192 0,-1 0-192 0,-1 0 192 16,-3 0 0-16,-1 2 16 0,0 2 0 0,-2 5 0 15,-2-1 528-15,2 9 96 0,0 0 32 0,0 0 0 16,0 0-240-16,-6 9-48 0,-1 1-16 0,5 5 0 16,-1 0-368-16,3 5-192 0,1-1 192 0,3 2-192 15,2 0 0-15,1 1 0 0,3 0 0 0,1 2 0 32,1-3-1472-32,1 1-240 0,0-1-48 0,1-2-16 15,1-2-1600-15,0-1-320 0,11 7-64 0,-6-10-16 0</inkml:trace>
  <inkml:trace contextRef="#ctx0" brushRef="#br1" timeOffset="96965.34">22334 12877 11967 0,'0'0'1072'0,"0"0"-864"15,0 0-208-15,0 0 0 0,0 0 3760 0,0 0 704 16,3 13 144-16,-2 0 16 0,1 2-2512 0,2 3-512 16,2 3-112-16,0 2-16 0,3 3-336 0,0 2-80 15,1 1-16-15,-1 1 0 0,1-6-256 0,-1 1-48 16,-1-1-16-16,0-2 0 0,-2-1-224 0,1-3-48 15,-2-3-16-15,0 0 0 0,1-2-192 0,-3-1-48 16,0-5 0-16,-3-7 0 0,0 0-48 0,0 0-16 16,0 0 0-16,0 0 0 0,0 0-128 0,0 0 0 15,-3-6 144-15,1-5-144 0,-2-2 0 0,0-1 0 16,0-6-192-16,0 0 64 16,0-4-288-16,0-3-48 0,2-4-16 0,-1-3 0 15,-1-4-224-15,0 0-32 0,0-5-16 0,3 1 0 16,1 2-144-16,3 1-16 0,2 1-16 0,1 3 0 0,1 5 656 0,2 4 128 0,4 1 144 0,1 3-208 15,2 5 704-15,0 4 144 0,-1 5 16 0,1 4 16 16,2 4 160-16,-2 4 48 0,0 2 0 0,-2 2 0 16,-1 1 160-16,-3 3 48 0,-2 1 0 0,-1 1 0 15,-3 2-32-15,-3 2 0 0,-1-1 0 0,-5 3 0 16,-4 1-400-16,-4-2-80 0,-3 1 0 0,0-1-16 16,-1 1-320-16,-2-3-64 0,-6-3-16 0,0-1 0 31,2-2-1488-31,1-2-288 0,-1 0-64 0,0-4-19072 0</inkml:trace>
  <inkml:trace contextRef="#ctx0" brushRef="#br1" timeOffset="97528.75">24084 12030 23039 0,'-12'-8'2048'0,"5"6"-1648"0,-2 2-400 0,-3 2 0 16,2 5 1936-16,-4 3 304 0,-6 4 64 0,2 5 16 0,-2 4-656 0,-2 8-144 15,-1 9-32-15,-1 7 0 0,1 5-272 0,-1 6-64 16,1 10-16-16,1 5 0 0,2-1-560 0,7-16-128 16,3 6 0-16,2 1-16 0,4 1-288 0,0-5-144 15,3-2 160-15,2-1-160 0,2 0 0 0,4 14 0 16,1-26 0-16,3 0 0 15,-2-2-656-15,4-5-32 0,4-1 0 0,1-6 0 16,2-3-2240-16,-1-5-448 0,2-6-80 0,5-1-10816 16</inkml:trace>
  <inkml:trace contextRef="#ctx0" brushRef="#br1" timeOffset="98075.65">24307 13107 10127 0,'0'0'896'0,"-7"2"-704"0,0 0-192 0,0-1 0 15,-1 0 4352-15,1-1 832 0,2 0 160 0,0 0 32 0,5 0-2816 0,0 0-576 16,0 0-128-16,1-17 1088 0,3 10-2016 16,3-3-32-16,3 4 0 0,-1-1-512 0,4-2-96 15,3-2-32-15,1-1 0 0,0 0-256 0,2 0 160 16,3-1-160-16,2-1 128 0,-1-2-128 0,2 1 0 15,0-1 0-15,8-5 0 0,-2 3 0 0,-1-2 0 16,-3 3 0-16,-1 4 0 0,0-4-128 0,-2 4 128 16,-3-2 0-16,-3 2 0 0,-1 0 0 0,0 1 0 15,-2 0 0-15,-2 1 0 0,-1 1 0 0,-4 0 0 16,1 1 0-16,-1 2 0 0,0 3 0 0,0-1 0 16,-1 4 0-16,1-2 0 0,0 3 0 0,0 3 0 15,-8-3 0-15,13 8 0 0,0 1 0 0,0 3 0 0,0-1 0 16,0 5 0-16,0 2 0 0,-1-3 0 0,0-1 0 0,2-1 0 15,2 0 0-15,1-3 0 0,1 3 0 0,1 3 0 16,0 1 0-16,7 3 0 0,0-6 0 0,0-1 0 16,0-4-224-16,0-1-80 0,-3-2-16 0,1 0 0 31,-5-1-2080-31,-2-1-416 0,-1-2-96 0,-3 2-11616 0</inkml:trace>
  <inkml:trace contextRef="#ctx0" brushRef="#br1" timeOffset="98294.35">24655 12378 20271 0,'0'0'896'0,"0"0"192"0,0 0-880 0,0 0-208 15,7 3 0-15,-1-1 0 0,0 2 2512 0,-1 1 464 16,-5-5 96-16,6 12 0 0,-3 4-1536 0,3-1-320 15,0 6-64-15,1 1-16 0,-5 1-704 0,2 0-144 16,1 2-32-16,-1 1 0 0,2 3-256 0,-1-5 0 16,-1 2 0-16,0 1 0 15,1-3-1504-15,0 2-304 0,-1-1-64 0,1-3-12400 0</inkml:trace>
  <inkml:trace contextRef="#ctx0" brushRef="#br1" timeOffset="98481.83">24970 12478 11055 0,'0'0'976'0,"0"0"-784"0,0 0-192 0,0 11 0 15,-1-1 4880-15,-2 3 944 0,2 3 176 0,0 2 32 16,1 2-4112-16,-2 2-832 0,1 1-176 0,1 1-16 16,1-1-576-16,1-4-128 0,-1 1 0 0,0 3-16 31,0 1-544-31,3-3-96 0,-1-2-32 0,0-4 0 15,-1-6-2640-15,1 2-512 0</inkml:trace>
  <inkml:trace contextRef="#ctx0" brushRef="#br1" timeOffset="99171.36">25742 13079 23951 0,'-17'0'2128'0,"7"0"-1696"15,-6 0-432-15,0 0 0 0,-1-2 1472 0,2 1 192 16,-4-2 64-16,1 2 0 0,0-1-1024 0,0 2-192 15,2 2-32-15,3 0-16 0,1 3 32 0,3-1 0 16,1 3 0-16,2 2 0 0,1-1-304 0,1 1-48 16,1 1-16-16,2 1 0 0,-1-2-128 0,4 0 0 15,2 2 0-15,-4-11 0 0,7 6 144 0,4 2 0 16,1-2 0-16,1 0 0 0,0-4 176 0,2 0 16 0,1-2 16 0,1 0 0 16,1-2 96-16,-1-2 32 0,3-1 0 0,-2-1 0 15,-1-4 32-15,-1 1 16 0,-3 0 0 0,-3 0 0 16,-1 0-144-16,-4 0-16 0,-2 0-16 0,-3 0 0 15,-1-1-224-15,-3 0-128 0,-1 1 160 0,-1-2-160 32,0 1-512-32,-2 0-208 0,0 0-48 0,0 1-10944 0,0 2-2176 0</inkml:trace>
  <inkml:trace contextRef="#ctx0" brushRef="#br1" timeOffset="99640.2">25921 12971 24767 0,'0'0'1088'0,"1"9"240"16,0 6-1072-16,2 3-256 0,1 0 0 0,0 4 0 16,-2 2 1712-16,2 2 272 0,0 1 64 0,1 2 16 0,0-4-464 0,1 0-80 15,-1-1-32-15,0 1 0 0,0-1-880 0,0-2-176 16,1-1-48-16,0-3 0 0,-1-4-192 0,1-2-64 16,1-2 0-16,-1-2 0 0,-6-8-128 0,0 0 0 15,0 0 0-15,0 0 0 0,4-5 0 0,1-3 0 16,-1-4-144-16,-2-1 144 15,0-4-448-15,-1-1 32 0,-1-1 0 0,1-11 0 16,3 0-256-16,-1 0-48 0,1-2-16 0,0 0 0 16,-1-3-384-16,4-1-80 0,1 0-16 0,0 11 0 15,2-1 320-15,6-17 48 0,1 8 16 0,0 3 0 0,0 6 624 0,0 3 208 16,-4 3 0-16,1 7-160 0,-1 4 480 0,-1 5 112 0,-2 4 16 16,-10 0 0-16,0 0 464 0,12 11 112 0,-4 4 0 0,-4 5 16 15,-3-3-144-15,-2-1-48 0,-3 2 0 0,-7 10 0 16,-2 2-272-16,-1 0-64 0,0 0-16 0,3-9 0 15,-1 3-64-15,-1-1-16 0,-2 2 0 0,2-2 0 16,1 1 96-16,1-2 0 0,2-2 16 0,2-1 0 16,1 2-128-16,4-3-16 0,2 1-16 0,2-2 0 15,4-3-192-15,3-1-48 0,2-3 0 0,5-1 0 16,2 1 64-16,6-4 16 0,4-3 0 0,4-1 0 16,3 1-208-16,0-3 0 0,0-1 0 0,1-1 0 15,-3 1-224-15,1 1 16 0,0-1 0 0,1-1 0 16,1 2-736-1,1-1-144-15,4-2-16 0,1 0-16752 0</inkml:trace>
  <inkml:trace contextRef="#ctx0" brushRef="#br2" timeOffset="102600.62">25499 12451 18431 0,'0'0'1632'0,"0"0"-1312"16,-2-12-320-16,2 12 0 0,0 0 1472 0,0 0 240 15,0 0 32-15,0 0 16 0,0 0-624 0,4 8-128 0,-4 5-32 0,1 0 0 16,0 3-80-16,1 5-32 0,-2 5 0 0,0 13 0 16,-2 1-112-16,1-12-32 0,-2 6 0 0,-3 3 0 15,-3 4-48-15,-2 2-16 0,0 1 0 0,-2 2 0 16,-2-1-240-16,2 5-48 0,0-6-16 0,-1 1 0 16,-1-2-96-16,0-2-32 0,-1 1 0 0,2-4 0 15,-2-2-224-15,1 0 144 0,-1-2-144 0,2-2 128 16,1-2-128-16,2-4 0 0,3-5 144 0,4-1-144 15,3-1 0-15,4-5 0 0,1 2 0 0,3-5 0 16,3-1-160-16,3 0-48 0,4 2-16 0,2-4 0 16,3 0 0-16,2 0 0 0,-1 1 0 0,3-3 0 15,2-1 32-15,0 1 0 0,2-1 0 0,19 4 0 16,-1 0 64-16,1 0 128 0,3 0-208 0,2 2 80 16,1 3 128-16,-2-2 0 0,-1-2-144 0,2 1 144 15,0-1-240-15,5 2 32 0,2 1 0 0,1-1 0 0,-2-4-112 0,-3-1 0 16,-4 1-16-16,-4-1 0 0,-8-1 336 0,0 1 0 15,-5-5 0-15,0 4 0 0,-1-1 0 0,-3-1 0 16,-4-3 0-16,2 0 0 0,-2-1 0 0,4 0 0 16,-4-1 0-16,-3-2 128 0,-5-2-128 0,-1 0 192 15,1 0-192-15,-5-6 192 0,-2-2-16 0,1-2 0 16,-5-2 0-16,2-5 0 0,4-2 48 0,-4-1 16 16,1-1 0-16,-3-6 0 15,-2-6-16-15,-1-1 0 0,1-3 0 0,-1-2 0 0,1-6-48 0,1-2-16 0,0 0 0 0,1-3 0 16,1-4-160-16,1-1 0 0,-1-1 144 0,0 2-144 15,1 3 0-15,-1 7 0 0,1 5 0 0,-2 7 0 16,-3 7 0-16,1 4 0 0,-2 1 0 0,-1 6 0 16,-3 0-176-16,2 4 176 0,-2 3-208 0,2 3 80 15,1 0 128-15,-4 9-208 0,2-11 80 0,0 2 128 16,-1 3-288-16,0 0 64 0,-1 6 16 0,0 0 0 16,-1-9 208-16,-2 0 0 0,2 1 0 0,-3 1 0 15,-1-3 0-15,-3 1 0 0,-4-1 0 0,-2-2 0 16,-4-1 384-16,-6 0-48 0,-6 1 0 0,-5-5 0 15,-9 2 432-15,-8-2 64 0,-10-4 32 0,-2 3 0 16,-2-1 160-16,-1 4 16 0,2-1 16 0,-3 1 0 16,-1-4-368-16,-2 2-80 0,-4 0-16 0,5 3 0 15,3 0-336-15,2 3-64 0,1 1 0 0,3 1-16 0,2 3-464 0,5 3-96 16,0-1 0-16,6 2-16 16,5 1-1616-16,4 1-320 0,4 3-64 0</inkml:trace>
  <inkml:trace contextRef="#ctx0" brushRef="#br1" timeOffset="105641.93">27505 11821 3679 0,'0'0'320'0,"7"-1"-320"0,-25-5 0 0,4 3 0 16,1 2 4896-16,4 1 912 0,9 0 176 0,0 0 32 15,0 0-4768-15,7 11-960 0,9 1-288 0,5 5 128 16,4 4-128-16,5 5 128 0,5 4-128 0,1 5 128 0,2 2-128 0,3 6 0 15,0 8-160-15,4 5 160 0,0 4 0 0,1 5 0 16,-3 5 176-16,-4 3-48 0,-5 0 640 0,-4 3 144 16,-5-2 32-16,-6 3 0 0,-3 1 272 0,-6 3 48 15,-4 0 16-15,-5 1 0 0,-5-4-192 0,-5-3-16 0,-6-6-16 0,-4-2 0 16,-5 0-48-16,-2-3-16 0,-2-2 0 0,-2-2 0 16,-3-2-448-16,1-5-96 0,-1-3 0 0,0-3-16 15,2-4-432-15,1 0 0 0,0-5 0 0,0-1 0 31,0 0-2896-31,0-1-624 0,1-2-112 0</inkml:trace>
  <inkml:trace contextRef="#ctx0" brushRef="#br2" timeOffset="109036.95">28125 11347 14735 0,'0'0'1312'0,"17"0"-1056"16,-10-9-256-16,2 3 0 0,2 4 1088 0,6-1 144 16,4-1 48-16,5 0 0 0,6 1-768 0,7 0-128 0,9 3-48 0,12-3 0 15,12-1 112-15,3-1 32 0,2 0 0 0,9 0 0 16,9 3 224-16,10-3 32 0,7 0 16 0,0 0 0 31,-1 0-64-31,6 2-16 0,7 2 0 0,-4-1 0 0,-8 2-256 0,-3 4-48 0,-3 0-16 0,-2 1 0 16,-2 2-352-16,-7-3 144 0,-7 1-144 0,-2 2 0 15,0 0 128-15,-5 3-128 0,-6 0 0 0,-6 2-8496 16,-5-1-1776-16</inkml:trace>
  <inkml:trace contextRef="#ctx0" brushRef="#br2" timeOffset="109602.48">20230 13288 10127 0,'0'0'896'0,"0"0"-704"16,0 0-192-16,12-3 0 0,2 1 2784 0,11 2 528 15,10 1 96-15,9-1 32 0,10-1-2048 0,4 0-416 16,6-2-80-16,8 0 0 0,5 2-112 0,11 1-16 31,9-4 0-31,3 0 0 0,1 0 384 0,-1 2 64 16,0 0 0-16,6 1 16 0,4 1-464 0,-2 1-112 16,-1 2-16-16,3 2 0 0,5 3-432 0,1 2-80 15,-1 6-128-15,4 2 176 0,-1 5-176 0,4-3-144 0,-1 0 144 0,-3 3-208 31,-3 6-2288-31,-1-5-448 0</inkml:trace>
  <inkml:trace contextRef="#ctx0" brushRef="#br1" timeOffset="123165.08">24778 11940 23199 0,'0'0'1024'0,"3"-5"224"0,-3 5-992 0,3-8-256 16,-2-2 0-16,-2 2 0 0,1 8 1536 0,0-8 256 15,-2-1 48-15,0 1 16 0,-2 1-48 0,0 0 0 16,-1 0 0-16,-2 2 0 0,1 1-848 0,-1 3-192 16,-2 2-16-16,0 3-16 0,0 0-480 0,-2 4-112 15,0 2-16-15,-2 4 0 0,0 6-128 0,-2 2 0 16,2 4 0-16,0 2-176 0,1-1 176 0,6-6 0 15,2 1 0-15,1 1-128 0,1 2 128 0,3-5 0 16,0 1 0-16,3-3 0 0,3-1 0 0,3-3 0 16,3-1 0-16,3-2 0 0,1-2 192 0,2-3-16 0,2-4-16 15,1-2 0-15,2-2 160 0,-2-4 16 0,-1-3 16 0,-2-3 0 16,1-4 16-16,6-9 0 0,-6 5 0 0,-5-4 0 16,-3 1 96-16,-3-1 32 0,-4-1 0 0,1 5 0 15,-4-1-48-15,-2-1 0 0,-1 1 0 0,-3 1 0 16,-3-2-128-16,0 1-48 0,-1 4 0 0,-1 4 0 15,-2 0-272-15,0 3 0 0,-4 1 128 0,-2 5-128 32,-4 4-704-32,-2 4-192 0,-4 6-32 0,-3 8-16 0,-7 7-1904 15,3 4-384-15</inkml:trace>
  <inkml:trace contextRef="#ctx0" brushRef="#br2" timeOffset="194786.48">28106 17563 8287 0,'0'0'736'0,"0"0"-592"0,-2-9-144 0,2 9 0 0,0 0 3520 0,0 0 656 16,0 0 144-16,0 0 32 0,0 0-3520 0,13 0-688 16,0 1-144-16,3 4 0 0,2-1 704 0,4 3 144 15,3-2 48-15,4 2 0 0,3 0-128 0,5 2-32 16,1 2 0-16,5 1 0 0,5-1-512 0,3 0-96 16,2 1-128-16,-1-1 176 0,-1 0-176 0,4-1 0 15,4 2 0-15,6 1 128 0,5 1 0 0,6-1-128 0,6-2 192 16,-1-3-64-16,-4-3-128 0,4 1 128 15,2-1-128-15,6 1 128 0,5-1-128 0,-4 1 128 0,-4-3-128 0,4 1 128 16,2 1-128-16,1 0 0 0,1 1 0 0,-6-4 0 16,-6 1 0-16,0-1-176 0,2-2 48 0,-2 0 0 15,1 0 128-15,-6-4 0 0,-9-1 0 0,-4-1 0 16,-4-2 0-16,-1-1 0 0,-2-3 0 0,3 2 0 16,4-1 128-16,-4-1 0 0,-4-4 0 0,-3 0 0 15,-2-4 96-15,-3 3 32 0,-2 2 0 0,-3-4 0 16,-1-3-128-16,-3 1 0 0,1 3-128 0,-2 0 192 15,-1-3 0-15,-5 0 0 0,-2-1 0 0,-4-1 0 0,-3-6 192 16,-4 0 48-16,-2 1 0 0,-4-1 0 0,-4 0 144 0,-1-1 48 16,-1-1 0-16,-4 0 0 0,-1-1-112 0,-2 0-32 15,-2-3 0-15,1 1 0 0,0 0-160 0,-2 1-16 16,-5 3-16-16,-1-4 0 0,0 0-112 0,-1-1-32 16,-5-1 0-16,0 0 0 0,-2 1-16 0,-4 0-128 15,-3 0 192-15,0-2-64 0,-4 1-128 0,2-2 128 16,-1-1-128-16,-3 2 128 0,-1 4-128 0,-3-3 0 15,-3 5 0-15,1 0 0 0,-3-1 0 0,-2-3 0 16,-1 4 0-16,-3 0 0 0,-5 3 0 0,-2 1 0 16,-1-3 0-16,0 0 0 0,1 4 0 0,3 0 0 15,1 4-176-15,-2 1 176 0,-5-1 0 0,-3 1-128 16,-4 5 128-16,-2 1 0 0,-3-1-144 0,-1 2 144 16,0 4-160-16,-4 4 160 0,-5 2-304 0,-6 1 48 15,-6 3 0-15,1 2 0 0,0 3-32 0,0 1 0 16,-4 1 0-16,-4 6 0 0,-4 4 128 0,0 0 32 15,3 2 0-15,-6 5 0 0,-8 3 128 0,1 3-128 0,3 3 128 0,4-1-128 16,4 1 128-16,0 1 0 0,-1 2-144 0,5 2 144 16,4 1 0-16,3 0 0 0,6-1 0 0,1 1 0 15,-1 0 0-15,8-1 0 0,6 0-144 0,7-1 144 0,6-1 0 0,5 1 0 16,5-1 0-16,3 2 0 0,2 4 0 0,4-2 0 16,8 3 0-16,6 4 0 0,6 1 128 0,8 6-128 15,7-2 0-15,10 5 0 0,8-1 208 0,8 4-48 16,6 3-16-16,7-2 0 0,7-1 48 0,9-4 16 15,4-1 0-15,12-4 0 0,7 5-16 0,3-7 0 16,0-6 0-16,3-4 0 0,3 1-320 0,6-1-80 16,5 1-16-16,2-3-11328 15,2-4-2272-15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15983 0 0,'-7'-32'2755'0'0,"1"49"-727"0"0,5-11-1859 0 0,0 0 0 0 0,0 0 0 0 0,0 0 0 0 0,1 0 0 0 0,0 0 0 0 0,2 8 0 0 0,7 39-24 0 0,-6-38 9 0 0,37 158 784 0 0,-33-150-993 0 0,2 1 0 0 0,0-2 0 0 0,1 1-1 0 0,2-2 1 0 0,16 26 0 0 0,-28-47 36 0 0,5 7-769 0 0,0 0 0 0 0,1 0 0 0 0,7 7 0 0 0,4-2-5066 0 0,-10-8 3927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15663 0 0,'-6'1'1626'0'0,"-1"1"3529"0"0,28-8-2971 0 0,161-21 575 0 0,-107 17-2419 0 0,-14 2-272 0 0,-3 0-2989 0 0,-42 5 1390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0,'0'0'11463'0'0,"13"5"-9120"0"0,-9 0-2026 0 0,0 1 0 0 0,0-1 0 0 0,0 1 0 0 0,-1 0 0 0 0,0 1 1 0 0,0-1-1 0 0,3 10 0 0 0,3 8 412 0 0,0 1-220 0 0,-1 1 0 0 0,-1 0 0 0 0,-2 0 0 0 0,4 38 1 0 0,-5-38-297 0 0,4 60 105 0 0,-3 87 0 0 0,-3-44-145 0 0,-5 30-960 0 0,0-97 80 0 0,6 78 0 0 0,0-129 451 0 0,-2-4-1366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7.0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6 193 8751 0 0,'0'0'674'0'0,"0"2"-438"0"0,6 106 2944 0 0,33 99-1242 0 0,18-2-1614 0 0,-51-186-135 0 0,-3-11 52 0 0,0 2 0 0 0,0-1 0 0 0,-1 0 0 0 0,1 17 0 0 0,-3-25 611 0 0,-1-3-618 0 0,-10-17 71 0 0,0 0 1 0 0,-16-42-1 0 0,-9-47-57 0 0,23 61-360 0 0,3 0-1 0 0,2-1 0 0 0,1 0 1 0 0,3 0-1 0 0,4-93 0 0 0,1 126 131 0 0,0 1 0 0 0,0 0 0 0 0,2 0 0 0 0,0 0 0 0 0,0 0 0 0 0,1 0 0 0 0,7-16 0 0 0,-5 22 8 0 0,-1 1 0 0 0,1 0 0 0 0,0 0 0 0 0,0 0 0 0 0,1 0 0 0 0,0 1 0 0 0,0 0 0 0 0,0 1 0 0 0,10-6 0 0 0,-15 10-7 0 0,-1 0-1 0 0,1 0 1 0 0,0 0-1 0 0,0 0 1 0 0,0 0-1 0 0,0 1 1 0 0,0-1-1 0 0,1 1 1 0 0,-1-1 0 0 0,0 1-1 0 0,0 0 1 0 0,0 0-1 0 0,0 0 1 0 0,0 0-1 0 0,0 0 1 0 0,1 0-1 0 0,2 1 1 0 0,-2 0 2 0 0,0 1 0 0 0,0-1 0 0 0,0 1 1 0 0,0-1-1 0 0,0 1 0 0 0,0 0 0 0 0,0 0 0 0 0,-1 0 1 0 0,1 0-1 0 0,3 4 0 0 0,-2-1 22 0 0,1 1 0 0 0,-1-1 0 0 0,0 1 0 0 0,-1 0 0 0 0,1 0-1 0 0,-1 1 1 0 0,-1-1 0 0 0,1 1 0 0 0,-1-1 0 0 0,2 10 0 0 0,-1 3 11 0 0,-2 0 0 0 0,0 0 1 0 0,-1-1-1 0 0,-5 32 0 0 0,0-19 16 0 0,-17 60 0 0 0,-35 61 148 0 0,54-142-231 0 0,0 0 1 0 0,1 0-1 0 0,1 0 0 0 0,-1 0 0 0 0,2 1 0 0 0,-1-1 0 0 0,3 19 1 0 0,-1-26 10 0 0,0 1 0 0 0,0-1 0 0 0,1 0 1 0 0,-1-1-1 0 0,1 1 0 0 0,0 0 1 0 0,0 0-1 0 0,0-1 0 0 0,0 1 0 0 0,4 3 1 0 0,0 0 1 0 0,1 0 1 0 0,12 8-1 0 0,-5-7 13 0 0,0-1 0 0 0,0 0 0 0 0,0-1-1 0 0,26 6 1 0 0,-33-10-4 0 0,0 0 0 0 0,0 0-1 0 0,0 0 1 0 0,0-1 0 0 0,0 0 0 0 0,0-1-1 0 0,8-1 1 0 0,49-12 117 0 0,-45 8-82 0 0,-9 3-21 0 0,0 0 0 0 0,-1 0 0 0 0,1-2 0 0 0,-1 1 0 0 0,0-1 0 0 0,0 0 0 0 0,12-10 0 0 0,-16 10-9 0 0,1 1-1 0 0,-1-1 0 0 0,0-1 1 0 0,0 1-1 0 0,0-1 0 0 0,-1 0 1 0 0,0 0-1 0 0,0 0 0 0 0,-1-1 1 0 0,0 1-1 0 0,3-9 0 0 0,-4 8 16 0 0,0 0-1 0 0,0 0 0 0 0,-1 0 1 0 0,0 0-1 0 0,-1 0 0 0 0,0 0 1 0 0,0 0-1 0 0,0 0 0 0 0,-3-14 1 0 0,2 18-15 0 0,0 0 0 0 0,0-1 0 0 0,0 1-1 0 0,0 0 1 0 0,0 0 0 0 0,0 0 0 0 0,-1 0 0 0 0,0 0 0 0 0,1 0 0 0 0,-1 0 0 0 0,0 1 0 0 0,-1-1 0 0 0,1 1-1 0 0,0-1 1 0 0,-1 1 0 0 0,1 0 0 0 0,-1 0 0 0 0,0 0 0 0 0,0 0 0 0 0,1 1 0 0 0,-1-1 0 0 0,0 1 0 0 0,-4-2 0 0 0,5 3 1 0 0,0-1 0 0 0,0 1 1 0 0,1-1-1 0 0,-1 1 0 0 0,0 0 1 0 0,0 0-1 0 0,0 0 0 0 0,0 0 1 0 0,0 0-1 0 0,0 0 0 0 0,1 0 1 0 0,-1 1-1 0 0,0-1 0 0 0,0 1 1 0 0,0-1-1 0 0,1 1 0 0 0,-1 0 1 0 0,0-1-1 0 0,1 1 0 0 0,-1 0 1 0 0,0 0-1 0 0,1 0 1 0 0,-1 1-1 0 0,1-1 0 0 0,0 0 1 0 0,-1 1-1 0 0,1-1 0 0 0,0 0 1 0 0,0 1-1 0 0,0 0 0 0 0,0-1 1 0 0,0 1-1 0 0,0 0 0 0 0,-1 3 1 0 0,0 0 31 0 0,0 1 0 0 0,1-1 0 0 0,-1 1 0 0 0,1 0 0 0 0,0-1 0 0 0,1 1 0 0 0,-1 0 0 0 0,1 0 0 0 0,1 0 0 0 0,0 6 0 0 0,0-2-10 0 0,1 0-1 0 0,1 0 1 0 0,0 0-1 0 0,0-1 1 0 0,1 1-1 0 0,0-1 0 0 0,0 0 1 0 0,1 0-1 0 0,0 0 1 0 0,1-1-1 0 0,0 0 1 0 0,0 0-1 0 0,1-1 1 0 0,0 1-1 0 0,0-1 1 0 0,1-1-1 0 0,0 1 1 0 0,0-1-1 0 0,17 9 0 0 0,-19-13-128 0 0,0 1-1 0 0,1-1 1 0 0,-1-1-1 0 0,1 1 1 0 0,-1-1-1 0 0,1-1 1 0 0,7 1-1 0 0,-1-1-1199 0 0,0 0 0 0 0,22-5 1 0 0,-19 2-431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7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 8751 0 0,'0'0'674'0'0,"1"2"-277"0"0,22 104 5501 0 0,-9-46-4907 0 0,4 9-632 0 0,-15-61-355 0 0,0 0-1 0 0,1-1 1 0 0,-1 1-1 0 0,2-1 1 0 0,-1 1 0 0 0,8 8-1 0 0,-12-16-12 0 0,0 1-1 0 0,0-1 1 0 0,1 1 0 0 0,-1-1-1 0 0,0 0 1 0 0,1 1-1 0 0,-1-1 1 0 0,0 1 0 0 0,1-1-1 0 0,-1 0 1 0 0,1 1-1 0 0,-1-1 1 0 0,1 0 0 0 0,-1 0-1 0 0,1 1 1 0 0,-1-1-1 0 0,1 0 1 0 0,-1 0 0 0 0,1 0-1 0 0,-1 0 1 0 0,1 0-1 0 0,-1 1 1 0 0,1-1 0 0 0,-1 0-1 0 0,1 0 1 0 0,0 0-1 0 0,-1 0 1 0 0,1-1 0 0 0,-1 1-1 0 0,1 0 1 0 0,-1 0 0 0 0,1 0-1 0 0,-1 0 1 0 0,1 0-1 0 0,-1-1 1 0 0,1 1 0 0 0,-1 0-1 0 0,1-1 1 0 0,-1 1-1 0 0,0 0 1 0 0,1-1 0 0 0,-1 1-1 0 0,1 0 1 0 0,-1-1-1 0 0,1 0 1 0 0,1-2-58 0 0,0 0 0 0 0,0 0 1 0 0,-1 0-1 0 0,1 0 0 0 0,1-4 0 0 0,-2 3-29 0 0,5-10-124 0 0,-2-1 0 0 0,1 0 0 0 0,-2 1 0 0 0,4-30 0 0 0,-5 28 186 0 0,1 0 0 0 0,0 0 0 0 0,1 0-1 0 0,6-16 1 0 0,-2 13 34 0 0,-6 13 56 0 0,0 0 0 0 0,0 0 0 0 0,1 1 0 0 0,0-1 0 0 0,4-5 0 0 0,-6 11 85 0 0,1 1-1 0 0,-1 0 0 0 0,1 0 1 0 0,-1-1-1 0 0,0 1 0 0 0,1 0 1 0 0,-1 0-1 0 0,0 0 1 0 0,0 0-1 0 0,2 3 0 0 0,4 6 150 0 0,-1 0 0 0 0,0 0 0 0 0,-1 0-1 0 0,7 23 1 0 0,9 47 385 0 0,-15-50-377 0 0,20 56-1 0 0,-14-105-164 0 0,-7 4-119 0 0,0 1 1 0 0,-1-1-1 0 0,0 0 0 0 0,-1 0 0 0 0,-1 0 0 0 0,0-16 0 0 0,-1 17 17 0 0,2-37-21 0 0,-2 29-15 0 0,0 0 0 0 0,10-43-1 0 0,-11 64-72 0 0,1 3 61 0 0,0 0 1 0 0,-1-1 0 0 0,1 1-1 0 0,0 0 1 0 0,0-1 0 0 0,1 1-1 0 0,-1-1 1 0 0,0 1 0 0 0,2 0-1 0 0,2 5 30 0 0,9 14 120 0 0,11 25 1 0 0,-15-26-136 0 0,1-1 0 0 0,13 18 1 0 0,-19-31 1 0 0,0 0-1 0 0,0 0 1 0 0,0-1 0 0 0,1 0 0 0 0,0 0 0 0 0,0 0 0 0 0,0-1 0 0 0,1 0 0 0 0,11 6 0 0 0,-11-7 3 0 0,1 0 0 0 0,-1-1-1 0 0,1 1 1 0 0,-1-2 0 0 0,1 1-1 0 0,0-1 1 0 0,-1 0 0 0 0,12-1-1 0 0,-15 0 12 0 0,0 0 1 0 0,0 0-1 0 0,0-1 0 0 0,0 0 1 0 0,0 0-1 0 0,0 0 0 0 0,0 0 1 0 0,-1-1-1 0 0,1 0 0 0 0,0 1 1 0 0,-1-1-1 0 0,1-1 0 0 0,-1 1 1 0 0,0 0-1 0 0,0-1 0 0 0,0 1 1 0 0,0-1-1 0 0,3-4 0 0 0,-2 2 9 0 0,0-1 0 0 0,-1 1-1 0 0,0-1 1 0 0,0 0 0 0 0,0 0 0 0 0,-1 0-1 0 0,1-1 1 0 0,-2 1 0 0 0,1-1-1 0 0,-1 1 1 0 0,0-1 0 0 0,0 0 0 0 0,0 1-1 0 0,-1-1 1 0 0,0 0 0 0 0,-1 1 0 0 0,1-1-1 0 0,-1 0 1 0 0,-1 1 0 0 0,1-1-1 0 0,-5-10 1 0 0,6 16-22 0 0,-3-6 40 0 0,1 0-1 0 0,-1 0 0 0 0,-1-1 0 0 0,1 2 1 0 0,-1-1-1 0 0,-1 0 0 0 0,1 1 1 0 0,-1 0-1 0 0,-8-9 0 0 0,11 14 88 0 0,2 1-100 0 0,-1 0 0 0 0,0 0 0 0 0,1 0 0 0 0,-1 0-1 0 0,0 0 1 0 0,0 0 0 0 0,1 1 0 0 0,-1-1 0 0 0,0 0 0 0 0,1 0 0 0 0,-1 1 0 0 0,0-1-1 0 0,1 0 1 0 0,-1 1 0 0 0,1-1 0 0 0,-1 1 0 0 0,0-1 0 0 0,1 1 0 0 0,-1-1-1 0 0,1 1 1 0 0,-1-1 0 0 0,1 1 0 0 0,-1 1 0 0 0,0 0 10 0 0,0 0-1 0 0,0 0 1 0 0,0 1 0 0 0,0-1-1 0 0,0 1 1 0 0,1-1 0 0 0,-1 4-1 0 0,0 1 24 0 0,0 1 0 0 0,1 0-1 0 0,0-1 1 0 0,2 10-1 0 0,-1-10-126 0 0,1 0-1 0 0,0 0 0 0 0,0-1 0 0 0,1 1 0 0 0,0-1 1 0 0,0 1-1 0 0,0-1 0 0 0,1 0 0 0 0,0 0 0 0 0,0 0 1 0 0,1 0-1 0 0,0-1 0 0 0,-1 0 0 0 0,2 0 0 0 0,-1 0 1 0 0,1-1-1 0 0,-1 1 0 0 0,1-2 0 0 0,0 1 0 0 0,1 0 1 0 0,-1-1-1 0 0,1 0 0 0 0,-1-1 0 0 0,1 1 0 0 0,0-1 1 0 0,0-1-1 0 0,0 1 0 0 0,9 0 0 0 0,-9-2-494 0 0,21 3-1912 0 0,-10-4-2326 0 0,-3-1-664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8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12175 0 0,'0'0'1224'0'0,"0"2"-1122"0"0,2 39 1017 0 0,2-1 0 0 0,15 63 0 0 0,-17-91-621 0 0,2 0-1 0 0,-1 0 1 0 0,8 15 0 0 0,-10-25-58 0 0,-1-2-473 0 0,0 0 1 0 0,0 1-1 0 0,0-1 1 0 0,0 0-1 0 0,0 0 1 0 0,0 1-1 0 0,0-1 1 0 0,0 0 0 0 0,0 1-1 0 0,0-1 1 0 0,0 0-1 0 0,0 0 1 0 0,1 1-1 0 0,-1-1 1 0 0,0 0-1 0 0,0 0 1 0 0,0 1 0 0 0,0-1-1 0 0,0 0 1 0 0,1 0-1 0 0,-1 1 1 0 0,0-1-1 0 0,0 0 1 0 0,0 0-1 0 0,1 0 1 0 0,-1 0-1 0 0,0 1 1 0 0,0-1 0 0 0,1 0-1 0 0,-1 0 1 0 0,0 0-1 0 0,0 0 1 0 0,1 0-1 0 0,-1 0 1 0 0,0 0-1 0 0,1 0 1 0 0,-1 0 0 0 0,0 0-1 0 0,0 0 1 0 0,1 0-1 0 0,-1 0 1 0 0,0 0-1 0 0,1 0 1 0 0,-1 0-1 0 0,0 0 1 0 0,0 0 0 0 0,1 0-1 0 0,-1 0 1 0 0,0 0-1 0 0,0 0 1 0 0,1 0-1 0 0,-1-1 1 0 0,0 1-1 0 0,0 0 1 0 0,1 0 0 0 0,13-11-17 0 0,-8 0-92 0 0,0 0 0 0 0,-1-1 0 0 0,-1 1 0 0 0,1-1 0 0 0,-2 0 0 0 0,0-1 0 0 0,2-13 0 0 0,-1 6 16 0 0,11-30 0 0 0,-8 31 73 0 0,19-34 0 0 0,-25 52 266 0 0,0 1 105 0 0,2 2-233 0 0,-1-1 1 0 0,0 1-1 0 0,0 0 1 0 0,0-1-1 0 0,0 1 1 0 0,0 0-1 0 0,0 0 1 0 0,-1 0-1 0 0,1 0 1 0 0,-1 1-1 0 0,1-1 1 0 0,-1 0-1 0 0,0 1 1 0 0,2 2-1 0 0,1 7 226 0 0,5 23-1 0 0,-2-7-4 0 0,10 24-81 0 0,-17-51-223 0 0,0 0 0 0 0,1-1 0 0 0,-1 1 0 0 0,0 0 0 0 0,0-1 0 0 0,1 1 0 0 0,-1 0 0 0 0,0-1 0 0 0,1 1 0 0 0,-1 0 0 0 0,1-1 0 0 0,-1 1 0 0 0,1 0 0 0 0,-1-1 0 0 0,1 1 0 0 0,-1-1 0 0 0,1 1 0 0 0,0 0 0 0 0,1 0 10 0 0,-1-1-22 0 0,0 1 0 0 0,-1 0 0 0 0,1-1 0 0 0,0 1 0 0 0,0-1 1 0 0,-1 1-1 0 0,1-1 0 0 0,0 1 0 0 0,0-1 0 0 0,0 0 0 0 0,0 0 1 0 0,0 1-1 0 0,0-1 0 0 0,0 0 0 0 0,-1 0 0 0 0,1 0 0 0 0,0 0 0 0 0,0 0 1 0 0,0 0-1 0 0,0 0 0 0 0,0 0 0 0 0,0 0 0 0 0,0 0 0 0 0,0-1 1 0 0,0 1-1 0 0,0 0 0 0 0,-1-1 0 0 0,1 1 0 0 0,0 0 0 0 0,0-1 1 0 0,0 1-1 0 0,-1-1 0 0 0,1 0 0 0 0,0 1 0 0 0,0-1 0 0 0,-1 1 1 0 0,1-1-1 0 0,-1 0 0 0 0,2-1 0 0 0,0 0-39 0 0,3-1-19 0 0,-1-1-1 0 0,0 1 1 0 0,0-1 0 0 0,-1 0-1 0 0,1 0 1 0 0,-1 0 0 0 0,0-1-1 0 0,0 1 1 0 0,-1-1-1 0 0,1 0 1 0 0,-1 1 0 0 0,3-9-1 0 0,4-9-19 0 0,1 1 0 0 0,13-22 0 0 0,-16 30 76 0 0,-4 7 33 0 0,1 0 165 0 0,0-1-1 0 0,0 1 0 0 0,6-8 1 0 0,-9 13-144 0 0,0-1-1 0 0,1 1 1 0 0,-1 0 0 0 0,1 0 0 0 0,-1-1-1 0 0,1 1 1 0 0,-1 0 0 0 0,1 0 0 0 0,-1 1-1 0 0,1-1 1 0 0,0 0 0 0 0,0 0 0 0 0,0 1 0 0 0,-1-1-1 0 0,1 1 1 0 0,0 0 0 0 0,3-1 0 0 0,-3 2 5 0 0,-1 0 1 0 0,0-1 0 0 0,0 1 0 0 0,0 0 0 0 0,0 0 0 0 0,0 0 0 0 0,0 0 0 0 0,0 0 0 0 0,-1 0 0 0 0,1 0 0 0 0,0 0 0 0 0,0 0 0 0 0,-1 0 0 0 0,1 0 0 0 0,0 2-1 0 0,0-1 19 0 0,7 16 107 0 0,0-1 0 0 0,-2 1 0 0 0,7 28 0 0 0,-9-30-668 0 0,1 1 0 0 0,1-1 0 0 0,0 1 0 0 0,14 25 1 0 0,-13-32-1234 0 0,1-3-80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9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0,'0'0'674'0'0,"0"2"-438"0"0,8 26 1955 0 0,5 37-1 0 0,-1-2 397 0 0,40 174 681 0 0,-40-191-3072 0 0,3 9-242 0 0,-15-53 173 0 0,-9-11-647 0 0,8 5 405 0 0,0 1 0 0 0,0 0 0 0 0,0-1 0 0 0,1 1 0 0 0,-1-1 0 0 0,1 0 0 0 0,-1 1 1 0 0,1-1-1 0 0,0 1 0 0 0,1-1 0 0 0,-1 1 0 0 0,1-1 0 0 0,-1 0 0 0 0,1 1 0 0 0,3-7 0 0 0,-3 6 14 0 0,1-1-1 0 0,0 0 1 0 0,0 1-1 0 0,0-1 1 0 0,1 1 0 0 0,0-1-1 0 0,0 1 1 0 0,0 0-1 0 0,0 1 1 0 0,7-7-1 0 0,-7 8 99 0 0,0 0-1 0 0,1 1 1 0 0,-1-1-1 0 0,1 1 0 0 0,-1 0 1 0 0,1 0-1 0 0,-1 0 1 0 0,1 1-1 0 0,0-1 0 0 0,6 1 1 0 0,2 0 126 0 0,0 0 0 0 0,12 2 0 0 0,-16 0 45 0 0,0-1 1 0 0,0 1-1 0 0,0 1 1 0 0,-1-1-1 0 0,1 2 1 0 0,-1-1-1 0 0,0 1 1 0 0,0 0-1 0 0,0 0 1 0 0,0 1-1 0 0,6 5 1 0 0,-8-6 57 0 0,-1 0 1 0 0,0 1 0 0 0,0-1-1 0 0,0 1 1 0 0,0 0-1 0 0,0 0 1 0 0,-1 0 0 0 0,0 1-1 0 0,-1-1 1 0 0,1 1-1 0 0,-1 0 1 0 0,0 0 0 0 0,0-1-1 0 0,0 1 1 0 0,0 7-1 0 0,-2-8-170 0 0,0-1 0 0 0,0 0 0 0 0,0 1-1 0 0,-1-1 1 0 0,1 0 0 0 0,-1 0 0 0 0,0 0-1 0 0,0 1 1 0 0,-1-1 0 0 0,1 0 0 0 0,-1-1-1 0 0,0 1 1 0 0,0 0 0 0 0,0 0-1 0 0,0-1 1 0 0,-1 1 0 0 0,0-1 0 0 0,1 0-1 0 0,-1 0 1 0 0,-1 0 0 0 0,1 0 0 0 0,0 0-1 0 0,-1-1 1 0 0,-3 3 0 0 0,1-1 28 0 0,-1-1 1 0 0,1 1 0 0 0,-1-1-1 0 0,1-1 1 0 0,-1 1 0 0 0,0-1-1 0 0,0 0 1 0 0,0-1 0 0 0,-1 0-1 0 0,1 0 1 0 0,0 0 0 0 0,0-1-1 0 0,-10-1 1 0 0,7 0-89 0 0,5 1-7 0 0,0-1 0 0 0,0 1-1 0 0,1-1 1 0 0,-1 0 0 0 0,-7-3-1 0 0,11 4-7 0 0,0-1 1 0 0,1 1-1 0 0,-1-1 0 0 0,1 1 0 0 0,-1-1 1 0 0,0 1-1 0 0,1-1 0 0 0,0 1 1 0 0,-1-1-1 0 0,1 0 0 0 0,-1 1 0 0 0,1-1 1 0 0,0 1-1 0 0,-1-1 0 0 0,1 0 0 0 0,0 0 1 0 0,-1 1-1 0 0,1-1 0 0 0,0 0 1 0 0,0 1-1 0 0,0-1 0 0 0,0 0 0 0 0,0 0 1 0 0,0 1-1 0 0,0-1 0 0 0,0 0 0 0 0,0-1 1 0 0,0 1-16 0 0,1 0 1 0 0,-1-1-1 0 0,0 1 1 0 0,1 0 0 0 0,-1 0-1 0 0,1 0 1 0 0,-1 0 0 0 0,1 0-1 0 0,-1 0 1 0 0,1 0-1 0 0,0-1 1 0 0,-1 2 0 0 0,1-1-1 0 0,1-2 1 0 0,4 0-32 0 0,0 0 0 0 0,0 1 0 0 0,0-1 0 0 0,1 1 0 0 0,-1 0 1 0 0,0 0-1 0 0,1 1 0 0 0,-1 0 0 0 0,1 0 0 0 0,7 1 0 0 0,24-5-132 0 0,-38 4 197 0 0,26-3-39 0 0,-2-2 0 0 0,1-1 0 0 0,-1-1 0 0 0,0-1 0 0 0,28-15-1 0 0,-45 20 34 0 0,0 0-1 0 0,-1 0 1 0 0,0-1-1 0 0,0 0 1 0 0,0 0-1 0 0,0 0 1 0 0,-1-1-1 0 0,0 0 0 0 0,0 0 1 0 0,-1 0-1 0 0,1-1 1 0 0,5-12-1 0 0,-10 18 9 0 0,1 0-1 0 0,-1 0 1 0 0,0 0-1 0 0,1 0 1 0 0,-1 0 0 0 0,0 1-1 0 0,0-1 1 0 0,0 0-1 0 0,0 0 1 0 0,0 0-1 0 0,0 0 1 0 0,0 0-1 0 0,0 0 1 0 0,0 0 0 0 0,0 0-1 0 0,0 0 1 0 0,-1 0-1 0 0,1 0 1 0 0,0 0-1 0 0,-1 0 1 0 0,1 0 0 0 0,0 1-1 0 0,-1-1 1 0 0,0 0-1 0 0,1 0 1 0 0,-1 0-1 0 0,1 1 1 0 0,-1-1-1 0 0,0 0 1 0 0,0 0 0 0 0,-1-1 9 0 0,1 1 5 0 0,-1 0 0 0 0,1 0 1 0 0,0 0-1 0 0,0 0 0 0 0,0 0 0 0 0,-1 0 0 0 0,1 0 0 0 0,0 0 1 0 0,-1 1-1 0 0,1-1 0 0 0,-1 1 0 0 0,1-1 0 0 0,-1 1 0 0 0,1-1 1 0 0,-1 1-1 0 0,1 0 0 0 0,-1 0 0 0 0,1 0 0 0 0,-1 0 0 0 0,1 0 1 0 0,-1 0-1 0 0,1 0 0 0 0,-3 1 0 0 0,2-1 9 0 0,0 1 0 0 0,0-1 0 0 0,0 1 0 0 0,0 0 0 0 0,0 0 0 0 0,0 0 0 0 0,0 0 0 0 0,0 0 0 0 0,1 0 0 0 0,-1 0-1 0 0,0 0 1 0 0,1 1 0 0 0,-1-1 0 0 0,1 1 0 0 0,-1-1 0 0 0,-1 4 0 0 0,1-1-9 0 0,0 1-1 0 0,0-1 1 0 0,0 1-1 0 0,0 0 1 0 0,1 0 0 0 0,0 0-1 0 0,0 0 1 0 0,0 0-1 0 0,1 0 1 0 0,-1 0 0 0 0,1 0-1 0 0,0 0 1 0 0,1 0-1 0 0,-1 0 1 0 0,1 0 0 0 0,0 0-1 0 0,1 0 1 0 0,-1 0-1 0 0,4 8 1 0 0,-2-7-66 0 0,0 0 1 0 0,1 0-1 0 0,-1 0 1 0 0,1-1-1 0 0,0 0 0 0 0,0 0 1 0 0,1 0-1 0 0,-1 0 1 0 0,1 0-1 0 0,0-1 0 0 0,0 0 1 0 0,1 0-1 0 0,-1-1 1 0 0,11 6-1 0 0,-6-5-391 0 0,0 0 0 0 0,0-1-1 0 0,0 1 1 0 0,11 0 0 0 0,-17-3 101 0 0,0 0 1 0 0,0-1-1 0 0,0 0 1 0 0,0 0 0 0 0,0 0-1 0 0,0-1 1 0 0,0 1-1 0 0,0-1 1 0 0,0 0-1 0 0,0 0 1 0 0,-1 0-1 0 0,1-1 1 0 0,6-2 0 0 0,0-2-1281 0 0,-1 0-242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9.3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 5527 0 0,'12'17'261'0'0,"-3"-4"768"0"0,0 1 0 0 0,-1-1 0 0 0,9 21 1 0 0,-15-28-565 0 0,6 13 833 0 0,-1 0 1 0 0,-1 1 0 0 0,-1-1 0 0 0,3 23-1 0 0,3 9 88 0 0,-11-50-742 0 0,0-1-638 0 0,0 0 1 0 0,-1 0 0 0 0,1 0 0 0 0,0 0 0 0 0,-1 0 0 0 0,1 1 0 0 0,0-1 0 0 0,-1 0 0 0 0,1 0-1 0 0,0 0 1 0 0,-1 0 0 0 0,1 0 0 0 0,-1 0 0 0 0,1 0 0 0 0,0 0 0 0 0,-1 0 0 0 0,1-1-1 0 0,0 1 1 0 0,-1 0 0 0 0,1 0 0 0 0,0 0 0 0 0,0 0 0 0 0,-1 0 0 0 0,1-1 0 0 0,0 1 0 0 0,-1 0-1 0 0,-9-5 27 0 0,6 0 4 0 0,1 0 0 0 0,-1-1 1 0 0,1 1-1 0 0,0-1 0 0 0,0 0 0 0 0,0 1 0 0 0,1-1 0 0 0,0-1 0 0 0,0 1 0 0 0,0 0 1 0 0,1 0-1 0 0,-1-7 0 0 0,2 8 16 0 0,-1 1 1 0 0,1-1 0 0 0,0 0-1 0 0,0 1 1 0 0,0-1-1 0 0,1 0 1 0 0,0 1 0 0 0,0-1-1 0 0,2-7 1 0 0,1 4-11 0 0,-1 0-1 0 0,1 1 1 0 0,1 0 0 0 0,7-10-1 0 0,-4 6 265 0 0,0 2 0 0 0,1-1 0 0 0,0 1 0 0 0,14-11 0 0 0,-16 16-33 0 0,-1-1-1 0 0,1 1 0 0 0,0-1 0 0 0,0 2 1 0 0,1-1-1 0 0,-1 1 0 0 0,1 0 1 0 0,9-2-1 0 0,25-5 709 0 0,-28 6-1573 0 0,1 1 0 0 0,0 0 0 0 0,1 0 1 0 0,26 1-1 0 0,-24 3-592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6.8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97 212 5527 0 0,'0'0'498'0'0,"7"-5"-396"0"0,-3-19 8364 0 0,-4 26-8085 0 0,-2 25 246 0 0,-1 0 0 0 0,-9 35-1 0 0,12-61-625 0 0,-65 272 623 0 0,64-268-603 0 0,-1 1 16 0 0,0 1-1 0 0,0-1 1 0 0,0 0-1 0 0,-1 0 1 0 0,-6 11-1 0 0,9-16 135 0 0,-3-7-14 0 0,2 1-149 0 0,1-1 1 0 0,0 1-1 0 0,0-1 0 0 0,0 1 0 0 0,0 0 1 0 0,1-1-1 0 0,0 1 0 0 0,0 0 0 0 0,2-6 1 0 0,1-10 34 0 0,-2 15-54 0 0,29-167-249 0 0,-19 122 177 0 0,26-68-1 0 0,-30 97 85 0 0,2-5-19 0 0,0 0 0 0 0,2 1-1 0 0,28-46 1 0 0,-38 69 30 0 0,0 1-1 0 0,0-1 1 0 0,1 1-1 0 0,-1 0 0 0 0,0 0 1 0 0,4-3-1 0 0,-4 5 69 0 0,12 12 192 0 0,-9-4-194 0 0,0 0 0 0 0,0 1-1 0 0,-1 0 1 0 0,0-1 0 0 0,-1 2 0 0 0,0-1-1 0 0,3 16 1 0 0,1 0 2 0 0,51 205 179 0 0,-13-44-274 0 0,-29-128-257 0 0,10 35-4059 0 0,-25-84 2268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7.2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49 11087 0 0,'-9'5'506'0'0,"7"-4"-10"0"0,1-2-318 0 0,-2-4 1964 0 0,4 5-1949 0 0,0-1 0 0 0,0 0 0 0 0,1-1 0 0 0,-1 1 0 0 0,0 0 0 0 0,0 0 0 0 0,0 0 0 0 0,1-3 0 0 0,1 1 148 0 0,-2 1-222 0 0,1 1 0 0 0,0 0-1 0 0,0-1 1 0 0,-1 1 0 0 0,1 0 0 0 0,0 0-1 0 0,0 0 1 0 0,0 0 0 0 0,0 1-1 0 0,0-1 1 0 0,0 0 0 0 0,4 0-1 0 0,28-2 457 0 0,-20 2-330 0 0,99-10-92 0 0,-45 8-2691 0 0,-52 2 1184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7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9215 0 0,'0'0'1963'0'0,"2"16"1361"0"0,3 182 1046 0 0,-2-47-4275 0 0,-3-137-174 0 0,6 50 116 0 0,-5-57-321 0 0,0 0 0 0 0,0-1 0 0 0,1 0 0 0 0,0 1 0 0 0,1-1 0 0 0,-1 0 0 0 0,6 8 0 0 0,-1-6-3860 0 0,1-1-1254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7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142 202 7831 0 0,'0'0'603'0'0,"-2"0"-396"0"0,-4-1 361 0 0,0 0 1 0 0,0 1 0 0 0,0 0-1 0 0,0 0 1 0 0,0 1 0 0 0,0-1-1 0 0,-10 4 1 0 0,12-3-424 0 0,1 0 0 0 0,0 1 0 0 0,-1-1 0 0 0,1 1 1 0 0,0 0-1 0 0,0 0 0 0 0,1 0 0 0 0,-1 0 0 0 0,0 1 0 0 0,1-1 0 0 0,-1 1 0 0 0,1 0 0 0 0,0-1 0 0 0,0 1 0 0 0,-3 4 0 0 0,0 3-120 0 0,0 1 1 0 0,0 0-1 0 0,1 0 0 0 0,0 0 0 0 0,1 1 0 0 0,1-1 0 0 0,-1 1 0 0 0,2-1 0 0 0,-1 23 1 0 0,2-20-42 0 0,0-1 1 0 0,2 0 0 0 0,-1 0 0 0 0,2 0 0 0 0,-1 0-1 0 0,2 0 1 0 0,0-1 0 0 0,9 21 0 0 0,-10-27 22 0 0,1 0-1 0 0,0 0 1 0 0,0-1-1 0 0,0 0 1 0 0,1 1 0 0 0,-1-1-1 0 0,1 0 1 0 0,8 5-1 0 0,-10-8 49 0 0,0 1 0 0 0,1-1-1 0 0,-1 0 1 0 0,1 0 0 0 0,-1 0-1 0 0,1-1 1 0 0,0 1-1 0 0,0-1 1 0 0,-1 0 0 0 0,1 0-1 0 0,0 0 1 0 0,0-1-1 0 0,0 1 1 0 0,0-1 0 0 0,7 0-1 0 0,-8-1 25 0 0,0 0 0 0 0,0 0-1 0 0,0 0 1 0 0,-1 0-1 0 0,1-1 1 0 0,0 1 0 0 0,0-1-1 0 0,-1 1 1 0 0,1-1 0 0 0,-1 0-1 0 0,1 0 1 0 0,-1 0-1 0 0,0 0 1 0 0,0-1 0 0 0,0 1-1 0 0,0-1 1 0 0,0 1 0 0 0,-1-1-1 0 0,1 0 1 0 0,-1 1-1 0 0,1-1 1 0 0,-1 0 0 0 0,1-3-1 0 0,3-9 151 0 0,-1 0-1 0 0,0 0 1 0 0,1-20 0 0 0,-4 29-177 0 0,4-37 345 0 0,-2 0 1 0 0,-2 0 0 0 0,-1 0 0 0 0,-8-51-1 0 0,0 40-1198 0 0,-19-65 0 0 0,25 106-1521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8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46 270 1839 0 0,'0'0'83'0'0,"-7"15"10"0"0,-2-1 2129 0 0,6-10-822 0 0,0 0-1 0 0,1 0 1 0 0,-1 0 0 0 0,1 1-1 0 0,0-1 1 0 0,0 1-1 0 0,-1 6 1 0 0,0 3-1200 0 0,0 0-1 0 0,2 0 1 0 0,-1 0 0 0 0,2 1 0 0 0,0-1 0 0 0,1 0-1 0 0,3 23 1 0 0,-2-31-179 0 0,-1 0 0 0 0,1 0-1 0 0,0 0 1 0 0,1 0 0 0 0,0 0 0 0 0,0 0-1 0 0,0-1 1 0 0,0 1 0 0 0,1-1 0 0 0,0 0-1 0 0,0 0 1 0 0,0 0 0 0 0,1-1 0 0 0,-1 1-1 0 0,1-1 1 0 0,0 0 0 0 0,1-1 0 0 0,-1 1-1 0 0,7 3 1 0 0,-6-4 66 0 0,0-1-1 0 0,0 1 1 0 0,0-1-1 0 0,1 0 1 0 0,-1-1-1 0 0,0 1 1 0 0,1-1-1 0 0,6 0 1 0 0,-9-1-11 0 0,0 0 1 0 0,0 0 0 0 0,-1-1 0 0 0,1 1 0 0 0,0-1 0 0 0,0 0-1 0 0,-1 0 1 0 0,1-1 0 0 0,-1 1 0 0 0,1-1 0 0 0,-1 1 0 0 0,1-1 0 0 0,-1 0-1 0 0,0 0 1 0 0,4-4 0 0 0,-4 4 16 0 0,0-1 0 0 0,0 1-1 0 0,0-1 1 0 0,0 0 0 0 0,0 0-1 0 0,-1 0 1 0 0,1 0 0 0 0,-1-1-1 0 0,0 1 1 0 0,0-1 0 0 0,0 1-1 0 0,-1-1 1 0 0,1 0 0 0 0,-1 1 0 0 0,0-1-1 0 0,0 0 1 0 0,0 0 0 0 0,0 0-1 0 0,-1 0 1 0 0,0 0 0 0 0,1 0-1 0 0,-2 0 1 0 0,1 0 0 0 0,0 0-1 0 0,-1 0 1 0 0,-1-7 0 0 0,-1 3-34 0 0,1 1 1 0 0,-1 0 0 0 0,0 0-1 0 0,0 0 1 0 0,-1 1 0 0 0,0-1-1 0 0,0 1 1 0 0,-1 0 0 0 0,-8-9-1 0 0,-5-3 34 0 0,-32-24-1 0 0,30 26-1204 0 0,-25-26-1 0 0,31 29-3962 0 0</inkml:trace>
  <inkml:trace contextRef="#ctx0" brushRef="#br0" timeOffset="1">266 7 7367 0 0,'0'0'667'0'0,"1"-7"5060"0"0,9 14-2731 0 0,-6-4-2772 0 0,-1 1 1 0 0,0-1 0 0 0,0 1-1 0 0,0 0 1 0 0,-1 0-1 0 0,1 0 1 0 0,-1 0 0 0 0,0 1-1 0 0,0-1 1 0 0,1 5 0 0 0,2 11 331 0 0,4 20 1 0 0,-5-21-235 0 0,15 67 630 0 0,51 141 0 0 0,-17-100-3277 0 0,-43-106 1114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8287 0 0,'4'-26'895'0'0,"-1"14"6970"0"0,6 26-6562 0 0,-1 2-925 0 0,-1 1 1 0 0,0 0-1 0 0,-2 0 1 0 0,0 0-1 0 0,3 21 1 0 0,-4-20-145 0 0,12 90 511 0 0,-7-42-500 0 0,25 264-57 0 0,-14-108-503 0 0,-9-75-3400 0 0,-8-122 1679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9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146 143 455 0 0,'0'-4'0'0'0,"0"0"0"0"0,-1 1 0 0 0,1-1 0 0 0,-1 0 0 0 0,0 1 0 0 0,-3-8 0 0 0,2 5 0 0 0,2 4 39 0 0,-1 0-1 0 0,1 0 1 0 0,0 0-1 0 0,0 0 1 0 0,0 0-1 0 0,0 0 1 0 0,0 0-1 0 0,0 0 1 0 0,0 0-1 0 0,1 1 1 0 0,-1-1-1 0 0,2-3 1 0 0,1-10 4666 0 0,-7-6 2017 0 0,-9-5-2982 0 0,13 25-2946 0 0,-2 0-604 0 0,1 0 0 0 0,0-1 0 0 0,-1 1 1 0 0,1 0-1 0 0,-1 0 0 0 0,0 0 0 0 0,1 0 1 0 0,-1 1-1 0 0,0-1 0 0 0,1 0 0 0 0,-1 1 1 0 0,-2-1-1 0 0,1 0-112 0 0,1 1 0 0 0,-1 0 0 0 0,0 0 0 0 0,1 1 0 0 0,-1-1 0 0 0,1 0 0 0 0,-1 1 1 0 0,1 0-1 0 0,0-1 0 0 0,-1 1 0 0 0,1 0 0 0 0,0 0 0 0 0,-1 0 0 0 0,1 1 0 0 0,0-1 0 0 0,0 0 0 0 0,0 1 0 0 0,0 0 1 0 0,0-1-1 0 0,0 1 0 0 0,1 0 0 0 0,-1 0 0 0 0,0 0 0 0 0,-1 3 0 0 0,-3 4 10 0 0,1 0 0 0 0,0 0 1 0 0,1 0-1 0 0,-5 17 0 0 0,5-14-85 0 0,1 1 0 0 0,0-1 1 0 0,1 1-1 0 0,0 0 0 0 0,1 0 0 0 0,1-1 0 0 0,0 1 0 0 0,1 0 0 0 0,0 0 1 0 0,1 0-1 0 0,4 17 0 0 0,-4-23-70 0 0,0 0-1 0 0,1 0 1 0 0,-1-1 0 0 0,2 1-1 0 0,-1 0 1 0 0,1-1 0 0 0,-1 0 0 0 0,2 0-1 0 0,-1 0 1 0 0,1 0 0 0 0,0-1-1 0 0,0 0 1 0 0,0 0 0 0 0,1 0 0 0 0,0-1-1 0 0,0 1 1 0 0,0-1 0 0 0,0-1-1 0 0,1 1 1 0 0,-1-1 0 0 0,10 3 0 0 0,-8-4-61 0 0,0 0 0 0 0,0 0 0 0 0,0-1 0 0 0,1 0 0 0 0,-1-1 0 0 0,0 0 0 0 0,0 0 0 0 0,1-1 0 0 0,-1 0 1 0 0,0 0-1 0 0,0-1 0 0 0,0 0 0 0 0,0 0 0 0 0,0-1 0 0 0,7-3 0 0 0,-4 0 79 0 0,0 0 1 0 0,0 0-1 0 0,-1-1 0 0 0,0-1 1 0 0,-1 0-1 0 0,1 0 0 0 0,-1 0 1 0 0,-1-1-1 0 0,11-16 0 0 0,-13 17 56 0 0,-1-1-1 0 0,0 1 1 0 0,0-1-1 0 0,-1-1 1 0 0,0 1-1 0 0,-1-1 1 0 0,4-13-1 0 0,-7 19 41 0 0,1-1-1 0 0,0 1 0 0 0,-1-1 0 0 0,0 1 0 0 0,0 0 0 0 0,0-1 0 0 0,-1 1 0 0 0,-1-8 0 0 0,1 10 24 0 0,1 0 0 0 0,-1-1-1 0 0,0 1 1 0 0,0 0 0 0 0,-1 0-1 0 0,1 0 1 0 0,0 0-1 0 0,-1 0 1 0 0,1 0 0 0 0,-1 0-1 0 0,1 1 1 0 0,-1-1-1 0 0,0 0 1 0 0,0 1 0 0 0,0-1-1 0 0,-4-1 1 0 0,5 2-59 0 0,0 0 0 0 0,0 1 1 0 0,0-1-1 0 0,-1 1 0 0 0,1-1 1 0 0,0 1-1 0 0,0-1 0 0 0,-1 1 1 0 0,1 0-1 0 0,0 0 0 0 0,-1-1 1 0 0,1 1-1 0 0,-1 0 0 0 0,1 0 1 0 0,0 0-1 0 0,-1 1 0 0 0,1-1 0 0 0,0 0 1 0 0,-1 0-1 0 0,1 1 0 0 0,0-1 1 0 0,-2 1-1 0 0,1 1 18 0 0,1-1-1 0 0,-1 0 1 0 0,1 0-1 0 0,-1 1 1 0 0,1-1 0 0 0,0 1-1 0 0,-1-1 1 0 0,1 1-1 0 0,0 0 1 0 0,0-1 0 0 0,0 1-1 0 0,0 0 1 0 0,0 3 0 0 0,-1 0 23 0 0,0 1 1 0 0,1-1 0 0 0,0 1 0 0 0,0 0 0 0 0,0-1 0 0 0,1 1 0 0 0,0 0-1 0 0,0-1 1 0 0,2 12 0 0 0,-1-11-57 0 0,1-1-1 0 0,0 1 1 0 0,1 0-1 0 0,-1-1 0 0 0,1 0 1 0 0,0 0-1 0 0,0 1 1 0 0,0-2-1 0 0,1 1 1 0 0,0 0-1 0 0,0-1 0 0 0,0 1 1 0 0,1-1-1 0 0,-1-1 1 0 0,1 1-1 0 0,0 0 1 0 0,0-1-1 0 0,0 0 1 0 0,0 0-1 0 0,1-1 0 0 0,-1 0 1 0 0,1 1-1 0 0,0-2 1 0 0,-1 1-1 0 0,1-1 1 0 0,0 0-1 0 0,0 0 1 0 0,0 0-1 0 0,0-1 0 0 0,7 0 1 0 0,-6-1 97 0 0,-1 0 0 0 0,1 0 0 0 0,-1 0 0 0 0,1-1 0 0 0,-1 0 0 0 0,0 0 0 0 0,0-1 0 0 0,10-5 0 0 0,-13 6-27 0 0,0 0-1 0 0,-1 0 1 0 0,1 0 0 0 0,-1 0 0 0 0,1-1 0 0 0,-1 1 0 0 0,0-1 0 0 0,0 1 0 0 0,0-1 0 0 0,0 0 0 0 0,0 0 0 0 0,-1 0 0 0 0,1 0 0 0 0,-1 0 0 0 0,0 0 0 0 0,0 0 0 0 0,0-1 0 0 0,-1 1 0 0 0,2-5 0 0 0,-2 5-9 0 0,0 0 1 0 0,0 0-1 0 0,0 0 0 0 0,-1 0 1 0 0,1 0-1 0 0,-1 0 1 0 0,1 0-1 0 0,-1 0 0 0 0,0 0 1 0 0,0 0-1 0 0,0 0 1 0 0,-1 0-1 0 0,-1-3 0 0 0,-1 1 8 0 0,1 0-1 0 0,-1 0 0 0 0,0 0 0 0 0,0 1 1 0 0,-1 0-1 0 0,-6-5 0 0 0,-3-2-91 0 0,-2 2 0 0 0,1 0-1 0 0,-28-12 1 0 0,1 6-2848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9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5983 0 0,'10'9'640'0'0,"-6"-5"-265"0"0,0 1 0 0 0,-1-1 0 0 0,1 1-1 0 0,-1 0 1 0 0,0 0 0 0 0,0 0 0 0 0,-1 0-1 0 0,0 1 1 0 0,3 7 0 0 0,-1 3 3056 0 0,4 32-1 0 0,-6-31-1721 0 0,6 25 0 0 0,-7-41-1280 0 0,-1 0-410 0 0,0-1 0 0 0,-1 1 0 0 0,1-1 0 0 0,0 0 0 0 0,0 1 0 0 0,0-1 0 0 0,0 1 0 0 0,0-1 0 0 0,1 1 0 0 0,-1-1 0 0 0,0 1 0 0 0,0-1 0 0 0,0 0 0 0 0,0 1 0 0 0,0-1 0 0 0,1 1 0 0 0,-1-1 0 0 0,0 0 0 0 0,0 1 0 0 0,0-1 0 0 0,1 1 0 0 0,-1-1 0 0 0,0 0 0 0 0,1 1 0 0 0,-1-1 0 0 0,0 0 0 0 0,1 0 0 0 0,-1 1 0 0 0,1-1 0 0 0,-1 0 0 0 0,0 0 0 0 0,1 0 0 0 0,-1 1 0 0 0,1-1 0 0 0,-1 0 0 0 0,0 0 0 0 0,1 0-1 0 0,-1 0 1 0 0,1 0 0 0 0,-1 0 0 0 0,1 0 0 0 0,-1 0 0 0 0,1 0 0 0 0,-1 0 0 0 0,0 0 0 0 0,1 0 0 0 0,-1 0 0 0 0,1 0 0 0 0,-1 0 0 0 0,1 0 0 0 0,-1-1 0 0 0,0 1 0 0 0,1 0 0 0 0,-1 0 0 0 0,1-1 0 0 0,-1 1 0 0 0,0 0 0 0 0,1-1 0 0 0,3-4 18 0 0,0 0 0 0 0,0-1 0 0 0,-1 1 0 0 0,0-1 0 0 0,0 0 0 0 0,0 1 0 0 0,-1-1 0 0 0,2-7 0 0 0,9-20 62 0 0,-3 11-130 0 0,-3 9-45 0 0,12-21 0 0 0,-4 9-30 0 0,-7 12 79 0 0,0 1 1 0 0,1 0-1 0 0,11-12 0 0 0,-20 24 25 0 0,0 0-1 0 0,1-1 1 0 0,-1 1 0 0 0,1 0-1 0 0,-1-1 1 0 0,0 1 0 0 0,1 0-1 0 0,-1 0 1 0 0,1 0-1 0 0,-1-1 1 0 0,1 1 0 0 0,-1 0-1 0 0,1 0 1 0 0,-1 0 0 0 0,1 0-1 0 0,-1 0 1 0 0,1 0-1 0 0,-1 0 1 0 0,1 0 0 0 0,-1 0-1 0 0,1 0 1 0 0,0 0 0 0 0,-1 0-1 0 0,1 0 1 0 0,-1 1-1 0 0,0-1 1 0 0,1 0 0 0 0,-1 0-1 0 0,1 0 1 0 0,-1 1 0 0 0,1-1-1 0 0,-1 0 1 0 0,1 1-1 0 0,-1-1 1 0 0,0 0 0 0 0,1 1-1 0 0,-1-1 1 0 0,0 1 0 0 0,1-1-1 0 0,-1 0 1 0 0,0 1-1 0 0,0-1 1 0 0,1 1 0 0 0,-1-1-1 0 0,0 1 1 0 0,11 22-17 0 0,-10-21 23 0 0,7 24 127 0 0,9 45 0 0 0,2 10-232 0 0,-15-68 72 0 0,0 0-353 0 0,0 0 0 0 0,1 0 0 0 0,0-1-1 0 0,11 18 1 0 0,-15-27 114 0 0,1-1 0 0 0,0 0 0 0 0,0 1 0 0 0,0-1 0 0 0,0 0 0 0 0,0 0 0 0 0,0 0 0 0 0,0 0 0 0 0,1 0-1 0 0,-1 0 1 0 0,1-1 0 0 0,-1 1 0 0 0,1-1 0 0 0,0 0 0 0 0,-1 0 0 0 0,1 0 0 0 0,0 0 0 0 0,0 0 0 0 0,0 0 0 0 0,0-1-1 0 0,0 0 1 0 0,0 1 0 0 0,0-1 0 0 0,0 0 0 0 0,0 0 0 0 0,4-1 0 0 0,6-2-1403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9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145 442 455 0 0,'-19'-50'1662'0'0,"15"41"940"0"0,-1 1-1 0 0,1 1 1 0 0,-11-15-1 0 0,10 16-1754 0 0,3 3-567 0 0,-1 0 1 0 0,1 0-1 0 0,-1 0 0 0 0,1 0 0 0 0,-1 0 0 0 0,0 0 1 0 0,0 1-1 0 0,0 0 0 0 0,0-1 0 0 0,-1 1 0 0 0,1 0 0 0 0,-5-1 1 0 0,6 3-209 0 0,0 1 1 0 0,1 0-1 0 0,-1 0 1 0 0,0 0-1 0 0,1 0 1 0 0,-1 0-1 0 0,1 1 1 0 0,-1-1 0 0 0,1 0-1 0 0,-1 1 1 0 0,-1 2-1 0 0,-1 3 3 0 0,0 0 0 0 0,0 0 0 0 0,1 1 0 0 0,0-1 0 0 0,0 1 1 0 0,1 0-1 0 0,0 0 0 0 0,0 0 0 0 0,1 0 0 0 0,0 0 0 0 0,0 0 0 0 0,1 0 0 0 0,1 14 0 0 0,1-6-32 0 0,1 0-1 0 0,1-1 1 0 0,0 0 0 0 0,8 20 0 0 0,-8-25 26 0 0,1 1 0 0 0,0-2 0 0 0,1 1 0 0 0,0-1 0 0 0,0 0 0 0 0,15 16 0 0 0,-18-22 5 0 0,0 0-1 0 0,1 0 1 0 0,0 0-1 0 0,-1-1 1 0 0,1 1 0 0 0,0-1-1 0 0,0 0 1 0 0,9 3-1 0 0,-11-4-20 0 0,0-1 0 0 0,0 1 0 0 0,0-1 0 0 0,0 0 0 0 0,1 1 0 0 0,-1-1 0 0 0,0 0 0 0 0,0 0-1 0 0,0 0 1 0 0,0-1 0 0 0,0 1 0 0 0,1 0 0 0 0,-1-1 0 0 0,0 1 0 0 0,0-1 0 0 0,0 0 0 0 0,0 0 0 0 0,0 0 0 0 0,-1 0 0 0 0,5-2 0 0 0,-2-1 115 0 0,0 0 1 0 0,0 0 0 0 0,-1 0 0 0 0,1-1 0 0 0,-1 0 0 0 0,0 1 0 0 0,0-1 0 0 0,0 0 0 0 0,-1 0 0 0 0,0-1 0 0 0,0 1 0 0 0,2-7 0 0 0,1-9 332 0 0,4-41 1 0 0,-9 57-452 0 0,4-97 387 0 0,-3 60-369 0 0,-2 11-170 0 0,-2-1 0 0 0,-11-56 1 0 0,9 62-447 0 0,-13-64-2163 0 0,2 30-2014 0 0,11 46 3078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0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37 259 10447 0 0,'4'1'252'0'0,"0"1"-1"0"0,0-1 1 0 0,0 0-1 0 0,0 0 1 0 0,0 0-1 0 0,0-1 1 0 0,0 1-1 0 0,0-1 1 0 0,0 0-1 0 0,6-1 1 0 0,-7 0-89 0 0,-1 1 0 0 0,0-1 0 0 0,1 0 0 0 0,-1 0 0 0 0,0 0 0 0 0,0 0 0 0 0,1-1 0 0 0,-1 1 0 0 0,0 0 0 0 0,0-1 0 0 0,-1 0 0 0 0,1 1 0 0 0,0-1 0 0 0,0 0 0 0 0,-1 0 0 0 0,1 0 0 0 0,-1 0 0 0 0,2-3 0 0 0,7-12 479 0 0,-2 0 0 0 0,0-1 0 0 0,7-21 1 0 0,-12 32-479 0 0,-2 0 0 0 0,1 1 0 0 0,-1-1 1 0 0,0 0-1 0 0,0 0 0 0 0,-1 0 0 0 0,1 0 1 0 0,-2 0-1 0 0,1 0 0 0 0,-1 0 1 0 0,0 0-1 0 0,-2-7 0 0 0,2 11-106 0 0,0 1 0 0 0,0-1 0 0 0,0 0 0 0 0,0 1 0 0 0,-1 0 0 0 0,1-1 0 0 0,-1 1 0 0 0,1-1 0 0 0,-1 1 0 0 0,0 0 0 0 0,0 0 1 0 0,0 0-1 0 0,0 0 0 0 0,0 1 0 0 0,-1-1 0 0 0,1 0 0 0 0,0 1 0 0 0,-1 0 0 0 0,1-1 0 0 0,-1 1 0 0 0,0 0 0 0 0,1 0 0 0 0,-1 0 0 0 0,0 1 0 0 0,0-1 0 0 0,1 1 0 0 0,-1-1 0 0 0,0 1 0 0 0,0 0 0 0 0,0 0 0 0 0,1 0 0 0 0,-1 1 0 0 0,0-1 0 0 0,0 1 0 0 0,1-1 0 0 0,-1 1 0 0 0,0 0 0 0 0,1 0 0 0 0,-1 0 0 0 0,0 1 0 0 0,1-1 0 0 0,0 0 0 0 0,-1 1 0 0 0,1 0 0 0 0,-3 1 0 0 0,-1 3-42 0 0,1 0-1 0 0,-1 0 0 0 0,1 0 1 0 0,0 1-1 0 0,0 0 0 0 0,0 0 1 0 0,1 0-1 0 0,1 0 0 0 0,-1 1 0 0 0,1-1 1 0 0,0 1-1 0 0,1 0 0 0 0,-1 0 1 0 0,2 0-1 0 0,-1 0 0 0 0,1 1 1 0 0,0-1-1 0 0,1 11 0 0 0,0-10-74 0 0,1 0 0 0 0,0 0-1 0 0,1 0 1 0 0,0 0 0 0 0,0 0 0 0 0,0 0-1 0 0,1 0 1 0 0,1-1 0 0 0,0 1-1 0 0,7 12 1 0 0,-4-10-75 0 0,1-1-1 0 0,0 1 1 0 0,0-2-1 0 0,1 1 1 0 0,0-1-1 0 0,1 0 1 0 0,11 7-1 0 0,-16-13-481 0 0,1 1 0 0 0,0-1 1 0 0,-1 0-1 0 0,11 3 0 0 0,10 3-5598 0 0,-11-5 603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0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 11599 0 0,'0'0'1354'0'0,"1"2"-762"0"0,9 37 2042 0 0,7 64 1 0 0,-16-92-2312 0 0,0 1 0 0 0,1-1 0 0 0,0 1 1 0 0,7 19-1 0 0,-8-29-2 0 0,4 0-128 0 0,5 1 140 0 0,-8-3-315 0 0,0 0 1 0 0,0-1 0 0 0,-1 1-1 0 0,1-1 1 0 0,0 0 0 0 0,-1 1-1 0 0,1-1 1 0 0,-1 0 0 0 0,1 0-1 0 0,-1 0 1 0 0,1 0 0 0 0,-1 0-1 0 0,0 0 1 0 0,1-1 0 0 0,-1 1-1 0 0,0 0 1 0 0,0-1 0 0 0,2-1-1 0 0,1-5 56 0 0,0 1-1 0 0,6-14 0 0 0,-3 6 22 0 0,20-50-200 0 0,-22 49 72 0 0,1 1 0 0 0,1 1 0 0 0,0-1 1 0 0,0 1-1 0 0,2 0 0 0 0,12-16 0 0 0,-9 13-22 0 0,-10 13 48 0 0,1-1 0 0 0,0 1-1 0 0,0-1 1 0 0,8-6-1 0 0,-10 10 99 0 0,0 2-48 0 0,0 0 0 0 0,-1 0 1 0 0,1 0-1 0 0,0 1 0 0 0,0-1 0 0 0,-1 0 0 0 0,1 0 1 0 0,-1 1-1 0 0,1-1 0 0 0,-1 1 0 0 0,1 0 0 0 0,3 20 201 0 0,3 39 0 0 0,-1-2-5 0 0,-2-42-1229 0 0,0 1 0 0 0,1-1 0 0 0,12 31 0 0 0,-12-38 56 0 0,0 1 1 0 0,1-1 0 0 0,0 0 0 0 0,0-1-1 0 0,1 1 1 0 0,17 15 0 0 0,-12-14-4430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0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38 13935 0 0,'-11'-6'348'0'0,"0"1"0"0"0,0 0 0 0 0,0 1 0 0 0,0 0 0 0 0,-1 1 0 0 0,1 1 0 0 0,-25-3 0 0 0,29 3-55 0 0,5 2-236 0 0,0-1 0 0 0,0 1 0 0 0,0 0 0 0 0,-1-1 0 0 0,1 1 0 0 0,0 0-1 0 0,0 0 1 0 0,0 0 0 0 0,0 1 0 0 0,0-1 0 0 0,0 0 0 0 0,-1 1 0 0 0,1 0 0 0 0,0-1-1 0 0,0 1 1 0 0,-3 2 0 0 0,5-3-64 0 0,-1 0-1 0 0,1 1 1 0 0,0-1-1 0 0,0 1 1 0 0,0-1-1 0 0,0 0 1 0 0,-1 1 0 0 0,1-1-1 0 0,0 0 1 0 0,0 1-1 0 0,0-1 1 0 0,0 1-1 0 0,0-1 1 0 0,0 0-1 0 0,0 1 1 0 0,0-1-1 0 0,0 1 1 0 0,0-1-1 0 0,0 0 1 0 0,0 1-1 0 0,0-1 1 0 0,0 1 0 0 0,0-1-1 0 0,1 0 1 0 0,-1 1-1 0 0,0 0 1 0 0,5 9-98 0 0,-1-4-29 0 0,1 0 0 0 0,1 0 0 0 0,-1 0 0 0 0,1-1 0 0 0,0 1 0 0 0,0-1 0 0 0,14 8 0 0 0,51 23-330 0 0,-6-2 1026 0 0,-59-31-173 0 0,-1 1 0 0 0,1 0 0 0 0,-1 0 1 0 0,0 1-1 0 0,0-1 0 0 0,0 1 0 0 0,-1 0 0 0 0,7 9 0 0 0,-11-13 329 0 0,1 12 557 0 0,-2-10-1149 0 0,1 0 1 0 0,-1 0-1 0 0,0 1 1 0 0,-1-1-1 0 0,1 0 1 0 0,0-1 0 0 0,-1 1-1 0 0,0 0 1 0 0,0 0-1 0 0,0-1 1 0 0,0 1-1 0 0,0-1 1 0 0,0 1-1 0 0,-1-1 1 0 0,1 0-1 0 0,-1 0 1 0 0,-5 3-1 0 0,-2 2 54 0 0,-1-1 0 0 0,0 0-1 0 0,-16 6 1 0 0,1-3-159 0 0,-34 8 0 0 0,59-17-121 0 0,-19 7-1132 0 0,15-2-2397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1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46 13991 0 0,'-6'-6'436'0'0,"4"4"-316"0"0,-1 0 1 0 0,1 0-1 0 0,-1 0 1 0 0,0 0-1 0 0,1 0 1 0 0,-1 0-1 0 0,0 1 1 0 0,-4-2-1 0 0,0-1 144 0 0,0 1 0 0 0,-1 0 0 0 0,0 0 0 0 0,1 1-1 0 0,-1 0 1 0 0,0 0 0 0 0,0 1 0 0 0,0 0 0 0 0,0 1 0 0 0,0 0 0 0 0,0 0-1 0 0,-16 2 1 0 0,19-1-90 0 0,-1 1 0 0 0,1-1-1 0 0,-1 1 1 0 0,1 1 0 0 0,0-1-1 0 0,0 0 1 0 0,0 1 0 0 0,0 0-1 0 0,0 1 1 0 0,1-1 0 0 0,0 1 0 0 0,-1-1-1 0 0,1 1 1 0 0,0 1 0 0 0,1-1-1 0 0,-1 0 1 0 0,1 1 0 0 0,0 0-1 0 0,-3 5 1 0 0,4-6-161 0 0,-1 1 1 0 0,1-1-1 0 0,1 1 0 0 0,-1 0 1 0 0,1 0-1 0 0,-1-1 0 0 0,1 1 0 0 0,1 0 1 0 0,-1 0-1 0 0,0 5 0 0 0,2-7-8 0 0,-1-1-1 0 0,0 1 0 0 0,1-1 1 0 0,-1 1-1 0 0,1-1 1 0 0,0 0-1 0 0,0 1 1 0 0,0-1-1 0 0,0 0 0 0 0,0 0 1 0 0,1 0-1 0 0,-1 0 1 0 0,0 0-1 0 0,1 0 1 0 0,0 0-1 0 0,-1 0 1 0 0,1 0-1 0 0,0-1 0 0 0,0 1 1 0 0,0-1-1 0 0,0 1 1 0 0,2 0-1 0 0,1 1-20 0 0,0-1 0 0 0,0 0-1 0 0,0 0 1 0 0,0 0 0 0 0,0 0-1 0 0,0-1 1 0 0,0 0 0 0 0,1 0 0 0 0,-1 0-1 0 0,0 0 1 0 0,1-1 0 0 0,-1 0-1 0 0,1-1 1 0 0,-1 1 0 0 0,0-1-1 0 0,1 0 1 0 0,-1 0 0 0 0,0 0 0 0 0,0-1-1 0 0,0 0 1 0 0,0 0 0 0 0,0 0-1 0 0,0-1 1 0 0,0 1 0 0 0,-1-1 0 0 0,0 0-1 0 0,1-1 1 0 0,-1 1 0 0 0,0-1-1 0 0,0 0 1 0 0,4-5 0 0 0,0 1-44 0 0,-6 6 49 0 0,0 0-1 0 0,0-1 1 0 0,0 1 0 0 0,0 0-1 0 0,0-1 1 0 0,0 1 0 0 0,1-4-1 0 0,0 0 28 0 0,-3 5 289 0 0,-3 20 201 0 0,2-14-474 0 0,1 0 0 0 0,-1 0 0 0 0,1 0 0 0 0,0 0 0 0 0,0 0 0 0 0,1 0 0 0 0,0 0 0 0 0,0 0 0 0 0,0 0 0 0 0,3 10 0 0 0,3-1-194 0 0,-1 0-1 0 0,12 16 1 0 0,-10-16-203 0 0,-7-12 29 0 0,1 0 1 0 0,0 0-1 0 0,-1 0 0 0 0,1 0 1 0 0,0 0-1 0 0,0-1 1 0 0,0 1-1 0 0,0 0 0 0 0,0-1 1 0 0,1 0-1 0 0,-1 1 1 0 0,0-1-1 0 0,1 0 0 0 0,-1 0 1 0 0,1 0-1 0 0,3 0 1 0 0,5 2-5911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5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1839 0 0,'12'-7'134'0'0,"-7"-12"13618"0"0,1 27-10976 0 0,4 21-2642 0 0,1 71 1757 0 0,-4-25-1356 0 0,-2-9-349 0 0,2 14-105 0 0,2 11-26 0 0,22 52-4767 0 0,-26-121 4096 0 0,-4-13-1224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5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87 12783 0 0,'-6'-8'679'0'0,"4"7"-40"0"0,1-1 1 0 0,-1 0-1 0 0,1 0 0 0 0,-1 0 0 0 0,1 0 0 0 0,0 0 0 0 0,-2-5 0 0 0,3 7-542 0 0,1-1 0 0 0,-1 0 1 0 0,0 0-1 0 0,1 1 0 0 0,-1-1 0 0 0,1 0 0 0 0,-1 1 0 0 0,1-1 0 0 0,-1 0 0 0 0,1 1 0 0 0,-1-1 1 0 0,1 1-1 0 0,0-1 0 0 0,-1 1 0 0 0,1-1 0 0 0,0 1 0 0 0,0 0 0 0 0,-1-1 0 0 0,1 1 0 0 0,0 0 1 0 0,0-1-1 0 0,-1 1 0 0 0,1 0 0 0 0,0 0 0 0 0,0 0 0 0 0,0 0 0 0 0,0 0 0 0 0,24-3 228 0 0,59 5 396 0 0,55-2-1462 0 0,-130-1 192 0 0,1 0 0 0 0,-1 0-1 0 0,1-1 1 0 0,-1-1 0 0 0,0 1-1 0 0,0-2 1 0 0,0 1 0 0 0,14-8-1 0 0,-17 7 57 0 0,1 1 1 0 0,-1 1-1 0 0,1-1 0 0 0,14-2 0 0 0,-21 5 556 0 0,1 0 0 0 0,0 1-1 0 0,-1-1 1 0 0,1 1 0 0 0,-1-1-1 0 0,1 1 1 0 0,-1-1-1 0 0,0 1 1 0 0,1-1 0 0 0,-1 1-1 0 0,0 0 1 0 0,1-1 0 0 0,-1 1-1 0 0,0 0 1 0 0,1-1 0 0 0,-1 1-1 0 0,0 0 1 0 0,0-1 0 0 0,0 2-1 0 0,3 16 496 0 0,-3-15-542 0 0,1 12 269 0 0,20 140 211 0 0,-19-146-1217 0 0,1 0-1 0 0,0-1 0 0 0,5 10 1 0 0,-4-11-4385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6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29 187 6911 0 0,'-6'-16'617'0'0,"-10"-26"-20"0"0,10 13 2696 0 0,6 23-3094 0 0,0 0-1 0 0,1 1 1 0 0,-1-1-1 0 0,1 0 1 0 0,1 1-1 0 0,-1-1 1 0 0,1 0-1 0 0,0 1 1 0 0,0 0 0 0 0,1-1-1 0 0,2-4 1 0 0,-3 8-325 0 0,0 0 1 0 0,0 0-1 0 0,-1 0 1 0 0,1 1-1 0 0,0-1 1 0 0,1 0-1 0 0,-1 1 1 0 0,0 0-1 0 0,0-1 1 0 0,1 1-1 0 0,-1 0 1 0 0,0 0-1 0 0,1 0 1 0 0,-1 0-1 0 0,5 0 1 0 0,-2 0-333 0 0,1 0 0 0 0,-1 0 0 0 0,1 0 0 0 0,0 1 0 0 0,-1 0 0 0 0,7 1 0 0 0,-11-1 501 0 0,0 0 0 0 0,0 0 0 0 0,-1 1 0 0 0,1-1 0 0 0,0 1 0 0 0,0-1 0 0 0,0 1 0 0 0,0-1 0 0 0,0 1 0 0 0,0 0 0 0 0,-1-1 0 0 0,1 1 0 0 0,0 0 0 0 0,0 0 0 0 0,-1-1 0 0 0,1 1 0 0 0,-1 0 0 0 0,1 0 0 0 0,-1 0 0 0 0,1 0 0 0 0,-1 0 0 0 0,1 0 0 0 0,-1 0 0 0 0,0 0 0 0 0,1 0 0 0 0,-1 0 0 0 0,0 1 0 0 0,2 27 1573 0 0,-14 53 1555 0 0,7-58-2424 0 0,2 0 0 0 0,-2 44 0 0 0,5-61-634 0 0,0-1-1 0 0,1 1 1 0 0,0 0 0 0 0,0-1-1 0 0,0 0 1 0 0,1 1 0 0 0,0-1-1 0 0,1 0 1 0 0,-1 0-1 0 0,1 0 1 0 0,0 0 0 0 0,0 0-1 0 0,1-1 1 0 0,8 11 0 0 0,-11-15-82 0 0,1 1 1 0 0,-1 0 0 0 0,1-1 0 0 0,0 1 0 0 0,0-1-1 0 0,-1 0 1 0 0,1 1 0 0 0,0-1 0 0 0,0 0-1 0 0,0 0 1 0 0,0 0 0 0 0,1-1 0 0 0,-1 1 0 0 0,0 0-1 0 0,0-1 1 0 0,0 1 0 0 0,1-1 0 0 0,-1 0 0 0 0,0 0-1 0 0,0 0 1 0 0,1 0 0 0 0,-1 0 0 0 0,0 0 0 0 0,0-1-1 0 0,1 1 1 0 0,-1-1 0 0 0,0 1 0 0 0,0-1-1 0 0,0 0 1 0 0,0 0 0 0 0,0 0 0 0 0,0 0 0 0 0,2-2-1 0 0,-1 1 37 0 0,0 0-1 0 0,0-1 1 0 0,0 1-1 0 0,0-1 1 0 0,-1 0-1 0 0,0 0 1 0 0,1 0-1 0 0,-1 0 1 0 0,0 0-1 0 0,-1-1 1 0 0,1 1-1 0 0,0 0 1 0 0,-1-1-1 0 0,0 1 1 0 0,0-1-1 0 0,0 0 1 0 0,0 1-1 0 0,-1-1 1 0 0,1-6-1 0 0,-1 2-43 0 0,0 0 0 0 0,-1 0-1 0 0,0 0 1 0 0,-1 0 0 0 0,1 0-1 0 0,-1 0 1 0 0,-1 0 0 0 0,0 1-1 0 0,0-1 1 0 0,0 1 0 0 0,-1 0-1 0 0,-6-10 1 0 0,-79-104-8512 0 0,83 114 2976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14567 0 0,'-20'-1'742'0'0,"0"0"2974"0"0,41-3-1454 0 0,-6 0-1671 0 0,52-5 796 0 0,146-25 67 0 0,-154 25-2786 0 0,-27 6-144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6.4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1839 0 0,'0'0'83'0'0,"1"2"-6"0"0,10 39-80 0 0,-5-10 8483 0 0,4 56 0 0 0,-9-35-7329 0 0,-1-51-453 0 0,12-24-450 0 0,-2 2-247 0 0,24-62-97 0 0,-28 66-18 0 0,1-1 0 0 0,14-26 0 0 0,-18 38 102 0 0,0 1 0 0 0,1 0 0 0 0,0 0-1 0 0,0 0 1 0 0,0 0 0 0 0,0 1 0 0 0,1-1 0 0 0,0 1 0 0 0,0 0 0 0 0,0 1 0 0 0,9-6 0 0 0,-13 9 38 0 0,1-1 0 0 0,-1 0-1 0 0,1 0 1 0 0,0 1-1 0 0,0-1 1 0 0,-1 1 0 0 0,1-1-1 0 0,0 1 1 0 0,0 0 0 0 0,-1 0-1 0 0,1 0 1 0 0,0 0 0 0 0,0 0-1 0 0,-1 0 1 0 0,1 0 0 0 0,0 1-1 0 0,0-1 1 0 0,3 2 0 0 0,-3-1 22 0 0,0 0 1 0 0,0 1-1 0 0,0-1 0 0 0,0 1 1 0 0,0-1-1 0 0,0 1 1 0 0,0 0-1 0 0,-1 0 0 0 0,1-1 1 0 0,-1 2-1 0 0,3 3 1 0 0,0 2 83 0 0,0 0 1 0 0,-1 0-1 0 0,0 0 1 0 0,0 0-1 0 0,-1 1 1 0 0,2 12-1 0 0,4 42 218 0 0,-1 79 0 0 0,-5-111-1635 0 0,2-14-5896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6.8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23 11399 0 0,'-4'9'1032'0'0,"-12"15"-552"0"0,1-3 1522 0 0,13-18-1841 0 0,1 0 1 0 0,-1 0-1 0 0,1-1 0 0 0,-1 1 1 0 0,0-1-1 0 0,0 0 1 0 0,0 1-1 0 0,0-1 1 0 0,-1 0-1 0 0,1 0 1 0 0,-1 0-1 0 0,1 0 1 0 0,-1-1-1 0 0,1 1 0 0 0,-1-1 1 0 0,0 0-1 0 0,0 1 1 0 0,0-1-1 0 0,0 0 1 0 0,-4 0-1 0 0,0 0 157 0 0,6-1-281 0 0,0 1 0 0 0,0-1 0 0 0,0 0 0 0 0,0 1 0 0 0,-1-1 0 0 0,1 0 0 0 0,0 0-1 0 0,0 0 1 0 0,0 0 0 0 0,0 0 0 0 0,0 0 0 0 0,0 0 0 0 0,-1-1 0 0 0,1 1 0 0 0,0 0 0 0 0,0-1 0 0 0,0 1 0 0 0,0-1 0 0 0,0 1 0 0 0,0-1 0 0 0,0 1 0 0 0,0-1 0 0 0,0 0 0 0 0,0 1 0 0 0,0-1 0 0 0,1 0 0 0 0,-1 0 0 0 0,0 1 0 0 0,0-1 0 0 0,1 0 0 0 0,-1 0 0 0 0,1 0 0 0 0,-1 0 0 0 0,1 0 0 0 0,-1 0 0 0 0,0-2 0 0 0,0 1-22 0 0,1 0 1 0 0,-1-1 0 0 0,1 1 0 0 0,0 0 0 0 0,0-1-1 0 0,-1 1 1 0 0,1 0 0 0 0,1-1 0 0 0,-1 1-1 0 0,0 0 1 0 0,1 0 0 0 0,-1-1 0 0 0,1 1 0 0 0,-1 0-1 0 0,1 0 1 0 0,0 0 0 0 0,0 0 0 0 0,0 0 0 0 0,0 0-1 0 0,1 0 1 0 0,-1 0 0 0 0,2-2 0 0 0,2-3 33 0 0,0 1 0 0 0,1 1 1 0 0,0-1-1 0 0,0 1 0 0 0,7-6 0 0 0,-11 10-41 0 0,0 0 0 0 0,1-1 0 0 0,-1 1 0 0 0,0 0 0 0 0,1 0 0 0 0,-1 1 0 0 0,1-1 0 0 0,-1 0 0 0 0,1 1 0 0 0,-1-1 0 0 0,1 1 0 0 0,4 0 0 0 0,30 6 196 0 0,-29-5-162 0 0,-7-1 547 0 0,9 16 200 0 0,-10-15-743 0 0,0-1 0 0 0,0 1 0 0 0,0 0-1 0 0,1 0 1 0 0,-1 0 0 0 0,0 0 0 0 0,-1 0 0 0 0,1 0-1 0 0,0 0 1 0 0,0 0 0 0 0,0-1 0 0 0,0 1 0 0 0,-1 0-1 0 0,1 0 1 0 0,0 0 0 0 0,-1 0 0 0 0,1 0 0 0 0,-1-1-1 0 0,1 1 1 0 0,-1 0 0 0 0,1 0 0 0 0,-1-1 0 0 0,1 1-1 0 0,-1 0 1 0 0,0 0 0 0 0,-22 13 54 0 0,11-6-192 0 0,10-7-215 0 0,-1 1 0 0 0,0-1 0 0 0,1 0 1 0 0,-1 0-1 0 0,0 0 0 0 0,1-1 0 0 0,-1 1 0 0 0,0 0 1 0 0,-4-1-1 0 0,-2 2-2190 0 0,2-1 575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7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97 6447 0 0,'-2'3'95'0'0,"0"0"-1"0"0,-1 0 0 0 0,1 0 0 0 0,-1-1 0 0 0,0 1 0 0 0,-4 2 1 0 0,6-4 126 0 0,0 0 1 0 0,0 0 0 0 0,0-1 0 0 0,0 1-1 0 0,0 0 1 0 0,0-1 0 0 0,0 1 0 0 0,0-1 0 0 0,-1 1-1 0 0,1-1 1 0 0,0 0 0 0 0,0 1 0 0 0,0-1 0 0 0,-1 0-1 0 0,1 0 1 0 0,0 0 0 0 0,0 0 0 0 0,-1 0 0 0 0,1 0-1 0 0,0 0 1 0 0,-3-1 2453 0 0,3 0-2538 0 0,-1-1-1 0 0,1 1 1 0 0,0 0 0 0 0,0 0-1 0 0,0 0 1 0 0,0-1-1 0 0,0 1 1 0 0,0 0-1 0 0,0-1 1 0 0,0 1-1 0 0,0-1 1 0 0,1 1 0 0 0,-1-1-1 0 0,0-2 1 0 0,-4-24 848 0 0,5 25-892 0 0,0 1 1 0 0,1-1 0 0 0,-1 0-1 0 0,0 1 1 0 0,1-1 0 0 0,0 0 0 0 0,0 1-1 0 0,-1-1 1 0 0,2 0 0 0 0,-1 1-1 0 0,0-1 1 0 0,0 1 0 0 0,1 0 0 0 0,-1-1-1 0 0,1 1 1 0 0,0 0 0 0 0,0 0-1 0 0,0 0 1 0 0,0 0 0 0 0,0 0 0 0 0,0 1-1 0 0,0-1 1 0 0,1 1 0 0 0,2-2-1 0 0,-2 1-30 0 0,0 1 0 0 0,1 0 1 0 0,-1-1-1 0 0,1 2 0 0 0,0-1 0 0 0,-1 0 0 0 0,1 1 0 0 0,0-1 0 0 0,0 1 0 0 0,-1 0 0 0 0,1 0 0 0 0,0 0 0 0 0,0 1 0 0 0,-1 0 0 0 0,1-1 0 0 0,7 4 0 0 0,-8-3 45 0 0,1 1-1 0 0,0 0 1 0 0,0 0 0 0 0,-1 1-1 0 0,1-1 1 0 0,-1 1 0 0 0,1-1-1 0 0,-1 1 1 0 0,0 0 0 0 0,3 4-1 0 0,-6-6 109 0 0,3 17 456 0 0,-3-17-626 0 0,0 0 0 0 0,0 1 0 0 0,0-1-1 0 0,0 0 1 0 0,0 1 0 0 0,0-1 0 0 0,-1 0 0 0 0,1 1-1 0 0,0-1 1 0 0,-1 0 0 0 0,1 1 0 0 0,-1-1-1 0 0,1 0 1 0 0,-1 0 0 0 0,0 1 0 0 0,0-1 0 0 0,1 0-1 0 0,-1 0 1 0 0,0 0 0 0 0,0 0 0 0 0,0 0 0 0 0,0 0-1 0 0,0 0 1 0 0,0 0 0 0 0,0-1 0 0 0,-1 1 0 0 0,1 0-1 0 0,0-1 1 0 0,0 1 0 0 0,-1-1 0 0 0,1 1 0 0 0,0-1-1 0 0,-1 1 1 0 0,1-1 0 0 0,-3 0 0 0 0,1 0-5 0 0,-1 0 1 0 0,0 0 0 0 0,0-1 0 0 0,1 1-1 0 0,-1-1 1 0 0,0 0 0 0 0,1 0 0 0 0,-1-1-1 0 0,0 1 1 0 0,1-1 0 0 0,0 1 0 0 0,-1-1-1 0 0,1 0 1 0 0,-3-3 0 0 0,2 2-38 0 0,1 0 1 0 0,0 0-1 0 0,1 0 0 0 0,-1-1 1 0 0,1 1-1 0 0,-1-1 0 0 0,1 0 1 0 0,0 1-1 0 0,-2-7 1 0 0,-1 1-9 0 0,5 9-50 0 0,0-1-1 0 0,0 1 1 0 0,-1-1 0 0 0,1 0-1 0 0,0 1 1 0 0,0-1 0 0 0,-1 1 0 0 0,1-1-1 0 0,0 0 1 0 0,0 1 0 0 0,0-1-1 0 0,0 0 1 0 0,0 1 0 0 0,0-1 0 0 0,0 0-1 0 0,0 1 1 0 0,0-1 0 0 0,0 1-1 0 0,1-1 1 0 0,-1 0 0 0 0,0 1 0 0 0,0-1-1 0 0,0 1 1 0 0,1-1 0 0 0,-1 0-1 0 0,0 1 1 0 0,1-1 0 0 0,-1 1 0 0 0,1-1-1 0 0,0 0 1 0 0,16-8-3323 0 0,-14 8 2485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13:38.35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15651 6394 11055 0,'-1'-10'976'0,"0"-1"-784"0,1-1-192 0,-2 2 0 0,2-3 2080 0,0 3 368 0,0-1 80 0,2 2 16 16,-2 2-432-16,0 0-96 0,0 7-16 0,0 0 0 16,0 0-592-16,0 0-112 0,0 0-16 0,0 0-16 15,3 9-432-15,1 2-64 0,0 3-32 0,3 2 0 16,-2 3-80-16,-1 2-16 0,0 3 0 0,-2 2 0 15,2 4-224-15,-1 10-48 0,0-3-16 0,-2 2 0 0,0 2-192 0,0 1-32 16,1 1-128-16,-2 1 192 0,-2-1-192 0,1-3 0 16,0-1 0-16,1-2 0 0,-1-2 0 0,1-5 0 15,-2-2 0-15,2-2 0 16,-1-3-512-16,1-2-160 0,0-3-32 0,0-5 0 16,0-1-2608-16,0-4-528 0,0-8-96 0</inkml:trace>
  <inkml:trace contextRef="#ctx0" brushRef="#br0" timeOffset="234.4">15875 6204 18879 0,'0'0'832'0,"4"-6"192"0,0 1-832 0,-4 5-192 0,0 0 0 0,0 0 0 16,7-1 1312-16,-1 1 224 0,-1 1 32 0,3 2 16 15,-1 2-96-15,-1 3-16 0,0 1 0 0,0 3 0 16,-1 1-496-16,0 4-96 0,-1 2-32 0,2 5 0 15,-1 1-384-15,1 1-80 0,0 1 0 0,0 2-16 16,-1-1-176-16,2 2-48 0,-1 2 0 0,1-1 0 16,-3-1-144-16,-2 0 128 0,1-1-128 0,-2 1 128 15,1 0-128-15,-1 2 0 0,0-1-192 0,2-1 192 32,-2-1-1792-32,3 0-224 0,-1-2-48 0,-1-1-6960 0,1-2-1408 0</inkml:trace>
  <inkml:trace contextRef="#ctx0" brushRef="#br0" timeOffset="517.51">15714 6786 16575 0,'-16'7'1472'0,"10"-3"-1168"0,-2 2-304 0,0 1 0 16,0-2 3216-16,2-1 592 0,0 0 112 0,6-4 32 16,0 0-1744-16,0 0-352 0,0 0-64 0,0 0 0 15,0 0-800-15,9 1-160 0,1-1-16 0,1-1-16 16,4 0-288-16,-1-5-64 0,4 0-16 0,1-2 0 16,-4-1-240-16,3 1-32 0,2-4-16 0,1 3 0 15,0 0-144-15,1-1 0 0,0-2-160 0,3 2 160 31,1 0-3072-31,0 3-528 0</inkml:trace>
  <inkml:trace contextRef="#ctx0" brushRef="#br0" timeOffset="1533.14">16459 6543 19343 0,'0'0'848'0,"0"0"192"0,-3 5-832 0,0 0-208 15,3-5 0-15,0 0 0 0,0 0 2288 0,0 0 400 16,0 0 96-16,0 0 16 0,0 0-960 0,9-3-192 15,1 0-48-15,5-4 0 0,-1-2-512 0,2 0-128 16,1-3 0-16,2 0-16 0,3 2-304 0,3-3-64 16,0-1-16-16,1-1 0 0,0 1-144 0,0-1-32 0,0-3 0 0,0 1 0 15,2-1-192-15,-2 0-32 0,-3 0-16 0,2-2 0 16,0 0-144-16,0 1 128 0,-2 1-128 0,-1-2 128 16,-1 0-128-16,0 1 0 0,-1 1 0 0,-2 1 128 15,1 2-128-15,-2 1 0 0,-1 2 144 0,-2 2-144 16,-2-4 0-16,-2 2 128 0,0 1-128 0,-1 2 0 15,-2 0 192-15,0 1-16 0,0 2-16 0,-2-1 0 16,-1 3 96-16,-4 4 0 0,2-6 16 0,-2 6 0 16,0 0-48-16,0 0-16 0,0 0 0 0,4-5 0 15,-4 5-32-15,0 0-16 0,0 0 0 0,5-4 0 16,-5 4-16-16,8-3 0 0,-1 1 0 0,1 2 0 16,1 2-144-16,1 2 192 0,2 0-192 0,1 0 192 15,0 0-64-15,3 2 0 0,2 3 0 0,3-1 0 16,2 3 32-16,3 0 0 0,2 2 0 0,2 0 0 0,1 4 32 0,3-1 16 15,0 2 0-15,0 1 0 0,1 1 48 0,1-1 0 16,1-1 0-16,-2-1 0 0,-1 2-64 0,-2-2-16 16,0 0 0-16,-2 0 0 0,0-2-176 0,-2-1 160 15,-2-1-160-15,1-1 160 0,-1-2-160 0,0-1 0 16,-2-1 0-16,0 0 128 0,-2-3-128 0,0 0 0 16,-2-1-192-16,-1 1 192 15,2-2-592-15,-4 1 0 0,-2-1 0 0,-1 1 0 16,-1-3-1776-16,-3 4-368 0,-2-2-64 0,-8-3-15776 0</inkml:trace>
  <inkml:trace contextRef="#ctx0" brushRef="#br0" timeOffset="2065.96">16965 5338 911 0,'-5'-5'0'0,"5"5"0"0,0 0 0 0,0 0 0 0,0 0 0 0,0 0 0 16,0 0 6528-16,5 9 1216 0,-1 1 240 0,0 5 48 16,1-2-5248-16,1 5-1056 0,0 4-192 0,-1 0-64 15,-1 2-896-15,0 2-176 0,-1 4-32 0,-1 1-16 16,1 2-128-16,-2 1-32 0,-1 2 0 0,0 2 0 16,-1 0-64-16,1 1 0 0,-3-1-128 0,1 1 192 15,-1 1-192-15,2-2 128 0,-2-2-128 0,1-2 0 16,-1-2 0-16,2-2-128 0,-1-2-16 0,1-2 0 31,1-5-1808-31,0-1-352 0,0-5-80 0,-1-3-11760 0</inkml:trace>
  <inkml:trace contextRef="#ctx0" brushRef="#br0" timeOffset="2300.41">17269 5240 25919 0,'0'0'1152'0,"1"-6"224"0,-1 6-1104 0,0 0-272 16,0 0 0-16,0 0 0 0,0 0 1536 0,0 0 256 15,0 0 64-15,6 13 0 0,-3 4-688 0,1 4-128 16,0 5-16-16,0 4-16 0,1 5-384 0,-1 3-80 16,0 1-16-16,0 1 0 0,0 3-304 0,0 1-64 15,0 1-16-15,1-2 0 0,-2-3-144 0,1-2 0 16,0-1 0-16,-1-4 128 0,1-1-352 0,0-2-80 15,-1-4-16-15,-2-3 0 16,0-2-1904-16,-1-1-384 0,-1-2-80 0,-1 0-11328 0</inkml:trace>
  <inkml:trace contextRef="#ctx0" brushRef="#br0" timeOffset="2738.08">17170 4342 15663 0,'-17'-14'1392'0,"9"7"-1120"0,-2 2-272 0,-2-2 0 15,-1 1 2368-15,-1-1 432 0,-1 1 80 0,1 3 0 0,0 3-976 0,-1 3-208 16,0 2-32-16,-2 5-16 0,1 5-864 0,2 4-160 15,-1 6-48-15,2 6 0 0,2 3-384 0,3 5-64 16,0 4-128-16,3 3 176 0,2 1-176 0,4 0 0 16,3-3 0-16,3-1 0 0,2-1 0 0,1-4 0 15,3-6 0-15,3-3 0 0,2-4 144 0,5-3 0 16,1-8 0-16,5-2 0 0,2-3 496 0,3-1 112 16,-1-8 16-16,-2-5 0 0,-1-6-64 0,0-3-16 15,-1-4 0-15,-3-4 0 0,-3-3-112 0,-2-2 0 16,-3-3-16-16,-5-3 0 0,-1-1 64 0,-4-2 16 15,-3 0 0-15,-2 1 0 0,-7-1 32 0,-5 2 16 16,-7 2 0-16,-5 4 0 0,-4 0-64 0,-3 5-16 0,-6-1 0 0,-1 5 0 16,-3-2-288-16,1 5-64 0,3 2-16 15,2 6 0-15,1 4-240 0,2 7 0 0,2 3-144 0,0 11 144 32,4 6-2640-32,2 10-432 0,3 13-96 0</inkml:trace>
  <inkml:trace contextRef="#ctx0" brushRef="#br0" timeOffset="44135.72">18193 6425 911 0,'0'0'0'0,"0"0"0"0,0 0 0 0,0 0 0 0,0 0 2880 0,0 0 512 15,0 0 80-15,0 0 32 0,0 0-1568 0,0 0-304 16,0 0-64-16,0 0-16 0,0 0 96 0,0 0 16 15,19 0 0-15,-19 0 0 0,7-1-80 0,3-4-16 16,0 1 0-16,3-1 0 0,-4-1-464 0,3 1-80 16,1 0-32-16,0 1 0 0,0-1-288 0,1 1-48 0,2-4-16 0,2 2 0 15,3-2-32-15,1 0-16 0,2-1 0 16,1-3 0-16,-1-1-144 0,4 0-48 0,2-1 0 0,1-2 0 16,2 0-192-16,0-1-32 0,4 1-16 0,1-3 0 15,0-2-160-15,-1 1 0 0,0-1 0 0,-1 0 128 16,0 1-128-16,-4 2 0 0,-3-2 0 0,0 4 128 15,-2 0-128-15,-2 0 0 0,-1 2 0 0,0-2 128 16,-2 2-128-16,0 1 0 0,-5 0 0 0,0 1 0 16,-1 2 128-16,-2 2-128 0,-2-3 0 0,-2 5 128 15,1-2-128-15,-2 3 0 0,-1-2 144 0,-2 1-144 16,1 2 0-16,-7 4 0 0,0 0-160 0,0 0 160 31,0 0-1920-31,0 0-288 0,0 0-48 0,8 0-13776 0</inkml:trace>
  <inkml:trace contextRef="#ctx0" brushRef="#br0" timeOffset="56228.9">19223 5917 4607 0,'0'0'400'0,"0"0"-400"0,0 0 0 0,0 0 0 0,0 0 2912 0,0 0 496 0,21-11 112 0,-21 11 0 15,0 0-1840-15,0 0-368 0,8 7-80 0,-1-2-16 16,-1 0-192-16,2 2-64 0,0-1 0 0,1 2 0 16,0-1-64-16,3-1-32 0,1 3 0 0,1-1 0 15,2 4-64-15,-1 1-16 0,1 1 0 0,2 1 0 0,0-1-368 0,3 3-80 16,1 1-16-16,1 2 0 0,-1-1 240 0,0 1 32 16,1 1 16-16,2 0 0 0,1-1-256 0,2 1-48 15,-2 0-16-15,0-1 0 0,-1-2 48 0,1 2 16 16,0 0 0-16,0 0 0 0,1 0-64 0,-2-5-16 15,-3 1 0-15,-1-1 0 0,-1 1-80 0,-4 1-32 16,-1-4 0-16,-2 1 0 0,-1-3-160 0,-2-2 192 16,-1-1-192-16,0-2 192 0,-1 1-192 0,-1-2 192 15,-1 0-192-15,-6-5 192 16,0 0-576-16,7 5-96 0,-7-5-32 0,0 0 0 16,0 0-2304-16,6 4-480 0,-6-4-96 0</inkml:trace>
  <inkml:trace contextRef="#ctx0" brushRef="#br0" timeOffset="70164.6">18113 6166 9215 0,'0'0'816'0,"0"0"-656"0,0 0-160 0,0 0 0 0,-7 1 2016 0,1 0 368 16,0 2 80-16,0 0 16 0,1-1-832 0,5-2-176 16,-6 4-16-16,6-4-16 0,0 0-320 0,0 0-64 31,0 0-16-31,0 0 0 0,0 0-128 0,0 0-16 15,0 0-16-15,0 0 0 0,0 0 48 0,0 0 16 16,8-2 0-16,4-1 0 0,1-1 0 0,1-2 0 16,3-2 0-16,1 0 0 0,1-1-48 0,3-2-16 15,1 1 0-15,2-6 0 0,0 1-384 0,1-4-80 16,0-1-16-16,1-1 0 0,3-1-144 0,-2-1-16 16,-3 1-16-16,1 1 0 0,0-1-224 0,0 1 144 0,1 0-144 15,1 1 128-15,-1-1-128 0,0 1 0 0,3 1 0 0,0-1 0 16,2-1 0-16,-1 0 0 0,-1 2 0 0,-1-1 0 15,-3-1-336-15,-3 2 48 0,-1-1 16 0,0 3 0 32,-1 4-1712-32,-1 0-352 0,-5 3-64 0</inkml:trace>
  <inkml:trace contextRef="#ctx0" brushRef="#br0" timeOffset="85430.12">18197 6543 17503 0,'0'0'1552'0,"0"0"-1232"16,0 0-320-16,0 0 0 0,0 0 3136 0,0 0 576 16,0 0 128-16,0 0 0 0,0 0-1472 0,4 10-288 15,1 3-64-15,-1 1-16 0,-1 1-912 0,0 3-176 16,0 3-32-16,0 1-16 0,1 2-368 0,-3 2-80 15,-1 0-16-15,2 1 0 0,-2 0-240 0,0 3-160 16,1 0 192-16,0 2-192 0,0-1-128 0,2 2-144 16,1-1-32-16,-1 1 0 15,-2-2-2528-15,0 0-512 0,-2-1-112 0</inkml:trace>
  <inkml:trace contextRef="#ctx0" brushRef="#br0" timeOffset="85664.43">18032 7468 22111 0,'0'0'1968'0,"0"0"-1584"0,-4 7-384 0,0-1 0 16,1 1 2448-16,1 2 416 0,-2 0 80 0,1 3 0 16,2 1-1088-16,0 1-240 0,1 2-32 0,1 1-16 15,0 2-992-15,0 1-192 0,-1 1-32 0,0 2-16 16,3 2-336-16,0 2 0 0,-2 1 0 0,0 0 0 15,1 0-512-15,0-2-64 0,1-4 0 0,-1-1-16 16,1-2-1968-16,0-7-400 0,-2 0-80 0</inkml:trace>
  <inkml:trace contextRef="#ctx0" brushRef="#br0" timeOffset="85836.46">18217 7430 10127 0,'0'0'896'0,"0"10"-704"15,-1 1-192-15,1 5 0 0,1 1 5360 0,0 2 1040 16,2 2 192-16,1 2 64 0,0-1-4384 0,3 1-864 16,1 2-192-16,0 1-16 0,-1 1-896 0,0-1-176 15,3 1-128-15,-1 0 144 16,-2-2-1456-16,1-1-288 0,-1 0-64 0,-2-2-16 16,0-1-1552-16,-2-2-304 0</inkml:trace>
  <inkml:trace contextRef="#ctx0" brushRef="#br0" timeOffset="86016.72">18020 7733 38527 0,'0'0'848'0,"0"0"176"0,0 0 48 0,0 0 0 0,0 0-864 0,0-7-208 0,9 5 0 0,3-1 0 16,1 2 1088-16,3-4 160 0,0-1 32 0,4 0 16 15,5-1-960-15,1-3-192 0,1-2-144 0,2-2 192 16,0-2-1152-16,-2-2-240 0,0-2-32 0,-2-3-16880 15</inkml:trace>
  <inkml:trace contextRef="#ctx0" brushRef="#br0" timeOffset="86463.03">18999 5179 9215 0,'5'-24'816'0,"-3"15"-656"0,-2-1-160 0,1-1 0 16,2 0 4480-16,-1 0 848 0,-1 1 176 0,3 2 48 16,0-4-2928-16,1 6-576 0,1 2-112 0,-6 4-16 0,7 1-848 0,1 4-176 15,0 5-16-15,1 3-16 0,0 4-352 0,1 5-80 16,-3 2-16-16,1 6 0 0,0 6-48 0,1 0-16 15,-2 1 0-15,-1 3 0 0,1 6-224 0,-2-3-128 16,0-4 128-16,0 1-128 0,1 2 0 0,-1-2 0 16,-3 0 0-16,1-3-192 15,1 0-480-15,-3-2-96 0,-1-2-32 0,1-3 0 16,2-3-528-16,-3-2-96 0,0-4-32 0,-1-3 0 16,-1-6-1984-16,1-5-400 0</inkml:trace>
  <inkml:trace contextRef="#ctx0" brushRef="#br0" timeOffset="86728.63">19020 4421 3679 0,'-1'-16'320'0,"1"8"-320"0,0-3 0 0,-2 1 0 15,1 1 4528-15,1 2 832 0,0 1 160 0,0 6 48 16,0 0-2480-16,0 0-480 0,0 0-112 0,1 10 0 16,1 4-1040-16,-2 5-208 0,0 3-32 0,1 5-16 15,0 6-688-15,3 5-144 0,-3 3-32 0,2 1 0 16,0 0-336-16,1 0-208 0,-2-3 16 0,1-3 16 16,-1-1-2256-1,2-3-464-15,0-5-96 0</inkml:trace>
  <inkml:trace contextRef="#ctx0" brushRef="#br0" timeOffset="86921.24">19178 3942 10127 0,'0'0'896'0,"0"0"-704"16,0 0-192-16,4 9 0 0,2 3 4096 0,-2 2 800 15,-1 7 160-15,1-2 16 0,1 6-2560 0,1 4-512 16,1 3-96-16,2 4-32 0,3 0-1264 0,-1 1-256 15,1-1-48-15,0 1-16 0,0 0-288 0,1 0 0 0,-2-1-208 0,2-2 80 32,-2 2-1520-32,-2-3-288 0,1-3-64 0,-3 2-7408 0,-3-1-1472 0</inkml:trace>
  <inkml:trace contextRef="#ctx0" brushRef="#br0" timeOffset="87124.34">19045 4362 15663 0,'0'0'1392'0,"0"0"-1120"16,0 0-272-16,2 6 0 0,4 1 4592 0,1 0 848 15,4-4 192-15,2 1 16 0,4-4-2800 0,5 0-560 16,1-3-112-16,5-1-32 0,2-5-1088 0,2 0-224 16,1-1-32-16,1-1-16 15,2 1-1104-15,1-2-240 0,-1 0-32 0,1 1-19504 0</inkml:trace>
  <inkml:trace contextRef="#ctx0" brushRef="#br0" timeOffset="87797.78">16236 8837 30575 0,'0'0'1344'0,"0"15"304"0,0 5-1328 0,2 5-320 0,0 4 0 0,2 5 0 15,0 4 784-15,3 3 96 0,1 2 16 0,3 0 0 16,0 0-336-16,0-2-64 0,0-2-16 0,1-3 0 16,-2-6-480-16,0-4 0 0,0-5 0 0,-1-4 0 15,-1-6 0-15,-2-6 0 0,-6-5 0 0,7-4 0 16,-3-5-144-16,-2-4 144 0,-2-4 0 0,-1-3-144 15,-3-1 144-15,-3-2 0 0,0-3 0 0,-1-1 0 16,-1-2 0-16,-1-5 176 0,-1 1-176 0,0-3 192 16,0 1-192-16,-1-2 0 0,-1-2 144 0,1 0-144 15,2 0 144-15,1 0-144 0,2 3 192 0,2 5-192 16,2 1 480-16,2 3-16 0,2 5 0 0,2 2 0 16,2 3-160-16,4 3-48 0,4 1 0 0,0 4 0 15,0 0-256-15,3 2 0 0,1 2 0 0,1 2 0 16,2-2-176-16,1 4-80 0,1-3-32 0,1 1 0 15,2 1-1504-15,-2 0-288 0,2 2-64 0,-3 4-12416 16</inkml:trace>
  <inkml:trace contextRef="#ctx0" brushRef="#br0" timeOffset="87953.97">16338 8951 29887 0,'0'0'1328'0,"0"0"272"0,0 0-1280 0,0 0-320 15,0 0 0-15,0 0 0 0,0 0 912 0,0 0 128 0,11-4 32 0,0 0 0 16,2-3-512-16,3-2-112 0,2 1 0 0,2-1-16 16,1 0-432-16,1 1-224 0,1-1 32 0,3 1 0 31,-1 2-2336-31,0 2-464 0</inkml:trace>
  <inkml:trace contextRef="#ctx0" brushRef="#br0" timeOffset="88143.13">16373 9279 25791 0,'-13'8'2304'0,"8"-3"-1856"0,0 4-448 0,1 0 0 15,0-1 2032-15,4-1 304 0,0-7 64 0,0 0 16 16,7 5-1072-16,3-1-192 0,3-4-64 0,4 1 0 16,4-2-752-16,5-3-144 0,0-1-48 0,4 1 0 0,5-4-144 0,0 0 0 31,1 0 0-31,0-2 0 0,-2 1-1760 0,0-3-288 0,1 2-48 0,-1-1-13040 15</inkml:trace>
  <inkml:trace contextRef="#ctx0" brushRef="#br0" timeOffset="88314.95">17330 8934 23039 0,'0'0'2048'0,"-1"9"-1648"16,1 1-400-16,0 3 0 0,0-2 2208 0,1 2 352 15,1 1 80-15,0 2 16 0,1 1-1760 0,1 0-336 0,1 0-80 0,1 1-16 32,1 0-1344-32,1 0-272 0,0-2-48 0,-3-2-8208 0,0-1-1664 0</inkml:trace>
  <inkml:trace contextRef="#ctx0" brushRef="#br0" timeOffset="88674.28">17371 8716 9215 0,'-3'-24'816'0,"3"14"-656"0,1-2-160 0,1-1 0 16,0-1 2688-16,1 2 512 0,1-3 112 0,0 2 16 16,0 1-1984-16,0 3-400 0,0 2-80 0,1-1-16 15,0 3-208-15,-5 5-32 0,0 0-16 0,0 0 0 0,6 5-272 0,0 3-48 16,-4 1-16-16,1 3 0 0,-3 4-96 0,0-2-32 16,-1 2 0-16,-1 1 0 0,0 0 16 0,0-1 0 15,0 3 0-15,0-4 0 0,2 4 16 0,0-2 0 16,2-2 0-16,0 0 0 0,2-2-160 0,3-2 0 15,1 1 144-15,-1-2-144 0,3-2 0 0,1 0 0 16,2-1 0-16,2-1 0 0,0 1 0 0,2-2 0 16,-1 0 0-16,0 0 0 0,-1 1 384 0,2-1 16 15,-1 1 0-15,-2 1 0 0,-2-1 656 0,-3 5 128 16,0-3 32-16,-2 2 0 0,-2 0 0 0,-1 2 0 16,-3 1 0-16,-4 2 0 0,0 0-240 0,-4 2-32 15,-1 0-16-15,0 3 0 0,-3-2-480 0,-1-1-80 16,-1-3-32-16,0 2 0 0,-3-3-336 0,3 0 128 15,-1-1-128-15,2-2 0 16,0-1-1280-16,3 0-336 0,1-5-64 0,2-1-10304 0,6-3-2064 16</inkml:trace>
  <inkml:trace contextRef="#ctx0" brushRef="#br0" timeOffset="88971.13">17843 8857 22111 0,'0'0'1968'0,"0"0"-1584"0,0 0-384 0,-6 4 0 15,0 1 2064-15,-2 3 336 0,0 2 64 0,-2 6 16 16,-1 1-576-16,1 2-112 0,1 1-32 0,2 1 0 16,1 1-1008-16,3 1-208 0,5 1-32 0,1-2-16 15,3 0-496-15,3-1 128 0,3-4-128 0,1-3 0 16,1-2 0-16,2-3 0 0,2-2 0 0,1-2 0 16,1-5 0-16,-2-4 0 0,-3-3 0 0,-1-2 0 0,-1-2 0 0,-1-1 176 15,-3-4-176-15,-3 2 160 0,-3-3 0 0,-1 1 0 16,0 2 0-16,-4 1 0 0,-3 0-32 0,0 0 0 15,-1 0 0-15,-4 0 0 0,-1 0-128 0,-2 0 0 16,0 0 0-16,1 0 0 16,-2 0-848-16,0 1-112 0,3 0 0 0,2 4-16 15,2-3-3120-15,2 0-640 0</inkml:trace>
  <inkml:trace contextRef="#ctx0" brushRef="#br0" timeOffset="89628.57">18006 8827 14735 0,'14'9'1312'0,"-8"-1"-1056"16,2 5-256-16,1 0 0 0,1 4 3136 0,-3 2 560 15,1 5 112-15,0-3 32 0,-1 2-768 0,-1 1-160 16,-1 0-32-16,1-3 0 0,-3 0-1024 0,1-1-224 0,0-2-32 0,1-3-16 16,-1 0-1024-16,0-5-208 0,0-2-32 0,-4-8-16 15,5 5-176-15,-5-5-128 0,0 0 192 0,0 0-192 16,8-5 0-16,0-3 0 0,-3-2 0 0,2-5 0 16,-1 0-384-16,0-2 0 15,-3-1 16-15,1-1 0 0,3 1 128 0,-2-1 32 0,-1-1 0 0,1 2 0 16,2-4-48-16,-2 1-16 0,1 0 0 0,0 1 0 15,0 2 32-15,1 4 16 0,-1 1 0 0,2 4 0 16,0 2 224-16,0 6 0 0,0 1 0 0,-1 6 0 16,-1 5 160-16,0 3 80 0,2 6 16 0,-3 2 0 15,0 3 128-15,-1 2 48 0,0 2 0 0,1 1 0 16,-2 0-16-16,1-3 0 0,0-2 0 0,0-2 0 0,-2-3-256 0,2-3-160 16,0-2 192-16,0-4-192 0,0-2 144 0,0-4-144 15,-4-5 0-15,0 0 144 0,8-5-288 0,0-4-64 16,-2-7-16-16,1-2 0 0,-2-2-80 0,-1-3-16 15,0-1 0-15,-1 2 0 0,3 0 48 0,-2 0 0 16,-2 1 0-16,2 0 0 0,0 3 80 0,0 0 0 16,-1 1 16-16,-1 2 0 0,-2 4 176 0,3 0 176 15,-1 3-48-15,-2 8 0 0,0 0 0 0,0 0 0 16,0 0 0-16,0 0 0 0,0 0 64 0,10 7 0 16,-1 2 0-16,0 3 0 0,-1-2-192 0,-1 5 0 15,3 0 0-15,-1 2 128 0,1 0-128 0,1 0 0 16,0 1 0-16,2-2-176 0,2-2 176 0,-1-1 0 15,2 0 128-15,-1-2-128 0,1-2 0 0,0-1 0 0,-1-2 0 0,0-2 0 16,-1-3 0-16,0-2 0 0,-1 0 0 0,-1-3 0 16,-2-1 0-16,0-2 0 0,-1-1 0 0,-2-1 0 15,0-1 0-15,-3-3 0 0,0 0 0 0,-3 0 128 16,-2 0-128-16,-2-2 128 0,2 0-128 0,-3 0 128 16,-3 1 96-16,0 2 32 0,-4-1 0 0,2 4 0 15,0 3 96-15,1 0 32 0,0 4 0 0,2 2 0 16,-1 2-128-16,2 5 0 0,1 2-16 0,3 4 0 15,1 3-240-15,2 3 0 0,1 0 0 0,4 0 0 16,2 1 0-16,2-2 0 0,4-1 0 0,2 0 0 31,1-2-480-31,2-2-32 0,2-2-16 0,1-3 0 0,-1-4-1520 0,-1-3-320 16,0-2-48-16,0-3-16 0,-2-2-384 0,0 0-96 0,-1-2-16 0,-4 0 0 16,-2-1-1040-16,-3 0-224 0</inkml:trace>
  <inkml:trace contextRef="#ctx0" brushRef="#br0" timeOffset="89894.15">19046 8910 13071 0,'0'0'576'0,"0"0"128"0,0 0-576 0,0 0-128 16,0 0 0-16,0 0 0 0,3 9 2608 0,-1 3 480 16,2 1 112-16,0 1 0 0,1 2-928 0,0 0-192 15,1 3-32-15,-1-3-16 0,1 1-352 0,1 0-64 16,-1-4-16-16,0 1 0 0,-2 2-512 0,1-4-128 16,-3-1 0-16,1 0-16 0,-2-2-480 0,-1-9-80 15,0 0-32-15,0 0 0 0,0 0-144 0,0 0-16 16,0 0-16-16,0 0 0 0,0 0-176 0,-2-7 160 0,-2-2-160 0,-1-3 160 15,-1-2-160-15,1-3-176 0,0-1 48 0,1 0 0 16,1-2 128-16,2-1 0 0,1-1 0 0,3-1 0 16,1-3 0-16,2-2-160 0,5 0 160 0,0-2-160 15,4 0 160-15,2 0 0 0,0-2 0 0,5 6-128 16,4 0 128-16,4 5 0 0,1 3 0 0,3 5 0 16,0 3 0-16,2 3-256 0,-2 3 64 0,16 3 0 31,-5 1-1824-31,-2 4-368 0,-2 0-80 0</inkml:trace>
  <inkml:trace contextRef="#ctx0" brushRef="#br1" timeOffset="93166.9">21762 4132 22047 0,'0'0'976'0,"0"0"208"0,22 0-944 0,-22 8-240 16,1 2 0-16,-1-1 0 0,-1 4 1088 0,-2 2 192 16,2-2 16-16,-2 3 16 0,-1 4-272 0,0-1-48 15,-2 1-16-15,-2 5 0 0,-1 5-176 0,0 3-32 16,-2 2-16-16,-2 4 0 0,-4 4-288 0,-1 3-48 0,-1 1-16 0,-2 1 0 16,-1-1-224-16,-2-1-48 0,-2-2-128 0,0 0 192 15,-1-1-192-15,1-4 128 0,-2-3-128 0,1-4 0 16,1-2 0-16,0-3-320 0,1-4 64 0,1-4 0 31,2-2-2240-31,1-4-448 0,2-2-96 0</inkml:trace>
  <inkml:trace contextRef="#ctx0" brushRef="#br1" timeOffset="93401.38">21373 4697 11967 0,'0'0'528'0,"1"-6"112"0,1 1-512 0,-2 5-128 0,0 0 0 0,0 0 0 0,0 0 4016 0,0 0 768 15,-4 8 144-15,-3 2 48 0,-1 6-2400 0,-1 4-464 16,-2 3-112-16,-1 4-16 0,0 2-1184 0,0 5-240 16,1-3-48-16,0 1-16 0,3-5-192 0,2-1-48 15,1 0 0-15,2-2 0 0,3-4 80 0,1 0 16 16,2-2 0-16,4-2 0 0,2-3-144 0,2-1-16 16,4-2-16-16,2-3 0 0,2-1-32 0,5-5 0 15,2-1 0-15,4-1 0 0,4-4-144 0,1 0 160 16,0-3-160-16,3-1 160 15,2-2-1888-15,-1 1-384 0</inkml:trace>
  <inkml:trace contextRef="#ctx0" brushRef="#br1" timeOffset="95803.06">18077 5316 17215 0,'0'0'768'0,"0"0"144"0,0 0-720 0,0 0-192 0,16-4 0 0,-13 16 0 15,-1-5 1024-15,1 4 192 0,1-1 16 0,0 1 16 16,1 1-432-16,-1-1-96 0,-2 1-16 0,2 1 0 15,0 0-32-15,0 0-16 0,-3 3 0 0,1-3 0 16,-2 1-48-16,-2 2-16 0,0-5 0 0,-1 4 0 16,-1 0-256-16,-1 4-48 0,-1-5-16 0,-2 3 0 15,-1 1-144-15,-2-2-128 0,1 0 144 0,-2-2-144 16,0-1 160-16,-1 1-160 0,0-3 160 0,1-1-160 16,1-2 160-16,0-3-160 0,1-2 160 0,1-3-160 15,1-5 176-15,0 1-176 0,2-4 192 0,0-1-192 16,1-2 128-16,1 0-128 0,2-2 0 0,0 1 0 15,2-1 0-15,2 1 0 0,-1 0 0 0,2-1 0 0,0 3 0 16,3-1 0-16,-2 2 0 0,1 3 0 0,-1-1 128 0,2 3 128 16,-6 4 32-16,9 0 0 0,0 2 128 0,1 0 32 15,0 1 0-15,0 3 0 0,1 5 96 0,1-1 32 16,-1 5 0-16,1 0 0 0,0 2-96 0,-2 1-16 16,2 1 0-16,-2-1 0 0,1 0-240 0,1-1-48 15,1 0-16-15,1-1 0 0,2-1-160 0,-1-2 0 16,2 2 0-16,0 0 0 15,0-3-1536-15,3 0-272 0,-1 1-64 0,2-5-13008 0</inkml:trace>
  <inkml:trace contextRef="#ctx0" brushRef="#br1" timeOffset="96600.18">19093 6481 11055 0,'0'0'976'0,"0"0"-784"16,-5-5-192-16,0 0 0 0,-1 1 3056 0,2-2 560 16,0 0 112-16,4 6 32 0,0 0-2032 0,0 0-384 15,0 0-96-15,0 0-16 0,0 0-784 0,0 0-176 16,10 9-16-16,-1 3-16 0,1 2 96 0,3 3 32 15,0 2 0-15,-1 2 0 0,0-2-176 0,-2 2-48 16,1-1 0-16,-2-1 0 0,0-1-16 0,-1 1-128 16,-2-6 192-16,-1 1-64 0,-1-2-128 0,0-1 192 15,0-3-192-15,-3 0 192 0,-1-8-16 0,0 0 0 16,0 0 0-16,0 0 0 0,0 0 16 0,-7-5 0 16,-1-2 0-16,1-3 0 0,1-3-192 0,-1-1 0 0,1-1 144 0,-1-2-144 15,1-2 0-15,0-3 0 0,0-2 0 0,1-1-128 16,1-2-80-16,0 1-16 0,1 0 0 0,2 1 0 15,1 2 224-15,1 2-192 0,1 2 192 0,0 2-192 16,2 1 192-16,0 0 0 0,4 2-160 0,0 2 160 16,-2 1 0-16,2 4-176 0,0 0 176 0,1 2-128 15,-1 0 128-15,0 2 0 0,-1 0-144 0,1 3 144 16,-8 0 0-16,8 3 192 0,-1 1-32 0,-2 1 0 16,0 2 16-16,-2 2 0 0,-2-1 0 0,-1 1 0 15,-1 0-48-15,-2 1-128 0,-1 2 192 0,0 0-64 16,0-2-128-16,2 1 0 0,-2-1 0 0,0-2 128 15,0-2-128-15,0 1 0 0,4-7 0 0,0 0 0 0,0 0 0 0,0 0 0 16,0 0-160-16,0 0 160 0,0 0-320 0,0 0 16 16,0 0 16-16,0 0 0 0,9 0-32 0,0-1-16 15,2-1 0-15,-1 2 0 0,1 0 176 0,0 0 160 16,2 0-208-16,0 0 80 0,0 2 128 0,-1-1 0 16,0 1-144-16,1 0 144 0,0 0 0 0,-4 2 128 15,-1 2 0-15,-3-3 0 0,-5-3 736 0,3 8 144 16,-2 0 16-16,-2 3 16 0,-3-4 416 0,-1 4 80 15,-3 0 0-15,-3 3 16 0,-2-4-512 0,-2 2-96 16,-1-1-32-16,0 1 0 0,-1-1-528 0,0-2-96 16,1-1-32-16,0-6 0 0,0 2-256 0,3-4-272 15,0 0 48-15,1-5-19424 0</inkml:trace>
  <inkml:trace contextRef="#ctx0" brushRef="#br1" timeOffset="97367.55">22247 3259 11055 0,'1'-4'976'0,"2"2"-784"0,-1 4-192 0,2 2 0 16,-1-3 1936-16,1 3 352 0,1 2 64 0,0 1 16 16,-1 1-1040-16,2-1-208 0,0 4-32 0,0 1-16 15,-2 1-400-15,0 4-80 0,-1 1-16 0,-1 1 0 16,0 4 224-16,-4-1 32 0,1 1 16 0,-3 1 0 15,0 2-16-15,0 2-16 0,-2 4 0 0,-2 2 0 0,0-4-480 0,-2 2-80 16,-1-1-32-16,2-2 0 0,-3-3-224 0,1-2 0 16,-1-3-144-16,0-4 144 0,2-3 0 0,-1-2 0 15,2-3 0-15,0-3 0 0,0-3 336 0,1-3-32 16,-1-3-16-16,2-3 0 0,1-3-288 0,2-4 0 16,-1-4 0-16,1-3 0 0,0-1-208 0,3-1 48 15,3 1 16-15,0-1 0 0,0 1 144 0,2 2-160 16,1 2 160-16,2-3-160 0,2 6 160 0,1 2-192 15,1 3 192-15,0 2-192 0,3 3 192 0,-1 3 0 32,0 1 0-32,0 4 128 0,-2 3 256 0,1 3 48 15,0 3 16-15,-2 3 0 0,1 5 224 0,-1 2 48 0,1 2 16 0,0 2 0 16,1 1-352-16,-2-1-64 0,1-1 0 0,1 0-16 16,-1 0-304-16,1 2 0 0,0-1 0 0,1-4 0 31,0-2-1632-31,0-1-432 0,0-2-96 0</inkml:trace>
  <inkml:trace contextRef="#ctx0" brushRef="#br1" timeOffset="99039.35">22769 3840 5519 0,'0'0'496'0,"0"0"-496"0,0 0 0 0,15 5 0 15,-15 3 4080-15,-2-1 720 0,2-7 128 0,-2 9 48 16,1-3-3088-16,-1 2-608 0,2 1-128 0,0 0-32 15,0 2-672-15,0-1-144 0,0-1-32 0,0 2 0 16,-1 2-464-16,1-2-112 0,0 3-16 0,0-1-7920 16,-3 0-1584-16</inkml:trace>
  <inkml:trace contextRef="#ctx0" brushRef="#br1" timeOffset="99696.11">23004 3389 17439 0,'0'0'384'0,"0"0"64"0,0 0 32 0,4 10 32 0,1 2-512 0,0 1 0 0,1 1 0 0,-1 2 0 16,1 1 1008-16,1 3 96 0,-2-1 32 0,0 5 0 15,-1 2-464-15,1 1-96 0,1 3 0 0,-2 0-16 16,-1 0-208-16,0-3-32 0,0-2-16 0,-1-1 0 15,1-6 16-15,0 0 0 0,-1-5 0 0,1-2 0 16,-2-2 0-16,0-3 16 0,-1-6 0 0,0 0 0 16,0 0 80-16,0 0 16 0,-1-9 0 0,0-4 0 15,-3-4-224-15,3-2-32 0,-1 2-16 0,1-5 0 16,0-3-160-16,1 0 0 0,1-1 0 0,-1-1 0 16,-1-1 0-16,1-1 0 0,0-2 0 0,0 0 0 15,1 0 0-15,2 1 0 0,-1-3 0 0,3 4 0 16,1 2 0-16,0 2 0 0,1 3 0 0,-2 2 0 15,-1 5 160-15,1 2 0 0,0 4 0 0,-1 3 0 16,-4 6 112-16,0 0 32 0,0 0 0 0,0 0 0 16,4 12-80-16,0 1-16 0,0 3 0 0,-3 1 0 0,-1 2-16 15,1 4 0-15,-2 0 0 0,0-2 0 0,-3-3-192 0,1-1 144 16,-1 0-144-16,0-1 128 0,1-3-128 0,0-2 0 16,0 1 0-16,1-4-176 0,-2-2 176 0,0 1-128 15,4-7 128-15,0 0-128 0,0 0-16 0,0 0 0 16,0 0 0-16,0 0 0 15,0 0-224-15,0 0-32 0,0 0-16 0,8-3 0 0,1 1 16 0,0-1 0 16,1 1 0-16,1-1 0 0,-1 2 400 0,2 1 0 16,0 1 0-16,1 2 0 0,0 0-128 0,0 3 128 15,1-1-128-15,1 1 128 0,0 2 256 0,-2 1 144 16,-2 1 32-16,-2-1 0 0,-1-2 464 0,-2 3 112 16,-1 0 16-16,-2 0 0 0,-4 2 320 0,-1-1 64 15,0 2 0-15,-3 0 16 0,-3-2-432 0,-3 4-96 0,0-2 0 0,-3 0-16 16,0 1-496-16,0-1-80 0,1-5-32 0,-2 1 0 15,1 0-112-15,1-2-32 0,0-3 0 0,1-3 0 32,1 0-1024-32,1-2-192 0,3 0-64 0,1-4 0 15,2-2-1792-15,4-3-352 0</inkml:trace>
  <inkml:trace contextRef="#ctx0" brushRef="#br1" timeOffset="100262.47">24213 3560 24879 0,'0'0'1088'0,"-6"6"256"0,0-1-1088 0,-2 2-256 0,-1-2 0 0,1 0 0 15,2 2 1360-15,0 1 224 0,1 2 32 0,0 3 16 16,2 4-624-16,1-1-128 0,-1 2-32 0,3 3 0 16,1 1-640-16,2-1-208 0,2-3 128 0,2-3-128 15,1 3 0-15,3 1 0 0,1-6 128 0,0-2-128 16,1-3 0-16,0-2 128 0,1-2-128 0,-1 0 0 16,0-3 192-16,0-1-64 0,-1-2 0 0,0-2-128 15,-2-3 208-15,-1 1-64 0,-1-1-16 0,0-2 0 16,0-4-128-16,0-1 192 0,-2-2-192 0,1 2 192 0,-2-5-192 15,0 3 0-15,-1-1 144 0,0 0-144 0,0 1 144 0,-2 3-144 16,1 3 192-16,0-1-192 0,-1 3 384 0,1 2-48 16,-2 1 0-16,-1 5 0 0,0 0-96 0,0 0-32 15,0 0 0-15,3 10 0 0,-1 2-208 0,1 2 128 16,1 2-128-16,-1-1 0 0,-1-2-208 0,2 2-144 16,-1-7-32-16,2 3 0 15,0 1-1600-15,2 0-320 0,0-4-64 0,3-2-7088 16,-1-1-1424-16</inkml:trace>
  <inkml:trace contextRef="#ctx0" brushRef="#br1" timeOffset="100606.18">24636 3598 9215 0,'0'0'816'0,"0"0"-656"0,0 0-160 0,0 0 0 16,0 0 3840-16,0 0 720 0,0 0 160 0,0 0 16 16,-2 9-2480-16,-1 1-496 0,-1 3-96 0,3 1-32 15,1 2-656-15,1 1-128 0,1 0-16 0,-1 1-16 16,-1-1-544-16,0-1-96 0,-1 0-32 0,3-2 0 15,1 0-144-15,1-1 0 0,2-4 144 0,-1 0-144 16,-5-9 272-16,0 0-16 0,7 6 0 0,1-2 0 16,0-2-256-16,-1-4 160 0,0-2-160 0,-1-4 128 15,0 0-128-15,1-2 0 0,-1-3 0 0,1 0 0 16,1-2 0-16,1 0 0 0,-1 0 0 0,3-4 0 16,-3-2 0-16,-1 0 0 0,1 0 0 0,1 0 0 0,-2-1 0 0,1 1 0 15,-1 3 0-15,1 2 0 0,-3 2 0 0,2 2 0 16,-2 0 0-16,-1 6 0 0,-4 6 0 0,0 0 0 15,0 0 0-15,4 9 0 0,-1 4 0 0,-1 3 0 16,-3 5 0-16,1 3 0 0,1 4-176 0,-1-1 176 16,0-1-128-16,2 0 128 15,0 2-1600-15,2-5-256 0,3 1-32 0,0-2-12464 0</inkml:trace>
  <inkml:trace contextRef="#ctx0" brushRef="#br1" timeOffset="100903.26">25177 3535 2751 0,'-9'-1'256'0,"-2"-2"-256"0,-4 2 0 0,0-1 0 15,-1-1 5904-15,0 0 1136 0,-1-1 240 0,0 0 32 16,2 3-4704-16,2 1-944 0,0 2-192 0,4 1-48 16,-1 1-1056-16,4 1-224 0,2 2-144 0,1 3 192 31,3-10-576-31,6 14-96 0,1-1-32 0,4 1 0 15,1-4-160-15,2 2-32 0,0-2-16 0,-2-2 0 0,1 0 304 0,0 0 64 0,-1 1 16 0,1-3 0 16,-1 3 336-16,1 0 0 0,-3 1 0 0,-2-1 0 16,-3 0 640-16,-1 0 64 0,-3 3 0 0,-1-3 0 15,-4 3 320-15,-1-1 80 0,-3 1 16 0,0 0 0 16,-2-1-448-16,0 3-96 0,-2-1 0 0,1 0-16 16,0-2-384-16,0 1-176 0,1-1 160 0,1-4-160 15,0 0-336-15,2-1-176 0,2 1-16 0,5-7-16 16,0 0-2560-16,0 0-512 0,0 0-96 0</inkml:trace>
  <inkml:trace contextRef="#ctx0" brushRef="#br1" timeOffset="101237.45">25369 3716 5519 0,'7'-14'496'0,"-4"7"-496"16,1-2 0-16,0-3 0 0,0 1 3536 0,-2-1 624 16,-1 2 112-16,-1 0 16 0,0 1-2000 0,-3 3-416 0,-1-1-80 0,-1 2 0 15,-1 2-384-15,-1 2-64 0,-3 2 0 0,0 2-16 16,1 1-304-16,0 2-48 0,-1 2-16 0,1 1 0 15,2 3-448-15,3-3-112 0,-1 3-16 0,2 0 0 16,2-1-256-16,2 1-128 0,3-3 0 0,2 2 128 16,-1-1-128-16,1-3-224 0,2-1 48 0,0-1 16 15,-2 1-48-15,2-5-16 0,0 0 0 0,1-1 0 16,0-1 64-16,0 0 16 0,2-5 0 0,-2 1 0 16,-1-3 144-16,0 1 0 0,-1 0 0 0,0-1-128 15,0-1 128-15,-2 0 0 0,0 1 0 0,-1 2 0 16,-2-3 128-16,1 2 48 0,-3 7 16 0,0 0 0 0,0 0 448 0,0 0 112 15,0 0 16-15,0 0 0 0,0 0-128 0,0 0-32 16,0 0 0-16,1 9 0 16,-1 2-416-16,2-1-64 0,-2 2-128 0,0 1 176 0,0 1-176 0,1 0 0 15,3 1-160-15,-1-1 160 16,-1-1-1408-16,2 0-176 0,1-2-32 0,0-1-9520 16,2-1-1920-16</inkml:trace>
  <inkml:trace contextRef="#ctx0" brushRef="#br1" timeOffset="101425.3">25756 3322 29023 0,'3'-22'1280'0,"-1"11"272"0,2-4-1232 0,-1 3-320 0,-3 2 0 0,0 4 0 16,0 6 1264-16,0 0 192 0,0 0 32 0,0 0 16 16,0 10-544-16,0 7-128 0,0 5 0 0,1 3-16 15,1 6-624-15,-1-5-192 0,1 4 0 0,2 15 0 16,3-5 0-16,-2-4 0 0,0 0 0 0,2-4 0 15,-2 2-128-15,2-1-144 0,0-2-32 0,1-2 0 16,1-6-1984-16,1-1-400 0,-1-1-64 0,-3-4-6368 16,-1 0-1264-16</inkml:trace>
  <inkml:trace contextRef="#ctx0" brushRef="#br1" timeOffset="101972.37">25801 3708 18767 0,'-11'-14'832'0,"5"6"176"0,-1-4-816 0,-1 3-192 16,0 3 0-16,3-1 0 0,5 7 1280 0,0 0 224 15,0 0 32-15,0 0 16 0,0 0-80 0,0 0 0 16,2-8-16-16,-2 8 0 0,10-6-832 0,2 1-176 16,1 0-16-16,0 1-16 0,1-2-416 0,0 2 0 15,1 3 0-15,0-3 0 0,1 3-176 0,-2 1 48 16,1 0 0-16,-5 0 0 0,-1 0 128 0,2-1-160 16,-1 1 160-16,1-6-160 0,-1 5 160 0,-1-3 0 15,0 2 0-15,3-4 0 0,-3 0 0 0,2-1 0 0,-1 2 0 16,-2-1 128-16,-8 6-128 0,0 0 128 0,0 0-128 0,0 0 128 15,0 0 128-15,0 0 48 0,0 0 0 0,0 0 0 16,0 0 592-16,0 0 128 0,0 0 32 0,1 6 0 16,-1 2-160-16,1 2-16 0,-1 2-16 0,2 1 0 15,-1-4-384-15,2 2-80 0,-1-3-16 0,1 1 0 16,-2 0-64-16,2 1-32 0,2-3 0 0,2-1 0 16,-7-6-160-16,10 5-128 0,0 1 144 0,5-4-144 15,-2 0 0-15,0-2 0 0,-3-2 0 0,2 0-160 16,-2-1-32-16,1-1 0 0,-1-2 0 0,2 0 0 15,-2 0-176-15,1-2-32 0,-3-1-16 16,-1 1 0-16,1-4-32 0,0 5-16 0,-1 0 0 0,-7 7 0 16,5-8 144-16,-5 8 48 0,1-9 0 0,-1 9 0 15,0 0 272-15,0 0 0 0,0 0 0 0,0 0 0 16,0 0 144-16,0 0 48 0,0 0 0 0,0 0 0 0,0 0-192 0,0 0 0 16,0 0 0-16,5 8 0 0,-5-8 0 0,7 12 0 15,-3-2 0-15,0 1 0 0,0-1 0 0,2 0 0 16,2 0 0-16,0-1 0 0,0-3-128 0,-1 1-64 15,3-3-16-15,-1 0 0 16,-9-4-1680-16,13 3-336 0,0-1-64 0,0-2-16 16,0-2-384-16,-3 1-96 0,-2-3-16 0,-8 4-6800 0</inkml:trace>
  <inkml:trace contextRef="#ctx0" brushRef="#br1" timeOffset="102503.97">26501 3557 5519 0,'0'0'496'0,"0"0"-496"0,0 0 0 0,7 7 0 15,-7-7 4352-15,7 14 768 0,0 2 144 0,-2-2 48 16,0 3-2896-16,0 1-576 0,-1-1-112 0,-1-1-32 16,-2-2-304-16,2 0-64 0,-3-1-16 0,2-1 0 15,-2-12-480-15,4 11-112 0,-4-11-16 0,0 0 0 16,0 0-32-16,0 0-16 0,0 0 0 0,0 0 0 16,0 0-192-16,0 0-32 0,0 0-16 0,0 0 0 15,-4-11-272-15,2-2-144 0,0-1 160 0,4-2-160 16,-2-2-144-16,0 0-128 0,0 1-32 0,1 0 0 15,2-1-528 1,0-1-128-16,1 1 0 0,2 0-16 0,0-3-1952 0,2 3-384 16,1 2-80-16,3 6 0 0,1 2 1664 0,2 1 320 0,4 2 80 0,-1 1 16 15,0-2-416-15,2-1-64 0,-1 3-32 0,-3 3 0 16,2 1 1696-16,-1 0 320 0,-3 0 80 0,2-1 16 0,1-1 1136 16,-1 1 240-16,-1 0 32 0,-2 1 16 0,-2 0-144 0,2 0-32 15,-1 1 0-15,-3-1 0 0,-3-1-224 0,-6 1-48 16,0 0-16-16,0 0 0 0,-6 10-48 0,-2-2-16 15,0 2 0-15,-2 2 0 0,-3 1-544 0,-2 1-96 16,0 1-32-16,-5 6 0 0,6-3-192 0,3 0-32 16,1-5-16-16,-1 0 0 0,2-1-80 0,1 0 0 15,5-1-16-15,0 1 0 0,2-1-176 0,1-11 0 16,6 9 0-16,-6-9 0 0,0 0 0 0,0 0 0 16,12 4 0-16,-2-3 0 0,5-2-176 0,-1-2 176 15,-5-1-128-15,2-1 128 0,-2 0 0 0,0-2-128 16,1 1 128-16,-1 2 0 0,1-3 0 0,-1 1 0 0,1-1 0 0,-2 2 0 15,-8 5 0-15,5-5 0 0,-5 5 0 0,0 0 0 16,0 0 128-16,0 0 0 0,0 0 0 0,0 0 0 16,0 0 192-16,1 10 64 0,-1 2 0 0,0 1 0 15,0 0-384-15,2 0 0 0,-4-1 0 0,1 5 0 32,1-6-480-32,5 1-160 0,3-4-48 0,0-1 0 15,-8-7-2832-15,13 1-560 0</inkml:trace>
  <inkml:trace contextRef="#ctx0" brushRef="#br1" timeOffset="102691.45">27252 3225 3679 0,'2'-16'160'0,"1"10"32"16,-3 6-192-16,0 0 0 0,0 0 0 0,0 0 0 0,0 0 4720 0,0 0 896 16,2 7 176-16,0 5 32 0,-2 1-2944 0,0 4-576 15,1 0-128-15,0 5-32 0,1 6-1376 0,-1-5-288 16,-1 3-48-16,1-1-16 0,2 2-416 0,1 1 0 15,2 2 0-15,1-6 0 0,1 1 0 0,-2 1-224 16,-1 0 32-16,3 8 0 16,-1-4-736-16,-1-5-144 0,-1-3-16 0,-1-8-8096 15,0-1-1616-15</inkml:trace>
  <inkml:trace contextRef="#ctx0" brushRef="#br1" timeOffset="103066.42">27227 3508 25279 0,'0'0'1120'0,"0"0"224"0,-1-6-1072 0,1 6-272 0,0 0 0 0,0 0 0 16,0 0 896-16,0 0 112 0,0 0 16 0,9-1 16 15,0 1 112-15,3 3 32 0,-1-1 0 0,4 1 0 16,0-1-400-16,3 0-80 0,-1-2 0 0,3 0-16 16,0 0 16-16,0 0 0 0,1-2 0 0,0 1 0 15,-1-3-64-15,-2-1-16 0,-1-3 0 0,-1 2 0 16,-2-2-304-16,-1 0-64 0,-1 0-16 0,1 0 0 15,-3 1-96-15,1-3-16 0,-2 1 0 0,-2 0 0 16,0 0 80-16,-2 3 16 0,-1-4 0 0,-1 4 0 16,-2-1 208-16,-2 1 32 0,-2-2 16 0,-2 4 0 15,-2 4 32-15,1 1 0 0,-2 2 0 0,0 4 0 16,-1 0-368-16,0 4-144 0,1 2 128 0,0 1-128 16,2 1 0-16,1 0 0 0,-1 2-192 0,1 7 192 15,3-4-640-15,3-1 0 0,4-2 0 0,2-4 0 16,0-3-352-16,5-1-80 0,2-2-16 0,3-2 0 15,2-2-1280-15,2-3-256 0,1-4-48 0,4 0-16 16,-1-3-752-16,1-1-144 0,0 1-48 0</inkml:trace>
  <inkml:trace contextRef="#ctx0" brushRef="#br1" timeOffset="103396.6">27946 3471 4607 0,'16'-14'192'0,"-9"7"64"0,-2-1-256 0,0 1 0 16,0-3 0-16,-2 3 0 0,-3-5 4816 0,-3 4 928 16,-2-1 176-16,-1 2 32 0,-2 2-3264 0,-1 3-640 15,-4-2-144-15,-2 4-32 0,1 4-1088 0,-2 2-208 16,-1 5-64-16,0 2 0 0,2 0 144 0,0 0 32 0,2 0 0 0,3 2 0 15,1 1-48-15,2 1 0 0,3-1 0 0,3-1 0 16,2 0-368-16,3-2-80 0,3 0 0 0,2-4-16 16,1 0-176-16,5-1 192 0,-2-3-192 0,2 0 192 31,2-5 48-31,2-2 16 0,-1 0 0 0,0-3 0 0,2-3 0 0,-1-2 0 0,2-3 0 0,0-3 0 16,-3-1-112-16,-2-2-16 0,-3-2 0 0,0 0 0 15,-1-3 0-15,-3 0 0 0,-3-2 0 0,-1-1 0 16,-1 3 144-16,0-2 32 0,-1 0 0 0,-2-4 0 15,-1-3 192-15,-1 0 32 0,-2-2 16 0,-1 0 0 16,0-2-160-16,-1 4-48 0,0 0 0 0,0 4 0 0,0 5-336 16,1 5 0-16,0 5-160 0,1 7 160 0,3 7-272 0,0 0 48 15,-2 8 16-15,-1 11 0 0,0 7-32 0,1 5 0 16,0 3 0-16,2 4 0 0,2 2-112 0,0 0-32 16,1 0 0-16,3 18 0 15,2 0-1568-15,3-8-320 0,-2-1-64 0</inkml:trace>
  <inkml:trace contextRef="#ctx0" brushRef="#br1" timeOffset="104366.73">23750 4638 20959 0,'0'0'928'0,"0"0"192"0,0 0-896 0,0 0-224 15,8-3 0-15,-8 3 0 0,0 0 1456 0,6-4 240 0,-1 0 48 0,2-1 16 16,-3-1-400-16,0 1-80 0,-2-2 0 0,0 2-16 15,0 0-384-15,1-2-80 0,-2-2-16 0,-1 1 0 16,-1 2 176-16,-2 0 48 0,-2 2 0 0,-3 4 0 16,0 2-32-16,-1 3 0 0,-4 2 0 0,-1 3 0 15,-7 6-400-15,0 4-64 0,0 4-32 0,3 5 0 16,1 4-336-16,3 0-144 0,1 1 128 0,4-1-128 16,3-3 0-16,4-3 0 0,2-1 0 0,4 0 0 15,3 0-224-15,5-2-32 0,3-4 0 0,2-1 0 16,5-4-816-1,1-3-160-15,2-9-48 0,1-1 0 0,1 1-1648 0,1 0-336 16,-2 0-64-16,1-3 0 0,1-3 1536 0,2-8 320 0,-2-6 64 0,0 4 16 16,-4 4 48-16,1-1 16 0,-5-9 0 0,-3 2 0 15,-3 0 1328-15,-2 2 144 0,-3-1 96 0,-3 0 16 16,0 3 1232-16,-4 0 256 0,0-1 48 0,-4-2 16 0,0 1 80 0,-4 0 16 31,1 5 0-31,-3 3 0 0,2 0-512 0,-2 3-112 16,0 1 0-16,0 1-16 0,-3 3-336 0,0 1-64 15,2 4-16-15,-4 3 0 0,3 3-400 0,0-1-64 16,3 5-32-16,1 0 0 0,1-6-352 0,3 4 0 16,3 5 0-16,0-2 0 0,2-2 0 0,1 0 0 15,1-2 0-15,1-3 0 0,2-2 0 0,1-2 0 16,2 1 0-16,2-5 0 0,-1-4 0 0,-1 1 0 16,1 1 0-16,0-3 0 0,3-2 0 0,0-2 0 15,-2-1 0-15,-1 1 0 0,-2-6 0 0,-1-1 144 0,0-1-144 0,-1 2 0 16,0 4 160-16,-4 1-160 0,-2 0 128 0,-2 2-128 15,-1 0 192-15,1 6-64 0,0 0 0 0,0 0 0 16,-4-5 144-16,4 5 32 0,0 0 0 0,-4 9 0 16,2 0-304-16,0 3 160 0,2 1-160 0,2 0 128 15,0 1-128-15,1 1 0 0,1-2-160 0,2-1 160 32,3-1-672-32,2-2-32 0,-1-5-16 0,3 2 0 15,3-3-2560-15,-2 5-512 0,1 3-112 0</inkml:trace>
  <inkml:trace contextRef="#ctx0" brushRef="#br1" timeOffset="104601.04">24443 4750 5519 0,'0'0'240'0,"0"0"64"0,0 0-304 0,0-4 0 15,-1-1 0-15,1 5 0 0,0 0 4736 0,0 0 896 16,0 0 192-16,0 0 16 0,1 10-3664 0,2 2-752 16,0 0-144-16,-1 2-16 0,2 3-528 0,-1 1-96 15,2 5-32-15,0-4 0 0,3-3-272 0,-1-1-48 16,-1 4-16-16,2-1 0 0,-2-1 96 0,1-7 16 15,-7-10 0-15,0 0 0 0,0 0 288 0,0 0 64 16,0 0 16-16,0 0 0 0,0 0 112 0,0 0 32 16,6-4 0-16,0-4 0 0,-2-5-336 0,-1 3-64 15,1 2-16-15,2-2 0 0,0-5-480 0,-1 1 0 16,2 1 0-16,-1 1 0 16,2 3-864-16,0-1-272 0,-1-2-48 0,2 2-16 15,4-1-2176-15,0 2-432 0,0 0-96 0</inkml:trace>
  <inkml:trace contextRef="#ctx0" brushRef="#br1" timeOffset="105038.49">24900 4384 23039 0,'2'11'2048'0,"-2"1"-1648"0,2 8-400 0,-2 1 0 15,1 1 2016-15,0 2 320 0,-1 5 64 0,0 2 16 16,2 1-688-16,0 0-144 0,1 1-32 0,-1-3 0 15,2-3-1104-15,0 2-208 0,0 0-48 0,0-2-16 16,1-2-176-16,-1-3 0 0,0-2 144 0,-1-2-144 16,1-3 0-16,1 2 0 0,-1-1 0 0,0-3 0 15,-3 0 0-15,-1-13 0 0,0 0 0 0,0 0 0 0,0 0 0 0,0 0 0 16,2-9 0-16,0 1 0 0,-2 8-256 0,2-12 16 16,1-6 16-16,2-1 0 15,0-1-272-15,2-1-48 0,-1 0-16 0,2-1 0 16,3 0-16-16,0 1-16 0,1 0 0 0,1 3 0 0,2 1 256 0,0 3 48 15,1 3 16-15,1 4 0 0,4 0 272 0,5 3 0 16,-3 3 128-16,-1 3-128 0,-1 4 512 0,-3 3 0 16,-2 1 0-16,-2 1 0 0,-2 4 464 0,-4 0 112 15,-1-1 0-15,-5 2 16 0,-2 0 80 0,-1 1 16 16,-2-1 0-16,-3 1 0 0,-5-1-368 0,0 2-80 16,-2 1-16-16,-2-2 0 0,0-4-352 0,-4 3-64 0,1 4 0 15,0-6-16-15,-2-9-304 0,3-1 0 0,2 1 0 16,0 1 0-1,2-6-496-15,2 0-144 0,-1-3-48 0,3 2 0 16,2 5-2016-16,7-4-416 0,-1-15-80 0,3 0-7808 0,4-1-1584 0</inkml:trace>
  <inkml:trace contextRef="#ctx0" brushRef="#br1" timeOffset="105304.18">25420 4740 19343 0,'9'-8'848'0,"-9"8"192"0,0 0-832 0,0 0-208 0,0 0 0 0,0 0 0 16,0 0 1936-16,0 0 352 0,0 0 64 0,-3 8 16 15,-1 3-192-15,1 2-48 0,-1 3 0 0,-2 2 0 16,3 3-976-16,-1 1-192 0,2 0-32 0,2 2-16 16,3-1-416-16,2 1-96 0,2-1-16 0,3-1 0 15,2-5-192-15,3-4-64 0,0-3 0 0,-1-4 0 0,0 2-128 16,2-3 192-16,1-6-192 0,0-2 192 0,1-2-48 0,-1-3 0 16,-1-1 0-16,-2-5 0 0,-1 1 32 0,-2-3 0 15,-3-4 0-15,-3 4 0 0,-1-4-32 0,-2 3 0 16,-2 0 0-16,-1 0 0 0,-3 0-144 0,-1 2 192 15,-2 2-192-15,1-1 192 0,-1 0-384 0,-1 0-80 16,-1 1-16-16,-2-4 0 16,1 2-1840-16,3 2-368 0,0 3-80 0,5 3-13488 0</inkml:trace>
  <inkml:trace contextRef="#ctx0" brushRef="#br1" timeOffset="105632.54">25797 4648 11967 0,'13'9'528'0,"-8"-2"112"0,0 0-512 0,0 4-128 0,2 4 0 0,-2 2 0 15,0 2 4800-15,1 2 912 0,-3 2 192 0,1 1 48 16,-1-2-3232-16,-2 0-640 0,-1 0-128 0,2 2-32 16,0 2-912-16,-1-1-192 0,1-3-48 0,-2-1 0 15,-2-3-512-15,2-1-96 0,3-1-32 0,0-3 0 16,-2 0-128-16,0-7 0 0,-1-6 0 0,0 0 0 16,0 0-144-16,0 0-64 0,7-4-16 0,-1-4 0 15,0-3 224-15,-1-4-192 0,0 0 192 0,0-1-192 16,-1-1 192-16,0-1-176 0,0-4 176 0,0 1-160 15,1 0 160-15,0 1-208 0,0 1 80 0,2 1 128 16,1 1-160-16,0 1 160 0,-1 3 0 0,1 0-144 16,-1 4 144-16,-1 2 0 0,0 3 160 0,-6 4-160 15,9 0 176-15,0 3-176 0,0 0 192 0,3 4-192 16,-2 4 192-16,-2 1-64 0,-8-12 0 0,10 17-128 0,-1-1 0 0,-1 4-272 16,3-2 16-16,-1 1 16 15,1-6-2192-15,0-3-448 0,2 0-96 0,0 0-7584 16,-1-4-1504-16</inkml:trace>
  <inkml:trace contextRef="#ctx0" brushRef="#br1" timeOffset="105773.1">26385 4708 19343 0,'0'0'1728'0,"0"0"-1392"16,-4 8-336-16,2 0 0 0,-1 1 1984 0,1 2 336 15,0 0 64-15,0 1 16 0,1 1-1328 0,0 0-272 0,1 1-48 0,1-2-16 16,2 1-736-16,1 0-256 0,1 2 0 0,1-4-8672 15,1 0-1728-15</inkml:trace>
  <inkml:trace contextRef="#ctx0" brushRef="#br1" timeOffset="105960.76">26605 4700 11055 0,'0'0'976'0,"0"0"-784"0,1 12-192 0,-2 3 0 16,-3 2 4288-16,1 3 832 0,0 4 144 0,-1-5 48 15,-2 5-2688-15,-1 5-544 0,-1-2-96 0,-1 7-32 16,-2 2-608-16,1 2-112 0,1 0-16 0,0-3-16 16,1-2-608-16,2-2-112 0,0-4-32 0,1-1 0 15,0-2-448-15,2-3-208 0,2-3 16 0,1-4 0 16,1-3-2144-16,2-3-416 0,0-4-96 0,-3-4-8016 16,8 0-1600-16</inkml:trace>
  <inkml:trace contextRef="#ctx0" brushRef="#br1" timeOffset="106179.5">26893 4352 28159 0,'11'-13'1248'0,"-11"13"256"0,0 0-1200 0,5-7-304 16,-5 7 0-16,0 0 0 0,0 0 2032 0,0 0 336 16,5 7 80-16,-1 6 16 0,-2 4-288 0,-2 0-48 15,-1 7-16-15,1 4 0 0,1 5-1088 0,-2 4-240 16,-3-1-32-16,2 2-16 0,-2 1-256 0,1 1-48 0,2-1-16 0,2-2 0 15,-2-4-272-15,1-1-144 0,0-2 160 0,2-1-160 32,1 0-720-32,-2-1-240 0,2 2-64 0,-3-1-12896 0,0 0-2592 0</inkml:trace>
  <inkml:trace contextRef="#ctx0" brushRef="#br1" timeOffset="123471.77">22683 6908 2751 0,'4'-6'128'0,"0"-1"16"0,1 0-144 0,2-2 0 0,-2 1 0 0,0-1 0 15,1 0 4400-15,-1-2 848 0,-1 0 160 0,-2-1 32 16,1 2-2656-16,0 0-544 0,-2 3-96 0,-1 0-32 16,0-2-528-16,-1 2-112 0,-2 1-32 0,-1 1 0 15,-1 2-256-15,-2 1-48 16,-2 0-16-16,0 4 0 0,-1 0-352 0,-2 5-80 0,-1 3-16 0,-3 1 0 0,1 3-208 0,-2 4-32 16,0-1-16-16,0 3 0 0,1 2-48 0,2 0-16 15,1 0 0-15,1 0 0 0,2 0-224 0,2 1-128 16,1 3 128-16,3-3-128 0,3 3 0 0,2-2 0 15,2 0 0-15,2 1 0 0,3-1-256 0,4-2-32 16,2-1 0-16,3-4 0 16,4 0-1568-16,1-4-320 0,1-3-64 0,3-3-16 15,-1-6-1152-15,4-4-240 0,1-2-32 0</inkml:trace>
  <inkml:trace contextRef="#ctx0" brushRef="#br1" timeOffset="123800.21">23055 6987 12895 0,'-4'-13'1152'0,"1"8"-928"16,0-2-224-16,-3 2 0 0,0 0 2976 0,-2 1 544 15,0 0 128-15,-1-1 0 0,0 4-1424 0,0 1-304 0,0-3-48 0,-2 3-16 16,2 0-784-16,0 4-176 0,0 2-16 0,1 5-16 16,0 3-624-16,2 3-240 0,-1 1 176 0,3 3-176 15,2 3 0-15,0 1 0 0,1-1 0 0,1 4-160 16,3-5 160-16,1 1 0 0,1-4 0 0,3-1 0 16,1-4-192-16,1 0 32 0,3-5 16 0,0-1 0 31,2-5-336-31,-2-2-64 0,4-4-16 0,-2 0 0 15,1-2 96-15,-1-3 16 0,2-3 0 0,-4-2 0 0,-1 0 160 0,-1-5 32 0,-1 0 16 0,-1-2 0 16,-2-3 240-16,-1-1 0 0,-1 1-160 0,-2 0 160 16,-2 1 0-16,1 2 128 0,-1 0 0 0,-2 5 0 15,-2 0 576-15,0 2 96 0,0 3 32 0,-1 2 0 16,0 2 96-16,0 3 32 0,-1 2 0 0,-2 2 0 0,2 2-304 16,1 4-48-16,0 4-16 0,1-3 0 0,2 5-416 0,1 3-176 15,0 1 128-15,3 3-128 0,2-3 0 0,1 3-192 16,1-1 0-16,1-2 16 15,0-1-1856-15,1 0-368 0,1-1-80 0,1-3-7648 16,0 0-1536-16</inkml:trace>
  <inkml:trace contextRef="#ctx0" brushRef="#br1" timeOffset="124128.43">23376 6905 4607 0,'0'0'400'0,"0"0"-400"0,0 0 0 16,-3 9 0-16,0 2 4832 0,1 2 880 0,1-2 176 0,-1 5 48 15,1 2-3728-15,0 3-736 0,-1 0-160 0,1 1-32 16,0 0-672-16,-1 2-144 0,2 2-16 0,2-1-16 16,-2-3-272-16,1-4-160 0,0-2 192 0,1-3-192 15,-1-3 256-15,3-2-64 0,-4-8-16 0,0 0 0 16,0 0-32-16,8-4 0 0,-1-1 0 0,1-7 0 16,0-6-144-16,1-3 192 0,0-2-192 0,0-1 192 15,1-2-192-15,-1 0 160 0,-1-1-160 0,2-1 160 16,2 0 160-16,-1 0 16 0,1 5 16 0,0 2 0 15,1 1 528-15,0 3 96 0,0 4 32 0,-1 4 0 16,0 3-32-16,-2 2 0 0,-2 5 0 0,0 3 0 16,-2 2-240-16,3 5-48 0,-1 3-16 0,-1 3 0 15,-2-2-192-15,1 1-32 0,1 1-16 0,-1 2 0 16,1 0-304-16,1 1-128 0,2-3 0 0,-1 1 128 0,2 2-320 16,-1-1-64-16,2-1 0 0,-2 2-16 15,2-3-2320-15,0-2-464 0,-1 0-80 0</inkml:trace>
  <inkml:trace contextRef="#ctx0" brushRef="#br1" timeOffset="125664.1">24724 6610 18767 0,'0'0'832'0,"2"-2"176"0,-10-5-816 0,1 2-192 16,-1 1 0-16,1-1 0 0,2-2 1120 0,1 1 176 15,0 1 48-15,4 5 0 0,0 0 0 0,0 0 0 16,0 0 0-16,0 0 0 0,8 5-592 0,0 4-112 16,-2 0-32-16,2 6 0 0,1 0 160 0,2 5 48 15,-2 2 0-15,-1 1 0 0,0 3-144 0,-2-1-32 16,-1 1 0-16,1 2 0 0,-3-1-256 0,0-5-48 15,0 2-16-15,-2-1 0 0,-1 1-128 0,-1 2-16 16,-5-4-16-16,3 3 0 0,-3 1-16 0,-1 1 0 16,-4-2 0-16,2-3 0 0,0-1-144 0,0-4 128 0,0-4-128 15,-1-1 128-15,3-2-128 0,-1-2 0 0,-1-4 0 16,1-2 0-16,1 0-192 0,1-4-128 0,-1 0-32 0,2-5 0 31,1-2-208-31,4-3-32 0,1-2-16 0,2 0 0 0,2-2 272 0,3 2 48 0,1-1 16 0,3 1 0 16,2 2 128-16,2 1 144 0,1-1-208 0,1 3 80 15,2 0 128-15,1 2 0 0,-1 2 0 0,1 1-128 16,-1 1 256-16,-1 3 48 0,1 2 16 0,-2 2 0 16,-3 1 64-16,-2 0 32 0,-3 1 0 0,-1 4 0 15,-4 3 80-15,-1 1 16 0,-2 2 0 0,-5 1 0 16,-2 1 32-16,-4 1 16 0,-2 4 0 0,-2-1 0 16,-1 0-240-16,-2 0-32 0,1-1-16 0,-1 0 0 15,0-2-144-15,-1-2 192 0,0 0-192 0,3-4 192 16,0-2-192-16,-1-2 0 0,0-5 144 0,2-2-144 0,2 0 0 15,3-2 0-15,2-2-192 0,6 2 64 0,-1-6-128 0,2-1-32 16,3-2 0-16,4 4 0 0,1-2 64 0,4 1 16 16,2-1 0-16,2 1 0 0,2-1 208 0,0 1-192 15,1-2 192-15,1 0-192 0,-1-1 192 0,3-1 0 16,-1-1 0-16,0 2 0 0,0 1 0 0,-1-2 0 16,2-1 0-16,0 0 0 0,-3 0 0 0,0-4 0 15,-2-2 0-15,-1 0 0 0,-2 1 160 0,-4-1-160 16,0-1 128-16,-3 2-128 0,-3-1 144 0,-1 4-144 15,-3 3 160-15,-2 1-160 0,-3-3 128 0,-1 4-128 16,-3 2 0-16,-1 2 144 0,-2 1-144 0,1 2 0 16,-2 2 0-16,2 3 128 0,-1 2 80 0,2 4 16 0,0 1 0 15,0 4 0-15,4-1 32 0,1 2 0 0,2 1 0 0,4 0 0 16,2 0-256-16,3-1 176 0,1 0-176 0,4 0 160 16,2-5-160-16,3 1 0 0,1 1 0 0,3-4 128 15,3 2-128-15,2-1 0 0,4-2 0 0,0 0 0 31,0-3-1456-31,-5 0-272 0,-1-2-48 0,2 0-8912 16,2-1-1776-16</inkml:trace>
  <inkml:trace contextRef="#ctx0" brushRef="#br1" timeOffset="126070.5">26190 6779 18431 0,'0'0'1632'0,"0"0"-1312"0,0 0-320 0,-5 6 0 0,1 3 2176 0,-1 2 352 16,-3 0 80-16,0 4 16 0,2 6-608 0,-1-1-112 16,1 4-32-16,1 2 0 0,1 1-880 0,1 5-176 15,4-6-48-15,1 0 0 0,0-1-464 0,4-2-112 16,-1-6 0-16,1-3-16 0,2-2 16 0,1-3 16 16,2-2 0-16,0-1 0 0,5-3 32 0,-2-3 0 15,1-3 0-15,-1-3 0 0,2-5 224 0,-1-3 48 16,-2-2 16-16,-1 1 0 0,-1-5-272 0,-1 1-48 15,0-1-16-15,0-1 0 0,-1-2-192 0,0-1 128 16,0-1-128-16,1-11 0 16,-1 2-1152-16,1 3-336 0,-3 3-64 0,0 10-10064 15,-3 1-2016-15</inkml:trace>
  <inkml:trace contextRef="#ctx0" brushRef="#br1" timeOffset="126367.85">26655 6829 27583 0,'0'0'1216'0,"5"7"256"0,0 1-1168 0,0 1-304 0,2 0 0 0,-1-1 0 16,1-2 1440-16,-1 0 224 0,1 0 64 0,1-3 0 15,1 1-736-15,-1-3-144 0,-8-1-16 0,10-1-16 16,2-5-432-16,-2 1-96 0,-1-3-16 0,0 1 0 16,2-1-80-16,-2-1-32 0,-3-2 0 0,-2-2 0 15,-1-2-160-15,-3 0 0 0,-1 2 0 0,-2 0 0 16,-2 1 0-16,-2 2 0 0,-2 0 0 0,0 2 0 15,0 2 0-15,0 3 0 0,-2 1 0 0,1 4 0 0,0 1 320 0,-1 7 16 16,2 3 16-16,1 1 0 0,-1 3-192 0,2 0-32 16,4 1-128-16,-1 7 192 0,4 0-192 0,2-4 0 15,1-2 0-15,2-2 0 0,3-1 0 0,2-5 0 16,3 1-144-16,2-1 144 16,0-1-640-16,5-3-48 0,1-2 0 0,0-7 0 15,0-3-2448-15,1-1-480 0,0-3-96 0</inkml:trace>
  <inkml:trace contextRef="#ctx0" brushRef="#br1" timeOffset="126664.69">27117 6720 14735 0,'0'0'1312'0,"3"12"-1056"0,1 5-256 0,-2 0 0 0,1 5 2976 0,0 1 544 0,-1-1 96 0,-2-1 32 15,0 0-1392-15,3 0-272 0,-1-1-48 0,0-1-16 16,-4-2-880-16,2-1-176 0,2-3-32 0,-1-2-16 15,-1 1-256-15,0-12-48 0,3 7-16 0,-3-7 0 16,0 0-112-16,0 0 0 0,0 0-16 0,0 0 0 16,6-11-48-16,1-2-16 0,-2 0 0 0,-1-4 0 15,0 0-112-15,1-1 0 0,0 0-16 0,0-2 0 16,1 1-176-16,0-6 0 0,1 1 0 0,0 1 0 16,1 2-304-16,0 0 16 0,0 2 0 0,0 2 0 15,0 1-288-15,1 3-64 0,-1 4-16 0,-8 9 0 16,11-4-624-16,-11 4-112 0,13 1-16 0,-1 5-16 15,0-1-1856-15,-2 3-368 0,-1-5-80 0</inkml:trace>
  <inkml:trace contextRef="#ctx0" brushRef="#br1" timeOffset="126758.43">27456 6786 3679 0,'0'0'320'0,"0"0"-320"16,0 0 0-16,0 0 0 0,11 0 3840 0,-2 0 704 15,-9 0 144-15,12-1 32 0,-1-1-3376 0,0-2-688 16,-2-2-128-16,0 2-16 0,-1-1-512 0,1 1-256 15,1 2 16-15</inkml:trace>
  <inkml:trace contextRef="#ctx0" brushRef="#br1" timeOffset="126961.58">27678 6696 2751 0,'0'0'256'0,"0"0"-256"0,0 0 0 0,0 0 0 16,1 15 5344-16,-1-1 1024 0,-1 4 208 0,-2 3 32 15,-3 3-3344-15,-3 3-656 0,-4-2-144 0,0 2-32 16,0 2-544-16,0 0-112 0,-3-1-32 0,2 5 0 15,0 1-1008-15,5-9-208 0,-1 1-32 0,1 1-16 16,-2 2-480-16,2-3 0 0,1 2-128 0,-1 12 128 31,1-8-2192-31,5-4-336 0,3-8-64 0,0-5-13920 0</inkml:trace>
  <inkml:trace contextRef="#ctx0" brushRef="#br1" timeOffset="127369.36">28511 6685 28559 0,'0'0'1264'0,"-10"8"272"0,-2-2-1232 0,-1 5-304 15,-3 3 0-15,1 4 0 0,-1 0 1456 0,0 5 224 16,1 3 48-16,2-3 16 0,2-2-480 0,3 1-112 15,2 0 0-15,3-1-16 0,3-1-784 0,5-3-160 16,2 2-16-16,-1-3-16 0,1-2-160 0,2-5 192 16,3-1-192-16,2 0 192 0,3-2-192 0,3-3 160 15,0-3-160-15,3-3 160 0,0-2-160 0,1-1 128 0,-4-3-128 0,1-2 128 16,-2-6-128-16,0 4 0 0,-3-4 144 0,-1 0-144 16,0-1 0-16,0 0 0 0,2-2 0 0,-1 1 0 15,-2-2 0-15,-1-1 0 0,-1-1 0 0,-1 5 128 16,-1 1-128-16,-2 4 0 0,-2 4 128 0,-6 9-128 15,0 0 128-15,0 0-128 0,0 0 160 0,0 0-160 16,-4 9 0-16,-1 6 0 0,-1 5 0 0,-2 3 0 16,-1-3 0-16,1 3 0 0,0-1 0 0,4-1 0 15,4-3 0-15,4 0-320 0,1-4 64 0,2 1 0 32,1-1-2864-32,2-1-560 0,3-2-112 0,4-5-32 0</inkml:trace>
  <inkml:trace contextRef="#ctx0" brushRef="#br1" timeOffset="127900.59">29235 6740 27647 0,'-16'-10'1216'0,"4"6"256"0,-2 2-1168 0,-2-2-304 15,-2 0 0-15,-2 1 0 0,0-3 1168 0,-1 2 176 16,0 1 48-16,1 2 0 0,3 1-720 0,3 3-144 16,4 1-16-16,10-4-16 0,0 0-240 0,0 0-32 15,1 11-16-15,4 1 0 0,2-3-208 0,2 2 0 16,4 2 0-16,2 0 0 0,2 0 0 0,2 1 0 15,-1 0 128-15,0 1-128 0,0-1 272 0,-1 0 16 16,-1-1 0-16,-2-1 0 0,-2-1 368 0,-2-2 80 0,0-1 16 16,-10-8 0-16,6 10-96 0,-1 0-16 0,-5-10 0 0,0 12 0 15,0-12-80-15,-5 9-32 0,-1-1 0 0,-4 0 0 16,0-2-224-16,-2 1-48 0,1-2-16 0,-3-1 0 16,0 3-240-16,1-1 0 0,0-3 128 0,3 2-128 15,-1 0 0-15,5 2-208 0,6-7 32 0,0 0 16 31,0 0-464-31,0 0-80 0,0 0-32 0,0 0 0 16,0 0-32-16,9 4-16 0,0 0 0 0,3-1 0 0,-1 3 480 0,2-5 112 0,-1-4 0 0,3 2 16 16,-1 1 176-16,2 0 0 0,0-3 0 0,4 0 0 15,2-4 144-15,0-1 64 0,1-1 16 0,0 1 0 16,0-1 0-16,2 0 0 0,-1-3 0 0,0-1 0 16,1-4-64-16,-1 2-16 0,-2-2 0 0,-1 0 0 15,-2 0-144-15,-2 1 160 0,-2-3-160 0,-4 2 160 16,-3 0-32-16,-3 1 0 0,-2 0 0 0,-3 5 0 0,-3-1 96 15,-2 4 16-15,-1 2 0 0,-4-1 0 0,-1 3-16 0,-2 3 0 16,-3 2 0-16,-1 4 0 0,-1 5 160 0,-2 3 16 16,-2 3 16-16,3 4 0 0,-1 4-176 0,2 0-48 15,0 4 0-15,2-4 0 0,3 1-64 0,2-1-128 16,5-3 176-16,3 1-176 0,5-3 0 0,3 2 0 16,4-1 0-16,3-3-192 15,2-3-336-15,4-1-64 0,3-6-16 0,3-2 0 16,0-5-2064-16,5-4-400 0,5-1-96 0,0-6-16 15,0-3-656-15,-2-2-144 0</inkml:trace>
  <inkml:trace contextRef="#ctx0" brushRef="#br1" timeOffset="128103.77">29944 6753 20559 0,'6'-28'896'0,"0"9"208"0,-1-5-880 0,0-1-224 0,0-2 0 0,-1-4 0 16,-1-3 1728-16,1 3 320 0,0-3 48 0,-2 8 16 16,-2 1-848-16,-1 8-176 0,-2 5-16 0,-1 4-16 15,4 8-32-15,0 0 0 0,-9 3 0 0,0 6 0 16,0 4-688-16,0 7-144 0,0 4-16 0,1 5-16 15,3 2-160-15,-1 5 0 0,1 3 0 0,1 1-176 16,2 4 176-16,-1 1 0 0,-1-4 0 0,2 1-128 16,-1-4 128-16,3-2-192 0,-1 0 192 0,-1-5-192 31,1 2-1520-31,1-1-304 0,0 1-64 0,-1-3-7200 0,-2-8-1424 0</inkml:trace>
  <inkml:trace contextRef="#ctx0" brushRef="#br1" timeOffset="128496.18">29824 6989 25967 0,'-4'-15'1152'0,"1"2"240"0,1 0-1120 0,0 0-272 16,1-1 0-16,1 1 0 0,1 0 1440 0,2 2 224 16,0 2 64-16,-3 9 0 0,6-10-192 0,2-1-16 15,0 1-16-15,1-1 0 0,0 1-976 0,3 2-192 16,0-1-32-16,1 2-16 0,2 1-288 0,2 2 0 16,-1 3 0-16,1-2 0 0,1 1-160 0,-1-1 16 15,-4 2 0-15,-1 1 0 0,-1 1 144 0,-11-1 0 16,0 0 0-16,0 0 0 0,0 0 0 0,0 0 144 15,8 12-16-15,-8-12-128 0,0 11 640 0,-2 1 32 16,-2-3 0-16,-1 0 0 0,-2 2-304 0,3 1-64 16,0-1-16-16,2 1 0 0,-2 0-160 0,2-1-128 15,2 0 192-15,3-2-192 0,-3-9 128 0,5 10-128 0,-5-10 0 0,8 10 0 16,1-4 0-16,-9-6 160 0,11 7-160 0,0-3 128 16,2-1-128-16,-1-3 128 15,-2-1-128-15,2-1 128 0,1-1-128 0,0-1 0 0,-1 0 0 0,0 0 0 16,-2-2 0-16,2 0 0 0,1 1 0 0,-3 0 0 15,-10 5 0-15,8-6 0 0,-8 6 0 0,8-6 0 16,-8 6 0-16,0 0 0 0,0 0 0 0,0 0 0 16,0 0 0-16,0 0 0 0,0 0 0 0,1 11 0 15,1-1 0-15,0 1 0 0,-2-11-128 0,7 11 128 16,-2 0 0-16,2-1-144 0,-1-2 144 0,3 1 0 16,2 2-800-16,0-2-48 0,1-7-16 0,1 2 0 15,1-6-2336-15,5-1-480 0,2-2-96 0</inkml:trace>
  <inkml:trace contextRef="#ctx0" brushRef="#br1" timeOffset="128699.33">30635 6544 911 0,'-2'-30'0'0,"0"13"0"16,-5 0 0-16,3 4 0 0,2 3 5008 0,-2 4 928 16,4 6 176-16,0 0 32 0,0 0-2624 0,-3 12-512 15,-2 4-128-15,1 9 0 0,2 5-480 0,-1 6-96 16,0 3 0-16,-1 3-16 0,-1 0-752 0,1 5-160 15,2 1-32-15,2 1 0 0,1-3-672 0,3-2-144 0,1-1-16 0,4-1-16 16,2-3-496-16,3 0 0 0,3-1 0 0,1-3 0 31,2-6-2080-31,1-7-464 0</inkml:trace>
  <inkml:trace contextRef="#ctx0" brushRef="#br1" timeOffset="129138.44">22565 8200 21183 0,'0'0'1888'0,"0"0"-1504"0,-4-3-384 0,4 3 0 15,0 0 1712-15,0 0 272 0,1 8 48 0,2 1 16 16,1 1-816-16,0 3-144 0,-1 2-48 0,1 3 0 16,-1-1-464-16,1 3-112 0,0 0-16 0,1 3 0 15,2-3-448-15,0 0 128 0,2-2-128 0,1-1-10032 16,-1-2-2032-16</inkml:trace>
  <inkml:trace contextRef="#ctx0" brushRef="#br1" timeOffset="129497.92">22636 7876 23039 0,'0'0'2048'0,"0"0"-1648"15,0 0-400-15,0 0 0 0,0 0 608 0,2 11 32 16,-1-1 16-16,3 3 0 0,1 2-368 0,2 0-80 15,1 1-16-15,1 2 0 16,1 0-560-16,2 3-112 0,0 4-32 0,1 0 0 16,-3 2-352-16,3 1-80 0,0-5-16 0,-1 2 0 0,-2 1 624 0,-1 0 112 15,-1-3 32-15,0 2 0 0,-1-3 192 0,-1-2 0 16,-1-3 0-16,0-3 0 0,1-2 192 0,-1-4-32 16,0-2 0-16,-5-6 0 0,0 0 80 0,9-1 16 15,0-4 0-15,1-4 0 0,-1-3-112 0,0 0-16 16,-1-1 0-16,1-3 0 0,-1-3-128 0,1-1 0 15,0 3 0-15,1 0 128 0,1 0 624 0,-1 2 112 0,1 2 32 0,0 2 0 16,1 5 688-16,0 2 144 0,-2 4 16 0,1 3 16 16,-1 2-272-16,-1 4-48 0,0 7-16 0,2-1 0 15,-1 3-688-15,1 2-144 0,-1 2-16 0,0-1-16 16,1 1-560-16,-1-1 0 0,1 0 0 0,2-2 0 31,-2 4-1216-31,2-6-368 0,1 2-64 0,-1-5-14016 0</inkml:trace>
  <inkml:trace contextRef="#ctx0" brushRef="#br1" timeOffset="129826.32">24198 8042 19343 0,'0'0'848'0,"0"0"192"0,-5 1-832 15,-4-1-208-15,-1-1 0 0,-1 0 0 0,-2 1 3008 0,-1 0 544 16,-2 0 112-16,-1 1 32 0,-1 2-1840 0,1 2-352 15,0 1-80-15,0-1-16 0,0 2-1104 0,0 1-304 16,4 1 0-16,1 1 0 0,2 1 0 0,2 1-160 16,4-1 0-16,3 1 0 0,4-2-144 0,2 1-16 15,3 1-16-15,2 1 0 0,4 0 0 0,3 1 0 16,3 3 0-16,1-1 0 0,2 1 160 0,2-3 48 16,0 2 0-16,-1 0 0 0,0-1 128 0,-2-1 0 15,-2-1 0-15,-3 2 0 0,-3-2 352 0,-4 1 0 16,-3-2 0-16,-2 1 0 0,-2 0 144 0,-5 1 16 15,0 0 16-15,-5-1 0 0,-2-1-208 0,-1 0-64 0,-3 0 0 16,1-2 0 0,0-1-1184-16,0 2-240 0,-1-5-48 0,2-3-9472 0,-1-2-1872 0</inkml:trace>
  <inkml:trace contextRef="#ctx0" brushRef="#br1" timeOffset="129982.44">24511 8121 18431 0,'0'0'816'0,"0"0"160"0,-6 6-784 0,-1 0-192 0,1 2 0 0,0 0 0 16,0 4 3280-16,-1-2 624 0,1 4 112 0,-1 2 16 15,2 4-2816-15,1-1-560 0,0-3-112 0,2 2-32 16,2 2-640-16,0-1-144 0,2-3-32 0,2-2 0 16,1-1-2496-16,3-4-496 0</inkml:trace>
  <inkml:trace contextRef="#ctx0" brushRef="#br1" timeOffset="130154.52">24708 8252 18431 0,'0'0'1632'0,"0"0"-1312"16,0 0-320-16,0 0 0 0,-3 9 3648 0,0 1 640 15,-3 2 144-15,0 1 32 0,-2 4-2272 0,-1-1-448 16,-2 5-80-16,0-2-32 0,-2 5-928 0,-2-1-176 16,0 2-32-16,-2 2-16 0,1 1-352 0,0-1-128 15,2 2 0-15,1-2 0 16,-1 2-1104-16,3-3-320 0,2-3-64 0,3-1-16 15,0-2-2128-15,3-3-416 0,-4 8-96 0,7-25-16 0</inkml:trace>
  <inkml:trace contextRef="#ctx0" brushRef="#br1" timeOffset="130498.29">25039 8054 31727 0,'0'0'1408'0,"3"7"288"0,-3-7-1360 0,1 10-336 0,-2 4 0 0,-2 5 0 15,-2 6 1184-15,-2 7 160 0,1 4 48 0,-3 3 0 16,-2-2-304-16,2 0-64 0,1 3-16 0,1-4 0 16,-3-2-560-16,4-3-96 0,-1-2-32 0,5-4 0 15,-1-2-320-15,3-5 0 0,3-2 0 0,1-3 128 16,1-6-416-16,0-3-80 0,-5-4-16 0,8-4 0 16,0-3 0-16,2-2 0 0,1-4 0 0,-1-1 0 0,2-3 16 0,-2 0 0 15,1-2 0-15,-1 0 0 0,2-3 368 16,1 0 128-16,0-4 0 0,0 2 0 0,0 5 448 0,0 2 64 15,1-2 32-15,1 5 0 0,-4 1 208 0,0 4 32 16,-2 4 16-16,-1 5 0 0,-3 6-624 0,0 3-128 16,-1 3-32-16,-1 1 0 0,-1 1-144 0,1 5 0 15,-2-1 0-15,2 3 0 16,0-2-896-16,-1 2-192 0,-1-3-64 0,2 1 0 16,0-4-1936-16,1 0-400 0</inkml:trace>
  <inkml:trace contextRef="#ctx0" brushRef="#br1" timeOffset="130670.11">25738 7833 20271 0,'0'0'1792'0,"0"0"-1424"0,0 0-368 0,-3 11 0 16,-2-1 2640-16,3 8 464 0,-1 1 96 0,0 5 0 15,1 3-1616-15,0 3-336 0,1 1-64 0,2 4-16 16,3 3-592-16,2 1-128 0,1 3-32 0,3-2 0 15,-1-3-416-15,1-1 0 0,2-3 0 0,0-2 0 32,-1-4-1936-32,2-2-320 0,-1-3-64 0,0-1-11952 0</inkml:trace>
  <inkml:trace contextRef="#ctx0" brushRef="#br1" timeOffset="131560.82">26795 8290 12895 0,'0'0'576'0,"0"0"112"15,0 0-560-15,0 0-128 0,0 0 0 0,0 0 0 0,0 0 3120 0,8 7 592 0,4 0 112 0,-2-4 16 16,-10-3-1472-16,15 0-320 0,-1-4-48 0,0 1-16 15,6-1-672-15,-4-1-144 0,-5-3-16 0,2-2-16 16,0-3-368-16,2 0-80 0,-2 0-16 0,-2 0 0 16,-1-2-144-16,-3 1-16 0,1-3-16 0,-1 0 0 15,-2 0-144-15,-2 3-32 0,-3 1 0 0,-2 3 0 16,2 10 80-16,-5-10 16 0,-3 2 0 0,2 3 0 16,6 5-64-16,-11 1-16 0,-2 5 0 0,1 3 0 15,1 2-112-15,-2 5-32 0,-3 2 0 0,3 2 0 16,1-2-192-16,3 2 128 0,3 1-128 0,2-1 0 0,1 0 0 0,3-2 0 15,3-3 0-15,3-1 0 0,5-2 0 0,0-1-192 16,1 1 16-16,2-3 0 16,3-2-1616-16,4-2-336 0,0-1-64 0,0-3-16 15,0-1-1056-15,0-1-192 0,1-2-64 0</inkml:trace>
  <inkml:trace contextRef="#ctx0" brushRef="#br1" timeOffset="131873.49">27458 8090 24063 0,'0'0'1072'0,"-4"-9"208"0,-2-3-1024 0,0 4-256 16,-3 1 0-16,-2 1 0 0,1 1 1280 0,-2 1 208 16,-1 0 48-16,0 3 0 0,-1 1-512 0,2 4-112 0,2 0-16 0,2 4 0 15,1 1-544-15,3 0-112 0,0 0-32 0,3 2 0 16,2-1 112-16,3 3 0 0,2 1 16 0,3-1 0 16,2-1-112-16,5-1-32 0,2-2 0 0,2 1 0 15,-2 1-16-15,0 0-16 0,2 1 0 0,0-4 0 16,-5-2 240-16,0 1 48 0,-4-1 16 0,0 1 0 15,-1 2 384-15,-2-2 80 0,-8-7 16 0,6 6 0 16,-6-6-80-16,0 0-16 0,3 9 0 0,-3-9 0 16,-5 8-288-16,-2-1-64 0,1-1-16 0,-3 1 0 15,-3-1-352-15,0-3-128 0,-1 1 0 0,3-2 144 16,-1-2-1200 0,11 0-240-16,-11-1-48 0,3-2-16 0,8 3-2000 0,-5-5-400 0</inkml:trace>
  <inkml:trace contextRef="#ctx0" brushRef="#br1" timeOffset="134749.06">27820 8181 8287 0,'0'0'368'0,"0"0"80"0,0 0-448 0,0 0 0 16,-6-2 0-16,6 2 0 0,0 0 4096 0,0 0 720 16,0 0 160-16,0 0 16 0,0 0-2944 0,0 0-576 15,0 0-128-15,0 12-32 0,0-12-800 0,1 11-144 16,-1 2-48-16,0 2 0 0,0-1-192 0,1 2-128 16,2 1 160-16,-1-3-160 0,0-2-208 0,-2-12-144 0,0 0-32 0,0 0-13664 15</inkml:trace>
  <inkml:trace contextRef="#ctx0" brushRef="#br1" timeOffset="134905.51">27829 7922 27295 0,'0'0'1216'0,"-9"-9"240"0,0 5-1168 0,9 4-288 0,-11-5 0 0,11 5 0 16,-9-2 192-16,9 2-32 0,0 0 0 0,-4 8 0 15,6 1-432-15,4 3-96 0,3 2-16 0,6-1-7632 16,0 1-1536-16</inkml:trace>
  <inkml:trace contextRef="#ctx0" brushRef="#br1" timeOffset="135171.1">28203 8075 15663 0,'0'0'1392'0,"8"-3"-1120"0,-8 3-272 0,0 0 0 0,7-7 2128 0,-7 7 368 16,0 0 80-16,0 0 16 0,0 0-928 0,0 0-176 16,-9-6-32-16,-3 2-16 0,-3 3-352 0,2 3-64 15,-1 3 0-15,0-1-16 0,-2 3-560 0,3 2-96 16,-1-1-32-16,2-3 0 0,3-1-320 0,9-4 0 15,0 0 0-15,0 0 0 0,-7 10 0 0,7 1-160 16,4 1 16-16,3-5 0 0,2 0 0 0,4-1 0 16,1 4 0-16,2-1 0 0,0 1 144 0,1 3 0 15,-1 3 0-15,1 2-128 0,0-2 256 0,-2-1 48 16,-2 0 16-16,-2 0 0 0,-3 1 528 0,-1-2 112 16,-3 1 32-16,-2-2 0 0,-3-3 144 0,-2 2 16 0,-2 0 16 0,-3-3 0 15,-2 0-304-15,0 0-64 0,0 0-16 16,-4 0 0-16,-6-1-448 0,2 0-80 0,0 0-128 15,0-1 176 1,-1 0-480-16,1 0-80 0,1-1-32 0,-4-1-12384 0,-2 0-2496 0</inkml:trace>
  <inkml:trace contextRef="#ctx0" brushRef="#br1" timeOffset="138209.5">25595 8093 13823 0,'0'0'1216'0,"0"0"-960"0,0 0-256 0,0 0 0 15,5-7 2576-15,-14 6 480 0,2 1 80 0,7 0 32 16,0 0-1040-16,0 0-208 0,0 0-32 0,0 0-16 16,0 0-672-16,0 0-144 0,7-1-32 0,0-2 0 15,3-1-144-15,3 2-48 0,1-5 0 0,2 2 0 16,-1 1 0-16,2 1 0 0,1 2 0 0,-2 0 0 15,-2-3-352-15,0 1-80 0,-4 1-16 0,3 0 0 16,-1 1-256-16,1-2-128 0,-2 2 0 0,3-3 128 16,-1 3-976-16,-2-1-208 0,1 2-32 0,2-3-16 15,-1 0-1520-15,0-2-320 0,0-2-48 0</inkml:trace>
  <inkml:trace contextRef="#ctx0" brushRef="#br1" timeOffset="138602.45">26069 7709 5519 0,'0'0'240'0,"0"0"64"0,0 0-304 0,-6 6 0 0,0 3 0 0,1 0 0 16,1-1 5248-16,2 1 976 16,-1 1 208-16,2 3 32 0,-3 3-3904 0,3 2-800 0,1 2-160 0,1 1-16 15,-1 3-672-15,0 1-128 0,1 3-16 0,0 2-16 16,-1 3-112-16,0 5-32 0,3 0 0 0,-3 2 0 15,0 0-272-15,0-3-48 0,0 0-16 0,0-1 0 16,1 0-272-16,1-2 128 0,-1-7-128 0,0-2 0 16,1-3 128-16,-1-4-128 0,-1-2 0 0,1-5 0 15,2-3 0-15,-3-8 0 0,0 0 0 0,0 0 0 16,6 0-256-16,1-4-48 0,-1-2-16 0,1-3 0 16,-1-4 64-16,1-2 16 0,-1-2 0 0,1 0 0 15,-1-2 240-15,1 1-144 0,-1-5 144 0,2 3-128 16,0 0 128-16,1 3 0 0,-1 0 0 0,1 4 0 15,0 3 128-15,0 2 64 0,-1 3 16 0,-8 5 0 16,9-2 192-16,-1 6 48 0,1 4 0 0,2 4 0 16,1 3 112-16,1 4 16 0,0 3 16 0,0 0 0 0,-2-2-336 0,1 3-64 15,0 1 0-15,2-2-16 0,3-3-304 0,3 0-64 16,1-3-16-16,-1-4-18896 16</inkml:trace>
  <inkml:trace contextRef="#ctx0" brushRef="#br0" timeOffset="147034.22">2911 14104 21183 0,'0'0'1888'0,"0"0"-1504"0,2-2-384 0,-1-2 0 15,-1 4 2064-15,4-2 352 0,-4 2 64 0,0 0 16 32,0 0-672-32,6 2-128 0,-6-2-32 0,8 6 0 0,0 3-528 0,1 4-112 15,-2 4-32-15,-1 4 0 0,1 3-288 0,-2 4-64 16,0 6-16-16,-1 5 0 0,-1 3-256 0,-2 5-48 16,0 1-16-16,0 2 0 0,1 2-304 0,0-1 160 15,-2-2-160-15,0 0 128 0,-1-4-128 0,0-3 0 16,1-3 0-16,1-3 0 15,-2-3-640-15,1-3-64 0,0-6-16 0,0-4 0 16,0-4-2592-16,0-2-512 0,0-2-96 0</inkml:trace>
  <inkml:trace contextRef="#ctx0" brushRef="#br0" timeOffset="147268.57">3212 14064 15663 0,'2'-11'1392'0,"0"0"-1120"16,0-2-272-16,0 2 0 0,1 3 3488 0,-1 2 640 15,-2 6 128-15,0 0 32 0,0 0-2272 0,0 0-448 16,6 10-96-16,-1 6 0 0,-1 5-432 0,0 5-80 16,1 6 0-16,0 5-16 0,-1 3-480 0,1 3-80 15,2 7-32-15,-1 1 0 0,1 1-352 0,1-1 144 16,1 1-144-16,0-1 0 0,0-2 0 0,0-3 0 16,0-2 0-16,-1-3 0 15,-1-5-576-15,-1-2-208 0,-1-3-48 0,-1-2-16 16,0-3-2544-16,-1-2-512 0,-3 15-112 0,-2-12-16 0</inkml:trace>
  <inkml:trace contextRef="#ctx0" brushRef="#br0" timeOffset="147503.12">3002 14644 29135 0,'0'0'1280'0,"0"0"288"0,0 0-1248 0,0 0-320 0,0 0 0 0,0 0 0 15,0 0 1504-15,0 0 240 0,0 0 48 0,0 0 16 16,10-3-336-16,0 2-64 0,0 0 0 0,3-2-16 16,3-1-624-16,0 0-128 0,2-1-32 0,2-1 0 15,0-2-416-15,3 0-192 0,-1-1 160 0,1 1-12896 16,2-4-2560-16</inkml:trace>
  <inkml:trace contextRef="#ctx0" brushRef="#br0" timeOffset="148402.16">3949 14482 16575 0,'0'0'736'0,"0"0"160"0,3 16-720 0,-3-16-176 0,0 0 0 0,0 0 0 16,0 0 2032-16,1 6 368 0,-1-6 80 0,5 3 16 15,3 1-512-15,1-4-80 0,3 0-32 0,2-3 0 16,4 2-400-16,3-2-96 0,1-3-16 0,6-1 0 0,4 0-400 0,2-5-64 16,3-2-32-16,1-3 0 0,-1-3-416 0,2 0-64 15,1-2-32-15,-1 0 0 0,-1 0-224 0,2-2-128 16,-1 1 160-16,0 1-160 0,2 0 128 0,-1 1-128 15,2-4 0-15,-2 2 0 0,-2-2 128 0,-2 0-128 16,-2 0 0-16,0 2 144 0,-2-1-144 0,-5 1 0 16,-2-1 0-16,-3 4 0 0,-1 3 128 0,-3 2-128 15,-1-2 128-15,-1 2-128 0,-2-1 0 0,-1 0 128 16,-1 3-128-16,-2 2 0 0,-1-1 128 0,-1 3-128 16,-1-2 128-16,-1 4-128 0,2-1 240 0,0 1-48 15,-2 1 0-15,1 2 0 0,-2-3 32 0,1 3 0 16,1 2 0-16,0 2 0 0,0-3 32 0,4 6 16 0,0-3 0 0,5 4 0 15,2 1-16-15,3 0-16 0,4 5 0 0,4 2 0 16,1-1 32-16,4 2 16 0,3 0 0 0,4 2 0 16,1 1 96-16,2 2 0 0,4-2 16 0,2 2 0 15,0 0-16-15,4 1 0 0,-2-1 0 0,-2 0 0 16,-3-1-80-16,-3-1-32 0,-2-2 0 0,-1 0 0 16,-2-1-80-16,1-1-32 0,-1 1 0 0,0-2 0 15,-3-2-160-15,1 0 0 0,1 1 0 0,-2-3 0 16,-1-2-608-16,0 2-208 15,-3-1-32-15,-4 1-16 0,0-1-1568 0,-5 3-320 0,-2 2-64 16</inkml:trace>
  <inkml:trace contextRef="#ctx0" brushRef="#br0" timeOffset="149568.68">6486 14224 11055 0,'0'0'976'0,"0"0"-784"16,0 0-192-16,0 0 0 0,0 0 2976 0,0 0 544 15,0 0 128-15,0 0 0 0,0 0-1472 0,0 0-288 16,0 0-64-16,0 0-16 0,7 5-400 0,-2-11-64 15,3-1-32-15,-1 1 0 0,4-3-320 0,2 1-64 16,1-4-16-16,2 0 0 0,1 3-112 0,1-1-32 16,2-1 0-16,3-2 0 0,4 0-208 0,3-4-48 15,3-1-16-15,2 0 0 16,2 0-112-16,2-2-32 0,1-1 0 0,1-1 0 0,-2-3-176 0,0 1-48 0,-1-1 0 0,-2 1 0 16,-1-1-128-16,-1 2 0 0,-1 0 0 0,-2 2 128 15,-1-1-128-15,-1 1 128 0,-2 1-128 0,-1 3 128 16,0-2-128-16,-1 2 0 0,-1-3 0 0,-4 3 128 15,1 3-128-15,-2-1 128 0,-2 2-128 0,-2 0 128 16,0 2 48-16,-1-2 0 0,-4-2 0 0,1 4 0 16,-1 0-16-16,1 1 0 0,-2 1 0 0,-1 1 0 15,-1 1-32-15,0 1-128 0,-1-1 192 0,0 2-64 16,-1 0 48-16,1 1 0 0,1 0 0 0,-1 3 0 16,1 1-48-16,1 0 0 0,1 0 0 0,1 0 0 15,-2 1-128-15,3 3-176 0,2 1 48 0,2 2 0 0,5 0 416 0,2 3 96 16,3 0 0-16,2 6 16 0,3-1-192 0,5 6-32 15,6-1-16-15,2 3 0 0,5-2 16 0,0 1 0 16,-1-2 0-16,1-2 0 0,2 0 144 0,-1-1 16 16,1-2 16-16,3-2 0 0,0-2-96 0,-1 0 0 15,1-3-16-15,-3-1 0 0,-2 2-112 0,-2-1 0 16,-3-1-128-16,-3-1 192 0,-2-2-192 0,-3-1 0 16,-1-1 128-16,-3 0-128 0,-2-1 0 0,0 2 0 15,-5-1 0-15,0 2 0 0,-1-2 0 0,-3 3-208 16,-2-4 16-16,0 4 0 15,-2-1-1328-15,-2 4-256 0,1 1-48 0,-2 2-16 16,0 0-1872-16,-3-3-384 0,7 4-80 0,-17-12-16 0</inkml:trace>
  <inkml:trace contextRef="#ctx0" brushRef="#br0" timeOffset="150834.07">4982 12802 21071 0,'0'0'928'0,"0"0"208"0,0 0-912 0,0 0-224 16,0 0 0-16,0 0 0 0,0 0 1184 0,0 0 192 15,0 0 32-15,0 0 16 0,14-3-784 0,-15 15-176 16,-1-3-16-16,2 1-16 0,2 1 272 0,0 2 64 15,1-1 16-15,1 2 0 0,0 3 80 0,-1 0 16 16,1 4 0-16,2 2 0 0,-1 3 144 0,1 3 16 16,1 2 16-16,-1 4 0 0,1-1-32 0,-1 5-16 15,1 5 0-15,-1-1 0 0,0 1-320 0,-1-1-64 16,0-1-16-16,0-3 0 0,2 1-352 0,-3-2-64 16,0-2 0-16,0 0-16 0,-2-8 112 0,1 0 32 0,-2-4 0 15,3 0 0-15,0-3-320 0,0-3 160 0,-2-1-160 0,1-1 128 16,0-1-128-16,-1 0-224 0,2-2 48 0,0 0 16 31,0 1-688-31,0-1-144 0,-1 3-32 0,-1-3 0 16,1 1-176-16,-1 2-32 0,0-3-16 0,-2 0 0 15,0-1-32-15,0-2-16 0,0-2 0 0,0-8-8784 0,0 0-1760 0</inkml:trace>
  <inkml:trace contextRef="#ctx0" brushRef="#br0" timeOffset="151396.76">4899 12014 21247 0,'-1'-13'944'0,"1"7"192"0,-1-3-912 0,1-2-224 16,0-1 0-16,-2 1 0 0,0-2 1824 0,-1 1 320 0,-1 0 64 0,-1 3 16 15,0-1-288-15,0 2-48 0,-1 3-16 0,0-1 0 16,-2 3-672-16,0 3-144 0,-1 2-32 0,1 5 0 15,2 3-704-15,-3 4-128 0,0 5-48 0,-1 2 0 16,3 3-144-16,0 4 0 0,3 2 0 0,3 2 0 16,4 1 0-16,3-1 0 0,4 1 0 0,4 0 0 15,0-1 0-15,4-2-224 0,-1-4 80 0,1-2 16 16,4-6 128-16,2 0 0 0,-2-3-144 0,2-5 144 16,-2-3 0-16,1-5 0 0,1-2 160 0,-1-2-160 15,-1-5 448-15,-1-2-32 0,-3-4 0 0,-1-3 0 16,-4-3 400-16,-1-3 80 0,-1-3 0 0,-5-1 16 15,-2-4-80-15,-3-2-32 0,-1 0 0 0,-2-1 0 0,-4-2-256 16,-1 1-48-16,-5-1-16 0,-1 1 0 0,-3 0-208 16,-1 4-32-16,-2-2-16 0,-1 4 0 0,-2-1 0 0,0 5 0 15,-3 0 0-15,-1 3 0 0,1 4-464 0,0 4-80 16,2 6-32-16,0 0 0 16,-1 4-224-16,-1 5-64 0,3 0 0 0,3 7 0 15,2 6-1936-15,2 4-400 0,2 6-80 0,3 3-14880 0</inkml:trace>
  <inkml:trace contextRef="#ctx0" brushRef="#br0" timeOffset="151803.17">5323 12794 911 0,'-5'-12'0'0,"2"7"0"0,-2-2 0 0,0 1 0 16,0 1 4704-16,5 5 864 0,-3-5 160 0,3 5 32 15,-4-6-2976-15,4 6-608 0,-4-2-112 0,4 2-16 16,0 0-192-16,0 0-48 0,0 0 0 0,-2 11 0 15,0 4-592-15,2 4-112 0,2 5-16 0,0 3-16 16,3 6 32-16,1 5 16 0,-1 5 0 0,1 4 0 0,1 2-208 0,1 3-32 16,3 4-16-16,1-1 0 0,-1 1-320 0,-1-2-64 15,-1-4-16-15,0-3 0 0,0-4-288 0,1-2-176 16,-3-2 192-16,1-4-192 0,0-4 176 0,0-3-176 16,0-5 160-16,-1-2-160 15,1-4-832-15,0-1-256 0,1-3-48 0,0-2-16 16,-1 1-1424-16,-1-3-304 0,-2 0-48 0,-1-1-13984 15</inkml:trace>
  <inkml:trace contextRef="#ctx0" brushRef="#br0" timeOffset="153236.42">6486 13761 2751 0,'0'0'128'0,"-7"4"16"0,-2-1-144 0,0-1 0 15,0 1 0-15,0 0 0 0,-1-1 2128 0,0 2 400 16,3 0 80-16,0 0 16 0,-1 1-992 0,0-1-192 15,2 0-32-15,1-1-16 0,5-3 240 0,0 0 48 16,-6 4 16-16,6-4 0 0,0 0 96 0,0 0 0 16,0 0 16-16,0 0 0 0,0 0-416 0,0 0-96 15,0 0-16-15,0 0 0 0,0 0-64 0,0 0 0 16,8-4-16-16,1 0 0 0,3-1-48 0,0-2-16 16,1 0 0-16,1 0 0 0,2-1-224 0,1 0-32 0,1 0-16 0,2-1 0 15,1-1-240-15,1-1-48 16,-1-1-16-16,-2 2 0 0,3-4-240 0,2 1-32 0,1-2-16 0,1 0 0 15,1-4-144-15,3 1-128 0,0 0 192 0,3 0-192 16,10-10 160-16,-3 2-160 0,-2 0 128 0,-3 0-128 16,-1 4 0-16,-4 2 0 0,-3 2 0 0,-2-1 0 15,-2 2 0-15,-2 4-256 0,-1-2 48 0,-6 6 0 32,2 3-2224-32,-2 2-448 0,1 2-96 0</inkml:trace>
  <inkml:trace contextRef="#ctx0" brushRef="#br0" timeOffset="161897.29">2747 11269 20671 0,'-8'-8'912'0,"9"-34"192"0,-12 39-880 0,-6 0-224 0,-5 1 0 0,-5 2 0 0,-1 0 0 0,-2 2 144 0,-5-1-144 0,1 1 128 15,0 2 720-15,1 2 144 0,2 0 32 0,2 2 0 16,2 1 192-16,0 3 32 0,-1 1 16 0,1 2 0 15,1 1-448-15,2 2-96 0,1 3-16 0,1 4 0 16,1 0-416-16,-1 3-96 0,-3 5 0 0,1 4-16 16,1 3-176-16,1 4 0 0,0 5 0 0,2 4 0 15,0 4 0-15,3 5 0 0,2 0 0 0,-1 2 0 16,1 3 0-16,0 3 0 0,1 4 0 0,0 5 128 16,-1 1-128-16,2 5 0 0,0 0 0 0,0 2 0 15,0 4 208-15,1 1 176 0,1-1 16 0,-1-5 16 0,0-3-160 16,2 3-48-16,-1 4 0 0,2 2 0 0,0-4 256 0,1 1 48 15,0 0 16-15,2 1 0 0,2 2-160 0,1-2-48 16,2 1 0-16,0-2 0 0,1-3-320 0,0-1 144 16,0-6-144-16,0 1 0 0,-3-3 240 0,2-2-64 15,-1-2-16-15,1-2 0 0,-3-1 32 0,2 1 16 16,2-5 0-16,-2-2 0 0,1-1 32 0,1-2 0 16,1 0 0-16,2-4 0 0,0-3-240 0,-1-1 128 15,1-3-128-15,1 1 0 0,-2-2 0 0,2 0 0 16,0-4 0-16,1 1 0 0,1-3 0 0,-1 0 0 15,0-1 0-15,1-3 0 0,0 0 128 0,2-3-128 16,-2-2 0-16,3 0 0 0,0-3 224 0,3-1-48 16,1 0-16-16,3-2 0 0,1-3 112 0,2-3 32 0,1-3 0 0,3-2 0 15,7 0 48-15,3-3 16 0,1-2 0 0,1-1 0 16,1-5-144-16,4-2-32 0,1-1 0 0,1-5 0 16,0-2-192-16,2-2 144 0,4-1-144 0,6-6 128 15,6-1-256-15,1 0-64 0,-1-3-16 0,1-1-19200 16</inkml:trace>
  <inkml:trace contextRef="#ctx0" brushRef="#br2" timeOffset="182859.36">4555 13252 27183 0,'0'0'592'0,"0"0"128"0,0 0 32 0,-5-7 16 0,1 17-624 0,-1 0-144 15,0 0 0-15,-1-3 0 0,4 0 1248 0,-3 3 224 16,-2-1 32-16,1 1 16 0,-2-3-464 0,1 0-96 16,1 0 0-16,-2-3-16 0,-1-3-176 0,-2-1-16 15,-2-1-16-15,-2-4 0 0,-2-2 256 0,-3-5 48 16,-1-2 16-16,-1-2 0 0,-3 2-192 0,-1-4-32 0,-2 0-16 16,-2-1 0-16,-2 1-128 0,1-5-32 0,2-1 0 0,2-1 0 15,0 1-176-15,2-1-32 0,3 0-16 0,1 0 0 16,3 2-240-16,2-2-32 0,3-2-16 0,0 1 0 15,2-1-144-15,4-3 0 0,1 1 0 0,2-1 0 16,2 2 0-16,1 1 0 0,1-1 0 0,0-2 0 16,1 3 0-16,1 0 0 0,2-1-176 0,2 3 176 31,1 3-544-31,3-1-32 0,0 1 0 0,2 2 0 16,1 1-1888-16,0 3-384 0,0 3-80 0,1 2-9376 0,0 1-1888 0</inkml:trace>
  <inkml:trace contextRef="#ctx0" brushRef="#br2" timeOffset="183140.47">3950 12286 24879 0,'-8'-2'2208'0,"1"1"-1760"15,-1 0-448-15,1-1 0 0,1 1 1664 0,6 1 240 16,-5-5 48-16,5 5 16 0,-2-7-800 0,4 1-144 16,3-2-48-16,3 3 0 0,2-2-704 0,3 1-144 15,4-1-128-15,3 3 192 0,2-1-192 0,0 1 0 16,0-1 144-16,2 1-144 0,0 1 0 0,2 2 0 15,0 0 0-15,1 1 128 0,-5-2-128 0,-1 4 0 16,-3 2 0-16,-3 1 0 0,-3 3 192 0,-3 0 0 16,0 3 16-16,-3 5 0 0,-2 2 576 0,-3 3 112 15,-1 1 32-15,-1 2 0 0,-2 0-208 0,2 0-32 16,-2-1-16-16,0 2 0 0,2-3-480 0,-2-1-192 16,1-1 128-16,2-1-128 15,1 1-1456-15,3-5-368 0,1 1-80 0</inkml:trace>
  <inkml:trace contextRef="#ctx0" brushRef="#br0" timeOffset="186434.01">10747 13399 9215 0,'0'0'400'0,"6"-5"96"0,2-2-496 0,0 2 0 16,0 0 0-16,-1 0 0 0,0 1 2512 0,-1-3 416 15,-2 3 80-15,-4 4 0 0,0 0-864 0,0 0-176 16,0 0-48-16,0 0 0 0,0 0-592 0,0 0-128 0,3 11-32 0,-2 0 0 15,-2 5-432-15,-3 2-96 0,-3 3 0 0,-3 4-16 16,-3 2-352-16,-3 3-64 0,-1 2-16 0,-1 0 0 16,-3-1 80-16,2 3 16 0,-1 0 0 0,2-1 0 15,1-3 48-15,0-2 16 0,3 0 0 0,2-1 0 16,2-2-352-16,0 0 144 0,3-3-144 0,1-1 0 16,2-3 144-16,3 0-144 0,0-3 0 0,2 0 144 15,2-2-144-15,2-2 0 0,0-1 0 0,3-1 128 16,2 0-128-16,2-1 0 0,3-1 0 0,0-1 0 15,3 1-192-15,2-3-64 0,3-2 0 0,1-2-16 32,-1-2-1584-32,1-1-304 0,-2 2-64 0,-1-7-11504 0</inkml:trace>
  <inkml:trace contextRef="#ctx0" brushRef="#br0" timeOffset="186793.28">10747 13803 26783 0,'-16'12'1184'0,"9"-7"240"0,1 3-1136 0,-1-3-288 16,7-5 0-16,0 0 0 0,0 8 848 0,0-8 112 15,6 8 32-15,4-3 0 0,4-1 160 0,3-2 48 16,0 1 0-16,4-3 0 0,3-3 32 0,3 1 16 16,2-2 0-16,2-1 0 0,3 1-432 0,1-3-96 15,2-2-16-15,2 3 0 0,2 0-384 0,4 1-64 16,2-1-32-16,0-1 0 0,-2-1-224 0,1 0 144 0,-1 2-144 0,2-1 128 15,0 2 32-15,0 0 0 0,0 0 0 0,1 2 0 16,1-2-160-16,0 4 128 0,-1-3-128 0,-1 1 128 16,-1 2 16-16,-3 0 0 0,-1-1 0 0,-1 1 0 15,1 0-144-15,0-1 0 0,0 2 0 0,-2 0 0 16,0 3 0-16,0-2 0 0,-1 1 0 0,-2-1 0 16,0 0 0-16,-3-1 0 0,-3 1 0 0,0-1 0 15,-1 0 0-15,-2 0 0 0,-3 0 128 0,-3 0-128 16,-1 0-192-16,-1 0-64 0,1-1 0 0,0-1-16 15,-3-1-2416-15,1-1-496 0,-2-1-80 0</inkml:trace>
  <inkml:trace contextRef="#ctx0" brushRef="#br0" timeOffset="187058.97">12458 13447 19343 0,'0'0'1728'0,"0"0"-1392"16,0 0-336-16,0 0 0 0,0 0 2352 0,0 0 400 15,0 0 64-15,7 7 32 0,2-1-2016 0,4-1-384 16,4 1-96-16,3-4-16 0,-1 2-64 0,3 0-16 16,2 1 0-16,2 0 0 0,1 1-256 0,1-2 160 15,0-2-160-15,1 2 128 0,1 0-128 0,-1 1 0 16,-2-1 0-16,-2 3 0 0,-3 2 0 0,-1 0 128 16,-4 0-128-16,-3 3 0 0,-4 1 832 0,-4 1 96 0,-5 2 16 0,-4 2 0 15,-2 4 768-15,-3-1 144 0,-3 0 48 0,-2 4 0 16,-3-2-592-16,-2 3-112 0,1-2-32 0,-2 0 0 15,0 3-592-15,1 1-112 0,-1-3-16 0,-4 12-16 32,2-6-1120-32,3-1-208 0,1 0-64 0,6-8-19472 0</inkml:trace>
  <inkml:trace contextRef="#ctx0" brushRef="#br0" timeOffset="187965.21">14131 14199 14735 0,'0'0'1312'0,"0"0"-1056"0,0 0-256 0,0 0 0 15,0 0 2784-15,0 0 496 0,0 0 112 0,7 3 0 16,-1 1-1216-16,1 4-240 0,-2 1-48 0,-1 4-16 15,0 0-640-15,-2 6-128 0,2 5-16 0,0 3-16 16,-1 6-496-16,-2-2-80 0,2 4-32 0,-1-1 0 16,2 0-464-16,1 0 0 0,2 0 0 0,1-1 0 15,-1 0-336-15,3-3-176 0,-1-1-16 0,0-1-16 32,0-5-2496-32,0-2-496 0,0-2-112 0</inkml:trace>
  <inkml:trace contextRef="#ctx0" brushRef="#br0" timeOffset="188199.68">14358 14143 16575 0,'-7'-26'736'0,"5"16"160"0,-1-7-720 0,0 1-176 15,2 2 0-15,1 3 0 0,0 5 3552 0,0 6 672 16,0 0 144-16,0 0 32 0,3-7-3056 0,-3 7-624 16,0 0-112-16,8 11-32 0,2 6-48 0,0 2-16 15,2 6 0-15,1 2 0 0,0 3-144 0,0 4-48 16,2 3 0-16,-1 1 0 0,2 1-320 0,1 3 0 15,0 1 0-15,1 0 0 16,-4-2-512-16,-1 0-192 0,-1-3-16 0,0-2-16 16,-2-2-1760-16,-1 0-368 0,-1-4-64 0,-3-3-9616 0</inkml:trace>
  <inkml:trace contextRef="#ctx0" brushRef="#br0" timeOffset="188371.42">14274 14566 12895 0,'0'0'1152'0,"-4"-5"-928"0,-1-2-224 0,3 0 0 16,0 1 4224-16,4-3 784 0,2 1 176 0,1 0 16 15,1-1-3280-15,3 1-640 0,3 0-144 0,3 1-32 16,4-3-640-16,3 1-128 0,4 0-16 0,2 0-16 16,0 0-304-16,1 0-176 0,0 0 32 0,2 1 0 15,-2 0-3040-15,-1 2-592 0</inkml:trace>
  <inkml:trace contextRef="#ctx0" brushRef="#br0" timeOffset="188968.51">15041 14499 11967 0,'0'0'1072'0,"0"0"-864"0,0 0-208 0,0 0 0 16,0 0 2736-16,0 0 496 0,3-8 96 0,1 1 32 15,1-1-1600-15,3 0-320 0,2-4-64 0,2 2-16 16,-2-2-96-16,4-1-32 0,2-3 0 0,1-1 0 16,3 4-192-16,-1-4-32 0,2 2-16 0,3-2 0 15,0 0 0-15,2-4 0 0,3 1 0 0,1 0 0 16,3-3-416-16,2 0-96 15,3 1-16-15,1-2 0 0,0 0-304 0,-1-1-160 0,-2-3 160 0,2 2-160 16,0 0 0-16,-4 2 0 0,-3 0 0 0,-1 3 0 16,0 2 0-16,-1-1 0 0,-2 2 0 0,-1 1 0 0,-2 1 0 15,-2-1 0-15,-1 4 0 0,-2 0 0 0,1 0 0 0,-2 3 0 16,0-2 0-16,-2 2 0 0,-2-1 144 0,-2 2-144 16,-3 1 128-16,-1-1-128 0,0 3 192 0,-2 0-64 15,-1 2 0-15,-5 4 0 0,0 0 224 0,0 0 32 16,3-5 16-16,-3 5 0 0,0 0-48 0,5-2-16 15,-5 2 0-15,7-4 0 0,-1 0-112 0,1 1-32 16,1 1 0-16,1 0 0 0,1 2 0 0,1 2-16 16,0 0 0-16,2 1 0 0,3 1 64 0,2-2 16 15,3 2 0-15,1 3 0 0,0-1 32 0,3 2 16 16,4 1 0-16,2 2 0 0,2 0-48 0,2 1 0 0,1 1 0 0,4 1 0 16,0 2 0-16,0 1 0 0,1-1 0 0,1-1 0 15,1 0 0-15,-3-1-16 0,-1 2 0 0,0-1 0 16,2 2-240-16,2-2 144 0,-3 0-144 0,2 1 128 15,1-2-128-15,-1 1 0 0,-1 0 0 0,0-2 0 16,-5 0 0-16,-1-2 0 0,-2 0 128 0,-3 1-128 16,-3 0 0-16,-3-2 0 0,-2 1-160 0,-2 2 160 31,-2-5-1216-31,-1 1-128 0,0-1-48 0,-4-1 0 0,-3 4-2128 0,-1-5-448 16</inkml:trace>
  <inkml:trace contextRef="#ctx0" brushRef="#br0" timeOffset="189796.63">16023 12825 9215 0,'0'0'400'0,"-6"-4"96"0,-1-3-496 0,1-3 0 0,1 1 0 0,1 3 0 16,0 2 3024-16,4 4 512 0,0 0 112 0,0 0 0 15,0 0-1472-15,0 0-320 0,0 0-48 0,0 0-16 16,0 9-512-16,2 3-128 0,-1 2 0 0,2 0-16 16,-1 2 16-16,2 2 16 0,-1 4 0 0,-1 3 0 15,2 3-96-15,0 2-32 0,0 3 0 0,0 1 0 16,-1 5-144-16,1 1-16 0,-3 1-16 0,0 2 0 16,0 2-272-16,-1-2-48 0,0-2-16 0,0-1 0 15,2-4-240-15,-4-2-48 0,1-3-16 0,1-2 0 16,0-4-224-16,1-2 0 0,1-3 128 0,2-2-128 31,-2 0-896-31,1-3-240 0,-1 0-32 0,1-2-16 16,0-5-1296-16,-1-1-256 0,-2-7-48 0,0 0-13344 0</inkml:trace>
  <inkml:trace contextRef="#ctx0" brushRef="#br0" timeOffset="190297.99">15946 11973 13823 0,'-2'-8'1216'0,"0"-1"-960"16,-1-4-256-16,-1 0 0 15,0 0 3600-15,-1 2 688 0,-1-1 128 0,-1 2 16 0,1 0-1744 0,-1 0-336 0,-1 3-80 0,0 1-16 16,1 4-944-16,-1 0-192 0,-1 2-32 0,1 3-16 16,-1 1-560-16,1 3-128 0,0 2 0 0,2 5-16 15,2 6-368-15,0 2 0 0,1 2 0 0,2 4 0 16,1 1 0-16,2-1-128 0,2 2 0 0,3-4 0 16,1 0-192-16,2-2-48 0,2-3 0 0,1-2 0 15,1-2 176-15,1-2 16 0,2-2 16 0,0-4 0 16,1-3 160-16,0-2 0 0,0-4 0 0,1-1 0 15,-3-3 400-15,1-1 16 0,0-3 0 0,0-1 0 16,-2-4 272-16,-2-3 48 0,-2-1 16 0,0-1 0 16,-2-3-112-16,-2-1 0 0,-2-2-16 0,-3 2 0 0,0-1-80 0,-5 1-16 15,-2-2 0-15,-3 1 0 0,-2 0-192 0,-2 3-32 16,-1 0-16-16,-3 0 0 0,-2 1-128 0,0-1-32 16,-2 2 0-16,1 0 0 0,-2 0-128 0,2 1-224 15,0 1 48-15,2 0 16 16,1 3-1008-16,2 3-208 0,1 2-32 0,1 2-16 15,0 2-2064-15,3 5-416 0</inkml:trace>
  <inkml:trace contextRef="#ctx0" brushRef="#br0" timeOffset="190501.09">15497 12057 19343 0,'0'0'1728'0,"-6"2"-1392"0,-1-1-336 0,2 0 0 15,5-1 3392-15,0 0 592 0,-5 4 128 0,5-4 32 16,0 0-2400-16,0 0-464 0,0 0-112 0,-1 8-16 16,1 1-912-16,2 0-240 0,1 2 0 0,2-2 0 31,0 3-2912-31,2 1-624 0</inkml:trace>
  <inkml:trace contextRef="#ctx0" brushRef="#br0" timeOffset="190626.4">15570 12301 29599 0,'0'0'1312'0,"-6"3"272"0,-1-2-1264 0,7-1-320 16,-6-1 0-16,1-3 0 0,5 4 272 0,-3-5 0 15,3 5 0-15,0-8-9200 16,1-3-1840-16</inkml:trace>
  <inkml:trace contextRef="#ctx0" brushRef="#br0" timeOffset="190798.5">15688 11387 25791 0,'0'0'2304'0,"0"0"-1856"0,0 0-448 0,0 0 0 15,-7 0 1104-15,7 0 128 0,0 0 32 0,0 0 0 16,0 0-880-16,0 9-192 0,0-2-16 0,3 2-9264 16,-1-2-1856-16</inkml:trace>
  <inkml:trace contextRef="#ctx0" brushRef="#br0" timeOffset="190970.35">15896 11454 28159 0,'0'0'1248'0,"0"0"256"0,0 0-1200 0,0 0-304 0,0 0 0 0,0 0 0 0,0 0 1120 0,0 0 160 16,0 0 48-16,0 0 0 0,0 0-880 15,0 0-160-15,0 0-32 0,8 0-16 16,0 2-2272-16,0 2-448 0</inkml:trace>
  <inkml:trace contextRef="#ctx0" brushRef="#br0" timeOffset="191157.73">16324 11700 33055 0,'0'0'1472'0,"0"0"288"0,0 0-1408 0,0 0-352 15,-7 4 0-15,7-4 0 0,0 0 528 0,0 0 48 0,0 0 0 0,0 0 0 16,0 0-576-16,0 0-224 0,4 7 16 0,-1 0-10080 15,-2 3-2000-15</inkml:trace>
  <inkml:trace contextRef="#ctx0" brushRef="#br0" timeOffset="191298.43">16373 11950 5519 0,'-4'12'240'0,"2"-5"64"0,-1 1-304 0,1 1 0 0,-2 4 0 0,1-3 0 16,-1 3 5504-16,2 0 1056 0,-1 0 208 0,2 0 32 15,-1 0-4832-15,1 0-976 0,0-1-192 0,-1 0-32 32,2 0-1536-32,0-1-288 0,0 0-64 0</inkml:trace>
  <inkml:trace contextRef="#ctx0" brushRef="#br0" timeOffset="191565.97">16677 11360 23951 0,'-4'-3'2128'0,"-1"2"-1696"16,-1-4-432-16,0 2 0 0,6 3 3056 0,0 0 528 15,0 0 96-15,0 0 32 0,0 0-1712 0,4-5-336 0,1 1-64 0,2 0 0 16,2 1-1072-16,3 1-208 0,0-2-32 0,1 0-16 31,0 1-272-31,1 3 0 0,0-2 0 0,1 1 0 0,-1-1-128 0,2 1 128 0,-3 1-208 0,1 0 80 31,0-1-2240-31,-1-1-448 0,0 2-96 0</inkml:trace>
  <inkml:trace contextRef="#ctx0" brushRef="#br0" timeOffset="192003.3">17016 11016 22111 0,'-9'-7'976'0,"9"7"208"0,-9-1-944 0,0-3-240 15,0 1 0-15,-1-2 0 0,0-1 3392 0,0-1 640 16,-2 2 128-16,1 0 32 0,0 1-1904 0,-1 0-384 16,-1 1-80-16,-1 2-16 0,-3 1-1088 0,-2 1-208 15,-1 3-64-15,-3 4 0 0,1 4-448 0,-3 1 128 16,-1 2-128-16,0 4 0 0,0 0 0 0,1 2 0 15,1 3 0-15,0 0 0 0,3 4 0 0,4 0-192 16,3 5 192-16,2-2-160 0,2 2 160 0,2 1 0 16,3-2 0-16,2 1-128 0,3 0 128 0,4-4-128 15,3-1 128-15,3 1-128 0,3-6 128 0,4 0 0 16,3-2 0-16,3-2 0 0,3-5 0 0,3-2 0 16,1-5 0-16,2-3 0 0,0-2 0 0,-1-5 0 0,0-3 0 0,1-4 0 15,-2-1 160-15,0-5 16 0,-2-3 0 0,-2-4 0 16,-1 0 192-16,-1-3 32 0,-2-2 16 0,-3 2 0 15,-2-1 64-15,-2-2 16 0,-4 1 0 0,-2-1 0 16,-2 0-192-16,-2 3-48 0,-2 1 0 0,-3 2 0 16,-4 1-48-16,-3 1-16 0,-2-1 0 0,-1 1 0 15,-2 4-192-15,-1 4 0 0,-1 0 128 0,-1 0-128 32,0 2-1088-32,-1 5-256 0,-2 2-48 0,1 4-12672 0,0 1-2528 0</inkml:trace>
  <inkml:trace contextRef="#ctx0" brushRef="#br0" timeOffset="193159.62">17572 14168 15487 0,'0'0'688'0,"0"0"144"0,0 0-672 0,0 0-160 15,0 0 0-15,0 0 0 0,0 0 2032 0,0 0 368 16,0 0 80-16,0 0 16 0,0 0-576 0,0 0-96 16,0 0-32-16,0 0 0 0,0 0-528 0,0 0-112 15,0 0-32-15,0 0 0 0,0 0-224 0,0 0-64 16,0 0 0-16,0 0 0 0,7-3 16 0,1-2 0 0,3 1 0 0,0-2 0 16,2-1-144-16,4-1-48 0,4-2 0 0,4-2 0 15,4-6-176-15,2 0-32 0,0-2-16 0,3-2 0 16,3-1-32-16,0-2 0 0,3-1 0 0,1-3 0 15,4 2-80-15,0-2 0 0,1 3-16 0,-1-1 0 16,2-1-144-16,-1 2-32 0,0 0 0 0,-2 0 0 16,-4 0-128-16,-1 0 128 0,-2-2-128 0,-2 2 128 15,-2 0-128-15,1 2 0 0,0-1 0 0,-3 3 0 16,-1-2 0-16,0 2 0 0,0 1 0 0,-1-2 0 16,-3 0 0-16,-2 4 0 0,1 2-192 0,-4 1 192 15,-5 3-1344-15,-3 3-160 0,-2 2-32 0,-1 0 0 16,-3 3-1680-16,0 1-352 0,-7 4-64 0</inkml:trace>
  <inkml:trace contextRef="#ctx0" brushRef="#br0" timeOffset="193770.79">17591 13812 20207 0,'0'0'896'0,"-5"5"192"0,-2-2-880 0,1 0-208 15,-1-1 0-15,2 0 0 0,5-2 1472 0,0 0 256 16,0 0 64-16,0 0 0 0,0 0-320 0,0 0-64 16,0 0-16-16,0 0 0 0,0 0-528 0,8-4-96 15,0-2-32-15,2 0 0 0,3-2 96 0,4 0 0 16,1-6 16-16,3 0 0 0,1-1 48 0,3 0 0 15,3 0 0-15,-1-4 0 16,2-2-64-16,1-1-16 0,2-2 0 0,1 1 0 0,-1-1-256 0,2 1-48 0,1-1-16 16,1 2 0-16,0 0-368 0,3-1-128 0,3-2 0 15,0 1 0-15,-1 2 0 0,0 1 128 0,-6-1-128 0,-1 1 0 16,0 2 0-16,-3 0 0 0,-2 2 0 0,-3 1 0 16,-3 0-320-16,1 2-48 0,-2-3-16 0,-1 4 0 31,-2-3-960-31,0 4-208 0,-2 0-48 0,-2 2 0 15,0 2-1696-15,-4 2-352 0</inkml:trace>
  <inkml:trace contextRef="#ctx0" brushRef="#br0" timeOffset="194302.04">18933 13272 12895 0,'0'0'1152'0,"0"0"-928"0,-6 4-224 0,6-4 0 15,-6 3 2944-15,6-3 528 0,0 0 112 0,0 0 32 16,1 9-1904-16,4-2-384 0,4 0-80 0,5 1-16 15,2 0 0-15,4 0 0 0,2-2 0 0,3 4 0 16,4 3 16-16,2 2 0 0,4 2 0 0,2 0 0 16,2 0-224-16,1 3-32 0,2-1-16 0,0 5 0 15,2-1-224-15,-2 4-48 0,-1 3-16 0,1 2 0 16,-1-5-352-16,-1 2-64 0,3-1-16 0,1 1 0 16,2 0-256-16,1 0 0 0,-2-3 0 0,1-2 0 15,-3 0 160-15,0-3-160 0,-2-2 128 0,-4 0-128 16,-3-1 0-16,-2-4-192 0,-2-1 0 0,-3-2 16 15,-2-2-1904-15,-2-3-384 0,-1 1-80 0</inkml:trace>
  <inkml:trace contextRef="#ctx0" brushRef="#br0" timeOffset="194848.97">16492 13130 9215 0,'0'0'400'0,"0"0"96"0,0 0-496 0,0 0 0 15,0 0 0-15,0 0 0 0,0 0 4896 0,0 0 880 16,0 0 176-16,0 0 48 0,0 0-3824 0,0 0-768 15,7 7-160-15,-2 2-32 0,0 4-640 0,0 1-144 16,-1 3-32-16,1 2 0 0,1 0-208 0,0 5-32 16,2-1-16-16,0-1 0 0,1 3-144 0,1 0 0 15,-2-2-192-15,0 1 192 16,-2-1-2320-16,1 1-352 0,-1-1-64 0,1-3-10864 0</inkml:trace>
  <inkml:trace contextRef="#ctx0" brushRef="#br0" timeOffset="195067.75">16420 13415 13823 0,'-11'-11'1216'0,"7"8"-960"0,-2 1-256 0,6 2 0 15,0 0 3360-15,-3-4 624 0,3 4 128 0,0 0 32 16,0 0-1744-16,3-7-352 0,3 1-64 0,1-1 0 16,4 1-768-16,2-1-160 0,3 2-32 0,-1-1 0 15,2-2-400-15,1 0-96 0,1 1-16 0,-1 1 0 16,0 2-368-16,2-2-144 0,1 0 0 0,-2 2 144 15,-1 1-320-15,1 0-64 0,-2 2-16 0,0-3 0 16,-2 1-2048-16,1 3-400 0,-3-3-96 0,-1 2-16 16,-2-1-240-16,1-1-48 0,-2 0-16 0,-2 2-4032 15,-1-4-800-15</inkml:trace>
  <inkml:trace contextRef="#ctx0" brushRef="#br0" timeOffset="195442.84">16781 13125 3679 0,'0'0'160'0,"-1"-9"32"0,-1-3-192 0,-2 1 0 15,0-3 0-15,0 0 0 0,-4 1 4592 0,-1 0 864 16,-2 0 176-16,-2 1 48 0,-1 1-2624 0,0 0-528 16,-2 3-96-16,-1 2-32 0,-1 1-848 0,0 2-160 15,-2 0-48-15,-1 3 0 0,-1 3-512 0,0 3-96 0,-2 1-32 0,1 3 0 16,-2 1-336-16,2 5-80 0,1 2-16 0,1 3 0 16,2 2-96-16,2 2-32 0,2 0 0 0,2 2 0 15,1-4-144-15,4 5 128 0,4 1-128 0,4-3 128 16,3 1-128-16,3-1 0 0,4-1 0 0,0 0-176 15,4-2 176-15,5 1-160 0,3 2 160 0,4-6-160 16,0-3 160-16,3-1-192 0,2-2 192 0,1-2-192 16,2-3 192-16,0-2 0 0,-1-3 0 0,-3 1-128 15,-1-2 128-15,-3-1 0 0,-2-2 0 0,0-4 0 16,-3-1 256-16,-3-2 0 0,-2 1-16 0,-2-2 0 16,-1-1 176-16,-3-1 32 0,0-1 16 0,-3-2 0 15,0-4 48-15,-2 2 0 0,-1-2 0 0,-1 0 0 16,-3-3-192-16,-2 1-48 0,-3-2 0 0,0-3 0 15,-3 1-64-15,-4 1-16 0,-3-3 0 0,-5-1 0 0,-1-2-192 16,-1 1-128-16,-1 0 128 0,-2 1-208 16,-1-1-1760-16,2 3-336 0,1 1-80 0</inkml:trace>
  <inkml:trace contextRef="#ctx0" brushRef="#br3" timeOffset="-213998.03">15963 14704 13823 0,'0'0'1216'0,"-8"4"-960"0,0 1-256 0,8-5 0 0,-6 1 2720 0,6-1 496 16,0 0 112-16,0 0 0 0,0 0-1600 0,0 0-336 15,0 0-64-15,0 0-16 0,1-6-448 0,1-2-96 0,2-2 0 0,6-3-16 16,-1-1-416-16,2-1-80 0,2-2 0 0,2 0-16 16,-2-4-112-16,0-1-128 0,0-2 176 0,0 1-176 15,-1 1 128-15,-2 0-128 0,-1-2 0 0,0 1 0 16,-2 2 0-16,-2 3 0 0,0 2 0 0,-1 0 0 15,0 1 0-15,0 2 0 0,-1 1 0 0,-1 3 0 16,0 1 0-16,0 3 0 0,-2 5 0 0,0 0 0 16,0 0 0-16,0 0 0 0,0 0-160 0,5 9 160 15,1 0 0-15,-1 4 0 0,0 1 0 0,0 3 0 16,0 3 0-16,1-2 0 0,1 2-144 0,0-1 144 16,-1-3-448-16,1 1-16 15,1-2-16-15,0 0 0 0,-1-2-2672 0,0-1-544 0</inkml:trace>
  <inkml:trace contextRef="#ctx0" brushRef="#br3" timeOffset="-213732.5">16174 14425 10127 0,'-12'1'896'0,"7"4"-704"16,0-1-192-16,-2 3 0 0,1 1 3312 0,-1 1 624 15,2 3 128-15,1-1 32 0,-1 1-1600 0,1 1-304 16,1 3-64-16,2 2-16 0,0 3-512 0,-1 2-128 16,1 3 0-16,0 3-16 0,0 1-432 0,-1 3-64 15,4 3-32-15,-1 2 0 0,1 1-384 0,1-2-80 16,0-1-16-16,-1 1 0 0,2-1-320 0,0-1-128 16,0-1 0-16,3 0 144 0,-2-1-144 0,0-3 0 15,1 0 0-15,2-2 0 16,-1 0-1312-16,2-1-192 0,-3 3-32 0,4-1-10192 0,-1-2-2032 0</inkml:trace>
  <inkml:trace contextRef="#ctx0" brushRef="#br3" timeOffset="-212293.58">14804 15918 11967 0,'-2'-2'1072'0,"2"2"-864"0,0 0-208 0,0 0 0 0,0 0 2144 0,0 0 384 0,10-18 80 0,-25 25 16 15,1 0-1632-15,0 4-320 0,-1-3-64 0,1 2-16 16,-1 2 272-16,0 0 48 0,-2-2 16 0,1 2 0 15,2 0-368-15,0-1-80 0,1 1-16 0,1 1 0 0,0 0-336 0,2 1-128 16,1-3 0-16,2-1 144 0,3-1-336 0,0 0-64 16,2-1 0-16,2 1-16 0,0-9 272 0,5 7 224 15,3-2-32-15,1 0-16 0,1 2-176 0,3-4-144 16,3 0 144-16,1 0-208 0,0 1 208 0,0-3 0 16,-2 1 0-16,2 0 0 0,-1-1 512 0,-2 3 64 15,1 2 0-15,-4-1 0 0,0 0 448 0,-3 2 80 16,-3 0 32-16,-3 2 0 0,-2 2-256 0,-1 2-48 15,-3-1-16-15,-1 3 0 0,-2 1-400 0,0-2-80 16,-2 2-16-16,-2-2 0 0,1 1-320 0,1-1 0 16,-1-4 0-16,3 2 0 15,0-1-1552-15,2-1-384 0,0-3-80 0,2 0-13008 0</inkml:trace>
  <inkml:trace contextRef="#ctx0" brushRef="#br3" timeOffset="-211933.96">14995 16095 22111 0,'0'-13'1968'0,"0"13"-1584"0,0 0-384 0,0 0 0 16,0 0 1728-16,0 0 272 0,0 0 48 0,0 0 16 15,-2 6-1104-15,0 5-240 0,2-2-32 0,2 5-16 16,0 6-288-16,2 1-48 0,1 2-16 0,2 3 0 16,0-1-192-16,0 0-128 0,2-2 160 0,3-1-160 15,-1-2 0-15,-1-2 0 0,-1-1 0 0,0-2 0 16,-1-4 0-16,1-2 128 0,0-1-128 0,-1-3 0 15,0-3-272-15,1-4-112 0,-1-3 0 0,0 0-16 16,0-4-48-16,1-2-16 0,0-2 0 0,0-2 0 0,-1-2 96 0,1-1 32 16,-1-3 0-16,0-1 0 0,-2-1 336 0,-1 1 0 15,-1 0 0-15,0 1 0 0,0 0 0 0,-3 2 256 16,1 2-32-16,-1 4-16 0,0 2 496 0,-1 5 80 16,0 6 32-16,0 0 0 0,0 0-96 0,0 0-16 15,0 0 0-15,-2 9 0 0,-1 4-400 0,2 4-96 16,-1 3-16-16,1 0 0 0,1 3-192 0,1 0-128 15,2 1 128-15,1-1-208 16,1-3-1744-16,2-1-352 0,2-2-64 0,1 0-11088 0</inkml:trace>
  <inkml:trace contextRef="#ctx0" brushRef="#br3" timeOffset="-211637.12">15654 16116 17503 0,'-9'-9'768'0,"3"7"176"0,-1-3-752 0,-4 4-192 0,-2-2 0 0,-1 1 0 15,-1-2 2560-15,0 1 464 0,-2 3 112 0,1-1 0 16,1 1-1808-16,2 1-368 0,1 2-80 0,1-1-16 16,4 1-640-16,0 1-224 0,7-4 144 0,-1 8-144 15,2 0 0-15,3-2 0 0,1 1-144 0,3 2 144 16,1 2-128-16,2 0 128 0,0-1 0 0,2 1 0 16,2 0 0-16,-1 0 0 0,0 2 0 0,2-3 0 15,-3 2 512-15,-1 0 0 0,-3 1 0 0,-1 0 0 16,-3 0 176-16,-1 0 32 0,-3 0 16 0,-1 3 0 15,-3-1-32-15,-2 1 0 0,-3 0 0 0,-1-1 0 16,-1 3-368-16,-3-3-80 0,-1-1 0 0,-1 1-16 16,1-2-528-16,1-3-96 0,0-1-32 0,2-4 0 15,2 1-1504-15,1-5-320 0,8-1-48 0,0 0-16 16,0 0-832-16,0 0-160 0,8-8-32 0,3-2-6704 16</inkml:trace>
  <inkml:trace contextRef="#ctx0" brushRef="#br3" timeOffset="-211434.12">15697 16334 6447 0,'21'-20'576'0,"-10"13"-576"16,4-4 0-16,-1-1 0 0,0-1 2944 0,-1 0 496 15,0 0 80-15,-1 0 32 0,-1 0-1168 0,-1 0-224 16,-1 0-48-16,-1 0-16 0,-3 0-352 0,-1 1-64 16,-1 2-16-16,-2 2 0 0,-2 1-336 0,-2 2-80 15,-1 0-16-15,-1 1 0 0,-3 1-192 0,2 2-32 16,-2 1-16-16,0 0 0 0,1 4-416 0,1 2-64 16,1 2-32-16,1 4 0 0,-1-3-192 0,1 3-32 0,0 3-16 0,2 1 0 15,1 2-240-15,1 1 0 0,1-1 0 0,3-1 0 16,2-2 0-16,1 0 0 0,3-2 0 0,1 0 0 15,4-3 0-15,0-1 0 0,2 1 0 0,1-5 0 16,1-1-400-16,2-2 16 0,1 0 16 0,1-2 0 31,1 0-2256-31,2-3-464 0,0-1-96 0,-1-1-16 0</inkml:trace>
  <inkml:trace contextRef="#ctx0" brushRef="#br3" timeOffset="-211027.45">16225 16309 20095 0,'0'0'896'0,"0"0"176"0,0 0-864 0,0 0-208 15,8 1 0-15,-1-1 0 0,3 0 992 0,-1-3 160 16,0-2 16-16,1-1 16 0,2-3-144 0,-3-2-16 15,-2-1-16-15,-1 2 0 0,1-2-448 0,-2 1-96 16,-1-1-16-16,-2 0 0 0,0-1 64 0,-2 1 16 16,-2 1 0-16,0 0 0 0,-1 2 96 0,-2 1 16 15,-4 0 0-15,-2 2 0 0,1 2 112 0,-2 1 16 16,-1 1 16-16,0 2 0 0,0 0-192 0,1 2-32 16,1 4-16-16,0 3 0 0,1 2-32 0,-1 1 0 15,2 4 0-15,1 2 0 0,2 0-128 0,1 4-48 0,2-1 0 0,3 3 0 16,3-1-192-16,3 1-144 0,1-2 192 0,2-1-192 15,1-2 128-15,2-2-128 0,2-2 0 0,3-2 0 16,0-2 0-16,1-1 0 0,1-7 0 0,-1 0 0 31,3-2-1744-31,1-2-304 0,0-3-64 0,-1-2-14400 0</inkml:trace>
  <inkml:trace contextRef="#ctx0" brushRef="#br3" timeOffset="-210824.4">16585 15888 11967 0,'0'0'528'0,"0"0"112"0,-4-4-512 0,4 4-128 16,0 0 0-16,0 0 0 0,0 0 5120 0,0 0 976 16,0 0 208-16,0 0 32 0,5 9-4368 0,3 5-880 15,2 6-192-15,1 2-16 0,-1 1-624 0,0 4-128 16,1 1-128-16,-1 2 176 0,2 1-176 0,-2 2 0 15,1-3 0-15,-1 0 0 0,-1-1-176 0,1-1-112 16,-1 0-32-16,-3-3 0 16,1-2-2416-16,-2-5-480 0,0 1-112 0</inkml:trace>
  <inkml:trace contextRef="#ctx0" brushRef="#br3" timeOffset="-210635.15">16522 16139 37151 0,'0'0'1648'0,"0"0"336"0,0 0-1600 0,0 0-384 0,0 0 0 0,0 0 0 16,0 0 848-16,5-5 96 0,4 1 16 0,4-1 0 15,3-2-256-15,2 1-64 0,2-1 0 0,2-2 0 16,-1 1-512-16,1 1-128 0,0-1 0 0,0 1 0 31,-1 3-2224-31,1-1-464 0,-1 3-112 0</inkml:trace>
  <inkml:trace contextRef="#ctx0" brushRef="#br3" timeOffset="-210275.69">16984 16142 25567 0,'0'0'1136'0,"-2"9"224"0,0 0-1088 0,-1 0-272 0,-1 0 0 0,1 1 0 16,2-1 1280-16,1 1 192 0,1 1 32 0,1-1 16 15,0 0-800-15,1 1-144 0,0-2-48 0,1-1 0 16,-1-2-2240-16,-3-6-448 0</inkml:trace>
  <inkml:trace contextRef="#ctx0" brushRef="#br3" timeOffset="-210135.08">16986 15911 5519 0,'-9'-18'496'0,"5"10"-496"0,-1-2 0 0,1-1 0 0,0 1 5040 0,1 1 912 15,1 1 176-15,1 1 32 0,1 1-4496 0,1-2-896 16,-1 8-176-16,5-7-9136 16,2 1-1824-16</inkml:trace>
  <inkml:trace contextRef="#ctx0" brushRef="#br3" timeOffset="-209759.75">17210 15764 19343 0,'-6'13'1728'0,"5"-3"-1392"0,-1 3-336 0,1 3 0 15,0 5 1792-15,1 1 272 16,0 1 64-16,0 2 16 0,1 3-352 0,0-1-64 0,2 0 0 0,-2 3-16 16,4-4-832-16,-1 1-176 0,2-3-16 0,-1-2-16 15,0-1-448-15,1-2-96 0,1-2 0 0,-2-3-128 16,-1-1 144-16,0 0-144 0,1-4 0 0,-2-1 144 15,-1-2-144-15,-2-6 0 0,0 0 0 0,0 0 0 16,0 0-272-16,0 0-96 0,0 0-16 0,0 0 0 31,0 0-256-31,0 0-48 0,2-7-16 0,0-3 0 16,1-3-512-16,0-2-128 0,-1-5 0 0,2-1-16 0,1 3 112 16,2 0 32-16,-2 1 0 0,2-1 0 0,0 2 864 0,2 3 176 0,1 3 48 0,-1 3 0 15,1 4 1024-15,1 5 224 0,-1 3 32 0,0-1 16 16,0 5 1008-16,-1 1 208 0,-1 1 48 0,-1 1 0 15,-1-1-1600-15,-1 2-304 0,-1 2-64 0,-2 0-16 0,0 1 384 16,-2 0 64-16,-2-1 0 0,1 1 16 0,-3-2-464 0,-1 1-80 16,0-1-32-16,-3-1 0 0,-3 0-192 0,1-4-144 15,-2-1 192-15,1-2-192 16,-1-3-1632-16,1 1-432 0,2-4-96 0,0-4-14320 16</inkml:trace>
  <inkml:trace contextRef="#ctx0" brushRef="#br3" timeOffset="-209400.44">17560 15658 30399 0,'0'0'2704'0,"0"0"-2160"15,0 0-544-15,0 0 0 0,0 0 1248 0,1 8 144 16,0 1 16-16,-1 4 16 0,-1 3-656 0,0 5-128 0,-2 2-16 0,1 5-16 16,0 2-32-16,1 1-16 0,1 0 0 0,0 2 0 15,1-2-208-15,2 0-32 0,2-1-16 0,3-2 0 16,0-4-304-16,2 0 160 0,1-3-160 0,2-2 128 15,1 1-128-15,2-3 0 0,-1-2 0 0,2-1 0 16,-1-1-240-16,-2-4 80 0,-1-3 16 0,0-1 0 16,0-2 144-16,0-2-208 0,0-1 80 0,-2 0 128 15,-1-4-304-15,1-1 64 0,-2-1 16 0,-1-3 0 16,-2-3-160 0,-1 0-48-16,1-1 0 0,-3 0 0 0,0 0 112 0,0 1 32 0,-3-1 0 0,-2 0 0 15,-2-1 288-15,-1 1-160 0,-1 1 160 0,-1 3-128 16,1 2 368-16,-1 3 80 0,7 4 0 0,-9 0 16 15,0 4 320-15,1 3 64 0,2-1 16 0,2 6 0 16,2 4-144-16,2 2-16 0,3 0-16 0,2 2 0 0,3-1-272 16,1 0-48-16,3-1-16 0,2-4 0 0,3 2-224 0,4-3 0 15,4-3 0-15,5 0 0 16,4-5-1632-16,5-3-272 0,5-3-48 0</inkml:trace>
  <inkml:trace contextRef="#ctx0" brushRef="#br3" timeOffset="-209024.04">18573 15701 13823 0,'1'-5'1216'0,"-1"-3"-960"16,0-1-256-16,0 1 0 0,4-2 3616 0,-1 2 672 15,-1 0 144-15,1 4 32 0,-3 4-2096 0,0 0-400 16,0 0-96-16,6 7-16 0,1 3-896 0,-1 6-192 16,2 3-48-16,0 5 0 0,-1 5-496 0,0 2-96 15,2 3-128-15,2 1 176 0,-1 0-176 0,2 2 0 16,0 2-192-16,0 0 192 16,1 0-2544-16,-2 1-384 0,-2-3-80 0</inkml:trace>
  <inkml:trace contextRef="#ctx0" brushRef="#br3" timeOffset="-208633.48">18620 16030 14735 0,'0'0'640'0,"0"-7"160"0,0 7-640 0,1-8-160 0,2-1 0 0,1 0 0 16,1 1 3440-16,1-2 656 0,2 0 128 0,3 0 16 15,-1 4-2384-15,2-3-464 0,1 1-112 0,1 1 0 16,0 1-640-16,2-1-112 0,-3 2-16 0,0 4-16 15,-1-3-112-15,0 1 0 0,-3 3-16 0,-3 0 0 16,-6 0-160-16,0 0-16 0,3 7-16 0,-3-1 0 16,1 3 32-16,-2 2 16 0,-2 2 0 0,-1 3 0 15,0 2-96-15,3 0-128 0,1 2 176 0,4 1-176 16,1-3 0-16,3-1 0 0,2-3 0 0,2 0 0 16,1-4 0-16,4-3 0 0,3 0 0 0,1-5 0 15,-1-2-160-15,3-2 160 0,-1-6-160 0,0-1 160 16,-1-2 0-16,-2 1 208 0,0-2-16 0,-4 2 0 15,-2-4-192-15,-4 1-288 0,-2-2 64 0,-4 2 16 0,-3 1 480 0,-4-1 112 16,-2 3 0-16,-3 1 16 0,-2-2 496 0,-2 2 80 16,-3-1 32-16,0 2 0 0,1 1-528 0,0 5-96 15,1-3-32-15,3 3 0 0,2-2-352 0,2 3-192 16,0 1 32-16,7 0-13152 16,0 0-2640-16</inkml:trace>
  <inkml:trace contextRef="#ctx0" brushRef="#br4" timeOffset="-204258.43">14465 17137 23039 0,'0'0'2048'0,"5"26"-1648"0,-13-26-400 0,2 0 0 15,0 0 1536-15,6 0 240 0,0 0 32 0,0 0 16 16,-5 6-672-16,1 3-144 0,3 6-32 0,-2 2 0 15,1 1-432-15,-1 4-96 0,-2 7 0 0,1-2-16 16,1 2-112-16,1 1-32 0,1 0 0 0,-1-5 0 16,2-1 128-16,0-5 32 0,2-1 0 0,-1-6 0 15,-1-3-176-15,0-9-16 0,0 0-16 0,0 0 0 16,0 0-240-16,5-6 144 0,2-3-144 0,-1-6 128 16,2-4-128-16,0-3 192 0,1-4-192 0,0-2 192 15,0-5-192-15,0-4 0 0,-2-3 0 0,-1-2 0 0,2 1 0 16,0-2 128-16,-4 0-128 0,-2 1 0 0,-2 0 0 0,0 4 0 15,-1 3 0-15,0 4 0 0,0 2-160 0,1 3-16 16,1 4 0-16,-1 6 0 0,-1 5 176 0,-1 3-208 16,2 8 80-16,0 0 128 0,0 0-224 0,-1 11 80 15,1 8 16-15,0 5 0 0,0 5-64 0,3 5 0 16,0 3 0-16,4-1 0 0,1 1 192 0,0-2-128 16,1-3 128-16,1 0-128 0,1-2 128 0,0-3 0 15,0-2 0-15,0-7 0 0,2 0 0 0,1-5 304 16,-4-4-48-16,2-1-16 0,-2-1 448 0,1-6 80 15,-2-1 32-15,-1-1 0 0,-2-3 80 0,1-1 16 16,-1-2 0-16,1-1 0 0,-1-5-560 0,-2 2-96 0,1-3-32 16,0 0 0-16,1 0-208 0,-1-2 0 0,0-1 0 0,-1-5 0 31,0 1-1120-31,-1-2-272 0,-2-3-48 0,0-2-10736 0,0 0-2160 0</inkml:trace>
  <inkml:trace contextRef="#ctx0" brushRef="#br4" timeOffset="-203930.29">14875 17069 19343 0,'-5'14'1728'0,"3"-5"-1392"0,0 8-336 0,1 3 0 16,0 3 2576-16,1 3 448 0,1 2 96 0,2-1 16 16,1 3-1616-16,1 0-320 0,1-1-64 0,3-4-16 0,3-1-352 15,0-3-64-15,1-1 0 0,1-1-16 0,1-6-464 0,0-4-96 16,0-1 0-16,0-3-128 0,-2-2 160 0,0-3-160 15,0-4 128-15,2-1-128 0,-4-4 160 0,0-2-160 16,-1 0 192-16,-1-2-192 0,0-2 144 0,1-2-144 16,-3-2 0-16,0-1 144 0,-2 1-144 0,0 0 0 15,-1 1 0-15,0 0 0 0,0 0 0 0,-1 1 0 16,-1-4 0-16,1 5 0 0,0-2 0 0,-2 2 0 16,-1 1 0-16,0 3 0 0,0 3 0 0,0 9 128 15,0 0-128-15,0 0 128 0,0 0 144 0,0 0 32 16,-4 9 0-16,0 3 0 0,1 1-128 0,2 2-32 15,2 2 0-15,-1 4 0 0,2 1-144 0,0 2 0 16,1-1 0-16,2 1 0 0,0-2-144 0,3 0-16 16,3-1 0-16,0-3 0 15,1-1-2048-15,1-1-416 0,1-3-64 0</inkml:trace>
  <inkml:trace contextRef="#ctx0" brushRef="#br4" timeOffset="-203694.14">15535 17117 26719 0,'-23'5'1184'0,"11"-1"240"0,-2-1-1136 0,-1 2-288 0,2 2 0 0,3 3 0 15,-1 3 2592-15,2 3 464 0,3 1 80 0,2 1 32 0,1 0-1744 0,4 4-336 16,3 2-80-16,3-3-16 0,3-2-624 0,3 1-128 16,3-1-32-16,5 0 0 0,0-1 32 0,2-5 0 15,3 0 0-15,0-1 0 0,-1-3-96 0,1-3-16 16,2-1 0-16,-2-2 0 0,-2-3-128 0,0-1-224 15,-2-3 48-15,0-1 16 16,-4-3-1776-16,1 1-368 0,-2-3-64 0,-2-2-14448 16</inkml:trace>
  <inkml:trace contextRef="#ctx0" brushRef="#br4" timeOffset="-203131.49">14024 16974 1839 0,'0'0'0'0,"0"0"160"0,0 0-160 0,0 0 0 16,0 0 0-16,0 0 0 0,0 0 4048 0,0 0 784 15,0 0 160-15,0 0 16 0,0-6-2960 0,0 6-608 16,3-3-112-16,1-1-32 0,1 0-144 0,1 1-48 15,1 1 0-15,2-1 0 0,3 2-256 0,-2 1-48 16,-1 1-16-16,0 0 0 0,-1 2-240 0,-8-3-48 16,0 0-16-16,0 0 0 0,9 4-160 0,-2 0-16 15,-7-4-16-15,0 0 0 0,0 0-48 0,0 0-16 16,0 0 0-16,0 0 0 0,0 0-96 0,0 0 0 16,-5 4-128-16,5-4 192 0,-8 2-64 0,1-2-128 15,-2 0 176-15,3-4-176 0,-2 2 128 0,0-1-128 16,2 0 0-16,-1 2 0 0,7 1 0 0,-5-2 0 15,5 2 0-15,0 0 0 0,-3-6 0 0,3 6 0 0,0 0-144 0,0 0 144 16,0 0 0-16,0 0 0 0,4-5 0 0,-4 5 0 16,0 0 0-16,0 0 0 0,0 0 144 0,8-1-144 15,-8 1 144-15,0 0-144 0,0 0 0 0,6 4 144 16,0 1-144-16,-2 1 0 0,-2 2 0 0,1 0 0 31,-2 1-1984-31,0-1-256 0,-1 4-64 0</inkml:trace>
  <inkml:trace contextRef="#ctx0" brushRef="#br4" timeOffset="-202725.29">14188 17365 22175 0,'0'0'976'0,"2"6"208"0,-4 1-944 15,1-1-240-15,1-6 0 0,0 0 0 0,0 0 896 0,0 0 128 16,-1 6 16-16,1-6 16 0,-5 5 128 0,5-5 32 16,-7 0 0-16,0 0 0 0,0 0-544 0,0-4-96 15,2 0-32-15,5 4 0 0,-7-4-144 0,1-1-16 16,1-2-16-16,-1 1 0 0,3-1-368 0,1-2 128 16,4-1-128-16,0 1 0 0,2 1 0 0,0 1 0 15,0-2 0-15,0 1 0 0,1 2 0 0,0-3 0 16,2 2 0-16,-1 2 0 0,1 1 0 0,-1 1 0 15,2 2 0-15,0 1 0 0,1 1 0 0,0 1 0 0,-9-2 192 0,9 4-64 16,0 2 272-16,-1 1 64 0,-2 2 16 0,-3-3 0 16,0 2 32-16,-2 1 16 0,-1 0 0 0,-1 1 0 15,-2-4 112-15,0 2 0 0,-1 0 16 0,-2-2 0 16,1 1-448-16,1 1-80 0,-1-3-128 0,0-1 176 16,5-4-336-16,-7 2-64 0,7-2-16 0,0 0 0 31,0 0-3024-31,0 0-624 0,-4-11-112 0,4 11-32 0</inkml:trace>
  <inkml:trace contextRef="#ctx0" brushRef="#br4" timeOffset="-202287.65">15131 16965 7359 0,'0'0'320'0,"0"0"80"0,0 0-400 0,0 0 0 0,0 0 0 0,0 0 0 16,0 0 3968-16,0 0 720 0,0 0 144 0,-1 9 32 15,-1 0-2384-15,1 3-480 0,1-1-80 0,0 2-32 16,0 0-672-16,0 2-128 0,0-2-16 0,1 5-16 16,2 0-688-16,0-2-144 0,-1-2-32 0,2-2 0 15,1 0-192-15,0 1-192 0,1-3 48 0,0 2-15792 16</inkml:trace>
  <inkml:trace contextRef="#ctx0" brushRef="#br4" timeOffset="-201365.59">14769 16808 17327 0,'0'0'768'0,"0"0"160"0,0 0-736 0,0 0-192 15,0 0 0-15,0 0 0 0,0 0 1168 0,0 0 208 16,0 0 32-16,0 0 16 0,0 0-32 0,0 0-16 16,0 0 0-16,0 0 0 0,0 0 144 0,0 0 16 15,1 7 16-15,-1 0 0 0,-1 4-320 0,-1 1-64 16,0-3-16-16,0 2 0 0,1 5-560 0,-2-3-112 16,-1 4-32-16,1 3 0 0,-1-3-320 0,1 0-128 15,-1 0 0-15,2 1 144 16,-2 3-1488-16,1-1-288 0,0 0-64 0</inkml:trace>
  <inkml:trace contextRef="#ctx0" brushRef="#br3" timeOffset="-197925.61">16832 17219 19119 0,'0'0'832'0,"0"0"192"0,3-5-816 0,0-1-208 0,-2 0 0 0,-1 1 0 15,0-1 928-15,-1 1 144 0,-3-1 16 0,0-1 16 16,-3-2 48-16,1 3 16 0,-1 0 0 0,-1 1 0 16,-1 0-560-16,0 1-112 0,0 1-32 0,0 2 0 15,0 0-64-15,0 3-16 0,-1 2 0 0,1 3 0 16,0 1-144-16,1 2-48 0,2 2 0 0,-1-2 0 16,2 1-192-16,0 2 0 0,1 1 0 0,3 0 0 15,1-1 0-15,1 0 0 0,2 2 0 0,0-2 0 16,1-1 0-16,2-1 0 0,-1-3-128 0,1 0 128 15,1 0 0-15,1-2 0 0,0 1 0 0,-2-6 144 0,-6-1-144 0,9 1 192 16,-1-1-192-16,0-2 192 0,-2-2-16 0,1-4 0 16,1 0 0-16,1 0 0 0,0-1 16 0,0 0 16 15,-1-1 0-15,0-1 0 0,0-3-80 0,-1 0-128 16,0-1 176-16,1-2-176 0,-2 2 208 0,1 0-64 16,-1 2-16-16,-1 3 0 0,-1 2 208 0,-1 2 48 15,-2 0 0-15,-1 6 0 0,0 0 192 0,0 0 32 16,0 0 16-16,-1 11 0 0,-2-3-384 0,-1 5-80 15,3 2-16-15,0 1 0 0,1 1-144 0,0 1 0 16,1 2 0-16,0 2 0 16,2-3-544-16,1 1 16 0,1 1 0 0,0-4 0 15,2-2-2144-15,1 0-416 0,0-4-96 0</inkml:trace>
  <inkml:trace contextRef="#ctx0" brushRef="#br3" timeOffset="-197753.75">17114 17065 11055 0,'-4'-25'480'0,"3"12"112"16,-1-3-464-16,1-2-128 0,0-1 0 0,-1 0 0 0,-1 2 3536 0,0 3 688 0,0 2 144 0,1 3 32 16,-1 1-2288-16,3 8-448 0,0 0-80 0,0 0-32 15,0 0-912-15,3 10-192 0,1 4-48 0,1 5 0 16,3 6-272-16,1 5-128 0,0 5 0 0,3 5 128 16,2 0-128-16,0 2-256 0,2 1 64 0,0 0 16 15,-2 0-2336-15,-1-5-480 0,-1-3-80 0</inkml:trace>
  <inkml:trace contextRef="#ctx0" brushRef="#br3" timeOffset="-197425.59">17084 17121 28559 0,'-9'-14'1264'0,"6"7"272"0,-1-1-1232 0,0 0-304 15,2 1 0-15,0 1 0 0,2 6 1248 0,0 0 192 16,0 0 32-16,0 0 16 0,0 0-784 0,12 3-176 15,1 0-16-15,2 1-16 0,0 1-496 0,2 0 0 16,1-4 0-16,2 1 0 16,1-5-1680-16,-2 2-240 0,1-5-32 0,-2 1-16 15,-2-3 336-15,-2-1 64 0,-1 0 16 0,-1-4 0 16,-2 1-640-16,-1 1-128 0,1-2-32 0,-3-2 0 16,0 2 848-16,-1-2 160 0,-3 0 48 0,0 1 0 0,-2 0 1872 0,2 1 368 0,1-2 80 0,-1 4 0 15,0 1 704-15,1 3 128 0,0 0 16 0,1 3 16 16,-5 4 304-16,0 0 64 0,0 0 16 0,4 8 0 15,1 6-1056-15,2 7-192 0,1 3-64 0,1 4 0 16,1 8-592-16,2 1-128 0,0 4-32 0,1-1 0 16,0 2-208-16,1 1 128 0,2-1-128 0,-2-2 0 31,-1-2-1728-31,-1-4-432 0,-2-2-80 0</inkml:trace>
  <inkml:trace contextRef="#ctx0" brushRef="#br3" timeOffset="-196956.89">17415 17219 14735 0,'-10'-16'640'0,"7"8"160"0,0-2-640 0,1 1-160 16,-1-2 0-16,2 4 0 0,1-1 4256 0,1 2 816 15,-1 6 176-15,4-6 16 0,0 1-3984 0,4-2-784 16,1 3-176-16,3 2-16 0,2-2-304 0,3 0-144 16,3 3 16-16,0-1 0 15,3 1-656-15,1 1-128 0,4 0-32 0,0 1 0 16,4 1-496-16,-2-1-96 0,0-1-32 0,-2 1 0 15,-2-1-224-15,-2-1-32 0,-3-2-16 0,-3 2 0 16,-4 0 800-16,-2-1 144 0,-3 1 48 0,-9 1 0 0,0 0 1824 0,0 0 368 16,0 0 80-16,0 0 16 0,0 0 224 0,0 0 64 15,-5 9 0-15,0-1 0 0,-2 0-704 0,-1 1-144 16,1 0-32-16,-3 0 0 0,3 0-304 0,-1 2-64 16,0 0-16-16,0 1 0 0,3 1-336 0,0-2-128 0,1-1 0 15,3 1 0-15,-1 0 0 0,4-3 0 0,0 1 0 0,2 0 0 16,0-1 128-16,1-1-128 0,-5-7 0 0,8 6 144 15,-1-1-16-15,0-1-128 0,1-2 192 0,0-2-64 16,-1-3 128-16,0 0 0 0,1 0 16 0,0-3 0 16,0 1 64-16,1-1 16 0,0-1 0 0,0-1 0 15,0 0-16-15,-1 1 0 0,-3-1 0 0,1 1 0 16,-1-3 16-16,-1 2 0 0,-2 3 0 0,-2 5 0 16,0 0 32-16,0 0 0 0,0 0 0 0,0 0 0 15,0 0-208-15,0 0-48 0,-1 9 0 0,1 1 0 16,1 1-448-16,1 2-112 15,0 1-16-15,2-1 0 0,0 0-2144 0,0 0-432 0,0-2-96 0,1-2-10352 16</inkml:trace>
  <inkml:trace contextRef="#ctx0" brushRef="#br3" timeOffset="-196769.38">18193 17177 15663 0,'0'0'688'0,"-2"-6"144"0,-2-2-656 0,-3 1-176 15,0-2 0-15,-3 4 0 0,0 1 3936 0,-2 0 752 16,0 0 160-16,1 2 16 0,-2 0-2560 0,0 2-528 15,2 3-112-15,2 1 0 0,0 1-784 0,1 1-160 16,0 4-16-16,3 0-16 0,1 3-496 0,0 3-192 16,3 3 176-16,2 0-176 0,2 1 0 0,2 1 0 15,3-1 0-15,1-1 0 0,2 0 0 0,-1-1-192 16,0-1 48-16,2-4 0 16,2-4-720-16,2-1-144 0,4-2-16 0,-2 1-16 15,0-6-2144-15,3-1-416 0,-3-1-96 0</inkml:trace>
  <inkml:trace contextRef="#ctx0" brushRef="#br3" timeOffset="-196597.63">18445 16897 28559 0,'0'0'1264'0,"0"0"272"0,0 0-1232 0,-4 8-304 0,1 2 0 0,0 3 0 16,-3 3 816-16,1 2 96 0,0 7 32 0,1 1 0 15,3 1-384-15,-1 2-80 0,1 1-16 0,1 0 0 16,1 0-336-16,2 0-128 0,-2-2 0 0,2 1 0 15,1-3-1392-15,0-1-368 0,0 0-80 16</inkml:trace>
  <inkml:trace contextRef="#ctx0" brushRef="#br3" timeOffset="-196331.96">18598 17081 20095 0,'0'0'896'0,"-2"-7"176"0,0-3-864 0,-1 1-208 15,-1 1 0-15,0-1 0 0,-1 3 1376 0,-2 2 224 16,1 2 64-16,-2 3 0 0,-1 2-240 0,0 3-32 16,0 5-16-16,1 2 0 0,-1 0 0 0,1 4 0 15,3-2 0-15,0 4 0 0,-1-1-224 0,5 3-64 16,0-2 0-16,2 2 0 0,2-1-496 0,1-1-96 16,1-4-32-16,4 0 0 0,0 1-256 0,3-2-48 15,1 1-16-15,2-2 0 0,2-2-144 0,2 0 0 0,-2-2 0 0,2-3 0 16,2-2 0-16,4-1-272 0,-2-2 64 0,2-2 16 31,1-2-2176-31,-1-1-448 0,-2-1-64 0</inkml:trace>
  <inkml:trace contextRef="#ctx0" brushRef="#br3" timeOffset="-195597.64">15890 17878 21183 0,'0'0'1888'0,"0"0"-1504"15,0 0-384-15,-4 4 0 0,1 3 1712 0,1 2 272 16,0 3 48-16,2 3 16 0,0 5-1152 0,2 1-208 0,-1 5-48 0,1 10-16 15,1 1-32-15,1-2 0 0,0-2 0 0,0-2 0 16,-2 0-368-16,1-3-80 0,0-4-16 0,1-1 0 16,-1-5-128-16,1-3 128 0,-2-3-128 0,-1-1 128 15,2-4-128-15,-3-7 0 0,0 0 0 0,0 0 0 32,0 0-624-32,7-2 0 0,0-3 0 0,-1-3 0 15,-2-4-192-15,0-1-32 0,0-1-16 0,0-2 0 16,0-1 352-16,0 0 80 0,-1 2 16 0,-1-4 0 0,1 4 288 0,-1 2 128 0,1 2-128 0,1 2 128 15,1 3 0-15,0 3 0 0,-5 3 192 0,9 3-64 16,2 0 112-16,2 4 16 0,-1 2 16 0,2 3 0 16,2 1-80-16,1 1 0 0,0 1-16 0,1-1 0 15,-1-1 64-15,1 0 16 0,0-1 0 0,2-1 0 16,1 0 16-16,-1-3 16 0,3-2 0 0,0-2 0 0,2-3-80 0,0-2-16 16,-1-3 0-16,1-1 0 0,3-2-192 0,-4 1 176 15,0-5-176-15,-2-2 160 0,0-2-160 0,-2-3 128 16,-3-1-128-16,-2 1 128 0,-2 0-128 0,-2 0 0 15,-5 1-192-15,-2-2 192 0,-3 1-192 0,-2 1 192 16,-4 3-160-16,-3 1 160 0,-2 1 0 0,-2 2 0 16,0 2 208-16,-1 3-64 0,0 2 528 0,-1 4 96 15,0 2 32-15,0 3 0 0,1 4 96 0,0 3 32 16,0 4 0-16,6-1 0 0,0 5-384 0,3 1-80 16,3 1-16-16,2 0 0 0,3 1-448 0,3-1 128 15,3 1-128-15,3-2 0 0,1 0 0 0,5-3 0 16,1 0 0-16,4-2-160 15,1-4-416-15,1-3-96 0,-1-2-16 0,-1-3 0 16,1-1-2896-16,-7-1-576 0</inkml:trace>
  <inkml:trace contextRef="#ctx0" brushRef="#br3" timeOffset="-195066.24">16866 17985 24991 0,'0'0'1104'0,"0"0"240"0,0 9-1088 0,1 5-256 0,2 0 0 0,0 3 0 15,1 2 608-15,0 2 64 0,-1 1 16 0,1 2 0 16,3 5 448-16,-1-2 80 0,2-1 32 0,-1 0 0 16,-2-5-416-16,0 0-64 0,-1-2-32 0,0 0 0 15,-1-5-272-15,-1-1-48 0,0-3-16 0,-2-2 0 16,0-1-64-16,0-7-16 0,0 0 0 0,0 0 0 0,0 0-96 0,0 0-32 16,-3-5 0-16,2-5 0 0,-2 0-336 0,0-3-80 15,1-1-16-15,0-5 0 16,1 1-144-16,0-1-16 0,0-2-16 0,-1 0 0 0,1 1 64 0,1 2 16 15,0 2 0-15,1 2 0 0,2 1 192 0,1 3 144 16,0 0-192-16,1 3 192 0,3-1-160 0,1 3 160 16,1 2-128-16,2 4 128 0,2 4 0 0,2-1-128 15,2 6 128-15,2-1 0 0,1 4 0 0,3 1 0 16,0-1 0-16,1 0 176 0,-2 0-176 0,2-2 128 16,-3-2-128-16,-4-4 128 0,-1-1-128 0,0 1 0 15,0-4 144-15,0 1-144 0,-1-2 224 0,-2-2-32 16,-1 1 0-16,0-5 0 0,-4 0 128 0,-1 0 0 15,-1-2 16-15,-2 0 0 0,-1 0-144 0,-2-1-16 0,0-3-16 16,-1 2 0-16,-1-4-160 0,-3 1 0 0,-2 0 0 0,-3 0 128 16,-1 1-128-16,0 0 0 0,-1 3 0 0,-1-1 128 15,-1 2 0-15,5 5 0 0,-2 2 0 0,-1 3 0 16,4 4 288-16,-2 3 48 0,2 3 16 0,0 2 0 16,2 4-64-16,1 7-16 0,3 1 0 0,1 0 0 15,3 0-144-15,2-1-48 0,3-2 0 0,3-1 0 16,1-1-208-16,4-2 0 0,1-4 128 0,1 0-128 15,-1-5 0-15,1-1-256 0,4-2 48 0,0-3 16 16,1-3-2224-16,-1-1-432 16,-1-1-96-16</inkml:trace>
  <inkml:trace contextRef="#ctx0" brushRef="#br3" timeOffset="-194877.46">17895 17731 26719 0,'-12'4'1184'0,"7"-1"240"0,-2 1-1136 0,1 3-288 16,-1 0 0-16,1 3 0 0,-1 2 2816 0,2 2 496 16,0 2 96-16,-2 9 32 0,2 2-2144 0,3 3-416 15,0 1-96-15,5 2-16 0,-2 1-528 0,2 2-112 16,1 1-128-16,1-1 176 0,0-2-176 0,0 0 0 16,2-4-192-16,-1-1 192 15,0-2-1296-15,-1-1-144 0,0 0-32 0,0-1-10048 0,0 0-2000 0</inkml:trace>
  <inkml:trace contextRef="#ctx0" brushRef="#br3" timeOffset="-194580.52">18000 18456 20271 0,'0'9'1792'0,"-1"-1"-1424"0,-1 2-368 0,-1 2 0 15,0 1 2576-15,-1 0 448 0,0 2 96 0,1-1 16 16,-3-1-1392-16,2 0-272 0,1-1-48 0,-1-2-16 16,-2-1-912-16,2 2-192 0,1-5-48 0,3-6 0 15,-6 4-96-15,6-4-32 0,-6 4 0 0,-1-3 0 0,1-2-128 0,6 1 160 16,-7-4-160-16,7 4 160 0,-5-6-160 0,2-2 0 16,2-1 0-16,1-2 0 0,1 1 0 0,3 1-176 15,0-4 176-15,2 2-128 0,0 1 128 0,1 2 0 16,-1 0 0-16,1 2 0 0,-1 0 0 0,2 4 0 15,0 0 128-15,0 2-128 0,-8 0 176 0,7 3-48 16,-7-3 0-16,8 5 0 0,-3 2-128 0,-1 1 0 16,-4-8 0-16</inkml:trace>
  <inkml:trace contextRef="#ctx0" brushRef="#br0" timeOffset="-158456.39">21301 13400 16575 0,'8'-2'736'0,"1"-6"160"0,1 0-720 0,1 0-176 0,1 2 0 0,1-1 0 15,0 7 2256-15,0-3 432 0,1 2 64 0,-3 1 32 16,-2 1-1136-16,-2 6-240 0,-4 2-32 0,1-1-16 15,-2 1-592-15,-4 4-112 0,-2 1-16 0,-2 9-16 0,-3 1-352 16,-3 5-64-16,-1-3-16 0,-1 4 0 0,-1 0-32 0,1-1-16 16,-2-2 0-16,1-2 0 0,-1 0 80 0,2-2 16 15,-1-2 0-15,2 1 0 0,2-4-112 0,1 1 0 16,1-4-128-16,3 1 192 0,1-2-192 0,2-1 0 16,2-1 0-16,2-3 0 0,0-1 0 0,-1-8 128 15,7 7-128-15,3-1 0 0,2 1 0 0,2-3 128 16,2-2-128-16,2 1 0 15,3-3-464-15,3-3-144 0,0 1-32 0,4-2 0 16,2-3-2304-16,0-1-480 0</inkml:trace>
  <inkml:trace contextRef="#ctx0" brushRef="#br0" timeOffset="-158065.75">21266 13593 25967 0,'-13'1'1152'0,"13"-1"240"0,0 0-1120 0,0 0-272 0,0 0 0 0,0 0 0 15,0 0 784-15,12 3 112 0,0 0 0 0,3-3 16 16,5 0 128-16,3-3 32 0,5 2 0 0,2-2 0 16,2-3-16-16,6-1 0 0,0-1 0 0,2 2 0 15,3 1-384-15,0 1-80 0,2-2-16 0,0 3 0 16,2-1-368-16,4-2-80 0,1 0 0 0,2 1-128 15,-1-2 224-15,2 2-64 0,-2 0-16 0,2-1 0 0,-4 1-144 16,1 0 0-16,0 1 0 0,2-1 0 0,0-2 0 0,3 1 128 16,-3-1-128-16,0 1 128 0,-3 1-128 0,-2-2 0 15,-2 1 144-15,-1 0-144 0,-1 0 128 0,1 1-128 16,0 1 128-16,-3 0-128 0,0 0 208 0,-2 0-16 16,2 0-16-16,15-2 0 0,-10-4 0 0,-4 4 0 15,-1-1 0-15,-5 1 0 0,-4-1-176 0,3 2 0 16,-2 0 144-16,-9 1-144 0,1-1 0 0,3 0 128 15,1-1-128-15,1 1 0 0,-1 3-128 0,-1-4-112 16,-3 1-16-16,9-3 0 16,-8 1-2208-16,-3-3-448 0,-3 0-96 0</inkml:trace>
  <inkml:trace contextRef="#ctx0" brushRef="#br0" timeOffset="-157768.89">23630 12851 25791 0,'0'0'2304'0,"0"0"-1856"0,0 0-448 0,8 12 0 16,3-2 864-16,1 1 80 0,3-1 16 0,-1-1 0 15,4-1-640-15,0 0-112 0,1 0-16 0,-5-2-16 16,3 2-16-16,2 0 0 0,4 0 0 0,-1 0 0 16,0 0-160-16,0 2-176 0,0-2 48 0,-1 1 0 15,-3 1 0-15,-1 2 0 0,-4 0 0 0,-2 1 0 16,-3 0 128-16,-4 1 128 0,-4 1-128 0,-4 2 176 15,-4 1 752-15,-4 3 160 0,-1 0 16 0,-4 2 16 16,-1 3 176-16,-3 1 48 0,-3 2 0 0,0 0 0 16,-2 2-208-16,1-1-48 0,1 1 0 0,0 1 0 0,0-2-528 0,2 0-112 15,2-3-32-15,-4 12 0 16,4-4-1120-16,6-2-208 0,2-2-48 0,6-11-17712 16</inkml:trace>
  <inkml:trace contextRef="#ctx0" brushRef="#br2" timeOffset="-150330.81">18007 13257 15023 0,'1'-8'656'0,"1"-2"160"0,-1-1-656 0,1-1-160 0,0-1 0 0,0-1 0 16,1-2 1376-16,0-1 240 0,-2 0 48 0,0 1 16 16,2 0-352-16,-3-1-80 0,-2 1-16 0,0-1 0 15,-1-1-144-15,1 1-48 0,-1 1 0 0,-2 0 0 16,-2 0 112-16,1 0 0 0,-2-1 16 0,0 3 0 15,0-2-336-15,1 2-64 0,-3-2 0 0,0 1-16 16,-3-1-192-16,0 0-48 0,0 1 0 0,0 0 0 16,0 0-240-16,0 2-48 0,0-2-16 0,-2 1 0 15,1 1-80-15,-3 0 0 0,1 1-128 0,1 2 192 16,-1 1-192-16,1 1 0 0,-2 1 0 0,1 2 0 0,2 0 0 0,1 2 0 16,-1 1 0-16,3 0 0 0,-1 2 0 0,2 0 0 15,0-2 0-15,1 4 0 0,3 0 0 0,-1 3 0 16,1-2 0-16,1 0 0 0,-1 1 0 0,2 2 0 15,-1-1 0-15,0 4 0 0,0-1 0 0,0 2 0 16,-2 2 0-16,1 1 0 0,-1 3 0 0,2 0 0 16,1 4 0-16,-1 1 144 0,-2-2-16 0,-1 5 0 15,2-2 0-15,-2 3 0 0,-1 1 64 0,0 1 0 16,-2 2 0-16,2 1 0 0,0 0-192 0,0-1 192 16,-1-1-192-16,0 1 192 0,1 1-192 0,0-4 0 15,-1 0 0-15,-1 2 0 0,0-4 0 0,0 4 0 16,2-1 0-16,0 0 0 15,0 2-672-15,0-3-16 0,1 3 0 0,1-3 0 16,-1-1-1472-16,2-2-288 0,2 1-64 0,-1-3-16 16,0-6-656-16,1 1-128 0</inkml:trace>
  <inkml:trace contextRef="#ctx0" brushRef="#br2" timeOffset="-149955.7">17209 13357 4607 0,'0'0'400'0,"-4"-5"-400"0,0 0 0 0,2 1 0 15,-1 0 4544-15,0-1 816 0,1-2 160 0,1 2 48 16,1 5-3264-16,0 0-656 0,0 0-128 0,0 0-32 16,0 0-208-16,0 0-32 0,0 0-16 0,0 0 0 0,0 0-496 0,0 0-96 15,0 0-32-15,2 9 0 0,-1 0 32 0,-1 6 16 16,0-2 0-16,-1 2 0 0,-1 2-224 0,-2 0-48 15,-2 0-16-15,1 3 0 0,-1-2-176 0,0 1-48 16,1 1 0-16,0-2 0 0,0 1 48 0,1-3 0 16,1-1 0-16,2-1 0 0,1-1-64 0,0 0-128 15,0-1 192-15,3 0-64 0,2-6 64 0,1 1 16 16,2-1 0-16,3-1 0 0,-1 1 32 0,3-5 0 16,1 2 0-16,2-3 0 0,-2-2-48 0,2 1 0 15,0 0 0-15,1-5 0 0,1 0-192 0,0 1 0 16,4 0 0-16,-1-1 0 15,-1-3-2000-15,-1 3-400 0,3-2-80 0</inkml:trace>
  <inkml:trace contextRef="#ctx0" brushRef="#br0" timeOffset="-145847.47">25004 13542 28447 0,'0'0'1264'0,"-1"-9"256"0,1 9-1216 0,0 0-304 0,0 0 0 0,0 0 0 15,0 0 640-15,0 0 64 0,4 9 0 0,0 3 16 0,-1 4 368 0,1 2 80 16,-1 5 16-16,0 3 0 0,-1 3-656 0,1 2-128 16,-2 3-16-16,0 2-16 0,1 1-368 0,-1 1 144 15,0 1-144-15,1 0 0 0,-1 3 0 0,0-3 0 16,0-4-192-16,1-1 48 15,-1-4-752-15,2-2-160 0,-2-5-32 0,2-3 0 16,-1-5-2304-16,1-6-448 0</inkml:trace>
  <inkml:trace contextRef="#ctx0" brushRef="#br0" timeOffset="-145628.79">25313 13426 27871 0,'1'-13'1232'0,"-1"13"256"0,-1-5-1184 0,1 5-304 0,0 0 0 0,0 0 0 15,0 0 704-15,0 0 64 0,1 10 32 0,1 6 0 16,-1 1-48-16,3 5-16 0,-3 3 0 0,2 4 0 16,1 3-416-16,0 3-96 0,-2 5-16 0,3 0 0 15,-2 2-80-15,2 1-128 0,-1 0 176 0,0 0-176 32,1-5-512-32,-1-1-224 0,0 0-32 0,0-1-16 15,0 0-1744-15,0-1-352 0,-2-4-64 0,1-1 0 0</inkml:trace>
  <inkml:trace contextRef="#ctx0" brushRef="#br0" timeOffset="-145456.83">25097 13930 24879 0,'-8'-11'1088'0,"8"11"256"0,-5-5-1088 0,2 2-256 15,2-3 0-15,1 6 0 0,0 0 2112 0,5-8 352 16,0 0 80-16,3 2 16 0,1-1-1504 0,4 2-288 15,4-2-64-15,1 2-16 0,2 0-496 0,2 0-192 16,1 1 128-16,2 0-128 16,1 1-2112-16,0-1-512 0</inkml:trace>
  <inkml:trace contextRef="#ctx0" brushRef="#br0" timeOffset="-144731.73">25960 13806 4607 0,'-8'5'400'0,"-3"0"-400"15,1-1 0-15,3 1 0 0,1-2 4928 0,6-3 896 16,0 0 176-16,0 0 32 0,0 0-3424 0,0 0-688 15,0 0-144-15,6-7-32 0,4 1-752 0,8-6-160 16,4 0-16-16,1 1-16 0,0-2-544 0,3-2-96 16,4 0-32-16,4 0 0 0,2-2 80 0,4 0 16 15,3-2 0-15,2 1 0 0,-5-2-96 0,-1 0-128 16,0 2 176-16,-2-4-176 0,-2 1 128 0,-1-1-128 16,-3 1 0-16,3-1 0 0,-2-3 0 0,-1 3 0 15,-1 0 0-15,2 0 0 0,1-2 0 0,-2 2 0 16,-3-1 0-16,-2 0 0 0,-3 5 0 0,-1 1 0 0,-1 2-128 0,0-1 128 15,-1 3 0-15,-5 1 0 0,-3 0 0 0,-3 2 0 16,0 1 0-16,-2 1 0 0,-2 2 128 0,2-1-128 16,-1-2 304-16,-1 1 0 0,-2-2 0 0,1 2 0 15,1 1 16-15,-5 7 0 0,7-8 0 0,-1 2 0 16,-6 6-96-16,8-4-16 0,-8 4 0 0,10-5 0 16,1 1-16-16,-2 4 0 0,-1 3 0 0,3 0 0 15,2 0 64-15,2 2 16 0,-1 0 0 0,2 2 0 16,1 0 176-16,2-1 16 0,3 2 16 0,3 1 0 15,3 1-16-15,2 1 0 0,1 2 0 0,3 1 0 16,-2 2-96-16,2 1-32 0,0 1 0 0,1-2 0 16,1 1-16-16,-1 1-16 0,0 1 0 0,-1 0 0 15,-2-1-176-15,4 0-128 0,3-1 192 0,-1 0-192 16,1 0 128-16,0-1-128 0,1-2 0 0,-2 0 0 0,-3 2 0 0,0-3 0 16,-2-1 0-16,-2 0 0 15,-1-1-240-15,-5 1-144 0,-3 4-48 0,0-3 0 16,-2-3-2576-16,-3 3-528 0,-5 0-112 0,-2-1 0 0</inkml:trace>
  <inkml:trace contextRef="#ctx0" brushRef="#br0" timeOffset="-144153.6">27004 12555 13823 0,'0'0'1216'0,"0"0"-960"0,0 0-256 0,0 0 0 16,0 0 1872-16,0 0 336 0,0 0 64 0,0 0 16 16,0 0-608-16,0 0-112 0,8 8-32 0,-2 4 0 15,-1 2-96-15,-1 6-32 0,0-1 0 0,-1 5 0 16,-3 2-160-16,2 5-32 0,1 4-16 0,0 2 0 15,-2 3-208-15,-1 2-32 0,0 0-16 0,1-1 0 16,2 1-368-16,0-3-64 0,-2-2 0 0,3-5-16 16,1-2-272-16,-1-1-48 0,0-5-16 0,1-5 0 15,0-1-160-15,0-2-256 0,1-2 64 0,-2-1 16 16,-2-1-2960-16,-1-1-576 0</inkml:trace>
  <inkml:trace contextRef="#ctx0" brushRef="#br0" timeOffset="-143433.45">27095 11708 10127 0,'0'0'896'0,"0"0"-704"0,0 0-192 0,7-8 0 0,-5-1 2272 0,1 1 416 16,-3 8 96-16,4-9 16 0,-3-3-688 0,-1 2-144 16,0-1-32-16,0 2 0 0,-2 0-272 0,-1 0-48 15,-1-1-16-15,0 1 0 0,-2-2-448 0,-1 5-112 16,-2-1-16-16,0 2 0 0,0 1-464 0,-2 3-112 16,-1 1 0-16,-1 4-16 0,0 2-176 0,2 3-48 15,-4 6 0-15,1 3 0 0,4 3-208 0,-2 1-128 16,-3 3 128-16,5-1-208 0,6 4 32 0,3 3 16 0,2 4 0 0,6-1 0 15,4-4 32 1,2-3 0-16,2 0 0 0,2-5 0 0,1-3 128 0,3-2-192 0,2-4 192 0,2-2-192 16,-1-6 192-16,-1-2 0 0,-1-5-144 0,0-2 144 15,-1-1 0-15,-1-4 192 0,-2-4-32 0,0-3 0 16,-1 1 240-16,-2-5 48 0,-5-1 16 0,-1 2 0 16,-2-3 208-16,-2 1 32 0,-4-3 16 0,-1 1 0 15,-2-2-128-15,-2 1-16 0,-4 5-16 0,-3-3 0 16,-2-3-272-16,-2 2-48 0,-4-1-16 0,1 2 0 15,0 1-224-15,1 4 0 0,0 1 0 0,1 6 0 16,2 2-1456-16,-2 4-176 0,-1 3-32 0,3 4-10496 16,0 2-2112-16</inkml:trace>
  <inkml:trace contextRef="#ctx0" brushRef="#br0" timeOffset="-143089.73">26651 11658 29135 0,'0'0'1280'0,"0"0"288"0,0 0-1248 0,0 0-320 0,0 0 0 0,0 0 0 16,0 0-128-16,0 0-96 0,0 0-16 0,0 0-8256 15,0 0-1648-15</inkml:trace>
  <inkml:trace contextRef="#ctx0" brushRef="#br0" timeOffset="-142933.53">26666 11996 29887 0,'0'0'1328'0,"-10"4"272"0,-1 0-1280 0,11-4-320 15,-9 6 0-15,9-6 0 0,0 0 256 0,-4 10 0 16,4-10 0-16,0 0 0 0,0 0-416 0,0 0-96 16,0 0 0-16,0 0-13184 0</inkml:trace>
  <inkml:trace contextRef="#ctx0" brushRef="#br0" timeOffset="-142730.33">27014 11193 23951 0,'0'0'2128'0,"-4"-9"-1696"0,4 9-432 0,0 0 0 16,0 0 672-16,0 0 48 0,0 0 16 0,0 0 0 15,0 0-736-15,0 0-288 0,0 0 16 0,-3 10 0 16</inkml:trace>
  <inkml:trace contextRef="#ctx0" brushRef="#br0" timeOffset="-142558.58">27158 11220 20271 0,'0'0'896'0,"0"0"192"0,0-9-880 0,0 9-208 15,0 0 0-15,2-10 0 0,1 1 1152 0,-3 9 192 16,6-8 48-16,-6 8 0 0,0 0-1152 0,10-4-240 15,-10 4 0-15,0 0 0 0</inkml:trace>
  <inkml:trace contextRef="#ctx0" brushRef="#br0" timeOffset="-142401.21">27601 11370 24879 0,'0'0'2208'0,"0"0"-1760"0,0 0-448 0,0 0 0 15,-7 8-176-15,4 0-112 0,3-8-32 0,-3 9-10416 16</inkml:trace>
  <inkml:trace contextRef="#ctx0" brushRef="#br0" timeOffset="-142260.53">27536 11920 28559 0,'0'0'1264'0,"0"0"272"0,-9 6-1232 0,9-6-304 16,0 0 0-16,0 0 0 0,0 0 256 0,0 0-16 16,0 0 0-16,0 0 0 15,0 0-1504-15,0 0-288 0</inkml:trace>
  <inkml:trace contextRef="#ctx0" brushRef="#br0" timeOffset="-142041.83">27843 11180 16575 0,'-3'-7'1472'0,"3"7"-1168"0,-2-9-304 0,2 9 0 15,0 0 3680-15,7-8 672 0,-3-1 144 0,1 3 32 16,1-1-2960-16,2 3-592 0,3 1-112 0,2 0-32 16,1-2-544-16,0 1-112 0,2-1-32 0,4-1 0 31,-2 2-2096-31,3-6-416 0</inkml:trace>
  <inkml:trace contextRef="#ctx0" brushRef="#br0" timeOffset="-141635.59">28232 10742 16575 0,'-9'-9'1472'16,"-4"1"-1168"-16,-4 1-304 0,0 2 0 0,-1 1 2464 0,-3-1 432 16,-3 4 96-16,-2 1 16 0,-4 4-1120 0,-1 4-224 15,-4 2-32-15,-2 4-16 0,-2 6-1024 0,1 3-208 16,1-2-32-16,1 7-16 0,5 3-336 0,5 0 0 15,4 4 0-15,1-1 0 0,0 0 0 0,5 1 0 16,3-1 0-16,3 1 0 0,1-3-368 0,4-1 16 16,1-4 0-16,2 3 0 15,1 3-48-15,6-3-16 0,2-5 0 0,3-1 0 0,3 1 224 0,2-3 64 16,-2-2 0-16,5-3 0 0,2-4 128 0,4-3-160 16,2-4 160-16,7-1-160 0,3-1 336 0,5-6 64 15,1-1 16-15,-1-8 0 0,1-1 144 0,-2-5 48 0,0-5 0 16,-3-1 0-16,0-1 80 0,-5 0 32 0,0-1 0 0,-5 0 0 15,-2-1-224-15,-2 0-32 0,-2 1-16 0,-2 3 0 16,-5-2-96-16,-2 1 0 0,-6 0-16 0,-3 0 0 16,-3 1 32-16,-3 0 16 0,-3 0 0 0,-2 1 0 15,-4-1-96-15,-4 0-128 0,-4 0 176 0,-3-1-176 16,0-3-192-16,-4 4-128 0,-5 5-48 0,1 4 0 31,0 3-1872-31,-2 6-368 0,-1 0-80 0</inkml:trace>
  <inkml:trace contextRef="#ctx0" brushRef="#br0" timeOffset="-139133.7">27076 13336 2751 0,'0'0'128'0,"0"0"16"0,0 0-144 0,0 0 0 0,-12 0 0 0,12 0 0 16,0 0 3136-16,0 0 608 0,-11 0 112 0,11 0 32 16,0 0-1680-16,0 0-336 0,0 0-64 0,0 0-16 15,0 0-192-15,0 0-64 0,0 0 0 0,0 0 0 16,0 0-320-16,0 0-80 0,0 0-16 0,11 6 0 16,-1-1-208-16,2 0-32 0,-2 1-16 0,1 0 0 15,-1-1-160-15,1 1-16 0,-1 2-16 0,3 1 0 16,2 3-144-16,2-4-16 0,2 0-16 0,2 1 0 15,1 3-112-15,3-2 0 0,1 2-16 0,1 2 0 16,-1-3-16-16,2 2 0 0,0 1 0 0,1 0 0 16,0-1-32-16,-3 2-16 0,-1-2 0 0,-1 1 0 15,0 2-80-15,1-5-16 0,1 2 0 0,-1 0 0 16,-5 1 48-16,1-1 0 0,0-3 0 0,0 2 0 0,1-1 32 16,-1 1 16-16,0-3 0 0,-2 2 0 0,1-1-32 0,-4 1 0 15,-2-1 0-15,2-1 0 0,-1-2-96 0,-2 0-32 16,-2 0 0-16,0 0 0 0,2-2-144 0,-1-1 192 15,-1 1-192-15,-2 0 192 0,-9-5-192 0,10 4 128 16,1-1-128-16,-2-1 128 0,-9-2-128 0,10 2 0 16,-1-4 144-16,0 2-144 0,-9 0 0 0,10 0 0 15,-10 0 0-15,0 0-128 16,0 0-864-16,13-2-160 0,-3 0-48 0,-10 2-12464 16,0 0-2496-16</inkml:trace>
  <inkml:trace contextRef="#ctx0" brushRef="#br0" timeOffset="-136889.84">28134 13767 15711 0,'0'0'704'0,"0"0"128"0,0 0-656 0,0 0-176 0,0 0 0 0,0 0 0 16,0 0 1712-16,0 0 304 0,0 0 64 0,0 0 16 15,0 0-288-15,0 0-48 0,0 0-16 0,0 0 0 16,0-7-320-16,11 2-64 0,2-2-16 0,0 1 0 16,1-3-288-16,6 0-64 0,2-2-16 0,4-5 0 15,6-2-272-15,5 0-64 0,2 0-16 0,5-6 0 16,3 1-160-16,2-3-16 0,-1-3-16 0,0 2 0 15,2-2-112-15,-2 3-32 0,-1 1 0 0,2 2 0 16,0-2-160-16,-1 3-128 0,0 0 192 0,-2 5-192 16,-5-2 128-16,0 2-128 0,-6 0 0 0,-1 2 0 0,-3-1 128 15,0 2-128-15,-1-1 0 0,-2 2 0 0,-6 2 128 0,0 2-128 16,-1-4 0-16,-1 1 0 0,-2 3 128 0,-1 0-128 16,-3-1 192-16,-1 3-192 0,-1 0 0 0,0 1 0 15,-2 2 0-15,-1-2 0 0,-9 6 0 0,9-3 0 16,-1-3 0-16,-8 6 160 0,0 0-160 0,0 0 128 15,0 0-128-15,8-4 128 0,-8 4-128 0,0 0 160 16,13 0-160-16,-3 0 160 0,0 0-160 0,0 3 128 16,0 0-128-16,3 1 128 0,2-4-128 0,2 3 0 15,5 5 0-15,0 0 128 0,0 0 0 0,2 2 0 16,0 2 0-16,3 1 0 0,2 0 144 0,0 0 32 16,0 2 0-16,1-1 0 0,1 0 64 0,2 2 16 15,-2-1 0-15,3 2 0 0,1 0-48 0,-2-1 0 16,-3-3 0-16,1 3 0 0,2 2-80 0,-2-1 0 0,0-4-16 0,0 3 0 15,-2-3-112-15,0-3-128 0,1 0 176 0,-3 1-176 16,-2 1 0-16,-3-2 0 0,-1-1 0 0,0 2 0 31,-2 0-832-31,0 2-256 0,-1 0-64 0,-2 0-16 16,-2-1-2096-16,-1-1-400 0,0-5-96 0</inkml:trace>
  <inkml:trace contextRef="#ctx0" brushRef="#br0" timeOffset="-135858.7">29330 12489 13983 0,'0'0'624'0,"2"-9"128"0,1-2-608 0,1 1-144 15,0-1 0-15,1 1 0 0,0 0 1440 0,2-1 256 16,-1 1 48-16,1 1 16 0,1 2-160 0,-8 7-16 15,7-8-16-15,-7 8 0 0,0 0-224 0,0 0-32 16,10 0-16-16,-10 0 0 0,0 0-400 0,5 11-96 16,-3 4-16-16,0 4 0 0,-2 1-368 0,0 3-80 15,-2-1-16-15,1 4 0 0,0 1-320 0,1 2 0 16,0-2 0-16,0 1 0 0,1-2 0 0,-1-1-208 16,1-1 16-16,2-2 16 15,-2-2-576-15,2-2-112 0,-2-2-32 0,2-3-8640 0,-2 4-1728 0</inkml:trace>
  <inkml:trace contextRef="#ctx0" brushRef="#br0" timeOffset="-135671.14">29310 12675 13823 0,'0'0'1216'0,"0"0"-960"0,0 0-256 0,0 0 0 15,0 0 3136-15,0 0 592 0,0 0 112 0,0 0 32 16,0 0-1760-16,0 0-336 0,0 0-80 0,0 0-16 15,0 0-592-15,0 0-128 0,0 0-32 0,9-5 0 16,0 0-640-16,3 2-128 0,0 2-32 0,2 0 0 16,2-1-128-16,1-2 0 0,0 3 0 0,-2 0 0 15,0-2-1536-15,2 1-272 0,1-1-64 0,0 0-12928 16</inkml:trace>
  <inkml:trace contextRef="#ctx0" brushRef="#br0" timeOffset="-135295.04">29588 12237 16575 0,'-21'-13'1472'0,"5"7"-1168"15,-4-5-304-15,-1 3 0 0,0-1 2256 0,0 2 400 0,-3 1 80 0,2 2 16 16,0 3-976-16,1 4-192 0,2 1-48 0,0 2 0 16,3 3-640-16,-3 4-144 0,-2 2-32 0,1 4 0 15,-3 2-448-15,5 3-80 0,1 2-32 0,2 2 0 16,1 5-160-16,3-1 0 0,2 2 0 0,1 3 0 15,1-1 0-15,5 1 0 0,0 2 0 0,5 1 0 16,1-2 0-16,1-1 0 0,2-5 0 0,2 1 0 16,1 1 0-16,3-4 0 0,2-4 0 0,3-4 0 15,1-4 0-15,2-2 128 0,0-2-128 0,4-2 192 16,1-7 64-16,3-1 0 0,2-3 16 0,2-2 0 16,-2-3 160-16,1-6 16 0,1-5 16 0,0-2 0 15,-2-2 176-15,0-5 16 0,-2-3 16 0,-3-2 0 16,-3 1 16-16,0-2 0 0,-3-2 0 0,0 0 0 15,-3-1-176-15,-4-1-48 0,-4-2 0 0,-4-1 0 16,-2 3-176-16,-6 2-32 0,-5-1-16 0,-2 5 0 0,-4 3-240 16,-3 0 128-16,-3 0-128 0,-5 4 0 15,-2 3-1264-15,-3 4-336 0,-3 5-80 0,-6 5-16944 16</inkml:trace>
  <inkml:trace contextRef="#ctx0" brushRef="#br0" timeOffset="-133159.86">30457 10918 3679 0,'-17'-8'320'0,"1"0"-320"15,0 2 0-15,4 2 0 0,12 4 4832 0,0 0 896 16,-10-7 176-16,10 7 48 0,0 0-4608 0,2-10-928 16,5-2-176-16,5 2-48 0,5 1 496 0,3-2 80 15,5-1 32-15,5 3 0 0,3-2-80 0,3 0-16 16,3 1 0-16,2-1 0 0,1 1-480 0,-1-2-96 16,-3 0-128-16,-1 2 176 0,-1 0-176 0,2 2 0 15,-3 4 0-15,3 0 0 0,0 3 0 0,-1 2 0 16,1 0 0-16,-3 4 128 0,1 2-128 0,-2 3 0 0,-2 3 0 0,1 4 0 15,-6 0 0-15,-2 3 0 0,-4 1 0 0,-2 7 0 16,0 10 0-16,-5 5-176 0,-4 4 176 0,-1 4-128 16,1 4 128-16,-1 1-160 0,-1 0 160 0,-1 6-160 15,-1 1 160-15,0 5-128 0,2 1 128 0,-3 0-128 16,0-5 128-16,1 4 0 0,-1-1 0 0,0 5 0 16,-1 3 0-16,0-1 0 0,0 1 0 0,0 1 0 15,-2 1 0-15,2 2 0 0,0 5 0 0,0 3 0 16,0 2 0-16,1 1 0 0,-1 1 0 0,3 7 0 15,-2-2 0-15,1 3 0 0,-1 1 0 0,2-4 0 16,0-1 0-16,2-1 0 0,-3 1 0 0,1-3 0 16,-1-4 0-16,3-4 0 0,2 0-160 0,1 0 160 15,-2-6-240-15,3-1 64 0,-3-4 16 0,2-3 0 16,2-6 160-16,-2 1 0 0,-3-5 0 0,0-4-128 16,-1-2 128-16,-3-5 0 0,-1-4 0 0,-4-4 0 0,-1-1 128 0,-3-4 64 15,-1-2 16-15,-3-5 0 0,-2-1 496 0,-3-3 80 16,-3-4 32-16,-2-1 0 0,-4-2 96 0,-2 0 32 15,-2-1 0-15,-1 0 0 0,-2 1 0 0,0-3 0 16,-1-1 0-16,3-2 0 0,0-1-544 0,2 2-96 16,3 3-32-16,-2 1 0 15,-1 4-2960-15,-5 0-576 0</inkml:trace>
  <inkml:trace contextRef="#ctx0" brushRef="#br3" timeOffset="-104532.14">29190 14310 18431 0,'-12'5'816'0,"1"2"160"0,0 2-784 0,0 0-192 0,-1 3 0 0,3-3 0 16,4 0 2176-16,5-9 384 0,0 0 64 0,0 0 32 15,0 0-1504-15,11 3-320 0,1-5-48 0,1-3-16 16,0-3-384-16,3-2-96 0,1-2-16 0,2-5 0 16,2-5-112-16,-1-3-32 0,-2-3 0 0,0 0 0 15,2 1-128-15,-1 1 128 0,1-2-128 0,-3 2 128 16,-2 0-128-16,0 0-176 0,-2 0 48 0,-1 3 0 0,-3 2-48 0,-2 1 0 16,0 1 0-16,-2 1 0 15,-1-1 176-15,0 1 0 0,-1 6 0 0,-1-1 0 16,-2 13 0-16,0 0 144 0,0 0-16 0,0 0-128 15,0 0 416-15,0 0-32 0,5 13 0 0,-1 3 0 16,0 5-384-16,0-3 128 0,0 2-128 0,0 3 0 16,-1 4 0-16,1 1 0 0,1-2 0 0,5-1 0 15,2-3-192-15,1 0-32 0,0 0 0 0,1-1-9456 16,3 0-1904-16</inkml:trace>
  <inkml:trace contextRef="#ctx0" brushRef="#br3" timeOffset="-104266.35">29559 14003 17503 0,'0'0'768'0,"-8"-3"176"0,-1 0-752 0,0-2-192 16,0 6 0-16,0 3 0 0,1 2 2768 0,8-6 528 0,-9 6 96 0,2 7 32 15,1 7-1280-15,1 3-256 0,-1 1-48 0,5 7-16 16,0 1-624-16,0 9-128 0,-1 2-32 0,1-1 0 15,0 1-272-15,-1 1-48 0,1 4-16 0,0 0 0 16,-1 2-320-16,1-2-64 0,0 0 0 0,-2 2-16 16,1 0-304-16,-1-4 160 0,0-1-160 0,2-1 128 15,0 0-128-15,-1-1 0 0,2-1 0 0,0-1 0 32,2-2-832-32,0 1-256 0,2-6-64 0,0 0-11200 0,-4 1-2256 0</inkml:trace>
  <inkml:trace contextRef="#ctx0" brushRef="#br3" timeOffset="-102036.29">27451 16130 2751 0,'0'0'256'0,"0"0"-256"0,0 0 0 0,9-9 0 15,-9 9 3152-15,11-12 592 0,-2-2 112 0,-1 0 32 16,-1-2-1600-16,0 0-320 0,-2-1-64 0,0 0-16 16,-1-2-272-16,0 2-48 0,-3-1-16 0,1 1 0 15,-2 2-336-15,0 2-64 0,-3-2 0 0,-2 3-16 16,0 0-336-16,-2 3-64 0,-2 3-16 0,-1 2 0 16,-3 2-272-16,0 6-64 0,-3 3-16 0,-1 3 0 15,0 5-368-15,-1 3 0 0,0-1 0 0,1 4 0 16,1 2 0-16,3 2 0 0,2 1-160 0,4 0 160 15,1-1-144-15,5-8 144 0,1 0 0 0,1 0-144 16,2-2 144-16,1 1-128 0,0-4 128 0,5-1-128 16,3-1-64-16,1-4 0 0,1-1 0 0,0-1 0 15,1-3-48-15,0-1-16 0,-2 0 0 0,1-3 0 16,0-4-16-16,-1 1-16 0,-1-2 0 0,3-4 0 16,-2-1 288-16,-1 0-192 0,-3-1 192 0,-1-1-160 0,-1 2 160 15,-1-2 0-15,1-1 0 0,-1-2 128 0,-2 1 0 0,0 0 16 16,0-1 0-16,0 2 0 0,-2 2 112 0,1 2 0 15,-2 3 16-15,-1 9 0 0,0 0 192 0,0 0 48 16,0 0 0-16,0 0 0 0,0 0-144 0,-2 13-32 16,-1 4 0-16,0 4 0 0,1 2-336 0,0 3 0 15,2 1 0-15,0 1 0 0,0-2 0 0,3 1-240 16,0-1 64-16,1-1 16 16,1-4-1968-16,-1-1-400 0,0-4-80 0</inkml:trace>
  <inkml:trace contextRef="#ctx0" brushRef="#br3" timeOffset="-101833.14">27838 15639 33407 0,'0'0'1472'0,"0"0"320"0,-5-4-1440 0,5 4-352 0,0 0 0 0,0 0 0 15,0 0 304-15,0 0-16 0,-5 13 0 0,1 5 0 16,3 3 112-16,-1 6 32 0,1 3 0 0,0 4 0 15,-2 1-432-15,2 3 0 0,-3 1 128 0,3 3-128 16,1 4-1296-16,0-2-304 0,0-1-48 16,1-3-8032-16,0 0-1616 0</inkml:trace>
  <inkml:trace contextRef="#ctx0" brushRef="#br3" timeOffset="-101456.47">28159 15907 21183 0,'1'-17'944'0,"1"7"192"0,-2-1-912 0,1 1-224 15,-1 10 0-15,0-9 0 0,-4 0 2512 0,4 9 464 16,-7-7 96-16,-2 3 0 0,9 4-1536 0,-10 0-304 16,-2 2-64-16,0 3-16 0,-1-1-672 0,2 2-144 0,0 2-16 0,1 4-16 15,-2-2-304-15,3 1 0 0,2-1 0 0,4 2 0 16,-1-3 0-16,1 3-144 0,3-1 144 0,3 1-192 15,2 0-48-15,1-3-16 0,2 0 0 0,0 0 0 16,1 0 80-16,3 2 16 0,1-2 0 0,3-1 0 16,-2-2 160-16,3 1-192 0,0-2 192 0,-2 0-192 15,-2-1 192-15,-1 3 224 0,-3 1-48 0,-1-2-16 16,-8-6 128-16,0 0 32 0,0 0 0 0,0 12 0 16,-2-2 32-16,-4 2 16 0,-3 2 0 0,0-1 0 15,-4 0-160-15,-1-1-16 0,-3 0-16 0,1-3 0 16,0-1-704-16,2-2-144 15,1-2-32-15,0-1 0 0,0-1-2240 0,3 0-448 16</inkml:trace>
  <inkml:trace contextRef="#ctx0" brushRef="#br3" timeOffset="-101190.79">28501 15873 27183 0,'0'0'1200'0,"0"0"256"0,0 0-1168 16,-12 0-288-16,-1 0 0 0,-2 3 0 0,-1 2 1280 0,-1 3 192 15,0 2 32-15,2 7 16 0,-3-1-704 0,4 5-144 16,2 2-32-16,3 3 0 0,4 2-640 0,3-1 0 16,4-1 0-16,4-1-176 0,5-2 176 0,3 1-160 15,4-7 160-15,6-3-160 0,0-2 160 0,1-6-128 16,1-2 128-16,0-5-128 0,0-3 128 0,0-4 192 16,-5-2-32-16,-1-6-16 0,-4-2 240 0,-3-2 64 15,-4 1 0-15,-3-3 0 0,-2 1 32 0,-3-1 16 0,-2 2 0 0,-3 1 0 16,-1 0 128-16,-3 0 16 0,-1 2 16 0,0 0 0 15,-3 4-368-15,0 0-80 0,-1-1-16 0,0 4 0 32,2 1-1728-32,-1 1-336 0,1 1-80 0,1 1-14336 0</inkml:trace>
  <inkml:trace contextRef="#ctx0" brushRef="#br3" timeOffset="-100800.22">29683 15916 12895 0,'0'0'1152'0,"-8"-4"-928"0,-1 2-224 0,0-1 0 15,9 3 4832-15,-13 3 928 0,-3-2 176 0,2 4 32 16,1 2-3744-16,-3 1-752 0,-2 2-160 0,0 4-32 15,2 3-512-15,3 2-96 0,1-1-32 0,2 1 0 16,1 1-512-16,4 1-128 0,1-2 0 0,4 1 0 16,1 0-272-16,4-2-48 0,6-1 0 0,2-2 0 31,2-2-3184-31,4 0-640 0</inkml:trace>
  <inkml:trace contextRef="#ctx0" brushRef="#br3" timeOffset="-100534.7">29897 15978 13823 0,'-7'-11'608'0,"2"6"128"0,-1-2-592 0,-4 5-144 0,-1-3 0 0,0 5 0 16,11 0 3664-16,-10 0 704 0,-4 1 144 0,0 3 32 15,3 2-2816-15,0 4-544 0,0 1-112 0,1 5-32 0,4-2-752 0,3 4-160 16,3 3-128-16,3-1 192 0,1-6-192 0,2 2 0 16,5-3-192-16,2-3 192 0,0 2-192 0,1-3 192 15,1-4-160-15,-1 2 160 0,0-6 0 0,1-1 288 16,-1-1-32-16,0-3-16 0,-2-2 320 0,-2-1 64 15,0-2 16-15,-1 0 0 0,-1-2-160 0,-3 1-32 16,-3-6 0-16,2 2 0 0,-1 1-224 0,-3 0-48 16,-4 2-16-16,0-2 0 0,0-1-352 0,-1 1-64 15,-3 0 0-15,0 0-16 16,-1 2-2416-16,1 4-464 0,0 0-112 0</inkml:trace>
  <inkml:trace contextRef="#ctx0" brushRef="#br3" timeOffset="-100190.75">30152 15933 13823 0,'0'13'1216'0,"-4"0"-960"0,-1 2-256 0,-1 3 0 15,-2 2 2416-15,1 0 432 0,2-1 96 0,1 2 0 16,-2-3-1568-16,2-1-320 0,3-2-64 0,3 0-16 16,3-2-400-16,1-2-64 0,0 1-32 0,1-3 0 15,0 0-80-15,1-3-16 0,-8-6 0 0,8 4 0 16,1-1-128-16,2-3-48 0,2-1 0 0,-2-3 0 15,1-2-16-15,0-2-16 0,0-4 0 0,-1 0 0 16,1-1-176-16,-2 0 160 0,0-2-160 0,-1 0 160 16,0 0-160-16,-1-2 192 0,-3-1-192 0,0 2 192 15,-1-1 112-15,0 4 16 0,-1 1 16 0,-1 4 0 0,-1 2 176 16,-1 6 48-16,0 0 0 0,0 0 0 0,0 0-128 0,0 0-32 16,0 0 0-16,-3 10 0 0,0 5-240 0,2 3-160 15,2 0 192-15,-1 2-192 0,0-2 0 0,0 3 0 16,1 2 0-16,2 1 0 0,-1-3-128 0,2-1 128 15,4-5-208-15,-1 0 80 16,-1-2-736-16,2-3-144 0,-1-1-16 0,0-3-16 16,-7-6-1648-16,12 0-320 0,-1-4-64 0,-1-2-8864 0</inkml:trace>
  <inkml:trace contextRef="#ctx0" brushRef="#br3" timeOffset="-100048.89">30532 15708 23839 0,'0'0'1056'0,"0"0"224"0,0 0-1024 0,0 0-256 0,0 0 0 0,0 0 0 16,0 0 1600-16,1 15 256 0,-1 4 64 0,0 3 16 16,-1 3-1072-16,-1 2-224 0,2 0-32 0,-1 1-16 15,-1-1-592-15,0 2 0 0,1-1 0 0,1 6-9696 16,0-1-1984-16</inkml:trace>
  <inkml:trace contextRef="#ctx0" brushRef="#br3" timeOffset="-99689.18">30919 15885 31727 0,'0'0'1408'0,"-9"-9"288"0,-2 1-1360 0,0 2-336 16,-4-1 0-16,2 6 0 0,3 3 128 0,-2 4-128 15,-2 1 128-15,1 5-128 0,0 5 560 0,2 3 32 16,3 2 16-16,3 5 0 0,1 5-608 0,2-1 0 15,0-1 0-15,4-3 0 0,0-1 0 0,6-2 0 16,1-5-144-16,3-3 144 0,1-3 0 0,1-1 0 16,-1-5 0-16,2-4 0 0,-2-4 320 0,1-3 16 15,0-4 16-15,1-4 0 0,-2-5 240 0,1-2 48 16,-2-2 16-16,0-4 0 0,-3-2-144 0,-3-3-16 16,0-3-16-16,-3 2 0 0,0 0-80 0,-3-1-16 0,-1 0 0 15,-2-3 0-15,-2-2-16 0,0 1-16 0,-3 0 0 0,0-1 0 16,0-4-352-16,-1-1 0 0,0 1 0 0,0 2 128 31,-2-1-2192-31,0 3-432 0,-2 1-96 0</inkml:trace>
  <inkml:trace contextRef="#ctx0" brushRef="#br3" timeOffset="-98689.29">26984 16772 29247 0,'0'0'1296'0,"0"0"272"0,0 0-1248 0,0 0-320 0,0 0 0 0,-2 9 0 15,-2 0 352-15,4 4 16 0,2 5 0 0,1-1 0 16,0 3 272-16,1 3 48 0,1 2 16 0,1 2 0 15,1 3-112-15,-1 2-16 0,0 0 0 0,-3 1 0 16,1-1-320-16,-1 2-64 0,1-4 0 0,-4-2-16 16,-1-2-176-16,-1-3 128 0,1-1-128 0,0-1 128 15,1-4 0-15,-2-1-128 0,1-3 192 0,0-3-64 0,-1-3-128 16,2-7 0-16,0 0 0 0,0 0 128 0,0 0-304 0,0 0-64 16,0 0-16-16,0 0 0 15,-5-5-384-15,1-1-96 0,0-4-16 0,3-2 0 16,2-1 48-16,3-1 16 0,0-6 0 0,0 3 0 0,1-1 432 0,3 2 64 15,1 2 32-15,3 1 0 0,0 3 160 0,-2 2 0 16,2 3 160-16,1 3-160 0,1-2 608 0,-1 8 32 16,2 0 0-16,-1 5 0 0,-1 0 160 0,-1 3 32 15,-3 1 16-15,-1 1 0 0,-3 1-144 0,-1-1-16 16,-4 0-16-16,-1 2 0 0,-3 1-64 0,-3 0-16 16,-2 1 0-16,-1-2 0 0,-1 0-320 0,-1-2-64 15,-1-2-16-15,-2-1 0 0,-3 0-192 0,2-5 0 16,2 0 128-16,2-1-128 15,0-3-512-15,2-2-160 0,-1-1-32 0,3 0 0 16,8 1-944-16,0 0-192 0,-2-7-32 0,3-1-16 16,4-1-1552-16,4-1-304 0,3-1-64 0,2 2-16 15,2 0 1088-15,1 0 224 0,4 0 32 0,1 1 16 16,2 0 816-16,-1 3 176 0,2 0 16 0,0 2 16 0,1-2 3376 0,0 1 688 0,1 0 128 0,0 0 16 16,2 0-288-16,-1 2-64 0,-1-5-16 0,-1 1 0 15,-3-2-1136-15,0-3-240 0,-3 0-32 0,0-5-16 16,-3 2-208-16,-3 1-64 0,-2-3 0 0,-2 2 0 15,0 1 128-15,-3-3 32 0,-1 3 0 0,-5 1 0 16,-1 1-48-16,-3 0-16 0,-1 2 0 0,-2 1 0 16,-2 2-32-16,-1 0-16 0,-1 4 0 0,-2 2 0 15,0 4-128-15,-1 6-32 0,0-1 0 0,-1 4 0 16,-1 2 48-16,2 3 0 0,3 3 0 0,2 2 0 0,0 1-32 16,4 1 0-16,3-1 0 0,2 0 0 0,3-2-288 0,5 1-64 15,4-2-16-15,4-4 0 0,3-2-240 0,3-4 0 16,5-2 0-16,0-2 0 15,2-3-480-15,17-2-96 0,-1-2 0 0,0-1-16 16,-3-3-2800-16,1-2-576 0</inkml:trace>
  <inkml:trace contextRef="#ctx0" brushRef="#br3" timeOffset="-97123.27">28965 17133 22111 0,'0'0'976'0,"0"0"208"0,0 0-944 0,-7-4-240 0,1-1 0 0,-1 1 0 16,2-3 1376-16,0 2 224 0,1-2 64 0,-3 2 0 15,2-1-736-15,-1 0-144 0,-1 0-16 0,-1 2-16 16,-1 1 80-16,0 5 32 0,-1 2 0 0,-2 2 0 15,0 1-416-15,0 1-64 0,1 2-32 0,-1 3 0 0,1 1-352 0,2 2 0 16,0 2 0-16,1-2 0 0,2 0 0 0,1 0 0 16,-1 3 0-16,2-5-128 0,2 0 128 0,2 1-160 15,1-2 160-15,2-4-160 0,-3-9 160 0,6 10-128 16,2-2 128-16,1-3-128 0,-9-5-80 0,15 2-16 16,-2-4 0-16,0 0 0 0,0-3 64 0,0-2 16 15,1-1 0-15,-1-1 0 0,0 1 144 0,2-3 0 16,-1 0 0-16,0 3 0 0,-1-5 0 0,-1 0 256 15,-3 1-64-15,-1 1-16 0,-2 0 208 0,1 2 64 16,-1 0 0-16,-6 9 0 0,0 0 0 0,0 0 0 16,0 0 0-16,0 0 0 0,0 0-16 0,0 0 0 0,0 0 0 15,3 14 0-15,0 1-432 0,-1 2 0 16,2 0 128-16,0-2-128 0,0 0-240 0,3 0-80 0,0-3 0 0,2 0-16 31,-1-2-1712-31,1-1-352 0,2-2-64 0,-3-1-11680 0</inkml:trace>
  <inkml:trace contextRef="#ctx0" brushRef="#br3" timeOffset="-96935.52">29245 16852 30175 0,'0'0'1344'0,"0"0"256"0,0 0-1280 0,0 0-320 0,0 0 0 0,0 0 0 15,0 0 512-15,-3 12 16 0,2 0 16 0,2 6 0 16,3 4 112-16,0 4 32 0,-1 2 0 0,2 6 0 15,2 2-432-15,0 1-64 0,1 2-32 0,1 1 0 0,2-2-160 0,0 1 0 16,1-2 0-16,0-3 0 16,0-6-1520-16,1-2-272 0,-4-5-64 0</inkml:trace>
  <inkml:trace contextRef="#ctx0" brushRef="#br3" timeOffset="-96762.17">29259 17000 32591 0,'-17'-3'1440'0,"8"2"304"0,9 1-1392 0,-9 2-352 16,9-2 0-16,-9 7 0 0,9-7 400 0,0 0 16 15,0 0 0-15,-1 12 0 0,2-1-144 0,4 1-16 0,3-5-16 0,4 1 0 16,2-2-240-16,3 2-192 16,3 0 48-16,2-2 0 15,3 1-1920-15,2-6-384 0,0 0-80 0,3-2-10240 0</inkml:trace>
  <inkml:trace contextRef="#ctx0" brushRef="#br3" timeOffset="-96590.33">29759 16803 18767 0,'0'0'832'0,"0"-11"176"0,0 0-816 0,0 2-192 0,0-3 0 0,0 4 0 16,0 8 1264-16,0 0 208 0,0 0 32 0,0 0 16 16,0 0 64-16,0 13 16 0,0 1 0 0,2 10 0 15,1 5-1152-15,1 4-240 0,2 7-32 0,1 4-16 0,2 5-160 0,0 2-224 16,0 1 48-16,0 3 16 15,-1-3-1664-15,1-2-336 0,0-4-64 0,1-6-5328 16,-4-5-1056-16</inkml:trace>
  <inkml:trace contextRef="#ctx0" brushRef="#br3" timeOffset="-96121.5">29813 17425 23327 0,'-14'-22'1024'0,"6"5"224"0,-1-4-992 0,3-4-256 15,-2 0 0-15,1-2 0 0,2 3 1104 0,2 4 176 16,2 1 48-16,1 1 0 0,3 1-128 0,1 4-32 15,0 3 0-15,3-1 0 0,3-1-896 0,0 2-272 16,2 4 128-16,1 0-128 16,2 1-272-16,4 0-128 0,0 0-32 0,3 1 0 15,3 1-16-15,4 1 0 0,9-2 0 0,-2 1 0 0,-1-1 288 0,0 0 160 0,-1 0-192 0,-4 2 192 16,-4-2 0-16,-2 1 0 0,-6-1 0 0,-2 0 0 16,-4 2 128-16,-2-3 96 0,-10 5 16 0,8-4 0 15,-8 4 464-15,0 0 80 0,0 0 32 0,0 0 0 16,0 0-48-16,0 0-16 0,-9-2 0 0,0 4 0 15,9-2-416-15,-13 9-80 0,1-1 0 0,-3 3-16 16,-2 2-240-16,2 2 0 0,3 0 0 0,2 1 0 16,1-2 128-16,1-1-128 0,1-1 0 0,5-2 0 15,3 0 128-15,-1-10-128 0,-3 11 0 0,3-11 144 16,2 11-144-16,-2-11 0 0,11 8 0 0,-2-3 0 16,-1-6 0-16,1-2-192 0,2-1 32 0,-1-1 16 15,2-2 144-15,-2-3-192 0,-2-2 192 0,0 2-192 16,0-1 192-16,0-2 0 0,1 1 0 0,-3 1 0 0,1 0 0 0,-2 2 144 15,-2 1-144-15,-3 8 0 0,0 0 128 0,0 0-128 16,0 0 0-16,0 0 0 0,0 0 0 0,0 0 128 16,0 0-128-16,-3 12 0 0,0 1 0 0,2 3-192 15,0 1 0-15,0-2 0 16,1 2-528-16,1 2-112 0,3-1 0 0,1-1-9248 16,2-4-1840-16</inkml:trace>
  <inkml:trace contextRef="#ctx0" brushRef="#br3" timeOffset="-95933.92">30575 17073 19343 0,'-7'-4'1728'0,"-3"-3"-1392"0,-3 1-336 0,0 1 0 15,-3 1 2512-15,-1-3 432 0,0 3 96 0,3 4 16 16,0 5-1376-16,0 3-272 0,1 3-48 0,2-1-16 16,0 3-192-16,2 3-32 0,4 1-16 0,1 2 0 15,3 0-720-15,2 0-128 0,2 1-48 0,3-1 0 16,2 0-208-16,2-1 0 0,3-1 0 0,3-2 0 15,1-2-208-15,3-1-96 0,2-1-16 0,1-5 0 32,2-1-2224-32,1-2-448 0,1-3-80 0,0-3-11056 0</inkml:trace>
  <inkml:trace contextRef="#ctx0" brushRef="#br3" timeOffset="-95762.16">30850 16808 11055 0,'0'0'976'0,"0"0"-784"15,0 0-192-15,0 0 0 0,-11 1 3936 0,2 9 736 16,3 4 160-16,-2 5 32 0,-1 4-3840 0,1 3-752 16,1-2-144-16,4 4-128 0,1-1 336 0,0 3-16 15,-2-2 0-15,1-1 0 0,2-1-320 0,2-1 0 16,4-4 0-16,2-2-8960 16,-1-4-1664-16</inkml:trace>
  <inkml:trace contextRef="#ctx0" brushRef="#br3" timeOffset="-95324.71">31036 16944 1839 0,'0'0'0'0,"0"0"160"0,0-11-160 0,-2 3 0 0,2 8 0 0,-6-7 0 16,6 7 7088-16,-9-4 1376 0,0 1 288 0,-1 3 48 16,-1 3-6448-16,0 1-1296 0,-1 2-256 0,0 1-48 15,-1 0-112-15,1 3-32 0,-1 0 0 0,2 2 0 16,-1 0-416-16,1 2-64 0,1 1-128 0,2 2 176 15,0-1-176-15,3 1 0 0,0 0 0 0,1 1 0 16,0-2 0-16,3 0 0 0,2-2-144 0,3 0 144 16,3 2 0-16,0-2-128 0,4-1 128 0,2 0 0 15,-1 0-160-15,2-1 160 0,4 0-128 0,2-4 128 16,1-2 0-16,-1-1-128 0,1-1 128 0,1-1 0 16,2-3 0-16,-3 1 0 0,-6-3 0 0,4-2 0 15,0-3 0-15,1 1 0 0,-1-2 128 0,0-1-128 16,-5-4 0-16,-1 0 0 0,-1 1 0 0,-3-1 128 15,-1 0-128-15,-3-3 0 0,-3 2 128 0,1 1-128 0,-2-3 176 0,-2 2-48 16,-3 1 0-16,-4 1 0 0,-2 2 352 0,-2 2 64 16,0-1 16-16,-1 5 0 0,0-3-48 0,-1 7-16 15,0 0 0-15,1 4 0 0,1 3-368 0,0 4-128 16,-1 4 0-16,3 2 0 0,3 1 0 0,3 3 0 16,2-3-176-16,2 2 176 15,2 3-496-15,4-2 32 0,1-3 0 0,5-2 0 16,5-2-2224-16,1-2-448 0,3-2-96 0,0-2-6912 15,2-1-1376-15</inkml:trace>
  <inkml:trace contextRef="#ctx0" brushRef="#br3" timeOffset="-94965.39">31560 17025 14735 0,'-1'-8'1312'0,"-3"-3"-1056"0,-4 0-256 0,-1 0 0 16,0 1 2816-16,-1 1 496 0,-2 5 96 0,-1 1 32 15,0 6-2256-15,-1 1-448 0,-2 2-96 0,0 7 0 16,-1 7-48-16,4 2 0 0,2 5 0 0,0 3 0 15,2-2-320-15,4 2-64 0,3-4-16 0,4 0 0 16,2-2 192-16,2-1 48 0,2-3 0 0,4-1 0 16,1-6-256-16,2-1-48 0,1-1-128 0,1-4 192 15,1-6-192-15,2-1 128 0,1-4-128 0,-2 0 0 16,1-6 192-16,1-2-48 0,-4-2-16 0,0-3 0 16,-2-1 0-16,0-2-128 0,-2-2 192 0,0-3-64 15,-2-1-128-15,-4-1 160 0,-2-1-160 0,-2 0 160 16,-1 1-160-16,0 3 0 0,-2-4 144 0,-2 0-144 15,-2-2 288-15,2 0-16 0,-2-2 0 0,0 2 0 16,-4-1 48-16,3-1 0 0,0 0 0 0,2 6 0 0,0 4-128 0,1 6 0 16,1 7-16-16,1 9 0 0,0 0 224 0,0 0 48 15,-4 11 16-15,-2 6 0 0,1 6-208 0,0 4-32 16,-2 5-16-16,1 2 0 0,-1 2 0 0,1 1 0 16,-1-3 0-16,4 1 0 0,1 1-208 0,1-2 0 15,1-5 0-15,4-2 0 16,1-3-1392-16,3-3-272 0,0-3-48 0,1-1-15008 0</inkml:trace>
  <inkml:trace contextRef="#ctx0" brushRef="#br3" timeOffset="-94714.74">32056 16542 23951 0,'0'0'2128'0,"0"0"-1696"0,0 0-432 0,0 0 0 16,0 0 2432-16,0 0 384 0,-2 11 96 0,4 0 16 16,2 4-2032-16,0-1-416 0,0 2-80 0,1 3-16 15,0 5 320-15,1 2 48 0,0 1 16 0,-1 0 0 16,-1 1-576-16,1-1-192 0,0 1 0 0,0-5 144 16,1 2-144-16,-4-3 0 0,-2-1 0 0,0-2 128 15,-1 0-128-15,1-2 0 0,0-4 0 0,-1-3 0 16,-2 1-272-16,-1-1-144 0,4-10-32 0,-6 12 0 15,-1-6-1696-15,7-6-352 0,-6 8-64 0</inkml:trace>
  <inkml:trace contextRef="#ctx0" brushRef="#br3" timeOffset="-94353.73">32185 17408 19343 0,'0'0'1728'0,"-11"1"-1392"0,1 0-336 0,0-1 0 16,0 0 3856-16,10 0 704 0,0 0 144 0,-10-1 32 16,-3 0-3840-16,5-6-752 0,2 1-144 0,6 6 0 15,-3-11 0-15,0 2 128 0,1-1 0 0,1 1-128 31,-1 0-320-31,5-1-192 0,1 1-16 0,1-1-16 0,-5 10 304 0,8-9 64 0,-2 2 16 0,-6 7 0 16,8-6 160-16,-8 6 0 0,0 0-144 0,0 0 144 16,0 0 256-16,13 2 112 0,-2 1 16 0,-1 2 16 15,-2 2 304-15,-3 2 64 0,-5-9 16 0,3 13 0 16,-3-13 48-16,2 13 0 0,-2-13 0 0,-1 13 0 16,-3-1-240-16,0-2-32 0,4-10-16 0,-5 12 0 15,-2-6-352-15,7-6-64 0,-9 4 0 0,9-4-128 16,-9 3-2032-16,9-3-512 0,-9 0-96 0</inkml:trace>
  <inkml:trace contextRef="#ctx0" brushRef="#br3" timeOffset="-93431.91">26138 15751 24639 0,'0'0'1088'0,"0"0"240"0,0 0-1072 0,0 0-256 15,-2-3 0-15,0-1 0 0,2 4 736 0,0 0 96 16,0 0 0-16,0 0 16 0,0 0 640 0,0 0 128 16,0 0 32-16,2 9 0 0,-2 6-400 0,0 4-80 15,0 2-16-15,0 5 0 0,0 3-192 0,-2 4-64 16,1 0 0-16,1 4 0 0,-3-2-368 0,2 3-80 15,1-2 0-15,0 1-16 0,0-1-304 0,0-2-128 16,0 0 128-16,1-1-128 16,1-3-288-16,0-2-144 0,0-3-16 0,-2-1-16 15,0-3-2544-15,0-2-512 0</inkml:trace>
  <inkml:trace contextRef="#ctx0" brushRef="#br3" timeOffset="-92228.52">25653 16348 30351 0,'0'0'1344'0,"0"0"272"0,0 0-1296 0,-1-7-320 16,1 0 0-16,1-3 0 0,3 1 624 0,0-1 48 15,3-1 16-15,0-3 0 0,3 1 144 0,3-1 48 16,4-2 0-16,1 0 0 0,0-3-528 0,4-1-96 16,-1 1-32-16,1-2 0 0,2-5-224 0,-2 1 0 15,-1 0 128-15,1 1-128 0,0-1 0 0,-1 4 0 16,0-3 0-16,-2 5 0 0,-3-1 0 0,0 3 0 0,-2 2 0 16,-1 2 0-16,-1 1-144 0,-1 3 144 0,0 0 0 0,-2 2-144 15,-1 3-48-15,0 3-16 0,-8 1 0 0,7 4 0 16,3 2 16-16,-1 5 0 0,0 3 0 0,1 4 0 15,2 6 48-15,1 1 16 0,1 3 0 0,3 4 0 16,3 0 128-16,1 1 0 0,-2-1-144 0,2-3 144 16,1-2 0-16,-1 0 0 0,-1-7 0 0,-1 0 0 15,-3-3 0-15,-2-3 0 0,-2-2 0 0,0-2 0 16,-3-2 144-16,-3-1 0 0,0-2 0 0,-6-5 0 16,0 0 96-16,0 0 16 0,0 0 0 0,-7 0 0 15,-3-3-16-15,-5 1 0 0,-3-2 0 0,-4-1 0 16,-4-3-240-16,-4 0 0 0,-4-4 128 0,-1 1-128 15,-2-3 336-15,1-2 32 0,-1-1 0 0,-1-2 0 16,-1-2 96-16,2 2 32 0,0-1 0 0,2 3 0 0,1 0-336 16,4 2-160-16,4 0 160 0,4 2-160 0,3 4 0 0,6 1 0 15,6 3 0-15,7 5 0 0,0 0-288 0,0 0 48 16,11-2 16-16,5 0 0 0,5 2 0 0,1-2 0 16,1-1 0-16,5 1 0 0,3-1-128 0,3-2-32 15,1-3 0-15,3 1 0 16,2-4-480-16,5 2-96 0,0-1-32 0,0-1 0 15,-4 2 64-15,0-2 16 0,-6-1 0 0,-4 1 0 0,-3-1 560 0,-6 1 112 16,-5 2 32-16,-4 3 0 0,-4 1 208 0,-9 5 256 16,0 0-48-16,0 0-16 0,-8-2 656 0,-4 5 128 15,-8 2 32-15,-4 3 0 0,-5 4 176 0,-3 5 32 16,-11 3 16-16,-2 8 0 0,-1 3-112 0,-3 6-32 16,1 4 0-16,2 2 0 0,5-3-256 0,-1 0-64 0,3-1-16 0,4-1 0 15,2-4-544-15,4-3-208 0,5-1 176 0,3-4-13536 16,3-4-2704-16</inkml:trace>
  <inkml:trace contextRef="#ctx0" brushRef="#br3" timeOffset="-91256.67">31987 15936 5519 0,'0'0'496'0,"5"14"-496"0,-1-1 0 0,0 3 0 0,0 2 4624 0,1 4 832 0,0-1 176 0,3 3 16 16,-2-5-4560-16,0 1-928 0,-1-1-160 0,-1 2 0 16,-2 1 464-16,2-2 176 15,-2-6 16-15,-1 2 16 0,0-3 416 0,-1-4 96 0,0-9 16 0,0 0 0 0,0 0-400 0,0 0-80 16,0 0-16-16,0 0 0 0,0 0-160 0,5-16-32 15,1-6-16-15,0-4 0 0,1-5-272 0,-2-8-48 16,-1-4-16-16,0 0 0 0,0-2-160 0,0-2 128 16,-3-1-128-16,0-1 128 0,-1-1-128 0,0 1 0 15,-1 0 144-15,-2 1-144 0,1 0 0 0,2 8 0 16,1 6-160-16,3 6 160 0,-2 6-256 0,2 5 64 16,-1 4 16-16,1 4 0 0,-4 9-144 0,0 0-16 15,0 0-16-15,14 12 0 0,2 9 96 0,-1 7 0 16,0 5 16-16,0 5 0 0,2 3 48 0,2 4 16 15,0-2 0-15,2-2 0 0,-1-3 176 0,-1-1 0 0,2-5-144 0,-3-3 144 16,-1-6 0-16,-2-2 0 0,-4-6 0 0,-2-1 0 16,-3-2 128-16,-6-12-128 0,0 0 192 0,0 0-64 15,0 0 160-15,-11 6 32 0,-4-3 0 0,-6-2 0 16,-5-1-128-16,-8-1-32 0,-9 1 0 0,-3-4 0 16,-2-3-160-16,1 2 0 0,0-1 0 0,1-1 0 15,-1-1 368-15,3-2 80 0,4 0 32 0,1-4 0 16,2 0-224-16,6 0-64 0,5 1 0 0,6 2 0 15,6-2-192-15,5 3 0 0,5-1 128 0,8 2-128 16,5 3 0-16,9 1-208 0,8 1 32 0,5 2 16 16,5 2-96-16,4 2-32 0,3-1 0 0,5-1 0 15,3-3 128-15,7 1 32 0,4-2 0 0,2-3 0 16,0 1 128-16,-3-5-128 0,-5 2 128 0,-2-1-128 16,-6-6 128-16,-4 2-192 0,-5 1 192 0,-6 0-192 0,-7 0 192 15,-6 2 0-15,-6 0 0 0,-6 1 128 0,-8 10 128 0,-3-9 48 16,-6 3 0-16,-5-1 0 0,-7 3 304 0,-4 4 64 15,-5 4 16-15,-1 7 0 0,-2 3-208 0,-2 6-32 16,-3 3-16-16,-2 7 0 0,-2 7-208 0,-1 4-32 16,-1 6-16-16,2 5 0 0,3 2-176 0,5 6-144 15,4 5 144-15,4 5-12416 16,4 6-2368-16</inkml:trace>
  <inkml:trace contextRef="#ctx0" brushRef="#br3" timeOffset="-90522.41">32924 17790 20271 0,'-13'6'1792'0,"7"0"-1424"0,-4 0-368 0,3 1 0 0,-1 0 2304 16,8-7 400-16,-9 7 80 0,9-7 16 0,0 0-1648 0,0 0-336 15,0 0-64-15,0 0-16 0,0 0 288 0,6-17 48 16,6-3 16-16,1-6 0 0,0-5-768 0,3-5-160 15,-1-5-32-15,1-3 0 0,0-3-128 0,0 0-224 16,3 1 48-16,-10 19 16 0,0-6-32 0,0-2-16 16,-1 0 0-16,0 0 0 0,-2-2 16 0,-1 1 0 15,-1-5 0-15,4-28 0 16,-3 12-592-16,-1 14-112 0,-1 10-32 0,-2 11 0 16,-1 8 144-16,0 14 16 0,0 0 16 0,0 13 0 0,-1 9 416 0,1 11 80 15,0 10 0-15,0 5 16 0,1 3 416 0,2 7 80 16,-1 10 0-16,2 4 16 0,3 2 400 0,1-2 80 15,1-8 16-15,3-8 0 0,1-11-304 0,-2-4-48 0,1-6-16 16,-1-4 0-16,-1-5 48 0,-1-3 16 0,-1-5 0 0,-2-3 0 16,1-4-16-16,-7-11 0 0,0 0 0 0,0 0 0 15,0 0-80-15,0 0-32 0,0 0 0 0,-12-9 0 16,-2-3-208-16,-4-1-128 0,-3-4 160 0,-4-1-160 16,-1-2 0-16,9 10-192 0,-4-2 16 0,-2-2 0 15,-3-5 176-15,-2 0 192 0,-1-6-32 0,0 0-16 16,0-1-144-16,-23-23 0 0,7 8 0 0,11 2 128 15,7 5-128-15,9 4 128 0,6 3-128 0,8 6 128 16,7 3-128-16,3 2 0 16,6 3-160-16,4 1 160 0,2 3-384 0,4 3 0 0,4 2 16 0,2 1 0 15,0 3-16-15,5 0 0 0,2 0 0 0,-13 0 0 16,4 2 176-16,4-1 16 0,4 0 16 0,3 2 0 16,-1-3 176-16,2 1 0 0,1 0-144 0,28-1 144 15,-18-2 0-15,-11-1 0 0,-11 1 0 0,-6 0 0 0,-5 0 304 0,-6 0 16 16,-10 2 16-16,0 0 0 0,0 0 560 0,0 0 128 15,-13 6 0-15,-4 0 16 0,-2 5-128 0,-6 0-16 16,-6 4-16-16,-5 2 0 0,-1 2-384 0,-5 3-80 16,-2 4-16-16,19-13 0 0,-3 4-208 0,-2 0-64 15,-1 3 0-15,0-1 0 16,1 0-2160-16,1 0-432 0</inkml:trace>
  <inkml:trace contextRef="#ctx0" brushRef="#br3" timeOffset="-89694.3">25503 17884 21183 0,'0'0'1888'0,"0"0"-1504"15,0 0-384-15,0 0 0 0,0 0 2480 0,0 0 416 16,-2-4 96-16,0-4 16 0,2-6-2320 0,2-2-464 15,0-6-96-15,2-2 0 0,1-2 48 0,2-2 16 16,-1-4 0-16,2-2 0 0,0-2-192 0,0-3-272 16,0 0 64-16,0-2 16 15,-1 1-256-15,0-2-32 0,-2 2-16 0,-1 1 0 16,0 1-160-16,0 3-48 0,0 3 0 0,0 5 0 16,0 5 240-16,1 6 32 0,1 6 16 0,2 6 0 0,3 8 272 0,2 9 144 0,4 8-160 0,2 7 160 15,5 9 0-15,0 2 0 0,4 8 0 0,-1-3 0 16,-1 2 0-16,0-2 0 0,-2-1 0 0,-2-4 160 15,-3-5-32-15,-2-3-128 0,-2-5 192 0,-4-2-64 16,-1-3 448-16,-4-4 64 0,-2-4 32 0,-1-3 0 16,-3-10-80-16,0 0-16 0,0 0 0 0,-7 0 0 15,-3-4-192-15,-2-4-64 0,-4-2 0 0,-5-3 0 16,-5-3-144-16,-5-2-48 0,-7-7 0 0,-1-1 0 16,-1-1 272-16,-2-2 48 0,-1-2 16 0,1-2 0 15,1 1-96-15,3 0-32 0,3 2 0 0,3 2 0 16,5 4-336-16,3 5 0 0,5-1 0 0,6 7 0 15,5 5-144-15,8 8 0 0,0 0 0 0,0 0 0 16,8 7-128-16,6-1-32 0,6 4 0 0,3-1 0 16,5 0-352-16,4-3-80 0,6 1-16 0,5-6 0 15,7-1-144-15,2-1-16 0,2-4-16 0,1-2 0 16,-3-2-112-16,-1-1-32 0,-4-1 0 0,-3 1 0 16,-4-1 96-16,-7 2 16 0,-5 3 0 0,-9 2 0 0,-6 1 768 0,-6 3 192 15,-7 0 0-15,-5 5 0 0,-6 2 2112 0,-3 3 432 16,-4 5 80-16,-6 2 0 0,-3 2-688 0,-6 3-144 15,-2 4-16-15,-4 2-16 0,-4 0-880 0,-1 4-176 16,-3 3-48-16,1-3 0 16,3 2-1456-16,3-2-288 0,2 0-64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0,'-4'13'9143'0'0,"2"-1"-7671"0"0,15 58 1891 0 0,-7-42-2544 0 0,3 46 0 0 0,-3 153 492 0 0,-4-102-1670 0 0,4 0 0 0 0,26 138 0 0 0,-23-225-1713 0 0,1-19-4488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8287 0 0,'0'-7'472'0'0,"0"5"-364"0"0,0 0 1 0 0,0 0-1 0 0,0 0 1 0 0,0 0-1 0 0,0 0 1 0 0,0 0-1 0 0,0 2 1 0 0,6-13 5215 0 0,18 64-2441 0 0,8 70-1170 0 0,23 190 1 0 0,-38-194-1533 0 0,52 254-387 0 0,-33-214-3935 0 0,-31-138 2437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14279 0 0,'11'0'5931'0'0,"75"-2"-2991"0"0,-37-5-1826 0 0,62-18 1 0 0,-67 14-2080 0 0,83-12-1 0 0,-89 21-179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10279 0 0,'0'0'927'0'0,"0"-4"-630"0"0,2 2 156 0 0,-2 0 0 0 0,0 0 0 0 0,2-1 0 0 0,-2 1 0 0 0,2 0 0 0 0,-2 0 0 0 0,2 0 0 0 0,-1 0 0 0 0,1 0-1 0 0,-2 0 1 0 0,2 1 0 0 0,0-1 0 0 0,0 0 0 0 0,4-2 0 0 0,18-13-511 0 0,33-15 1013 0 0,83-33 0 0 0,38-18-26 0 0,106-78-368 0 0,-240 138-454 0 0,-3-1 0 0 0,-1-3 0 0 0,0-1 0 0 0,-2-2 0 0 0,0-3 0 0 0,-4 1 0 0 0,36-42 0 0 0,-42 19 1361 0 0,-26 54-1455 0 0,-2 1-1 0 0,2-2 1 0 0,-2 2-1 0 0,2 0 1 0 0,0-2-1 0 0,0 2 1 0 0,-2-2 0 0 0,2 2-1 0 0,-1 0 1 0 0,-1 0-1 0 0,2-2 1 0 0,0 2-1 0 0,0 0 1 0 0,-2 0-1 0 0,2 0 1 0 0,0 0-1 0 0,0 0 1 0 0,2 0 0 0 0,32 2 67 0 0,-29-2-19 0 0,5 2-8 0 0,-3 0 0 0 0,0 0-1 0 0,1-1 1 0 0,-1 3 0 0 0,1-2 0 0 0,-1 2-1 0 0,18 9 1 0 0,62 46 421 0 0,-49-33-229 0 0,102 71 421 0 0,179 107 494 0 0,-226-156-882 0 0,83 46 142 0 0,-117-61 44 0 0,102 40-1 0 0,-148-67-418 0 0,41 23 163 0 0,-56-29-261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55 772 1375 0 0,'-2'-6'124'0'0,"-6"-2"-112"0"0,-5-11 3043 0 0,2 10 1770 0 0,-10 9 2541 0 0,32 6-5780 0 0,-7-6-1496 0 0,-2 0-1 0 0,2 2 1 0 0,-2-2-1 0 0,2 0 0 0 0,-3 0 1 0 0,3 0-1 0 0,-2 0 1 0 0,2-2-1 0 0,-2 2 1 0 0,2 0-1 0 0,-3-2 1 0 0,1 2-1 0 0,4-2 0 0 0,41-19 708 0 0,-33 13-592 0 0,162-82 1247 0 0,-95 46-1143 0 0,52-26-157 0 0,221-82 1 0 0,-262 117 460 0 0,166-94 1 0 0,-1-11 220 0 0,-239 132-736 0 0,-3 1 0 0 0,2-1 0 0 0,-2 2 0 0 0,25-3 0 0 0,-33 7-67 0 0,-1 0-1 0 0,1 2 0 0 0,1 0 0 0 0,0 0 0 0 0,-3 0 0 0 0,3 0 0 0 0,-1 2 1 0 0,1-2-1 0 0,-2 2 0 0 0,1 0 0 0 0,1 0 0 0 0,-3-1 0 0 0,11 7 0 0 0,33 13 159 0 0,23 13 25 0 0,102 68 766 0 0,301 127 0 0 0,-219-140-677 0 0,-54-21-113 0 0,-158-51-284 0 0,47 25 0 0 0,-76-32-972 0 0,2-1 0 0 0,-2 2 0 0 0,17 14 0 0 0,-20-14-527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0,'0'0'4452'0'0,"4"0"-3857"0"0,-4 0-557 0 0,2 0 1 0 0,-2 0-1 0 0,0 0 0 0 0,2 0 0 0 0,-2 0 1 0 0,1 0-1 0 0,-1 0 0 0 0,2 0 1 0 0,-2 0-1 0 0,0 2 0 0 0,2-2 1 0 0,-2 0-1 0 0,2 0 0 0 0,-2 0 0 0 0,0 0 1 0 0,2 2-1 0 0,-2-2 0 0 0,0 0 1 0 0,2 2-1 0 0,-2-2 0 0 0,0 0 1 0 0,2 0-1 0 0,-2 2 0 0 0,0-2 0 0 0,0 0 1 0 0,2 1-1 0 0,-2-1 0 0 0,0 2 1 0 0,0-2-1 0 0,0 0 0 0 0,0 2 1 0 0,2-2-1 0 0,-2 2 0 0 0,2 38 1309 0 0,-2-36-1288 0 0,28 469 3582 0 0,-5-172-1901 0 0,-21-261-1965 0 0,-2-23-94 0 0,0 0 0 0 0,1 0 0 0 0,1-2 0 0 0,6 29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38 651 8751 0 0,'-2'2'150'0'0,"1"0"-76"0"0,-1-1-1 0 0,1 1 1 0 0,-1-1-1 0 0,0 0 1 0 0,1 1 0 0 0,-1-1-1 0 0,-3 1 1 0 0,4-1-34 0 0,1-1 0 0 0,-1 0 0 0 0,0 0 1 0 0,0 0-1 0 0,0 0 0 0 0,0 0 0 0 0,0 0 1 0 0,0 0-1 0 0,0 0 0 0 0,0 0 0 0 0,0 0 0 0 0,0-1 1 0 0,0 1-1 0 0,0 0 0 0 0,0-1 0 0 0,0 1 0 0 0,0 0 1 0 0,1-1-1 0 0,-2 0 0 0 0,17 1 6720 0 0,3-3-5967 0 0,26-5-1 0 0,-2-8 489 0 0,79-39 0 0 0,-41 16-580 0 0,360-161 305 0 0,-270 117-974 0 0,-120 55 27 0 0,61-44 1 0 0,-50 18 125 0 0,-44 38 114 0 0,1 0 0 0 0,20-14-1 0 0,-20 16 32 0 0,-15 11-258 0 0,1 0 1 0 0,0 0-1 0 0,0 0 0 0 0,0 1 0 0 0,0 0 0 0 0,5-3 0 0 0,-3 4-25 0 0,-1-1-1 0 0,1 1 0 0 0,-1 0 1 0 0,0 0-1 0 0,1 1 1 0 0,0 0-1 0 0,-1-1 1 0 0,8 2-1 0 0,46 9 144 0 0,-39-5-110 0 0,22 5 205 0 0,0 3 0 0 0,71 32 0 0 0,-44-16 56 0 0,57 24 133 0 0,111 39 151 0 0,-99-46-386 0 0,99 30-34 0 0,-66-27-152 0 0,-85-21-519 0 0,-62-19-279 0 0,43 15-3208 0 0,-54-19 2493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2303 0 0,'-4'-8'15334'0'0,"10"44"-14108"0"0,-1 0 1 0 0,-3 0-1 0 0,0 42 1 0 0,4 39 138 0 0,3 55-224 0 0,-7-104-926 0 0,19 129 0 0 0,-2-125-506 0 0,-4-26-2923 0 0,-15-46 3009 0 0,0 2 0 0 0,0-2 0 0 0,0 0 0 0 0,2 1 0 0 0,-2-1 0 0 0,0 0 0 0 0,0 2 0 0 0,2-2 0 0 0,-2 0 0 0 0,0 2 0 0 0,2-2 0 0 0,-2 0 0 0 0,0 0 0 0 0,2 2 0 0 0,-2-2 0 0 0,0 0 0 0 0,2 0 0 0 0,-1 2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246 158 9071 0 0,'0'0'816'0'0,"-6"-19"184"0"0,3 12-194 0 0,1-1 0 0 0,-2 0 0 0 0,0 1 0 0 0,0-1-1 0 0,1 3 1 0 0,-3-3 0 0 0,2 2 0 0 0,-2-1 0 0 0,-7-6-1 0 0,9 9-586 0 0,1 0 0 0 0,-1 2 0 0 0,-2-2-1 0 0,2 2 1 0 0,1 1 0 0 0,-1-3-1 0 0,-2 2 1 0 0,2 0 0 0 0,1 0-1 0 0,-3 2 1 0 0,2-2 0 0 0,-2 0-1 0 0,3 2 1 0 0,-3 0 0 0 0,2-2-1 0 0,-11 2 1 0 0,11 2-191 0 0,-1-2 0 0 0,1 0 0 0 0,-2 2-1 0 0,2 0 1 0 0,1 0 0 0 0,-3-2 0 0 0,2 2 0 0 0,0 2 0 0 0,0-2-1 0 0,1-1 1 0 0,-1 1 0 0 0,0 2 0 0 0,0-2 0 0 0,1 2-1 0 0,-1 0 1 0 0,2-3 0 0 0,-2 3 0 0 0,0 0 0 0 0,2 0 0 0 0,1 0-1 0 0,-3-1 1 0 0,2 1 0 0 0,0 2 0 0 0,0-2 0 0 0,0-1-1 0 0,2 1 1 0 0,-2 2 0 0 0,0-2 0 0 0,0 9 0 0 0,1 0-45 0 0,-1 0 1 0 0,2 1-1 0 0,0-1 1 0 0,0 0-1 0 0,0 0 1 0 0,2 1-1 0 0,-1-1 1 0 0,1-2-1 0 0,8 22 0 0 0,-4-15 2 0 0,3 1-1 0 0,-1 0 0 0 0,1 0 0 0 0,2 0 0 0 0,-1-2 0 0 0,3 0 1 0 0,-2 0-1 0 0,27 25 0 0 0,-32-36 21 0 0,2-1-1 0 0,-3 1 1 0 0,3 0 0 0 0,-1-3-1 0 0,-1 3 1 0 0,2-2 0 0 0,-1 0 0 0 0,3 0-1 0 0,-3-1 1 0 0,1-1 0 0 0,1 0-1 0 0,-1 2 1 0 0,-1-2 0 0 0,3-2 0 0 0,-3 2-1 0 0,3-2 1 0 0,-1 0 0 0 0,-1 0 0 0 0,1 0-1 0 0,-1 0 1 0 0,2-2 0 0 0,-3 0-1 0 0,16-4 1 0 0,-16 4 63 0 0,-1-1 1 0 0,2 1-1 0 0,-1-2 1 0 0,1 0-1 0 0,-3 0 0 0 0,1-1 1 0 0,2 1-1 0 0,-3-2 0 0 0,1 0 1 0 0,0 3-1 0 0,-1-3 0 0 0,1-2 1 0 0,-2 3-1 0 0,2-1 0 0 0,-3-2 1 0 0,1 3-1 0 0,0-3 0 0 0,0 3 1 0 0,0-3-1 0 0,-3 0 0 0 0,1 1 1 0 0,0-1-1 0 0,0 1 0 0 0,0-1 1 0 0,0 1-1 0 0,0-14 0 0 0,-2 7 57 0 0,0 1-1 0 0,0 0 0 0 0,-2 0 0 0 0,0 1 0 0 0,0-1 0 0 0,-2 0 1 0 0,2 0-1 0 0,-3 1 0 0 0,1-1 0 0 0,-2 2 0 0 0,1-1 0 0 0,-1-1 1 0 0,0 4-1 0 0,-1-3 0 0 0,-10-12 0 0 0,3 10-29 0 0,1 1-1 0 0,0 0 1 0 0,0 0 0 0 0,-3 1-1 0 0,1 1 1 0 0,-2 1 0 0 0,2-1-1 0 0,-19-6 1 0 0,26 13-88 0 0,1 2 0 0 0,-1-2 1 0 0,1 3-1 0 0,-1-1 0 0 0,1 0 0 0 0,-3 0 1 0 0,3 2-1 0 0,-1-2 0 0 0,-1 2 0 0 0,1 0 1 0 0,0 0-1 0 0,-1 2 0 0 0,1-2 0 0 0,1 2 1 0 0,-1 0-1 0 0,-1 0 0 0 0,1-1 0 0 0,1 3 1 0 0,-1-2-1 0 0,-11 10 0 0 0,-2-1-172 0 0,16-9-73 0 0,1 0 0 0 0,-2 0-1 0 0,2 1 1 0 0,-1-1 0 0 0,1 2 0 0 0,0-2 0 0 0,0 2 0 0 0,0-1 0 0 0,-5 7-1 0 0,15-2-2922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3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1375 0 0,'0'0'13736'0'0,"23"-4"-11880"0"0,66-36 597 0 0,111-34-1 0 0,-137 53-1997 0 0,-12 1-180 0 0,53-30 0 0 0,-68 31-46 0 0,2 2-1 0 0,2 0 1 0 0,54-13-1 0 0,139-44 1076 0 0,-115 36-931 0 0,-65 18-614 0 0,79-43 0 0 0,-103 50-1330 0 0,-22 9-517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3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10967 0 0,'0'0'1322'0'0,"12"-10"-869"0"0,11 5 358 0 0,-2 1 1 0 0,34 2-1 0 0,-14 0-285 0 0,271-12 2467 0 0,108-28 622 0 0,-247 26-2699 0 0,7-3-368 0 0,23 2-43 0 0,-173 12-418 0 0,0 3-1 0 0,-1 0 1 0 0,1 2 0 0 0,32 3-1 0 0,-9 0 58 0 0,0-2 0 0 0,83-8-1 0 0,-10-1-3 0 0,16 6-24 0 0,159-9 465 0 0,-108 4-331 0 0,-16-1 27 0 0,79-3 68 0 0,-110 16-113 0 0,-30 1-98 0 0,13 5 100 0 0,4-2-2752 0 0,-115-5-246 0 0,-10-3 625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3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11519 0 0,'-1'0'118'0'0,"1"0"1"0"0,-2 0-1 0 0,0 0 0 0 0,2-2 0 0 0,-1 2 0 0 0,1 0 0 0 0,-2 0 0 0 0,0 0 0 0 0,2 0 0 0 0,-1 0 0 0 0,1 2 1 0 0,-2-2-1 0 0,0 0 0 0 0,2 0 0 0 0,0 0 0 0 0,0 0 0 0 0,-2 1 0 0 0,2-1 0 0 0,-2 0 0 0 0,1 2 0 0 0,-1-2 1 0 0,2 2-11 0 0,0-2 1 0 0,0 0 0 0 0,0 0-1 0 0,0 0 1 0 0,0 2 0 0 0,0-2-1 0 0,0 0 1 0 0,0 2 0 0 0,0-2-1 0 0,0 0 1 0 0,0 1 0 0 0,0-1-1 0 0,0 2 1 0 0,2-2 0 0 0,-2 0-1 0 0,0 2 1 0 0,0-2 0 0 0,0 0-1 0 0,0 1 1 0 0,1-1 0 0 0,-1 0-1 0 0,0 2 1 0 0,2-2 0 0 0,23 26 1378 0 0,-1-10-1246 0 0,2-2 0 0 0,2 0 0 0 0,-2-2 1 0 0,37 12-1 0 0,-38-16-201 0 0,-2 1 1 0 0,1 1 0 0 0,-1 0-1 0 0,-1 3 1 0 0,0-1 0 0 0,32 28-1 0 0,-51-39 33 0 0,-1 2-1 0 0,0 0 0 0 0,1 1 1 0 0,-1-3-1 0 0,-1 2 0 0 0,0 0 1 0 0,1 0-1 0 0,-1 1 1 0 0,1-1-1 0 0,-2 1 0 0 0,2-1 1 0 0,-1 1-1 0 0,-1-1 0 0 0,0-1 1 0 0,0 2-1 0 0,2 1 1 0 0,-2-2-1 0 0,0-1 0 0 0,-2 2 1 0 0,2 1-1 0 0,0-2 1 0 0,-1 0-1 0 0,1 0 0 0 0,-2 0 1 0 0,0 0-1 0 0,-1 5 0 0 0,-3 9 510 0 0,-4 0 0 0 0,3 1-1 0 0,-19 22 1 0 0,22-33-466 0 0,-113 150 2251 0 0,-2 2-1745 0 0,101-129-2293 0 0,-28 58 0 0 0,37-65-373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5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51 305 7831 0 0,'19'-38'8545'0'0,"-26"43"-6302"0"0,-2 9-1216 0 0,0 23-593 0 0,1 0 0 0 0,2-1 0 0 0,-3 52 0 0 0,1-10-217 0 0,6-61-153 0 0,-10 123 504 0 0,28-162-296 0 0,-4-8-201 0 0,-1 1 0 0 0,0 0 0 0 0,-3-2 0 0 0,0-1 0 0 0,3-38 0 0 0,4-21-28 0 0,3 10 139 0 0,-6 0-1 0 0,2-87 0 0 0,-12 121-95 0 0,-4 40-38 0 0,-3 32-27 0 0,2 22-46 0 0,1 0-1 0 0,2 0 0 0 0,2-1 1 0 0,3 1-1 0 0,1 0 1 0 0,3-2-1 0 0,1 1 0 0 0,2-1 1 0 0,24 58-1 0 0,-27-83 42 0 0,3 1 1 0 0,23 36-1 0 0,-30-48 10 0 0,1 0 0 0 0,2-2 0 0 0,-2 1 0 0 0,2 0 0 0 0,0-2 0 0 0,0 0 0 0 0,-1 1 0 0 0,19 8 0 0 0,-25-13 10 0 0,2 0 0 0 0,0-1 1 0 0,1 1-1 0 0,-3-2 0 0 0,2 1 1 0 0,0-1-1 0 0,0 1 0 0 0,1-1 1 0 0,-3 0-1 0 0,3 0 0 0 0,-2 0 1 0 0,1 0-1 0 0,1 0 0 0 0,-1 0 0 0 0,-1 0 1 0 0,2-1-1 0 0,-3 1 0 0 0,8-3 1 0 0,-7 2 32 0 0,3-1 1 0 0,-2-1 0 0 0,2 1-1 0 0,-2-1 1 0 0,0 0-1 0 0,0 0 1 0 0,1 0 0 0 0,-2-1-1 0 0,2 1 1 0 0,-1 1-1 0 0,2-7 1 0 0,4-10 189 0 0,0 3 0 0 0,-1-3 0 0 0,0 0-1 0 0,6-25 1 0 0,-9 34-197 0 0,5-28 49 0 0,0 1 1 0 0,-2-1-1 0 0,-2 0 0 0 0,2-72 0 0 0,-8 77-728 0 0,-2 0 0 0 0,-2 0-1 0 0,-10-45 1 0 0,11 61-998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5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76 10103 0 0,'0'0'919'0'0,"-2"-24"-603"0"0,-1-25 9571 0 0,3 72-8884 0 0,0-4-885 0 0,3-2-1 0 0,-1 2 0 0 0,2-1 0 0 0,-1-1 0 0 0,4 2 0 0 0,-3-1 0 0 0,4-2 1 0 0,-2 2-1 0 0,4-1 0 0 0,-3-1 0 0 0,3 1 0 0 0,18 20 0 0 0,-25-32-113 0 0,0-2-1 0 0,2 1 1 0 0,-2-2-1 0 0,2 3 1 0 0,-2-3-1 0 0,2 1 1 0 0,0 0 0 0 0,-1 0-1 0 0,1-2 1 0 0,-2 1-1 0 0,3 0 1 0 0,-1 1-1 0 0,0-3 1 0 0,-1 2-1 0 0,1-1 1 0 0,0-1 0 0 0,6 1-1 0 0,-8-1 0 0 0,0 0 0 0 0,1-1-1 0 0,0 1 1 0 0,0 0 0 0 0,-1-1 0 0 0,0-1 0 0 0,2 2-1 0 0,-1-2 1 0 0,-2 1 0 0 0,1-1 0 0 0,1 0 0 0 0,-1-1-1 0 0,0 2 1 0 0,0 0 0 0 0,0-3 0 0 0,0 3-1 0 0,1-3 1 0 0,-3 1 0 0 0,2 1 0 0 0,0-2 0 0 0,-1 3-1 0 0,4-8 1 0 0,2-9-33 0 0,-2 1 0 0 0,0 0 0 0 0,1-1 0 0 0,-2 1-1 0 0,-3 0 1 0 0,1-2 0 0 0,1 2 0 0 0,-3-2 0 0 0,-1 1 0 0 0,0 1-1 0 0,0-2 1 0 0,-5-22 0 0 0,4 38 30 0 0,-3-11 167 0 0,4 58 524 0 0,-2-32-549 0 0,0 0 1 0 0,2 0-1 0 0,0 0 0 0 0,2 1 1 0 0,0 11-1 0 0,0-15-105 0 0,1-2-1 0 0,1 0 1 0 0,-1 0 0 0 0,0 1-1 0 0,0-2 1 0 0,2 2-1 0 0,0-2 1 0 0,-1 1 0 0 0,1-1-1 0 0,0 0 1 0 0,-1 0 0 0 0,2-1-1 0 0,1 2 1 0 0,-1-3-1 0 0,0 1 1 0 0,0 0 0 0 0,1-1-1 0 0,10 4 1 0 0,-6-1-260 0 0,-1-3-1 0 0,1-1 1 0 0,1 2 0 0 0,0-3-1 0 0,11 3 1 0 0,-12-3-795 0 0,2 0-1 0 0,-1-1 0 0 0,-1-1 1 0 0,24-3-1 0 0,-12-2-4025 0 0,-2 1-1199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7:0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35 1839 0 0,'-11'-18'176'0'0,"9"17"298"0"0,1-1-1 0 0,-1 0 0 0 0,0 1 1 0 0,0-1-1 0 0,0 2 0 0 0,0-2 0 0 0,-1 2 1 0 0,1-2-1 0 0,-1 2 0 0 0,2-2 0 0 0,-2 2 1 0 0,1-1-1 0 0,-1 1 0 0 0,1 0 1 0 0,-1 0-1 0 0,2-2 0 0 0,-2 2 0 0 0,-4 2 1 0 0,3-4 848 0 0,1 2-813 0 0,-2 0 1 0 0,2 0-1 0 0,-1 0 0 0 0,0 2 0 0 0,1-2 1 0 0,0 0-1 0 0,-2 1 0 0 0,2-1 0 0 0,0 2 1 0 0,0 0-1 0 0,-2-2 0 0 0,2 2 0 0 0,0 0 1 0 0,0-1-1 0 0,-5 6 0 0 0,5-4-242 0 0,0 0 0 0 0,-1 0 0 0 0,1 0-1 0 0,2 1 1 0 0,-2-2 0 0 0,1 1 0 0 0,-1 2 0 0 0,1-1-1 0 0,1 0 1 0 0,-1-1 0 0 0,0 2 0 0 0,2 2-1 0 0,-4 3-110 0 0,4-2 0 0 0,-1 0 0 0 0,1 1 0 0 0,-2-1-1 0 0,2 1 1 0 0,2-1 0 0 0,-2 2 0 0 0,1-3-1 0 0,1 1 1 0 0,0 1 0 0 0,0-1 0 0 0,0 0-1 0 0,6 8 1 0 0,-2-2-79 0 0,0-2 1 0 0,2 1-1 0 0,0-1 0 0 0,1 0 1 0 0,1 0-1 0 0,-1-1 0 0 0,0-1 1 0 0,2 0-1 0 0,0 1 0 0 0,2-2 1 0 0,20 13-1 0 0,-24-16-46 0 0,0 1 1 0 0,2-3-1 0 0,-1 1 1 0 0,0 0-1 0 0,1 0 0 0 0,1-3 1 0 0,-2 1-1 0 0,1 1 1 0 0,19-1-1 0 0,-24-1-174 0 0,0-2-1 0 0,2 0 1 0 0,-2-2 0 0 0,1 2-1 0 0,0-2 1 0 0,0 1 0 0 0,-1-1 0 0 0,0 0-1 0 0,1 1 1 0 0,0-3 0 0 0,0 2 0 0 0,-3-1-1 0 0,2-1 1 0 0,1 1 0 0 0,-1-1-1 0 0,-1 1 1 0 0,7-8 0 0 0,-1-2-1568 0 0,0 2-73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7:0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28 8207 0 0,'0'0'742'0'0,"-2"3"-517"0"0,2-3-142 0 0,0 2 1 0 0,-1-1-1 0 0,1 1 0 0 0,0 0 1 0 0,0-2-1 0 0,0 1 1 0 0,0 0-1 0 0,0 1 0 0 0,0 0 1 0 0,0-2-1 0 0,0 2 0 0 0,1-1 1 0 0,-1 1-1 0 0,0 0 0 0 0,0-2 1 0 0,2 1-1 0 0,-2 0 0 0 0,0 1 1 0 0,2-2-1 0 0,-2 2 1 0 0,1-1-1 0 0,22 32 2482 0 0,-20-28-2311 0 0,-1-3 70 0 0,-7 27 1411 0 0,3-27-1691 0 0,2-2 0 0 0,0 1 0 0 0,-2 1 0 0 0,2-1 0 0 0,-1 1 0 0 0,1-2-1 0 0,-2 2 1 0 0,0-1 0 0 0,2-1 0 0 0,-1 2 0 0 0,1 0 0 0 0,-1-2 0 0 0,-1 2 0 0 0,0-2 0 0 0,2 1 0 0 0,-1-1 0 0 0,-1 0 0 0 0,0 1 0 0 0,0-1 0 0 0,1 2 0 0 0,1-2-1 0 0,-1 0 1 0 0,-1 0 0 0 0,0 0 0 0 0,1 0 0 0 0,-1 0 0 0 0,0 2 0 0 0,-1-4 0 0 0,1 2-28 0 0,-1 0 1 0 0,2 0-1 0 0,-3-2 0 0 0,3 2 1 0 0,-1-1-1 0 0,-2 1 0 0 0,3-1 1 0 0,0-1-1 0 0,-3 2 0 0 0,3-2 0 0 0,-1 0 1 0 0,0 1-1 0 0,1-1 0 0 0,-3 0 1 0 0,3 1-1 0 0,-1-1 0 0 0,1 1 1 0 0,1-1-1 0 0,-2 1 0 0 0,0-3 1 0 0,1 2-1 0 0,-1-3 0 0 0,0 3-16 0 0,0-4 0 0 0,1 3 0 0 0,0 0-1 0 0,1-2 1 0 0,-2 2 0 0 0,2-2 0 0 0,0 1-1 0 0,-2 0 1 0 0,2 1 0 0 0,2-3 0 0 0,-2 4-1 0 0,0-3 1 0 0,0 1 0 0 0,2 1 0 0 0,-2-2-1 0 0,1 2 1 0 0,4-8 0 0 0,-3 7-4 0 0,-2 3 0 0 0,1-3 1 0 0,1 3-1 0 0,0-1 0 0 0,-1-1 0 0 0,1 1 0 0 0,1 1 1 0 0,-1-1-1 0 0,-1-1 0 0 0,1 1 0 0 0,1 0 1 0 0,-1 0-1 0 0,1 2 0 0 0,-2-1 0 0 0,3 0 1 0 0,-2-1-1 0 0,1 2 0 0 0,0-2 0 0 0,-2 2 1 0 0,3-1-1 0 0,-3 1 0 0 0,3 0 0 0 0,-1-2 1 0 0,1 2-1 0 0,-3 0 0 0 0,2 0 0 0 0,1 0 0 0 0,-3 2 1 0 0,7-2-1 0 0,-6 1 41 0 0,-1-1 1 0 0,1 0-1 0 0,2 2 1 0 0,-3-2-1 0 0,1 2 1 0 0,-1-1-1 0 0,1-1 0 0 0,-1 1 1 0 0,1 1-1 0 0,0-2 1 0 0,-1 2-1 0 0,1 0 1 0 0,0-1-1 0 0,0 1 1 0 0,-2 0-1 0 0,1-1 0 0 0,0 1 1 0 0,-1-1-1 0 0,2 1 1 0 0,0 0-1 0 0,-2 1 1 0 0,1-1-1 0 0,-1-1 0 0 0,0 1 1 0 0,2 2-1 0 0,-2 0 40 0 0,2-1 0 0 0,-2 1 0 0 0,0-2 0 0 0,2 2 1 0 0,-2-1-1 0 0,0 1 0 0 0,0 1 0 0 0,-2-3 0 0 0,2 2 0 0 0,0-1 0 0 0,-2 1 0 0 0,2-2 0 0 0,-3 5 0 0 0,-1 0-23 0 0,2-3 0 0 0,-2 1 1 0 0,1 1-1 0 0,-1-2 0 0 0,0 1 0 0 0,-1 0 1 0 0,1 0-1 0 0,-1-2 0 0 0,-6 6 0 0 0,9-8-45 0 0,1 0 0 0 0,0-1 0 0 0,-1 2 0 0 0,0 0 0 0 0,1-2 0 0 0,-3 1 0 0 0,2 1 0 0 0,1-2 0 0 0,-3 0 0 0 0,3 2 0 0 0,0-2-1 0 0,-3 0 1 0 0,3 0 0 0 0,-1 0 0 0 0,-2 0 0 0 0,3 0 0 0 0,-2 0 0 0 0,1 0 0 0 0,1 0 0 0 0,-3 0 0 0 0,3-2 0 0 0,-1 2 0 0 0,-1 0 0 0 0,1-2-1 0 0,1 1 1 0 0,-1 1 0 0 0,-1-2 0 0 0,-3-1 0 0 0,6 3-9 0 0,-1-1 0 0 0,0-1 0 0 0,1 0-1 0 0,-2 2 1 0 0,2-2 0 0 0,-2 1 0 0 0,2-1-1 0 0,0 0 1 0 0,-1 2 0 0 0,1-1 0 0 0,0-1 0 0 0,-2 1-1 0 0,2-1 1 0 0,0 1 0 0 0,0-1 0 0 0,0 0-1 0 0,0 0 1 0 0,0 1 0 0 0,0 1 0 0 0,0-2 0 0 0,0 0-1 0 0,0 1 1 0 0,0 0 0 0 0,2-3 0 0 0,-2 1-12 0 0,0 1-3 0 0,0-1 1 0 0,1 1-1 0 0,-1 1 0 0 0,0-1 1 0 0,2-1-1 0 0,-2 1 0 0 0,2 0 1 0 0,-2 1-1 0 0,1-1 0 0 0,-1 0 0 0 0,1 0 1 0 0,1 0-1 0 0,0 0 0 0 0,-2 1 1 0 0,2-1-1 0 0,-1 2 0 0 0,1-2 1 0 0,0 0-1 0 0,-1 1 0 0 0,1 0 1 0 0,3-3-1 0 0,0 3 117 0 0,0-1 0 0 0,-3 0 0 0 0,4 0 0 0 0,-1 2 0 0 0,-3-1 0 0 0,3-1 0 0 0,1 2 0 0 0,-1 0 0 0 0,4 0 0 0 0,-9 2 126 0 0,5 6-816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7:0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23 7799 0 0,'0'0'706'0'0,"31"-21"2138"0"0,-29 21-2678 0 0,-2 0 1 0 0,0 0 0 0 0,2-2 0 0 0,-2 2-1 0 0,0 0 1 0 0,2 0 0 0 0,-2 0 0 0 0,1 0 0 0 0,-1 0-1 0 0,2 0 1 0 0,-2 0 0 0 0,0 0 0 0 0,1 0-1 0 0,-1 0 1 0 0,2 2 0 0 0,-2-2 0 0 0,0 0-1 0 0,2 0 1 0 0,-2 0 0 0 0,0 0 0 0 0,2 2-1 0 0,-2-2 1 0 0,0 0 0 0 0,1 0 0 0 0,-1 2-1 0 0,0-2 1 0 0,2 0 0 0 0,-2 0 0 0 0,0 1 0 0 0,0-1-1 0 0,2 0 1 0 0,-2 1 0 0 0,0 1 0 0 0,2 0-21 0 0,-2 0 0 0 0,0 0 0 0 0,0-1 0 0 0,0 1 0 0 0,0 2 0 0 0,0-2 0 0 0,0-1 1 0 0,0 1-1 0 0,0-1 0 0 0,0 1 0 0 0,-2 2 0 0 0,0 0 0 0 0,2 0-68 0 0,-2 0-1 0 0,1 1 1 0 0,-1-1-1 0 0,-2 1 0 0 0,3-2 1 0 0,-1 3-1 0 0,-1-2 1 0 0,-1-2-1 0 0,2 2 0 0 0,-1 0 1 0 0,-6 4-1 0 0,7-6-51 0 0,-1 0 0 0 0,1-2 0 0 0,-1 1 0 0 0,-1 1 0 0 0,1-2 0 0 0,1 2-1 0 0,-2-2 1 0 0,2 2 0 0 0,-2-2 0 0 0,0 0 0 0 0,0 0 0 0 0,3 0 0 0 0,-3 0 0 0 0,-4 0-1 0 0,6 0-24 0 0,0-2-1 0 0,0 2 1 0 0,0-2-1 0 0,1 2 0 0 0,0-2 1 0 0,-1 2-1 0 0,0-1 1 0 0,0 1-1 0 0,0-2 1 0 0,0 0-1 0 0,2 2 0 0 0,-1-2 1 0 0,-1 1-1 0 0,1-1 1 0 0,1 0-1 0 0,-2 2 0 0 0,2-1 1 0 0,-2-1-1 0 0,0 0 1 0 0,2 0-1 0 0,0 0 0 0 0,-2 0 1 0 0,2 2-1 0 0,0-2 1 0 0,-1 0-1 0 0,1 0 0 0 0,0-2 1 0 0,0-1-1 0 0,0 3 0 0 0,0 2 0 0 0,0-1 0 0 0,0-1 0 0 0,0 0 0 0 0,0 1 0 0 0,0-1 0 0 0,1 0 0 0 0,-1 0 0 0 0,0 0 0 0 0,2 0 0 0 0,-2 1 0 0 0,2 0 0 0 0,-2 1 0 0 0,2-2 0 0 0,-2 0 0 0 0,2 0 0 0 0,-1 0 0 0 0,1-1 0 0 0,-1 1 0 0 0,1 1 0 0 0,0 1 0 0 0,-2-2 0 0 0,2 0 0 0 0,0 2 0 0 0,0-2 0 0 0,-1 0 0 0 0,0 2 0 0 0,1-1 0 0 0,0 1 0 0 0,0 0 0 0 0,0-2 0 0 0,0 2 0 0 0,-1 0 0 0 0,1-2 0 0 0,0 2 0 0 0,-1 0 0 0 0,1 0 0 0 0,0 0 0 0 0,-1 0 0 0 0,5 0 0 0 0,0 0 0 0 0,0 0 25 0 0,-1 0 1 0 0,0 0-1 0 0,1 2 0 0 0,-1-2 0 0 0,0 2 0 0 0,0-1 0 0 0,6 3 1 0 0,-10-2 366 0 0,-1-2-368 0 0,2 0 0 0 0,-2 2 1 0 0,0-2-1 0 0,2 1 1 0 0,-2-1-1 0 0,0 0 1 0 0,0 2-1 0 0,2-2 1 0 0,-2 1-1 0 0,0-1 0 0 0,0 0 1 0 0,0 2-1 0 0,0-2 1 0 0,0 2-1 0 0,0-2 1 0 0,0 2-1 0 0,1-2 0 0 0,-1 0 1 0 0,0 2-1 0 0,-1-2 1 0 0,1 2-1 0 0,0-2 1 0 0,0 1-1 0 0,0-1 1 0 0,0 1-1 0 0,-4 20 435 0 0,2-15-436 0 0,-1-2 0 0 0,0 0 0 0 0,-1 0-1 0 0,0 1 1 0 0,1-1 0 0 0,0-1 0 0 0,-1 1 0 0 0,1-1-1 0 0,-3 1 1 0 0,3-2 0 0 0,-2 1 0 0 0,1 0 0 0 0,0-1-1 0 0,-2 0 1 0 0,0 0 0 0 0,1 0 0 0 0,2-1 0 0 0,-2 1-1 0 0,-11 1 1 0 0,16-3-26 0 0,-2 0 1 0 0,0 0-1 0 0,2 0 0 0 0,-1 0 1 0 0,-1 0-1 0 0,1 0 0 0 0,1-2 0 0 0,-2 2 1 0 0,0 0-1 0 0,2 0 0 0 0,-2 0 1 0 0,0-1-1 0 0,2 1 0 0 0,-1 0 1 0 0,1-2-1 0 0,-2 2 0 0 0,0 0 0 0 0,2-1 1 0 0,-2 1-1 0 0,2-2 0 0 0,-2 2 1 0 0,2-2-1 0 0,-1 2 0 0 0,1-2 0 0 0,0 0 1 0 0,-1 2-1 0 0,1-2 0 0 0,-2 2 1 0 0,2-1-1 0 0,0-1 0 0 0,0 2 0 0 0,-2-1 1 0 0,2-1-1 0 0,0 2 0 0 0,0-4 1 0 0,0 1-35 0 0,-2-1 0 0 0,2 1 0 0 0,0-1 0 0 0,0 1 0 0 0,0-1 0 0 0,0 0 0 0 0,2 2 0 0 0,-2-2 0 0 0,2-5 0 0 0,0 7 16 0 0,-2 1 16 0 0,0-1 1 0 0,0 2-1 0 0,0-2 0 0 0,1 2 1 0 0,-1-1-1 0 0,0 1 0 0 0,1-2 1 0 0,-1 2-1 0 0,0 0 0 0 0,2-2 1 0 0,-2 2-1 0 0,2-2 0 0 0,-2 2 0 0 0,2 0 1 0 0,-2-2-1 0 0,0 2 0 0 0,2 0 1 0 0,-1-2-1 0 0,-1 2 0 0 0,2 0 1 0 0,-2 0-1 0 0,4-1 0 0 0,2-2-35 0 0,2 1 20 0 0,7 4 20 0 0,-13-2 2 0 0,0 0 0 0 0,1 0 0 0 0,-1 0 0 0 0,-1 2 1 0 0,1-2-1 0 0,0 1 0 0 0,0-1 0 0 0,0 1 0 0 0,0-1 0 0 0,0 2 0 0 0,-2-2 0 0 0,2 2 0 0 0,0 0 0 0 0,2 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9847 0 0,'0'0'1170'0'0,"1"2"-518"0"0,2 5-27 0 0,0 0 1 0 0,0 0 0 0 0,-1 0 0 0 0,0 0 0 0 0,2 12-1 0 0,3 42 911 0 0,-6-53-1332 0 0,4 104 930 0 0,-10 130 0 0 0,0-99-622 0 0,-3 15-1515 0 0,1 86-1519 0 0,9-221 1102 0 0,0-4-299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0,'-4'13'9143'0'0,"2"-1"-7671"0"0,15 58 1891 0 0,-7-42-2544 0 0,3 46 0 0 0,-3 153 492 0 0,-4-102-1670 0 0,4 0 0 0 0,26 138 0 0 0,-23-225-1713 0 0,1-19-4488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8287 0 0,'0'-7'472'0'0,"0"5"-364"0"0,0 0 1 0 0,0 0-1 0 0,0 0 1 0 0,0 0-1 0 0,0 0 1 0 0,0 0-1 0 0,0 2 1 0 0,6-13 5215 0 0,18 64-2441 0 0,8 70-1170 0 0,23 190 1 0 0,-38-194-1533 0 0,52 254-387 0 0,-33-214-3935 0 0,-31-138 2437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14279 0 0,'11'0'5931'0'0,"75"-2"-2991"0"0,-37-5-1826 0 0,62-18 1 0 0,-67 14-2080 0 0,83-12-1 0 0,-89 21-179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10279 0 0,'0'0'927'0'0,"0"-4"-630"0"0,2 2 156 0 0,-2 0 0 0 0,0 0 0 0 0,2-1 0 0 0,-2 1 0 0 0,2 0 0 0 0,-2 0 0 0 0,2 0 0 0 0,-1 0 0 0 0,1 0-1 0 0,-2 0 1 0 0,2 1 0 0 0,0-1 0 0 0,0 0 0 0 0,4-2 0 0 0,18-13-511 0 0,33-15 1013 0 0,83-33 0 0 0,38-18-26 0 0,106-78-368 0 0,-240 138-454 0 0,-3-1 0 0 0,-1-3 0 0 0,0-1 0 0 0,-2-2 0 0 0,0-3 0 0 0,-4 1 0 0 0,36-42 0 0 0,-42 19 1361 0 0,-26 54-1455 0 0,-2 1-1 0 0,2-2 1 0 0,-2 2-1 0 0,2 0 1 0 0,0-2-1 0 0,0 2 1 0 0,-2-2 0 0 0,2 2-1 0 0,-1 0 1 0 0,-1 0-1 0 0,2-2 1 0 0,0 2-1 0 0,0 0 1 0 0,-2 0-1 0 0,2 0 1 0 0,0 0-1 0 0,0 0 1 0 0,2 0 0 0 0,32 2 67 0 0,-29-2-19 0 0,5 2-8 0 0,-3 0 0 0 0,0 0-1 0 0,1-1 1 0 0,-1 3 0 0 0,1-2 0 0 0,-1 2-1 0 0,18 9 1 0 0,62 46 421 0 0,-49-33-229 0 0,102 71 421 0 0,179 107 494 0 0,-226-156-882 0 0,83 46 142 0 0,-117-61 44 0 0,102 40-1 0 0,-148-67-418 0 0,41 23 163 0 0,-56-29-261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55 772 1375 0 0,'-2'-6'124'0'0,"-6"-2"-112"0"0,-5-11 3043 0 0,2 10 1770 0 0,-10 9 2541 0 0,32 6-5780 0 0,-7-6-1496 0 0,-2 0-1 0 0,2 2 1 0 0,-2-2-1 0 0,2 0 0 0 0,-3 0 1 0 0,3 0-1 0 0,-2 0 1 0 0,2-2-1 0 0,-2 2 1 0 0,2 0-1 0 0,-3-2 1 0 0,1 2-1 0 0,4-2 0 0 0,41-19 708 0 0,-33 13-592 0 0,162-82 1247 0 0,-95 46-1143 0 0,52-26-157 0 0,221-82 1 0 0,-262 117 460 0 0,166-94 1 0 0,-1-11 220 0 0,-239 132-736 0 0,-3 1 0 0 0,2-1 0 0 0,-2 2 0 0 0,25-3 0 0 0,-33 7-67 0 0,-1 0-1 0 0,1 2 0 0 0,1 0 0 0 0,0 0 0 0 0,-3 0 0 0 0,3 0 0 0 0,-1 2 1 0 0,1-2-1 0 0,-2 2 0 0 0,1 0 0 0 0,1 0 0 0 0,-3-1 0 0 0,11 7 0 0 0,33 13 159 0 0,23 13 25 0 0,102 68 766 0 0,301 127 0 0 0,-219-140-677 0 0,-54-21-113 0 0,-158-51-284 0 0,47 25 0 0 0,-76-32-972 0 0,2-1 0 0 0,-2 2 0 0 0,17 14 0 0 0,-20-14-527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0,'0'0'4452'0'0,"4"0"-3857"0"0,-4 0-557 0 0,2 0 1 0 0,-2 0-1 0 0,0 0 0 0 0,2 0 0 0 0,-2 0 1 0 0,1 0-1 0 0,-1 0 0 0 0,2 0 1 0 0,-2 0-1 0 0,0 2 0 0 0,2-2 1 0 0,-2 0-1 0 0,2 0 0 0 0,-2 0 0 0 0,0 0 1 0 0,2 2-1 0 0,-2-2 0 0 0,0 0 1 0 0,2 2-1 0 0,-2-2 0 0 0,0 0 1 0 0,2 0-1 0 0,-2 2 0 0 0,0-2 0 0 0,0 0 1 0 0,2 1-1 0 0,-2-1 0 0 0,0 2 1 0 0,0-2-1 0 0,0 0 0 0 0,0 2 1 0 0,2-2-1 0 0,-2 2 0 0 0,2 38 1309 0 0,-2-36-1288 0 0,28 469 3582 0 0,-5-172-1901 0 0,-21-261-1965 0 0,-2-23-94 0 0,0 0 0 0 0,1 0 0 0 0,1-2 0 0 0,6 29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2303 0 0,'-4'-8'15334'0'0,"10"44"-14108"0"0,-1 0 1 0 0,-3 0-1 0 0,0 42 1 0 0,4 39 138 0 0,3 55-224 0 0,-7-104-926 0 0,19 129 0 0 0,-2-125-506 0 0,-4-26-2923 0 0,-15-46 3009 0 0,0 2 0 0 0,0-2 0 0 0,0 0 0 0 0,2 1 0 0 0,-2-1 0 0 0,0 0 0 0 0,0 2 0 0 0,2-2 0 0 0,-2 0 0 0 0,0 2 0 0 0,2-2 0 0 0,-2 0 0 0 0,0 0 0 0 0,2 2 0 0 0,-2-2 0 0 0,0 0 0 0 0,2 0 0 0 0,-1 2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246 158 9071 0 0,'0'0'816'0'0,"-6"-19"184"0"0,3 12-194 0 0,1-1 0 0 0,-2 0 0 0 0,0 1 0 0 0,0-1-1 0 0,1 3 1 0 0,-3-3 0 0 0,2 2 0 0 0,-2-1 0 0 0,-7-6-1 0 0,9 9-586 0 0,1 0 0 0 0,-1 2 0 0 0,-2-2-1 0 0,2 2 1 0 0,1 1 0 0 0,-1-3-1 0 0,-2 2 1 0 0,2 0 0 0 0,1 0-1 0 0,-3 2 1 0 0,2-2 0 0 0,-2 0-1 0 0,3 2 1 0 0,-3 0 0 0 0,2-2-1 0 0,-11 2 1 0 0,11 2-191 0 0,-1-2 0 0 0,1 0 0 0 0,-2 2-1 0 0,2 0 1 0 0,1 0 0 0 0,-3-2 0 0 0,2 2 0 0 0,0 2 0 0 0,0-2-1 0 0,1-1 1 0 0,-1 1 0 0 0,0 2 0 0 0,0-2 0 0 0,1 2-1 0 0,-1 0 1 0 0,2-3 0 0 0,-2 3 0 0 0,0 0 0 0 0,2 0 0 0 0,1 0-1 0 0,-3-1 1 0 0,2 1 0 0 0,0 2 0 0 0,0-2 0 0 0,0-1-1 0 0,2 1 1 0 0,-2 2 0 0 0,0-2 0 0 0,0 9 0 0 0,1 0-45 0 0,-1 0 1 0 0,2 1-1 0 0,0-1 1 0 0,0 0-1 0 0,0 0 1 0 0,2 1-1 0 0,-1-1 1 0 0,1-2-1 0 0,8 22 0 0 0,-4-15 2 0 0,3 1-1 0 0,-1 0 0 0 0,1 0 0 0 0,2 0 0 0 0,-1-2 0 0 0,3 0 1 0 0,-2 0-1 0 0,27 25 0 0 0,-32-36 21 0 0,2-1-1 0 0,-3 1 1 0 0,3 0 0 0 0,-1-3-1 0 0,-1 3 1 0 0,2-2 0 0 0,-1 0 0 0 0,3 0-1 0 0,-3-1 1 0 0,1-1 0 0 0,1 0-1 0 0,-1 2 1 0 0,-1-2 0 0 0,3-2 0 0 0,-3 2-1 0 0,3-2 1 0 0,-1 0 0 0 0,-1 0 0 0 0,1 0-1 0 0,-1 0 1 0 0,2-2 0 0 0,-3 0-1 0 0,16-4 1 0 0,-16 4 63 0 0,-1-1 1 0 0,2 1-1 0 0,-1-2 1 0 0,1 0-1 0 0,-3 0 0 0 0,1-1 1 0 0,2 1-1 0 0,-3-2 0 0 0,1 0 1 0 0,0 3-1 0 0,-1-3 0 0 0,1-2 1 0 0,-2 3-1 0 0,2-1 0 0 0,-3-2 1 0 0,1 3-1 0 0,0-3 0 0 0,0 3 1 0 0,0-3-1 0 0,-3 0 0 0 0,1 1 1 0 0,0-1-1 0 0,0 1 0 0 0,0-1 1 0 0,0 1-1 0 0,0-14 0 0 0,-2 7 57 0 0,0 1-1 0 0,0 0 0 0 0,-2 0 0 0 0,0 1 0 0 0,0-1 0 0 0,-2 0 1 0 0,2 0-1 0 0,-3 1 0 0 0,1-1 0 0 0,-2 2 0 0 0,1-1 0 0 0,-1-1 1 0 0,0 4-1 0 0,-1-3 0 0 0,-10-12 0 0 0,3 10-29 0 0,1 1-1 0 0,0 0 1 0 0,0 0 0 0 0,-3 1-1 0 0,1 1 1 0 0,-2 1 0 0 0,2-1-1 0 0,-19-6 1 0 0,26 13-88 0 0,1 2 0 0 0,-1-2 1 0 0,1 3-1 0 0,-1-1 0 0 0,1 0 0 0 0,-3 0 1 0 0,3 2-1 0 0,-1-2 0 0 0,-1 2 0 0 0,1 0 1 0 0,0 0-1 0 0,-1 2 0 0 0,1-2 0 0 0,1 2 1 0 0,-1 0-1 0 0,-1 0 0 0 0,1-1 0 0 0,1 3 1 0 0,-1-2-1 0 0,-11 10 0 0 0,-2-1-172 0 0,16-9-73 0 0,1 0 0 0 0,-2 0-1 0 0,2 1 1 0 0,-1-1 0 0 0,1 2 0 0 0,0-2 0 0 0,0 2 0 0 0,0-1 0 0 0,-5 7-1 0 0,15-2-2922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1375 0 0,'0'0'13736'0'0,"23"-4"-11880"0"0,66-36 597 0 0,111-34-1 0 0,-137 53-1997 0 0,-12 1-180 0 0,53-30 0 0 0,-68 31-46 0 0,2 2-1 0 0,2 0 1 0 0,54-13-1 0 0,139-44 1076 0 0,-115 36-931 0 0,-65 18-614 0 0,79-43 0 0 0,-103 50-1330 0 0,-22 9-517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10967 0 0,'0'0'1322'0'0,"12"-10"-869"0"0,11 5 358 0 0,-2 1 1 0 0,34 2-1 0 0,-14 0-285 0 0,271-12 2467 0 0,108-28 622 0 0,-247 26-2699 0 0,7-3-368 0 0,23 2-43 0 0,-173 12-418 0 0,0 3-1 0 0,-1 0 1 0 0,1 2 0 0 0,32 3-1 0 0,-9 0 58 0 0,0-2 0 0 0,83-8-1 0 0,-10-1-3 0 0,16 6-24 0 0,159-9 465 0 0,-108 4-331 0 0,-16-1 27 0 0,79-3 68 0 0,-110 16-113 0 0,-30 1-98 0 0,13 5 100 0 0,4-2-2752 0 0,-115-5-246 0 0,-10-3 625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0,'0'0'586'0'0,"0"1"-242"0"0,16 111 9174 0 0,-2 58-7182 0 0,-12-90-1757 0 0,10 146 490 0 0,-6-156-1014 0 0,-5-41-346 0 0,1 1 0 0 0,2-1-1 0 0,1 0 1 0 0,14 48 0 0 0,-14-67-1253 0 0,-1-2-79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11519 0 0,'-1'0'118'0'0,"1"0"1"0"0,-2 0-1 0 0,0 0 0 0 0,2-2 0 0 0,-1 2 0 0 0,1 0 0 0 0,-2 0 0 0 0,0 0 0 0 0,2 0 0 0 0,-1 0 0 0 0,1 2 1 0 0,-2-2-1 0 0,0 0 0 0 0,2 0 0 0 0,0 0 0 0 0,0 0 0 0 0,-2 1 0 0 0,2-1 0 0 0,-2 0 0 0 0,1 2 0 0 0,-1-2 1 0 0,2 2-11 0 0,0-2 1 0 0,0 0 0 0 0,0 0-1 0 0,0 0 1 0 0,0 2 0 0 0,0-2-1 0 0,0 0 1 0 0,0 2 0 0 0,0-2-1 0 0,0 0 1 0 0,0 1 0 0 0,0-1-1 0 0,0 2 1 0 0,2-2 0 0 0,-2 0-1 0 0,0 2 1 0 0,0-2 0 0 0,0 0-1 0 0,0 1 1 0 0,1-1 0 0 0,-1 0-1 0 0,0 2 1 0 0,2-2 0 0 0,23 26 1378 0 0,-1-10-1246 0 0,2-2 0 0 0,2 0 0 0 0,-2-2 1 0 0,37 12-1 0 0,-38-16-201 0 0,-2 1 1 0 0,1 1 0 0 0,-1 0-1 0 0,-1 3 1 0 0,0-1 0 0 0,32 28-1 0 0,-51-39 33 0 0,-1 2-1 0 0,0 0 0 0 0,1 1 1 0 0,-1-3-1 0 0,-1 2 0 0 0,0 0 1 0 0,1 0-1 0 0,-1 1 1 0 0,1-1-1 0 0,-2 1 0 0 0,2-1 1 0 0,-1 1-1 0 0,-1-1 0 0 0,0-1 1 0 0,0 2-1 0 0,2 1 1 0 0,-2-2-1 0 0,0-1 0 0 0,-2 2 1 0 0,2 1-1 0 0,0-2 1 0 0,-1 0-1 0 0,1 0 0 0 0,-2 0 1 0 0,0 0-1 0 0,-1 5 0 0 0,-3 9 510 0 0,-4 0 0 0 0,3 1-1 0 0,-19 22 1 0 0,22-33-466 0 0,-113 150 2251 0 0,-2 2-1745 0 0,101-129-2293 0 0,-28 58 0 0 0,37-65-373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51 305 7831 0 0,'19'-38'8545'0'0,"-26"43"-6302"0"0,-2 9-1216 0 0,0 23-593 0 0,1 0 0 0 0,2-1 0 0 0,-3 52 0 0 0,1-10-217 0 0,6-61-153 0 0,-10 123 504 0 0,28-162-296 0 0,-4-8-201 0 0,-1 1 0 0 0,0 0 0 0 0,-3-2 0 0 0,0-1 0 0 0,3-38 0 0 0,4-21-28 0 0,3 10 139 0 0,-6 0-1 0 0,2-87 0 0 0,-12 121-95 0 0,-4 40-38 0 0,-3 32-27 0 0,2 22-46 0 0,1 0-1 0 0,2 0 0 0 0,2-1 1 0 0,3 1-1 0 0,1 0 1 0 0,3-2-1 0 0,1 1 0 0 0,2-1 1 0 0,24 58-1 0 0,-27-83 42 0 0,3 1 1 0 0,23 36-1 0 0,-30-48 10 0 0,1 0 0 0 0,2-2 0 0 0,-2 1 0 0 0,2 0 0 0 0,0-2 0 0 0,0 0 0 0 0,-1 1 0 0 0,19 8 0 0 0,-25-13 10 0 0,2 0 0 0 0,0-1 1 0 0,1 1-1 0 0,-3-2 0 0 0,2 1 1 0 0,0-1-1 0 0,0 1 0 0 0,1-1 1 0 0,-3 0-1 0 0,3 0 0 0 0,-2 0 1 0 0,1 0-1 0 0,1 0 0 0 0,-1 0 0 0 0,-1 0 1 0 0,2-1-1 0 0,-3 1 0 0 0,8-3 1 0 0,-7 2 32 0 0,3-1 1 0 0,-2-1 0 0 0,2 1-1 0 0,-2-1 1 0 0,0 0-1 0 0,0 0 1 0 0,1 0 0 0 0,-2-1-1 0 0,2 1 1 0 0,-1 1-1 0 0,2-7 1 0 0,4-10 189 0 0,0 3 0 0 0,-1-3 0 0 0,0 0-1 0 0,6-25 1 0 0,-9 34-197 0 0,5-28 49 0 0,0 1 1 0 0,-2-1-1 0 0,-2 0 0 0 0,2-72 0 0 0,-8 77-728 0 0,-2 0 0 0 0,-2 0-1 0 0,-10-45 1 0 0,11 61-998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 76 10103 0 0,'0'0'919'0'0,"-2"-24"-603"0"0,-1-25 9571 0 0,3 72-8884 0 0,0-4-885 0 0,3-2-1 0 0,-1 2 0 0 0,2-1 0 0 0,-1-1 0 0 0,4 2 0 0 0,-3-1 0 0 0,4-2 1 0 0,-2 2-1 0 0,4-1 0 0 0,-3-1 0 0 0,3 1 0 0 0,18 20 0 0 0,-25-32-113 0 0,0-2-1 0 0,2 1 1 0 0,-2-2-1 0 0,2 3 1 0 0,-2-3-1 0 0,2 1 1 0 0,0 0 0 0 0,-1 0-1 0 0,1-2 1 0 0,-2 1-1 0 0,3 0 1 0 0,-1 1-1 0 0,0-3 1 0 0,-1 2-1 0 0,1-1 1 0 0,0-1 0 0 0,6 1-1 0 0,-8-1 0 0 0,0 0 0 0 0,1-1-1 0 0,0 1 1 0 0,0 0 0 0 0,-1-1 0 0 0,0-1 0 0 0,2 2-1 0 0,-1-2 1 0 0,-2 1 0 0 0,1-1 0 0 0,1 0 0 0 0,-1-1-1 0 0,0 2 1 0 0,0 0 0 0 0,0-3 0 0 0,0 3-1 0 0,1-3 1 0 0,-3 1 0 0 0,2 1 0 0 0,0-2 0 0 0,-1 3-1 0 0,4-8 1 0 0,2-9-33 0 0,-2 1 0 0 0,0 0 0 0 0,1-1 0 0 0,-2 1-1 0 0,-3 0 1 0 0,1-2 0 0 0,1 2 0 0 0,-3-2 0 0 0,-1 1 0 0 0,0 1-1 0 0,0-2 1 0 0,-5-22 0 0 0,4 38 30 0 0,-3-11 167 0 0,4 58 524 0 0,-2-32-549 0 0,0 0 1 0 0,2 0-1 0 0,0 0 0 0 0,2 1 1 0 0,0 11-1 0 0,0-15-105 0 0,1-2-1 0 0,1 0 1 0 0,-1 0 0 0 0,0 1-1 0 0,0-2 1 0 0,2 2-1 0 0,0-2 1 0 0,-1 1 0 0 0,1-1-1 0 0,0 0 1 0 0,-1 0 0 0 0,2-1-1 0 0,1 2 1 0 0,-1-3-1 0 0,0 1 1 0 0,0 0 0 0 0,1-1-1 0 0,10 4 1 0 0,-6-1-260 0 0,-1-3-1 0 0,1-1 1 0 0,1 2 0 0 0,0-3-1 0 0,11 3 1 0 0,-12-3-795 0 0,2 0-1 0 0,-1-1 0 0 0,-1-1 1 0 0,24-3-1 0 0,-12-2-4025 0 0,-2 1-1199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1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158 35 1839 0 0,'-11'-18'176'0'0,"9"17"298"0"0,1-1-1 0 0,-1 0 0 0 0,0 1 1 0 0,0-1-1 0 0,0 2 0 0 0,0-2 0 0 0,-1 2 1 0 0,1-2-1 0 0,-1 2 0 0 0,2-2 0 0 0,-2 2 1 0 0,1-1-1 0 0,-1 1 0 0 0,1 0 1 0 0,-1 0-1 0 0,2-2 0 0 0,-2 2 0 0 0,-4 2 1 0 0,3-4 848 0 0,1 2-813 0 0,-2 0 1 0 0,2 0-1 0 0,-1 0 0 0 0,0 2 0 0 0,1-2 1 0 0,0 0-1 0 0,-2 1 0 0 0,2-1 0 0 0,0 2 1 0 0,0 0-1 0 0,-2-2 0 0 0,2 2 0 0 0,0 0 1 0 0,0-1-1 0 0,-5 6 0 0 0,5-4-242 0 0,0 0 0 0 0,-1 0 0 0 0,1 0-1 0 0,2 1 1 0 0,-2-2 0 0 0,1 1 0 0 0,-1 2 0 0 0,1-1-1 0 0,1 0 1 0 0,-1-1 0 0 0,0 2 0 0 0,2 2-1 0 0,-4 3-110 0 0,4-2 0 0 0,-1 0 0 0 0,1 1 0 0 0,-2-1-1 0 0,2 1 1 0 0,2-1 0 0 0,-2 2 0 0 0,1-3-1 0 0,1 1 1 0 0,0 1 0 0 0,0-1 0 0 0,0 0-1 0 0,6 8 1 0 0,-2-2-79 0 0,0-2 1 0 0,2 1-1 0 0,0-1 0 0 0,1 0 1 0 0,1 0-1 0 0,-1-1 0 0 0,0-1 1 0 0,2 0-1 0 0,0 1 0 0 0,2-2 1 0 0,20 13-1 0 0,-24-16-46 0 0,0 1 1 0 0,2-3-1 0 0,-1 1 1 0 0,0 0-1 0 0,1 0 0 0 0,1-3 1 0 0,-2 1-1 0 0,1 1 1 0 0,19-1-1 0 0,-24-1-174 0 0,0-2-1 0 0,2 0 1 0 0,-2-2 0 0 0,1 2-1 0 0,0-2 1 0 0,0 1 0 0 0,-1-1 0 0 0,0 0-1 0 0,1 1 1 0 0,0-3 0 0 0,0 2 0 0 0,-3-1-1 0 0,2-1 1 0 0,1 1 0 0 0,-1-1-1 0 0,-1 1 1 0 0,7-8 0 0 0,-1-2-1568 0 0,0 2-73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11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68 28 8207 0 0,'0'0'742'0'0,"-2"3"-517"0"0,2-3-142 0 0,0 2 1 0 0,-1-1-1 0 0,1 1 0 0 0,0 0 1 0 0,0-2-1 0 0,0 1 1 0 0,0 0-1 0 0,0 1 0 0 0,0 0 1 0 0,0-2-1 0 0,0 2 0 0 0,1-1 1 0 0,-1 1-1 0 0,0 0 0 0 0,0-2 1 0 0,2 1-1 0 0,-2 0 0 0 0,0 1 1 0 0,2-2-1 0 0,-2 2 1 0 0,1-1-1 0 0,22 32 2482 0 0,-20-28-2311 0 0,-1-3 70 0 0,-7 27 1411 0 0,3-27-1691 0 0,2-2 0 0 0,0 1 0 0 0,-2 1 0 0 0,2-1 0 0 0,-1 1 0 0 0,1-2-1 0 0,-2 2 1 0 0,0-1 0 0 0,2-1 0 0 0,-1 2 0 0 0,1 0 0 0 0,-1-2 0 0 0,-1 2 0 0 0,0-2 0 0 0,2 1 0 0 0,-1-1 0 0 0,-1 0 0 0 0,0 1 0 0 0,0-1 0 0 0,1 2 0 0 0,1-2-1 0 0,-1 0 1 0 0,-1 0 0 0 0,0 0 0 0 0,1 0 0 0 0,-1 0 0 0 0,0 2 0 0 0,-1-4 0 0 0,1 2-28 0 0,-1 0 1 0 0,2 0-1 0 0,-3-2 0 0 0,3 2 1 0 0,-1-1-1 0 0,-2 1 0 0 0,3-1 1 0 0,0-1-1 0 0,-3 2 0 0 0,3-2 0 0 0,-1 0 1 0 0,0 1-1 0 0,1-1 0 0 0,-3 0 1 0 0,3 1-1 0 0,-1-1 0 0 0,1 1 1 0 0,1-1-1 0 0,-2 1 0 0 0,0-3 1 0 0,1 2-1 0 0,-1-3 0 0 0,0 3-16 0 0,0-4 0 0 0,1 3 0 0 0,0 0-1 0 0,1-2 1 0 0,-2 2 0 0 0,2-2 0 0 0,0 1-1 0 0,-2 0 1 0 0,2 1 0 0 0,2-3 0 0 0,-2 4-1 0 0,0-3 1 0 0,0 1 0 0 0,2 1 0 0 0,-2-2-1 0 0,1 2 1 0 0,4-8 0 0 0,-3 7-4 0 0,-2 3 0 0 0,1-3 1 0 0,1 3-1 0 0,0-1 0 0 0,-1-1 0 0 0,1 1 0 0 0,1 1 1 0 0,-1-1-1 0 0,-1-1 0 0 0,1 1 0 0 0,1 0 1 0 0,-1 0-1 0 0,1 2 0 0 0,-2-1 0 0 0,3 0 1 0 0,-2-1-1 0 0,1 2 0 0 0,0-2 0 0 0,-2 2 1 0 0,3-1-1 0 0,-3 1 0 0 0,3 0 0 0 0,-1-2 1 0 0,1 2-1 0 0,-3 0 0 0 0,2 0 0 0 0,1 0 0 0 0,-3 2 1 0 0,7-2-1 0 0,-6 1 41 0 0,-1-1 1 0 0,1 0-1 0 0,2 2 1 0 0,-3-2-1 0 0,1 2 1 0 0,-1-1-1 0 0,1-1 0 0 0,-1 1 1 0 0,1 1-1 0 0,0-2 1 0 0,-1 2-1 0 0,1 0 1 0 0,0-1-1 0 0,0 1 1 0 0,-2 0-1 0 0,1-1 0 0 0,0 1 1 0 0,-1-1-1 0 0,2 1 1 0 0,0 0-1 0 0,-2 1 1 0 0,1-1-1 0 0,-1-1 0 0 0,0 1 1 0 0,2 2-1 0 0,-2 0 40 0 0,2-1 0 0 0,-2 1 0 0 0,0-2 0 0 0,2 2 1 0 0,-2-1-1 0 0,0 1 0 0 0,0 1 0 0 0,-2-3 0 0 0,2 2 0 0 0,0-1 0 0 0,-2 1 0 0 0,2-2 0 0 0,-3 5 0 0 0,-1 0-23 0 0,2-3 0 0 0,-2 1 1 0 0,1 1-1 0 0,-1-2 0 0 0,0 1 0 0 0,-1 0 1 0 0,1 0-1 0 0,-1-2 0 0 0,-6 6 0 0 0,9-8-45 0 0,1 0 0 0 0,0-1 0 0 0,-1 2 0 0 0,0 0 0 0 0,1-2 0 0 0,-3 1 0 0 0,2 1 0 0 0,1-2 0 0 0,-3 0 0 0 0,3 2 0 0 0,0-2-1 0 0,-3 0 1 0 0,3 0 0 0 0,-1 0 0 0 0,-2 0 0 0 0,3 0 0 0 0,-2 0 0 0 0,1 0 0 0 0,1 0 0 0 0,-3 0 0 0 0,3-2 0 0 0,-1 2 0 0 0,-1 0 0 0 0,1-2-1 0 0,1 1 1 0 0,-1 1 0 0 0,-1-2 0 0 0,-3-1 0 0 0,6 3-9 0 0,-1-1 0 0 0,0-1 0 0 0,1 0-1 0 0,-2 2 1 0 0,2-2 0 0 0,-2 1 0 0 0,2-1-1 0 0,0 0 1 0 0,-1 2 0 0 0,1-1 0 0 0,0-1 0 0 0,-2 1-1 0 0,2-1 1 0 0,0 1 0 0 0,0-1 0 0 0,0 0-1 0 0,0 0 1 0 0,0 1 0 0 0,0 1 0 0 0,0-2 0 0 0,0 0-1 0 0,0 1 1 0 0,0 0 0 0 0,2-3 0 0 0,-2 1-12 0 0,0 1-3 0 0,0-1 1 0 0,1 1-1 0 0,-1 1 0 0 0,0-1 1 0 0,2-1-1 0 0,-2 1 0 0 0,2 0 1 0 0,-2 1-1 0 0,1-1 0 0 0,-1 0 0 0 0,1 0 1 0 0,1 0-1 0 0,0 0 0 0 0,-2 1 1 0 0,2-1-1 0 0,-1 2 0 0 0,1-2 1 0 0,0 0-1 0 0,-1 1 0 0 0,1 0 1 0 0,3-3-1 0 0,0 3 117 0 0,0-1 0 0 0,-3 0 0 0 0,4 0 0 0 0,-1 2 0 0 0,-3-1 0 0 0,3-1 0 0 0,1 2 0 0 0,-1 0 0 0 0,4 0 0 0 0,-9 2 126 0 0,5 6-816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1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82 23 7799 0 0,'0'0'706'0'0,"31"-21"2138"0"0,-29 21-2678 0 0,-2 0 1 0 0,0 0 0 0 0,2-2 0 0 0,-2 2-1 0 0,0 0 1 0 0,2 0 0 0 0,-2 0 0 0 0,1 0 0 0 0,-1 0-1 0 0,2 0 1 0 0,-2 0 0 0 0,0 0 0 0 0,1 0-1 0 0,-1 0 1 0 0,2 2 0 0 0,-2-2 0 0 0,0 0-1 0 0,2 0 1 0 0,-2 0 0 0 0,0 0 0 0 0,2 2-1 0 0,-2-2 1 0 0,0 0 0 0 0,1 0 0 0 0,-1 2-1 0 0,0-2 1 0 0,2 0 0 0 0,-2 0 0 0 0,0 1 0 0 0,0-1-1 0 0,2 0 1 0 0,-2 1 0 0 0,0 1 0 0 0,2 0-21 0 0,-2 0 0 0 0,0 0 0 0 0,0-1 0 0 0,0 1 0 0 0,0 2 0 0 0,0-2 0 0 0,0-1 1 0 0,0 1-1 0 0,0-1 0 0 0,0 1 0 0 0,-2 2 0 0 0,0 0 0 0 0,2 0-68 0 0,-2 0-1 0 0,1 1 1 0 0,-1-1-1 0 0,-2 1 0 0 0,3-2 1 0 0,-1 3-1 0 0,-1-2 1 0 0,-1-2-1 0 0,2 2 0 0 0,-1 0 1 0 0,-6 4-1 0 0,7-6-51 0 0,-1 0 0 0 0,1-2 0 0 0,-1 1 0 0 0,-1 1 0 0 0,1-2 0 0 0,1 2-1 0 0,-2-2 1 0 0,2 2 0 0 0,-2-2 0 0 0,0 0 0 0 0,0 0 0 0 0,3 0 0 0 0,-3 0 0 0 0,-4 0-1 0 0,6 0-24 0 0,0-2-1 0 0,0 2 1 0 0,0-2-1 0 0,1 2 0 0 0,0-2 1 0 0,-1 2-1 0 0,0-1 1 0 0,0 1-1 0 0,0-2 1 0 0,0 0-1 0 0,2 2 0 0 0,-1-2 1 0 0,-1 1-1 0 0,1-1 1 0 0,1 0-1 0 0,-2 2 0 0 0,2-1 1 0 0,-2-1-1 0 0,0 0 1 0 0,2 0-1 0 0,0 0 0 0 0,-2 0 1 0 0,2 2-1 0 0,0-2 1 0 0,-1 0-1 0 0,1 0 0 0 0,0-2 1 0 0,0-1-1 0 0,0 3 0 0 0,0 2 0 0 0,0-1 0 0 0,0-1 0 0 0,0 0 0 0 0,0 1 0 0 0,0-1 0 0 0,1 0 0 0 0,-1 0 0 0 0,0 0 0 0 0,2 0 0 0 0,-2 1 0 0 0,2 0 0 0 0,-2 1 0 0 0,2-2 0 0 0,-2 0 0 0 0,2 0 0 0 0,-1 0 0 0 0,1-1 0 0 0,-1 1 0 0 0,1 1 0 0 0,0 1 0 0 0,-2-2 0 0 0,2 0 0 0 0,0 2 0 0 0,0-2 0 0 0,-1 0 0 0 0,0 2 0 0 0,1-1 0 0 0,0 1 0 0 0,0 0 0 0 0,0-2 0 0 0,0 2 0 0 0,-1 0 0 0 0,1-2 0 0 0,0 2 0 0 0,-1 0 0 0 0,1 0 0 0 0,0 0 0 0 0,-1 0 0 0 0,5 0 0 0 0,0 0 0 0 0,0 0 25 0 0,-1 0 1 0 0,0 0-1 0 0,1 2 0 0 0,-1-2 0 0 0,0 2 0 0 0,0-1 0 0 0,6 3 1 0 0,-10-2 366 0 0,-1-2-368 0 0,2 0 0 0 0,-2 2 1 0 0,0-2-1 0 0,2 1 1 0 0,-2-1-1 0 0,0 0 1 0 0,0 2-1 0 0,2-2 1 0 0,-2 1-1 0 0,0-1 0 0 0,0 0 1 0 0,0 2-1 0 0,0-2 1 0 0,0 2-1 0 0,0-2 1 0 0,0 2-1 0 0,1-2 0 0 0,-1 0 1 0 0,0 2-1 0 0,-1-2 1 0 0,1 2-1 0 0,0-2 1 0 0,0 1-1 0 0,0-1 1 0 0,0 1-1 0 0,-4 20 435 0 0,2-15-436 0 0,-1-2 0 0 0,0 0 0 0 0,-1 0-1 0 0,0 1 1 0 0,1-1 0 0 0,0-1 0 0 0,-1 1 0 0 0,1-1-1 0 0,-3 1 1 0 0,3-2 0 0 0,-2 1 0 0 0,1 0 0 0 0,0-1-1 0 0,-2 0 1 0 0,0 0 0 0 0,1 0 0 0 0,2-1 0 0 0,-2 1-1 0 0,-11 1 1 0 0,16-3-26 0 0,-2 0 1 0 0,0 0-1 0 0,2 0 0 0 0,-1 0 1 0 0,-1 0-1 0 0,1 0 0 0 0,1-2 0 0 0,-2 2 1 0 0,0 0-1 0 0,2 0 0 0 0,-2 0 1 0 0,0-1-1 0 0,2 1 0 0 0,-1 0 1 0 0,1-2-1 0 0,-2 2 0 0 0,0 0 0 0 0,2-1 1 0 0,-2 1-1 0 0,2-2 0 0 0,-2 2 1 0 0,2-2-1 0 0,-1 2 0 0 0,1-2 0 0 0,0 0 1 0 0,-1 2-1 0 0,1-2 0 0 0,-2 2 1 0 0,2-1-1 0 0,0-1 0 0 0,0 2 0 0 0,-2-1 1 0 0,2-1-1 0 0,0 2 0 0 0,0-4 1 0 0,0 1-35 0 0,-2-1 0 0 0,2 1 0 0 0,0-1 0 0 0,0 1 0 0 0,0-1 0 0 0,0 0 0 0 0,2 2 0 0 0,-2-2 0 0 0,2-5 0 0 0,0 7 16 0 0,-2 1 16 0 0,0-1 1 0 0,0 2-1 0 0,0-2 0 0 0,1 2 1 0 0,-1-1-1 0 0,0 1 0 0 0,1-2 1 0 0,-1 2-1 0 0,0 0 0 0 0,2-2 1 0 0,-2 2-1 0 0,2-2 0 0 0,-2 2 0 0 0,2 0 1 0 0,-2-2-1 0 0,0 2 0 0 0,2 0 1 0 0,-1-2-1 0 0,-1 2 0 0 0,2 0 1 0 0,-2 0-1 0 0,4-1 0 0 0,2-2-35 0 0,2 1 20 0 0,7 4 20 0 0,-13-2 2 0 0,0 0 0 0 0,1 0 0 0 0,-1 0 0 0 0,-1 2 1 0 0,1-2-1 0 0,0 1 0 0 0,0-1 0 0 0,0 1 0 0 0,0-1 0 0 0,0 2 0 0 0,-2-2 0 0 0,2 2 0 0 0,0 0 0 0 0,2 2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20:11.5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0000"/>
    </inkml:brush>
    <inkml:brush xml:id="br5">
      <inkml:brushProperty name="width" value="0.05292" units="cm"/>
      <inkml:brushProperty name="height" value="0.05292" units="cm"/>
      <inkml:brushProperty name="color" value="#00B050"/>
    </inkml:brush>
    <inkml:brush xml:id="br6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8139 2899 26367 0,'-4'-7'1168'0,"4"7"240"0,0 0-1120 0,0 0-288 0,-4 7 0 0,2-1 0 15,0 2 832-15,2 4 96 0,0 3 32 0,2 5 0 16,0 3-288-16,2 5-48 0,0 4-16 0,1 4 0 15,1 1-464-15,-1 3-144 0,1-1 0 0,1 0 0 16,-1-1-160-16,1-3-144 0,-1-3-16 0,1-2-16 31,-1-6-992-31,1-2-192 0,-1-2-32 0,0-5-10624 0</inkml:trace>
  <inkml:trace contextRef="#ctx0" brushRef="#br0" timeOffset="312.66">8247 2826 13823 0,'-1'-26'1216'0,"1"15"-960"0,0 1-256 0,0-1 0 0,1 1 1792 0,1 0 320 15,-1 0 64-15,2-1 16 0,-1 2-560 0,2 2-112 16,1 0-32-16,2 5 0 0,2-1-640 0,1 3-128 16,2 3-16-16,2 1-16 0,2 2-144 0,2 5-32 15,1 2 0-15,3 5 0 0,1 4 64 0,5 3 0 16,-2 5 0-16,1 0 0 0,-1 3 64 0,-1 0 32 15,-2 3 0-15,-3 0 0 0,-3 2 16 0,-3 0 0 16,-2-3 0-16,-2 1 0 0,-3 1 32 0,-3 2 16 16,-4-1 0-16,-3 2 0 0,-2 1-240 0,-2-1-48 15,-2 2-16-15,-2-3 0 0,-2-3-304 0,-2 1-128 0,0-2 128 0,-1-1-128 32,0-4-1344-32,2 0-368 0,1 0-64 0,1 0-15440 0</inkml:trace>
  <inkml:trace contextRef="#ctx0" brushRef="#br1" timeOffset="6549.58">8478 4270 21183 0,'-6'-8'1888'0,"-10"8"-1504"0,0 2-384 0,-1 0 0 16,-1 1 1152-16,-1-2 176 0,-1 2 16 0,0-3 16 16,1 1-320-16,-1 2-64 0,2-1-16 0,-2 2 0 0,1 0-688 0,-1 1-144 15,2 2-128-15,0 3 192 0,0 2-192 0,-1 4 0 16,1 2 0-16,-1 3 0 0,-2 4-176 0,0 1 48 16,-1 2 0-16,2 4 0 0,1 2 128 0,-1-1-160 15,2 1 160-15,1 2-160 0,0-3 160 0,3 1 0 16,2 0 0-16,3-1 0 0,1-1 0 0,1 1-128 15,2-3 128-15,2 1 0 0,0 1 0 0,1-1-128 16,2 1 128-16,2 1 0 0,1-2 0 0,1 1 0 16,2-1 0-16,-1 0 0 0,0 3 0 0,2-3 0 15,-1 2 0-15,3 0-128 0,3-1 128 0,-2-1 0 16,1 5 0-16,-1 0 0 0,1-2 0 0,-2 0 0 16,-3-3 0-16,2 1 0 0,-3-1 0 0,-1 0 0 15,0 0 0-15,-1 1 0 0,-3 0 0 0,-2 2 0 0,0-1 0 0,1 1 0 16,-2 2 0-16,-1 3 0 0,-1-1 0 0,-2 1 128 15,-1-1-128-15,-1 0 192 0,-2 0-64 0,-2 1 0 16,-2 0 288-16,1 0 64 0,0 0 16 0,-1 0 0 16,1-1-176-16,0 0-48 0,-3-2 0 0,1 0 0 15,-1 0-80-15,0-3 0 0,-1-2-16 0,-2-2 0 16,1-2 80-16,-2 0 0 0,-4 2 16 0,0-2 0 16,-1 2 128-16,-4 1 32 0,-2 0 0 0,-5-3 0 15,-2 2 16-15,-1-3 0 0,-3 0 0 0,1 2 0 16,0-2-16-16,0 0 0 0,1 1 0 0,-2-3 0 15,1 0-176-15,-1 1-48 0,0-4 0 0,-4 1 0 16,-4-1-80-16,0-1 0 0,-1-3-128 0,0 0 192 16,4-1-64-16,0 3-128 0,-2-5 176 0,2 2-176 15,1-1 128-15,-3 1-128 0,-1-2 0 0,-1 3 0 0,-1 0 0 0,-1-2 0 16,1-1 0-16,3 0 0 0,3-1 0 0,2 0 0 16,-1-2 0-16,1-1 0 0,-2-1 192 0,-4-1-192 15,0 1 192-15,1-2-192 0,2-5 128 0,-1 2-128 16,2-1 0-16,0-2 0 0,-1-1 0 0,-1 0 0 15,-2 0 0-15,-2-1 0 0,-4 1 0 0,-2-1 0 16,-2-1 0-16,-1 2 0 0,2 0 0 0,0 0 0 16,-1 0 0-16,-4 2 0 0,-2-1 0 0,1 3 0 15,-2-4 0-15,4 1 0 0,6-1 0 0,0 0 0 16,0 0-128-16,3-1 128 0,0-3 0 0,0-1 0 16,-1 1 0-16,-1-3 0 0,2-3 0 0,2-1 0 15,2 2 0-15,1-5 0 0,3-2 160 0,3 1-160 16,1-2 128-16,3 0-128 0,-1-1 128 0,2-1-128 15,0 0 128-15,0 2-128 0,0-2 0 0,2 4 0 16,2-1 128-16,0 1-128 0,1 0 0 0,3-3 0 0,-1 1 0 0,1 0 0 16,-1 0 0-16,-1 0 0 0,0-2 0 0,2-1 0 15,0-1 128-15,-1 2-128 0,0 0 128 0,1 1-128 16,-1 0 176-16,1 0-48 0,1-3-128 0,1 1 192 16,5-2-192-16,0 1 128 0,1 0-128 0,-1 0 0 15,2 1 128-15,0 0-128 0,4-3 0 0,1 2 0 16,0 5 0-16,1-1 0 0,2 2 0 0,-1-1 0 15,2 0 0-15,0 1 0 0,3-2 0 0,1 0 0 16,1 1 0-16,0-4 0 0,0 4 0 0,2-4 0 16,-2 0 0-16,1 1 0 0,2-2 0 0,0 0 0 15,1 0 0-15,0 0-128 0,2-1 128 0,0 0 0 16,2 0 0-16,0-2 0 0,2 2 0 0,0-1 0 0,2-2 0 0,0 2 0 16,-1 0-128-16,-1 3 128 0,1 0 0 0,-3 3 0 15,0 1 0-15,0 3 0 16,-1-4 0-16,1 6 0 0,1-1 0 0,-1 3 0 0,-1 0 0 0,-2 1 0 15,-1 1 128-15,0 1-128 0,0-1 0 0,0 2 128 16,4 5-128-16,-6 0 0 0,-2 4 128 0,-1 4-128 16,-2-2 0-16,1 4 144 0,-1-1-144 0,0 4 0 15,-1 2 144-15,-1 2-144 0,0 2 0 0,-1 0 0 16,-1 2 0-16,1-2 128 0,1 1-128 0,1 1 0 16,0 0 0-16,2-2 0 0,0 0 0 0,-1-2 0 15,2-1 0-15,1-4 0 0,2-1 0 0,0-2 0 16,3-3 0-16,3-6 0 0,0 0 0 0,0 0 0 15,0 0 0-15,0 0 0 0,0 0 0 0,0 0-160 16,0 0 160-16,5-4 0 0,0-2-128 0,1-3 128 16,0-2 0-16,0-2 0 0,2-2-144 0,0-1 144 0,-2 3 0 0,2-4-144 15,0 1 144-15,0 1 0 0,-2-2 0 0,2 2 0 16,0 0 0-16,0 2 0 0,-2 1 0 0,2 0 0 16,0-2 0-16,0 1 0 0,0 1 0 0,1 3 0 15,0 0 0-15,0 4 0 0,0 3 0 0,2-2 0 16,-1 3 0-16,0 0 0 0,0 1 0 0,0 1 0 15,2 4 0-15,-1-2 0 0,1 1 0 0,1 0 0 16,2 0 0-16,-2 1 0 0,2 1 0 0,1 1 0 16,0 3 0-16,2 3-160 0,3 2 160 0,1 2-160 31,0 0-1760-31,3 1-368 0,2 1-64 0,3 1-13648 0</inkml:trace>
  <inkml:trace contextRef="#ctx0" brushRef="#br1" timeOffset="7453.77">2004 4609 10127 0,'0'0'448'0,"0"0"96"0,-4 5-544 0,0 2 0 0,0-1 0 0,1 2 0 16,1 1 2288-16,-1-1 336 15,-1 0 80-15,2 0 16 0,-2 0-1104 0,0 0-208 0,-1-1-64 0,-1 2 0 16,0-2-640-16,-1 1-128 0,0-2-16 0,0 0-16 16,-1-3 96-16,0 0 32 0,-1-2 0 0,0-1 0 15,0-1 96-15,-3-2 0 0,-1-3 16 0,-1-2 0 16,-2-1-64-16,1-4-16 0,-2-4 0 0,-2-1 0 16,0-2-144-16,-2-2-48 0,-1-3 0 0,0 1 0 15,-2-3-192-15,2 0-32 0,0-2-16 0,0 1 0 16,-2-2-80-16,3 0-32 0,2 0 0 0,2 2 0 15,3 2-16-15,1 2 0 0,2-1 0 0,3 1 0 16,3 1 80-16,1 1 16 0,2 1 0 0,2 1 0 16,1 2-240-16,3 0 0 0,1-1 0 0,2 0 0 0,2 3 0 0,0-2 0 15,4 2 0-15,0 1 0 0,3-1 0 0,-1 0 0 16,-1-1 0-16,1 2 0 0,-1 1-192 0,2-1-16 16,-1 1-16-16,1-1 0 15,-2 0-2048-15,-1 3-416 0,-1 0-64 0,-1 1-32 16,-2 0-336-16,-3 2-64 0,-2 0-16 0</inkml:trace>
  <inkml:trace contextRef="#ctx0" brushRef="#br1" timeOffset="7688.43">1635 3674 1839 0,'-5'-1'160'0,"-2"-1"-160"15,7 2 0-15,0 0 0 0,-5-3 4496 0,-2 0 880 16,1 2 160-16,6 1 32 0,0 0-3168 0,0 0-640 16,0 0-128-16,0 0-32 0,0 0-992 0,0 0-208 15,9 1-32-15,1 1-16 0,1-1-224 0,1 0-128 0,-1-1 160 0,2-1-160 16,0-2 176-16,2 2-176 0,-1 0 192 0,0 1-192 15,-1 0 176-15,-1 1-176 0,-1 2 160 0,-1 1-160 16,2 1 464-16,0 1 0 0,-2 1 0 0,-1 3 0 16,-1 1 384-16,-2 4 80 0,-2 5 16 0,-1 3 0 15,-3 2-176-15,-1 2-48 0,-2 1 0 0,0 1 0 16,1 2-432-16,1-1-96 0,1-2 0 0,1 1-16 16,1-3-464-16,4-2-96 0,0-2 0 0,2-1-16192 15</inkml:trace>
  <inkml:trace contextRef="#ctx0" brushRef="#br2" timeOffset="14277.62">13628 5639 15663 0,'0'-4'1392'0,"0"2"-1120"0,0 2-272 0,0-2 0 31,-2-2 1280-31,4 2 208 0,-4-2 48 0,2 4 0 16,0 0 64-16,0 14 0 0,0-1 16 0,-1 8 0 15,0 5-656-15,0 3-128 0,1 5-16 0,-3 0-16 0,2 2-304 0,-2 1-64 0,3-2-16 0,-1-4 0 16,-1-1 608-16,2-4 128 0,0-5 32 0,0-5 0 31,0-3-1728-31,0-3-352 0,3-1-64 0,-3-9 0 0,0 0 1280 0,0 0 256 0,0-6 48 0,0-5 16 16,1-2-208-16,2-7-48 0,0-4 0 0,-1-1 0 16,-1-2-256-16,1-3-128 0,-1-3 0 0,0-2 128 0,2-1-128 15,-2-2 0-15,1-1 0 0,-1-2 0 0,-1 0 0 0,0 0 0 16,0 2 0-16,0 3 0 0,0 4 0 0,0 6 0 15,0 4 0-15,0 6 0 0,1 7 0 0,-1 3 0 16,0 6 0-16,0 0 0 0,0 8-336 0,1 10 48 16,2 8 16-16,2 8 0 0,1 2 64 0,0 3 16 31,1 4 0-31,2 2 0 0,1-1 32 0,2-2 16 0,0-3 0 0,-1-4 0 0,2-4 144 0,0-3 0 0,-1-5 160 16,1-1-160-16,-1-6 0 0,0-2 0 0,-1-6 0 0,0-1 0 15,1-6 448-15,-2-4 0 0,-1-3 0 0,0-3 0 31,-1-6 272-31,0-2 48 0,0-5 16 0,0-1 0 16,-2-6-240-16,2 2-48 0,-2-1-16 0,1 0 0 16,-1-4-480-16,2 1 0 0,-1 0 0 0,-1-2 0 31,-1-1-384-31,1 2-64 0,-1-5 0 0,1 5-16 16,2 0-1776-16,-1 4-336 0,-1 0-80 0,-1 4-7088 0,1 3-1424 0</inkml:trace>
  <inkml:trace contextRef="#ctx0" brushRef="#br2" timeOffset="14652.57">14094 5382 15663 0,'0'0'1392'0,"2"15"-1120"0,0-1-272 0,1 4 0 16,1 2 1904-16,0 1 320 0,0 0 64 0,2 3 16 15,-1 2-496-15,1 2-80 0,-1-5-32 0,0 1 0 0,2-2-896 0,-1-3-176 32,1-2-48-32,-1 0 0 0,1-5-352 0,1 0-80 0,-2-3-16 0,1-1 0 0,-1-3 192 0,1-2 48 31,0-2 0-31,0-2 0 0,-2-3-64 0,0-2-16 15,1 1 0-15,-1-3 0 0,-1-1-80 0,0-1-16 0,-3-3 0 0,0 0 0 0,1-4-192 0,-1 1 144 16,0-1-144-16,0 0 128 0,1-2-128 0,-1 2 0 16,0-4 0-16,1 1 0 0,-2-2 0 0,0 0 0 31,-2 0-128-31,2 2 128 0,0 5 0 0,0 4 0 0,-1 1 0 0,0 3 0 0,1 7 0 0,0 0 160 16,0 0-16-16,0 0 0 0,0 0 320 0,-2 11 64 0,1 3 16 0,1 3 0 15,1 4-208-15,1 0-32 0,-1-2-16 0,2 1 0 16,1 1-288-16,1 1 0 0,1 3 0 0,1-3 0 15,1-1 0-15,-1-2 0 0,3-2 0 0,1-1 0 32,4-2-1184-32,0-1-192 0,1-2-32 0,1-2-16 15,1-3-2048-15,3-2-416 0</inkml:trace>
  <inkml:trace contextRef="#ctx0" brushRef="#br2" timeOffset="14886.82">14668 5442 18431 0,'0'0'1632'0,"-1"-9"-1312"0,1-4-320 0,-1 3 0 15,-2-3 2720-15,-1 2 480 0,-1 1 80 0,0 1 32 16,-1 2-816-16,1 1-144 0,0 2-48 0,5 4 0 16,-7 1-1008-16,1 3-208 0,-1 2-32 0,2 6-16 15,0 5-352-15,1 3-80 0,1 3-16 0,1 3 0 0,-1 2-160 16,3 2-48-16,3 0 0 0,1-2 0 16,1 2-128-16,3-5-16 0,2 0-16 0,3-2 0 0,3 1-224 0,2-5 176 15,-1-3-176-15,1-2 160 0,3-3-16 0,1-3 0 16,3-2 0-16,0-2 0 0,1-3-144 0,3-2 192 15,-1-3-192-15,4-1 192 16,0-2-1040-16,2 1-208 0,0-3-32 0,-1-2-12432 16,-3 1-2480-16</inkml:trace>
  <inkml:trace contextRef="#ctx0" brushRef="#br0" timeOffset="17892.43">15157 5394 12895 0,'0'0'1152'0,"0"0"-928"0,0 0-224 0,0 0 0 0,0 0 1456 0,0 0 240 15,0 0 48-15,0 0 16 0,0 0 256 0,0 0 48 16,0 0 16-16,0 0 0 0,0 0-592 0,0 0-112 15,0 0-32-15,18-10 0 0,-13 4-112 0,5 1-16 16,1-4-16-16,2 0 0 0,0 0-208 0,3 0-32 16,2-2-16-16,3-2 0 0,3 0-112 0,0-4 0 0,4 0-16 0,0 2 0 15,4-5-192-15,2 3-48 0,2-4 0 0,1 0 0 16,-1-1-288-16,3 1-64 0,-2 1-16 0,-1 0 0 16,-1 2-208-16,-1-1 0 0,-1 1 128 0,1 0-128 15,1 1 0-15,-2 1 0 0,-3 2 128 0,0-2-128 16,-3 2 0-16,0 1 0 0,-1-3 128 0,-1 3-128 15,-4 2 208-15,0 0 0 0,-1 2 0 0,-2-3 0 16,-4 2 32-16,0-1 0 0,-1 1 0 0,-1 1 0 16,-1 1-32-16,-1 0 0 0,1 0 0 0,-2 1 0 15,0-1-48-15,0 1-16 0,-1 1 0 0,0 1 0 16,-2-1-16-16,1 2-128 0,-1 1 192 0,1-1-64 16,-2 1-128-16,0 0 192 0,0 1-192 0,0 0 192 15,-5 2-192-15,0 0 0 0,0 0 144 0,7-3-144 0,0 0 0 16,2 2 128-16,-2 1-128 0,1 1 0 0,0-2 128 0,1 2-128 15,2 3 160-15,2 0-160 0,2 1 192 0,2 2-48 16,3 0-16-16,2 4 0 0,1 0-128 0,4 4 160 16,1-1-160-16,4 2 160 0,-1 1-160 0,1 1 0 15,1-2 144-15,0 1-144 0,-2 0 128 0,1-2-128 16,0 1 160-16,-1-2-160 0,0-1 256 0,2 2-32 16,0-4-16-16,-2 2 0 0,0 2-48 0,2-1-16 15,-2-1 0-15,0 0 0 0,2-1-144 0,-3 0 0 16,0 1 0-16,0-3 128 0,-4-1-128 0,-1 2 0 15,-2-2 0-15,-2 1 0 0,-1-3-160 0,-1 0-64 16,-1 3-16-16,-1-3 0 16,-4 3-1104-16,-1-1-240 0,-1-1-32 0,-2 1-16 15,0-2-1120-15,-1 1-240 0,-2 0-32 0</inkml:trace>
  <inkml:trace contextRef="#ctx0" brushRef="#br0" timeOffset="19387.68">16256 3901 3679 0,'0'0'320'0,"0"0"-320"0,0 0 0 0,0 0 0 16,0 0 3008-16,1-5 512 0,-1 5 128 0,2-8 0 16,-1-2-1904-16,0 1-384 0,1 1-80 0,-1 0 0 15,0 2-16-15,0-1 0 0,2-1 0 0,-2 2 0 16,-1 6-112-16,0 0-32 0,0 0 0 0,0 0 0 15,0 0-400-15,0 0-80 0,0 0 0 0,0 0-16 16,0 0 336-16,0 0 64 0,0 0 0 0,-1 9 16 16,0 3-208-16,-1 1-64 0,2 2 0 0,0 2 0 15,0 3-16-15,0 3-16 0,0 3 0 0,2 4 0 16,-1 4-96-16,0 5 0 0,-1-1-16 0,2 4 0 16,-2 1-288-16,2 0-48 0,-2 0-16 0,2 0 0 15,-1-3-144-15,0-1-128 0,1-1 192 0,-2-1-192 16,-2-1 144-16,2 1-144 0,2 2 0 0,-1-3 144 15,-1 0-144-15,-1-4 0 0,-1-2 0 0,1-1 128 0,0-3-128 0,1-4-224 16,0-4 48-16,1-3 16 16,-1-5-1824-16,0-10-352 0,0 0-80 0,0 0-15008 15</inkml:trace>
  <inkml:trace contextRef="#ctx0" brushRef="#br0" timeOffset="19856.64">16346 3180 19343 0,'-4'-22'1728'0,"3"13"-1392"0,-2-1-336 0,1-2 0 16,-1-1 2032-16,0-1 336 0,-1-2 64 0,1 2 0 15,-1 0-528-15,0 0-112 0,-3 4-32 0,2 1 0 16,-4-1-720-16,0 4-144 0,0 1-16 0,-1 2-16 16,1 2-192-16,3 3-32 0,-2 1-16 0,0 5 0 15,0 2-448-15,1 6-176 0,0 3 128 0,2 4-128 16,0 3 0-16,2 2 0 0,2 1 0 0,2 1 0 16,3 1 0-16,1-1-176 0,3-1 176 0,2-2-128 15,3-1 128-15,3-3-128 0,-2-5 128 0,3-2-128 16,0-3 128-16,2-4 0 0,1-3 0 0,0-3 0 15,1-4 0-15,0-3 144 0,-2-5-16 0,-1-2-128 16,-1-5 512-16,-2-1-16 0,-2-5 0 0,-1 0 0 0,-2-1 224 0,-2-2 48 16,-4 0 16-16,-2 0 0 0,-2-1-112 0,-1 2-32 15,0-3 0-15,-3 4 0 0,-3-3-192 0,-1 2-64 16,-1 1 0-16,-2 1 0 0,-2 1-160 0,-2 0-32 16,1 2-16-16,-2 2 0 0,2 4-176 0,0 3 0 15,-1 0 0-15,2 2-176 16,0 3-1040-16,1 1-224 0,2 4-32 0,0 1-16 15,-2 2-1520-15,0 1-288 0,2 2-64 0</inkml:trace>
  <inkml:trace contextRef="#ctx0" brushRef="#br0" timeOffset="20028.43">15911 2964 29247 0,'0'0'1296'0,"-8"1"272"0,0 1-1248 15,0 1-320-15,2 0 0 0,6-3 0 0,-7 4 1264 0,7-4 192 0,-5 6 32 0,2 1 16 16,2 2-1024-16,2 2-208 0,-1 0-32 0,2 4-10656 16,0 2-2128-16</inkml:trace>
  <inkml:trace contextRef="#ctx0" brushRef="#br0" timeOffset="20184.83">15925 3478 17503 0,'0'0'768'0,"0"0"176"0,-7 0-752 0,7 0-192 16,0 0 0-16,0 0 0 0,-6-4 2720 0,6 4 512 16,-3-8 96-16,3 0 32 15,2 2-3792-15,0-4-752 0</inkml:trace>
  <inkml:trace contextRef="#ctx0" brushRef="#br0" timeOffset="20356.68">16106 2566 27647 0,'0'0'2448'0,"-6"0"-1952"0,-1 2-496 0,1-1 0 15,0 0 960-15,6-1 112 0,0 0 16 0,0 0 0 16,0 9-960-16,4-2-128 0,3 2 0 0</inkml:trace>
  <inkml:trace contextRef="#ctx0" brushRef="#br0" timeOffset="20528.54">16449 2622 17503 0,'0'0'1552'0,"0"0"-1232"0,-5 0-320 0,0 0 0 0,5 0 3680 0,-6-2 672 16,6 2 144-16,0 0 32 0,-1-4-3008 0,1-3-608 15,3 1-112-15,-3 6-32 16,0 0-2624-16,7-1-544 0</inkml:trace>
  <inkml:trace contextRef="#ctx0" brushRef="#br0" timeOffset="20731.65">16811 2970 35135 0,'0'0'1552'0,"0"0"320"0,0 0-1488 15,0 0-384-15,-6-2 0 0,1-1 0 0,5 3 240 0,0 0-32 0,0 0 0 0,0 0-10736 16,0 0-2144-16</inkml:trace>
  <inkml:trace contextRef="#ctx0" brushRef="#br0" timeOffset="20873.66">16810 3385 32015 0,'-14'13'1408'0,"9"-9"320"0,-2 3-1392 0,1-1-336 0,-2 1 0 0,1-1 0 0,2-1 624 0,1 3 48 16,3-1 16-16,1-1 0 15,0-6-2544-15,1 7-496 0</inkml:trace>
  <inkml:trace contextRef="#ctx0" brushRef="#br0" timeOffset="21123.6">17032 2643 35535 0,'0'0'1568'0,"0"0"336"0,0 0-1520 0,0 0-384 0,-5 3 0 0,5-3 0 16,0 0 1440-16,0 0 224 0,0 0 32 0,0 0 16 15,9 1-1200-15,4-1-224 0,0-1-48 0,4-2-16 16,2 1-224-16,3-1-208 0,2-1 32 0,2 3 16 31,0-2-2592-31,-1-1-512 0</inkml:trace>
  <inkml:trace contextRef="#ctx0" brushRef="#br0" timeOffset="21545.63">17346 2321 6447 0,'-18'-6'576'0,"9"4"-576"0,-4 2 0 0,-3 0 0 0,-4-1 4608 0,-1 2 832 16,-2 1 144-16,0 0 48 0,-2 1-2912 0,0 1-576 16,-1 1-112-16,1 3-32 0,-1 2-992 0,0 1-208 15,-1 0-32-15,1 6-16 0,2 4-512 0,3 1-112 16,4 2 0-16,0 2-128 0,2 1 240 0,2 1-64 15,4-2-16-15,2 0 0 0,3 0-160 0,3 0 0 16,2 1 0-16,4-3 0 0,3-1 0 0,4 1-192 16,4-2 64-16,3-1 128 0,3-3 0 0,6-2 0 15,0-2 144-15,4-2-16 0,1-3 0 0,5-3 0 16,0 1 0-16,0-7 0 0,-2-4 16 0,1-2 16 16,-2-5 0-16,-1-1 0 0,-4-2-160 0,-1-2 0 15,-2-1 0-15,-2-1 0 0,-2 0 144 0,-2-2 0 0,-4-1 0 0,-1-1 0 16,-1 0 240-16,-3-1 32 0,-3-2 16 0,-2 0 0 15,-3 0 176-15,-2 2 32 0,0-2 16 0,-4 0 0 16,-3 1 16-16,-4 0 0 0,-1 3 0 0,-6-2 0 16,-5 1-112-16,-2 1-32 0,-2 1 0 0,-3 1 0 15,-2-1-304-15,-1 2-64 0,0 2-16 0,1 3 0 32,0 4-1376-32,1 1-288 0,2 2-48 0,1 3-18128 0</inkml:trace>
  <inkml:trace contextRef="#ctx0" brushRef="#br0" timeOffset="23152.91">16264 4700 10127 0,'0'0'896'0,"0"0"-704"16,0 0-192-16,0 0 0 0,0 0 2480 0,0 0 464 16,0 0 80-16,0 0 32 0,0 0-736 0,0 0-144 15,0 0-16-15,0 0-16 0,0 0-224 0,0 0-64 16,0 0 0-16,0 0 0 0,0 0-304 0,0 0-64 15,-1 16-16-15,1-16 0 0,0 0-256 0,0 0-48 16,0 0-16-16,-7 3 0 0,-2-2-192 0,0-1-64 16,0-1 0-16,1-2 0 0,-3-1-112 0,-2-1-16 15,-2-2-16-15,-4 1 0 0,-1-4-240 0,-3-1-64 0,0-2 0 16,-4 0 0-16,-2 0-48 0,-1-5-16 0,-1-1 0 0,-2 1 0 16,0 0-144-16,0-2-48 0,0 2 0 0,-1 0 0 15,-1 1-64-15,1 1 0 0,-1 1-128 0,1 0 192 16,0 2-192-16,1 0 0 0,2 2 0 0,1-1 0 15,3 1 0-15,3 1 0 0,1 2 0 0,5 3 0 16,1-2-192-16,2 3-96 0,4 2-16 0,1 2 0 31,1-3-1408-31,4 2-272 0,5 1-64 0,0 0-12688 0,0 0-2544 0</inkml:trace>
  <inkml:trace contextRef="#ctx0" brushRef="#br0" timeOffset="23512.44">14576 3797 23951 0,'0'0'1056'0,"0"0"224"0,0 0-1024 0,0 0-256 0,0 0 0 0,-3-5 0 16,3 5 2864-16,0 0 512 0,-4-5 96 0,4 5 32 15,0 0-1872-15,0 0-368 0,0 0-80 0,0 9-16 16,1 4-816-16,2 2-160 0,0 8-48 0,0 3 0 15,1 2-144-15,0 1 160 0,-1 2-160 0,1 2 160 16,0 1-288-16,-2-3-64 0,1-1-16 0,1-1 0 31,0-3-784-31,0-3-160 0,-2-3-16 0,1-5-16 16,-1-1-2064-16,1-5-400 0,-3-9-96 0</inkml:trace>
  <inkml:trace contextRef="#ctx0" brushRef="#br0" timeOffset="23746.76">14705 3750 24591 0,'4'-21'1088'0,"-3"11"224"0,-1-2-1056 16,1 0-256-16,2 1 0 0,-1 0 0 0,1 3 1952 0,0 2 336 16,-3 6 64-16,0 0 16 0,0 0-1008 0,0 0-192 15,0 0-32-15,6 4-16 0,1 2-384 0,-2 5-80 16,-1 2-16-16,1 2 0 0,0 4-160 0,0 1-32 16,1 3-16-16,-1 3 0 0,0-3-272 0,2 3-160 15,-1-1 192-15,1 2-192 0,-1 1 0 0,1-2 0 16,-2 1 0-16,3-1 0 15,-2-2-832-15,1-2-80 0,-1-1-16 0,1-2 0 16,-2-2-1648-16,0-1-336 0,-1 0-64 0,-1-2-10832 0</inkml:trace>
  <inkml:trace contextRef="#ctx0" brushRef="#br0" timeOffset="23934.17">14624 3956 31391 0,'0'0'1392'0,"-7"0"272"0,7 0-1328 0,-6 1-336 0,-2-2 0 0,3 1 0 16,5 0 2512-16,0 0 432 0,0 0 96 0,0 0 16 15,0 0-1520-15,0 0-288 0,8 0-64 0,3-1-16 16,2-2-544-16,3 1-112 0,1 0-32 0,0-3 0 16,1 2-320-16,3 0-160 0,1-3 160 0,3 1-160 31,1 0-464-31,3 2-192 0,2-1-48 0,2-1-20192 0</inkml:trace>
  <inkml:trace contextRef="#ctx0" brushRef="#br0" timeOffset="26817.69">17433 5251 6447 0,'0'0'576'0,"0"0"-576"0,0 0 0 0,0 0 0 16,0 0 2496-16,0 0 400 0,0 0 80 0,0 0 16 16,0 0-880-16,0 0-160 0,0 0-32 0,0 0-16 15,0 0-464-15,0 0-96 0,0 0 0 0,0 0-16 16,0 0-272-16,7-7-48 0,-5-1-16 0,4 0 0 15,0 1-32-15,5-6 0 0,3 0 0 0,5-2 0 0,2 0-32 0,4-2-16 16,1-7 0-16,4 2 0 0,7 0 48 0,0-2 16 16,3 1 0-16,1-1 0 0,4-2-288 0,-4 2-64 15,0-1-16-15,1 1 0 0,1 0-368 0,0-1-80 16,-2 0-16-16,2 0 0 0,2 1-144 0,-1-3 0 16,-1 1 0-16,-1 2 128 0,-1-1-128 0,-1 0 0 15,-5 2 0-15,-1 0 0 0,-6 0 0 0,-2 1 0 16,0 1 128-16,-1 3-128 0,-1 2 0 0,-2 2 0 15,-4 1 0-15,-1 1 128 0,-3-1 64 0,-1 2 16 16,-1 1 0-16,0 1 0 0,-2-4 32 0,-1 4 0 16,1 0 0-16,-1 1 0 0,0 1-48 0,0 3 0 15,-1-3 0-15,-2 1 0 0,0 2 16 0,0 1 0 0,1 0 0 0,0 3 0 16,0-3-208-16,1 3 176 0,1 3-176 0,1-2 160 16,2 2-32-16,4 1-128 0,1 1 192 0,2 3-64 15,3 2-128-15,6 3 128 0,2 3-128 0,1 0 128 16,2 0-128-16,0 4 192 0,5 2-192 0,0 2 192 15,0 0-192-15,0 0 0 0,-1-2 144 0,3 0-144 16,0-1 144-16,3-3-144 0,0-1 192 0,-1-1-192 16,-2-2 240-16,1-2-64 0,0-3-16 0,-2-1 0 15,1-2-160-15,-3 1 160 0,0-3-160 0,-1 0 160 16,1-2-160-16,-2 1 0 0,-1-3 0 0,-1 1 0 31,-5-1-1104-31,0 2-256 0,-2-2-48 0,-4 0-16 0,-4 0-1856 0,-2-2-368 16,-5 1-80-16</inkml:trace>
  <inkml:trace contextRef="#ctx0" brushRef="#br0" timeOffset="27349.09">17330 4946 17503 0,'0'0'1552'0,"0"0"-1232"0,0 0-320 0,0 0 0 0,0 0 1440 0,0 0 224 16,8-7 64-16,1 1 0 0,2-1 384 0,3-2 64 15,-1-4 32-15,3 0 0 0,2-3-448 0,4 1-96 16,3-5 0-16,2-1-16 0,1-1-416 0,2-2-80 16,1 1 0-16,0-4-16 0,1 1-480 0,0 0-80 15,2 1-32-15,1 0 0 0,0-4-336 0,-1 3-64 16,0 1-16-16,0-1 0 0,-3 2-128 0,2-1 0 16,1 0 0-16,0 3 128 0,-3-2-128 0,0 4 0 15,-1-3 0-15,-1 5 0 16,-2 1-1600-16,-1 3-208 0,-1 2-48 0,0 3-10080 15,-3 1-2016-15</inkml:trace>
  <inkml:trace contextRef="#ctx0" brushRef="#br0" timeOffset="29947.22">21647 4986 1839 0,'-9'0'0'0,"-2"-1"160"0,-2-1-160 0,0 4 0 0,-1 2 0 0,1-2 0 16,-1-2 4608-16,-1-1 880 0,1-4 176 0,2-1 32 16,-1 3-4224-16,3-4-832 0,1 2-192 0,1-2-16 15,3 1 208-15,5 6 32 0,0 0 16 0,0 0 0 16,2-5 384-16,3-1 80 0,2 2 0 0,2 2 16 16,3 1-80-16,2 1 0 0,3 2-16 0,1-1 0 15,2-1-256-15,3 3-48 0,6-2-16 0,0-1 0 16,-2-1 48-16,4-3 16 0,3 2 0 0,3-1 0 15,2-1-176-15,4 1-16 0,4 1-16 0,1-1 0 16,0 1-240-16,2 0-48 0,-1-2-16 0,1-1 0 16,-3 0-128-16,1 1-32 0,2-2 0 0,2 2 0 15,1 0 16-15,2-2 0 0,-3 0 0 0,0-1 0 16,0 0 64-16,2-1 16 0,-5 0 0 0,0 0 0 0,0 0-240 0,-2 1 0 16,-1-4 128-16,-1 2-128 0,-2 0 304 0,-1 1 16 15,0 1 0-15,-6 1 0 0,-2 1-16 0,1 0 0 16,1-2 0-16,-2 2 0 0,-1 0-112 0,-1 2-32 15,0-2 0-15,2 1 0 0,1 0-160 0,-1 0 0 16,2 1 0-16,-1 2 128 0,-1 2-128 0,-1 1 0 16,0 0 0-16,-2 1 0 0,1 0 0 0,-2 0 0 15,0-1 0-15,0-1 0 0,-2 0 0 0,0 2 0 16,-2-3 0-16,1 0 0 16,1 0-400-16,-2 0-16 0,-2-4 0 0,1 3 0 15,1-1-1360-15,0 2-272 0,-1-2-48 0,-1-2-10496 0,-1-1-2096 16</inkml:trace>
  <inkml:trace contextRef="#ctx0" brushRef="#br0" timeOffset="30291.19">23802 4380 22111 0,'0'0'1968'0,"0"0"-1584"0,-4 5-384 0,4-5 0 15,0 0 2016-15,0 0 320 0,0 0 64 0,8 10 16 16,1-2-1904-16,5 3-384 0,5-2-128 0,3 0 0 16,4-4 0-16,4 2 0 0,2-1-160 0,5 2 160 0,1 0-432 0,0 1 32 15,-1-3 0-15,0 2 0 0,-3 1 256 0,-3-1 144 16,-2 3-160-16,-6-2 160 0,-3 0 0 0,-5-1 240 16,0 1-32-16,-5 3 0 0,-2 2 1184 0,-2-1 224 15,-3 1 48-15,-3 2 16 0,-4 1-112 0,-2 5-32 16,-2 3 0-16,-1 1 0 0,-4 1-560 0,-2 2-112 15,-2 0-32-15,2 1 0 0,-1 1-512 0,0 2-96 16,-2-5-32-16,0 5 0 0,2 2-192 0,2-1 0 16,2-2 0-16,2 1-160 15,2-6-2496-15,1 2-496 0</inkml:trace>
  <inkml:trace contextRef="#ctx0" brushRef="#br0" timeOffset="37649.05">21527 3586 10127 0,'0'0'896'0,"0"0"-704"0,0 0-192 0,0 0 0 16,5-15 2224-16,-15 15 400 0,1 0 96 0,0 0 16 16,1 0-688-16,1-1-128 0,1-1-16 0,6 2-16 15,-6-4-496-15,4-5-112 0,1-1 0 0,3 0-16 16,2 0-304-16,3-4-64 0,0 0-16 0,4-1 0 15,1 0-208-15,-1 2-32 0,2-3-16 0,0 2 0 16,-1-1 0-16,1 1 0 0,1 1 0 0,0 3 0 16,-1 1-160-16,2 1-16 0,1 3-16 0,-1 1 0 15,0 4-112-15,0 3-32 0,1 0 0 0,0 7 0 16,-2-1-16-16,0 4 0 0,1 2 0 0,-2 4 0 16,-1-1 0-16,-3 3 0 0,-2 1 0 0,0 4 0 15,-3 3-80-15,0 2 0 0,-4 2-16 0,-3-1 0 16,-1-1-48-16,0 2-128 0,-2 0 192 0,-1-1-64 0,0-2-128 0,-1-2 0 15,-4 0 0-15,0-4 0 0,1-1 0 0,-1-3-144 16,-1-3 144-16,0 0-208 0,-2-4 208 0,0-2-176 16,3-1 176-16,-1-3-160 0,1 0-32 0,2-3-16 15,1-3 0-15,1-2 0 0,0-6-112 0,3-4-32 16,1-3 0-16,3-1 0 0,1-1-16 0,2 1 0 16,3-1 0-16,2 2 0 0,1 1 368 0,1 2 0 15,3 2 0-15,2 1 0 0,0 4 0 0,2-1 208 16,-4 4-16-16,2-2-16 0,0 2 32 0,2 5 16 15,1 0 0-15,0 1 0 0,0 1-224 0,-2 0 0 16,1 0 128-16,0 1-128 16,-2-1-784-16,-1 3-208 0,0-2-32 0,-1-1-10832 15,-2 0-2160-15</inkml:trace>
  <inkml:trace contextRef="#ctx0" brushRef="#br0" timeOffset="37883.4">22050 3252 11967 0,'0'0'528'0,"0"0"112"0,0 0-512 0,0 0-128 0,8 8 0 0,-2 1 0 15,1 1 4800-15,-1 2 912 0,1 3 192 0,-1 1 48 16,2 5-3424-16,-1 4-672 0,-2 0-144 0,0 4-32 16,0 1-976-16,-1 2-192 0,1 5-32 0,-2-1-16 15,-2-3-208-15,1 1-64 0,-2 0 0 0,0 1 0 16,1-5-64-16,-2 0-128 0,-1 0 176 0,0-2-176 15,-1 0 0-15,-1-5 0 0,-1-1 0 0,0 2-192 16,-1-3-2032-16,3-2-400 0,-1-4-64 0,1-2-13184 16</inkml:trace>
  <inkml:trace contextRef="#ctx0" brushRef="#br0" timeOffset="38070.87">22348 3291 28559 0,'0'0'2544'0,"0"0"-2032"16,0 0-512-16,0 0 0 0,6 8 1600 0,-1 1 208 16,-1 3 48-16,0 1 16 0,-2 3-400 0,1 3-96 15,-2 3-16-15,0 6 0 0,1 3-944 0,-1 4-192 16,-1 2-32-16,1 2-16 0,2 2-176 0,-3-1 0 0,0-1 0 0,1-3 0 31,2 1-1840-31,1-7-336 0,0-3-80 0,-2-5-13600 0</inkml:trace>
  <inkml:trace contextRef="#ctx0" brushRef="#br0" timeOffset="38259.17">22552 3222 11967 0,'2'-27'1072'0,"0"18"-864"0,-1-1-208 0,2 4 0 16,-3 6 4096-16,0 0 768 0,0 0 144 0,0 0 48 15,0 0-2896-15,5 6-576 0,1 5-112 0,1 5-32 16,-1-1-608-16,2 6-128 0,1 5-32 0,-1 4 0 0,0 1-512 15,1 6-160-15,0 2 0 0,0 1 0 0,0 2-176 0,1 1-144 16,-3 1-16-16,-1-8-16 16,-3 0-3360-16,3 1-688 0</inkml:trace>
  <inkml:trace contextRef="#ctx0" brushRef="#br0" timeOffset="38431.03">22468 3647 31615 0,'-4'-10'1408'0,"4"3"272"0,2 1-1344 0,0-1-336 16,1-1 0-16,1 0 0 0,2 1 1296 0,3-1 192 15,2 0 48-15,2 0 0 0,4 2-1008 0,1-3-192 0,2 2-32 0,1 2-16 32,1 2-2544-32,-1 2-512 0,19 1-112 0,-10 6 0 0</inkml:trace>
  <inkml:trace contextRef="#ctx0" brushRef="#br0" timeOffset="42077.33">23146 3462 24991 0,'-10'0'1104'0,"-1"4"240"0,2 1-1088 0,0 2-256 15,-1-1 0-15,-1 2 0 0,2 0 1312 0,0 0 208 16,0-2 32-16,1 1 16 0,2-1-96 0,0 1-32 16,5-2 0-16,1-5 0 0,4 8-672 0,2-2-144 15,1-1-32-15,3-2 0 0,3 0-48 0,3-3-16 16,1 0 0-16,1-3 0 0,2 0-160 0,-2 0-48 16,-4-1 0-16,2 0 0 0,-3-2-320 0,3 1 0 15,-1 0 0-15,2 1 0 16,-1-2-560-16,0 0-176 0,-2 0-32 0,0 2-16 15,-1 0-2720-15,0 0-528 0,2 0-128 0</inkml:trace>
  <inkml:trace contextRef="#ctx0" brushRef="#br0" timeOffset="42389.7">23613 3296 21935 0,'6'-11'960'0,"-6"11"224"0,2-8-944 0,-1 0-240 0,-1 1 0 0,-1 1 0 16,1 6 2048-16,-4-7 352 0,-3 1 80 0,-1 2 16 15,1 1-432-15,-1 2-80 0,0 1 0 0,-1 4-16 16,0 3-1104-16,0 2-224 0,-3 1-32 0,1 7-16 15,2 7-432-15,2 2-160 0,1-2 0 0,2 5 144 16,3-5-144-16,1 0 0 0,1 1 0 0,5 1 0 16,1-4-128-16,4-1 128 0,1-1 0 0,2-3 0 15,8 1 0-15,0-5 0 0,2-1-144 0,-1-6 144 16,-1-3 0-16,2-3 0 0,-3-2 0 0,-2-3 0 16,0-3 0-16,-4-2 0 0,1-2 176 0,-2-2-176 0,-6 2 224 0,-2-2-64 15,0-3-16-15,-2-1 0 0,-2-2 16 0,0 1 0 16,-2-2 0-16,-3 1 0 0,-4-5-32 0,0 3 0 15,-4 0 0-15,1 2 0 0,-2 4-320 0,-1 0-64 16,-3 4 0-16,2 3-16 16,0 1-1440-16,-1 3-272 0,1 2-64 0,2 3-8832 15,0 4-1776-15</inkml:trace>
  <inkml:trace contextRef="#ctx0" brushRef="#br0" timeOffset="42546.04">23914 3184 17503 0,'0'0'1552'0,"0"0"-1232"0,0 0-320 0,0 0 0 16,0 0 3472-16,0 0 640 0,7 3 128 0,-7-3 32 16,4 5-2000-16,-2 3-400 0,-1 2-80 0,1 3 0 15,-1 4-1264-15,-1 2-240 0,0 0-48 0,0 3-16 16,0 3-432-16,0-3-96 0,3 2-16 0,1-3 0 31,-1-4-2304-31,3-2-448 0,0-3-112 0</inkml:trace>
  <inkml:trace contextRef="#ctx0" brushRef="#br0" timeOffset="42733.41">24153 2981 24879 0,'0'0'2208'0,"0"0"-1760"0,0 8-448 0,0 2 0 16,-2 2 1856-16,0 4 272 0,-1-2 64 0,2 8 16 0,1 1-576 0,1 5-112 15,3 2-32-15,1 0 0 0,2 0-1008 0,1 1-208 16,-1 2-32-16,3-1-16 0,3 1-224 0,-3-1-160 15,0-3 32-15,1 0 0 16,-1 0-2144-16,1-3-416 0,-2-3-96 0</inkml:trace>
  <inkml:trace contextRef="#ctx0" brushRef="#br0" timeOffset="42889.69">24054 3454 1839 0,'-10'-17'0'0,"7"11"160"0,-3-1-160 0,1 1 0 15,1-1 0-15,0 1 0 0,0-4 7216 0,3 4 1408 16,1-1 272-16,1 1 64 0,2 1-6272 0,2-1-1280 16,3 3-240-16,1-4-48 15,3 3-1824-15,2 2-352 0,3 0-80 0,3 2-14656 0</inkml:trace>
  <inkml:trace contextRef="#ctx0" brushRef="#br0" timeOffset="43249.12">24406 3362 14735 0,'0'0'1312'0,"0"0"-1056"0,0 0-256 0,0 0 0 15,0 0 3776-15,0 0 704 0,0 0 144 0,7-3 32 16,-1-2-2544-16,3 0-512 0,1-2-112 0,3 0-16 16,3 4-816-16,1-4-160 0,1 2-48 0,0 1 0 15,1 0-192-15,-1 3-32 0,-3 1-16 0,1 1 0 0,-2 3 64 16,-1 0 16-16,-1-2 0 0,-1 2 0 0,-2 2-48 0,-3-3-16 15,-2 4 0-15,-1 1 0 0,-2 0-224 0,-2 2 176 16,-2-2-176-16,-1 2 160 0,-1 2-160 0,-1 1 0 16,-4-2 0-16,0 0 128 0,-2 1-128 0,1 1 0 15,-1-1 0-15,1 0 128 0,2-1-128 0,1 1 0 16,2 0 0-16,1-2 0 0,2-1 192 0,2 0 0 16,1 1 0-16,1-1 0 0,3-3 256 0,3-1 64 15,0 2 16-15,4-2 0 0,1 2-208 0,1-5-64 16,2 2 0-16,3-4 0 0,2 1-256 0,3-2 160 15,4-3-160-15,-1 2 128 16,-2-4-784-16,2 1-176 0,-1-1-16 0,-1-1-12048 16,-2-3-2400-16</inkml:trace>
  <inkml:trace contextRef="#ctx0" brushRef="#br0" timeOffset="43905.27">23639 2616 21183 0,'0'0'1888'0,"0"0"-1504"0,0 0-384 0,0 0 0 0,0 0 1344 0,0 0 192 0,0 0 32 0,0 0 16 0,0 0 176 0,0 0 32 15,16 13 16-15,-16-5 0 0,0 2-1088 0,1 2-208 16,0 2-64-16,3 2 0 0,-1 1-288 0,-1-4-160 16,2 0 160-16,0 1-160 0,1 1 0 0,2-1 0 15,-2-1 0-15,0 1-160 16,1 2-1648-16,0 0-336 0,2-2-64 0,-3-4-11136 16</inkml:trace>
  <inkml:trace contextRef="#ctx0" brushRef="#br0" timeOffset="44389.52">23549 2772 23039 0,'0'0'2048'0,"-4"-5"-1648"16,4 5-400-16,-1-5 0 0,1 5 2208 0,1-5 352 15,0-4 80-15,3 2 16 0,3 2-1024 0,1 1-208 0,1-1-32 0,0 3-16 16,0 0-1024-16,3 0-208 0,1 1-144 0,1 1 192 16,1 0-192-16,0 1 0 0,1 1 0 0,-1-1 0 15,0 0-368-15,0 1 0 0,0-1 0 0,-2-1 0 31,0-1-752-31,0-3-160 0,0-3-16 0,-1-1-16 16,-2-1-416-16,1-1-96 0,-1-2-16 0,-1-2 0 16,-2-3 224-16,-2 0 32 0,-3 4 16 0,0-3 0 0,-1 2 1120 0,-1 1 240 0,-3 0 32 0,0 0 16 15,-4 0 944-15,-2 0 192 0,-2 1 48 0,0 3 0 16,-2 1 544-16,-2-1 112 0,1-2 32 0,-4 4 0 16,-2 0-320-16,-1 3-64 0,0 2-16 0,1 2 0 15,0 1-176-15,0 4-48 0,0 3 0 0,0 2 0 16,2-1-448-16,1 6-112 0,1 6-16 0,1 2 0 15,2 5-368-15,2 0-144 0,3 2 0 0,3 0 144 0,4 3-144 16,1-2 0-16,4-2 0 0,1-1 0 0,3-4-128 0,5-3 128 16,5-3 0-16,4-1 0 0,3-3 0 0,1-2 0 15,3-2-144-15,-1-3 144 0,1-4 0 0,-3-3 0 16,0-3 0-16,0-1 0 0,0-1 0 0,-1-3 0 16,-3-4 176-16,-1-1-176 0,-1-1 320 0,-3-2-64 15,-3-1 0-15,-1-1 0 0,-3 0 256 0,0 1 64 16,-4 0 0-16,-2 0 0 0,-4-1-64 0,0-1 0 15,-1 0 0-15,-2-1 0 0,-3-1-192 0,-2-1-64 16,0 0 0-16,-2 0 0 0,-2 0-128 0,-3-2-128 16,-3 0 144-16,-1-1-144 15,-2-4-1152-15,1 0-320 0,-2-3-64 0</inkml:trace>
  <inkml:trace contextRef="#ctx0" brushRef="#br1" timeOffset="50658.52">17309 3068 18431 0,'0'0'1632'0,"20"7"-1312"0,-12-3-320 0,1-3 0 15,1-1 384-15,2-3 0 0,1 1 0 0,4-3 0 16,4-2 384-16,4 0 64 0,2 1 32 0,4-1 0 16,5 1-512-16,1-1-96 0,1 0-32 0,1-1 0 15,3 0-96-15,1-1-128 0,0-3 176 0,0 0-176 16,-1-1 560-16,0 2 0 0,1-1 0 0,1-1 0 15,3-3 144-15,1-1 48 0,3-1 0 0,-2-2 0 16,0 0-368-16,-2-1-64 0,0 0 0 0,-3 0-16 16,-4 1-96-16,1-2-16 0,-1 1 0 0,-1-2 0 15,2 1-192-15,-2 0 144 0,0-1-144 0,0 1 128 0,1 0-128 16,0 1 0-16,-4 2 0 0,1-2 128 0,-1-5-128 16,-1 4 160-16,-1 1-160 0,0 1 160 0,1-1-160 0,0 2 0 15,-2-5 0-15,1 5 128 0,1-3-128 0,3 3 0 16,-4 1 0-16,1 1 0 0,2 0 304 0,-4 2 16 15,1-1 16-15,-2 2 0 0,-1 1 64 0,-2-1 16 16,-1 1 0-16,4 2 0 0,-4-1-192 0,4 0-32 16,1 1-16-16,1-1 0 0,0-1-176 0,0 1 160 15,1 2-160-15,1-1 160 0,0 2-160 0,-2 1 0 16,-1-1 144-16,-1 0-144 0,-1 0 192 0,-1 0-48 16,0 0 0-16,-1-1 0 0,0 1 224 0,-1 0 32 15,1 3 16-15,1-1 0 0,-1 2-96 0,-2 0-32 16,1 1 0-16,0 0 0 0,0 0-144 0,2 1-16 15,-2 1-128-15,1-1 192 0,-2 1-192 0,1-1 0 16,-2 2 0-16,-1-2 0 0,-2 0 128 0,0 2-128 0,2-1 0 0,-1 0 0 16,-3 0 272-16,-2 2-32 0,1-2-16 0,1 2 0 15,-1 0-96-15,3 0 0 0,0 2-128 0,-1-1 192 16,-1-2 0-16,0 1-16 0,1 1 0 0,0 0 0 16,-2-1 32-16,2 2 16 0,-1 0 0 0,0-2 0 15,-2 3-96-15,1-2 0 0,-1 2-128 0,0-2 192 16,-2-1-32-16,-1 1-16 0,1 1 0 0,0 0 0 15,0-2-16-15,2 1 0 0,-1-1 0 0,-1 2 0 16,-3 0 0-16,0 2 0 0,-1 0 0 0,1 0 0 16,-1-1 0-16,0 1 0 0,0 2 0 0,0 2 0 15,1-3 80-15,0 2 16 0,1-1 0 0,-1 2 0 16,-1 1-64-16,0-2-16 0,0-1 0 0,1 1 0 0,1 1-144 16,0 1 0-16,0-1 0 0,-1 1 0 0,-1 1 0 0,3-1 0 15,-1 0 0-15,4-1 0 0,-2-3 0 0,-2 2 0 16,1 1 0-16,-2-2 0 0,-1 1 0 0,-1 1 0 15,0-1 0-15,0 1 0 0,-1 0 304 0,1 0-32 16,-2-2 0-16,1 1 0 0,-1-2-272 0,1 2 0 16,0 2 0-16,1-3 0 0,-3 2 128 0,0 0-128 15,1 0 0-15,-1 0 0 0,0-1 0 0,0 1 0 16,-1 0 0-16,1 1 0 0,1 0 0 0,-1 0 128 16,1-1-128-16,-1 0 0 0,1 0 176 0,-1-2-176 15,0 0 160-15,1 0-160 0,-1 2 144 0,0 0-144 0,1-2 128 16,1 2-128-16,-1 0 256 0,1 0-48 0,-1 0 0 0,0-1 0 15,-1 1-208-15,1 1 128 0,1 0-128 0,-2 2 0 16,1-3 0-16,-1 1 0 0,0 0 0 0,-1 0 0 16,-1 0 0-16,1 0 0 0,0 0 0 0,0 2 0 15,1-3 0-15,-1 1 0 0,-2-1 0 0,2 1 0 16,1-1 0-16,-1 1 0 0,0 0 0 0,0 0 0 16,1 0 0-16,-1 0 0 0,-2 2 0 0,1-2 0 15,-1 0 0-15,0 1 0 0,-1 1 0 0,0-2 0 16,0 1 0-16,0-1 0 0,1 2 0 0,-1-1 0 15,1-1 0-15,1 2 128 0,-2-1-128 0,0 2 0 16,1 0 0-16,-1 0 0 0,-1 1 0 0,1 1 0 16,0-4 0-16,0 2 0 0,1-2 0 0,-1 1 0 15,-1-1 0-15,1-1 0 0,0 1 0 0,0-1 0 16,-2-1 0-16,1-2 0 0,1 1 0 0,0 0 0 0,-1 1 0 0,0 0-256 16,-1 0 48-16,-1 0 16 0,1-2 192 0,-1 1 256 15,-2-7-48-15,4 8-16 0,0-1-192 0,-1 0 0 16,-3-7 0-16,5 8 0 0,0-2 0 0,-5-6 0 15,0 0 0-15,0 0 0 0,0 0 0 0,7 5-288 16,-7-5 64-16,0 0 16 0,5-6 208 0,0 1 192 16,-1-2-48-16,-1-1 0 0,-1-2-144 0,0 0 0 15,-1-2 0-15,-1-3 0 0,-1-2 0 0,-2 1 0 16,-1-3 0-16,-1 0 0 0,0-2 0 0,-2-1 0 16,1 0 0-16,1-1 128 0,-1-1-128 0,1 1-192 15,0 4 32-15,0-1 16 0,1 5 144 0,1 2-192 16,1 5 192-16,-1 0-192 0,3 8 192 0,0 0 0 15,0 0-144-15,0 0 144 0,0 0 0 0,0 0 0 0,1 9 0 0,2 3 0 16,-1 1-208-16,2 4 80 0,0 0 128 0,1 2-208 16,2 0 208-16,0 1 0 0,0 3 0 0,1-2 0 15,0-2 0-15,-1 2-144 0,-1-3 144 0,1 0 0 16,-4-3 0-16,1-4 0 0,-2 1 0 0,-1 0 128 16,-1 0 288-16,-1-1 64 0,-3-3 16 0,-1 1 0 15,-3 1 256-15,-1-3 48 0,-2 2 16 0,-1-2 0 16,-3 1-304-16,0 0-48 0,-1-3-16 0,-3 0 0 15,0-1-176-15,0 0-32 0,0-2-16 0,-1-2 0 16,1 0-32-16,-1-3 0 0,2 0 0 0,1-4 0 16,1 1-2064-16,3-2-432 0,3 0-64 0,1-3-32 15</inkml:trace>
  <inkml:trace contextRef="#ctx0" brushRef="#br1" timeOffset="51519.53">23095 3905 11231 0,'0'0'496'0,"0"0"96"0,0 0-464 0,0 0-128 16,0 0 0-16,6 7 0 0,0-1 1248 0,1 2 224 15,2 1 64-15,-1-1 0 0,1 1 64 0,1 0 0 16,2 2 16-16,-2 0 0 0,1 1-64 0,-1 1-16 15,-1 0 0-15,2 0 0 0,-1 0-352 0,1 0-80 16,-1 2-16-16,2-1 0 0,-1-1-480 0,2 0-96 16,2 0-32-16,-2-1 0 0,-3 0-288 0,2-1-64 15,0-3-128-15,1 0 192 0,-3 0 0 0,2-4-16 16,0 0 0-16,1-2 0 0,0 1 96 0,0-3 32 16,-1-3 0-16,1-1 0 0,0-1-144 0,-2 0-32 0,1-3 0 15,0 0 0-15,0-2-128 0,-1-1 128 16,0 1-128-16,-1 0 128 0,1-1-128 0,2 1 0 0,-3-1 0 0,0 1 0 15,0-1 0-15,-1 2 0 0,0-2 0 0,0 0 0 16,0 1 0-16,3-1 0 0,-2 1 0 0,1-1 0 16,-2 2 0-16,0-2 0 0,0 0 0 0,-1 3 0 15,-2-1 0-15,0 3 0 0,-4-1 0 0,-2 7 0 16,0 0 0-16,0 0 128 0,-5-5-128 0,-2 1 128 16,1 0 32-16,-4 3 0 0,-3-2 0 0,-2 3 0 15,1 0 96-15,-3 3 0 0,-3-3 16 0,2 2 0 16,0 1-16-16,1 0 0 0,0-2 0 0,4 0 0 15,1 1-48-15,0-1-16 0,2-2 0 0,0 1 0 16,3-2 0-16,2 1 0 0,1 0 0 0,4 1 0 16,0 0-192-16,0 0 0 0,5-6 0 0,3 4-160 15,2-3-160-15,3 1-16 0,3 0-16 0,1 0 0 0,3 1-32 0,-1 1 0 16,1 0 0-16,1 1 0 0,-2-2 208 0,1 3 48 16,-1 0 0-16,1 2 0 0,-5-1 128 0,-4 2 0 15,-1 2 0-15,1 1 0 0,-1 2 256 0,-1 1 96 16,-1 2 16-16,1-1 0 0,-2 2 384 0,-2 4 80 15,3 2 0-15,-2-4 16 0,2 2-432 0,0-1-96 16,0 1 0-16,1 0-16 0,1-1-304 0,1 0 0 16,-2 0-208-16,1-3 80 15,3 1-2656-15,0-1-528 0</inkml:trace>
  <inkml:trace contextRef="#ctx0" brushRef="#br2" timeOffset="55591.24">25609 5228 21183 0,'0'0'1888'0,"0"0"-1504"0,0 0-384 0,-11-6 0 15,5 7 1648-15,1 3 256 0,0 1 48 0,-1 2 16 16,1 1 0-16,1 2 0 0,0-2 0 15,2 5 0-15,-1 5-1072 0,0 2-224 0,-2 1-32 0,1-2-16 16,0 5-288-16,1 2-48 0,-3 4-16 0,1 4 0 16,1-8-32-16,0-5-16 0,0-1 0 0,3 0 0 15,0 0 32-15,-1-5 0 0,1-2 0 0,1-5 0 16,0 0-128-16,0-8-128 0,0 0 176 0,0 0-176 16,0 0 240-16,4-9-64 0,1-2-16 0,2 2 0 15,-2-3-32-15,2-3-128 0,0-7 192 0,2-7-64 16,-1 4-128-16,0-5-192 0,1 0 32 0,0-2 16 15,2-4 144-15,-2 0-192 0,1-1 192 0,-1 4-192 16,-1 3 192-16,1 1 0 0,-2 4 0 0,-1-1 0 16,0 3 0-16,-1 4 0 0,-1 9 0 0,-2 2 0 0,0 0 0 15,-2 8-128-15,0 0 128 0,0 0-128 0,-2 15 128 0,2 4-128 16,2 5 128-16,-1 2-128 0,2 4 128 0,1 0 0 16,1 0 0-16,1 2-128 0,2 2 128 0,1-1 0 15,2-2 0-15,0-1 0 0,1-1 0 0,1-6 0 16,3-1 0-16,-2-3 0 0,0-4 336 0,1-4 0 15,0-6 0-15,0-3 0 0,-1-2 304 0,-1 2 48 16,0 0 16-16,0-6 0 0,-1-7-176 0,0-4-16 16,-1 1-16-16,1 0 0 0,-3-2-144 0,0-3-32 15,1-6 0-15,-1-1 0 0,1-4-128 16,-3 1-16-16,-2-1-16 0,-1 3 0 0,0-3-160 0,-2 1-192 16,0 8 32-16,-2-2 16 15,0 2-1488-15,-2-1-288 0,1 2-64 0,0 3-16 16,-2 0-1872-16,2 4-368 0</inkml:trace>
  <inkml:trace contextRef="#ctx0" brushRef="#br2" timeOffset="58148.87">26183 5202 17503 0,'0'0'1552'0,"0"0"-1232"15,24 7-320-15,-24 2 0 0,2 1 1840 16,-1 0 304-16,0-1 64 0,2 1 16 0,-1-1-880 16,0 2-160-16,0 0-32 0,2 3-16 0,1-3-784 0,2 1-160 15,0 0-16-15,0-2-16 0,2-1-160 0,1 2 0 16,0-2 144-16,-1 0-144 0,-1 0 240 0,0-2-32 0,2-2 0 15,-1-5 0-15,0-3 0 0,1-3 0 0,0-3 0 16,2 2 0-16,0-1 48 0,-1-5 0 0,1-2 0 0,0 0 0 16,-2-2-128-16,2 2-128 0,-3-2 176 0,0-3-176 15,0 3 128-15,-1 3-128 0,-1 1 0 0,-1 1 0 16,1-1 160-16,-2 4-160 0,-1 1 128 0,0 0-128 16,1 2 528-16,0 0 32 0,-5 6 0 0,0 0 0 15,0 0 112-15,5 11 32 0,-1 2 0 0,0 4 0 16,-1 1-288-16,-2-1-48 0,0 3-16 0,2 2 0 15,-2 3-208-15,2 1-144 0,-1-3 192 0,1 1-192 16,4-2 0-16,2 1 0 0,0-5 0 0,0 1 0 16,-3-1-624-16,1-2-224 15,2-5-48-15,2-2-16 0,0 3-3360 0,1-8-656 0,18-5-144 16,-5-8-32-16</inkml:trace>
  <inkml:trace contextRef="#ctx0" brushRef="#br2" timeOffset="58383.11">26937 5162 15663 0,'0'0'1392'0,"0"0"-1120"16,-1-5-272-16,-2 0 0 0,-2 1 3968 0,-3 1 720 16,8 3 160-16,0 0 16 0,-7 1-2464 15,0 3-496-15,-1 1-112 0,0 6 0 0,6 2-816 0,-3 4-144 16,-1 4-48-16,0 4 0 0,-3-2-128 16,2 3-16-16,3-1-16 0,6 1 0 0,4 0-80 15,2-3-16-15,1-2 0 0,3 0 0 0,2 1-96 0,4-1-32 16,3-8 0-16,1 2 0 0,1-4-128 0,0 0-16 15,3-5-16-15,2-2 0 0,-2 0-240 0,1-4 144 16,2-3-144-16,-1 1 128 16,2-1-1408-16,3-2-304 0,0-3-48 0,0-4-11936 0,1 1-2368 0</inkml:trace>
  <inkml:trace contextRef="#ctx0" brushRef="#br0" timeOffset="61854.86">27645 5165 17503 0,'0'0'1552'0,"0"0"-1232"0,-10 2-320 0,1 3 0 0,2 3 1968 0,7-8 336 0,0 0 64 0,0 0 0 16,0 0-256-16,0 0-48 0,0 0-16 0,0 0 0 16,8-1-688-16,4 0-144 0,2-6-16 0,4 1-16 15,5-4-416-15,4 0-96 0,4 0-16 0,4-2 0 16,5-4-288-16,0 1-64 0,3-1-16 0,0 2 0 15,-1-3-288-15,-1 0 160 0,0 1-160 0,-2-1 128 16,-1 1-128-16,1 0 128 0,3-1-128 0,2-3 128 16,2 2 64-16,-2 1 0 0,-1 0 0 0,-1 0 0 15,-3 0-64-15,-1 0 0 0,-3-1 0 0,-3 1 0 16,0 2-128-16,-4-1 0 0,0 3 0 0,-6-3 128 16,-3 2-128-16,-2 0 128 0,-1 3-128 0,-2-1 128 15,-1 0 64-15,-1 1 0 0,-1 0 0 0,-1 2 0 0,-2 0 48 0,-2 2 16 16,0 1 0-16,-6 6 0 0,6-7-16 0,-6 7 0 15,4-9 0-15,-4 9 0 0,0 0 32 0,0 0 16 16,0 0 0-16,0 0 0 0,1-8-64 0,-1 8-16 16,0 0 0-16,0 0 0 0,0 0-48 0,0 0-16 15,0 0 0-15,9 0 0 0,1 3-144 0,0-2 160 16,-1 3-160-16,3 3 160 0,1-1 16 0,1 2 0 16,3-1 0-16,3-1 0 0,2 3 0 0,1 2 0 15,3-1 0-15,-2 3 0 0,-1 1 32 0,2 3 16 16,1-1 0-16,0 2 0 0,0-2 32 0,2 0 0 0,2 2 0 15,-2-3 0-15,1-1 0 0,0-1 0 0,-1 0 0 0,1 1 0 16,2 0-64-16,-2 1 0 0,-2-5 0 0,1 0 0 16,-1 2-48-16,-1-1-16 0,-1-1 0 0,0-2 0 15,0 2-128-15,-3-1 0 0,-1-2 0 0,-2-1 128 16,2 2-128-16,-3-1 0 0,-1 1 0 0,0-2 0 16,0-1 0-16,1 2-192 0,-3 2 0 0,0 0 16 31,0-1-1168-31,0 2-224 0,4 1-48 0,-1-1-16 15,1-1-1424-15,0 3-272 0,-5-4-64 0</inkml:trace>
  <inkml:trace contextRef="#ctx0" brushRef="#br0" timeOffset="62714.34">29989 5081 13823 0,'0'0'1216'0,"-10"4"-960"0,10-4-256 0,-9 3 0 16,9-3 2080-16,-12 1 368 0,0-1 80 0,3 3 16 16,0-2-752-16,9-1-160 0,0 0-32 0,0 0 0 15,0 0-320-15,0 0-80 0,0 0-16 0,0 0 0 16,0 0-400-16,0 0-80 0,14 5 0 0,2-5-16 0,1 0 128 0,3-5 16 15,0-3 16-15,7 0 0 0,3-1-80 0,1-3-32 16,-1-5 0-16,1 1 0 0,2 0-112 0,1-1-32 16,-1-4 0-16,3-2 0 0,0 4-192 0,2 0-32 15,-4-2-16-15,1 3 0 0,-1-2-176 0,1 2-48 16,0-2 0-16,-1 2 0 0,-1 1-128 0,-2 0 0 16,-1 2 0-16,-1-2 0 0,0-2 0 0,-3 5 0 15,0 0 0-15,-4 2 0 0,-1-1 0 0,0 0 0 16,-1 0 0-16,-1 1 0 0,-5-1 0 0,-1 1 0 15,0 2 128-15,0-1-128 0,-4 1 144 0,-1 1 0 16,-1 0 0-16,-2 1 0 0,-5 8 176 0,5-8 16 0,-2 0 16 16,-3 8 0-16,0 0-32 0,0 0-16 0,4-6 0 0,-4 6 0 15,0 0-80-15,0 0-16 0,0 0 0 0,9 0 0 16,0 2-80-16,3 2 0 0,-2 1-128 0,2 3 192 16,1 1-16-16,4 4-16 0,2-1 0 0,5 1 0 15,-2 0 80-15,4 0 16 0,3-1 0 0,3 1 0 16,2-1 64-16,1 0 0 0,-1 1 16 0,5-2 0 15,0 1-96-15,3-2-32 0,1 1 0 0,3-2 0 16,2 1-208-16,0-2 176 0,-3 1-176 0,-2 2 160 16,-3-2-160-16,-2 0 0 0,-3-1 0 0,-2 0 0 15,-2 1 0-15,-2-3 0 0,-1 0 128 0,0-1-128 16,-4 1 0-16,1 1 0 0,0-2-160 0,0 2 160 16,0-2-1040-16,-3 1-112 0,-1 1-32 0,2 2 0 15,3 0-1056-15,0 2-192 0,-1-4-64 0,-2 0-16560 16</inkml:trace>
  <inkml:trace contextRef="#ctx0" brushRef="#br0" timeOffset="63419.08">29988 4776 11055 0,'0'0'976'0,"0"0"-784"0,-9-1-192 0,9 1 0 16,-9-2 3504-16,9 2 656 0,0 0 128 0,0 0 16 16,0 0-1584-16,-9 0-320 0,9 0-64 0,0 0-16 15,-8-2-656-15,8 2-128 0,0 0-16 0,0 0-16 16,0 0-432-16,3-9-96 0,6 0-16 0,4 0 0 15,1-2-224-15,6-1-48 0,2-2-16 0,5-4 0 16,3 2-256-16,3-2-48 0,1-2-16 0,-2-1 0 16,-1-2-224-16,1-2-128 0,0 0 128 0,1 1-128 15,-2 3 0-15,2 0 0 0,-2 1-192 0,2 0 64 16,-1 0-1008-16,0 0-192 0,-2 1-32 16,-3 2-16-16,0 1-1520 0,-1 3-304 0</inkml:trace>
  <inkml:trace contextRef="#ctx0" brushRef="#br0" timeOffset="65544.94">28687 3583 4607 0,'0'0'192'0,"0"0"64"0,0 0-256 0,0 0 0 16,0 0 0-16,0 0 0 0,0 0 3216 0,0 0 608 16,0 0 112-16,1 13 32 0,1 0-2032 0,0 3-400 15,1 2-64-15,1 2-32 0,1-1-224 0,0 2-32 16,-1 1-16-16,1 0 0 0,2 2 272 0,-1 2 48 16,1 1 16-16,-2 1 0 0,0 2-352 0,-1 1-80 15,-1 4-16-15,-1-2 0 0,0 2-320 0,0 2-64 16,1-1-16-16,0 1 0 0,-2-4-208 0,1 1-32 15,1-6-16-15,1-1 0 0,0-1-192 0,0-2-32 16,1-5-16-16,-1-1 0 0,0-1-160 0,1-2 160 16,-1-2-160-16,0-1 160 0,0-1-160 0,-2-2 0 0,-2-9 0 15,2 11 0 1,-2 1-448-16,0-2-64 0,0-10 0 0,-2 12-16 16,1-1-1328-16,0 0-272 0,1-11-48 0,-3 12-16 15,1-2-912-15,2-10-176 0,-3 12-48 0</inkml:trace>
  <inkml:trace contextRef="#ctx0" brushRef="#br0" timeOffset="66091.64">28731 2828 14735 0,'-1'-9'1312'0,"0"1"-1056"15,-1-2-256-15,1 1 0 0,-1-2 2464 0,-2 5 432 16,-2-2 96-16,6 8 16 0,-6-9-832 0,-1 4-176 16,7 5-16-16,-10 0-16 0,-2 2-1008 0,0 4-208 15,1 3-48-15,-1 4 0 0,2 1-416 0,-2 4-96 16,0 4 0-16,2 3-16 0,2 0-176 0,1 2 0 0,2 3 0 0,1 3 0 16,2-6 0-16,3 3 0 0,4 0 0 0,2-1 0 15,2 1 0-15,1-4 128 0,1-1-128 0,0-4 0 16,2-4 256-16,2-3-48 0,0-1 0 0,1-5 0 15,0-3 240-15,-1-2 32 0,1-3 16 0,0-3 0 16,-2-3 16-16,0-5 16 0,-1-1 0 0,0-2 0 16,-1-3-144-16,-3-1-16 0,-4-2-16 0,-2-3 0 15,-2-3-96-15,-2 0 0 0,-4-2-16 0,-3 0 0 16,-2-4 80-16,-2 2 0 0,-1 3 16 0,0-2 0 16,-3 3-192-16,0 1-144 0,0-1 192 0,-1 3-192 15,1 2-384-15,0 4-176 0,1 4-32 0,0 4-16 16,2 2-1856-16,2 5-368 0,0 2-80 0,2 2-12800 15</inkml:trace>
  <inkml:trace contextRef="#ctx0" brushRef="#br0" timeOffset="66357.24">29102 2642 11967 0,'7'-18'1072'0,"-1"6"-864"16,0-1-208-16,1 0 0 0,2 0 3360 0,-3 5 624 16,-6 8 128-16,0 0 32 0,6-9-1584 0,-6 9-320 15,0 0-64-15,0 0-16 0,3 13-1008 0,0 4-192 16,-3 0-32-16,0 6-16 0,-1 3-624 0,-1 4-128 0,1 2-32 0,1 3 0 16,0 4-128-16,0 0 0 0,0-1 0 0,1 1 128 15,-1 0-128-15,0-2 0 0,0-4-192 0,2-1 192 31,0-2-1600-31,1-3-208 0,1-5-48 0,1-3-8336 0,2-5-1680 0</inkml:trace>
  <inkml:trace contextRef="#ctx0" brushRef="#br0" timeOffset="66591.58">29340 2496 3679 0,'1'-12'320'0,"-1"12"-320"0,0 0 0 0,0 0 0 15,0 0 5424-15,0 0 1008 0,0 0 208 0,0 0 32 16,-1 12-4240-16,1 5-864 0,0 1-160 0,3 4-48 0,-1 4-560 0,0 3-112 16,2 1-32-16,1 1 0 0,1 2-528 0,2-1-128 15,0 4 0-15,1 0 0 0,0-3 0 0,0 1 0 16,0 2 0-16,2-2 0 0,-2-3-240 0,1-2-16 16,1-3-16-16,-2-1 0 15,-1-2-1904-15,1 0-368 0,0-8-80 0,-1 0-9840 16</inkml:trace>
  <inkml:trace contextRef="#ctx0" brushRef="#br0" timeOffset="66763.53">29085 2811 29887 0,'0'0'1328'0,"9"4"272"0,1 0-1280 0,3 1-320 0,3-2 0 0,3 1 0 15,2-3 1456-15,4 2 224 0,1-2 48 0,3 0 16 16,-1 1-720-16,4 0-128 0,0 2-48 0,2 2 0 16,-1-1-848-16,1 1 0 0,1 5 0 0,-1-1 0 31,0 2-3056-31,-4 1-528 0</inkml:trace>
  <inkml:trace contextRef="#ctx0" brushRef="#br0" timeOffset="67249.64">28780 4523 5519 0,'0'0'496'0,"0"0"-496"0,0 0 0 0,0 0 0 16,0 0 3488-16,0 0 608 0,0 0 112 0,0 0 16 15,0 0-1472-15,-10-2-320 0,10 2-48 0,-10-6-16 16,10 6-224-16,-12-6-48 0,1 2-16 0,-1-1 0 16,-3 3-480-16,2-2-80 0,-1 1-32 0,0 0 0 15,-1 2-464-15,-2-2-112 0,1-1-16 0,-3 2 0 16,-2 0-320-16,1 1-80 0,-1-6-16 0,2 4 0 15,1 0-288-15,-1-4-48 0,-4 1-16 0,4 1 0 16,1-1-320-16,-1 1-80 0,1-1-16 0,2 0 0 16,2 4-1376-16,0-2-288 0,-1 0-48 0,4 3-10576 15,0 1-2112-15</inkml:trace>
  <inkml:trace contextRef="#ctx0" brushRef="#br0" timeOffset="67546.88">27708 4131 12895 0,'0'0'1152'0,"0"0"-928"0,0-8-224 0,0 8 0 16,0 0 2480-16,0 0 448 0,0 0 80 0,0 0 32 15,0 0-800-15,0 0-144 0,0 0-48 0,0 10 0 16,-1 1-528-16,-1 3-112 0,0 3-32 0,-1 1 0 16,-1-2-480-16,2 2-112 0,-1 0-16 0,2 1 0 15,-1-2-544-15,1 1-224 0,-2 0 176 0,2 0-176 16,1 1-224-16,1-1-144 0,1 0-16 0,0-1-16 16,1-1-2160-16,1-3-448 0,1-1-64 0,-1-5-10624 15</inkml:trace>
  <inkml:trace contextRef="#ctx0" brushRef="#br0" timeOffset="67749.88">27903 4021 1839 0,'6'-10'160'0,"-4"-1"-160"16,1 2 0-16,-3 9 0 0,0 0 5200 0,0 0 1008 16,0 0 208-16,0 0 48 0,5 11-4416 0,-2 0-864 15,-2 4-176-15,2 3-48 0,-1 4-400 0,1 2-96 16,-3-1-16-16,2 3 0 0,1 3-448 0,0 2 0 15,-1-2 0-15,2-3 0 0,0 0 0 0,0-4-240 16,0-2 32-16,-1 2 0 16,-1-1-1664-16,2 1-336 0,-3-5-64 0,1 0-16 0</inkml:trace>
  <inkml:trace contextRef="#ctx0" brushRef="#br0" timeOffset="67923.07">27711 4294 24879 0,'0'0'2208'0,"0"0"-1760"0,0 0-448 0,0 0 0 16,7-7 1920-16,-7 7 288 0,8-6 64 0,3 0 16 15,0 4-624-15,2-3-128 0,2 1-32 0,3 0 0 16,3 1-1232-16,5-1-272 0,4-1 0 0,4 0 0 16,5 0-1920-16,0-1-384 0,-1 1-64 0</inkml:trace>
  <inkml:trace contextRef="#ctx0" brushRef="#br0" timeOffset="68485.73">28748 4318 10127 0,'0'0'896'0,"0"0"-704"0,0 0-192 0,0 0 0 0,0 0 2848 0,0 0 544 15,0 0 96-15,0 0 32 0,-5 11-912 0,5-11-176 16,0 0-48-16,0 12 0 0,0-12-784 0,3 13-176 16,1 0-16-16,-2-2-16 0,1 0-352 0,1-1-64 15,0-1-16-15,1 2 0 0,0-1-304 0,0 1-64 16,2-1-16-16,-2 2 0 0,0 1-256 0,-1-3-64 16,0 1-16-16,0-1 0 0,-4-10-240 0,5 15 0 15,-1 2 128-15,0-3-128 0,-1-1 0 0,-2 0 0 16,0-4 0-16,-1 1 0 15,0-10-640-15,0 14 0 0,0-4-16 0,0-10 0 16,0 0-2128-16,0 0-416 0</inkml:trace>
  <inkml:trace contextRef="#ctx0" brushRef="#br3" timeOffset="88624.04">29124 4368 15663 0,'0'0'1392'0,"0"0"-1120"0,23 17-272 0,-23-17 0 16,0 0 2576-16,0 0 464 0,0 0 96 0,0 0 0 15,0 0-1024-15,12 7-224 0,-12-7-32 0,12 5-16 16,-2 1-1184-16,-10-6-224 0,12 7-48 0,-2-2-16 15,-1 0-368-15,-1 0 0 0,-8-5 0 0,0 0 0 16,12 4-160-16,0-1-96 0,-2-2-32 0,-10-1 0 31,12 2-3040-31,-2-4-592 0</inkml:trace>
  <inkml:trace contextRef="#ctx0" brushRef="#br3" timeOffset="88780.36">29335 4298 18431 0,'0'0'1632'0,"0"0"-1312"15,0 0-320-15,-9 5 0 0,9-5 3088 0,-13 6 560 16,-4 1 96-16,2 1 32 0,1 2-1984 0,2-1-384 16,1 0-64-16,-1 3-32 0,0 0-880 0,2 1-176 15,-2 3-48-15,2-2 0 0,2-1-480 0,0-1-112 16,0 2 0-16,3-2-16 16,2-2-2416-16,3-10-496 0,0 0-80 0</inkml:trace>
  <inkml:trace contextRef="#ctx0" brushRef="#br3" timeOffset="88967.81">29310 4236 23039 0,'0'0'2048'16,"0"0"-1648"-16,0 0-400 0,0 0 0 0,0 0 1808 0,0 0 288 0,-2 13 48 0,-2 0 16 16,-2 0-656-16,1 2-128 0,0-2-32 0,1 1 0 15,-1 2-944-15,1-1-192 0,0 2-32 0,1-2-16 16,1 0-448-16,1-3-96 0,-2 1 0 0,0-1-16 31,1 0-2480-31,-1-3-512 0</inkml:trace>
  <inkml:trace contextRef="#ctx0" brushRef="#br3" timeOffset="89156.42">29145 4378 10127 0,'0'0'896'0,"-10"-3"-704"0,4-3-192 0,6 6 0 16,0 0 3200-16,-8 2 592 0,8-2 128 0,0 0 32 15,0 0-1568-15,0 0-304 0,-6 5-64 0,6-5-16 0,4 9-992 0,1-1-208 16,0 1-32-16,-5-9-16 0,13 3-208 0,0 0-32 16,1 0-16-16,1 1 0 0,-4-3-368 0,2-1-128 15,1 0 0-15,-1-1 144 16,0-2-1392-16,-2-1-288 0,0 1-48 0,-2-1-8192 16,-9 4-1632-16</inkml:trace>
  <inkml:trace contextRef="#ctx0" brushRef="#br3" timeOffset="89328.32">29270 4166 26319 0,'0'0'1152'0,"0"0"256"0,-9 10-1120 0,1 1-288 0,1-1 0 0,-1 2 0 16,1 2 1840-16,-1 1 304 0,0 2 64 0,3 1 16 16,0 1-752-16,1 2-128 0,1 1-48 0,2 2 0 15,2-6-880-15,2 2-176 0,1-2-48 0,1 0 0 31,0 2-1424-31,3-1-304 0,4-3-48 0</inkml:trace>
  <inkml:trace contextRef="#ctx0" brushRef="#br1" timeOffset="93526.09">28791 5066 11055 0,'0'0'480'0,"0"0"112"0,0 0-464 0,0 0-128 0,0 0 0 0,0 0 0 16,0 0 2976-16,0 0 576 0,0 0 112 0,0 0 32 16,0 0-1552-16,0 0-304 0,0 0-64 0,0 0-16 15,0 0-560-15,0 0-112 0,0 0-32 0,3 20 0 16,0-7-32-16,-3 0-16 0,0 3 0 0,0 0 0 15,0-1-160-15,-2 5-16 0,1 2-16 0,1 2 0 16,-1 2-176-16,-1-3-16 0,1-2-16 0,0 0 0 16,1 0-176-16,0-6-48 0,0 0 0 0,0-4 0 15,0-11-144-15,0 0-48 0,2 11 0 0,-2-11 0 16,0 0 0-16,0 0 0 0,0 0 0 0,0 0 0 16,0 0-48-16,0 0-16 0,6-11 0 0,-3 0 0 0,-3-6 0 0,0 4-128 15,-1-3 192-15,0 2-64 0,-2-2-128 0,1-2 0 16,-1-3 0-16,0 0 0 0,2 0 160 0,0 2-160 15,-1-1 192-15,2-1-192 0,-1 0 0 0,1 3-144 16,0 0-16-16,1 0 0 16,1 1-1072-16,0 4-224 0,0 1-32 0,-2 12-11440 15,0 0-2304-15</inkml:trace>
  <inkml:trace contextRef="#ctx0" brushRef="#br1" timeOffset="99391.97">28365 2317 11055 0,'0'0'480'0,"0"0"112"0,-5 0-464 0,0-6-128 15,5 6 0-15,-6-7 0 0,6 7 2080 0,0 0 400 16,-7-10 80-16,3 3 0 0,4 7-1088 0,0 0-208 15,0 0-48-15,2-9-16 0,2-1-640 0,1-1-128 16,3 2-32-16,0 3 0 0,-8 6 224 0,12-7 32 16,-1 3 16-16,2-2 0 0,1-1-240 0,0 2-48 15,0 0-16-15,-1 2 0 0,2 2-368 0,-4 3 0 16,1 0 0-16,-2 2 128 0,0 0-128 0,-1 1 0 16,-1 1 0-16,1 1 0 0,1-2 0 0,-1 0 0 15,-9-5 0-15,5 9 128 0,-1 1 0 0,-4-10 0 0,3 11 0 16,-3 2 0-16,-4 0 64 0,-1 0 0 0,1 0 16 0,-4 2 0 15,-2-2-64-15,-2-1-16 0,-1 3 0 0,0-2 0 16,1-1-128-16,-1-2 0 0,0-2 144 0,0-1-144 16,5-1 0-16,0-1 128 0,-1 1-128 0,1-2 0 15,8-4 0-15,-7 0 144 0,7 0-144 0,0 0 0 16,-8-6 0-16,8 6 0 0,-4-6 0 0,4 6-144 16,0 0-32-16,6-9 0 0,1 1 0 0,-7 8 0 15,10-7 176-15,1 5 0 0,-1 0-144 0,2 6 144 16,0 0 0-16,1-1 160 0,0 1-16 0,1-2 0 15,0 5 32-15,3-1 0 0,-2 0 0 0,2 0 0 16,1 1-176-16,1 2 160 0,2 0-160 0,1 3-9504 16,1-3-2000-16</inkml:trace>
  <inkml:trace contextRef="#ctx0" brushRef="#br2" timeOffset="107302.16">25168 6927 31327 0,'0'0'1392'0,"0"0"272"0,0 0-1328 0,-2 7-336 0,-1 3 0 0,0-1 0 16,1 3 1824-16,-2 4 288 0,-1 1 64 0,-1 3 16 16,1 3-880-16,-1 3-176 0,-2 4-48 0,0 4 0 15,0 5-832-15,0 1-256 0,1 3 128 0,3-8-128 32,0 1-832-32,1-1-256 0,2-3-32 0,1 0-16 0,1-4-2032 0,2-4-416 15</inkml:trace>
  <inkml:trace contextRef="#ctx0" brushRef="#br2" timeOffset="107465.9">25383 7318 31327 0,'0'0'1392'0,"0"0"272"0,-2 7-1328 0,-1 1-336 16,1 2 0-16,-1 2 0 0,-2 1 960 0,0 1 112 16,-2 3 16-16,0 1 16 0,2 3-336 0,0-1-80 15,0 1-16-15,-2 6 0 16,2-1-1712-16,2 0-352 0,3 0-64 0,0-4-8832 15,0-3-1760-15</inkml:trace>
  <inkml:trace contextRef="#ctx0" brushRef="#br2" timeOffset="107881.74">25452 7215 18367 0,'11'-9'816'0,"-6"3"160"0,2-6-784 0,0 0-192 0,3-1 0 0,-1 0 0 15,1-1 1344-15,3-1 240 0,2 1 32 0,1 1 16 16,0 0-128-16,2 1-32 0,1 1 0 0,0 0 0 16,1 3-48-16,-1 2-16 0,1 1 0 0,-1 2 0 15,1 3-256-15,-2 4-48 0,-2 1-16 0,-2 6 0 16,-1 2-288-16,-2 1-64 0,-4 2-16 0,1 2 0 16,-2 3-176-16,-4 0-32 0,-2 3-16 0,-2 4 0 15,-4-2-288-15,0 4-48 0,-2 0-16 0,-1 0 0 16,-3 0-144-16,-2-3 0 0,-2 2 0 0,-1-4 0 0,0-1-336 15,0-3 0-15,0-1 0 0,2-3 0 16,-1-2-160-16,6-6-16 0,-1-1-16 0,-1 0 0 16,2-3 16-16,1 2 0 0,0-1 0 0,1-2 0 0,1-4 176 0,1-1 32 15,6 1 16-15,0 0 0 0,-1-7 288 0,2 1 0 16,2-2 0-16,2 0 144 0,0 2 368 0,1 2 80 16,2-3 16-16,3 3 0 0,0 2 0 0,2-3 0 15,2 1 0-15,2 2 0 0,1 2-240 0,7 0-48 16,-2 0-16-16,1 2 0 0,0 2-304 0,3 1 0 15,-1-3 0-15,-2 4 0 16,0-1-1888-16,-2-3-480 0,0 2-112 0</inkml:trace>
  <inkml:trace contextRef="#ctx0" brushRef="#br2" timeOffset="108026.22">26306 7227 42783 0,'0'0'1904'0,"0"0"384"0,-5 0-1840 0,5 0-448 0,0 0 0 0,0 0 0 0,0 0 672 0,0 0 32 16,0 0 16-16,5 7 0 0,5-1-224 0,4 3-48 16,5-1-16-16,10 4 0 15,-2 0-2064-15,2-1-416 0,-1 1-64 0,2-3-32 16,2 0-1888-16,1-1-368 0</inkml:trace>
  <inkml:trace contextRef="#ctx0" brushRef="#br2" timeOffset="108411.17">27033 7339 7359 0,'0'0'656'0,"2"-13"-528"32,-1 1-128-32,1 2 0 0,-2 1 3952 0,-2 0 752 0,2 9 160 0,-2-7 16 15,-3-4-2064-15,-2 1-432 0,1 1-80 0,-2 3 0 16,0-3-640-16,-4 1-128 0,-2 1-32 0,-2 1 0 16,-2 2-704-16,0 3-144 0,1 1-16 0,1 5-16 15,1 1-352-15,-1 3-64 0,0 3-16 0,3 1 0 0,3 2-192 0,2 0 0 16,1 2 0-16,4 0 0 0,1-1-128 0,2 1 128 15,2 0 0-15,0-2 0 0,3 0-176 0,2-2 176 16,1-2-160-16,3 0 160 0,6-3-304 0,0-3 48 16,0-3 0-16,-1-2 0 0,0-2 16 0,-1-5 16 15,3-1 0-15,-2-1 0 0,-3 0 224 0,-1 0-144 16,0-3 144-16,-2 1-128 0,-1-2 128 0,0 0 0 0,-2 0 0 0,-2 1 128 16,0 1 160-16,-1 1 32 0,-1 1 16 0,-1 2 0 15,0 1 144-15,-2 6 32 0,0 0 0 0,0 0 0 16,0 0-304-16,0 0-48 0,0 0-16 0,-3 6 0 15,-1 5-320-15,3 0-64 0,0 4-16 0,-1-3 0 32,1-1-1344-32,2 2-288 0,2 0-48 0,2 4-16 15,0-2-1184-15,3-4-256 0,3-2-32 0</inkml:trace>
  <inkml:trace contextRef="#ctx0" brushRef="#br2" timeOffset="108714.72">27314 7269 11967 0,'7'-11'1072'0,"-2"-2"-864"0,-2-1-208 0,-2 0 0 15,-1-2 3072-15,-1 3 560 0,-2 1 112 0,-1 1 32 16,-3 1-1840-16,1 3-352 0,-2 0-80 0,0 6-16 16,-1 1-512-16,0 2-96 0,0 5-32 0,1 7 0 15,0 6-400-15,2 1-96 0,-2 1-16 0,4 1 0 0,3 2-336 0,2 0 0 16,3-2 0-16,2-2 0 0,4-3 128 0,1-2-128 16,1-2 128-16,1-1-128 0,1-5 192 0,-2-3-16 15,3-1-16-15,4-2 0 0,-2-5 544 0,-1-2 128 16,-3-2 0-16,-2-4 16 0,0 0 352 0,-3-3 64 15,0-4 16-15,-2-1 0 16,-1-3-368-16,-1-3-64 0,-5-1-16 0,-2 0 0 0,1-1-416 0,-1-1-96 0,-1-2 0 0,-1 0-16 16,-3 1-304-16,0-1 0 0,0 1 0 0,-1-2 0 31,0-1-1632-31,0 2-336 0,0 2-64 0,1 4-10864 0,2 3-2176 0</inkml:trace>
  <inkml:trace contextRef="#ctx0" brushRef="#br2" timeOffset="108984.87">27725 7008 12895 0,'0'0'1152'0,"-9"9"-928"15,-2-5-224-15,1 4 0 0,-2 2 4720 0,-1 1 896 16,-1 1 176-16,1 2 32 0,0 3-3440 0,1 1-688 16,-1 2-144-16,2 2-16 0,4 3-864 0,1 1-160 15,3 0-48-15,1 0 0 0,2-1-336 0,4-1-128 16,1 1 0-16,4-3 0 0,3-5 0 0,1-2 0 31,3-4-128-31,0-4 128 0,-2-1 0 0,0-6-128 0,1 0 128 0,-1-5 0 16,2-3 0-16,-1-5 128 0,1-4-128 0,-2-4 192 15,-1-1 144-15,-1-1 32 0,-3-5 0 0,-2 0 0 16,-3-2 48-16,-2-2 16 0,1 1 0 0,-3 0 0 16,-3-3-48-16,1 3 0 0,-2-2 0 0,0 3 0 15,-2 0-176-15,-1 0-32 0,-1-4-16 0,0 3 0 31,-1-2-672-31,1 5-144 0,0 2-32 0,0 3 0 0,2 5-2192 16,1 5-432-16,1 4-80 0</inkml:trace>
  <inkml:trace contextRef="#ctx0" brushRef="#br2" timeOffset="109123.87">28006 7136 14735 0,'-3'10'1312'0,"-3"3"-1056"16,1 2-256-16,1 2 0 15,0 1 4000-15,0-3 736 0,-1 0 160 0,0-2 32 0,1-1-3536 0,4-12-704 16,1 11-144-16,2 0-32 16,-3-11-1120-16,0 0-224 0,10 6-64 0,1-2-13456 15</inkml:trace>
  <inkml:trace contextRef="#ctx0" brushRef="#br2" timeOffset="109280.14">28086 6918 5519 0,'0'0'240'0,"0"0"64"0,-7-6-304 0,7 6 0 0,0 0 0 16,0 0 0-16,-3-11 3840 0,3 5 720 0,0 6 144 0</inkml:trace>
  <inkml:trace contextRef="#ctx0" brushRef="#br2" timeOffset="109451.88">28304 6617 11967 0,'0'0'528'0,"0"0"112"0,0 0-512 0,2 10-128 0,0 7 0 0,-4 2 0 16,1 1 5520-16,0 7 1072 0,-2 1 224 0,0 6 32 16,2 0-4400-16,1 4-880 0,1 1-176 0,3 1-48 15,2-1-864-15,-1 1-176 0,0-1-48 0,0-2 0 16,2 1-256-16,2-3 0 0,1-2 0 0,1-3 0 16,0-1-1744-16,0-6-304 0,-3-1-64 0,1-1-9152 15,1-1-1840-15</inkml:trace>
  <inkml:trace contextRef="#ctx0" brushRef="#br2" timeOffset="109579.07">28279 7149 19343 0,'-7'-12'1728'0,"1"-1"-1392"15,1 0-336-15,2 0 0 0,2 0 3696 0,1 1 656 16,0 3 144-16,0 9 32 0,5-10-3328 0,2 1-672 16,-7 9-128-16,10-6-16 0,0 1-192 0,2 1-16 15,1 3-16-15,3 0 0 16,2-1-1424-16,4 1-272 0,4 0-64 0,3-2-8560 15,1 0-1696-15</inkml:trace>
  <inkml:trace contextRef="#ctx0" brushRef="#br2" timeOffset="109719.68">28751 6964 4607 0,'0'0'400'0,"0"0"-400"0,0 0 0 0,-3 14 0 16,2 0 5824-16,0 5 1088 0,-6-1 224 0,2 1 32 16,1 1-5072-16,-1 2-1024 0,1 0-208 0,0 1-32 15,0-1-384-15,-1 1-80 0,1-1-16 0,0-2 0 16,1-3-656-16,3-3-128 15,0-14-16-15,0 0-14512 0</inkml:trace>
  <inkml:trace contextRef="#ctx0" brushRef="#br2" timeOffset="110127.27">28830 6895 15663 0,'3'-15'1392'0,"0"5"-1120"16,-2-1-272-16,2 1 0 0,-2-2 1760 0,0 3 288 15,0 3 64-15,-1 6 16 0,0 0-1408 0,0 0-272 16,8-9-64-16,3 5-16 0,2 0-368 0,0 2 0 15,-1 2 0-15,-1 2 0 0,2 2 0 0,0-3-256 16,0 0 32-16,-1 3 16 0,-1 3 64 0,-4 0 16 16,-7-7 0-16,6 15 0 0,-3-1 128 0,-1 0 0 15,-5 5 0-15,-2 0 0 0,-3 2 736 0,2 1 176 16,0 2 48-16,1 3 0 0,-1-3 192 0,0 2 32 0,1-4 16 16,0 1 0-16,2-1-48 0,1 1 0 0,2-4 0 0,2-1 0 15,2 1-144-15,3-4-48 0,1 0 0 0,2-5 0 16,2-1-144-16,1-2-48 0,1-3 0 0,2 0 0 15,3-6-256-15,0-2-48 0,-1-1-16 0,0-3 0 16,-2-3-64-16,-2-4 0 0,-3 0-16 0,-4-2 0 16,-1 1-96-16,-4-1-16 0,0-1 0 0,-5 0 0 15,-4-1 48-15,-2 1 0 0,-2-1 0 0,-1 0 0 16,-1 2-128-16,-2-1-32 0,-2 0 0 0,-1 0 0 16,-4-3-656-1,5 2-128-15,4 1-16 0,3 3-16 0,1 0-1520 0,2 3-304 16,2 2-64-16,3 4-9120 0,2 6-1824 0</inkml:trace>
  <inkml:trace contextRef="#ctx0" brushRef="#br2" timeOffset="110424.08">29261 6872 2751 0,'18'10'128'0,"-6"-3"16"0,-2 5-144 0,-1-1 0 16,-2 3 0-16,-1 2 0 0,-1-2 5920 0,-1 4 1152 16,-2 0 224-16,-1 3 64 0,-2 0-3712 0,-2 1-752 15,-1 0-144-15,2-2-16 0,-2 0-736 0,0-1-144 16,0-1-16-16,0 3-16 0,0-5-704 0,0 0-144 15,0-5-16-15,0 0-16 0,-1-3-384 0,5-8-80 16,0 0-16-16,0 0 0 0,0 0-160 0,0 0-48 16,0 0 0-16,0 0 0 0,0 0-256 0,8-11 160 15,1-3-160-15,-1 1 128 0,-2-3-128 0,2-1 0 16,0-1-160-16,1 2 160 0,1-1-224 0,2 0 48 16,0-1 16-16,2 1 0 15,1 0-240-15,0 4-48 0,2 3-16 0,1-1 0 0,2 3 240 0,-2 5 48 0,-2-1 16 0,0 4 0 16,-1 1 160-16,0 4 176 0,-2 3-48 0,0 1 0 15,-3 0 192-15,2 4 48 0,1 6 0 0,1-3 0 16,-1 0-16-16,-1 1 0 0,-2 3 0 0,0 2 0 16,-4-1-224-16,1 1-128 0,-1 1 160 0,1-2-160 15,-1 1 0-15,-1 3-160 0,-1 2 0 0,0 1 0 32,0-1-1664-32,1-1-336 0,2 0-64 0</inkml:trace>
  <inkml:trace contextRef="#ctx0" brushRef="#br2" timeOffset="145216.92">23430 7896 32127 0,'0'0'1424'0,"0"0"304"0,0 0-1392 0,2-4-336 0,-11 12 0 0,-3 1 0 16,0 4 1344-16,-1 4 208 0,3 5 48 0,-2 5 0 15,0 3-192-15,-1 6-48 0,-1 3 0 0,-1 2 0 0,2 3-592 0,0 5-128 16,2 7-32-16,0 1 0 0,3 2-288 0,1-3-48 16,0-2-16-16,3-4 0 0,3-1-256 0,2-2 0 15,2-4 128-15,3 0-128 16,1 0-736-16,2-5-208 0,4-2-32 0,3-1-16 15,1-5-192-15,2-4-32 0,3-5-16 0,3-5 0 16,2-6-2256-16,1-3-448 0</inkml:trace>
  <inkml:trace contextRef="#ctx0" brushRef="#br2" timeOffset="145545.12">23862 8221 17503 0,'0'0'1552'0,"0"0"-1232"0,-5 0-320 0,-2-4 0 15,1 1 3632-15,6 3 656 0,-7-1 144 0,2 2 32 16,0 3-2320-16,5-4-464 0,-3 9-80 0,2 4-32 16,1-1-1056-16,1 2-224 0,0 4-32 0,2 2-16 15,1 1-240-15,1 1 0 0,0 0-192 0,2-1 192 16,-1 0-1760-16,1-3-240 0,1-6-48 0,0-2-16 16,1-2-1472-16,1-8-304 0</inkml:trace>
  <inkml:trace contextRef="#ctx0" brushRef="#br2" timeOffset="145670.22">24013 8227 26079 0,'0'0'1152'0,"0"0"256"0,0 0-1136 0,0 0-272 16,0 0 0-16,0 0 0 0,-1-6 1680 0,1 6 288 15,0 0 48-15,0 0 16 0,0 0-912 0,0 0-176 16,1 13-48-16,3-4 0 0,1 2-704 0,1 2-192 16,0 3 0-16,1 1 0 15,-1-1-2288-15,2 1-480 0</inkml:trace>
  <inkml:trace contextRef="#ctx0" brushRef="#br2" timeOffset="146045.35">24287 8565 8287 0,'-4'11'736'0,"3"-3"-592"0,-2 1-144 0,2 6 0 15,0 6 4144-15,-1-3 784 0,1-3 176 0,1 2 16 16,0 3-2656-16,1-4-544 0,1-3-96 0,-1 1-32 15,1-1-736-15,2-1-160 0,-2-2-16 0,0-1-16 16,-2-9-624-16,3 8-240 0,-1 1 176 0,1-1-176 16,-3-8 160-16,0 0-160 0,0 0 160 0,0 0-160 15,7-3 0-15,-1-2 128 0,-1-3-128 0,-1-2 0 16,0-2 0-16,1-1 128 0,-1 0-128 0,1-4 0 0,-1-1 0 16,0 0 128-16,0-2-128 0,0 2 0 0,-1 0 0 0,2-1 0 15,1 0 128-15,1 2-128 0,-2 0 0 0,2 3 128 16,-1 2-128-16,2 4 0 0,-1 2 384 0,-7 6 0 15,0 0-16-15,0 0 0 0,5 13-64 0,-3 1-16 16,4 8 0-16,-4-1 0 0,1 2-288 0,-1 1 160 16,1-2-160-16,0 0 128 0,-1 2-128 0,1-1 0 15,-1-5 0-15,2 1 0 16,2-1-1456-16,0-4-208 0,1-3-64 0,0-1 0 16,4 1-1264-16,1-5-256 0,1-5-48 0</inkml:trace>
  <inkml:trace contextRef="#ctx0" brushRef="#br2" timeOffset="146326.89">24695 8573 25279 0,'-4'-16'1120'0,"0"11"224"0,0-1-1072 0,-1-1-272 0,-1-4 0 0,-2 5 0 16,0 4 1680-16,1 1 288 0,-3-2 48 0,2 5 16 15,2 2-656-15,-1 4-128 0,1 5-32 0,0 2 0 16,0 2-768-16,2 0-144 0,3 4-48 0,2 1 0 16,0 7-256-16,4-7 0 0,2-8 0 0,2 2 0 15,3 2 0-15,3-5 0 0,-3-9-128 0,1 3 128 16,2 2-144-16,-1-4 144 0,-1-2-128 0,0-3 128 15,0-2 0-15,-1 1 176 0,-3-4-16 0,1-7 0 16,-1-5 608-16,-3 1 128 0,-4 2 32 0,1 1 0 16,-4-1-128-16,-3 2-32 0,1 4 0 0,0 2 0 15,-2-1-480-15,-1-2-96 0,-3-4-32 0,1-1 0 16,0-1-304-16,0 0-64 0,-1-8-16 0,1 3 0 16,2 3-2336-16,-1 4-480 0,-2-3-96 0,4 3-13184 15</inkml:trace>
  <inkml:trace contextRef="#ctx0" brushRef="#br2" timeOffset="146545.67">24838 8539 20671 0,'8'15'912'0,"-3"-7"192"0,3 0-880 0,-1 4-224 15,-1 5 0-15,1 0 0 0,-1-2 2448 0,1 1 448 16,-1 6 96-16,1 0 16 0,-1-2-944 0,2-5-176 16,-1-6-32-16,1 3-16 0,-2-1-880 0,-1-1-160 15,1-3-32-15,-3-2-16 0,-3-5-256 0,4 5-48 16,-4-5-16-16,0 0 0 0,0 0 16 0,0 0 0 15,0 0 0-15,0 0 0 0,4-6 0 0,-1-2 16 0,-2-7 0 0,0 2 0 16,-2-1-176-16,0-3-32 0,0-4-16 0,1 0 0 16,-2 0-240-16,2-2 0 0,2 0 0 0,-2-1 0 31,2 1-960-31,1 0-176 0,1 1-32 0,1 3-16 16,-1 4-2048-16,0 4-416 0,0 1-64 0</inkml:trace>
  <inkml:trace contextRef="#ctx0" brushRef="#br2" timeOffset="146983.43">25166 8606 9215 0,'0'0'816'0,"1"10"-656"0,-1-10-160 0,0 9 0 15,0 2 4528-15,-1 2 864 0,-2-1 176 0,2 1 48 16,1 5-2960-16,0-2-592 0,0-7-112 0,0-9-32 0,2 8-1072 0,-2-8-208 16,0 0-64-16,0 0 0 0,9-4-432 0,1-1-144 15,-3 0 0-15,1-2 0 0,3 3-192 0,-2-5-160 16,-3-10-32-16,1 4 0 15,-2 5-432-15,0-2-80 0,0-5-32 0,-1 0 0 0,-2 2 432 0,0 0 96 16,1 1 16-16,0 2 0 0,-2 0 384 0,1 6 0 16,-2 6 0-16,0 0 0 0,0 0 400 0,7-4 16 15,-7 4 0-15,8 1 0 0,-2 5 192 0,1 3 32 16,-1-2 16-16,0 4 0 0,-3 2 112 0,1 5 0 16,0 3 16-16,-1 1 0 0,-1 2-32 0,2-6-16 15,-1 0 0-15,0-1 0 0,-1-6-208 0,1-2-32 16,-1-3-16-16,1 2 0 0,2 0-336 0,-1-2-144 15,-4-6 128-15,0 0-128 0,5 3 0 0,2-2 0 0,-1-1-144 0,2-6 144 16,-1-6-288-16,-2 0 48 0,2 2 16 0,-2-4 0 16,0-6 80-16,-1 7 16 0,-2 1 0 0,2-1 0 15,0-1 128-15,-1-2 0 0,1-1 0 0,1 2 0 16,-2 0 0-16,2-2 0 0,-1 3 0 0,0 2 0 16,0 3 0-16,-1 3 0 0,-3 6 0 0,0 0 0 15,0 0 0-15,0 0 0 0,4 6 0 0,0 3 0 16,-1 3 0-16,1 2 0 0,-2 2 0 0,1 2 0 15,0 3-192-15,2 1 32 0,1-5 16 0,2 0 0 16,0-1-2576-16,1-2-512 16,3-3-96-16,1-5-7008 0,1-2-1392 0</inkml:trace>
  <inkml:trace contextRef="#ctx0" brushRef="#br2" timeOffset="147296.1">25729 8613 911 0,'0'0'0'0,"0"0"0"16,2-9 0-16,1 1 0 0,-3 0 5744 0,-3 2 1056 15,2-5 224-15,-3 3 32 0,-1 2-3536 0,0 1-704 16,-2-1-128-16,1 5-48 0,-2-1-1072 0,1 2-224 15,1 0-32-15,-1 2-16 0,2 2-736 0,0 1-160 16,0 2-16-16,2 1-16 0,2 1-368 0,1 1 0 16,1-2 0-16,0 1 0 0,2-1 0 0,-2 0 0 15,-1-8 0-15,7 8-128 0,-1-1 128 0,4 1-128 16,-4-3 128-16,2 1-128 0,1-6-48 0,0 0 0 16,-1 0 0-16,0 0 0 0,0-4 176 0,-1 0-192 15,1-1 192-15,-3 2-192 0,-1-1 192 0,0 0 0 16,0-2 0-16,0-1 0 0,-1-2 0 0,-1 1 128 15,0 2-128-15,-2 6 176 0,0 0 80 0,0 0 32 0,0 0 0 0,0 0 0 16,0 0-128-16,0 0-32 0,0 0 0 0,4 8 0 16,-1 2-128-16,1 2 128 0,-1 1-128 0,0 1 128 15,-1 2-128-15,3-2 0 0,1 2 0 0,0-3 0 32,1-4-1152-32,2 0-192 0,-1-1-64 0,2-3-10320 0,-1 0-2080 0</inkml:trace>
  <inkml:trace contextRef="#ctx0" brushRef="#br2" timeOffset="147483.87">26043 8256 22111 0,'0'0'976'0,"0"0"208"0,0-4-944 0,0 4-240 0,0 0 0 0,0 0 0 0,0 12 3312 0,0 1 608 16,0 1 128-16,0 5 32 0,-1 4-2016 0,-1 3-400 15,1 2-64-15,1 5-32 0,-2-3-1008 0,0 3-208 16,1 0-32-16,0 0-16 0,-1-6-304 0,2 2 0 15,2-2 128-15,-1-2-128 16,0-1-1120-16,2-5-288 0,-1-6-48 0,1-1-16 16,0-3-2240-16,-3-9-464 0</inkml:trace>
  <inkml:trace contextRef="#ctx0" brushRef="#br2" timeOffset="147655.82">26372 8077 24879 0,'0'0'2208'0,"0"0"-1760"0,0 0-448 0,0 11 0 16,-3-1 1712-16,0 10 256 0,1-4 48 0,-1 4 16 15,1-2-960-15,2-5-192 0,-2 2-48 0,1 0 0 16,-2 4-832-16,2-5-368 0,0 2 32 0,1-1-9904 16,1-3-1968-16</inkml:trace>
  <inkml:trace contextRef="#ctx0" brushRef="#br2" timeOffset="147827.7">26507 8123 18431 0,'0'0'816'0,"0"0"160"0,0 0-784 0,0 0-192 0,4 13 0 0,-3-1 0 16,-1-2 4480-16,0 10 864 0,0 0 160 0,0-5 48 0,0 0-3344 16,2 2-672-16,-2 2-128 0,1 4-16 15,0-1-2400-15,-1-7-464 0</inkml:trace>
  <inkml:trace contextRef="#ctx0" brushRef="#br2" timeOffset="148781.04">27287 8500 2751 0,'0'0'128'0,"0"0"16"0,0 0-144 0,-1-4 0 0,2-6 0 0,0 3 0 15,-1 0 4880-15,1 1 944 0,-2-1 192 0,-1-2 48 16,-2 1-3216-16,0 2-640 0,-3 0-128 0,1 5-32 16,-2-3-800-16,0 4-160 0,-2 2-48 0,-2 1 0 0,0 4-544 0,2 1-112 15,-1 1-32-15,2 3 0 0,0-1-352 0,1 4 0 16,2 2 0-16,0-3 128 0,3 2-128 0,1-3 0 15,1 0 0-15,2 0 0 0,2-2-144 0,2 0 144 16,2-3-160-16,0-3 160 0,1 0-192 0,3-4 48 16,-1-1 16-16,2-1 0 0,0-3-16 0,-1-1 0 15,1-1 0-15,-2-2 0 0,0 1 144 0,0-2 0 16,-3 0-144-16,0 0 144 0,2 0 0 0,-2 2 0 16,-2 1 0-16,-1-1 0 0,-4 7 0 0,3-6 208 15,-3 6-48-15,0 0-16 0,0-6 320 0,0 6 64 16,0 0 16-16,0 0 0 0,0 0-128 0,0 0-32 15,-6 4 0-15,6-4 0 0,-2 8-384 0,1 1 0 16,1 2 128-16,0-1-128 0,1 1 0 0,3-1-272 0,1 0 64 0,2 0 16 31,-1-1-2048-31,2-3-416 0,2 1-80 0,1-6-11728 0</inkml:trace>
  <inkml:trace contextRef="#ctx0" brushRef="#br2" timeOffset="148952.9">27585 8207 1839 0,'-2'-22'0'0,"0"13"160"0,1 0-160 0,-1 0 0 0,-1 0 0 0,-1 2 0 16,4 7 6080-16,0 0 1168 0,0 0 240 0,0 0 64 15,0 12-5216-15,-1 1-1040 0,1 7-208 0,1 6-32 16,2 4-576-16,2 4-112 0,1 3-32 0,1 1 0 16,-1 0-336-16,2 1 0 0,3-2 0 0,-1-3 128 15,1-2-272-15,-1-1-48 0,-1-2-16 0,-1-3 0 16,1-2-1712-16,0-4-320 0,-1-3-80 0,-2-4-6144 15,0-3-1232-15</inkml:trace>
  <inkml:trace contextRef="#ctx0" brushRef="#br2" timeOffset="149109.13">27566 8485 11967 0,'-15'-23'528'0,"10"12"112"0,0 0-512 0,0 0-128 16,1-1 0-16,1 3 0 0,1 1 4144 0,0 2 784 15,2 6 176-15,0 0 16 0,0 0-3328 0,0 0-656 16,8-1-144-16,1-2-32 0,3 2-640 0,1 1-128 15,0 1-16-15,1-1-16 0,2-1-416 0,1-2-64 16,0 0-32-16,0 0 0 16,1-4-2256-16,2-1-448 0,1-1-80 0</inkml:trace>
  <inkml:trace contextRef="#ctx0" brushRef="#br2" timeOffset="149282.24">27867 8102 13823 0,'0'0'1216'0,"0"0"-960"0,0 0-256 0,0 0 0 16,0 0 3040-16,0 0 560 0,4 9 112 0,1 4 32 15,2 4-1984-15,-1 3-400 0,-1 0-80 0,2 6 0 16,1 7-688-16,-1 0-128 0,3 4-16 0,-1 3-16 16,1-1-304-16,2-1-128 0,-2-2 0 0,1-2 128 15,-1-3-128-15,1-1-224 0,-1 0 48 0,-2-6 16 16,-2-2-1648-16,0-4-336 0,0-2-64 0</inkml:trace>
  <inkml:trace contextRef="#ctx0" brushRef="#br2" timeOffset="149719.74">27931 8456 25919 0,'-8'-9'1152'0,"5"4"224"0,1 0-1104 0,-1 0-272 16,2 0 0-16,1-2 0 0,2 0 960 0,4 1 144 15,-1 1 32-15,3 0 0 0,0 1-640 0,3-2-128 16,5 2-32-16,2 2 0 0,2 1-464 0,2-3-112 16,1 2-16-16,10 0 0 15,-2-2-576-15,-1 0-112 0,-2-3-16 0,-2 4-16 16,-2-1 192-16,-3 0 32 0,-4 1 16 0,-6 0 0 0,-2 1 608 0,0 1 128 15,-1 1 0-15,-8 0 0 0,0 0 496 0,0 0 80 0,0 0 32 0,0 0 0 16,0 0 448-16,-5 3 96 0,-3 4 0 0,-1 2 16 16,-2-1-336-16,1 4-64 0,-1 1 0 0,2 1-16 15,1 0-112-15,-1 1-32 0,-1-1 0 0,-1 0 0 16,2 1-112-16,1-1-32 0,3-1 0 0,3-1 0 16,2-3-144-16,1 0-48 0,2-1 0 0,3-2 0 15,1 0-272-15,0-5 128 0,-7-1-128 0,11 0 0 16,1-1 192-16,-1-2-192 0,1-1 192 0,0 0-192 15,-2-2 0-15,2 1 0 0,0-2 0 0,-1-1 0 16,0 2 0-16,-2-3 0 0,0 1 0 0,-1 0 0 16,-2-1 0-16,0 1 192 0,-2 1-64 0,-4 7-128 15,0 0 368-15,0 0-48 0,0 0 0 0,0 0 0 16,0 0-128-16,0 0-16 0,-4 6-16 0,0 1 0 16,1 3-160-16,2 0-272 0,0-1 64 0,1 0 16 15,0 0-1632-15,2-1-320 0,3 3-64 0,2-4-8288 16,2-1-1664-16</inkml:trace>
  <inkml:trace contextRef="#ctx0" brushRef="#br2" timeOffset="149922.79">28609 8427 16575 0,'-11'-7'1472'0,"11"7"-1168"16,-10-4-304-16,-1 0 0 0,1 0 3200 0,-2 0 592 16,-1 0 112-16,4 2 32 0,0 1-1376 0,1 1-256 15,2 1-64-15,-1 3-16 0,-1 1-960 0,2 1-192 16,1 4-48-16,2-3 0 0,2 4-528 0,1 1-112 15,1 1-32-15,3 5 0 0,2 0-160 0,1-6-16 0,-1 0-16 0,4-3 0 16,0 1-160-16,2-2 0 0,1-2 0 0,2 1-176 31,4-2-384-31,-2-1-80 0,-3-3 0 0,0-1-16 16,1-1-2064-16,-1-4-416 0,0 0-64 0,-1-2-7216 0,-1-2-1424 0</inkml:trace>
  <inkml:trace contextRef="#ctx0" brushRef="#br2" timeOffset="150080.81">28803 8133 8287 0,'7'-13'736'0,"-7"13"-592"0,0 0-144 0,0 0 0 16,0 0 5088-16,0 0 992 0,0 0 192 0,-2 17 32 0,-2 1-4064 0,2 3-800 15,-2 4-160-15,1 1-48 0,1 1-336 0,0 3-80 16,2 2-16-16,-1 2 0 0,-2-2-672 0,2-1-128 16,1-2 0-16,0-1 0 15,1-2-1616-15,2-2-240 0,1-1-32 0,1-4-8288 16,0 1-1648-16</inkml:trace>
  <inkml:trace contextRef="#ctx0" brushRef="#br2" timeOffset="150268.26">28943 8381 13823 0,'0'0'1216'0,"0"-9"-960"16,-3 0-256-16,3 9 0 0,-3-7 3680 0,3 7 688 0,0 0 144 0,0 0 32 15,0 0-1968-15,-10 0-384 0,1 1-80 0,1 7 0 16,1 3-752-16,1 2-144 0,-2 1-16 0,2 0-16 15,0 1-560-15,4 0-112 0,0-3-32 0,5 1 0 16,2 0-304-16,2-1-176 0,1-6 192 0,3 1-192 31,2-1-240-31,3 0-144 0,4 0-48 0,2-2 0 16,0 0-2416-16,3 0-480 0,1-1-112 0</inkml:trace>
  <inkml:trace contextRef="#ctx0" brushRef="#br2" timeOffset="150580.82">29718 8288 24879 0,'-8'2'2208'0,"-5"-2"-1760"16,-4 0-448-16,-1 2 0 0,0 2 1056 0,-2 7 128 16,0-2 32-16,0 2 0 0,2 2 368 0,1 6 80 15,1 3 0-15,6-1 16 0,3-3-656 0,5 0-144 16,3 0-32-16,5-2 0 0,5 0-496 0,2-2-96 15,2-5-32-15,4-1 0 0,0-3-96 0,2-1-128 16,0 0 176-16,0-4-176 0,-2-2 208 0,0-1-64 16,-4 0-16-16,0-2 0 0,-4-1 32 0,1-4 0 15,-3 3 0-15,-1-5 0 0,-1 0 32 0,-2 0 16 16,-3 1 0-16,1-1 0 0,-3-1-80 0,-1-1-128 16,-2-1 176-16,-2 1-176 15,-2 0-944-15,1 1-288 0,-1-1-64 0,1 1-10256 0,-2 2-2048 0</inkml:trace>
  <inkml:trace contextRef="#ctx0" brushRef="#br2" timeOffset="150893.18">29862 8338 4607 0,'9'14'400'0,"-3"-3"-400"0,0 2 0 0,0 1 0 16,1 3 5760-16,-1 0 1056 0,-1 1 224 0,0-1 32 15,-1-4-4304-15,0 0-848 0,0-1-192 0,0 0-16 16,-1 1-416-16,1-3-80 0,-4-10 0 0,5 9-16 15,-1-2-784-15,-4-7-160 0,0 0-16 0,0 0-16 16,13 4-80-16,-1-7-16 0,-3-1 0 0,0-2 0 16,0-1-128-16,-1-1 0 0,0 2 0 0,2-2 0 15,3-2 288-15,1-2-32 0,-1-1 0 0,0-2 0 0,-1-2-464 0,0 1-112 16,0-1 0-16,-1 0-16 0,1-2 176 16,1 5 160-16,3 4-208 0,-1-2 80 0,-2 4 128 0,-1 4-192 15,-12 4 192-15,11 1-192 0,-11-1 464 0,7 10 96 16,0 0 16-16,-2 4 0 0,-1 2 96 0,-3 1 32 15,-1 1 0-15,0 0 0 0,0-1-304 0,2-1-48 16,-1 0-16-16,0-3 0 0,2-2-144 0,1 0 0 16,1-1-160-16,2-2 160 15,-7-8-1856-15,10 8-256 0,2-2-64 0,1 0-9632 16,0-5-1920-16</inkml:trace>
  <inkml:trace contextRef="#ctx0" brushRef="#br2" timeOffset="151221.37">31116 8145 20271 0,'12'-14'1792'0,"2"-2"-1424"0,0 2-368 0,1-1 0 15,-1 1 4272-15,-1 0 784 0,-3-1 144 0,-2 3 48 16,-3-1-3264-16,-2 3-656 0,-4 1-128 0,1 9-32 16,-8-4 0-16,-1 4 0 0,-3 1 0 0,-1 6 0 15,-4 2-480-15,-2 5-112 0,-4 3 0 0,1 4-16 16,3 1-160-16,0 3-16 0,1-4-16 0,2 2 0 15,5 1 48-15,2-2 16 0,2 0 0 0,4-2 0 16,2-3-192-16,1 0-48 0,1-4 0 0,3 1 0 16,3 0-192-16,2-2 144 0,3-2-144 0,2 0 128 15,2-4-128-15,2-1 0 0,0-3 0 0,3 0 128 16,3-2-128-16,0 0 0 0,1 0 0 0,1-2 0 16,0-2-304-16,0 1 16 0,-3-1 0 0,0-1 0 15,2-2-1440-15,-2-2-304 0,-1 2-48 0,2-4-12176 16,1 1-2432-16</inkml:trace>
  <inkml:trace contextRef="#ctx0" brushRef="#br2" timeOffset="151393.13">31738 7965 31327 0,'0'0'1392'0,"0"0"272"0,0 0-1328 0,9-7-336 16,1 1 0-16,2-1 0 0,2 0 1776 0,1 0 272 0,-1 1 64 0,0 0 16 15,-1 2-528-15,2-1-96 0,-1 1-32 0,2 3 0 16,-1 0-1024-16,1 1-224 0,0 0-32 0,-1 1-16 16,1-1-320-16,0 0-64 0,-1 4-16 0,1-1 0 31,-4-2-2240-31,1 1-448 0,-2 1-96 0,1-2-13568 0</inkml:trace>
  <inkml:trace contextRef="#ctx0" brushRef="#br2" timeOffset="151612.07">31688 8264 12895 0,'0'0'1152'0,"-10"1"-928"16,2 1-224-16,8-2 0 0,0 0 6144 0,0 0 1200 16,9 11 224-16,1-6 48 0,1-4-5392 0,2-1-1088 15,0 0-224-15,3 0-32 0,2-1-240 0,3 0-32 16,2-2-16-16,1 1 0 15,-2-2-976-15,0 1-208 0,1 0-48 0,2 1 0 16,0-2-2272-16,1-1-464 0,0 2-80 0,0-3-12304 16</inkml:trace>
  <inkml:trace contextRef="#ctx0" brushRef="#br2" timeOffset="151925.67">32452 8051 13823 0,'-4'-10'608'0,"0"3"128"0,-2 1-592 0,-2 0-144 16,-1 1 0-16,-4 3 0 0,-3 2 3840 0,-2 1 720 0,-3 0 160 0,-1 3 16 15,-2 0-3072-15,1 4-640 0,-2 2-112 0,3 3-16 16,2 2-160-16,2 2-32 0,1 3 0 0,4-1 0 16,3-2-160-16,5 1-32 0,2 0-16 0,6 2 0 15,3-5-16-15,5 1 0 0,2 0 0 0,5-2 0 16,4-2-160-16,3-2-16 0,1-1-16 0,1-5 0 16,2-3-64-16,0-2-16 0,-1-3 0 0,1-1 0 15,-3-3-80-15,-1-1-128 0,0-3 176 0,-6 3-176 16,-5 4 176-16,-1 1-176 0,-1-5 160 0,-1 0-160 15,-5 0 736-15,-2-2 48 0,-4 1 16 0,-3-1 0 16,-3 1-800-16,-3 0 0 0,-3-3 0 0,-1-1 0 16,-1 1-384-16,-2 3 32 0,-1 1 0 0,0 0 0 15,2 1-2080-15,0 4-400 0,2 0-96 16,0 2-8304-16,-1-2-1664 0</inkml:trace>
  <inkml:trace contextRef="#ctx0" brushRef="#br2" timeOffset="152254">32644 7554 28447 0,'-2'-17'1264'0,"2"17"256"0,0 0-1216 0,0 0-304 0,6-6 0 0,0 1 0 15,-6 5 704-15,0 0 96 0,12 2 16 0,1 3 0 16,1 9 656-16,3 4 128 0,2 3 16 0,1 5 16 16,4 2-704-16,-1 5-144 0,1 2-16 0,-1 2-16 15,-1-1-112-15,-1 3-32 0,-2 4 0 0,-3 0 0 16,-2-1 48-16,-1 1 16 0,1 4 0 0,-4-3 0 16,-3-1-160-16,-2 2-48 0,-4 2 0 0,-1-3 0 15,-2-1-48-15,-2 0-16 0,-4 3 0 0,-2-3 0 16,-3-3 112-16,-2-1 0 0,0 0 16 0,0-1 0 15,1 1-320-15,-2-2-64 0,-2-1-16 0,4 1 0 16,2-5-2464-16,-1 9-496 0,-3-1-112 0</inkml:trace>
  <inkml:trace contextRef="#ctx0" brushRef="#br1" timeOffset="164113.23">5607 13438 22575 0,'0'0'496'0,"0"0"96"0,0 0 32 0,3 9 16 0,1-2-512 0,2 2-128 0,2 5 0 0,4 0 0 15,1 2 896-15,1 4 144 0,1-2 48 0,3 3 0 16,0 1-352-16,0 0-64 0,-1 0-16 0,-1 0 0 15,-2-1-224-15,-2-5-48 0,-2-2-16 0,0-1 0 16,-1-1-64-16,0-2-16 0,-3 0 0 0,-2-1 0 16,-1-5 16-16,-3-4 0 0,0 0 0 0,0 0 0 15,-7 2 112-15,0 0 32 0,-4-4 0 0,1-3 0 16,-1-1-176-16,0-5-16 0,-3-3-16 0,0-3 0 16,-2-3-240-16,1-2 0 0,-1-3 0 0,2-1 0 15,1-2 0-15,0 0 0 0,0-2 0 0,2 3 0 16,3 1 0-16,2 0-128 0,1 0 128 0,1 2 0 0,3-1-144 15,1 3 144-15,1 1 0 0,1 3-144 0,2 2 144 0,2 2 0 16,-1 2 0-16,1 3 0 0,0 3 0 0,1 2 0 16,2 1 0-16,1 3 0 0,-1 1 144 0,-1 3 64 15,-1 2 16-15,1 0 0 0,0 5 112 0,-1-1 32 16,-2 2 0-16,0 2 0 0,0-1-112 0,-1 0 0 16,-3 0-16-16,1 2 0 0,-1-1-240 0,0-1 144 15,-2-1-144-15,0-2 128 0,1 0-128 0,-2 0 0 16,2-3 0-16,0-7 0 0,0 0 0 0,0 0 0 15,0 0 0-15,-5 6 0 0,5-6-256 0,0 0-48 16,0 0 0-16,0 0 0 0,0 0 16 0,0 0 0 16,0 0 0-16,8-3 0 0,1 2 144 0,2 1 144 15,0 0-208-15,1 0 80 0,0-2 128 0,-1 2 0 0,0 2-144 0,-2-1 144 16,-1 2 208-16,0-2 112 0,-2 2 32 0,-1 2 0 16,-3 3 816-16,-2 2 176 0,-3 2 16 0,-1 1 16 15,-2 1-224-15,-3 0-32 0,-3 0-16 0,0-1 0 16,2-2-592-16,-2 1-128 0,0-2-32 0,-1 2 0 15,-1-4-352-15,1 1 0 0,1 0 0 0,2 2 0 32,2-5-2432-32,1 1-576 0</inkml:trace>
  <inkml:trace contextRef="#ctx0" brushRef="#br1" timeOffset="166254.07">4356 13918 19807 0,'0'0'432'0,"0"0"80"0,0 0 32 0,0 0 32 0,0 0-576 0,0 0 0 0,-3-11 0 0,3 11 0 15,0 0 800-15,0 0 48 0,0 0 16 0,0 0 0 16,0 0 160-16,8 0 16 0,1 2 16 0,-2 0 0 16,-1 0-240-16,1 3-48 0,-1 1-16 0,-1 2 0 15,1 1-96-15,-1 4-16 0,0 3 0 0,-1 1 0 16,-1 0-192-16,-2 2-64 0,-1 2 0 0,-1 1 0 16,-3-1-192-16,-2 0-64 0,-1-1 0 0,-3-2 0 15,1-1-128-15,0-3 192 0,-1-2-192 0,-2-2 192 16,-1-1-64-16,0-1-128 0,0 0 192 0,0-3-64 15,-1-1-128-15,-1-1 0 0,1-3 144 0,1-3-144 16,-2-1 0-16,2-2 0 0,2-1 0 0,0-4 0 0,3-1 0 0,2-4 0 16,1 1-160-16,2 0 160 0,3 1-160 0,3 1 160 15,-1 1-128-15,4 2 128 0,1 2 0 0,4 1-160 16,1 2 160-16,1 1 0 0,1 3 0 0,0 2 0 16,2 2 160-16,0 1-32 0,-2-2 304 0,2 4 64 15,-1 1 16-15,2 1 0 0,0 1-192 0,0-1-16 16,-1 3-16-16,-1 0 0 0,1 0-288 0,0 0 128 15,-1 1-128-15,2-1 0 16,1-2-2112-16,1-1-544 0</inkml:trace>
  <inkml:trace contextRef="#ctx0" brushRef="#br4" timeOffset="170717.66">8357 11947 12431 0,'0'0'544'0,"0"0"128"0,0 0-544 0,0 0-128 0,0 0 0 0,0 0 0 0,0 0 1040 0,0 0 176 16,10-13 48-16,-10 13 0 0,0 0 208 0,0 0 32 15,0 0 16-15,3-6 0 0,-3 6-256 0,1-6-48 16,-1-1-16-16,-1 1 0 0,0-3-208 0,-2 2-32 16,-1 2-16-16,-1 0 0 0,0-2-304 0,-2 1-48 15,-2-2-16-15,0 1 0 0,-2 1 224 0,1-1 32 16,-2-2 16-16,1-1 0 0,-3-2-256 0,1 2-48 15,-1-1-16-15,-2 1 0 0,-2-1-112 0,0 2-32 16,0-3 0-16,-1 3 0 0,-1 0 32 0,-3 3 0 16,-1-1 0-16,-2 1 0 0,-2 0-48 0,1 1-16 15,-1-1 0-15,1-1 0 0,-2 1-112 0,2-1-32 16,1 1 0-16,1-4 0 0,0 3-208 0,2-4 128 16,1 2-128-16,1-1 0 0,0-1 0 0,0 2 0 0,-1 3 0 15,1-1 0-15,-1 1 0 0,-1 0 0 0,2 1 0 0,-3 1 0 16,-1 2 128-16,-1-4-128 0,-1 2 0 0,1 1 0 15,0 0 128-15,0 0-128 0,-2 1 0 0,2 0 0 16,3 1 160-16,-1 0-160 0,2-2 160 0,0 3-160 16,-1-1 192-16,3 0-64 0,7 1-128 0,-1-2 192 15,-1 1-64-15,0 0-128 0,-1-1 176 0,0 1-176 16,2 1 128-16,0-3-128 0,-1 2 0 0,-3 0 0 16,0 0 0-16,1 1 0 0,3 1 0 0,2-1 0 15,-1 0 0-15,-2 0 0 0,1 0 0 0,0 1 0 16,-1-1 0-16,1 0 0 0,0 1 0 0,-1 2 0 15,1-3 0-15,-2 0 0 0,1 0 0 0,-2 0 0 16,0 0 128-16,1 0-128 0,2 0 0 0,0 1 0 16,-1 1 0-16,1 0 0 0,0 2 0 0,-1 0 0 0,1 1 0 0,-1 1 0 15,2-3 0-15,2 3 0 0,0-1 0 0,-2 1 0 16,2 1 0-16,1-2 0 0,3 0 0 0,-1 1 0 16,0-3 0-16,1 1 0 0,0 2 0 0,-1-4 0 15,0 2 0-15,0 0 0 0,0 1 0 0,0 0 0 16,1 1 0-16,-2 0 0 0,-2 1 0 0,1-1 0 15,-2 1 0-15,2 1 0 0,0-1 0 0,0 1 0 16,0-1 0-16,-1 1 0 0,1-2 0 0,-1 2 0 16,1 0 0-16,-1 0 0 0,1-1 0 0,1 1 0 15,0 3 0-15,1-4 0 0,0 4 0 0,2-2 0 16,-2 0-128-16,1 0 128 0,1 0 0 0,0-1 0 16,0-1 0-16,1-1 0 0,1 1 0 0,4-7 0 0,-4 6 0 0,0 1 0 15,-1-2 0-15,1 0 0 0,0 0-128 0,-1 1 128 16,-2 0 0-16,1-2 0 0,0 1 0 0,1-1 0 15,-1 0 0-15,1 0 0 0,5-4 0 0,-6 5 0 16,1 0 0-16,1 1 0 0,4-6 0 0,-5 6 0 16,0-2 0-16,0 1 0 0,-1 1 0 0,6-6 0 15,0 0 0-15,-5 6 0 0,0-1 0 0,1 2 0 16,0-1 0-16,4-6 0 0,0 0 0 0,-4 7 0 16,0-1 0-16,0 1 0 0,4-7 0 0,-4 8 0 15,-1-2 0-15,0 1 0 0,1-1 0 0,0 2 0 16,-1 1 0-16,0-1 0 0,0 1 0 0,1 2 0 15,-2-1 0-15,1 2 0 0,-1-3 0 0,0 3 0 0,1-1 0 16,0 1 0-16,-1 0 0 0,0-1 0 0,2 3 144 0,0-3-144 16,1 0 0-16,-1 2 144 0,0-4-144 0,0 3 160 15,0-1-160-15,0 1 160 0,0-3-160 0,0 2 128 16,0-2-128-16,0 0 128 0,0 0-128 0,2 0 160 16,-1 0-160-16,1 0 160 0,-1-1-160 0,0 0 0 15,1 0 0-15,-1 0 128 0,1 1-128 0,0-1 0 16,0-2 0-16,-1 2 0 0,0 0 0 0,2 0 0 15,-1-2 0-15,2-6 0 0,-3 8 0 0,0-2 0 16,1 2 0-16,-1-1 0 0,3-7 0 0,-1 6 128 16,0 2-128-16,-1-1 0 0,2-7 0 0,-1 6 0 15,0 1 0-15,1-7 0 0,0 9 0 0,0-9 0 16,-2 8 0-16,2-8-176 0,0 0 176 0,0 0-208 16,0 0 80-16,0 7 128 15,0-7-544-15,0 0 16 0,0 0 0 0,0 0 0 16,0 0-2048-16,0 0-416 0,0 0-80 0,0 0-12608 0</inkml:trace>
  <inkml:trace contextRef="#ctx0" brushRef="#br4" timeOffset="171156.88">5893 12082 11055 0,'0'0'480'0,"0"0"112"0,0 0-464 0,0 0-128 0,-4-6 0 0,1 2 0 0,1-3 1888 0,2 7 352 16,0 0 80-16,0 0 16 0,0 0-576 0,0 0-112 15,0 0-32-15,0 0 0 0,0 0-240 0,0 0-48 16,0 0-16-16,1 8 0 0,2 1-256 0,-2 2-48 16,-1-1-16-16,2 2 0 0,1 1-352 0,0 1-80 15,-2 2-16-15,0 2 0 0,1 2-320 0,0 2-64 16,0-1-16-16,-1 1 0 0,0-1-16 0,0-2-128 15,2 1 192-15,0-1-64 0,-1 1 96 0,1-2 16 16,-2 0 0-16,0-1 0 0,2 0-112 0,0 0 0 16,-1-1-128-16,1-1 192 0,0 0-192 0,-1-2 144 15,2-4-144-15,0 1 128 0,1 1 64 0,2-5 0 16,-1 1 0-16,2-5 0 0,1 1 160 0,3-2 32 16,1-1 16-16,3 0 0 0,1-1 16 0,-1-2 0 15,1-2 0-15,2 1 0 0,2-2 64 0,-1-3 16 0,0 1 0 0,-1-1 0 16,0-2-32-16,-1 2 0 0,3 0 0 0,-2 0 0 15,-2 0-160-15,0-2-48 0,0 4 0 0,0 0 0 16,-2-1-256-16,-1 2 160 0,-1 2-160 0,1-3 128 16,1 1-128-16,-2 1 0 0,-2-1 144 0,1 2-144 31,-1 2-560-31,0-2-176 0,-2 1-32 0,1 3-12496 0,0 2-2496 0</inkml:trace>
  <inkml:trace contextRef="#ctx0" brushRef="#br4" timeOffset="182482.99">4804 12600 18255 0,'0'0'800'0,"0"0"176"0,0 0-784 0,0 0-192 15,0 0 0-15,0 0 0 0,0 0 1200 0,-4-7 192 16,4 7 32-16,-4-6 16 0,0-2-320 0,2 1-64 16,-2 1-16-16,1-1 0 0,1 1-352 0,-2-1-80 15,0-1-16-15,-1 1 0 0,-2-1-80 0,3 0-32 16,-2-1 0-16,-1 0 0 0,1-2-96 0,-3 0-32 16,-1-1 0-16,0-1 0 0,-2-2 96 0,-1 2 32 0,0 0 0 0,-1 0 0 15,-2 0-96-15,1 0 0 0,0 0-16 0,1-1 0 16,-3 1 144-16,0 2 48 0,0 2 0 0,0 0 0 15,0 0-128-15,2 1-32 0,-1 0 0 0,0 2 0 16,-1-1-144-16,0 2-16 0,0 0-16 0,2 1 0 16,-1 0-80-16,2 0-16 0,-1 2 0 0,2 0 0 15,0-2-128-15,3 2 0 0,-3-1 0 0,0 2 0 16,0 0 0-16,-2 1 0 0,0 0 0 0,-1 1 0 16,-1-1 0-16,0 1 0 0,0 2 128 0,0-3-128 15,0 2 0-15,0 2 0 0,1-1 144 0,-1 1-144 16,2 1 0-16,2 0 0 0,0 2 0 0,1-3 0 15,2 2 0-15,1 1 144 0,-2-2-144 0,2 3 0 16,2 0 128-16,-1-1-128 0,0 0 0 0,0 2 0 16,2 1 128-16,0 2-128 0,0 0 0 0,1-2 0 0,-1 2 160 0,1 0-160 15,0 0 128-15,0 1-128 0,-1 0 160 0,3 1-160 16,-1 2 192-16,0-1-192 0,-1 2 160 0,-1 0-160 16,1 0 128-16,0 1-128 0,-2 2 0 0,1-1 0 15,-1-2 128-15,2 0-128 0,-1 0 0 0,-2-1 0 16,-1-2 0-16,0-1 0 0,-1 0 0 0,3-4-224 15,0 2 32-15,2-5 0 16,-2 1-2000-16,1-1-400 0,-1 0-80 0,1-1-16 16,-1-1-960-16,7-4-192 0</inkml:trace>
  <inkml:trace contextRef="#ctx0" brushRef="#br4" timeOffset="182811.12">3640 12615 21423 0,'0'0'944'0,"0"0"208"0,0 0-928 0,0 0-224 0,0 0 0 0,0 0 0 16,4 7 896-16,-4-7 144 0,2 8 32 0,-2-8 0 15,6 5 160-15,-1 0 48 0,-5-5 0 0,6 7 0 16,1-1-176-16,-1 1-16 0,0-1-16 0,-1 2 0 16,-1 0-96-16,0 0-16 0,-3 1 0 0,0 0 0 15,1 1-304-15,-1 3-64 0,2-2-16 0,-2 2 0 16,-1 1-320-16,0 1-80 0,0 0-16 0,0 1 0 15,-1-1-160-15,-1 2 0 0,1-4 0 0,1 2 128 16,0-2-128-16,1-1 0 0,1-2 0 0,1-1 128 16,-3-9 0-16,4 8 0 0,4-2 0 0,0-3 0 0,1 1 0 15,0-4 0-15,2-3 0 0,-1 1 0 0,-1-2-128 0,4 0 192 16,0-4-192-16,3-1 192 0,1-3-192 0,0-1 128 16,0-1-128-16,0-2 128 0,0-2-128 0,0 0-192 15,1-1 32-15,0 3-18192 16</inkml:trace>
  <inkml:trace contextRef="#ctx0" brushRef="#br4" timeOffset="187187">2300 12242 15663 0,'2'19'1392'0,"-2"-19"-1120"0,0 0-272 0,2 8 0 16,-2 1 1664-16,0 1 288 0,-2-1 48 0,1 0 16 0,0 2-320 0,-2-3-64 15,-1 1-16-15,0 0 0 0,-1-1-96 0,-1 1-32 16,-2-3 0-16,-1 0 0 0,-2-1 64 0,2-1 16 16,-1 0 0-16,-2-2 0 0,-1 1-224 0,0-3-32 15,-1 1-16-15,-3-1 0 0,-3-1-416 0,-6-3-96 16,-1-1-16-16,-1-2 0 0,-2-2-256 0,2-1-64 16,0-5-16-16,2 0 0 0,0-4-176 0,1-3-48 15,-1-1 0-15,4-5 0 0,2 0-208 0,3-2 144 16,3 0-144-16,2-4 128 0,2 1-128 0,1 2 0 15,2 1 0-15,2 1 0 0,2 3 0 0,2-2 0 16,2 0 0-16,2 2 0 0,0 1 0 0,1 3 0 16,0-3-144-16,2 2 144 0,2 1 0 0,1 0-192 15,1-2 192-15,2 2-160 16,0 1-448-16,0 0-96 0,-2-1 0 0,2 0-16 16,1 0-1328-16,-1 2-272 0,-1 1-48 0,1 0-16 15,0 1-480-15,-2 1-80 0,-1 2-32 0,-1 0-6496 0,-1 2-1312 0</inkml:trace>
  <inkml:trace contextRef="#ctx0" brushRef="#br4" timeOffset="187455.11">1858 11347 23615 0,'-17'2'1040'0,"10"1"224"0,0 1-1008 0,-1-1-256 0,0 0 0 0,1-1 0 15,1 0 2000-15,6-2 368 0,-7 3 64 0,7-3 0 16,0 0-752-16,0 0-144 0,0 0-48 0,0 0 0 16,0 0-752-16,0 0-160 0,0 0-16 0,8 0-16 15,3 0-240-15,0-3-48 0,2 1-16 0,0-2 0 16,2 0-240-16,0-1 128 0,2 1-128 0,3 0 0 0,-1-1 0 0,1 1 128 15,-2 2-128-15,0-3 0 0,1 4 0 0,-2-2 0 16,1 3 0-16,-2 3 0 0,-5-2 144 0,0 4-144 16,-1-2 128-16,1 2-128 0,-5 3 208 0,1 3-32 15,-2 0-16-15,0 2 0 0,-1 3-16 0,-1 0 0 16,-1 4 0-16,1-1 0 0,-1-1-144 0,2 2 0 16,3 0 144-16,-1 0-144 15,1 0-2128-15,1-6-496 0</inkml:trace>
  <inkml:trace contextRef="#ctx0" brushRef="#br0" timeOffset="190824.57">13314 12855 17503 0,'0'-5'1552'0,"0"0"-1232"0,-2-2-320 0,1 1 0 0,1-1 1632 0,1 2 272 0,-1 0 48 0,2 1 16 16,-1-1-176-16,0 1-16 0,0 1-16 0,-1 3 0 15,0 0-432-15,4 5-96 0,-4-5-16 0,7 8 0 16,-2 4-304-16,3 1-64 0,-2 4-16 0,0 4 0 16,-1 4-384-16,-1 5-96 0,1 3-16 0,-2 4 0 15,-1 6-192-15,0 0-144 0,1 0 192 0,0 0-192 16,0 0 0-16,1-5 0 0,-2-3 0 0,1-5 0 31,-1-3-1344-31,2-2-288 0,0-3-48 0,1-3-16 16,2-8-1840-16,-3 1-368 0</inkml:trace>
  <inkml:trace contextRef="#ctx0" brushRef="#br0" timeOffset="191012.2">13587 12670 32943 0,'0'0'720'0,"0"0"160"0,0 0 16 0,0 0 32 0,0 0-736 0,0 0-192 15,2 11 0-15,-1 0 0 0,2 5 784 0,0 2 128 16,1 6 32-16,0 3 0 0,0 3-544 0,0 1-96 15,1 3-32-15,2 1 0 0,-2 3-272 0,0 1 128 16,0 3-128-16,1-2 0 0,-1 0 128 0,1-4-128 16,1 1 0-16,-1-5 0 15,0-1-448-15,-1-1-128 0,1-1-48 0,0-2 0 16,-1 0-2224-16,-3-7-448 0,0 0-96 0</inkml:trace>
  <inkml:trace contextRef="#ctx0" brushRef="#br0" timeOffset="191215.32">13371 13117 34095 0,'0'0'1504'0,"0"0"320"0,0 0-1456 0,0 0-368 0,0 0 0 0,0 0 0 16,0 0 1120-16,0 0 160 0,9 2 16 0,4-1 16 15,3 2-560-15,2-3-112 0,3 0-32 0,2 0 0 16,3-4-416-16,3 0-192 0,2 0 160 0,3-1-160 31,1-2-912-31,5-3-288 0,0 0-48 0</inkml:trace>
  <inkml:trace contextRef="#ctx0" brushRef="#br0" timeOffset="192092.79">14158 13197 911 0,'0'0'0'0,"0"0"0"0,-7 5 0 0,-1-2 0 16,0 1 0-16,1-2 0 0,1 2 4864 0,6-4 896 15,0 0 192-15,0 0 16 0,0 0-3024 0,0 0-624 16,0 0-112-16,0 0-32 0,0 0-768 0,0 0-176 16,0 0-16-16,9 0-16 0,0-3-176 0,2 0-48 0,0-3 0 0,4 1 0 15,2-1-208-15,3-2-64 0,4-1 0 0,1-3 0 16,-1-1-272-16,6-1-64 0,6-2-16 0,0-1 0 16,3 0-176-16,2-4-48 0,-4-1 0 0,5 0 0 15,-1 0-128-15,0-1 0 0,0 0 0 0,-1 1 0 16,-1 1 0-16,-1-1 160 0,-3 1-160 0,-2 1 160 15,-2 3-160-15,-2 2 0 0,-2-1 0 0,-2 2 128 16,0 1-128-16,-4 0 160 0,-3 1-160 0,-1 0 160 16,-3 1-160-16,0 0 0 0,0 2 0 0,-3 1 128 15,0 0-128-15,-3 1 192 0,-2 0-192 0,-1 1 192 16,-1 0 224-16,0 2 48 0,-4 4 16 0,0 0 0 16,0 0-16-16,0 0 0 0,4-4 0 0,2 2 0 15,-6 2-144-15,10 0-16 0,-1 0-16 0,1 2 0 16,2 2-128-16,1-1-32 0,1 2 0 0,2 3 0 0,1 1 64 0,4 3 16 15,4 2 0-15,3 2 0 0,5 0 32 0,3 0 0 16,3 4 0-16,6 0 0 0,0-2 48 0,4 0 16 16,0-1 0-16,2 0 0 0,0 0-112 0,-2-4-32 15,1 0 0-15,1 0 0 0,0 0-160 0,1-1 128 16,-3-2-128-16,1-1 128 0,-5 0-128 0,0-2 0 16,-2-2 0-16,-3 0 0 15,-1 2-1008-15,-2-1-176 0,-3-3-32 0,-2 1-16 16,-3 0-1824-16,-3 0-352 0,-4 0-80 0</inkml:trace>
  <inkml:trace contextRef="#ctx0" brushRef="#br0" timeOffset="192624.06">15100 11876 24063 0,'0'0'528'0,"0"0"112"0,0 0 32 0,0 0 0 0,0 0-544 16,0 0-128-16,0 0 0 0,-6 4 0 0,3 1 1344 0,0 3 256 15,2 3 32-15,1 2 16 0,0 2-256 0,0 5-48 0,-2 3-16 0,2 3 0 16,2 6-224-16,0 0-32 0,1 5-16 0,-1-1 0 16,0 5-176-16,0-1-48 0,2 2 0 0,-1-4 0 15,-1-1-272-15,0 4-64 0,2-5-16 0,-2 1 0 16,1-3-288-16,0-3-48 0,-1-2-16 0,2-3 0 15,0-2-128-15,0-1 0 0,0-5 0 0,0-1 0 32,-3-1-1344-32,2-3-208 0,-1-2-48 0,-1 0 0 15,1-3-1200-15,-2-2-240 0,0-6-48 0</inkml:trace>
  <inkml:trace contextRef="#ctx0" brushRef="#br0" timeOffset="193155.27">14960 11216 911 0,'-1'-9'0'0,"0"0"0"16,-2-1 0-16,0-1 0 0,-2 1 5264 0,0-4 976 16,0-1 192-16,-1 2 32 0,1 1-3536 0,0 2-720 15,-1 1-144-15,-1-2-16 0,2 5-688 0,1 1-128 0,-1 1-16 0,5 4-16 16,0 0-608-16,-6 2-112 16,0 5-32-16,1 3 0 0,1 1-448 0,1 3 128 0,2 2-128 0,1 2 0 15,3 3 0-15,2-2 0 0,-1 5 0 0,2-2 0 16,3 3 0-16,3 1-128 0,2-5 128 0,3 1-160 15,4 0 160-15,-1-1 0 0,-1-5 0 0,2-2 0 16,1-1 0-16,-1-5 0 0,0 0 0 0,-1-3 128 16,-2-1 240-16,0-3 48 0,-1-2 16 0,-1-3 0 15,-1-3 208-15,-2-2 64 0,-1-1 0 0,-3-3 0 16,-4-2 224-16,-1-2 48 0,-1-1 16 0,0 0 0 16,-2-3-432-16,-2 0-96 0,-3-1-16 0,-3 0 0 15,-2 1-160-15,-1 0-32 0,0 0-16 0,-1 2 0 16,-4-1-112-16,1 2 0 0,-2 0-128 0,-1 1 192 15,-1 0-192-15,0 1 0 0,-2 2 128 0,2 2-128 0,1 0 0 16,0 2 0-16,0 1-192 0,2 1 192 16,0 1-576-16,2 2 0 0,2 1 0 0,1 4 0 15,3 0-1312-15,-1 4-272 0,0 1-48 0,3 2-16 16,1 0-1552-16,1 2-320 0</inkml:trace>
  <inkml:trace contextRef="#ctx0" brushRef="#br0" timeOffset="193358.34">14697 11309 27983 0,'0'0'1232'0,"0"0"272"0,-7 4-1200 0,-1 0-304 0,1 2 0 0,0-2 0 15,1 1 832-15,6-5 128 0,0 0 0 0,-3 7 16 16,0 1-640-16,2 1-128 0,0 1-16 0,1 2-9632 16,1 0-1920-16</inkml:trace>
  <inkml:trace contextRef="#ctx0" brushRef="#br0" timeOffset="193514.65">14741 11422 25279 0,'0'0'1120'0,"0"0"224"0,-5-2-1072 0,5 2-272 0,-5-4 0 0,2 0 0 0,0-2 160 0,2-1-32 15,1 0 0-15,1 2-7680 16,1 0-1552-16</inkml:trace>
  <inkml:trace contextRef="#ctx0" brushRef="#br0" timeOffset="193717.75">14858 10703 20271 0,'0'0'896'0,"0"0"192"0,-6-4-880 0,6 4-208 0,0 0 0 0,0 0 0 16,-7 1 1216-16,7-1 208 0,0 0 48 0,0 0 0 15,0 0-1280-15,0 0-192 0,7 11-176 0</inkml:trace>
  <inkml:trace contextRef="#ctx0" brushRef="#br0" timeOffset="193889.62">15154 10785 18431 0,'0'0'816'0,"0"0"160"0,-5 0-784 0,5 0-192 0,0 0 0 0,0 0 0 16,0 0 2688-16,0 0 480 0,0 0 96 0,0 0 32 16,0 0-2432-16,0 0-480 0,0 0-112 0,0 0-9392 15,8-1-1888-15</inkml:trace>
  <inkml:trace contextRef="#ctx0" brushRef="#br0" timeOffset="194092.77">15371 11160 31551 0,'-13'0'1408'0,"13"0"272"0,-5 4-1344 0,-1 0-336 15,0-1 0-15,1-1 0 0,5-2 160 0,0 0-32 0,-6 7-128 0,4-2 192 31,1 3-1664-31,1 2-320 0</inkml:trace>
  <inkml:trace contextRef="#ctx0" brushRef="#br0" timeOffset="194217.89">15415 11377 17503 0,'-14'1'1552'0,"9"3"-1232"0,-2 1-320 0,1 0 0 16,-1-2 1632-16,2 1 272 0,5-4 48 0,0 0 16 15,0 0-1584-15,0 0-384 0,0 0 0 0</inkml:trace>
  <inkml:trace contextRef="#ctx0" brushRef="#br0" timeOffset="194452.44">15669 10721 22111 0,'0'0'1968'0,"0"0"-1584"16,0 0-384-16,0 0 0 0,0 0 1984 0,0 0 304 15,0 0 64-15,0 0 16 0,0 0-624 0,7-4-112 16,-1-1-32-16,2 2 0 0,1 3-1152 0,2-2-224 16,-1 0-48-16,3 1-16 0,2 0-160 0,-2 1-256 15,0-3 64-15,0 3 16 16,0-1-1744-16,1 0-336 0,0-1-80 0,1 2-7008 0,0-2-1408 0</inkml:trace>
  <inkml:trace contextRef="#ctx0" brushRef="#br0" timeOffset="194890.35">15946 10452 12895 0,'-8'-1'1152'0,"-4"0"-928"0,-3 0-224 0,-4 1 0 15,0 0 3376-15,-1 0 624 0,1 0 128 0,-4 0 32 16,-1 1-1792-16,0 3-368 0,-1 0-64 0,1 2-16 0,-1 2-720 16,0 2-160-16,0 2-16 0,2 3-16 15,1-1-720-15,2 3-144 0,3 1-16 0,2 2-128 0,2 1 0 0,2-1 0 16,2 1 0-16,3 3 0 0,3 2 0 0,2-1-144 16,3-1 144-16,2 1-128 0,3 1 128 0,2 0-128 15,2 0 128-15,4-1-128 0,2-3 128 0,1-1 0 16,2 0 0-16,0-3 0 0,3-2 0 0,1-2-160 15,2-2 160-15,2-4 0 0,-3-4 0 0,3-3-128 16,2-2 128-16,2-1 0 0,-1-7 0 0,1 0-128 16,2-3 128-16,0-2 0 0,-4-4 0 0,-2-2 0 15,-4-1 0-15,-1-2 0 0,-4-2 192 0,-1 0 0 16,-2-1 0-16,-3-1 0 0,-4 1 160 0,-1-2 32 16,-3 2 0-16,-1 0 0 0,-4 0 320 0,-3-1 64 15,-2 1 0-15,-3 1 16 0,-2 0-304 0,-2 2-64 16,-2-1-16-16,-3 5 0 0,-1-2-160 0,-3 3-48 0,0 1 0 0,-1 1 0 15,0 2-336-15,0 3-80 0,1 3-16 0,0 2 0 32,0 5-1168-32,0 3-224 0,2 5-48 0,-1 3-10352 0,3 3-2080 0</inkml:trace>
  <inkml:trace contextRef="#ctx0" brushRef="#br0" timeOffset="198851.31">16500 13073 16751 0,'0'0'736'0,"0"0"160"0,0 0-704 0,0 0-192 0,0 0 0 0,0 0 0 0,0 0 1296 0,0 0 240 15,0 0 32-15,0 0 16 0,0 0 16 0,14-4 16 16,-6-1 0-16,0-2 0 0,1 1-256 0,1-2-48 16,2 0-16-16,1-1 0 0,3-1-208 0,2 0-64 15,2-3 0-15,0 3 0 0,3-3-192 0,0-1-32 16,1 1-16-16,2-2 0 0,1 0-208 0,2 0-64 15,1 1 0-15,1-4 0 0,2-1-192 0,0 1-64 16,1 0 0-16,3-3 0 0,-1 0-64 0,3 2 0 16,2 0-16-16,-2-3 0 0,-4 1-176 0,0 1 128 15,1 1-128-15,-4 1 128 0,-2 0-128 0,-2 1 128 16,-2 0-128-16,0 1 128 0,-2 3 32 0,0 0 0 16,-2 1 0-16,-1 2 0 0,-1 1 48 0,-1-2 16 15,1 4 0-15,-2 0 0 0,0 1-224 0,-1 0 128 16,1 0-128-16,1 1 0 15,-1 1-784-15,0 2-256 0,0 4-48 0,1 0-16 16,-1 1-2976-16,-2 1-592 0</inkml:trace>
  <inkml:trace contextRef="#ctx0" brushRef="#br0" timeOffset="199585.49">17826 12426 19919 0,'0'0'880'0,"0"0"192"0,0 0-864 0,-4-5-208 0,0 0 0 0,4 5 0 16,-5-5 1392-16,5 5 224 0,0 0 48 0,0 0 16 15,0 0-272-15,0 0-48 0,0 0-16 0,0 0 0 16,0 0-400-16,8 2-96 0,1 0-16 0,1 3 0 15,0 3 96-15,6-1 16 0,4 5 0 0,1 4 0 16,1-1-160-16,2 4-16 0,5 0-16 0,1 3 0 16,1 3-48-16,3 3 0 0,2 0 0 0,0 1 0 15,4 1 0-15,1 1-16 0,-1 1 0 0,-2-3 0 0,-1 0-144 16,-1-3-32-16,-1-2 0 0,-1-2 0 0,-1-1-64 0,-1-2 0 16,0-2-16-16,-1 0 0 0,-2 1 16 0,-1-3 0 15,1-1 0-15,0 0 0 0,1 0-128 0,-2-3-32 16,0 1 0-16,-1 1 0 0,-3-3-96 0,-1 1 0 15,-2-1-16-15,1-1 0 0,-4-1-48 0,1 0-128 16,-2 0 192-16,-1-2-64 0,0 1-128 0,-2-2 0 16,-2 0 144-16,-1 1-144 0,-2-1 0 0,0 0 144 15,0-1-144-15,0 0 0 0,0-2 128 0,-1 1-128 16,0 0 0-16,-8-3 0 0,8 4 0 0,0-3 0 16,-8-1 0-16,7 4-144 15,1-3-304-15,-8-1-64 0,0 0-16 0,0 0 0 16,0 0-1968-16,0 0-400 0,0 0-80 0,0 0-16384 0</inkml:trace>
  <inkml:trace contextRef="#ctx0" brushRef="#br0" timeOffset="202122.99">17771 11668 23327 0,'0'0'1024'0,"0"0"224"0,0 0-992 0,0 0-256 0,0 0 0 0,0 0 0 0,0 0 1536 0,-1 9 272 15,1 2 48-15,-2 0 16 0,2 1-80 0,2 1-32 16,-2 0 0-16,1 4 0 0,0-3-560 0,1-1-112 16,0 3-32-16,-1 2 0 0,2 1-160 0,-2 2-16 15,3 1-16-15,-2 2 0 0,0 3-128 0,0 8-32 16,-1 1 0-16,0 0 0 0,-1-2-256 0,1 1-64 16,2 0-16-16,0 1 0 0,-1 0-176 0,1-1-48 15,-1-1 0-15,2-1 0 0,-2-4-144 0,-1-1 128 16,2-3-128-16,-1-3 128 0,1-2-128 0,-1-5 0 15,1-3 0-15,1-3 0 16,0-2-1360-16,-4-7-304 0,8 0-64 0,-1-5-17840 0</inkml:trace>
  <inkml:trace contextRef="#ctx0" brushRef="#br3" timeOffset="205155.31">17651 11072 26495 0,'0'0'1168'0,"0"0"240"0,0 0-1120 0,0 0-288 0,0 6 0 0,1 1 0 15,1-1 1088-15,-1 3 144 0,-1 1 48 0,0 1 0 16,0 5-96-16,0-2-16 0,-1 8 0 0,1-1 0 15,0 1-704-15,0 2-144 0,0-2-16 0,1-1-16 16,0-3-288-16,1-2 0 0,-2-3 128 0,1-3-128 16,1-1 0-16,2-2 128 0,-4-7-128 0,0 0 0 15,0 0 144-15,6-8-144 0,0-4 0 0,1-3 144 16,-2-5-144-16,0-3 0 0,0-5 144 0,0-2-144 16,-1-2 0-16,0-2 0 0,0 0 0 15,0-1 128-15,0 1-128 0,-1-3 0 0,-1 1 0 0,0-1 128 16,-2 2-128-16,1 3 0 0,-1 2 0 0,1 5 0 15,-1 0 0-15,1 7 144 0,1 1-144 0,-1 5 0 16,-1 6 0-16,0 6 0 0,0 0 0 0,4 10 0 16,-1 8 0-16,-1 7 0 0,2 6 0 0,3 6 0 0,-3-1 0 0,1 3 0 15,1 2 0-15,2-5 0 0,1 1 0 0,2-6 0 16,0-2 0-16,1-3 0 0,0-3 160 0,0-3-160 16,1-4 128-16,0-1-128 0,0-3 448 0,-2-3 0 15,0-1 0-15,-1-7 0 0,-1-2 272 0,-1-3 64 16,0-4 16-16,0-2 0 0,-3-5-16 0,2-2 0 15,-1-2 0-15,1-6 0 0,0 0-400 0,1-2-64 16,0-4-32-16,0-1 0 0,-2 1-288 0,1 0 0 16,-2-3 0-16,-1 3 0 15,1 1-256-15,-1 1-144 0,-1 3-48 0,-2 1 0 16,-1 0-2176-16,-1 6-432 0,1-2-80 0,0 7-13440 16</inkml:trace>
  <inkml:trace contextRef="#ctx0" brushRef="#br3" timeOffset="205483.35">18123 10978 12895 0,'0'6'1152'0,"1"6"-928"0,1 2-224 0,1 3 0 15,3 0 2848-15,-1 3 528 0,-1-1 96 0,0 2 32 16,2 0-1456-16,1 0-304 0,1 0-48 0,1-4-16 16,0 2-624-16,1-4-128 0,2-3-32 0,0-2 0 15,-2-1-480-15,2-4-96 0,0-2-32 0,1-3 0 16,0 1-96-16,-2-5-32 0,-1-4 0 0,-1-1 0 15,0-1 32-15,0-1 16 0,-3-2 0 0,0 0 0 16,-1 0 64-16,-1-1 16 0,-2 0 0 0,1-2 0 16,-2 2 96-16,2-2 0 0,-2 0 16 0,1 2 0 0,-2 0-16 0,0-1 0 15,0 2 0-15,0 3 0 0,-2-2 32 0,2 4 0 16,-1 3 0-16,1 5 0 0,0 0-80 0,0 0-16 16,0 0 0-16,0 0 0 0,-1 8-160 0,-1 4-32 15,1 3-128-15,1 1 192 0,1 2-192 0,1 2 0 16,0-1 0-16,2 1 0 0,1-2 0 0,2 0 0 15,1-1 0-15,0-1-160 16,-1-3-1376-16,4-1-288 0,2-2-48 0,0-1-16 16,1 0-2032-16,1-6-416 0</inkml:trace>
  <inkml:trace contextRef="#ctx0" brushRef="#br3" timeOffset="205717.93">18736 10923 18431 0,'0'0'1632'0,"0"0"-1312"0,-11-2-320 0,1 0 0 15,-1 2 3056-15,2 2 528 0,0 0 128 0,1 3 0 16,2 2-1152-16,-1 2-256 0,1 1-32 0,-1 3-16 16,5 7-896-16,0 1-176 0,2 0-32 0,0 2-16 15,3 2-448-15,2 0-96 0,3-3-16 0,1 0 0 16,3-1-96-16,2-4-32 0,2 0 0 0,3-2 0 16,4-5-160-16,0-3-32 0,3 0-16 0,3-6 0 15,-2-1-240-15,3-4 0 0,1-2 0 0,1-3 0 16,-1-3-1808-16,2-4-464 0,1 2-96 0</inkml:trace>
  <inkml:trace contextRef="#ctx0" brushRef="#br5" timeOffset="210512.74">15745 14313 16575 0,'0'0'736'0,"0"0"160"0,0 0-720 0,0 0-176 0,0 0 0 0,0 0 0 15,0 0 1280-15,0 0 208 0,9-2 48 0,-1 0 16 16,-2-2-736-16,2-3-160 0,0 0-16 0,1-2-16 15,-1-1-192-15,1-3-48 0,0-1 0 0,-1 1 0 16,-1-1-144-16,-1-1-48 0,1 0 0 0,-3-1 0 16,0 0-32-16,-2 3-16 0,-1 0 0 0,-1 3 0 15,-2-2-144-15,-2 4 160 0,-1-1-160 0,-2 3 160 0,-1 2 240 0,1 1 48 16,-3 2 16-16,1 2 0 0,0 2 448 0,0 2 96 16,-1 5 16-16,2 2 0 0,0 1-304 0,0 4-48 15,4 3-16-15,0 3 0 0,0 2-160 0,4 1-48 16,0-1 0-16,4 0 0 0,4-2-320 0,0-1-128 15,0-1 0-15,2 0 144 0,3-2-144 0,2 0 0 16,-1-4 0-16,2 0 0 16,-1-2-1888-16,2 0-256 0,-1-2-48 0,-1-1-11888 15</inkml:trace>
  <inkml:trace contextRef="#ctx0" brushRef="#br5" timeOffset="211123.43">16059 14167 22111 0,'0'0'1968'0,"0"0"-1584"0,0 0-384 0,0 0 0 16,0 0 1984-16,-4 8 304 0,2 1 64 0,-1 1 16 16,2 2-1008-16,1 2-192 0,0 3-32 0,1 1-16 15,-1 2-512-15,1-2-96 0,1 0-32 0,0 1 0 16,2-2-336-16,0-3-144 0,0-4 128 0,0 1-128 16,1-5 128-16,0 0-128 0,2-1 0 0,1-4 128 15,-8-1-128-15,8-4 0 0,-1-4 0 0,2-1 128 16,1-2-128-16,0-4 0 0,0-2 0 0,1-2 0 15,-2-2-320-15,1-3 64 0,0-2 16 0,-1 3 0 16,1-3 0-16,-1 1 0 0,-1 3 0 0,0-2 0 16,-2 5 240-16,0-2 0 0,-2 3 0 0,-1 5 0 0,0 4 0 15,-3 9 0-15,0 0 0 0,0 0 0 0,0 7 0 0,0 5 0 16,-3 2 0-16,3 7 0 0,0 1 192 0,2 3-192 16,-2 1 192-16,1 0-192 0,-1 0 128 0,3-2-128 15,1-1 0-15,1-4 0 0,3-1 0 0,1-4 0 16,2-1 0-16,-1-1 0 0,0-3 0 0,0-1-176 15,2 0 176-15,0-3-208 0,0-1-112 0,-1-4 0 16,0-3-16-16,-1 1 0 0,1-4 144 0,-2 0 48 16,0-2 0-16,-1-1 0 0,0 0 144 0,-1-2 0 15,0 0 0-15,-2-1 0 0,-1 0 0 0,0 1 0 16,-1-1 0-16,-2 1 0 0,-1 1 0 0,-1 1 0 16,-3 0 0-16,0 1 0 0,-1 1 0 0,-3 1 144 0,1 3-144 0,1 2 160 15,-1 2-160-15,1 3 0 0,-1 1 144 0,2 3-144 16,1 0 0-16,1 1 0 0,2 2 0 0,2-1 0 15,3 3-144-15,1-1 144 0,1-1-160 0,3 1 160 16,3 0-128-16,1-2 128 0,0 1 0 0,1-2-144 16,0-1 144-16,2 0 0 0,-2-5 0 0,-1 1 0 15,0-4 256-15,-1-4 0 0,-1 1-16 0,-4-3 0 16,0 0 368-16,-2-1 80 0,-2-1 16 0,-1-1 0 16,-3 0-224-16,0 1-32 0,-3-2-16 0,-3 1 0 15,-3-4-240-15,-2 2-64 0,-1 1 0 0,0 0 0 16,0-1-128-16,-1 2-272 0,-1 0 64 0,1 0 16 15,0 0-1536-15,1-1-288 0,1 3-64 16,0-1-7968-16,2-3-1584 0</inkml:trace>
  <inkml:trace contextRef="#ctx0" brushRef="#br5" timeOffset="211279.68">16573 13901 10127 0,'0'0'896'0,"0"0"-704"15,4-7-192-15,0 2 0 0,1 0 4544 0,-1-2 896 16,0 0 160-16,0 0 32 0,0 2-2832 0,-4 5-576 15,0 0-112-15,0 0-32 0,6 0-1008 0,-1 4-208 16,-5-4-32-16,4 13-16 0,1 1-672 0,-1 8-144 16,-1-1 0-16,1 8 0 0,-2 1 0 0,2 0 0 15,2 2 0-15,-1 2 0 16,0 1-1152-16,3 2-240 0,0-2-32 0,2 0-16 16,2-5-1728-16,0-4-352 0,-1-1-64 0</inkml:trace>
  <inkml:trace contextRef="#ctx0" brushRef="#br5" timeOffset="211623.38">16920 14231 15663 0,'0'0'1392'0,"0"0"-1120"0,-6-7-272 0,1 2 0 15,0 2 2704-15,5 3 496 0,-8 0 80 0,-1 2 32 16,-1-1-1232-16,0 4-240 0,1 2-48 0,2 3-16 16,-3 1-944-16,3 0-176 0,0 4-32 0,2-1-16 15,1 0-480-15,3 1-128 0,1-2 0 0,2-2 0 16,2 0 0-16,3-2 0 0,1-1 0 0,-1-3-128 15,2-1 128-15,1 0-160 0,-1-2 160 0,1-2-160 16,1-2-80-16,0-1-16 0,1-1 0 0,0 0 0 16,-2-3 64-16,1-1 16 0,-1 0 0 0,0 1 0 15,-2-3 176-15,0 1 0 0,-1-2 0 0,-1 1 0 0,1 1 0 0,-2-2 0 16,-1 2 160-16,-2 0-160 0,1 1 448 0,-2 2 0 16,-1 6 0-16,0 0 0 0,0 0 128 0,0 0 0 15,0 0 16-15,0 0 0 0,0 0-256 0,0 0-48 16,-1 8-16-16,0 1 0 0,-1 3-272 0,2 2 0 15,0-1 0-15,2 0 0 16,0 1-768-16,1 2-48 0,1 0-16 0,1-1-10224 16,2-2-2048-16</inkml:trace>
  <inkml:trace contextRef="#ctx0" brushRef="#br5" timeOffset="211810.86">17326 13920 27871 0,'-4'-32'1232'0,"4"19"256"0,-1 0-1184 0,1 1-304 0,0 2 0 0,-1 2 0 16,0 1 1248-16,1 7 192 0,0 0 32 0,0 0 16 16,0 0-320-16,0 0-64 0,0 11-16 0,1 7 0 15,0 5-768-15,2 5-144 0,1-2-48 0,1 5 0 16,0 4-128-16,3-1 0 0,-2 3 0 0,2-1 0 31,0 1-400-31,1-1-64 0,2-1-16 0,-2-2 0 16,-1-6-2560-16,-1-1-512 0,0-2-96 0</inkml:trace>
  <inkml:trace contextRef="#ctx0" brushRef="#br5" timeOffset="212185.89">17317 14272 6447 0,'-11'-17'272'0,"4"10"80"0,-1-4-352 0,0-1 0 16,2-1 0-16,-1 2 0 0,2 0 4944 0,0 2 928 16,1-1 176-16,1 1 32 0,3 1-3712 0,3 1-736 15,4 1-160-15,-1-1-16 0,1 2-896 0,2 0-176 16,1 1-48-16,3 1 0 0,3 1-336 0,2 0 0 15,2 2 0-15,0 0 0 0,1 0 0 0,0 0 0 16,1 3 0-16,1-2 0 0,-3 2 0 0,3-2 144 16,-1 2-144-16,0-2 0 0,0-2 160 0,0 1-160 15,-1 0 128-15,1-2-128 0,-2-3 224 0,-1 1-32 16,0-2-16-16,-2-3 0 0,-2 0-32 0,0-2 0 16,-4 3 0-16,0-2 0 0,-4-1-16 0,1 2-128 15,-4-1 192-15,-2 2-64 0,-5 0-128 0,-1 2 160 16,-1 1-160-16,-3 1 160 0,-4 2 80 0,1 2 16 15,-1 0 0-15,0 2 0 0,-1 3 320 0,0 3 64 0,0 3 0 16,1 4 16-16,0 0-16 0,3 2-16 0,2-1 0 0,1 5 0 16,0-3-224-16,6 2-32 0,4-2-16 0,1 0 0 15,1-1-224-15,5-1-128 0,2-1 128 0,4-2-128 16,1-1 0-16,3 0-256 0,0-6 32 0,1 0 16 31,0-4-1840-31,2-2-352 0,-1-4-80 0,3-2-14272 0</inkml:trace>
  <inkml:trace contextRef="#ctx0" brushRef="#br5" timeOffset="212357.85">18131 13561 19343 0,'-4'-11'1728'0,"4"11"-1392"16,0 0-336-16,0 0 0 0,-5-2 4624 0,5 2 864 16,-8 6 160-16,1 4 48 0,1 3-3904 0,1 4-768 15,1 6-144-15,1 3-48 0,2 0-208 0,1 4-48 16,2 1-16-16,2 2 0 0,2 1-560 0,0 1 0 15,2 3-160-15,1-1 160 16,0 0-1872-16,2-1-256 0,0 0-48 0,0-3-15408 16</inkml:trace>
  <inkml:trace contextRef="#ctx0" brushRef="#br5" timeOffset="212686.09">18386 14315 31503 0,'0'0'1392'0,"-2"8"288"0,-1 3-1344 0,-1 0-336 0,-1 1 0 0,0 2 0 16,0 3 1040-16,-2-4 144 0,-1 0 32 0,2 1 0 15,0 1 192-15,-1-2 64 0,-1-1 0 0,-1-3 0 16,-2 0-944-16,2-1-176 0,1-3-32 0,2 0-16 16,6-5-64-16,-7 2-16 0,1-4 0 0,-1 0 0 15,1-2-224-15,2-1 0 0,3-2 128 0,-1-1-128 16,1-1 0-16,1 1 0 0,1-3 0 0,2 0 0 15,1 1-144-15,0 1 144 0,0 1 0 0,1-3-144 16,3 2 144-16,1 3 256 0,0 2-64 0,4-3-16 16,-3 1 64-16,1 3 16 0,-2 1 0 0,0 0 0 15,-9 2-112-15,0 0-16 0,12 4 0 0,-6-1 0 16,-6-3-128-16,0 0 0 0,8 6 0 0,0 5 0 16,-3-3-2560-16,-1 2-384 0</inkml:trace>
  <inkml:trace contextRef="#ctx0" brushRef="#br6" timeOffset="-179574.57">14862 6651 28559 0,'-9'-11'2544'0,"-2"4"-2032"0,-1 4-512 0,-1 6 0 15,0 3 896-15,-3 6 96 0,-1 6 16 0,0 2 0 0,3 8 80 0,-1 4 0 16,4 4 16-16,-1 7 0 0,2 1-688 0,2 6-144 16,4 2-16-16,3-1-16 0,2-1-240 0,3-4 0 15,2 3 0-15,2-4 0 16,1-4-768-16,2-5-80 0,2-3-32 0,2-7 0 16,2-4-2128-16,0-5-448 0,0-5-64 0</inkml:trace>
  <inkml:trace contextRef="#ctx0" brushRef="#br6" timeOffset="-179010.78">15126 6858 23039 0,'0'0'2048'0,"-2"9"-1648"0,0 3-400 16,-1 4 0-16,-1 1 944 0,0 3 96 0,0 4 32 0,3 2 0 16,0 0-112-16,0 0 0 0,-2 0-16 0,2 2 0 15,-1 0-640-15,4 1-128 0,-2-4-32 0,1-2 0 16,0-1-144-16,1-3 128 0,-1-4-128 0,1-3 128 15,1-3-128-15,-3-9 0 0,0 0 0 0,8 1 0 16,0-1 0-16,0-5 0 0,-1-3-224 0,1-3 80 31,-1-5-240-31,-1-1-64 0,2-3 0 0,-1 2 0 0,-2-4 448 0,1 1 0 0,1-4 0 0,-2 5 128 16,0 0 32-16,-1 2 16 0,0 1 0 0,0 2 0 16,0 2 176-16,-1 6 32 0,-3 1 16 0,0 6 0 15,0 0 48-15,0 0 0 0,5 7 0 0,-1 5 0 16,-2-2-448-16,1 4 0 0,1 1 128 0,1-1-128 0,0-1 0 0,2 0 0 15,-1-5 0-15,3 1 0 0,0 3-192 0,1-4-64 16,-1-6 0-16,2 2-16 16,1-4-272-16,0-2-48 0,0-2-16 0,-1-2 0 15,0 1 16-15,-1 0 0 0,1 0 0 0,-1-3 0 0,-2-2 240 0,-2-1 48 16,-2 1 16-16,0 1 0 0,-1 1 128 0,-2 0 32 16,-2 0 0-16,-3 2 0 0,0 2 368 0,-1 0 80 15,0 1 0-15,-2 3 16 0,-1 0 288 0,0 0 48 16,-1 0 16-16,2 4 0 0,1 3-240 0,1 2-32 15,1 1-16-15,3 1 0 0,2 0-400 0,3 4 0 16,1-2 0-16,3-2 0 0,3 1 0 0,0-1-144 16,2-2 144-16,3-3-160 0,2 1 160 0,-1-5 0 15,1-2-144-15,-2-2 144 0,-2-3-160 0,-2-2 160 16,-1-1-208-16,-4-4 80 0,-1 2 432 0,-4-3 80 0,-6-1 32 0,0-1 0 16,-1 1 224-16,-3 0 32 0,-2-1 16 0,0 2 0 15,-2 0-368-15,0 2-64 0,0 3 0 0,1-4-16 31,0 3-624-31,2 1-112 0,0 0-16 0,2 2-16 16,2 0-1936-16,0 1-384 0</inkml:trace>
  <inkml:trace contextRef="#ctx0" brushRef="#br6" timeOffset="-178854.49">15649 6560 7359 0,'0'0'320'0,"0"0"80"0,0 0-400 0,0 0 0 0,-2-7 0 0,2 7 0 16,0 0 5840-16,0 0 1088 0,0 0 224 0,0 0 32 0,4 9-4784 0,0 6-960 15,1 0-192-15,2 7-32 0,-1 6-912 0,2 3-176 16,1 6-128-16,0 2 144 0,2-3-144 0,-1 3-192 16,2 2 32-16,-2-4 16 15,2 1-2288-15,-1 0-448 0,-1-1-80 0</inkml:trace>
  <inkml:trace contextRef="#ctx0" brushRef="#br6" timeOffset="-178712.01">15608 6875 23039 0,'-1'-10'2048'0,"1"-1"-1648"16,1-1-400-16,2-1 0 0,1-1 2432 0,2 0 416 0,5 1 80 0,0 1 16 15,4 0-1632-15,4 3-320 16,5 0-64-16,2 0-16 0,-1 1-784 0,3-2-128 0,3 2 0 0,5 0-10992 16,0 1-2080-16</inkml:trace>
  <inkml:trace contextRef="#ctx0" brushRef="#br6" timeOffset="-178243.04">16848 6809 8287 0,'0'0'736'0,"-3"-6"-592"16,-1 0-144-16,-1 1 0 0,-1 1 3088 0,-2 1 592 16,-3-2 112-16,0 4 32 0,-2-2-1952 0,-2 3-384 15,0 3-80-15,-2 3 0 0,-2 1-192 0,3 3-16 16,-1 3-16-16,1 3 0 0,2 1-432 0,2 1-96 0,1 0-16 15,4 0 0-15,-1-1-256 0,4 2-48 16,3-4-16-16,2 1 0 0,1-2-320 0,4-1 0 0,0-2 0 0,2-1 128 16,1-6-128-16,3 0 0 0,2 0 0 0,2-3 0 15,-3-2 0-15,0-3 0 0,0 0-128 0,0 0 128 16,-1-5 0-16,0 0-128 0,-2 0 128 0,-1 0 0 16,-1 0 0-16,-2-1 0 0,1 1 0 0,-1 0 0 15,0 0 304-15,-2 0-16 0,-1 0 0 0,0 0 0 16,-2 2 368-16,-1 7 80 0,0 0 16 0,0 0 0 15,0 0-384-15,0 0-80 0,0 0-16 0,0 0 0 16,8 8-272-16,-1 0 0 0,-1 0-208 0,1 1 80 31,1 1-1936-31,1-1-384 0,1 0-80 0</inkml:trace>
  <inkml:trace contextRef="#ctx0" brushRef="#br6" timeOffset="-177914.94">17166 6779 19343 0,'0'0'1728'0,"0"0"-1392"16,0 0-336-16,-4 6 0 0,-1 3 2688 0,1 2 448 16,0-1 112-16,-1 3 16 0,0 1-1264 0,1 2-240 15,0 1-48-15,1-1-16 0,1-3-1056 0,0 0-192 16,2-1-64-16,2-2 0 0,0-1-384 0,1-2 0 16,-3-7 128-16,0 0-128 0,10 1 0 0,-1-1 0 15,-1-4-192-15,0-1 192 0,1-3-416 0,-1 0 32 16,-1-5 16-16,-1 0 0 0,1-3 224 0,-1-1 144 15,-1-1-192-15,2 1 192 0,-2-1-144 0,2 0 144 16,0 2 0-16,0-2-144 0,-1 0 144 0,2 1 0 16,0 0 0-16,0 2 0 0,-2 5 192 0,1 0 112 0,1 4 16 0,1 2 16 15,0 4 240-15,0 2 64 0,0 3 0 0,2 3 0 16,-1 2-368-16,2 5-64 0,0 0-16 0,-1 3 0 16,1 2-192-16,0 2 144 0,-1 2-144 0,1-2 128 15,-1 3-416-15,-2-1-96 0,-3 2 0 0,1 3-16 31,-3 1-3120-31,-4 1-608 0</inkml:trace>
  <inkml:trace contextRef="#ctx0" brushRef="#br6" timeOffset="-177539.91">16017 7930 23039 0,'0'0'2048'0,"0"0"-1648"16,-1 8-400-16,2-1 0 0,-1-7 1968 0,6 8 304 15,0-1 64-15,3-2 16 0,2-5-992 0,3 0-192 16,2 0-32-16,1-5-16 0,1 0-560 0,0-3-112 16,-1-1-32-16,0-3 0 0,0-1-176 0,-1 0-48 15,-2-2 0-15,-1 0 0 0,-3-2-48 0,0 1-16 16,-4 1 0-16,-2 0 0 0,-3 2 0 0,-1 1 0 15,-2 2 0-15,-3 1 0 0,-5 0 272 0,0 2 48 0,-2 3 16 0,-2 2 0 16,-3 0 48-16,0 4 16 0,0 3 0 0,0 1 0 16,1 2-144-16,2 3-48 0,1 2 0 0,3 2 0 15,1-2-192-15,2 4-144 0,2 3 192 0,3 1-192 16,4 0 160-16,2 0-160 0,2-2 128 0,5 2-128 31,0-1-272-31,5 0-144 0,0-1-32 0,1-4 0 16,0-3-2096-16,2-3-416 0,2-4-96 0,-3-2-12704 0</inkml:trace>
  <inkml:trace contextRef="#ctx0" brushRef="#br6" timeOffset="-176977.2">16432 7786 9215 0,'0'0'816'0,"0"-6"-656"0,0 6-160 0,0 0 0 16,1-5 4336-16,-1 5 832 0,0 0 160 0,0 0 48 15,0 0-2832-15,0 0-560 0,3 13-128 0,0 5 0 0,-1 0-832 0,-1 4-176 16,-1 2-16-16,2 2-16 0,-2 0-528 0,0-1-96 15,0-4-32-15,1-1 0 0,2-1 32 0,1-1 0 16,0-4 0-16,-1-1 0 0,1-4-192 0,0-2-272 16,-4-7 64-16,0 0 16 0,0 0 16 0,7-3 16 15,-1-1 0-15,1-6 0 16,-2-3-208-16,2-3-32 0,-2-1-16 0,1-2 0 0,-1-2 240 0,3-2 176 16,3-2-208-16,-1-1 80 0,-1-2-176 0,-1 2-16 15,0 1-16-15,0 6 0 0,-2-2 160 0,1 5 48 16,-1 2 0-16,1 6 0 0,1 4 128 0,-2 6 176 15,-6-2-48-15,5 9 0 0,2 2-400 0,-2 4-96 16,0 2-16-16,2 2 0 0,-2 2 384 0,0 0 0 16,2 0 0-16,-1-2 0 0,2-2 0 0,0-1 0 15,2 0 0-15,0-3 0 0,-1-2-192 0,1-4 0 0,1-4-16 0,-1-2 0 32,0-1-576-32,1-4-112 0,-2-1-32 0,0-2 0 15,-1-1 304-15,-2 1 64 0,2-1 16 0,-1 0 0 0,-3-5 544 0,0 1 0 0,-1 0 128 0,-1 1-128 16,-2-1 0-16,0 2 0 0,-2 0-128 0,1 4 128 15,-1-3 432-15,-2 2 192 0,4 7 32 0,0 0 16 16,-8-2-112-16,1 2-32 0,7 0 0 0,-4 6 0 16,3 3-272-16,0 4-64 0,1 2-16 0,2 0 0 15,1 1-176-15,4 1-144 0,3-3 144 0,0 1-208 16,2-1 208-16,0-5 0 0,1-2-160 0,1-2 160 16,1-1 0-16,-1-3 0 0,-1-1 0 0,-1-3 0 15,-4-2 512-15,1 0 32 0,-2-4 0 0,0 0 0 16,-2-2 304-16,-1 1 64 0,-1-1 16 0,-2-2 0 0,-1 2-352 0,-3-1-80 15,-1 0-16-15,-1 2 0 0,-3-1-352 0,-1 1-128 16,-1-2 0-16,-1 2 144 16,1-1-592-16,0 2-128 0,-1 1-32 0,3 1 0 15,1-3-2240-15,0 4-448 0,0-3-96 0</inkml:trace>
  <inkml:trace contextRef="#ctx0" brushRef="#br6" timeOffset="-176805.33">17087 7386 35871 0,'0'0'1600'0,"0"0"320"0,0 9-1536 0,0 4-384 16,-2 0 0-16,0 6 0 0,-2 1 1152 0,1 5 176 15,0 4 16-15,2 2 16 0,2 2-656 0,1 3-144 0,-1 1-32 0,0 2 0 16,1-3-528-16,2 2 0 0,2 1 0 0,-1 0 0 31,2-5-1568-31,1-1-320 0,1-3-64 0,4-3-16 16,-1-1-1520-16,1-6-304 0</inkml:trace>
  <inkml:trace contextRef="#ctx0" brushRef="#br6" timeOffset="-176475.66">17352 7782 29247 0,'0'0'1296'0,"-5"-5"272"0,0 1-1248 0,-3 2-320 0,0 0 0 0,-1 0 0 16,0 2 1440-16,0 2 224 0,0 0 64 0,0 2 0 15,0 1-576-15,1 3-96 0,1 3-32 0,1 0 0 16,1 1-784-16,1 2-240 0,2-2 0 0,4 1 128 0,0-2-128 0,2-1 0 15,1-1-128-15,2-1 128 0,1-2-368 0,1-1 16 16,0 0 0-16,0-3 0 16,2-1-576-16,-1-1-112 0,0-3-32 0,1 0 0 31,-2-5 112-31,3 0 32 0,1-1 0 0,-3 1 0 0,-1-2 592 0,-2 0 112 0,-2 0 32 0,0 1 0 0,-1 0 352 0,0 1 80 16,-1 1 16-16,-1 2 0 0,-2 5 576 0,0 0 128 15,2-5 32-15,-2 5 0 0,0 0-96 0,0 0 0 16,0 0-16-16,-3 5 0 0,0 2-368 0,2 0-80 15,1 4-16-15,0-1 0 0,-1 2-416 0,1 2 0 16,0-3 0-16,1 1 0 0,0-2 0 0,1 0 0 16,0 0-224-16,3-3 80 15,2 1-2672-15,0-3-512 0,-7-5-128 0</inkml:trace>
  <inkml:trace contextRef="#ctx0" brushRef="#br6" timeOffset="-176288.03">17750 7257 17503 0,'0'0'1552'0,"0"0"-1232"0,0 0-320 0,0 0 0 16,-5 8 3504-16,0 4 640 0,1 3 128 0,0 5 16 15,-1 6-3008-15,2 3-624 0,3 2-112 0,1 4-32 16,1 4-160-16,0 2-32 0,3 0-16 0,3 2 0 0,-1-4-464 0,2 3-96 16,1-3 0-16,-1 0-16 15,1-2-256-15,-1-1-48 0,-1 1-16 0,-1-6 0 16,-1-2-2576-16,-1-2-512 0,-1-2-96 0</inkml:trace>
  <inkml:trace contextRef="#ctx0" brushRef="#br6" timeOffset="-175975.4">17742 7931 13407 0,'-9'-18'592'0,"5"9"128"0,-2-3-576 0,1 0-144 16,-1 1 0-16,2-1 0 0,2 0 2176 0,0 3 416 16,2-3 80-16,3 3 16 0,2 1-848 0,3 2-176 15,1-1-16-15,3 1-16 0,1-1-592 0,3 1-112 16,-1 0-32-16,2 0 0 0,0-1-368 0,1-2-80 15,1-1 0-15,0-1-16 0,2 1-256 0,-3 0-48 16,-2-1-128-16,0 1 192 0,-2-2-64 0,-2 2-128 0,-3-2 176 0,-3 1-176 16,1 1 192-16,-3 3-192 0,-2 2 192 0,-2 5-192 15,-3-5 368-15,-3 2-48 0,0 3 0 0,-3 3 0 16,-2 1 384-16,-1 1 80 0,-1 3 16 0,0 2 0 16,2 1-352-16,0 2-64 0,1 1 0 0,2 2-16 15,1 1 336-15,2 0 80 0,4-2 16 0,1 1 0 16,1-2-416-16,2 1-64 0,2-1-32 0,3-1 0 15,4-1-288-15,1-2 0 0,1-1 0 0,0-1 0 32,1-3-384-32,0-1-64 0,2-1-32 0,0 0 0 15,0-2-1872-15,0-1-368 0,1 0-80 0,-1-1-8048 0,-1-2-1616 0</inkml:trace>
  <inkml:trace contextRef="#ctx0" brushRef="#br6" timeOffset="-175615.7">18334 6694 37023 0,'0'0'1648'0,"7"12"336"0,3 3-1600 0,1 6-384 0,-1 3 0 0,2 3 0 16,1 6 416-16,1-1 0 0,2 2 0 0,-1 5 0 16,1 4 224-16,0 3 64 0,-1 1 0 0,0 1 0 15,-1 0-384-15,-2 2-80 0,-1-1-16 0,-1 2 0 16,-5-1 32-16,-3-2 0 0,-2-1 0 0,-1-2 0 15,-3 0-48-15,-1 2 0 0,1 0 0 0,-2 1 0 16,-4-2-1360-16,0 0-256 0,-2-1-64 0,1-2-16 16</inkml:trace>
  <inkml:trace contextRef="#ctx0" brushRef="#br0" timeOffset="-165372.96">15555 12471 19343 0,'0'0'1728'0,"0"0"-1392"0,7 9-336 0,-7-1 0 16,3 1 2368-16,0-3 416 0,1 1 80 0,3-1 16 15,4 1-960-15,1-2-176 0,1 0-32 0,1 0-16 16,2 1-608-16,1-1-112 0,1 0-16 0,1 0-16 16,2-1 32-16,-1 0 16 0,-1 1 0 0,1-2 0 15,-1 1-208-15,4 0-32 0,0 0-16 0,1 0 0 16,0 1-272-16,1 0-48 0,0 0-16 0,1 0 0 16,0 1-192-16,1-1-32 0,1 1-16 0,0 1 0 15,0 1-160-15,-1 1 0 0,1-3 144 0,-2 1-144 0,0 1 0 16,-2 0 0-16,1-1 0 0,-1 2 0 15,-2 2-976-15,0-3-224 0,-1 1-32 16,0 0-12112-16,0 1-2416 0</inkml:trace>
  <inkml:trace contextRef="#ctx0" brushRef="#br0" timeOffset="-159904.47">15049 15280 24591 0,'0'0'528'0,"0"0"112"0,-4-2 32 0,-1-2 32 0,-1 0-560 0,6 4-144 0,-5-4 0 0,5 4 0 16,0 0 1168-16,0 0 208 0,0 0 32 0,0 0 16 16,0 0-160-16,0 0-48 0,0 0 0 0,-4 8 0 15,0-2-160-15,2 5-32 0,-1 2-16 0,2 4 0 0,0 2-304 0,-1 7-64 16,1 2-16-16,0 4 0 0,-1 3-304 15,2 2-48-15,3-1-16 0,-2 3 0 0,1 2-112 0,-2-1-16 16,0 1-128-16,1-2 192 0,3-3-192 0,-2 0 0 16,1-3 0-16,0 1 0 0,-2 3 0 0,2-5 0 15,0 0 0-15,1 0-160 16,0 1-1408-16,0-3-288 0,0 0-48 0,-1-1-16 16,-3-2-512-16,1-1-128 0,0-1 0 0,-1-2-16 15,0-2-464-15,-1 0-96 0,-2 9 0 0,-2-16-16 0</inkml:trace>
  <inkml:trace contextRef="#ctx0" brushRef="#br0" timeOffset="-159684.52">14913 16083 2751 0,'-10'-5'128'0,"6"5"16"0,-3 1-144 0,2 1 0 16,-1 0 0-16,2 2 0 0,1 1 5312 0,-1 2 1024 0,-1 1 192 0,2 1 64 15,1 1-3808-15,0 2-752 0,1 0-160 0,2 2-16 16,2 0-512-16,1 2-112 0,-1 1-16 0,1 0 0 15,2-4-192-15,3 1-32 0,2 2-16 0,0-4 0 16,2-1-176-16,0 2-32 0,0-5-16 0,3 1 0 16,1-2-304-16,3-1-48 0,0-2-16 0,1-1 0 15,-1-3-240-15,1 0-144 0,-2-7 160 0,5 0-160 16,3-2 0-16,-1-3 0 0,-1-3 0 0,1-3-160 16,0 0-2112-16,0-2-416 15,2 1-96-15</inkml:trace>
  <inkml:trace contextRef="#ctx0" brushRef="#br0" timeOffset="-159121.77">15853 15570 19343 0,'0'0'848'0,"0"0"192"0,-12 7-832 0,7-5-208 15,5-2 0-15,-4 0 0 0,2 2 3280 0,-2 2 624 16,0 3 112-16,1 1 16 0,1 3-2496 0,-1 4-512 15,2 2-112-15,1 3-16 0,1 4-672 0,0 3-224 16,1-1 128-16,0 6-128 0,1 0 0 0,1 2 0 16,0 1-176-16,1-3 176 15,0-2-2160-15,2-3-320 0,-1-2-64 0</inkml:trace>
  <inkml:trace contextRef="#ctx0" brushRef="#br0" timeOffset="-158934.2">15987 15545 16575 0,'-3'-20'736'0,"1"14"160"0,2 6-720 0,0 0-176 0,0-7 0 0,0 7 0 16,0 0 3728-16,0 0 720 0,0 0 144 0,0 0 16 15,7 11-3024-15,1 2-624 0,-4 2-112 0,2 5-16 16,3 2-448-16,-2 3-96 0,-2 1-16 0,1 3 0 16,2 1-272-16,-1 2 0 0,-2 2 0 0,3 1 0 15,-2 4-1744-15,1-2-416 0,-2-1-80 0,-1 1-7408 16,0-5-1488-16</inkml:trace>
  <inkml:trace contextRef="#ctx0" brushRef="#br0" timeOffset="-158760.86">15921 15950 10127 0,'-9'-13'896'0,"5"9"-704"16,0-1-192-16,0 1 0 0,2 0 4752 0,-2 0 928 15,2-1 176-15,2 5 32 0,-1-5-3472 0,1 5-704 16,5-7-144-16,3 2-32 0,0 0-1088 0,4 0-208 0,1 1-48 0,0 0-16 15,2-3-176-15,4 2-272 0,1 0 64 0,3 1 16 32,0-1-2512-32,-1 0-496 0</inkml:trace>
  <inkml:trace contextRef="#ctx0" brushRef="#br0" timeOffset="-158573.49">16326 15777 24879 0,'0'0'2208'0,"0"0"-1760"0,0 0-448 0,0 0 0 16,0 0 2736-16,0 0 464 0,0 0 80 0,0 0 32 16,0 0-2064-16,8 0-416 0,3 1-64 0,-1-1-32 15,1-1-592-15,-1 2-144 0,3-1 0 0,3 0 0 16,-1 0-1008-16,2 1-224 0,2-1-48 0,0 2-16 16,2 0-2208-16,-2-2-432 0</inkml:trace>
  <inkml:trace contextRef="#ctx0" brushRef="#br0" timeOffset="-158276.59">16808 15675 15663 0,'0'0'1392'15,"0"-6"-1120"-15,0 0-272 0,0 0 0 0,-2-3 3536 0,1 2 656 16,0-2 128-16,-2 3 32 0,-1-1-2000 0,1 2-400 16,0 0-80-16,3 5-16 0,-6-2-736 0,0 4-160 15,-1 0-16-15,2 5-16 0,0 3-608 0,0 3-112 16,-1 3-16-16,3 2-16 0,0 2-176 0,0 1 0 15,3 1 0-15,2 0 0 0,0-1 0 0,3 0-144 0,3-2 144 0,3-1 0 16,0-1-128-16,5-4 128 0,2-1 0 0,2-3 0 16,-1-2 0-16,2-3-128 0,1-4 128 0,2-3 0 15,-1-2 0-15,0-4 0 0,-1-2 0 0,-3-3 0 16,0 1 0-16,-1-1 0 0,-4-2 0 0,-2 0 0 16,-3 3 128-16,-4 0-128 0,-2-1 0 0,-3 1 144 15,-3 1-144-15,-2 3 0 0,-4 0 0 0,-2 1-176 31,-2 2-1040-31,-1 0-192 0,-3 2-64 0,0 1 0 0,-1 0-1856 16,0 2-368-16,1-1-80 0</inkml:trace>
  <inkml:trace contextRef="#ctx0" brushRef="#br0" timeOffset="-158057.78">17290 15420 25791 0,'0'0'2304'0,"0"0"-1856"16,0 0-448-16,0 7 0 0,0 3 1648 0,0 0 224 16,0 0 48-16,0 5 16 0,0 2-560 0,0 2-112 15,0 2-32-15,0 3 0 0,1 3-720 0,-1 2-128 16,0 1-48-16,2 0 0 0,-1 1-336 0,1 0 0 16,1-1 0-16,1-1-128 15,0-2-1712-15,0-1-336 0,1-5-64 0,0-3-7712 16,-1-2-1552-16</inkml:trace>
  <inkml:trace contextRef="#ctx0" brushRef="#br0" timeOffset="-157870.2">17467 15399 10127 0,'0'0'896'0,"0"0"-704"0,0 0-192 0,0 0 0 15,-1 8 4752-15,-2 2 928 0,1 6 176 0,-1-2 32 16,2 3-3792-16,1 3-768 0,1 2-160 0,2 2-16 15,1 3-768-15,1 0-128 0,0 2-48 0,3 1 0 16,0 0-208-16,-1 2 0 0,1-2 0 0,0 3 0 16,0 1-2000-16,0-3-400 0,0-1-80 0,-2-3-11088 15</inkml:trace>
  <inkml:trace contextRef="#ctx0" brushRef="#br0" timeOffset="-157713.74">17406 15907 2751 0,'-8'-19'128'0,"4"11"16"0,-2-1-144 0,-1 0 0 16,1-1 0-16,0 3 0 0,4 1 7280 0,1 0 1424 16,-1-3 272-16,5 1 64 0,-1 0-6864 0,6 2-1392 15,0-2-272-15,1 3-48 16,0-1-1424-16,4 2-272 0,2 1-64 0,0 1-8880 16,1 2-1760-16</inkml:trace>
  <inkml:trace contextRef="#ctx0" brushRef="#br0" timeOffset="-157385.56">17788 15813 21183 0,'0'0'944'0,"0"0"192"0,0 0-912 0,0 0-224 0,0 0 0 0,8-2 0 16,-3-3 2176-16,3 1 400 0,0 0 80 0,-1 0 16 16,1-1-1776-16,1 1-368 0,3 1-64 0,0 0-16 15,-2 0-256-15,1 0-48 0,-1 0-16 0,1 2 0 16,-2 0 224-16,-9 1 32 0,0 0 16 0,0 0 0 15,6 5 176-15,-2 3 48 0,-3 1 0 0,-3 1 0 16,-2 1-48-16,0 2-16 0,-1 1 0 0,0 2 0 16,-1-1 0-16,1 2 0 0,1 0 0 0,2-2 0 15,0 0-144-15,1 2-32 0,1-1 0 0,1-2 0 16,3-1-192-16,1-1-32 0,1-2-16 0,3 1 0 16,1-5 16-16,1 1 0 0,-1-3 0 0,2-2 0 0,1 0-160 0,0-2 0 15,-1-3-160-15,-1 1 160 0,0-1-304 0,-1 0 48 16,2-1 0-16,0 0 0 15,-5-1-448-15,0 1-96 0,-2-2-16 0,-1-1 0 16,-1 0-1584-16,-2-1-320 0,-1 0-64 0,-4 0-11728 16</inkml:trace>
  <inkml:trace contextRef="#ctx0" brushRef="#br0" timeOffset="-157088.81">16810 15178 18431 0,'0'0'1632'0,"-1"-7"-1312"0,0 0-320 0,-1 2 0 16,2 5 2512-16,0 0 432 0,2-7 96 0,-2 7 16 15,0 0-656-15,0 0-128 0,0 0-32 0,6 2 0 16,2 3-1088-16,1 7-208 0,-2-1-48 0,-1 5-16 16,-1 2-656-16,2 3-224 0,-1-1 144 0,2 1-144 15,0 1 0-15,0 1-144 0,0-2 0 0,-1 3 0 16,1-1-1712-16,0-1-352 0,-1-1-64 0,-4-1-8320 16,4-2-1664-16</inkml:trace>
  <inkml:trace contextRef="#ctx0" brushRef="#br0" timeOffset="-156901.33">16813 15529 24127 0,'0'0'1072'0,"-5"-4"208"0,-2-7-1024 0,2 1-256 16,0 1 0-16,-1-1 0 0,2 1 2048 0,2-4 368 15,1 2 64-15,1 0 16 0,0 0-800 0,2 1-160 16,2-1-16-16,0 2-16 0,1 0-992 0,2 1-192 16,2 0-32-16,1 2-16 0,1-1-272 0,-1 2 0 15,-1 1 0-15,2-1 0 0,-2 1-240 0,3 1-48 16,-1 0-16-16,1-1 0 15,0 0-1440-15,-1-3-304 0,0-3-48 0,1 2-16 16,1-1-1264-16,-2 0-256 0</inkml:trace>
  <inkml:trace contextRef="#ctx0" brushRef="#br0" timeOffset="-156604.4">16994 15095 23039 0,'-13'-10'1024'0,"6"3"192"0,-2 1-960 0,-1-2-256 0,-3 0 0 0,0 0 0 16,-3 2 1664-16,0-5 272 0,-2 2 64 0,0 2 16 15,-3 4-336-15,0-1-64 0,2 2-16 0,-2 4 0 16,0 2-576-16,0 2-128 0,2 2-32 0,-1 8 0 15,0 1-288-15,4 3-48 0,1 5-16 0,3 5 0 16,2 0-320-16,5 7-192 0,3-1 192 0,6 1-192 16,6 2 0-16,5-1 0 0,2-3 0 0,3-1 0 15,2-2-144-15,3-2 144 0,1-8-128 0,1-1 128 16,2-4-128-16,1-2 128 0,0-4-128 0,2-3 128 16,0-3-160-16,-2-2 160 0,-2-3-192 0,1-4 192 15,-2-5 0-15,-2-3 0 0,-3-3 0 0,-1-2 0 0,-4-2 0 16,-3-3 0-16,-2-1 128 0,-3-1-128 0,-2-4 240 0,-3 0-48 15,-3-1-16-15,-2 1 0 0,-3-1 48 0,-3 2 16 16,-2 1 0-16,-4-3 0 0,-1 2-64 0,-3-2-16 16,-1 0 0-16,-2 1 0 15,-2-1-1456-15,1-2-304 0,-2 1-48 0</inkml:trace>
  <inkml:trace contextRef="#ctx0" brushRef="#br1" timeOffset="-153138.9">14639 11305 3679 0,'0'0'160'0,"7"-5"32"0,-2-2-192 0,0 3 0 0,1-2 0 0,-1 1 0 16,-5 5 3152-16,4-5 592 0,-4 5 112 0,0 0 32 16,0 0-2224-16,0 0-432 0,4-6-80 0,-4 6-32 15,0 0-368-15,2-5-80 0,-2-3-16 0,0 3 0 16,0 5 80-16,-2-5 16 0,-2 1 0 0,-1-3 0 15,-2 2-48-15,-1 0 0 0,-2 1 0 0,-2 1 0 16,-1 0 0-16,0 0 0 0,-1 3 0 0,-3-3 0 0,-3 2-240 0,-1 0-48 16,-2 1-16-16,-1 1 0 0,-2 0-208 0,0 2-64 15,0 0 0-15,1 2 0 0,-2 3-128 0,1 1 0 16,-2 0 0-16,2 3 0 0,0 1 0 0,0 2 0 16,-2 1 0-16,-1 1 0 0,0 2 0 0,1 2 0 15,0 3 0-15,-2 1 0 0,-1-5 0 0,1 4 0 16,0-2 0-16,1 1 0 0,-1 1-144 0,3 2 144 15,-1 0 0-15,1 1 0 0,-2 0 0 0,2 0 0 16,0-1 0-16,2 4 0 0,-1 0 0 0,1 1 0 16,2 1 0-16,-1 1 0 0,2 3 0 0,1 1-128 15,2 1 128-15,-2 0-160 0,-1 1 160 0,1 0 0 16,0 2 0-16,1-1 0 0,-1 1 0 0,2 2 0 16,-1 1 0-16,1 3 0 0,-2-2 0 0,-1 1 0 0,0 2 0 15,-1-2 0-15,1 2 0 0,0 0 0 0,1 1 0 0,0-1 0 16,-1 4 0-16,1 0 0 0,2 0 0 0,-2 2 0 15,-1 2 0-15,1-1 0 0,0-2 0 0,1 1 0 16,2-5 0-16,1 1-128 0,0 3 128 0,2-6 0 16,-1-1 0-16,3-3 0 0,1 0 0 0,3-3 0 15,1 0 0-15,2 1 0 0,1-2 0 0,2 0 0 16,4-2 0-16,2-1 0 0,-1-1 0 0,2 1 0 16,3-1 0-16,-1-4 0 0,2 0 0 0,1-1 0 15,0 0 0-15,2-2 0 0,-1-2 0 0,2 0 0 16,0 1 0-16,0-1 0 0,2 0 0 0,3-1 0 15,1 0 0-15,0 0 0 0,1-3 0 0,-1 0 0 16,0 0 0-16,3 0 0 0,0-1 0 0,0 0 0 0,1 0 0 16,0 0 128-16,-1-4-128 0,1 0 0 0,1-3 0 0,1-1 144 15,-1-3-144-15,1 2 0 0,1-3 160 0,1 0-160 16,-1-2 128-16,-2-1-128 0,-1 0 128 0,0-2-128 16,3 1 0-16,0-1 128 0,-4-2-128 0,1 1 0 15,1 0 144-15,1 0-144 0,-1 0 128 0,1 2-128 16,-1 0 160-16,2 1-160 0,1-1 176 0,0 1-176 15,1 1 192-15,2-1-192 0,1 0 192 0,0-2-192 16,1 0 192-16,1-3-192 0,-2-1 240 0,0 0-64 16,0-3-16-16,0 2 0 0,0 0-16 0,0-1 0 15,0 1 0-15,-2 0 0 0,2 2-144 0,-1-1 192 16,-2 0-192-16,2 1 192 0,0 1-16 0,-1 0 0 16,1 1 0-16,0 1 0 0,-1 1 16 0,1-2 0 15,-1 2 0-15,-4 0 0 0,1 0-192 0,-1 0 160 0,2 1-160 0,-2 1 160 16,0-3-160-16,-1 3 0 0,1-1 144 0,1 1-144 15,-2 1 128-15,0 1-128 0,1 1 128 0,-1-1-128 16,0 1 128-16,0 0-128 0,0 0 128 0,0 1-128 16,-1 2 128-16,0-1-128 0,0-2 128 0,0 0-128 15,-1 3 0-15,-1 1 144 0,-1-3-144 0,0 2 0 16,-3 0 128-16,0 0-128 0,0 0 0 0,1 3 0 16,0-4 0-16,-2 2 128 0,1 0-128 0,-2 1 0 15,-1-1 128-15,-1 0-128 0,1 0 0 0,0-1 0 16,0 0 0-16,0-2 128 0,0 2-128 0,-1 0 0 15,0 0 128-15,-1 3-128 0,0-4 0 0,-1 1 0 16,1 1 0-16,-1 1 0 0,1-2 128 0,-2 0-128 16,-1 1 0-16,-1 2 0 0,1-3 128 0,0 1-128 0,2-1 128 0,-2 0-128 15,-1 1 192-15,1-1-192 0,-1 0 160 0,1-1-160 16,0-1 128-16,0-1-128 0,1 3 0 0,0-1 0 16,3 2 0-16,-2-2 0 0,1 1 0 0,-2 1 0 15,0-2 128-15,0 1-128 0,0-1 0 0,2 0 0 16,-2-2 0-16,-1-1 0 0,-1 0 0 0,1-2 0 15,-1-5 0-15,-7-2 0 0,0 0 128 0,0 0-128 16,6-2 128-16,-6 2-128 0,6-7 128 0,-3 1-128 16,0-5 128-16,-2 0-128 0,1-3 128 0,-4 0-128 15,1-1 128-15,0 0-128 0,-2 1 128 0,1-2-128 16,-2-1 0-16,-2 0 128 0,1 2-128 0,0-2-144 16,0 0 144-16,0 2-208 0,1 4 208 0,0-1-192 15,1 3 192-15,2 2-192 0,1 7-64 0,0 0 0 0,0 0 0 16,0 0 0-16,0 0 16 0,0 0 0 0,0 0 0 0,9 6 0 15,0 0 64-15,0 3 16 0,-1 3 0 0,1 2 0 16,0 3 160-16,0-2-128 0,2 1 128 0,-1 3-128 16,-1 0 128-16,0 1 0 0,-1 1 0 0,0-3 128 15,-1 0 240-15,-1 2 48 0,-1-1 16 0,-1 0 0 16,-1-3 240-16,-2 0 48 0,-3 0 16 0,-1 1 0 16,-2-3 144-16,-2 2 16 0,-1-3 16 0,-1-2 0 15,-1 3-256-15,-2-3-48 0,0-2-16 0,1 1 0 16,-4 1-288-16,0-4-64 0,0-1-16 0,0-2 0 15,-2-1-352-15,0-2-80 0,1 0-16 0,1-1-14096 16,-2-1-2816-16</inkml:trace>
  <inkml:trace contextRef="#ctx0" brushRef="#br1" timeOffset="-152341.86">16609 16309 21183 0,'0'0'944'0,"-6"0"192"0,1 1-912 0,5-1-224 16,-4 4 0-16,1 3 0 0,2-2 1712 0,1 3 288 15,1-1 64-15,0 3 16 0,2 1-1072 0,1 2-224 16,0 2-32-16,1 0-16 0,0 1-160 0,2 0-16 16,2 1-16-16,0-4 0 0,0-3-240 0,0 0-48 15,3 0-16-15,0-3 0 0,-2 1-80 0,1-4-16 16,-1-3 0-16,0-2 0 0,0-2-144 0,0 0 0 15,-1-3 144-15,2 1-144 0,-1-1 0 0,2-1 0 16,-1-1 0-16,1-1-128 0,0 0-160 0,0 0-32 16,-3-2 0-16,1 1 0 0,-1 0 0 0,0 0 0 15,-1 0 0-15,0 0 0 0,-1 0 320 0,-2-1-192 16,-1 0 192-16,0 4-160 0,-2-3 160 0,1 3 0 16,-2 0 0-16,-2 1 0 0,1-1 144 0,-1 2-144 0,-2-2 192 0,-1 2-192 15,-2 0 320-15,-1 1-64 0,-1 0 0 0,-1 1 0 16,-3-1 0-16,-1 3 0 0,-1 0 0 0,-2 1 0 15,1-1-16-15,0 2-16 0,2 1 0 0,4 1 0 16,0 0-96-16,1-1 0 0,8-2-128 0,0 0 192 16,0 0-192-16,0 0 0 0,0 0 0 0,0 0-160 15,0 0 16-15,8 4 0 0,0 1 0 0,1-3 0 16,1-1 144-16,2-1-160 0,3 0 160 0,-1 0-160 16,-1 0 160-16,0 0-208 0,0 0 80 0,0 0 128 15,0-1-192-15,-1-1 192 0,0 2-192 0,-2 2 192 16,-2 0 0-16,0 2 0 0,-2 1 0 0,1 2 192 15,-7-7 496-15,5 9 96 0,-1 3 32 0,-2 0 0 16,1-2 96-16,0 3 32 0,-1 0 0 0,2 1 0 0,0-1-624 16,1 1-128-16,2-1-32 0,1 0 0 15,1 0-1040-15,1 0-208 0,1 1-32 0,0-4-15968 16</inkml:trace>
  <inkml:trace contextRef="#ctx0" brushRef="#br0" timeOffset="-149484.35">13689 17778 21935 0,'-3'-6'960'0,"16"-23"224"15,-14 20-944-15,0-2-240 0,-2 1 0 0,2-1 0 0,0 0 1024 0,1 0 144 16,-2 1 48-16,2-2 0 0,-1 0 352 0,2 2 80 16,2 1 16-16,0 0 0 0,-1 0-432 0,1-1-80 15,-2 3 0-15,2 1-16 0,-3 6 16 0,0 0 0 16,0 0 0-16,0 0 0 0,6 7-256 0,1 3-64 16,-1 2 0-16,-2 8 0 0,0 1-192 0,-1 7-32 15,-2 7-16-15,-1 5 0 0,-1 4-208 0,-1 3-64 16,0 1 0-16,0 3 0 0,4 1-320 0,-1-4 0 15,0-2 0-15,2-4 0 16,0-2-352-16,-1-6-144 0,1-1-16 0,1-4-16 16,0-2-2032-16,0-4-384 0,-1-1-96 0,3-5-13872 0</inkml:trace>
  <inkml:trace contextRef="#ctx0" brushRef="#br0" timeOffset="-149281.16">13950 17667 29711 0,'4'-21'1312'0,"-2"15"288"0,0-1-1280 0,0 2-320 0,2 0 0 0,-4 5 0 16,0 0 1152-16,0 0 192 0,7 5 16 0,-1 3 16 15,1 2 0-15,0 5 0 0,1 3 0 0,0 5 0 16,-1 5-752-16,0 4-160 0,0 0-16 0,0 3-16 16,-1 1-208-16,2 1-32 0,0 1-16 0,-2 0 0 15,2 2-176-15,0-7 0 0,-2 2 0 0,1-1 0 16,-1-4-368-16,1-2-144 0,-2-2-48 0,-1 0 0 15,-1 1-1760-15,1 3-368 0,-2-7-64 0</inkml:trace>
  <inkml:trace contextRef="#ctx0" brushRef="#br0" timeOffset="-149076.49">13780 18117 26719 0,'-15'0'1184'0,"15"0"240"0,-7 0-1136 0,2 1-288 0,5-1 0 0,0 0 0 16,0 0 2160-16,-1 8 368 0,2 0 80 16,4-1 16-16,3-5-1008 0,2 2-192 0,2-3-32 0,5 1-16 15,7-4-608-15,2-2-128 0,4-2-32 0,2-3 0 16,3-6-432-16,2 0-176 0,1-3 128 0,-6-1-12992 16,3-3-2592-16</inkml:trace>
  <inkml:trace contextRef="#ctx0" brushRef="#br0" timeOffset="-148170">14698 18024 16863 0,'0'0'752'0,"0"0"144"0,-8 2-704 0,2-1-192 0,-1-1 0 0,1 1 0 0,-1-1 1024 0,1 3 160 16,6-3 32-16,-7 3 16 0,1-2 544 0,6-1 96 15,0 0 32-15,-6 4 0 0,6-4-176 0,0 0-16 16,0 0-16-16,0 0 0 0,0 0-528 0,8-1-96 16,4-3-32-16,2 1 0 0,1-2-336 0,2-2-80 15,2-1-16-15,3-1 0 0,4-1-224 0,2-1-64 16,2 1 0-16,2-2 0 0,2 1-128 0,3-1-16 16,-2 1-16-16,0 1 0 0,-1-3-160 0,-1-1 160 15,1-1-160-15,-3 0 160 0,-1-1-160 0,-1-2 128 16,-2 1-128-16,0 0 128 0,-1 0-128 0,-1 0 160 15,-1 0-160-15,-4 1 160 0,0 3-160 0,-3 2 0 16,-1 0 0-16,-3 2 128 0,-2 1-128 0,-2 0 128 16,-1 1-128-16,0 0 128 0,-1 2-128 0,-2 1 160 15,0-1-160-15,-5 5 160 0,0 0-32 0,4-4 0 0,-4 4 0 0,4-4 0 16,1-3 128-16,-5 7 0 0,5-4 16 0,-5 4 0 16,6-3 48-16,-6 3 0 0,7-2 0 0,1 5 0 15,1 2-64-15,4 3-16 0,0-4 0 0,3 5 0 16,2 1 16-16,2 2 16 0,1 0 0 0,2 1 0 15,3 4 48-15,3 2 0 0,0 0 0 0,1 1 0 16,1 4 16-16,1-3 16 0,2 2 0 0,0-1 0 16,0-2-96-16,1 0 0 0,2 0-16 0,-1-1 0 15,1-1-240-15,-2-1 176 0,-1-2-176 0,1-2 160 16,-1-2-160-16,-8-2 0 0,-1 1 0 0,0 0 128 16,-1-3-256-16,0 0-64 0,-1-1-16 0,0 1 0 15,-1 0-1680-15,2 0-336 0,-1 1-64 0,-1-3-11360 16,-3-1-2288-16</inkml:trace>
  <inkml:trace contextRef="#ctx0" brushRef="#br0" timeOffset="-146904.35">16463 18130 10127 0,'2'12'896'0,"-2"-3"-704"16,0-9-192-16,0 0 0 0,0 0 1952 0,0 0 352 15,0 0 80-15,0 0 16 0,0 0-912 0,0 0-176 16,0 0-32-16,0 0-16 0,0 0 0 0,0 0 0 15,0 0 0-15,0 0 0 0,0 0-176 0,0 0-16 16,0 0-16-16,6-1 0 0,2-2 48 0,4 0 16 16,1 0 0-16,2-4 0 0,2-3-96 0,3 3-32 15,3 2 0-15,3-2 0 0,1-1-336 0,1-1-64 0,0-2-16 16,2-2 0-16,1-3-256 0,-1 2-48 0,-1-2-16 16,3 2 0-16,1-5-128 0,-3 6-128 0,0 2 144 0,-2-1-144 15,1 0 128-15,-4 4-128 0,0 0 0 0,3 2 0 16,0-1 0-16,0 1 128 0,-2-2-128 0,2 2 0 15,-5-2 0-15,7 0 0 0,-5-1 0 0,-3 1 0 16,-2 4 256-16,-1-1-32 0,-2-2-16 0,-1 1 0 16,-4 2 144-16,-2 0 32 0,0 1 0 0,0-2 0 15,-3 3-144-15,1-2-32 0,-1 1 0 0,-1 0 0 16,1 1-32-16,-7 2-16 0,0 0 0 0,6-3 0 16,0 2 32-16,-6 1 0 0,5-3 0 0,1 3 0 15,1 0 112-15,1 3 16 0,-1-3 16 0,3 3 0 16,-1 2-128-16,2 0-16 0,5 0-16 0,5 4 0 15,0 2 16-15,4-1 16 0,-1 3 0 0,4-1 0 0,-1 0 32 16,3 1 0-16,1 1 0 0,2 0 0 0,1 1 32 0,1-1 16 16,0-1 0-16,0 1 0 0,1-1-80 0,-1 3-16 15,1 0 0-15,0-1 0 0,-1 5-192 0,-1-3 144 16,0 2-144-16,-1-3 128 0,-1-2-128 0,0 0 0 16,0-5 0-16,-5 0 0 0,-2 1 0 0,-2-1 0 15,-3-1 0-15,-1-1 0 0,0-2-288 0,-2 0-96 16,-1-1 0-16,-1-1-16 15,-5-3-1936-15,1 0-384 0,-2-2-80 0,-3-2-17008 0</inkml:trace>
  <inkml:trace contextRef="#ctx0" brushRef="#br0" timeOffset="-146251.28">17445 17460 23903 0,'0'0'1056'0,"0"0"224"0,-3-3-1024 0,3 3-256 0,-2-4 0 0,2 4 0 16,0 0 1712-16,0 0 288 0,0 0 64 0,0 0 16 15,0 0-160-15,0 0-48 0,0 0 0 0,0 0 0 16,-1 8-656-16,1 3-144 0,0 2-32 0,0 4 0 16,-2 2-352-16,1 3-80 0,0 3-16 0,-2-1 0 15,0 0-336-15,2 1-64 0,0 0 0 0,-1 1-16 16,0-1-176-16,1-2 0 0,-1-3-192 0,2-2 192 31,0-1-1744-31,-1-3-240 0,2-3-32 0,1-2-16 16,-2-9-1488-16,0 0-320 0,0 0-48 0</inkml:trace>
  <inkml:trace contextRef="#ctx0" brushRef="#br0" timeOffset="-145782.48">17458 17194 28159 0,'-4'-12'1248'0,"4"12"256"0,0 0-1200 0,0 0-304 16,-1-6 0-16,1 6 0 0,0 0 1136 0,0 0 160 15,0 0 48-15,0 0 0 0,0 0-16 0,0 0 0 16,-1 6 0-16,1 5 0 0,-2 3-1008 0,2 3-320 16,-2 1 160-16,2 3-160 0,0 1 176 0,2-1-48 15,-2-3-128-15,3-1 192 0,-1 0-192 0,1-4 0 16,1-2 128-16,-1-3-128 0,-3-8 0 0,0 0 0 15,0 0 0-15,6-3 0 0,1-2 0 0,-2-4 0 16,-1-3 0-16,0-2 0 0,1-3 0 0,0-2-128 0,-2 1 128 0,-1-1 0 16,2-4 0-16,0 3 0 0,-1-1 0 15,-1-2 0-15,0 1 0 0,-1 1-128 0,0 1 128 0,2 0 0 16,-1 0-192-16,0 2 192 0,-1 1-192 0,-1 4 192 16,0 2-208-16,0 3 64 0,0 1 16 0,0 7 0 15,0 0 128-15,0 0-192 0,0 0 192 0,3 12-192 16,-2 2 192-16,-1 5-128 0,0 1 128 0,1 4-128 15,2-1 128-15,1 2 144 0,0 0-16 0,1-2-128 16,1-2 0-16,2-1 0 0,1-1 0 0,1-4 0 16,-3-2 176-16,2-3 80 0,3-2 0 0,-1-2 16 15,-1-3 288-15,-1-2 48 0,-1-2 16 0,0-3 0 16,-2-2 144-16,2-2 48 0,1 1 0 0,-1-3 0 16,-1 1-448-16,0-2-96 0,-1-4-16 0,-1 0 0 15,-1 0-256-15,1-1 0 0,-2 0-208 0,-1 1 80 16,2-1-1792-16,0 2-336 0,-1-3-80 0,-1 1-14720 15</inkml:trace>
  <inkml:trace contextRef="#ctx0" brushRef="#br0" timeOffset="-145407.59">17824 17142 28159 0,'0'0'1248'0,"2"8"256"0,-2 1-1200 0,1 1-304 16,-2 1 0-16,2-1 0 0,0 2 800 0,1-2 96 15,-1 1 32-15,2 2 0 0,2-3-112 0,0 1-32 16,1-1 0-16,2 2 0 0,0-3-480 0,-1 0-112 16,-1-1 0-16,1 0-16 0,-1-2-48 0,2-2-128 15,1 1 192-15,0-5-64 0,-1 0 48 0,0 0 0 0,0-5 0 0,0 1 0 16,-2 0-16-16,1-2 0 0,-2-2 0 0,0 0 0 16,0 0-160-16,0-2 0 0,-1-1 144 0,0-2-144 15,0 2 0-15,-1-1 0 0,-1-1 0 0,1 1 0 16,-2 0 0-16,2 1 0 0,-2 0 0 0,1 5 0 15,-2-1 320-15,1 1 0 0,-1 6 0 0,0 0 0 16,0 0 368-16,0 0 64 0,0 0 16 0,0 0 0 16,0 8-352-16,0 1-64 0,-1 0-16 0,1 2 0 15,1 4-192-15,1 0-144 0,2 1 192 0,0 0-192 16,1-2-128-16,2 2-144 0,0-3-32 0,4 6 0 16,1-2-2096-16,-4-9-416 0,1-1-96 0,0-2-12448 15</inkml:trace>
  <inkml:trace contextRef="#ctx0" brushRef="#br0" timeOffset="-145204.52">18326 17151 25919 0,'-9'-10'1152'0,"9"10"224"0,-5-4-1104 0,-2 1-272 16,-2 2 0-16,2-2 0 0,-1 2 1952 0,0 2 336 16,1 3 64-16,1 1 16 0,1 2-688 0,1 3-128 15,0-1-16-15,1 4-16 0,2 4-624 0,0 2-128 16,-2 0-32-16,3 1 0 0,1-1-112 0,1 1-32 15,0-2 0-15,3 0 0 0,2-5-192 0,3 2-32 16,3-2-16-16,2-3 0 0,0-3-160 0,4-1-48 16,-1-2 0-16,-1-4 0 0,1-1-144 0,3-4 0 15,2 1-192-15,7-5 192 16,-5 1-1728-16,-1-1-208 0,-2-3-48 0,-8 4-16528 0</inkml:trace>
  <inkml:trace contextRef="#ctx0" brushRef="#br0" timeOffset="-143984.2">15508 17341 3679 0,'0'0'320'0,"1"-6"-320"0,0-1 0 0,1 1 0 0,-1-3 2816 0,0 0 512 0,1-1 80 0,0 3 32 15,-1-1-1056-15,1-3-208 0,-2 1-32 0,0 2-16 16,0 8-208-16,0 0-32 0,0 0-16 0,0 0 0 16,0 0-448-16,0 0-80 0,0 0-32 0,0 0 0 15,0 0-288-15,1 8-64 0,-1 2-16 0,0 5 0 16,0 0-208-16,0 5-32 0,-3 2-16 0,1 3 0 15,-3 0-48-15,2-2-16 0,0 2 0 0,2-4 0 16,0 1-624-16,1-1-160 0,-1 1-16 0,-1-1 0 16,1-3-112-16,0-1-32 0,-1 0 0 0,2-4 0 31,0-1-2176-31,0-1-432 0,-1 0-80 0,1-11-12416 0</inkml:trace>
  <inkml:trace contextRef="#ctx0" brushRef="#br0" timeOffset="-143608.9">15585 16846 18431 0,'-9'-11'1632'0,"9"11"-1312"15,-4-5-320-15,0 1 0 0,-2-1 2544 0,1 0 432 16,0 0 96-16,0 2 0 0,-2-1-1136 0,2 2-224 15,5 2-48-15,-5 0-16 0,-3 1-816 0,3 4-176 16,0 2-16-16,1 0-16 0,0 5-464 0,0 1-160 16,0 2 0-16,0 2 144 0,4-1-144 0,1 1 0 15,1-1 0-15,0 0 0 0,4-2 0 0,-1-2-144 0,1-2 144 0,2 1 0 16,1-1-128-16,0-1 128 0,2-5 0 0,0-1 0 16,3-2-128-16,-1-1 128 0,-2-1 0 0,0-5 0 15,-2 1 0-15,-1-1 144 0,-2-3 16 0,1-2 0 16,-2-2 272-16,0-2 48 0,-1 0 16 0,-1-2 0 15,-1 2 192-15,0-1 32 0,-2-1 16 0,-2 3 0 16,0-2-736-16,-2 3-336 0,0 1 16 0,-1 1 16 31,-2 0-208-31,2 1-64 0,-4 1 0 0,0-1 0 16,-1 3-2496-16,3 0-496 0,0 2-96 0</inkml:trace>
  <inkml:trace contextRef="#ctx0" brushRef="#br0" timeOffset="-143390.08">15808 16700 20271 0,'0'0'1792'0,"0"0"-1424"0,0 0-368 0,0 0 0 0,0 0 2960 0,0 0 528 16,0 0 96-16,1 9 32 0,0 0-1840 0,0 2-368 16,1 2-80-16,-1-2-16 0,2 4-608 0,-1 2-128 15,0 1-32-15,0 0 0 0,0 0-384 0,0 2-160 16,1 2 128-16,-2-2-128 15,0 1-272-15,1-1-144 0,-2 1-32 0,2-1 0 16,1 1-2176-16,-1-6-432 0,0-2-80 0,-1-2-6400 16,0-3-1264-16</inkml:trace>
  <inkml:trace contextRef="#ctx0" brushRef="#br0" timeOffset="-143198.31">15937 16658 14735 0,'0'0'1312'0,"0"0"-1056"0,0 0-256 0,0 0 0 15,0 0 3616-15,0 0 672 0,0 0 128 0,1 8 16 16,3 4-2672-16,-2 2-544 0,0 0-96 0,0 3-32 16,2 3-480-16,0 2-96 0,1-1-32 0,1 2 0 15,-1 1-480-15,0 1 128 0,0-1-128 0,2 1 0 16,1-1-272-16,-2-2-112 0,1-1 0 0,-1-3-16 16,-1 0-1888-16,1-2-368 0,-1-2-80 0</inkml:trace>
  <inkml:trace contextRef="#ctx0" brushRef="#br0" timeOffset="-143013.65">15852 16884 24879 0,'0'0'2208'0,"0"0"-1760"16,0 0-448-16,0 0 0 0,0 0 2912 0,0 0 496 15,0 0 112-15,0 0 0 0,8 4-1792 0,1 0-352 16,0-2-80-16,3-1-16 0,1 1-832 0,1-2-192 15,0-3-16-15,5 1-16 0,-1-2-224 0,1 0-192 16,2 1 48-16,2-1-12528 16,0-1-2496-16</inkml:trace>
  <inkml:trace contextRef="#ctx0" brushRef="#br0" timeOffset="-141982.52">15775 17500 5519 0,'-4'-4'496'0,"0"1"-496"0,-1 0 0 0,0 0 0 0,0 3 2688 0,5 0 448 0,-4-4 96 0,4 4 16 16,0 0-1072-16,0 0-192 0,0 0-64 0,0 0 0 16,0 0-480-16,0 0-96 0,7 4-32 0,3 2 0 15,0-1-352-15,3 1-64 0,3 2 0 0,2 1-16 16,1 0 64-16,4 2 16 0,0-1 0 0,2 2 0 15,2 1 48-15,2 3 16 0,1 2 0 0,-1 0 0 0,-1 0-464 0,1 3-96 16,-2-1-16-16,1-1 0 0,-4 1-272 0,0-3-176 16,1 0 192-16,-1-2-192 0,1 2 0 0,0-4 0 15,1 0-240-15,1-1-11872 16,1-3-2384-16</inkml:trace>
  <inkml:trace contextRef="#ctx0" brushRef="#br0" timeOffset="-135499.59">8603 10348 28447 0,'0'0'1264'0,"0"0"256"0,0 0-1216 0,-8 0-304 0,8 0 0 0,0 0 0 15,-6 3 1136-15,2 3 160 0,0 3 48 0,3 7 0 16,1 2-224-16,1 7-32 0,2 8-16 0,2 3 0 15,0 5-688-15,0-7-128 0,3 1-16 0,1 0-16 16,2-1-224-16,0 0 0 0,1 0-192 0,0 1 192 31,0-1-2368-31,5 6-384 0,-3-3-64 0</inkml:trace>
  <inkml:trace contextRef="#ctx0" brushRef="#br0" timeOffset="-135249.52">8705 10325 12895 0,'0'0'1152'0,"5"-7"-928"16,0-3-224-16,3 2 0 0,1 1 2496 0,2 1 464 15,-1 1 96-15,3 1 16 0,3 1-1696 0,1 3-336 16,2 0-64-16,2 3-16 0,4 2-272 0,0 3-64 16,1 0-16-16,0 2 0 0,0 3-224 0,1 1-32 15,1 5-16-15,-2-2 0 0,-3 2 208 0,-2-1 32 16,-3 3 16-16,-1 3 0 0,-4 2 176 0,-2 1 48 15,-3 3 0-15,-3 0 0 0,-3 3-144 0,-2 2-32 0,-2 3 0 16,-2 1 0-16,-4 1-368 0,-1 1-80 0,-3-1 0 0,1-3-16 16,-4-5-176-16,2-3 0 0,1-3 0 0,3-3-11584 15,3 1-2176-15</inkml:trace>
  <inkml:trace contextRef="#ctx0" brushRef="#br0" timeOffset="-134248.7">15166 15757 20559 0,'0'0'896'0,"0"0"208"0,0 0-880 0,5-10-224 0,-10 7 0 0,1-2 0 16,2-1 1024-16,0-2 176 0,2 0 16 0,2 0 16 16,-1-1-208-16,2 1-64 0,0 2 0 0,3-2 0 15,0 3-448-15,2-1-80 0,1 1-32 0,-1 3 0 16,1 2-64-16,0 1-16 0,0 0 0 0,-2 2 0 15,-1 1 0-15,1 1-16 0,-7-5 0 0,6 8 0 16,0 1-32-16,-2 0 0 0,-2 0 0 0,1 3 0 16,-2-3-96-16,-1 1-32 0,-1 1 0 0,-1 2 0 15,1-3-144-15,0 3 0 0,-2 0 144 0,2-1-144 16,-4 1 0-16,1 1 128 0,0 1-128 0,1 0 0 16,-2 0 0-16,1-1 0 0,-1-1 0 0,2 0 128 0,2-1-128 0,2 1 0 15,1 0 0-15,0 0 128 0,1-1-128 0,2-2 0 16,2-2 0-16,0 0 0 0,4 0-208 0,-1-1 32 15,2-3 16-15,0-2 0 16,-2-2-688-16,2-4-144 0,0-4-32 0,-1-1-8256 16,1-3-1648-16</inkml:trace>
  <inkml:trace contextRef="#ctx0" brushRef="#br0" timeOffset="-134043.79">15302 15530 17503 0,'0'0'1552'0,"0"0"-1232"0,1 10-320 0,0-1 0 16,1 0 1328-16,0 1 208 0,2-2 32 0,1 4 16 16,1 2-304-16,1 2-48 0,1 1-16 0,3-2 0 15,-1 4-128-15,-1 0-48 0,0 1 0 0,0-1 0 16,1 0-96-16,-3 0-32 0,0-2 0 0,-1 1 0 16,1-2-128-16,-3 1-16 0,-2 1-16 0,0-1 0 15,-1-1-432-15,-1-1-64 0,-1 2-32 0,-2 2 0 16,1 0-880-16,-1 1-176 0,0-1-48 0,1 1-15184 15</inkml:trace>
  <inkml:trace contextRef="#ctx0" brushRef="#br5" timeOffset="-130051.71">10856 17575 17439 0,'-3'-4'768'0,"3"4"176"16,0 0-752-16,0 0-192 0,-2-4 0 0,4-1 0 0,-2 5 1088 0,6-6 176 15,3-3 32-15,3 0 16 0,1 0-64 0,0 1-16 16,-2 2 0-16,2-1 0 16,0-1 80-16,0 1 16 0,0-3 0 0,1 1 0 0,-3 0-384 0,2-1-80 15,0 1-16-15,-2-3 0 0,-2 0-400 0,-1 0-64 16,-2-1-32-16,-1 0 0 0,-2 2-144 0,-2-1-16 16,-2 0-16-16,-2 0 0 0,-2 3 48 0,-1-1 16 15,-3 2 0-15,-2 2 0 0,-1 2 208 0,-1 1 32 16,-1 3 16-16,0 4 0 0,-1 2-144 0,1 4-32 0,0 1 0 0,1 4 0 15,0 0-144-15,2 4-48 0,2 0 0 0,4 2 0 16,1 1-128-16,4 3 0 0,3 1 0 0,3 1 0 16,3-5 0-16,2 1 0 0,-1-1 0 0,2-1 0 15,2-3 0-15,3 0 0 0,1-1 0 0,2-1 0 32,1-3-320-32,1 0-80 0,3 0-32 0,-1-4 0 15,2 0-2256-15,1-5-464 0,-1-4-96 0,-2-3-10832 0</inkml:trace>
  <inkml:trace contextRef="#ctx0" brushRef="#br5" timeOffset="-129442.33">11303 17465 1839 0,'-4'-21'0'0,"3"12"160"0,-2-3-160 0,3-1 0 0,-1-1 0 0,1 1 0 15,0 1 5056-15,1 1 992 0,1-1 192 0,0 3 32 0,1 4-3376 0,-3 5-672 16,0 0-144-16,5 6-32 0,0 7-736 0,1 5-160 16,-3 1-16-16,3 3-16 0,-1 4-480 0,0 0-80 15,-1 5-32-15,0 0 0 0,0-1-256 0,0-1-48 16,0-3-16-16,-2-2 0 0,1-1 96 0,0-2 16 15,0-3 0-15,0-1 0 0,0-2-320 0,-1-5-272 16,2-4 48-16,-4-6 16 0,0 0 48 0,7-6 16 16,0-4 0-16,3-4 0 0,-1-2-96 0,1-4-16 15,1-2 0-15,-1-2 0 0,-1-6 64 0,0 0 0 16,-1-1 0-16,0 1 0 0,0 1 192 0,0 1-192 16,-2 0 192-16,2 2-192 0,0-1 192 0,-2 5 0 15,-1 4 0-15,1 3 0 0,-2 3 0 0,-2 5 0 16,2 1 0-16,-4 6 0 0,0 0 240 0,0 0-16 15,3 11 0-15,-2 3 0 0,0 3 32 0,-1 1 16 0,0 2 0 16,2-2 0-16,0 0-272 0,1 1 160 0,1-1-160 0,1-1 128 16,1 1-128-16,2-2 0 0,0-3 0 0,3-3 0 15,0-1 0-15,1-1 0 0,2-3 0 0,-1-1 0 16,2-2-176-16,-1-4 176 0,0 0-128 0,-1-4 128 16,-1-1-128-16,0-1 128 0,1-3-128 0,-3 2 128 15,-2-2 0-15,0-1 0 0,-1-1 0 0,-1 1 0 16,-2 0 0-16,-1 2 0 0,-2 1 0 0,0 0 0 15,-1 2 0-15,-1 1 0 0,-2-1 0 0,3 7 128 16,0 0-128-16,0 0 0 0,-6 3-128 0,-1 2 128 16,2 1-208-16,1 5 32 0,2 2 16 0,0 4 0 15,4 0 160-15,3 2 0 0,3 1 0 0,2 1 0 16,3-2 0-16,3 1-128 0,2-4 128 0,-1-2 0 0,1-5 0 0,2-1 0 16,-1-3 0-16,1-2 0 0,1-3 0 0,-3-3 0 15,-4-1 0-15,-1-4 176 0,-1-2 176 0,-2-4 32 16,-2-1 16-16,-3 1 0 0,-3-4 240 0,-1 1 32 15,-1 0 16-15,-3 2 0 0,-2-2-256 0,-3 2-48 16,-1-1-16-16,-2 0 0 0,-4 1-240 0,0-2-128 16,-1 1 160-16,0 2-160 0,1-2-208 0,-1 2-144 15,0 0-32-15,2 1 0 16,2 1-1984-16,2 0-384 0,1 0-96 0</inkml:trace>
  <inkml:trace contextRef="#ctx0" brushRef="#br5" timeOffset="-129239.31">12204 16817 15663 0,'0'0'1392'0,"0"0"-1120"0,0 0-272 0,3 12 0 16,1 5 5440-16,1 5 1024 0,1 4 192 0,1 4 64 16,1 3-4400-16,1 3-864 0,3 3-176 0,1 4-48 15,1 4-432-15,0 3-96 0,1 2 0 0,2 0-16 16,0 0-560-16,1-5-128 0,0-4 0 0,0-2 0 31,1-2-2176-31,-1-1-432 0,0-1-80 0</inkml:trace>
  <inkml:trace contextRef="#ctx0" brushRef="#br0" timeOffset="-105815.15">20707 17337 20271 0,'0'0'1792'0,"0"0"-1424"0,0 0-368 0,0 0 0 0,0 0 928 0,8-2 112 0,0-1 32 0,3 2 0 16,5 0-368-16,1-1-80 0,0 2-16 0,4 0 0 16,3 2 432-16,4-1 96 0,2 2 16 0,1 0 0 15,3 1-192-15,1 0-16 0,2-1-16 0,2-2 0 16,3 2 48-16,2-3 16 0,3 0 0 0,4-3 0 16,2 1-448-16,4-1-96 0,3-1 0 0,4 1-16 15,0 2-128-15,1 1-32 0,2 0 0 0,6 1 0 16,3 3-272-16,-6-1 160 0,-1 0-160 0,4-1 128 15,-3 1-128-15,0-3 0 0,-1 0 144 0,-4-3-144 16,1 1 128-16,2 0-128 0,-4-2 128 0,-1-1-128 0,-6-1 128 16,0-1-128-16,1 1 160 0,-4 0-160 0,0 0 144 0,-2 1-144 15,-1-1 128-15,0 1-128 0,-3 1 0 0,-4-2 0 16,-3 1 128-16,15-3-128 0,-9 0 0 0,-17 3 0 16,0 1 144-16,11-3-144 0,-3 1 0 0,-4 2 0 15,-1 3 0-15,-1-2 128 0,0 0-128 0,-2 1 0 16,-2-2 0-16,-7 1 0 0,-1 1 0 0,11 0 144 15,0-3-144-15,-3 1 0 0,-4 0 128 0,0-2-128 16,-3 0 0-16,2 0 0 0,-2 1 0 0,0-2 128 16,0 3-128-16,-7 2 0 0,2-2 128 0,1 1-128 15,1 1 0-15,0-1 0 0,0-1 0 0,2 1 0 16,0 1 0-16,-1-1 0 0,-1 1 0 0,3-1 0 0,-1 2 0 16,-1-3 0-16,-2 1 144 0,2-3-144 0,0 0 0 15,-1 1 144-15,-1 0-144 0,0 0 0 0,0 0 0 0,4-3 0 16,-4 1 0-16,-7 5 0 0,0 0 128 0,-1 0-128 15,-2-3 0-15,1 1 0 0,0 0 0 0,5 0 0 16,-13 4 0-16,7-3 0 0,2 1 0 0,-3-1 0 16,0-1 0-16,1 0 128 0,1 0-128 0,0 2 0 15,1-2 0-15,0 0 0 0,-2 0 128 0,1 0-128 16,-2-1 0-16,3 0 0 0,0 1 0 0,2-3 0 16,-1 2 0-16,1 0 0 0,-2 0 0 0,1-1 0 15,1 1 0-15,-2 1 0 0,0-1 0 0,0 1 0 16,0 0 144-16,0 2-144 0,0-2 160 0,1 0-160 15,-1 0 240-15,0 1-48 0,1-2-16 0,1 1 0 16,-1 0-176-16,2-1 0 0,0 0 0 0,-1-1 128 0,1 1-128 16,0 0 160-16,1 1-160 0,0 0 160 0,0-1-160 0,0 1 160 15,-3-2-160-15,1 0 160 0,-1 1-32 0,2 0-128 16,0-2 192-16,1 2-64 0,-2 0-128 0,1-2 192 16,0 1-192-16,0-1 192 0,-1 1-192 0,0-1 160 15,-1 2-160-15,1-1 160 0,-1-2-32 0,2 0 0 16,0 2 0-16,-2 2 0 0,-1-3 48 0,0 2 0 15,-1 0 0-15,0-1 0 0,0 1 16 0,-1 0 0 16,0 1 0-16,2-1 0 0,0 1-192 0,0 0 0 16,-1-2 0-16,0 0 0 0,0 1 0 0,0 0 0 15,-1 0 0-15,3 2 0 0,-3-2 0 0,1 1 0 16,0 0 0-16,0 1 0 0,2 2 0 0,-1-1 0 16,-2-2 0-16,-7 4 0 0,0 0 0 0,8-3 0 0,0 0 0 0,-1 2 0 15,1-4 0-15,-1 1 0 0,-2 0 0 0,0 0 0 16,-5 4 0-16,7-5 0 0,-2 0 0 0,0 0 0 15,3 1 0-15,-3 0 0 0,-1-2 0 0,0 3 0 16,0-5 0-16,0 1 0 0,0-1 0 0,1 1 0 16,0 0 0-16,0-3 0 0,1-2 0 0,-2-1 0 15,-1-3 0-15,1 1 0 0,0-2 0 0,0-2 0 16,-1 0 0-16,1-11 0 0,1 0 144 0,-1 0-144 16,0-3 240-16,0-1-32 0,1 0 0 0,-1 7 0 15,1-3 64-15,0-2 16 0,0-1 0 0,1-4 0 16,-1-3-160-16,0 1-128 0,0 0 144 0,4-17-144 15,-2 6 0-15,-2 6 0 0,2 2 0 0,-5 4 0 16,1-1 0-16,-2 1 0 0,0 1 0 0,2-1 0 16,0 1 0-16,-3-1 0 0,0 2 0 0,0 1 0 15,0 1 0-15,1-1 0 0,0 2 0 0,-1-1 0 0,0-1 0 0,2 1 128 16,-2 1-128-16,1 2 0 0,-1-1 0 0,1 2 0 16,2-4 0-16,-1 2 0 0,1 2 0 0,0 0 0 15,-2-1 0-15,0 0 0 0,2 2 0 0,-2 1 0 16,2-5 0-16,-1 0 0 0,0 2 0 0,0 2 0 15,2 2 0-15,-1 0 0 0,-2 1 0 0,2-1 0 16,-2 4 0-16,2-3 0 0,-2 5 0 0,2 2 0 16,-2 0 0-16,0 4 0 0,0 0 0 0,1 4 0 15,-4-1 0-15,1 4 0 0,1 8 0 0,-2-7 0 16,2 7-128-16,0 0 128 0,0 0 0 0,-11 2-160 16,-1 3 160-16,1 5-128 0,-2 3-16 0,-4 3 0 0,-3 5 0 0,1 4 0 15,-2-1 16-15,2 6 0 0,2-2 0 0,2 1 0 16,1 1 128-16,2-7-128 0,0 2 128 0,4-3-128 15,3-1 128-15,1-3 0 0,0-5 0 0,0 0-128 16,2-2-64-16,2-11 0 0,0 0 0 0,0 0 0 16,0 0-48-16,0 0-16 0,0 0 0 0,10-3 0 15,-2-5-80-15,0-4-32 0,1-5 0 0,1-2 0 16,1-2 48-16,-2-4 16 0,-1 0 0 0,1-1 0 16,0-1 48-16,1-2 16 0,1-3 0 0,1 0 0 15,2-4-128-15,-1-1-16 0,1 1-16 0,-1 3 0 16,-1 3 80-16,0 7 32 0,-2 2 0 0,1 5 0 15,-1 5 288-15,-1 3 0 0,-9 8 176 0,11 2-176 16,-11-2 448-16,10 19-32 0,-1 3 0 0,-1 7 0 16,-2 4 160-16,2 5 16 0,1 4 16 0,1-2 0 0,0 3-96 0,2-1 0 15,3-3-16-15,4 0 0 0,3-2-368 0,3-2-128 16,2-2 0-16,3 1-13568 16,1-3-2768-16</inkml:trace>
  <inkml:trace contextRef="#ctx0" brushRef="#br0" timeOffset="-105283.84">23115 17528 29599 0,'-13'-11'1312'0,"6"6"272"0,0-1-1264 0,-1-1-320 16,1-1 0-16,1 0 0 0,0 1 1248 0,3 0 192 16,0 2 32-16,3 5 16 0,0 0-192 0,0 0-32 15,0 0-16-15,4 13 0 0,2 5-832 0,2 7-160 16,0 4-48-16,1 6 0 0,2 8-208 0,-1 0 0 16,0 4 0-16,1 2 0 0,-1 2-176 0,1 0-16 15,-1 0-16-15,1 0 0 16,-1-2-2160-16,-1-4-416 0,-1-8-96 0,-2-3 0 15,0-5-496-15,-2-3-80 0</inkml:trace>
  <inkml:trace contextRef="#ctx0" brushRef="#br0" timeOffset="-104846.5">22952 17924 27071 0,'-7'-21'1200'0,"5"12"240"0,-2 0-1152 15,3 0-288-15,1-2 0 0,0 2 0 0,2 1 896 0,3 2 112 0,2 2 16 0,2 1 16 16,3-2-656-16,3 4-144 0,4 1-32 0,3 0 0 15,3 0-208-15,1 1 0 0,0 1 0 0,1 1-160 16,1-1 160-16,0 0-160 0,2 1 160 0,0-2-160 16,-2 1-96-16,-2-1-32 0,-2-1 0 0,0-1 0 15,-2-1 288-15,-2 1-192 0,-3 1 192 0,-3-3-160 16,-2 2 160-16,-5 1 0 0,-7 0 0 0,0 0 128 0,0 0 48 0,0 0 16 16,0 0 0-16,-6 7 0 0,-2 0 224 0,-1 1 48 15,-1 1 16-15,-1 2 0 0,1-2-32 0,-1 1 0 16,1-1 0-16,-1 2 0 0,2 1-192 0,1 2-32 15,2-1-16-15,1-1 0 0,0 1-208 0,3 0 0 16,0-1 0-16,2-2 0 0,1-2 0 0,3 0 0 16,-4-8 0-16,5 6 0 0,3-1 0 0,1-3-128 15,1-1 128-15,2-1 0 0,0-1 0 0,1-3 0 16,0-1 0-16,1-5 0 0,-1 1 0 0,0-1 0 16,-1-3 0-16,0 1 144 0,-2 0-144 0,1 1 160 15,-2-1-160-15,0 0 160 0,0 0 64 0,-2 2 16 16,-2 3 0-16,-1 1 0 0,-4 6 368 0,0 0 80 0,0 0 16 15,0 0 0-15,0 0-320 0,0 0-48 0,0 0-16 0,0 8 0 16,0 0-320-16,1 3 0 0,3 2 0 0,1 3-128 31,2 1-448-31,0-1-96 0,1-1-16 0,3 0 0 16,-1-1-1984-16,3 0-400 0,2-2-64 0</inkml:trace>
  <inkml:trace contextRef="#ctx0" brushRef="#br0" timeOffset="-104502.79">23798 17931 16575 0,'0'0'1472'0,"-5"-6"-1168"0,0 2-304 0,-1 2 0 16,1-1 2720-16,5 3 480 0,0 0 112 0,0 0 16 16,-6 3-1776-16,-1 1-336 0,2 0-80 0,1 2-16 15,0 3-480-15,4 2-80 0,-1-1-32 0,2 3 0 16,0-1-384-16,2 2-144 0,1-2 0 0,0 0 144 16,1 0-144-16,2-3 0 0,-1 0 0 0,3 0 0 0,0 0 0 0,2-4 0 15,-1 2 0-15,1-2 0 0,-2-1 0 0,0-2 0 16,0-2 0-16,0 0 0 0,0-3 0 0,0-3 0 15,1 0 0-15,-1-2 128 0,1-2-128 0,1-2 192 16,-1-1-192-16,0-2 192 0,0 0-192 0,-1-2 192 16,-2 1-192-16,1 1 192 0,-1-1-64 0,-3 0-128 15,0 2 192-15,-2 1-64 0,0 1 112 0,-2 6 16 16,0 6 0-16,0 0 0 0,0 0 48 0,0 0 16 16,0 0 0-16,0 8 0 0,0 2-320 0,2-1 0 15,2 1 0-15,1 2 0 0,0 3 0 0,3-1-192 16,1-1 0-16,2 0 0 15,1 1-2304-15,2-2-448 0,2-2-80 0</inkml:trace>
  <inkml:trace contextRef="#ctx0" brushRef="#br0" timeOffset="-104330.93">24312 17706 13823 0,'-2'-14'1216'0,"1"-4"-960"0,-1-3-256 0,-1-3 0 15,0-2 3008-15,-1-1 576 0,0 5 96 0,1 0 32 16,0 2-1728-16,0 4-352 0,2 5-64 0,0 4-16 15,1 7-832-15,0 0-160 0,0 9-48 0,2 4 0 16,1 6-512-16,2 5 0 0,-1 5 0 0,3 4 0 16,0 3 0-16,3 3 0 0,0 2-144 0,2 0 144 15,1 1-1568-15,0-3-224 0,-3-1-64 0,1-1 0 16,-2-4-1376-16,0 0-288 0,-1-2-48 0</inkml:trace>
  <inkml:trace contextRef="#ctx0" brushRef="#br0" timeOffset="-103970.62">24402 18112 8287 0,'0'0'736'0,"-12"-7"-592"16,-2-6-144-16,-1 2 0 0,1 0 3584 0,0-3 672 15,-1-4 144-15,4-1 16 0,-3 0-2368 0,4 0-496 16,0-1-80-16,3-1-32 0,2-1-480 0,0-7-112 16,2 5-16-16,6 5 0 0,-1 2-384 0,3 3-96 15,2 1-16-15,1 3 0 0,1 0-336 0,5-6 0 16,2 3 0-16,1 2 0 16,0-2 0-16,1 1 0 0,0 1 0 0,-5 5 0 0,0 1 0 0,0-1 0 15,-1 0 0-15,4 1 0 0,-2 1 0 0,-3 1 0 0,-11 3 0 0,0 0 0 16,0 0 176-16,0 0-48 0,0 0 0 0,6 12 0 15,-2 1 96-15,-3 4 16 0,-1-1 0 0,0-2 0 16,-2 3-64-16,-1 2-16 0,1 4 0 0,-1 0 0 16,2 0 64-16,2 1 16 0,2-3 0 0,2-2 0 15,3 0-48-15,2-2-16 0,0-3 0 0,3-1 0 16,3-3-176-16,1-1 160 0,1-5-160 0,8-4 160 16,-3-6 48-16,-3-2 16 0,-5-4 0 0,-2 1 0 15,0-1 224-15,-3-2 64 0,-6-3 0 0,-3 1 0 16,-2-4-112-16,-1 3-16 0,-1-2 0 0,-4 2 0 15,-3-1-192-15,0 1-32 0,-3 0-16 0,-1 0 0 16,1-1-400-16,0 2-96 0,-1 3-16 0,1 1 0 16,-1-1-2208-16,2 3-448 0,2 2-96 0,4 3-11760 15</inkml:trace>
  <inkml:trace contextRef="#ctx0" brushRef="#br0" timeOffset="-103314.39">24660 17674 8287 0,'15'5'368'0,"-8"-1"80"0,1 1-448 0,1 2 0 16,1 2 0-16,2 1 0 0,-1-1 4800 0,-2 3 896 15,-2 2 160-15,1-1 32 0,1 2-3088 0,-1 0-624 16,-1 0-128-16,-1-2-32 0,-2 0-880 0,0-1-176 16,0-1-48-16,0 1 0 0,-1 0-544 0,0-2-112 15,0-2-32-15,-2-1 0 0,-1-7-96 0,0 0 0 16,0 0-128-16,0 0 192 0,0 0-192 0,2-7 144 16,-1-1-144-16,3-6 128 0,0-2-128 0,-2 4 0 15,0-3 0-15,-1-2 0 0,0 0 0 0,2-4-176 16,0-1 176-16,0 1-128 0,1 0 128 0,0 0-208 15,0 2 80-15,0 1 128 0,0 2-208 0,1 0 80 0,0 6 128 0,2 2-208 16,-2 3 208-16,-5 5 0 0,7 0 0 0,-1 5 0 16,-1 5 0-16,3 10 0 0,-1 1 0 0,-3-4 160 15,-2 4 80-15,1 1 16 0,-1 0 0 0,1 9 0 16,-2-5 0-16,1-9 16 0,0-1 0 0,2 3 0 16,0-2-144-16,0-4-128 0,-1-2 192 0,-3-11-192 15,0 0 144-15,0 0-144 0,0 0 0 0,0 0 144 16,0 0-144-16,0 0 0 0,10-4 0 0,-2-5-176 15,-3-5 176-15,2-1-160 0,-2-2 160 0,1-1-160 16,1-2 160-16,-2-3-192 0,0-1 192 0,-1 8-192 16,1 0 32-16,2-10 0 0,-1 4 0 0,1 3 0 15,-1 2-80-15,2 4-16 0,-1 3 0 0,-1 2 0 16,-6 8 64-16,0 0 0 0,0 0 0 0,0 0 0 16,12 12 192-16,-5 0 0 0,-2 2 0 0,0 3 0 0,0 2 128 0,0 4 112 15,2-1 16-15,1 0 16 0,0-1-32 0,2-2-16 16,2 1 0-16,7 1 0 0,2-4-224 0,-6-7 144 15,-1-1-144-15,2 0 128 0,-1-5-128 0,7 3 0 16,-2-5 0-16,-2-2 0 0,0-3 0 0,-7 0 128 16,-3-4-128-16,-1 0 0 0,1-4 144 0,-1-1-144 15,-1-1 160-15,1-1-160 0,-2-2 176 0,0-10-176 16,-1 3 192-16,-2 9-192 0,-2-2 192 0,-3-5-192 16,-2 3 192-16,-1 1-192 0,0 0 192 0,1 8-192 15,-2 1 192-15,-2-1-192 0,0 4 304 0,9 5-48 16,-7 0-16-16,2 2 0 0,0 3 48 0,1 6 16 0,-1-1 0 15,2 6 0-15,2 2-304 0,4 12 0 0,0-1 0 0,3-3 0 16,0-1 0-16,3-2 0 0,3-1 0 0,1-1 0 31,1-3-608-31,1-3-80 0,-1 0-16 0,2-2 0 16,2-6-2288-16,-1-1-464 0,0-4-80 0,0-4-6976 0,-1-1-1392 0</inkml:trace>
  <inkml:trace contextRef="#ctx0" brushRef="#br0" timeOffset="-103080.09">25585 17757 5519 0,'2'-23'496'0,"-1"11"-496"0,-1-2 0 0,1-2 0 15,1 0 2848-15,-1-1 480 0,2-1 80 0,-1 4 32 16,1 1-1840-16,-1 4-352 0,1 1-80 0,-3 8-16 16,0 0 704-16,0 0 128 0,7 6 16 0,-1 5 16 15,1 2-352-15,-1 4-80 0,-1 2-16 0,1 2 0 16,-3 5-192-16,1 0-32 0,-1 0-16 0,1-2 0 16,0-1-528-16,-2 0-96 0,1-1-32 0,0-3 0 0,2-3-416 0,-3-3-64 15,0-3-32-15,-1 1 0 0,-1-11 0 0,0 0 0 16,0 0 0-16,0 0 0 0,0 0 32 0,0 0 16 15,-1-8 0-15,-1 1 0 0,0-4 16 0,0-1 0 16,1-1 0-16,1-3 0 0,0-1-224 0,1 0 0 16,-1-5 0-16,2 0 0 0,-2 0-256 0,1-2-112 15,2 2-16-15,-1 0 0 16,2 0-464-16,0 2-112 0,1 1 0 0,1 1-16 16,0 6-2240-16,2-4-448 0,0 3-96 0</inkml:trace>
  <inkml:trace contextRef="#ctx0" brushRef="#br0" timeOffset="-102907.17">25983 17624 23951 0,'0'0'2128'0,"-1"11"-1696"0,-1-2-432 0,1 1 0 15,0 1 2160-15,0 0 336 0,-1 2 80 0,2 0 16 16,0-1-1888-16,0 3-368 0,2 0-80 0,0 3 0 16,1-1-256-16,-1 3 0 0,1-4 0 0,1 2-10176 15,1 0-1936-15</inkml:trace>
  <inkml:trace contextRef="#ctx0" brushRef="#br0" timeOffset="-102782.22">26008 17579 21183 0,'-5'-12'1888'0,"1"5"-1504"16,0-3-384-16,0 1 0 0,1 0 2320 0,2 1 400 16,1-1 80-16,1 1 16 0,2 0-2240 0,2 0-448 15,3-1-128-15,5-3 0 16,-4 3-416-16,3 1-128 0,1 2-32 0,0 3-12800 15</inkml:trace>
  <inkml:trace contextRef="#ctx0" brushRef="#br0" timeOffset="-102516.68">26267 17361 5519 0,'0'0'496'0,"12"-3"-496"16,2-1 0-16,-2 2 0 0,-12 2 2816 0,11-3 480 16,-1 2 96-16,-10 1 0 0,0 0-1024 0,10 1-192 15,-10-1-64-15,0 0 0 0,12 5-224 0,-12-5-48 16,0 0-16-16,7 13 0 0,-2 0-352 0,-3-3-64 0,0-1 0 0,-1 2-16 15,0 2-624-15,-1 10-128 0,-2 1-32 0,-2-4 0 16,-1 3-336-16,-2 3-64 0,-1 4-16 0,0 2 0 16,-1 2 192-16,0 1 48 0,1-3 0 0,2 1 0 15,-1-2 128-15,3-2 16 0,1-2 16 0,1-1 0 16,4-2-336-16,3 6-80 0,1-7-16 0,2-3 0 16,1-6-160-16,2-2 0 0,0-2 0 0,2-3 0 15,2-4-192-15,2-2-80 0,2-4-16 0,0-2 0 31,-4-3-512-31,1-1-96 0,-1-3-32 0,0-1 0 0,-3 0-1488 16,-2 0-288-16,-1 2-64 0,-4 1-12112 0</inkml:trace>
  <inkml:trace contextRef="#ctx0" brushRef="#br0" timeOffset="-102344.48">26276 17648 25791 0,'-14'4'2304'0,"5"-4"-1856"0,0-3-448 0,9 3 0 0,0 0 3392 0,0 0 576 16,0 0 112-16,0 0 16 0,0 0-3104 0,17 4-624 15,1 1-128-15,4-5-32 0,3-2-32 0,2-2-16 16,3 0 0-16,-1 2 0 0,-2-2-160 0,2 2-192 16,1-2 32-16,-1 3 16 15,-3 2-2464-15,2 3-480 0,4-3-112 0,0-1 0 16,1-1 1104-16,-3 1 240 0</inkml:trace>
  <inkml:trace contextRef="#ctx0" brushRef="#br0" timeOffset="-102016.29">27066 17542 19343 0,'-15'-1'848'0,"3"1"192"0,-1 0-832 0,-3 1-208 0,-2 2 0 0,0 1 0 16,-2 1 3840-16,-1 3 736 0,1 1 144 0,1 3 16 15,4 2-2800-15,-1 0-560 0,0 6-112 0,3-1-32 16,4 1-688-16,3-3-144 0,3 2-16 0,6 1-16 16,5-2-224-16,-1 0-144 0,0-5 192 0,1 1-192 15,0-3 144-15,5 0-144 0,2-5 0 0,4-1 144 16,1-5-144-16,0 0 0 0,-2-4-160 0,-2-1 160 15,-1-1-320-15,-1-1 16 0,-3 2 16 0,-2-1 0 16,-2-4 112-16,1 1 32 0,-2 1 0 0,1-2 0 16,-3 0 144-16,-4 10 0 0,2-10 0 0,-2 10 128 15,3-9 272-15,-3 9 64 0,0 0 16 0,0 0 0 16,0 0 96-16,0 0 0 0,0 0 16 0,0 0 0 0,-7 6-368 16,3 1-80-16,3 4-16 0,1-1 0 0,3 1-128 0,-1 0-192 15,0 2 32-15,2-1 16 16,2 1-1456-16,2-1-304 0,1-6-48 0,1 2-16 15,2 0-1264-15,0-3-256 0,-2-2-48 0</inkml:trace>
  <inkml:trace contextRef="#ctx0" brushRef="#br0" timeOffset="-101828.81">27503 17334 28959 0,'3'-29'1280'0,"-2"7"272"0,0-4-1232 0,1 0-320 16,3 5 0-16,-1 5 0 0,-2 4 1120 0,-2 12 160 0,0 0 48 0,0 0 0 15,2 12-128-15,-2 6-32 0,-2 6 0 0,0 4 0 16,-3 5-704-16,2 4-144 0,0 2-16 0,3 1-16 16,0-2-32-16,3 2-16 0,4 2 0 0,-1 0 0 31,2-2-528-31,0-2-96 0,-2-5-32 0,1-2 0 16,-2-1-1824-16,0-2-352 0,0-1-80 0,-1-5-11680 0</inkml:trace>
  <inkml:trace contextRef="#ctx0" brushRef="#br0" timeOffset="-101547.7">27409 17723 16575 0,'-4'-23'1472'0,"3"6"-1168"0,-1-4-304 0,-1-1 0 15,0 0 2144-15,5 1 368 0,3 1 80 0,0 5 16 16,3 3-656-16,2 1-128 0,-1 1-32 0,3 1 0 16,3 0-256-16,0 1-48 0,3 1-16 0,1 1 0 0,-1-2-1136 0,1 3-336 15,2 0 144-15,1-1-144 0,2 1 0 0,-3 1 0 16,-3 2-192-16,2-1 64 15,-1 2-624-15,-1-4-112 0,-1 3-32 0,-1 2 0 16,-2 0-1392-16,-3 0-272 0,-11 0-64 0,12 4-16 16,-12-4-784-16,10 11-160 0,-4 0-16 0,-2 4-16 15,-2 2 2048-15,-4 5 416 0,0-1 64 0,-2 1 32 0,0-3 2976 0,0 1 608 16,-1 2 112-16,0-4 32 0,-1-2 80 0,1-2 32 16,1-1 0-16,2 0 0 0,0 2-2048 0,4-5-416 15,-2-10-64-15,0 0-32 16,0 0-3040-16,0 0-624 0</inkml:trace>
  <inkml:trace contextRef="#ctx0" brushRef="#br0" timeOffset="-101203.98">27797 17490 10127 0,'0'-25'896'0,"1"11"-704"0,0-4-192 0,2 2 0 15,-1 0 3056-15,2 2 576 0,2 0 112 0,0 1 32 16,1 1-1920-16,-1 1-368 0,-1 2-80 0,2 3 0 16,-1-1-320-16,-6 7-48 0,11-4-16 0,-1 4 0 15,1 4-800-15,-4 3-224 0,-7-7 0 0,11 10 0 16,-3 5-128-16,-2 4-128 0,-3-2 0 0,-2 4-16 15,-2 1-48-15,-2-1 0 0,1 0 0 0,-2 1 0 16,-2-1 320-16,3 1 0 0,-1 1 0 0,2 0 0 16,4-1 208-16,2-1 112 0,-1-1 0 0,8-1 16 15,2-2-160-15,4-3-48 0,2-2 0 0,5-2 0 16,-1 2-128-16,2-8 0 0,-1-2 0 0,-1-2 128 16,-1-1-128-16,-1-1 0 0,-1-6 0 0,-1 0 0 15,-1-4 0-15,-2 2 0 0,-5-2 0 0,-4-1 0 0,-1-3 0 0,-4 1 0 16,-3-2 192-16,-3 0-64 0,-1 0 128 0,-6 1 32 15,-4 2 0-15,-2 1 0 0,-3-2 480 0,-1 1 80 16,-1-2 32-16,-1 1 0 0,-3 2-464 0,2 1-96 16,3 2 0-16,3 2-16 15,1 1-624-15,4 3-128 0,3 3-32 0,10 1 0 16,0 0-2400-16,0 0-496 0,0 0-80 0</inkml:trace>
  <inkml:trace contextRef="#ctx0" brushRef="#br0" timeOffset="-100875.64">28605 17529 29487 0,'-5'18'2624'0,"-1"-2"-2112"0,3 2-512 0,0-1 0 16,2-1 1216-16,-2-2 144 0,-1 0 32 0,0-2 0 16,0-1-640-16,3-4-128 0,1-7-32 0,0 0 0 15,5 11-144-15,-5-11-16 0,8 4-16 0,-8-4 0 16,10-4-272-16,0-3-144 0,-4-6 160 0,2 3-160 15,0 1 0-15,0-2 0 0,-2-4 0 0,2-4 0 16,-2-1-256-16,1 1-32 0,1-2-16 0,0 2 0 16,-1-1 48-16,3 1 16 0,0-1 0 0,2 3 0 15,1-1 96-15,0 4 16 0,0-1 0 0,1 4 0 16,-1 2 576-16,0 3 112 0,0 6 16 0,0 2 16 16,2 2 816-16,-1 5 144 0,-1 4 48 0,0 4 0 15,0 2-528-15,-1 3-112 0,1 2 0 0,0 1-16 0,0-1-496 0,1 6-80 16,2 0-32-16,1 2 0 15,0 0-992-15,2 0-208 0,0-3-32 0,-1 1-19712 16</inkml:trace>
  <inkml:trace contextRef="#ctx0" brushRef="#br0" timeOffset="-96144.43">23528 12755 15663 0,'0'0'688'0,"-1"-8"144"0,0 8-656 0,2-6-176 0,-1 6 0 0,0-6 0 16,0-2 2928-16,0 8 544 0,0 0 112 0,0 0 32 15,0 0-1840-15,0 0-368 0,-4 12-80 0,3 3-16 16,-1 0-464-16,2 5-80 0,2 5-32 0,-1 3 0 16,0 2-464-16,1 1-80 0,-1-1-32 0,1 3 0 0,2 1-160 0,0 2 0 15,2 5 0-15,1 2 0 31,2 3-1424-31,1-3-320 0,-1-4-64 0,-1-9-7952 0,1-2-1584 0</inkml:trace>
  <inkml:trace contextRef="#ctx0" brushRef="#br0" timeOffset="-95941.28">23803 12648 23039 0,'-4'-13'1024'0,"4"13"192"0,0 0-960 0,0 0-256 0,0 0 0 0,-4 1 0 15,4-1 1504-15,-2 8 256 0,1 0 48 0,1 5 16 16,0 5-1104-16,1 4-208 0,0 4-64 0,2 3 0 16,-1 2-208-16,4 3-48 0,3 1-16 0,2 8 0 15,1-1-176-15,0 1 0 0,1-1 0 0,0 1 0 16,1 0-192-16,1 0-80 0,-2-4-16 0,1-1 0 31,2-3-2128-31,-5-9-416 0,0-1-96 0,-2-2-7824 0</inkml:trace>
  <inkml:trace contextRef="#ctx0" brushRef="#br0" timeOffset="-95738.21">23593 13049 33231 0,'-15'-2'1472'0,"10"2"304"0,5 0-1424 0,-7 2-352 15,2-2 0-15,5 0 0 0,0 0 736 0,0 0 80 16,0 0 16-16,10 0 0 0,3 0-432 0,4-2-80 15,4-2 0-15,3-1-16 0,0-3-304 0,2-1 0 16,0 1 0-16,3-4 0 16,0 1-2096-16,1-1-368 0,0 0-80 0,-2 0-16 0</inkml:trace>
  <inkml:trace contextRef="#ctx0" brushRef="#br0" timeOffset="-94737.97">24241 13069 20271 0,'0'0'896'0,"-5"0"192"0,5 0-880 0,0 0-208 0,0 0 0 0,0 0 0 15,0 0 2176-15,0 0 400 0,5-5 80 0,4 0 16 0,2-2-1232 0,3 1-240 16,2-2-48-16,5-1-16 0,2 0-240 0,3-1-32 16,3 0-16-16,4-3 0 0,3-1-224 0,3-1-48 15,3 1-16-15,1-2 0 0,3-2-144 0,-1-2-32 16,2-2 0-16,-1 1 0 0,-3-1-112 0,0 1-16 15,-4-2-16-15,1-3 0 0,-10 6-240 0,0 1 176 16,0-1-176-16,-1 1 160 0,1 0-32 0,-4 0-128 16,-1 2 192-16,-2-1-64 0,-3-1 144 0,-3-1 32 15,1 4 0-15,-2 0 0 0,-3 6-16 0,-2-1 0 16,1 1 0-16,-1-2 0 0,-4-2-32 0,0 3-16 16,-1 5 0-16,0-3 0 0,-4-3 0 0,2 3 0 15,0 2 0-15,-4 7 0 0,0 0-112 0,0 0 0 16,0 0-128-16,0 0 192 0,4-6-192 0,0-1 144 0,0 2-144 15,-4 5 128-15,0 0 0 0,8 0-128 0,-2-5 192 0,-6 5-64 16,9 4 64-16,2 0 0 0,2-2 0 0,1 0 0 16,3-2 112-16,1 2 16 0,6 5 16 0,2 1 0 15,2 1-160-15,5 1-48 0,4 2 0 0,3 0 0 16,3-2 0-16,3 3 0 0,-1 3 0 0,2 1 0 16,0 1-128-16,-3 0 192 0,-2 0-192 0,3 1 192 15,-1-4-192-15,-1 0 0 0,1-1 144 0,-2 0-144 16,-2-1 0-16,2-1 0 0,-3-3 0 0,-2 0 128 15,-3-2-784 1,-1-3-160-16,-1 0-16 0,-4-2-16 0,-3 1-2352 0,-5-3-480 0,23-4-96 16,-17 1 0-16</inkml:trace>
  <inkml:trace contextRef="#ctx0" brushRef="#br0" timeOffset="-94142.14">24970 11797 14735 0,'0'-21'640'0,"0"21"160"0,0 0-640 0,0 0-160 16,0 0 0-16,0 0 0 0,0 0 3200 0,0 0 592 16,0 0 128-16,7 0 32 0,-1 2-2032 0,2 2-384 15,1 4-96-15,0-1-16 0,0 2-496 0,0 4-96 16,-1 2-32-16,3 9 0 0,-2 1-272 0,-1 5-48 16,-1 0-16-16,0 6 0 0,0 7-256 0,-2 1-48 15,-1 7-16-15,1-1 0 0,0-6-144 0,2 1 0 16,-2 3 0-16,1-8 0 15,2-1-1728-15,0-9-240 0,2-9-32 0,0-4-16 16,0-4-320-16,0-4-64 0,2-4-16 0</inkml:trace>
  <inkml:trace contextRef="#ctx0" brushRef="#br0" timeOffset="-93907.9">25348 11823 19343 0,'0'0'1728'16,"0"0"-1392"-16,0 0-336 0,-1 8 0 16,0 1 2432-16,-2 1 432 0,0 7 80 0,2 3 0 0,0-1-1248 0,1 2-256 15,-2 2-48-15,1 6-16 0,2 5-640 0,2 3-128 16,1 2-32-16,0 0 0 0,1 2-448 0,2-3-128 16,-1-5 0-16,2-4 0 15,1-6-464-15,0-1-112 0,-1 4-32 0,0-7 0 16,0-9-2096-16,-1-2-432 0,0-2-64 0</inkml:trace>
  <inkml:trace contextRef="#ctx0" brushRef="#br0" timeOffset="-91902.92">25130 11119 17503 0,'-5'-7'1552'0,"-1"-1"-1232"0,-3 1-320 0,-1 0 0 0,1 0 3008 0,0 2 560 0,-3-1 96 0,-1 1 32 0,-1-2-2368 0,1 1-480 16,0-2-80-16,0 1-32 0,0 2 176 0,-1 1 48 16,-2 0 0-16,0 2 0 0,2 2-688 0,-2 2-128 15,1 2-16-15,0 4-128 0,2 1 0 0,2 5 0 16,0 6-160-16,2-1 160 0,3 5-272 0,2-1 64 16,2 3 16-16,4-1 0 0,2 3 64 0,3-1 128 15,5-1-208-15,2-2 80 0,5-4 0 0,2 1 0 16,1 0 0-16,1-4 0 0,2-5 128 0,2-3 0 15,3-4 0-15,3-1 0 0,-1-7 0 0,0 0 256 16,-9-1-48-16,-1-4 0 0,-1-4 384 0,-1-1 80 16,1 0 16-16,-4-4 0 0,-3-1 208 0,-4-2 32 0,-2-1 16 0,-3-5 0 15,-5 3-176-15,-3 2-48 0,-5-1 0 16,-3 2 0-16,0 1-320 0,-5 2-64 0,-5 1-16 16,-2 2 0-16,-4 2-176 0,3 3-144 0,-2-2 192 0,1 5-192 15,1 1 0-15,2 1 0 0,1 1-192 0,4 3 48 31,3 2-1568-31,4 1-304 0,1 3-64 0,2 1-10160 0,3 5-2032 0</inkml:trace>
  <inkml:trace contextRef="#ctx0" brushRef="#br0" timeOffset="-89936.52">26493 12781 8287 0,'0'0'368'0,"0"0"80"0,0 0-448 0,0 0 0 0,-11 0 0 0,11 0 0 16,0 0 3712-16,0 0 672 0,0 0 128 0,0 0 32 15,0 0-2512-15,0 0-496 0,0 0-112 0,10 0-16 16,1 0-336-16,2 0-80 0,2-4-16 0,0 1 0 15,0-3 0-15,2 1 0 0,2-2 0 0,5-1 0 16,3-2-128-16,3 1-16 0,1 0-16 0,6-2 0 16,1 1-288-16,1-1-48 0,-2 0-16 0,1 0 0 15,1-1-288-15,-1 1-176 0,-1-1 192 0,-1 0-192 16,-2-1 176-16,0-1-176 0,1 1 160 0,0-3-160 0,-1 3 128 16,0 0-128-16,-2 1 0 0,-3 1 0 0,-1-2 0 0,-2 2 128 15,-1-1-128-15,-1 1 0 0,-3 0 0 0,-2 2 0 16,-4 0 128-16,0 0-128 0,-2 0 128 0,1-3 0 15,-4 3-128-15,-2 2 192 0,-1 1 112 0,-7 6 16 16,0 0 0-16,6-7 0 0,-1 1 16 0,-5 6 16 16,8-7 0-16,0 2 0 0,-8 5-144 0,9-6-16 15,-1-1-16-15,-8 7 0 0,9-1-48 0,2-3-128 16,0 3 192-16,1 1-64 0,0 0-128 0,1 5 192 16,1-3-192-16,-1 6 192 0,3-1-192 0,2 1 128 15,3-1-128-15,2 5 128 0,4 2 0 0,1 3 0 16,3 2 0-16,5 0 0 0,1 1 16 0,0-1 0 15,-2 0 0-15,13 5 0 0,-5-1-16 0,0-3-128 0,-1 0 192 0,-1-3-64 16,-1-4-128-16,3 0 192 0,-1-1-192 0,-2-2 192 16,-1-1-192-16,-2 0 0 0,-5-2 144 0,1-1-144 15,0 1 0-15,-3-4 0 0,-3-1 0 0,-1 1 128 32,-3-2-1152-32,2-1-208 0,-1-1-48 0,-5 1-12368 0,-3 0-2480 0</inkml:trace>
  <inkml:trace contextRef="#ctx0" brushRef="#br0" timeOffset="-89248.99">27497 11658 11967 0,'0'0'1072'0,"0"0"-864"0,0 0-208 0,0 0 0 0,0 0 2480 0,0 0 448 16,0 0 80-16,0 0 32 0,0 0-1008 0,0 0-208 15,0 16-32-15,2 0-16 0,1 2-160 0,2 3-16 16,0 1-16-16,2 5 0 0,1 3-192 0,0 3-48 16,-2 0 0-16,3 3 0 0,0 3-288 0,0-1-64 15,-1 1-16-15,-1 0 0 0,-2-6-448 0,1-1-80 16,4-3-32-16,-1 0 0 0,-1-4-288 0,1-1-128 15,1 0 128-15,1-5-128 16,-2 0-976-16,1-1-288 0,2-4-48 0,-4-2-17408 0</inkml:trace>
  <inkml:trace contextRef="#ctx0" brushRef="#br3" timeOffset="-86174.53">27034 11025 32015 0,'0'0'1408'0,"0"0"320"0,0 0-1392 0,-4 5-336 15,0 3 0-15,0 0 0 0,-1 0 768 0,1 1 96 16,-1 1 16-16,1 4 0 0,1-1 176 0,-1 0 32 16,-1 4 16-16,0-1 0 0,0 1-768 0,0 0-144 15,1-1-48-15,2-2 0 0,1-5-144 0,1 2 0 0,1-1 144 16,1-2-144 0,-2-8 0-16,0 0 128 0,0 0-128 0,0 0 0 0,0 0 160 0,0 0-32 0,0 0-128 0,5-7 192 15,0-2 0-15,0-3 0 0,2-1 0 0,1-2 0 16,-1-4-192-16,1 1 0 0,0-4 0 0,0-1-160 15,0-2-32-15,-2-1 0 0,1-2 0 0,-1 1 0 16,-1 1 192-16,1-3-208 0,-1 1 80 0,-1 1 128 16,0 4-256-16,-2 3 80 0,1 5 16 0,0 4 0 15,-3 1 0-15,0 10 0 0,0 0 0 0,0 0 0 16,-3 16-32-16,3 8 0 0,1 4 0 0,1 7 0 16,-1 4 192-16,0-10-208 0,2 2 80 0,2 3 128 15,3-3 0-15,4 15 0 0,-2-7 0 0,-2-18 0 16,1 1 192-16,3-5 48 0,1-3 16 0,6 3 0 0,1-5 384 0,-2-6 64 15,-2-3 32-15,-2-4 0 0,0-4 224 0,1-3 64 16,-2-3 0-16,-2-2 0 0,1-4-192 0,0-1-16 16,-2-2-16-16,2 1 0 0,-1-6-416 0,-1 2-96 15,-1-1-16-15,-1-2 0 0,-2-3-272 0,1 3-224 16,-2 2 32-16,0 1 16 16,1 3-2064-16,-2 1-432 0,-4 1-80 0,-2 6-9824 15,1-1-1968-15</inkml:trace>
  <inkml:trace contextRef="#ctx0" brushRef="#br3" timeOffset="-85815.05">27545 10944 13823 0,'0'0'608'0,"0"0"128"0,0 0-592 0,0 0-144 0,-3 13 0 0,2 1 0 16,-2-2 3248-16,2 1 608 0,1 0 128 0,0 2 32 15,-1-1-1648-15,2-1-336 0,2 1-64 0,2 2-16 16,-1-3-672-16,0 1-144 0,0 2-32 0,0-3 0 15,2-1-352-15,1-1-80 0,0-3-16 0,3 0 0 16,-3 0-208-16,5-2-32 0,0-2-16 0,0-1 0 16,-1-2-112-16,1-1-32 0,0-2 0 0,0-1 0 15,-1-1-64-15,1-1 0 0,-2-3-16 0,2 0 0 16,0-2-176-16,0 1 192 0,-2-3-192 0,0 0 192 16,2-1-192-16,-1 1 0 0,-1-1 0 0,-1-2 0 15,-1-3 0-15,-1 2-256 0,-2 2 48 0,0 0 0 16,1 1 32-16,0 2 16 0,-2-1 0 0,-4 12 0 0,1-9 160 15,0 1-192-15,-1 8 192 0,0 0-192 0,0 0 192 0,0 0 0 16,0 0 0-16,0 14 0 0,0-1 0 0,-1 6 0 16,-2 2 0-16,2-1 0 0,4 0 0 0,-1 1 0 15,2-2 0-15,1 1 0 0,2-6 0 0,3 2 0 16,2-2-144-16,2 1 144 16,1-2-1280-16,0-2-192 0,1 0-48 0,4-1-10368 15,0-1-2064-15</inkml:trace>
  <inkml:trace contextRef="#ctx0" brushRef="#br3" timeOffset="-85580.59">28339 10926 24879 0,'-9'-5'2208'0,"0"1"-1760"0,0 1-448 0,-1 2 0 16,1-1 2512-16,-1 5 432 0,-1 1 64 0,0 2 32 15,0 5-1008-15,2 3-208 0,1 2-32 0,2 5-16 16,-2 1-672-16,5 1-128 0,5 1-16 0,0-2-16 15,1-1-368-15,1-2-80 0,2 1-16 0,3-4 0 16,4-2-48-16,3-1-16 0,2-4 0 0,5 2 0 16,3-1-128-16,2-2-32 0,4-3 0 0,1 0 0 15,3 0-256-15,3-1 0 0,1-1-176 0,1-3-14528 16,-1-3-2896-16</inkml:trace>
  <inkml:trace contextRef="#ctx0" brushRef="#br1" timeOffset="-56266.62">17441 18064 5519 0,'0'0'496'0,"0"0"-496"0,0 0 0 0,0 0 0 15,0 0 3088-15,0 0 528 0,0 0 96 0,0 0 32 16,0 0-960-16,0 0-192 0,0 0-32 0,0 0-16 0,0 0-336 0,0 0-64 16,3 13-16-16,-3-13 0 0,0 9-512 0,0 0-96 15,0 0-32-15,1 1 0 0,-1 1-384 0,0 1-80 16,0-2 0-16,1-1-16 0,1 0-560 0,-1 0-128 16,0 1 0-16,1-1-16 0,-2 1-304 0,1 1 0 15,0-5 0-15,0 2 0 0,2 0 0 0,-2 1-176 31,-1 0 0-31,3 0 0 0,0-2-1744 0,1-2-368 0,-2 3-64 0,1-2-9648 16,-3-6-1936-16</inkml:trace>
  <inkml:trace contextRef="#ctx0" brushRef="#br1" timeOffset="-54904.16">16449 18420 4607 0,'0'0'192'0,"0"0"64"0,0 0-256 0,0 0 0 16,-3-4 0-16,2-3 0 0,1 2 4608 0,0 5 864 16,3-7 176-16,1 2 48 0,1-1-3728 0,1-1-752 15,1 1-128-15,-1 0-48 0,1 2-512 0,2 1-96 16,1-3-32-16,1 1 0 0,-1 0 48 0,1 0 16 15,-1-1 0-15,2 4 0 0,1-1 32 0,-3 2 0 16,-1 1 0-16,-1 0 0 0,-1 1-112 0,-1 1-32 16,2 0 0-16,-8-2 0 0,0 0 144 0,4 7 16 0,-1 0 16 0,-1 3 0 15,0-1-96-15,-2 1-32 0,-3 1 0 0,-1 2 0 16,-1 1-256-16,0 2-144 0,1-5 160 0,-3 2-160 16,1 2 0-16,-1-2 0 0,1 1 0 0,-2-3 0 15,-1-1 0-15,1-1-128 0,0-2 128 0,2-1 0 16,-2-3-224-16,0 1 16 0,0-4 0 0,2 1 0 15,0-1-112-15,6 0 0 0,-5-4-16 0,1 0 0 16,0 0 336-16,2-1 0 0,-1-2 0 0,3 7 0 16,0-6 0-16,0 6 0 0,3-7 0 0,-3 7 128 15,5-3 208-15,-5 3 48 0,8-3 0 0,1 3 0 16,1 0 48-16,1 1 16 0,-1 3 0 0,1-1 0 16,0 1-144-16,1 0-32 0,0 1 0 0,0-1 0 0,-1 0-272 15,1 0 0-15,0 1 0 0,-1 0 0 16,1 0-1824-16,-1-1-416 0,-1 0-96 0</inkml:trace>
  <inkml:trace contextRef="#ctx0" brushRef="#br1" timeOffset="-54216.48">15432 17963 3679 0,'0'0'320'0,"0"0"-320"15,0 0 0-15,0 0 0 0,0 0 3904 0,0 0 704 16,-3-5 128-16,3 5 48 0,0 0-2736 0,6-7-560 16,-1 1-96-16,1-1-32 0,2 2-400 0,1 1-96 15,1 0-16-15,0 0 0 0,-2 1-208 0,1 0-64 16,0 3 0-16,0 0 0 0,0 0-224 0,-1 0-48 16,-1 1-16-16,-1 2 0 0,-6-3-160 15,8 4-128-15,-3-2 192 0,-5-2-192 0,0 0 176 0,3 8-176 16,-2 1 160-16,-1 0-160 0,-3-2 0 0,1 1 128 15,1 0-128-15,-2-1 0 0,-2-3 0 0,0 0 0 16,5-4 0-16,0 0 0 0,-7 5-288 0,7-5 48 16,0 0 16-16,0 0 0 15,-7 2-176-15,7-2-48 0,0 0 0 0,0 0 0 0,0 0 96 0,0 0 16 0,0 0 0 0,7 0 0 16,-7 0 336-16,9 0-144 0,2 0 144 0,-1 0 0 16,2 0 0-16,-1 2 0 0,1 0 192 0,-1-1-48 15,-1 0 240-15,-1 2 64 0,-1 1 0 0,0 0 0 16,-8-4 352-16,6 5 80 0,-2 1 16 0,-1 1 0 15,-3-7 208-15,0 9 48 0,-1 0 16 0,-2 3 0 16,-2-3-400-16,0 0-64 0,-2-1-32 0,-2 0 0 16,-2 1-416-16,1-2-96 0,1 0-16 0,-3 0 0 15,0-3-336-15,2 0-80 0,0 0-16 0,0 0 0 16,3-4-1808-16,1 0-352 0,6 0-80 0,-2-10-16 16</inkml:trace>
  <inkml:trace contextRef="#ctx0" brushRef="#br1" timeOffset="-53434.98">15243 16898 11967 0,'0'0'528'0,"0"0"112"0,0 0-512 0,0 0-128 0,0 0 0 0,0 0 0 16,0 0 2576-16,0 0 496 0,0 0 80 0,0 0 32 16,0 0-1760-16,0 0-336 0,0 7-80 0,-1-1-16 15,-2 2-448-15,2 1-96 0,0 0 0 0,-1-1-16 16,1 0-240-16,0 0-64 0,1 1 0 0,1 1 0 15,0-3-128-15,-1-7 0 0,2 6 0 0,-2-6 128 16,1 8-128-16,-1-8 0 0,4 7 0 0,-4-7 0 16,0 0 0-16,5 6 0 0,-5-6 0 0,0 0 128 15,6 5-128-15,-6-5 0 0,0 0 0 0,8 6 0 16,-1-3-160-16,-7-3 160 0,0 0-208 0,9-1 80 16,0-1-320-16,-2-1-48 0,-7 3-16 0,6-5 0 15,1-1-1968-15,-1 0-400 0,-1-1-64 0</inkml:trace>
  <inkml:trace contextRef="#ctx0" brushRef="#br1" timeOffset="-53278.57">15313 16894 5519 0,'0'0'496'0,"0"0"-496"15,0 0 0-15,0 0 0 0,0 0 3696 0,-1 7 640 16,1 0 128-16,0 3 16 0,0 3-2240 0,0-2-448 16,0 5-80-16,0 1-32 0,1 3-576 0,1 2-112 15,-1-1-32-15,2 1 0 0,-1-1-496 0,2-1-96 16,0 1-32-16,3 0 0 0,-2-1-336 0,0-3 0 15,0 2 0-15,2-3-9520 16,-2 0-2000-16</inkml:trace>
  <inkml:trace contextRef="#ctx0" brushRef="#br3" timeOffset="-40431.84">27533 13789 25791 0,'7'-30'2304'0,"-6"14"-1856"0,0 3-448 0,2 0 0 15,1 1 768-15,0 3 64 0,-4 9 16 0,0 0 0 16,0 0 544-16,0 0 96 0,11 4 32 0,0 5 0 16,-3 2-336-16,-3 4-64 0,-1 5-16 0,-2 3 0 15,0 5-576-15,-2 4-112 0,0 5-32 0,-2 2 0 16,1 4-240-16,0 1-144 0,0 1 160 0,-1-1-160 16,1-4-1152-16,2-1-336 0,2-3-64 0,1-5-16 15,0-5-1664-15,0-5-336 0</inkml:trace>
  <inkml:trace contextRef="#ctx0" brushRef="#br3" timeOffset="-40291.12">27777 14077 14735 0,'0'0'1312'0,"1"-9"-1056"16,-5 1-256-16,4 8 0 0,0 0 3936 0,0 0 736 16,0 0 128-16,0 0 48 0,-7 1-3376 0,7-1-656 15,0 0-144-15,-7 12-32 0,3 1-384 0,2 1-96 16,-1 2-16-16,3-2 0 15,0 1-2912-15,1-2-592 0</inkml:trace>
  <inkml:trace contextRef="#ctx0" brushRef="#br3" timeOffset="-40010">28043 13761 29535 0,'0'0'1312'0,"4"-9"272"0,0-1-1264 0,-4 10-320 0,4-8 0 0,-4 8 0 16,0 0 1536-16,0 0 256 0,0 0 64 0,0 0 0 15,0 0-528-15,-8 12-112 0,-1 2 0 0,0 2-16 16,-1 1-784-16,3 3-160 0,-2 5-16 0,2 0-16 16,2-2-224-16,2-2 0 0,2-5 0 0,2 0 0 15,2-1 0-15,-1-4 0 0,-2-11 0 0,4 11 0 16,-4-11-128-16,8 11 128 0,0-3 0 0,0-3 0 16,-8-5 0-16,12 4 0 0,-1 0 0 0,1-2 0 0,0-3 0 0,1 0-128 15,0-1 128-15,1 0 0 0,0-2-208 0,2-1 16 16,0-4 0-16,-3 1 0 15,-1 1-1472-15,-1-2-304 0,1-1-48 0,0-3-16 16,-2-2-1392-16,-3 0-288 0</inkml:trace>
  <inkml:trace contextRef="#ctx0" brushRef="#br3" timeOffset="-39869.41">28271 13548 6447 0,'0'0'576'0,"0"0"-576"15,0 0 0-15,-4 10 0 0,-2 2 5952 0,0 2 1088 16,3 3 224-16,-4 5 32 0,-2 6-4224 0,1 3-864 0,0 0-160 0,2 3-48 15,-1 2-816-15,2 2-160 0,2 1-48 0,2 1 0 16,1-4-688-16,0 3-144 0,0 0-16 0,3-1-128 31,1-4-1152-31,2 0-352 0,1-2-64 0,2-3-16352 0</inkml:trace>
  <inkml:trace contextRef="#ctx0" brushRef="#br3" timeOffset="-39541.25">28739 13935 25791 0,'0'0'1152'0,"0"0"224"0,-5-7-1104 0,5 7-272 16,0 0 0-16,0 0 0 0,0 0 2944 0,0-10 512 16,0-1 128-16,0 11 0 0,8-9-2240 0,3 0-448 15,3-1-80-15,1 2-32 0,5 3-784 0,2-1-176 16,1 2-16-16,6 2-16 15,2 2-2736-15,2 0-560 0,-2-1-96 0</inkml:trace>
  <inkml:trace contextRef="#ctx0" brushRef="#br3" timeOffset="-39213.01">29364 13897 18431 0,'0'0'1632'0,"-2"-8"-1312"0,-2 0-320 0,2-1 0 15,-5 3 2208-15,2-1 368 0,-1 1 80 0,-2 2 16 16,-1 0-1328-16,-1 1-272 0,1 1-48 0,-2 2-16 15,-4 2 16-15,0 3 0 0,0 1 0 0,1 3 0 16,0 4-784-16,1 1-240 0,1 2 128 0,1 1-128 16,2 4 0-16,3-1 0 0,2-1 0 0,3 0-144 15,2 1 144-15,0-1 0 0,0-3-144 0,2-2 144 16,1-1-128-16,4-2 128 0,1-5-160 0,1 1 160 16,2-5-176-16,0 0 176 0,0-4-192 0,1 0 192 15,0-1 0-15,-2-1-128 0,0-4 128 0,-2 1 0 0,-1-1 0 16,0-3 0-16,-2 1 0 0,1-2 0 0,-1-1 0 0,-1 0 128 15,-2 1-128-15,0 3 144 0,-3 9 80 0,1-9 16 16,-1 9 0-16,0 0 0 0,-4-8 64 0,4 8 16 16,0 0 0-16,0 0 0 0,-9 2-320 0,9-2 0 15,-9 9-208-15,2 1 80 16,2 3-672-16,1 2-128 0,1-1-32 0,2-1-9248 16,1-1-1856-16</inkml:trace>
  <inkml:trace contextRef="#ctx0" brushRef="#br3" timeOffset="-38916.05">29671 13838 6447 0,'-11'-6'576'0,"0"2"-576"0,-3 1 0 0,-3 3 0 16,-1 3 4928-16,-1 2 896 0,0 2 160 0,-1 2 32 16,-1 1-4480-16,3 6-912 0,1 1-176 0,4 4-48 15,3 1 400-15,3 0 80 0,3-1 16 0,3 0 0 16,5 1-688-16,4 0-208 0,2-4 128 0,4-1-128 15,5-3 320-15,3-3 0 0,0-5 0 0,2-2 0 16,6-8 32-16,-3-2 16 0,-2-3 0 0,-3-7 0 16,-1-3 16-16,-2-4 16 0,-1-1 0 0,-3-2 0 15,-3-2 16-15,-2-2 0 0,0 0 0 0,-2 0 0 16,-3 0 0-16,-3-1 0 0,-6-2 0 0,0 2 0 16,-4-2-160-16,0 3-48 0,-1 1 0 0,0 0 0 15,-1 0-1296-15,-1 2-272 0,-2-2-48 0,0 3-9792 16,0 5-1936-16</inkml:trace>
  <inkml:trace contextRef="#ctx0" brushRef="#br3" timeOffset="-38570.61">29926 13832 29135 0,'0'0'1280'0,"0"0"288"0,0 0-1248 0,0 0-320 15,-10-5 0-15,1 3 0 0,0 2 784 0,0 0 112 16,9 0 0-16,-10 2 16 0,0 3-48 0,1 1-16 0,0 2 0 0,4 4 0 16,0 5-656-16,1 1-192 0,0 2 0 0,1 2 0 15,3 1 0-15,4 1 128 0,-1-3-128 0,2 1 0 16,3-3 0-16,4-2 144 0,1-1-144 0,1-6 0 16,2-1 384-16,1-2-48 0,1-2 0 0,0-2 0 15,0-3 16-15,1-3 0 0,-2-2 0 0,-3-4 0 16,0-3 112-16,-1-2 32 0,2-3 0 0,-2 0 0 15,-3-5 144-15,-2-2 48 0,-3-3 0 0,-1-1 0 16,-1 0-304-16,-2-1-64 0,-2 0-16 0,-2-1 0 16,-1-2-144-16,-1 1-32 0,-3-1 0 0,0 1 0 15,-1 0-128-15,-1 1 0 0,-3 4-192 0,1 1 192 32,0 3-1888-32,2-1-256 0,1 5-48 0,2 3-16 0,1 2-1248 0,-1 6-240 0</inkml:trace>
  <inkml:trace contextRef="#ctx0" brushRef="#br3" timeOffset="-38429.99">30317 13825 23039 0,'0'9'2048'0,"-2"3"-1648"16,1 1-400-16,1 0 0 0,0 0 2176 0,1 2 368 16,1-2 64-16,0-2 16 0,0 0-2288 0,-1-2-336 15,0 1-288-15,-1-10-9216 16,0 0-1840-16</inkml:trace>
  <inkml:trace contextRef="#ctx0" brushRef="#br3" timeOffset="-38148.66">30562 13454 8287 0,'0'0'736'15,"0"0"-592"-15,6 10-144 0,-2 1 0 16,-4-11 3184-16,4 15 592 0,3 1 128 0,-3 2 32 0,-4 0-2256 0,0 4-448 16,0 3-80-16,2 3-32 0,3 2-304 0,-2 2-64 15,-3-2-16-15,-1 3 0 0,-2-1-400 0,2 0-80 16,5 0 0-16,-2 1-16 0,-2 1-240 0,-1-7 0 15,-3-1 0-15,0 0 0 16,0 0-1600-16,2-2-384 0,2-5-64 0</inkml:trace>
  <inkml:trace contextRef="#ctx0" brushRef="#br3" timeOffset="-37992.47">30494 13971 15663 0,'-5'-15'1392'0,"2"2"-1120"15,1-6-272-15,-1 2 0 0,3 3 2992 0,0-2 528 16,1-1 128-16,2 4 0 0,3 2-1824 0,1 0-368 0,-1-1-80 0,2 3-16 15,3 3-416-15,2-1-96 0,2 1-16 0,2 1 0 16,2-1-832-16,0 2-384 0,-1 1 16 0,2 1 16 31,-1-2-2272-31,4 3-464 0,1 0-96 0</inkml:trace>
  <inkml:trace contextRef="#ctx0" brushRef="#br3" timeOffset="-37836.31">30906 13754 1839 0,'0'0'0'0,"1"11"160"0,-1-11-160 0,-2 18 0 0,-2 1 0 0,-2-1 0 15,1 0 4832-15,-1 3 928 0,1-1 192 0,2 2 48 16,0 1-4768-16,1 1-944 0,0-5-288 0,0 2 128 16,-1-1-1360-16,5-3-288 0</inkml:trace>
  <inkml:trace contextRef="#ctx0" brushRef="#br3" timeOffset="-37508.01">31081 13604 3679 0,'0'0'320'0,"0"0"-320"16,0-10 0-16,0 10 0 0,0 0 4608 0,0 0 864 16,-8-5 160-16,8 5 48 0,0 0-4704 0,-11 4-976 15,1 4 0-15,1 4-256 0,0-1 256 0,2 5 0 16,2 5 0-16,0 0 0 16,0 0-768-16,1 1-112 0,0 1-16 0,0-1 0 0,1-2 592 0,1-2 112 15,0-1 32-15,2 3 0 0,4-1 864 0,0 2 160 16,1 1 32-16,2 3 16 0,1 0-48 0,1-2-16 0,0 0 0 15,3-1 0-15,2-4-128 0,4-4-16 0,0-1-16 0,1-4 0 16,-1-1-192-16,0-4-48 0,2-1 0 0,-2-6 0 16,-1-2 192-16,-1-3 16 0,-2 0 16 0,2-2 0 15,-1-3 32-15,-3 0 0 0,-4-5 0 0,-2 1 0 16,-2-2-384-16,0 0-80 0,-5-1-16 0,0 1 0 16,-3-1-48-16,-4 1-16 0,-7-2 0 0,-1 4 0 15,-4-1 176-15,2 2 48 0,-1 2 0 0,4 0 0 16,0 3-640-16,1-1-112 0,-1 4-16 0,1 3-16 31,3 1-1696-31,0 1-336 0,3 2-64 0,8 1-11136 0</inkml:trace>
  <inkml:trace contextRef="#ctx0" brushRef="#br3" timeOffset="-37179.92">31563 13847 19343 0,'0'0'848'0,"-7"9"192"0,0 5-832 0,-1 0-208 15,0 0 0-15,1 1 0 0,2-1 4352 0,0 0 832 16,1-5 176-16,0 2 16 0,0 1-3200 0,0-1-656 16,2-3-128-16,2-8-32 0,0 0-672 0,0 0-144 15,-1 12-32-15,1-12 0 0,0 0-304 0,0 0-64 16,9-4-16-16,2-1 0 0,4-2-128 0,0-2 160 16,1-3-160-16,0-1 160 15,1 0-480-15,-2 0-80 0,0-2-32 0,-2 0 0 16,-4-2-64-16,1 2-16 0,1 3 0 0,0 0 0 0,2-1 128 0,-1 1 0 15,0 1 16-15,0 2 0 0,-1 1 368 0,0 2-144 0,-1 3 144 16,-10 3 0-16,11 2 384 0,0 5 176 0,0-1 32 0,-3 5 16 16,-3 0 112-16,1 5 32 0,1 2 0 0,-1 3 0 15,1 0-368-15,1 1-80 0,0-1-16 0,1 0 0 16,2 0-160-16,1 0-128 0,0 1 144 0,1-3-144 31,1-2-800-31,1 0-256 0,-1 1-48 0,0-3-18928 0</inkml:trace>
  <inkml:trace contextRef="#ctx0" brushRef="#br3" timeOffset="-35356.06">26755 15185 31039 0,'0'0'1376'0,"0"0"288"0,-4 12-1344 0,1-6-320 16,2 2 0-16,2 0 0 0,3 1 416 0,0 1 16 16,0 2 0-16,0 0 0 0,0 0-112 0,4 1-32 15,3-2 0-15,4 2 0 16,0-1-1632-16,2-5-336 0,2-2-64 0</inkml:trace>
  <inkml:trace contextRef="#ctx0" brushRef="#br3" timeOffset="-35215.34">27057 15055 28447 0,'0'0'1264'0,"0"0"256"0,0 0-1216 0,0 0-304 16,-6 11 0-16,2-4 0 0,4-7 944 0,-1 9 128 15,-1 3 16-15,2 1 16 0,0 1-656 0,3 3-144 0,0 3-32 0,0 2 0 32,0 3-2688-32,0 1-528 0</inkml:trace>
  <inkml:trace contextRef="#ctx0" brushRef="#br3" timeOffset="-34981.1">27458 15482 4607 0,'-11'-13'400'0,"5"8"-400"0,-2 1 0 0,0 0 0 16,-1 2 6912-16,1 0 1312 0,-1 2 256 0,-2 0 48 15,1 0-5488-15,-2 2-1104 0,1 3-208 0,-5 8-64 16,3 4-560-16,5-4-112 0,0 4-32 0,2 1 0 15,-1 3-784-15,3 1-176 0,3 3 0 0,2 11 0 16,5-8-688-16,3-2-80 0,1-5-32 0,1-8 0 16,3-3-2016-16,8 3-416 0,1-5-80 0,2-3-16 15,0-5-384-15,0-1-96 0</inkml:trace>
  <inkml:trace contextRef="#ctx0" brushRef="#br3" timeOffset="-34746.65">27669 15581 22799 0,'0'-18'1008'0,"0"8"208"0,-2-2-960 0,0 1-256 16,-2 1 0-16,-1 2 0 0,-2-1 1360 0,1 3 240 15,-1 2 32-15,7 4 16 0,-9 4-736 0,3 3-144 16,-1 4-16-16,2-1-16 0,-2 5-384 0,2 3-80 16,2 1-16-16,3 4 0 0,2-1-256 0,0-1 0 15,2-2 0-15,3-1 0 0,2-2 0 0,1-3-144 0,2-1 144 0,1-4 0 16,0-2 0-16,0-3 144 0,0-3 0 0,0-3 0 16,-1-1 176-16,-2-2 16 0,1-3 16 0,-2-3 0 15,-2-1 240-15,-2 0 48 0,-1-3 16 0,-2-7 0 16,0 2-352-16,-4 1-80 0,0 1-16 0,-1-1 0 31,-1-1-624-31,0 2-128 0,-1 0-32 0,-2 1-15248 0</inkml:trace>
  <inkml:trace contextRef="#ctx0" brushRef="#br3" timeOffset="-34449.81">27884 15447 13823 0,'5'12'1216'16,"-1"2"-960"-16,0 6-256 0,0-6 0 15,0 2 3824-15,0 1 720 0,-3-2 128 0,2 2 48 16,2 0-2544-16,0-1-512 0,-1-3-112 0,0 0-16 16,1 0-768-16,0-1-144 0,2-3-48 0,-1-1 0 0,0-3-320 0,-6-5-80 15,6 4-16-15,-6-4 0 0,0 0 32 0,8-4 16 16,1-5 0-16,0-2 0 0,0-3-64 0,7-8-16 16,-3 2 0-16,-1-3 0 0,-1-3-128 0,-1 1 0 15,-3 0 0-15,0 2 0 0,-2-1 0 0,2 3-224 16,2 3 80-16,-1 4 16 0,-1-1 0 0,0 5 0 15,-3 5 0-15,-4 5 0 0,0 0 128 0,0 0 0 16,0 0 128-16,8 8-128 0,-3 3 208 0,-1 4-16 16,-3 2-16-16,0 1 0 0,-1 1-176 0,2 4 0 15,0 0 0-15,1-1 128 16,-2 0-1024-16,2 2-192 0,1 1-64 0,2-3 0 16,-1-3-1984-16,2 0-416 0</inkml:trace>
  <inkml:trace contextRef="#ctx0" brushRef="#br3" timeOffset="-34231.07">28371 15443 19807 0,'0'0'880'0,"8"-4"176"0,1-1-848 0,-9 5-208 0,13 7 0 0,-2 0 0 16,-1 1 1904-16,-2 5 336 0,-1 7 64 0,-1-1 0 15,1 3-192-15,-2 3-64 0,-2-3 0 0,-3 6 0 16,-3-3-416-16,0 1-96 0,1-2 0 0,-1-1-16 15,-1-4-624-15,-1 3-128 0,-4-2-32 0,0-3 0 16,0-2-480-16,-1-2-80 0,0-1-32 0,0-3 0 0,-2-2-416 16,0-6-96-16,2-1-16 0,1-1 0 15,-4-4-1600-15,1-2-336 0,-1-3-64 0,1-3-8864 16,-1-2-1760-16</inkml:trace>
  <inkml:trace contextRef="#ctx0" brushRef="#br3" timeOffset="-34090.5">28382 15172 13823 0,'12'-13'608'0,"-6"6"128"0,-6 7-592 0,0 0-144 16,8-5 0-16,-8 5 0 0,9-6 4384 0,-9 6 848 15,0 0 160-15,0 0 48 0,0 0-4384 0,3 17-864 16,-2-2-192-16,0 6 0 16,-1 1-2704-16,-1 2-528 0,-4-3-96 0</inkml:trace>
  <inkml:trace contextRef="#ctx0" brushRef="#br3" timeOffset="-33778.04">28591 15354 25167 0,'0'0'1104'0,"0"0"240"0,0 0-1072 0,0 0-272 0,0 0 0 0,6 12 0 15,-2 0 1712-15,0 1 272 0,0 0 64 0,0 1 16 16,0 3-464-16,1 0-80 0,1-4-32 0,1 2 0 16,1 0-848-16,-1 0-160 0,3 0-32 0,1-4-16 15,0-3-272-15,-2-1-160 0,-1 1 192 0,1-3-192 16,-9-5 128-16,13 0-128 0,-1-1 0 0,-2 0 0 15,-10 1 160-15,10-5-160 0,-2 1 128 0,-8 4-128 16,9-9 0-16,-1-1 0 0,-1 1 0 0,-1-1 0 16,1-2 0-16,-2 0 0 0,0-1 0 0,0 0 0 0,-1 0-144 0,0 2 144 15,0 0 0-15,0 2 0 0,-4 9-160 0,0 0 160 16,3-8-128-16,-3 8 128 0,0 0 0 0,0 0-128 16,0 0 128-16,-6 8 0 0,3 4-144 0,0-2 144 15,0 2-160-15,2 2 160 0,0 2-384 0,2-1 0 16,0 1 16-16,3 0 0 15,1-2-2912-15,2-1-592 0</inkml:trace>
  <inkml:trace contextRef="#ctx0" brushRef="#br3" timeOffset="-33417.75">29172 15392 29247 0,'0'0'1296'0,"-7"-8"272"0,-2-1-1248 0,-1 3-320 0,-3-1 0 0,1 5 0 16,0-1 1376-16,2 3 224 0,0 3 32 0,10-3 16 15,-8 6-368-15,1 1-80 0,-2-3-16 0,9-4 0 16,0 0-864-16,1 11-160 0,3 0-32 0,2-1-128 16,-6-10 0-16,10 8 0 0,2 0-160 0,-1-4 160 31,0 0-512-31,-1-4 32 0,1 0 0 0,-11 0 0 16,11 0-336-16,0-4-64 0,-11 4-16 0,9-5 0 15,-9 5 256-15,0 0 64 0,8-6 0 0,-8 6 0 0,9-5 352 0,-9 5 80 0,0 0 16 0,9-4 0 16,-9 4 128-16,0 0 0 0,12 0 0 0,-2 5-128 15,-10-5 272-15,12 13 64 0,-2 2 16 0,1 3 0 16,-2 2 416-16,0-1 64 0,-1 1 32 0,-3-3 0 0,-1 4 144 0,-1-2 16 16,-1 1 16-16,0-2 0 0,-4 3-128 0,0-4-16 15,-5-2-16-15,1 2 0 0,-4-2-320 0,3 0-64 16,-2-3-16-16,-1-2 0 0,0-2-224 0,1-1-128 16,-2-1 128-16,2-4-128 15,9-2-1152-15,-10 0-288 0,1-2-64 0,1-3-16000 0</inkml:trace>
  <inkml:trace contextRef="#ctx0" brushRef="#br3" timeOffset="-33105.35">29581 15381 29887 0,'0'0'1328'0,"0"0"272"0,4-11-1280 0,-1 2-320 0,-3 9 0 0,-4-8 0 15,-3 2 320-15,-2 3 0 0,-2 3 0 0,-1 3 0 16,0 3 1040-16,-1 2 224 0,-1 1 32 0,1 0 16 15,1 4-864-15,2-1-160 0,0 0-32 0,5-1-16 16,3 1-48-16,0 1 0 0,4-4 0 0,1 0 0 16,-3-9-384-16,10 10-128 0,0-4 0 0,2 1 0 15,0-1 0-15,2-2 0 0,-1-1 0 0,1-3-144 16,1 0 144-16,-1-2-128 0,-1 0 128 0,-1-2-128 16,-2-3 128-16,1 2 0 0,-1 1 0 0,0 0 0 15,-2-4 0-15,-1 1 0 0,-3-1 0 0,-4 8 0 16,0 0 0-16,7-5 0 0,-7 5 0 0,0 0 128 15,0 0 0-15,0 0 0 0,0 0 0 0,0 0 0 16,0 0-128-16,0 0 0 0,0 0 0 0,7 7 128 0,-2 1-368 16,0 0-64-16,-5-8-16 0,4 9 0 15,-4-9-2368-15,7 7-496 0,-7-7-80 0</inkml:trace>
  <inkml:trace contextRef="#ctx0" brushRef="#br3" timeOffset="-32902.2">30069 15069 40191 0,'0'0'1792'0,"0"0"352"0,-10 4-1712 0,3 4-432 15,3 5 0-15,0 1 0 0,-4 3 128 0,3 3-128 0,3 0 0 16,2 7 128-16,2-1 192 0,1 4 16 0,-1 2 16 0,1-1 0 16,0 2-352-16,2 0 0 0,1-1 0 0,1-2 128 15,-2-1-128-15,2 0-160 0,0-1 160 0,2-4-208 31,2-1-1504-31,-2-2-288 0,-5-1-64 0,-3-5-8928 0,-2-2-1776 0</inkml:trace>
  <inkml:trace contextRef="#ctx0" brushRef="#br3" timeOffset="-32574.1">29939 15344 24639 0,'-10'-18'1088'0,"7"9"240"0,0-3-1072 0,3 12-256 0,0 0 0 0,3-11 0 16,-3 11 800-16,5-7 96 0,-5 7 32 0,13-4 0 15,2 5 464-15,1 2 80 0,0-2 32 0,-1 4 0 16,2-2-928-16,3 1-176 0,3 1-32 0,2-1-16 16,0 0 32-16,0 0 0 0,-1-4 0 0,1 0 0 0,-4-3-240 0,0 0-144 15,-2 0 192-15,1-1-192 0,-3-2 0 0,0-1 0 16,0-4 0-16,0 1 0 0,-2-1 0 0,-3 2 0 16,-5 0 0-16,-2 0 0 0,0 0 128 0,-5 9-128 15,0 0 0-15,-1-9 0 0,1 9 160 0,-7-9-32 16,-3 5 0-16,-2 4 0 0,0 0 240 0,2 6 32 15,-2 2 16-15,2 4 0 0,-1 1 448 0,4 4 96 16,-1 0 0-16,3 2 16 0,2 1-144 0,6-2-16 16,3 0-16-16,7-1 0 0,1-4-384 0,7 0-80 15,4 0-16-15,5-2 0 16,5-2-928-16,8-4-192 0,7-2-32 0,5-3-18752 0</inkml:trace>
  <inkml:trace contextRef="#ctx0" brushRef="#br3" timeOffset="-31980.48">30271 16210 26079 0,'0'0'1152'0,"0"0"256"0,7-7-1136 0,-7 7-272 15,0 0 0-15,2-10 0 0,-3 2 1088 0,1 8 176 16,-5-9 16-16,5 9 16 0,-10-8 752 0,0 4 128 16,0 4 48-16,-2 3 0 0,-2 1-1392 0,1 3-256 0,2 0-64 0,2 3-16 15,1 3-496-15,0 0 0 0,-1 0 0 0,5 1 0 16,0 0 0-16,3 1-128 0,2 2 128 0,-2-2-160 15,-2-1 160-15,3 0-128 0,2 0 128 0,2-1-128 16,1-3 128-16,0-1 0 0,-5-9 0 0,9 7 0 16,2-5-240-16,-1-2 48 0,2-2 0 0,-2-4 0 15,-2 0-16-15,1-3 0 0,0-3 0 0,0-1 0 16,1-3 208-16,-4 2 0 0,1 1 0 0,-2-3 0 16,-1 2 144-16,0-2-16 0,-2 3-128 0,1 3 192 15,-3 1 192-15,0 9 16 0,0 0 16 0,0 0 0 16,0 0-80-16,0 0-16 0,0 0 0 0,0 0 0 15,0 0-320-15,-5 8 0 0,1 1 0 0,1 2 0 16,3-11-128-16,0 13-112 0,3 2-16 0,1 0 0 16,0 5-1472-16,1-7-288 0,1 0-64 0,2 0-16 15,3 0-1328-15,0-1-272 0,2-3-48 0</inkml:trace>
  <inkml:trace contextRef="#ctx0" brushRef="#br3" timeOffset="-31713.27">30528 16357 21023 0,'0'0'928'0,"10"-6"192"0,1-6-896 0,-5 1-224 0,-4 1 0 0,-1-1 0 0,-1-2 1632 0,0 3 288 15,-3 0 48-15,3 10 16 0,-1-10-560 0,-2 4-96 16,3 6-32-16,-6-3 0 0,-2 3-736 0,8 0-160 16,-8 9-16-16,2 1-16 0,0 1-368 0,3 5 144 15,0 2-144-15,2 0 0 0,1-4 192 0,2-1-192 0,1-3 192 0,-3-10-192 16,6 13 144-16,2-3-144 0,1 0 0 0,3-4 144 16,2-2 32-16,1-1 0 0,-2-5 0 0,1 1 0 15,-2-6 400-15,-2 0 96 0,-1-4 16 0,0-1 0 16,2-4-128-16,1-4-32 0,2-6 0 0,-1 2 0 15,-1 1-288-15,-3-2-64 0,-3 2-16 0,-2-2 0 16,-4-2-160-16,2 1-176 0,-4 1 48 0,0 0 0 31,-1-1-336-31,-2 2-64 0,-3 2-16 0,-2 0 0 16,-3 4-2912-16,0-2-592 0</inkml:trace>
  <inkml:trace contextRef="#ctx0" brushRef="#br3" timeOffset="-31447.68">30820 16134 20095 0,'0'0'896'0,"4"12"176"0,-2-2-864 0,-2-1-208 16,0-9 0-16,-4 13 0 0,1-2 1040 0,-1 2 176 15,0 0 16-15,0-3 16 0,-1 3 16 0,1 2 0 16,0-1 0-16,0 2 0 0,-1-1-240 0,2 1-32 16,3-3-16-16,3 0 0 0,2-1-224 0,0-2-48 15,-5-10-16-15,11 12 0 0,-1-6-160 0,-10-6-16 16,14 2-16-16,-2-4 0 0,-12 2 80 0,13-6 0 15,1-2 16-15,-2-2 0 0,-4-2 80 0,0-2 16 16,-2-2 0-16,0-1 0 0,-3-3-240 0,0 1-64 16,-3-2 0-16,-1-1 0 0,-1-2-176 0,0 1-32 15,-3 0-16-15,-2 2 0 0,-2 0-32 0,0 0-128 16,0-1 192-16,1-2-64 16,0 1-1136-16,-1-1-224 0,0 4-48 0,1 1-16 15,1 2-2496-15,1 3-496 0</inkml:trace>
  <inkml:trace contextRef="#ctx0" brushRef="#br3" timeOffset="-31275.91">30995 16133 35999 0,'0'0'1600'0,"-8"9"320"0,-1 4-1536 0,2 3-384 0,2 2 0 0,1 0 0 16,0 0 192-16,1 1-16 0,0-1-16 0,0 0 0 15,3 0 336-15,1-1 64 0,2-1 16 0,1-2 0 16,1-2-384-16,3-2-64 0,2-2 0 0,1-3-128 15,0-2-1776-15,2-3-464 0,2-3-80 0</inkml:trace>
  <inkml:trace contextRef="#ctx0" brushRef="#br3" timeOffset="-31135.31">31075 15936 2751 0,'0'0'256'0,"-5"-7"-256"16,-1 1 0-16,6 6 0 0,0 0 5584 0,0 0 1072 15,0 0 224-15,0 0 32 16,0 0-6320-16,0 0-1264 0,0 0-256 0,13 2-6672 16,-2 1-1328-16</inkml:trace>
  <inkml:trace contextRef="#ctx0" brushRef="#br3" timeOffset="-30947.74">31291 15903 20271 0,'0'0'896'0,"0"0"192"0,0 0-880 0,0 0-208 0,0 0 0 0,-3 11 0 16,2-1 2624-16,-1 3 464 0,2 4 112 0,0 3 0 15,2 2-1776-15,0 3-352 0,1 1-80 0,-1 2-16 16,0 4-384-16,2-1-80 0,2-1 0 0,1-3-16 16,-1-1-496-16,1-2 128 0,-1-1-128 0,2 0 0 31,-1-4-1072-31,-1 1-256 0,-1-2-48 0,1-2-8800 0,-1-3-1776 0</inkml:trace>
  <inkml:trace contextRef="#ctx0" brushRef="#br3" timeOffset="-30807.1">31291 16276 20271 0,'-20'-12'896'0,"8"1"192"16,0-1-880-16,3-1-208 0,3 0 0 0,1 1 0 16,1 2 3008-16,1 2 544 0,3-4 112 0,0 12 32 0,3-10-2832 0,-3 10-560 15,8-7-112-15,3 2-32 0,4-1-432 0,0 0-96 16,1 0-16-16,0 2 0 16,-2 1-704-16,2 2-160 0,0-2-32 0,3 1 0 15,-2 0-256-15,0 0-48 0,0 2-16 0,-3 0-5776 16,-1-3-1168-16</inkml:trace>
  <inkml:trace contextRef="#ctx0" brushRef="#br3" timeOffset="-30697.67">31525 16163 3679 0,'0'0'320'0,"1"13"-320"16,1 0 0-16,-1 1 0 0,0 2 4352 0,-1 1 784 15,0-2 176-15,2 1 16 0,0 0-3936 0,1 2-800 16,-2-2-144-16,1-2-48 0,-2-14-400 0,0 0 0 0,5 10-144 16,-5-10-7024-16,0 0-1408 0</inkml:trace>
  <inkml:trace contextRef="#ctx0" brushRef="#br3" timeOffset="-30383.32">31562 16138 11967 0,'-3'-9'1072'0,"-1"-2"-864"0,0-2-208 0,2 2 0 16,0-1 3120-16,2-1 576 0,2 1 112 0,0 2 32 15,2-1-2816-15,0 1-544 0,4-1-112 0,1 4-32 16,3 0-96-16,-2 2-32 0,1 0 0 0,-1 3 0 31,-10 2-896-31,13 0-176 0,-2 2-32 0,-11-2-16 0,0 0 112 0,9 10 32 0,-3 1 0 0,-2 3 0 16,-3-1 768-16,-1 3 384 0,-2 1-48 0,-2 1 0 15,0 1 800-15,0 1 144 0,1-1 48 0,2 1 0 16,1-3 0-16,1 0 0 0,2 0 0 0,2-2 0 0,0 0-432 0,3-2-96 16,3-1-16-16,0-1 0 0,2 0-336 0,1-3-80 15,-3-2-16-15,1-2 0 0,-2-1-64 0,1-3-16 16,-3 0 0-16,1-3 0 0,-1-4 160 0,-2 1 16 16,1-3 16-16,-1 0 0 0,-1-2-208 0,1 0-32 15,-4-1-16-15,-2-3 0 0,-2 2-208 0,-4-4 0 16,-1 2-192-16,-3 1 192 15,1-1-560-15,-1 0 0 0,-1-4 0 0,0 5 0 16,-1 1-1776-16,2-1-352 0,0-1-80 0,1 1-11168 0</inkml:trace>
  <inkml:trace contextRef="#ctx0" brushRef="#br3" timeOffset="-30070.66">31894 16000 4607 0,'0'0'192'0,"7"9"64"0,-2 1-256 0,0 3 0 0,0 2 0 0,-2 2 0 16,0 0 6128-16,-3 1 1168 0,-2 1 256 0,1 2 32 15,0 1-4448-15,1-1-880 0,-2-2-176 0,1-1-32 16,-2 0-704-16,3-2-128 0,2-2-16 0,-1-2-16 16,-1-2-688-16,0-10-144 0,4 8-32 0,-4-8 0 15,0 0-96-15,10 4-32 0,-10-4 0 0,15-5 0 16,-2 1-192-16,0-4-208 0,0-2 32 0,-3-2 16 16,-3-1-256-16,-1 0-48 0,2 1-16 0,0-2 0 15,0-2 80-15,0 2 16 0,-2 1 0 0,2 1 0 16,-2 0 208-16,1 2 176 0,-1 1-208 0,2 3 80 15,-8 6 128-15,8-5 0 0,-8 5 0 0,0 0 0 0,12 2 192 0,-12-2-48 16,0 0 0-16,8 11 0 0,-3 5 0 0,-1 1 0 16,-2-3 0-16,1 1 0 0,-2-1-144 0,-1 2 192 15,0-2-192-15,2 0 192 0,0-1-192 0,1-1 0 16,-3-12 0-16,0 0-176 16,12 5-2768-16,-1-2-576 0</inkml:trace>
  <inkml:trace contextRef="#ctx0" brushRef="#br3" timeOffset="-29898.73">32495 15652 18431 0,'0'0'816'0,"0"0"160"0,0 0-784 0,0 0-192 0,0 0 0 0,0 0 0 16,0 0 2624-16,0 0 464 0,-5 10 112 0,-2 1 0 15,1 0-2000-15,2 0-416 0,1 2-80 0,1 1 0 16,-1 0-704-16,2 2 0 0,0 0-208 0,2-2 48 31,-1-1-2320-31,0-13-464 0,2 11-80 0</inkml:trace>
  <inkml:trace contextRef="#ctx0" brushRef="#br3" timeOffset="-29742.44">32629 15703 23951 0,'0'0'2128'0,"0"0"-1696"0,-7 11-432 0,0 0 0 15,1 2 1424-15,0 0 208 0,1-5 32 0,0 3 16 16,0 2-2528-16,0 0-512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221 159 10855 0 0,'-8'-8'294'0'0,"-1"0"0"0"0,0 0 0 0 0,-10-6 0 0 0,14 9 58 0 0,-1 0 0 0 0,1 0-1 0 0,-6-8 1 0 0,7 8 177 0 0,0 0 0 0 0,0 1-1 0 0,0-1 1 0 0,-1 1 0 0 0,0 0 0 0 0,-5-4-1 0 0,8 8-444 0 0,1-1 0 0 0,-1 0 0 0 0,0 0 0 0 0,1 1 0 0 0,-1-1 0 0 0,0 1 0 0 0,1 0 0 0 0,-1-1-1 0 0,0 1 1 0 0,0 0 0 0 0,1 0 0 0 0,-1 0 0 0 0,0 0 0 0 0,0 0 0 0 0,1 1 0 0 0,-1-1 0 0 0,0 1-1 0 0,0-1 1 0 0,1 1 0 0 0,-1-1 0 0 0,0 1 0 0 0,1 0 0 0 0,-1 0 0 0 0,1 0 0 0 0,-1 0 0 0 0,-1 1 0 0 0,-1 2-21 0 0,-1 0 0 0 0,1 0 0 0 0,0 1 0 0 0,0 0 0 0 0,1-1 0 0 0,-1 1 0 0 0,1 0 0 0 0,0 1 0 0 0,0-1 0 0 0,-2 9 0 0 0,0-2 64 0 0,1 1 1 0 0,0 0-1 0 0,-2 21 0 0 0,4-16-118 0 0,0 0-1 0 0,2 0 1 0 0,0-1 0 0 0,1 1-1 0 0,1 0 1 0 0,0 0 0 0 0,6 20-1 0 0,-6-30-2 0 0,1 0 1 0 0,0-1-1 0 0,0 1 0 0 0,0 0 0 0 0,1-1 0 0 0,0 0 0 0 0,0 0 1 0 0,1 0-1 0 0,0-1 0 0 0,0 1 0 0 0,1-1 0 0 0,0 0 0 0 0,0-1 1 0 0,0 1-1 0 0,1-1 0 0 0,-1 0 0 0 0,13 6 0 0 0,-13-9 43 0 0,0 0 0 0 0,0 0 0 0 0,0-1 0 0 0,0 1 0 0 0,0-2 0 0 0,0 1 0 0 0,0 0 0 0 0,0-1 0 0 0,0 0-1 0 0,0-1 1 0 0,0 1 0 0 0,0-1 0 0 0,0-1 0 0 0,0 1 0 0 0,9-4 0 0 0,-7 2 76 0 0,0 0 1 0 0,-1 0-1 0 0,1-1 0 0 0,-1 0 1 0 0,0-1-1 0 0,0 1 0 0 0,-1-1 1 0 0,1-1-1 0 0,-1 1 0 0 0,0-1 0 0 0,6-8 1 0 0,-4 3 67 0 0,0-1 0 0 0,-1 0 0 0 0,0-1 0 0 0,-1 0 0 0 0,-1 0 0 0 0,0 0 0 0 0,0 0 0 0 0,4-26 0 0 0,-8 31-104 0 0,1 1 1 0 0,-2-1-1 0 0,1 1 0 0 0,-1-1 1 0 0,-1 0-1 0 0,1 1 1 0 0,-1-1-1 0 0,-1 0 1 0 0,1 1-1 0 0,-1-1 0 0 0,0 1 1 0 0,-1 0-1 0 0,0 0 1 0 0,0 0-1 0 0,0 0 1 0 0,-1 0-1 0 0,-9-11 0 0 0,-2-1 90 0 0,7 9-93 0 0,0 0 0 0 0,-1 1 0 0 0,0 0 1 0 0,-10-8-1 0 0,0 2 11 0 0,9 7-49 0 0,0 1 0 0 0,0 0 0 0 0,-22-12-1 0 0,28 18-45 0 0,0-1 0 0 0,0 1 1 0 0,0 0-1 0 0,0 0 0 0 0,-1 0 0 0 0,1 0 0 0 0,0 1 0 0 0,-1 0 0 0 0,1 0 0 0 0,-1 0 0 0 0,1 0 0 0 0,0 1 0 0 0,-1-1 0 0 0,1 1 0 0 0,-6 2 0 0 0,5-1-67 0 0,0 0 1 0 0,0 0-1 0 0,0 0 0 0 0,0 1 1 0 0,0 0-1 0 0,1 0 0 0 0,-1 0 1 0 0,1 1-1 0 0,0-1 0 0 0,0 1 1 0 0,-7 9-1 0 0,-10 19-2438 0 0,5 5-4546 0 0,7-11-303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6911 0 0,'0'0'4607'0'0,"0"-1"-4522"0"0,0 1 0 0 0,0-1 0 0 0,1 1 0 0 0,-1-1 0 0 0,0 1-1 0 0,1 0 1 0 0,-1-1 0 0 0,0 1 0 0 0,1-1 0 0 0,-1 1 0 0 0,1 0 0 0 0,-1-1 0 0 0,1 1 0 0 0,-1 0 0 0 0,0 0 0 0 0,1-1-1 0 0,-1 1 1 0 0,1 0 0 0 0,58-25 1417 0 0,-52 22-1225 0 0,1 0 0 0 0,-1 0 0 0 0,0 0 0 0 0,1 1 0 0 0,0 0 0 0 0,0 1 0 0 0,-1 0 1 0 0,13-1-1 0 0,3 3 930 0 0,35 4 1 0 0,-40-3-1576 0 0,59 1 899 0 0,11 2 515 0 0,-62-2-587 0 0,1-2-1 0 0,45-3 1 0 0,97 5 1271 0 0,-118 0-1319 0 0,12-3-177 0 0,18 2 7 0 0,-40 3-19 0 0,1-3 0 0 0,0-1 0 0 0,67-7 0 0 0,172-21 987 0 0,-114 13-815 0 0,-137 11-323 0 0,177-12 327 0 0,-40 5-25 0 0,-83 3-314 0 0,8-3-6 0 0,-41 3 10 0 0,-32 4-20 0 0,30-1 1 0 0,-5 5 12 0 0,144-6 69 0 0,-124-2-130 0 0,78-4 85 0 0,-21-1-16 0 0,-87 9-10 0 0,49-2-2 0 0,62-4-7 0 0,-134 8-26 0 0,44-7 14 0 0,-27 4-12 0 0,40-1 0 0 0,106-5 32 0 0,-111 5-42 0 0,160 2 42 0 0,-140 3-42 0 0,70-9 26 0 0,-30 0-10 0 0,-3 2-27 0 0,41-1 0 0 0,93 5 0 0 0,-230 3-5 0 0,149-4-210 0 0,-142 1 160 0 0,-1-1-1 0 0,1-1 1 0 0,46-15 0 0 0,-72 18 18 0 0,0 0 1 0 0,0 0-1 0 0,0 0 1 0 0,0-1-1 0 0,0 0 1 0 0,-1 0-1 0 0,1 0 1 0 0,-1 0-1 0 0,0-1 1 0 0,0 0-1 0 0,0 0 1 0 0,0 0-1 0 0,3-5 1 0 0,-4 5 1 0 0,-1 0 0 0 0,0-1 0 0 0,0 1 0 0 0,0 0 0 0 0,-1 0 0 0 0,1-1 0 0 0,-1 1 0 0 0,0-1 0 0 0,-1 1 0 0 0,1-1 0 0 0,-1 0 0 0 0,1 1 0 0 0,-2-1 0 0 0,1 1 0 0 0,-2-10 0 0 0,0 4 12 0 0,-1-1 0 0 0,-1 1 0 0 0,0 0 0 0 0,0 0 0 0 0,-1 1 0 0 0,0-1-1 0 0,-1 1 1 0 0,0 0 0 0 0,0 0 0 0 0,-13-12 0 0 0,4 5-19 0 0,-1 1 0 0 0,0 1 0 0 0,-2 0 0 0 0,-22-14 0 0 0,31 23-27 0 0,-1-1-1 0 0,1 1 1 0 0,-1 1 0 0 0,0 0-1 0 0,-19-5 1 0 0,29 9 61 0 0,0 0 0 0 0,0 0-1 0 0,0 0 1 0 0,0 0 0 0 0,0 0-1 0 0,0-1 1 0 0,-1 1 0 0 0,1 0 0 0 0,0 0-1 0 0,0 0 1 0 0,0 0 0 0 0,0 0-1 0 0,0 0 1 0 0,-1 0 0 0 0,1 0 0 0 0,0 0-1 0 0,0 0 1 0 0,0 0 0 0 0,0 0-1 0 0,0 0 1 0 0,-1 0 0 0 0,1 0-1 0 0,0 1 1 0 0,0-1 0 0 0,0 0 0 0 0,0 0-1 0 0,0 0 1 0 0,-1 0 0 0 0,1 0-1 0 0,0 0 1 0 0,0 0 0 0 0,0 0 0 0 0,0 0-1 0 0,0 0 1 0 0,0 1 0 0 0,0-1-1 0 0,0 0 1 0 0,-1 0 0 0 0,1 0 0 0 0,0 0-1 0 0,0 0 1 0 0,0 1 0 0 0,0-1-1 0 0,0 0 1 0 0,0 0 0 0 0,0 0 0 0 0,0 0-1 0 0,0 0 1 0 0,0 1 0 0 0,0-1-1 0 0,0 0 1 0 0,0 0 0 0 0,6 11-150 0 0,14 12 93 0 0,-18-21 23 0 0,57 53-156 0 0,-39-37 140 0 0,-1 1-1 0 0,26 31 1 0 0,-33-34 86 0 0,7 8-50 0 0,-2 0 1 0 0,18 35-1 0 0,-31-52 88 0 0,-1 0 1 0 0,1 1-1 0 0,-2 0 1 0 0,1-1-1 0 0,-1 1 1 0 0,0 0-1 0 0,-1 0 0 0 0,0 1 1 0 0,0-1-1 0 0,0 0 1 0 0,-1 0-1 0 0,-1 0 1 0 0,-1 11-1 0 0,-1-3 18 0 0,-2-1 1 0 0,1 0-1 0 0,-2 0 0 0 0,0 0 0 0 0,-1-1 1 0 0,-1 0-1 0 0,-10 15 0 0 0,4-9 64 0 0,-2 0-1 0 0,0-2 1 0 0,-35 32-1 0 0,14-13-1864 0 0,26-26-722 0 0,0 1-1 0 0,-24 17 0 0 0,20-20-5636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16" Type="http://schemas.openxmlformats.org/officeDocument/2006/relationships/customXml" Target="../ink/ink9.xml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.png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2.png"/><Relationship Id="rId3" Type="http://schemas.openxmlformats.org/officeDocument/2006/relationships/image" Target="../media/image143.png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81" Type="http://schemas.openxmlformats.org/officeDocument/2006/relationships/image" Target="../media/image40.png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61" Type="http://schemas.openxmlformats.org/officeDocument/2006/relationships/image" Target="../media/image30.png"/><Relationship Id="rId82" Type="http://schemas.openxmlformats.org/officeDocument/2006/relationships/customXml" Target="../ink/ink4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9" Type="http://schemas.openxmlformats.org/officeDocument/2006/relationships/customXml" Target="../ink/ink65.xml"/><Relationship Id="rId21" Type="http://schemas.openxmlformats.org/officeDocument/2006/relationships/image" Target="../media/image51.png"/><Relationship Id="rId34" Type="http://schemas.openxmlformats.org/officeDocument/2006/relationships/customXml" Target="../ink/ink60.xml"/><Relationship Id="rId42" Type="http://schemas.openxmlformats.org/officeDocument/2006/relationships/customXml" Target="../ink/ink68.xml"/><Relationship Id="rId47" Type="http://schemas.openxmlformats.org/officeDocument/2006/relationships/customXml" Target="../ink/ink72.xml"/><Relationship Id="rId50" Type="http://schemas.openxmlformats.org/officeDocument/2006/relationships/image" Target="../media/image60.png"/><Relationship Id="rId55" Type="http://schemas.openxmlformats.org/officeDocument/2006/relationships/customXml" Target="../ink/ink76.xml"/><Relationship Id="rId7" Type="http://schemas.openxmlformats.org/officeDocument/2006/relationships/image" Target="../media/image44.png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customXml" Target="../ink/ink63.xml"/><Relationship Id="rId40" Type="http://schemas.openxmlformats.org/officeDocument/2006/relationships/customXml" Target="../ink/ink66.xml"/><Relationship Id="rId45" Type="http://schemas.openxmlformats.org/officeDocument/2006/relationships/customXml" Target="../ink/ink71.xml"/><Relationship Id="rId53" Type="http://schemas.openxmlformats.org/officeDocument/2006/relationships/customXml" Target="../ink/ink75.xml"/><Relationship Id="rId5" Type="http://schemas.openxmlformats.org/officeDocument/2006/relationships/image" Target="../media/image43.png"/><Relationship Id="rId10" Type="http://schemas.openxmlformats.org/officeDocument/2006/relationships/customXml" Target="../ink/ink48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4" Type="http://schemas.openxmlformats.org/officeDocument/2006/relationships/customXml" Target="../ink/ink70.xml"/><Relationship Id="rId52" Type="http://schemas.openxmlformats.org/officeDocument/2006/relationships/image" Target="../media/image61.png"/><Relationship Id="rId4" Type="http://schemas.openxmlformats.org/officeDocument/2006/relationships/customXml" Target="../ink/ink45.xml"/><Relationship Id="rId9" Type="http://schemas.openxmlformats.org/officeDocument/2006/relationships/image" Target="../media/image45.png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54.png"/><Relationship Id="rId30" Type="http://schemas.openxmlformats.org/officeDocument/2006/relationships/customXml" Target="../ink/ink58.xml"/><Relationship Id="rId35" Type="http://schemas.openxmlformats.org/officeDocument/2006/relationships/customXml" Target="../ink/ink61.xml"/><Relationship Id="rId43" Type="http://schemas.openxmlformats.org/officeDocument/2006/relationships/customXml" Target="../ink/ink69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8" Type="http://schemas.openxmlformats.org/officeDocument/2006/relationships/customXml" Target="../ink/ink47.xml"/><Relationship Id="rId51" Type="http://schemas.openxmlformats.org/officeDocument/2006/relationships/customXml" Target="../ink/ink74.xml"/><Relationship Id="rId3" Type="http://schemas.openxmlformats.org/officeDocument/2006/relationships/image" Target="../media/image420.png"/><Relationship Id="rId12" Type="http://schemas.openxmlformats.org/officeDocument/2006/relationships/customXml" Target="../ink/ink49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64.xml"/><Relationship Id="rId46" Type="http://schemas.openxmlformats.org/officeDocument/2006/relationships/image" Target="../media/image58.png"/><Relationship Id="rId20" Type="http://schemas.openxmlformats.org/officeDocument/2006/relationships/customXml" Target="../ink/ink53.xml"/><Relationship Id="rId41" Type="http://schemas.openxmlformats.org/officeDocument/2006/relationships/customXml" Target="../ink/ink67.xml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57.xml"/><Relationship Id="rId36" Type="http://schemas.openxmlformats.org/officeDocument/2006/relationships/customXml" Target="../ink/ink62.xml"/><Relationship Id="rId49" Type="http://schemas.openxmlformats.org/officeDocument/2006/relationships/customXml" Target="../ink/ink7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72.png"/><Relationship Id="rId42" Type="http://schemas.openxmlformats.org/officeDocument/2006/relationships/image" Target="../media/image78.png"/><Relationship Id="rId63" Type="http://schemas.openxmlformats.org/officeDocument/2006/relationships/image" Target="../media/image88.png"/><Relationship Id="rId84" Type="http://schemas.openxmlformats.org/officeDocument/2006/relationships/customXml" Target="../ink/ink123.xml"/><Relationship Id="rId138" Type="http://schemas.openxmlformats.org/officeDocument/2006/relationships/customXml" Target="../ink/ink150.xml"/><Relationship Id="rId159" Type="http://schemas.openxmlformats.org/officeDocument/2006/relationships/image" Target="../media/image136.png"/><Relationship Id="rId107" Type="http://schemas.openxmlformats.org/officeDocument/2006/relationships/image" Target="../media/image110.png"/><Relationship Id="rId11" Type="http://schemas.openxmlformats.org/officeDocument/2006/relationships/image" Target="../media/image67.png"/><Relationship Id="rId32" Type="http://schemas.openxmlformats.org/officeDocument/2006/relationships/customXml" Target="../ink/ink92.xml"/><Relationship Id="rId53" Type="http://schemas.openxmlformats.org/officeDocument/2006/relationships/image" Target="../media/image83.png"/><Relationship Id="rId74" Type="http://schemas.openxmlformats.org/officeDocument/2006/relationships/customXml" Target="../ink/ink118.xml"/><Relationship Id="rId128" Type="http://schemas.openxmlformats.org/officeDocument/2006/relationships/customXml" Target="../ink/ink145.xml"/><Relationship Id="rId149" Type="http://schemas.openxmlformats.org/officeDocument/2006/relationships/image" Target="../media/image131.png"/><Relationship Id="rId5" Type="http://schemas.openxmlformats.org/officeDocument/2006/relationships/image" Target="../media/image64.png"/><Relationship Id="rId95" Type="http://schemas.openxmlformats.org/officeDocument/2006/relationships/image" Target="../media/image104.png"/><Relationship Id="rId160" Type="http://schemas.openxmlformats.org/officeDocument/2006/relationships/customXml" Target="../ink/ink161.xml"/><Relationship Id="rId22" Type="http://schemas.openxmlformats.org/officeDocument/2006/relationships/customXml" Target="../ink/ink87.xml"/><Relationship Id="rId43" Type="http://schemas.openxmlformats.org/officeDocument/2006/relationships/customXml" Target="../ink/ink102.xml"/><Relationship Id="rId64" Type="http://schemas.openxmlformats.org/officeDocument/2006/relationships/customXml" Target="../ink/ink113.xml"/><Relationship Id="rId118" Type="http://schemas.openxmlformats.org/officeDocument/2006/relationships/customXml" Target="../ink/ink140.xml"/><Relationship Id="rId139" Type="http://schemas.openxmlformats.org/officeDocument/2006/relationships/image" Target="../media/image126.png"/><Relationship Id="rId85" Type="http://schemas.openxmlformats.org/officeDocument/2006/relationships/image" Target="../media/image99.png"/><Relationship Id="rId150" Type="http://schemas.openxmlformats.org/officeDocument/2006/relationships/customXml" Target="../ink/ink156.xml"/><Relationship Id="rId12" Type="http://schemas.openxmlformats.org/officeDocument/2006/relationships/customXml" Target="../ink/ink82.xml"/><Relationship Id="rId17" Type="http://schemas.openxmlformats.org/officeDocument/2006/relationships/image" Target="../media/image70.png"/><Relationship Id="rId33" Type="http://schemas.openxmlformats.org/officeDocument/2006/relationships/customXml" Target="../ink/ink93.xml"/><Relationship Id="rId38" Type="http://schemas.openxmlformats.org/officeDocument/2006/relationships/customXml" Target="../ink/ink98.xml"/><Relationship Id="rId59" Type="http://schemas.openxmlformats.org/officeDocument/2006/relationships/image" Target="../media/image86.png"/><Relationship Id="rId103" Type="http://schemas.openxmlformats.org/officeDocument/2006/relationships/image" Target="../media/image108.png"/><Relationship Id="rId108" Type="http://schemas.openxmlformats.org/officeDocument/2006/relationships/customXml" Target="../ink/ink135.xml"/><Relationship Id="rId124" Type="http://schemas.openxmlformats.org/officeDocument/2006/relationships/customXml" Target="../ink/ink143.xml"/><Relationship Id="rId129" Type="http://schemas.openxmlformats.org/officeDocument/2006/relationships/image" Target="../media/image121.png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94.png"/><Relationship Id="rId91" Type="http://schemas.openxmlformats.org/officeDocument/2006/relationships/image" Target="../media/image102.png"/><Relationship Id="rId96" Type="http://schemas.openxmlformats.org/officeDocument/2006/relationships/customXml" Target="../ink/ink129.xml"/><Relationship Id="rId140" Type="http://schemas.openxmlformats.org/officeDocument/2006/relationships/customXml" Target="../ink/ink151.xml"/><Relationship Id="rId145" Type="http://schemas.openxmlformats.org/officeDocument/2006/relationships/image" Target="../media/image129.png"/><Relationship Id="rId161" Type="http://schemas.openxmlformats.org/officeDocument/2006/relationships/image" Target="../media/image137.png"/><Relationship Id="rId166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23" Type="http://schemas.openxmlformats.org/officeDocument/2006/relationships/image" Target="../media/image73.png"/><Relationship Id="rId28" Type="http://schemas.openxmlformats.org/officeDocument/2006/relationships/customXml" Target="../ink/ink90.xml"/><Relationship Id="rId49" Type="http://schemas.openxmlformats.org/officeDocument/2006/relationships/customXml" Target="../ink/ink105.xml"/><Relationship Id="rId114" Type="http://schemas.openxmlformats.org/officeDocument/2006/relationships/customXml" Target="../ink/ink138.xml"/><Relationship Id="rId119" Type="http://schemas.openxmlformats.org/officeDocument/2006/relationships/image" Target="../media/image116.png"/><Relationship Id="rId44" Type="http://schemas.openxmlformats.org/officeDocument/2006/relationships/image" Target="../media/image79.png"/><Relationship Id="rId60" Type="http://schemas.openxmlformats.org/officeDocument/2006/relationships/customXml" Target="../ink/ink111.xml"/><Relationship Id="rId65" Type="http://schemas.openxmlformats.org/officeDocument/2006/relationships/image" Target="../media/image89.png"/><Relationship Id="rId81" Type="http://schemas.openxmlformats.org/officeDocument/2006/relationships/image" Target="../media/image97.png"/><Relationship Id="rId86" Type="http://schemas.openxmlformats.org/officeDocument/2006/relationships/customXml" Target="../ink/ink124.xml"/><Relationship Id="rId130" Type="http://schemas.openxmlformats.org/officeDocument/2006/relationships/customXml" Target="../ink/ink146.xml"/><Relationship Id="rId135" Type="http://schemas.openxmlformats.org/officeDocument/2006/relationships/image" Target="../media/image124.png"/><Relationship Id="rId151" Type="http://schemas.openxmlformats.org/officeDocument/2006/relationships/image" Target="../media/image132.png"/><Relationship Id="rId156" Type="http://schemas.openxmlformats.org/officeDocument/2006/relationships/customXml" Target="../ink/ink159.xml"/><Relationship Id="rId13" Type="http://schemas.openxmlformats.org/officeDocument/2006/relationships/image" Target="../media/image68.png"/><Relationship Id="rId18" Type="http://schemas.openxmlformats.org/officeDocument/2006/relationships/customXml" Target="../ink/ink85.xml"/><Relationship Id="rId39" Type="http://schemas.openxmlformats.org/officeDocument/2006/relationships/customXml" Target="../ink/ink99.xml"/><Relationship Id="rId109" Type="http://schemas.openxmlformats.org/officeDocument/2006/relationships/image" Target="../media/image111.png"/><Relationship Id="rId34" Type="http://schemas.openxmlformats.org/officeDocument/2006/relationships/customXml" Target="../ink/ink94.xml"/><Relationship Id="rId50" Type="http://schemas.openxmlformats.org/officeDocument/2006/relationships/image" Target="../media/image82.png"/><Relationship Id="rId55" Type="http://schemas.openxmlformats.org/officeDocument/2006/relationships/image" Target="../media/image84.png"/><Relationship Id="rId76" Type="http://schemas.openxmlformats.org/officeDocument/2006/relationships/customXml" Target="../ink/ink119.xml"/><Relationship Id="rId97" Type="http://schemas.openxmlformats.org/officeDocument/2006/relationships/image" Target="../media/image105.png"/><Relationship Id="rId104" Type="http://schemas.openxmlformats.org/officeDocument/2006/relationships/customXml" Target="../ink/ink133.xml"/><Relationship Id="rId120" Type="http://schemas.openxmlformats.org/officeDocument/2006/relationships/customXml" Target="../ink/ink141.xml"/><Relationship Id="rId125" Type="http://schemas.openxmlformats.org/officeDocument/2006/relationships/image" Target="../media/image119.png"/><Relationship Id="rId141" Type="http://schemas.openxmlformats.org/officeDocument/2006/relationships/image" Target="../media/image127.png"/><Relationship Id="rId146" Type="http://schemas.openxmlformats.org/officeDocument/2006/relationships/customXml" Target="../ink/ink154.xml"/><Relationship Id="rId167" Type="http://schemas.openxmlformats.org/officeDocument/2006/relationships/customXml" Target="../ink/ink167.xml"/><Relationship Id="rId7" Type="http://schemas.openxmlformats.org/officeDocument/2006/relationships/image" Target="../media/image65.png"/><Relationship Id="rId71" Type="http://schemas.openxmlformats.org/officeDocument/2006/relationships/image" Target="../media/image92.png"/><Relationship Id="rId92" Type="http://schemas.openxmlformats.org/officeDocument/2006/relationships/customXml" Target="../ink/ink127.xml"/><Relationship Id="rId162" Type="http://schemas.openxmlformats.org/officeDocument/2006/relationships/customXml" Target="../ink/ink162.xml"/><Relationship Id="rId2" Type="http://schemas.openxmlformats.org/officeDocument/2006/relationships/customXml" Target="../ink/ink77.xml"/><Relationship Id="rId29" Type="http://schemas.openxmlformats.org/officeDocument/2006/relationships/image" Target="../media/image76.png"/><Relationship Id="rId24" Type="http://schemas.openxmlformats.org/officeDocument/2006/relationships/customXml" Target="../ink/ink88.xml"/><Relationship Id="rId40" Type="http://schemas.openxmlformats.org/officeDocument/2006/relationships/customXml" Target="../ink/ink100.xml"/><Relationship Id="rId45" Type="http://schemas.openxmlformats.org/officeDocument/2006/relationships/customXml" Target="../ink/ink103.xml"/><Relationship Id="rId66" Type="http://schemas.openxmlformats.org/officeDocument/2006/relationships/customXml" Target="../ink/ink114.xml"/><Relationship Id="rId87" Type="http://schemas.openxmlformats.org/officeDocument/2006/relationships/image" Target="../media/image100.png"/><Relationship Id="rId110" Type="http://schemas.openxmlformats.org/officeDocument/2006/relationships/customXml" Target="../ink/ink136.xml"/><Relationship Id="rId115" Type="http://schemas.openxmlformats.org/officeDocument/2006/relationships/image" Target="../media/image114.png"/><Relationship Id="rId131" Type="http://schemas.openxmlformats.org/officeDocument/2006/relationships/image" Target="../media/image122.png"/><Relationship Id="rId136" Type="http://schemas.openxmlformats.org/officeDocument/2006/relationships/customXml" Target="../ink/ink149.xml"/><Relationship Id="rId157" Type="http://schemas.openxmlformats.org/officeDocument/2006/relationships/image" Target="../media/image135.png"/><Relationship Id="rId61" Type="http://schemas.openxmlformats.org/officeDocument/2006/relationships/image" Target="../media/image87.png"/><Relationship Id="rId82" Type="http://schemas.openxmlformats.org/officeDocument/2006/relationships/customXml" Target="../ink/ink122.xml"/><Relationship Id="rId152" Type="http://schemas.openxmlformats.org/officeDocument/2006/relationships/customXml" Target="../ink/ink157.xml"/><Relationship Id="rId19" Type="http://schemas.openxmlformats.org/officeDocument/2006/relationships/image" Target="../media/image71.png"/><Relationship Id="rId14" Type="http://schemas.openxmlformats.org/officeDocument/2006/relationships/customXml" Target="../ink/ink83.xml"/><Relationship Id="rId30" Type="http://schemas.openxmlformats.org/officeDocument/2006/relationships/customXml" Target="../ink/ink91.xml"/><Relationship Id="rId35" Type="http://schemas.openxmlformats.org/officeDocument/2006/relationships/customXml" Target="../ink/ink95.xml"/><Relationship Id="rId56" Type="http://schemas.openxmlformats.org/officeDocument/2006/relationships/customXml" Target="../ink/ink109.xml"/><Relationship Id="rId77" Type="http://schemas.openxmlformats.org/officeDocument/2006/relationships/image" Target="../media/image95.png"/><Relationship Id="rId100" Type="http://schemas.openxmlformats.org/officeDocument/2006/relationships/customXml" Target="../ink/ink131.xml"/><Relationship Id="rId105" Type="http://schemas.openxmlformats.org/officeDocument/2006/relationships/image" Target="../media/image109.png"/><Relationship Id="rId126" Type="http://schemas.openxmlformats.org/officeDocument/2006/relationships/customXml" Target="../ink/ink144.xml"/><Relationship Id="rId147" Type="http://schemas.openxmlformats.org/officeDocument/2006/relationships/image" Target="../media/image130.png"/><Relationship Id="rId168" Type="http://schemas.openxmlformats.org/officeDocument/2006/relationships/image" Target="../media/image138.png"/><Relationship Id="rId8" Type="http://schemas.openxmlformats.org/officeDocument/2006/relationships/customXml" Target="../ink/ink80.xml"/><Relationship Id="rId51" Type="http://schemas.openxmlformats.org/officeDocument/2006/relationships/customXml" Target="../ink/ink106.xml"/><Relationship Id="rId72" Type="http://schemas.openxmlformats.org/officeDocument/2006/relationships/customXml" Target="../ink/ink117.xml"/><Relationship Id="rId93" Type="http://schemas.openxmlformats.org/officeDocument/2006/relationships/image" Target="../media/image103.png"/><Relationship Id="rId98" Type="http://schemas.openxmlformats.org/officeDocument/2006/relationships/customXml" Target="../ink/ink130.xml"/><Relationship Id="rId121" Type="http://schemas.openxmlformats.org/officeDocument/2006/relationships/image" Target="../media/image117.png"/><Relationship Id="rId142" Type="http://schemas.openxmlformats.org/officeDocument/2006/relationships/customXml" Target="../ink/ink152.xml"/><Relationship Id="rId163" Type="http://schemas.openxmlformats.org/officeDocument/2006/relationships/customXml" Target="../ink/ink163.xml"/><Relationship Id="rId3" Type="http://schemas.openxmlformats.org/officeDocument/2006/relationships/image" Target="../media/image630.png"/><Relationship Id="rId25" Type="http://schemas.openxmlformats.org/officeDocument/2006/relationships/image" Target="../media/image74.png"/><Relationship Id="rId46" Type="http://schemas.openxmlformats.org/officeDocument/2006/relationships/image" Target="../media/image80.png"/><Relationship Id="rId67" Type="http://schemas.openxmlformats.org/officeDocument/2006/relationships/image" Target="../media/image90.png"/><Relationship Id="rId116" Type="http://schemas.openxmlformats.org/officeDocument/2006/relationships/customXml" Target="../ink/ink139.xml"/><Relationship Id="rId137" Type="http://schemas.openxmlformats.org/officeDocument/2006/relationships/image" Target="../media/image125.png"/><Relationship Id="rId158" Type="http://schemas.openxmlformats.org/officeDocument/2006/relationships/customXml" Target="../ink/ink160.xml"/><Relationship Id="rId20" Type="http://schemas.openxmlformats.org/officeDocument/2006/relationships/customXml" Target="../ink/ink86.xml"/><Relationship Id="rId41" Type="http://schemas.openxmlformats.org/officeDocument/2006/relationships/customXml" Target="../ink/ink101.xml"/><Relationship Id="rId62" Type="http://schemas.openxmlformats.org/officeDocument/2006/relationships/customXml" Target="../ink/ink112.xml"/><Relationship Id="rId83" Type="http://schemas.openxmlformats.org/officeDocument/2006/relationships/image" Target="../media/image98.png"/><Relationship Id="rId88" Type="http://schemas.openxmlformats.org/officeDocument/2006/relationships/customXml" Target="../ink/ink125.xml"/><Relationship Id="rId111" Type="http://schemas.openxmlformats.org/officeDocument/2006/relationships/image" Target="../media/image112.png"/><Relationship Id="rId132" Type="http://schemas.openxmlformats.org/officeDocument/2006/relationships/customXml" Target="../ink/ink147.xml"/><Relationship Id="rId153" Type="http://schemas.openxmlformats.org/officeDocument/2006/relationships/image" Target="../media/image133.png"/><Relationship Id="rId15" Type="http://schemas.openxmlformats.org/officeDocument/2006/relationships/image" Target="../media/image69.png"/><Relationship Id="rId36" Type="http://schemas.openxmlformats.org/officeDocument/2006/relationships/customXml" Target="../ink/ink96.xml"/><Relationship Id="rId57" Type="http://schemas.openxmlformats.org/officeDocument/2006/relationships/image" Target="../media/image85.png"/><Relationship Id="rId106" Type="http://schemas.openxmlformats.org/officeDocument/2006/relationships/customXml" Target="../ink/ink134.xml"/><Relationship Id="rId127" Type="http://schemas.openxmlformats.org/officeDocument/2006/relationships/image" Target="../media/image120.png"/><Relationship Id="rId10" Type="http://schemas.openxmlformats.org/officeDocument/2006/relationships/customXml" Target="../ink/ink81.xml"/><Relationship Id="rId31" Type="http://schemas.openxmlformats.org/officeDocument/2006/relationships/image" Target="../media/image77.png"/><Relationship Id="rId52" Type="http://schemas.openxmlformats.org/officeDocument/2006/relationships/customXml" Target="../ink/ink107.xml"/><Relationship Id="rId73" Type="http://schemas.openxmlformats.org/officeDocument/2006/relationships/image" Target="../media/image93.png"/><Relationship Id="rId78" Type="http://schemas.openxmlformats.org/officeDocument/2006/relationships/customXml" Target="../ink/ink120.xml"/><Relationship Id="rId94" Type="http://schemas.openxmlformats.org/officeDocument/2006/relationships/customXml" Target="../ink/ink128.xml"/><Relationship Id="rId99" Type="http://schemas.openxmlformats.org/officeDocument/2006/relationships/image" Target="../media/image106.png"/><Relationship Id="rId101" Type="http://schemas.openxmlformats.org/officeDocument/2006/relationships/image" Target="../media/image107.png"/><Relationship Id="rId122" Type="http://schemas.openxmlformats.org/officeDocument/2006/relationships/customXml" Target="../ink/ink142.xml"/><Relationship Id="rId143" Type="http://schemas.openxmlformats.org/officeDocument/2006/relationships/image" Target="../media/image128.png"/><Relationship Id="rId148" Type="http://schemas.openxmlformats.org/officeDocument/2006/relationships/customXml" Target="../ink/ink155.xml"/><Relationship Id="rId164" Type="http://schemas.openxmlformats.org/officeDocument/2006/relationships/customXml" Target="../ink/ink164.xml"/><Relationship Id="rId4" Type="http://schemas.openxmlformats.org/officeDocument/2006/relationships/customXml" Target="../ink/ink78.xml"/><Relationship Id="rId9" Type="http://schemas.openxmlformats.org/officeDocument/2006/relationships/image" Target="../media/image66.png"/><Relationship Id="rId26" Type="http://schemas.openxmlformats.org/officeDocument/2006/relationships/customXml" Target="../ink/ink89.xml"/><Relationship Id="rId47" Type="http://schemas.openxmlformats.org/officeDocument/2006/relationships/customXml" Target="../ink/ink104.xml"/><Relationship Id="rId68" Type="http://schemas.openxmlformats.org/officeDocument/2006/relationships/customXml" Target="../ink/ink115.xml"/><Relationship Id="rId89" Type="http://schemas.openxmlformats.org/officeDocument/2006/relationships/image" Target="../media/image101.png"/><Relationship Id="rId112" Type="http://schemas.openxmlformats.org/officeDocument/2006/relationships/customXml" Target="../ink/ink137.xml"/><Relationship Id="rId133" Type="http://schemas.openxmlformats.org/officeDocument/2006/relationships/image" Target="../media/image123.png"/><Relationship Id="rId154" Type="http://schemas.openxmlformats.org/officeDocument/2006/relationships/customXml" Target="../ink/ink158.xml"/><Relationship Id="rId16" Type="http://schemas.openxmlformats.org/officeDocument/2006/relationships/customXml" Target="../ink/ink84.xml"/><Relationship Id="rId37" Type="http://schemas.openxmlformats.org/officeDocument/2006/relationships/customXml" Target="../ink/ink97.xml"/><Relationship Id="rId58" Type="http://schemas.openxmlformats.org/officeDocument/2006/relationships/customXml" Target="../ink/ink110.xml"/><Relationship Id="rId79" Type="http://schemas.openxmlformats.org/officeDocument/2006/relationships/image" Target="../media/image96.png"/><Relationship Id="rId102" Type="http://schemas.openxmlformats.org/officeDocument/2006/relationships/customXml" Target="../ink/ink132.xml"/><Relationship Id="rId123" Type="http://schemas.openxmlformats.org/officeDocument/2006/relationships/image" Target="../media/image118.png"/><Relationship Id="rId144" Type="http://schemas.openxmlformats.org/officeDocument/2006/relationships/customXml" Target="../ink/ink153.xml"/><Relationship Id="rId90" Type="http://schemas.openxmlformats.org/officeDocument/2006/relationships/customXml" Target="../ink/ink126.xml"/><Relationship Id="rId165" Type="http://schemas.openxmlformats.org/officeDocument/2006/relationships/customXml" Target="../ink/ink165.xml"/><Relationship Id="rId27" Type="http://schemas.openxmlformats.org/officeDocument/2006/relationships/image" Target="../media/image75.png"/><Relationship Id="rId48" Type="http://schemas.openxmlformats.org/officeDocument/2006/relationships/image" Target="../media/image81.png"/><Relationship Id="rId69" Type="http://schemas.openxmlformats.org/officeDocument/2006/relationships/image" Target="../media/image91.png"/><Relationship Id="rId113" Type="http://schemas.openxmlformats.org/officeDocument/2006/relationships/image" Target="../media/image113.png"/><Relationship Id="rId134" Type="http://schemas.openxmlformats.org/officeDocument/2006/relationships/customXml" Target="../ink/ink148.xml"/><Relationship Id="rId80" Type="http://schemas.openxmlformats.org/officeDocument/2006/relationships/customXml" Target="../ink/ink121.xml"/><Relationship Id="rId155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customXml" Target="../ink/ink1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customXml" Target="../ink/ink1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customXml" Target="../ink/ink1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Conjugate Addition</a:t>
            </a:r>
            <a:br>
              <a:rPr lang="en-US" sz="4400"/>
            </a:br>
            <a:br>
              <a:rPr lang="en-US" sz="4400"/>
            </a:br>
            <a:r>
              <a:rPr lang="en-US" sz="4400"/>
              <a:t>Exam 2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3/29/2023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3FD16B-021F-2D83-5C47-CA6976A67BD1}"/>
                  </a:ext>
                </a:extLst>
              </p14:cNvPr>
              <p14:cNvContentPartPr/>
              <p14:nvPr/>
            </p14:nvContentPartPr>
            <p14:xfrm>
              <a:off x="8354520" y="960480"/>
              <a:ext cx="2484360" cy="97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3FD16B-021F-2D83-5C47-CA6976A67B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5160" y="951120"/>
                <a:ext cx="2503080" cy="9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AE7A-12E0-4B86-0116-DD098593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F8F6-DA1C-7F12-C140-65618BDB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bunch</a:t>
            </a:r>
            <a:r>
              <a:rPr lang="en-US" dirty="0"/>
              <a:t> of fill-in-the-blank reaction schemes</a:t>
            </a:r>
          </a:p>
          <a:p>
            <a:r>
              <a:rPr lang="en-US" dirty="0"/>
              <a:t>1-2 Flawed Synthesis</a:t>
            </a:r>
          </a:p>
          <a:p>
            <a:r>
              <a:rPr lang="en-US" dirty="0"/>
              <a:t>2-3 Mechanisms* (see previous slides)</a:t>
            </a:r>
          </a:p>
          <a:p>
            <a:r>
              <a:rPr lang="en-US" dirty="0"/>
              <a:t>Guided and less-guided synthesis</a:t>
            </a:r>
          </a:p>
          <a:p>
            <a:pPr lvl="1"/>
            <a:r>
              <a:rPr lang="en-US" dirty="0"/>
              <a:t>No fully “open ended” synthesis – closest I would give to that is like the practice exam question</a:t>
            </a:r>
          </a:p>
          <a:p>
            <a:r>
              <a:rPr lang="en-US" dirty="0"/>
              <a:t>Random assorted conceptual things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Approx 5-6 pages, designed to be completed in about 1 </a:t>
            </a:r>
            <a:r>
              <a:rPr lang="en-US" dirty="0" err="1"/>
              <a:t>hr</a:t>
            </a:r>
            <a:r>
              <a:rPr lang="en-US" dirty="0"/>
              <a:t> 20 minutes total.</a:t>
            </a:r>
          </a:p>
        </p:txBody>
      </p:sp>
    </p:spTree>
    <p:extLst>
      <p:ext uri="{BB962C8B-B14F-4D97-AF65-F5344CB8AC3E}">
        <p14:creationId xmlns:p14="http://schemas.microsoft.com/office/powerpoint/2010/main" val="275607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AC54-2E61-8FFC-A0AB-36337D8F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Conjugate Addition									(21.6)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36CE89-3364-25EF-F4FA-FAA63F619B7A}"/>
              </a:ext>
            </a:extLst>
          </p:cNvPr>
          <p:cNvGrpSpPr/>
          <p:nvPr/>
        </p:nvGrpSpPr>
        <p:grpSpPr>
          <a:xfrm>
            <a:off x="1152832" y="1799753"/>
            <a:ext cx="1429200" cy="1138320"/>
            <a:chOff x="1152832" y="1799753"/>
            <a:chExt cx="1429200" cy="11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EB840B-7468-9BB6-02FF-252C55ACF184}"/>
                    </a:ext>
                  </a:extLst>
                </p14:cNvPr>
                <p14:cNvContentPartPr/>
                <p14:nvPr/>
              </p14:nvContentPartPr>
              <p14:xfrm>
                <a:off x="1152832" y="2561153"/>
                <a:ext cx="4032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EB840B-7468-9BB6-02FF-252C55ACF1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3832" y="2552153"/>
                  <a:ext cx="57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CB6242-154F-A10A-FEFF-F3E55A2692B6}"/>
                    </a:ext>
                  </a:extLst>
                </p14:cNvPr>
                <p14:cNvContentPartPr/>
                <p14:nvPr/>
              </p14:nvContentPartPr>
              <p14:xfrm>
                <a:off x="1301512" y="2553233"/>
                <a:ext cx="55440" cy="37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CB6242-154F-A10A-FEFF-F3E55A2692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2512" y="2544233"/>
                  <a:ext cx="73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6DBD70-241D-D0D6-B1DE-08AA88814DD5}"/>
                    </a:ext>
                  </a:extLst>
                </p14:cNvPr>
                <p14:cNvContentPartPr/>
                <p14:nvPr/>
              </p14:nvContentPartPr>
              <p14:xfrm>
                <a:off x="1175512" y="2768513"/>
                <a:ext cx="146880" cy="2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6DBD70-241D-D0D6-B1DE-08AA88814D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6512" y="2759513"/>
                  <a:ext cx="164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A33F92-F7DF-8454-7F83-7B95E1D4F7AB}"/>
                    </a:ext>
                  </a:extLst>
                </p14:cNvPr>
                <p14:cNvContentPartPr/>
                <p14:nvPr/>
              </p14:nvContentPartPr>
              <p14:xfrm>
                <a:off x="1582312" y="2474753"/>
                <a:ext cx="999720" cy="24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A33F92-F7DF-8454-7F83-7B95E1D4F7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3312" y="2465753"/>
                  <a:ext cx="1017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F27A39-5826-6BAD-5384-E97286D2C694}"/>
                    </a:ext>
                  </a:extLst>
                </p14:cNvPr>
                <p14:cNvContentPartPr/>
                <p14:nvPr/>
              </p14:nvContentPartPr>
              <p14:xfrm>
                <a:off x="1978312" y="2104673"/>
                <a:ext cx="11520" cy="38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F27A39-5826-6BAD-5384-E97286D2C6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9312" y="2095673"/>
                  <a:ext cx="29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8855DB-2FBB-66DC-EC77-CC5D3BB55B52}"/>
                    </a:ext>
                  </a:extLst>
                </p14:cNvPr>
                <p14:cNvContentPartPr/>
                <p14:nvPr/>
              </p14:nvContentPartPr>
              <p14:xfrm>
                <a:off x="2089192" y="2125553"/>
                <a:ext cx="32760" cy="31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8855DB-2FBB-66DC-EC77-CC5D3BB55B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0192" y="2116543"/>
                  <a:ext cx="50400" cy="33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EB9E28-8617-DB88-0A0F-0B19B0AEB0D6}"/>
                    </a:ext>
                  </a:extLst>
                </p14:cNvPr>
                <p14:cNvContentPartPr/>
                <p14:nvPr/>
              </p14:nvContentPartPr>
              <p14:xfrm>
                <a:off x="2004592" y="1799753"/>
                <a:ext cx="133200" cy="17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EB9E28-8617-DB88-0A0F-0B19B0AEB0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5592" y="1790753"/>
                  <a:ext cx="15084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49A47F-C3B1-1F4A-7043-19865DE056A6}"/>
                  </a:ext>
                </a:extLst>
              </p14:cNvPr>
              <p14:cNvContentPartPr/>
              <p14:nvPr/>
            </p14:nvContentPartPr>
            <p14:xfrm>
              <a:off x="3257392" y="2255513"/>
              <a:ext cx="1833120" cy="27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49A47F-C3B1-1F4A-7043-19865DE056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8392" y="2246513"/>
                <a:ext cx="18507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C30776E-CC78-0D3F-C384-4BA416474380}"/>
              </a:ext>
            </a:extLst>
          </p:cNvPr>
          <p:cNvGrpSpPr/>
          <p:nvPr/>
        </p:nvGrpSpPr>
        <p:grpSpPr>
          <a:xfrm>
            <a:off x="3622213" y="1988662"/>
            <a:ext cx="773640" cy="293760"/>
            <a:chOff x="3622213" y="1988662"/>
            <a:chExt cx="7736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EF3823-F3AA-AE5D-7E86-7D1512556075}"/>
                    </a:ext>
                  </a:extLst>
                </p14:cNvPr>
                <p14:cNvContentPartPr/>
                <p14:nvPr/>
              </p14:nvContentPartPr>
              <p14:xfrm>
                <a:off x="3622213" y="2025742"/>
                <a:ext cx="162000" cy="256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EF3823-F3AA-AE5D-7E86-7D15125560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13213" y="2016742"/>
                  <a:ext cx="179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CBBF9C-CFD3-F09F-2D67-0B4C11811D93}"/>
                    </a:ext>
                  </a:extLst>
                </p14:cNvPr>
                <p14:cNvContentPartPr/>
                <p14:nvPr/>
              </p14:nvContentPartPr>
              <p14:xfrm>
                <a:off x="3872053" y="2180182"/>
                <a:ext cx="107640" cy="83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CBBF9C-CFD3-F09F-2D67-0B4C11811D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3053" y="2171182"/>
                  <a:ext cx="125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9B6687-E479-FC79-7B80-C474EAB45493}"/>
                    </a:ext>
                  </a:extLst>
                </p14:cNvPr>
                <p14:cNvContentPartPr/>
                <p14:nvPr/>
              </p14:nvContentPartPr>
              <p14:xfrm>
                <a:off x="4054933" y="2067502"/>
                <a:ext cx="145800" cy="18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9B6687-E479-FC79-7B80-C474EAB454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5911" y="2058502"/>
                  <a:ext cx="163484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73A47A-C313-FC26-33DA-1FF76829F45E}"/>
                    </a:ext>
                  </a:extLst>
                </p14:cNvPr>
                <p14:cNvContentPartPr/>
                <p14:nvPr/>
              </p14:nvContentPartPr>
              <p14:xfrm>
                <a:off x="4248613" y="2044102"/>
                <a:ext cx="39240" cy="19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73A47A-C313-FC26-33DA-1FF76829F4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9530" y="2035118"/>
                  <a:ext cx="57043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DF902A-CE0E-672B-BB94-B7CB31167C1A}"/>
                    </a:ext>
                  </a:extLst>
                </p14:cNvPr>
                <p14:cNvContentPartPr/>
                <p14:nvPr/>
              </p14:nvContentPartPr>
              <p14:xfrm>
                <a:off x="4341493" y="1988662"/>
                <a:ext cx="54360" cy="272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DF902A-CE0E-672B-BB94-B7CB31167C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2493" y="1979662"/>
                  <a:ext cx="72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7865CC-7330-F5BD-3FF3-BF7446FCD712}"/>
                    </a:ext>
                  </a:extLst>
                </p14:cNvPr>
                <p14:cNvContentPartPr/>
                <p14:nvPr/>
              </p14:nvContentPartPr>
              <p14:xfrm>
                <a:off x="4278493" y="2133022"/>
                <a:ext cx="94680" cy="2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7865CC-7330-F5BD-3FF3-BF7446FCD7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69493" y="2123899"/>
                  <a:ext cx="112320" cy="445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4F3435-A30A-D8D3-DC27-E22D3F96D97B}"/>
              </a:ext>
            </a:extLst>
          </p:cNvPr>
          <p:cNvGrpSpPr/>
          <p:nvPr/>
        </p:nvGrpSpPr>
        <p:grpSpPr>
          <a:xfrm>
            <a:off x="3833173" y="2548462"/>
            <a:ext cx="522720" cy="196920"/>
            <a:chOff x="3833173" y="2548462"/>
            <a:chExt cx="5227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055155-99CA-99AE-5FDF-D5E29F31810D}"/>
                    </a:ext>
                  </a:extLst>
                </p14:cNvPr>
                <p14:cNvContentPartPr/>
                <p14:nvPr/>
              </p14:nvContentPartPr>
              <p14:xfrm>
                <a:off x="3833173" y="2548462"/>
                <a:ext cx="266400" cy="18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055155-99CA-99AE-5FDF-D5E29F3181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4173" y="2539462"/>
                  <a:ext cx="284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148931B-3E7D-92C4-CEC4-374B9D097E2D}"/>
                    </a:ext>
                  </a:extLst>
                </p14:cNvPr>
                <p14:cNvContentPartPr/>
                <p14:nvPr/>
              </p14:nvContentPartPr>
              <p14:xfrm>
                <a:off x="4105333" y="2649622"/>
                <a:ext cx="102240" cy="79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148931B-3E7D-92C4-CEC4-374B9D097E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6301" y="2640622"/>
                  <a:ext cx="119942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5DDB4A-F751-EE1F-406A-D627DDEAC993}"/>
                    </a:ext>
                  </a:extLst>
                </p14:cNvPr>
                <p14:cNvContentPartPr/>
                <p14:nvPr/>
              </p14:nvContentPartPr>
              <p14:xfrm>
                <a:off x="4256893" y="2558182"/>
                <a:ext cx="65520" cy="18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5DDB4A-F751-EE1F-406A-D627DDEAC9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7942" y="2549182"/>
                  <a:ext cx="83064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762F30-35CB-6A58-CA1E-07D9516F4227}"/>
                    </a:ext>
                  </a:extLst>
                </p14:cNvPr>
                <p14:cNvContentPartPr/>
                <p14:nvPr/>
              </p14:nvContentPartPr>
              <p14:xfrm>
                <a:off x="4206853" y="2617582"/>
                <a:ext cx="149040" cy="2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762F30-35CB-6A58-CA1E-07D9516F42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7853" y="2608582"/>
                  <a:ext cx="1666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173C7A-1CC0-EA90-76C6-87EA3732F398}"/>
              </a:ext>
            </a:extLst>
          </p:cNvPr>
          <p:cNvGrpSpPr/>
          <p:nvPr/>
        </p:nvGrpSpPr>
        <p:grpSpPr>
          <a:xfrm>
            <a:off x="838200" y="1048517"/>
            <a:ext cx="1330920" cy="357840"/>
            <a:chOff x="838200" y="1048517"/>
            <a:chExt cx="13309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A63B5C-0C5D-E642-F597-036EDB196A47}"/>
                    </a:ext>
                  </a:extLst>
                </p14:cNvPr>
                <p14:cNvContentPartPr/>
                <p14:nvPr/>
              </p14:nvContentPartPr>
              <p14:xfrm>
                <a:off x="838200" y="1119437"/>
                <a:ext cx="254520" cy="28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A63B5C-0C5D-E642-F597-036EDB196A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200" y="1110437"/>
                  <a:ext cx="272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2BE53F-3F68-7D9F-00CC-8D7203461E0F}"/>
                    </a:ext>
                  </a:extLst>
                </p14:cNvPr>
                <p14:cNvContentPartPr/>
                <p14:nvPr/>
              </p14:nvContentPartPr>
              <p14:xfrm>
                <a:off x="1155000" y="1220597"/>
                <a:ext cx="304200" cy="12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2BE53F-3F68-7D9F-00CC-8D7203461E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6011" y="1211597"/>
                  <a:ext cx="32181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69872F-145E-25E4-864C-404C7DE056B3}"/>
                    </a:ext>
                  </a:extLst>
                </p14:cNvPr>
                <p14:cNvContentPartPr/>
                <p14:nvPr/>
              </p14:nvContentPartPr>
              <p14:xfrm>
                <a:off x="1501680" y="1180997"/>
                <a:ext cx="191520" cy="11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69872F-145E-25E4-864C-404C7DE056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92680" y="1171997"/>
                  <a:ext cx="209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22F54C-3416-95F6-E0FA-65F3E99124CC}"/>
                    </a:ext>
                  </a:extLst>
                </p14:cNvPr>
                <p14:cNvContentPartPr/>
                <p14:nvPr/>
              </p14:nvContentPartPr>
              <p14:xfrm>
                <a:off x="1748280" y="1048517"/>
                <a:ext cx="24516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22F54C-3416-95F6-E0FA-65F3E99124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9280" y="1039517"/>
                  <a:ext cx="26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67AAAB-B5E0-5D52-C9EA-7A57EA99AA6F}"/>
                    </a:ext>
                  </a:extLst>
                </p14:cNvPr>
                <p14:cNvContentPartPr/>
                <p14:nvPr/>
              </p14:nvContentPartPr>
              <p14:xfrm>
                <a:off x="2033760" y="1162277"/>
                <a:ext cx="135360" cy="11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67AAAB-B5E0-5D52-C9EA-7A57EA99AA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24760" y="1153277"/>
                  <a:ext cx="1530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DA529EC-6E58-1C5C-1227-6F9F72DD5047}"/>
              </a:ext>
            </a:extLst>
          </p:cNvPr>
          <p:cNvGrpSpPr/>
          <p:nvPr/>
        </p:nvGrpSpPr>
        <p:grpSpPr>
          <a:xfrm>
            <a:off x="2629560" y="1007117"/>
            <a:ext cx="570600" cy="267840"/>
            <a:chOff x="2629560" y="1007117"/>
            <a:chExt cx="5706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554BF0-DDBA-1225-B695-8452AADC412C}"/>
                    </a:ext>
                  </a:extLst>
                </p14:cNvPr>
                <p14:cNvContentPartPr/>
                <p14:nvPr/>
              </p14:nvContentPartPr>
              <p14:xfrm>
                <a:off x="2629560" y="1022957"/>
                <a:ext cx="143280" cy="25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554BF0-DDBA-1225-B695-8452AADC41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0537" y="1013957"/>
                  <a:ext cx="160964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73D57B-BA21-0CE5-A172-3166135DC80C}"/>
                    </a:ext>
                  </a:extLst>
                </p14:cNvPr>
                <p14:cNvContentPartPr/>
                <p14:nvPr/>
              </p14:nvContentPartPr>
              <p14:xfrm>
                <a:off x="2662680" y="1157597"/>
                <a:ext cx="104040" cy="20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73D57B-BA21-0CE5-A172-3166135DC8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53649" y="1148433"/>
                  <a:ext cx="121741" cy="38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D55420-EAB9-910E-EB82-A9413BC1275A}"/>
                    </a:ext>
                  </a:extLst>
                </p14:cNvPr>
                <p14:cNvContentPartPr/>
                <p14:nvPr/>
              </p14:nvContentPartPr>
              <p14:xfrm>
                <a:off x="2821080" y="1046357"/>
                <a:ext cx="19080" cy="18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D55420-EAB9-910E-EB82-A9413BC127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11907" y="1037374"/>
                  <a:ext cx="37059" cy="203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D7438B-CA08-B6AD-668F-F7DB99C025B2}"/>
                    </a:ext>
                  </a:extLst>
                </p14:cNvPr>
                <p14:cNvContentPartPr/>
                <p14:nvPr/>
              </p14:nvContentPartPr>
              <p14:xfrm>
                <a:off x="2910000" y="1025477"/>
                <a:ext cx="80640" cy="21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D7438B-CA08-B6AD-668F-F7DB99C025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01000" y="1016492"/>
                  <a:ext cx="98280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6E4EE1-1ECD-BB58-15D5-FAB54D82BEB0}"/>
                    </a:ext>
                  </a:extLst>
                </p14:cNvPr>
                <p14:cNvContentPartPr/>
                <p14:nvPr/>
              </p14:nvContentPartPr>
              <p14:xfrm>
                <a:off x="3028440" y="1007117"/>
                <a:ext cx="171720" cy="21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6E4EE1-1ECD-BB58-15D5-FAB54D82BE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19440" y="998117"/>
                  <a:ext cx="1893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76093BC-4DF1-A42E-A228-B74EFEA1CC65}"/>
              </a:ext>
            </a:extLst>
          </p:cNvPr>
          <p:cNvGrpSpPr/>
          <p:nvPr/>
        </p:nvGrpSpPr>
        <p:grpSpPr>
          <a:xfrm>
            <a:off x="3518400" y="898757"/>
            <a:ext cx="1585440" cy="305640"/>
            <a:chOff x="3518400" y="898757"/>
            <a:chExt cx="15854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B4CF1D-1962-D345-3951-B82A0CC667A8}"/>
                    </a:ext>
                  </a:extLst>
                </p14:cNvPr>
                <p14:cNvContentPartPr/>
                <p14:nvPr/>
              </p14:nvContentPartPr>
              <p14:xfrm>
                <a:off x="3518400" y="1063997"/>
                <a:ext cx="204840" cy="140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B4CF1D-1962-D345-3951-B82A0CC667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09400" y="1054997"/>
                  <a:ext cx="22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0B10EC-202A-7680-0EC0-0BD77A5C88B1}"/>
                    </a:ext>
                  </a:extLst>
                </p14:cNvPr>
                <p14:cNvContentPartPr/>
                <p14:nvPr/>
              </p14:nvContentPartPr>
              <p14:xfrm>
                <a:off x="3722520" y="1070117"/>
                <a:ext cx="151560" cy="12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0B10EC-202A-7680-0EC0-0BD77A5C88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13520" y="1061117"/>
                  <a:ext cx="169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1591FA-A94A-4915-8283-8038175CC02D}"/>
                    </a:ext>
                  </a:extLst>
                </p14:cNvPr>
                <p14:cNvContentPartPr/>
                <p14:nvPr/>
              </p14:nvContentPartPr>
              <p14:xfrm>
                <a:off x="3878760" y="923957"/>
                <a:ext cx="82440" cy="234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1591FA-A94A-4915-8283-8038175CC0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69760" y="914957"/>
                  <a:ext cx="100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BAAE6F-62BB-B2F2-7649-4E0972AAE7AD}"/>
                    </a:ext>
                  </a:extLst>
                </p14:cNvPr>
                <p14:cNvContentPartPr/>
                <p14:nvPr/>
              </p14:nvContentPartPr>
              <p14:xfrm>
                <a:off x="4023120" y="999917"/>
                <a:ext cx="69120" cy="14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BAAE6F-62BB-B2F2-7649-4E0972AAE7A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4120" y="990917"/>
                  <a:ext cx="86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1F7EBC-D16A-D381-3F27-4C922B322A60}"/>
                    </a:ext>
                  </a:extLst>
                </p14:cNvPr>
                <p14:cNvContentPartPr/>
                <p14:nvPr/>
              </p14:nvContentPartPr>
              <p14:xfrm>
                <a:off x="4134720" y="998837"/>
                <a:ext cx="131400" cy="12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1F7EBC-D16A-D381-3F27-4C922B322A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5720" y="989837"/>
                  <a:ext cx="14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354544-9112-55E4-A01E-95443145637A}"/>
                    </a:ext>
                  </a:extLst>
                </p14:cNvPr>
                <p14:cNvContentPartPr/>
                <p14:nvPr/>
              </p14:nvContentPartPr>
              <p14:xfrm>
                <a:off x="4290600" y="1008557"/>
                <a:ext cx="91440" cy="11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354544-9112-55E4-A01E-9544314563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81600" y="999584"/>
                  <a:ext cx="10908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0B21EA-BBA7-7E33-9578-C7680357292E}"/>
                    </a:ext>
                  </a:extLst>
                </p14:cNvPr>
                <p14:cNvContentPartPr/>
                <p14:nvPr/>
              </p14:nvContentPartPr>
              <p14:xfrm>
                <a:off x="4437840" y="1016477"/>
                <a:ext cx="113040" cy="10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0B21EA-BBA7-7E33-9578-C768035729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8840" y="1007447"/>
                  <a:ext cx="1306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BA7BD3-317C-8B52-BFCA-C101D2BBFBEF}"/>
                    </a:ext>
                  </a:extLst>
                </p14:cNvPr>
                <p14:cNvContentPartPr/>
                <p14:nvPr/>
              </p14:nvContentPartPr>
              <p14:xfrm>
                <a:off x="4603440" y="898757"/>
                <a:ext cx="39600" cy="22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BA7BD3-317C-8B52-BFCA-C101D2BBFB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94440" y="889757"/>
                  <a:ext cx="57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AE3600-1E99-160F-BF23-0E4FD041A546}"/>
                    </a:ext>
                  </a:extLst>
                </p14:cNvPr>
                <p14:cNvContentPartPr/>
                <p14:nvPr/>
              </p14:nvContentPartPr>
              <p14:xfrm>
                <a:off x="4582920" y="1002797"/>
                <a:ext cx="166680" cy="92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AE3600-1E99-160F-BF23-0E4FD041A5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3920" y="993762"/>
                  <a:ext cx="184320" cy="109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7A77E5-CC32-FE7F-ABC4-EF764B82ECD2}"/>
                    </a:ext>
                  </a:extLst>
                </p14:cNvPr>
                <p14:cNvContentPartPr/>
                <p14:nvPr/>
              </p14:nvContentPartPr>
              <p14:xfrm>
                <a:off x="4735920" y="957797"/>
                <a:ext cx="88560" cy="133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7A77E5-CC32-FE7F-ABC4-EF764B82EC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6883" y="948797"/>
                  <a:ext cx="1062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EBB2FC9-41BD-849F-6B75-1CABDD9FB109}"/>
                    </a:ext>
                  </a:extLst>
                </p14:cNvPr>
                <p14:cNvContentPartPr/>
                <p14:nvPr/>
              </p14:nvContentPartPr>
              <p14:xfrm>
                <a:off x="4873080" y="976517"/>
                <a:ext cx="102240" cy="126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EBB2FC9-41BD-849F-6B75-1CABDD9FB1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4080" y="967517"/>
                  <a:ext cx="119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8A2C0B-C418-3346-87C3-E3201686C968}"/>
                    </a:ext>
                  </a:extLst>
                </p14:cNvPr>
                <p14:cNvContentPartPr/>
                <p14:nvPr/>
              </p14:nvContentPartPr>
              <p14:xfrm>
                <a:off x="5028960" y="951677"/>
                <a:ext cx="53280" cy="4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8A2C0B-C418-3346-87C3-E3201686C9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0020" y="942677"/>
                  <a:ext cx="70802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E00C12-3A7B-BD3B-10C5-4AC0359A4478}"/>
                    </a:ext>
                  </a:extLst>
                </p14:cNvPr>
                <p14:cNvContentPartPr/>
                <p14:nvPr/>
              </p14:nvContentPartPr>
              <p14:xfrm>
                <a:off x="5049840" y="1083077"/>
                <a:ext cx="54000" cy="4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E00C12-3A7B-BD3B-10C5-4AC0359A44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40840" y="1074077"/>
                  <a:ext cx="7164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90A610-65B1-F7C0-49BD-77FA21E06731}"/>
                  </a:ext>
                </a:extLst>
              </p14:cNvPr>
              <p14:cNvContentPartPr/>
              <p14:nvPr/>
            </p14:nvContentPartPr>
            <p14:xfrm>
              <a:off x="612000" y="1053720"/>
              <a:ext cx="11423520" cy="565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90A610-65B1-F7C0-49BD-77FA21E0673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2640" y="1044360"/>
                <a:ext cx="11442240" cy="56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57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401D-32F5-2EE1-08E4-394ADBA3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1,2- vs 1,4-addition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A36380-D1CE-A81E-4F1D-B81C530467B8}"/>
              </a:ext>
            </a:extLst>
          </p:cNvPr>
          <p:cNvGrpSpPr/>
          <p:nvPr/>
        </p:nvGrpSpPr>
        <p:grpSpPr>
          <a:xfrm>
            <a:off x="144317" y="1909325"/>
            <a:ext cx="1262348" cy="491444"/>
            <a:chOff x="1110727" y="1909325"/>
            <a:chExt cx="1262348" cy="491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40287C-8D1A-CAD1-467C-970710388F38}"/>
                    </a:ext>
                  </a:extLst>
                </p14:cNvPr>
                <p14:cNvContentPartPr/>
                <p14:nvPr/>
              </p14:nvContentPartPr>
              <p14:xfrm>
                <a:off x="1110727" y="2041558"/>
                <a:ext cx="34081" cy="359211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40287C-8D1A-CAD1-467C-970710388F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1663" y="2032533"/>
                  <a:ext cx="51847" cy="37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AA894D-CCD7-4C71-DF6E-3679863320D6}"/>
                    </a:ext>
                  </a:extLst>
                </p14:cNvPr>
                <p14:cNvContentPartPr/>
                <p14:nvPr/>
              </p14:nvContentPartPr>
              <p14:xfrm>
                <a:off x="1227283" y="1965900"/>
                <a:ext cx="88610" cy="41373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AA894D-CCD7-4C71-DF6E-3679863320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8241" y="1956890"/>
                  <a:ext cx="106332" cy="43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4438F3-A1DF-2253-2302-EDC1D2CB679D}"/>
                    </a:ext>
                  </a:extLst>
                </p14:cNvPr>
                <p14:cNvContentPartPr/>
                <p14:nvPr/>
              </p14:nvContentPartPr>
              <p14:xfrm>
                <a:off x="1123678" y="2216051"/>
                <a:ext cx="168359" cy="252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4438F3-A1DF-2253-2302-EDC1D2CB67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4665" y="2207171"/>
                  <a:ext cx="186024" cy="42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63C2F3-A98C-3BC2-97C8-0A15974CC3DC}"/>
                    </a:ext>
                  </a:extLst>
                </p14:cNvPr>
                <p14:cNvContentPartPr/>
                <p14:nvPr/>
              </p14:nvContentPartPr>
              <p14:xfrm>
                <a:off x="1505381" y="1909325"/>
                <a:ext cx="867694" cy="26310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63C2F3-A98C-3BC2-97C8-0A15974CC3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6369" y="1900315"/>
                  <a:ext cx="885358" cy="2807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19166C-1ABD-EB1E-0F53-49C6DA58B6FD}"/>
                  </a:ext>
                </a:extLst>
              </p14:cNvPr>
              <p14:cNvContentPartPr/>
              <p14:nvPr/>
            </p14:nvContentPartPr>
            <p14:xfrm>
              <a:off x="1403258" y="1895693"/>
              <a:ext cx="1127389" cy="2787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19166C-1ABD-EB1E-0F53-49C6DA58B6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4256" y="1886665"/>
                <a:ext cx="1145033" cy="296475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3CE5F37-E985-C314-A791-5DF8D9708C4B}"/>
              </a:ext>
            </a:extLst>
          </p:cNvPr>
          <p:cNvGrpSpPr/>
          <p:nvPr/>
        </p:nvGrpSpPr>
        <p:grpSpPr>
          <a:xfrm>
            <a:off x="838200" y="1252931"/>
            <a:ext cx="1023102" cy="734097"/>
            <a:chOff x="1804610" y="1252931"/>
            <a:chExt cx="1023102" cy="7340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57AB79-7C56-5863-540B-5D64D91FE086}"/>
                    </a:ext>
                  </a:extLst>
                </p14:cNvPr>
                <p14:cNvContentPartPr/>
                <p14:nvPr/>
              </p14:nvContentPartPr>
              <p14:xfrm>
                <a:off x="1816880" y="1573972"/>
                <a:ext cx="34081" cy="354439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57AB79-7C56-5863-540B-5D64D91FE0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619" y="1564967"/>
                  <a:ext cx="52233" cy="372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B1A0AD-8106-A5DA-F116-375EE22166A7}"/>
                    </a:ext>
                  </a:extLst>
                </p14:cNvPr>
                <p14:cNvContentPartPr/>
                <p14:nvPr/>
              </p14:nvContentPartPr>
              <p14:xfrm>
                <a:off x="1953884" y="1622365"/>
                <a:ext cx="36126" cy="312861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B1A0AD-8106-A5DA-F116-375EE22166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4761" y="1613375"/>
                  <a:ext cx="54007" cy="330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D0DB49-6697-9173-4DEE-DCDEA8277FFA}"/>
                    </a:ext>
                  </a:extLst>
                </p14:cNvPr>
                <p14:cNvContentPartPr/>
                <p14:nvPr/>
              </p14:nvContentPartPr>
              <p14:xfrm>
                <a:off x="1804610" y="1252931"/>
                <a:ext cx="168359" cy="188125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D0DB49-6697-9173-4DEE-DCDEA8277F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5597" y="1243921"/>
                  <a:ext cx="186024" cy="205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09EB30-6BDF-3A2A-3C1C-62D690E70286}"/>
                    </a:ext>
                  </a:extLst>
                </p14:cNvPr>
                <p14:cNvContentPartPr/>
                <p14:nvPr/>
              </p14:nvContentPartPr>
              <p14:xfrm>
                <a:off x="2355353" y="1805038"/>
                <a:ext cx="472359" cy="18199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09EB30-6BDF-3A2A-3C1C-62D690E702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46345" y="1796029"/>
                  <a:ext cx="490014" cy="1996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641DC7-B536-D226-61C5-4458FEE08317}"/>
              </a:ext>
            </a:extLst>
          </p:cNvPr>
          <p:cNvGrpSpPr/>
          <p:nvPr/>
        </p:nvGrpSpPr>
        <p:grpSpPr>
          <a:xfrm>
            <a:off x="3011520" y="1805038"/>
            <a:ext cx="1356612" cy="314275"/>
            <a:chOff x="4313631" y="1813899"/>
            <a:chExt cx="1644734" cy="3810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00768A-2244-6E96-1688-4974EF139FE6}"/>
                    </a:ext>
                  </a:extLst>
                </p14:cNvPr>
                <p14:cNvContentPartPr/>
                <p14:nvPr/>
              </p14:nvContentPartPr>
              <p14:xfrm>
                <a:off x="4313631" y="1944088"/>
                <a:ext cx="1575210" cy="8179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00768A-2244-6E96-1688-4974EF139F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2719" y="1933211"/>
                  <a:ext cx="1596597" cy="103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544D21-4CE9-47EC-0D67-39B6EDAC80B8}"/>
                    </a:ext>
                  </a:extLst>
                </p14:cNvPr>
                <p14:cNvContentPartPr/>
                <p14:nvPr/>
              </p14:nvContentPartPr>
              <p14:xfrm>
                <a:off x="5777056" y="1813899"/>
                <a:ext cx="181309" cy="38102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544D21-4CE9-47EC-0D67-39B6EDAC80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6134" y="1803000"/>
                  <a:ext cx="202717" cy="4023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A2F8B1-47C5-DFB8-43B8-1C5DCAFB8889}"/>
              </a:ext>
            </a:extLst>
          </p:cNvPr>
          <p:cNvGrpSpPr/>
          <p:nvPr/>
        </p:nvGrpSpPr>
        <p:grpSpPr>
          <a:xfrm>
            <a:off x="3345089" y="1424423"/>
            <a:ext cx="681398" cy="262551"/>
            <a:chOff x="4647200" y="1433283"/>
            <a:chExt cx="826116" cy="3183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522D0F-48DF-0945-7AA4-070576DF8BC8}"/>
                    </a:ext>
                  </a:extLst>
                </p14:cNvPr>
                <p14:cNvContentPartPr/>
                <p14:nvPr/>
              </p14:nvContentPartPr>
              <p14:xfrm>
                <a:off x="4647200" y="1433283"/>
                <a:ext cx="235839" cy="31831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522D0F-48DF-0945-7AA4-070576DF8B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6282" y="1422352"/>
                  <a:ext cx="257239" cy="339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E6AFA3-C239-7098-8368-07E87E82F67F}"/>
                    </a:ext>
                  </a:extLst>
                </p14:cNvPr>
                <p14:cNvContentPartPr/>
                <p14:nvPr/>
              </p14:nvContentPartPr>
              <p14:xfrm>
                <a:off x="4980508" y="1588008"/>
                <a:ext cx="259014" cy="13836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E6AFA3-C239-7098-8368-07E87E82F6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69570" y="1577061"/>
                  <a:ext cx="280453" cy="159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07B0A9-A067-B63B-26FB-F9E2CFE3F7C4}"/>
                    </a:ext>
                  </a:extLst>
                </p14:cNvPr>
                <p14:cNvContentPartPr/>
                <p14:nvPr/>
              </p14:nvContentPartPr>
              <p14:xfrm>
                <a:off x="5290643" y="1548475"/>
                <a:ext cx="182673" cy="16972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07B0A9-A067-B63B-26FB-F9E2CFE3F7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9718" y="1537567"/>
                  <a:ext cx="204087" cy="1911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D8A4158-9A0F-81E0-2478-F5C23D238CE3}"/>
                  </a:ext>
                </a:extLst>
              </p14:cNvPr>
              <p14:cNvContentPartPr/>
              <p14:nvPr/>
            </p14:nvContentPartPr>
            <p14:xfrm>
              <a:off x="3102434" y="1448959"/>
              <a:ext cx="45719" cy="5626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D8A4158-9A0F-81E0-2478-F5C23D238C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3434" y="1439942"/>
                <a:ext cx="63359" cy="73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993DA8A-AB44-D215-3377-1DACBE2FB974}"/>
                  </a:ext>
                </a:extLst>
              </p14:cNvPr>
              <p14:cNvContentPartPr/>
              <p14:nvPr/>
            </p14:nvContentPartPr>
            <p14:xfrm>
              <a:off x="3079259" y="1685479"/>
              <a:ext cx="49477" cy="45719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993DA8A-AB44-D215-3377-1DACBE2FB97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70230" y="1676408"/>
                <a:ext cx="67173" cy="63499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2901F30-B094-B683-290B-9CB8728EEC4E}"/>
              </a:ext>
            </a:extLst>
          </p:cNvPr>
          <p:cNvGrpSpPr/>
          <p:nvPr/>
        </p:nvGrpSpPr>
        <p:grpSpPr>
          <a:xfrm>
            <a:off x="241707" y="4632393"/>
            <a:ext cx="1262348" cy="491444"/>
            <a:chOff x="1110727" y="1909325"/>
            <a:chExt cx="1262348" cy="491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F69174-27D7-D201-CDD0-F2FE726D85C9}"/>
                    </a:ext>
                  </a:extLst>
                </p14:cNvPr>
                <p14:cNvContentPartPr/>
                <p14:nvPr/>
              </p14:nvContentPartPr>
              <p14:xfrm>
                <a:off x="1110727" y="2041558"/>
                <a:ext cx="34081" cy="35921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F69174-27D7-D201-CDD0-F2FE726D85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1663" y="2032533"/>
                  <a:ext cx="51847" cy="37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CF766C-2BDE-ECF4-2321-8E42A9DCD985}"/>
                    </a:ext>
                  </a:extLst>
                </p14:cNvPr>
                <p14:cNvContentPartPr/>
                <p14:nvPr/>
              </p14:nvContentPartPr>
              <p14:xfrm>
                <a:off x="1227283" y="1965900"/>
                <a:ext cx="88610" cy="41373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CF766C-2BDE-ECF4-2321-8E42A9DCD9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8241" y="1956890"/>
                  <a:ext cx="106332" cy="43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7DF3AA-2CE2-73E3-9748-91AFA6A2B229}"/>
                    </a:ext>
                  </a:extLst>
                </p14:cNvPr>
                <p14:cNvContentPartPr/>
                <p14:nvPr/>
              </p14:nvContentPartPr>
              <p14:xfrm>
                <a:off x="1123678" y="2216051"/>
                <a:ext cx="168359" cy="252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7DF3AA-2CE2-73E3-9748-91AFA6A2B2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4665" y="2207171"/>
                  <a:ext cx="186024" cy="42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EED470-AEB0-5274-7EC5-B7733F124A28}"/>
                    </a:ext>
                  </a:extLst>
                </p14:cNvPr>
                <p14:cNvContentPartPr/>
                <p14:nvPr/>
              </p14:nvContentPartPr>
              <p14:xfrm>
                <a:off x="1505381" y="1909325"/>
                <a:ext cx="867694" cy="26310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EED470-AEB0-5274-7EC5-B7733F124A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6369" y="1900315"/>
                  <a:ext cx="885358" cy="2807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0EA284-3A88-796A-E32C-236C6145C162}"/>
                  </a:ext>
                </a:extLst>
              </p14:cNvPr>
              <p14:cNvContentPartPr/>
              <p14:nvPr/>
            </p14:nvContentPartPr>
            <p14:xfrm>
              <a:off x="1500648" y="4618761"/>
              <a:ext cx="1127389" cy="2787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0EA284-3A88-796A-E32C-236C6145C1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1646" y="4609733"/>
                <a:ext cx="1145033" cy="296475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E4C541C-95C9-AE2E-8B98-3E0A566CBE20}"/>
              </a:ext>
            </a:extLst>
          </p:cNvPr>
          <p:cNvGrpSpPr/>
          <p:nvPr/>
        </p:nvGrpSpPr>
        <p:grpSpPr>
          <a:xfrm>
            <a:off x="935590" y="3975999"/>
            <a:ext cx="1023102" cy="734097"/>
            <a:chOff x="1804610" y="1252931"/>
            <a:chExt cx="1023102" cy="7340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B9104D-0B23-30E1-FD2E-7E57E3F9F0D6}"/>
                    </a:ext>
                  </a:extLst>
                </p14:cNvPr>
                <p14:cNvContentPartPr/>
                <p14:nvPr/>
              </p14:nvContentPartPr>
              <p14:xfrm>
                <a:off x="1816880" y="1573972"/>
                <a:ext cx="34081" cy="354439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B9104D-0B23-30E1-FD2E-7E57E3F9F0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619" y="1564967"/>
                  <a:ext cx="52233" cy="372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B21C9D-A370-F6FC-D5DA-6DE84C2ED050}"/>
                    </a:ext>
                  </a:extLst>
                </p14:cNvPr>
                <p14:cNvContentPartPr/>
                <p14:nvPr/>
              </p14:nvContentPartPr>
              <p14:xfrm>
                <a:off x="1953884" y="1622365"/>
                <a:ext cx="36126" cy="31286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B21C9D-A370-F6FC-D5DA-6DE84C2ED0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4761" y="1613375"/>
                  <a:ext cx="54007" cy="330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DCE3E0-BA0B-E459-B463-AB0EE046C34E}"/>
                    </a:ext>
                  </a:extLst>
                </p14:cNvPr>
                <p14:cNvContentPartPr/>
                <p14:nvPr/>
              </p14:nvContentPartPr>
              <p14:xfrm>
                <a:off x="1804610" y="1252931"/>
                <a:ext cx="168359" cy="188125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DCE3E0-BA0B-E459-B463-AB0EE046C3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5597" y="1243921"/>
                  <a:ext cx="186024" cy="205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CABA35-0205-7981-CEC8-1B2252C1FDC7}"/>
                    </a:ext>
                  </a:extLst>
                </p14:cNvPr>
                <p14:cNvContentPartPr/>
                <p14:nvPr/>
              </p14:nvContentPartPr>
              <p14:xfrm>
                <a:off x="2355353" y="1805038"/>
                <a:ext cx="472359" cy="18199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CABA35-0205-7981-CEC8-1B2252C1FD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46345" y="1796029"/>
                  <a:ext cx="490014" cy="1996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2A6642-E61F-4CAD-41CA-973A6FB6F5B6}"/>
              </a:ext>
            </a:extLst>
          </p:cNvPr>
          <p:cNvGrpSpPr/>
          <p:nvPr/>
        </p:nvGrpSpPr>
        <p:grpSpPr>
          <a:xfrm>
            <a:off x="3108910" y="4528106"/>
            <a:ext cx="1356612" cy="314275"/>
            <a:chOff x="4313631" y="1813899"/>
            <a:chExt cx="1644734" cy="3810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B34FEA-2973-F9D5-4B2A-A122498CDB36}"/>
                    </a:ext>
                  </a:extLst>
                </p14:cNvPr>
                <p14:cNvContentPartPr/>
                <p14:nvPr/>
              </p14:nvContentPartPr>
              <p14:xfrm>
                <a:off x="4313631" y="1944088"/>
                <a:ext cx="1575210" cy="81793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B34FEA-2973-F9D5-4B2A-A122498CDB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2719" y="1933211"/>
                  <a:ext cx="1596597" cy="103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469DBE-D67C-548C-347F-2A79B9B3C7C1}"/>
                    </a:ext>
                  </a:extLst>
                </p14:cNvPr>
                <p14:cNvContentPartPr/>
                <p14:nvPr/>
              </p14:nvContentPartPr>
              <p14:xfrm>
                <a:off x="5777056" y="1813899"/>
                <a:ext cx="181309" cy="38102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469DBE-D67C-548C-347F-2A79B9B3C7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6134" y="1803000"/>
                  <a:ext cx="202717" cy="4023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68547D-A0D0-8225-4F1C-736A75228449}"/>
              </a:ext>
            </a:extLst>
          </p:cNvPr>
          <p:cNvGrpSpPr/>
          <p:nvPr/>
        </p:nvGrpSpPr>
        <p:grpSpPr>
          <a:xfrm>
            <a:off x="3442479" y="4147491"/>
            <a:ext cx="681398" cy="262551"/>
            <a:chOff x="4647200" y="1433283"/>
            <a:chExt cx="826116" cy="3183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3FF145E-A248-CA36-3D58-BABDB9752CA4}"/>
                    </a:ext>
                  </a:extLst>
                </p14:cNvPr>
                <p14:cNvContentPartPr/>
                <p14:nvPr/>
              </p14:nvContentPartPr>
              <p14:xfrm>
                <a:off x="4647200" y="1433283"/>
                <a:ext cx="235839" cy="318313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3FF145E-A248-CA36-3D58-BABDB9752C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36282" y="1422352"/>
                  <a:ext cx="257239" cy="339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71C1AE-5D58-AE33-FAD7-8525361DC351}"/>
                    </a:ext>
                  </a:extLst>
                </p14:cNvPr>
                <p14:cNvContentPartPr/>
                <p14:nvPr/>
              </p14:nvContentPartPr>
              <p14:xfrm>
                <a:off x="4980508" y="1588008"/>
                <a:ext cx="259014" cy="138368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71C1AE-5D58-AE33-FAD7-8525361DC3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69570" y="1577061"/>
                  <a:ext cx="280453" cy="159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FC41FD-EE59-B3BD-7C97-9459A45CADDA}"/>
                    </a:ext>
                  </a:extLst>
                </p14:cNvPr>
                <p14:cNvContentPartPr/>
                <p14:nvPr/>
              </p14:nvContentPartPr>
              <p14:xfrm>
                <a:off x="5290643" y="1548475"/>
                <a:ext cx="182673" cy="169722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FC41FD-EE59-B3BD-7C97-9459A45CAD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79718" y="1537567"/>
                  <a:ext cx="204087" cy="1911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0E29CDD-0115-F1BA-68BE-B7566C53B77C}"/>
                  </a:ext>
                </a:extLst>
              </p14:cNvPr>
              <p14:cNvContentPartPr/>
              <p14:nvPr/>
            </p14:nvContentPartPr>
            <p14:xfrm>
              <a:off x="3199824" y="4172027"/>
              <a:ext cx="45719" cy="56269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0E29CDD-0115-F1BA-68BE-B7566C53B77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0824" y="4163010"/>
                <a:ext cx="63359" cy="73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DE6F4E1-89B6-A909-63CA-AC6DAD64EA33}"/>
                  </a:ext>
                </a:extLst>
              </p14:cNvPr>
              <p14:cNvContentPartPr/>
              <p14:nvPr/>
            </p14:nvContentPartPr>
            <p14:xfrm>
              <a:off x="3176649" y="4408547"/>
              <a:ext cx="49477" cy="45719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DE6F4E1-89B6-A909-63CA-AC6DAD64EA3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67620" y="4399476"/>
                <a:ext cx="67173" cy="63499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D5E71F-0FDD-A6F0-A36F-91DE88C395C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EFB963-6C54-3907-CBDE-F79C41CABB95}"/>
                  </a:ext>
                </a:extLst>
              </p14:cNvPr>
              <p14:cNvContentPartPr/>
              <p14:nvPr/>
            </p14:nvContentPartPr>
            <p14:xfrm>
              <a:off x="529560" y="685800"/>
              <a:ext cx="11345400" cy="599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EFB963-6C54-3907-CBDE-F79C41CABB9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0200" y="676440"/>
                <a:ext cx="11364120" cy="60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09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5D02-EFAB-161C-1ED5-C8AFEB3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1,2- vs 1,4-addition: Strength of Nucleophiles and Regioselectivity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1E228-3C26-EE37-FFB4-8A790A5578FD}"/>
              </a:ext>
            </a:extLst>
          </p:cNvPr>
          <p:cNvGrpSpPr/>
          <p:nvPr/>
        </p:nvGrpSpPr>
        <p:grpSpPr>
          <a:xfrm>
            <a:off x="521873" y="1684517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14:cNvPr>
              <p14:cNvContentPartPr/>
              <p14:nvPr/>
            </p14:nvContentPartPr>
            <p14:xfrm>
              <a:off x="1451114" y="1723069"/>
              <a:ext cx="595082" cy="14715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2114" y="1714052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2B0F1C-B10F-8791-84A8-45017AE50156}"/>
              </a:ext>
            </a:extLst>
          </p:cNvPr>
          <p:cNvGrpSpPr/>
          <p:nvPr/>
        </p:nvGrpSpPr>
        <p:grpSpPr>
          <a:xfrm>
            <a:off x="1027569" y="1231640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0B0937-9AE3-FFDF-7ABF-22D0A48F19DA}"/>
              </a:ext>
            </a:extLst>
          </p:cNvPr>
          <p:cNvGrpSpPr/>
          <p:nvPr/>
        </p:nvGrpSpPr>
        <p:grpSpPr>
          <a:xfrm>
            <a:off x="2524622" y="1394423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14:cNvPr>
              <p14:cNvContentPartPr/>
              <p14:nvPr/>
            </p14:nvContentPartPr>
            <p14:xfrm>
              <a:off x="2388410" y="1420705"/>
              <a:ext cx="21623" cy="2661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79400" y="1411714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14:cNvPr>
              <p14:cNvContentPartPr/>
              <p14:nvPr/>
            </p14:nvContentPartPr>
            <p14:xfrm>
              <a:off x="2399220" y="1527244"/>
              <a:ext cx="21901" cy="2023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90244" y="1518210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14:cNvPr>
              <p14:cNvContentPartPr/>
              <p14:nvPr/>
            </p14:nvContentPartPr>
            <p14:xfrm>
              <a:off x="2390604" y="1590452"/>
              <a:ext cx="906120" cy="18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1608" y="158147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6D5FD-482C-EAAD-4A8A-7FC18D675415}"/>
              </a:ext>
            </a:extLst>
          </p:cNvPr>
          <p:cNvGrpSpPr/>
          <p:nvPr/>
        </p:nvGrpSpPr>
        <p:grpSpPr>
          <a:xfrm>
            <a:off x="7028740" y="1646633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14:cNvPr>
              <p14:cNvContentPartPr/>
              <p14:nvPr/>
            </p14:nvContentPartPr>
            <p14:xfrm>
              <a:off x="7957981" y="1685185"/>
              <a:ext cx="595082" cy="147151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8981" y="1676168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ADF5AFD-FF17-6ED0-1D94-1679B758F6E3}"/>
              </a:ext>
            </a:extLst>
          </p:cNvPr>
          <p:cNvGrpSpPr/>
          <p:nvPr/>
        </p:nvGrpSpPr>
        <p:grpSpPr>
          <a:xfrm>
            <a:off x="7534436" y="1193756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D526E-DC14-2AB0-D8E7-28095DBFB8E1}"/>
              </a:ext>
            </a:extLst>
          </p:cNvPr>
          <p:cNvGrpSpPr/>
          <p:nvPr/>
        </p:nvGrpSpPr>
        <p:grpSpPr>
          <a:xfrm>
            <a:off x="9031489" y="1356539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14:cNvPr>
              <p14:cNvContentPartPr/>
              <p14:nvPr/>
            </p14:nvContentPartPr>
            <p14:xfrm>
              <a:off x="8895277" y="1382821"/>
              <a:ext cx="21623" cy="26614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86267" y="1373830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14:cNvPr>
              <p14:cNvContentPartPr/>
              <p14:nvPr/>
            </p14:nvContentPartPr>
            <p14:xfrm>
              <a:off x="8906087" y="1489360"/>
              <a:ext cx="21901" cy="20237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97111" y="1480326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14:cNvPr>
              <p14:cNvContentPartPr/>
              <p14:nvPr/>
            </p14:nvContentPartPr>
            <p14:xfrm>
              <a:off x="8838378" y="1616542"/>
              <a:ext cx="906120" cy="18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9382" y="160756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F390A0E-85B9-A41D-6AEC-FCF14FC651DC}"/>
              </a:ext>
            </a:extLst>
          </p:cNvPr>
          <p:cNvGrpSpPr/>
          <p:nvPr/>
        </p:nvGrpSpPr>
        <p:grpSpPr>
          <a:xfrm>
            <a:off x="2319791" y="995816"/>
            <a:ext cx="155520" cy="236520"/>
            <a:chOff x="2319791" y="771227"/>
            <a:chExt cx="1555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14:cNvPr>
                <p14:cNvContentPartPr/>
                <p14:nvPr/>
              </p14:nvContentPartPr>
              <p14:xfrm>
                <a:off x="2319791" y="825947"/>
                <a:ext cx="46440" cy="14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0860" y="816947"/>
                  <a:ext cx="63944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14:cNvPr>
                <p14:cNvContentPartPr/>
                <p14:nvPr/>
              </p14:nvContentPartPr>
              <p14:xfrm>
                <a:off x="2367671" y="771227"/>
                <a:ext cx="107640" cy="23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8641" y="762241"/>
                  <a:ext cx="125339" cy="254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F7D508-9A4A-762F-2F8A-A6BA70B59755}"/>
              </a:ext>
            </a:extLst>
          </p:cNvPr>
          <p:cNvGrpSpPr/>
          <p:nvPr/>
        </p:nvGrpSpPr>
        <p:grpSpPr>
          <a:xfrm>
            <a:off x="2455511" y="1892576"/>
            <a:ext cx="841680" cy="339120"/>
            <a:chOff x="2455511" y="1667987"/>
            <a:chExt cx="8416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14:cNvPr>
                <p14:cNvContentPartPr/>
                <p14:nvPr/>
              </p14:nvContentPartPr>
              <p14:xfrm>
                <a:off x="2455511" y="1762667"/>
                <a:ext cx="11772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46483" y="1753693"/>
                  <a:ext cx="135414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14:cNvPr>
                <p14:cNvContentPartPr/>
                <p14:nvPr/>
              </p14:nvContentPartPr>
              <p14:xfrm>
                <a:off x="2620031" y="1691027"/>
                <a:ext cx="51840" cy="25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1031" y="1682027"/>
                  <a:ext cx="69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14:cNvPr>
                <p14:cNvContentPartPr/>
                <p14:nvPr/>
              </p14:nvContentPartPr>
              <p14:xfrm>
                <a:off x="2760071" y="1753307"/>
                <a:ext cx="38520" cy="16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1154" y="1744288"/>
                  <a:ext cx="55997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14:cNvPr>
                <p14:cNvContentPartPr/>
                <p14:nvPr/>
              </p14:nvContentPartPr>
              <p14:xfrm>
                <a:off x="2812271" y="1735307"/>
                <a:ext cx="79200" cy="17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03271" y="1726307"/>
                  <a:ext cx="96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14:cNvPr>
                <p14:cNvContentPartPr/>
                <p14:nvPr/>
              </p14:nvContentPartPr>
              <p14:xfrm>
                <a:off x="2937551" y="1869227"/>
                <a:ext cx="103320" cy="13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28551" y="1860227"/>
                  <a:ext cx="12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14:cNvPr>
                <p14:cNvContentPartPr/>
                <p14:nvPr/>
              </p14:nvContentPartPr>
              <p14:xfrm>
                <a:off x="3074711" y="1749707"/>
                <a:ext cx="96120" cy="15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5711" y="1740707"/>
                  <a:ext cx="11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14:cNvPr>
                <p14:cNvContentPartPr/>
                <p14:nvPr/>
              </p14:nvContentPartPr>
              <p14:xfrm>
                <a:off x="3207191" y="1667987"/>
                <a:ext cx="90000" cy="13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8191" y="1658987"/>
                  <a:ext cx="1076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14:cNvPr>
              <p14:cNvContentPartPr/>
              <p14:nvPr/>
            </p14:nvContentPartPr>
            <p14:xfrm>
              <a:off x="4263942" y="1679642"/>
              <a:ext cx="337680" cy="173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4942" y="1670642"/>
                <a:ext cx="35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14:cNvPr>
              <p14:cNvContentPartPr/>
              <p14:nvPr/>
            </p14:nvContentPartPr>
            <p14:xfrm>
              <a:off x="4506222" y="1248002"/>
              <a:ext cx="162360" cy="149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97222" y="1239002"/>
                <a:ext cx="1800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64273-C31E-282A-BBCD-9E5D492B409C}"/>
              </a:ext>
            </a:extLst>
          </p:cNvPr>
          <p:cNvGrpSpPr/>
          <p:nvPr/>
        </p:nvGrpSpPr>
        <p:grpSpPr>
          <a:xfrm>
            <a:off x="10085355" y="1566057"/>
            <a:ext cx="814680" cy="306360"/>
            <a:chOff x="10085355" y="1341468"/>
            <a:chExt cx="8146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14:cNvPr>
                <p14:cNvContentPartPr/>
                <p14:nvPr/>
              </p14:nvContentPartPr>
              <p14:xfrm>
                <a:off x="10085355" y="1472508"/>
                <a:ext cx="10440" cy="17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6355" y="1463508"/>
                  <a:ext cx="28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14:cNvPr>
                <p14:cNvContentPartPr/>
                <p14:nvPr/>
              </p14:nvContentPartPr>
              <p14:xfrm>
                <a:off x="10150875" y="1461348"/>
                <a:ext cx="33840" cy="17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41875" y="1452348"/>
                  <a:ext cx="5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14:cNvPr>
                <p14:cNvContentPartPr/>
                <p14:nvPr/>
              </p14:nvContentPartPr>
              <p14:xfrm>
                <a:off x="10102995" y="1557468"/>
                <a:ext cx="82440" cy="2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3995" y="1548468"/>
                  <a:ext cx="100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14:cNvPr>
                <p14:cNvContentPartPr/>
                <p14:nvPr/>
              </p14:nvContentPartPr>
              <p14:xfrm>
                <a:off x="10285515" y="1341468"/>
                <a:ext cx="614520" cy="19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6515" y="1332468"/>
                  <a:ext cx="6321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072AAC4-9648-94A5-7BAA-2440EFABF28C}"/>
              </a:ext>
            </a:extLst>
          </p:cNvPr>
          <p:cNvGrpSpPr/>
          <p:nvPr/>
        </p:nvGrpSpPr>
        <p:grpSpPr>
          <a:xfrm>
            <a:off x="10897515" y="1557777"/>
            <a:ext cx="624960" cy="183960"/>
            <a:chOff x="10897515" y="1333188"/>
            <a:chExt cx="6249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14:cNvPr>
                <p14:cNvContentPartPr/>
                <p14:nvPr/>
              </p14:nvContentPartPr>
              <p14:xfrm>
                <a:off x="10897515" y="1333188"/>
                <a:ext cx="337320" cy="16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8525" y="1324188"/>
                  <a:ext cx="354941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14:cNvPr>
                <p14:cNvContentPartPr/>
                <p14:nvPr/>
              </p14:nvContentPartPr>
              <p14:xfrm>
                <a:off x="11236995" y="1336068"/>
                <a:ext cx="285480" cy="181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7995" y="1327068"/>
                  <a:ext cx="3031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75F977-3393-62BA-6E5F-C33C57080976}"/>
              </a:ext>
            </a:extLst>
          </p:cNvPr>
          <p:cNvGrpSpPr/>
          <p:nvPr/>
        </p:nvGrpSpPr>
        <p:grpSpPr>
          <a:xfrm>
            <a:off x="3827115" y="1831737"/>
            <a:ext cx="446760" cy="191520"/>
            <a:chOff x="3827115" y="1607148"/>
            <a:chExt cx="4467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14:cNvPr>
                <p14:cNvContentPartPr/>
                <p14:nvPr/>
              </p14:nvContentPartPr>
              <p14:xfrm>
                <a:off x="3827115" y="1607148"/>
                <a:ext cx="118440" cy="19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8115" y="1598148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14:cNvPr>
                <p14:cNvContentPartPr/>
                <p14:nvPr/>
              </p14:nvContentPartPr>
              <p14:xfrm>
                <a:off x="4006395" y="1698228"/>
                <a:ext cx="136800" cy="9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7395" y="1689228"/>
                  <a:ext cx="15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14:cNvPr>
                <p14:cNvContentPartPr/>
                <p14:nvPr/>
              </p14:nvContentPartPr>
              <p14:xfrm>
                <a:off x="4160115" y="1679508"/>
                <a:ext cx="113760" cy="10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51115" y="1670508"/>
                  <a:ext cx="1314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14:cNvPr>
              <p14:cNvContentPartPr/>
              <p14:nvPr/>
            </p14:nvContentPartPr>
            <p14:xfrm>
              <a:off x="4857435" y="1629777"/>
              <a:ext cx="254160" cy="139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48435" y="1620777"/>
                <a:ext cx="2718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230F292-FB5D-5FFF-54BC-731DCEC09174}"/>
              </a:ext>
            </a:extLst>
          </p:cNvPr>
          <p:cNvGrpSpPr/>
          <p:nvPr/>
        </p:nvGrpSpPr>
        <p:grpSpPr>
          <a:xfrm>
            <a:off x="4238876" y="1205437"/>
            <a:ext cx="1353826" cy="654205"/>
            <a:chOff x="4238876" y="980848"/>
            <a:chExt cx="1353826" cy="6542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14:cNvPr>
                <p14:cNvContentPartPr/>
                <p14:nvPr/>
              </p14:nvContentPartPr>
              <p14:xfrm>
                <a:off x="4568968" y="1219888"/>
                <a:ext cx="2196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60113" y="1210888"/>
                  <a:ext cx="39315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14:cNvPr>
                <p14:cNvContentPartPr/>
                <p14:nvPr/>
              </p14:nvContentPartPr>
              <p14:xfrm>
                <a:off x="4730608" y="980848"/>
                <a:ext cx="21240" cy="18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21608" y="971848"/>
                  <a:ext cx="38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14:cNvPr>
                <p14:cNvContentPartPr/>
                <p14:nvPr/>
              </p14:nvContentPartPr>
              <p14:xfrm>
                <a:off x="4780288" y="981568"/>
                <a:ext cx="50400" cy="155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71352" y="972568"/>
                  <a:ext cx="67915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14:cNvPr>
                <p14:cNvContentPartPr/>
                <p14:nvPr/>
              </p14:nvContentPartPr>
              <p14:xfrm>
                <a:off x="4731688" y="1080928"/>
                <a:ext cx="81000" cy="1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2688" y="1072142"/>
                  <a:ext cx="98640" cy="31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14:cNvPr>
                <p14:cNvContentPartPr/>
                <p14:nvPr/>
              </p14:nvContentPartPr>
              <p14:xfrm>
                <a:off x="4583982" y="1447493"/>
                <a:ext cx="295200" cy="18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4982" y="1438476"/>
                  <a:ext cx="312840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14:cNvPr>
                <p14:cNvContentPartPr/>
                <p14:nvPr/>
              </p14:nvContentPartPr>
              <p14:xfrm>
                <a:off x="4873782" y="1424453"/>
                <a:ext cx="335160" cy="19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64782" y="1415453"/>
                  <a:ext cx="35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14:cNvPr>
                <p14:cNvContentPartPr/>
                <p14:nvPr/>
              </p14:nvContentPartPr>
              <p14:xfrm>
                <a:off x="5208582" y="1432733"/>
                <a:ext cx="384120" cy="18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9582" y="1423733"/>
                  <a:ext cx="40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14:cNvPr>
                <p14:cNvContentPartPr/>
                <p14:nvPr/>
              </p14:nvContentPartPr>
              <p14:xfrm>
                <a:off x="4409156" y="1369223"/>
                <a:ext cx="167400" cy="8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0156" y="1360223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14:cNvPr>
                <p14:cNvContentPartPr/>
                <p14:nvPr/>
              </p14:nvContentPartPr>
              <p14:xfrm>
                <a:off x="4238876" y="1254023"/>
                <a:ext cx="21240" cy="9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9876" y="1245023"/>
                  <a:ext cx="3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14:cNvPr>
                <p14:cNvContentPartPr/>
                <p14:nvPr/>
              </p14:nvContentPartPr>
              <p14:xfrm>
                <a:off x="4293596" y="1243583"/>
                <a:ext cx="37800" cy="11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4596" y="1234554"/>
                  <a:ext cx="55440" cy="130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14:cNvPr>
                <p14:cNvContentPartPr/>
                <p14:nvPr/>
              </p14:nvContentPartPr>
              <p14:xfrm>
                <a:off x="4268036" y="1299023"/>
                <a:ext cx="6516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59036" y="1290023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BB88A5-42D3-D10D-CA3A-F3B0B3DA21E9}"/>
              </a:ext>
            </a:extLst>
          </p:cNvPr>
          <p:cNvGrpSpPr/>
          <p:nvPr/>
        </p:nvGrpSpPr>
        <p:grpSpPr>
          <a:xfrm>
            <a:off x="4642687" y="1594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9D94C65-AB29-CD15-9537-2109118D9021}"/>
              </a:ext>
            </a:extLst>
          </p:cNvPr>
          <p:cNvGrpSpPr/>
          <p:nvPr/>
        </p:nvGrpSpPr>
        <p:grpSpPr>
          <a:xfrm>
            <a:off x="10484595" y="1142837"/>
            <a:ext cx="155880" cy="454320"/>
            <a:chOff x="10484595" y="918248"/>
            <a:chExt cx="1558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14:cNvPr>
                <p14:cNvContentPartPr/>
                <p14:nvPr/>
              </p14:nvContentPartPr>
              <p14:xfrm>
                <a:off x="10515195" y="1126328"/>
                <a:ext cx="26280" cy="24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6195" y="1117328"/>
                  <a:ext cx="43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14:cNvPr>
                <p14:cNvContentPartPr/>
                <p14:nvPr/>
              </p14:nvContentPartPr>
              <p14:xfrm>
                <a:off x="10614915" y="1139648"/>
                <a:ext cx="2556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05915" y="1130648"/>
                  <a:ext cx="43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14:cNvPr>
                <p14:cNvContentPartPr/>
                <p14:nvPr/>
              </p14:nvContentPartPr>
              <p14:xfrm>
                <a:off x="10484595" y="918248"/>
                <a:ext cx="150480" cy="152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75573" y="909248"/>
                  <a:ext cx="168162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14:cNvPr>
              <p14:cNvContentPartPr/>
              <p14:nvPr/>
            </p14:nvContentPartPr>
            <p14:xfrm>
              <a:off x="11210661" y="1363112"/>
              <a:ext cx="23400" cy="206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01661" y="1354112"/>
                <a:ext cx="410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6A5F7D-9461-9570-35D4-995FDD4A414D}"/>
              </a:ext>
            </a:extLst>
          </p:cNvPr>
          <p:cNvGrpSpPr/>
          <p:nvPr/>
        </p:nvGrpSpPr>
        <p:grpSpPr>
          <a:xfrm>
            <a:off x="11193021" y="1156832"/>
            <a:ext cx="333000" cy="113040"/>
            <a:chOff x="11193021" y="932243"/>
            <a:chExt cx="33300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14:cNvPr>
                <p14:cNvContentPartPr/>
                <p14:nvPr/>
              </p14:nvContentPartPr>
              <p14:xfrm>
                <a:off x="11193021" y="932243"/>
                <a:ext cx="68760" cy="11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4068" y="923272"/>
                  <a:ext cx="86308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14:cNvPr>
                <p14:cNvContentPartPr/>
                <p14:nvPr/>
              </p14:nvContentPartPr>
              <p14:xfrm>
                <a:off x="11308221" y="977243"/>
                <a:ext cx="79920" cy="5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99221" y="968243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14:cNvPr>
                <p14:cNvContentPartPr/>
                <p14:nvPr/>
              </p14:nvContentPartPr>
              <p14:xfrm>
                <a:off x="11436021" y="968243"/>
                <a:ext cx="90000" cy="50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27021" y="959243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6BFB9B3-874B-DDE7-EB29-389C9CCE3D00}"/>
              </a:ext>
            </a:extLst>
          </p:cNvPr>
          <p:cNvGrpSpPr/>
          <p:nvPr/>
        </p:nvGrpSpPr>
        <p:grpSpPr>
          <a:xfrm>
            <a:off x="8792398" y="952265"/>
            <a:ext cx="146880" cy="303120"/>
            <a:chOff x="8792398" y="727676"/>
            <a:chExt cx="1468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14:cNvPr>
                <p14:cNvContentPartPr/>
                <p14:nvPr/>
              </p14:nvContentPartPr>
              <p14:xfrm>
                <a:off x="8792398" y="772676"/>
                <a:ext cx="27720" cy="167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83280" y="763676"/>
                  <a:ext cx="4559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14:cNvPr>
                <p14:cNvContentPartPr/>
                <p14:nvPr/>
              </p14:nvContentPartPr>
              <p14:xfrm>
                <a:off x="8848198" y="727676"/>
                <a:ext cx="91080" cy="30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9198" y="718676"/>
                  <a:ext cx="1087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04C9F08-35D9-3504-6202-423E7407F515}"/>
              </a:ext>
            </a:extLst>
          </p:cNvPr>
          <p:cNvGrpSpPr/>
          <p:nvPr/>
        </p:nvGrpSpPr>
        <p:grpSpPr>
          <a:xfrm>
            <a:off x="8844181" y="1848166"/>
            <a:ext cx="804960" cy="266400"/>
            <a:chOff x="8844181" y="1623577"/>
            <a:chExt cx="8049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14:cNvPr>
                <p14:cNvContentPartPr/>
                <p14:nvPr/>
              </p14:nvContentPartPr>
              <p14:xfrm>
                <a:off x="8844181" y="1732297"/>
                <a:ext cx="122400" cy="121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5181" y="1723297"/>
                  <a:ext cx="140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14:cNvPr>
                <p14:cNvContentPartPr/>
                <p14:nvPr/>
              </p14:nvContentPartPr>
              <p14:xfrm>
                <a:off x="8994661" y="1648417"/>
                <a:ext cx="83160" cy="241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85661" y="1639417"/>
                  <a:ext cx="100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14:cNvPr>
                <p14:cNvContentPartPr/>
                <p14:nvPr/>
              </p14:nvContentPartPr>
              <p14:xfrm>
                <a:off x="9153061" y="1700617"/>
                <a:ext cx="28800" cy="13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44061" y="1691592"/>
                  <a:ext cx="4644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14:cNvPr>
                <p14:cNvContentPartPr/>
                <p14:nvPr/>
              </p14:nvContentPartPr>
              <p14:xfrm>
                <a:off x="9222901" y="1687657"/>
                <a:ext cx="36360" cy="14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3901" y="1678634"/>
                  <a:ext cx="54000" cy="15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14:cNvPr>
                <p14:cNvContentPartPr/>
                <p14:nvPr/>
              </p14:nvContentPartPr>
              <p14:xfrm>
                <a:off x="9194101" y="1765057"/>
                <a:ext cx="45360" cy="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85101" y="1756057"/>
                  <a:ext cx="6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14:cNvPr>
                <p14:cNvContentPartPr/>
                <p14:nvPr/>
              </p14:nvContentPartPr>
              <p14:xfrm>
                <a:off x="9304261" y="1775497"/>
                <a:ext cx="83880" cy="114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5222" y="1766497"/>
                  <a:ext cx="101596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14:cNvPr>
                <p14:cNvContentPartPr/>
                <p14:nvPr/>
              </p14:nvContentPartPr>
              <p14:xfrm>
                <a:off x="9415141" y="1682617"/>
                <a:ext cx="106200" cy="125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06110" y="1673617"/>
                  <a:ext cx="1239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14:cNvPr>
                <p14:cNvContentPartPr/>
                <p14:nvPr/>
              </p14:nvContentPartPr>
              <p14:xfrm>
                <a:off x="9602341" y="1623577"/>
                <a:ext cx="10440" cy="7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93020" y="1614618"/>
                  <a:ext cx="2871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14:cNvPr>
                <p14:cNvContentPartPr/>
                <p14:nvPr/>
              </p14:nvContentPartPr>
              <p14:xfrm>
                <a:off x="9578581" y="1658137"/>
                <a:ext cx="7056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69581" y="1649137"/>
                  <a:ext cx="88200" cy="30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A37CD2D-5B8E-E568-DC31-AE63AB940860}"/>
              </a:ext>
            </a:extLst>
          </p:cNvPr>
          <p:cNvCxnSpPr/>
          <p:nvPr/>
        </p:nvCxnSpPr>
        <p:spPr>
          <a:xfrm flipV="1">
            <a:off x="6256421" y="691017"/>
            <a:ext cx="0" cy="6086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DE5FF-0DBF-9C49-6A1C-B2C2FF8A74A6}"/>
              </a:ext>
            </a:extLst>
          </p:cNvPr>
          <p:cNvGrpSpPr/>
          <p:nvPr/>
        </p:nvGrpSpPr>
        <p:grpSpPr>
          <a:xfrm>
            <a:off x="11198777" y="1621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89CF58-846B-632D-3F01-23E693BACD8C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2813B9-0D55-01D5-CDFA-2B529B75DF7D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518458-1959-ED7A-ADC2-1ED55C790383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C96DE1-921F-3AC2-0FC6-409E35E15A15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5A72C9-4B4F-D9FF-8BD3-35FD154B3F32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357F98-E9CF-B835-2F99-0F923A2C0EB7}"/>
                  </a:ext>
                </a:extLst>
              </p14:cNvPr>
              <p14:cNvContentPartPr/>
              <p14:nvPr/>
            </p14:nvContentPartPr>
            <p14:xfrm>
              <a:off x="593280" y="963360"/>
              <a:ext cx="11563920" cy="5994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357F98-E9CF-B835-2F99-0F923A2C0EB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3920" y="954000"/>
                <a:ext cx="11582640" cy="60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6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1041-9095-CBC8-519B-3E95A89E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19: Wittig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BED0-278B-6223-B78B-4E02D14A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Overall reaction/recipe</a:t>
            </a:r>
          </a:p>
          <a:p>
            <a:r>
              <a:rPr lang="en-US"/>
              <a:t>Stereochemistry (E vs Z) and dependence on ylide structure</a:t>
            </a:r>
          </a:p>
          <a:p>
            <a:endParaRPr lang="en-US"/>
          </a:p>
          <a:p>
            <a:r>
              <a:rPr lang="en-US"/>
              <a:t>Reduction (Hydride transfer) &amp; reaction of Grignard reagents with aldehydes and ketones may be relevant!</a:t>
            </a:r>
          </a:p>
        </p:txBody>
      </p:sp>
    </p:spTree>
    <p:extLst>
      <p:ext uri="{BB962C8B-B14F-4D97-AF65-F5344CB8AC3E}">
        <p14:creationId xmlns:p14="http://schemas.microsoft.com/office/powerpoint/2010/main" val="153654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5353-90F7-820C-EB05-49134F5A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20: Carboxylic Acid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DFDB-1B3D-B01F-CDBC-FD4E4996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2"/>
            <a:ext cx="11065042" cy="5223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Synthesis of carboxylic acids (including oxidation of alcohols</a:t>
            </a:r>
            <a:r>
              <a:rPr lang="en-US"/>
              <a:t>, hydrolysis </a:t>
            </a:r>
            <a:r>
              <a:rPr lang="en-US" dirty="0"/>
              <a:t>of nitriles, &amp; haloform reaction)</a:t>
            </a:r>
          </a:p>
          <a:p>
            <a:r>
              <a:rPr lang="en-US" dirty="0"/>
              <a:t>Acyl transfer reaction mechanisms (general)</a:t>
            </a:r>
          </a:p>
          <a:p>
            <a:pPr lvl="1"/>
            <a:r>
              <a:rPr lang="en-US" dirty="0"/>
              <a:t>Neutral nucleophile + weak acid</a:t>
            </a:r>
          </a:p>
          <a:p>
            <a:pPr lvl="1"/>
            <a:r>
              <a:rPr lang="en-US" dirty="0"/>
              <a:t>Neutral nucleophile + weak base</a:t>
            </a:r>
          </a:p>
          <a:p>
            <a:pPr lvl="1"/>
            <a:r>
              <a:rPr lang="en-US" dirty="0"/>
              <a:t>Anionic nucleophile</a:t>
            </a:r>
          </a:p>
          <a:p>
            <a:pPr lvl="1"/>
            <a:r>
              <a:rPr lang="en-US" dirty="0"/>
              <a:t>I will </a:t>
            </a:r>
            <a:r>
              <a:rPr lang="en-US" i="1" dirty="0"/>
              <a:t>not </a:t>
            </a:r>
            <a:r>
              <a:rPr lang="en-US" dirty="0"/>
              <a:t>ask about any of the “weird” mechanisms with carboxylic acids – (BH</a:t>
            </a:r>
            <a:r>
              <a:rPr lang="en-US" baseline="-25000" dirty="0"/>
              <a:t>3</a:t>
            </a:r>
            <a:r>
              <a:rPr lang="en-US" dirty="0"/>
              <a:t>-THF, LiAlH</a:t>
            </a:r>
            <a:r>
              <a:rPr lang="en-US" baseline="-25000" dirty="0"/>
              <a:t>4</a:t>
            </a:r>
            <a:r>
              <a:rPr lang="en-US" dirty="0"/>
              <a:t>, and SOCl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Synthesis of Esters (via Sn2, Fischer Esterification, </a:t>
            </a:r>
            <a:r>
              <a:rPr lang="en-US" dirty="0" err="1"/>
              <a:t>alcoholysis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Synthesis of Acid Chlorides</a:t>
            </a:r>
          </a:p>
          <a:p>
            <a:r>
              <a:rPr lang="en-US" dirty="0"/>
              <a:t>Synthesis of Anhydrides</a:t>
            </a:r>
          </a:p>
          <a:p>
            <a:r>
              <a:rPr lang="en-US" dirty="0"/>
              <a:t>Reactions of Acid Chlorides/Acid Chlorides (react in the same way)</a:t>
            </a:r>
          </a:p>
          <a:p>
            <a:pPr lvl="1"/>
            <a:r>
              <a:rPr lang="en-US" dirty="0"/>
              <a:t>Hydrolysis, </a:t>
            </a:r>
            <a:r>
              <a:rPr lang="en-US" dirty="0" err="1"/>
              <a:t>alcoholysis</a:t>
            </a:r>
            <a:r>
              <a:rPr lang="en-US" dirty="0"/>
              <a:t>, </a:t>
            </a:r>
            <a:r>
              <a:rPr lang="en-US" dirty="0" err="1"/>
              <a:t>aminolysis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8A1364-CBA6-68FB-2A6A-37E73FC1A124}"/>
                  </a:ext>
                </a:extLst>
              </p14:cNvPr>
              <p14:cNvContentPartPr/>
              <p14:nvPr/>
            </p14:nvContentPartPr>
            <p14:xfrm>
              <a:off x="1057320" y="2182680"/>
              <a:ext cx="5360400" cy="360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8A1364-CBA6-68FB-2A6A-37E73FC1A1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960" y="2173320"/>
                <a:ext cx="5379120" cy="36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42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3618-94BF-C048-6FA1-EAE6B67A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20: Carboxylic Acid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862-C2B8-9B90-8D72-269D0E86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2324"/>
            <a:ext cx="10515600" cy="56807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Hydrolysis of Esters (acidic and basic conditions)</a:t>
            </a:r>
          </a:p>
          <a:p>
            <a:r>
              <a:rPr lang="en-US" dirty="0" err="1"/>
              <a:t>LeChatelier’s</a:t>
            </a:r>
            <a:r>
              <a:rPr lang="en-US" dirty="0"/>
              <a:t> principle</a:t>
            </a:r>
          </a:p>
          <a:p>
            <a:r>
              <a:rPr lang="en-US" dirty="0"/>
              <a:t>Synthesis (ammonolysis of Acid Chloride/Anhydride) and hydrolysis of Amides</a:t>
            </a:r>
          </a:p>
          <a:p>
            <a:r>
              <a:rPr lang="en-US" dirty="0" err="1"/>
              <a:t>Weinreb</a:t>
            </a:r>
            <a:r>
              <a:rPr lang="en-US" dirty="0"/>
              <a:t> Amides – reactions with hydride and carbon nucleophiles and difference vs regular Amide</a:t>
            </a:r>
          </a:p>
          <a:p>
            <a:endParaRPr lang="en-US" dirty="0"/>
          </a:p>
          <a:p>
            <a:r>
              <a:rPr lang="en-US" dirty="0"/>
              <a:t>Hydride transfer reagents with: Aldehyde/ketone, Amide, </a:t>
            </a:r>
            <a:r>
              <a:rPr lang="en-US" dirty="0" err="1"/>
              <a:t>Weinreb</a:t>
            </a:r>
            <a:r>
              <a:rPr lang="en-US" dirty="0"/>
              <a:t> Amide, Acid chloride/Anhydride, Ester, and Carboxylic Acid</a:t>
            </a:r>
          </a:p>
          <a:p>
            <a:pPr lvl="1"/>
            <a:r>
              <a:rPr lang="en-US" dirty="0"/>
              <a:t>Know which F.G.’s use which reducing reagents</a:t>
            </a:r>
          </a:p>
          <a:p>
            <a:pPr lvl="1"/>
            <a:r>
              <a:rPr lang="en-US" dirty="0"/>
              <a:t>Know the difference in outcomes for each F.G.! They don’t all have C=O become C-OH….</a:t>
            </a:r>
          </a:p>
          <a:p>
            <a:pPr lvl="2"/>
            <a:r>
              <a:rPr lang="en-US" dirty="0"/>
              <a:t>Final slide of 3/1 handout (Friday before spring break)</a:t>
            </a:r>
          </a:p>
          <a:p>
            <a:r>
              <a:rPr lang="en-US" dirty="0"/>
              <a:t>Grignard and Gilman reagents with all of the above F.G.’s</a:t>
            </a:r>
          </a:p>
          <a:p>
            <a:pPr lvl="1"/>
            <a:r>
              <a:rPr lang="en-US" dirty="0"/>
              <a:t>Except Carboxylic Acids (why not?) and </a:t>
            </a:r>
            <a:r>
              <a:rPr lang="en-US" b="1" i="1" dirty="0"/>
              <a:t>regular</a:t>
            </a:r>
            <a:r>
              <a:rPr lang="en-US" dirty="0"/>
              <a:t> Amides</a:t>
            </a:r>
          </a:p>
          <a:p>
            <a:pPr lvl="1"/>
            <a:r>
              <a:rPr lang="en-US" dirty="0"/>
              <a:t>Know the difference in outcomes! The F.G.’s don’t all react the same way!</a:t>
            </a:r>
          </a:p>
          <a:p>
            <a:r>
              <a:rPr lang="en-US" dirty="0"/>
              <a:t>I will not count off for leaving out the quenching step “ 2)H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“ </a:t>
            </a:r>
            <a:r>
              <a:rPr lang="en-US" i="1" dirty="0"/>
              <a:t>only if</a:t>
            </a:r>
            <a:r>
              <a:rPr lang="en-US" dirty="0"/>
              <a:t> it doesn’t actually show up in the mechanism (i.e. with a Gilman reagent)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1B10E3-3B8A-0F79-FBF4-EC02506D6B55}"/>
                  </a:ext>
                </a:extLst>
              </p14:cNvPr>
              <p14:cNvContentPartPr/>
              <p14:nvPr/>
            </p14:nvContentPartPr>
            <p14:xfrm>
              <a:off x="281520" y="1731600"/>
              <a:ext cx="11198880" cy="460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1B10E3-3B8A-0F79-FBF4-EC02506D6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160" y="1722240"/>
                <a:ext cx="11217600" cy="46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9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95B9-4D7B-65D7-EA59-7169B56D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21: Alpha-carbon reactions (</a:t>
            </a:r>
            <a:r>
              <a:rPr lang="en-US" b="1" i="1"/>
              <a:t>all</a:t>
            </a:r>
            <a:r>
              <a:rPr lang="en-US" b="1"/>
              <a:t> </a:t>
            </a:r>
            <a:r>
              <a:rPr lang="en-US"/>
              <a:t>mechanisms are fair game)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64D6-649B-16D5-5285-EFC8674C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072629"/>
            <a:ext cx="10744200" cy="5079188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pKa</a:t>
            </a:r>
            <a:r>
              <a:rPr lang="en-US" dirty="0"/>
              <a:t> table to compare acidity of various functional groups</a:t>
            </a:r>
          </a:p>
          <a:p>
            <a:r>
              <a:rPr lang="en-US" dirty="0"/>
              <a:t>Using </a:t>
            </a:r>
            <a:r>
              <a:rPr lang="en-US" dirty="0" err="1"/>
              <a:t>pKa</a:t>
            </a:r>
            <a:r>
              <a:rPr lang="en-US" dirty="0"/>
              <a:t> table to predict K</a:t>
            </a:r>
            <a:r>
              <a:rPr lang="en-US" baseline="-25000" dirty="0"/>
              <a:t>eq</a:t>
            </a:r>
            <a:r>
              <a:rPr lang="en-US" dirty="0"/>
              <a:t> of an acid-base reaction</a:t>
            </a:r>
          </a:p>
          <a:p>
            <a:r>
              <a:rPr lang="en-US" dirty="0"/>
              <a:t>Comparing acidity: qualitatively</a:t>
            </a:r>
          </a:p>
          <a:p>
            <a:r>
              <a:rPr lang="en-US" dirty="0"/>
              <a:t>Keto-enol tautomerism (acidic and basic conditions)</a:t>
            </a:r>
          </a:p>
          <a:p>
            <a:endParaRPr lang="en-US" dirty="0"/>
          </a:p>
          <a:p>
            <a:r>
              <a:rPr lang="en-US" dirty="0"/>
              <a:t>Alpha-halogenation (acidic and basic conditions)</a:t>
            </a:r>
          </a:p>
          <a:p>
            <a:pPr lvl="1"/>
            <a:r>
              <a:rPr lang="en-US" dirty="0"/>
              <a:t>Regioselectivity under acidic conditions</a:t>
            </a:r>
          </a:p>
          <a:p>
            <a:pPr lvl="1"/>
            <a:r>
              <a:rPr lang="en-US" dirty="0"/>
              <a:t>E2 reaction of mono-halogenated product from acidic conditions</a:t>
            </a:r>
          </a:p>
          <a:p>
            <a:pPr lvl="1"/>
            <a:r>
              <a:rPr lang="en-US" dirty="0"/>
              <a:t>Difference in outcomes acidic vs basic mechanism (and </a:t>
            </a:r>
            <a:r>
              <a:rPr lang="en-US" u="sng" dirty="0"/>
              <a:t>why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Haloform reaction &amp; mechanism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Acidity of alpha-carbons (and “double-alpha” protons between two C=O groups)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E26999-5B8D-1C44-345B-EBBE763EC9E0}"/>
                  </a:ext>
                </a:extLst>
              </p14:cNvPr>
              <p14:cNvContentPartPr/>
              <p14:nvPr/>
            </p14:nvContentPartPr>
            <p14:xfrm>
              <a:off x="485640" y="564480"/>
              <a:ext cx="10169640" cy="486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E26999-5B8D-1C44-345B-EBBE763EC9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280" y="555120"/>
                <a:ext cx="10188360" cy="48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24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5200-E70B-C764-F50E-8320350C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21: Alpha-carbon reactions (</a:t>
            </a:r>
            <a:r>
              <a:rPr lang="en-US" b="1" i="1"/>
              <a:t>all</a:t>
            </a:r>
            <a:r>
              <a:rPr lang="en-US" b="1"/>
              <a:t> </a:t>
            </a:r>
            <a:r>
              <a:rPr lang="en-US"/>
              <a:t>mechanisms are fair game)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63DC-6056-9C99-DC6A-8744B4FD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26" y="914400"/>
            <a:ext cx="10772273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(“self”)-Aldol and retro-Aldol reactions</a:t>
            </a:r>
          </a:p>
          <a:p>
            <a:pPr lvl="1"/>
            <a:r>
              <a:rPr lang="en-US" dirty="0"/>
              <a:t>Choice of base and why</a:t>
            </a:r>
          </a:p>
          <a:p>
            <a:r>
              <a:rPr lang="en-US" dirty="0"/>
              <a:t>Cross-Aldol reactions and mechanism</a:t>
            </a:r>
          </a:p>
          <a:p>
            <a:pPr lvl="1"/>
            <a:r>
              <a:rPr lang="en-US" dirty="0"/>
              <a:t>Backtracking steps from product (who was enolate, who was electrophile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Choice of base and why</a:t>
            </a:r>
          </a:p>
          <a:p>
            <a:r>
              <a:rPr lang="en-US" dirty="0"/>
              <a:t>Aldol condensation reaction and </a:t>
            </a:r>
            <a:r>
              <a:rPr lang="en-US" dirty="0" err="1"/>
              <a:t>stereochem</a:t>
            </a:r>
            <a:endParaRPr lang="en-US" dirty="0"/>
          </a:p>
          <a:p>
            <a:r>
              <a:rPr lang="en-US" dirty="0"/>
              <a:t>Intramolecular Aldol </a:t>
            </a:r>
          </a:p>
          <a:p>
            <a:pPr lvl="1"/>
            <a:r>
              <a:rPr lang="en-US" dirty="0"/>
              <a:t>Ring strain! 5- or 6- member rings are the least strained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Claisen Condensation – all the same things as Aldol</a:t>
            </a:r>
          </a:p>
          <a:p>
            <a:pPr lvl="1"/>
            <a:r>
              <a:rPr lang="en-US" dirty="0"/>
              <a:t>Reaction, mechanism, backtracking from product</a:t>
            </a:r>
          </a:p>
          <a:p>
            <a:pPr lvl="1"/>
            <a:r>
              <a:rPr lang="en-US" dirty="0"/>
              <a:t>Choice of base and why</a:t>
            </a:r>
          </a:p>
          <a:p>
            <a:pPr lvl="1"/>
            <a:r>
              <a:rPr lang="en-US" dirty="0"/>
              <a:t>Crossed-Claisen and Intramolecular Claisen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Alpha-alkylation</a:t>
            </a:r>
          </a:p>
          <a:p>
            <a:pPr lvl="1"/>
            <a:r>
              <a:rPr lang="en-US" dirty="0"/>
              <a:t>Choice of base – regioselectivity and why</a:t>
            </a:r>
          </a:p>
          <a:p>
            <a:pPr lvl="1"/>
            <a:r>
              <a:rPr lang="en-US" dirty="0"/>
              <a:t>Malonic Ester Synthesis and why we care about it (alpha-alkylated carboxylic acid)</a:t>
            </a:r>
          </a:p>
          <a:p>
            <a:pPr lvl="1"/>
            <a:r>
              <a:rPr lang="en-US" dirty="0"/>
              <a:t>Acetoacetic ester synthesis and why we care about it (alpha-alkylated acetone but with 2</a:t>
            </a:r>
            <a:r>
              <a:rPr lang="en-US" baseline="30000" dirty="0"/>
              <a:t>o</a:t>
            </a:r>
            <a:r>
              <a:rPr lang="en-US" dirty="0"/>
              <a:t> R-X)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E22F48-F008-C48E-1F93-276F876C13BB}"/>
                  </a:ext>
                </a:extLst>
              </p14:cNvPr>
              <p14:cNvContentPartPr/>
              <p14:nvPr/>
            </p14:nvContentPartPr>
            <p14:xfrm>
              <a:off x="939600" y="1890360"/>
              <a:ext cx="10528200" cy="458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E22F48-F008-C48E-1F93-276F876C13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240" y="1881000"/>
                <a:ext cx="10546920" cy="46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32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660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Conjugate Addition  Exam 2 Review</vt:lpstr>
      <vt:lpstr>Conjugate Addition         (21.6)</vt:lpstr>
      <vt:lpstr>1,2- vs 1,4-addition</vt:lpstr>
      <vt:lpstr>1,2- vs 1,4-addition: Strength of Nucleophiles and Regioselectivity</vt:lpstr>
      <vt:lpstr>Ch 19: Wittig Reaction</vt:lpstr>
      <vt:lpstr>Ch 20: Carboxylic Acid Derivatives</vt:lpstr>
      <vt:lpstr>Ch 20: Carboxylic Acid Derivatives</vt:lpstr>
      <vt:lpstr>Ch 21: Alpha-carbon reactions (all mechanisms are fair game)</vt:lpstr>
      <vt:lpstr>Ch 21: Alpha-carbon reactions (all mechanisms are fair game)</vt:lpstr>
      <vt:lpstr>Exam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2023-03-29T13:41:46Z</cp:lastPrinted>
  <dcterms:created xsi:type="dcterms:W3CDTF">2022-03-01T00:08:26Z</dcterms:created>
  <dcterms:modified xsi:type="dcterms:W3CDTF">2023-03-29T17:52:25Z</dcterms:modified>
</cp:coreProperties>
</file>