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49" r:id="rId2"/>
    <p:sldId id="475" r:id="rId3"/>
    <p:sldId id="476" r:id="rId4"/>
    <p:sldId id="477" r:id="rId5"/>
    <p:sldId id="470" r:id="rId6"/>
    <p:sldId id="471" r:id="rId7"/>
    <p:sldId id="472" r:id="rId8"/>
    <p:sldId id="473" r:id="rId9"/>
    <p:sldId id="474" r:id="rId10"/>
    <p:sldId id="479" r:id="rId11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DD4B71-7E3B-4321-A77B-B985781EE193}" v="503" dt="2023-03-29T03:18:46.483"/>
    <p1510:client id="{AEB4F299-989A-45D1-A35F-38CF48D9D77D}" v="371" dt="2023-03-29T00:45:00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6" y="18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F2AF4ED8-12A0-4EA4-876A-83C50D36C513}"/>
    <pc:docChg chg="undo custSel addSld delSld modSld">
      <pc:chgData name="Tim Cook" userId="d1c7cfb340f2c7ab" providerId="LiveId" clId="{F2AF4ED8-12A0-4EA4-876A-83C50D36C513}" dt="2023-03-24T00:34:44.699" v="301" actId="1076"/>
      <pc:docMkLst>
        <pc:docMk/>
      </pc:docMkLst>
      <pc:sldChg chg="del">
        <pc:chgData name="Tim Cook" userId="d1c7cfb340f2c7ab" providerId="LiveId" clId="{F2AF4ED8-12A0-4EA4-876A-83C50D36C513}" dt="2023-03-23T23:47:49.609" v="0" actId="47"/>
        <pc:sldMkLst>
          <pc:docMk/>
          <pc:sldMk cId="4053217528" sldId="451"/>
        </pc:sldMkLst>
      </pc:sldChg>
      <pc:sldChg chg="del">
        <pc:chgData name="Tim Cook" userId="d1c7cfb340f2c7ab" providerId="LiveId" clId="{F2AF4ED8-12A0-4EA4-876A-83C50D36C513}" dt="2023-03-23T23:47:49.821" v="1" actId="47"/>
        <pc:sldMkLst>
          <pc:docMk/>
          <pc:sldMk cId="2589208940" sldId="452"/>
        </pc:sldMkLst>
      </pc:sldChg>
      <pc:sldChg chg="del">
        <pc:chgData name="Tim Cook" userId="d1c7cfb340f2c7ab" providerId="LiveId" clId="{F2AF4ED8-12A0-4EA4-876A-83C50D36C513}" dt="2023-03-23T23:47:50.123" v="2" actId="47"/>
        <pc:sldMkLst>
          <pc:docMk/>
          <pc:sldMk cId="921114455" sldId="453"/>
        </pc:sldMkLst>
      </pc:sldChg>
      <pc:sldChg chg="del">
        <pc:chgData name="Tim Cook" userId="d1c7cfb340f2c7ab" providerId="LiveId" clId="{F2AF4ED8-12A0-4EA4-876A-83C50D36C513}" dt="2023-03-23T23:47:50.625" v="3" actId="47"/>
        <pc:sldMkLst>
          <pc:docMk/>
          <pc:sldMk cId="1188232337" sldId="454"/>
        </pc:sldMkLst>
      </pc:sldChg>
      <pc:sldChg chg="del">
        <pc:chgData name="Tim Cook" userId="d1c7cfb340f2c7ab" providerId="LiveId" clId="{F2AF4ED8-12A0-4EA4-876A-83C50D36C513}" dt="2023-03-23T23:47:50.760" v="4" actId="47"/>
        <pc:sldMkLst>
          <pc:docMk/>
          <pc:sldMk cId="1381959363" sldId="455"/>
        </pc:sldMkLst>
      </pc:sldChg>
      <pc:sldChg chg="del">
        <pc:chgData name="Tim Cook" userId="d1c7cfb340f2c7ab" providerId="LiveId" clId="{F2AF4ED8-12A0-4EA4-876A-83C50D36C513}" dt="2023-03-23T23:48:19.658" v="6" actId="47"/>
        <pc:sldMkLst>
          <pc:docMk/>
          <pc:sldMk cId="3776161612" sldId="456"/>
        </pc:sldMkLst>
      </pc:sldChg>
      <pc:sldChg chg="add">
        <pc:chgData name="Tim Cook" userId="d1c7cfb340f2c7ab" providerId="LiveId" clId="{F2AF4ED8-12A0-4EA4-876A-83C50D36C513}" dt="2023-03-23T23:48:18.293" v="5"/>
        <pc:sldMkLst>
          <pc:docMk/>
          <pc:sldMk cId="4048246225" sldId="459"/>
        </pc:sldMkLst>
      </pc:sldChg>
      <pc:sldChg chg="delSp modSp new mod">
        <pc:chgData name="Tim Cook" userId="d1c7cfb340f2c7ab" providerId="LiveId" clId="{F2AF4ED8-12A0-4EA4-876A-83C50D36C513}" dt="2023-03-23T23:49:37.718" v="65" actId="478"/>
        <pc:sldMkLst>
          <pc:docMk/>
          <pc:sldMk cId="21017805" sldId="460"/>
        </pc:sldMkLst>
        <pc:spChg chg="mod">
          <ac:chgData name="Tim Cook" userId="d1c7cfb340f2c7ab" providerId="LiveId" clId="{F2AF4ED8-12A0-4EA4-876A-83C50D36C513}" dt="2023-03-23T23:49:35.366" v="64" actId="313"/>
          <ac:spMkLst>
            <pc:docMk/>
            <pc:sldMk cId="21017805" sldId="460"/>
            <ac:spMk id="2" creationId="{1B8E021F-E4E5-7DBA-29E5-9E317BB8F464}"/>
          </ac:spMkLst>
        </pc:spChg>
        <pc:spChg chg="del">
          <ac:chgData name="Tim Cook" userId="d1c7cfb340f2c7ab" providerId="LiveId" clId="{F2AF4ED8-12A0-4EA4-876A-83C50D36C513}" dt="2023-03-23T23:49:37.718" v="65" actId="478"/>
          <ac:spMkLst>
            <pc:docMk/>
            <pc:sldMk cId="21017805" sldId="460"/>
            <ac:spMk id="3" creationId="{234F25AF-1D40-F5C1-A87C-0D0DB3AA2F98}"/>
          </ac:spMkLst>
        </pc:spChg>
      </pc:sldChg>
      <pc:sldChg chg="delSp modSp new mod">
        <pc:chgData name="Tim Cook" userId="d1c7cfb340f2c7ab" providerId="LiveId" clId="{F2AF4ED8-12A0-4EA4-876A-83C50D36C513}" dt="2023-03-23T23:50:44.307" v="128" actId="478"/>
        <pc:sldMkLst>
          <pc:docMk/>
          <pc:sldMk cId="365444213" sldId="461"/>
        </pc:sldMkLst>
        <pc:spChg chg="mod">
          <ac:chgData name="Tim Cook" userId="d1c7cfb340f2c7ab" providerId="LiveId" clId="{F2AF4ED8-12A0-4EA4-876A-83C50D36C513}" dt="2023-03-23T23:50:26.049" v="127" actId="20577"/>
          <ac:spMkLst>
            <pc:docMk/>
            <pc:sldMk cId="365444213" sldId="461"/>
            <ac:spMk id="2" creationId="{E2FE2FED-A9AA-DB53-8704-3ADF9CC65FD7}"/>
          </ac:spMkLst>
        </pc:spChg>
        <pc:spChg chg="del">
          <ac:chgData name="Tim Cook" userId="d1c7cfb340f2c7ab" providerId="LiveId" clId="{F2AF4ED8-12A0-4EA4-876A-83C50D36C513}" dt="2023-03-23T23:50:44.307" v="128" actId="478"/>
          <ac:spMkLst>
            <pc:docMk/>
            <pc:sldMk cId="365444213" sldId="461"/>
            <ac:spMk id="3" creationId="{1F25CE42-3E88-A6B3-399E-837A53A1E067}"/>
          </ac:spMkLst>
        </pc:spChg>
      </pc:sldChg>
      <pc:sldChg chg="delSp modSp new mod">
        <pc:chgData name="Tim Cook" userId="d1c7cfb340f2c7ab" providerId="LiveId" clId="{F2AF4ED8-12A0-4EA4-876A-83C50D36C513}" dt="2023-03-23T23:55:00.128" v="286" actId="478"/>
        <pc:sldMkLst>
          <pc:docMk/>
          <pc:sldMk cId="1618069129" sldId="462"/>
        </pc:sldMkLst>
        <pc:spChg chg="mod">
          <ac:chgData name="Tim Cook" userId="d1c7cfb340f2c7ab" providerId="LiveId" clId="{F2AF4ED8-12A0-4EA4-876A-83C50D36C513}" dt="2023-03-23T23:53:04.506" v="173" actId="113"/>
          <ac:spMkLst>
            <pc:docMk/>
            <pc:sldMk cId="1618069129" sldId="462"/>
            <ac:spMk id="2" creationId="{2B1AAD78-75C1-C288-7CF7-2FD4AAD386D3}"/>
          </ac:spMkLst>
        </pc:spChg>
        <pc:spChg chg="del">
          <ac:chgData name="Tim Cook" userId="d1c7cfb340f2c7ab" providerId="LiveId" clId="{F2AF4ED8-12A0-4EA4-876A-83C50D36C513}" dt="2023-03-23T23:55:00.128" v="286" actId="478"/>
          <ac:spMkLst>
            <pc:docMk/>
            <pc:sldMk cId="1618069129" sldId="462"/>
            <ac:spMk id="3" creationId="{0E810F78-2C1A-84CE-0EB1-EBB6E6CB561D}"/>
          </ac:spMkLst>
        </pc:spChg>
      </pc:sldChg>
      <pc:sldChg chg="delSp modSp new mod">
        <pc:chgData name="Tim Cook" userId="d1c7cfb340f2c7ab" providerId="LiveId" clId="{F2AF4ED8-12A0-4EA4-876A-83C50D36C513}" dt="2023-03-24T00:29:20.526" v="291" actId="1076"/>
        <pc:sldMkLst>
          <pc:docMk/>
          <pc:sldMk cId="3335481930" sldId="463"/>
        </pc:sldMkLst>
        <pc:spChg chg="mod">
          <ac:chgData name="Tim Cook" userId="d1c7cfb340f2c7ab" providerId="LiveId" clId="{F2AF4ED8-12A0-4EA4-876A-83C50D36C513}" dt="2023-03-24T00:01:57.803" v="288" actId="20577"/>
          <ac:spMkLst>
            <pc:docMk/>
            <pc:sldMk cId="3335481930" sldId="463"/>
            <ac:spMk id="2" creationId="{F9AE0E81-66AB-ECCB-A4EE-442ECA667B22}"/>
          </ac:spMkLst>
        </pc:spChg>
        <pc:spChg chg="del">
          <ac:chgData name="Tim Cook" userId="d1c7cfb340f2c7ab" providerId="LiveId" clId="{F2AF4ED8-12A0-4EA4-876A-83C50D36C513}" dt="2023-03-23T23:55:01.488" v="287" actId="478"/>
          <ac:spMkLst>
            <pc:docMk/>
            <pc:sldMk cId="3335481930" sldId="463"/>
            <ac:spMk id="3" creationId="{A3F2521E-A999-1012-E9FA-2C7DA8B21FC3}"/>
          </ac:spMkLst>
        </pc:s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8" creationId="{48832752-9AA4-2177-31C5-210F3CCCE1AE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5" creationId="{F701D08C-1733-78DB-585C-CF55B94FC6EC}"/>
          </ac:grpSpMkLst>
        </pc:grpChg>
        <pc:grpChg chg="mod">
          <ac:chgData name="Tim Cook" userId="d1c7cfb340f2c7ab" providerId="LiveId" clId="{F2AF4ED8-12A0-4EA4-876A-83C50D36C513}" dt="2023-03-24T00:25:55.404" v="289" actId="208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F2AF4ED8-12A0-4EA4-876A-83C50D36C513}" dt="2023-03-24T00:26:00.257" v="290" actId="208"/>
          <ac:grpSpMkLst>
            <pc:docMk/>
            <pc:sldMk cId="3335481930" sldId="463"/>
            <ac:grpSpMk id="143" creationId="{206A68A3-FEC8-5437-2223-7D6C4504DD59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72" creationId="{4A00CAD6-441E-6792-3250-02A7E1C0000F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225" creationId="{DF4ABC7E-99B0-0AFD-D0FD-FE6DADB8B413}"/>
          </ac:grpSpMkLst>
        </pc:grp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25" creationId="{827B5228-8301-932F-5A83-FE71BF1C6EB1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48" creationId="{69FE5102-31AD-70DB-7DDB-CE4B5A4E3A16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50" creationId="{EF74AF30-666D-5FA8-AB73-4D9B032609D8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146" creationId="{959C0637-F8FD-344C-977C-2C219E7BD47C}"/>
          </ac:inkMkLst>
        </pc:inkChg>
      </pc:sldChg>
      <pc:sldChg chg="addSp delSp modSp new mod">
        <pc:chgData name="Tim Cook" userId="d1c7cfb340f2c7ab" providerId="LiveId" clId="{F2AF4ED8-12A0-4EA4-876A-83C50D36C513}" dt="2023-03-24T00:34:44.699" v="301" actId="1076"/>
        <pc:sldMkLst>
          <pc:docMk/>
          <pc:sldMk cId="3075272184" sldId="464"/>
        </pc:sldMkLst>
        <pc:spChg chg="mod">
          <ac:chgData name="Tim Cook" userId="d1c7cfb340f2c7ab" providerId="LiveId" clId="{F2AF4ED8-12A0-4EA4-876A-83C50D36C513}" dt="2023-03-24T00:34:40.644" v="300" actId="1076"/>
          <ac:spMkLst>
            <pc:docMk/>
            <pc:sldMk cId="3075272184" sldId="464"/>
            <ac:spMk id="2" creationId="{C3AF3B2D-4FA0-FED7-E620-385EEC150590}"/>
          </ac:spMkLst>
        </pc:spChg>
        <pc:spChg chg="del">
          <ac:chgData name="Tim Cook" userId="d1c7cfb340f2c7ab" providerId="LiveId" clId="{F2AF4ED8-12A0-4EA4-876A-83C50D36C513}" dt="2023-03-23T23:54:57.392" v="285" actId="478"/>
          <ac:spMkLst>
            <pc:docMk/>
            <pc:sldMk cId="3075272184" sldId="464"/>
            <ac:spMk id="3" creationId="{49B40DB5-C380-7073-477B-DB1BE231BBC4}"/>
          </ac:spMkLst>
        </pc:spChg>
        <pc:grpChg chg="mod">
          <ac:chgData name="Tim Cook" userId="d1c7cfb340f2c7ab" providerId="LiveId" clId="{F2AF4ED8-12A0-4EA4-876A-83C50D36C513}" dt="2023-03-24T00:34:44.699" v="301" actId="1076"/>
          <ac:grpSpMkLst>
            <pc:docMk/>
            <pc:sldMk cId="3075272184" sldId="464"/>
            <ac:grpSpMk id="71" creationId="{1204E25F-DAB3-04D8-26DF-1E838F3CE4E2}"/>
          </ac:grpSpMkLst>
        </pc:grpChg>
        <pc:grpChg chg="mod">
          <ac:chgData name="Tim Cook" userId="d1c7cfb340f2c7ab" providerId="LiveId" clId="{F2AF4ED8-12A0-4EA4-876A-83C50D36C513}" dt="2023-03-24T00:34:36.391" v="296" actId="1076"/>
          <ac:grpSpMkLst>
            <pc:docMk/>
            <pc:sldMk cId="3075272184" sldId="464"/>
            <ac:grpSpMk id="107" creationId="{3E994D92-687E-60A4-3CE7-20D5F25C10F7}"/>
          </ac:grpSpMkLst>
        </pc:grp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2" creationId="{CFBFBE2D-4931-77F4-BC0D-412CC41A889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3" creationId="{D1F73F26-4DEF-82FD-D7D6-9C6B6CC6CF86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4" creationId="{F7BA15F4-11AA-7F44-275C-E8728F9FE93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5" creationId="{8640ACE4-84F7-C2B3-E6D7-6898D1947049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6" creationId="{7658FF68-F352-CB4F-D2A9-172021861802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7" creationId="{2B969EDE-B072-A866-0B6A-2E186479257E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9" creationId="{78668BA3-1E58-62E7-F117-1A3B769E204C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30" creationId="{7363532F-7A77-67F0-BAFA-24EC9F03A8E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67" creationId="{9EB65465-0B64-3D52-DB38-28DC6B7295EC}"/>
          </ac:inkMkLst>
        </pc:inkChg>
        <pc:cxnChg chg="add mod">
          <ac:chgData name="Tim Cook" userId="d1c7cfb340f2c7ab" providerId="LiveId" clId="{F2AF4ED8-12A0-4EA4-876A-83C50D36C513}" dt="2023-03-24T00:34:22.395" v="293" actId="208"/>
          <ac:cxnSpMkLst>
            <pc:docMk/>
            <pc:sldMk cId="3075272184" sldId="464"/>
            <ac:cxnSpMk id="164" creationId="{BC63CC65-5088-D6AE-A013-09D89194C25F}"/>
          </ac:cxnSpMkLst>
        </pc:cxnChg>
        <pc:cxnChg chg="add mod">
          <ac:chgData name="Tim Cook" userId="d1c7cfb340f2c7ab" providerId="LiveId" clId="{F2AF4ED8-12A0-4EA4-876A-83C50D36C513}" dt="2023-03-24T00:34:31.556" v="295" actId="1076"/>
          <ac:cxnSpMkLst>
            <pc:docMk/>
            <pc:sldMk cId="3075272184" sldId="464"/>
            <ac:cxnSpMk id="165" creationId="{388F390C-4C60-FCC8-182D-0C4DA6899D32}"/>
          </ac:cxnSpMkLst>
        </pc:cxn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AEB4F299-989A-45D1-A35F-38CF48D9D77D}"/>
    <pc:docChg chg="modSld">
      <pc:chgData name="Tim Cook" userId="d1c7cfb340f2c7ab" providerId="LiveId" clId="{AEB4F299-989A-45D1-A35F-38CF48D9D77D}" dt="2023-03-29T00:45:00.606" v="370"/>
      <pc:docMkLst>
        <pc:docMk/>
      </pc:docMkLst>
      <pc:sldChg chg="addSp delSp modSp mod">
        <pc:chgData name="Tim Cook" userId="d1c7cfb340f2c7ab" providerId="LiveId" clId="{AEB4F299-989A-45D1-A35F-38CF48D9D77D}" dt="2023-03-29T00:35:13.365" v="133" actId="1076"/>
        <pc:sldMkLst>
          <pc:docMk/>
          <pc:sldMk cId="3273576346" sldId="475"/>
        </pc:sldMkLst>
        <pc:grpChg chg="del mod">
          <ac:chgData name="Tim Cook" userId="d1c7cfb340f2c7ab" providerId="LiveId" clId="{AEB4F299-989A-45D1-A35F-38CF48D9D77D}" dt="2023-03-29T00:32:21.112" v="25"/>
          <ac:grpSpMkLst>
            <pc:docMk/>
            <pc:sldMk cId="3273576346" sldId="475"/>
            <ac:grpSpMk id="17" creationId="{5099628F-44E4-546A-2CA8-12D3F7E50205}"/>
          </ac:grpSpMkLst>
        </pc:grpChg>
        <pc:grpChg chg="del 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2" creationId="{39BBDD06-761B-3EBD-D6EF-5C6DFF9AF336}"/>
          </ac:grpSpMkLst>
        </pc:grpChg>
        <pc:grpChg chg="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6" creationId="{2336CE89-3364-25EF-F4FA-FAA63F619B7A}"/>
          </ac:grpSpMkLst>
        </pc:grpChg>
        <pc:grpChg chg="del mod">
          <ac:chgData name="Tim Cook" userId="d1c7cfb340f2c7ab" providerId="LiveId" clId="{AEB4F299-989A-45D1-A35F-38CF48D9D77D}" dt="2023-03-29T00:32:45.187" v="68"/>
          <ac:grpSpMkLst>
            <pc:docMk/>
            <pc:sldMk cId="3273576346" sldId="475"/>
            <ac:grpSpMk id="33" creationId="{10E106D7-9660-5740-50A8-D838966312DB}"/>
          </ac:grpSpMkLst>
        </pc:grpChg>
        <pc:grpChg chg="del mod">
          <ac:chgData name="Tim Cook" userId="d1c7cfb340f2c7ab" providerId="LiveId" clId="{AEB4F299-989A-45D1-A35F-38CF48D9D77D}" dt="2023-03-29T00:32:39.259" v="62"/>
          <ac:grpSpMkLst>
            <pc:docMk/>
            <pc:sldMk cId="3273576346" sldId="475"/>
            <ac:grpSpMk id="44" creationId="{A4473266-C890-6768-51B4-9139CC21E885}"/>
          </ac:grpSpMkLst>
        </pc:grpChg>
        <pc:grpChg chg="del mod">
          <ac:chgData name="Tim Cook" userId="d1c7cfb340f2c7ab" providerId="LiveId" clId="{AEB4F299-989A-45D1-A35F-38CF48D9D77D}" dt="2023-03-29T00:32:46.145" v="71"/>
          <ac:grpSpMkLst>
            <pc:docMk/>
            <pc:sldMk cId="3273576346" sldId="475"/>
            <ac:grpSpMk id="46" creationId="{217FA6C0-92A5-A442-7D40-F64422779F2D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7" creationId="{F94F3435-A30A-D8D3-DC27-E22D3F96D97B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8" creationId="{AC30776E-CC78-0D3F-C384-4BA416474380}"/>
          </ac:grpSpMkLst>
        </pc:grpChg>
        <pc:grpChg chg="del mod">
          <ac:chgData name="Tim Cook" userId="d1c7cfb340f2c7ab" providerId="LiveId" clId="{AEB4F299-989A-45D1-A35F-38CF48D9D77D}" dt="2023-03-29T00:34:55.234" v="103"/>
          <ac:grpSpMkLst>
            <pc:docMk/>
            <pc:sldMk cId="3273576346" sldId="475"/>
            <ac:grpSpMk id="69" creationId="{EE4552EE-179D-BD1F-CA55-CB24D004E2A2}"/>
          </ac:grpSpMkLst>
        </pc:grpChg>
        <pc:grpChg chg="mod">
          <ac:chgData name="Tim Cook" userId="d1c7cfb340f2c7ab" providerId="LiveId" clId="{AEB4F299-989A-45D1-A35F-38CF48D9D77D}" dt="2023-03-29T00:34:52.599" v="96"/>
          <ac:grpSpMkLst>
            <pc:docMk/>
            <pc:sldMk cId="3273576346" sldId="475"/>
            <ac:grpSpMk id="70" creationId="{58173C7A-1CC0-EA90-76C6-87EA3732F398}"/>
          </ac:grpSpMkLst>
        </pc:grpChg>
        <pc:grpChg chg="del 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89" creationId="{6CB9888D-2129-A767-544C-06C7B9939284}"/>
          </ac:grpSpMkLst>
        </pc:grpChg>
        <pc:grpChg chg="mod">
          <ac:chgData name="Tim Cook" userId="d1c7cfb340f2c7ab" providerId="LiveId" clId="{AEB4F299-989A-45D1-A35F-38CF48D9D77D}" dt="2023-03-29T00:35:03.337" v="121"/>
          <ac:grpSpMkLst>
            <pc:docMk/>
            <pc:sldMk cId="3273576346" sldId="475"/>
            <ac:grpSpMk id="90" creationId="{CDA529EC-6E58-1C5C-1227-6F9F72DD5047}"/>
          </ac:grpSpMkLst>
        </pc:grpChg>
        <pc:grpChg chg="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97" creationId="{D76093BC-4DF1-A42E-A228-B74EFEA1CC65}"/>
          </ac:grpSpMkLst>
        </pc:grpChg>
        <pc:inkChg chg="add del">
          <ac:chgData name="Tim Cook" userId="d1c7cfb340f2c7ab" providerId="LiveId" clId="{AEB4F299-989A-45D1-A35F-38CF48D9D77D}" dt="2023-03-29T00:31:59.483" v="4"/>
          <ac:inkMkLst>
            <pc:docMk/>
            <pc:sldMk cId="3273576346" sldId="475"/>
            <ac:inkMk id="4" creationId="{B1890043-6181-DED1-ACF7-1EFB9A999BFE}"/>
          </ac:inkMkLst>
        </pc:inkChg>
        <pc:inkChg chg="add del">
          <ac:chgData name="Tim Cook" userId="d1c7cfb340f2c7ab" providerId="LiveId" clId="{AEB4F299-989A-45D1-A35F-38CF48D9D77D}" dt="2023-03-29T00:31:59.491" v="7"/>
          <ac:inkMkLst>
            <pc:docMk/>
            <pc:sldMk cId="3273576346" sldId="475"/>
            <ac:inkMk id="5" creationId="{EBE11787-8750-D0A1-E05F-FA00D88016AA}"/>
          </ac:inkMkLst>
        </pc:inkChg>
        <pc:inkChg chg="add del">
          <ac:chgData name="Tim Cook" userId="d1c7cfb340f2c7ab" providerId="LiveId" clId="{AEB4F299-989A-45D1-A35F-38CF48D9D77D}" dt="2023-03-29T00:31:59.491" v="6"/>
          <ac:inkMkLst>
            <pc:docMk/>
            <pc:sldMk cId="3273576346" sldId="475"/>
            <ac:inkMk id="6" creationId="{9705C1DB-064E-6BE2-FE0D-6449F34025B7}"/>
          </ac:inkMkLst>
        </pc:inkChg>
        <pc:inkChg chg="add del">
          <ac:chgData name="Tim Cook" userId="d1c7cfb340f2c7ab" providerId="LiveId" clId="{AEB4F299-989A-45D1-A35F-38CF48D9D77D}" dt="2023-03-29T00:31:59.491" v="5"/>
          <ac:inkMkLst>
            <pc:docMk/>
            <pc:sldMk cId="3273576346" sldId="475"/>
            <ac:inkMk id="7" creationId="{FD9477A5-F9BE-A271-4EC2-0F604A5D1118}"/>
          </ac:inkMkLst>
        </pc:inkChg>
        <pc:inkChg chg="add del">
          <ac:chgData name="Tim Cook" userId="d1c7cfb340f2c7ab" providerId="LiveId" clId="{AEB4F299-989A-45D1-A35F-38CF48D9D77D}" dt="2023-03-29T00:32:04.632" v="10"/>
          <ac:inkMkLst>
            <pc:docMk/>
            <pc:sldMk cId="3273576346" sldId="475"/>
            <ac:inkMk id="8" creationId="{F93B8ADC-CF51-DEB7-2C9F-DF42551F3354}"/>
          </ac:inkMkLst>
        </pc:inkChg>
        <pc:inkChg chg="add del">
          <ac:chgData name="Tim Cook" userId="d1c7cfb340f2c7ab" providerId="LiveId" clId="{AEB4F299-989A-45D1-A35F-38CF48D9D77D}" dt="2023-03-29T00:32:05.880" v="11"/>
          <ac:inkMkLst>
            <pc:docMk/>
            <pc:sldMk cId="3273576346" sldId="475"/>
            <ac:inkMk id="9" creationId="{25412F3D-55CB-EF93-171A-5A8F1BA380CB}"/>
          </ac:inkMkLst>
        </pc:inkChg>
        <pc:inkChg chg="add del">
          <ac:chgData name="Tim Cook" userId="d1c7cfb340f2c7ab" providerId="LiveId" clId="{AEB4F299-989A-45D1-A35F-38CF48D9D77D}" dt="2023-03-29T00:32:15.624" v="17"/>
          <ac:inkMkLst>
            <pc:docMk/>
            <pc:sldMk cId="3273576346" sldId="475"/>
            <ac:inkMk id="10" creationId="{3C198361-88FE-0CCD-509F-BEC52AA9421B}"/>
          </ac:inkMkLst>
        </pc:inkChg>
        <pc:inkChg chg="add del">
          <ac:chgData name="Tim Cook" userId="d1c7cfb340f2c7ab" providerId="LiveId" clId="{AEB4F299-989A-45D1-A35F-38CF48D9D77D}" dt="2023-03-29T00:32:15.624" v="16"/>
          <ac:inkMkLst>
            <pc:docMk/>
            <pc:sldMk cId="3273576346" sldId="475"/>
            <ac:inkMk id="11" creationId="{2D03A574-FD53-4A30-5CFD-E22BF346E2C9}"/>
          </ac:inkMkLst>
        </pc:inkChg>
        <pc:inkChg chg="add del">
          <ac:chgData name="Tim Cook" userId="d1c7cfb340f2c7ab" providerId="LiveId" clId="{AEB4F299-989A-45D1-A35F-38CF48D9D77D}" dt="2023-03-29T00:32:15.624" v="15"/>
          <ac:inkMkLst>
            <pc:docMk/>
            <pc:sldMk cId="3273576346" sldId="475"/>
            <ac:inkMk id="12" creationId="{9350F176-4BE9-DE1C-495D-36D660F67806}"/>
          </ac:inkMkLst>
        </pc:inkChg>
        <pc:inkChg chg="add del mod">
          <ac:chgData name="Tim Cook" userId="d1c7cfb340f2c7ab" providerId="LiveId" clId="{AEB4F299-989A-45D1-A35F-38CF48D9D77D}" dt="2023-03-29T00:32:21.112" v="24"/>
          <ac:inkMkLst>
            <pc:docMk/>
            <pc:sldMk cId="3273576346" sldId="475"/>
            <ac:inkMk id="13" creationId="{6C0CC8C2-5828-AD82-90F6-FF9EA805E0C8}"/>
          </ac:inkMkLst>
        </pc:inkChg>
        <pc:inkChg chg="add del mod">
          <ac:chgData name="Tim Cook" userId="d1c7cfb340f2c7ab" providerId="LiveId" clId="{AEB4F299-989A-45D1-A35F-38CF48D9D77D}" dt="2023-03-29T00:32:21.112" v="25"/>
          <ac:inkMkLst>
            <pc:docMk/>
            <pc:sldMk cId="3273576346" sldId="475"/>
            <ac:inkMk id="14" creationId="{BDAC3BDF-AB50-C5B1-AA96-0E71E543201A}"/>
          </ac:inkMkLst>
        </pc:inkChg>
        <pc:inkChg chg="add del mod">
          <ac:chgData name="Tim Cook" userId="d1c7cfb340f2c7ab" providerId="LiveId" clId="{AEB4F299-989A-45D1-A35F-38CF48D9D77D}" dt="2023-03-29T00:32:21.112" v="23"/>
          <ac:inkMkLst>
            <pc:docMk/>
            <pc:sldMk cId="3273576346" sldId="475"/>
            <ac:inkMk id="15" creationId="{FDDA9A39-1A08-7253-EB99-2FA1A3A45177}"/>
          </ac:inkMkLst>
        </pc:inkChg>
        <pc:inkChg chg="add del mod">
          <ac:chgData name="Tim Cook" userId="d1c7cfb340f2c7ab" providerId="LiveId" clId="{AEB4F299-989A-45D1-A35F-38CF48D9D77D}" dt="2023-03-29T00:32:21.112" v="26"/>
          <ac:inkMkLst>
            <pc:docMk/>
            <pc:sldMk cId="3273576346" sldId="475"/>
            <ac:inkMk id="16" creationId="{088F3A57-5F79-2211-843C-8389A34AFF0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8" creationId="{4AEB840B-7468-9BB6-02FF-252C55ACF18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9" creationId="{2BCB6242-154F-A10A-FEFF-F3E55A2692B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0" creationId="{EE6DBD70-241D-D0D6-B1DE-08AA88814DD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1" creationId="{C7A33F92-F7DF-8454-7F83-7B95E1D4F7AB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3" creationId="{F3F27A39-5826-6BAD-5384-E97286D2C69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4" creationId="{0E8855DB-2FBB-66DC-EC77-CC5D3BB55B5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5" creationId="{91EB9E28-8617-DB88-0A0F-0B19B0AEB0D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7" creationId="{AD49A47F-C3B1-1F4A-7043-19865DE056A6}"/>
          </ac:inkMkLst>
        </pc:inkChg>
        <pc:inkChg chg="add del mod">
          <ac:chgData name="Tim Cook" userId="d1c7cfb340f2c7ab" providerId="LiveId" clId="{AEB4F299-989A-45D1-A35F-38CF48D9D77D}" dt="2023-03-29T00:32:46.145" v="70"/>
          <ac:inkMkLst>
            <pc:docMk/>
            <pc:sldMk cId="3273576346" sldId="475"/>
            <ac:inkMk id="28" creationId="{63A8EEFF-F41B-5E68-61DD-26B84B3C9C71}"/>
          </ac:inkMkLst>
        </pc:inkChg>
        <pc:inkChg chg="add del mod">
          <ac:chgData name="Tim Cook" userId="d1c7cfb340f2c7ab" providerId="LiveId" clId="{AEB4F299-989A-45D1-A35F-38CF48D9D77D}" dt="2023-03-29T00:32:46.145" v="69"/>
          <ac:inkMkLst>
            <pc:docMk/>
            <pc:sldMk cId="3273576346" sldId="475"/>
            <ac:inkMk id="29" creationId="{E20E1B77-F39C-FEFC-D281-C3BE2FDF3893}"/>
          </ac:inkMkLst>
        </pc:inkChg>
        <pc:inkChg chg="add del mod">
          <ac:chgData name="Tim Cook" userId="d1c7cfb340f2c7ab" providerId="LiveId" clId="{AEB4F299-989A-45D1-A35F-38CF48D9D77D}" dt="2023-03-29T00:32:40.892" v="66"/>
          <ac:inkMkLst>
            <pc:docMk/>
            <pc:sldMk cId="3273576346" sldId="475"/>
            <ac:inkMk id="30" creationId="{8A63FD84-E67A-2FF8-4D4B-407598AE2B7F}"/>
          </ac:inkMkLst>
        </pc:inkChg>
        <pc:inkChg chg="add del mod">
          <ac:chgData name="Tim Cook" userId="d1c7cfb340f2c7ab" providerId="LiveId" clId="{AEB4F299-989A-45D1-A35F-38CF48D9D77D}" dt="2023-03-29T00:32:40.892" v="65"/>
          <ac:inkMkLst>
            <pc:docMk/>
            <pc:sldMk cId="3273576346" sldId="475"/>
            <ac:inkMk id="31" creationId="{D380D4B8-BA9A-1DD5-9F37-7066AF352A37}"/>
          </ac:inkMkLst>
        </pc:inkChg>
        <pc:inkChg chg="add del mod">
          <ac:chgData name="Tim Cook" userId="d1c7cfb340f2c7ab" providerId="LiveId" clId="{AEB4F299-989A-45D1-A35F-38CF48D9D77D}" dt="2023-03-29T00:32:40.892" v="64"/>
          <ac:inkMkLst>
            <pc:docMk/>
            <pc:sldMk cId="3273576346" sldId="475"/>
            <ac:inkMk id="32" creationId="{A96DFC99-0B53-1B16-3F91-A22DE494FB42}"/>
          </ac:inkMkLst>
        </pc:inkChg>
        <pc:inkChg chg="add del">
          <ac:chgData name="Tim Cook" userId="d1c7cfb340f2c7ab" providerId="LiveId" clId="{AEB4F299-989A-45D1-A35F-38CF48D9D77D}" dt="2023-03-29T00:32:34.871" v="49"/>
          <ac:inkMkLst>
            <pc:docMk/>
            <pc:sldMk cId="3273576346" sldId="475"/>
            <ac:inkMk id="34" creationId="{50B75CFB-263D-DCFA-1925-41899468D26A}"/>
          </ac:inkMkLst>
        </pc:inkChg>
        <pc:inkChg chg="add del">
          <ac:chgData name="Tim Cook" userId="d1c7cfb340f2c7ab" providerId="LiveId" clId="{AEB4F299-989A-45D1-A35F-38CF48D9D77D}" dt="2023-03-29T00:32:34.871" v="52"/>
          <ac:inkMkLst>
            <pc:docMk/>
            <pc:sldMk cId="3273576346" sldId="475"/>
            <ac:inkMk id="35" creationId="{3D6BCC82-4146-AC31-2C9D-65360F12851B}"/>
          </ac:inkMkLst>
        </pc:inkChg>
        <pc:inkChg chg="add del">
          <ac:chgData name="Tim Cook" userId="d1c7cfb340f2c7ab" providerId="LiveId" clId="{AEB4F299-989A-45D1-A35F-38CF48D9D77D}" dt="2023-03-29T00:32:34.871" v="51"/>
          <ac:inkMkLst>
            <pc:docMk/>
            <pc:sldMk cId="3273576346" sldId="475"/>
            <ac:inkMk id="36" creationId="{331C3991-E808-CD44-B947-D9ACCAD88CFD}"/>
          </ac:inkMkLst>
        </pc:inkChg>
        <pc:inkChg chg="add del">
          <ac:chgData name="Tim Cook" userId="d1c7cfb340f2c7ab" providerId="LiveId" clId="{AEB4F299-989A-45D1-A35F-38CF48D9D77D}" dt="2023-03-29T00:32:34.871" v="48"/>
          <ac:inkMkLst>
            <pc:docMk/>
            <pc:sldMk cId="3273576346" sldId="475"/>
            <ac:inkMk id="37" creationId="{5E9F0ED8-2B03-7B98-DD3D-CE385828A9F8}"/>
          </ac:inkMkLst>
        </pc:inkChg>
        <pc:inkChg chg="add del">
          <ac:chgData name="Tim Cook" userId="d1c7cfb340f2c7ab" providerId="LiveId" clId="{AEB4F299-989A-45D1-A35F-38CF48D9D77D}" dt="2023-03-29T00:32:34.871" v="50"/>
          <ac:inkMkLst>
            <pc:docMk/>
            <pc:sldMk cId="3273576346" sldId="475"/>
            <ac:inkMk id="38" creationId="{810C88D2-7464-D8E0-36A2-12C8833EC114}"/>
          </ac:inkMkLst>
        </pc:inkChg>
        <pc:inkChg chg="add del mod">
          <ac:chgData name="Tim Cook" userId="d1c7cfb340f2c7ab" providerId="LiveId" clId="{AEB4F299-989A-45D1-A35F-38CF48D9D77D}" dt="2023-03-29T00:32:39.259" v="59"/>
          <ac:inkMkLst>
            <pc:docMk/>
            <pc:sldMk cId="3273576346" sldId="475"/>
            <ac:inkMk id="39" creationId="{E927D845-BAA8-D64C-9BDA-3F2D8B424D73}"/>
          </ac:inkMkLst>
        </pc:inkChg>
        <pc:inkChg chg="add del mod">
          <ac:chgData name="Tim Cook" userId="d1c7cfb340f2c7ab" providerId="LiveId" clId="{AEB4F299-989A-45D1-A35F-38CF48D9D77D}" dt="2023-03-29T00:32:39.259" v="61"/>
          <ac:inkMkLst>
            <pc:docMk/>
            <pc:sldMk cId="3273576346" sldId="475"/>
            <ac:inkMk id="40" creationId="{9C5241F3-FB9F-2B55-9A5B-9A2AAFF2A44D}"/>
          </ac:inkMkLst>
        </pc:inkChg>
        <pc:inkChg chg="add del mod">
          <ac:chgData name="Tim Cook" userId="d1c7cfb340f2c7ab" providerId="LiveId" clId="{AEB4F299-989A-45D1-A35F-38CF48D9D77D}" dt="2023-03-29T00:32:39.259" v="60"/>
          <ac:inkMkLst>
            <pc:docMk/>
            <pc:sldMk cId="3273576346" sldId="475"/>
            <ac:inkMk id="41" creationId="{2B679055-0ED9-634F-8C37-47EB420CF252}"/>
          </ac:inkMkLst>
        </pc:inkChg>
        <pc:inkChg chg="add del mod">
          <ac:chgData name="Tim Cook" userId="d1c7cfb340f2c7ab" providerId="LiveId" clId="{AEB4F299-989A-45D1-A35F-38CF48D9D77D}" dt="2023-03-29T00:32:39.259" v="62"/>
          <ac:inkMkLst>
            <pc:docMk/>
            <pc:sldMk cId="3273576346" sldId="475"/>
            <ac:inkMk id="42" creationId="{7BBF7CEE-80F5-C3F1-6B0F-F88AEC88DAC5}"/>
          </ac:inkMkLst>
        </pc:inkChg>
        <pc:inkChg chg="add del mod">
          <ac:chgData name="Tim Cook" userId="d1c7cfb340f2c7ab" providerId="LiveId" clId="{AEB4F299-989A-45D1-A35F-38CF48D9D77D}" dt="2023-03-29T00:32:39.259" v="63"/>
          <ac:inkMkLst>
            <pc:docMk/>
            <pc:sldMk cId="3273576346" sldId="475"/>
            <ac:inkMk id="43" creationId="{7A4B421F-DA70-7D53-5E95-36B482BBE5C7}"/>
          </ac:inkMkLst>
        </pc:inkChg>
        <pc:inkChg chg="add del mod">
          <ac:chgData name="Tim Cook" userId="d1c7cfb340f2c7ab" providerId="LiveId" clId="{AEB4F299-989A-45D1-A35F-38CF48D9D77D}" dt="2023-03-29T00:32:46.145" v="71"/>
          <ac:inkMkLst>
            <pc:docMk/>
            <pc:sldMk cId="3273576346" sldId="475"/>
            <ac:inkMk id="45" creationId="{3E375F9C-ADDA-622A-AEA6-9BDDEB9BE6E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7" creationId="{83EF3823-F3AA-AE5D-7E86-7D151255607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8" creationId="{31CBBF9C-CFD3-F09F-2D67-0B4C11811D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9" creationId="{699B6687-E479-FC79-7B80-C474EAB454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0" creationId="{4973A47A-C313-FC26-33DA-1FF76829F45E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1" creationId="{64DF902A-CE0E-672B-BB94-B7CB31167C1A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2" creationId="{0C7865CC-7330-F5BD-3FF3-BF7446FCD71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3" creationId="{80055155-99CA-99AE-5FDF-D5E29F31810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4" creationId="{8148931B-3E7D-92C4-CEC4-374B9D097E2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5" creationId="{645DDB4A-F751-EE1F-406A-D627DDEAC9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6" creationId="{8F762F30-35CB-6A58-CA1E-07D9516F422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59" creationId="{4DA63B5C-0C5D-E642-F597-036EDB196A4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0" creationId="{872BE53F-3F68-7D9F-00CC-8D7203461E0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1" creationId="{4469872F-145E-25E4-864C-404C7DE056B3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2" creationId="{6F22F54C-3416-95F6-E0FA-65F3E99124C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3" creationId="{F167AAAB-B5E0-5D52-C9EA-7A57EA99AA6F}"/>
          </ac:inkMkLst>
        </pc:inkChg>
        <pc:inkChg chg="add del">
          <ac:chgData name="Tim Cook" userId="d1c7cfb340f2c7ab" providerId="LiveId" clId="{AEB4F299-989A-45D1-A35F-38CF48D9D77D}" dt="2023-03-29T00:34:52.559" v="95"/>
          <ac:inkMkLst>
            <pc:docMk/>
            <pc:sldMk cId="3273576346" sldId="475"/>
            <ac:inkMk id="64" creationId="{E18C1082-E9C4-4814-DF1A-CB5D46EE93D2}"/>
          </ac:inkMkLst>
        </pc:inkChg>
        <pc:inkChg chg="add del mod">
          <ac:chgData name="Tim Cook" userId="d1c7cfb340f2c7ab" providerId="LiveId" clId="{AEB4F299-989A-45D1-A35F-38CF48D9D77D}" dt="2023-03-29T00:34:55.234" v="103"/>
          <ac:inkMkLst>
            <pc:docMk/>
            <pc:sldMk cId="3273576346" sldId="475"/>
            <ac:inkMk id="65" creationId="{B4FC55D7-EBA2-9B04-1970-05B2FF2705D9}"/>
          </ac:inkMkLst>
        </pc:inkChg>
        <pc:inkChg chg="add del mod">
          <ac:chgData name="Tim Cook" userId="d1c7cfb340f2c7ab" providerId="LiveId" clId="{AEB4F299-989A-45D1-A35F-38CF48D9D77D}" dt="2023-03-29T00:34:55.235" v="104"/>
          <ac:inkMkLst>
            <pc:docMk/>
            <pc:sldMk cId="3273576346" sldId="475"/>
            <ac:inkMk id="66" creationId="{20144EFB-6119-8042-A346-D939CBCFB259}"/>
          </ac:inkMkLst>
        </pc:inkChg>
        <pc:inkChg chg="add del mod">
          <ac:chgData name="Tim Cook" userId="d1c7cfb340f2c7ab" providerId="LiveId" clId="{AEB4F299-989A-45D1-A35F-38CF48D9D77D}" dt="2023-03-29T00:34:55.233" v="102"/>
          <ac:inkMkLst>
            <pc:docMk/>
            <pc:sldMk cId="3273576346" sldId="475"/>
            <ac:inkMk id="67" creationId="{5EDB3093-2E34-E64A-906A-73F161FC8578}"/>
          </ac:inkMkLst>
        </pc:inkChg>
        <pc:inkChg chg="add del mod">
          <ac:chgData name="Tim Cook" userId="d1c7cfb340f2c7ab" providerId="LiveId" clId="{AEB4F299-989A-45D1-A35F-38CF48D9D77D}" dt="2023-03-29T00:34:55.233" v="100"/>
          <ac:inkMkLst>
            <pc:docMk/>
            <pc:sldMk cId="3273576346" sldId="475"/>
            <ac:inkMk id="68" creationId="{13C477BC-22D5-EB51-CB21-025682D12C78}"/>
          </ac:inkMkLst>
        </pc:inkChg>
        <pc:inkChg chg="add del">
          <ac:chgData name="Tim Cook" userId="d1c7cfb340f2c7ab" providerId="LiveId" clId="{AEB4F299-989A-45D1-A35F-38CF48D9D77D}" dt="2023-03-29T00:34:55.233" v="101"/>
          <ac:inkMkLst>
            <pc:docMk/>
            <pc:sldMk cId="3273576346" sldId="475"/>
            <ac:inkMk id="71" creationId="{A461C6DB-2EC2-17C6-A3D8-869301588BE1}"/>
          </ac:inkMkLst>
        </pc:inkChg>
        <pc:inkChg chg="add del">
          <ac:chgData name="Tim Cook" userId="d1c7cfb340f2c7ab" providerId="LiveId" clId="{AEB4F299-989A-45D1-A35F-38CF48D9D77D}" dt="2023-03-29T00:34:55.232" v="99"/>
          <ac:inkMkLst>
            <pc:docMk/>
            <pc:sldMk cId="3273576346" sldId="475"/>
            <ac:inkMk id="72" creationId="{A0688188-69CC-9222-2844-2AE2BA27E14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3" creationId="{FA554BF0-DDBA-1225-B695-8452AADC412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4" creationId="{2073D57B-BA21-0CE5-A172-3166135DC80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5" creationId="{21D55420-EAB9-910E-EB82-A9413BC1275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6" creationId="{F0D7438B-CA08-B6AD-668F-F7DB99C025B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7" creationId="{3E6E4EE1-1ECD-BB58-15D5-FAB54D82BEB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8" creationId="{65B4CF1D-1962-D345-3951-B82A0CC667A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9" creationId="{210B10EC-202A-7680-0EC0-0BD77A5C88B1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0" creationId="{FC1591FA-A94A-4915-8283-8038175CC02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1" creationId="{81BAAE6F-62BB-B2F2-7649-4E0972AAE7A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2" creationId="{961F7EBC-D16A-D381-3F27-4C922B322A6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3" creationId="{CD354544-9112-55E4-A01E-95443145637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4" creationId="{110B21EA-BBA7-7E33-9578-C7680357292E}"/>
          </ac:inkMkLst>
        </pc:inkChg>
        <pc:inkChg chg="add del mod">
          <ac:chgData name="Tim Cook" userId="d1c7cfb340f2c7ab" providerId="LiveId" clId="{AEB4F299-989A-45D1-A35F-38CF48D9D77D}" dt="2023-03-29T00:35:04.045" v="125"/>
          <ac:inkMkLst>
            <pc:docMk/>
            <pc:sldMk cId="3273576346" sldId="475"/>
            <ac:inkMk id="85" creationId="{8076FB0E-AC2C-32D2-B6FA-F625754E128F}"/>
          </ac:inkMkLst>
        </pc:inkChg>
        <pc:inkChg chg="add del mod">
          <ac:chgData name="Tim Cook" userId="d1c7cfb340f2c7ab" providerId="LiveId" clId="{AEB4F299-989A-45D1-A35F-38CF48D9D77D}" dt="2023-03-29T00:35:04.045" v="122"/>
          <ac:inkMkLst>
            <pc:docMk/>
            <pc:sldMk cId="3273576346" sldId="475"/>
            <ac:inkMk id="86" creationId="{29AABDDC-8882-60F2-321E-C8CADE40A330}"/>
          </ac:inkMkLst>
        </pc:inkChg>
        <pc:inkChg chg="add del mod">
          <ac:chgData name="Tim Cook" userId="d1c7cfb340f2c7ab" providerId="LiveId" clId="{AEB4F299-989A-45D1-A35F-38CF48D9D77D}" dt="2023-03-29T00:35:04.045" v="123"/>
          <ac:inkMkLst>
            <pc:docMk/>
            <pc:sldMk cId="3273576346" sldId="475"/>
            <ac:inkMk id="87" creationId="{A54A96E8-2098-AF68-9F08-2DE0BCC7FE88}"/>
          </ac:inkMkLst>
        </pc:inkChg>
        <pc:inkChg chg="add del mod">
          <ac:chgData name="Tim Cook" userId="d1c7cfb340f2c7ab" providerId="LiveId" clId="{AEB4F299-989A-45D1-A35F-38CF48D9D77D}" dt="2023-03-29T00:35:04.045" v="124"/>
          <ac:inkMkLst>
            <pc:docMk/>
            <pc:sldMk cId="3273576346" sldId="475"/>
            <ac:inkMk id="88" creationId="{261328CD-3FAE-781B-463F-47E1640385FB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1" creationId="{E6BA7BD3-317C-8B52-BFCA-C101D2BBFBE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2" creationId="{A9AE3600-1E99-160F-BF23-0E4FD041A546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3" creationId="{367A77E5-CC32-FE7F-ABC4-EF764B82ECD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4" creationId="{9EBB2FC9-41BD-849F-6B75-1CABDD9FB109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5" creationId="{B48A2C0B-C418-3346-87C3-E3201686C96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6" creationId="{E0E00C12-3A7B-BD3B-10C5-4AC0359A4478}"/>
          </ac:inkMkLst>
        </pc:inkChg>
      </pc:sldChg>
      <pc:sldChg chg="addSp delSp modSp mod">
        <pc:chgData name="Tim Cook" userId="d1c7cfb340f2c7ab" providerId="LiveId" clId="{AEB4F299-989A-45D1-A35F-38CF48D9D77D}" dt="2023-03-29T00:37:48.731" v="207" actId="1076"/>
        <pc:sldMkLst>
          <pc:docMk/>
          <pc:sldMk cId="2799099025" sldId="476"/>
        </pc:sldMkLst>
        <pc:grpChg chg="del mod">
          <ac:chgData name="Tim Cook" userId="d1c7cfb340f2c7ab" providerId="LiveId" clId="{AEB4F299-989A-45D1-A35F-38CF48D9D77D}" dt="2023-03-29T00:35:42.877" v="139"/>
          <ac:grpSpMkLst>
            <pc:docMk/>
            <pc:sldMk cId="2799099025" sldId="476"/>
            <ac:grpSpMk id="6" creationId="{9C75195F-324F-94D5-9336-B3FE58C489D2}"/>
          </ac:grpSpMkLst>
        </pc:grpChg>
        <pc:grpChg chg="del mod">
          <ac:chgData name="Tim Cook" userId="d1c7cfb340f2c7ab" providerId="LiveId" clId="{AEB4F299-989A-45D1-A35F-38CF48D9D77D}" dt="2023-03-29T00:35:44.318" v="141"/>
          <ac:grpSpMkLst>
            <pc:docMk/>
            <pc:sldMk cId="2799099025" sldId="476"/>
            <ac:grpSpMk id="8" creationId="{C713F128-20B0-054B-2B9D-AAA70FFEC577}"/>
          </ac:grpSpMkLst>
        </pc:grpChg>
        <pc:grpChg chg="del mod">
          <ac:chgData name="Tim Cook" userId="d1c7cfb340f2c7ab" providerId="LiveId" clId="{AEB4F299-989A-45D1-A35F-38CF48D9D77D}" dt="2023-03-29T00:35:46.203" v="143"/>
          <ac:grpSpMkLst>
            <pc:docMk/>
            <pc:sldMk cId="2799099025" sldId="476"/>
            <ac:grpSpMk id="10" creationId="{A8AED43A-E8A4-4ABE-809D-F471721D5B59}"/>
          </ac:grpSpMkLst>
        </pc:grpChg>
        <pc:grpChg chg="del mod">
          <ac:chgData name="Tim Cook" userId="d1c7cfb340f2c7ab" providerId="LiveId" clId="{AEB4F299-989A-45D1-A35F-38CF48D9D77D}" dt="2023-03-29T00:36:08.160" v="148"/>
          <ac:grpSpMkLst>
            <pc:docMk/>
            <pc:sldMk cId="2799099025" sldId="476"/>
            <ac:grpSpMk id="12" creationId="{18B51ACC-1F9C-E6DE-CFDF-A08A5E97F8FA}"/>
          </ac:grpSpMkLst>
        </pc:grpChg>
        <pc:grpChg chg="mod">
          <ac:chgData name="Tim Cook" userId="d1c7cfb340f2c7ab" providerId="LiveId" clId="{AEB4F299-989A-45D1-A35F-38CF48D9D77D}" dt="2023-03-29T00:36:14.384" v="154"/>
          <ac:grpSpMkLst>
            <pc:docMk/>
            <pc:sldMk cId="2799099025" sldId="476"/>
            <ac:grpSpMk id="17" creationId="{6BA36380-D1CE-A81E-4F1D-B81C530467B8}"/>
          </ac:grpSpMkLst>
        </pc:grpChg>
        <pc:grpChg chg="del 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7" creationId="{62D649B6-E9B3-E11A-F024-432F319ED345}"/>
          </ac:grpSpMkLst>
        </pc:grpChg>
        <pc:grpChg chg="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AEB4F299-989A-45D1-A35F-38CF48D9D77D}" dt="2023-03-29T00:36:35.248" v="174"/>
          <ac:grpSpMkLst>
            <pc:docMk/>
            <pc:sldMk cId="2799099025" sldId="476"/>
            <ac:grpSpMk id="32" creationId="{DD641DC7-B536-D226-61C5-4458FEE08317}"/>
          </ac:grpSpMkLst>
        </pc:grpChg>
        <pc:grpChg chg="del mod">
          <ac:chgData name="Tim Cook" userId="d1c7cfb340f2c7ab" providerId="LiveId" clId="{AEB4F299-989A-45D1-A35F-38CF48D9D77D}" dt="2023-03-29T00:36:42.387" v="183"/>
          <ac:grpSpMkLst>
            <pc:docMk/>
            <pc:sldMk cId="2799099025" sldId="476"/>
            <ac:grpSpMk id="38" creationId="{B601667C-931B-80DA-3122-864702CE9CF1}"/>
          </ac:grpSpMkLst>
        </pc:grpChg>
        <pc:grpChg chg="del mod">
          <ac:chgData name="Tim Cook" userId="d1c7cfb340f2c7ab" providerId="LiveId" clId="{AEB4F299-989A-45D1-A35F-38CF48D9D77D}" dt="2023-03-29T00:36:54.855" v="187"/>
          <ac:grpSpMkLst>
            <pc:docMk/>
            <pc:sldMk cId="2799099025" sldId="476"/>
            <ac:grpSpMk id="40" creationId="{40502EBA-93B6-D92F-F5C1-8E1ECCB8F613}"/>
          </ac:grpSpMkLst>
        </pc:grpChg>
        <pc:grpChg chg="del mod">
          <ac:chgData name="Tim Cook" userId="d1c7cfb340f2c7ab" providerId="LiveId" clId="{AEB4F299-989A-45D1-A35F-38CF48D9D77D}" dt="2023-03-29T00:37:04.222" v="197"/>
          <ac:grpSpMkLst>
            <pc:docMk/>
            <pc:sldMk cId="2799099025" sldId="476"/>
            <ac:grpSpMk id="46" creationId="{27410891-772D-6710-4865-F7C85762B99D}"/>
          </ac:grpSpMkLst>
        </pc:grpChg>
        <pc:grpChg chg="mod">
          <ac:chgData name="Tim Cook" userId="d1c7cfb340f2c7ab" providerId="LiveId" clId="{AEB4F299-989A-45D1-A35F-38CF48D9D77D}" dt="2023-03-29T00:37:04.784" v="201"/>
          <ac:grpSpMkLst>
            <pc:docMk/>
            <pc:sldMk cId="2799099025" sldId="476"/>
            <ac:grpSpMk id="49" creationId="{4FA2F8B1-47C5-DFB8-43B8-1C5DCAFB8889}"/>
          </ac:grpSpMkLst>
        </pc:grpChg>
        <pc:inkChg chg="add del mod">
          <ac:chgData name="Tim Cook" userId="d1c7cfb340f2c7ab" providerId="LiveId" clId="{AEB4F299-989A-45D1-A35F-38CF48D9D77D}" dt="2023-03-29T00:36:07.193" v="145"/>
          <ac:inkMkLst>
            <pc:docMk/>
            <pc:sldMk cId="2799099025" sldId="476"/>
            <ac:inkMk id="3" creationId="{A96393DD-62AA-1BD6-2BD5-C961057CB74F}"/>
          </ac:inkMkLst>
        </pc:inkChg>
        <pc:inkChg chg="add del mod">
          <ac:chgData name="Tim Cook" userId="d1c7cfb340f2c7ab" providerId="LiveId" clId="{AEB4F299-989A-45D1-A35F-38CF48D9D77D}" dt="2023-03-29T00:36:07.193" v="146"/>
          <ac:inkMkLst>
            <pc:docMk/>
            <pc:sldMk cId="2799099025" sldId="476"/>
            <ac:inkMk id="4" creationId="{B14B2FED-AD1C-2356-37E2-AF4DF9FC8FCC}"/>
          </ac:inkMkLst>
        </pc:inkChg>
        <pc:inkChg chg="add del mod">
          <ac:chgData name="Tim Cook" userId="d1c7cfb340f2c7ab" providerId="LiveId" clId="{AEB4F299-989A-45D1-A35F-38CF48D9D77D}" dt="2023-03-29T00:36:08.160" v="148"/>
          <ac:inkMkLst>
            <pc:docMk/>
            <pc:sldMk cId="2799099025" sldId="476"/>
            <ac:inkMk id="5" creationId="{257CBE64-6FDB-7025-D323-319C35608CE6}"/>
          </ac:inkMkLst>
        </pc:inkChg>
        <pc:inkChg chg="add del mod">
          <ac:chgData name="Tim Cook" userId="d1c7cfb340f2c7ab" providerId="LiveId" clId="{AEB4F299-989A-45D1-A35F-38CF48D9D77D}" dt="2023-03-29T00:36:07.193" v="144"/>
          <ac:inkMkLst>
            <pc:docMk/>
            <pc:sldMk cId="2799099025" sldId="476"/>
            <ac:inkMk id="7" creationId="{7AFFE658-8934-6B6F-54EA-28FC7A4508CD}"/>
          </ac:inkMkLst>
        </pc:inkChg>
        <pc:inkChg chg="add del mod">
          <ac:chgData name="Tim Cook" userId="d1c7cfb340f2c7ab" providerId="LiveId" clId="{AEB4F299-989A-45D1-A35F-38CF48D9D77D}" dt="2023-03-29T00:36:08.152" v="147"/>
          <ac:inkMkLst>
            <pc:docMk/>
            <pc:sldMk cId="2799099025" sldId="476"/>
            <ac:inkMk id="9" creationId="{C5318B9E-3BB4-FBC4-42B1-823B1C1B550C}"/>
          </ac:inkMkLst>
        </pc:inkChg>
        <pc:inkChg chg="add del mod">
          <ac:chgData name="Tim Cook" userId="d1c7cfb340f2c7ab" providerId="LiveId" clId="{AEB4F299-989A-45D1-A35F-38CF48D9D77D}" dt="2023-03-29T00:36:08.160" v="149"/>
          <ac:inkMkLst>
            <pc:docMk/>
            <pc:sldMk cId="2799099025" sldId="476"/>
            <ac:inkMk id="11" creationId="{713F780C-0DD4-E388-1BCB-2152939F6CA9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3" creationId="{F840287C-8D1A-CAD1-467C-970710388F3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4" creationId="{4FAA894D-CCD7-4C71-DF6E-3679863320D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5" creationId="{034438F3-A1DF-2253-2302-EDC1D2CB679D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6" creationId="{3763C2F3-A98C-3BC2-97C8-0A15974CC3DC}"/>
          </ac:inkMkLst>
        </pc:inkChg>
        <pc:inkChg chg="add del">
          <ac:chgData name="Tim Cook" userId="d1c7cfb340f2c7ab" providerId="LiveId" clId="{AEB4F299-989A-45D1-A35F-38CF48D9D77D}" dt="2023-03-29T00:36:18.649" v="156"/>
          <ac:inkMkLst>
            <pc:docMk/>
            <pc:sldMk cId="2799099025" sldId="476"/>
            <ac:inkMk id="18" creationId="{EB4DBB23-4CD4-0A4A-FA89-C4A2F04621F7}"/>
          </ac:inkMkLst>
        </pc:inkChg>
        <pc:inkChg chg="add del">
          <ac:chgData name="Tim Cook" userId="d1c7cfb340f2c7ab" providerId="LiveId" clId="{AEB4F299-989A-45D1-A35F-38CF48D9D77D}" dt="2023-03-29T00:36:22.026" v="158"/>
          <ac:inkMkLst>
            <pc:docMk/>
            <pc:sldMk cId="2799099025" sldId="476"/>
            <ac:inkMk id="19" creationId="{6E5CFEEB-4FC5-9D01-B2CE-E6188B13496E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0" creationId="{D719166C-1ABD-EB1E-0F53-49C6DA58B6FD}"/>
          </ac:inkMkLst>
        </pc:inkChg>
        <pc:inkChg chg="add del">
          <ac:chgData name="Tim Cook" userId="d1c7cfb340f2c7ab" providerId="LiveId" clId="{AEB4F299-989A-45D1-A35F-38CF48D9D77D}" dt="2023-03-29T00:36:26.682" v="164"/>
          <ac:inkMkLst>
            <pc:docMk/>
            <pc:sldMk cId="2799099025" sldId="476"/>
            <ac:inkMk id="21" creationId="{8064B04E-6AFE-FB6F-537C-BC0F65E2E353}"/>
          </ac:inkMkLst>
        </pc:inkChg>
        <pc:inkChg chg="add del">
          <ac:chgData name="Tim Cook" userId="d1c7cfb340f2c7ab" providerId="LiveId" clId="{AEB4F299-989A-45D1-A35F-38CF48D9D77D}" dt="2023-03-29T00:36:26.682" v="163"/>
          <ac:inkMkLst>
            <pc:docMk/>
            <pc:sldMk cId="2799099025" sldId="476"/>
            <ac:inkMk id="22" creationId="{E110699D-91F1-EACC-CFBD-7E236FB0349E}"/>
          </ac:inkMkLst>
        </pc:inkChg>
        <pc:inkChg chg="add del">
          <ac:chgData name="Tim Cook" userId="d1c7cfb340f2c7ab" providerId="LiveId" clId="{AEB4F299-989A-45D1-A35F-38CF48D9D77D}" dt="2023-03-29T00:36:26.682" v="165"/>
          <ac:inkMkLst>
            <pc:docMk/>
            <pc:sldMk cId="2799099025" sldId="476"/>
            <ac:inkMk id="23" creationId="{F949C83A-8E62-4126-0D2C-F555BCE6342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4" creationId="{5E57AB79-7C56-5863-540B-5D64D91FE0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5" creationId="{B6B1A0AD-8106-A5DA-F116-375EE22166A7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6" creationId="{9FD0DB49-6697-9173-4DEE-DCDEA8277FFA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8" creationId="{5909EB30-6BDF-3A2A-3C1C-62D690E702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0" creationId="{0E00768A-2244-6E96-1688-4974EF139FE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1" creationId="{7D544D21-4CE9-47EC-0D67-39B6EDAC80B8}"/>
          </ac:inkMkLst>
        </pc:inkChg>
        <pc:inkChg chg="add del mod">
          <ac:chgData name="Tim Cook" userId="d1c7cfb340f2c7ab" providerId="LiveId" clId="{AEB4F299-989A-45D1-A35F-38CF48D9D77D}" dt="2023-03-29T00:36:54.855" v="186"/>
          <ac:inkMkLst>
            <pc:docMk/>
            <pc:sldMk cId="2799099025" sldId="476"/>
            <ac:inkMk id="33" creationId="{03B30392-48EF-5801-75B0-93FED51B1A8B}"/>
          </ac:inkMkLst>
        </pc:inkChg>
        <pc:inkChg chg="add del mod">
          <ac:chgData name="Tim Cook" userId="d1c7cfb340f2c7ab" providerId="LiveId" clId="{AEB4F299-989A-45D1-A35F-38CF48D9D77D}" dt="2023-03-29T00:36:54.855" v="188"/>
          <ac:inkMkLst>
            <pc:docMk/>
            <pc:sldMk cId="2799099025" sldId="476"/>
            <ac:inkMk id="34" creationId="{99158BCF-D154-3709-6E49-BA68EAF20813}"/>
          </ac:inkMkLst>
        </pc:inkChg>
        <pc:inkChg chg="add del mod">
          <ac:chgData name="Tim Cook" userId="d1c7cfb340f2c7ab" providerId="LiveId" clId="{AEB4F299-989A-45D1-A35F-38CF48D9D77D}" dt="2023-03-29T00:36:39.637" v="181"/>
          <ac:inkMkLst>
            <pc:docMk/>
            <pc:sldMk cId="2799099025" sldId="476"/>
            <ac:inkMk id="35" creationId="{50E1B5B1-6A85-528E-161F-6A0ADCA83FA1}"/>
          </ac:inkMkLst>
        </pc:inkChg>
        <pc:inkChg chg="add del mod">
          <ac:chgData name="Tim Cook" userId="d1c7cfb340f2c7ab" providerId="LiveId" clId="{AEB4F299-989A-45D1-A35F-38CF48D9D77D}" dt="2023-03-29T00:36:54.855" v="187"/>
          <ac:inkMkLst>
            <pc:docMk/>
            <pc:sldMk cId="2799099025" sldId="476"/>
            <ac:inkMk id="36" creationId="{1F1C546B-CED5-1370-2A74-F99B219AFAA9}"/>
          </ac:inkMkLst>
        </pc:inkChg>
        <pc:inkChg chg="add del mod">
          <ac:chgData name="Tim Cook" userId="d1c7cfb340f2c7ab" providerId="LiveId" clId="{AEB4F299-989A-45D1-A35F-38CF48D9D77D}" dt="2023-03-29T00:36:54.855" v="185"/>
          <ac:inkMkLst>
            <pc:docMk/>
            <pc:sldMk cId="2799099025" sldId="476"/>
            <ac:inkMk id="37" creationId="{075998C6-C435-EDD8-ECCB-D7D20680DEFD}"/>
          </ac:inkMkLst>
        </pc:inkChg>
        <pc:inkChg chg="add del mod">
          <ac:chgData name="Tim Cook" userId="d1c7cfb340f2c7ab" providerId="LiveId" clId="{AEB4F299-989A-45D1-A35F-38CF48D9D77D}" dt="2023-03-29T00:36:54.847" v="184"/>
          <ac:inkMkLst>
            <pc:docMk/>
            <pc:sldMk cId="2799099025" sldId="476"/>
            <ac:inkMk id="39" creationId="{29FD1CAE-1E82-1EE7-C9FF-3AA81345F070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1" creationId="{75522D0F-48DF-0945-7AA4-070576DF8BC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2" creationId="{71E6AFA3-C239-7098-8368-07E87E82F67F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3" creationId="{9807B0A9-A067-B63B-26FB-F9E2CFE3F7C4}"/>
          </ac:inkMkLst>
        </pc:inkChg>
        <pc:inkChg chg="add del mod">
          <ac:chgData name="Tim Cook" userId="d1c7cfb340f2c7ab" providerId="LiveId" clId="{AEB4F299-989A-45D1-A35F-38CF48D9D77D}" dt="2023-03-29T00:37:04.784" v="200"/>
          <ac:inkMkLst>
            <pc:docMk/>
            <pc:sldMk cId="2799099025" sldId="476"/>
            <ac:inkMk id="44" creationId="{0561167A-36D3-53A9-6D32-CC2C487AA3CC}"/>
          </ac:inkMkLst>
        </pc:inkChg>
        <pc:inkChg chg="add del mod">
          <ac:chgData name="Tim Cook" userId="d1c7cfb340f2c7ab" providerId="LiveId" clId="{AEB4F299-989A-45D1-A35F-38CF48D9D77D}" dt="2023-03-29T00:37:04.784" v="199"/>
          <ac:inkMkLst>
            <pc:docMk/>
            <pc:sldMk cId="2799099025" sldId="476"/>
            <ac:inkMk id="45" creationId="{A4E54B17-4497-77EA-A51A-A69BCD6B052D}"/>
          </ac:inkMkLst>
        </pc:inkChg>
        <pc:inkChg chg="add del mod">
          <ac:chgData name="Tim Cook" userId="d1c7cfb340f2c7ab" providerId="LiveId" clId="{AEB4F299-989A-45D1-A35F-38CF48D9D77D}" dt="2023-03-29T00:37:04.784" v="201"/>
          <ac:inkMkLst>
            <pc:docMk/>
            <pc:sldMk cId="2799099025" sldId="476"/>
            <ac:inkMk id="47" creationId="{A284D72D-0C81-C865-EC7E-429956EEF790}"/>
          </ac:inkMkLst>
        </pc:inkChg>
        <pc:inkChg chg="add del mod">
          <ac:chgData name="Tim Cook" userId="d1c7cfb340f2c7ab" providerId="LiveId" clId="{AEB4F299-989A-45D1-A35F-38CF48D9D77D}" dt="2023-03-29T00:37:04.784" v="198"/>
          <ac:inkMkLst>
            <pc:docMk/>
            <pc:sldMk cId="2799099025" sldId="476"/>
            <ac:inkMk id="48" creationId="{AC7C352B-5BAE-D0FA-3685-253D8946FFE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0" creationId="{CD8A4158-9A0F-81E0-2478-F5C23D238CE3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1" creationId="{0993DA8A-AB44-D215-3377-1DACBE2FB974}"/>
          </ac:inkMkLst>
        </pc:inkChg>
      </pc:sldChg>
      <pc:sldChg chg="addSp delSp modSp mod">
        <pc:chgData name="Tim Cook" userId="d1c7cfb340f2c7ab" providerId="LiveId" clId="{AEB4F299-989A-45D1-A35F-38CF48D9D77D}" dt="2023-03-29T00:45:00.606" v="370"/>
        <pc:sldMkLst>
          <pc:docMk/>
          <pc:sldMk cId="1739644181" sldId="477"/>
        </pc:sldMkLst>
        <pc:grpChg chg="del mod">
          <ac:chgData name="Tim Cook" userId="d1c7cfb340f2c7ab" providerId="LiveId" clId="{AEB4F299-989A-45D1-A35F-38CF48D9D77D}" dt="2023-03-29T00:40:32.768" v="218"/>
          <ac:grpSpMkLst>
            <pc:docMk/>
            <pc:sldMk cId="1739644181" sldId="477"/>
            <ac:grpSpMk id="15" creationId="{76D6C93D-BB67-EEDA-D7D6-5DE9B0613E4E}"/>
          </ac:grpSpMkLst>
        </pc:grpChg>
        <pc:grpChg chg="del mod">
          <ac:chgData name="Tim Cook" userId="d1c7cfb340f2c7ab" providerId="LiveId" clId="{AEB4F299-989A-45D1-A35F-38CF48D9D77D}" dt="2023-03-29T00:42:07.745" v="249"/>
          <ac:grpSpMkLst>
            <pc:docMk/>
            <pc:sldMk cId="1739644181" sldId="477"/>
            <ac:grpSpMk id="43" creationId="{1FFC0A71-6B2A-D429-B624-4C33654EF97F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2" creationId="{7F390A0E-85B9-A41D-6AEC-FCF14FC651DC}"/>
          </ac:grpSpMkLst>
        </pc:grpChg>
        <pc:grpChg chg="del mod">
          <ac:chgData name="Tim Cook" userId="d1c7cfb340f2c7ab" providerId="LiveId" clId="{AEB4F299-989A-45D1-A35F-38CF48D9D77D}" dt="2023-03-29T00:42:26.630" v="267"/>
          <ac:grpSpMkLst>
            <pc:docMk/>
            <pc:sldMk cId="1739644181" sldId="477"/>
            <ac:grpSpMk id="66" creationId="{2D13990B-6E9C-219D-411D-B283426A2C4D}"/>
          </ac:grpSpMkLst>
        </pc:grpChg>
        <pc:grpChg chg="del mod">
          <ac:chgData name="Tim Cook" userId="d1c7cfb340f2c7ab" providerId="LiveId" clId="{AEB4F299-989A-45D1-A35F-38CF48D9D77D}" dt="2023-03-29T00:42:33.104" v="274"/>
          <ac:grpSpMkLst>
            <pc:docMk/>
            <pc:sldMk cId="1739644181" sldId="477"/>
            <ac:grpSpMk id="70" creationId="{A1420B25-D5B6-1FB9-2465-06E4810A18BA}"/>
          </ac:grpSpMkLst>
        </pc:grpChg>
        <pc:grpChg chg="del mod">
          <ac:chgData name="Tim Cook" userId="d1c7cfb340f2c7ab" providerId="LiveId" clId="{AEB4F299-989A-45D1-A35F-38CF48D9D77D}" dt="2023-03-29T00:42:35.354" v="276"/>
          <ac:grpSpMkLst>
            <pc:docMk/>
            <pc:sldMk cId="1739644181" sldId="477"/>
            <ac:grpSpMk id="72" creationId="{DBD92E16-3481-5C9D-CC79-5EE513707A59}"/>
          </ac:grpSpMkLst>
        </pc:grpChg>
        <pc:grpChg chg="del mod">
          <ac:chgData name="Tim Cook" userId="d1c7cfb340f2c7ab" providerId="LiveId" clId="{AEB4F299-989A-45D1-A35F-38CF48D9D77D}" dt="2023-03-29T00:42:41.586" v="288"/>
          <ac:grpSpMkLst>
            <pc:docMk/>
            <pc:sldMk cId="1739644181" sldId="477"/>
            <ac:grpSpMk id="74" creationId="{4D4748BB-39BF-D8DD-3656-C8EFFA006D12}"/>
          </ac:grpSpMkLst>
        </pc:grpChg>
        <pc:grpChg chg="del mod">
          <ac:chgData name="Tim Cook" userId="d1c7cfb340f2c7ab" providerId="LiveId" clId="{AEB4F299-989A-45D1-A35F-38CF48D9D77D}" dt="2023-03-29T00:42:41.586" v="287"/>
          <ac:grpSpMkLst>
            <pc:docMk/>
            <pc:sldMk cId="1739644181" sldId="477"/>
            <ac:grpSpMk id="79" creationId="{4B0EAC09-D6AD-2B2D-1217-DEEA2306960D}"/>
          </ac:grpSpMkLst>
        </pc:grpChg>
        <pc:grpChg chg="del mod">
          <ac:chgData name="Tim Cook" userId="d1c7cfb340f2c7ab" providerId="LiveId" clId="{AEB4F299-989A-45D1-A35F-38CF48D9D77D}" dt="2023-03-29T00:42:51.404" v="300"/>
          <ac:grpSpMkLst>
            <pc:docMk/>
            <pc:sldMk cId="1739644181" sldId="477"/>
            <ac:grpSpMk id="85" creationId="{60E67509-73D3-C5D6-CCE0-84F99EFE9673}"/>
          </ac:grpSpMkLst>
        </pc:grpChg>
        <pc:grpChg chg="del mod">
          <ac:chgData name="Tim Cook" userId="d1c7cfb340f2c7ab" providerId="LiveId" clId="{AEB4F299-989A-45D1-A35F-38CF48D9D77D}" dt="2023-03-29T00:43:46.283" v="327"/>
          <ac:grpSpMkLst>
            <pc:docMk/>
            <pc:sldMk cId="1739644181" sldId="477"/>
            <ac:grpSpMk id="89" creationId="{873E541B-1FE0-E726-F61B-03685082D911}"/>
          </ac:grpSpMkLst>
        </pc:grpChg>
        <pc:grpChg chg="del mod">
          <ac:chgData name="Tim Cook" userId="d1c7cfb340f2c7ab" providerId="LiveId" clId="{AEB4F299-989A-45D1-A35F-38CF48D9D77D}" dt="2023-03-29T00:43:49.311" v="329"/>
          <ac:grpSpMkLst>
            <pc:docMk/>
            <pc:sldMk cId="1739644181" sldId="477"/>
            <ac:grpSpMk id="94" creationId="{E710DEE9-B9C6-F7D2-2534-624001DC4DDC}"/>
          </ac:grpSpMkLst>
        </pc:grpChg>
        <pc:grpChg chg="del mod">
          <ac:chgData name="Tim Cook" userId="d1c7cfb340f2c7ab" providerId="LiveId" clId="{AEB4F299-989A-45D1-A35F-38CF48D9D77D}" dt="2023-03-29T00:43:21.982" v="315"/>
          <ac:grpSpMkLst>
            <pc:docMk/>
            <pc:sldMk cId="1739644181" sldId="477"/>
            <ac:grpSpMk id="99" creationId="{6DB0CE89-7F5F-1588-0AC5-49C5B010E746}"/>
          </ac:grpSpMkLst>
        </pc:grpChg>
        <pc:grpChg chg="mod">
          <ac:chgData name="Tim Cook" userId="d1c7cfb340f2c7ab" providerId="LiveId" clId="{AEB4F299-989A-45D1-A35F-38CF48D9D77D}" dt="2023-03-29T00:43:22.617" v="31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AEB4F299-989A-45D1-A35F-38CF48D9D77D}" dt="2023-03-29T00:43:25.970" v="319"/>
          <ac:grpSpMkLst>
            <pc:docMk/>
            <pc:sldMk cId="1739644181" sldId="477"/>
            <ac:grpSpMk id="104" creationId="{D072AAC4-9648-94A5-7BAA-2440EFABF28C}"/>
          </ac:grpSpMkLst>
        </pc:grpChg>
        <pc:grpChg chg="del mod">
          <ac:chgData name="Tim Cook" userId="d1c7cfb340f2c7ab" providerId="LiveId" clId="{AEB4F299-989A-45D1-A35F-38CF48D9D77D}" dt="2023-03-29T00:44:04.075" v="337"/>
          <ac:grpSpMkLst>
            <pc:docMk/>
            <pc:sldMk cId="1739644181" sldId="477"/>
            <ac:grpSpMk id="109" creationId="{64DE1411-FFAD-5A2B-2ACA-806873B0EDDB}"/>
          </ac:grpSpMkLst>
        </pc:grpChg>
        <pc:grpChg chg="mod">
          <ac:chgData name="Tim Cook" userId="d1c7cfb340f2c7ab" providerId="LiveId" clId="{AEB4F299-989A-45D1-A35F-38CF48D9D77D}" dt="2023-03-29T00:43:57.528" v="335"/>
          <ac:grpSpMkLst>
            <pc:docMk/>
            <pc:sldMk cId="1739644181" sldId="477"/>
            <ac:grpSpMk id="113" creationId="{7B75F977-3393-62BA-6E5F-C33C57080976}"/>
          </ac:grpSpMkLst>
        </pc:grpChg>
        <pc:grpChg chg="del 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15" creationId="{2D3E5700-043F-3B00-0C1A-07F2915915EA}"/>
          </ac:grpSpMkLst>
        </pc:grpChg>
        <pc:grpChg chg="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AEB4F299-989A-45D1-A35F-38CF48D9D77D}" dt="2023-03-29T00:44:21.396" v="348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AEB4F299-989A-45D1-A35F-38CF48D9D77D}" dt="2023-03-29T00:44:37.139" v="352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AEB4F299-989A-45D1-A35F-38CF48D9D77D}" dt="2023-03-29T00:44:44.909" v="357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AEB4F299-989A-45D1-A35F-38CF48D9D77D}" dt="2023-03-29T00:44:51.983" v="360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AEB4F299-989A-45D1-A35F-38CF48D9D77D}" dt="2023-03-29T00:45:00.606" v="370"/>
          <ac:grpSpMkLst>
            <pc:docMk/>
            <pc:sldMk cId="1739644181" sldId="477"/>
            <ac:grpSpMk id="148" creationId="{A04C9F08-35D9-3504-6202-423E7407F515}"/>
          </ac:grpSpMkLst>
        </pc:grpChg>
        <pc:inkChg chg="add del">
          <ac:chgData name="Tim Cook" userId="d1c7cfb340f2c7ab" providerId="LiveId" clId="{AEB4F299-989A-45D1-A35F-38CF48D9D77D}" dt="2023-03-29T00:40:36.673" v="221"/>
          <ac:inkMkLst>
            <pc:docMk/>
            <pc:sldMk cId="1739644181" sldId="477"/>
            <ac:inkMk id="3" creationId="{5EFADC26-BE6D-8A72-7827-8A445635C2D3}"/>
          </ac:inkMkLst>
        </pc:inkChg>
        <pc:inkChg chg="add del">
          <ac:chgData name="Tim Cook" userId="d1c7cfb340f2c7ab" providerId="LiveId" clId="{AEB4F299-989A-45D1-A35F-38CF48D9D77D}" dt="2023-03-29T00:41:41.650" v="228"/>
          <ac:inkMkLst>
            <pc:docMk/>
            <pc:sldMk cId="1739644181" sldId="477"/>
            <ac:inkMk id="3" creationId="{9612D91A-D8AF-5917-DD50-22E4F96209D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8" creationId="{D7410DC4-9C78-E4F3-EC48-9FF853FE031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4" creationId="{429C92D5-0D10-7E45-BE4E-2EA614D50ABB}"/>
          </ac:inkMkLst>
        </pc:inkChg>
        <pc:inkChg chg="add del">
          <ac:chgData name="Tim Cook" userId="d1c7cfb340f2c7ab" providerId="LiveId" clId="{AEB4F299-989A-45D1-A35F-38CF48D9D77D}" dt="2023-03-29T00:42:21.677" v="261"/>
          <ac:inkMkLst>
            <pc:docMk/>
            <pc:sldMk cId="1739644181" sldId="477"/>
            <ac:inkMk id="15" creationId="{91D5BEA5-A5A4-C7E3-0E1A-7DEF15FF4241}"/>
          </ac:inkMkLst>
        </pc:inkChg>
        <pc:inkChg chg="del mod">
          <ac:chgData name="Tim Cook" userId="d1c7cfb340f2c7ab" providerId="LiveId" clId="{AEB4F299-989A-45D1-A35F-38CF48D9D77D}" dt="2023-03-29T00:40:32.768" v="219"/>
          <ac:inkMkLst>
            <pc:docMk/>
            <pc:sldMk cId="1739644181" sldId="477"/>
            <ac:inkMk id="16" creationId="{80A0E6EE-7CE7-26D0-23B5-21207C14E93A}"/>
          </ac:inkMkLst>
        </pc:inkChg>
        <pc:inkChg chg="add del mod">
          <ac:chgData name="Tim Cook" userId="d1c7cfb340f2c7ab" providerId="LiveId" clId="{AEB4F299-989A-45D1-A35F-38CF48D9D77D}" dt="2023-03-29T00:42:08.075" v="250"/>
          <ac:inkMkLst>
            <pc:docMk/>
            <pc:sldMk cId="1739644181" sldId="477"/>
            <ac:inkMk id="16" creationId="{FF236FCE-9D67-1C4A-4167-31A61CFC6FB6}"/>
          </ac:inkMkLst>
        </pc:inkChg>
        <pc:inkChg chg="del mod">
          <ac:chgData name="Tim Cook" userId="d1c7cfb340f2c7ab" providerId="LiveId" clId="{AEB4F299-989A-45D1-A35F-38CF48D9D77D}" dt="2023-03-29T00:40:32.768" v="218"/>
          <ac:inkMkLst>
            <pc:docMk/>
            <pc:sldMk cId="1739644181" sldId="477"/>
            <ac:inkMk id="17" creationId="{323BFC00-30D7-F6F3-28A8-CA15C088BF7B}"/>
          </ac:inkMkLst>
        </pc:inkChg>
        <pc:inkChg chg="add del mod">
          <ac:chgData name="Tim Cook" userId="d1c7cfb340f2c7ab" providerId="LiveId" clId="{AEB4F299-989A-45D1-A35F-38CF48D9D77D}" dt="2023-03-29T00:42:07.745" v="249"/>
          <ac:inkMkLst>
            <pc:docMk/>
            <pc:sldMk cId="1739644181" sldId="477"/>
            <ac:inkMk id="17" creationId="{6C3153A5-595A-6297-5541-BCD546A9F987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1" creationId="{351CE3D0-8788-7EA0-65DE-B4D3015B38BE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2" creationId="{51E6631F-1A56-A38F-A856-AEB8FD7EFCDF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3" creationId="{B38062A8-3617-6BC7-9AAB-EE08CDB4020A}"/>
          </ac:inkMkLst>
        </pc:inkChg>
        <pc:inkChg chg="add del">
          <ac:chgData name="Tim Cook" userId="d1c7cfb340f2c7ab" providerId="LiveId" clId="{AEB4F299-989A-45D1-A35F-38CF48D9D77D}" dt="2023-03-29T00:40:40.470" v="223"/>
          <ac:inkMkLst>
            <pc:docMk/>
            <pc:sldMk cId="1739644181" sldId="477"/>
            <ac:inkMk id="24" creationId="{45192C81-64F7-C0DB-9464-F9E6BDEF0B32}"/>
          </ac:inkMkLst>
        </pc:inkChg>
        <pc:inkChg chg="add del">
          <ac:chgData name="Tim Cook" userId="d1c7cfb340f2c7ab" providerId="LiveId" clId="{AEB4F299-989A-45D1-A35F-38CF48D9D77D}" dt="2023-03-29T00:40:44.927" v="225"/>
          <ac:inkMkLst>
            <pc:docMk/>
            <pc:sldMk cId="1739644181" sldId="477"/>
            <ac:inkMk id="25" creationId="{73024C30-DC6A-1654-A76A-87FFF73B65BD}"/>
          </ac:inkMkLst>
        </pc:inkChg>
        <pc:inkChg chg="add">
          <ac:chgData name="Tim Cook" userId="d1c7cfb340f2c7ab" providerId="LiveId" clId="{AEB4F299-989A-45D1-A35F-38CF48D9D77D}" dt="2023-03-29T00:40:47.511" v="226" actId="9405"/>
          <ac:inkMkLst>
            <pc:docMk/>
            <pc:sldMk cId="1739644181" sldId="477"/>
            <ac:inkMk id="26" creationId="{464C01BD-6EC4-1279-02A4-2E4B6BED0906}"/>
          </ac:inkMkLst>
        </pc:inkChg>
        <pc:inkChg chg="add del">
          <ac:chgData name="Tim Cook" userId="d1c7cfb340f2c7ab" providerId="LiveId" clId="{AEB4F299-989A-45D1-A35F-38CF48D9D77D}" dt="2023-03-29T00:42:06.091" v="244"/>
          <ac:inkMkLst>
            <pc:docMk/>
            <pc:sldMk cId="1739644181" sldId="477"/>
            <ac:inkMk id="44" creationId="{6B4FFF8B-AC90-EC76-3C6C-2B6CE1ED6A00}"/>
          </ac:inkMkLst>
        </pc:inkChg>
        <pc:inkChg chg="add del">
          <ac:chgData name="Tim Cook" userId="d1c7cfb340f2c7ab" providerId="LiveId" clId="{AEB4F299-989A-45D1-A35F-38CF48D9D77D}" dt="2023-03-29T00:42:06.091" v="246"/>
          <ac:inkMkLst>
            <pc:docMk/>
            <pc:sldMk cId="1739644181" sldId="477"/>
            <ac:inkMk id="45" creationId="{A0762B86-EBCA-9D5D-E2F6-1B4C5622E474}"/>
          </ac:inkMkLst>
        </pc:inkChg>
        <pc:inkChg chg="add del">
          <ac:chgData name="Tim Cook" userId="d1c7cfb340f2c7ab" providerId="LiveId" clId="{AEB4F299-989A-45D1-A35F-38CF48D9D77D}" dt="2023-03-29T00:42:06.091" v="242"/>
          <ac:inkMkLst>
            <pc:docMk/>
            <pc:sldMk cId="1739644181" sldId="477"/>
            <ac:inkMk id="46" creationId="{138875BB-6FB6-6CF7-1E7F-1035E9C835B9}"/>
          </ac:inkMkLst>
        </pc:inkChg>
        <pc:inkChg chg="add del">
          <ac:chgData name="Tim Cook" userId="d1c7cfb340f2c7ab" providerId="LiveId" clId="{AEB4F299-989A-45D1-A35F-38CF48D9D77D}" dt="2023-03-29T00:42:06.091" v="241"/>
          <ac:inkMkLst>
            <pc:docMk/>
            <pc:sldMk cId="1739644181" sldId="477"/>
            <ac:inkMk id="47" creationId="{81F634EB-30EB-CE4D-702E-EF63E764467B}"/>
          </ac:inkMkLst>
        </pc:inkChg>
        <pc:inkChg chg="add del">
          <ac:chgData name="Tim Cook" userId="d1c7cfb340f2c7ab" providerId="LiveId" clId="{AEB4F299-989A-45D1-A35F-38CF48D9D77D}" dt="2023-03-29T00:42:06.091" v="243"/>
          <ac:inkMkLst>
            <pc:docMk/>
            <pc:sldMk cId="1739644181" sldId="477"/>
            <ac:inkMk id="48" creationId="{1B5BAE65-7AA2-81F1-1AEC-E4B2AD870A3A}"/>
          </ac:inkMkLst>
        </pc:inkChg>
        <pc:inkChg chg="add del">
          <ac:chgData name="Tim Cook" userId="d1c7cfb340f2c7ab" providerId="LiveId" clId="{AEB4F299-989A-45D1-A35F-38CF48D9D77D}" dt="2023-03-29T00:42:06.091" v="248"/>
          <ac:inkMkLst>
            <pc:docMk/>
            <pc:sldMk cId="1739644181" sldId="477"/>
            <ac:inkMk id="49" creationId="{E183779D-80D5-CA79-17F8-1599D8631DF3}"/>
          </ac:inkMkLst>
        </pc:inkChg>
        <pc:inkChg chg="add del">
          <ac:chgData name="Tim Cook" userId="d1c7cfb340f2c7ab" providerId="LiveId" clId="{AEB4F299-989A-45D1-A35F-38CF48D9D77D}" dt="2023-03-29T00:42:06.091" v="247"/>
          <ac:inkMkLst>
            <pc:docMk/>
            <pc:sldMk cId="1739644181" sldId="477"/>
            <ac:inkMk id="50" creationId="{CA7E5DDB-EA95-7B35-91E6-9A3D5C04932C}"/>
          </ac:inkMkLst>
        </pc:inkChg>
        <pc:inkChg chg="add del">
          <ac:chgData name="Tim Cook" userId="d1c7cfb340f2c7ab" providerId="LiveId" clId="{AEB4F299-989A-45D1-A35F-38CF48D9D77D}" dt="2023-03-29T00:42:06.091" v="245"/>
          <ac:inkMkLst>
            <pc:docMk/>
            <pc:sldMk cId="1739644181" sldId="477"/>
            <ac:inkMk id="51" creationId="{D6709527-5CB2-7853-9D67-08FEACF0E8C3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2" creationId="{B6C2A0C0-5A97-1CBF-E50C-18003AAAE2A9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3" creationId="{D4AB3E7C-F985-8F7D-7436-CAD66E8E5716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4" creationId="{D67D64BD-85D8-7362-33F3-5BEDA87A299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5" creationId="{417E81A8-C39B-68AD-4CA9-4C506BAECB1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6" creationId="{F4D114EA-B8DC-8E97-EA3B-468D90C79C0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7" creationId="{6A8FBBDA-90CC-B24D-CE0F-3EA114777177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8" creationId="{6428FF34-4DC0-2936-FAAB-0E386659E9E5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9" creationId="{054E8C0C-17FB-806B-B633-5F8B9E6335A4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60" creationId="{2EC09E55-55C7-48A6-E800-D58E547EAC39}"/>
          </ac:inkMkLst>
        </pc:inkChg>
        <pc:inkChg chg="add del mod">
          <ac:chgData name="Tim Cook" userId="d1c7cfb340f2c7ab" providerId="LiveId" clId="{AEB4F299-989A-45D1-A35F-38CF48D9D77D}" dt="2023-03-29T00:42:26.630" v="268"/>
          <ac:inkMkLst>
            <pc:docMk/>
            <pc:sldMk cId="1739644181" sldId="477"/>
            <ac:inkMk id="63" creationId="{9F918436-D887-67CF-E991-56770F4E2647}"/>
          </ac:inkMkLst>
        </pc:inkChg>
        <pc:inkChg chg="add del mod">
          <ac:chgData name="Tim Cook" userId="d1c7cfb340f2c7ab" providerId="LiveId" clId="{AEB4F299-989A-45D1-A35F-38CF48D9D77D}" dt="2023-03-29T00:42:26.630" v="266"/>
          <ac:inkMkLst>
            <pc:docMk/>
            <pc:sldMk cId="1739644181" sldId="477"/>
            <ac:inkMk id="64" creationId="{1C323123-C6AD-742F-9AA9-9A62FECDA8FE}"/>
          </ac:inkMkLst>
        </pc:inkChg>
        <pc:inkChg chg="add del mod">
          <ac:chgData name="Tim Cook" userId="d1c7cfb340f2c7ab" providerId="LiveId" clId="{AEB4F299-989A-45D1-A35F-38CF48D9D77D}" dt="2023-03-29T00:42:26.630" v="267"/>
          <ac:inkMkLst>
            <pc:docMk/>
            <pc:sldMk cId="1739644181" sldId="477"/>
            <ac:inkMk id="65" creationId="{6162C4D0-2AAA-7C7D-389B-FA5C0C6384DD}"/>
          </ac:inkMkLst>
        </pc:inkChg>
        <pc:inkChg chg="add del mod">
          <ac:chgData name="Tim Cook" userId="d1c7cfb340f2c7ab" providerId="LiveId" clId="{AEB4F299-989A-45D1-A35F-38CF48D9D77D}" dt="2023-03-29T00:42:41.586" v="288"/>
          <ac:inkMkLst>
            <pc:docMk/>
            <pc:sldMk cId="1739644181" sldId="477"/>
            <ac:inkMk id="67" creationId="{F78E7D76-9010-589F-FBC1-FE3C09B2B8FC}"/>
          </ac:inkMkLst>
        </pc:inkChg>
        <pc:inkChg chg="add del mod">
          <ac:chgData name="Tim Cook" userId="d1c7cfb340f2c7ab" providerId="LiveId" clId="{AEB4F299-989A-45D1-A35F-38CF48D9D77D}" dt="2023-03-29T00:42:41.586" v="284"/>
          <ac:inkMkLst>
            <pc:docMk/>
            <pc:sldMk cId="1739644181" sldId="477"/>
            <ac:inkMk id="68" creationId="{6392D75E-C842-FF83-0EDF-DA01930F0DB6}"/>
          </ac:inkMkLst>
        </pc:inkChg>
        <pc:inkChg chg="add del mod">
          <ac:chgData name="Tim Cook" userId="d1c7cfb340f2c7ab" providerId="LiveId" clId="{AEB4F299-989A-45D1-A35F-38CF48D9D77D}" dt="2023-03-29T00:42:41.586" v="285"/>
          <ac:inkMkLst>
            <pc:docMk/>
            <pc:sldMk cId="1739644181" sldId="477"/>
            <ac:inkMk id="69" creationId="{169640D8-FDDE-DFF1-555A-E4D93C422159}"/>
          </ac:inkMkLst>
        </pc:inkChg>
        <pc:inkChg chg="add del mod">
          <ac:chgData name="Tim Cook" userId="d1c7cfb340f2c7ab" providerId="LiveId" clId="{AEB4F299-989A-45D1-A35F-38CF48D9D77D}" dt="2023-03-29T00:42:41.586" v="289"/>
          <ac:inkMkLst>
            <pc:docMk/>
            <pc:sldMk cId="1739644181" sldId="477"/>
            <ac:inkMk id="71" creationId="{16B9E60D-75EA-E2E6-D78E-5BC4B3FB85CC}"/>
          </ac:inkMkLst>
        </pc:inkChg>
        <pc:inkChg chg="add del mod">
          <ac:chgData name="Tim Cook" userId="d1c7cfb340f2c7ab" providerId="LiveId" clId="{AEB4F299-989A-45D1-A35F-38CF48D9D77D}" dt="2023-03-29T00:42:41.586" v="283"/>
          <ac:inkMkLst>
            <pc:docMk/>
            <pc:sldMk cId="1739644181" sldId="477"/>
            <ac:inkMk id="73" creationId="{5F78F5A1-B502-B6DD-16F5-AF909ED59A6C}"/>
          </ac:inkMkLst>
        </pc:inkChg>
        <pc:inkChg chg="add del mod">
          <ac:chgData name="Tim Cook" userId="d1c7cfb340f2c7ab" providerId="LiveId" clId="{AEB4F299-989A-45D1-A35F-38CF48D9D77D}" dt="2023-03-29T00:42:41.586" v="282"/>
          <ac:inkMkLst>
            <pc:docMk/>
            <pc:sldMk cId="1739644181" sldId="477"/>
            <ac:inkMk id="75" creationId="{31211219-789D-417C-8E74-9589A3EE23CD}"/>
          </ac:inkMkLst>
        </pc:inkChg>
        <pc:inkChg chg="add del mod">
          <ac:chgData name="Tim Cook" userId="d1c7cfb340f2c7ab" providerId="LiveId" clId="{AEB4F299-989A-45D1-A35F-38CF48D9D77D}" dt="2023-03-29T00:42:41.586" v="287"/>
          <ac:inkMkLst>
            <pc:docMk/>
            <pc:sldMk cId="1739644181" sldId="477"/>
            <ac:inkMk id="76" creationId="{CEE86351-F013-1940-86ED-586C0BBCEB00}"/>
          </ac:inkMkLst>
        </pc:inkChg>
        <pc:inkChg chg="add del mod">
          <ac:chgData name="Tim Cook" userId="d1c7cfb340f2c7ab" providerId="LiveId" clId="{AEB4F299-989A-45D1-A35F-38CF48D9D77D}" dt="2023-03-29T00:42:41.586" v="286"/>
          <ac:inkMkLst>
            <pc:docMk/>
            <pc:sldMk cId="1739644181" sldId="477"/>
            <ac:inkMk id="77" creationId="{A98F229B-11D3-DB45-4EB9-2BAC46AB79B6}"/>
          </ac:inkMkLst>
        </pc:inkChg>
        <pc:inkChg chg="add del mod">
          <ac:chgData name="Tim Cook" userId="d1c7cfb340f2c7ab" providerId="LiveId" clId="{AEB4F299-989A-45D1-A35F-38CF48D9D77D}" dt="2023-03-29T00:42:41.586" v="290"/>
          <ac:inkMkLst>
            <pc:docMk/>
            <pc:sldMk cId="1739644181" sldId="477"/>
            <ac:inkMk id="78" creationId="{6664B7A2-5A5F-5AA9-D90B-F653F8963240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80" creationId="{94588F6A-9DC1-4817-0D51-FE2B0B27B062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1" creationId="{972BC98C-97AC-0E90-563C-F2F7BCCF4905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2" creationId="{58C85461-E80B-AF0A-D27E-C60E996CA1CC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3" creationId="{FA747BEF-E2AE-B7DD-9B65-4600C9F1EEF2}"/>
          </ac:inkMkLst>
        </pc:inkChg>
        <pc:inkChg chg="add del mod">
          <ac:chgData name="Tim Cook" userId="d1c7cfb340f2c7ab" providerId="LiveId" clId="{AEB4F299-989A-45D1-A35F-38CF48D9D77D}" dt="2023-03-29T00:43:39.688" v="320"/>
          <ac:inkMkLst>
            <pc:docMk/>
            <pc:sldMk cId="1739644181" sldId="477"/>
            <ac:inkMk id="84" creationId="{0502F3B5-C0A2-2C03-E1E8-0E735658E9B5}"/>
          </ac:inkMkLst>
        </pc:inkChg>
        <pc:inkChg chg="add del mod">
          <ac:chgData name="Tim Cook" userId="d1c7cfb340f2c7ab" providerId="LiveId" clId="{AEB4F299-989A-45D1-A35F-38CF48D9D77D}" dt="2023-03-29T00:43:41.625" v="322"/>
          <ac:inkMkLst>
            <pc:docMk/>
            <pc:sldMk cId="1739644181" sldId="477"/>
            <ac:inkMk id="86" creationId="{B70FADA5-9BA5-3DF2-0A7E-2B09C4397985}"/>
          </ac:inkMkLst>
        </pc:inkChg>
        <pc:inkChg chg="add del mod">
          <ac:chgData name="Tim Cook" userId="d1c7cfb340f2c7ab" providerId="LiveId" clId="{AEB4F299-989A-45D1-A35F-38CF48D9D77D}" dt="2023-03-29T00:43:40.271" v="321"/>
          <ac:inkMkLst>
            <pc:docMk/>
            <pc:sldMk cId="1739644181" sldId="477"/>
            <ac:inkMk id="87" creationId="{F86DB585-98BC-7F0C-3D62-C5D1FB42DD3A}"/>
          </ac:inkMkLst>
        </pc:inkChg>
        <pc:inkChg chg="add del mod">
          <ac:chgData name="Tim Cook" userId="d1c7cfb340f2c7ab" providerId="LiveId" clId="{AEB4F299-989A-45D1-A35F-38CF48D9D77D}" dt="2023-03-29T00:42:52.843" v="301"/>
          <ac:inkMkLst>
            <pc:docMk/>
            <pc:sldMk cId="1739644181" sldId="477"/>
            <ac:inkMk id="88" creationId="{0474E108-5A76-8B65-94C5-C5C3010B3D2C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90" creationId="{A8EB4658-2115-DC58-2EDF-A15B257F6D0C}"/>
          </ac:inkMkLst>
        </pc:inkChg>
        <pc:inkChg chg="add del mod">
          <ac:chgData name="Tim Cook" userId="d1c7cfb340f2c7ab" providerId="LiveId" clId="{AEB4F299-989A-45D1-A35F-38CF48D9D77D}" dt="2023-03-29T00:43:49.820" v="330"/>
          <ac:inkMkLst>
            <pc:docMk/>
            <pc:sldMk cId="1739644181" sldId="477"/>
            <ac:inkMk id="91" creationId="{784F8DFB-9602-48A7-BB43-15A671285B20}"/>
          </ac:inkMkLst>
        </pc:inkChg>
        <pc:inkChg chg="add del mod">
          <ac:chgData name="Tim Cook" userId="d1c7cfb340f2c7ab" providerId="LiveId" clId="{AEB4F299-989A-45D1-A35F-38CF48D9D77D}" dt="2023-03-29T00:43:49.311" v="328"/>
          <ac:inkMkLst>
            <pc:docMk/>
            <pc:sldMk cId="1739644181" sldId="477"/>
            <ac:inkMk id="92" creationId="{8AA8124D-BD99-6639-EF6A-A322EC4E5201}"/>
          </ac:inkMkLst>
        </pc:inkChg>
        <pc:inkChg chg="add del mod">
          <ac:chgData name="Tim Cook" userId="d1c7cfb340f2c7ab" providerId="LiveId" clId="{AEB4F299-989A-45D1-A35F-38CF48D9D77D}" dt="2023-03-29T00:43:49.311" v="329"/>
          <ac:inkMkLst>
            <pc:docMk/>
            <pc:sldMk cId="1739644181" sldId="477"/>
            <ac:inkMk id="93" creationId="{BE3C564E-A2FF-572B-C300-724F02C46461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5" creationId="{D36B9054-5990-F1E9-8149-14C1118669EE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6" creationId="{349C20E9-CEA4-EB3B-2F19-F2C9606EFB13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7" creationId="{CD8194A3-AD7F-E537-7CD9-01540524323C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8" creationId="{48DBEF67-30BB-9505-0705-BAF314B02069}"/>
          </ac:inkMkLst>
        </pc:inkChg>
        <pc:inkChg chg="add del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100" creationId="{F27CE9F5-AF4D-C480-8CB3-3FC1B6163371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2" creationId="{548EDFB5-08F4-3545-68E9-F8FDE18B4B30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3" creationId="{1A1D5B26-1DFB-E9D4-D07F-07E46434809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5" creationId="{B355D5DB-3AF3-E0DF-1BD5-442764552EF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6" creationId="{2743375E-85C4-63A5-BDAC-A5E3F43A9F5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7" creationId="{D23D97C7-A36D-C470-B05E-6F0A5F357F5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8" creationId="{023FDDA9-B52E-AC7E-8679-11D6F7643959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0" creationId="{6EF784B3-0619-3C3E-4FFA-67BB9A329DEF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1" creationId="{2E39A28D-AD5D-0F7F-1829-CE55B63D5801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2" creationId="{E9CBECCA-0629-FA9E-D458-1DC072E598B3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4" creationId="{F10127A3-0C23-431B-59E7-353F01B534EF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6" creationId="{36B78712-AF9D-FA48-02C6-5C1C2211FC96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7" creationId="{E136321E-9462-7CB9-EDC3-0128AE24D42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8" creationId="{D7B76632-B177-CC02-30B3-2FA69C2D6C7E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9" creationId="{19C45A0A-2671-4C06-B62D-6D5B532FF96C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1" creationId="{5C5D6C71-E7DC-DB62-6DC8-614F4DF979AD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2" creationId="{E8EEC4BA-FADA-B895-6E7D-F30EA87295A8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3" creationId="{D00170E4-5499-47CC-7ABA-845F293630B2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4" creationId="{D67F0A17-E021-1839-FC49-0DADFC0651DA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5" creationId="{C4DF813B-3B84-8953-5B71-D6C14FDD629C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7" creationId="{ADC392CD-BAC4-CA11-30DA-77C8F6DD94FD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8" creationId="{2FBA927C-76A5-AF9B-AD69-AC3ED6B339A1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9" creationId="{D0F4BA14-E822-95CE-08A6-D66249C6DE37}"/>
          </ac:inkMkLst>
        </pc:inkChg>
        <pc:inkChg chg="add">
          <ac:chgData name="Tim Cook" userId="d1c7cfb340f2c7ab" providerId="LiveId" clId="{AEB4F299-989A-45D1-A35F-38CF48D9D77D}" dt="2023-03-29T00:44:42.291" v="353" actId="9405"/>
          <ac:inkMkLst>
            <pc:docMk/>
            <pc:sldMk cId="1739644181" sldId="477"/>
            <ac:inkMk id="131" creationId="{59048894-46FA-8193-40E0-3C890CFA6E30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2" creationId="{8E24AB58-7E31-4E71-D758-541ED896A07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3" creationId="{187E7C45-5E36-1B37-E408-3D823A5143D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4" creationId="{0D9DD81F-38BA-31A3-BBAD-108DD6ECACA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6" creationId="{F77A1BAF-09F4-3DDD-38EE-1E7A5068271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7" creationId="{206B4AC3-5790-B7F8-A995-10199B2E4A7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39" creationId="{9FBBF4C8-47C7-67CC-C5C8-9FDF9CD2E200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0" creationId="{51E289C1-5681-8D66-FA62-F573E9AB61A5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1" creationId="{06D6E161-9979-E0BA-3255-D68722BC3E4B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2" creationId="{625AE7A7-7771-23F5-BE70-750D0FD7ECA8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3" creationId="{AFC0A005-7297-B0D1-1E62-2AC423110B93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4" creationId="{D97CF310-6DAE-1A85-CCC6-5E7516F45C6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5" creationId="{06FBF56F-327F-F40B-DACE-03A78EDD79A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6" creationId="{484A1306-0448-E0D4-12C3-5F38EC2AE9D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7" creationId="{07088EFF-0D48-01D0-E518-4B1FCCEBA454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2DDD4B71-7E3B-4321-A77B-B985781EE193}"/>
    <pc:docChg chg="undo custSel addSld delSld modSld">
      <pc:chgData name="Tim Cook" userId="d1c7cfb340f2c7ab" providerId="LiveId" clId="{2DDD4B71-7E3B-4321-A77B-B985781EE193}" dt="2023-03-29T03:19:46.361" v="5903" actId="20577"/>
      <pc:docMkLst>
        <pc:docMk/>
      </pc:docMkLst>
      <pc:sldChg chg="modSp mod">
        <pc:chgData name="Tim Cook" userId="d1c7cfb340f2c7ab" providerId="LiveId" clId="{2DDD4B71-7E3B-4321-A77B-B985781EE193}" dt="2023-03-29T03:12:56.473" v="5894" actId="20577"/>
        <pc:sldMkLst>
          <pc:docMk/>
          <pc:sldMk cId="1484025802" sldId="449"/>
        </pc:sldMkLst>
        <pc:spChg chg="mod">
          <ac:chgData name="Tim Cook" userId="d1c7cfb340f2c7ab" providerId="LiveId" clId="{2DDD4B71-7E3B-4321-A77B-B985781EE193}" dt="2023-03-28T21:53:08.266" v="4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2DDD4B71-7E3B-4321-A77B-B985781EE193}" dt="2023-03-29T03:12:56.473" v="589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2DDD4B71-7E3B-4321-A77B-B985781EE193}" dt="2023-03-28T21:53:13.925" v="45" actId="47"/>
        <pc:sldMkLst>
          <pc:docMk/>
          <pc:sldMk cId="3335275008" sldId="464"/>
        </pc:sldMkLst>
      </pc:sldChg>
      <pc:sldChg chg="del">
        <pc:chgData name="Tim Cook" userId="d1c7cfb340f2c7ab" providerId="LiveId" clId="{2DDD4B71-7E3B-4321-A77B-B985781EE193}" dt="2023-03-28T21:53:14.371" v="46" actId="47"/>
        <pc:sldMkLst>
          <pc:docMk/>
          <pc:sldMk cId="2594090708" sldId="465"/>
        </pc:sldMkLst>
      </pc:sldChg>
      <pc:sldChg chg="del">
        <pc:chgData name="Tim Cook" userId="d1c7cfb340f2c7ab" providerId="LiveId" clId="{2DDD4B71-7E3B-4321-A77B-B985781EE193}" dt="2023-03-28T21:53:14.802" v="47" actId="47"/>
        <pc:sldMkLst>
          <pc:docMk/>
          <pc:sldMk cId="1751585905" sldId="466"/>
        </pc:sldMkLst>
      </pc:sldChg>
      <pc:sldChg chg="del">
        <pc:chgData name="Tim Cook" userId="d1c7cfb340f2c7ab" providerId="LiveId" clId="{2DDD4B71-7E3B-4321-A77B-B985781EE193}" dt="2023-03-28T21:53:15.772" v="49" actId="47"/>
        <pc:sldMkLst>
          <pc:docMk/>
          <pc:sldMk cId="1237977900" sldId="467"/>
        </pc:sldMkLst>
      </pc:sldChg>
      <pc:sldChg chg="del">
        <pc:chgData name="Tim Cook" userId="d1c7cfb340f2c7ab" providerId="LiveId" clId="{2DDD4B71-7E3B-4321-A77B-B985781EE193}" dt="2023-03-28T21:53:20.025" v="52" actId="47"/>
        <pc:sldMkLst>
          <pc:docMk/>
          <pc:sldMk cId="1235306705" sldId="468"/>
        </pc:sldMkLst>
      </pc:sldChg>
      <pc:sldChg chg="del">
        <pc:chgData name="Tim Cook" userId="d1c7cfb340f2c7ab" providerId="LiveId" clId="{2DDD4B71-7E3B-4321-A77B-B985781EE193}" dt="2023-03-28T21:53:20.224" v="53" actId="47"/>
        <pc:sldMkLst>
          <pc:docMk/>
          <pc:sldMk cId="937315450" sldId="469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536545073" sldId="470"/>
        </pc:sldMkLst>
        <pc:spChg chg="mod">
          <ac:chgData name="Tim Cook" userId="d1c7cfb340f2c7ab" providerId="LiveId" clId="{2DDD4B71-7E3B-4321-A77B-B985781EE193}" dt="2023-03-28T21:53:50.099" v="114" actId="20577"/>
          <ac:spMkLst>
            <pc:docMk/>
            <pc:sldMk cId="1536545073" sldId="470"/>
            <ac:spMk id="2" creationId="{C2181041-9095-CBC8-519B-3E95A89E3EDA}"/>
          </ac:spMkLst>
        </pc:spChg>
        <pc:spChg chg="mod">
          <ac:chgData name="Tim Cook" userId="d1c7cfb340f2c7ab" providerId="LiveId" clId="{2DDD4B71-7E3B-4321-A77B-B985781EE193}" dt="2023-03-28T23:41:38.514" v="5771" actId="6549"/>
          <ac:spMkLst>
            <pc:docMk/>
            <pc:sldMk cId="1536545073" sldId="470"/>
            <ac:spMk id="3" creationId="{1907BED0-278B-6223-B78B-4E02D14A0EBE}"/>
          </ac:spMkLst>
        </pc:spChg>
      </pc:sldChg>
      <pc:sldChg chg="modSp new add del mod">
        <pc:chgData name="Tim Cook" userId="d1c7cfb340f2c7ab" providerId="LiveId" clId="{2DDD4B71-7E3B-4321-A77B-B985781EE193}" dt="2023-03-29T03:19:46.361" v="5903" actId="20577"/>
        <pc:sldMkLst>
          <pc:docMk/>
          <pc:sldMk cId="3398425779" sldId="471"/>
        </pc:sldMkLst>
        <pc:spChg chg="mod">
          <ac:chgData name="Tim Cook" userId="d1c7cfb340f2c7ab" providerId="LiveId" clId="{2DDD4B71-7E3B-4321-A77B-B985781EE193}" dt="2023-03-28T21:55:26.803" v="510" actId="20577"/>
          <ac:spMkLst>
            <pc:docMk/>
            <pc:sldMk cId="3398425779" sldId="471"/>
            <ac:spMk id="2" creationId="{C34B5353-90F7-820C-EB05-49134F5AFBA7}"/>
          </ac:spMkLst>
        </pc:spChg>
        <pc:spChg chg="mod">
          <ac:chgData name="Tim Cook" userId="d1c7cfb340f2c7ab" providerId="LiveId" clId="{2DDD4B71-7E3B-4321-A77B-B985781EE193}" dt="2023-03-29T03:19:46.361" v="5903" actId="20577"/>
          <ac:spMkLst>
            <pc:docMk/>
            <pc:sldMk cId="3398425779" sldId="471"/>
            <ac:spMk id="3" creationId="{EA40DFDB-1B3D-B01F-CDBC-FD4E4996C572}"/>
          </ac:spMkLst>
        </pc:spChg>
      </pc:sldChg>
      <pc:sldChg chg="del">
        <pc:chgData name="Tim Cook" userId="d1c7cfb340f2c7ab" providerId="LiveId" clId="{2DDD4B71-7E3B-4321-A77B-B985781EE193}" dt="2023-03-28T21:53:15.199" v="48" actId="47"/>
        <pc:sldMkLst>
          <pc:docMk/>
          <pc:sldMk cId="4012230917" sldId="471"/>
        </pc:sldMkLst>
      </pc:sldChg>
      <pc:sldChg chg="del">
        <pc:chgData name="Tim Cook" userId="d1c7cfb340f2c7ab" providerId="LiveId" clId="{2DDD4B71-7E3B-4321-A77B-B985781EE193}" dt="2023-03-28T21:53:16.263" v="50" actId="47"/>
        <pc:sldMkLst>
          <pc:docMk/>
          <pc:sldMk cId="1509069945" sldId="472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985909236" sldId="472"/>
        </pc:sldMkLst>
        <pc:spChg chg="mod">
          <ac:chgData name="Tim Cook" userId="d1c7cfb340f2c7ab" providerId="LiveId" clId="{2DDD4B71-7E3B-4321-A77B-B985781EE193}" dt="2023-03-28T22:03:22.951" v="991"/>
          <ac:spMkLst>
            <pc:docMk/>
            <pc:sldMk cId="1985909236" sldId="472"/>
            <ac:spMk id="2" creationId="{813A3618-94BF-C048-6FA1-EAE6B67AA26B}"/>
          </ac:spMkLst>
        </pc:spChg>
        <pc:spChg chg="mod">
          <ac:chgData name="Tim Cook" userId="d1c7cfb340f2c7ab" providerId="LiveId" clId="{2DDD4B71-7E3B-4321-A77B-B985781EE193}" dt="2023-03-28T23:05:23.960" v="5713" actId="20577"/>
          <ac:spMkLst>
            <pc:docMk/>
            <pc:sldMk cId="1985909236" sldId="472"/>
            <ac:spMk id="3" creationId="{17256862-C2B8-9B90-8D72-269D0E86D459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3222248560" sldId="473"/>
        </pc:sldMkLst>
        <pc:spChg chg="mod">
          <ac:chgData name="Tim Cook" userId="d1c7cfb340f2c7ab" providerId="LiveId" clId="{2DDD4B71-7E3B-4321-A77B-B985781EE193}" dt="2023-03-28T22:35:40.772" v="4933" actId="20577"/>
          <ac:spMkLst>
            <pc:docMk/>
            <pc:sldMk cId="3222248560" sldId="473"/>
            <ac:spMk id="2" creationId="{2CEF95B9-4D7B-65D7-EA59-7169B56D004B}"/>
          </ac:spMkLst>
        </pc:spChg>
        <pc:spChg chg="mod">
          <ac:chgData name="Tim Cook" userId="d1c7cfb340f2c7ab" providerId="LiveId" clId="{2DDD4B71-7E3B-4321-A77B-B985781EE193}" dt="2023-03-28T22:35:32.137" v="4894" actId="20577"/>
          <ac:spMkLst>
            <pc:docMk/>
            <pc:sldMk cId="3222248560" sldId="473"/>
            <ac:spMk id="3" creationId="{066264D6-649B-16D5-5285-EFC8674CE2F2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112326395" sldId="474"/>
        </pc:sldMkLst>
        <pc:spChg chg="mod">
          <ac:chgData name="Tim Cook" userId="d1c7cfb340f2c7ab" providerId="LiveId" clId="{2DDD4B71-7E3B-4321-A77B-B985781EE193}" dt="2023-03-28T22:35:44.233" v="4934"/>
          <ac:spMkLst>
            <pc:docMk/>
            <pc:sldMk cId="1112326395" sldId="474"/>
            <ac:spMk id="2" creationId="{CB0E5200-E70B-C764-F50E-8320350CC52C}"/>
          </ac:spMkLst>
        </pc:spChg>
        <pc:spChg chg="mod">
          <ac:chgData name="Tim Cook" userId="d1c7cfb340f2c7ab" providerId="LiveId" clId="{2DDD4B71-7E3B-4321-A77B-B985781EE193}" dt="2023-03-28T23:41:00.206" v="5715" actId="14100"/>
          <ac:spMkLst>
            <pc:docMk/>
            <pc:sldMk cId="1112326395" sldId="474"/>
            <ac:spMk id="3" creationId="{498D63DC-6056-9C99-DC6A-8744B4FDD328}"/>
          </ac:spMkLst>
        </pc:spChg>
      </pc:sldChg>
      <pc:sldChg chg="delSp modSp new mod">
        <pc:chgData name="Tim Cook" userId="d1c7cfb340f2c7ab" providerId="LiveId" clId="{2DDD4B71-7E3B-4321-A77B-B985781EE193}" dt="2023-03-28T22:29:53.878" v="4409" actId="478"/>
        <pc:sldMkLst>
          <pc:docMk/>
          <pc:sldMk cId="3273576346" sldId="475"/>
        </pc:sldMkLst>
        <pc:spChg chg="mod">
          <ac:chgData name="Tim Cook" userId="d1c7cfb340f2c7ab" providerId="LiveId" clId="{2DDD4B71-7E3B-4321-A77B-B985781EE193}" dt="2023-03-28T22:29:42.157" v="4408" actId="20577"/>
          <ac:spMkLst>
            <pc:docMk/>
            <pc:sldMk cId="3273576346" sldId="475"/>
            <ac:spMk id="2" creationId="{9C1EAC54-2E61-8FFC-A0AB-36337D8F87D1}"/>
          </ac:spMkLst>
        </pc:spChg>
        <pc:spChg chg="del">
          <ac:chgData name="Tim Cook" userId="d1c7cfb340f2c7ab" providerId="LiveId" clId="{2DDD4B71-7E3B-4321-A77B-B985781EE193}" dt="2023-03-28T22:29:53.878" v="4409" actId="478"/>
          <ac:spMkLst>
            <pc:docMk/>
            <pc:sldMk cId="3273576346" sldId="475"/>
            <ac:spMk id="3" creationId="{B37B6539-E1C6-55C5-B888-BB081E7226F0}"/>
          </ac:spMkLst>
        </pc:spChg>
      </pc:sldChg>
      <pc:sldChg chg="addSp delSp modSp new mod">
        <pc:chgData name="Tim Cook" userId="d1c7cfb340f2c7ab" providerId="LiveId" clId="{2DDD4B71-7E3B-4321-A77B-B985781EE193}" dt="2023-03-29T01:01:04.993" v="5889" actId="1076"/>
        <pc:sldMkLst>
          <pc:docMk/>
          <pc:sldMk cId="2799099025" sldId="476"/>
        </pc:sldMkLst>
        <pc:spChg chg="mod">
          <ac:chgData name="Tim Cook" userId="d1c7cfb340f2c7ab" providerId="LiveId" clId="{2DDD4B71-7E3B-4321-A77B-B985781EE193}" dt="2023-03-29T00:46:43.786" v="5871" actId="20577"/>
          <ac:spMkLst>
            <pc:docMk/>
            <pc:sldMk cId="2799099025" sldId="476"/>
            <ac:spMk id="2" creationId="{9ECB401D-32F5-2EE1-08E4-394ADBA3B8BF}"/>
          </ac:spMkLst>
        </pc:spChg>
        <pc:spChg chg="del">
          <ac:chgData name="Tim Cook" userId="d1c7cfb340f2c7ab" providerId="LiveId" clId="{2DDD4B71-7E3B-4321-A77B-B985781EE193}" dt="2023-03-28T22:30:11.810" v="4458" actId="478"/>
          <ac:spMkLst>
            <pc:docMk/>
            <pc:sldMk cId="2799099025" sldId="476"/>
            <ac:spMk id="3" creationId="{30C54B61-6388-31FF-B756-C11312464611}"/>
          </ac:spMkLst>
        </pc:s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17" creationId="{6BA36380-D1CE-A81E-4F1D-B81C530467B8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27" creationId="{12901F30-B094-B683-290B-9CB8728EEC4E}"/>
          </ac:grpSpMkLst>
        </pc:gr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32" creationId="{DD641DC7-B536-D226-61C5-4458FEE08317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49" creationId="{4FA2F8B1-47C5-DFB8-43B8-1C5DCAFB8889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2" creationId="{0E4C541C-95C9-AE2E-8B98-3E0A566CBE20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7" creationId="{202A6642-E61F-4CAD-41CA-973A6FB6F5B6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60" creationId="{7268547D-A0D0-8225-4F1C-736A75228449}"/>
          </ac:grpSpMkLst>
        </pc:grpChg>
        <pc:inkChg chg="mod">
          <ac:chgData name="Tim Cook" userId="d1c7cfb340f2c7ab" providerId="LiveId" clId="{2DDD4B71-7E3B-4321-A77B-B985781EE193}" dt="2023-03-29T00:54:42.428" v="5882" actId="1076"/>
          <ac:inkMkLst>
            <pc:docMk/>
            <pc:sldMk cId="2799099025" sldId="476"/>
            <ac:inkMk id="20" creationId="{D719166C-1ABD-EB1E-0F53-49C6DA58B6FD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4" creationId="{79F69174-27D7-D201-CDD0-F2FE726D85C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5" creationId="{C5CF766C-2BDE-ECF4-2321-8E42A9DCD985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6" creationId="{037DF3AA-2CE2-73E3-9748-91AFA6A2B22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7" creationId="{B3EED470-AEB0-5274-7EC5-B7733F124A28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48" creationId="{4A0EA284-3A88-796A-E32C-236C6145C162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0" creationId="{CD8A4158-9A0F-81E0-2478-F5C23D238CE3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1" creationId="{0993DA8A-AB44-D215-3377-1DACBE2FB97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3" creationId="{5FB9104D-0B23-30E1-FD2E-7E57E3F9F0D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4" creationId="{78B21C9D-A370-F6FC-D5DA-6DE84C2ED050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5" creationId="{E0DCE3E0-BA0B-E459-B463-AB0EE046C34E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6" creationId="{39CABA35-0205-7981-CEC8-1B2252C1FDC7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8" creationId="{C5B34FEA-2973-F9D5-4B2A-A122498CDB3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9" creationId="{9A469DBE-D67C-548C-347F-2A79B9B3C7C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1" creationId="{43FF145E-A248-CA36-3D58-BABDB9752CA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2" creationId="{9571C1AE-5D58-AE33-FAD7-8525361DC35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3" creationId="{D8FC41FD-EE59-B3BD-7C97-9459A45CADDA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4" creationId="{20E29CDD-0115-F1BA-68BE-B7566C53B77C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5" creationId="{CDE6F4E1-89B6-A909-63CA-AC6DAD64EA33}"/>
          </ac:inkMkLst>
        </pc:inkChg>
        <pc:cxnChg chg="add mod">
          <ac:chgData name="Tim Cook" userId="d1c7cfb340f2c7ab" providerId="LiveId" clId="{2DDD4B71-7E3B-4321-A77B-B985781EE193}" dt="2023-03-29T00:59:18.730" v="5888" actId="208"/>
          <ac:cxnSpMkLst>
            <pc:docMk/>
            <pc:sldMk cId="2799099025" sldId="476"/>
            <ac:cxnSpMk id="4" creationId="{1ED5E71F-0FDD-A6F0-A36F-91DE88C395C9}"/>
          </ac:cxnSpMkLst>
        </pc:cxnChg>
      </pc:sldChg>
      <pc:sldChg chg="addSp delSp modSp new mod">
        <pc:chgData name="Tim Cook" userId="d1c7cfb340f2c7ab" providerId="LiveId" clId="{2DDD4B71-7E3B-4321-A77B-B985781EE193}" dt="2023-03-29T01:12:35.234" v="5892" actId="1076"/>
        <pc:sldMkLst>
          <pc:docMk/>
          <pc:sldMk cId="1739644181" sldId="477"/>
        </pc:sldMkLst>
        <pc:spChg chg="mod">
          <ac:chgData name="Tim Cook" userId="d1c7cfb340f2c7ab" providerId="LiveId" clId="{2DDD4B71-7E3B-4321-A77B-B985781EE193}" dt="2023-03-29T00:47:57.431" v="5880" actId="6549"/>
          <ac:spMkLst>
            <pc:docMk/>
            <pc:sldMk cId="1739644181" sldId="477"/>
            <ac:spMk id="2" creationId="{C4C05D02-EFAB-161C-1ED5-C8AFEB3B4F35}"/>
          </ac:spMkLst>
        </pc:spChg>
        <pc:spChg chg="del">
          <ac:chgData name="Tim Cook" userId="d1c7cfb340f2c7ab" providerId="LiveId" clId="{2DDD4B71-7E3B-4321-A77B-B985781EE193}" dt="2023-03-28T22:31:00.223" v="4572" actId="478"/>
          <ac:spMkLst>
            <pc:docMk/>
            <pc:sldMk cId="1739644181" sldId="477"/>
            <ac:spMk id="3" creationId="{D48840E9-95CC-4F4E-BA1C-39E270EC73C8}"/>
          </ac:spMkLst>
        </pc:spChg>
        <pc:grpChg chg="add mod">
          <ac:chgData name="Tim Cook" userId="d1c7cfb340f2c7ab" providerId="LiveId" clId="{2DDD4B71-7E3B-4321-A77B-B985781EE193}" dt="2023-03-29T01:12:35.234" v="5892" actId="1076"/>
          <ac:grpSpMkLst>
            <pc:docMk/>
            <pc:sldMk cId="1739644181" sldId="477"/>
            <ac:grpSpMk id="3" creationId="{754DE5FF-0DBF-9C49-6A1C-B2C2FF8A74A6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4" creationId="{80D1E228-3C26-EE37-FFB4-8A790A5578FD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" creationId="{512B0F1C-B10F-8791-84A8-45017AE50156}"/>
          </ac:grpSpMkLst>
        </pc:grpChg>
        <pc:grpChg chg="add mod">
          <ac:chgData name="Tim Cook" userId="d1c7cfb340f2c7ab" providerId="LiveId" clId="{2DDD4B71-7E3B-4321-A77B-B985781EE193}" dt="2023-03-29T00:39:16.386" v="5821" actId="1076"/>
          <ac:grpSpMkLst>
            <pc:docMk/>
            <pc:sldMk cId="1739644181" sldId="477"/>
            <ac:grpSpMk id="15" creationId="{76D6C93D-BB67-EEDA-D7D6-5DE9B0613E4E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8" creationId="{250B0937-9AE3-FFDF-7ABF-22D0A48F19DA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24" creationId="{1B96D5FD-482C-EAAD-4A8A-7FC18D675415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1" creationId="{6ADF5AFD-FF17-6ED0-1D94-1679B758F6E3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6" creationId="{7C1D526E-DC14-2AB0-D8E7-28095DBFB8E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2" creationId="{7F390A0E-85B9-A41D-6AEC-FCF14FC651D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4" creationId="{D072AAC4-9648-94A5-7BAA-2440EFABF28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13" creationId="{7B75F977-3393-62BA-6E5F-C33C57080976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48" creationId="{A04C9F08-35D9-3504-6202-423E7407F515}"/>
          </ac:grpSpMkLst>
        </pc:grp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8" creationId="{D7410DC4-9C78-E4F3-EC48-9FF853FE031D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4" creationId="{429C92D5-0D10-7E45-BE4E-2EA614D50ABB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5" creationId="{6689CF58-846B-632D-3F01-23E693BACD8C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6" creationId="{652813B9-0D55-01D5-CDFA-2B529B75DF7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6" creationId="{80A0E6EE-7CE7-26D0-23B5-21207C14E93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7" creationId="{06518458-1959-ED7A-ADC2-1ED55C79038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7" creationId="{323BFC00-30D7-F6F3-28A8-CA15C088BF7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1" creationId="{351CE3D0-8788-7EA0-65DE-B4D3015B38BE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2" creationId="{51E6631F-1A56-A38F-A856-AEB8FD7EFCDF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3" creationId="{B38062A8-3617-6BC7-9AAB-EE08CDB4020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5" creationId="{32B40ED5-28AE-6F4E-3AA8-544A23ADA5F5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6" creationId="{464C01BD-6EC4-1279-02A4-2E4B6BED0906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7" creationId="{87226F57-BC74-BC31-89D1-07A622BD09C4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8" creationId="{3377A4CE-D791-D304-7564-39FD9DC7B46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9" creationId="{08F284F2-2FAF-6361-F2B9-CC25F389CE13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30" creationId="{260387B4-CEDD-350C-39EA-061A1B6D203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2" creationId="{D1B9A3E2-DDFD-BBA7-AA9D-DC4D6B493D5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3" creationId="{7A38697D-1915-4CCD-0167-36DEBD6A1648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4" creationId="{9284F155-3B7E-6BE1-207B-082892FCDEC0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5" creationId="{2E435B31-D110-3050-CA19-F673B718DC7D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7" creationId="{9DD4702E-099D-C5B3-C196-E93F4B478561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8" creationId="{206A0EB8-B7E8-4084-69A5-8A2F7133A3E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9" creationId="{23B6D162-57A4-3BAE-952F-DC1DA847B845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0" creationId="{A780F1FA-0DC5-8F81-36B5-9090F689004C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1" creationId="{83095B51-07A0-5473-83BC-2E9EF4477628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2" creationId="{8CFBDD99-9B55-8486-0DFD-DB2425957C9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3" creationId="{FFC96DE1-921F-3AC2-0FC6-409E35E15A15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4" creationId="{845A72C9-4B4F-D9FF-8BD3-35FD154B3F3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80" creationId="{94588F6A-9DC1-4817-0D51-FE2B0B27B06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0" creationId="{A8EB4658-2115-DC58-2EDF-A15B257F6D0C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14" creationId="{F10127A3-0C23-431B-59E7-353F01B534EF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31" creationId="{59048894-46FA-8193-40E0-3C890CFA6E30}"/>
          </ac:inkMkLst>
        </pc:inkChg>
        <pc:cxnChg chg="add mod">
          <ac:chgData name="Tim Cook" userId="d1c7cfb340f2c7ab" providerId="LiveId" clId="{2DDD4B71-7E3B-4321-A77B-B985781EE193}" dt="2023-03-29T00:47:30.922" v="5878" actId="1035"/>
          <ac:cxnSpMkLst>
            <pc:docMk/>
            <pc:sldMk cId="1739644181" sldId="477"/>
            <ac:cxnSpMk id="149" creationId="{EA37CD2D-5B8E-E568-DC31-AE63AB940860}"/>
          </ac:cxnSpMkLst>
        </pc:cxnChg>
      </pc:sldChg>
      <pc:sldChg chg="new del">
        <pc:chgData name="Tim Cook" userId="d1c7cfb340f2c7ab" providerId="LiveId" clId="{2DDD4B71-7E3B-4321-A77B-B985781EE193}" dt="2023-03-28T22:40:21.926" v="5382" actId="47"/>
        <pc:sldMkLst>
          <pc:docMk/>
          <pc:sldMk cId="2952569833" sldId="478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2756074170" sldId="479"/>
        </pc:sldMkLst>
        <pc:spChg chg="mod">
          <ac:chgData name="Tim Cook" userId="d1c7cfb340f2c7ab" providerId="LiveId" clId="{2DDD4B71-7E3B-4321-A77B-B985781EE193}" dt="2023-03-28T22:36:58.093" v="5129" actId="20577"/>
          <ac:spMkLst>
            <pc:docMk/>
            <pc:sldMk cId="2756074170" sldId="479"/>
            <ac:spMk id="2" creationId="{0EBCAE7A-12E0-4B86-0116-DD098593FD1A}"/>
          </ac:spMkLst>
        </pc:spChg>
        <pc:spChg chg="mod">
          <ac:chgData name="Tim Cook" userId="d1c7cfb340f2c7ab" providerId="LiveId" clId="{2DDD4B71-7E3B-4321-A77B-B985781EE193}" dt="2023-03-28T22:38:49.902" v="5381" actId="20577"/>
          <ac:spMkLst>
            <pc:docMk/>
            <pc:sldMk cId="2756074170" sldId="479"/>
            <ac:spMk id="3" creationId="{2E02F8F6-DA1C-7F12-C140-65618BDBBA7D}"/>
          </ac:spMkLst>
        </pc:sp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D2C340A7-B1F4-4E9E-ADFD-B6FCFA9C1590}"/>
    <pc:docChg chg="undo custSel addSld delSld modSld">
      <pc:chgData name="Tim Cook" userId="d1c7cfb340f2c7ab" providerId="LiveId" clId="{D2C340A7-B1F4-4E9E-ADFD-B6FCFA9C1590}" dt="2023-03-26T23:55:18.933" v="675" actId="1076"/>
      <pc:docMkLst>
        <pc:docMk/>
      </pc:docMkLst>
      <pc:sldChg chg="modSp mod">
        <pc:chgData name="Tim Cook" userId="d1c7cfb340f2c7ab" providerId="LiveId" clId="{D2C340A7-B1F4-4E9E-ADFD-B6FCFA9C1590}" dt="2023-03-26T23:12:30.631" v="84" actId="20577"/>
        <pc:sldMkLst>
          <pc:docMk/>
          <pc:sldMk cId="1484025802" sldId="449"/>
        </pc:sldMkLst>
        <pc:spChg chg="mod">
          <ac:chgData name="Tim Cook" userId="d1c7cfb340f2c7ab" providerId="LiveId" clId="{D2C340A7-B1F4-4E9E-ADFD-B6FCFA9C1590}" dt="2023-03-26T23:12:25.879" v="8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D2C340A7-B1F4-4E9E-ADFD-B6FCFA9C1590}" dt="2023-03-26T23:12:30.631" v="8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D2C340A7-B1F4-4E9E-ADFD-B6FCFA9C1590}" dt="2023-03-26T23:12:33.306" v="86" actId="47"/>
        <pc:sldMkLst>
          <pc:docMk/>
          <pc:sldMk cId="2902850203" sldId="457"/>
        </pc:sldMkLst>
      </pc:sldChg>
      <pc:sldChg chg="del">
        <pc:chgData name="Tim Cook" userId="d1c7cfb340f2c7ab" providerId="LiveId" clId="{D2C340A7-B1F4-4E9E-ADFD-B6FCFA9C1590}" dt="2023-03-26T23:12:33.550" v="87" actId="47"/>
        <pc:sldMkLst>
          <pc:docMk/>
          <pc:sldMk cId="4071529067" sldId="458"/>
        </pc:sldMkLst>
      </pc:sldChg>
      <pc:sldChg chg="del">
        <pc:chgData name="Tim Cook" userId="d1c7cfb340f2c7ab" providerId="LiveId" clId="{D2C340A7-B1F4-4E9E-ADFD-B6FCFA9C1590}" dt="2023-03-26T23:12:32.917" v="85" actId="47"/>
        <pc:sldMkLst>
          <pc:docMk/>
          <pc:sldMk cId="4048246225" sldId="459"/>
        </pc:sldMkLst>
      </pc:sldChg>
      <pc:sldChg chg="del">
        <pc:chgData name="Tim Cook" userId="d1c7cfb340f2c7ab" providerId="LiveId" clId="{D2C340A7-B1F4-4E9E-ADFD-B6FCFA9C1590}" dt="2023-03-26T23:12:33.808" v="88" actId="47"/>
        <pc:sldMkLst>
          <pc:docMk/>
          <pc:sldMk cId="21017805" sldId="460"/>
        </pc:sldMkLst>
      </pc:sldChg>
      <pc:sldChg chg="del">
        <pc:chgData name="Tim Cook" userId="d1c7cfb340f2c7ab" providerId="LiveId" clId="{D2C340A7-B1F4-4E9E-ADFD-B6FCFA9C1590}" dt="2023-03-26T23:12:34.302" v="89" actId="47"/>
        <pc:sldMkLst>
          <pc:docMk/>
          <pc:sldMk cId="365444213" sldId="461"/>
        </pc:sldMkLst>
      </pc:sldChg>
      <pc:sldChg chg="del">
        <pc:chgData name="Tim Cook" userId="d1c7cfb340f2c7ab" providerId="LiveId" clId="{D2C340A7-B1F4-4E9E-ADFD-B6FCFA9C1590}" dt="2023-03-26T23:14:58.113" v="92" actId="47"/>
        <pc:sldMkLst>
          <pc:docMk/>
          <pc:sldMk cId="1618069129" sldId="462"/>
        </pc:sldMkLst>
      </pc:sldChg>
      <pc:sldChg chg="del">
        <pc:chgData name="Tim Cook" userId="d1c7cfb340f2c7ab" providerId="LiveId" clId="{D2C340A7-B1F4-4E9E-ADFD-B6FCFA9C1590}" dt="2023-03-26T23:14:58.785" v="93" actId="47"/>
        <pc:sldMkLst>
          <pc:docMk/>
          <pc:sldMk cId="3335481930" sldId="463"/>
        </pc:sldMkLst>
      </pc:sldChg>
      <pc:sldChg chg="del">
        <pc:chgData name="Tim Cook" userId="d1c7cfb340f2c7ab" providerId="LiveId" clId="{D2C340A7-B1F4-4E9E-ADFD-B6FCFA9C1590}" dt="2023-03-26T23:12:36.062" v="90" actId="47"/>
        <pc:sldMkLst>
          <pc:docMk/>
          <pc:sldMk cId="3075272184" sldId="464"/>
        </pc:sldMkLst>
      </pc:sldChg>
      <pc:sldChg chg="add">
        <pc:chgData name="Tim Cook" userId="d1c7cfb340f2c7ab" providerId="LiveId" clId="{D2C340A7-B1F4-4E9E-ADFD-B6FCFA9C1590}" dt="2023-03-26T23:14:45.374" v="91"/>
        <pc:sldMkLst>
          <pc:docMk/>
          <pc:sldMk cId="3335275008" sldId="464"/>
        </pc:sldMkLst>
      </pc:sldChg>
      <pc:sldChg chg="addSp delSp modSp new mod">
        <pc:chgData name="Tim Cook" userId="d1c7cfb340f2c7ab" providerId="LiveId" clId="{D2C340A7-B1F4-4E9E-ADFD-B6FCFA9C1590}" dt="2023-03-26T23:33:05.842" v="413" actId="1076"/>
        <pc:sldMkLst>
          <pc:docMk/>
          <pc:sldMk cId="2594090708" sldId="465"/>
        </pc:sldMkLst>
        <pc:spChg chg="mod">
          <ac:chgData name="Tim Cook" userId="d1c7cfb340f2c7ab" providerId="LiveId" clId="{D2C340A7-B1F4-4E9E-ADFD-B6FCFA9C1590}" dt="2023-03-26T23:28:29.929" v="391" actId="1076"/>
          <ac:spMkLst>
            <pc:docMk/>
            <pc:sldMk cId="2594090708" sldId="465"/>
            <ac:spMk id="2" creationId="{5C6A5A0B-3C2A-B553-E7A9-C9541CD3D574}"/>
          </ac:spMkLst>
        </pc:spChg>
        <pc:spChg chg="del">
          <ac:chgData name="Tim Cook" userId="d1c7cfb340f2c7ab" providerId="LiveId" clId="{D2C340A7-B1F4-4E9E-ADFD-B6FCFA9C1590}" dt="2023-03-26T23:16:19.703" v="132" actId="478"/>
          <ac:spMkLst>
            <pc:docMk/>
            <pc:sldMk cId="2594090708" sldId="465"/>
            <ac:spMk id="3" creationId="{93736AE7-7C4C-A51B-9B0B-190528A7C4A2}"/>
          </ac:spMkLst>
        </pc:spChg>
        <pc:grpChg chg="mod">
          <ac:chgData name="Tim Cook" userId="d1c7cfb340f2c7ab" providerId="LiveId" clId="{D2C340A7-B1F4-4E9E-ADFD-B6FCFA9C1590}" dt="2023-03-26T23:28:27.594" v="389" actId="1076"/>
          <ac:grpSpMkLst>
            <pc:docMk/>
            <pc:sldMk cId="2594090708" sldId="465"/>
            <ac:grpSpMk id="17" creationId="{5348F145-39D3-5B04-D169-C373B685D300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7" creationId="{8058114F-1D3E-3DA4-04F9-862B49CC1F15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88" creationId="{1E82E440-BDE6-65CA-1B40-C0CD3154773C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03" creationId="{329CFABD-8122-64E5-D9F3-85C796D15BF5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18" creationId="{086E5158-C66C-6FB5-1120-59806CF33163}"/>
          </ac:grpSpMkLst>
        </pc:grp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79" creationId="{097C0692-3297-EDEF-6FE8-E60B53864376}"/>
          </ac:inkMkLst>
        </pc:ink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90" creationId="{BFF11974-A47D-E0AD-1129-9EDEEE7BC5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4" creationId="{37D98CFF-61C0-9457-5B3E-D4EB9468F0D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5" creationId="{6F85E9E8-F6B3-D16E-3D88-0AF8ECC9822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6" creationId="{68E5D3BC-5DE4-2532-8878-4F7739EE99A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7" creationId="{5DCD7A41-5921-2D69-74E9-F20F3519184A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8" creationId="{869B7EF0-D93C-FEE1-ABC0-595EAB59FFD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9" creationId="{1303EACE-0C03-37CF-C55A-55494A6FF6E8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0" creationId="{C37B1926-37D1-258E-CAB1-807D5C1697EE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1" creationId="{340CB2FA-32D2-83D2-7391-F2CC1FC21E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2" creationId="{ABA26D10-F4EF-E1F2-E730-2181C1F14A7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3" creationId="{B758BEF3-6344-4B34-F1C4-C6EF6E38BFC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4" creationId="{79C1821A-594A-8CDF-D347-3542FB1171A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5" creationId="{4604C75D-F8F4-5DD6-A00F-38EEE1ADDC8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6" creationId="{CD80E26B-B369-C7F6-76AA-920DF82C61E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7" creationId="{2D34B536-B3C7-658E-8ABE-33DA0E9D52DC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9" creationId="{943BB3FC-32BD-9DD8-7649-900B7E2413F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0" creationId="{F0C744DE-3EF7-EDF6-1AED-DAD24D859C51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1" creationId="{6A92964C-5EE6-7D7C-7F6A-A3A3195BC86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2" creationId="{50F05B34-CD76-2F8A-AE33-BD4F51558E0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3" creationId="{83C771C3-D5EC-3833-D9A9-CA488809812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4" creationId="{EC1EDEC4-9F83-6385-F298-CE84A9AB8C02}"/>
          </ac:inkMkLst>
        </pc:inkChg>
        <pc:cxnChg chg="add mod">
          <ac:chgData name="Tim Cook" userId="d1c7cfb340f2c7ab" providerId="LiveId" clId="{D2C340A7-B1F4-4E9E-ADFD-B6FCFA9C1590}" dt="2023-03-26T23:33:05.842" v="413" actId="1076"/>
          <ac:cxnSpMkLst>
            <pc:docMk/>
            <pc:sldMk cId="2594090708" sldId="465"/>
            <ac:cxnSpMk id="125" creationId="{127FF90D-DAFB-45CB-C1D5-D174BF81080D}"/>
          </ac:cxnSpMkLst>
        </pc:cxnChg>
      </pc:sldChg>
      <pc:sldChg chg="addSp delSp modSp new mod">
        <pc:chgData name="Tim Cook" userId="d1c7cfb340f2c7ab" providerId="LiveId" clId="{D2C340A7-B1F4-4E9E-ADFD-B6FCFA9C1590}" dt="2023-03-26T23:32:59.363" v="411" actId="1076"/>
        <pc:sldMkLst>
          <pc:docMk/>
          <pc:sldMk cId="1751585905" sldId="466"/>
        </pc:sldMkLst>
        <pc:spChg chg="mod">
          <ac:chgData name="Tim Cook" userId="d1c7cfb340f2c7ab" providerId="LiveId" clId="{D2C340A7-B1F4-4E9E-ADFD-B6FCFA9C1590}" dt="2023-03-26T23:17:20.430" v="179" actId="20577"/>
          <ac:spMkLst>
            <pc:docMk/>
            <pc:sldMk cId="1751585905" sldId="466"/>
            <ac:spMk id="2" creationId="{F72BDE73-DF6B-CF5A-19C3-BACFAEF595A9}"/>
          </ac:spMkLst>
        </pc:spChg>
        <pc:spChg chg="del">
          <ac:chgData name="Tim Cook" userId="d1c7cfb340f2c7ab" providerId="LiveId" clId="{D2C340A7-B1F4-4E9E-ADFD-B6FCFA9C1590}" dt="2023-03-26T23:17:25.776" v="180" actId="478"/>
          <ac:spMkLst>
            <pc:docMk/>
            <pc:sldMk cId="1751585905" sldId="466"/>
            <ac:spMk id="3" creationId="{20BC3374-582A-58C5-9400-12D350F7716D}"/>
          </ac:spMkLst>
        </pc:spChg>
        <pc:grpChg chg="mod">
          <ac:chgData name="Tim Cook" userId="d1c7cfb340f2c7ab" providerId="LiveId" clId="{D2C340A7-B1F4-4E9E-ADFD-B6FCFA9C1590}" dt="2023-03-26T23:31:32.670" v="405" actId="1076"/>
          <ac:grpSpMkLst>
            <pc:docMk/>
            <pc:sldMk cId="1751585905" sldId="466"/>
            <ac:grpSpMk id="5" creationId="{857F7256-9876-97F3-108D-034C390A4FAF}"/>
          </ac:grpSpMkLst>
        </pc:grpChg>
        <pc:grpChg chg="del">
          <ac:chgData name="Tim Cook" userId="d1c7cfb340f2c7ab" providerId="LiveId" clId="{D2C340A7-B1F4-4E9E-ADFD-B6FCFA9C1590}" dt="2023-03-26T23:31:05.248" v="402" actId="478"/>
          <ac:grpSpMkLst>
            <pc:docMk/>
            <pc:sldMk cId="1751585905" sldId="466"/>
            <ac:grpSpMk id="12" creationId="{98B04741-F8A3-ACC3-16CF-D7A776AE8856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13" creationId="{EF127255-3D93-8A98-42D7-E3B214AE3900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28" creationId="{3E4ED953-0A6A-E0D2-A4DD-339B8E2E37C0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0" creationId="{D837C3C6-09CC-F3BC-86C0-3E398A3D3451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3" creationId="{AD554C7D-CF2C-87D4-4B3A-2F215C93B4F4}"/>
          </ac:grpSpMkLst>
        </pc:grp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6" creationId="{BCBB7218-14FA-2979-1E0C-370377CAFA22}"/>
          </ac:inkMkLst>
        </pc:inkChg>
        <pc:inkChg chg="del mod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7" creationId="{FE7F5EF0-AB0B-0090-14B4-B328904EE641}"/>
          </ac:inkMkLst>
        </pc:inkChg>
        <pc:inkChg chg="del">
          <ac:chgData name="Tim Cook" userId="d1c7cfb340f2c7ab" providerId="LiveId" clId="{D2C340A7-B1F4-4E9E-ADFD-B6FCFA9C1590}" dt="2023-03-26T23:30:59.590" v="398" actId="478"/>
          <ac:inkMkLst>
            <pc:docMk/>
            <pc:sldMk cId="1751585905" sldId="466"/>
            <ac:inkMk id="8" creationId="{37AE7461-725C-CFF5-7B79-C1262A76A957}"/>
          </ac:inkMkLst>
        </pc:ink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9" creationId="{97F6A241-9223-8779-1234-2DAD2E88E4EF}"/>
          </ac:inkMkLst>
        </pc:inkChg>
        <pc:inkChg chg="del">
          <ac:chgData name="Tim Cook" userId="d1c7cfb340f2c7ab" providerId="LiveId" clId="{D2C340A7-B1F4-4E9E-ADFD-B6FCFA9C1590}" dt="2023-03-26T23:30:56.263" v="396" actId="478"/>
          <ac:inkMkLst>
            <pc:docMk/>
            <pc:sldMk cId="1751585905" sldId="466"/>
            <ac:inkMk id="10" creationId="{B7329A26-BDD6-8734-9014-DF4980872363}"/>
          </ac:inkMkLst>
        </pc:inkChg>
        <pc:inkChg chg="del">
          <ac:chgData name="Tim Cook" userId="d1c7cfb340f2c7ab" providerId="LiveId" clId="{D2C340A7-B1F4-4E9E-ADFD-B6FCFA9C1590}" dt="2023-03-26T23:30:55.231" v="395" actId="478"/>
          <ac:inkMkLst>
            <pc:docMk/>
            <pc:sldMk cId="1751585905" sldId="466"/>
            <ac:inkMk id="11" creationId="{3ED0E39C-C5E1-76D9-7637-7A7C80E964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4" creationId="{454B82BE-F661-01D1-0352-179B9AA01A50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5" creationId="{40546058-4993-CEC8-275C-B03C286B2EFF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6" creationId="{D55E6462-9D51-FF28-3751-0B1B70958C7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7" creationId="{766A2039-4755-B64F-3F3F-D5BE8D7BE14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8" creationId="{135CE973-76B0-F4EA-909B-580761DC89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9" creationId="{B50FBAF0-D5EC-6996-A905-9E58463F758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0" creationId="{1F428CC9-CA12-DCCB-3920-92D55BD748D6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1" creationId="{45931273-D57B-C31E-A7EE-DA29ADDB95D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2" creationId="{4CFE9F5F-4D61-2897-AACC-F337E37401A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3" creationId="{9C01E078-5836-E94C-7799-8BC78C538CB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4" creationId="{7153160E-9A90-1CE0-8A99-CC04495E92A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5" creationId="{9F0E2170-ED30-1FD9-01C6-3AC7A28B93D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6" creationId="{2F06DF84-FF55-31E9-DFDB-DC05C089350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7" creationId="{B6CEDE22-6DF8-275B-AC0A-9FF60E436A1D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9" creationId="{93095C45-3B5B-7CD0-81B4-974CC69258AC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0" creationId="{2C22510B-2A46-0D91-F348-F0E941E2313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1" creationId="{86F475B8-763A-B105-75C8-B7EF712D069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2" creationId="{BDD277C9-0612-79C2-EC92-0A0F98AA1549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3" creationId="{B624B404-379D-2CD8-14A3-B5C4298D367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4" creationId="{7CCF1673-40AB-993C-EEE1-6E3FDAE42689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1" creationId="{53EFD506-083E-FAE1-C71D-1CF8C6904087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2" creationId="{6918D6A1-1094-C312-E822-2EAFAA6F33F4}"/>
          </ac:inkMkLst>
        </pc:inkChg>
        <pc:cxnChg chg="add mod">
          <ac:chgData name="Tim Cook" userId="d1c7cfb340f2c7ab" providerId="LiveId" clId="{D2C340A7-B1F4-4E9E-ADFD-B6FCFA9C1590}" dt="2023-03-26T23:32:53.738" v="409"/>
          <ac:cxnSpMkLst>
            <pc:docMk/>
            <pc:sldMk cId="1751585905" sldId="466"/>
            <ac:cxnSpMk id="44" creationId="{5F8E70B7-C543-8451-3F47-D10567C2B2DA}"/>
          </ac:cxnSpMkLst>
        </pc:cxnChg>
        <pc:cxnChg chg="add mod">
          <ac:chgData name="Tim Cook" userId="d1c7cfb340f2c7ab" providerId="LiveId" clId="{D2C340A7-B1F4-4E9E-ADFD-B6FCFA9C1590}" dt="2023-03-26T23:32:59.363" v="411" actId="1076"/>
          <ac:cxnSpMkLst>
            <pc:docMk/>
            <pc:sldMk cId="1751585905" sldId="466"/>
            <ac:cxnSpMk id="45" creationId="{CD15B121-CD3E-67DC-C354-256325E318C8}"/>
          </ac:cxnSpMkLst>
        </pc:cxnChg>
      </pc:sldChg>
      <pc:sldChg chg="addSp delSp modSp new mod">
        <pc:chgData name="Tim Cook" userId="d1c7cfb340f2c7ab" providerId="LiveId" clId="{D2C340A7-B1F4-4E9E-ADFD-B6FCFA9C1590}" dt="2023-03-26T23:37:36.126" v="495" actId="20577"/>
        <pc:sldMkLst>
          <pc:docMk/>
          <pc:sldMk cId="1237977900" sldId="467"/>
        </pc:sldMkLst>
        <pc:spChg chg="mod">
          <ac:chgData name="Tim Cook" userId="d1c7cfb340f2c7ab" providerId="LiveId" clId="{D2C340A7-B1F4-4E9E-ADFD-B6FCFA9C1590}" dt="2023-03-26T23:37:36.126" v="495" actId="20577"/>
          <ac:spMkLst>
            <pc:docMk/>
            <pc:sldMk cId="1237977900" sldId="467"/>
            <ac:spMk id="2" creationId="{72CA6B6C-A6BF-967E-8915-24E43BF096A8}"/>
          </ac:spMkLst>
        </pc:spChg>
        <pc:spChg chg="del">
          <ac:chgData name="Tim Cook" userId="d1c7cfb340f2c7ab" providerId="LiveId" clId="{D2C340A7-B1F4-4E9E-ADFD-B6FCFA9C1590}" dt="2023-03-26T23:19:50.574" v="282" actId="478"/>
          <ac:spMkLst>
            <pc:docMk/>
            <pc:sldMk cId="1237977900" sldId="467"/>
            <ac:spMk id="3" creationId="{FCAB17EB-1809-1DDC-1548-BC12919FA62E}"/>
          </ac:spMkLst>
        </pc:s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4" creationId="{BE33A2A5-CCAF-7A53-9C67-476E4671734E}"/>
          </ac:grpSpMkLst>
        </pc:gr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19" creationId="{09BA3A3A-064E-5CCD-27B6-70D847ACBCB7}"/>
          </ac:grpSpMkLst>
        </pc:grp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5" creationId="{4144D976-9EBF-5D1D-8C73-BD4789A1F8D5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6" creationId="{48D16667-1211-C63B-DA60-F5570BACFBD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7" creationId="{8687846F-0DDB-248E-B433-2AD5059EC79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8" creationId="{C5A3F9FA-F7F0-6EB8-D044-420ACE9A9DF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9" creationId="{423DC447-53BC-A01F-A464-0D0A8E97102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0" creationId="{9BA5F4F9-E384-18AF-C1CA-D24D3D4CE814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1" creationId="{64F89075-05BF-C5AC-3A11-BB89FE559921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2" creationId="{78AD38D8-A8FE-64F3-0093-FCE83CC639B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3" creationId="{A0EE3651-A9A2-7525-FBED-84D02F842E1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4" creationId="{29D3C5F6-5B12-2931-C51D-99BCDD934522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5" creationId="{435137AD-24CC-8136-7D08-2C3181FCA73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6" creationId="{A8823C9A-E2DD-9ECE-0622-D6D5CF5D544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7" creationId="{75C3D3FE-2A5B-9801-5172-A2A4EE927B2C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8" creationId="{A2352983-BAB7-D046-9EF5-315EEB60AED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0" creationId="{18B8E8D1-3277-EEF5-B4D3-0B5FD927CF2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1" creationId="{70DB87C0-6E9A-2955-C665-3FD87E040B4D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2" creationId="{EBC66FD8-6701-8F17-063A-7A8BEA7DFD6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3" creationId="{CD896F2B-EE88-2841-6C6B-44A0B4E52D6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4" creationId="{39B5F9BE-848F-D447-65A1-7DA2D4180E9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5" creationId="{B0F07FAD-C536-5F4B-D169-75FF5D226926}"/>
          </ac:inkMkLst>
        </pc:inkChg>
      </pc:sldChg>
      <pc:sldChg chg="delSp modSp new mod">
        <pc:chgData name="Tim Cook" userId="d1c7cfb340f2c7ab" providerId="LiveId" clId="{D2C340A7-B1F4-4E9E-ADFD-B6FCFA9C1590}" dt="2023-03-26T23:20:11.367" v="336" actId="478"/>
        <pc:sldMkLst>
          <pc:docMk/>
          <pc:sldMk cId="1235306705" sldId="468"/>
        </pc:sldMkLst>
        <pc:spChg chg="mod">
          <ac:chgData name="Tim Cook" userId="d1c7cfb340f2c7ab" providerId="LiveId" clId="{D2C340A7-B1F4-4E9E-ADFD-B6FCFA9C1590}" dt="2023-03-26T23:20:06.302" v="335" actId="20577"/>
          <ac:spMkLst>
            <pc:docMk/>
            <pc:sldMk cId="1235306705" sldId="468"/>
            <ac:spMk id="2" creationId="{7242D19D-D32F-BABF-2C13-8ACCAEB60B2F}"/>
          </ac:spMkLst>
        </pc:spChg>
        <pc:spChg chg="del">
          <ac:chgData name="Tim Cook" userId="d1c7cfb340f2c7ab" providerId="LiveId" clId="{D2C340A7-B1F4-4E9E-ADFD-B6FCFA9C1590}" dt="2023-03-26T23:20:11.367" v="336" actId="478"/>
          <ac:spMkLst>
            <pc:docMk/>
            <pc:sldMk cId="1235306705" sldId="468"/>
            <ac:spMk id="3" creationId="{11A2005F-CECA-3EF9-C952-8389F49F7B4D}"/>
          </ac:spMkLst>
        </pc:spChg>
      </pc:sldChg>
      <pc:sldChg chg="addSp delSp modSp new mod">
        <pc:chgData name="Tim Cook" userId="d1c7cfb340f2c7ab" providerId="LiveId" clId="{D2C340A7-B1F4-4E9E-ADFD-B6FCFA9C1590}" dt="2023-03-26T23:55:18.933" v="675" actId="1076"/>
        <pc:sldMkLst>
          <pc:docMk/>
          <pc:sldMk cId="937315450" sldId="469"/>
        </pc:sldMkLst>
        <pc:spChg chg="mod">
          <ac:chgData name="Tim Cook" userId="d1c7cfb340f2c7ab" providerId="LiveId" clId="{D2C340A7-B1F4-4E9E-ADFD-B6FCFA9C1590}" dt="2023-03-26T23:20:31.239" v="386" actId="20577"/>
          <ac:spMkLst>
            <pc:docMk/>
            <pc:sldMk cId="937315450" sldId="469"/>
            <ac:spMk id="2" creationId="{43E4883E-1690-3B3E-D63A-BA2190299060}"/>
          </ac:spMkLst>
        </pc:s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" creationId="{A3C8D10C-5629-B3F6-921B-97679840628F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4" creationId="{6C528080-4394-A770-5430-D30D33C0A95D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8" creationId="{2EFE1E8B-1EC5-D164-59DB-D21E38A78288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22" creationId="{73E05CAE-0334-06DF-F2DD-806F41AEDD49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1" creationId="{000D899E-F72E-3822-B133-17DD188C9777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5" creationId="{B85741B2-707C-B514-5E8A-AE11F1F2EA91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8" creationId="{06D4A4AE-117C-4EE9-AF76-3DDD7D3F0BB3}"/>
          </ac:grpSpMkLst>
        </pc:grpChg>
        <pc:grpChg chg="mod">
          <ac:chgData name="Tim Cook" userId="d1c7cfb340f2c7ab" providerId="LiveId" clId="{D2C340A7-B1F4-4E9E-ADFD-B6FCFA9C1590}" dt="2023-03-26T23:51:29.372" v="654" actId="1076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6" creationId="{4E0789F7-EB98-7048-BAA1-10DA6085D909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85" creationId="{57E58662-3BAF-0E69-7B25-85F2EBB39CC6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92" creationId="{359FB198-F2CD-46CB-8B54-427692AE9D8C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01" creationId="{7BE35222-BE45-67BF-51D5-3D0372EB55D1}"/>
          </ac:grpSpMkLst>
        </pc:grpChg>
        <pc:grpChg chg="mod">
          <ac:chgData name="Tim Cook" userId="d1c7cfb340f2c7ab" providerId="LiveId" clId="{D2C340A7-B1F4-4E9E-ADFD-B6FCFA9C1590}" dt="2023-03-26T23:51:26.855" v="653" actId="1076"/>
          <ac:grpSpMkLst>
            <pc:docMk/>
            <pc:sldMk cId="937315450" sldId="469"/>
            <ac:grpSpMk id="102" creationId="{9F164C42-C054-2702-6479-2CC45C4C18A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14" creationId="{CCA18C96-9BB0-5937-7CD8-C499025187BA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9" creationId="{761430E7-2FF0-8469-D093-462D707039E0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6" creationId="{94DD1506-2D8E-DD4D-0286-E813D45E2AFD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7" creationId="{5F2235AE-06F0-A197-8E11-01778EC9487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35" creationId="{3CFF905C-3647-FBB2-F809-F9905CA6B4A0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0" creationId="{93190235-AB66-DCFA-C093-2EB5228C8018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9" creationId="{6ABA47B0-2F06-4518-0CB5-03F7C6960CB3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53" creationId="{7B90EB75-A3D7-6097-F110-E34D1503BF83}"/>
          </ac:grpSpMkLst>
        </pc:grp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6" creationId="{2CE83D55-C32F-A91E-1658-E26A86837C1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7" creationId="{041E31D9-9D49-515F-2BAD-9772EE1EE5C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8" creationId="{2B1300CC-5E88-FD1E-D84B-B41FE0FEDC8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9" creationId="{20786448-2B0D-2D82-FCCF-B2ED1F98588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0" creationId="{B96B66F9-A2BB-09E5-DD31-5573620E1F69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1" creationId="{E8B9B7DA-7420-16A8-696B-DE9373F6BE7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2" creationId="{3F8F1039-BDC8-E737-BE6B-C5C2344F1CD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3" creationId="{5DAD2698-C6FA-92A5-B9EA-89AE76AAEEB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5" creationId="{20B5E82D-D193-8F55-06CA-9DC27085420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6" creationId="{EC246CCC-7732-FDCF-54E9-DF842DD832F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7" creationId="{B623C169-470D-275B-049D-70D3C050EC22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9" creationId="{1A94BF17-21FD-CB65-7D9A-E4A387A5D6A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20" creationId="{4EADA3C7-21AF-0B68-2C26-E7E63EECA37D}"/>
          </ac:inkMkLst>
        </pc:inkChg>
        <pc:inkChg chg="add 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21" creationId="{5CF3EB54-E611-4CF7-DF22-1045E42372F9}"/>
          </ac:inkMkLst>
        </pc:inkChg>
        <pc:inkChg chg="mod">
          <ac:chgData name="Tim Cook" userId="d1c7cfb340f2c7ab" providerId="LiveId" clId="{D2C340A7-B1F4-4E9E-ADFD-B6FCFA9C1590}" dt="2023-03-26T23:55:18.933" v="675" actId="1076"/>
          <ac:inkMkLst>
            <pc:docMk/>
            <pc:sldMk cId="937315450" sldId="469"/>
            <ac:inkMk id="22" creationId="{E447C18A-5AB6-6815-8172-6E4B4236023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3" creationId="{212C2979-C4F3-6AF7-FC8B-013DB1F42BF3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4" creationId="{A82F6CE0-9D61-83FD-290E-ED9F9AF25839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5" creationId="{67A8BBFA-70E3-14F4-00A8-C42060D6305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6" creationId="{C6B283B7-37F6-0B9A-FF4E-A7AD3238894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7" creationId="{7139CA9A-14FF-DD55-C414-145FF6C875CA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8" creationId="{17C3485D-6118-13AD-D696-71B62067972E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9" creationId="{4E807477-3267-8212-E69C-3FEE2E59DAF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0" creationId="{517B9C63-02F2-973C-0069-486ECB68AF7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2" creationId="{91455A74-AA08-7DD7-5A2A-05AD206DD9C0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3" creationId="{8D132F53-83FA-684F-1DE8-680FC56A823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4" creationId="{CC0A7725-7BD0-203D-1C8E-E86F1610D412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6" creationId="{D8F439D1-0524-84F9-0356-6B65EA560767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7" creationId="{6A5A429A-827B-E1BE-1572-C9A479F696A5}"/>
          </ac:inkMkLst>
        </pc:inkChg>
        <pc:inkChg chg="add 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38" creationId="{440B2211-D649-1C18-77F2-A9736458CC27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41" creationId="{8B6E83C6-E82D-72EB-4E52-FE28E7ED81FF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2" creationId="{7842648E-AF63-FDC0-CA3E-4F545FA3D0BD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4" creationId="{0BCCAEBC-E068-868D-B2E6-D21F1411A30C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6" creationId="{52196C30-B8BE-8704-BA99-409F3779FC6E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7" creationId="{90443C65-9FA7-4249-4654-B0E772DF7AF4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9" creationId="{9DA2A606-D6FD-EBCB-CCFA-B7DAFCE72F8C}"/>
          </ac:inkMkLst>
        </pc:inkChg>
        <pc:inkChg chg="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07" creationId="{74E4C618-0FE5-3916-4DD3-5C3D7462629E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6" creationId="{6DC3FA97-52C5-3230-D52A-422043F53C31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7" creationId="{533BDBE2-CAEC-FE75-31C3-C0E91AC0C898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8" creationId="{EBC7F7BB-2602-5283-F7B7-C1C35D40FD7D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1" creationId="{4E3F47EF-DD34-0F58-9DEF-7041222F769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2" creationId="{4CF78346-8C96-3101-A68E-06087721AC4F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3" creationId="{9B799AD0-D9E7-8CA4-7A91-3C715EFA4E7B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4" creationId="{EDB45F46-D3A4-9A58-48CA-952E8089E1D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5" creationId="{716D5ACA-70A2-291A-02F9-0C94CC52F4C1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6" creationId="{CDFC642C-4D2C-F214-8825-E043CFD1EBBE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7" creationId="{53C6A424-98D2-71AA-DB8E-9B5018BB0CA9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8" creationId="{A6572884-1DE9-A3F9-C113-9F2309209604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0" creationId="{672D6078-EC45-6AA9-C395-307B2B48C68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1" creationId="{A9B0B3F7-F58F-77F5-FA22-E34633F5CD37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2" creationId="{3C8B9101-EDBF-4421-97EC-87F5158557A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4" creationId="{56228508-9E39-C789-50F4-5068C4FDEC2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5" creationId="{45EAA37F-28A0-D190-CC72-15690878A2E6}"/>
          </ac:inkMkLst>
        </pc:inkChg>
        <pc:inkChg chg="add mod">
          <ac:chgData name="Tim Cook" userId="d1c7cfb340f2c7ab" providerId="LiveId" clId="{D2C340A7-B1F4-4E9E-ADFD-B6FCFA9C1590}" dt="2023-03-26T23:54:25.138" v="667" actId="1076"/>
          <ac:inkMkLst>
            <pc:docMk/>
            <pc:sldMk cId="937315450" sldId="469"/>
            <ac:inkMk id="156" creationId="{A7A4AFED-5BBE-2A32-2C8A-43812709E1A4}"/>
          </ac:inkMkLst>
        </pc:inkChg>
        <pc:cxnChg chg="add mod">
          <ac:chgData name="Tim Cook" userId="d1c7cfb340f2c7ab" providerId="LiveId" clId="{D2C340A7-B1F4-4E9E-ADFD-B6FCFA9C1590}" dt="2023-03-26T23:55:16.056" v="674" actId="1076"/>
          <ac:cxnSpMkLst>
            <pc:docMk/>
            <pc:sldMk cId="937315450" sldId="469"/>
            <ac:cxnSpMk id="39" creationId="{4D6D3BC6-BF66-89DC-8F3B-05FF0B872539}"/>
          </ac:cxnSpMkLst>
        </pc:cxnChg>
      </pc:sldChg>
      <pc:sldChg chg="new del">
        <pc:chgData name="Tim Cook" userId="d1c7cfb340f2c7ab" providerId="LiveId" clId="{D2C340A7-B1F4-4E9E-ADFD-B6FCFA9C1590}" dt="2023-03-26T23:47:32.326" v="639" actId="47"/>
        <pc:sldMkLst>
          <pc:docMk/>
          <pc:sldMk cId="2931058565" sldId="470"/>
        </pc:sldMkLst>
      </pc:sldChg>
      <pc:sldChg chg="delSp modSp new mod">
        <pc:chgData name="Tim Cook" userId="d1c7cfb340f2c7ab" providerId="LiveId" clId="{D2C340A7-B1F4-4E9E-ADFD-B6FCFA9C1590}" dt="2023-03-26T23:34:40.958" v="441" actId="478"/>
        <pc:sldMkLst>
          <pc:docMk/>
          <pc:sldMk cId="4012230917" sldId="471"/>
        </pc:sldMkLst>
        <pc:spChg chg="mod">
          <ac:chgData name="Tim Cook" userId="d1c7cfb340f2c7ab" providerId="LiveId" clId="{D2C340A7-B1F4-4E9E-ADFD-B6FCFA9C1590}" dt="2023-03-26T23:34:38.199" v="440" actId="20577"/>
          <ac:spMkLst>
            <pc:docMk/>
            <pc:sldMk cId="4012230917" sldId="471"/>
            <ac:spMk id="2" creationId="{2CCF63D2-082D-19F3-3223-74985938F58B}"/>
          </ac:spMkLst>
        </pc:spChg>
        <pc:spChg chg="del">
          <ac:chgData name="Tim Cook" userId="d1c7cfb340f2c7ab" providerId="LiveId" clId="{D2C340A7-B1F4-4E9E-ADFD-B6FCFA9C1590}" dt="2023-03-26T23:34:40.958" v="441" actId="478"/>
          <ac:spMkLst>
            <pc:docMk/>
            <pc:sldMk cId="4012230917" sldId="471"/>
            <ac:spMk id="3" creationId="{A88116F6-1BF7-1D3F-0B07-66A5F760BD0E}"/>
          </ac:spMkLst>
        </pc:spChg>
      </pc:sldChg>
      <pc:sldChg chg="addSp delSp modSp new mod">
        <pc:chgData name="Tim Cook" userId="d1c7cfb340f2c7ab" providerId="LiveId" clId="{D2C340A7-B1F4-4E9E-ADFD-B6FCFA9C1590}" dt="2023-03-26T23:39:21.562" v="638"/>
        <pc:sldMkLst>
          <pc:docMk/>
          <pc:sldMk cId="1509069945" sldId="472"/>
        </pc:sldMkLst>
        <pc:spChg chg="mod">
          <ac:chgData name="Tim Cook" userId="d1c7cfb340f2c7ab" providerId="LiveId" clId="{D2C340A7-B1F4-4E9E-ADFD-B6FCFA9C1590}" dt="2023-03-26T23:38:34.982" v="636" actId="20577"/>
          <ac:spMkLst>
            <pc:docMk/>
            <pc:sldMk cId="1509069945" sldId="472"/>
            <ac:spMk id="2" creationId="{E421D4C3-4E96-DA8D-083E-0E6687752DE5}"/>
          </ac:spMkLst>
        </pc:spChg>
        <pc:spChg chg="del">
          <ac:chgData name="Tim Cook" userId="d1c7cfb340f2c7ab" providerId="LiveId" clId="{D2C340A7-B1F4-4E9E-ADFD-B6FCFA9C1590}" dt="2023-03-26T23:38:36.967" v="637" actId="478"/>
          <ac:spMkLst>
            <pc:docMk/>
            <pc:sldMk cId="1509069945" sldId="472"/>
            <ac:spMk id="3" creationId="{85A681BF-8BEC-DF58-0743-3FCF2E1EA199}"/>
          </ac:spMkLst>
        </pc:s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4" creationId="{22837CF2-8AA8-E96A-4524-5727D8AD9D51}"/>
          </ac:grpSpMkLst>
        </pc:gr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19" creationId="{3CB9BF3E-256F-15FF-4C9F-8EB03305D004}"/>
          </ac:grpSpMkLst>
        </pc:grp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5" creationId="{1D6E372C-EE5C-62AC-05FA-5B55C4301772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6" creationId="{94A32239-BDB9-FE76-3890-C541269E3DAD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7" creationId="{B85614CE-90BF-BEC0-DBA7-6FC9CE9375A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8" creationId="{BD2BCBF3-D667-F0EF-FBF9-C024FCAEC2D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9" creationId="{5FAE69D5-D6BB-8773-4BB2-4C2549F7504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0" creationId="{A47A6635-C69B-9DC5-49FC-FA17A8BD287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1" creationId="{3A8F79E5-A5E6-F345-055A-D9B2F4A00BD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2" creationId="{CAEC3411-DAE7-140C-ED45-8B3F6FEB943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3" creationId="{E6B98BCD-0A89-C789-E0AB-747E0D7C99C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4" creationId="{16EA1CC0-9BE7-E1E7-C98F-B314E09852FC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5" creationId="{E7DAD0CD-4A4D-1E3A-C283-69A5C022E7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6" creationId="{81D4C107-989F-EDFD-FF45-D90416FE91C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7" creationId="{F7E70C10-DD7E-F30F-D3B3-ADFC4FFC25F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8" creationId="{E02B3100-C7AF-394B-729E-FCDE63AA9DE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0" creationId="{FCBF05C4-1018-7BFA-B215-A4AF859B8E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1" creationId="{DA363E4E-3BC6-577F-E9EE-2F4EE925371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2" creationId="{F2A2907B-191F-D467-54B8-33CCA2095C1F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3" creationId="{562333E3-9F7C-2CBC-6C62-5C10A1A7ECE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4" creationId="{71BC79DC-8A1A-E260-F46F-3DF89389B33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5" creationId="{4E1D967B-33C6-BB20-42B5-4A9A3B3383BF}"/>
          </ac:inkMkLst>
        </pc:ink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5D615F76-CA9C-4BC0-825C-D8AAB65CC736}"/>
    <pc:docChg chg="undo redo custSel modSld">
      <pc:chgData name="Tim Cook" userId="d1c7cfb340f2c7ab" providerId="LiveId" clId="{5D615F76-CA9C-4BC0-825C-D8AAB65CC736}" dt="2023-03-27T00:32:59.158" v="964"/>
      <pc:docMkLst>
        <pc:docMk/>
      </pc:docMkLst>
      <pc:sldChg chg="addSp delSp mod">
        <pc:chgData name="Tim Cook" userId="d1c7cfb340f2c7ab" providerId="LiveId" clId="{5D615F76-CA9C-4BC0-825C-D8AAB65CC736}" dt="2023-03-26T23:25:58.617" v="1"/>
        <pc:sldMkLst>
          <pc:docMk/>
          <pc:sldMk cId="1484025802" sldId="449"/>
        </pc:sldMkLst>
        <pc:inkChg chg="add del">
          <ac:chgData name="Tim Cook" userId="d1c7cfb340f2c7ab" providerId="LiveId" clId="{5D615F76-CA9C-4BC0-825C-D8AAB65CC736}" dt="2023-03-26T23:25:58.617" v="1"/>
          <ac:inkMkLst>
            <pc:docMk/>
            <pc:sldMk cId="1484025802" sldId="449"/>
            <ac:inkMk id="4" creationId="{B6451893-A2AD-6347-1DD3-FF412EA28531}"/>
          </ac:inkMkLst>
        </pc:inkChg>
      </pc:sldChg>
      <pc:sldChg chg="addSp modSp mod">
        <pc:chgData name="Tim Cook" userId="d1c7cfb340f2c7ab" providerId="LiveId" clId="{5D615F76-CA9C-4BC0-825C-D8AAB65CC736}" dt="2023-03-27T00:32:59.158" v="964"/>
        <pc:sldMkLst>
          <pc:docMk/>
          <pc:sldMk cId="3335275008" sldId="464"/>
        </pc:sldMkLst>
        <pc:grpChg chg="mod">
          <ac:chgData name="Tim Cook" userId="d1c7cfb340f2c7ab" providerId="LiveId" clId="{5D615F76-CA9C-4BC0-825C-D8AAB65CC736}" dt="2023-03-27T00:32:59.158" v="964"/>
          <ac:grpSpMkLst>
            <pc:docMk/>
            <pc:sldMk cId="3335275008" sldId="464"/>
            <ac:grpSpMk id="11" creationId="{C2E18BDE-5A42-9CE6-2E32-29397B78A723}"/>
          </ac:grpSpMkLst>
        </pc:grpChg>
        <pc:inkChg chg="mod">
          <ac:chgData name="Tim Cook" userId="d1c7cfb340f2c7ab" providerId="LiveId" clId="{5D615F76-CA9C-4BC0-825C-D8AAB65CC736}" dt="2023-03-27T00:32:52.656" v="961" actId="1076"/>
          <ac:inkMkLst>
            <pc:docMk/>
            <pc:sldMk cId="3335275008" sldId="464"/>
            <ac:inkMk id="3" creationId="{465BF37B-DBFE-FF75-C76D-A99D08FFA841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9" creationId="{8B2FF3E8-1967-2E27-A075-41EDADFD0604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10" creationId="{A36BBE2F-0F56-DA5C-D49D-BD27EAD4E757}"/>
          </ac:inkMkLst>
        </pc:inkChg>
      </pc:sldChg>
      <pc:sldChg chg="addSp delSp modSp mod">
        <pc:chgData name="Tim Cook" userId="d1c7cfb340f2c7ab" providerId="LiveId" clId="{5D615F76-CA9C-4BC0-825C-D8AAB65CC736}" dt="2023-03-26T23:30:23.929" v="241"/>
        <pc:sldMkLst>
          <pc:docMk/>
          <pc:sldMk cId="2594090708" sldId="465"/>
        </pc:sldMkLst>
        <pc:spChg chg="mod">
          <ac:chgData name="Tim Cook" userId="d1c7cfb340f2c7ab" providerId="LiveId" clId="{5D615F76-CA9C-4BC0-825C-D8AAB65CC736}" dt="2023-03-26T23:28:04.589" v="130" actId="1076"/>
          <ac:spMkLst>
            <pc:docMk/>
            <pc:sldMk cId="2594090708" sldId="465"/>
            <ac:spMk id="2" creationId="{5C6A5A0B-3C2A-B553-E7A9-C9541CD3D574}"/>
          </ac:spMkLst>
        </pc:spChg>
        <pc:grpChg chg="mod">
          <ac:chgData name="Tim Cook" userId="d1c7cfb340f2c7ab" providerId="LiveId" clId="{5D615F76-CA9C-4BC0-825C-D8AAB65CC736}" dt="2023-03-26T23:26:29.886" v="20"/>
          <ac:grpSpMkLst>
            <pc:docMk/>
            <pc:sldMk cId="2594090708" sldId="465"/>
            <ac:grpSpMk id="17" creationId="{5348F145-39D3-5B04-D169-C373B685D300}"/>
          </ac:grpSpMkLst>
        </pc:grpChg>
        <pc:grpChg chg="del mod">
          <ac:chgData name="Tim Cook" userId="d1c7cfb340f2c7ab" providerId="LiveId" clId="{5D615F76-CA9C-4BC0-825C-D8AAB65CC736}" dt="2023-03-26T23:30:16.408" v="232"/>
          <ac:grpSpMkLst>
            <pc:docMk/>
            <pc:sldMk cId="2594090708" sldId="465"/>
            <ac:grpSpMk id="18" creationId="{CA4534AA-F05C-FB46-58FC-E8B6960BEAD2}"/>
          </ac:grpSpMkLst>
        </pc:grpChg>
        <pc:grpChg chg="del mod">
          <ac:chgData name="Tim Cook" userId="d1c7cfb340f2c7ab" providerId="LiveId" clId="{5D615F76-CA9C-4BC0-825C-D8AAB65CC736}" dt="2023-03-26T23:30:21.840" v="237"/>
          <ac:grpSpMkLst>
            <pc:docMk/>
            <pc:sldMk cId="2594090708" sldId="465"/>
            <ac:grpSpMk id="21" creationId="{A9D32316-481E-05DA-61A7-6EB50BD7EF88}"/>
          </ac:grpSpMkLst>
        </pc:grpChg>
        <pc:grpChg chg="del mod">
          <ac:chgData name="Tim Cook" userId="d1c7cfb340f2c7ab" providerId="LiveId" clId="{5D615F76-CA9C-4BC0-825C-D8AAB65CC736}" dt="2023-03-26T23:26:44.104" v="47"/>
          <ac:grpSpMkLst>
            <pc:docMk/>
            <pc:sldMk cId="2594090708" sldId="465"/>
            <ac:grpSpMk id="24" creationId="{04A805E4-C9CF-5973-CB4C-C5F7C5D84245}"/>
          </ac:grpSpMkLst>
        </pc:grpChg>
        <pc:grpChg chg="mod">
          <ac:chgData name="Tim Cook" userId="d1c7cfb340f2c7ab" providerId="LiveId" clId="{5D615F76-CA9C-4BC0-825C-D8AAB65CC736}" dt="2023-03-26T23:30:23.929" v="241"/>
          <ac:grpSpMkLst>
            <pc:docMk/>
            <pc:sldMk cId="2594090708" sldId="465"/>
            <ac:grpSpMk id="24" creationId="{40C1F07B-7CCC-635C-EE8F-711EDB676D45}"/>
          </ac:grpSpMkLst>
        </pc:grpChg>
        <pc:grpChg chg="del mod">
          <ac:chgData name="Tim Cook" userId="d1c7cfb340f2c7ab" providerId="LiveId" clId="{5D615F76-CA9C-4BC0-825C-D8AAB65CC736}" dt="2023-03-26T23:28:54.005" v="162"/>
          <ac:grpSpMkLst>
            <pc:docMk/>
            <pc:sldMk cId="2594090708" sldId="465"/>
            <ac:grpSpMk id="27" creationId="{1986A8F3-41F6-F1EE-EA08-79DC9D0A5073}"/>
          </ac:grpSpMkLst>
        </pc:grpChg>
        <pc:grpChg chg="del mod">
          <ac:chgData name="Tim Cook" userId="d1c7cfb340f2c7ab" providerId="LiveId" clId="{5D615F76-CA9C-4BC0-825C-D8AAB65CC736}" dt="2023-03-26T23:26:42.242" v="41"/>
          <ac:grpSpMkLst>
            <pc:docMk/>
            <pc:sldMk cId="2594090708" sldId="465"/>
            <ac:grpSpMk id="32" creationId="{D7EBE449-CF0D-4320-FB4B-9EB16F2044FE}"/>
          </ac:grpSpMkLst>
        </pc:grpChg>
        <pc:grpChg chg="del mod">
          <ac:chgData name="Tim Cook" userId="d1c7cfb340f2c7ab" providerId="LiveId" clId="{5D615F76-CA9C-4BC0-825C-D8AAB65CC736}" dt="2023-03-26T23:27:00.905" v="72"/>
          <ac:grpSpMkLst>
            <pc:docMk/>
            <pc:sldMk cId="2594090708" sldId="465"/>
            <ac:grpSpMk id="47" creationId="{609A02C5-6854-A4D4-E66C-5627FF50B669}"/>
          </ac:grpSpMkLst>
        </pc:grpChg>
        <pc:grpChg chg="del mod">
          <ac:chgData name="Tim Cook" userId="d1c7cfb340f2c7ab" providerId="LiveId" clId="{5D615F76-CA9C-4BC0-825C-D8AAB65CC736}" dt="2023-03-26T23:27:07.127" v="89"/>
          <ac:grpSpMkLst>
            <pc:docMk/>
            <pc:sldMk cId="2594090708" sldId="465"/>
            <ac:grpSpMk id="49" creationId="{D3677C40-9906-5E64-8D9A-B18F7E9C4C70}"/>
          </ac:grpSpMkLst>
        </pc:grpChg>
        <pc:grpChg chg="del 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7" creationId="{2D670F61-296B-245D-6E9A-1C849D517038}"/>
          </ac:grpSpMkLst>
        </pc:grpChg>
        <pc:grpChg chg="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9" creationId="{52E62F48-917C-0745-5024-09A63D6EF6A0}"/>
          </ac:grpSpMkLst>
        </pc:grpChg>
        <pc:grpChg chg="del 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1" creationId="{1EB816AC-30FA-690C-20AD-6F9AC9C43BDA}"/>
          </ac:grpSpMkLst>
        </pc:grpChg>
        <pc:grpChg chg="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5D615F76-CA9C-4BC0-825C-D8AAB65CC736}" dt="2023-03-26T23:27:14.578" v="99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5D615F76-CA9C-4BC0-825C-D8AAB65CC736}" dt="2023-03-26T23:27:19.233" v="109"/>
          <ac:grpSpMkLst>
            <pc:docMk/>
            <pc:sldMk cId="2594090708" sldId="465"/>
            <ac:grpSpMk id="77" creationId="{8058114F-1D3E-3DA4-04F9-862B49CC1F15}"/>
          </ac:grpSpMkLst>
        </pc:grpChg>
        <pc:grpChg chg="del mod">
          <ac:chgData name="Tim Cook" userId="d1c7cfb340f2c7ab" providerId="LiveId" clId="{5D615F76-CA9C-4BC0-825C-D8AAB65CC736}" dt="2023-03-26T23:27:30.733" v="118"/>
          <ac:grpSpMkLst>
            <pc:docMk/>
            <pc:sldMk cId="2594090708" sldId="465"/>
            <ac:grpSpMk id="81" creationId="{C38DA9A4-3DD6-77DE-12FF-CBAB343E6E09}"/>
          </ac:grpSpMkLst>
        </pc:grpChg>
        <pc:grpChg chg="del mod">
          <ac:chgData name="Tim Cook" userId="d1c7cfb340f2c7ab" providerId="LiveId" clId="{5D615F76-CA9C-4BC0-825C-D8AAB65CC736}" dt="2023-03-26T23:27:33.813" v="121"/>
          <ac:grpSpMkLst>
            <pc:docMk/>
            <pc:sldMk cId="2594090708" sldId="465"/>
            <ac:grpSpMk id="84" creationId="{193EB829-9DCC-BCFF-F817-D0CBE82B0580}"/>
          </ac:grpSpMkLst>
        </pc:grpChg>
        <pc:grpChg chg="del 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6" creationId="{0484745A-4A37-299D-B5C4-8D733329C692}"/>
          </ac:grpSpMkLst>
        </pc:grpChg>
        <pc:grpChg chg="del mod">
          <ac:chgData name="Tim Cook" userId="d1c7cfb340f2c7ab" providerId="LiveId" clId="{5D615F76-CA9C-4BC0-825C-D8AAB65CC736}" dt="2023-03-26T23:29:29.773" v="200"/>
          <ac:grpSpMkLst>
            <pc:docMk/>
            <pc:sldMk cId="2594090708" sldId="465"/>
            <ac:grpSpMk id="86" creationId="{B718FABC-CA85-310F-5667-732F764AFD44}"/>
          </ac:grpSpMkLst>
        </pc:grpChg>
        <pc:grpChg chg="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8" creationId="{1E82E440-BDE6-65CA-1B40-C0CD3154773C}"/>
          </ac:grpSpMkLst>
        </pc:grpChg>
        <pc:grpChg chg="del mod">
          <ac:chgData name="Tim Cook" userId="d1c7cfb340f2c7ab" providerId="LiveId" clId="{5D615F76-CA9C-4BC0-825C-D8AAB65CC736}" dt="2023-03-26T23:29:31.741" v="204"/>
          <ac:grpSpMkLst>
            <pc:docMk/>
            <pc:sldMk cId="2594090708" sldId="465"/>
            <ac:grpSpMk id="94" creationId="{E2F70BCE-8E12-7CCF-6C9C-6AE687B76C2B}"/>
          </ac:grpSpMkLst>
        </pc:grpChg>
        <pc:grpChg chg="del mod">
          <ac:chgData name="Tim Cook" userId="d1c7cfb340f2c7ab" providerId="LiveId" clId="{5D615F76-CA9C-4BC0-825C-D8AAB65CC736}" dt="2023-03-26T23:29:42.932" v="224"/>
          <ac:grpSpMkLst>
            <pc:docMk/>
            <pc:sldMk cId="2594090708" sldId="465"/>
            <ac:grpSpMk id="98" creationId="{82BE5A9B-5604-7BAB-BCA4-1E3896851F37}"/>
          </ac:grpSpMkLst>
        </pc:grpChg>
        <pc:grpChg chg="del mod">
          <ac:chgData name="Tim Cook" userId="d1c7cfb340f2c7ab" providerId="LiveId" clId="{5D615F76-CA9C-4BC0-825C-D8AAB65CC736}" dt="2023-03-26T23:29:36.450" v="208"/>
          <ac:grpSpMkLst>
            <pc:docMk/>
            <pc:sldMk cId="2594090708" sldId="465"/>
            <ac:grpSpMk id="101" creationId="{215DE41B-31A5-7767-4E82-F6303FD676E2}"/>
          </ac:grpSpMkLst>
        </pc:grpChg>
        <pc:inkChg chg="add del">
          <ac:chgData name="Tim Cook" userId="d1c7cfb340f2c7ab" providerId="LiveId" clId="{5D615F76-CA9C-4BC0-825C-D8AAB65CC736}" dt="2023-03-26T23:28:38.423" v="135"/>
          <ac:inkMkLst>
            <pc:docMk/>
            <pc:sldMk cId="2594090708" sldId="465"/>
            <ac:inkMk id="3" creationId="{02AF7164-A3AC-7A1F-E175-1BB7BB0D9C74}"/>
          </ac:inkMkLst>
        </pc:inkChg>
        <pc:inkChg chg="add del">
          <ac:chgData name="Tim Cook" userId="d1c7cfb340f2c7ab" providerId="LiveId" clId="{5D615F76-CA9C-4BC0-825C-D8AAB65CC736}" dt="2023-03-26T23:29:58.071" v="227"/>
          <ac:inkMkLst>
            <pc:docMk/>
            <pc:sldMk cId="2594090708" sldId="465"/>
            <ac:inkMk id="3" creationId="{1BD52C25-6A8C-2489-7A27-BF651F36E5DE}"/>
          </ac:inkMkLst>
        </pc:inkChg>
        <pc:inkChg chg="add del">
          <ac:chgData name="Tim Cook" userId="d1c7cfb340f2c7ab" providerId="LiveId" clId="{5D615F76-CA9C-4BC0-825C-D8AAB65CC736}" dt="2023-03-26T23:26:20.700" v="6"/>
          <ac:inkMkLst>
            <pc:docMk/>
            <pc:sldMk cId="2594090708" sldId="465"/>
            <ac:inkMk id="3" creationId="{FC89EDB0-9C0A-7B65-DE06-5C34528127C8}"/>
          </ac:inkMkLst>
        </pc:inkChg>
        <pc:inkChg chg="add del">
          <ac:chgData name="Tim Cook" userId="d1c7cfb340f2c7ab" providerId="LiveId" clId="{5D615F76-CA9C-4BC0-825C-D8AAB65CC736}" dt="2023-03-26T23:28:38.423" v="136"/>
          <ac:inkMkLst>
            <pc:docMk/>
            <pc:sldMk cId="2594090708" sldId="465"/>
            <ac:inkMk id="4" creationId="{0FBF669D-7918-4C66-C6E2-8735D8121603}"/>
          </ac:inkMkLst>
        </pc:inkChg>
        <pc:inkChg chg="add del">
          <ac:chgData name="Tim Cook" userId="d1c7cfb340f2c7ab" providerId="LiveId" clId="{5D615F76-CA9C-4BC0-825C-D8AAB65CC736}" dt="2023-03-26T23:26:20.700" v="7"/>
          <ac:inkMkLst>
            <pc:docMk/>
            <pc:sldMk cId="2594090708" sldId="465"/>
            <ac:inkMk id="4" creationId="{1CBC13CC-5205-5571-1CC5-689EA2518482}"/>
          </ac:inkMkLst>
        </pc:inkChg>
        <pc:inkChg chg="add">
          <ac:chgData name="Tim Cook" userId="d1c7cfb340f2c7ab" providerId="LiveId" clId="{5D615F76-CA9C-4BC0-825C-D8AAB65CC736}" dt="2023-03-26T23:30:01.137" v="228" actId="9405"/>
          <ac:inkMkLst>
            <pc:docMk/>
            <pc:sldMk cId="2594090708" sldId="465"/>
            <ac:inkMk id="4" creationId="{8DF53529-40E4-26B4-6412-7D335C0894BA}"/>
          </ac:inkMkLst>
        </pc:inkChg>
        <pc:inkChg chg="add del">
          <ac:chgData name="Tim Cook" userId="d1c7cfb340f2c7ab" providerId="LiveId" clId="{5D615F76-CA9C-4BC0-825C-D8AAB65CC736}" dt="2023-03-26T23:28:38.423" v="134"/>
          <ac:inkMkLst>
            <pc:docMk/>
            <pc:sldMk cId="2594090708" sldId="465"/>
            <ac:inkMk id="5" creationId="{13DD1F2A-2EF2-19E1-8454-EC555DC70DAB}"/>
          </ac:inkMkLst>
        </pc:inkChg>
        <pc:inkChg chg="add del mod">
          <ac:chgData name="Tim Cook" userId="d1c7cfb340f2c7ab" providerId="LiveId" clId="{5D615F76-CA9C-4BC0-825C-D8AAB65CC736}" dt="2023-03-26T23:30:16.412" v="233"/>
          <ac:inkMkLst>
            <pc:docMk/>
            <pc:sldMk cId="2594090708" sldId="465"/>
            <ac:inkMk id="5" creationId="{3933C18B-7B6A-5068-9BF4-500F22EC25F3}"/>
          </ac:inkMkLst>
        </pc:inkChg>
        <pc:inkChg chg="add del">
          <ac:chgData name="Tim Cook" userId="d1c7cfb340f2c7ab" providerId="LiveId" clId="{5D615F76-CA9C-4BC0-825C-D8AAB65CC736}" dt="2023-03-26T23:26:20.700" v="5"/>
          <ac:inkMkLst>
            <pc:docMk/>
            <pc:sldMk cId="2594090708" sldId="465"/>
            <ac:inkMk id="5" creationId="{FBF61022-863E-4732-D863-EBBA10BD1402}"/>
          </ac:inkMkLst>
        </pc:inkChg>
        <pc:inkChg chg="add del">
          <ac:chgData name="Tim Cook" userId="d1c7cfb340f2c7ab" providerId="LiveId" clId="{5D615F76-CA9C-4BC0-825C-D8AAB65CC736}" dt="2023-03-26T23:28:45.619" v="142"/>
          <ac:inkMkLst>
            <pc:docMk/>
            <pc:sldMk cId="2594090708" sldId="465"/>
            <ac:inkMk id="6" creationId="{5F9CD729-E133-984C-35C3-BF96AE576AE7}"/>
          </ac:inkMkLst>
        </pc:inkChg>
        <pc:inkChg chg="add del">
          <ac:chgData name="Tim Cook" userId="d1c7cfb340f2c7ab" providerId="LiveId" clId="{5D615F76-CA9C-4BC0-825C-D8AAB65CC736}" dt="2023-03-26T23:26:23.672" v="9"/>
          <ac:inkMkLst>
            <pc:docMk/>
            <pc:sldMk cId="2594090708" sldId="465"/>
            <ac:inkMk id="6" creationId="{C8807B64-FAA7-A982-94E8-0DDC61E3A5AB}"/>
          </ac:inkMkLst>
        </pc:inkChg>
        <pc:inkChg chg="add del mod">
          <ac:chgData name="Tim Cook" userId="d1c7cfb340f2c7ab" providerId="LiveId" clId="{5D615F76-CA9C-4BC0-825C-D8AAB65CC736}" dt="2023-03-26T23:30:16.408" v="232"/>
          <ac:inkMkLst>
            <pc:docMk/>
            <pc:sldMk cId="2594090708" sldId="465"/>
            <ac:inkMk id="6" creationId="{EEA16DBE-3734-EC8B-D02D-9155ADDC0E08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7" creationId="{D673B36D-CDC8-CF02-16AD-C15F100F3CD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8" creationId="{F7F2A46C-8159-7E05-AB3E-553D7EBFDB8F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9" creationId="{24C7FE00-A07D-8FF9-5735-1CA4994273C2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0" creationId="{020B05AE-26C7-C6F2-0B8A-6AC07CB40023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1" creationId="{8E3842AD-7DCF-4FB1-81DF-F4B6B4D4C92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2" creationId="{495ACC46-5A07-7604-9D7A-0CCD13FC1147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3" creationId="{E606E23D-51C6-C828-5735-6A7AE59DFD7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4" creationId="{6BEAF475-6F60-14AD-4768-B93C49F8F5F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5" creationId="{B92D18EB-02B0-1B50-0F69-35BABA204E7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6" creationId="{803FE8AC-DEEC-4A1F-2846-7F269FA8E222}"/>
          </ac:inkMkLst>
        </pc:inkChg>
        <pc:inkChg chg="add del mod">
          <ac:chgData name="Tim Cook" userId="d1c7cfb340f2c7ab" providerId="LiveId" clId="{5D615F76-CA9C-4BC0-825C-D8AAB65CC736}" dt="2023-03-26T23:26:44.088" v="43"/>
          <ac:inkMkLst>
            <pc:docMk/>
            <pc:sldMk cId="2594090708" sldId="465"/>
            <ac:inkMk id="18" creationId="{1327C9E7-D0DC-88AB-6185-2FE500CC9014}"/>
          </ac:inkMkLst>
        </pc:inkChg>
        <pc:inkChg chg="add del">
          <ac:chgData name="Tim Cook" userId="d1c7cfb340f2c7ab" providerId="LiveId" clId="{5D615F76-CA9C-4BC0-825C-D8AAB65CC736}" dt="2023-03-26T23:28:45.619" v="143"/>
          <ac:inkMkLst>
            <pc:docMk/>
            <pc:sldMk cId="2594090708" sldId="465"/>
            <ac:inkMk id="18" creationId="{355DC3B1-CF2E-3211-0239-BB5325A5515E}"/>
          </ac:inkMkLst>
        </pc:inkChg>
        <pc:inkChg chg="add del mod">
          <ac:chgData name="Tim Cook" userId="d1c7cfb340f2c7ab" providerId="LiveId" clId="{5D615F76-CA9C-4BC0-825C-D8AAB65CC736}" dt="2023-03-26T23:26:44.104" v="45"/>
          <ac:inkMkLst>
            <pc:docMk/>
            <pc:sldMk cId="2594090708" sldId="465"/>
            <ac:inkMk id="19" creationId="{A905B48D-DBFC-7CF4-D29B-114411B86E9D}"/>
          </ac:inkMkLst>
        </pc:inkChg>
        <pc:inkChg chg="add del">
          <ac:chgData name="Tim Cook" userId="d1c7cfb340f2c7ab" providerId="LiveId" clId="{5D615F76-CA9C-4BC0-825C-D8AAB65CC736}" dt="2023-03-26T23:28:45.620" v="145"/>
          <ac:inkMkLst>
            <pc:docMk/>
            <pc:sldMk cId="2594090708" sldId="465"/>
            <ac:inkMk id="19" creationId="{D4B07D40-8A27-DAF0-E199-DF921B057E04}"/>
          </ac:inkMkLst>
        </pc:inkChg>
        <pc:inkChg chg="add del mod">
          <ac:chgData name="Tim Cook" userId="d1c7cfb340f2c7ab" providerId="LiveId" clId="{5D615F76-CA9C-4BC0-825C-D8AAB65CC736}" dt="2023-03-26T23:30:21.840" v="238"/>
          <ac:inkMkLst>
            <pc:docMk/>
            <pc:sldMk cId="2594090708" sldId="465"/>
            <ac:inkMk id="19" creationId="{E467776A-5918-8E13-00F0-BF08A6B16D8B}"/>
          </ac:inkMkLst>
        </pc:inkChg>
        <pc:inkChg chg="add del mod">
          <ac:chgData name="Tim Cook" userId="d1c7cfb340f2c7ab" providerId="LiveId" clId="{5D615F76-CA9C-4BC0-825C-D8AAB65CC736}" dt="2023-03-26T23:26:45.047" v="48"/>
          <ac:inkMkLst>
            <pc:docMk/>
            <pc:sldMk cId="2594090708" sldId="465"/>
            <ac:inkMk id="20" creationId="{8F64A48D-0E1D-913D-09BA-49912A6C1146}"/>
          </ac:inkMkLst>
        </pc:inkChg>
        <pc:inkChg chg="add del mod">
          <ac:chgData name="Tim Cook" userId="d1c7cfb340f2c7ab" providerId="LiveId" clId="{5D615F76-CA9C-4BC0-825C-D8AAB65CC736}" dt="2023-03-26T23:30:21.840" v="237"/>
          <ac:inkMkLst>
            <pc:docMk/>
            <pc:sldMk cId="2594090708" sldId="465"/>
            <ac:inkMk id="20" creationId="{AF02DE05-3389-2F8F-5A8A-2A880E80DE55}"/>
          </ac:inkMkLst>
        </pc:inkChg>
        <pc:inkChg chg="add del">
          <ac:chgData name="Tim Cook" userId="d1c7cfb340f2c7ab" providerId="LiveId" clId="{5D615F76-CA9C-4BC0-825C-D8AAB65CC736}" dt="2023-03-26T23:28:45.619" v="144"/>
          <ac:inkMkLst>
            <pc:docMk/>
            <pc:sldMk cId="2594090708" sldId="465"/>
            <ac:inkMk id="20" creationId="{D03DB05A-93DC-B41D-92A7-7B58BFA581EA}"/>
          </ac:inkMkLst>
        </pc:inkChg>
        <pc:inkChg chg="add del">
          <ac:chgData name="Tim Cook" userId="d1c7cfb340f2c7ab" providerId="LiveId" clId="{5D615F76-CA9C-4BC0-825C-D8AAB65CC736}" dt="2023-03-26T23:28:45.620" v="146"/>
          <ac:inkMkLst>
            <pc:docMk/>
            <pc:sldMk cId="2594090708" sldId="465"/>
            <ac:inkMk id="21" creationId="{9C1C3FEA-33BB-970F-33A6-75D4B82EBAC0}"/>
          </ac:inkMkLst>
        </pc:inkChg>
        <pc:inkChg chg="add del mod">
          <ac:chgData name="Tim Cook" userId="d1c7cfb340f2c7ab" providerId="LiveId" clId="{5D615F76-CA9C-4BC0-825C-D8AAB65CC736}" dt="2023-03-26T23:26:44.104" v="44"/>
          <ac:inkMkLst>
            <pc:docMk/>
            <pc:sldMk cId="2594090708" sldId="465"/>
            <ac:inkMk id="21" creationId="{E8B016D6-5551-942A-8C49-9C1F17776E9C}"/>
          </ac:inkMkLst>
        </pc:inkChg>
        <pc:inkChg chg="add del mod">
          <ac:chgData name="Tim Cook" userId="d1c7cfb340f2c7ab" providerId="LiveId" clId="{5D615F76-CA9C-4BC0-825C-D8AAB65CC736}" dt="2023-03-26T23:26:44.104" v="47"/>
          <ac:inkMkLst>
            <pc:docMk/>
            <pc:sldMk cId="2594090708" sldId="465"/>
            <ac:inkMk id="22" creationId="{35BBD6F2-859E-0040-418C-9344A74887B2}"/>
          </ac:inkMkLst>
        </pc:inkChg>
        <pc:inkChg chg="add del mod">
          <ac:chgData name="Tim Cook" userId="d1c7cfb340f2c7ab" providerId="LiveId" clId="{5D615F76-CA9C-4BC0-825C-D8AAB65CC736}" dt="2023-03-26T23:28:54.005" v="159"/>
          <ac:inkMkLst>
            <pc:docMk/>
            <pc:sldMk cId="2594090708" sldId="465"/>
            <ac:inkMk id="22" creationId="{82E7B7B0-7C87-5F0C-21EC-B0A831B0320A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2" creationId="{B04346E7-F51D-9B2B-D119-A66F30AFA9D5}"/>
          </ac:inkMkLst>
        </pc:inkChg>
        <pc:inkChg chg="add del mod">
          <ac:chgData name="Tim Cook" userId="d1c7cfb340f2c7ab" providerId="LiveId" clId="{5D615F76-CA9C-4BC0-825C-D8AAB65CC736}" dt="2023-03-26T23:28:54.005" v="163"/>
          <ac:inkMkLst>
            <pc:docMk/>
            <pc:sldMk cId="2594090708" sldId="465"/>
            <ac:inkMk id="23" creationId="{1B402B89-4B9C-A95B-F832-F988474ED985}"/>
          </ac:inkMkLst>
        </pc:inkChg>
        <pc:inkChg chg="add del mod">
          <ac:chgData name="Tim Cook" userId="d1c7cfb340f2c7ab" providerId="LiveId" clId="{5D615F76-CA9C-4BC0-825C-D8AAB65CC736}" dt="2023-03-26T23:26:44.104" v="46"/>
          <ac:inkMkLst>
            <pc:docMk/>
            <pc:sldMk cId="2594090708" sldId="465"/>
            <ac:inkMk id="23" creationId="{C71958A3-D1FF-6727-7334-F511E4DAC2B5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3" creationId="{D33DCEDB-D291-BB24-E9CA-ACD3C03376D8}"/>
          </ac:inkMkLst>
        </pc:inkChg>
        <pc:inkChg chg="add del mod">
          <ac:chgData name="Tim Cook" userId="d1c7cfb340f2c7ab" providerId="LiveId" clId="{5D615F76-CA9C-4BC0-825C-D8AAB65CC736}" dt="2023-03-26T23:28:54.005" v="162"/>
          <ac:inkMkLst>
            <pc:docMk/>
            <pc:sldMk cId="2594090708" sldId="465"/>
            <ac:inkMk id="24" creationId="{7DD22FE4-9968-6F29-BC66-3D2CB7DFC666}"/>
          </ac:inkMkLst>
        </pc:inkChg>
        <pc:inkChg chg="add del mod">
          <ac:chgData name="Tim Cook" userId="d1c7cfb340f2c7ab" providerId="LiveId" clId="{5D615F76-CA9C-4BC0-825C-D8AAB65CC736}" dt="2023-03-26T23:28:54.005" v="158"/>
          <ac:inkMkLst>
            <pc:docMk/>
            <pc:sldMk cId="2594090708" sldId="465"/>
            <ac:inkMk id="25" creationId="{11A94081-9517-683A-FC39-E6B6FBA99197}"/>
          </ac:inkMkLst>
        </pc:inkChg>
        <pc:inkChg chg="add del">
          <ac:chgData name="Tim Cook" userId="d1c7cfb340f2c7ab" providerId="LiveId" clId="{5D615F76-CA9C-4BC0-825C-D8AAB65CC736}" dt="2023-03-26T23:26:40.048" v="37"/>
          <ac:inkMkLst>
            <pc:docMk/>
            <pc:sldMk cId="2594090708" sldId="465"/>
            <ac:inkMk id="25" creationId="{1DC7A574-B101-0A59-CC3E-EE6F5908F464}"/>
          </ac:inkMkLst>
        </pc:inkChg>
        <pc:inkChg chg="add del">
          <ac:chgData name="Tim Cook" userId="d1c7cfb340f2c7ab" providerId="LiveId" clId="{5D615F76-CA9C-4BC0-825C-D8AAB65CC736}" dt="2023-03-26T23:26:40.048" v="36"/>
          <ac:inkMkLst>
            <pc:docMk/>
            <pc:sldMk cId="2594090708" sldId="465"/>
            <ac:inkMk id="26" creationId="{3886D550-5C9F-3829-DE01-405A55719F8B}"/>
          </ac:inkMkLst>
        </pc:inkChg>
        <pc:inkChg chg="add del mod">
          <ac:chgData name="Tim Cook" userId="d1c7cfb340f2c7ab" providerId="LiveId" clId="{5D615F76-CA9C-4BC0-825C-D8AAB65CC736}" dt="2023-03-26T23:28:54.005" v="161"/>
          <ac:inkMkLst>
            <pc:docMk/>
            <pc:sldMk cId="2594090708" sldId="465"/>
            <ac:inkMk id="26" creationId="{C26504A8-CECA-0021-AFAC-A0A4B263948B}"/>
          </ac:inkMkLst>
        </pc:inkChg>
        <pc:inkChg chg="add del">
          <ac:chgData name="Tim Cook" userId="d1c7cfb340f2c7ab" providerId="LiveId" clId="{5D615F76-CA9C-4BC0-825C-D8AAB65CC736}" dt="2023-03-26T23:26:40.048" v="38"/>
          <ac:inkMkLst>
            <pc:docMk/>
            <pc:sldMk cId="2594090708" sldId="465"/>
            <ac:inkMk id="27" creationId="{D80ED3D9-8353-FD1F-619A-507D96692CDD}"/>
          </ac:inkMkLst>
        </pc:inkChg>
        <pc:inkChg chg="add del">
          <ac:chgData name="Tim Cook" userId="d1c7cfb340f2c7ab" providerId="LiveId" clId="{5D615F76-CA9C-4BC0-825C-D8AAB65CC736}" dt="2023-03-26T23:28:52.870" v="156"/>
          <ac:inkMkLst>
            <pc:docMk/>
            <pc:sldMk cId="2594090708" sldId="465"/>
            <ac:inkMk id="28" creationId="{B7BCFF5B-BA4D-0E0C-6B6B-293519A57B68}"/>
          </ac:inkMkLst>
        </pc:inkChg>
        <pc:inkChg chg="add del">
          <ac:chgData name="Tim Cook" userId="d1c7cfb340f2c7ab" providerId="LiveId" clId="{5D615F76-CA9C-4BC0-825C-D8AAB65CC736}" dt="2023-03-26T23:26:40.048" v="35"/>
          <ac:inkMkLst>
            <pc:docMk/>
            <pc:sldMk cId="2594090708" sldId="465"/>
            <ac:inkMk id="28" creationId="{F023953B-7185-CE0B-2D22-A2EABF69C471}"/>
          </ac:inkMkLst>
        </pc:inkChg>
        <pc:inkChg chg="add del">
          <ac:chgData name="Tim Cook" userId="d1c7cfb340f2c7ab" providerId="LiveId" clId="{5D615F76-CA9C-4BC0-825C-D8AAB65CC736}" dt="2023-03-26T23:28:54.005" v="160"/>
          <ac:inkMkLst>
            <pc:docMk/>
            <pc:sldMk cId="2594090708" sldId="465"/>
            <ac:inkMk id="29" creationId="{9213B9B8-7F5D-1B51-C9A7-47F73D873DE4}"/>
          </ac:inkMkLst>
        </pc:inkChg>
        <pc:inkChg chg="add del mod">
          <ac:chgData name="Tim Cook" userId="d1c7cfb340f2c7ab" providerId="LiveId" clId="{5D615F76-CA9C-4BC0-825C-D8AAB65CC736}" dt="2023-03-26T23:26:42.242" v="41"/>
          <ac:inkMkLst>
            <pc:docMk/>
            <pc:sldMk cId="2594090708" sldId="465"/>
            <ac:inkMk id="29" creationId="{BE528A07-1079-22FC-E6E6-CC6364E9A917}"/>
          </ac:inkMkLst>
        </pc:inkChg>
        <pc:inkChg chg="add del mod">
          <ac:chgData name="Tim Cook" userId="d1c7cfb340f2c7ab" providerId="LiveId" clId="{5D615F76-CA9C-4BC0-825C-D8AAB65CC736}" dt="2023-03-26T23:26:42.242" v="40"/>
          <ac:inkMkLst>
            <pc:docMk/>
            <pc:sldMk cId="2594090708" sldId="465"/>
            <ac:inkMk id="30" creationId="{41961572-6A90-3A52-A254-539DB51923EF}"/>
          </ac:inkMkLst>
        </pc:inkChg>
        <pc:inkChg chg="add del">
          <ac:chgData name="Tim Cook" userId="d1c7cfb340f2c7ab" providerId="LiveId" clId="{5D615F76-CA9C-4BC0-825C-D8AAB65CC736}" dt="2023-03-26T23:28:53.120" v="157"/>
          <ac:inkMkLst>
            <pc:docMk/>
            <pc:sldMk cId="2594090708" sldId="465"/>
            <ac:inkMk id="30" creationId="{6F1D239D-2387-5A4D-EC94-B4C219B03D5A}"/>
          </ac:inkMkLst>
        </pc:inkChg>
        <pc:inkChg chg="add del mod">
          <ac:chgData name="Tim Cook" userId="d1c7cfb340f2c7ab" providerId="LiveId" clId="{5D615F76-CA9C-4BC0-825C-D8AAB65CC736}" dt="2023-03-26T23:26:42.258" v="42"/>
          <ac:inkMkLst>
            <pc:docMk/>
            <pc:sldMk cId="2594090708" sldId="465"/>
            <ac:inkMk id="31" creationId="{9544C4B2-DD4C-34B0-F7D1-A1EF62551CA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1" creationId="{EAD6E33B-5A25-46A6-1597-29C5B8EA342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2" creationId="{DCB473E3-DD41-380A-63EF-3CDDD9607B8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3" creationId="{239D30F8-DA5D-53A9-7912-E6E9F24CBFAA}"/>
          </ac:inkMkLst>
        </pc:inkChg>
        <pc:inkChg chg="add del">
          <ac:chgData name="Tim Cook" userId="d1c7cfb340f2c7ab" providerId="LiveId" clId="{5D615F76-CA9C-4BC0-825C-D8AAB65CC736}" dt="2023-03-26T23:26:54.406" v="61"/>
          <ac:inkMkLst>
            <pc:docMk/>
            <pc:sldMk cId="2594090708" sldId="465"/>
            <ac:inkMk id="33" creationId="{29651BB0-B0CD-1621-31E7-FE57C6251056}"/>
          </ac:inkMkLst>
        </pc:inkChg>
        <pc:inkChg chg="add del">
          <ac:chgData name="Tim Cook" userId="d1c7cfb340f2c7ab" providerId="LiveId" clId="{5D615F76-CA9C-4BC0-825C-D8AAB65CC736}" dt="2023-03-26T23:26:54.390" v="56"/>
          <ac:inkMkLst>
            <pc:docMk/>
            <pc:sldMk cId="2594090708" sldId="465"/>
            <ac:inkMk id="34" creationId="{78D2AEBB-8956-8D61-C4B6-F2D697B3856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4" creationId="{AD050BD2-B249-A6DE-2634-F24E3276E85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5" creationId="{56C021DE-C2FF-5090-7D40-6BB23C638E99}"/>
          </ac:inkMkLst>
        </pc:inkChg>
        <pc:inkChg chg="add del">
          <ac:chgData name="Tim Cook" userId="d1c7cfb340f2c7ab" providerId="LiveId" clId="{5D615F76-CA9C-4BC0-825C-D8AAB65CC736}" dt="2023-03-26T23:26:54.390" v="59"/>
          <ac:inkMkLst>
            <pc:docMk/>
            <pc:sldMk cId="2594090708" sldId="465"/>
            <ac:inkMk id="35" creationId="{75EF7DC2-9A42-ACD6-BBDF-E80AFF394F8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6" creationId="{64BA8AD2-AD09-98A9-F6E3-C36890CEF2A3}"/>
          </ac:inkMkLst>
        </pc:inkChg>
        <pc:inkChg chg="add del">
          <ac:chgData name="Tim Cook" userId="d1c7cfb340f2c7ab" providerId="LiveId" clId="{5D615F76-CA9C-4BC0-825C-D8AAB65CC736}" dt="2023-03-26T23:26:54.390" v="57"/>
          <ac:inkMkLst>
            <pc:docMk/>
            <pc:sldMk cId="2594090708" sldId="465"/>
            <ac:inkMk id="36" creationId="{A8A02240-60DC-7B95-4196-446C6213B5AC}"/>
          </ac:inkMkLst>
        </pc:inkChg>
        <pc:inkChg chg="add del">
          <ac:chgData name="Tim Cook" userId="d1c7cfb340f2c7ab" providerId="LiveId" clId="{5D615F76-CA9C-4BC0-825C-D8AAB65CC736}" dt="2023-03-26T23:26:54.390" v="58"/>
          <ac:inkMkLst>
            <pc:docMk/>
            <pc:sldMk cId="2594090708" sldId="465"/>
            <ac:inkMk id="37" creationId="{77CB120A-FA14-5312-E82A-0D5E98146A4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7" creationId="{CD5377EB-67D6-7C99-144A-D08FAB93145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8" creationId="{108A18E0-2157-D0E0-2355-C09CA2CB1076}"/>
          </ac:inkMkLst>
        </pc:inkChg>
        <pc:inkChg chg="add del">
          <ac:chgData name="Tim Cook" userId="d1c7cfb340f2c7ab" providerId="LiveId" clId="{5D615F76-CA9C-4BC0-825C-D8AAB65CC736}" dt="2023-03-26T23:26:54.406" v="60"/>
          <ac:inkMkLst>
            <pc:docMk/>
            <pc:sldMk cId="2594090708" sldId="465"/>
            <ac:inkMk id="38" creationId="{AB37FB03-0B98-387F-1A9A-27A5E7EC48C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9" creationId="{510A9584-CA8A-560D-9BDB-5E1D3C5D0DCD}"/>
          </ac:inkMkLst>
        </pc:inkChg>
        <pc:inkChg chg="add del">
          <ac:chgData name="Tim Cook" userId="d1c7cfb340f2c7ab" providerId="LiveId" clId="{5D615F76-CA9C-4BC0-825C-D8AAB65CC736}" dt="2023-03-26T23:26:54.406" v="62"/>
          <ac:inkMkLst>
            <pc:docMk/>
            <pc:sldMk cId="2594090708" sldId="465"/>
            <ac:inkMk id="39" creationId="{E9B5EC5F-B4DC-538E-DB55-BC90A939E9E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0" creationId="{1439A016-61E0-B8E6-BD03-F82169ED0CF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1" creationId="{2B0DB939-2DDC-1D22-3806-464F18EF46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2" creationId="{EF954CF0-E9E5-DB3C-FA21-4E00F6C9519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3" creationId="{3486ECCD-F0B3-56DB-1A3C-F7B7DDF1A66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4" creationId="{3535B46C-D632-89FC-1376-E1192DE100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5" creationId="{B66B7246-2B67-93DD-73DF-C1A5F92CA16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6" creationId="{BCF16FBB-0F98-6391-67AD-D1F8EA875C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7" creationId="{B1EFCFE3-D719-FC9F-9E62-673659C39746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8" creationId="{9958A135-92E0-FBB7-8C0A-57F1AD7071A4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9" creationId="{12B51D14-36EE-687F-5F57-BA61B3651E0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0" creationId="{3838D046-28FD-9785-8B45-D903F4DBD22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1" creationId="{B4D2A666-2ADF-87BE-B535-8FB4F93179D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2" creationId="{8CB035CE-743B-DDDE-8E2F-084CBE8CAF4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3" creationId="{C79C5D0F-4BFE-757E-0501-18F556FF6B5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4" creationId="{670E944B-3E67-0103-B490-B7EC77D633EB}"/>
          </ac:inkMkLst>
        </pc:inkChg>
        <pc:inkChg chg="add del mod">
          <ac:chgData name="Tim Cook" userId="d1c7cfb340f2c7ab" providerId="LiveId" clId="{5D615F76-CA9C-4BC0-825C-D8AAB65CC736}" dt="2023-03-26T23:27:09.249" v="90"/>
          <ac:inkMkLst>
            <pc:docMk/>
            <pc:sldMk cId="2594090708" sldId="465"/>
            <ac:inkMk id="55" creationId="{1113749A-FEE6-6EC2-DDEF-0904956B1FE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5" creationId="{82C1A184-FA1F-9BB9-89DA-BDC07C95AC6D}"/>
          </ac:inkMkLst>
        </pc:inkChg>
        <pc:inkChg chg="add del">
          <ac:chgData name="Tim Cook" userId="d1c7cfb340f2c7ab" providerId="LiveId" clId="{5D615F76-CA9C-4BC0-825C-D8AAB65CC736}" dt="2023-03-26T23:27:07.081" v="88"/>
          <ac:inkMkLst>
            <pc:docMk/>
            <pc:sldMk cId="2594090708" sldId="465"/>
            <ac:inkMk id="56" creationId="{529A51F4-8801-DED1-A80E-A04BBED9947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6" creationId="{B7F70E63-C89C-9CCD-5EE7-9EE61CE19BE1}"/>
          </ac:inkMkLst>
        </pc:inkChg>
        <pc:inkChg chg="add del">
          <ac:chgData name="Tim Cook" userId="d1c7cfb340f2c7ab" providerId="LiveId" clId="{5D615F76-CA9C-4BC0-825C-D8AAB65CC736}" dt="2023-03-26T23:27:07.081" v="84"/>
          <ac:inkMkLst>
            <pc:docMk/>
            <pc:sldMk cId="2594090708" sldId="465"/>
            <ac:inkMk id="57" creationId="{5CB1ECB4-932A-D03E-05BF-9764839BE724}"/>
          </ac:inkMkLst>
        </pc:inkChg>
        <pc:inkChg chg="add del">
          <ac:chgData name="Tim Cook" userId="d1c7cfb340f2c7ab" providerId="LiveId" clId="{5D615F76-CA9C-4BC0-825C-D8AAB65CC736}" dt="2023-03-26T23:27:07.081" v="87"/>
          <ac:inkMkLst>
            <pc:docMk/>
            <pc:sldMk cId="2594090708" sldId="465"/>
            <ac:inkMk id="58" creationId="{16032AAF-4266-B4D9-91D7-7652C4D193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8" creationId="{802D4849-B5F9-8C0A-5C46-A26C7D01602C}"/>
          </ac:inkMkLst>
        </pc:inkChg>
        <pc:inkChg chg="add del">
          <ac:chgData name="Tim Cook" userId="d1c7cfb340f2c7ab" providerId="LiveId" clId="{5D615F76-CA9C-4BC0-825C-D8AAB65CC736}" dt="2023-03-26T23:27:07.081" v="85"/>
          <ac:inkMkLst>
            <pc:docMk/>
            <pc:sldMk cId="2594090708" sldId="465"/>
            <ac:inkMk id="59" creationId="{C493BB3C-138A-0C09-9DF0-0427A03C595D}"/>
          </ac:inkMkLst>
        </pc:inkChg>
        <pc:inkChg chg="add del">
          <ac:chgData name="Tim Cook" userId="d1c7cfb340f2c7ab" providerId="LiveId" clId="{5D615F76-CA9C-4BC0-825C-D8AAB65CC736}" dt="2023-03-26T23:27:07.081" v="86"/>
          <ac:inkMkLst>
            <pc:docMk/>
            <pc:sldMk cId="2594090708" sldId="465"/>
            <ac:inkMk id="60" creationId="{5132DD38-8323-4803-8D46-80D9ADBAE701}"/>
          </ac:inkMkLst>
        </pc:inkChg>
        <pc:inkChg chg="add del">
          <ac:chgData name="Tim Cook" userId="d1c7cfb340f2c7ab" providerId="LiveId" clId="{5D615F76-CA9C-4BC0-825C-D8AAB65CC736}" dt="2023-03-26T23:29:16.510" v="181"/>
          <ac:inkMkLst>
            <pc:docMk/>
            <pc:sldMk cId="2594090708" sldId="465"/>
            <ac:inkMk id="60" creationId="{54AC2C7D-73F3-1DCF-6E68-C0F9436CC0F7}"/>
          </ac:inkMkLst>
        </pc:inkChg>
        <pc:inkChg chg="add del">
          <ac:chgData name="Tim Cook" userId="d1c7cfb340f2c7ab" providerId="LiveId" clId="{5D615F76-CA9C-4BC0-825C-D8AAB65CC736}" dt="2023-03-26T23:29:22.392" v="186"/>
          <ac:inkMkLst>
            <pc:docMk/>
            <pc:sldMk cId="2594090708" sldId="465"/>
            <ac:inkMk id="61" creationId="{AB8C2C74-0124-B8DC-36C8-C3AE393CA15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2" creationId="{362AD0F4-F4E4-8A71-916E-0B4158F3FA1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4" creationId="{DB84AB34-9762-0CF4-C973-006FB8E0BC5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5" creationId="{B5B1C6AA-162A-6CDE-8B15-706A54E2CD58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6" creationId="{CF242FB7-381F-6202-BE61-3B8C1C4209F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7" creationId="{1DDFD157-1C9A-7A8A-CFAD-79E35ACEE0BC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8" creationId="{E7A07DC6-C0D1-00ED-4C62-B586007D8E6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9" creationId="{BA37005E-E453-A57E-6023-6BD7BB7C97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1" creationId="{893460D8-197A-3B43-CB69-7D498B2E9CB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2" creationId="{72D20AF5-C251-D161-D8F4-0F3A7E5EC73C}"/>
          </ac:inkMkLst>
        </pc:inkChg>
        <pc:inkChg chg="add del">
          <ac:chgData name="Tim Cook" userId="d1c7cfb340f2c7ab" providerId="LiveId" clId="{5D615F76-CA9C-4BC0-825C-D8AAB65CC736}" dt="2023-03-26T23:27:18.358" v="106"/>
          <ac:inkMkLst>
            <pc:docMk/>
            <pc:sldMk cId="2594090708" sldId="465"/>
            <ac:inkMk id="73" creationId="{49D1DE58-3D94-F825-6D50-759084A3BDEF}"/>
          </ac:inkMkLst>
        </pc:inkChg>
        <pc:inkChg chg="add del">
          <ac:chgData name="Tim Cook" userId="d1c7cfb340f2c7ab" providerId="LiveId" clId="{5D615F76-CA9C-4BC0-825C-D8AAB65CC736}" dt="2023-03-26T23:29:22.392" v="185"/>
          <ac:inkMkLst>
            <pc:docMk/>
            <pc:sldMk cId="2594090708" sldId="465"/>
            <ac:inkMk id="73" creationId="{91C99CE1-33D3-D413-D9A7-FB15C66E0317}"/>
          </ac:inkMkLst>
        </pc:inkChg>
        <pc:inkChg chg="add del">
          <ac:chgData name="Tim Cook" userId="d1c7cfb340f2c7ab" providerId="LiveId" clId="{5D615F76-CA9C-4BC0-825C-D8AAB65CC736}" dt="2023-03-26T23:27:24.753" v="112"/>
          <ac:inkMkLst>
            <pc:docMk/>
            <pc:sldMk cId="2594090708" sldId="465"/>
            <ac:inkMk id="74" creationId="{15839C4B-49D9-A05D-722F-E02B9F48FBAE}"/>
          </ac:inkMkLst>
        </pc:inkChg>
        <pc:inkChg chg="add del">
          <ac:chgData name="Tim Cook" userId="d1c7cfb340f2c7ab" providerId="LiveId" clId="{5D615F76-CA9C-4BC0-825C-D8AAB65CC736}" dt="2023-03-26T23:29:22.392" v="187"/>
          <ac:inkMkLst>
            <pc:docMk/>
            <pc:sldMk cId="2594090708" sldId="465"/>
            <ac:inkMk id="74" creationId="{24717F1A-04D8-0BF9-9518-0F4289BC18BA}"/>
          </ac:inkMkLst>
        </pc:inkChg>
        <pc:inkChg chg="add del">
          <ac:chgData name="Tim Cook" userId="d1c7cfb340f2c7ab" providerId="LiveId" clId="{5D615F76-CA9C-4BC0-825C-D8AAB65CC736}" dt="2023-03-26T23:27:18.764" v="107"/>
          <ac:inkMkLst>
            <pc:docMk/>
            <pc:sldMk cId="2594090708" sldId="465"/>
            <ac:inkMk id="75" creationId="{3B6717A6-05AD-E8D3-356F-13B442C4852A}"/>
          </ac:inkMkLst>
        </pc:inkChg>
        <pc:inkChg chg="add del mod">
          <ac:chgData name="Tim Cook" userId="d1c7cfb340f2c7ab" providerId="LiveId" clId="{5D615F76-CA9C-4BC0-825C-D8AAB65CC736}" dt="2023-03-26T23:29:42.932" v="224"/>
          <ac:inkMkLst>
            <pc:docMk/>
            <pc:sldMk cId="2594090708" sldId="465"/>
            <ac:inkMk id="75" creationId="{5EFDD95B-A14A-0CA0-CD3A-948A6AE87366}"/>
          </ac:inkMkLst>
        </pc:inkChg>
        <pc:inkChg chg="add del mod">
          <ac:chgData name="Tim Cook" userId="d1c7cfb340f2c7ab" providerId="LiveId" clId="{5D615F76-CA9C-4BC0-825C-D8AAB65CC736}" dt="2023-03-26T23:29:42.932" v="218"/>
          <ac:inkMkLst>
            <pc:docMk/>
            <pc:sldMk cId="2594090708" sldId="465"/>
            <ac:inkMk id="76" creationId="{0CD13FB9-CDA3-12B8-6BD5-5014B0242072}"/>
          </ac:inkMkLst>
        </pc:inkChg>
        <pc:inkChg chg="add del">
          <ac:chgData name="Tim Cook" userId="d1c7cfb340f2c7ab" providerId="LiveId" clId="{5D615F76-CA9C-4BC0-825C-D8AAB65CC736}" dt="2023-03-26T23:27:18.764" v="108"/>
          <ac:inkMkLst>
            <pc:docMk/>
            <pc:sldMk cId="2594090708" sldId="465"/>
            <ac:inkMk id="76" creationId="{133D7F87-1A24-0836-9C28-E1CF3645BFA5}"/>
          </ac:inkMkLst>
        </pc:inkChg>
        <pc:inkChg chg="add del">
          <ac:chgData name="Tim Cook" userId="d1c7cfb340f2c7ab" providerId="LiveId" clId="{5D615F76-CA9C-4BC0-825C-D8AAB65CC736}" dt="2023-03-26T23:27:23.516" v="111"/>
          <ac:inkMkLst>
            <pc:docMk/>
            <pc:sldMk cId="2594090708" sldId="465"/>
            <ac:inkMk id="78" creationId="{310E1A5C-B65A-2384-8881-C03E1C29CEE2}"/>
          </ac:inkMkLst>
        </pc:inkChg>
        <pc:inkChg chg="add del mod">
          <ac:chgData name="Tim Cook" userId="d1c7cfb340f2c7ab" providerId="LiveId" clId="{5D615F76-CA9C-4BC0-825C-D8AAB65CC736}" dt="2023-03-26T23:29:42.932" v="213"/>
          <ac:inkMkLst>
            <pc:docMk/>
            <pc:sldMk cId="2594090708" sldId="465"/>
            <ac:inkMk id="78" creationId="{5D9FECB5-6D11-66FC-C86A-2B957FB2825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9" creationId="{097C0692-3297-EDEF-6FE8-E60B53864376}"/>
          </ac:inkMkLst>
        </pc:inkChg>
        <pc:inkChg chg="add del mod">
          <ac:chgData name="Tim Cook" userId="d1c7cfb340f2c7ab" providerId="LiveId" clId="{5D615F76-CA9C-4BC0-825C-D8AAB65CC736}" dt="2023-03-26T23:29:42.932" v="221"/>
          <ac:inkMkLst>
            <pc:docMk/>
            <pc:sldMk cId="2594090708" sldId="465"/>
            <ac:inkMk id="80" creationId="{2194CBC1-AA15-1AF8-962D-C37C840FE12E}"/>
          </ac:inkMkLst>
        </pc:inkChg>
        <pc:inkChg chg="add del mod">
          <ac:chgData name="Tim Cook" userId="d1c7cfb340f2c7ab" providerId="LiveId" clId="{5D615F76-CA9C-4BC0-825C-D8AAB65CC736}" dt="2023-03-26T23:27:30.733" v="118"/>
          <ac:inkMkLst>
            <pc:docMk/>
            <pc:sldMk cId="2594090708" sldId="465"/>
            <ac:inkMk id="80" creationId="{ED0CE35C-9FC8-DBBF-DD96-E40B904658FB}"/>
          </ac:inkMkLst>
        </pc:inkChg>
        <pc:inkChg chg="add del mod">
          <ac:chgData name="Tim Cook" userId="d1c7cfb340f2c7ab" providerId="LiveId" clId="{5D615F76-CA9C-4BC0-825C-D8AAB65CC736}" dt="2023-03-26T23:29:42.932" v="214"/>
          <ac:inkMkLst>
            <pc:docMk/>
            <pc:sldMk cId="2594090708" sldId="465"/>
            <ac:inkMk id="81" creationId="{D764990A-9280-473C-3F5E-16F9144AB66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2" creationId="{04BE1E1A-F689-37CB-2CE5-89AEAAF283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3" creationId="{C1A4E1B4-907B-492D-8E73-9731145B8DA0}"/>
          </ac:inkMkLst>
        </pc:inkChg>
        <pc:inkChg chg="add del mod">
          <ac:chgData name="Tim Cook" userId="d1c7cfb340f2c7ab" providerId="LiveId" clId="{5D615F76-CA9C-4BC0-825C-D8AAB65CC736}" dt="2023-03-26T23:29:42.932" v="211"/>
          <ac:inkMkLst>
            <pc:docMk/>
            <pc:sldMk cId="2594090708" sldId="465"/>
            <ac:inkMk id="84" creationId="{7A13FE01-A947-CBCE-01E2-E7794958AC3E}"/>
          </ac:inkMkLst>
        </pc:inkChg>
        <pc:inkChg chg="add del mod">
          <ac:chgData name="Tim Cook" userId="d1c7cfb340f2c7ab" providerId="LiveId" clId="{5D615F76-CA9C-4BC0-825C-D8AAB65CC736}" dt="2023-03-26T23:27:35.823" v="122"/>
          <ac:inkMkLst>
            <pc:docMk/>
            <pc:sldMk cId="2594090708" sldId="465"/>
            <ac:inkMk id="85" creationId="{8BE1BE5E-1C4F-B3AD-6166-1ACB349D09D0}"/>
          </ac:inkMkLst>
        </pc:inkChg>
        <pc:inkChg chg="add del mod">
          <ac:chgData name="Tim Cook" userId="d1c7cfb340f2c7ab" providerId="LiveId" clId="{5D615F76-CA9C-4BC0-825C-D8AAB65CC736}" dt="2023-03-26T23:29:42.932" v="223"/>
          <ac:inkMkLst>
            <pc:docMk/>
            <pc:sldMk cId="2594090708" sldId="465"/>
            <ac:inkMk id="85" creationId="{D52A5444-CBD4-D395-EBE6-C0F8B8EB698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7" creationId="{A4C9F462-49B5-F337-401F-F5BDC92D8FD1}"/>
          </ac:inkMkLst>
        </pc:inkChg>
        <pc:inkChg chg="add del mod">
          <ac:chgData name="Tim Cook" userId="d1c7cfb340f2c7ab" providerId="LiveId" clId="{5D615F76-CA9C-4BC0-825C-D8AAB65CC736}" dt="2023-03-26T23:29:42.932" v="222"/>
          <ac:inkMkLst>
            <pc:docMk/>
            <pc:sldMk cId="2594090708" sldId="465"/>
            <ac:inkMk id="89" creationId="{54B0BB54-E746-8534-48E3-510112E6C6FF}"/>
          </ac:inkMkLst>
        </pc:inkChg>
        <pc:inkChg chg="add del">
          <ac:chgData name="Tim Cook" userId="d1c7cfb340f2c7ab" providerId="LiveId" clId="{5D615F76-CA9C-4BC0-825C-D8AAB65CC736}" dt="2023-03-26T23:27:42.557" v="126"/>
          <ac:inkMkLst>
            <pc:docMk/>
            <pc:sldMk cId="2594090708" sldId="465"/>
            <ac:inkMk id="89" creationId="{AA61ACC6-58B8-29A5-BACD-319541EACA1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90" creationId="{BFF11974-A47D-E0AD-1129-9EDEEE7BC5E0}"/>
          </ac:inkMkLst>
        </pc:inkChg>
        <pc:inkChg chg="add del mod">
          <ac:chgData name="Tim Cook" userId="d1c7cfb340f2c7ab" providerId="LiveId" clId="{5D615F76-CA9C-4BC0-825C-D8AAB65CC736}" dt="2023-03-26T23:29:42.932" v="217"/>
          <ac:inkMkLst>
            <pc:docMk/>
            <pc:sldMk cId="2594090708" sldId="465"/>
            <ac:inkMk id="91" creationId="{44A5A79D-61BB-3A90-178C-26F6F63DBE24}"/>
          </ac:inkMkLst>
        </pc:inkChg>
        <pc:inkChg chg="add del mod">
          <ac:chgData name="Tim Cook" userId="d1c7cfb340f2c7ab" providerId="LiveId" clId="{5D615F76-CA9C-4BC0-825C-D8AAB65CC736}" dt="2023-03-26T23:29:42.932" v="219"/>
          <ac:inkMkLst>
            <pc:docMk/>
            <pc:sldMk cId="2594090708" sldId="465"/>
            <ac:inkMk id="92" creationId="{9D965B8F-5FCD-61A0-D087-5204F98FB22E}"/>
          </ac:inkMkLst>
        </pc:inkChg>
        <pc:inkChg chg="add del mod">
          <ac:chgData name="Tim Cook" userId="d1c7cfb340f2c7ab" providerId="LiveId" clId="{5D615F76-CA9C-4BC0-825C-D8AAB65CC736}" dt="2023-03-26T23:29:42.932" v="212"/>
          <ac:inkMkLst>
            <pc:docMk/>
            <pc:sldMk cId="2594090708" sldId="465"/>
            <ac:inkMk id="93" creationId="{13466F43-A60A-6E15-F68E-3E050CA62DB6}"/>
          </ac:inkMkLst>
        </pc:inkChg>
        <pc:inkChg chg="add del mod">
          <ac:chgData name="Tim Cook" userId="d1c7cfb340f2c7ab" providerId="LiveId" clId="{5D615F76-CA9C-4BC0-825C-D8AAB65CC736}" dt="2023-03-26T23:29:42.932" v="216"/>
          <ac:inkMkLst>
            <pc:docMk/>
            <pc:sldMk cId="2594090708" sldId="465"/>
            <ac:inkMk id="95" creationId="{2E46B2CD-6E18-4D24-8E0D-3CABF2465CA7}"/>
          </ac:inkMkLst>
        </pc:inkChg>
        <pc:inkChg chg="add del mod">
          <ac:chgData name="Tim Cook" userId="d1c7cfb340f2c7ab" providerId="LiveId" clId="{5D615F76-CA9C-4BC0-825C-D8AAB65CC736}" dt="2023-03-26T23:29:42.932" v="215"/>
          <ac:inkMkLst>
            <pc:docMk/>
            <pc:sldMk cId="2594090708" sldId="465"/>
            <ac:inkMk id="96" creationId="{A186E7D5-F883-32CF-D2F5-1168864D50B5}"/>
          </ac:inkMkLst>
        </pc:inkChg>
        <pc:inkChg chg="add del mod">
          <ac:chgData name="Tim Cook" userId="d1c7cfb340f2c7ab" providerId="LiveId" clId="{5D615F76-CA9C-4BC0-825C-D8AAB65CC736}" dt="2023-03-26T23:29:42.932" v="225"/>
          <ac:inkMkLst>
            <pc:docMk/>
            <pc:sldMk cId="2594090708" sldId="465"/>
            <ac:inkMk id="97" creationId="{01F6AB90-717A-DCDC-4E54-C819F4E9A404}"/>
          </ac:inkMkLst>
        </pc:inkChg>
        <pc:inkChg chg="add del mod">
          <ac:chgData name="Tim Cook" userId="d1c7cfb340f2c7ab" providerId="LiveId" clId="{5D615F76-CA9C-4BC0-825C-D8AAB65CC736}" dt="2023-03-26T23:29:36.450" v="208"/>
          <ac:inkMkLst>
            <pc:docMk/>
            <pc:sldMk cId="2594090708" sldId="465"/>
            <ac:inkMk id="99" creationId="{25367312-2316-3E0E-7899-E93532DBE331}"/>
          </ac:inkMkLst>
        </pc:inkChg>
        <pc:inkChg chg="add del mod">
          <ac:chgData name="Tim Cook" userId="d1c7cfb340f2c7ab" providerId="LiveId" clId="{5D615F76-CA9C-4BC0-825C-D8AAB65CC736}" dt="2023-03-26T23:29:36.450" v="209"/>
          <ac:inkMkLst>
            <pc:docMk/>
            <pc:sldMk cId="2594090708" sldId="465"/>
            <ac:inkMk id="100" creationId="{6B313F12-340C-26E2-739E-93A001C7ADA8}"/>
          </ac:inkMkLst>
        </pc:inkChg>
        <pc:inkChg chg="add del">
          <ac:chgData name="Tim Cook" userId="d1c7cfb340f2c7ab" providerId="LiveId" clId="{5D615F76-CA9C-4BC0-825C-D8AAB65CC736}" dt="2023-03-26T23:29:42.932" v="220"/>
          <ac:inkMkLst>
            <pc:docMk/>
            <pc:sldMk cId="2594090708" sldId="465"/>
            <ac:inkMk id="102" creationId="{741EDB1C-1B58-6C4E-C3F5-9785E39FE4DA}"/>
          </ac:inkMkLst>
        </pc:inkChg>
      </pc:sldChg>
      <pc:sldChg chg="addSp delSp modSp mod">
        <pc:chgData name="Tim Cook" userId="d1c7cfb340f2c7ab" providerId="LiveId" clId="{5D615F76-CA9C-4BC0-825C-D8AAB65CC736}" dt="2023-03-26T23:33:23.502" v="282"/>
        <pc:sldMkLst>
          <pc:docMk/>
          <pc:sldMk cId="1751585905" sldId="466"/>
        </pc:sldMkLst>
        <pc:grpChg chg="mod">
          <ac:chgData name="Tim Cook" userId="d1c7cfb340f2c7ab" providerId="LiveId" clId="{5D615F76-CA9C-4BC0-825C-D8AAB65CC736}" dt="2023-03-26T23:30:37.245" v="245" actId="1076"/>
          <ac:grpSpMkLst>
            <pc:docMk/>
            <pc:sldMk cId="1751585905" sldId="466"/>
            <ac:grpSpMk id="5" creationId="{857F7256-9876-97F3-108D-034C390A4FAF}"/>
          </ac:grpSpMkLst>
        </pc:grpChg>
        <pc:grpChg chg="mod">
          <ac:chgData name="Tim Cook" userId="d1c7cfb340f2c7ab" providerId="LiveId" clId="{5D615F76-CA9C-4BC0-825C-D8AAB65CC736}" dt="2023-03-26T23:32:12.230" v="269"/>
          <ac:grpSpMkLst>
            <pc:docMk/>
            <pc:sldMk cId="1751585905" sldId="466"/>
            <ac:grpSpMk id="11" creationId="{B21A277B-F53C-C3A6-984D-1F42EE7A5FA2}"/>
          </ac:grpSpMkLst>
        </pc:grpChg>
        <pc:grpChg chg="mod">
          <ac:chgData name="Tim Cook" userId="d1c7cfb340f2c7ab" providerId="LiveId" clId="{5D615F76-CA9C-4BC0-825C-D8AAB65CC736}" dt="2023-03-26T23:30:42.960" v="252"/>
          <ac:grpSpMkLst>
            <pc:docMk/>
            <pc:sldMk cId="1751585905" sldId="466"/>
            <ac:grpSpMk id="12" creationId="{98B04741-F8A3-ACC3-16CF-D7A776AE8856}"/>
          </ac:grpSpMkLst>
        </pc:grpChg>
        <pc:grpChg chg="del mod">
          <ac:chgData name="Tim Cook" userId="d1c7cfb340f2c7ab" providerId="LiveId" clId="{5D615F76-CA9C-4BC0-825C-D8AAB65CC736}" dt="2023-03-26T23:31:13.005" v="258"/>
          <ac:grpSpMkLst>
            <pc:docMk/>
            <pc:sldMk cId="1751585905" sldId="466"/>
            <ac:grpSpMk id="39" creationId="{04CD679E-15B4-C9C2-5400-0AEEAC0A1A86}"/>
          </ac:grpSpMkLst>
        </pc:grpChg>
        <pc:grpChg chg="mod">
          <ac:chgData name="Tim Cook" userId="d1c7cfb340f2c7ab" providerId="LiveId" clId="{5D615F76-CA9C-4BC0-825C-D8AAB65CC736}" dt="2023-03-26T23:32:15.024" v="273"/>
          <ac:grpSpMkLst>
            <pc:docMk/>
            <pc:sldMk cId="1751585905" sldId="466"/>
            <ac:grpSpMk id="39" creationId="{050777BF-0D69-4458-9668-095AC2C0F72E}"/>
          </ac:grpSpMkLst>
        </pc:grpChg>
        <pc:grpChg chg="mod">
          <ac:chgData name="Tim Cook" userId="d1c7cfb340f2c7ab" providerId="LiveId" clId="{5D615F76-CA9C-4BC0-825C-D8AAB65CC736}" dt="2023-03-26T23:31:12.583" v="257"/>
          <ac:grpSpMkLst>
            <pc:docMk/>
            <pc:sldMk cId="1751585905" sldId="466"/>
            <ac:grpSpMk id="40" creationId="{D837C3C6-09CC-F3BC-86C0-3E398A3D3451}"/>
          </ac:grpSpMkLst>
        </pc:grpChg>
        <pc:grpChg chg="del mod">
          <ac:chgData name="Tim Cook" userId="d1c7cfb340f2c7ab" providerId="LiveId" clId="{5D615F76-CA9C-4BC0-825C-D8AAB65CC736}" dt="2023-03-26T23:33:14.472" v="274"/>
          <ac:grpSpMkLst>
            <pc:docMk/>
            <pc:sldMk cId="1751585905" sldId="466"/>
            <ac:grpSpMk id="43" creationId="{AD554C7D-CF2C-87D4-4B3A-2F215C93B4F4}"/>
          </ac:grpSpMkLst>
        </pc:grpChg>
        <pc:grpChg chg="mod">
          <ac:chgData name="Tim Cook" userId="d1c7cfb340f2c7ab" providerId="LiveId" clId="{5D615F76-CA9C-4BC0-825C-D8AAB65CC736}" dt="2023-03-26T23:33:23.502" v="282"/>
          <ac:grpSpMkLst>
            <pc:docMk/>
            <pc:sldMk cId="1751585905" sldId="466"/>
            <ac:grpSpMk id="49" creationId="{6D59D489-0FE6-70FD-109F-B5A83868C779}"/>
          </ac:grpSpMkLst>
        </pc:grp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3" creationId="{3226E27D-85DA-0349-AAAB-3F7A8C9467D1}"/>
          </ac:inkMkLst>
        </pc:ink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4" creationId="{074361DE-23A3-2BE2-84B9-AA3EC70BE90D}"/>
          </ac:inkMkLst>
        </pc:inkChg>
        <pc:inkChg chg="add del">
          <ac:chgData name="Tim Cook" userId="d1c7cfb340f2c7ab" providerId="LiveId" clId="{5D615F76-CA9C-4BC0-825C-D8AAB65CC736}" dt="2023-03-26T23:31:54.596" v="264"/>
          <ac:inkMkLst>
            <pc:docMk/>
            <pc:sldMk cId="1751585905" sldId="466"/>
            <ac:inkMk id="6" creationId="{0D6BB7D6-CD31-5814-2A54-FEB8529743B0}"/>
          </ac:inkMkLst>
        </pc:inkChg>
        <pc:inkChg chg="add del">
          <ac:chgData name="Tim Cook" userId="d1c7cfb340f2c7ab" providerId="LiveId" clId="{5D615F76-CA9C-4BC0-825C-D8AAB65CC736}" dt="2023-03-26T23:33:19.448" v="278"/>
          <ac:inkMkLst>
            <pc:docMk/>
            <pc:sldMk cId="1751585905" sldId="466"/>
            <ac:inkMk id="6" creationId="{7077281A-2EF1-E6C6-3716-1448F8D590B6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6" creationId="{BCBB7218-14FA-2979-1E0C-370377CAFA22}"/>
          </ac:inkMkLst>
        </pc:inkChg>
        <pc:inkChg chg="add">
          <ac:chgData name="Tim Cook" userId="d1c7cfb340f2c7ab" providerId="LiveId" clId="{5D615F76-CA9C-4BC0-825C-D8AAB65CC736}" dt="2023-03-26T23:31:56.462" v="265" actId="9405"/>
          <ac:inkMkLst>
            <pc:docMk/>
            <pc:sldMk cId="1751585905" sldId="466"/>
            <ac:inkMk id="7" creationId="{C5282CDE-899B-A99D-BDED-54540FA4BEDD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7" creationId="{FE7F5EF0-AB0B-0090-14B4-B328904EE641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8" creationId="{33326ABB-09B8-A7FB-5024-D45B635712D8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8" creationId="{37AE7461-725C-CFF5-7B79-C1262A76A957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9" creationId="{1B058B08-10C8-5250-3A62-21E487FA36C4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9" creationId="{97F6A241-9223-8779-1234-2DAD2E88E4EF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0" creationId="{B7329A26-BDD6-8734-9014-DF4980872363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10" creationId="{F6A77962-BBF1-63C9-6EE1-9DD9D230612A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1" creationId="{3ED0E39C-C5E1-76D9-7637-7A7C80E964C4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12" creationId="{A148D72C-AAF2-FA67-5C0D-EB699749B56F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5" creationId="{A59C8305-00B6-FA5D-0556-C1A0DACAE17A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6" creationId="{CE14F950-D728-D84A-C063-BE8B6C7F84D5}"/>
          </ac:inkMkLst>
        </pc:inkChg>
        <pc:inkChg chg="add del mod">
          <ac:chgData name="Tim Cook" userId="d1c7cfb340f2c7ab" providerId="LiveId" clId="{5D615F76-CA9C-4BC0-825C-D8AAB65CC736}" dt="2023-03-26T23:31:13.005" v="259"/>
          <ac:inkMkLst>
            <pc:docMk/>
            <pc:sldMk cId="1751585905" sldId="466"/>
            <ac:inkMk id="37" creationId="{1A161428-029E-0C97-A108-5D94778DB105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7" creationId="{27387649-405E-E0F7-9024-DD5E68599FCF}"/>
          </ac:inkMkLst>
        </pc:inkChg>
        <pc:inkChg chg="add del mod">
          <ac:chgData name="Tim Cook" userId="d1c7cfb340f2c7ab" providerId="LiveId" clId="{5D615F76-CA9C-4BC0-825C-D8AAB65CC736}" dt="2023-03-26T23:31:13.005" v="258"/>
          <ac:inkMkLst>
            <pc:docMk/>
            <pc:sldMk cId="1751585905" sldId="466"/>
            <ac:inkMk id="38" creationId="{50CC8773-0ECD-861B-E224-0DAD25E6B47F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8" creationId="{79AC15C6-1821-1067-D460-1C2690D0A28C}"/>
          </ac:inkMkLst>
        </pc:inkChg>
        <pc:inkChg chg="add del mod">
          <ac:chgData name="Tim Cook" userId="d1c7cfb340f2c7ab" providerId="LiveId" clId="{5D615F76-CA9C-4BC0-825C-D8AAB65CC736}" dt="2023-03-26T23:33:14.472" v="274"/>
          <ac:inkMkLst>
            <pc:docMk/>
            <pc:sldMk cId="1751585905" sldId="466"/>
            <ac:inkMk id="41" creationId="{53EFD506-083E-FAE1-C71D-1CF8C6904087}"/>
          </ac:inkMkLst>
        </pc:inkChg>
        <pc:inkChg chg="add del mod">
          <ac:chgData name="Tim Cook" userId="d1c7cfb340f2c7ab" providerId="LiveId" clId="{5D615F76-CA9C-4BC0-825C-D8AAB65CC736}" dt="2023-03-26T23:33:14.472" v="275"/>
          <ac:inkMkLst>
            <pc:docMk/>
            <pc:sldMk cId="1751585905" sldId="466"/>
            <ac:inkMk id="42" creationId="{6918D6A1-1094-C312-E822-2EAFAA6F33F4}"/>
          </ac:inkMkLst>
        </pc:inkChg>
        <pc:inkChg chg="add del">
          <ac:chgData name="Tim Cook" userId="d1c7cfb340f2c7ab" providerId="LiveId" clId="{5D615F76-CA9C-4BC0-825C-D8AAB65CC736}" dt="2023-03-26T23:33:19.448" v="279"/>
          <ac:inkMkLst>
            <pc:docMk/>
            <pc:sldMk cId="1751585905" sldId="466"/>
            <ac:inkMk id="46" creationId="{EB21FEB5-16B4-A9F1-1DF1-169562AB9ECB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7" creationId="{180B5839-F495-2A25-1201-CAAAEB3A10CC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8" creationId="{F5AD2BA2-0C7C-9A47-20AF-BE9E4581F888}"/>
          </ac:inkMkLst>
        </pc:inkChg>
      </pc:sldChg>
      <pc:sldChg chg="addSp delSp modSp mod">
        <pc:chgData name="Tim Cook" userId="d1c7cfb340f2c7ab" providerId="LiveId" clId="{5D615F76-CA9C-4BC0-825C-D8AAB65CC736}" dt="2023-03-26T23:44:49.975" v="547" actId="9405"/>
        <pc:sldMkLst>
          <pc:docMk/>
          <pc:sldMk cId="1237977900" sldId="467"/>
        </pc:sldMkLst>
        <pc:grpChg chg="mod">
          <ac:chgData name="Tim Cook" userId="d1c7cfb340f2c7ab" providerId="LiveId" clId="{5D615F76-CA9C-4BC0-825C-D8AAB65CC736}" dt="2023-03-26T23:44:32.578" v="516"/>
          <ac:grpSpMkLst>
            <pc:docMk/>
            <pc:sldMk cId="1237977900" sldId="467"/>
            <ac:grpSpMk id="35" creationId="{37BB42A3-9ACB-53F2-08A1-6410455D2CF1}"/>
          </ac:grpSpMkLst>
        </pc:grpChg>
        <pc:grpChg chg="del mod">
          <ac:chgData name="Tim Cook" userId="d1c7cfb340f2c7ab" providerId="LiveId" clId="{5D615F76-CA9C-4BC0-825C-D8AAB65CC736}" dt="2023-03-26T23:44:40.626" v="530"/>
          <ac:grpSpMkLst>
            <pc:docMk/>
            <pc:sldMk cId="1237977900" sldId="467"/>
            <ac:grpSpMk id="46" creationId="{E85CF8B2-E9CB-7237-6FA9-D25B56246BD9}"/>
          </ac:grpSpMkLst>
        </pc:grpChg>
        <pc:grpChg chg="mod">
          <ac:chgData name="Tim Cook" userId="d1c7cfb340f2c7ab" providerId="LiveId" clId="{5D615F76-CA9C-4BC0-825C-D8AAB65CC736}" dt="2023-03-26T23:44:38.909" v="527"/>
          <ac:grpSpMkLst>
            <pc:docMk/>
            <pc:sldMk cId="1237977900" sldId="467"/>
            <ac:grpSpMk id="47" creationId="{B1D42243-449F-E69B-3196-CAAF4278B6B3}"/>
          </ac:grpSpMkLst>
        </pc:grpChg>
        <pc:grpChg chg="del 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0" creationId="{AA3CE089-FC18-E2F0-1D02-3612F1411D9D}"/>
          </ac:grpSpMkLst>
        </pc:grpChg>
        <pc:grpChg chg="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4" creationId="{0C9EFD9E-2339-24FE-62AB-770939CEAE2B}"/>
          </ac:grpSpMkLst>
        </pc:grpChg>
        <pc:grpChg chg="mod">
          <ac:chgData name="Tim Cook" userId="d1c7cfb340f2c7ab" providerId="LiveId" clId="{5D615F76-CA9C-4BC0-825C-D8AAB65CC736}" dt="2023-03-26T23:44:48.952" v="546"/>
          <ac:grpSpMkLst>
            <pc:docMk/>
            <pc:sldMk cId="1237977900" sldId="467"/>
            <ac:grpSpMk id="65" creationId="{2F7F3BF2-7385-B74F-766B-C9C8251269B4}"/>
          </ac:grpSpMkLst>
        </pc:grpChg>
        <pc:inkChg chg="add del">
          <ac:chgData name="Tim Cook" userId="d1c7cfb340f2c7ab" providerId="LiveId" clId="{5D615F76-CA9C-4BC0-825C-D8AAB65CC736}" dt="2023-03-26T23:39:26.109" v="382"/>
          <ac:inkMkLst>
            <pc:docMk/>
            <pc:sldMk cId="1237977900" sldId="467"/>
            <ac:inkMk id="3" creationId="{1D936590-F281-5A50-8582-3B8E4A6F3965}"/>
          </ac:inkMkLst>
        </pc:inkChg>
        <pc:inkChg chg="add del">
          <ac:chgData name="Tim Cook" userId="d1c7cfb340f2c7ab" providerId="LiveId" clId="{5D615F76-CA9C-4BC0-825C-D8AAB65CC736}" dt="2023-03-26T23:44:22.279" v="502"/>
          <ac:inkMkLst>
            <pc:docMk/>
            <pc:sldMk cId="1237977900" sldId="467"/>
            <ac:inkMk id="26" creationId="{CAD17268-3EC9-B0FA-884D-5B4D9BEEEA19}"/>
          </ac:inkMkLst>
        </pc:inkChg>
        <pc:inkChg chg="add">
          <ac:chgData name="Tim Cook" userId="d1c7cfb340f2c7ab" providerId="LiveId" clId="{5D615F76-CA9C-4BC0-825C-D8AAB65CC736}" dt="2023-03-26T23:44:25.885" v="503" actId="9405"/>
          <ac:inkMkLst>
            <pc:docMk/>
            <pc:sldMk cId="1237977900" sldId="467"/>
            <ac:inkMk id="27" creationId="{2E743694-2E7E-40CB-F26B-CA50E6B08E69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8" creationId="{E21E12B7-332E-8E20-FEA3-1EA383108DF4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9" creationId="{23E65B10-7705-8BCD-AC0D-6EB134ADF29B}"/>
          </ac:inkMkLst>
        </pc:inkChg>
        <pc:inkChg chg="add del mod">
          <ac:chgData name="Tim Cook" userId="d1c7cfb340f2c7ab" providerId="LiveId" clId="{5D615F76-CA9C-4BC0-825C-D8AAB65CC736}" dt="2023-03-26T23:44:32.578" v="513"/>
          <ac:inkMkLst>
            <pc:docMk/>
            <pc:sldMk cId="1237977900" sldId="467"/>
            <ac:inkMk id="30" creationId="{0D3BB4D9-DF54-6AF5-1856-D6F939E40B93}"/>
          </ac:inkMkLst>
        </pc:inkChg>
        <pc:inkChg chg="add del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31" creationId="{6483BFE1-0D7E-921C-79E1-7AB570D35728}"/>
          </ac:inkMkLst>
        </pc:inkChg>
        <pc:inkChg chg="add del mod">
          <ac:chgData name="Tim Cook" userId="d1c7cfb340f2c7ab" providerId="LiveId" clId="{5D615F76-CA9C-4BC0-825C-D8AAB65CC736}" dt="2023-03-26T23:44:32.578" v="515"/>
          <ac:inkMkLst>
            <pc:docMk/>
            <pc:sldMk cId="1237977900" sldId="467"/>
            <ac:inkMk id="32" creationId="{5D55E3F5-E77E-29D8-DBA9-9C4C129EB85E}"/>
          </ac:inkMkLst>
        </pc:inkChg>
        <pc:inkChg chg="add del mod">
          <ac:chgData name="Tim Cook" userId="d1c7cfb340f2c7ab" providerId="LiveId" clId="{5D615F76-CA9C-4BC0-825C-D8AAB65CC736}" dt="2023-03-26T23:44:32.578" v="514"/>
          <ac:inkMkLst>
            <pc:docMk/>
            <pc:sldMk cId="1237977900" sldId="467"/>
            <ac:inkMk id="33" creationId="{BF52AF0B-CDC4-00B8-CDEB-1FAB9ADE3830}"/>
          </ac:inkMkLst>
        </pc:inkChg>
        <pc:inkChg chg="add del mod">
          <ac:chgData name="Tim Cook" userId="d1c7cfb340f2c7ab" providerId="LiveId" clId="{5D615F76-CA9C-4BC0-825C-D8AAB65CC736}" dt="2023-03-26T23:44:32.578" v="512"/>
          <ac:inkMkLst>
            <pc:docMk/>
            <pc:sldMk cId="1237977900" sldId="467"/>
            <ac:inkMk id="34" creationId="{38C51CF0-FFEC-137F-F366-DD9C09D11415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6" creationId="{980901BA-1633-4CA8-17F2-7B4ACD258BC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7" creationId="{2F249F44-1052-C80F-2167-A984075C1587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8" creationId="{A3FB1ADE-7B3D-4F64-ADA2-ACB2E583A3F4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9" creationId="{76B76864-A89C-2524-51C1-80170DD2E69B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0" creationId="{9EA2811B-DF54-75FD-45F5-D8C5E9AF0AB0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1" creationId="{9C701800-3CFE-F8C7-573D-B665E8B3678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2" creationId="{CB165C28-37E8-DF90-DD4C-194C4128BBC8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3" creationId="{8AAB5556-46DA-8379-F0DC-0F5B8E10AC9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4" creationId="{0C96D6EC-2B98-4BF2-B0F1-ED7D1F09128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5" creationId="{FFFB7C7A-4286-C505-B1F0-10706063ABFE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8" creationId="{659EA5A9-76AD-2D94-7562-FAC160780251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9" creationId="{C796DD95-42BA-C398-5076-A3C3F1893BB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1" creationId="{6C53D5BC-8CDE-AF6C-08A0-CDE1B4D0C9CA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2" creationId="{EE2D594A-FADE-9053-E69D-55DB2AEA1D5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3" creationId="{59ED0F2F-9535-7240-F09E-8577BFE419E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5" creationId="{B076AD4B-E2E4-231A-99F3-97D1751FDA4A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6" creationId="{41EEC11C-F371-738D-52A0-61DAF1E4232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7" creationId="{31448416-9E08-F115-548D-CA4E4D66FE93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8" creationId="{5CFFF5FC-66BC-5F8B-CF14-BA791D82361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9" creationId="{406A0E8A-3D41-126D-7F41-1D4AC930994B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0" creationId="{69F772A2-D641-3C9B-BE75-33F3DFB213D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1" creationId="{02430D72-507E-846E-CAD3-EC2C3CF9CDCD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2" creationId="{C739283A-73F8-16CE-0D84-F4EC5E06B79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3" creationId="{F427C1E0-AF98-2515-233A-A1DD2E67D48E}"/>
          </ac:inkMkLst>
        </pc:inkChg>
        <pc:inkChg chg="add del">
          <ac:chgData name="Tim Cook" userId="d1c7cfb340f2c7ab" providerId="LiveId" clId="{5D615F76-CA9C-4BC0-825C-D8AAB65CC736}" dt="2023-03-26T23:44:48.682" v="545"/>
          <ac:inkMkLst>
            <pc:docMk/>
            <pc:sldMk cId="1237977900" sldId="467"/>
            <ac:inkMk id="64" creationId="{4807C7F3-A7E9-7D09-16EA-22DFF3F5D38D}"/>
          </ac:inkMkLst>
        </pc:inkChg>
        <pc:inkChg chg="add">
          <ac:chgData name="Tim Cook" userId="d1c7cfb340f2c7ab" providerId="LiveId" clId="{5D615F76-CA9C-4BC0-825C-D8AAB65CC736}" dt="2023-03-26T23:44:49.975" v="547" actId="9405"/>
          <ac:inkMkLst>
            <pc:docMk/>
            <pc:sldMk cId="1237977900" sldId="467"/>
            <ac:inkMk id="66" creationId="{415D1D62-9542-D133-9BA2-684DAB54E74C}"/>
          </ac:inkMkLst>
        </pc:inkChg>
      </pc:sldChg>
      <pc:sldChg chg="addSp delSp modSp mod">
        <pc:chgData name="Tim Cook" userId="d1c7cfb340f2c7ab" providerId="LiveId" clId="{5D615F76-CA9C-4BC0-825C-D8AAB65CC736}" dt="2023-03-27T00:23:23.516" v="958"/>
        <pc:sldMkLst>
          <pc:docMk/>
          <pc:sldMk cId="1235306705" sldId="468"/>
        </pc:sldMkLst>
        <pc:grpChg chg="mod">
          <ac:chgData name="Tim Cook" userId="d1c7cfb340f2c7ab" providerId="LiveId" clId="{5D615F76-CA9C-4BC0-825C-D8AAB65CC736}" dt="2023-03-27T00:23:23.516" v="958"/>
          <ac:grpSpMkLst>
            <pc:docMk/>
            <pc:sldMk cId="1235306705" sldId="468"/>
            <ac:grpSpMk id="8" creationId="{FEB42348-60AF-1F55-978D-00C1BF8C46CD}"/>
          </ac:grpSpMkLst>
        </pc:grpChg>
        <pc:grpChg chg="del mod">
          <ac:chgData name="Tim Cook" userId="d1c7cfb340f2c7ab" providerId="LiveId" clId="{5D615F76-CA9C-4BC0-825C-D8AAB65CC736}" dt="2023-03-26T23:45:11.548" v="560"/>
          <ac:grpSpMkLst>
            <pc:docMk/>
            <pc:sldMk cId="1235306705" sldId="468"/>
            <ac:grpSpMk id="9" creationId="{A0ABEFA9-E0D8-1AC5-48D0-532943030CA0}"/>
          </ac:grpSpMkLst>
        </pc:grpChg>
        <pc:grpChg chg="del mod">
          <ac:chgData name="Tim Cook" userId="d1c7cfb340f2c7ab" providerId="LiveId" clId="{5D615F76-CA9C-4BC0-825C-D8AAB65CC736}" dt="2023-03-26T23:45:20.306" v="574"/>
          <ac:grpSpMkLst>
            <pc:docMk/>
            <pc:sldMk cId="1235306705" sldId="468"/>
            <ac:grpSpMk id="17" creationId="{90DCFF25-77BF-ACB0-CA1B-635626DB0807}"/>
          </ac:grpSpMkLst>
        </pc:grpChg>
        <pc:grpChg chg="mod">
          <ac:chgData name="Tim Cook" userId="d1c7cfb340f2c7ab" providerId="LiveId" clId="{5D615F76-CA9C-4BC0-825C-D8AAB65CC736}" dt="2023-03-26T23:45:20.635" v="576"/>
          <ac:grpSpMkLst>
            <pc:docMk/>
            <pc:sldMk cId="1235306705" sldId="468"/>
            <ac:grpSpMk id="22" creationId="{18C23F99-768A-A8A7-961F-5B95D840F9B5}"/>
          </ac:grpSpMkLst>
        </pc:grpChg>
        <pc:grpChg chg="mod">
          <ac:chgData name="Tim Cook" userId="d1c7cfb340f2c7ab" providerId="LiveId" clId="{5D615F76-CA9C-4BC0-825C-D8AAB65CC736}" dt="2023-03-26T23:45:25.903" v="584"/>
          <ac:grpSpMkLst>
            <pc:docMk/>
            <pc:sldMk cId="1235306705" sldId="468"/>
            <ac:grpSpMk id="29" creationId="{2D4EBFDF-8EF9-E569-30C4-0766D6DD8D32}"/>
          </ac:grpSpMkLst>
        </pc:grpChg>
        <pc:grpChg chg="mod">
          <ac:chgData name="Tim Cook" userId="d1c7cfb340f2c7ab" providerId="LiveId" clId="{5D615F76-CA9C-4BC0-825C-D8AAB65CC736}" dt="2023-03-26T23:45:24.965" v="583"/>
          <ac:grpSpMkLst>
            <pc:docMk/>
            <pc:sldMk cId="1235306705" sldId="468"/>
            <ac:grpSpMk id="30" creationId="{255FD238-A520-CB09-1ED8-4FD8AACDEF23}"/>
          </ac:grpSpMkLst>
        </pc:grpChg>
        <pc:grpChg chg="del mod">
          <ac:chgData name="Tim Cook" userId="d1c7cfb340f2c7ab" providerId="LiveId" clId="{5D615F76-CA9C-4BC0-825C-D8AAB65CC736}" dt="2023-03-26T23:46:03.204" v="606"/>
          <ac:grpSpMkLst>
            <pc:docMk/>
            <pc:sldMk cId="1235306705" sldId="468"/>
            <ac:grpSpMk id="45" creationId="{C0AFFDC1-2024-B521-71A3-FCFD3FE3DCF3}"/>
          </ac:grpSpMkLst>
        </pc:grpChg>
        <pc:grpChg chg="mod">
          <ac:chgData name="Tim Cook" userId="d1c7cfb340f2c7ab" providerId="LiveId" clId="{5D615F76-CA9C-4BC0-825C-D8AAB65CC736}" dt="2023-03-26T23:46:00.673" v="603"/>
          <ac:grpSpMkLst>
            <pc:docMk/>
            <pc:sldMk cId="1235306705" sldId="468"/>
            <ac:grpSpMk id="46" creationId="{5F365023-6369-C3C0-058A-5AC7CD29A379}"/>
          </ac:grpSpMkLst>
        </pc:grpChg>
        <pc:grpChg chg="del mod">
          <ac:chgData name="Tim Cook" userId="d1c7cfb340f2c7ab" providerId="LiveId" clId="{5D615F76-CA9C-4BC0-825C-D8AAB65CC736}" dt="2023-03-26T23:46:05.734" v="610"/>
          <ac:grpSpMkLst>
            <pc:docMk/>
            <pc:sldMk cId="1235306705" sldId="468"/>
            <ac:grpSpMk id="49" creationId="{2E06A76A-0B7B-EDEB-7443-0D20E507F414}"/>
          </ac:grpSpMkLst>
        </pc:grpChg>
        <pc:grpChg chg="del mod">
          <ac:chgData name="Tim Cook" userId="d1c7cfb340f2c7ab" providerId="LiveId" clId="{5D615F76-CA9C-4BC0-825C-D8AAB65CC736}" dt="2023-03-26T23:46:17.267" v="629"/>
          <ac:grpSpMkLst>
            <pc:docMk/>
            <pc:sldMk cId="1235306705" sldId="468"/>
            <ac:grpSpMk id="53" creationId="{9125A7CB-B4A2-88CF-2BDF-8C3F8615867A}"/>
          </ac:grpSpMkLst>
        </pc:grpChg>
        <pc:grpChg chg="del mod">
          <ac:chgData name="Tim Cook" userId="d1c7cfb340f2c7ab" providerId="LiveId" clId="{5D615F76-CA9C-4BC0-825C-D8AAB65CC736}" dt="2023-03-26T23:46:09.719" v="619"/>
          <ac:grpSpMkLst>
            <pc:docMk/>
            <pc:sldMk cId="1235306705" sldId="468"/>
            <ac:grpSpMk id="57" creationId="{CCF37404-5484-7717-D6CF-87E824969253}"/>
          </ac:grpSpMkLst>
        </pc:grpChg>
        <pc:grpChg chg="del mod">
          <ac:chgData name="Tim Cook" userId="d1c7cfb340f2c7ab" providerId="LiveId" clId="{5D615F76-CA9C-4BC0-825C-D8AAB65CC736}" dt="2023-03-26T23:46:23.617" v="643"/>
          <ac:grpSpMkLst>
            <pc:docMk/>
            <pc:sldMk cId="1235306705" sldId="468"/>
            <ac:grpSpMk id="64" creationId="{2F496546-D979-2794-7377-DB09B98184DE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65" creationId="{3E93529E-E0A9-BC03-7250-F010049A9431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79" creationId="{74BA54ED-47B4-E4BC-CF56-23B0613DAA40}"/>
          </ac:grpSpMkLst>
        </pc:grpChg>
        <pc:grpChg chg="mod">
          <ac:chgData name="Tim Cook" userId="d1c7cfb340f2c7ab" providerId="LiveId" clId="{5D615F76-CA9C-4BC0-825C-D8AAB65CC736}" dt="2023-03-27T00:23:18.832" v="952"/>
          <ac:grpSpMkLst>
            <pc:docMk/>
            <pc:sldMk cId="1235306705" sldId="468"/>
            <ac:grpSpMk id="81" creationId="{6A66E4A8-BDE4-82E6-B158-D6AB6A2B1A30}"/>
          </ac:grpSpMkLst>
        </pc:grp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3" creationId="{DCC444F1-A1E4-BA90-2E3E-D91AD29B4035}"/>
          </ac:inkMkLst>
        </pc:inkChg>
        <pc:inkChg chg="add del mod">
          <ac:chgData name="Tim Cook" userId="d1c7cfb340f2c7ab" providerId="LiveId" clId="{5D615F76-CA9C-4BC0-825C-D8AAB65CC736}" dt="2023-03-26T23:45:11.548" v="562"/>
          <ac:inkMkLst>
            <pc:docMk/>
            <pc:sldMk cId="1235306705" sldId="468"/>
            <ac:inkMk id="3" creationId="{E4802E1B-2628-917D-B822-274CDD4F8791}"/>
          </ac:inkMkLst>
        </pc:inkChg>
        <pc:inkChg chg="add del mod">
          <ac:chgData name="Tim Cook" userId="d1c7cfb340f2c7ab" providerId="LiveId" clId="{5D615F76-CA9C-4BC0-825C-D8AAB65CC736}" dt="2023-03-26T23:45:11.548" v="559"/>
          <ac:inkMkLst>
            <pc:docMk/>
            <pc:sldMk cId="1235306705" sldId="468"/>
            <ac:inkMk id="4" creationId="{0146DB92-2891-DCFD-A236-25D0D2E4BA47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4" creationId="{F339A5C7-D144-1E16-5470-8F676BFD77A7}"/>
          </ac:inkMkLst>
        </pc:inkChg>
        <pc:inkChg chg="add del mod">
          <ac:chgData name="Tim Cook" userId="d1c7cfb340f2c7ab" providerId="LiveId" clId="{5D615F76-CA9C-4BC0-825C-D8AAB65CC736}" dt="2023-03-26T23:45:11.532" v="557"/>
          <ac:inkMkLst>
            <pc:docMk/>
            <pc:sldMk cId="1235306705" sldId="468"/>
            <ac:inkMk id="5" creationId="{14512D5B-2D4E-AE47-A0E0-05A812D48344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5" creationId="{A7E41D8F-8B16-F9C5-613F-6202FEF488EB}"/>
          </ac:inkMkLst>
        </pc:inkChg>
        <pc:inkChg chg="add del mod">
          <ac:chgData name="Tim Cook" userId="d1c7cfb340f2c7ab" providerId="LiveId" clId="{5D615F76-CA9C-4BC0-825C-D8AAB65CC736}" dt="2023-03-26T23:45:11.548" v="560"/>
          <ac:inkMkLst>
            <pc:docMk/>
            <pc:sldMk cId="1235306705" sldId="468"/>
            <ac:inkMk id="6" creationId="{3A369793-05E0-0854-B93A-8A0C6824707C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6" creationId="{43A4E182-09F3-6E51-22E1-D484B8CD3D88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7" creationId="{4D587FAD-A631-EF65-3834-E3E8BDDFB9D8}"/>
          </ac:inkMkLst>
        </pc:inkChg>
        <pc:inkChg chg="add del mod">
          <ac:chgData name="Tim Cook" userId="d1c7cfb340f2c7ab" providerId="LiveId" clId="{5D615F76-CA9C-4BC0-825C-D8AAB65CC736}" dt="2023-03-26T23:45:11.532" v="556"/>
          <ac:inkMkLst>
            <pc:docMk/>
            <pc:sldMk cId="1235306705" sldId="468"/>
            <ac:inkMk id="7" creationId="{6FC57C38-4D93-5905-6F6E-2D72B3F86284}"/>
          </ac:inkMkLst>
        </pc:inkChg>
        <pc:inkChg chg="add del mod">
          <ac:chgData name="Tim Cook" userId="d1c7cfb340f2c7ab" providerId="LiveId" clId="{5D615F76-CA9C-4BC0-825C-D8AAB65CC736}" dt="2023-03-26T23:45:11.548" v="558"/>
          <ac:inkMkLst>
            <pc:docMk/>
            <pc:sldMk cId="1235306705" sldId="468"/>
            <ac:inkMk id="8" creationId="{FC14909C-6436-5A01-5231-2D19D339B98B}"/>
          </ac:inkMkLst>
        </pc:inkChg>
        <pc:inkChg chg="add del">
          <ac:chgData name="Tim Cook" userId="d1c7cfb340f2c7ab" providerId="LiveId" clId="{5D615F76-CA9C-4BC0-825C-D8AAB65CC736}" dt="2023-03-26T23:45:11.548" v="561"/>
          <ac:inkMkLst>
            <pc:docMk/>
            <pc:sldMk cId="1235306705" sldId="468"/>
            <ac:inkMk id="10" creationId="{C1E8577B-B1B5-2D9C-C9B8-565933C738F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1" creationId="{F9B10F6D-1860-6837-B66F-FF5ED1B3135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2" creationId="{FE5DBA39-028D-C1A2-4498-147ED74F015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3" creationId="{0D84F21A-05E1-76A7-3075-C4027628E25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4" creationId="{BEEC6B4C-DB5A-F48C-7C22-8268BBF99AF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5" creationId="{F606659B-3457-8A85-203D-D212D92B2519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6" creationId="{C5268BD2-D9F8-A4EA-D0A4-3CD4B6A0632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8" creationId="{D887853F-BBC7-60A6-CBCC-1F85AB06AA0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9" creationId="{4EE6194D-3BAC-EC9E-3389-65DE490EB4A1}"/>
          </ac:inkMkLst>
        </pc:inkChg>
        <pc:inkChg chg="add del mod">
          <ac:chgData name="Tim Cook" userId="d1c7cfb340f2c7ab" providerId="LiveId" clId="{5D615F76-CA9C-4BC0-825C-D8AAB65CC736}" dt="2023-03-26T23:45:20.635" v="575"/>
          <ac:inkMkLst>
            <pc:docMk/>
            <pc:sldMk cId="1235306705" sldId="468"/>
            <ac:inkMk id="20" creationId="{3C418716-AC22-1761-5496-966AE6871827}"/>
          </ac:inkMkLst>
        </pc:inkChg>
        <pc:inkChg chg="add del mod">
          <ac:chgData name="Tim Cook" userId="d1c7cfb340f2c7ab" providerId="LiveId" clId="{5D615F76-CA9C-4BC0-825C-D8AAB65CC736}" dt="2023-03-26T23:45:20.635" v="576"/>
          <ac:inkMkLst>
            <pc:docMk/>
            <pc:sldMk cId="1235306705" sldId="468"/>
            <ac:inkMk id="21" creationId="{C78ED966-B2B4-F443-3BAB-0DBEC108A8E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3" creationId="{48A455BE-A410-F99B-948B-A7EE6A7240E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4" creationId="{01799A22-42F3-B9E3-00F3-CFC9E8A8A3D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5" creationId="{3DE4EB53-BD11-6AC2-743F-E2D7B09EB8E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6" creationId="{CCA3C1DA-BDB2-916B-2371-3D751CAEF8F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7" creationId="{7F81EC86-8BCF-185F-87C7-A6B92BEF42A0}"/>
          </ac:inkMkLst>
        </pc:inkChg>
        <pc:inkChg chg="add del mod">
          <ac:chgData name="Tim Cook" userId="d1c7cfb340f2c7ab" providerId="LiveId" clId="{5D615F76-CA9C-4BC0-825C-D8AAB65CC736}" dt="2023-03-26T23:45:25.903" v="584"/>
          <ac:inkMkLst>
            <pc:docMk/>
            <pc:sldMk cId="1235306705" sldId="468"/>
            <ac:inkMk id="28" creationId="{D5D0A490-C364-91C6-A8C9-E97ABE0F5F48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1" creationId="{C9C8464E-FF9E-6358-3DEE-ADD45CD8B488}"/>
          </ac:inkMkLst>
        </pc:inkChg>
        <pc:inkChg chg="add del">
          <ac:chgData name="Tim Cook" userId="d1c7cfb340f2c7ab" providerId="LiveId" clId="{5D615F76-CA9C-4BC0-825C-D8AAB65CC736}" dt="2023-03-26T23:45:48.434" v="590"/>
          <ac:inkMkLst>
            <pc:docMk/>
            <pc:sldMk cId="1235306705" sldId="468"/>
            <ac:inkMk id="32" creationId="{53F53B94-F8EC-621C-47C3-1BF9265C47A7}"/>
          </ac:inkMkLst>
        </pc:inkChg>
        <pc:inkChg chg="add del">
          <ac:chgData name="Tim Cook" userId="d1c7cfb340f2c7ab" providerId="LiveId" clId="{5D615F76-CA9C-4BC0-825C-D8AAB65CC736}" dt="2023-03-26T23:46:24.667" v="644"/>
          <ac:inkMkLst>
            <pc:docMk/>
            <pc:sldMk cId="1235306705" sldId="468"/>
            <ac:inkMk id="33" creationId="{D6515A5F-77E2-9897-EFCD-C456726C0CA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4" creationId="{D99338D3-BA33-9359-5874-56C830F136D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5" creationId="{9C06115B-7716-E75D-BAC7-A23C13D4EC2B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6" creationId="{E9F770EB-E83C-AD1B-56D4-FF3E3E999C1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7" creationId="{7E239117-6015-DFD6-8ACB-FD57C36E476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8" creationId="{F4F2F5F5-76E4-998C-A5A3-61D19D62E5E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9" creationId="{3035126A-6039-E286-5426-77C9B650E497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0" creationId="{25D240DE-4216-070F-E9CF-5D9E62456E4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1" creationId="{0BF60FE8-3540-CE3D-E503-8BEB5EB9C23C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2" creationId="{3E68C7A7-1EEF-E2AE-2B22-882BDD52CD5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3" creationId="{BD6DDB70-08E0-E90C-C742-FE08B7FB1EEB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4" creationId="{C8A37756-A3AD-B91F-2735-50477A085766}"/>
          </ac:inkMkLst>
        </pc:inkChg>
        <pc:inkChg chg="add del mod">
          <ac:chgData name="Tim Cook" userId="d1c7cfb340f2c7ab" providerId="LiveId" clId="{5D615F76-CA9C-4BC0-825C-D8AAB65CC736}" dt="2023-03-26T23:46:11.866" v="621"/>
          <ac:inkMkLst>
            <pc:docMk/>
            <pc:sldMk cId="1235306705" sldId="468"/>
            <ac:inkMk id="47" creationId="{11F690BC-D89F-C55F-4AD6-4BE3078D931F}"/>
          </ac:inkMkLst>
        </pc:inkChg>
        <pc:inkChg chg="add del mod">
          <ac:chgData name="Tim Cook" userId="d1c7cfb340f2c7ab" providerId="LiveId" clId="{5D615F76-CA9C-4BC0-825C-D8AAB65CC736}" dt="2023-03-26T23:46:11.866" v="622"/>
          <ac:inkMkLst>
            <pc:docMk/>
            <pc:sldMk cId="1235306705" sldId="468"/>
            <ac:inkMk id="48" creationId="{96828702-A9F3-E330-26C5-55E844A9113B}"/>
          </ac:inkMkLst>
        </pc:inkChg>
        <pc:inkChg chg="add del mod">
          <ac:chgData name="Tim Cook" userId="d1c7cfb340f2c7ab" providerId="LiveId" clId="{5D615F76-CA9C-4BC0-825C-D8AAB65CC736}" dt="2023-03-26T23:46:06.311" v="612"/>
          <ac:inkMkLst>
            <pc:docMk/>
            <pc:sldMk cId="1235306705" sldId="468"/>
            <ac:inkMk id="50" creationId="{2A3A8FB4-1C0A-637C-6C2A-F0382124EF9C}"/>
          </ac:inkMkLst>
        </pc:inkChg>
        <pc:inkChg chg="add del mod">
          <ac:chgData name="Tim Cook" userId="d1c7cfb340f2c7ab" providerId="LiveId" clId="{5D615F76-CA9C-4BC0-825C-D8AAB65CC736}" dt="2023-03-26T23:46:06.311" v="611"/>
          <ac:inkMkLst>
            <pc:docMk/>
            <pc:sldMk cId="1235306705" sldId="468"/>
            <ac:inkMk id="51" creationId="{1BB598BA-9D5A-70FE-A142-CCA211C7A351}"/>
          </ac:inkMkLst>
        </pc:inkChg>
        <pc:inkChg chg="add del mod">
          <ac:chgData name="Tim Cook" userId="d1c7cfb340f2c7ab" providerId="LiveId" clId="{5D615F76-CA9C-4BC0-825C-D8AAB65CC736}" dt="2023-03-26T23:46:06.311" v="613"/>
          <ac:inkMkLst>
            <pc:docMk/>
            <pc:sldMk cId="1235306705" sldId="468"/>
            <ac:inkMk id="52" creationId="{7A76E4E2-2026-0945-44F0-E7CDE25AC40B}"/>
          </ac:inkMkLst>
        </pc:inkChg>
        <pc:inkChg chg="add del mod">
          <ac:chgData name="Tim Cook" userId="d1c7cfb340f2c7ab" providerId="LiveId" clId="{5D615F76-CA9C-4BC0-825C-D8AAB65CC736}" dt="2023-03-26T23:46:09.719" v="620"/>
          <ac:inkMkLst>
            <pc:docMk/>
            <pc:sldMk cId="1235306705" sldId="468"/>
            <ac:inkMk id="54" creationId="{F06785CC-E3B3-DF47-F619-13DF3E34F399}"/>
          </ac:inkMkLst>
        </pc:inkChg>
        <pc:inkChg chg="add del mod">
          <ac:chgData name="Tim Cook" userId="d1c7cfb340f2c7ab" providerId="LiveId" clId="{5D615F76-CA9C-4BC0-825C-D8AAB65CC736}" dt="2023-03-26T23:46:09.719" v="618"/>
          <ac:inkMkLst>
            <pc:docMk/>
            <pc:sldMk cId="1235306705" sldId="468"/>
            <ac:inkMk id="55" creationId="{7FBD3A6C-704B-84B6-4986-7CD934882050}"/>
          </ac:inkMkLst>
        </pc:inkChg>
        <pc:inkChg chg="add del mod">
          <ac:chgData name="Tim Cook" userId="d1c7cfb340f2c7ab" providerId="LiveId" clId="{5D615F76-CA9C-4BC0-825C-D8AAB65CC736}" dt="2023-03-26T23:46:09.719" v="619"/>
          <ac:inkMkLst>
            <pc:docMk/>
            <pc:sldMk cId="1235306705" sldId="468"/>
            <ac:inkMk id="56" creationId="{61D85E2F-41C8-AF91-F922-6E1AF73F1B93}"/>
          </ac:inkMkLst>
        </pc:inkChg>
        <pc:inkChg chg="add del mod">
          <ac:chgData name="Tim Cook" userId="d1c7cfb340f2c7ab" providerId="LiveId" clId="{5D615F76-CA9C-4BC0-825C-D8AAB65CC736}" dt="2023-03-27T00:23:18.192" v="949"/>
          <ac:inkMkLst>
            <pc:docMk/>
            <pc:sldMk cId="1235306705" sldId="468"/>
            <ac:inkMk id="58" creationId="{03939700-440A-85C0-E536-ABCD51FECDAC}"/>
          </ac:inkMkLst>
        </pc:inkChg>
        <pc:inkChg chg="add del mod">
          <ac:chgData name="Tim Cook" userId="d1c7cfb340f2c7ab" providerId="LiveId" clId="{5D615F76-CA9C-4BC0-825C-D8AAB65CC736}" dt="2023-03-27T00:23:18.192" v="950"/>
          <ac:inkMkLst>
            <pc:docMk/>
            <pc:sldMk cId="1235306705" sldId="468"/>
            <ac:inkMk id="59" creationId="{8BD380F3-901B-0B07-88E8-E15112708CD0}"/>
          </ac:inkMkLst>
        </pc:inkChg>
        <pc:inkChg chg="add del mod">
          <ac:chgData name="Tim Cook" userId="d1c7cfb340f2c7ab" providerId="LiveId" clId="{5D615F76-CA9C-4BC0-825C-D8AAB65CC736}" dt="2023-03-27T00:23:18.192" v="951"/>
          <ac:inkMkLst>
            <pc:docMk/>
            <pc:sldMk cId="1235306705" sldId="468"/>
            <ac:inkMk id="60" creationId="{721E50AF-A6C3-4656-1E64-BC9C5F101544}"/>
          </ac:inkMkLst>
        </pc:inkChg>
        <pc:inkChg chg="add del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1" creationId="{62DD039B-7BF8-4FCF-F365-F723090BE48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2" creationId="{4C945235-7153-9AA3-ED95-0E8B64CEB7FA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3" creationId="{65F2764A-9A4C-970F-D271-EC078FE9FF9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6" creationId="{B33B83EC-5865-8706-DF7A-CEED7FDDC10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7" creationId="{D9B1F13C-EEA8-3744-EC48-F851F122348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8" creationId="{49E356B8-0F60-0085-70CE-88BF2DBA6755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9" creationId="{51B245A2-6C6E-0C8E-0718-CEABE97EB5C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0" creationId="{4E915D65-7C4A-52D4-A32B-46EB4E619C3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1" creationId="{CD6A856C-6B00-688B-DF9F-6E0BFD4DD32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2" creationId="{C3A32FFF-73DD-F0C5-B10D-9287BE17D96D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3" creationId="{C4C9E32E-EC55-57C4-E866-1E7E542175FC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4" creationId="{2C0C812C-F4A8-950D-FF1D-AE15F9D2753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5" creationId="{A7592C37-D6A0-39D2-44AF-83ED592FCE4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6" creationId="{AE3D80B1-FDF9-2E2E-6904-2A37A99FBC1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7" creationId="{7FDC2B4B-B060-9975-B967-45160F30DD4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8" creationId="{F1124AA1-7556-CA5D-2A8F-B53AF8A89AB7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80" creationId="{E3631A63-F441-DC74-6454-15DB335C16AF}"/>
          </ac:inkMkLst>
        </pc:inkChg>
      </pc:sldChg>
      <pc:sldChg chg="addSp delSp modSp mod">
        <pc:chgData name="Tim Cook" userId="d1c7cfb340f2c7ab" providerId="LiveId" clId="{5D615F76-CA9C-4BC0-825C-D8AAB65CC736}" dt="2023-03-26T23:56:00.152" v="948" actId="1076"/>
        <pc:sldMkLst>
          <pc:docMk/>
          <pc:sldMk cId="937315450" sldId="469"/>
        </pc:sldMkLst>
        <pc:spChg chg="del">
          <ac:chgData name="Tim Cook" userId="d1c7cfb340f2c7ab" providerId="LiveId" clId="{5D615F76-CA9C-4BC0-825C-D8AAB65CC736}" dt="2023-03-26T23:47:38.449" v="656" actId="478"/>
          <ac:spMkLst>
            <pc:docMk/>
            <pc:sldMk cId="937315450" sldId="469"/>
            <ac:spMk id="3" creationId="{D53C816B-F8A9-24AA-5968-5E0093A8839D}"/>
          </ac:spMkLst>
        </pc:spChg>
        <pc:grpChg chg="del mod">
          <ac:chgData name="Tim Cook" userId="d1c7cfb340f2c7ab" providerId="LiveId" clId="{5D615F76-CA9C-4BC0-825C-D8AAB65CC736}" dt="2023-03-26T23:54:40.173" v="872"/>
          <ac:grpSpMkLst>
            <pc:docMk/>
            <pc:sldMk cId="937315450" sldId="469"/>
            <ac:grpSpMk id="32" creationId="{8EAD4F04-3A59-446D-A725-401A147168DF}"/>
          </ac:grpSpMkLst>
        </pc:grpChg>
        <pc:grpChg chg="del mod">
          <ac:chgData name="Tim Cook" userId="d1c7cfb340f2c7ab" providerId="LiveId" clId="{5D615F76-CA9C-4BC0-825C-D8AAB65CC736}" dt="2023-03-26T23:50:26.162" v="738"/>
          <ac:grpSpMkLst>
            <pc:docMk/>
            <pc:sldMk cId="937315450" sldId="469"/>
            <ac:grpSpMk id="40" creationId="{2DB43113-D6DA-9491-8CC0-993C86C6B62C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5D615F76-CA9C-4BC0-825C-D8AAB65CC736}" dt="2023-03-26T23:49:15.753" v="683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5D615F76-CA9C-4BC0-825C-D8AAB65CC736}" dt="2023-03-26T23:49:17.629" v="687"/>
          <ac:grpSpMkLst>
            <pc:docMk/>
            <pc:sldMk cId="937315450" sldId="469"/>
            <ac:grpSpMk id="68" creationId="{06D4A4AE-117C-4EE9-AF76-3DDD7D3F0BB3}"/>
          </ac:grpSpMkLst>
        </pc:grpChg>
        <pc:grpChg chg="del 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69" creationId="{32B96145-8604-694A-88C8-8AAC3E01183C}"/>
          </ac:grpSpMkLst>
        </pc:grpChg>
        <pc:grpChg chg="del mod">
          <ac:chgData name="Tim Cook" userId="d1c7cfb340f2c7ab" providerId="LiveId" clId="{5D615F76-CA9C-4BC0-825C-D8AAB65CC736}" dt="2023-03-26T23:51:35.412" v="763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5D615F76-CA9C-4BC0-825C-D8AAB65CC736}" dt="2023-03-26T23:49:24.902" v="698"/>
          <ac:grpSpMkLst>
            <pc:docMk/>
            <pc:sldMk cId="937315450" sldId="469"/>
            <ac:grpSpMk id="76" creationId="{4E0789F7-EB98-7048-BAA1-10DA6085D909}"/>
          </ac:grpSpMkLst>
        </pc:grpChg>
        <pc:grpChg chg="del mod">
          <ac:chgData name="Tim Cook" userId="d1c7cfb340f2c7ab" providerId="LiveId" clId="{5D615F76-CA9C-4BC0-825C-D8AAB65CC736}" dt="2023-03-26T23:49:44.857" v="707"/>
          <ac:grpSpMkLst>
            <pc:docMk/>
            <pc:sldMk cId="937315450" sldId="469"/>
            <ac:grpSpMk id="82" creationId="{E38F5135-07B0-C933-912C-9DC2B1A6F4F9}"/>
          </ac:grpSpMkLst>
        </pc:grpChg>
        <pc:grpChg chg="mod">
          <ac:chgData name="Tim Cook" userId="d1c7cfb340f2c7ab" providerId="LiveId" clId="{5D615F76-CA9C-4BC0-825C-D8AAB65CC736}" dt="2023-03-26T23:49:45.213" v="708"/>
          <ac:grpSpMkLst>
            <pc:docMk/>
            <pc:sldMk cId="937315450" sldId="469"/>
            <ac:grpSpMk id="85" creationId="{57E58662-3BAF-0E69-7B25-85F2EBB39CC6}"/>
          </ac:grpSpMkLst>
        </pc:grpChg>
        <pc:grpChg chg="del mod">
          <ac:chgData name="Tim Cook" userId="d1c7cfb340f2c7ab" providerId="LiveId" clId="{5D615F76-CA9C-4BC0-825C-D8AAB65CC736}" dt="2023-03-26T23:50:41.597" v="748"/>
          <ac:grpSpMkLst>
            <pc:docMk/>
            <pc:sldMk cId="937315450" sldId="469"/>
            <ac:grpSpMk id="88" creationId="{A85DEB4B-D7BE-0959-B993-3CB5C118E621}"/>
          </ac:grpSpMkLst>
        </pc:grpChg>
        <pc:grpChg chg="mod">
          <ac:chgData name="Tim Cook" userId="d1c7cfb340f2c7ab" providerId="LiveId" clId="{5D615F76-CA9C-4BC0-825C-D8AAB65CC736}" dt="2023-03-26T23:55:28.743" v="90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5D615F76-CA9C-4BC0-825C-D8AAB65CC736}" dt="2023-03-26T23:54:41.285" v="875"/>
          <ac:grpSpMkLst>
            <pc:docMk/>
            <pc:sldMk cId="937315450" sldId="469"/>
            <ac:grpSpMk id="92" creationId="{359FB198-F2CD-46CB-8B54-427692AE9D8C}"/>
          </ac:grpSpMkLst>
        </pc:grpChg>
        <pc:grpChg chg="del mod">
          <ac:chgData name="Tim Cook" userId="d1c7cfb340f2c7ab" providerId="LiveId" clId="{5D615F76-CA9C-4BC0-825C-D8AAB65CC736}" dt="2023-03-26T23:50:43.104" v="750"/>
          <ac:grpSpMkLst>
            <pc:docMk/>
            <pc:sldMk cId="937315450" sldId="469"/>
            <ac:grpSpMk id="93" creationId="{24BA436B-4CEB-1535-7228-31E243A84ADE}"/>
          </ac:grpSpMkLst>
        </pc:grpChg>
        <pc:grpChg chg="del mod">
          <ac:chgData name="Tim Cook" userId="d1c7cfb340f2c7ab" providerId="LiveId" clId="{5D615F76-CA9C-4BC0-825C-D8AAB65CC736}" dt="2023-03-26T23:49:53.268" v="722"/>
          <ac:grpSpMkLst>
            <pc:docMk/>
            <pc:sldMk cId="937315450" sldId="469"/>
            <ac:grpSpMk id="93" creationId="{6F8EBAF5-A37F-F91F-80FC-DAC09E3C22A9}"/>
          </ac:grpSpMkLst>
        </pc:grpChg>
        <pc:grpChg chg="del 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96" creationId="{A4822097-1EB7-B1F3-93D4-A4DD98B66EA8}"/>
          </ac:grpSpMkLst>
        </pc:grpChg>
        <pc:grpChg chg="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101" creationId="{7BE35222-BE45-67BF-51D5-3D0372EB55D1}"/>
          </ac:grpSpMkLst>
        </pc:grpChg>
        <pc:grpChg chg="del mod">
          <ac:chgData name="Tim Cook" userId="d1c7cfb340f2c7ab" providerId="LiveId" clId="{5D615F76-CA9C-4BC0-825C-D8AAB65CC736}" dt="2023-03-26T23:52:02.378" v="776"/>
          <ac:grpSpMkLst>
            <pc:docMk/>
            <pc:sldMk cId="937315450" sldId="469"/>
            <ac:grpSpMk id="102" creationId="{9F164C42-C054-2702-6479-2CC45C4C18AC}"/>
          </ac:grpSpMkLst>
        </pc:grpChg>
        <pc:grpChg chg="del mod">
          <ac:chgData name="Tim Cook" userId="d1c7cfb340f2c7ab" providerId="LiveId" clId="{5D615F76-CA9C-4BC0-825C-D8AAB65CC736}" dt="2023-03-26T23:51:39.772" v="766"/>
          <ac:grpSpMkLst>
            <pc:docMk/>
            <pc:sldMk cId="937315450" sldId="469"/>
            <ac:grpSpMk id="106" creationId="{EC178FEF-6A00-A200-8970-C967BBC9D39C}"/>
          </ac:grpSpMkLst>
        </pc:grpChg>
        <pc:grpChg chg="del mod">
          <ac:chgData name="Tim Cook" userId="d1c7cfb340f2c7ab" providerId="LiveId" clId="{5D615F76-CA9C-4BC0-825C-D8AAB65CC736}" dt="2023-03-26T23:52:33.646" v="788"/>
          <ac:grpSpMkLst>
            <pc:docMk/>
            <pc:sldMk cId="937315450" sldId="469"/>
            <ac:grpSpMk id="109" creationId="{C9B41FC8-6436-2F18-945F-1EC8C3AFBDDB}"/>
          </ac:grpSpMkLst>
        </pc:grpChg>
        <pc:grpChg chg="del 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13" creationId="{5A24616E-343E-DE4C-2102-FE9C940C25D7}"/>
          </ac:grpSpMkLst>
        </pc:grpChg>
        <pc:grpChg chg="mod">
          <ac:chgData name="Tim Cook" userId="d1c7cfb340f2c7ab" providerId="LiveId" clId="{5D615F76-CA9C-4BC0-825C-D8AAB65CC736}" dt="2023-03-26T23:52:53.630" v="802"/>
          <ac:grpSpMkLst>
            <pc:docMk/>
            <pc:sldMk cId="937315450" sldId="469"/>
            <ac:grpSpMk id="114" creationId="{CCA18C96-9BB0-5937-7CD8-C499025187BA}"/>
          </ac:grpSpMkLst>
        </pc:grpChg>
        <pc:grpChg chg="del mod">
          <ac:chgData name="Tim Cook" userId="d1c7cfb340f2c7ab" providerId="LiveId" clId="{5D615F76-CA9C-4BC0-825C-D8AAB65CC736}" dt="2023-03-26T23:55:37.005" v="924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5D615F76-CA9C-4BC0-825C-D8AAB65CC736}" dt="2023-03-26T23:54:49.430" v="894"/>
          <ac:grpSpMkLst>
            <pc:docMk/>
            <pc:sldMk cId="937315450" sldId="469"/>
            <ac:grpSpMk id="119" creationId="{761430E7-2FF0-8469-D093-462D707039E0}"/>
          </ac:grpSpMkLst>
        </pc:grpChg>
        <pc:grpChg chg="mod">
          <ac:chgData name="Tim Cook" userId="d1c7cfb340f2c7ab" providerId="LiveId" clId="{5D615F76-CA9C-4BC0-825C-D8AAB65CC736}" dt="2023-03-26T23:56:00.152" v="948" actId="1076"/>
          <ac:grpSpMkLst>
            <pc:docMk/>
            <pc:sldMk cId="937315450" sldId="469"/>
            <ac:grpSpMk id="121" creationId="{5E2C9D02-B068-C06B-1FB6-6627BC5A6689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26" creationId="{94DD1506-2D8E-DD4D-0286-E813D45E2AFD}"/>
          </ac:grpSpMkLst>
        </pc:grpChg>
        <pc:grpChg chg="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27" creationId="{5F2235AE-06F0-A197-8E11-01778EC9487C}"/>
          </ac:grpSpMkLst>
        </pc:grpChg>
        <pc:grpChg chg="del 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4" creationId="{5A2ED7E7-7FE5-5E0F-7FE4-245E2050BA14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35" creationId="{3CFF905C-3647-FBB2-F809-F9905CA6B4A0}"/>
          </ac:grpSpMkLst>
        </pc:grpChg>
        <pc:grpChg chg="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6" creationId="{B07D49A2-25BA-3719-D502-B745258E5770}"/>
          </ac:grpSpMkLst>
        </pc:grpChg>
        <pc:grpChg chg="mod">
          <ac:chgData name="Tim Cook" userId="d1c7cfb340f2c7ab" providerId="LiveId" clId="{5D615F76-CA9C-4BC0-825C-D8AAB65CC736}" dt="2023-03-26T23:55:57.116" v="947"/>
          <ac:grpSpMkLst>
            <pc:docMk/>
            <pc:sldMk cId="937315450" sldId="469"/>
            <ac:grpSpMk id="139" creationId="{AC7C7100-3CF4-A1C0-AA47-8C39B7569DBB}"/>
          </ac:grpSpMkLst>
        </pc:grpChg>
        <pc:grpChg chg="del mod">
          <ac:chgData name="Tim Cook" userId="d1c7cfb340f2c7ab" providerId="LiveId" clId="{5D615F76-CA9C-4BC0-825C-D8AAB65CC736}" dt="2023-03-26T23:53:52.330" v="844"/>
          <ac:grpSpMkLst>
            <pc:docMk/>
            <pc:sldMk cId="937315450" sldId="469"/>
            <ac:grpSpMk id="139" creationId="{D9CA6D8D-EE19-45F7-B233-630E5BDA6646}"/>
          </ac:grpSpMkLst>
        </pc:grpChg>
        <pc:inkChg chg="add del mod">
          <ac:chgData name="Tim Cook" userId="d1c7cfb340f2c7ab" providerId="LiveId" clId="{5D615F76-CA9C-4BC0-825C-D8AAB65CC736}" dt="2023-03-26T23:51:35.412" v="763"/>
          <ac:inkMkLst>
            <pc:docMk/>
            <pc:sldMk cId="937315450" sldId="469"/>
            <ac:inkMk id="3" creationId="{B53A96BE-DF92-AD04-BEE6-A1477F0A613F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3" creationId="{D23A16C2-8827-6754-BDE0-C13ADF7ADE92}"/>
          </ac:inkMkLst>
        </pc:inkChg>
        <pc:inkChg chg="add del">
          <ac:chgData name="Tim Cook" userId="d1c7cfb340f2c7ab" providerId="LiveId" clId="{5D615F76-CA9C-4BC0-825C-D8AAB65CC736}" dt="2023-03-26T23:48:27.890" v="658"/>
          <ac:inkMkLst>
            <pc:docMk/>
            <pc:sldMk cId="937315450" sldId="469"/>
            <ac:inkMk id="4" creationId="{325EE293-DE68-C2FB-50D7-7BF70EB8A53D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" creationId="{82D72DAA-4A3B-E101-66C4-9853F05B90EA}"/>
          </ac:inkMkLst>
        </pc:inkChg>
        <pc:inkChg chg="add del mod">
          <ac:chgData name="Tim Cook" userId="d1c7cfb340f2c7ab" providerId="LiveId" clId="{5D615F76-CA9C-4BC0-825C-D8AAB65CC736}" dt="2023-03-26T23:51:34.287" v="761"/>
          <ac:inkMkLst>
            <pc:docMk/>
            <pc:sldMk cId="937315450" sldId="469"/>
            <ac:inkMk id="4" creationId="{D8EC7E9D-A39F-DC73-4666-F62D431FDA2E}"/>
          </ac:inkMkLst>
        </pc:inkChg>
        <pc:inkChg chg="add del">
          <ac:chgData name="Tim Cook" userId="d1c7cfb340f2c7ab" providerId="LiveId" clId="{5D615F76-CA9C-4BC0-825C-D8AAB65CC736}" dt="2023-03-26T23:55:21.705" v="897"/>
          <ac:inkMkLst>
            <pc:docMk/>
            <pc:sldMk cId="937315450" sldId="469"/>
            <ac:inkMk id="22" creationId="{E447C18A-5AB6-6815-8172-6E4B4236023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3" creationId="{CA467FFA-6417-6C2E-7923-E4D900A8B5EF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4" creationId="{44FD3F91-D403-405D-8224-ED3426A8DB1C}"/>
          </ac:inkMkLst>
        </pc:inkChg>
        <pc:inkChg chg="add del">
          <ac:chgData name="Tim Cook" userId="d1c7cfb340f2c7ab" providerId="LiveId" clId="{5D615F76-CA9C-4BC0-825C-D8AAB65CC736}" dt="2023-03-26T23:55:25.385" v="900"/>
          <ac:inkMkLst>
            <pc:docMk/>
            <pc:sldMk cId="937315450" sldId="469"/>
            <ac:inkMk id="25" creationId="{18D57757-82D9-D055-DE13-AFC24786776C}"/>
          </ac:inkMkLst>
        </pc:inkChg>
        <pc:inkChg chg="add del mod">
          <ac:chgData name="Tim Cook" userId="d1c7cfb340f2c7ab" providerId="LiveId" clId="{5D615F76-CA9C-4BC0-825C-D8AAB65CC736}" dt="2023-03-26T23:54:35.133" v="864"/>
          <ac:inkMkLst>
            <pc:docMk/>
            <pc:sldMk cId="937315450" sldId="469"/>
            <ac:inkMk id="25" creationId="{E9A21A38-F04C-2F41-8092-4BDF8B8622C5}"/>
          </ac:inkMkLst>
        </pc:inkChg>
        <pc:inkChg chg="add del mod">
          <ac:chgData name="Tim Cook" userId="d1c7cfb340f2c7ab" providerId="LiveId" clId="{5D615F76-CA9C-4BC0-825C-D8AAB65CC736}" dt="2023-03-26T23:54:33.246" v="863"/>
          <ac:inkMkLst>
            <pc:docMk/>
            <pc:sldMk cId="937315450" sldId="469"/>
            <ac:inkMk id="26" creationId="{34086342-322E-8BA1-F60D-137DBE30216B}"/>
          </ac:inkMkLst>
        </pc:inkChg>
        <pc:inkChg chg="add del mod">
          <ac:chgData name="Tim Cook" userId="d1c7cfb340f2c7ab" providerId="LiveId" clId="{5D615F76-CA9C-4BC0-825C-D8AAB65CC736}" dt="2023-03-26T23:55:54.113" v="943"/>
          <ac:inkMkLst>
            <pc:docMk/>
            <pc:sldMk cId="937315450" sldId="469"/>
            <ac:inkMk id="26" creationId="{8E86273E-D5F5-F39E-A0C7-B70EB8EE3314}"/>
          </ac:inkMkLst>
        </pc:inkChg>
        <pc:inkChg chg="add del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7" creationId="{2E71B542-30D4-BDAE-5968-0AC826600D1A}"/>
          </ac:inkMkLst>
        </pc:inkChg>
        <pc:inkChg chg="add del mod">
          <ac:chgData name="Tim Cook" userId="d1c7cfb340f2c7ab" providerId="LiveId" clId="{5D615F76-CA9C-4BC0-825C-D8AAB65CC736}" dt="2023-03-26T23:54:33.246" v="862"/>
          <ac:inkMkLst>
            <pc:docMk/>
            <pc:sldMk cId="937315450" sldId="469"/>
            <ac:inkMk id="27" creationId="{8B0987B2-FCB2-C180-DAF4-B1B3EFF6EE4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8" creationId="{D10E1F0F-7291-0744-CCB3-9669B8142C7F}"/>
          </ac:inkMkLst>
        </pc:inkChg>
        <pc:inkChg chg="add del mod">
          <ac:chgData name="Tim Cook" userId="d1c7cfb340f2c7ab" providerId="LiveId" clId="{5D615F76-CA9C-4BC0-825C-D8AAB65CC736}" dt="2023-03-26T23:54:33.246" v="861"/>
          <ac:inkMkLst>
            <pc:docMk/>
            <pc:sldMk cId="937315450" sldId="469"/>
            <ac:inkMk id="28" creationId="{F4E24B50-BFBF-D293-46CE-D816BF1F595F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9" creationId="{346A3BD9-FA6A-D205-82A7-9EBDEA0C4D27}"/>
          </ac:inkMkLst>
        </pc:inkChg>
        <pc:inkChg chg="add del">
          <ac:chgData name="Tim Cook" userId="d1c7cfb340f2c7ab" providerId="LiveId" clId="{5D615F76-CA9C-4BC0-825C-D8AAB65CC736}" dt="2023-03-26T23:54:31.514" v="859"/>
          <ac:inkMkLst>
            <pc:docMk/>
            <pc:sldMk cId="937315450" sldId="469"/>
            <ac:inkMk id="29" creationId="{9D7AC3D3-87D0-E244-D49B-A24E700C803D}"/>
          </ac:inkMkLst>
        </pc:inkChg>
        <pc:inkChg chg="add del mod">
          <ac:chgData name="Tim Cook" userId="d1c7cfb340f2c7ab" providerId="LiveId" clId="{5D615F76-CA9C-4BC0-825C-D8AAB65CC736}" dt="2023-03-26T23:54:31.514" v="857"/>
          <ac:inkMkLst>
            <pc:docMk/>
            <pc:sldMk cId="937315450" sldId="469"/>
            <ac:inkMk id="30" creationId="{0B804384-5D60-3757-C23D-78EA46D5D3CB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0" creationId="{8283CA7A-049E-46AE-CA75-578C1193A7B5}"/>
          </ac:inkMkLst>
        </pc:inkChg>
        <pc:inkChg chg="add del">
          <ac:chgData name="Tim Cook" userId="d1c7cfb340f2c7ab" providerId="LiveId" clId="{5D615F76-CA9C-4BC0-825C-D8AAB65CC736}" dt="2023-03-26T23:54:31.514" v="858"/>
          <ac:inkMkLst>
            <pc:docMk/>
            <pc:sldMk cId="937315450" sldId="469"/>
            <ac:inkMk id="31" creationId="{4078BDD7-15BA-2FAC-5612-7C6A8E93EEE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1" creationId="{4CC9DA85-1978-5D90-F2F4-765CBC1864E9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2" creationId="{BE269A65-7D7C-EC59-6A7D-B2CA7446E9F1}"/>
          </ac:inkMkLst>
        </pc:inkChg>
        <pc:inkChg chg="add del mod">
          <ac:chgData name="Tim Cook" userId="d1c7cfb340f2c7ab" providerId="LiveId" clId="{5D615F76-CA9C-4BC0-825C-D8AAB65CC736}" dt="2023-03-26T23:55:28.743" v="902"/>
          <ac:inkMkLst>
            <pc:docMk/>
            <pc:sldMk cId="937315450" sldId="469"/>
            <ac:inkMk id="33" creationId="{574B2FD6-A917-A5B1-EB53-107117BB4D85}"/>
          </ac:inkMkLst>
        </pc:inkChg>
        <pc:inkChg chg="add del mod">
          <ac:chgData name="Tim Cook" userId="d1c7cfb340f2c7ab" providerId="LiveId" clId="{5D615F76-CA9C-4BC0-825C-D8AAB65CC736}" dt="2023-03-26T23:55:28.743" v="905"/>
          <ac:inkMkLst>
            <pc:docMk/>
            <pc:sldMk cId="937315450" sldId="469"/>
            <ac:inkMk id="34" creationId="{EED49F2D-5100-D946-430C-CEDA0AC66129}"/>
          </ac:inkMkLst>
        </pc:inkChg>
        <pc:inkChg chg="add del mod">
          <ac:chgData name="Tim Cook" userId="d1c7cfb340f2c7ab" providerId="LiveId" clId="{5D615F76-CA9C-4BC0-825C-D8AAB65CC736}" dt="2023-03-26T23:55:28.743" v="901"/>
          <ac:inkMkLst>
            <pc:docMk/>
            <pc:sldMk cId="937315450" sldId="469"/>
            <ac:inkMk id="35" creationId="{28DF0B0E-5A71-43BE-3B48-179E78B3AA9A}"/>
          </ac:inkMkLst>
        </pc:inkChg>
        <pc:inkChg chg="add del mod">
          <ac:chgData name="Tim Cook" userId="d1c7cfb340f2c7ab" providerId="LiveId" clId="{5D615F76-CA9C-4BC0-825C-D8AAB65CC736}" dt="2023-03-26T23:55:28.743" v="904"/>
          <ac:inkMkLst>
            <pc:docMk/>
            <pc:sldMk cId="937315450" sldId="469"/>
            <ac:inkMk id="36" creationId="{4D135290-8A1E-E865-BD46-C731D24BED77}"/>
          </ac:inkMkLst>
        </pc:inkChg>
        <pc:inkChg chg="add del mod">
          <ac:chgData name="Tim Cook" userId="d1c7cfb340f2c7ab" providerId="LiveId" clId="{5D615F76-CA9C-4BC0-825C-D8AAB65CC736}" dt="2023-03-26T23:55:25.385" v="899"/>
          <ac:inkMkLst>
            <pc:docMk/>
            <pc:sldMk cId="937315450" sldId="469"/>
            <ac:inkMk id="37" creationId="{08D5C9F1-C2D8-5D4D-30AF-3B6C949FCB1F}"/>
          </ac:inkMkLst>
        </pc:inkChg>
        <pc:inkChg chg="add del mod">
          <ac:chgData name="Tim Cook" userId="d1c7cfb340f2c7ab" providerId="LiveId" clId="{5D615F76-CA9C-4BC0-825C-D8AAB65CC736}" dt="2023-03-26T23:55:28.743" v="906"/>
          <ac:inkMkLst>
            <pc:docMk/>
            <pc:sldMk cId="937315450" sldId="469"/>
            <ac:inkMk id="38" creationId="{6A903A7C-9049-8F1E-F7DA-5089A149E19A}"/>
          </ac:inkMkLst>
        </pc:inkChg>
        <pc:inkChg chg="add del">
          <ac:chgData name="Tim Cook" userId="d1c7cfb340f2c7ab" providerId="LiveId" clId="{5D615F76-CA9C-4BC0-825C-D8AAB65CC736}" dt="2023-03-26T23:49:00.723" v="660"/>
          <ac:inkMkLst>
            <pc:docMk/>
            <pc:sldMk cId="937315450" sldId="469"/>
            <ac:inkMk id="40" creationId="{1F641224-8707-15CC-6E63-A1616B989BDD}"/>
          </ac:inkMkLst>
        </pc:inkChg>
        <pc:inkChg chg="add del">
          <ac:chgData name="Tim Cook" userId="d1c7cfb340f2c7ab" providerId="LiveId" clId="{5D615F76-CA9C-4BC0-825C-D8AAB65CC736}" dt="2023-03-26T23:51:51.556" v="769"/>
          <ac:inkMkLst>
            <pc:docMk/>
            <pc:sldMk cId="937315450" sldId="469"/>
            <ac:inkMk id="40" creationId="{67191BAC-5C45-FC69-262C-2BF8F1F779B3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0" creationId="{81FEAB47-41E2-A675-E787-60DFDA17873D}"/>
          </ac:inkMkLst>
        </pc:inkChg>
        <pc:inkChg chg="add">
          <ac:chgData name="Tim Cook" userId="d1c7cfb340f2c7ab" providerId="LiveId" clId="{5D615F76-CA9C-4BC0-825C-D8AAB65CC736}" dt="2023-03-26T23:49:02.609" v="661" actId="9405"/>
          <ac:inkMkLst>
            <pc:docMk/>
            <pc:sldMk cId="937315450" sldId="469"/>
            <ac:inkMk id="41" creationId="{8B6E83C6-E82D-72EB-4E52-FE28E7ED81FF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2" creationId="{A4EC69AB-6EE9-8F97-8169-2C6C9E14A10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3" creationId="{3DBC406D-2C4A-A7F2-E26E-0F4F503DBA50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4" creationId="{E81B2FB3-E146-CE0C-8BBD-DEB77ACE179C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5" creationId="{412A41D1-8309-69E5-D364-C37CA1C38C4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6" creationId="{F9CECD10-3869-9AE1-AB6E-99F94A9B6D1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7" creationId="{A951289D-287E-EC1F-E954-4ACE768335DE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8" creationId="{ACBA3278-355A-5F34-5AB5-BC1B5AC3B1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9" creationId="{37E7EC71-D9DB-BB9E-1A84-AAAA9DCFC1F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0" creationId="{F99A20DB-9BF0-18AC-0908-7912DBBC0B4A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1" creationId="{D82F4F41-1843-3362-7B9F-A0A6431E2C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2" creationId="{79FED3C3-02EA-E071-8B96-557058DB4742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5" creationId="{4F371CA1-327D-51A4-29EB-E0255FD66FF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6" creationId="{26E4BBA4-D366-540A-623C-77011AE9DBF7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7" creationId="{5A8754A6-52AC-8E86-27AA-D9D38688871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8" creationId="{EEDAE10B-2306-3A73-C3B5-E2B6E4C6C2D1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9" creationId="{056C33A1-9673-5714-8572-EEBF66963604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0" creationId="{2E13A528-C049-C347-E3E6-A78223CC98E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1" creationId="{BD5B8FBB-D176-87BB-5334-F8D4A3D5A88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2" creationId="{1B643E44-CE33-486B-979F-B591F316633B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3" creationId="{1D5E7822-0A14-DBF7-6364-8FE950058E23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5" creationId="{57859D8E-A482-EEAE-BC97-A1C9CC2534C8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6" creationId="{8462FFCD-342B-965B-7E0E-95E504929657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7" creationId="{80B81459-A95F-52FC-79FE-855ACB882B95}"/>
          </ac:inkMkLst>
        </pc:inkChg>
        <pc:inkChg chg="add del">
          <ac:chgData name="Tim Cook" userId="d1c7cfb340f2c7ab" providerId="LiveId" clId="{5D615F76-CA9C-4BC0-825C-D8AAB65CC736}" dt="2023-03-26T23:49:19.688" v="692"/>
          <ac:inkMkLst>
            <pc:docMk/>
            <pc:sldMk cId="937315450" sldId="469"/>
            <ac:inkMk id="69" creationId="{0602996F-45DD-91E5-0BD0-090C7808C16C}"/>
          </ac:inkMkLst>
        </pc:inkChg>
        <pc:inkChg chg="add del mod">
          <ac:chgData name="Tim Cook" userId="d1c7cfb340f2c7ab" providerId="LiveId" clId="{5D615F76-CA9C-4BC0-825C-D8AAB65CC736}" dt="2023-03-26T23:51:34.287" v="762"/>
          <ac:inkMkLst>
            <pc:docMk/>
            <pc:sldMk cId="937315450" sldId="469"/>
            <ac:inkMk id="69" creationId="{36E9487F-D3BE-B714-162B-E1B3C6D685E1}"/>
          </ac:inkMkLst>
        </pc:inkChg>
        <pc:inkChg chg="add del mod">
          <ac:chgData name="Tim Cook" userId="d1c7cfb340f2c7ab" providerId="LiveId" clId="{5D615F76-CA9C-4BC0-825C-D8AAB65CC736}" dt="2023-03-26T23:55:28.743" v="903"/>
          <ac:inkMkLst>
            <pc:docMk/>
            <pc:sldMk cId="937315450" sldId="469"/>
            <ac:inkMk id="69" creationId="{ADE8FBE4-7FD2-422F-7E66-38363185F8B8}"/>
          </ac:inkMkLst>
        </pc:inkChg>
        <pc:inkChg chg="add del">
          <ac:chgData name="Tim Cook" userId="d1c7cfb340f2c7ab" providerId="LiveId" clId="{5D615F76-CA9C-4BC0-825C-D8AAB65CC736}" dt="2023-03-26T23:49:21.069" v="693"/>
          <ac:inkMkLst>
            <pc:docMk/>
            <pc:sldMk cId="937315450" sldId="469"/>
            <ac:inkMk id="70" creationId="{99ACE7ED-EA6F-F64D-1C5A-817878E70165}"/>
          </ac:inkMkLst>
        </pc:inkChg>
        <pc:inkChg chg="add del mod">
          <ac:chgData name="Tim Cook" userId="d1c7cfb340f2c7ab" providerId="LiveId" clId="{5D615F76-CA9C-4BC0-825C-D8AAB65CC736}" dt="2023-03-26T23:51:35.960" v="764"/>
          <ac:inkMkLst>
            <pc:docMk/>
            <pc:sldMk cId="937315450" sldId="469"/>
            <ac:inkMk id="70" creationId="{B17041E3-4DFB-8DC2-4BB5-B8DF6B99F1A1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70" creationId="{C42F962B-4F6E-D5D0-8C2A-5193FA3A4980}"/>
          </ac:inkMkLst>
        </pc:inkChg>
        <pc:inkChg chg="add del">
          <ac:chgData name="Tim Cook" userId="d1c7cfb340f2c7ab" providerId="LiveId" clId="{5D615F76-CA9C-4BC0-825C-D8AAB65CC736}" dt="2023-03-26T23:49:19.688" v="691"/>
          <ac:inkMkLst>
            <pc:docMk/>
            <pc:sldMk cId="937315450" sldId="469"/>
            <ac:inkMk id="71" creationId="{7920F7F2-D8E1-E0B8-B1AF-F89B5E82C8AF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2" creationId="{61BCBC23-7D69-F2BA-4B5A-E36657A30DCB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3" creationId="{8A48B156-42FF-C881-B4C7-4603BA511AC2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4" creationId="{57CB2A49-0DAA-09AC-CF08-CACA8E887863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5" creationId="{4843F1BB-96B0-9A59-4333-70BEF240CDC8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7" creationId="{959B282A-65A8-76FF-FB29-AB91710B8B1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8" creationId="{C9CFD3A2-FC0C-1755-A0AE-6B88BADDB33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9" creationId="{A5500F48-4F82-D963-AB45-3FF8E94CE4D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0" creationId="{B4782C87-90D8-4F0C-BA08-AF6626A4C61C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1" creationId="{AD06ED43-FDB3-A64F-6C80-4B9A91648301}"/>
          </ac:inkMkLst>
        </pc:inkChg>
        <pc:inkChg chg="add">
          <ac:chgData name="Tim Cook" userId="d1c7cfb340f2c7ab" providerId="LiveId" clId="{5D615F76-CA9C-4BC0-825C-D8AAB65CC736}" dt="2023-03-26T23:52:29.682" v="785" actId="9405"/>
          <ac:inkMkLst>
            <pc:docMk/>
            <pc:sldMk cId="937315450" sldId="469"/>
            <ac:inkMk id="82" creationId="{7842648E-AF63-FDC0-CA3E-4F545FA3D0BD}"/>
          </ac:inkMkLst>
        </pc:inkChg>
        <pc:inkChg chg="add del mod">
          <ac:chgData name="Tim Cook" userId="d1c7cfb340f2c7ab" providerId="LiveId" clId="{5D615F76-CA9C-4BC0-825C-D8AAB65CC736}" dt="2023-03-26T23:52:02.378" v="777"/>
          <ac:inkMkLst>
            <pc:docMk/>
            <pc:sldMk cId="937315450" sldId="469"/>
            <ac:inkMk id="82" creationId="{99BDA6F1-0946-4182-AEF7-81173DA7A55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3" creationId="{907FA394-9181-1119-C329-A58587BA5FAA}"/>
          </ac:inkMkLst>
        </pc:inkChg>
        <pc:inkChg chg="add">
          <ac:chgData name="Tim Cook" userId="d1c7cfb340f2c7ab" providerId="LiveId" clId="{5D615F76-CA9C-4BC0-825C-D8AAB65CC736}" dt="2023-03-26T23:52:36.069" v="789" actId="9405"/>
          <ac:inkMkLst>
            <pc:docMk/>
            <pc:sldMk cId="937315450" sldId="469"/>
            <ac:inkMk id="84" creationId="{0BCCAEBC-E068-868D-B2E6-D21F1411A30C}"/>
          </ac:inkMkLst>
        </pc:inkChg>
        <pc:inkChg chg="add del mod">
          <ac:chgData name="Tim Cook" userId="d1c7cfb340f2c7ab" providerId="LiveId" clId="{5D615F76-CA9C-4BC0-825C-D8AAB65CC736}" dt="2023-03-26T23:51:33.600" v="759"/>
          <ac:inkMkLst>
            <pc:docMk/>
            <pc:sldMk cId="937315450" sldId="469"/>
            <ac:inkMk id="84" creationId="{2EB6769C-10FD-3ED5-3D60-0634B40881A0}"/>
          </ac:inkMkLst>
        </pc:inkChg>
        <pc:inkChg chg="add del mod">
          <ac:chgData name="Tim Cook" userId="d1c7cfb340f2c7ab" providerId="LiveId" clId="{5D615F76-CA9C-4BC0-825C-D8AAB65CC736}" dt="2023-03-26T23:49:45.213" v="708"/>
          <ac:inkMkLst>
            <pc:docMk/>
            <pc:sldMk cId="937315450" sldId="469"/>
            <ac:inkMk id="84" creationId="{59CE5C4D-461F-F9EF-1837-9CA4595074F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6" creationId="{52196C30-B8BE-8704-BA99-409F3779FC6E}"/>
          </ac:inkMkLst>
        </pc:inkChg>
        <pc:inkChg chg="add del mod">
          <ac:chgData name="Tim Cook" userId="d1c7cfb340f2c7ab" providerId="LiveId" clId="{5D615F76-CA9C-4BC0-825C-D8AAB65CC736}" dt="2023-03-26T23:49:52.878" v="720"/>
          <ac:inkMkLst>
            <pc:docMk/>
            <pc:sldMk cId="937315450" sldId="469"/>
            <ac:inkMk id="87" creationId="{2CE8F0BC-BF3A-24B2-4C2E-3B6C3EB09E27}"/>
          </ac:inkMkLst>
        </pc:inkChg>
        <pc:inkChg chg="add del">
          <ac:chgData name="Tim Cook" userId="d1c7cfb340f2c7ab" providerId="LiveId" clId="{5D615F76-CA9C-4BC0-825C-D8AAB65CC736}" dt="2023-03-26T23:50:32.366" v="742"/>
          <ac:inkMkLst>
            <pc:docMk/>
            <pc:sldMk cId="937315450" sldId="469"/>
            <ac:inkMk id="87" creationId="{6E74FD67-A934-BFFC-8017-EB183F3DA1F4}"/>
          </ac:inkMkLst>
        </pc:inkChg>
        <pc:inkChg chg="add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87" creationId="{90443C65-9FA7-4249-4654-B0E772DF7AF4}"/>
          </ac:inkMkLst>
        </pc:inkChg>
        <pc:inkChg chg="add del mod">
          <ac:chgData name="Tim Cook" userId="d1c7cfb340f2c7ab" providerId="LiveId" clId="{5D615F76-CA9C-4BC0-825C-D8AAB65CC736}" dt="2023-03-26T23:49:53.268" v="722"/>
          <ac:inkMkLst>
            <pc:docMk/>
            <pc:sldMk cId="937315450" sldId="469"/>
            <ac:inkMk id="88" creationId="{CC919F34-113B-6C7A-4CB2-B499F0F4FA72}"/>
          </ac:inkMkLst>
        </pc:inkChg>
        <pc:inkChg chg="add del mod">
          <ac:chgData name="Tim Cook" userId="d1c7cfb340f2c7ab" providerId="LiveId" clId="{5D615F76-CA9C-4BC0-825C-D8AAB65CC736}" dt="2023-03-26T23:52:31.078" v="786"/>
          <ac:inkMkLst>
            <pc:docMk/>
            <pc:sldMk cId="937315450" sldId="469"/>
            <ac:inkMk id="88" creationId="{F079A76A-6869-3AB1-E24F-CD79C3C65A6F}"/>
          </ac:inkMkLst>
        </pc:inkChg>
        <pc:inkChg chg="add del mod">
          <ac:chgData name="Tim Cook" userId="d1c7cfb340f2c7ab" providerId="LiveId" clId="{5D615F76-CA9C-4BC0-825C-D8AAB65CC736}" dt="2023-03-26T23:49:52.878" v="719"/>
          <ac:inkMkLst>
            <pc:docMk/>
            <pc:sldMk cId="937315450" sldId="469"/>
            <ac:inkMk id="89" creationId="{1D7D2FDC-29E6-A6E7-5E3B-059DB2E926AF}"/>
          </ac:inkMkLst>
        </pc:inkChg>
        <pc:inkChg chg="add del mod">
          <ac:chgData name="Tim Cook" userId="d1c7cfb340f2c7ab" providerId="LiveId" clId="{5D615F76-CA9C-4BC0-825C-D8AAB65CC736}" dt="2023-03-26T23:51:33.600" v="760"/>
          <ac:inkMkLst>
            <pc:docMk/>
            <pc:sldMk cId="937315450" sldId="469"/>
            <ac:inkMk id="89" creationId="{4414450C-6A2B-9E6A-DA1A-D7A56A5C718F}"/>
          </ac:inkMkLst>
        </pc:inkChg>
        <pc:inkChg chg="add">
          <ac:chgData name="Tim Cook" userId="d1c7cfb340f2c7ab" providerId="LiveId" clId="{5D615F76-CA9C-4BC0-825C-D8AAB65CC736}" dt="2023-03-26T23:52:39.074" v="790" actId="9405"/>
          <ac:inkMkLst>
            <pc:docMk/>
            <pc:sldMk cId="937315450" sldId="469"/>
            <ac:inkMk id="89" creationId="{9DA2A606-D6FD-EBCB-CCFA-B7DAFCE72F8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0" creationId="{6D59B3FD-77BD-7A41-CEB8-E29090FB2D08}"/>
          </ac:inkMkLst>
        </pc:inkChg>
        <pc:inkChg chg="add del mod">
          <ac:chgData name="Tim Cook" userId="d1c7cfb340f2c7ab" providerId="LiveId" clId="{5D615F76-CA9C-4BC0-825C-D8AAB65CC736}" dt="2023-03-26T23:49:52.878" v="721"/>
          <ac:inkMkLst>
            <pc:docMk/>
            <pc:sldMk cId="937315450" sldId="469"/>
            <ac:inkMk id="90" creationId="{B0073DF3-BD33-F809-AB6C-97D4E34E8581}"/>
          </ac:inkMkLst>
        </pc:inkChg>
        <pc:inkChg chg="add del mod">
          <ac:chgData name="Tim Cook" userId="d1c7cfb340f2c7ab" providerId="LiveId" clId="{5D615F76-CA9C-4BC0-825C-D8AAB65CC736}" dt="2023-03-26T23:51:33.584" v="756"/>
          <ac:inkMkLst>
            <pc:docMk/>
            <pc:sldMk cId="937315450" sldId="469"/>
            <ac:inkMk id="90" creationId="{B9E6C945-03AD-8F0C-2DF3-1D2D785F74B5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0" creationId="{FBA79244-1B3F-5950-84E0-90F93566DCA6}"/>
          </ac:inkMkLst>
        </pc:inkChg>
        <pc:inkChg chg="add del mod">
          <ac:chgData name="Tim Cook" userId="d1c7cfb340f2c7ab" providerId="LiveId" clId="{5D615F76-CA9C-4BC0-825C-D8AAB65CC736}" dt="2023-03-26T23:49:52.878" v="717"/>
          <ac:inkMkLst>
            <pc:docMk/>
            <pc:sldMk cId="937315450" sldId="469"/>
            <ac:inkMk id="91" creationId="{3A9B269F-F878-3406-E542-91D35A4F1B44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1" creationId="{49973906-EECC-44F0-5CEE-D2D412DBB982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1" creationId="{A3C7A8C8-CD5B-99A8-70F2-E4A5A8591E1F}"/>
          </ac:inkMkLst>
        </pc:inkChg>
        <pc:inkChg chg="add del mod">
          <ac:chgData name="Tim Cook" userId="d1c7cfb340f2c7ab" providerId="LiveId" clId="{5D615F76-CA9C-4BC0-825C-D8AAB65CC736}" dt="2023-03-26T23:51:33.584" v="758"/>
          <ac:inkMkLst>
            <pc:docMk/>
            <pc:sldMk cId="937315450" sldId="469"/>
            <ac:inkMk id="91" creationId="{E6E716D2-CB8A-BBB6-AE06-B19D6FB40C4A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2" creationId="{2D9620E7-A3A9-072D-A8B2-E42A7691D40A}"/>
          </ac:inkMkLst>
        </pc:inkChg>
        <pc:inkChg chg="add del mod">
          <ac:chgData name="Tim Cook" userId="d1c7cfb340f2c7ab" providerId="LiveId" clId="{5D615F76-CA9C-4BC0-825C-D8AAB65CC736}" dt="2023-03-26T23:49:52.878" v="718"/>
          <ac:inkMkLst>
            <pc:docMk/>
            <pc:sldMk cId="937315450" sldId="469"/>
            <ac:inkMk id="92" creationId="{4A1E815A-DC67-9057-E24B-305EF13887D8}"/>
          </ac:inkMkLst>
        </pc:inkChg>
        <pc:inkChg chg="add del mod">
          <ac:chgData name="Tim Cook" userId="d1c7cfb340f2c7ab" providerId="LiveId" clId="{5D615F76-CA9C-4BC0-825C-D8AAB65CC736}" dt="2023-03-26T23:51:33.584" v="757"/>
          <ac:inkMkLst>
            <pc:docMk/>
            <pc:sldMk cId="937315450" sldId="469"/>
            <ac:inkMk id="92" creationId="{834A5ECB-39B6-C88A-ACB7-F306BC594473}"/>
          </ac:inkMkLst>
        </pc:inkChg>
        <pc:inkChg chg="add del mod">
          <ac:chgData name="Tim Cook" userId="d1c7cfb340f2c7ab" providerId="LiveId" clId="{5D615F76-CA9C-4BC0-825C-D8AAB65CC736}" dt="2023-03-26T23:52:33.646" v="787"/>
          <ac:inkMkLst>
            <pc:docMk/>
            <pc:sldMk cId="937315450" sldId="469"/>
            <ac:inkMk id="93" creationId="{40CBF8E1-A868-1C39-7DF7-83979907D6FE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3" creationId="{9EFC8478-AAAC-25B1-0FBA-0DFE14F9CC6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4" creationId="{F0D0BE2B-44C3-84BF-710D-DF6DBD72B6D0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5" creationId="{2DFB14F2-0ABF-32F7-6154-5E5CA64D896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6" creationId="{311BD55A-7787-7C64-268B-7CA4CF5C50C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6" creationId="{6C6D9FD0-915C-60EB-C175-1DE1557888C2}"/>
          </ac:inkMkLst>
        </pc:inkChg>
        <pc:inkChg chg="add del mod">
          <ac:chgData name="Tim Cook" userId="d1c7cfb340f2c7ab" providerId="LiveId" clId="{5D615F76-CA9C-4BC0-825C-D8AAB65CC736}" dt="2023-03-26T23:52:02.378" v="776"/>
          <ac:inkMkLst>
            <pc:docMk/>
            <pc:sldMk cId="937315450" sldId="469"/>
            <ac:inkMk id="96" creationId="{FD3EB555-6D34-6BE2-01E3-660D464E2BF6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7" creationId="{6C537113-DE05-C701-5356-741D9CD774B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8" creationId="{BA4622E3-8B3F-A84C-3DE5-A316E6EFAAC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9" creationId="{298C7634-0050-337C-C058-521882185702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100" creationId="{6B44E6ED-B3BD-ACD7-AB0D-579681FF530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2" creationId="{28A43DA3-CCC7-14EE-654E-52BABC13490A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2" creationId="{920F1CFE-BDDD-9D73-8DCF-856DF05B5034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3" creationId="{342FCBE3-F817-6E9A-286C-F0E056D723FB}"/>
          </ac:inkMkLst>
        </pc:inkChg>
        <pc:inkChg chg="add del mod">
          <ac:chgData name="Tim Cook" userId="d1c7cfb340f2c7ab" providerId="LiveId" clId="{5D615F76-CA9C-4BC0-825C-D8AAB65CC736}" dt="2023-03-26T23:51:37.938" v="765"/>
          <ac:inkMkLst>
            <pc:docMk/>
            <pc:sldMk cId="937315450" sldId="469"/>
            <ac:inkMk id="103" creationId="{7C09E6E8-8AF0-F314-8B3F-F4B6F2C1A44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3" creationId="{8D847E4A-52A3-A0A8-F2C8-CC90029650A5}"/>
          </ac:inkMkLst>
        </pc:inkChg>
        <pc:inkChg chg="add del mod">
          <ac:chgData name="Tim Cook" userId="d1c7cfb340f2c7ab" providerId="LiveId" clId="{5D615F76-CA9C-4BC0-825C-D8AAB65CC736}" dt="2023-03-26T23:51:41.673" v="767"/>
          <ac:inkMkLst>
            <pc:docMk/>
            <pc:sldMk cId="937315450" sldId="469"/>
            <ac:inkMk id="104" creationId="{3FCE6566-5B9A-833B-A5C3-856E2CCD67E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4" creationId="{AB6196BE-585B-BA38-E765-1E6D60E475C0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4" creationId="{F9160503-F551-F8D4-11B6-2B24C7730509}"/>
          </ac:inkMkLst>
        </pc:inkChg>
        <pc:inkChg chg="add del mod">
          <ac:chgData name="Tim Cook" userId="d1c7cfb340f2c7ab" providerId="LiveId" clId="{5D615F76-CA9C-4BC0-825C-D8AAB65CC736}" dt="2023-03-26T23:51:39.772" v="766"/>
          <ac:inkMkLst>
            <pc:docMk/>
            <pc:sldMk cId="937315450" sldId="469"/>
            <ac:inkMk id="105" creationId="{7803F628-B959-EC04-BA97-1B7BBFDE71C9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5" creationId="{BECE3F49-145B-9150-C84C-4E4FAC90166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5" creationId="{E1C4A84C-3340-923E-77BE-029D485B96E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6" creationId="{455CFFE4-E178-D975-685A-7719AF2ED05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6" creationId="{B1F8A8A5-A71B-E57D-9C30-811AB8614B2B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7" creationId="{38D30805-E7CA-DE6C-D9B8-9135C2AEE6DA}"/>
          </ac:inkMkLst>
        </pc:inkChg>
        <pc:inkChg chg="add">
          <ac:chgData name="Tim Cook" userId="d1c7cfb340f2c7ab" providerId="LiveId" clId="{5D615F76-CA9C-4BC0-825C-D8AAB65CC736}" dt="2023-03-26T23:51:06.375" v="755" actId="9405"/>
          <ac:inkMkLst>
            <pc:docMk/>
            <pc:sldMk cId="937315450" sldId="469"/>
            <ac:inkMk id="107" creationId="{74E4C618-0FE5-3916-4DD3-5C3D7462629E}"/>
          </ac:inkMkLst>
        </pc:inkChg>
        <pc:inkChg chg="add del mod">
          <ac:chgData name="Tim Cook" userId="d1c7cfb340f2c7ab" providerId="LiveId" clId="{5D615F76-CA9C-4BC0-825C-D8AAB65CC736}" dt="2023-03-26T23:55:37.005" v="916"/>
          <ac:inkMkLst>
            <pc:docMk/>
            <pc:sldMk cId="937315450" sldId="469"/>
            <ac:inkMk id="108" creationId="{76737E6E-72DB-AA08-7DA3-A5F37EDB4821}"/>
          </ac:inkMkLst>
        </pc:inkChg>
        <pc:inkChg chg="add del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108" creationId="{F8933797-BC66-9001-7A7A-901135BBE905}"/>
          </ac:inkMkLst>
        </pc:inkChg>
        <pc:inkChg chg="add del mod">
          <ac:chgData name="Tim Cook" userId="d1c7cfb340f2c7ab" providerId="LiveId" clId="{5D615F76-CA9C-4BC0-825C-D8AAB65CC736}" dt="2023-03-26T23:55:37.005" v="925"/>
          <ac:inkMkLst>
            <pc:docMk/>
            <pc:sldMk cId="937315450" sldId="469"/>
            <ac:inkMk id="109" creationId="{23DA7038-2FD8-741B-95D0-4A93BC03DF27}"/>
          </ac:inkMkLst>
        </pc:inkChg>
        <pc:inkChg chg="add del mod">
          <ac:chgData name="Tim Cook" userId="d1c7cfb340f2c7ab" providerId="LiveId" clId="{5D615F76-CA9C-4BC0-825C-D8AAB65CC736}" dt="2023-03-26T23:55:37.005" v="922"/>
          <ac:inkMkLst>
            <pc:docMk/>
            <pc:sldMk cId="937315450" sldId="469"/>
            <ac:inkMk id="110" creationId="{1E9D66B5-F981-EE78-B76E-294F38C69327}"/>
          </ac:inkMkLst>
        </pc:inkChg>
        <pc:inkChg chg="add del">
          <ac:chgData name="Tim Cook" userId="d1c7cfb340f2c7ab" providerId="LiveId" clId="{5D615F76-CA9C-4BC0-825C-D8AAB65CC736}" dt="2023-03-26T23:52:18.629" v="778"/>
          <ac:inkMkLst>
            <pc:docMk/>
            <pc:sldMk cId="937315450" sldId="469"/>
            <ac:inkMk id="110" creationId="{EE99D930-1E2D-F0C9-7AFB-22BCD69137E4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1" creationId="{4990E61A-2933-BB37-DA76-8D76C95F9D77}"/>
          </ac:inkMkLst>
        </pc:inkChg>
        <pc:inkChg chg="add del mod">
          <ac:chgData name="Tim Cook" userId="d1c7cfb340f2c7ab" providerId="LiveId" clId="{5D615F76-CA9C-4BC0-825C-D8AAB65CC736}" dt="2023-03-26T23:55:37.005" v="918"/>
          <ac:inkMkLst>
            <pc:docMk/>
            <pc:sldMk cId="937315450" sldId="469"/>
            <ac:inkMk id="111" creationId="{EC6E6874-C684-4AD8-918E-329B144527E5}"/>
          </ac:inkMkLst>
        </pc:inkChg>
        <pc:inkChg chg="add del mod">
          <ac:chgData name="Tim Cook" userId="d1c7cfb340f2c7ab" providerId="LiveId" clId="{5D615F76-CA9C-4BC0-825C-D8AAB65CC736}" dt="2023-03-26T23:55:37.005" v="921"/>
          <ac:inkMkLst>
            <pc:docMk/>
            <pc:sldMk cId="937315450" sldId="469"/>
            <ac:inkMk id="112" creationId="{63F33CCD-2DD2-29E8-5B44-BA414130DD15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2" creationId="{97C72395-504E-9968-CA38-DF2440028E7A}"/>
          </ac:inkMkLst>
        </pc:inkChg>
        <pc:inkChg chg="add del mod">
          <ac:chgData name="Tim Cook" userId="d1c7cfb340f2c7ab" providerId="LiveId" clId="{5D615F76-CA9C-4BC0-825C-D8AAB65CC736}" dt="2023-03-26T23:55:37.005" v="924"/>
          <ac:inkMkLst>
            <pc:docMk/>
            <pc:sldMk cId="937315450" sldId="469"/>
            <ac:inkMk id="113" creationId="{294C038C-1408-048E-0B33-D5EBC6AC2302}"/>
          </ac:inkMkLst>
        </pc:inkChg>
        <pc:inkChg chg="add del mod">
          <ac:chgData name="Tim Cook" userId="d1c7cfb340f2c7ab" providerId="LiveId" clId="{5D615F76-CA9C-4BC0-825C-D8AAB65CC736}" dt="2023-03-26T23:55:37.005" v="923"/>
          <ac:inkMkLst>
            <pc:docMk/>
            <pc:sldMk cId="937315450" sldId="469"/>
            <ac:inkMk id="114" creationId="{4005E456-9F7E-A738-94C6-1B08E4360ADE}"/>
          </ac:inkMkLst>
        </pc:inkChg>
        <pc:inkChg chg="add del mod">
          <ac:chgData name="Tim Cook" userId="d1c7cfb340f2c7ab" providerId="LiveId" clId="{5D615F76-CA9C-4BC0-825C-D8AAB65CC736}" dt="2023-03-26T23:55:37.005" v="919"/>
          <ac:inkMkLst>
            <pc:docMk/>
            <pc:sldMk cId="937315450" sldId="469"/>
            <ac:inkMk id="115" creationId="{3CF53CE4-F79F-1DBF-FC2F-FC947698250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5" creationId="{8314615D-6BF7-DCBD-4BEC-31C5F2AA9208}"/>
          </ac:inkMkLst>
        </pc:inkChg>
        <pc:inkChg chg="add del mod">
          <ac:chgData name="Tim Cook" userId="d1c7cfb340f2c7ab" providerId="LiveId" clId="{5D615F76-CA9C-4BC0-825C-D8AAB65CC736}" dt="2023-03-26T23:55:37.005" v="920"/>
          <ac:inkMkLst>
            <pc:docMk/>
            <pc:sldMk cId="937315450" sldId="469"/>
            <ac:inkMk id="116" creationId="{0FF20AD2-F16C-1847-724A-F76D0C6D86D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6" creationId="{B7614994-A3B3-6899-814A-7E302460601F}"/>
          </ac:inkMkLst>
        </pc:inkChg>
        <pc:inkChg chg="add del mod">
          <ac:chgData name="Tim Cook" userId="d1c7cfb340f2c7ab" providerId="LiveId" clId="{5D615F76-CA9C-4BC0-825C-D8AAB65CC736}" dt="2023-03-26T23:55:37.005" v="917"/>
          <ac:inkMkLst>
            <pc:docMk/>
            <pc:sldMk cId="937315450" sldId="469"/>
            <ac:inkMk id="117" creationId="{BB98C0E0-7E56-57E6-1763-36F72A9D559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7" creationId="{CA646186-A601-976D-6F5C-F1932B54965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8" creationId="{9D95B8BF-3966-96BB-04A2-5A79747030F0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9" creationId="{B5031542-F87E-09CB-EE1F-80A3D894D5A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120" creationId="{131981FE-EB61-9308-70AC-4DAAE37ADE58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0" creationId="{A1DAB743-0C3E-CCCF-8F59-F92A9998422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1" creationId="{988195B9-6C6E-A5CE-4A72-C164208BB64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2" creationId="{5E47CE28-836C-74DE-707C-C7A28A3B4A6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2" creationId="{7CE13334-BEFA-1331-A79E-B7BEAB37C129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3" creationId="{73C0984F-0E50-D5E6-612C-800A6B0F9F7F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3" creationId="{C17974DB-F92A-0325-F907-6E4ABFF12855}"/>
          </ac:inkMkLst>
        </pc:inkChg>
        <pc:inkChg chg="add del mod">
          <ac:chgData name="Tim Cook" userId="d1c7cfb340f2c7ab" providerId="LiveId" clId="{5D615F76-CA9C-4BC0-825C-D8AAB65CC736}" dt="2023-03-26T23:53:52.330" v="841"/>
          <ac:inkMkLst>
            <pc:docMk/>
            <pc:sldMk cId="937315450" sldId="469"/>
            <ac:inkMk id="124" creationId="{50199A5A-0458-B792-A497-8D439680385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4" creationId="{60BA4DD5-EE3B-9B2F-D488-59EF2468A8AF}"/>
          </ac:inkMkLst>
        </pc:inkChg>
        <pc:inkChg chg="add del mod">
          <ac:chgData name="Tim Cook" userId="d1c7cfb340f2c7ab" providerId="LiveId" clId="{5D615F76-CA9C-4BC0-825C-D8AAB65CC736}" dt="2023-03-26T23:53:52.330" v="840"/>
          <ac:inkMkLst>
            <pc:docMk/>
            <pc:sldMk cId="937315450" sldId="469"/>
            <ac:inkMk id="125" creationId="{0F1E080B-3042-9C63-8E06-AE2C9A6981B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5" creationId="{CA8F5862-B707-4E8C-0CD1-178CCA5ED4F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6" creationId="{CBB08A53-B85D-D79B-44A0-2AC548DE8391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7" creationId="{BD1BC334-19B0-B1B1-0258-60001FFBE794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8" creationId="{176B2639-EE4B-636B-F02D-272D842B2A40}"/>
          </ac:inkMkLst>
        </pc:inkChg>
        <pc:inkChg chg="add del">
          <ac:chgData name="Tim Cook" userId="d1c7cfb340f2c7ab" providerId="LiveId" clId="{5D615F76-CA9C-4BC0-825C-D8AAB65CC736}" dt="2023-03-26T23:53:03.307" v="822"/>
          <ac:inkMkLst>
            <pc:docMk/>
            <pc:sldMk cId="937315450" sldId="469"/>
            <ac:inkMk id="128" creationId="{F2F80AD8-4746-40AC-B364-4C84FDEA555B}"/>
          </ac:inkMkLst>
        </pc:inkChg>
        <pc:inkChg chg="add del">
          <ac:chgData name="Tim Cook" userId="d1c7cfb340f2c7ab" providerId="LiveId" clId="{5D615F76-CA9C-4BC0-825C-D8AAB65CC736}" dt="2023-03-26T23:53:03.307" v="824"/>
          <ac:inkMkLst>
            <pc:docMk/>
            <pc:sldMk cId="937315450" sldId="469"/>
            <ac:inkMk id="129" creationId="{37549857-5441-8DB7-14D1-D045FF0E401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9" creationId="{9264937D-62DA-C847-300B-EC7024EDA65B}"/>
          </ac:inkMkLst>
        </pc:inkChg>
        <pc:inkChg chg="add del">
          <ac:chgData name="Tim Cook" userId="d1c7cfb340f2c7ab" providerId="LiveId" clId="{5D615F76-CA9C-4BC0-825C-D8AAB65CC736}" dt="2023-03-26T23:53:03.307" v="823"/>
          <ac:inkMkLst>
            <pc:docMk/>
            <pc:sldMk cId="937315450" sldId="469"/>
            <ac:inkMk id="130" creationId="{40DD7969-5863-B6DE-F7CB-FAB47C2C0EA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0" creationId="{FC7B1B52-C886-FE55-483F-F9DD6D6D9997}"/>
          </ac:inkMkLst>
        </pc:inkChg>
        <pc:inkChg chg="add del mod">
          <ac:chgData name="Tim Cook" userId="d1c7cfb340f2c7ab" providerId="LiveId" clId="{5D615F76-CA9C-4BC0-825C-D8AAB65CC736}" dt="2023-03-26T23:53:52.330" v="844"/>
          <ac:inkMkLst>
            <pc:docMk/>
            <pc:sldMk cId="937315450" sldId="469"/>
            <ac:inkMk id="131" creationId="{94B96716-8238-5D2F-700C-A1071EB5F1C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1" creationId="{B1E0554D-117C-47A6-D6C9-B61AC27BD157}"/>
          </ac:inkMkLst>
        </pc:inkChg>
        <pc:inkChg chg="add del mod">
          <ac:chgData name="Tim Cook" userId="d1c7cfb340f2c7ab" providerId="LiveId" clId="{5D615F76-CA9C-4BC0-825C-D8AAB65CC736}" dt="2023-03-26T23:53:52.330" v="837"/>
          <ac:inkMkLst>
            <pc:docMk/>
            <pc:sldMk cId="937315450" sldId="469"/>
            <ac:inkMk id="132" creationId="{80451D0A-0B3D-C825-2B73-E7C485D06A07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2" creationId="{F41669F3-10BA-4C42-4A2E-18A4EF9D4E41}"/>
          </ac:inkMkLst>
        </pc:inkChg>
        <pc:inkChg chg="add del">
          <ac:chgData name="Tim Cook" userId="d1c7cfb340f2c7ab" providerId="LiveId" clId="{5D615F76-CA9C-4BC0-825C-D8AAB65CC736}" dt="2023-03-26T23:55:48.543" v="939"/>
          <ac:inkMkLst>
            <pc:docMk/>
            <pc:sldMk cId="937315450" sldId="469"/>
            <ac:inkMk id="133" creationId="{3211C234-60D3-BCE2-F7B2-2211646F02B5}"/>
          </ac:inkMkLst>
        </pc:inkChg>
        <pc:inkChg chg="add del mod">
          <ac:chgData name="Tim Cook" userId="d1c7cfb340f2c7ab" providerId="LiveId" clId="{5D615F76-CA9C-4BC0-825C-D8AAB65CC736}" dt="2023-03-26T23:53:52.330" v="842"/>
          <ac:inkMkLst>
            <pc:docMk/>
            <pc:sldMk cId="937315450" sldId="469"/>
            <ac:inkMk id="133" creationId="{9C001D45-9370-FAFF-4A21-A72C75C0CBEB}"/>
          </ac:inkMkLst>
        </pc:inkChg>
        <pc:inkChg chg="add del mod">
          <ac:chgData name="Tim Cook" userId="d1c7cfb340f2c7ab" providerId="LiveId" clId="{5D615F76-CA9C-4BC0-825C-D8AAB65CC736}" dt="2023-03-26T23:53:52.330" v="845"/>
          <ac:inkMkLst>
            <pc:docMk/>
            <pc:sldMk cId="937315450" sldId="469"/>
            <ac:inkMk id="134" creationId="{F8ECD804-C853-2E4F-03CD-B57C9EE71D0B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5" creationId="{26F27606-34D5-C468-2128-62CB94C49F09}"/>
          </ac:inkMkLst>
        </pc:inkChg>
        <pc:inkChg chg="add del mod">
          <ac:chgData name="Tim Cook" userId="d1c7cfb340f2c7ab" providerId="LiveId" clId="{5D615F76-CA9C-4BC0-825C-D8AAB65CC736}" dt="2023-03-26T23:53:52.330" v="843"/>
          <ac:inkMkLst>
            <pc:docMk/>
            <pc:sldMk cId="937315450" sldId="469"/>
            <ac:inkMk id="136" creationId="{6DC3FA97-52C5-3230-D52A-422043F53C31}"/>
          </ac:inkMkLst>
        </pc:inkChg>
        <pc:inkChg chg="add del mod">
          <ac:chgData name="Tim Cook" userId="d1c7cfb340f2c7ab" providerId="LiveId" clId="{5D615F76-CA9C-4BC0-825C-D8AAB65CC736}" dt="2023-03-26T23:53:52.330" v="838"/>
          <ac:inkMkLst>
            <pc:docMk/>
            <pc:sldMk cId="937315450" sldId="469"/>
            <ac:inkMk id="137" creationId="{533BDBE2-CAEC-FE75-31C3-C0E91AC0C898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7" creationId="{E9BC12B0-7D95-C8D6-9655-88389A5184A3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8" creationId="{1A084C51-AAAE-CA1D-3695-4D370FF8F872}"/>
          </ac:inkMkLst>
        </pc:inkChg>
        <pc:inkChg chg="add del mod">
          <ac:chgData name="Tim Cook" userId="d1c7cfb340f2c7ab" providerId="LiveId" clId="{5D615F76-CA9C-4BC0-825C-D8AAB65CC736}" dt="2023-03-26T23:53:52.330" v="839"/>
          <ac:inkMkLst>
            <pc:docMk/>
            <pc:sldMk cId="937315450" sldId="469"/>
            <ac:inkMk id="138" creationId="{EBC7F7BB-2602-5283-F7B7-C1C35D40FD7D}"/>
          </ac:inkMkLst>
        </pc:inkChg>
      </pc:sldChg>
      <pc:sldChg chg="addSp delSp modSp mod">
        <pc:chgData name="Tim Cook" userId="d1c7cfb340f2c7ab" providerId="LiveId" clId="{5D615F76-CA9C-4BC0-825C-D8AAB65CC736}" dt="2023-03-26T23:36:30.027" v="380"/>
        <pc:sldMkLst>
          <pc:docMk/>
          <pc:sldMk cId="4012230917" sldId="471"/>
        </pc:sldMkLst>
        <pc:grpChg chg="del mod">
          <ac:chgData name="Tim Cook" userId="d1c7cfb340f2c7ab" providerId="LiveId" clId="{5D615F76-CA9C-4BC0-825C-D8AAB65CC736}" dt="2023-03-26T23:35:15.756" v="317"/>
          <ac:grpSpMkLst>
            <pc:docMk/>
            <pc:sldMk cId="4012230917" sldId="471"/>
            <ac:grpSpMk id="9" creationId="{9C04E8A2-4477-8E4B-34C4-D122D968BC07}"/>
          </ac:grpSpMkLst>
        </pc:grpChg>
        <pc:grpChg chg="mod">
          <ac:chgData name="Tim Cook" userId="d1c7cfb340f2c7ab" providerId="LiveId" clId="{5D615F76-CA9C-4BC0-825C-D8AAB65CC736}" dt="2023-03-26T23:34:53.229" v="292"/>
          <ac:grpSpMkLst>
            <pc:docMk/>
            <pc:sldMk cId="4012230917" sldId="471"/>
            <ac:grpSpMk id="13" creationId="{25F4BD4D-E76B-BF89-3EFD-53FE3C2F38D6}"/>
          </ac:grpSpMkLst>
        </pc:grpChg>
        <pc:grpChg chg="del mod">
          <ac:chgData name="Tim Cook" userId="d1c7cfb340f2c7ab" providerId="LiveId" clId="{5D615F76-CA9C-4BC0-825C-D8AAB65CC736}" dt="2023-03-26T23:35:04.444" v="302"/>
          <ac:grpSpMkLst>
            <pc:docMk/>
            <pc:sldMk cId="4012230917" sldId="471"/>
            <ac:grpSpMk id="20" creationId="{3FBFAABF-F9DF-4039-FD86-ADE4EF8C2C06}"/>
          </ac:grpSpMkLst>
        </pc:grpChg>
        <pc:grpChg chg="mod">
          <ac:chgData name="Tim Cook" userId="d1c7cfb340f2c7ab" providerId="LiveId" clId="{5D615F76-CA9C-4BC0-825C-D8AAB65CC736}" dt="2023-03-26T23:35:07.757" v="306"/>
          <ac:grpSpMkLst>
            <pc:docMk/>
            <pc:sldMk cId="4012230917" sldId="471"/>
            <ac:grpSpMk id="24" creationId="{65620506-0A63-E5B1-9412-54329EF020A6}"/>
          </ac:grpSpMkLst>
        </pc:grpChg>
        <pc:grpChg chg="del mod">
          <ac:chgData name="Tim Cook" userId="d1c7cfb340f2c7ab" providerId="LiveId" clId="{5D615F76-CA9C-4BC0-825C-D8AAB65CC736}" dt="2023-03-26T23:35:29.191" v="331"/>
          <ac:grpSpMkLst>
            <pc:docMk/>
            <pc:sldMk cId="4012230917" sldId="471"/>
            <ac:grpSpMk id="27" creationId="{0079FD73-23AA-D34C-15FE-F529A01C3750}"/>
          </ac:grpSpMkLst>
        </pc:grpChg>
        <pc:grpChg chg="mod">
          <ac:chgData name="Tim Cook" userId="d1c7cfb340f2c7ab" providerId="LiveId" clId="{5D615F76-CA9C-4BC0-825C-D8AAB65CC736}" dt="2023-03-26T23:35:14.189" v="313"/>
          <ac:grpSpMkLst>
            <pc:docMk/>
            <pc:sldMk cId="4012230917" sldId="471"/>
            <ac:grpSpMk id="31" creationId="{28795E80-7B9F-E7E9-1FC7-2EDE8628259E}"/>
          </ac:grpSpMkLst>
        </pc:grpChg>
        <pc:grpChg chg="mod">
          <ac:chgData name="Tim Cook" userId="d1c7cfb340f2c7ab" providerId="LiveId" clId="{5D615F76-CA9C-4BC0-825C-D8AAB65CC736}" dt="2023-03-26T23:35:23.675" v="328"/>
          <ac:grpSpMkLst>
            <pc:docMk/>
            <pc:sldMk cId="4012230917" sldId="471"/>
            <ac:grpSpMk id="39" creationId="{62C61F0A-DA9D-6882-CD04-14C2CD429E29}"/>
          </ac:grpSpMkLst>
        </pc:grpChg>
        <pc:grpChg chg="mod">
          <ac:chgData name="Tim Cook" userId="d1c7cfb340f2c7ab" providerId="LiveId" clId="{5D615F76-CA9C-4BC0-825C-D8AAB65CC736}" dt="2023-03-26T23:35:37.498" v="338"/>
          <ac:grpSpMkLst>
            <pc:docMk/>
            <pc:sldMk cId="4012230917" sldId="471"/>
            <ac:grpSpMk id="45" creationId="{BBD3A806-1ABF-2D96-BEE0-A204A0D4E7C7}"/>
          </ac:grpSpMkLst>
        </pc:grpChg>
        <pc:grpChg chg="del 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57" creationId="{F6E52B51-B21E-5C58-76BD-CA0F6441C26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2" creationId="{A532DC9E-AAD6-EA67-60E2-EC65B6B87C5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3" creationId="{CF4F83DB-D4A1-E528-87DB-AF6F01C1974A}"/>
          </ac:grpSpMkLst>
        </pc:grpChg>
        <pc:grpChg chg="del mod">
          <ac:chgData name="Tim Cook" userId="d1c7cfb340f2c7ab" providerId="LiveId" clId="{5D615F76-CA9C-4BC0-825C-D8AAB65CC736}" dt="2023-03-26T23:36:03.878" v="367"/>
          <ac:grpSpMkLst>
            <pc:docMk/>
            <pc:sldMk cId="4012230917" sldId="471"/>
            <ac:grpSpMk id="71" creationId="{06164E5E-0F1B-365D-D661-28373213B0F6}"/>
          </ac:grpSpMkLst>
        </pc:grpChg>
        <pc:grpChg chg="mod">
          <ac:chgData name="Tim Cook" userId="d1c7cfb340f2c7ab" providerId="LiveId" clId="{5D615F76-CA9C-4BC0-825C-D8AAB65CC736}" dt="2023-03-26T23:36:03.525" v="366"/>
          <ac:grpSpMkLst>
            <pc:docMk/>
            <pc:sldMk cId="4012230917" sldId="471"/>
            <ac:grpSpMk id="72" creationId="{F997F596-7192-4590-ABE7-3B21A517F53D}"/>
          </ac:grpSpMkLst>
        </pc:grpChg>
        <pc:grpChg chg="mod">
          <ac:chgData name="Tim Cook" userId="d1c7cfb340f2c7ab" providerId="LiveId" clId="{5D615F76-CA9C-4BC0-825C-D8AAB65CC736}" dt="2023-03-26T23:36:07.175" v="373"/>
          <ac:grpSpMkLst>
            <pc:docMk/>
            <pc:sldMk cId="4012230917" sldId="471"/>
            <ac:grpSpMk id="76" creationId="{CFD4D412-C41E-6041-3D92-B7C47D080D1F}"/>
          </ac:grpSpMkLst>
        </pc:grpChg>
        <pc:grpChg chg="mod">
          <ac:chgData name="Tim Cook" userId="d1c7cfb340f2c7ab" providerId="LiveId" clId="{5D615F76-CA9C-4BC0-825C-D8AAB65CC736}" dt="2023-03-26T23:36:30.027" v="380"/>
          <ac:grpSpMkLst>
            <pc:docMk/>
            <pc:sldMk cId="4012230917" sldId="471"/>
            <ac:grpSpMk id="80" creationId="{85842ADA-6986-432F-88E8-1C4D60145845}"/>
          </ac:grpSpMkLst>
        </pc:grpChg>
        <pc:inkChg chg="add del mod">
          <ac:chgData name="Tim Cook" userId="d1c7cfb340f2c7ab" providerId="LiveId" clId="{5D615F76-CA9C-4BC0-825C-D8AAB65CC736}" dt="2023-03-26T23:35:15.756" v="317"/>
          <ac:inkMkLst>
            <pc:docMk/>
            <pc:sldMk cId="4012230917" sldId="471"/>
            <ac:inkMk id="4" creationId="{B43D9A35-EE3E-A376-E223-66605159D1EF}"/>
          </ac:inkMkLst>
        </pc:inkChg>
        <pc:inkChg chg="add del mod">
          <ac:chgData name="Tim Cook" userId="d1c7cfb340f2c7ab" providerId="LiveId" clId="{5D615F76-CA9C-4BC0-825C-D8AAB65CC736}" dt="2023-03-26T23:35:15.756" v="314"/>
          <ac:inkMkLst>
            <pc:docMk/>
            <pc:sldMk cId="4012230917" sldId="471"/>
            <ac:inkMk id="5" creationId="{4738658E-A31D-5A24-8069-6F48199D9172}"/>
          </ac:inkMkLst>
        </pc:inkChg>
        <pc:inkChg chg="add del mod">
          <ac:chgData name="Tim Cook" userId="d1c7cfb340f2c7ab" providerId="LiveId" clId="{5D615F76-CA9C-4BC0-825C-D8AAB65CC736}" dt="2023-03-26T23:35:15.756" v="316"/>
          <ac:inkMkLst>
            <pc:docMk/>
            <pc:sldMk cId="4012230917" sldId="471"/>
            <ac:inkMk id="6" creationId="{C16C274A-F116-FF96-0CC9-136B80168F97}"/>
          </ac:inkMkLst>
        </pc:inkChg>
        <pc:inkChg chg="add del mod">
          <ac:chgData name="Tim Cook" userId="d1c7cfb340f2c7ab" providerId="LiveId" clId="{5D615F76-CA9C-4BC0-825C-D8AAB65CC736}" dt="2023-03-26T23:35:15.756" v="315"/>
          <ac:inkMkLst>
            <pc:docMk/>
            <pc:sldMk cId="4012230917" sldId="471"/>
            <ac:inkMk id="7" creationId="{B2FF499A-A4D0-0FB3-F080-DE1756962AB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8" creationId="{3D0CE46E-4EE1-6C57-6703-8033F2B4CAEC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0" creationId="{907FC212-AD4A-3C27-52C9-546895550F9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1" creationId="{80E2D753-9153-36FA-C11C-CB9AB0EF38F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2" creationId="{9BB41346-8460-B1B6-8BF0-8C65D1DDC8DB}"/>
          </ac:inkMkLst>
        </pc:inkChg>
        <pc:inkChg chg="add del mod">
          <ac:chgData name="Tim Cook" userId="d1c7cfb340f2c7ab" providerId="LiveId" clId="{5D615F76-CA9C-4BC0-825C-D8AAB65CC736}" dt="2023-03-26T23:36:26.428" v="376"/>
          <ac:inkMkLst>
            <pc:docMk/>
            <pc:sldMk cId="4012230917" sldId="471"/>
            <ac:inkMk id="14" creationId="{A45E2FB5-6DBD-98E1-6E53-A7551735228F}"/>
          </ac:inkMkLst>
        </pc:inkChg>
        <pc:inkChg chg="add del mod">
          <ac:chgData name="Tim Cook" userId="d1c7cfb340f2c7ab" providerId="LiveId" clId="{5D615F76-CA9C-4BC0-825C-D8AAB65CC736}" dt="2023-03-26T23:36:23.156" v="374"/>
          <ac:inkMkLst>
            <pc:docMk/>
            <pc:sldMk cId="4012230917" sldId="471"/>
            <ac:inkMk id="15" creationId="{9EBFB4F9-66CB-B54A-D71D-2959280A0F91}"/>
          </ac:inkMkLst>
        </pc:inkChg>
        <pc:inkChg chg="add del">
          <ac:chgData name="Tim Cook" userId="d1c7cfb340f2c7ab" providerId="LiveId" clId="{5D615F76-CA9C-4BC0-825C-D8AAB65CC736}" dt="2023-03-26T23:34:58.898" v="296"/>
          <ac:inkMkLst>
            <pc:docMk/>
            <pc:sldMk cId="4012230917" sldId="471"/>
            <ac:inkMk id="16" creationId="{3C908925-A16A-7616-D737-BB3006678F7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7" creationId="{155AFB8F-8715-F5CF-013F-05DCFDCC8149}"/>
          </ac:inkMkLst>
        </pc:inkChg>
        <pc:inkChg chg="add del mod">
          <ac:chgData name="Tim Cook" userId="d1c7cfb340f2c7ab" providerId="LiveId" clId="{5D615F76-CA9C-4BC0-825C-D8AAB65CC736}" dt="2023-03-26T23:35:04.444" v="301"/>
          <ac:inkMkLst>
            <pc:docMk/>
            <pc:sldMk cId="4012230917" sldId="471"/>
            <ac:inkMk id="18" creationId="{9DDB43F4-B9A5-9EA1-5560-0BC2AD21A873}"/>
          </ac:inkMkLst>
        </pc:inkChg>
        <pc:inkChg chg="add del mod">
          <ac:chgData name="Tim Cook" userId="d1c7cfb340f2c7ab" providerId="LiveId" clId="{5D615F76-CA9C-4BC0-825C-D8AAB65CC736}" dt="2023-03-26T23:35:04.444" v="302"/>
          <ac:inkMkLst>
            <pc:docMk/>
            <pc:sldMk cId="4012230917" sldId="471"/>
            <ac:inkMk id="19" creationId="{B54DD805-F3DC-29C6-ECDF-B9E97067FD85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1" creationId="{E17FBDA6-4D39-5D0D-AEF6-9CE764F8CA68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2" creationId="{0B326B7A-690D-BF72-72A0-CA66B12261CB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3" creationId="{1CD02DC2-4686-AAA0-BC21-51A208B2BBC8}"/>
          </ac:inkMkLst>
        </pc:inkChg>
        <pc:inkChg chg="add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5" creationId="{B443AA72-4B5B-267A-413A-EF4AC23523F9}"/>
          </ac:inkMkLst>
        </pc:inkChg>
        <pc:inkChg chg="add del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6" creationId="{F5AFB4DA-C96E-C205-D2C4-3B1DCDD4082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8" creationId="{CB8E0662-68AB-A8D3-D7A2-BF4742B8466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9" creationId="{67527BB1-625C-E863-56E7-753CC3B14283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0" creationId="{D4ADE394-E6A9-F633-806D-95E4CB69BA5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2" creationId="{CA0F5305-D2DE-C521-E9F3-E318E18A1676}"/>
          </ac:inkMkLst>
        </pc:inkChg>
        <pc:inkChg chg="add del">
          <ac:chgData name="Tim Cook" userId="d1c7cfb340f2c7ab" providerId="LiveId" clId="{5D615F76-CA9C-4BC0-825C-D8AAB65CC736}" dt="2023-03-26T23:35:20.626" v="322"/>
          <ac:inkMkLst>
            <pc:docMk/>
            <pc:sldMk cId="4012230917" sldId="471"/>
            <ac:inkMk id="33" creationId="{412421EA-42DD-1CED-7267-9C5FBC2C1913}"/>
          </ac:inkMkLst>
        </pc:inkChg>
        <pc:inkChg chg="add del">
          <ac:chgData name="Tim Cook" userId="d1c7cfb340f2c7ab" providerId="LiveId" clId="{5D615F76-CA9C-4BC0-825C-D8AAB65CC736}" dt="2023-03-26T23:35:20.626" v="324"/>
          <ac:inkMkLst>
            <pc:docMk/>
            <pc:sldMk cId="4012230917" sldId="471"/>
            <ac:inkMk id="34" creationId="{C6280711-2C3A-3668-AE8D-CA7A9D48693B}"/>
          </ac:inkMkLst>
        </pc:inkChg>
        <pc:inkChg chg="add del">
          <ac:chgData name="Tim Cook" userId="d1c7cfb340f2c7ab" providerId="LiveId" clId="{5D615F76-CA9C-4BC0-825C-D8AAB65CC736}" dt="2023-03-26T23:35:20.626" v="323"/>
          <ac:inkMkLst>
            <pc:docMk/>
            <pc:sldMk cId="4012230917" sldId="471"/>
            <ac:inkMk id="35" creationId="{88C76B9A-D4BF-F28D-354F-28568C13057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6" creationId="{6F3F01D8-FD3C-A25D-1785-0E828F7913F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7" creationId="{840824FD-82A8-51E9-9EA7-30D68856D91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8" creationId="{7ABEA778-C097-E660-D316-3FE6FC07E7B7}"/>
          </ac:inkMkLst>
        </pc:inkChg>
        <pc:inkChg chg="add">
          <ac:chgData name="Tim Cook" userId="d1c7cfb340f2c7ab" providerId="LiveId" clId="{5D615F76-CA9C-4BC0-825C-D8AAB65CC736}" dt="2023-03-26T23:35:30.875" v="332" actId="9405"/>
          <ac:inkMkLst>
            <pc:docMk/>
            <pc:sldMk cId="4012230917" sldId="471"/>
            <ac:inkMk id="40" creationId="{22325D9C-0A53-5F74-8068-9B495AB28311}"/>
          </ac:inkMkLst>
        </pc:inkChg>
        <pc:inkChg chg="add del">
          <ac:chgData name="Tim Cook" userId="d1c7cfb340f2c7ab" providerId="LiveId" clId="{5D615F76-CA9C-4BC0-825C-D8AAB65CC736}" dt="2023-03-26T23:35:33.298" v="334"/>
          <ac:inkMkLst>
            <pc:docMk/>
            <pc:sldMk cId="4012230917" sldId="471"/>
            <ac:inkMk id="41" creationId="{94040984-A600-98D7-25A3-0E81F4072010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2" creationId="{F295D6D7-4E8E-7A9C-EE55-59C98EC681D7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3" creationId="{03897A7F-6460-11E7-6FB5-65033D735AFD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4" creationId="{FA123080-3005-E9D8-3149-17DE360D51BE}"/>
          </ac:inkMkLst>
        </pc:inkChg>
        <pc:inkChg chg="add del">
          <ac:chgData name="Tim Cook" userId="d1c7cfb340f2c7ab" providerId="LiveId" clId="{5D615F76-CA9C-4BC0-825C-D8AAB65CC736}" dt="2023-03-26T23:35:49.671" v="342"/>
          <ac:inkMkLst>
            <pc:docMk/>
            <pc:sldMk cId="4012230917" sldId="471"/>
            <ac:inkMk id="46" creationId="{F57BF3BB-24E7-1D60-7E0B-2CD0BEB09A75}"/>
          </ac:inkMkLst>
        </pc:inkChg>
        <pc:inkChg chg="add del">
          <ac:chgData name="Tim Cook" userId="d1c7cfb340f2c7ab" providerId="LiveId" clId="{5D615F76-CA9C-4BC0-825C-D8AAB65CC736}" dt="2023-03-26T23:35:49.671" v="343"/>
          <ac:inkMkLst>
            <pc:docMk/>
            <pc:sldMk cId="4012230917" sldId="471"/>
            <ac:inkMk id="47" creationId="{31CBCD40-9E6C-61D8-FC39-FDF478D4B6A6}"/>
          </ac:inkMkLst>
        </pc:inkChg>
        <pc:inkChg chg="add del">
          <ac:chgData name="Tim Cook" userId="d1c7cfb340f2c7ab" providerId="LiveId" clId="{5D615F76-CA9C-4BC0-825C-D8AAB65CC736}" dt="2023-03-26T23:35:49.671" v="344"/>
          <ac:inkMkLst>
            <pc:docMk/>
            <pc:sldMk cId="4012230917" sldId="471"/>
            <ac:inkMk id="48" creationId="{AA5D9135-100B-72E8-2DCA-6411010B39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49" creationId="{71D7C91B-0D5E-FC29-8D9D-BD25A039ECD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0" creationId="{91A8424A-24BA-3507-C4C9-81E8C01A711A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1" creationId="{7320F931-891A-CD9F-B936-4CEDBF9465AD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2" creationId="{3A44620E-636D-B2F1-BDA0-4A729D97C9BC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3" creationId="{EB482FFD-9C67-6544-48E3-65E463F2A548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4" creationId="{7A5D6F04-4030-2690-BD98-11356D4E17E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5" creationId="{63B11879-47C9-1CD3-3002-071CB91516B5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6" creationId="{4545A0F2-144B-3020-4E69-7C2A259E74F3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8" creationId="{D466ADD5-C6CF-2FB0-72BC-BA9B8E7C454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9" creationId="{A6148E61-85AC-9E2C-3699-DC6B157B0C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0" creationId="{0B376B99-81B2-5BE7-1A7D-C4F9496C323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1" creationId="{0FCEC692-8179-C661-D00D-862C983C1E8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4" creationId="{2D46A19A-0196-B69D-C56E-15BEF9A369CD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5" creationId="{0B0DF9DC-7C3D-D89C-E24F-DC4E6C023FFC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6" creationId="{D9FD712D-CFBC-EAF7-B4CE-C2083F9AEB2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7" creationId="{31214465-1F62-1F33-F079-DB03BF7F6C5C}"/>
          </ac:inkMkLst>
        </pc:inkChg>
        <pc:inkChg chg="add del mod">
          <ac:chgData name="Tim Cook" userId="d1c7cfb340f2c7ab" providerId="LiveId" clId="{5D615F76-CA9C-4BC0-825C-D8AAB65CC736}" dt="2023-03-26T23:36:03.878" v="367"/>
          <ac:inkMkLst>
            <pc:docMk/>
            <pc:sldMk cId="4012230917" sldId="471"/>
            <ac:inkMk id="68" creationId="{26F1B2B1-63B8-C2A1-9C1D-5A1C7F22DBC2}"/>
          </ac:inkMkLst>
        </pc:inkChg>
        <pc:inkChg chg="add del mod">
          <ac:chgData name="Tim Cook" userId="d1c7cfb340f2c7ab" providerId="LiveId" clId="{5D615F76-CA9C-4BC0-825C-D8AAB65CC736}" dt="2023-03-26T23:36:03.878" v="368"/>
          <ac:inkMkLst>
            <pc:docMk/>
            <pc:sldMk cId="4012230917" sldId="471"/>
            <ac:inkMk id="69" creationId="{2D9D8F22-F534-7265-87E4-632A343FB08A}"/>
          </ac:inkMkLst>
        </pc:inkChg>
        <pc:inkChg chg="add del">
          <ac:chgData name="Tim Cook" userId="d1c7cfb340f2c7ab" providerId="LiveId" clId="{5D615F76-CA9C-4BC0-825C-D8AAB65CC736}" dt="2023-03-26T23:36:04.448" v="369"/>
          <ac:inkMkLst>
            <pc:docMk/>
            <pc:sldMk cId="4012230917" sldId="471"/>
            <ac:inkMk id="70" creationId="{F6A5ADAE-EFCC-0C85-4E35-165945BA231D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3" creationId="{A5F13795-087B-A77D-80F3-A0850674072E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4" creationId="{79F3B722-3531-0C59-CF4B-8B3C12AFE1F8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5" creationId="{0A1D50C7-FFB9-2F03-6FF8-EE31CB3E58A8}"/>
          </ac:inkMkLst>
        </pc:inkChg>
        <pc:inkChg chg="add del">
          <ac:chgData name="Tim Cook" userId="d1c7cfb340f2c7ab" providerId="LiveId" clId="{5D615F76-CA9C-4BC0-825C-D8AAB65CC736}" dt="2023-03-26T23:36:26.443" v="377"/>
          <ac:inkMkLst>
            <pc:docMk/>
            <pc:sldMk cId="4012230917" sldId="471"/>
            <ac:inkMk id="77" creationId="{0CE32E09-5780-E98D-439A-4A6992F9617A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8" creationId="{396E433C-6F16-2F09-6686-06FC7CDDD47F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9" creationId="{B7331AAD-41D7-7A27-617E-11D5FFDAE524}"/>
          </ac:inkMkLst>
        </pc:inkChg>
      </pc:sldChg>
      <pc:sldChg chg="addSp delSp modSp mod">
        <pc:chgData name="Tim Cook" userId="d1c7cfb340f2c7ab" providerId="LiveId" clId="{5D615F76-CA9C-4BC0-825C-D8AAB65CC736}" dt="2023-03-26T23:40:48.353" v="500"/>
        <pc:sldMkLst>
          <pc:docMk/>
          <pc:sldMk cId="1509069945" sldId="472"/>
        </pc:sldMkLst>
        <pc:grpChg chg="del mod">
          <ac:chgData name="Tim Cook" userId="d1c7cfb340f2c7ab" providerId="LiveId" clId="{5D615F76-CA9C-4BC0-825C-D8AAB65CC736}" dt="2023-03-26T23:39:41.259" v="406"/>
          <ac:grpSpMkLst>
            <pc:docMk/>
            <pc:sldMk cId="1509069945" sldId="472"/>
            <ac:grpSpMk id="38" creationId="{0372F432-DADB-6842-923F-02267EA43595}"/>
          </ac:grpSpMkLst>
        </pc:grpChg>
        <pc:grpChg chg="del 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39" creationId="{CCE4AC74-8B5F-6369-16F9-86AE886452F3}"/>
          </ac:grpSpMkLst>
        </pc:grpChg>
        <pc:grpChg chg="del mod">
          <ac:chgData name="Tim Cook" userId="d1c7cfb340f2c7ab" providerId="LiveId" clId="{5D615F76-CA9C-4BC0-825C-D8AAB65CC736}" dt="2023-03-26T23:39:45.309" v="414"/>
          <ac:grpSpMkLst>
            <pc:docMk/>
            <pc:sldMk cId="1509069945" sldId="472"/>
            <ac:grpSpMk id="50" creationId="{C5C6DD8A-B233-55E5-969F-166405809AFD}"/>
          </ac:grpSpMkLst>
        </pc:grpChg>
        <pc:grpChg chg="mod">
          <ac:chgData name="Tim Cook" userId="d1c7cfb340f2c7ab" providerId="LiveId" clId="{5D615F76-CA9C-4BC0-825C-D8AAB65CC736}" dt="2023-03-26T23:39:48.306" v="422"/>
          <ac:grpSpMkLst>
            <pc:docMk/>
            <pc:sldMk cId="1509069945" sldId="472"/>
            <ac:grpSpMk id="51" creationId="{3A316A69-A8C3-D52B-9DDF-F06FA8B49295}"/>
          </ac:grpSpMkLst>
        </pc:grpChg>
        <pc:grpChg chg="del mod">
          <ac:chgData name="Tim Cook" userId="d1c7cfb340f2c7ab" providerId="LiveId" clId="{5D615F76-CA9C-4BC0-825C-D8AAB65CC736}" dt="2023-03-26T23:40:44.188" v="497"/>
          <ac:grpSpMkLst>
            <pc:docMk/>
            <pc:sldMk cId="1509069945" sldId="472"/>
            <ac:grpSpMk id="59" creationId="{C47154B1-6E95-652A-2DE8-B4AF19AC134D}"/>
          </ac:grpSpMkLst>
        </pc:grpChg>
        <pc:grpChg chg="del mod">
          <ac:chgData name="Tim Cook" userId="d1c7cfb340f2c7ab" providerId="LiveId" clId="{5D615F76-CA9C-4BC0-825C-D8AAB65CC736}" dt="2023-03-26T23:39:57.655" v="436"/>
          <ac:grpSpMkLst>
            <pc:docMk/>
            <pc:sldMk cId="1509069945" sldId="472"/>
            <ac:grpSpMk id="68" creationId="{A58B29DB-CCD7-1167-0AA6-5EB09E77E4F4}"/>
          </ac:grpSpMkLst>
        </pc:grpChg>
        <pc:grpChg chg="mod">
          <ac:chgData name="Tim Cook" userId="d1c7cfb340f2c7ab" providerId="LiveId" clId="{5D615F76-CA9C-4BC0-825C-D8AAB65CC736}" dt="2023-03-26T23:39:58.669" v="439"/>
          <ac:grpSpMkLst>
            <pc:docMk/>
            <pc:sldMk cId="1509069945" sldId="472"/>
            <ac:grpSpMk id="71" creationId="{0DB625E3-45C1-8F08-FF6B-F85C9375867E}"/>
          </ac:grpSpMkLst>
        </pc:grpChg>
        <pc:grpChg chg="del mod">
          <ac:chgData name="Tim Cook" userId="d1c7cfb340f2c7ab" providerId="LiveId" clId="{5D615F76-CA9C-4BC0-825C-D8AAB65CC736}" dt="2023-03-26T23:40:27.865" v="483"/>
          <ac:grpSpMkLst>
            <pc:docMk/>
            <pc:sldMk cId="1509069945" sldId="472"/>
            <ac:grpSpMk id="75" creationId="{42462358-A9EC-1FBB-074F-BBBC3CA13BFC}"/>
          </ac:grpSpMkLst>
        </pc:grpChg>
        <pc:grpChg chg="del mod">
          <ac:chgData name="Tim Cook" userId="d1c7cfb340f2c7ab" providerId="LiveId" clId="{5D615F76-CA9C-4BC0-825C-D8AAB65CC736}" dt="2023-03-26T23:40:05.037" v="449"/>
          <ac:grpSpMkLst>
            <pc:docMk/>
            <pc:sldMk cId="1509069945" sldId="472"/>
            <ac:grpSpMk id="79" creationId="{8E685256-8DA9-9380-1556-A8C86096D088}"/>
          </ac:grpSpMkLst>
        </pc:grpChg>
        <pc:grpChg chg="mod">
          <ac:chgData name="Tim Cook" userId="d1c7cfb340f2c7ab" providerId="LiveId" clId="{5D615F76-CA9C-4BC0-825C-D8AAB65CC736}" dt="2023-03-26T23:40:05.302" v="450"/>
          <ac:grpSpMkLst>
            <pc:docMk/>
            <pc:sldMk cId="1509069945" sldId="472"/>
            <ac:grpSpMk id="81" creationId="{B447A5C5-A80D-99FE-2EDD-E70AAA56AEC2}"/>
          </ac:grpSpMkLst>
        </pc:grpChg>
        <pc:grpChg chg="del mod">
          <ac:chgData name="Tim Cook" userId="d1c7cfb340f2c7ab" providerId="LiveId" clId="{5D615F76-CA9C-4BC0-825C-D8AAB65CC736}" dt="2023-03-26T23:40:09.332" v="458"/>
          <ac:grpSpMkLst>
            <pc:docMk/>
            <pc:sldMk cId="1509069945" sldId="472"/>
            <ac:grpSpMk id="86" creationId="{C4EA8D47-E476-F9A2-34FF-6206DA8A998D}"/>
          </ac:grpSpMkLst>
        </pc:grpChg>
        <pc:grpChg chg="del mod">
          <ac:chgData name="Tim Cook" userId="d1c7cfb340f2c7ab" providerId="LiveId" clId="{5D615F76-CA9C-4BC0-825C-D8AAB65CC736}" dt="2023-03-26T23:40:12.126" v="462"/>
          <ac:grpSpMkLst>
            <pc:docMk/>
            <pc:sldMk cId="1509069945" sldId="472"/>
            <ac:grpSpMk id="89" creationId="{8A5376B4-14CA-1710-0857-4C2906C37B5F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6" creationId="{E0262FF2-E6E3-DA9F-818C-C33BE92DFA71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7" creationId="{E81D2ABC-73D9-D8CE-C357-CDF54806A08C}"/>
          </ac:grpSpMkLst>
        </pc:grpChg>
        <pc:grpChg chg="mod">
          <ac:chgData name="Tim Cook" userId="d1c7cfb340f2c7ab" providerId="LiveId" clId="{5D615F76-CA9C-4BC0-825C-D8AAB65CC736}" dt="2023-03-26T23:40:23.037" v="481"/>
          <ac:grpSpMkLst>
            <pc:docMk/>
            <pc:sldMk cId="1509069945" sldId="472"/>
            <ac:grpSpMk id="108" creationId="{4EF2C086-32F6-C4E2-D6DC-57735EAF02B6}"/>
          </ac:grpSpMkLst>
        </pc:grpChg>
        <pc:grpChg chg="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111" creationId="{F739576F-F764-A8ED-8C05-740D8B20B50C}"/>
          </ac:grpSpMkLst>
        </pc:grpChg>
        <pc:grpChg chg="mod">
          <ac:chgData name="Tim Cook" userId="d1c7cfb340f2c7ab" providerId="LiveId" clId="{5D615F76-CA9C-4BC0-825C-D8AAB65CC736}" dt="2023-03-26T23:40:41.056" v="494"/>
          <ac:grpSpMkLst>
            <pc:docMk/>
            <pc:sldMk cId="1509069945" sldId="472"/>
            <ac:grpSpMk id="116" creationId="{0249F750-3112-172D-A191-C01C06512D56}"/>
          </ac:grpSpMkLst>
        </pc:grpChg>
        <pc:grpChg chg="del 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18" creationId="{4A4CB6B4-CD00-279C-4256-51304C4F5809}"/>
          </ac:grpSpMkLst>
        </pc:grpChg>
        <pc:grpChg chg="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20" creationId="{4C93B740-A01A-0C54-AC9E-EBC7E5895D49}"/>
          </ac:grpSpMkLst>
        </pc:grpChg>
        <pc:inkChg chg="add">
          <ac:chgData name="Tim Cook" userId="d1c7cfb340f2c7ab" providerId="LiveId" clId="{5D615F76-CA9C-4BC0-825C-D8AAB65CC736}" dt="2023-03-26T23:39:29.707" v="383" actId="9405"/>
          <ac:inkMkLst>
            <pc:docMk/>
            <pc:sldMk cId="1509069945" sldId="472"/>
            <ac:inkMk id="26" creationId="{BB2418E8-7766-21D1-26B9-CF52C3522D1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7" creationId="{D7CD49AD-A293-2EC7-4EF3-8D000967B6B7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8" creationId="{A93B2485-6F9F-5BEB-AA24-A591CCB77DC8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9" creationId="{6AE2DFCD-5106-A81F-3F4E-21573F4FC5C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0" creationId="{88ED4955-D785-C5D4-434F-C248D5987F3B}"/>
          </ac:inkMkLst>
        </pc:inkChg>
        <pc:inkChg chg="add del mod">
          <ac:chgData name="Tim Cook" userId="d1c7cfb340f2c7ab" providerId="LiveId" clId="{5D615F76-CA9C-4BC0-825C-D8AAB65CC736}" dt="2023-03-26T23:40:35.005" v="486"/>
          <ac:inkMkLst>
            <pc:docMk/>
            <pc:sldMk cId="1509069945" sldId="472"/>
            <ac:inkMk id="31" creationId="{603F065C-0FC1-EBF6-43AD-558E1F547870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2" creationId="{6F2964BC-8F0E-98BE-398E-1B3F7137F85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3" creationId="{4D67AECB-1956-7FEB-A677-1003443BEB8A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4" creationId="{9245444D-ED81-E391-567F-D03B3F628BBE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5" creationId="{7C7C57A6-1558-A678-ECEF-F26E78C4CBAF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6" creationId="{2DC5B290-392E-0B47-C32E-8012FDECE023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7" creationId="{81E5CDB2-ADC6-E2C0-51A4-6857DFDFD306}"/>
          </ac:inkMkLst>
        </pc:inkChg>
        <pc:inkChg chg="add del mod">
          <ac:chgData name="Tim Cook" userId="d1c7cfb340f2c7ab" providerId="LiveId" clId="{5D615F76-CA9C-4BC0-825C-D8AAB65CC736}" dt="2023-03-26T23:39:48.306" v="421"/>
          <ac:inkMkLst>
            <pc:docMk/>
            <pc:sldMk cId="1509069945" sldId="472"/>
            <ac:inkMk id="40" creationId="{5E911745-6DD2-E99C-90BB-CE816AD6A19E}"/>
          </ac:inkMkLst>
        </pc:inkChg>
        <pc:inkChg chg="add del mod">
          <ac:chgData name="Tim Cook" userId="d1c7cfb340f2c7ab" providerId="LiveId" clId="{5D615F76-CA9C-4BC0-825C-D8AAB65CC736}" dt="2023-03-26T23:39:46.635" v="419"/>
          <ac:inkMkLst>
            <pc:docMk/>
            <pc:sldMk cId="1509069945" sldId="472"/>
            <ac:inkMk id="41" creationId="{8BFA8AC6-4C6A-C0FF-09AA-DC96B7E12AB9}"/>
          </ac:inkMkLst>
        </pc:inkChg>
        <pc:inkChg chg="add del mod">
          <ac:chgData name="Tim Cook" userId="d1c7cfb340f2c7ab" providerId="LiveId" clId="{5D615F76-CA9C-4BC0-825C-D8AAB65CC736}" dt="2023-03-26T23:39:46.635" v="416"/>
          <ac:inkMkLst>
            <pc:docMk/>
            <pc:sldMk cId="1509069945" sldId="472"/>
            <ac:inkMk id="42" creationId="{ED806EE5-1792-E136-BEBC-9FFC4E718836}"/>
          </ac:inkMkLst>
        </pc:inkChg>
        <pc:inkChg chg="add del mod">
          <ac:chgData name="Tim Cook" userId="d1c7cfb340f2c7ab" providerId="LiveId" clId="{5D615F76-CA9C-4BC0-825C-D8AAB65CC736}" dt="2023-03-26T23:39:46.635" v="418"/>
          <ac:inkMkLst>
            <pc:docMk/>
            <pc:sldMk cId="1509069945" sldId="472"/>
            <ac:inkMk id="43" creationId="{B0373967-04A4-7B32-F7E1-B48BC8530F99}"/>
          </ac:inkMkLst>
        </pc:inkChg>
        <pc:inkChg chg="add del mod">
          <ac:chgData name="Tim Cook" userId="d1c7cfb340f2c7ab" providerId="LiveId" clId="{5D615F76-CA9C-4BC0-825C-D8AAB65CC736}" dt="2023-03-26T23:39:46.635" v="417"/>
          <ac:inkMkLst>
            <pc:docMk/>
            <pc:sldMk cId="1509069945" sldId="472"/>
            <ac:inkMk id="44" creationId="{774F0A88-F516-709C-EE74-845FA5DC0F57}"/>
          </ac:inkMkLst>
        </pc:inkChg>
        <pc:inkChg chg="add del mod">
          <ac:chgData name="Tim Cook" userId="d1c7cfb340f2c7ab" providerId="LiveId" clId="{5D615F76-CA9C-4BC0-825C-D8AAB65CC736}" dt="2023-03-26T23:39:46.635" v="415"/>
          <ac:inkMkLst>
            <pc:docMk/>
            <pc:sldMk cId="1509069945" sldId="472"/>
            <ac:inkMk id="45" creationId="{79B00CB9-2E65-ECBA-9D6E-2F72DF0A3E5E}"/>
          </ac:inkMkLst>
        </pc:inkChg>
        <pc:inkChg chg="add del mod">
          <ac:chgData name="Tim Cook" userId="d1c7cfb340f2c7ab" providerId="LiveId" clId="{5D615F76-CA9C-4BC0-825C-D8AAB65CC736}" dt="2023-03-26T23:39:48.306" v="420"/>
          <ac:inkMkLst>
            <pc:docMk/>
            <pc:sldMk cId="1509069945" sldId="472"/>
            <ac:inkMk id="46" creationId="{995C265C-57CD-9AF7-22B6-8F496127F1FC}"/>
          </ac:inkMkLst>
        </pc:inkChg>
        <pc:inkChg chg="add del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47" creationId="{91DD0794-BCE9-8AC0-7768-03AC9F30334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8" creationId="{A8BC1951-8FE3-B276-2B7F-3473D0BCA0D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9" creationId="{F5EEE73A-D320-F696-9B13-53D920B16DB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2" creationId="{05DB8B5B-878F-B398-73D0-6EEC1A12D10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3" creationId="{62FE1A11-B30C-14F3-9579-96D2CF99CBDE}"/>
          </ac:inkMkLst>
        </pc:inkChg>
        <pc:inkChg chg="add del mod">
          <ac:chgData name="Tim Cook" userId="d1c7cfb340f2c7ab" providerId="LiveId" clId="{5D615F76-CA9C-4BC0-825C-D8AAB65CC736}" dt="2023-03-26T23:40:41.918" v="495"/>
          <ac:inkMkLst>
            <pc:docMk/>
            <pc:sldMk cId="1509069945" sldId="472"/>
            <ac:inkMk id="54" creationId="{95A7EE63-3E69-8530-DD66-ABCA2A0FA69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5" creationId="{60A5AA6B-A2D5-01E2-1687-3F4312A7BC3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6" creationId="{285EA3B7-0CE3-32FE-6D97-3367F5DD87DB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7" creationId="{13AC3B93-10F1-5FF3-F0E7-7BF8D796562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8" creationId="{0504261F-577F-7C3B-400E-D15E38276140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0" creationId="{2E4D52F7-20D4-4F35-FFFD-4FEE0A648E19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1" creationId="{5F717AB4-9313-592E-40EA-176C05C26ECB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2" creationId="{5DC2BE4F-6DDD-B067-3AD4-04DFD47300DA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3" creationId="{E929D7C9-F01A-FD4D-285F-9349291C5705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4" creationId="{B64BD84F-77EB-D352-7A21-FF7DD0394CA1}"/>
          </ac:inkMkLst>
        </pc:inkChg>
        <pc:inkChg chg="add del mod">
          <ac:chgData name="Tim Cook" userId="d1c7cfb340f2c7ab" providerId="LiveId" clId="{5D615F76-CA9C-4BC0-825C-D8AAB65CC736}" dt="2023-03-26T23:39:55.234" v="432"/>
          <ac:inkMkLst>
            <pc:docMk/>
            <pc:sldMk cId="1509069945" sldId="472"/>
            <ac:inkMk id="65" creationId="{D1B7A83A-BD43-B65C-43B0-BE919E3A9DC7}"/>
          </ac:inkMkLst>
        </pc:inkChg>
        <pc:inkChg chg="add del mod">
          <ac:chgData name="Tim Cook" userId="d1c7cfb340f2c7ab" providerId="LiveId" clId="{5D615F76-CA9C-4BC0-825C-D8AAB65CC736}" dt="2023-03-26T23:39:58.669" v="438"/>
          <ac:inkMkLst>
            <pc:docMk/>
            <pc:sldMk cId="1509069945" sldId="472"/>
            <ac:inkMk id="66" creationId="{8ECD6150-25C2-0FA0-5489-76AB950614BB}"/>
          </ac:inkMkLst>
        </pc:inkChg>
        <pc:inkChg chg="add del mod">
          <ac:chgData name="Tim Cook" userId="d1c7cfb340f2c7ab" providerId="LiveId" clId="{5D615F76-CA9C-4BC0-825C-D8AAB65CC736}" dt="2023-03-26T23:39:55.234" v="433"/>
          <ac:inkMkLst>
            <pc:docMk/>
            <pc:sldMk cId="1509069945" sldId="472"/>
            <ac:inkMk id="67" creationId="{13519E6B-0A1C-6524-7EBA-B3EF39905E61}"/>
          </ac:inkMkLst>
        </pc:inkChg>
        <pc:inkChg chg="add del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9" creationId="{9CA90F65-424A-0886-3813-D22ADFCDB226}"/>
          </ac:inkMkLst>
        </pc:inkChg>
        <pc:inkChg chg="add del mod">
          <ac:chgData name="Tim Cook" userId="d1c7cfb340f2c7ab" providerId="LiveId" clId="{5D615F76-CA9C-4BC0-825C-D8AAB65CC736}" dt="2023-03-26T23:39:58.669" v="437"/>
          <ac:inkMkLst>
            <pc:docMk/>
            <pc:sldMk cId="1509069945" sldId="472"/>
            <ac:inkMk id="70" creationId="{C357FCEE-52B6-A12F-5B34-1CB97BA34D19}"/>
          </ac:inkMkLst>
        </pc:inkChg>
        <pc:inkChg chg="add del mod">
          <ac:chgData name="Tim Cook" userId="d1c7cfb340f2c7ab" providerId="LiveId" clId="{5D615F76-CA9C-4BC0-825C-D8AAB65CC736}" dt="2023-03-26T23:40:27.865" v="484"/>
          <ac:inkMkLst>
            <pc:docMk/>
            <pc:sldMk cId="1509069945" sldId="472"/>
            <ac:inkMk id="72" creationId="{22734A09-0723-765F-1393-76B73C3A33DD}"/>
          </ac:inkMkLst>
        </pc:inkChg>
        <pc:inkChg chg="add del mod">
          <ac:chgData name="Tim Cook" userId="d1c7cfb340f2c7ab" providerId="LiveId" clId="{5D615F76-CA9C-4BC0-825C-D8AAB65CC736}" dt="2023-03-26T23:40:27.850" v="482"/>
          <ac:inkMkLst>
            <pc:docMk/>
            <pc:sldMk cId="1509069945" sldId="472"/>
            <ac:inkMk id="73" creationId="{841B9156-278D-E288-64F2-D1AE1C1B41BF}"/>
          </ac:inkMkLst>
        </pc:inkChg>
        <pc:inkChg chg="add del mod">
          <ac:chgData name="Tim Cook" userId="d1c7cfb340f2c7ab" providerId="LiveId" clId="{5D615F76-CA9C-4BC0-825C-D8AAB65CC736}" dt="2023-03-26T23:40:27.865" v="483"/>
          <ac:inkMkLst>
            <pc:docMk/>
            <pc:sldMk cId="1509069945" sldId="472"/>
            <ac:inkMk id="74" creationId="{476E35E8-EA80-A496-77CE-0133C291D605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6" creationId="{DCE75665-90FF-1E87-3D5F-E0913658D6A9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7" creationId="{00A72D49-6F5F-EDB7-28B9-6B797E8C4D16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8" creationId="{40D55C54-7E2E-F5FE-D7EB-9382180998F6}"/>
          </ac:inkMkLst>
        </pc:inkChg>
        <pc:inkChg chg="add del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80" creationId="{3B154970-1D7E-D296-7401-F23B607ADD25}"/>
          </ac:inkMkLst>
        </pc:inkChg>
        <pc:inkChg chg="add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2" creationId="{393D21E2-CC10-2C08-E431-2BEE12384282}"/>
          </ac:inkMkLst>
        </pc:inkChg>
        <pc:inkChg chg="add del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3" creationId="{F38FB010-45FC-5567-4038-7EE4380323C2}"/>
          </ac:inkMkLst>
        </pc:inkChg>
        <pc:inkChg chg="add del mod">
          <ac:chgData name="Tim Cook" userId="d1c7cfb340f2c7ab" providerId="LiveId" clId="{5D615F76-CA9C-4BC0-825C-D8AAB65CC736}" dt="2023-03-26T23:40:09.044" v="456"/>
          <ac:inkMkLst>
            <pc:docMk/>
            <pc:sldMk cId="1509069945" sldId="472"/>
            <ac:inkMk id="84" creationId="{3A7F01B9-F32B-BC50-E716-2DFCDD2E9DF7}"/>
          </ac:inkMkLst>
        </pc:inkChg>
        <pc:inkChg chg="add del mod">
          <ac:chgData name="Tim Cook" userId="d1c7cfb340f2c7ab" providerId="LiveId" clId="{5D615F76-CA9C-4BC0-825C-D8AAB65CC736}" dt="2023-03-26T23:40:09.044" v="457"/>
          <ac:inkMkLst>
            <pc:docMk/>
            <pc:sldMk cId="1509069945" sldId="472"/>
            <ac:inkMk id="85" creationId="{271853D7-9C08-F155-A9BB-B5771C008DCC}"/>
          </ac:inkMkLst>
        </pc:inkChg>
        <pc:inkChg chg="add del mod">
          <ac:chgData name="Tim Cook" userId="d1c7cfb340f2c7ab" providerId="LiveId" clId="{5D615F76-CA9C-4BC0-825C-D8AAB65CC736}" dt="2023-03-26T23:40:12.717" v="463"/>
          <ac:inkMkLst>
            <pc:docMk/>
            <pc:sldMk cId="1509069945" sldId="472"/>
            <ac:inkMk id="87" creationId="{31D5A49E-6A13-2F4D-32D3-FD29EBDDC41C}"/>
          </ac:inkMkLst>
        </pc:inkChg>
        <pc:inkChg chg="add del mod">
          <ac:chgData name="Tim Cook" userId="d1c7cfb340f2c7ab" providerId="LiveId" clId="{5D615F76-CA9C-4BC0-825C-D8AAB65CC736}" dt="2023-03-26T23:40:12.126" v="462"/>
          <ac:inkMkLst>
            <pc:docMk/>
            <pc:sldMk cId="1509069945" sldId="472"/>
            <ac:inkMk id="88" creationId="{D314E212-3637-7912-7688-AF63F266F37B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0" creationId="{680C7F6B-B665-1A38-A768-FA9DF31AC030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1" creationId="{2280CCB4-C34A-425B-C511-93B8698FF44D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2" creationId="{03B1A5B0-D42E-25BC-9A5D-A2CA6AA2C648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3" creationId="{65B52324-CE95-CF7C-5605-9C4E8A29293F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4" creationId="{24C2BD03-6BFB-EB53-E0DD-ADCE1E5E6854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5" creationId="{57EE47D4-66D8-28E5-E3F9-915A6806B1D1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8" creationId="{8C2E113D-FCAF-7E1C-2504-09CCA4602863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9" creationId="{EBF849A9-CAF0-9C2F-8AC4-755EDAB166DB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0" creationId="{7B94692C-9FDB-5A8F-5D8C-082F0713361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1" creationId="{3B019773-CEEC-3B57-9A28-78F272C8E84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2" creationId="{F381C368-A744-D56A-E718-67C71386ECA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3" creationId="{A9F20F44-71BB-F375-9863-397618933AC0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4" creationId="{91593EF4-14D0-82ED-9920-B23625C52072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5" creationId="{36C2B8F6-12C2-0D9C-AC70-2B99089A347D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6" creationId="{28B8A424-0AD0-523B-F587-8F6E3BCAEF6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7" creationId="{6BF7BF27-5B61-0BE7-DEA7-6601461CEDDB}"/>
          </ac:inkMkLst>
        </pc:inkChg>
        <pc:inkChg chg="add del">
          <ac:chgData name="Tim Cook" userId="d1c7cfb340f2c7ab" providerId="LiveId" clId="{5D615F76-CA9C-4BC0-825C-D8AAB65CC736}" dt="2023-03-26T23:40:35.459" v="487"/>
          <ac:inkMkLst>
            <pc:docMk/>
            <pc:sldMk cId="1509069945" sldId="472"/>
            <ac:inkMk id="109" creationId="{157D19D6-2F2C-30A9-BABE-4D6CC7006EC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110" creationId="{CC4C8F5A-D821-230E-06ED-BB434D43E9FF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2" creationId="{82B5710F-5E3A-202E-F06A-2F00B50FC3A2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3" creationId="{EDE13E13-2FC8-F8D9-B05F-D2B442EDA64E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4" creationId="{1295C8F9-6FDF-FD14-8DD7-523737295A16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5" creationId="{DE96B1D6-C817-FE4F-0B23-554B8F07640F}"/>
          </ac:inkMkLst>
        </pc:inkChg>
        <pc:inkChg chg="add del mod">
          <ac:chgData name="Tim Cook" userId="d1c7cfb340f2c7ab" providerId="LiveId" clId="{5D615F76-CA9C-4BC0-825C-D8AAB65CC736}" dt="2023-03-26T23:40:45.894" v="498"/>
          <ac:inkMkLst>
            <pc:docMk/>
            <pc:sldMk cId="1509069945" sldId="472"/>
            <ac:inkMk id="117" creationId="{0EA61189-CDBD-3BA7-B066-5139B877ECE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119" creationId="{F38B197E-FC3C-2901-7B83-8A3256CE4327}"/>
          </ac:inkMkLst>
        </pc:inkChg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1D50EDFD-FDB9-4B98-93C3-EED63AC15317}"/>
    <pc:docChg chg="undo custSel addSld delSld modSld">
      <pc:chgData name="Tim Cook" userId="d1c7cfb340f2c7ab" providerId="LiveId" clId="{1D50EDFD-FDB9-4B98-93C3-EED63AC15317}" dt="2023-03-21T21:57:51.743" v="223"/>
      <pc:docMkLst>
        <pc:docMk/>
      </pc:docMkLst>
      <pc:sldChg chg="del">
        <pc:chgData name="Tim Cook" userId="d1c7cfb340f2c7ab" providerId="LiveId" clId="{1D50EDFD-FDB9-4B98-93C3-EED63AC15317}" dt="2023-03-21T16:58:51.959" v="33" actId="47"/>
        <pc:sldMkLst>
          <pc:docMk/>
          <pc:sldMk cId="1185440800" sldId="447"/>
        </pc:sldMkLst>
      </pc:sldChg>
      <pc:sldChg chg="del">
        <pc:chgData name="Tim Cook" userId="d1c7cfb340f2c7ab" providerId="LiveId" clId="{1D50EDFD-FDB9-4B98-93C3-EED63AC15317}" dt="2023-03-21T16:58:52.235" v="34" actId="47"/>
        <pc:sldMkLst>
          <pc:docMk/>
          <pc:sldMk cId="2082685797" sldId="448"/>
        </pc:sldMkLst>
      </pc:sldChg>
      <pc:sldChg chg="modSp mod">
        <pc:chgData name="Tim Cook" userId="d1c7cfb340f2c7ab" providerId="LiveId" clId="{1D50EDFD-FDB9-4B98-93C3-EED63AC15317}" dt="2023-03-21T16:56:30.437" v="32" actId="20577"/>
        <pc:sldMkLst>
          <pc:docMk/>
          <pc:sldMk cId="1484025802" sldId="449"/>
        </pc:sldMkLst>
        <pc:spChg chg="mod">
          <ac:chgData name="Tim Cook" userId="d1c7cfb340f2c7ab" providerId="LiveId" clId="{1D50EDFD-FDB9-4B98-93C3-EED63AC15317}" dt="2023-03-21T16:56:30.437" v="3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D50EDFD-FDB9-4B98-93C3-EED63AC15317}" dt="2023-03-21T16:56:22.923" v="1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D50EDFD-FDB9-4B98-93C3-EED63AC15317}" dt="2023-03-21T16:58:52.681" v="35" actId="47"/>
        <pc:sldMkLst>
          <pc:docMk/>
          <pc:sldMk cId="3792190756" sldId="450"/>
        </pc:sldMkLst>
      </pc:sldChg>
      <pc:sldChg chg="add del">
        <pc:chgData name="Tim Cook" userId="d1c7cfb340f2c7ab" providerId="LiveId" clId="{1D50EDFD-FDB9-4B98-93C3-EED63AC15317}" dt="2023-03-21T17:02:06.765" v="37"/>
        <pc:sldMkLst>
          <pc:docMk/>
          <pc:sldMk cId="4053217528" sldId="451"/>
        </pc:sldMkLst>
      </pc:sldChg>
      <pc:sldChg chg="addSp delSp modSp mod">
        <pc:chgData name="Tim Cook" userId="d1c7cfb340f2c7ab" providerId="LiveId" clId="{1D50EDFD-FDB9-4B98-93C3-EED63AC15317}" dt="2023-03-21T21:57:30.080" v="219" actId="1076"/>
        <pc:sldMkLst>
          <pc:docMk/>
          <pc:sldMk cId="1188232337" sldId="454"/>
        </pc:sldMkLst>
        <pc:grpChg chg="add mod">
          <ac:chgData name="Tim Cook" userId="d1c7cfb340f2c7ab" providerId="LiveId" clId="{1D50EDFD-FDB9-4B98-93C3-EED63AC15317}" dt="2023-03-21T17:06:16.243" v="139" actId="1076"/>
          <ac:grpSpMkLst>
            <pc:docMk/>
            <pc:sldMk cId="1188232337" sldId="454"/>
            <ac:grpSpMk id="3" creationId="{C3C1C808-3B49-7684-E890-C1DD35F0005F}"/>
          </ac:grpSpMkLst>
        </pc:grp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4" creationId="{B81A881F-7885-F409-87DC-34DF40087DDA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5" creationId="{0AA430BF-4E11-CD1B-11E1-84C5BBCAD157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6" creationId="{09FC4D60-7DE4-890D-1BAD-FFBAD29925A8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7" creationId="{70C78913-0160-1A21-9ADB-380DFFEA0054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8" creationId="{A5DD5660-D953-D9D5-9BF3-64332AC97D70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9" creationId="{91FEC92A-EC2D-8BF0-F551-03FD9723C2DF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0" creationId="{F17C7D4B-8E02-ADD4-B45F-02583F9FA8D4}"/>
          </ac:inkMkLst>
        </pc:inkChg>
        <pc:inkChg chg="add del 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1" creationId="{4089817B-8D57-6468-A130-6BC39F56D60C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7" creationId="{2B76D2CC-FF97-0892-BC94-DC3748E0149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8" creationId="{A0BF70B7-F3CB-8CD1-5342-6973FAE4B87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9" creationId="{F759D7AB-C73B-E087-6565-6D4BCCC4417B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0" creationId="{2168BC3A-8A6F-1814-A75B-A8DAFF5165C2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6" creationId="{EFF5BA0F-52D6-3C1C-1A7D-58D679F5C67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7" creationId="{F388BBDE-BA32-0226-17A4-6F552A8954F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8" creationId="{10906142-0193-0748-234B-25B3BD2162E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0" creationId="{7ED2211B-8134-1714-722E-237B0954A5AE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1" creationId="{57F13124-8C3D-E57C-19FF-99A962F150C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2" creationId="{322DB3E8-9319-9AA9-3127-2333F2996DC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3" creationId="{A3037DD1-AC6F-9C62-8897-8906A501FFE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5" creationId="{B1065CA9-3118-C703-21DC-F6B2AB300BC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6" creationId="{302C11B4-3BCA-9FBC-5692-C3B915E9E8F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7" creationId="{C9531685-39F0-1E07-27B2-1B2331970AA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8" creationId="{621BE892-51D7-589F-452F-D863F9FE04B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9" creationId="{668F856C-286A-B816-8114-FA5DE1FA96F0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0" creationId="{2967C507-4A75-9C37-131E-9EDBC2CE26B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1" creationId="{E738161F-BF8F-1C01-8A5C-D133A41A1FB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2" creationId="{7F149E7B-51F2-4A14-5AD5-FEF9CBFD830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3" creationId="{3A8EDB7E-C5FE-E065-3CBB-67BDEFCA58EF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4" creationId="{923FAAAE-FDC6-D087-6D6B-F34CB63B5ECA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5" creationId="{46A3A1FB-D274-A8F0-0957-CB4D7B96F34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6" creationId="{19C385C8-02D9-3BD0-0503-19D53330AD48}"/>
          </ac:inkMkLst>
        </pc:inkChg>
        <pc:cxnChg chg="add mod">
          <ac:chgData name="Tim Cook" userId="d1c7cfb340f2c7ab" providerId="LiveId" clId="{1D50EDFD-FDB9-4B98-93C3-EED63AC15317}" dt="2023-03-21T21:57:30.080" v="219" actId="1076"/>
          <ac:cxnSpMkLst>
            <pc:docMk/>
            <pc:sldMk cId="1188232337" sldId="454"/>
            <ac:cxnSpMk id="64" creationId="{9F24E848-ECB4-0660-4A51-4F618223CC26}"/>
          </ac:cxnSpMkLst>
        </pc:cxnChg>
      </pc:sldChg>
      <pc:sldChg chg="delSp modSp new mod">
        <pc:chgData name="Tim Cook" userId="d1c7cfb340f2c7ab" providerId="LiveId" clId="{1D50EDFD-FDB9-4B98-93C3-EED63AC15317}" dt="2023-03-21T17:05:15.080" v="88" actId="20577"/>
        <pc:sldMkLst>
          <pc:docMk/>
          <pc:sldMk cId="1381959363" sldId="455"/>
        </pc:sldMkLst>
        <pc:spChg chg="mod">
          <ac:chgData name="Tim Cook" userId="d1c7cfb340f2c7ab" providerId="LiveId" clId="{1D50EDFD-FDB9-4B98-93C3-EED63AC15317}" dt="2023-03-21T17:05:15.080" v="88" actId="20577"/>
          <ac:spMkLst>
            <pc:docMk/>
            <pc:sldMk cId="1381959363" sldId="455"/>
            <ac:spMk id="2" creationId="{ECB272DC-AA5B-556A-1DA4-025612CA1FB6}"/>
          </ac:spMkLst>
        </pc:spChg>
        <pc:spChg chg="del">
          <ac:chgData name="Tim Cook" userId="d1c7cfb340f2c7ab" providerId="LiveId" clId="{1D50EDFD-FDB9-4B98-93C3-EED63AC15317}" dt="2023-03-21T17:05:09.186" v="76" actId="478"/>
          <ac:spMkLst>
            <pc:docMk/>
            <pc:sldMk cId="1381959363" sldId="455"/>
            <ac:spMk id="3" creationId="{93F79F9B-F114-8869-307F-9131552C42DF}"/>
          </ac:spMkLst>
        </pc:spChg>
      </pc:sldChg>
      <pc:sldChg chg="addSp delSp modSp new mod">
        <pc:chgData name="Tim Cook" userId="d1c7cfb340f2c7ab" providerId="LiveId" clId="{1D50EDFD-FDB9-4B98-93C3-EED63AC15317}" dt="2023-03-21T21:57:51.743" v="223"/>
        <pc:sldMkLst>
          <pc:docMk/>
          <pc:sldMk cId="3776161612" sldId="456"/>
        </pc:sldMkLst>
        <pc:spChg chg="mod">
          <ac:chgData name="Tim Cook" userId="d1c7cfb340f2c7ab" providerId="LiveId" clId="{1D50EDFD-FDB9-4B98-93C3-EED63AC15317}" dt="2023-03-21T17:05:29.656" v="132" actId="20577"/>
          <ac:spMkLst>
            <pc:docMk/>
            <pc:sldMk cId="3776161612" sldId="456"/>
            <ac:spMk id="2" creationId="{D82330CB-CE69-6CC0-82F4-7CAA728F9313}"/>
          </ac:spMkLst>
        </pc:spChg>
        <pc:spChg chg="del">
          <ac:chgData name="Tim Cook" userId="d1c7cfb340f2c7ab" providerId="LiveId" clId="{1D50EDFD-FDB9-4B98-93C3-EED63AC15317}" dt="2023-03-21T17:11:37.144" v="161" actId="478"/>
          <ac:spMkLst>
            <pc:docMk/>
            <pc:sldMk cId="3776161612" sldId="456"/>
            <ac:spMk id="3" creationId="{78B7DA3B-4AC8-C395-FB2D-173148861EAA}"/>
          </ac:spMkLst>
        </pc:spChg>
        <pc:cxnChg chg="add del mod">
          <ac:chgData name="Tim Cook" userId="d1c7cfb340f2c7ab" providerId="LiveId" clId="{1D50EDFD-FDB9-4B98-93C3-EED63AC15317}" dt="2023-03-21T21:57:51.743" v="223"/>
          <ac:cxnSpMkLst>
            <pc:docMk/>
            <pc:sldMk cId="3776161612" sldId="456"/>
            <ac:cxnSpMk id="4" creationId="{E276F63B-FE23-9BA0-CED4-0CE0897B86DB}"/>
          </ac:cxnSpMkLst>
        </pc:cxnChg>
      </pc:sldChg>
      <pc:sldChg chg="addSp delSp modSp new mod">
        <pc:chgData name="Tim Cook" userId="d1c7cfb340f2c7ab" providerId="LiveId" clId="{1D50EDFD-FDB9-4B98-93C3-EED63AC15317}" dt="2023-03-21T21:56:43.499" v="217" actId="1076"/>
        <pc:sldMkLst>
          <pc:docMk/>
          <pc:sldMk cId="2902850203" sldId="457"/>
        </pc:sldMkLst>
        <pc:spChg chg="mod">
          <ac:chgData name="Tim Cook" userId="d1c7cfb340f2c7ab" providerId="LiveId" clId="{1D50EDFD-FDB9-4B98-93C3-EED63AC15317}" dt="2023-03-21T17:11:26.975" v="159" actId="20577"/>
          <ac:spMkLst>
            <pc:docMk/>
            <pc:sldMk cId="2902850203" sldId="457"/>
            <ac:spMk id="2" creationId="{6264CD60-3684-D46E-40A0-5A5BD36E60D2}"/>
          </ac:spMkLst>
        </pc:spChg>
        <pc:spChg chg="del">
          <ac:chgData name="Tim Cook" userId="d1c7cfb340f2c7ab" providerId="LiveId" clId="{1D50EDFD-FDB9-4B98-93C3-EED63AC15317}" dt="2023-03-21T17:11:32.986" v="160" actId="478"/>
          <ac:spMkLst>
            <pc:docMk/>
            <pc:sldMk cId="2902850203" sldId="457"/>
            <ac:spMk id="3" creationId="{21FB6C35-5502-82A0-AA1E-2FBBE5661390}"/>
          </ac:spMkLst>
        </pc:spChg>
        <pc:spChg chg="add del">
          <ac:chgData name="Tim Cook" userId="d1c7cfb340f2c7ab" providerId="LiveId" clId="{1D50EDFD-FDB9-4B98-93C3-EED63AC15317}" dt="2023-03-21T17:11:20.756" v="146" actId="22"/>
          <ac:spMkLst>
            <pc:docMk/>
            <pc:sldMk cId="2902850203" sldId="457"/>
            <ac:spMk id="5" creationId="{DC511AE9-FE57-EB55-FB54-A8BE68DB1A5C}"/>
          </ac:spMkLst>
        </pc:s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5" creationId="{DDE295AB-EA99-6686-BFFA-C68F91FD70E9}"/>
          </ac:grpSpMkLst>
        </pc:grpChg>
        <pc:cxnChg chg="add mod">
          <ac:chgData name="Tim Cook" userId="d1c7cfb340f2c7ab" providerId="LiveId" clId="{1D50EDFD-FDB9-4B98-93C3-EED63AC15317}" dt="2023-03-21T21:56:40.307" v="216" actId="1076"/>
          <ac:cxnSpMkLst>
            <pc:docMk/>
            <pc:sldMk cId="2902850203" sldId="457"/>
            <ac:cxnSpMk id="3" creationId="{CB429F1B-7302-4AB1-41E3-D451FD76E626}"/>
          </ac:cxnSpMkLst>
        </pc:cxnChg>
      </pc:sldChg>
      <pc:sldChg chg="addSp modSp new mod">
        <pc:chgData name="Tim Cook" userId="d1c7cfb340f2c7ab" providerId="LiveId" clId="{1D50EDFD-FDB9-4B98-93C3-EED63AC15317}" dt="2023-03-21T21:56:30.079" v="214" actId="1036"/>
        <pc:sldMkLst>
          <pc:docMk/>
          <pc:sldMk cId="4071529067" sldId="458"/>
        </pc:sldMkLst>
        <pc:spChg chg="mod">
          <ac:chgData name="Tim Cook" userId="d1c7cfb340f2c7ab" providerId="LiveId" clId="{1D50EDFD-FDB9-4B98-93C3-EED63AC15317}" dt="2023-03-21T21:49:31.942" v="204" actId="20577"/>
          <ac:spMkLst>
            <pc:docMk/>
            <pc:sldMk cId="4071529067" sldId="458"/>
            <ac:spMk id="2" creationId="{11D4B2A6-4086-DAC1-16B1-933B9438A3BB}"/>
          </ac:spMkLst>
        </pc:spChg>
        <pc:cxnChg chg="add mod">
          <ac:chgData name="Tim Cook" userId="d1c7cfb340f2c7ab" providerId="LiveId" clId="{1D50EDFD-FDB9-4B98-93C3-EED63AC15317}" dt="2023-03-21T21:56:30.079" v="214" actId="1036"/>
          <ac:cxnSpMkLst>
            <pc:docMk/>
            <pc:sldMk cId="4071529067" sldId="458"/>
            <ac:cxnSpMk id="78" creationId="{DA5A3F49-3BFB-E6B1-0F5D-BA27E8611F4E}"/>
          </ac:cxnSpMkLst>
        </pc:cxn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24ACC167-D70A-4D71-BB28-A6F4FEEB546C}"/>
    <pc:docChg chg="custSel modSld">
      <pc:chgData name="Tim Cook" userId="d1c7cfb340f2c7ab" providerId="LiveId" clId="{24ACC167-D70A-4D71-BB28-A6F4FEEB546C}" dt="2023-03-21T21:57:13.045" v="741"/>
      <pc:docMkLst>
        <pc:docMk/>
      </pc:docMkLst>
      <pc:sldChg chg="addSp delSp modSp mod">
        <pc:chgData name="Tim Cook" userId="d1c7cfb340f2c7ab" providerId="LiveId" clId="{24ACC167-D70A-4D71-BB28-A6F4FEEB546C}" dt="2023-03-21T21:57:13.045" v="741"/>
        <pc:sldMkLst>
          <pc:docMk/>
          <pc:sldMk cId="1188232337" sldId="454"/>
        </pc:sldMkLst>
        <pc:grpChg chg="mod">
          <ac:chgData name="Tim Cook" userId="d1c7cfb340f2c7ab" providerId="LiveId" clId="{24ACC167-D70A-4D71-BB28-A6F4FEEB546C}" dt="2023-03-21T21:56:58.628" v="729"/>
          <ac:grpSpMkLst>
            <pc:docMk/>
            <pc:sldMk cId="1188232337" sldId="454"/>
            <ac:grpSpMk id="19" creationId="{07DEDAFE-A1AD-4BD9-9FD4-34162646AE9D}"/>
          </ac:grpSpMkLst>
        </pc:grpChg>
        <pc:grpChg chg="del 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33" creationId="{5CE3B633-ED93-7B80-D32A-E3ECAF284200}"/>
          </ac:grpSpMkLst>
        </pc:grpChg>
        <pc:grpChg chg="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58" creationId="{ADC80407-C264-E482-2580-9C0BB5901625}"/>
          </ac:grpSpMkLst>
        </pc:grpChg>
        <pc:inkChg chg="del">
          <ac:chgData name="Tim Cook" userId="d1c7cfb340f2c7ab" providerId="LiveId" clId="{24ACC167-D70A-4D71-BB28-A6F4FEEB546C}" dt="2023-03-21T21:56:46.697" v="721"/>
          <ac:inkMkLst>
            <pc:docMk/>
            <pc:sldMk cId="1188232337" sldId="454"/>
            <ac:inkMk id="11" creationId="{4089817B-8D57-6468-A130-6BC39F56D60C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11" creationId="{5C0CDCFB-2473-BC91-59C8-8E77AED22972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2" creationId="{9943FF16-392B-2566-EA63-1603F88FD244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3" creationId="{C87C8BC7-C507-0EAC-3822-4792580FF66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4" creationId="{A8DD39DA-DEB5-CB6D-D8F2-A205CA83654D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5" creationId="{DF8587ED-C68A-9F9C-610F-D5C0668EF2A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6" creationId="{FE757921-EBB7-FF3A-1181-7911E452C49F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7" creationId="{BF3FE690-6382-47E4-77A2-C6BEDE44F35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8" creationId="{2C6877EA-E48A-356C-352B-0291C3459713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59" creationId="{ECB6848C-F9AF-4753-EEFA-84B8785B2974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0" creationId="{81E78CEC-532D-F12C-3FC0-A6C77D6F40A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1" creationId="{02103B92-C126-B9D8-F365-AA3819C9FEAD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2" creationId="{635EF44B-C0DC-8164-CF73-71D8EA8A7D2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3" creationId="{D6E58652-F4D0-6A4A-9818-F1E644F8886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5" creationId="{0EA515AC-CF6D-AB38-BADD-811A8B3468B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6" creationId="{8B3F973A-B681-B0B2-4EEB-1785D1792DE8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7" creationId="{4DFF5943-F54B-A9DE-5EF2-2217F265C639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8" creationId="{B060287E-DF8F-F1D8-5703-ADD4476BD57B}"/>
          </ac:inkMkLst>
        </pc:inkChg>
      </pc:sldChg>
      <pc:sldChg chg="addSp delSp modSp mod">
        <pc:chgData name="Tim Cook" userId="d1c7cfb340f2c7ab" providerId="LiveId" clId="{24ACC167-D70A-4D71-BB28-A6F4FEEB546C}" dt="2023-03-21T21:39:52.071" v="57"/>
        <pc:sldMkLst>
          <pc:docMk/>
          <pc:sldMk cId="1381959363" sldId="455"/>
        </pc:sldMkLst>
        <pc:grpChg chg="del mod">
          <ac:chgData name="Tim Cook" userId="d1c7cfb340f2c7ab" providerId="LiveId" clId="{24ACC167-D70A-4D71-BB28-A6F4FEEB546C}" dt="2023-03-21T21:39:11.358" v="5"/>
          <ac:grpSpMkLst>
            <pc:docMk/>
            <pc:sldMk cId="1381959363" sldId="455"/>
            <ac:grpSpMk id="6" creationId="{937E13CB-AF0D-3ED5-0F24-1FCE1C1DC9C1}"/>
          </ac:grpSpMkLst>
        </pc:grpChg>
        <pc:grpChg chg="del mod">
          <ac:chgData name="Tim Cook" userId="d1c7cfb340f2c7ab" providerId="LiveId" clId="{24ACC167-D70A-4D71-BB28-A6F4FEEB546C}" dt="2023-03-21T21:39:26.003" v="16"/>
          <ac:grpSpMkLst>
            <pc:docMk/>
            <pc:sldMk cId="1381959363" sldId="455"/>
            <ac:grpSpMk id="11" creationId="{24C4482F-79D2-DFBC-03E4-A19830BF7A90}"/>
          </ac:grpSpMkLst>
        </pc:grpChg>
        <pc:grpChg chg="del mod">
          <ac:chgData name="Tim Cook" userId="d1c7cfb340f2c7ab" providerId="LiveId" clId="{24ACC167-D70A-4D71-BB28-A6F4FEEB546C}" dt="2023-03-21T21:39:28.037" v="20"/>
          <ac:grpSpMkLst>
            <pc:docMk/>
            <pc:sldMk cId="1381959363" sldId="455"/>
            <ac:grpSpMk id="14" creationId="{64F44701-03D3-BCC8-68AF-2C1023D39828}"/>
          </ac:grpSpMkLst>
        </pc:grpChg>
        <pc:grpChg chg="del 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18" creationId="{28E8BC54-CB0E-74DA-72DC-4B1161989FFF}"/>
          </ac:grpSpMkLst>
        </pc:grpChg>
        <pc:grpChg chg="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22" creationId="{85843CE2-0CD5-75CC-DABA-FA11EFB70D65}"/>
          </ac:grpSpMkLst>
        </pc:grpChg>
        <pc:grpChg chg="del 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35" creationId="{E4BFC307-37A2-15CA-50F3-4A2D66BB34A7}"/>
          </ac:grpSpMkLst>
        </pc:grpChg>
        <pc:grpChg chg="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45" creationId="{CCB12463-782B-3904-CF48-8D1C0169A056}"/>
          </ac:grpSpMkLst>
        </pc:grpChg>
        <pc:inkChg chg="add del mod">
          <ac:chgData name="Tim Cook" userId="d1c7cfb340f2c7ab" providerId="LiveId" clId="{24ACC167-D70A-4D71-BB28-A6F4FEEB546C}" dt="2023-03-21T21:39:11.358" v="4"/>
          <ac:inkMkLst>
            <pc:docMk/>
            <pc:sldMk cId="1381959363" sldId="455"/>
            <ac:inkMk id="3" creationId="{4C149A52-5358-5A1F-1AE7-28E360B5D232}"/>
          </ac:inkMkLst>
        </pc:inkChg>
        <pc:inkChg chg="add del mod">
          <ac:chgData name="Tim Cook" userId="d1c7cfb340f2c7ab" providerId="LiveId" clId="{24ACC167-D70A-4D71-BB28-A6F4FEEB546C}" dt="2023-03-21T21:39:11.358" v="6"/>
          <ac:inkMkLst>
            <pc:docMk/>
            <pc:sldMk cId="1381959363" sldId="455"/>
            <ac:inkMk id="4" creationId="{5A67B9D9-5C35-B1B9-86AA-30AD6CD4D6D8}"/>
          </ac:inkMkLst>
        </pc:inkChg>
        <pc:inkChg chg="add del mod">
          <ac:chgData name="Tim Cook" userId="d1c7cfb340f2c7ab" providerId="LiveId" clId="{24ACC167-D70A-4D71-BB28-A6F4FEEB546C}" dt="2023-03-21T21:39:11.358" v="5"/>
          <ac:inkMkLst>
            <pc:docMk/>
            <pc:sldMk cId="1381959363" sldId="455"/>
            <ac:inkMk id="5" creationId="{02598C87-E930-76AC-52B9-32AEFA84F365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7" creationId="{5048D798-3ABA-D5BD-BB46-00A5C3F69047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8" creationId="{1C705284-07AC-4396-0167-666C91F98E89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9" creationId="{8DEA5395-A734-DD3C-EA01-0D4ED368E440}"/>
          </ac:inkMkLst>
        </pc:inkChg>
        <pc:inkChg chg="add del mod">
          <ac:chgData name="Tim Cook" userId="d1c7cfb340f2c7ab" providerId="LiveId" clId="{24ACC167-D70A-4D71-BB28-A6F4FEEB546C}" dt="2023-03-21T21:39:22.715" v="14"/>
          <ac:inkMkLst>
            <pc:docMk/>
            <pc:sldMk cId="1381959363" sldId="455"/>
            <ac:inkMk id="10" creationId="{40581B77-F217-09FB-E22E-5BD10502E616}"/>
          </ac:inkMkLst>
        </pc:inkChg>
        <pc:inkChg chg="add del">
          <ac:chgData name="Tim Cook" userId="d1c7cfb340f2c7ab" providerId="LiveId" clId="{24ACC167-D70A-4D71-BB28-A6F4FEEB546C}" dt="2023-03-21T21:39:22.715" v="13"/>
          <ac:inkMkLst>
            <pc:docMk/>
            <pc:sldMk cId="1381959363" sldId="455"/>
            <ac:inkMk id="12" creationId="{4376B33C-6A37-172F-2EED-501FC7F401B1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3" creationId="{E5D011B4-D7A0-6BE2-DE0E-E275FCFEA1C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5" creationId="{A47AD403-7141-9561-B046-276CC671D79E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6" creationId="{CADB321D-165E-3E0C-E437-C32F4A2F858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7" creationId="{0463C1EF-8A8D-1A08-2A47-768884A7033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9" creationId="{A134A2C9-B3AB-E5C0-E8D8-CC794ECDCE66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0" creationId="{31FDF690-8D7F-C900-DAE3-649F2068437C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1" creationId="{287B8DB6-AA6D-4D74-B726-1D93A6C7E433}"/>
          </ac:inkMkLst>
        </pc:inkChg>
        <pc:inkChg chg="add del mod">
          <ac:chgData name="Tim Cook" userId="d1c7cfb340f2c7ab" providerId="LiveId" clId="{24ACC167-D70A-4D71-BB28-A6F4FEEB546C}" dt="2023-03-21T21:39:42.206" v="43"/>
          <ac:inkMkLst>
            <pc:docMk/>
            <pc:sldMk cId="1381959363" sldId="455"/>
            <ac:inkMk id="23" creationId="{25FBD699-65F9-4729-E6B6-FF4A93428AA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4" creationId="{81336D98-F417-74DF-74CA-30C930D6ABE1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5" creationId="{A2BEDFAE-AD39-6295-8743-6B963C1319B3}"/>
          </ac:inkMkLst>
        </pc:inkChg>
        <pc:inkChg chg="add del mod">
          <ac:chgData name="Tim Cook" userId="d1c7cfb340f2c7ab" providerId="LiveId" clId="{24ACC167-D70A-4D71-BB28-A6F4FEEB546C}" dt="2023-03-21T21:39:44.463" v="46"/>
          <ac:inkMkLst>
            <pc:docMk/>
            <pc:sldMk cId="1381959363" sldId="455"/>
            <ac:inkMk id="26" creationId="{552E0BE6-2A64-F75E-04A7-29628560F41C}"/>
          </ac:inkMkLst>
        </pc:inkChg>
        <pc:inkChg chg="add del mod">
          <ac:chgData name="Tim Cook" userId="d1c7cfb340f2c7ab" providerId="LiveId" clId="{24ACC167-D70A-4D71-BB28-A6F4FEEB546C}" dt="2023-03-21T21:39:44.463" v="45"/>
          <ac:inkMkLst>
            <pc:docMk/>
            <pc:sldMk cId="1381959363" sldId="455"/>
            <ac:inkMk id="27" creationId="{D38581D5-0D86-9AB2-7405-B07A4376E3FC}"/>
          </ac:inkMkLst>
        </pc:inkChg>
        <pc:inkChg chg="add del mod">
          <ac:chgData name="Tim Cook" userId="d1c7cfb340f2c7ab" providerId="LiveId" clId="{24ACC167-D70A-4D71-BB28-A6F4FEEB546C}" dt="2023-03-21T21:39:44.463" v="44"/>
          <ac:inkMkLst>
            <pc:docMk/>
            <pc:sldMk cId="1381959363" sldId="455"/>
            <ac:inkMk id="28" creationId="{6F14D238-A025-2ED7-72F9-8E9839EECE70}"/>
          </ac:inkMkLst>
        </pc:inkChg>
        <pc:inkChg chg="add del mod">
          <ac:chgData name="Tim Cook" userId="d1c7cfb340f2c7ab" providerId="LiveId" clId="{24ACC167-D70A-4D71-BB28-A6F4FEEB546C}" dt="2023-03-21T21:39:44.463" v="47"/>
          <ac:inkMkLst>
            <pc:docMk/>
            <pc:sldMk cId="1381959363" sldId="455"/>
            <ac:inkMk id="29" creationId="{B797EBE1-A088-70C8-3F99-9AC69BAF29C2}"/>
          </ac:inkMkLst>
        </pc:inkChg>
        <pc:inkChg chg="add del mod">
          <ac:chgData name="Tim Cook" userId="d1c7cfb340f2c7ab" providerId="LiveId" clId="{24ACC167-D70A-4D71-BB28-A6F4FEEB546C}" dt="2023-03-21T21:39:42.206" v="42"/>
          <ac:inkMkLst>
            <pc:docMk/>
            <pc:sldMk cId="1381959363" sldId="455"/>
            <ac:inkMk id="30" creationId="{CA140F38-6A8B-8BFE-0E55-8D64332BD7DC}"/>
          </ac:inkMkLst>
        </pc:inkChg>
        <pc:inkChg chg="add del mod">
          <ac:chgData name="Tim Cook" userId="d1c7cfb340f2c7ab" providerId="LiveId" clId="{24ACC167-D70A-4D71-BB28-A6F4FEEB546C}" dt="2023-03-21T21:39:42.206" v="38"/>
          <ac:inkMkLst>
            <pc:docMk/>
            <pc:sldMk cId="1381959363" sldId="455"/>
            <ac:inkMk id="31" creationId="{CBAF4CED-1C53-4278-0662-8D14DD894323}"/>
          </ac:inkMkLst>
        </pc:inkChg>
        <pc:inkChg chg="add del mod">
          <ac:chgData name="Tim Cook" userId="d1c7cfb340f2c7ab" providerId="LiveId" clId="{24ACC167-D70A-4D71-BB28-A6F4FEEB546C}" dt="2023-03-21T21:39:42.206" v="41"/>
          <ac:inkMkLst>
            <pc:docMk/>
            <pc:sldMk cId="1381959363" sldId="455"/>
            <ac:inkMk id="32" creationId="{17FECCCB-F30B-4DBB-C5C1-6E5BF7E50F97}"/>
          </ac:inkMkLst>
        </pc:inkChg>
        <pc:inkChg chg="add del mod">
          <ac:chgData name="Tim Cook" userId="d1c7cfb340f2c7ab" providerId="LiveId" clId="{24ACC167-D70A-4D71-BB28-A6F4FEEB546C}" dt="2023-03-21T21:39:42.206" v="39"/>
          <ac:inkMkLst>
            <pc:docMk/>
            <pc:sldMk cId="1381959363" sldId="455"/>
            <ac:inkMk id="33" creationId="{A00AAC34-F29B-D5EF-0E20-4BDA5F8BF4B4}"/>
          </ac:inkMkLst>
        </pc:inkChg>
        <pc:inkChg chg="add del mod">
          <ac:chgData name="Tim Cook" userId="d1c7cfb340f2c7ab" providerId="LiveId" clId="{24ACC167-D70A-4D71-BB28-A6F4FEEB546C}" dt="2023-03-21T21:39:42.206" v="40"/>
          <ac:inkMkLst>
            <pc:docMk/>
            <pc:sldMk cId="1381959363" sldId="455"/>
            <ac:inkMk id="34" creationId="{5E488191-AED2-50ED-8A73-A45EFB7DE1A5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6" creationId="{CE06EE15-3699-0DA4-42E3-2CE2721F0B8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7" creationId="{01ACF616-14C8-1DC5-6D98-8F4900C196F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8" creationId="{5FE83427-3BD1-2859-1EC5-CA9592ABCF14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9" creationId="{D4B94C77-BB37-4F3A-442A-6D47CE446376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0" creationId="{033D4C43-A9CE-BF19-892B-4C885427776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1" creationId="{3BAF40E5-865D-1438-22E8-13429A69F50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2" creationId="{D552B0F8-1F56-BCA7-18A0-DFCB71E60E7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3" creationId="{C8379D56-F759-4CDD-7559-B307AAE5D3BD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4" creationId="{8906B4E7-1239-8BCE-4C84-BD5ED71C15D5}"/>
          </ac:inkMkLst>
        </pc:inkChg>
      </pc:sldChg>
      <pc:sldChg chg="addSp delSp modSp mod">
        <pc:chgData name="Tim Cook" userId="d1c7cfb340f2c7ab" providerId="LiveId" clId="{24ACC167-D70A-4D71-BB28-A6F4FEEB546C}" dt="2023-03-21T21:45:19.577" v="233"/>
        <pc:sldMkLst>
          <pc:docMk/>
          <pc:sldMk cId="3776161612" sldId="456"/>
        </pc:sldMkLst>
        <pc:grpChg chg="del mod">
          <ac:chgData name="Tim Cook" userId="d1c7cfb340f2c7ab" providerId="LiveId" clId="{24ACC167-D70A-4D71-BB28-A6F4FEEB546C}" dt="2023-03-21T21:42:21.608" v="72"/>
          <ac:grpSpMkLst>
            <pc:docMk/>
            <pc:sldMk cId="3776161612" sldId="456"/>
            <ac:grpSpMk id="11" creationId="{FDF0E9CB-C309-76BE-88EE-DCE5834C29CF}"/>
          </ac:grpSpMkLst>
        </pc:grpChg>
        <pc:grpChg chg="del mod">
          <ac:chgData name="Tim Cook" userId="d1c7cfb340f2c7ab" providerId="LiveId" clId="{24ACC167-D70A-4D71-BB28-A6F4FEEB546C}" dt="2023-03-21T21:42:27.870" v="81"/>
          <ac:grpSpMkLst>
            <pc:docMk/>
            <pc:sldMk cId="3776161612" sldId="456"/>
            <ac:grpSpMk id="14" creationId="{7D5B12EF-4872-A283-8182-4B98B9977128}"/>
          </ac:grpSpMkLst>
        </pc:grpChg>
        <pc:grpChg chg="del mod">
          <ac:chgData name="Tim Cook" userId="d1c7cfb340f2c7ab" providerId="LiveId" clId="{24ACC167-D70A-4D71-BB28-A6F4FEEB546C}" dt="2023-03-21T21:42:28.995" v="86"/>
          <ac:grpSpMkLst>
            <pc:docMk/>
            <pc:sldMk cId="3776161612" sldId="456"/>
            <ac:grpSpMk id="19" creationId="{F7BF363B-9351-4372-C710-8DFC721BDE09}"/>
          </ac:grpSpMkLst>
        </pc:grpChg>
        <pc:grpChg chg="mod">
          <ac:chgData name="Tim Cook" userId="d1c7cfb340f2c7ab" providerId="LiveId" clId="{24ACC167-D70A-4D71-BB28-A6F4FEEB546C}" dt="2023-03-21T21:42:37.223" v="96"/>
          <ac:grpSpMkLst>
            <pc:docMk/>
            <pc:sldMk cId="3776161612" sldId="456"/>
            <ac:grpSpMk id="27" creationId="{A978946E-EB32-4B13-9665-66777B466754}"/>
          </ac:grpSpMkLst>
        </pc:grpChg>
        <pc:grpChg chg="del 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33" creationId="{C4FAF65B-D1B5-8B96-C535-21BF75D65B6C}"/>
          </ac:grpSpMkLst>
        </pc:grpChg>
        <pc:grpChg chg="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45" creationId="{EF1206A5-727F-5115-6F40-EC90D0816049}"/>
          </ac:grpSpMkLst>
        </pc:grpChg>
        <pc:grpChg chg="mod">
          <ac:chgData name="Tim Cook" userId="d1c7cfb340f2c7ab" providerId="LiveId" clId="{24ACC167-D70A-4D71-BB28-A6F4FEEB546C}" dt="2023-03-21T21:43:00.172" v="118"/>
          <ac:grpSpMkLst>
            <pc:docMk/>
            <pc:sldMk cId="3776161612" sldId="456"/>
            <ac:grpSpMk id="46" creationId="{DE8B5A9F-13C1-529B-E530-13CB40C1C9DB}"/>
          </ac:grpSpMkLst>
        </pc:grpChg>
        <pc:grpChg chg="mod">
          <ac:chgData name="Tim Cook" userId="d1c7cfb340f2c7ab" providerId="LiveId" clId="{24ACC167-D70A-4D71-BB28-A6F4FEEB546C}" dt="2023-03-21T21:43:05.521" v="124"/>
          <ac:grpSpMkLst>
            <pc:docMk/>
            <pc:sldMk cId="3776161612" sldId="456"/>
            <ac:grpSpMk id="51" creationId="{1323B1F9-CA4C-5EC6-D0D2-F8DED712D6C9}"/>
          </ac:grpSpMkLst>
        </pc:grpChg>
        <pc:grpChg chg="del mod">
          <ac:chgData name="Tim Cook" userId="d1c7cfb340f2c7ab" providerId="LiveId" clId="{24ACC167-D70A-4D71-BB28-A6F4FEEB546C}" dt="2023-03-21T21:44:03.570" v="140"/>
          <ac:grpSpMkLst>
            <pc:docMk/>
            <pc:sldMk cId="3776161612" sldId="456"/>
            <ac:grpSpMk id="61" creationId="{9CAB5E28-2814-5107-BC57-DCE9CAC38DEB}"/>
          </ac:grpSpMkLst>
        </pc:grpChg>
        <pc:grpChg chg="del mod">
          <ac:chgData name="Tim Cook" userId="d1c7cfb340f2c7ab" providerId="LiveId" clId="{24ACC167-D70A-4D71-BB28-A6F4FEEB546C}" dt="2023-03-21T21:44:13.028" v="157"/>
          <ac:grpSpMkLst>
            <pc:docMk/>
            <pc:sldMk cId="3776161612" sldId="456"/>
            <ac:grpSpMk id="70" creationId="{C682DB22-2D9E-D11A-1229-9C01900C5B54}"/>
          </ac:grpSpMkLst>
        </pc:grpChg>
        <pc:grpChg chg="mod">
          <ac:chgData name="Tim Cook" userId="d1c7cfb340f2c7ab" providerId="LiveId" clId="{24ACC167-D70A-4D71-BB28-A6F4FEEB546C}" dt="2023-03-21T21:44:19.445" v="172"/>
          <ac:grpSpMkLst>
            <pc:docMk/>
            <pc:sldMk cId="3776161612" sldId="456"/>
            <ac:grpSpMk id="80" creationId="{0A72A8DD-724A-2E46-1A77-348B1A4522BE}"/>
          </ac:grpSpMkLst>
        </pc:grpChg>
        <pc:grpChg chg="mod">
          <ac:chgData name="Tim Cook" userId="d1c7cfb340f2c7ab" providerId="LiveId" clId="{24ACC167-D70A-4D71-BB28-A6F4FEEB546C}" dt="2023-03-21T21:44:26.787" v="181"/>
          <ac:grpSpMkLst>
            <pc:docMk/>
            <pc:sldMk cId="3776161612" sldId="456"/>
            <ac:grpSpMk id="87" creationId="{C371D3FA-8373-5D75-76D1-1059BDC11632}"/>
          </ac:grpSpMkLst>
        </pc:grpChg>
        <pc:grpChg chg="del mod">
          <ac:chgData name="Tim Cook" userId="d1c7cfb340f2c7ab" providerId="LiveId" clId="{24ACC167-D70A-4D71-BB28-A6F4FEEB546C}" dt="2023-03-21T21:44:42.863" v="213"/>
          <ac:grpSpMkLst>
            <pc:docMk/>
            <pc:sldMk cId="3776161612" sldId="456"/>
            <ac:grpSpMk id="107" creationId="{62C6C607-90FE-ADBF-8306-E57F643E6DBC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09" creationId="{24949CA9-50EC-AA2E-C318-3C8233AACC17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12" creationId="{EEB4B616-D377-AA95-862A-885ED8A6C254}"/>
          </ac:grpSpMkLst>
        </pc:grpChg>
        <pc:grpChg chg="del 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19" creationId="{3C251572-7B0E-25AD-6DA3-07A2C64F9537}"/>
          </ac:grpSpMkLst>
        </pc:grpChg>
        <pc:grpChg chg="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21" creationId="{3CBCD947-FC87-1E39-C051-753E9D3F6516}"/>
          </ac:grpSpMkLst>
        </pc:grpChg>
        <pc:inkChg chg="add">
          <ac:chgData name="Tim Cook" userId="d1c7cfb340f2c7ab" providerId="LiveId" clId="{24ACC167-D70A-4D71-BB28-A6F4FEEB546C}" dt="2023-03-21T21:42:16.698" v="58" actId="9405"/>
          <ac:inkMkLst>
            <pc:docMk/>
            <pc:sldMk cId="3776161612" sldId="456"/>
            <ac:inkMk id="3" creationId="{88675CA5-89D2-67BC-46B2-DF4EA2C67B73}"/>
          </ac:inkMkLst>
        </pc:inkChg>
        <pc:inkChg chg="add del mod">
          <ac:chgData name="Tim Cook" userId="d1c7cfb340f2c7ab" providerId="LiveId" clId="{24ACC167-D70A-4D71-BB28-A6F4FEEB546C}" dt="2023-03-21T21:42:21.608" v="69"/>
          <ac:inkMkLst>
            <pc:docMk/>
            <pc:sldMk cId="3776161612" sldId="456"/>
            <ac:inkMk id="4" creationId="{A9A4EFC5-0E29-1FFD-5ED4-6A0354C0A5C1}"/>
          </ac:inkMkLst>
        </pc:inkChg>
        <pc:inkChg chg="add del mod">
          <ac:chgData name="Tim Cook" userId="d1c7cfb340f2c7ab" providerId="LiveId" clId="{24ACC167-D70A-4D71-BB28-A6F4FEEB546C}" dt="2023-03-21T21:42:22.820" v="73"/>
          <ac:inkMkLst>
            <pc:docMk/>
            <pc:sldMk cId="3776161612" sldId="456"/>
            <ac:inkMk id="5" creationId="{E559F024-3B5F-CDB8-A08B-BF038B56B09E}"/>
          </ac:inkMkLst>
        </pc:inkChg>
        <pc:inkChg chg="add del mod">
          <ac:chgData name="Tim Cook" userId="d1c7cfb340f2c7ab" providerId="LiveId" clId="{24ACC167-D70A-4D71-BB28-A6F4FEEB546C}" dt="2023-03-21T21:42:21.608" v="70"/>
          <ac:inkMkLst>
            <pc:docMk/>
            <pc:sldMk cId="3776161612" sldId="456"/>
            <ac:inkMk id="6" creationId="{5E825F95-FFD0-B842-A02C-2979D59AA397}"/>
          </ac:inkMkLst>
        </pc:inkChg>
        <pc:inkChg chg="add del mod">
          <ac:chgData name="Tim Cook" userId="d1c7cfb340f2c7ab" providerId="LiveId" clId="{24ACC167-D70A-4D71-BB28-A6F4FEEB546C}" dt="2023-03-21T21:42:21.608" v="67"/>
          <ac:inkMkLst>
            <pc:docMk/>
            <pc:sldMk cId="3776161612" sldId="456"/>
            <ac:inkMk id="7" creationId="{998954F4-1756-F1C2-3980-96CAA3F954D2}"/>
          </ac:inkMkLst>
        </pc:inkChg>
        <pc:inkChg chg="add del mod">
          <ac:chgData name="Tim Cook" userId="d1c7cfb340f2c7ab" providerId="LiveId" clId="{24ACC167-D70A-4D71-BB28-A6F4FEEB546C}" dt="2023-03-21T21:42:21.608" v="72"/>
          <ac:inkMkLst>
            <pc:docMk/>
            <pc:sldMk cId="3776161612" sldId="456"/>
            <ac:inkMk id="8" creationId="{01CC8D8F-7422-A0DD-5C24-6ADF5D47E746}"/>
          </ac:inkMkLst>
        </pc:inkChg>
        <pc:inkChg chg="add del mod">
          <ac:chgData name="Tim Cook" userId="d1c7cfb340f2c7ab" providerId="LiveId" clId="{24ACC167-D70A-4D71-BB28-A6F4FEEB546C}" dt="2023-03-21T21:42:21.608" v="71"/>
          <ac:inkMkLst>
            <pc:docMk/>
            <pc:sldMk cId="3776161612" sldId="456"/>
            <ac:inkMk id="9" creationId="{78122F22-90C6-1943-15A0-D1B67E6F98DA}"/>
          </ac:inkMkLst>
        </pc:inkChg>
        <pc:inkChg chg="add del mod">
          <ac:chgData name="Tim Cook" userId="d1c7cfb340f2c7ab" providerId="LiveId" clId="{24ACC167-D70A-4D71-BB28-A6F4FEEB546C}" dt="2023-03-21T21:42:21.608" v="68"/>
          <ac:inkMkLst>
            <pc:docMk/>
            <pc:sldMk cId="3776161612" sldId="456"/>
            <ac:inkMk id="10" creationId="{40313B1E-6F67-C687-98A1-0E59A9DE386F}"/>
          </ac:inkMkLst>
        </pc:inkChg>
        <pc:inkChg chg="add del mod">
          <ac:chgData name="Tim Cook" userId="d1c7cfb340f2c7ab" providerId="LiveId" clId="{24ACC167-D70A-4D71-BB28-A6F4FEEB546C}" dt="2023-03-21T21:42:28.995" v="82"/>
          <ac:inkMkLst>
            <pc:docMk/>
            <pc:sldMk cId="3776161612" sldId="456"/>
            <ac:inkMk id="12" creationId="{106B7612-95D8-3326-0EE6-E73E761E1768}"/>
          </ac:inkMkLst>
        </pc:inkChg>
        <pc:inkChg chg="add del mod">
          <ac:chgData name="Tim Cook" userId="d1c7cfb340f2c7ab" providerId="LiveId" clId="{24ACC167-D70A-4D71-BB28-A6F4FEEB546C}" dt="2023-03-21T21:42:28.995" v="87"/>
          <ac:inkMkLst>
            <pc:docMk/>
            <pc:sldMk cId="3776161612" sldId="456"/>
            <ac:inkMk id="13" creationId="{16393158-BE8D-A8F2-D57D-30259BFE3359}"/>
          </ac:inkMkLst>
        </pc:inkChg>
        <pc:inkChg chg="add del mod">
          <ac:chgData name="Tim Cook" userId="d1c7cfb340f2c7ab" providerId="LiveId" clId="{24ACC167-D70A-4D71-BB28-A6F4FEEB546C}" dt="2023-03-21T21:42:28.995" v="83"/>
          <ac:inkMkLst>
            <pc:docMk/>
            <pc:sldMk cId="3776161612" sldId="456"/>
            <ac:inkMk id="15" creationId="{392884F4-513E-607F-D5AF-C225A3365525}"/>
          </ac:inkMkLst>
        </pc:inkChg>
        <pc:inkChg chg="add del mod">
          <ac:chgData name="Tim Cook" userId="d1c7cfb340f2c7ab" providerId="LiveId" clId="{24ACC167-D70A-4D71-BB28-A6F4FEEB546C}" dt="2023-03-21T21:42:28.995" v="85"/>
          <ac:inkMkLst>
            <pc:docMk/>
            <pc:sldMk cId="3776161612" sldId="456"/>
            <ac:inkMk id="16" creationId="{C02C66F0-7A51-F065-1CA2-52937ADC3B7D}"/>
          </ac:inkMkLst>
        </pc:inkChg>
        <pc:inkChg chg="add del mod">
          <ac:chgData name="Tim Cook" userId="d1c7cfb340f2c7ab" providerId="LiveId" clId="{24ACC167-D70A-4D71-BB28-A6F4FEEB546C}" dt="2023-03-21T21:42:28.995" v="84"/>
          <ac:inkMkLst>
            <pc:docMk/>
            <pc:sldMk cId="3776161612" sldId="456"/>
            <ac:inkMk id="17" creationId="{7B7A6913-5418-670E-F56A-203FB8250ACE}"/>
          </ac:inkMkLst>
        </pc:inkChg>
        <pc:inkChg chg="add del mod">
          <ac:chgData name="Tim Cook" userId="d1c7cfb340f2c7ab" providerId="LiveId" clId="{24ACC167-D70A-4D71-BB28-A6F4FEEB546C}" dt="2023-03-21T21:42:28.995" v="86"/>
          <ac:inkMkLst>
            <pc:docMk/>
            <pc:sldMk cId="3776161612" sldId="456"/>
            <ac:inkMk id="18" creationId="{5C2E8227-B272-9C40-E224-F1DA8CA9C5BC}"/>
          </ac:inkMkLst>
        </pc:inkChg>
        <pc:inkChg chg="add del">
          <ac:chgData name="Tim Cook" userId="d1c7cfb340f2c7ab" providerId="LiveId" clId="{24ACC167-D70A-4D71-BB28-A6F4FEEB546C}" dt="2023-03-21T21:42:32.629" v="89"/>
          <ac:inkMkLst>
            <pc:docMk/>
            <pc:sldMk cId="3776161612" sldId="456"/>
            <ac:inkMk id="20" creationId="{492E581C-A8DD-94BA-60E3-87BA0A8BF375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1" creationId="{A19695F2-760D-8EAC-23B6-913B9A1D1E42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2" creationId="{14117DC5-DBD9-9F48-A760-2C8C0830AB0A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3" creationId="{61EEB3C7-1EB6-81EB-1A2F-EAA6BBAD90D4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4" creationId="{47B1550B-0359-EAA7-9B1B-462777A527E1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5" creationId="{88BA5565-E046-5773-7812-AF9A53F4E0AE}"/>
          </ac:inkMkLst>
        </pc:inkChg>
        <pc:inkChg chg="add">
          <ac:chgData name="Tim Cook" userId="d1c7cfb340f2c7ab" providerId="LiveId" clId="{24ACC167-D70A-4D71-BB28-A6F4FEEB546C}" dt="2023-03-21T21:42:36.694" v="95" actId="9405"/>
          <ac:inkMkLst>
            <pc:docMk/>
            <pc:sldMk cId="3776161612" sldId="456"/>
            <ac:inkMk id="26" creationId="{90ED3400-047C-8FC5-35A7-31E1BF8323C8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28" creationId="{B5ED1D6D-C405-5161-ABB8-A1EA9C6BAB54}"/>
          </ac:inkMkLst>
        </pc:inkChg>
        <pc:inkChg chg="add del mod">
          <ac:chgData name="Tim Cook" userId="d1c7cfb340f2c7ab" providerId="LiveId" clId="{24ACC167-D70A-4D71-BB28-A6F4FEEB546C}" dt="2023-03-21T21:43:00.172" v="117"/>
          <ac:inkMkLst>
            <pc:docMk/>
            <pc:sldMk cId="3776161612" sldId="456"/>
            <ac:inkMk id="29" creationId="{5FCF8084-7C71-4B91-7C8C-4EB8D45F2F88}"/>
          </ac:inkMkLst>
        </pc:inkChg>
        <pc:inkChg chg="add del mod">
          <ac:chgData name="Tim Cook" userId="d1c7cfb340f2c7ab" providerId="LiveId" clId="{24ACC167-D70A-4D71-BB28-A6F4FEEB546C}" dt="2023-03-21T21:43:00.172" v="116"/>
          <ac:inkMkLst>
            <pc:docMk/>
            <pc:sldMk cId="3776161612" sldId="456"/>
            <ac:inkMk id="30" creationId="{89AEAFE2-1467-F4C6-5243-FF89F76FFC03}"/>
          </ac:inkMkLst>
        </pc:inkChg>
        <pc:inkChg chg="add del mod">
          <ac:chgData name="Tim Cook" userId="d1c7cfb340f2c7ab" providerId="LiveId" clId="{24ACC167-D70A-4D71-BB28-A6F4FEEB546C}" dt="2023-03-21T21:43:00.172" v="115"/>
          <ac:inkMkLst>
            <pc:docMk/>
            <pc:sldMk cId="3776161612" sldId="456"/>
            <ac:inkMk id="31" creationId="{AC1DCC02-0462-F700-8360-76E46A407D68}"/>
          </ac:inkMkLst>
        </pc:inkChg>
        <pc:inkChg chg="add del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2" creationId="{68F30690-688B-B75B-3208-7F869D58730A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4" creationId="{7F0A7596-6AC3-55EA-19A1-10B41728A01B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5" creationId="{A3E7257B-9A8E-840F-35F6-153D0686335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6" creationId="{26B778E0-9A6D-CAB1-39BE-9D52E7694F9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7" creationId="{B4514F08-8DBB-47C0-3D8C-C76F4080025B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8" creationId="{E68B3955-924C-982A-ABBB-1C27DCEEAE23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9" creationId="{8E9BB5B1-1E05-C71A-8B43-C679D268858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0" creationId="{B436B28B-7F77-4354-C06C-D5F6634B67E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1" creationId="{797D8609-D40A-8735-00AF-97DF20FD5AB4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2" creationId="{EAEEC5E6-052D-E17D-1D2F-245B2C5B289E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3" creationId="{14BBA525-197B-5677-4508-DA8A30AC9BE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4" creationId="{728F6F47-157F-DB30-D280-60881B51ED9B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7" creationId="{37C704E0-C7F7-2047-24DE-F287F01F8827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8" creationId="{D1BE7749-DC4E-1E57-9CA7-0F2248EE4261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9" creationId="{1D4FAF66-1EBB-34B4-9535-0B31BDE6416B}"/>
          </ac:inkMkLst>
        </pc:inkChg>
        <pc:inkChg chg="add del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50" creationId="{409DF27F-7020-5AAB-53FB-9614123E39F0}"/>
          </ac:inkMkLst>
        </pc:inkChg>
        <pc:inkChg chg="add">
          <ac:chgData name="Tim Cook" userId="d1c7cfb340f2c7ab" providerId="LiveId" clId="{24ACC167-D70A-4D71-BB28-A6F4FEEB546C}" dt="2023-03-21T21:43:07.349" v="125" actId="9405"/>
          <ac:inkMkLst>
            <pc:docMk/>
            <pc:sldMk cId="3776161612" sldId="456"/>
            <ac:inkMk id="52" creationId="{A3884EBE-2567-4D93-FED2-A227047A83DC}"/>
          </ac:inkMkLst>
        </pc:inkChg>
        <pc:inkChg chg="add">
          <ac:chgData name="Tim Cook" userId="d1c7cfb340f2c7ab" providerId="LiveId" clId="{24ACC167-D70A-4D71-BB28-A6F4FEEB546C}" dt="2023-03-21T21:43:56.909" v="126" actId="9405"/>
          <ac:inkMkLst>
            <pc:docMk/>
            <pc:sldMk cId="3776161612" sldId="456"/>
            <ac:inkMk id="53" creationId="{0EA6F902-C4E6-0C89-C22B-24A2F55C7D61}"/>
          </ac:inkMkLst>
        </pc:inkChg>
        <pc:inkChg chg="add del mod">
          <ac:chgData name="Tim Cook" userId="d1c7cfb340f2c7ab" providerId="LiveId" clId="{24ACC167-D70A-4D71-BB28-A6F4FEEB546C}" dt="2023-03-21T21:44:03.570" v="141"/>
          <ac:inkMkLst>
            <pc:docMk/>
            <pc:sldMk cId="3776161612" sldId="456"/>
            <ac:inkMk id="54" creationId="{8C133362-E883-5162-C44B-AF7B2F7D8BB5}"/>
          </ac:inkMkLst>
        </pc:inkChg>
        <pc:inkChg chg="add del mod">
          <ac:chgData name="Tim Cook" userId="d1c7cfb340f2c7ab" providerId="LiveId" clId="{24ACC167-D70A-4D71-BB28-A6F4FEEB546C}" dt="2023-03-21T21:44:03.570" v="139"/>
          <ac:inkMkLst>
            <pc:docMk/>
            <pc:sldMk cId="3776161612" sldId="456"/>
            <ac:inkMk id="55" creationId="{D26D307C-9925-6758-B7D4-A4D959B840E8}"/>
          </ac:inkMkLst>
        </pc:inkChg>
        <pc:inkChg chg="add del mod">
          <ac:chgData name="Tim Cook" userId="d1c7cfb340f2c7ab" providerId="LiveId" clId="{24ACC167-D70A-4D71-BB28-A6F4FEEB546C}" dt="2023-03-21T21:44:03.570" v="137"/>
          <ac:inkMkLst>
            <pc:docMk/>
            <pc:sldMk cId="3776161612" sldId="456"/>
            <ac:inkMk id="56" creationId="{9CB9FE4A-6759-0375-ECC3-0C0B93A32C5E}"/>
          </ac:inkMkLst>
        </pc:inkChg>
        <pc:inkChg chg="add del mod">
          <ac:chgData name="Tim Cook" userId="d1c7cfb340f2c7ab" providerId="LiveId" clId="{24ACC167-D70A-4D71-BB28-A6F4FEEB546C}" dt="2023-03-21T21:44:03.570" v="140"/>
          <ac:inkMkLst>
            <pc:docMk/>
            <pc:sldMk cId="3776161612" sldId="456"/>
            <ac:inkMk id="57" creationId="{333B8516-D15A-B500-ED79-8EA794C2C109}"/>
          </ac:inkMkLst>
        </pc:inkChg>
        <pc:inkChg chg="add del mod">
          <ac:chgData name="Tim Cook" userId="d1c7cfb340f2c7ab" providerId="LiveId" clId="{24ACC167-D70A-4D71-BB28-A6F4FEEB546C}" dt="2023-03-21T21:44:03.570" v="136"/>
          <ac:inkMkLst>
            <pc:docMk/>
            <pc:sldMk cId="3776161612" sldId="456"/>
            <ac:inkMk id="58" creationId="{41AF0E88-FCBE-C6F3-776D-E4005DEB692A}"/>
          </ac:inkMkLst>
        </pc:inkChg>
        <pc:inkChg chg="add del mod">
          <ac:chgData name="Tim Cook" userId="d1c7cfb340f2c7ab" providerId="LiveId" clId="{24ACC167-D70A-4D71-BB28-A6F4FEEB546C}" dt="2023-03-21T21:44:03.570" v="135"/>
          <ac:inkMkLst>
            <pc:docMk/>
            <pc:sldMk cId="3776161612" sldId="456"/>
            <ac:inkMk id="59" creationId="{D027346E-1B79-A69A-E327-F4574C46D936}"/>
          </ac:inkMkLst>
        </pc:inkChg>
        <pc:inkChg chg="add del mod">
          <ac:chgData name="Tim Cook" userId="d1c7cfb340f2c7ab" providerId="LiveId" clId="{24ACC167-D70A-4D71-BB28-A6F4FEEB546C}" dt="2023-03-21T21:44:03.570" v="138"/>
          <ac:inkMkLst>
            <pc:docMk/>
            <pc:sldMk cId="3776161612" sldId="456"/>
            <ac:inkMk id="60" creationId="{7E03809D-0768-4EA8-0A97-43A5D414CEA4}"/>
          </ac:inkMkLst>
        </pc:inkChg>
        <pc:inkChg chg="add del mod">
          <ac:chgData name="Tim Cook" userId="d1c7cfb340f2c7ab" providerId="LiveId" clId="{24ACC167-D70A-4D71-BB28-A6F4FEEB546C}" dt="2023-03-21T21:44:13.028" v="153"/>
          <ac:inkMkLst>
            <pc:docMk/>
            <pc:sldMk cId="3776161612" sldId="456"/>
            <ac:inkMk id="62" creationId="{CE4CFFFA-2501-2912-F89E-87A8C9F2F1E2}"/>
          </ac:inkMkLst>
        </pc:inkChg>
        <pc:inkChg chg="add del mod">
          <ac:chgData name="Tim Cook" userId="d1c7cfb340f2c7ab" providerId="LiveId" clId="{24ACC167-D70A-4D71-BB28-A6F4FEEB546C}" dt="2023-03-21T21:44:13.028" v="154"/>
          <ac:inkMkLst>
            <pc:docMk/>
            <pc:sldMk cId="3776161612" sldId="456"/>
            <ac:inkMk id="63" creationId="{C38D86E3-C739-28FF-AA29-4E33CC54310B}"/>
          </ac:inkMkLst>
        </pc:inkChg>
        <pc:inkChg chg="add del mod">
          <ac:chgData name="Tim Cook" userId="d1c7cfb340f2c7ab" providerId="LiveId" clId="{24ACC167-D70A-4D71-BB28-A6F4FEEB546C}" dt="2023-03-21T21:44:13.028" v="158"/>
          <ac:inkMkLst>
            <pc:docMk/>
            <pc:sldMk cId="3776161612" sldId="456"/>
            <ac:inkMk id="64" creationId="{91643DC3-D09B-CA9E-4473-159A7D22C0EB}"/>
          </ac:inkMkLst>
        </pc:inkChg>
        <pc:inkChg chg="add del mod">
          <ac:chgData name="Tim Cook" userId="d1c7cfb340f2c7ab" providerId="LiveId" clId="{24ACC167-D70A-4D71-BB28-A6F4FEEB546C}" dt="2023-03-21T21:44:13.028" v="156"/>
          <ac:inkMkLst>
            <pc:docMk/>
            <pc:sldMk cId="3776161612" sldId="456"/>
            <ac:inkMk id="65" creationId="{2418FC40-BEB4-BB1C-1267-4333E743DC69}"/>
          </ac:inkMkLst>
        </pc:inkChg>
        <pc:inkChg chg="add del mod">
          <ac:chgData name="Tim Cook" userId="d1c7cfb340f2c7ab" providerId="LiveId" clId="{24ACC167-D70A-4D71-BB28-A6F4FEEB546C}" dt="2023-03-21T21:44:13.028" v="155"/>
          <ac:inkMkLst>
            <pc:docMk/>
            <pc:sldMk cId="3776161612" sldId="456"/>
            <ac:inkMk id="66" creationId="{7C2C5AD4-040D-D9E5-DF52-9CA57C116C5E}"/>
          </ac:inkMkLst>
        </pc:inkChg>
        <pc:inkChg chg="add del mod">
          <ac:chgData name="Tim Cook" userId="d1c7cfb340f2c7ab" providerId="LiveId" clId="{24ACC167-D70A-4D71-BB28-A6F4FEEB546C}" dt="2023-03-21T21:44:13.028" v="151"/>
          <ac:inkMkLst>
            <pc:docMk/>
            <pc:sldMk cId="3776161612" sldId="456"/>
            <ac:inkMk id="67" creationId="{1B2FAB52-6FE3-049A-ACA9-6A9F6D26D6B0}"/>
          </ac:inkMkLst>
        </pc:inkChg>
        <pc:inkChg chg="add del mod">
          <ac:chgData name="Tim Cook" userId="d1c7cfb340f2c7ab" providerId="LiveId" clId="{24ACC167-D70A-4D71-BB28-A6F4FEEB546C}" dt="2023-03-21T21:44:13.028" v="157"/>
          <ac:inkMkLst>
            <pc:docMk/>
            <pc:sldMk cId="3776161612" sldId="456"/>
            <ac:inkMk id="68" creationId="{3EFC821A-F738-0838-44A6-BBE72FD9C023}"/>
          </ac:inkMkLst>
        </pc:inkChg>
        <pc:inkChg chg="add del mod">
          <ac:chgData name="Tim Cook" userId="d1c7cfb340f2c7ab" providerId="LiveId" clId="{24ACC167-D70A-4D71-BB28-A6F4FEEB546C}" dt="2023-03-21T21:44:13.028" v="152"/>
          <ac:inkMkLst>
            <pc:docMk/>
            <pc:sldMk cId="3776161612" sldId="456"/>
            <ac:inkMk id="69" creationId="{3F8BFEBA-8114-79E8-C837-F1A0423E1EF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1" creationId="{CCD484E5-03CC-D79C-2695-F58FC6B75B6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2" creationId="{0D2714D2-E6CA-B0E7-EDB7-FDC9953D223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3" creationId="{46D523B9-60A4-F973-8350-C350E6549907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4" creationId="{23D85C02-2DD4-3429-7483-37F15F78EAA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5" creationId="{F6087BDD-EC0A-2907-A9CC-22D402819449}"/>
          </ac:inkMkLst>
        </pc:inkChg>
        <pc:inkChg chg="add del">
          <ac:chgData name="Tim Cook" userId="d1c7cfb340f2c7ab" providerId="LiveId" clId="{24ACC167-D70A-4D71-BB28-A6F4FEEB546C}" dt="2023-03-21T21:44:18.991" v="169"/>
          <ac:inkMkLst>
            <pc:docMk/>
            <pc:sldMk cId="3776161612" sldId="456"/>
            <ac:inkMk id="76" creationId="{DA1FE325-A5EF-9C6D-CD0E-68028FCEBC7B}"/>
          </ac:inkMkLst>
        </pc:inkChg>
        <pc:inkChg chg="add del">
          <ac:chgData name="Tim Cook" userId="d1c7cfb340f2c7ab" providerId="LiveId" clId="{24ACC167-D70A-4D71-BB28-A6F4FEEB546C}" dt="2023-03-21T21:44:18.991" v="168"/>
          <ac:inkMkLst>
            <pc:docMk/>
            <pc:sldMk cId="3776161612" sldId="456"/>
            <ac:inkMk id="77" creationId="{6D17DAE5-A586-005F-4B73-4BA20043DDC9}"/>
          </ac:inkMkLst>
        </pc:inkChg>
        <pc:inkChg chg="add del">
          <ac:chgData name="Tim Cook" userId="d1c7cfb340f2c7ab" providerId="LiveId" clId="{24ACC167-D70A-4D71-BB28-A6F4FEEB546C}" dt="2023-03-21T21:44:18.991" v="171"/>
          <ac:inkMkLst>
            <pc:docMk/>
            <pc:sldMk cId="3776161612" sldId="456"/>
            <ac:inkMk id="78" creationId="{8B2858A9-FCB3-9607-F39F-940CAC2EF7D5}"/>
          </ac:inkMkLst>
        </pc:inkChg>
        <pc:inkChg chg="add del">
          <ac:chgData name="Tim Cook" userId="d1c7cfb340f2c7ab" providerId="LiveId" clId="{24ACC167-D70A-4D71-BB28-A6F4FEEB546C}" dt="2023-03-21T21:44:18.991" v="170"/>
          <ac:inkMkLst>
            <pc:docMk/>
            <pc:sldMk cId="3776161612" sldId="456"/>
            <ac:inkMk id="79" creationId="{E6F2C99F-5CF4-CF16-6DE9-FC8989D273EA}"/>
          </ac:inkMkLst>
        </pc:inkChg>
        <pc:inkChg chg="add">
          <ac:chgData name="Tim Cook" userId="d1c7cfb340f2c7ab" providerId="LiveId" clId="{24ACC167-D70A-4D71-BB28-A6F4FEEB546C}" dt="2023-03-21T21:44:20.857" v="173" actId="9405"/>
          <ac:inkMkLst>
            <pc:docMk/>
            <pc:sldMk cId="3776161612" sldId="456"/>
            <ac:inkMk id="81" creationId="{CC0DA1C4-D10D-F44F-0AF0-50FF0B52BE92}"/>
          </ac:inkMkLst>
        </pc:inkChg>
        <pc:inkChg chg="add del">
          <ac:chgData name="Tim Cook" userId="d1c7cfb340f2c7ab" providerId="LiveId" clId="{24ACC167-D70A-4D71-BB28-A6F4FEEB546C}" dt="2023-03-21T21:44:22.601" v="176"/>
          <ac:inkMkLst>
            <pc:docMk/>
            <pc:sldMk cId="3776161612" sldId="456"/>
            <ac:inkMk id="82" creationId="{F93719CE-988A-74EE-8CC8-70E05BF437A1}"/>
          </ac:inkMkLst>
        </pc:inkChg>
        <pc:inkChg chg="add del">
          <ac:chgData name="Tim Cook" userId="d1c7cfb340f2c7ab" providerId="LiveId" clId="{24ACC167-D70A-4D71-BB28-A6F4FEEB546C}" dt="2023-03-21T21:44:22.601" v="177"/>
          <ac:inkMkLst>
            <pc:docMk/>
            <pc:sldMk cId="3776161612" sldId="456"/>
            <ac:inkMk id="83" creationId="{14FF6A4A-0CB9-7DD7-4F47-C73B9C45DC33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4" creationId="{B6E51F22-03BC-C098-500B-14D044D7A731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5" creationId="{5C006E6D-6DD2-6D10-230F-AE3C4864CBC8}"/>
          </ac:inkMkLst>
        </pc:inkChg>
        <pc:inkChg chg="add">
          <ac:chgData name="Tim Cook" userId="d1c7cfb340f2c7ab" providerId="LiveId" clId="{24ACC167-D70A-4D71-BB28-A6F4FEEB546C}" dt="2023-03-21T21:44:25.919" v="180" actId="9405"/>
          <ac:inkMkLst>
            <pc:docMk/>
            <pc:sldMk cId="3776161612" sldId="456"/>
            <ac:inkMk id="86" creationId="{7C6EF122-EF7E-52CB-604A-DF83894B3FCB}"/>
          </ac:inkMkLst>
        </pc:inkChg>
        <pc:inkChg chg="add del">
          <ac:chgData name="Tim Cook" userId="d1c7cfb340f2c7ab" providerId="LiveId" clId="{24ACC167-D70A-4D71-BB28-A6F4FEEB546C}" dt="2023-03-21T21:44:40.385" v="211"/>
          <ac:inkMkLst>
            <pc:docMk/>
            <pc:sldMk cId="3776161612" sldId="456"/>
            <ac:inkMk id="88" creationId="{67504BC7-8B98-184F-A436-101D2E78FCB5}"/>
          </ac:inkMkLst>
        </pc:inkChg>
        <pc:inkChg chg="add del">
          <ac:chgData name="Tim Cook" userId="d1c7cfb340f2c7ab" providerId="LiveId" clId="{24ACC167-D70A-4D71-BB28-A6F4FEEB546C}" dt="2023-03-21T21:44:34.247" v="197"/>
          <ac:inkMkLst>
            <pc:docMk/>
            <pc:sldMk cId="3776161612" sldId="456"/>
            <ac:inkMk id="89" creationId="{BD28F41C-F360-9406-D3D5-71CC85F7C112}"/>
          </ac:inkMkLst>
        </pc:inkChg>
        <pc:inkChg chg="add del">
          <ac:chgData name="Tim Cook" userId="d1c7cfb340f2c7ab" providerId="LiveId" clId="{24ACC167-D70A-4D71-BB28-A6F4FEEB546C}" dt="2023-03-21T21:44:34.247" v="195"/>
          <ac:inkMkLst>
            <pc:docMk/>
            <pc:sldMk cId="3776161612" sldId="456"/>
            <ac:inkMk id="90" creationId="{EC258EB7-CB35-BA85-33F2-94D1F5F435EB}"/>
          </ac:inkMkLst>
        </pc:inkChg>
        <pc:inkChg chg="add del">
          <ac:chgData name="Tim Cook" userId="d1c7cfb340f2c7ab" providerId="LiveId" clId="{24ACC167-D70A-4D71-BB28-A6F4FEEB546C}" dt="2023-03-21T21:44:34.247" v="199"/>
          <ac:inkMkLst>
            <pc:docMk/>
            <pc:sldMk cId="3776161612" sldId="456"/>
            <ac:inkMk id="91" creationId="{2EBD70F1-4A21-94AB-C2C0-2A39B2EA539A}"/>
          </ac:inkMkLst>
        </pc:inkChg>
        <pc:inkChg chg="add del">
          <ac:chgData name="Tim Cook" userId="d1c7cfb340f2c7ab" providerId="LiveId" clId="{24ACC167-D70A-4D71-BB28-A6F4FEEB546C}" dt="2023-03-21T21:44:34.247" v="193"/>
          <ac:inkMkLst>
            <pc:docMk/>
            <pc:sldMk cId="3776161612" sldId="456"/>
            <ac:inkMk id="92" creationId="{2F43995B-CDC5-9048-478E-AD634E5B9440}"/>
          </ac:inkMkLst>
        </pc:inkChg>
        <pc:inkChg chg="add del">
          <ac:chgData name="Tim Cook" userId="d1c7cfb340f2c7ab" providerId="LiveId" clId="{24ACC167-D70A-4D71-BB28-A6F4FEEB546C}" dt="2023-03-21T21:44:34.247" v="196"/>
          <ac:inkMkLst>
            <pc:docMk/>
            <pc:sldMk cId="3776161612" sldId="456"/>
            <ac:inkMk id="93" creationId="{69ECE613-E511-D780-C73D-11EBD0E62AD3}"/>
          </ac:inkMkLst>
        </pc:inkChg>
        <pc:inkChg chg="add del">
          <ac:chgData name="Tim Cook" userId="d1c7cfb340f2c7ab" providerId="LiveId" clId="{24ACC167-D70A-4D71-BB28-A6F4FEEB546C}" dt="2023-03-21T21:44:34.247" v="194"/>
          <ac:inkMkLst>
            <pc:docMk/>
            <pc:sldMk cId="3776161612" sldId="456"/>
            <ac:inkMk id="94" creationId="{E4850073-893E-8694-D3D3-75D8506B5A24}"/>
          </ac:inkMkLst>
        </pc:inkChg>
        <pc:inkChg chg="add del">
          <ac:chgData name="Tim Cook" userId="d1c7cfb340f2c7ab" providerId="LiveId" clId="{24ACC167-D70A-4D71-BB28-A6F4FEEB546C}" dt="2023-03-21T21:44:34.247" v="198"/>
          <ac:inkMkLst>
            <pc:docMk/>
            <pc:sldMk cId="3776161612" sldId="456"/>
            <ac:inkMk id="95" creationId="{F628E1B7-2FAB-E511-3396-5C0098D305F6}"/>
          </ac:inkMkLst>
        </pc:inkChg>
        <pc:inkChg chg="add del">
          <ac:chgData name="Tim Cook" userId="d1c7cfb340f2c7ab" providerId="LiveId" clId="{24ACC167-D70A-4D71-BB28-A6F4FEEB546C}" dt="2023-03-21T21:44:34.247" v="200"/>
          <ac:inkMkLst>
            <pc:docMk/>
            <pc:sldMk cId="3776161612" sldId="456"/>
            <ac:inkMk id="96" creationId="{60349DDE-3242-0053-FDF3-46B5C18E1424}"/>
          </ac:inkMkLst>
        </pc:inkChg>
        <pc:inkChg chg="add del">
          <ac:chgData name="Tim Cook" userId="d1c7cfb340f2c7ab" providerId="LiveId" clId="{24ACC167-D70A-4D71-BB28-A6F4FEEB546C}" dt="2023-03-21T21:44:34.247" v="192"/>
          <ac:inkMkLst>
            <pc:docMk/>
            <pc:sldMk cId="3776161612" sldId="456"/>
            <ac:inkMk id="97" creationId="{732E234D-6566-93CE-E76D-25FB002C765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8" creationId="{4C72D5AA-D152-259F-694B-87B34DBF5B3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9" creationId="{8B024090-E8CB-D0FA-344E-97C49FD34C9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0" creationId="{930D81F1-3427-CEAD-31B6-37ECF58A8A70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1" creationId="{6E23DD4E-DE91-BA6D-356C-3471B3DEBC4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2" creationId="{090EB430-06B8-7528-A61B-E9A2B3194AC9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3" creationId="{58E6DB09-BEE7-C989-494D-2F2D059449C8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4" creationId="{3FCF84D2-D1D6-5526-D613-CD8E49777F8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5" creationId="{9C3B719D-4284-C17E-B323-958380A2D90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6" creationId="{0585752F-9F66-16D0-AEFF-CB4A3709D65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8" creationId="{7DBCB157-48DC-972D-DA31-BAA7F322319C}"/>
          </ac:inkMkLst>
        </pc:inkChg>
        <pc:inkChg chg="add del mod">
          <ac:chgData name="Tim Cook" userId="d1c7cfb340f2c7ab" providerId="LiveId" clId="{24ACC167-D70A-4D71-BB28-A6F4FEEB546C}" dt="2023-03-21T21:45:15.416" v="231"/>
          <ac:inkMkLst>
            <pc:docMk/>
            <pc:sldMk cId="3776161612" sldId="456"/>
            <ac:inkMk id="110" creationId="{000BC513-24A3-2E08-F832-815BCDB041F9}"/>
          </ac:inkMkLst>
        </pc:inkChg>
        <pc:inkChg chg="add del mod">
          <ac:chgData name="Tim Cook" userId="d1c7cfb340f2c7ab" providerId="LiveId" clId="{24ACC167-D70A-4D71-BB28-A6F4FEEB546C}" dt="2023-03-21T21:45:13.532" v="228"/>
          <ac:inkMkLst>
            <pc:docMk/>
            <pc:sldMk cId="3776161612" sldId="456"/>
            <ac:inkMk id="111" creationId="{44942CDF-0F31-92AE-44D6-E2EF8155E0F4}"/>
          </ac:inkMkLst>
        </pc:inkChg>
        <pc:inkChg chg="add del mod">
          <ac:chgData name="Tim Cook" userId="d1c7cfb340f2c7ab" providerId="LiveId" clId="{24ACC167-D70A-4D71-BB28-A6F4FEEB546C}" dt="2023-03-21T21:45:13.532" v="225"/>
          <ac:inkMkLst>
            <pc:docMk/>
            <pc:sldMk cId="3776161612" sldId="456"/>
            <ac:inkMk id="113" creationId="{76F4438E-E93F-D813-3244-E3E3234EDE9A}"/>
          </ac:inkMkLst>
        </pc:inkChg>
        <pc:inkChg chg="add del mod">
          <ac:chgData name="Tim Cook" userId="d1c7cfb340f2c7ab" providerId="LiveId" clId="{24ACC167-D70A-4D71-BB28-A6F4FEEB546C}" dt="2023-03-21T21:45:13.532" v="226"/>
          <ac:inkMkLst>
            <pc:docMk/>
            <pc:sldMk cId="3776161612" sldId="456"/>
            <ac:inkMk id="114" creationId="{AF9BE8B8-1693-9FAE-3AB6-B6932A9736DE}"/>
          </ac:inkMkLst>
        </pc:inkChg>
        <pc:inkChg chg="add del mod">
          <ac:chgData name="Tim Cook" userId="d1c7cfb340f2c7ab" providerId="LiveId" clId="{24ACC167-D70A-4D71-BB28-A6F4FEEB546C}" dt="2023-03-21T21:45:15.416" v="230"/>
          <ac:inkMkLst>
            <pc:docMk/>
            <pc:sldMk cId="3776161612" sldId="456"/>
            <ac:inkMk id="115" creationId="{59109074-4EA3-745B-92B2-7128EE8BC3C9}"/>
          </ac:inkMkLst>
        </pc:inkChg>
        <pc:inkChg chg="add del mod">
          <ac:chgData name="Tim Cook" userId="d1c7cfb340f2c7ab" providerId="LiveId" clId="{24ACC167-D70A-4D71-BB28-A6F4FEEB546C}" dt="2023-03-21T21:45:13.532" v="227"/>
          <ac:inkMkLst>
            <pc:docMk/>
            <pc:sldMk cId="3776161612" sldId="456"/>
            <ac:inkMk id="116" creationId="{65AACBCD-B521-D928-1D6B-E518FD5A3684}"/>
          </ac:inkMkLst>
        </pc:inkChg>
        <pc:inkChg chg="add del mod">
          <ac:chgData name="Tim Cook" userId="d1c7cfb340f2c7ab" providerId="LiveId" clId="{24ACC167-D70A-4D71-BB28-A6F4FEEB546C}" dt="2023-03-21T21:45:13.532" v="224"/>
          <ac:inkMkLst>
            <pc:docMk/>
            <pc:sldMk cId="3776161612" sldId="456"/>
            <ac:inkMk id="117" creationId="{AACDD5A5-FAB0-4B97-15EC-CB28CF735199}"/>
          </ac:inkMkLst>
        </pc:inkChg>
        <pc:inkChg chg="add del mod">
          <ac:chgData name="Tim Cook" userId="d1c7cfb340f2c7ab" providerId="LiveId" clId="{24ACC167-D70A-4D71-BB28-A6F4FEEB546C}" dt="2023-03-21T21:45:15.416" v="229"/>
          <ac:inkMkLst>
            <pc:docMk/>
            <pc:sldMk cId="3776161612" sldId="456"/>
            <ac:inkMk id="118" creationId="{344124A4-37EF-77A2-B99C-2C0EA71F355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20" creationId="{1E6DAFA1-2717-310C-F382-9EFA3FFC2080}"/>
          </ac:inkMkLst>
        </pc:inkChg>
      </pc:sldChg>
      <pc:sldChg chg="addSp delSp modSp mod">
        <pc:chgData name="Tim Cook" userId="d1c7cfb340f2c7ab" providerId="LiveId" clId="{24ACC167-D70A-4D71-BB28-A6F4FEEB546C}" dt="2023-03-21T21:47:25.863" v="323"/>
        <pc:sldMkLst>
          <pc:docMk/>
          <pc:sldMk cId="2902850203" sldId="457"/>
        </pc:sldMkLst>
        <pc:grpChg chg="mod">
          <ac:chgData name="Tim Cook" userId="d1c7cfb340f2c7ab" providerId="LiveId" clId="{24ACC167-D70A-4D71-BB28-A6F4FEEB546C}" dt="2023-03-21T21:45:49.742" v="247"/>
          <ac:grpSpMkLst>
            <pc:docMk/>
            <pc:sldMk cId="2902850203" sldId="457"/>
            <ac:grpSpMk id="13" creationId="{9E548FB5-F41A-58FC-0B0E-8CEFC9136182}"/>
          </ac:grpSpMkLst>
        </pc:grpChg>
        <pc:grpChg chg="del mod">
          <ac:chgData name="Tim Cook" userId="d1c7cfb340f2c7ab" providerId="LiveId" clId="{24ACC167-D70A-4D71-BB28-A6F4FEEB546C}" dt="2023-03-21T21:46:06.732" v="260"/>
          <ac:grpSpMkLst>
            <pc:docMk/>
            <pc:sldMk cId="2902850203" sldId="457"/>
            <ac:grpSpMk id="21" creationId="{C7D116FB-9E14-209B-D92F-25D4408CD67E}"/>
          </ac:grpSpMkLst>
        </pc:grpChg>
        <pc:grpChg chg="del 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5" creationId="{639F17EB-0C8A-F549-6D12-EB2B43BA86E4}"/>
          </ac:grpSpMkLst>
        </pc:grpChg>
        <pc:grpChg chg="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7" creationId="{813B9771-57B4-9B7B-F2CA-33FF6A65C274}"/>
          </ac:grpSpMkLst>
        </pc:grpChg>
        <pc:grpChg chg="del 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2" creationId="{7D1AB14C-CA8D-126C-4D70-5EF0745E8142}"/>
          </ac:grpSpMkLst>
        </pc:grpChg>
        <pc:grpChg chg="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7" creationId="{96102AED-27A5-6458-A9F4-25CE119A5AF0}"/>
          </ac:grpSpMkLst>
        </pc:grpChg>
        <pc:grpChg chg="mod">
          <ac:chgData name="Tim Cook" userId="d1c7cfb340f2c7ab" providerId="LiveId" clId="{24ACC167-D70A-4D71-BB28-A6F4FEEB546C}" dt="2023-03-21T21:46:28.418" v="284"/>
          <ac:grpSpMkLst>
            <pc:docMk/>
            <pc:sldMk cId="2902850203" sldId="457"/>
            <ac:grpSpMk id="42" creationId="{096F4825-3B35-1F46-BD74-9E8A59D4F870}"/>
          </ac:grpSpMkLst>
        </pc:grpChg>
        <pc:grpChg chg="del mod">
          <ac:chgData name="Tim Cook" userId="d1c7cfb340f2c7ab" providerId="LiveId" clId="{24ACC167-D70A-4D71-BB28-A6F4FEEB546C}" dt="2023-03-21T21:47:06.069" v="288"/>
          <ac:grpSpMkLst>
            <pc:docMk/>
            <pc:sldMk cId="2902850203" sldId="457"/>
            <ac:grpSpMk id="45" creationId="{755CDAB1-0309-5C87-8A6F-D053FC6CA4D6}"/>
          </ac:grpSpMkLst>
        </pc:grpChg>
        <pc:grpChg chg="del 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48" creationId="{3D1EFFA0-1E5E-A196-F081-7D231202C3EB}"/>
          </ac:grpSpMkLst>
        </pc:grpChg>
        <pc:grpChg chg="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5" creationId="{DDE295AB-EA99-6686-BFFA-C68F91FD70E9}"/>
          </ac:grpSpMkLst>
        </pc:grpChg>
        <pc:inkChg chg="add del">
          <ac:chgData name="Tim Cook" userId="d1c7cfb340f2c7ab" providerId="LiveId" clId="{24ACC167-D70A-4D71-BB28-A6F4FEEB546C}" dt="2023-03-21T21:45:41.707" v="235"/>
          <ac:inkMkLst>
            <pc:docMk/>
            <pc:sldMk cId="2902850203" sldId="457"/>
            <ac:inkMk id="3" creationId="{464B588D-29E5-2B80-ED91-F1036633D2A3}"/>
          </ac:inkMkLst>
        </pc:inkChg>
        <pc:inkChg chg="add">
          <ac:chgData name="Tim Cook" userId="d1c7cfb340f2c7ab" providerId="LiveId" clId="{24ACC167-D70A-4D71-BB28-A6F4FEEB546C}" dt="2023-03-21T21:45:44.200" v="236" actId="9405"/>
          <ac:inkMkLst>
            <pc:docMk/>
            <pc:sldMk cId="2902850203" sldId="457"/>
            <ac:inkMk id="4" creationId="{4A4B5C1A-FD09-CD5B-8AAE-A46BA8A27464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5" creationId="{57F68180-85D7-4DB1-8859-B57BF66FFE90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6" creationId="{62FBD7D3-C5E6-4CA5-E035-16BA329ABEB9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7" creationId="{F2D8CFD9-6682-DEC5-AF84-EE390E2894DB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8" creationId="{50497531-8AAF-7A81-8BFE-1C9AD099D428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9" creationId="{D932EBFF-8B9D-9609-8E45-F50207E88EF1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10" creationId="{157BCB72-AE85-CEC0-3198-C409EB7506C5}"/>
          </ac:inkMkLst>
        </pc:inkChg>
        <pc:inkChg chg="add del">
          <ac:chgData name="Tim Cook" userId="d1c7cfb340f2c7ab" providerId="LiveId" clId="{24ACC167-D70A-4D71-BB28-A6F4FEEB546C}" dt="2023-03-21T21:45:49.430" v="245"/>
          <ac:inkMkLst>
            <pc:docMk/>
            <pc:sldMk cId="2902850203" sldId="457"/>
            <ac:inkMk id="11" creationId="{A66FABF9-5BB0-543C-3DF3-4F48E92DC6C1}"/>
          </ac:inkMkLst>
        </pc:inkChg>
        <pc:inkChg chg="add del">
          <ac:chgData name="Tim Cook" userId="d1c7cfb340f2c7ab" providerId="LiveId" clId="{24ACC167-D70A-4D71-BB28-A6F4FEEB546C}" dt="2023-03-21T21:45:49.445" v="246"/>
          <ac:inkMkLst>
            <pc:docMk/>
            <pc:sldMk cId="2902850203" sldId="457"/>
            <ac:inkMk id="12" creationId="{17034526-9E5D-ED18-F17A-93A5D4618747}"/>
          </ac:inkMkLst>
        </pc:inkChg>
        <pc:inkChg chg="add">
          <ac:chgData name="Tim Cook" userId="d1c7cfb340f2c7ab" providerId="LiveId" clId="{24ACC167-D70A-4D71-BB28-A6F4FEEB546C}" dt="2023-03-21T21:45:51.046" v="248" actId="9405"/>
          <ac:inkMkLst>
            <pc:docMk/>
            <pc:sldMk cId="2902850203" sldId="457"/>
            <ac:inkMk id="14" creationId="{6F3E698F-BEF0-574D-CA67-BF3F48F84BF7}"/>
          </ac:inkMkLst>
        </pc:inkChg>
        <pc:inkChg chg="add del mod">
          <ac:chgData name="Tim Cook" userId="d1c7cfb340f2c7ab" providerId="LiveId" clId="{24ACC167-D70A-4D71-BB28-A6F4FEEB546C}" dt="2023-03-21T21:46:06.732" v="260"/>
          <ac:inkMkLst>
            <pc:docMk/>
            <pc:sldMk cId="2902850203" sldId="457"/>
            <ac:inkMk id="15" creationId="{433B5219-DC6F-CBA2-60F4-F9D6301ABD19}"/>
          </ac:inkMkLst>
        </pc:inkChg>
        <pc:inkChg chg="add del mod">
          <ac:chgData name="Tim Cook" userId="d1c7cfb340f2c7ab" providerId="LiveId" clId="{24ACC167-D70A-4D71-BB28-A6F4FEEB546C}" dt="2023-03-21T21:46:06.731" v="257"/>
          <ac:inkMkLst>
            <pc:docMk/>
            <pc:sldMk cId="2902850203" sldId="457"/>
            <ac:inkMk id="16" creationId="{6F1FBEE8-0FB8-9804-6794-7F354E9C1F59}"/>
          </ac:inkMkLst>
        </pc:inkChg>
        <pc:inkChg chg="add del mod">
          <ac:chgData name="Tim Cook" userId="d1c7cfb340f2c7ab" providerId="LiveId" clId="{24ACC167-D70A-4D71-BB28-A6F4FEEB546C}" dt="2023-03-21T21:46:06.732" v="259"/>
          <ac:inkMkLst>
            <pc:docMk/>
            <pc:sldMk cId="2902850203" sldId="457"/>
            <ac:inkMk id="17" creationId="{24FE60D9-322E-9A25-7F1F-67AD0E565ADF}"/>
          </ac:inkMkLst>
        </pc:inkChg>
        <pc:inkChg chg="add del mod">
          <ac:chgData name="Tim Cook" userId="d1c7cfb340f2c7ab" providerId="LiveId" clId="{24ACC167-D70A-4D71-BB28-A6F4FEEB546C}" dt="2023-03-21T21:46:06.730" v="256"/>
          <ac:inkMkLst>
            <pc:docMk/>
            <pc:sldMk cId="2902850203" sldId="457"/>
            <ac:inkMk id="18" creationId="{A6A32A0C-7BAE-8DCC-2276-6F5F686F3301}"/>
          </ac:inkMkLst>
        </pc:inkChg>
        <pc:inkChg chg="add del mod">
          <ac:chgData name="Tim Cook" userId="d1c7cfb340f2c7ab" providerId="LiveId" clId="{24ACC167-D70A-4D71-BB28-A6F4FEEB546C}" dt="2023-03-21T21:46:06.731" v="258"/>
          <ac:inkMkLst>
            <pc:docMk/>
            <pc:sldMk cId="2902850203" sldId="457"/>
            <ac:inkMk id="19" creationId="{4D23F5C2-456C-10BE-D37C-807B1D06FAE4}"/>
          </ac:inkMkLst>
        </pc:inkChg>
        <pc:inkChg chg="add del mod">
          <ac:chgData name="Tim Cook" userId="d1c7cfb340f2c7ab" providerId="LiveId" clId="{24ACC167-D70A-4D71-BB28-A6F4FEEB546C}" dt="2023-03-21T21:46:06.732" v="261"/>
          <ac:inkMkLst>
            <pc:docMk/>
            <pc:sldMk cId="2902850203" sldId="457"/>
            <ac:inkMk id="20" creationId="{0CB8F2C3-27B3-DC38-2072-B84DC9D5887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2" creationId="{ED44572C-1D3E-5748-3B50-A8C3231D2BD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3" creationId="{023341A0-9C13-B7F8-0628-DF25DAC4FE17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4" creationId="{7A8EF22A-C7CB-692E-4413-6A97B0526431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6" creationId="{C7CC1FEF-51E6-8FC6-3AFC-87E9221CF2CC}"/>
          </ac:inkMkLst>
        </pc:inkChg>
        <pc:inkChg chg="add del">
          <ac:chgData name="Tim Cook" userId="d1c7cfb340f2c7ab" providerId="LiveId" clId="{24ACC167-D70A-4D71-BB28-A6F4FEEB546C}" dt="2023-03-21T21:46:15.226" v="271"/>
          <ac:inkMkLst>
            <pc:docMk/>
            <pc:sldMk cId="2902850203" sldId="457"/>
            <ac:inkMk id="28" creationId="{A15D6D3A-2FB7-EDC5-4350-15FD3AB69EC3}"/>
          </ac:inkMkLst>
        </pc:inkChg>
        <pc:inkChg chg="add del">
          <ac:chgData name="Tim Cook" userId="d1c7cfb340f2c7ab" providerId="LiveId" clId="{24ACC167-D70A-4D71-BB28-A6F4FEEB546C}" dt="2023-03-21T21:46:15.226" v="270"/>
          <ac:inkMkLst>
            <pc:docMk/>
            <pc:sldMk cId="2902850203" sldId="457"/>
            <ac:inkMk id="29" creationId="{1C684F60-D5AE-6CB3-EE5D-08D319F8F3D3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0" creationId="{60D2BDE4-34AF-C525-5D37-0A2A5B3F3A75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1" creationId="{CA930E4B-1EEC-0C26-9F17-090DAAFD889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3" creationId="{18F7CF4B-DDE8-1258-E62E-AD7FAD7E8A3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4" creationId="{F26FFD85-8FC1-25B6-2BCB-AD930B75206A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5" creationId="{869D8225-9E28-CFEE-F8C3-6A9A0739F8B1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6" creationId="{400063C9-072C-E540-7A85-2B803DBDF353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8" creationId="{EC5D9082-49D9-4FA4-CAB8-C51DC6EEE5C7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9" creationId="{87F35EB7-2132-D56F-8ED4-2364B1101A59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0" creationId="{8CB73CD7-895E-2957-4940-CFCED6B2276C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1" creationId="{D0B3428D-FA14-0E6D-0B2D-4032A27E2174}"/>
          </ac:inkMkLst>
        </pc:inkChg>
        <pc:inkChg chg="add del mod">
          <ac:chgData name="Tim Cook" userId="d1c7cfb340f2c7ab" providerId="LiveId" clId="{24ACC167-D70A-4D71-BB28-A6F4FEEB546C}" dt="2023-03-21T21:47:06.069" v="289"/>
          <ac:inkMkLst>
            <pc:docMk/>
            <pc:sldMk cId="2902850203" sldId="457"/>
            <ac:inkMk id="43" creationId="{99A7F507-17C6-4C26-0F36-5536F9804B65}"/>
          </ac:inkMkLst>
        </pc:inkChg>
        <pc:inkChg chg="add del mod">
          <ac:chgData name="Tim Cook" userId="d1c7cfb340f2c7ab" providerId="LiveId" clId="{24ACC167-D70A-4D71-BB28-A6F4FEEB546C}" dt="2023-03-21T21:47:06.069" v="288"/>
          <ac:inkMkLst>
            <pc:docMk/>
            <pc:sldMk cId="2902850203" sldId="457"/>
            <ac:inkMk id="44" creationId="{A2A8F0A4-A522-9734-BB26-995ADCEF9B27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6" creationId="{73FBC953-B3A8-405F-A39A-B50951D3D1D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7" creationId="{7098D2C7-1CDE-F955-1588-F75CD1478A1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9" creationId="{DFBAB803-46AC-D8F5-7225-A883EB7CFA53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0" creationId="{D8517AEF-1C2A-2969-A34F-3906C2D64159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1" creationId="{13286DA2-D5B9-CB43-EF72-BA953E32ABBE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2" creationId="{34CE19FB-48A2-F1F1-B006-49895D68397F}"/>
          </ac:inkMkLst>
        </pc:inkChg>
        <pc:inkChg chg="add del">
          <ac:chgData name="Tim Cook" userId="d1c7cfb340f2c7ab" providerId="LiveId" clId="{24ACC167-D70A-4D71-BB28-A6F4FEEB546C}" dt="2023-03-21T21:47:16.547" v="303"/>
          <ac:inkMkLst>
            <pc:docMk/>
            <pc:sldMk cId="2902850203" sldId="457"/>
            <ac:inkMk id="54" creationId="{E1CCFD06-CCD6-EB3C-09CD-796FEB209899}"/>
          </ac:inkMkLst>
        </pc:inkChg>
        <pc:inkChg chg="add del">
          <ac:chgData name="Tim Cook" userId="d1c7cfb340f2c7ab" providerId="LiveId" clId="{24ACC167-D70A-4D71-BB28-A6F4FEEB546C}" dt="2023-03-21T21:47:16.548" v="305"/>
          <ac:inkMkLst>
            <pc:docMk/>
            <pc:sldMk cId="2902850203" sldId="457"/>
            <ac:inkMk id="55" creationId="{DC3D4D37-7444-DDC3-DF31-48C8CAAC9772}"/>
          </ac:inkMkLst>
        </pc:inkChg>
        <pc:inkChg chg="add del">
          <ac:chgData name="Tim Cook" userId="d1c7cfb340f2c7ab" providerId="LiveId" clId="{24ACC167-D70A-4D71-BB28-A6F4FEEB546C}" dt="2023-03-21T21:47:16.548" v="304"/>
          <ac:inkMkLst>
            <pc:docMk/>
            <pc:sldMk cId="2902850203" sldId="457"/>
            <ac:inkMk id="56" creationId="{62FD3664-28EA-3327-C6FD-3A15F08A112A}"/>
          </ac:inkMkLst>
        </pc:inkChg>
        <pc:inkChg chg="add del">
          <ac:chgData name="Tim Cook" userId="d1c7cfb340f2c7ab" providerId="LiveId" clId="{24ACC167-D70A-4D71-BB28-A6F4FEEB546C}" dt="2023-03-21T21:47:16.548" v="306"/>
          <ac:inkMkLst>
            <pc:docMk/>
            <pc:sldMk cId="2902850203" sldId="457"/>
            <ac:inkMk id="57" creationId="{F9C2F097-A264-91AB-874D-936DC9CF70F5}"/>
          </ac:inkMkLst>
        </pc:inkChg>
        <pc:inkChg chg="add del">
          <ac:chgData name="Tim Cook" userId="d1c7cfb340f2c7ab" providerId="LiveId" clId="{24ACC167-D70A-4D71-BB28-A6F4FEEB546C}" dt="2023-03-21T21:47:16.548" v="307"/>
          <ac:inkMkLst>
            <pc:docMk/>
            <pc:sldMk cId="2902850203" sldId="457"/>
            <ac:inkMk id="58" creationId="{9491CB81-708B-E3DB-B745-C4AF1B572A4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59" creationId="{D7A81607-AB3F-E117-3D5D-3CF098F213C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0" creationId="{905E485A-E3C9-A052-6985-12464E41FC7C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1" creationId="{B985EADA-47B1-7DA7-50B6-5634ED13FD7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2" creationId="{FB8CDEB6-87DC-2DE9-AD8F-803D40EC30D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3" creationId="{3A1F9EFD-D3C2-1493-4241-70209438DA1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4" creationId="{130732D3-2D3A-03C4-D175-449FC7ED6F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5" creationId="{60027523-2249-A490-087B-B0EA5BD0D2E8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6" creationId="{2A35FB69-D0C4-0DCD-CF52-FD1E8F40090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7" creationId="{3D8FA894-E4D4-B8E4-B7C7-F441837297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8" creationId="{E7F01F4D-A793-0B40-C5BF-93E0D4B9A56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9" creationId="{641803EF-4B1A-A63D-220B-FE17597FD14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0" creationId="{FFC1635B-8392-C130-7761-9E7F43FD1C6E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1" creationId="{2D54E9D3-3DE3-B7BA-A855-82D38F71252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2" creationId="{9F06D917-FCBC-AFE1-7ED1-DCC8C90FA09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3" creationId="{F634CA78-D261-01CC-DDF5-8F1EF9AA8FEC}"/>
          </ac:inkMkLst>
        </pc:inkChg>
      </pc:sldChg>
      <pc:sldChg chg="addSp delSp modSp mod">
        <pc:chgData name="Tim Cook" userId="d1c7cfb340f2c7ab" providerId="LiveId" clId="{24ACC167-D70A-4D71-BB28-A6F4FEEB546C}" dt="2023-03-21T21:55:49.054" v="720"/>
        <pc:sldMkLst>
          <pc:docMk/>
          <pc:sldMk cId="4071529067" sldId="458"/>
        </pc:sldMkLst>
        <pc:spChg chg="del">
          <ac:chgData name="Tim Cook" userId="d1c7cfb340f2c7ab" providerId="LiveId" clId="{24ACC167-D70A-4D71-BB28-A6F4FEEB546C}" dt="2023-03-21T21:49:54.369" v="324" actId="478"/>
          <ac:spMkLst>
            <pc:docMk/>
            <pc:sldMk cId="4071529067" sldId="458"/>
            <ac:spMk id="3" creationId="{8EAC161C-BAFC-864D-F5AF-09B3630D3C6C}"/>
          </ac:spMkLst>
        </pc:s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1" creationId="{27C50954-1271-F094-C28B-AA8CAFDE51A7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2" creationId="{6E517EA2-B2CA-9642-3B7A-1F1A4364B9DA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3" creationId="{BCE8577D-25BA-3915-79A0-0CB6FA136202}"/>
          </ac:grpSpMkLst>
        </pc:grpChg>
        <pc:grpChg chg="mod">
          <ac:chgData name="Tim Cook" userId="d1c7cfb340f2c7ab" providerId="LiveId" clId="{24ACC167-D70A-4D71-BB28-A6F4FEEB546C}" dt="2023-03-21T21:50:31.447" v="373"/>
          <ac:grpSpMkLst>
            <pc:docMk/>
            <pc:sldMk cId="4071529067" sldId="458"/>
            <ac:grpSpMk id="42" creationId="{7337A3C8-4F98-617A-81A9-7B90C43C652C}"/>
          </ac:grpSpMkLst>
        </pc:grpChg>
        <pc:grpChg chg="del 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50" creationId="{E9FC3B4B-72FB-ACAC-67B7-9EBE58A67196}"/>
          </ac:grpSpMkLst>
        </pc:grpChg>
        <pc:grpChg chg="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68" creationId="{A28A174F-29E9-898C-F446-F65829970915}"/>
          </ac:grpSpMkLst>
        </pc:grpChg>
        <pc:grpChg chg="del mod">
          <ac:chgData name="Tim Cook" userId="d1c7cfb340f2c7ab" providerId="LiveId" clId="{24ACC167-D70A-4D71-BB28-A6F4FEEB546C}" dt="2023-03-21T21:51:11.384" v="409"/>
          <ac:grpSpMkLst>
            <pc:docMk/>
            <pc:sldMk cId="4071529067" sldId="458"/>
            <ac:grpSpMk id="71" creationId="{DDAE1963-E7EA-5D02-7D26-052D01D20DE9}"/>
          </ac:grpSpMkLst>
        </pc:grpChg>
        <pc:grpChg chg="del mod">
          <ac:chgData name="Tim Cook" userId="d1c7cfb340f2c7ab" providerId="LiveId" clId="{24ACC167-D70A-4D71-BB28-A6F4FEEB546C}" dt="2023-03-21T21:51:24.656" v="422"/>
          <ac:grpSpMkLst>
            <pc:docMk/>
            <pc:sldMk cId="4071529067" sldId="458"/>
            <ac:grpSpMk id="78" creationId="{C7B65182-289E-9185-340F-6DD66DE1B4E4}"/>
          </ac:grpSpMkLst>
        </pc:grpChg>
        <pc:grpChg chg="del mod">
          <ac:chgData name="Tim Cook" userId="d1c7cfb340f2c7ab" providerId="LiveId" clId="{24ACC167-D70A-4D71-BB28-A6F4FEEB546C}" dt="2023-03-21T21:51:28.653" v="428"/>
          <ac:grpSpMkLst>
            <pc:docMk/>
            <pc:sldMk cId="4071529067" sldId="458"/>
            <ac:grpSpMk id="81" creationId="{C8E5F988-6895-91CB-B8BD-1D24A09CB6D7}"/>
          </ac:grpSpMkLst>
        </pc:grpChg>
        <pc:grpChg chg="del mod">
          <ac:chgData name="Tim Cook" userId="d1c7cfb340f2c7ab" providerId="LiveId" clId="{24ACC167-D70A-4D71-BB28-A6F4FEEB546C}" dt="2023-03-21T21:51:37.041" v="437"/>
          <ac:grpSpMkLst>
            <pc:docMk/>
            <pc:sldMk cId="4071529067" sldId="458"/>
            <ac:grpSpMk id="86" creationId="{A29D873F-923F-9651-FB8A-02FC980386FB}"/>
          </ac:grpSpMkLst>
        </pc:grpChg>
        <pc:grpChg chg="del mod">
          <ac:chgData name="Tim Cook" userId="d1c7cfb340f2c7ab" providerId="LiveId" clId="{24ACC167-D70A-4D71-BB28-A6F4FEEB546C}" dt="2023-03-21T21:51:39.019" v="439"/>
          <ac:grpSpMkLst>
            <pc:docMk/>
            <pc:sldMk cId="4071529067" sldId="458"/>
            <ac:grpSpMk id="88" creationId="{91FA0B88-C5CA-BAFE-AFC6-580C5341FB1F}"/>
          </ac:grpSpMkLst>
        </pc:grpChg>
        <pc:grpChg chg="del mod">
          <ac:chgData name="Tim Cook" userId="d1c7cfb340f2c7ab" providerId="LiveId" clId="{24ACC167-D70A-4D71-BB28-A6F4FEEB546C}" dt="2023-03-21T21:51:44.374" v="446"/>
          <ac:grpSpMkLst>
            <pc:docMk/>
            <pc:sldMk cId="4071529067" sldId="458"/>
            <ac:grpSpMk id="92" creationId="{69F402FB-515D-309B-93CF-A90E2C7F414C}"/>
          </ac:grpSpMkLst>
        </pc:grpChg>
        <pc:grpChg chg="del mod">
          <ac:chgData name="Tim Cook" userId="d1c7cfb340f2c7ab" providerId="LiveId" clId="{24ACC167-D70A-4D71-BB28-A6F4FEEB546C}" dt="2023-03-21T21:51:48.175" v="452"/>
          <ac:grpSpMkLst>
            <pc:docMk/>
            <pc:sldMk cId="4071529067" sldId="458"/>
            <ac:grpSpMk id="95" creationId="{499979CB-DB55-6D33-DAF3-D28F72F59873}"/>
          </ac:grpSpMkLst>
        </pc:grpChg>
        <pc:grpChg chg="del 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97" creationId="{22F3FFE0-4665-1979-8C6D-28D79214838F}"/>
          </ac:grpSpMkLst>
        </pc:grpChg>
        <pc:grpChg chg="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101" creationId="{AD7F9770-A6D9-77B1-CC3C-819F324587E1}"/>
          </ac:grpSpMkLst>
        </pc:grpChg>
        <pc:grpChg chg="mod">
          <ac:chgData name="Tim Cook" userId="d1c7cfb340f2c7ab" providerId="LiveId" clId="{24ACC167-D70A-4D71-BB28-A6F4FEEB546C}" dt="2023-03-21T21:51:56.740" v="464"/>
          <ac:grpSpMkLst>
            <pc:docMk/>
            <pc:sldMk cId="4071529067" sldId="458"/>
            <ac:grpSpMk id="109" creationId="{F81857F3-4922-5B93-EFDD-36B0694C39A6}"/>
          </ac:grpSpMkLst>
        </pc:grpChg>
        <pc:grpChg chg="mod">
          <ac:chgData name="Tim Cook" userId="d1c7cfb340f2c7ab" providerId="LiveId" clId="{24ACC167-D70A-4D71-BB28-A6F4FEEB546C}" dt="2023-03-21T21:52:18.916" v="477"/>
          <ac:grpSpMkLst>
            <pc:docMk/>
            <pc:sldMk cId="4071529067" sldId="458"/>
            <ac:grpSpMk id="113" creationId="{DABDDD64-6DA2-5018-8DD9-6496832393DE}"/>
          </ac:grpSpMkLst>
        </pc:grpChg>
        <pc:grpChg chg="del 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19" creationId="{8F7DE142-E752-B7C9-ECC6-5CB864EBC679}"/>
          </ac:grpSpMkLst>
        </pc:grpChg>
        <pc:grpChg chg="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21" creationId="{97CB3133-79AD-9D09-4BF8-A856B73CE815}"/>
          </ac:grpSpMkLst>
        </pc:grpChg>
        <pc:grpChg chg="del mod">
          <ac:chgData name="Tim Cook" userId="d1c7cfb340f2c7ab" providerId="LiveId" clId="{24ACC167-D70A-4D71-BB28-A6F4FEEB546C}" dt="2023-03-21T21:52:57.435" v="504"/>
          <ac:grpSpMkLst>
            <pc:docMk/>
            <pc:sldMk cId="4071529067" sldId="458"/>
            <ac:grpSpMk id="133" creationId="{12C5D7C6-8377-EDE9-C72F-A8A4E177781D}"/>
          </ac:grpSpMkLst>
        </pc:grpChg>
        <pc:grpChg chg="del 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0" creationId="{5F4F7EB9-C496-CBCC-CBE5-929EDF239287}"/>
          </ac:grpSpMkLst>
        </pc:grpChg>
        <pc:grpChg chg="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8" creationId="{51C1A0DE-D2D5-EF91-8020-1C9C3B704F27}"/>
          </ac:grpSpMkLst>
        </pc:grpChg>
        <pc:grpChg chg="mod">
          <ac:chgData name="Tim Cook" userId="d1c7cfb340f2c7ab" providerId="LiveId" clId="{24ACC167-D70A-4D71-BB28-A6F4FEEB546C}" dt="2023-03-21T21:53:25.217" v="524"/>
          <ac:grpSpMkLst>
            <pc:docMk/>
            <pc:sldMk cId="4071529067" sldId="458"/>
            <ac:grpSpMk id="153" creationId="{98A61D90-06B9-3675-9628-E1FEAE5B5B62}"/>
          </ac:grpSpMkLst>
        </pc:grpChg>
        <pc:grpChg chg="del mod">
          <ac:chgData name="Tim Cook" userId="d1c7cfb340f2c7ab" providerId="LiveId" clId="{24ACC167-D70A-4D71-BB28-A6F4FEEB546C}" dt="2023-03-21T21:54:04.408" v="581"/>
          <ac:grpSpMkLst>
            <pc:docMk/>
            <pc:sldMk cId="4071529067" sldId="458"/>
            <ac:grpSpMk id="156" creationId="{F434A31F-DD2C-1647-5CC1-DBDEAF50F525}"/>
          </ac:grpSpMkLst>
        </pc:grpChg>
        <pc:grpChg chg="del mod">
          <ac:chgData name="Tim Cook" userId="d1c7cfb340f2c7ab" providerId="LiveId" clId="{24ACC167-D70A-4D71-BB28-A6F4FEEB546C}" dt="2023-03-21T21:53:37.427" v="546"/>
          <ac:grpSpMkLst>
            <pc:docMk/>
            <pc:sldMk cId="4071529067" sldId="458"/>
            <ac:grpSpMk id="159" creationId="{D9974DA2-0D1A-C210-02F0-1420AAD86952}"/>
          </ac:grpSpMkLst>
        </pc:grpChg>
        <pc:grpChg chg="del mod">
          <ac:chgData name="Tim Cook" userId="d1c7cfb340f2c7ab" providerId="LiveId" clId="{24ACC167-D70A-4D71-BB28-A6F4FEEB546C}" dt="2023-03-21T21:54:07.008" v="589"/>
          <ac:grpSpMkLst>
            <pc:docMk/>
            <pc:sldMk cId="4071529067" sldId="458"/>
            <ac:grpSpMk id="175" creationId="{1833B6CF-B1B1-A296-0E40-3FFED0737CC7}"/>
          </ac:grpSpMkLst>
        </pc:grpChg>
        <pc:grpChg chg="del mod">
          <ac:chgData name="Tim Cook" userId="d1c7cfb340f2c7ab" providerId="LiveId" clId="{24ACC167-D70A-4D71-BB28-A6F4FEEB546C}" dt="2023-03-21T21:54:05.593" v="584"/>
          <ac:grpSpMkLst>
            <pc:docMk/>
            <pc:sldMk cId="4071529067" sldId="458"/>
            <ac:grpSpMk id="176" creationId="{2EB44E5C-8724-2A17-04C5-FF1B4B6624A1}"/>
          </ac:grpSpMkLst>
        </pc:grpChg>
        <pc:grpChg chg="del mod">
          <ac:chgData name="Tim Cook" userId="d1c7cfb340f2c7ab" providerId="LiveId" clId="{24ACC167-D70A-4D71-BB28-A6F4FEEB546C}" dt="2023-03-21T21:54:05.593" v="585"/>
          <ac:grpSpMkLst>
            <pc:docMk/>
            <pc:sldMk cId="4071529067" sldId="458"/>
            <ac:grpSpMk id="177" creationId="{F969DF64-8F8A-0B97-CCA9-5A198D436597}"/>
          </ac:grpSpMkLst>
        </pc:grpChg>
        <pc:grpChg chg="mod">
          <ac:chgData name="Tim Cook" userId="d1c7cfb340f2c7ab" providerId="LiveId" clId="{24ACC167-D70A-4D71-BB28-A6F4FEEB546C}" dt="2023-03-21T21:54:13.294" v="591" actId="1076"/>
          <ac:grpSpMkLst>
            <pc:docMk/>
            <pc:sldMk cId="4071529067" sldId="458"/>
            <ac:grpSpMk id="178" creationId="{CE079E46-D24A-77B9-5471-B7A1ED1C93B1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192" creationId="{9C5B5377-908A-9A0B-5577-90F443B0744B}"/>
          </ac:grpSpMkLst>
        </pc:grpChg>
        <pc:grpChg chg="mod">
          <ac:chgData name="Tim Cook" userId="d1c7cfb340f2c7ab" providerId="LiveId" clId="{24ACC167-D70A-4D71-BB28-A6F4FEEB546C}" dt="2023-03-21T21:53:57.147" v="579"/>
          <ac:grpSpMkLst>
            <pc:docMk/>
            <pc:sldMk cId="4071529067" sldId="458"/>
            <ac:grpSpMk id="202" creationId="{3A2DBFA8-9FA4-2A23-0BFC-D60A66547D8A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09" creationId="{F4F8DDD6-0062-1DBB-EA0C-4BA66AAD2517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10" creationId="{5325D717-7E81-113C-A1CC-324179C74EF3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218" creationId="{AD4E952A-0647-4FBA-371F-70AE505D8CFA}"/>
          </ac:grpSpMkLst>
        </pc:grpChg>
        <pc:grpChg chg="del mod">
          <ac:chgData name="Tim Cook" userId="d1c7cfb340f2c7ab" providerId="LiveId" clId="{24ACC167-D70A-4D71-BB28-A6F4FEEB546C}" dt="2023-03-21T21:54:27.722" v="619"/>
          <ac:grpSpMkLst>
            <pc:docMk/>
            <pc:sldMk cId="4071529067" sldId="458"/>
            <ac:grpSpMk id="224" creationId="{F5844C86-77BA-BE5F-1FAA-622BBB2231EC}"/>
          </ac:grpSpMkLst>
        </pc:grpChg>
        <pc:grpChg chg="del mod">
          <ac:chgData name="Tim Cook" userId="d1c7cfb340f2c7ab" providerId="LiveId" clId="{24ACC167-D70A-4D71-BB28-A6F4FEEB546C}" dt="2023-03-21T21:54:28.831" v="627"/>
          <ac:grpSpMkLst>
            <pc:docMk/>
            <pc:sldMk cId="4071529067" sldId="458"/>
            <ac:grpSpMk id="225" creationId="{8E1F017A-85E5-62E5-5F26-51DC2462FE15}"/>
          </ac:grpSpMkLst>
        </pc:grpChg>
        <pc:grpChg chg="mod">
          <ac:chgData name="Tim Cook" userId="d1c7cfb340f2c7ab" providerId="LiveId" clId="{24ACC167-D70A-4D71-BB28-A6F4FEEB546C}" dt="2023-03-21T21:54:33.322" v="634"/>
          <ac:grpSpMkLst>
            <pc:docMk/>
            <pc:sldMk cId="4071529067" sldId="458"/>
            <ac:grpSpMk id="231" creationId="{BB44DA1E-4797-54F5-3B61-E14A04BFE705}"/>
          </ac:grpSpMkLst>
        </pc:grpChg>
        <pc:grpChg chg="del mod">
          <ac:chgData name="Tim Cook" userId="d1c7cfb340f2c7ab" providerId="LiveId" clId="{24ACC167-D70A-4D71-BB28-A6F4FEEB546C}" dt="2023-03-21T21:54:55.752" v="650"/>
          <ac:grpSpMkLst>
            <pc:docMk/>
            <pc:sldMk cId="4071529067" sldId="458"/>
            <ac:grpSpMk id="240" creationId="{0A05A799-0AE4-04AC-1780-D365435AA3FE}"/>
          </ac:grpSpMkLst>
        </pc:grpChg>
        <pc:grpChg chg="del mod">
          <ac:chgData name="Tim Cook" userId="d1c7cfb340f2c7ab" providerId="LiveId" clId="{24ACC167-D70A-4D71-BB28-A6F4FEEB546C}" dt="2023-03-21T21:54:59.691" v="654"/>
          <ac:grpSpMkLst>
            <pc:docMk/>
            <pc:sldMk cId="4071529067" sldId="458"/>
            <ac:grpSpMk id="242" creationId="{528956F3-A5F0-452A-F9BC-8F9CCD7892C6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47" creationId="{F7D9DBFE-38CC-71A8-D867-45DF271CC82C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51" creationId="{5E399815-10C1-8549-19C1-D08D1AE31629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53" creationId="{50ADD544-1FA0-89EA-177D-65A9F477B195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62" creationId="{C9017E8C-34D9-5CDD-D347-75CAB241544C}"/>
          </ac:grpSpMkLst>
        </pc:grpChg>
        <pc:grpChg chg="del mod">
          <ac:chgData name="Tim Cook" userId="d1c7cfb340f2c7ab" providerId="LiveId" clId="{24ACC167-D70A-4D71-BB28-A6F4FEEB546C}" dt="2023-03-21T21:55:18.434" v="680"/>
          <ac:grpSpMkLst>
            <pc:docMk/>
            <pc:sldMk cId="4071529067" sldId="458"/>
            <ac:grpSpMk id="263" creationId="{664CC967-44E3-80C5-A176-4675089347E2}"/>
          </ac:grpSpMkLst>
        </pc:grpChg>
        <pc:grpChg chg="del 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5" creationId="{5DD6B6FC-2036-AD43-E061-CF5F29D7CBBE}"/>
          </ac:grpSpMkLst>
        </pc:grpChg>
        <pc:grpChg chg="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8" creationId="{2E9419BA-A06E-EC09-C0BF-AB11BAAD3701}"/>
          </ac:grpSpMkLst>
        </pc:grpChg>
        <pc:grpChg chg="mod">
          <ac:chgData name="Tim Cook" userId="d1c7cfb340f2c7ab" providerId="LiveId" clId="{24ACC167-D70A-4D71-BB28-A6F4FEEB546C}" dt="2023-03-21T21:55:27.274" v="686"/>
          <ac:grpSpMkLst>
            <pc:docMk/>
            <pc:sldMk cId="4071529067" sldId="458"/>
            <ac:grpSpMk id="271" creationId="{8F492CC3-5EDC-BC78-4384-6E972DC7B72F}"/>
          </ac:grpSpMkLst>
        </pc:grpChg>
        <pc:grpChg chg="mod">
          <ac:chgData name="Tim Cook" userId="d1c7cfb340f2c7ab" providerId="LiveId" clId="{24ACC167-D70A-4D71-BB28-A6F4FEEB546C}" dt="2023-03-21T21:55:31.927" v="694"/>
          <ac:grpSpMkLst>
            <pc:docMk/>
            <pc:sldMk cId="4071529067" sldId="458"/>
            <ac:grpSpMk id="278" creationId="{586942BA-9055-7266-FDA2-C196A991088A}"/>
          </ac:grpSpMkLst>
        </pc:grpChg>
        <pc:grpChg chg="mod">
          <ac:chgData name="Tim Cook" userId="d1c7cfb340f2c7ab" providerId="LiveId" clId="{24ACC167-D70A-4D71-BB28-A6F4FEEB546C}" dt="2023-03-21T21:55:39.455" v="701"/>
          <ac:grpSpMkLst>
            <pc:docMk/>
            <pc:sldMk cId="4071529067" sldId="458"/>
            <ac:grpSpMk id="284" creationId="{E53185CC-C72F-29CE-112C-A78D790A3C72}"/>
          </ac:grpSpMkLst>
        </pc:grpChg>
        <pc:grpChg chg="del 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3" creationId="{37ED2B46-4F9F-447F-CBFE-C859C5AE2653}"/>
          </ac:grpSpMkLst>
        </pc:grpChg>
        <pc:grpChg chg="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4" creationId="{9E5F6321-0358-EEC1-A813-3746176F1EA2}"/>
          </ac:grpSpMkLst>
        </pc:grpChg>
        <pc:inkChg chg="add del">
          <ac:chgData name="Tim Cook" userId="d1c7cfb340f2c7ab" providerId="LiveId" clId="{24ACC167-D70A-4D71-BB28-A6F4FEEB546C}" dt="2023-03-21T21:50:08.961" v="334"/>
          <ac:inkMkLst>
            <pc:docMk/>
            <pc:sldMk cId="4071529067" sldId="458"/>
            <ac:inkMk id="4" creationId="{743A1527-5469-8A2D-54A4-135FF7FC5AD8}"/>
          </ac:inkMkLst>
        </pc:inkChg>
        <pc:inkChg chg="add del">
          <ac:chgData name="Tim Cook" userId="d1c7cfb340f2c7ab" providerId="LiveId" clId="{24ACC167-D70A-4D71-BB28-A6F4FEEB546C}" dt="2023-03-21T21:50:08.961" v="330"/>
          <ac:inkMkLst>
            <pc:docMk/>
            <pc:sldMk cId="4071529067" sldId="458"/>
            <ac:inkMk id="5" creationId="{3788B055-90D8-19E7-F795-D06408B47E49}"/>
          </ac:inkMkLst>
        </pc:inkChg>
        <pc:inkChg chg="add del">
          <ac:chgData name="Tim Cook" userId="d1c7cfb340f2c7ab" providerId="LiveId" clId="{24ACC167-D70A-4D71-BB28-A6F4FEEB546C}" dt="2023-03-21T21:50:08.961" v="333"/>
          <ac:inkMkLst>
            <pc:docMk/>
            <pc:sldMk cId="4071529067" sldId="458"/>
            <ac:inkMk id="6" creationId="{A2CD1E70-F50A-2AAB-5656-E044647471E8}"/>
          </ac:inkMkLst>
        </pc:inkChg>
        <pc:inkChg chg="add del">
          <ac:chgData name="Tim Cook" userId="d1c7cfb340f2c7ab" providerId="LiveId" clId="{24ACC167-D70A-4D71-BB28-A6F4FEEB546C}" dt="2023-03-21T21:50:08.961" v="332"/>
          <ac:inkMkLst>
            <pc:docMk/>
            <pc:sldMk cId="4071529067" sldId="458"/>
            <ac:inkMk id="7" creationId="{8124FC5E-042D-DC20-DB34-194D94220C6C}"/>
          </ac:inkMkLst>
        </pc:inkChg>
        <pc:inkChg chg="add del">
          <ac:chgData name="Tim Cook" userId="d1c7cfb340f2c7ab" providerId="LiveId" clId="{24ACC167-D70A-4D71-BB28-A6F4FEEB546C}" dt="2023-03-21T21:50:08.961" v="331"/>
          <ac:inkMkLst>
            <pc:docMk/>
            <pc:sldMk cId="4071529067" sldId="458"/>
            <ac:inkMk id="8" creationId="{2C010905-4D03-8238-32C2-422E216D650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9" creationId="{375886F1-1C80-177C-3662-50755A626FF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0" creationId="{1C81529C-4393-E26F-8011-549EF12340F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1" creationId="{97ED747B-C6FA-F586-39C2-B5396D56491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2" creationId="{F3D8E0C7-2852-4A87-474B-7EB6113A72E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3" creationId="{8EA80035-2388-3CD9-F391-DFB609FDEFB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4" creationId="{6CF51B34-9D42-5E00-1CF1-351048BB985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5" creationId="{E7AE8F0D-A76C-9F22-2452-D2A6A1BD103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6" creationId="{24493905-75E7-83AA-A10E-F5CBDED7B1F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7" creationId="{BE34D5F9-F0B8-0450-71F2-E36ADD97EBB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8" creationId="{FFF304FB-8095-94D8-C3D9-7BCE33BCE06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9" creationId="{C31A00DA-F4D3-3099-D69E-7E2154165BF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20" creationId="{AA7B2B36-6E8A-EC86-52A3-3481E85BAF65}"/>
          </ac:inkMkLst>
        </pc:inkChg>
        <pc:inkChg chg="add del">
          <ac:chgData name="Tim Cook" userId="d1c7cfb340f2c7ab" providerId="LiveId" clId="{24ACC167-D70A-4D71-BB28-A6F4FEEB546C}" dt="2023-03-21T21:50:20.901" v="353"/>
          <ac:inkMkLst>
            <pc:docMk/>
            <pc:sldMk cId="4071529067" sldId="458"/>
            <ac:inkMk id="24" creationId="{74BB03BC-9AF0-C23C-0687-E286F4D285CA}"/>
          </ac:inkMkLst>
        </pc:inkChg>
        <pc:inkChg chg="add del">
          <ac:chgData name="Tim Cook" userId="d1c7cfb340f2c7ab" providerId="LiveId" clId="{24ACC167-D70A-4D71-BB28-A6F4FEEB546C}" dt="2023-03-21T21:50:22.300" v="355"/>
          <ac:inkMkLst>
            <pc:docMk/>
            <pc:sldMk cId="4071529067" sldId="458"/>
            <ac:inkMk id="25" creationId="{6EED22FC-F1B7-5785-4ADB-8165B41268E0}"/>
          </ac:inkMkLst>
        </pc:inkChg>
        <pc:inkChg chg="add del">
          <ac:chgData name="Tim Cook" userId="d1c7cfb340f2c7ab" providerId="LiveId" clId="{24ACC167-D70A-4D71-BB28-A6F4FEEB546C}" dt="2023-03-21T21:50:20.901" v="354"/>
          <ac:inkMkLst>
            <pc:docMk/>
            <pc:sldMk cId="4071529067" sldId="458"/>
            <ac:inkMk id="26" creationId="{E46EFB49-9EBA-235B-A482-E9BE72C169B3}"/>
          </ac:inkMkLst>
        </pc:inkChg>
        <pc:inkChg chg="add del">
          <ac:chgData name="Tim Cook" userId="d1c7cfb340f2c7ab" providerId="LiveId" clId="{24ACC167-D70A-4D71-BB28-A6F4FEEB546C}" dt="2023-03-21T21:50:20.901" v="352"/>
          <ac:inkMkLst>
            <pc:docMk/>
            <pc:sldMk cId="4071529067" sldId="458"/>
            <ac:inkMk id="27" creationId="{C6393210-2C41-523C-9D21-4D7DA55C3844}"/>
          </ac:inkMkLst>
        </pc:inkChg>
        <pc:inkChg chg="add del">
          <ac:chgData name="Tim Cook" userId="d1c7cfb340f2c7ab" providerId="LiveId" clId="{24ACC167-D70A-4D71-BB28-A6F4FEEB546C}" dt="2023-03-21T21:50:25.184" v="359"/>
          <ac:inkMkLst>
            <pc:docMk/>
            <pc:sldMk cId="4071529067" sldId="458"/>
            <ac:inkMk id="28" creationId="{7947E12B-D777-C20F-20D8-0B20D5EFC8DD}"/>
          </ac:inkMkLst>
        </pc:inkChg>
        <pc:inkChg chg="add del">
          <ac:chgData name="Tim Cook" userId="d1c7cfb340f2c7ab" providerId="LiveId" clId="{24ACC167-D70A-4D71-BB28-A6F4FEEB546C}" dt="2023-03-21T21:50:25.184" v="360"/>
          <ac:inkMkLst>
            <pc:docMk/>
            <pc:sldMk cId="4071529067" sldId="458"/>
            <ac:inkMk id="29" creationId="{3536CAC8-5141-4BB4-5E07-8B679E3CF508}"/>
          </ac:inkMkLst>
        </pc:inkChg>
        <pc:inkChg chg="add del">
          <ac:chgData name="Tim Cook" userId="d1c7cfb340f2c7ab" providerId="LiveId" clId="{24ACC167-D70A-4D71-BB28-A6F4FEEB546C}" dt="2023-03-21T21:50:25.184" v="361"/>
          <ac:inkMkLst>
            <pc:docMk/>
            <pc:sldMk cId="4071529067" sldId="458"/>
            <ac:inkMk id="30" creationId="{F5F51CCE-2E8A-F486-0DFC-8BE30217FD2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1" creationId="{0A210B28-F157-AD61-58AF-CBDF110CEAB2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2" creationId="{7996FB28-A575-AE08-4529-0F43D41ECCB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3" creationId="{40DA5250-A7CE-A7B0-C3E9-23A14FD0D7C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4" creationId="{22B7D5A7-8695-B1B5-90CA-569E1B5F628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5" creationId="{523944EF-C3FB-18F0-E697-944EE893043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6" creationId="{26154E47-9663-75CE-E1FC-3ACE012E4D4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7" creationId="{A6B1FC82-FB57-2723-0710-C6F79C9F098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8" creationId="{80917535-5A99-62EB-750D-2076C97B49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9" creationId="{7E541A9B-020A-49D4-608A-5C5CF39EA96F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0" creationId="{F45FF339-94E6-7714-25F6-AC9C883527E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1" creationId="{A7E21ADE-BC12-5317-AE98-3C05C5A5A78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3" creationId="{CF231F51-D9CF-7F76-D44C-D6E6AEA26CA9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4" creationId="{6FF5828E-8675-BE8B-AEC6-D5E4DAAB52DB}"/>
          </ac:inkMkLst>
        </pc:inkChg>
        <pc:inkChg chg="add del mod">
          <ac:chgData name="Tim Cook" userId="d1c7cfb340f2c7ab" providerId="LiveId" clId="{24ACC167-D70A-4D71-BB28-A6F4FEEB546C}" dt="2023-03-21T21:50:40.732" v="385"/>
          <ac:inkMkLst>
            <pc:docMk/>
            <pc:sldMk cId="4071529067" sldId="458"/>
            <ac:inkMk id="45" creationId="{D97D7C3B-707F-95EF-E9E7-807BDDCD26EA}"/>
          </ac:inkMkLst>
        </pc:inkChg>
        <pc:inkChg chg="add del mod">
          <ac:chgData name="Tim Cook" userId="d1c7cfb340f2c7ab" providerId="LiveId" clId="{24ACC167-D70A-4D71-BB28-A6F4FEEB546C}" dt="2023-03-21T21:50:40.723" v="383"/>
          <ac:inkMkLst>
            <pc:docMk/>
            <pc:sldMk cId="4071529067" sldId="458"/>
            <ac:inkMk id="46" creationId="{7DC83886-9CB2-BC70-9011-DAA7314B7791}"/>
          </ac:inkMkLst>
        </pc:inkChg>
        <pc:inkChg chg="add del mod">
          <ac:chgData name="Tim Cook" userId="d1c7cfb340f2c7ab" providerId="LiveId" clId="{24ACC167-D70A-4D71-BB28-A6F4FEEB546C}" dt="2023-03-21T21:50:40.723" v="384"/>
          <ac:inkMkLst>
            <pc:docMk/>
            <pc:sldMk cId="4071529067" sldId="458"/>
            <ac:inkMk id="47" creationId="{F0FD6DC7-DD21-7353-6019-308D254DFCEE}"/>
          </ac:inkMkLst>
        </pc:inkChg>
        <pc:inkChg chg="add del mod">
          <ac:chgData name="Tim Cook" userId="d1c7cfb340f2c7ab" providerId="LiveId" clId="{24ACC167-D70A-4D71-BB28-A6F4FEEB546C}" dt="2023-03-21T21:50:40.723" v="382"/>
          <ac:inkMkLst>
            <pc:docMk/>
            <pc:sldMk cId="4071529067" sldId="458"/>
            <ac:inkMk id="48" creationId="{20EDE13F-AA46-6456-73C0-B17770C3609D}"/>
          </ac:inkMkLst>
        </pc:inkChg>
        <pc:inkChg chg="add del mod">
          <ac:chgData name="Tim Cook" userId="d1c7cfb340f2c7ab" providerId="LiveId" clId="{24ACC167-D70A-4D71-BB28-A6F4FEEB546C}" dt="2023-03-21T21:50:40.732" v="386"/>
          <ac:inkMkLst>
            <pc:docMk/>
            <pc:sldMk cId="4071529067" sldId="458"/>
            <ac:inkMk id="49" creationId="{5CD3A267-0BC4-7A5F-BD5E-1E4CBF5A733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1" creationId="{BDDF84FE-B3D6-1FE9-690E-52A6346B8E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2" creationId="{E9E138A8-8808-CF4E-8C4D-8576E610FF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3" creationId="{98563A0D-00D1-12AB-1EF2-5B26EF28B06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4" creationId="{D646E2CA-7609-5268-58EF-E9207025E0A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5" creationId="{47B7B169-8DF1-E9B2-534E-45981235333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6" creationId="{C67DA03A-346C-F0E7-4C7E-BBDD9FE533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7" creationId="{6F31885A-8BA8-2D62-7DF9-5FA11B890BD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8" creationId="{C7BB354A-D527-2667-BE15-8CA39B9AAE1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9" creationId="{9055650B-25CF-A2BF-920A-3DFABC8BF9D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0" creationId="{356FC397-551F-53F1-8B96-D922E13C92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1" creationId="{6C29783E-5C6A-0DE0-9587-FC2D6138514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2" creationId="{01880B2B-2EB8-E546-8B85-EE7633BB429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3" creationId="{4E1795E9-3244-9857-FB1F-2A1B486CF89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4" creationId="{C27F1196-3BCE-DF94-FA67-33456F5508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5" creationId="{3A4D31D0-4AAB-BEDB-4754-E4120D8C81D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6" creationId="{D53FA518-72FE-8FEF-E5FD-772F05732F4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7" creationId="{560F2051-645F-7573-63E3-F12E0BE936F3}"/>
          </ac:inkMkLst>
        </pc:inkChg>
        <pc:inkChg chg="add del mod">
          <ac:chgData name="Tim Cook" userId="d1c7cfb340f2c7ab" providerId="LiveId" clId="{24ACC167-D70A-4D71-BB28-A6F4FEEB546C}" dt="2023-03-21T21:51:11.384" v="409"/>
          <ac:inkMkLst>
            <pc:docMk/>
            <pc:sldMk cId="4071529067" sldId="458"/>
            <ac:inkMk id="69" creationId="{7670B3AE-6F4B-44D4-58BE-F916DC6F0086}"/>
          </ac:inkMkLst>
        </pc:inkChg>
        <pc:inkChg chg="add del mod">
          <ac:chgData name="Tim Cook" userId="d1c7cfb340f2c7ab" providerId="LiveId" clId="{24ACC167-D70A-4D71-BB28-A6F4FEEB546C}" dt="2023-03-21T21:51:11.384" v="410"/>
          <ac:inkMkLst>
            <pc:docMk/>
            <pc:sldMk cId="4071529067" sldId="458"/>
            <ac:inkMk id="70" creationId="{D511A262-ED5D-E470-8715-D7B86984E236}"/>
          </ac:inkMkLst>
        </pc:inkChg>
        <pc:inkChg chg="add del">
          <ac:chgData name="Tim Cook" userId="d1c7cfb340f2c7ab" providerId="LiveId" clId="{24ACC167-D70A-4D71-BB28-A6F4FEEB546C}" dt="2023-03-21T21:51:19.673" v="418"/>
          <ac:inkMkLst>
            <pc:docMk/>
            <pc:sldMk cId="4071529067" sldId="458"/>
            <ac:inkMk id="72" creationId="{A53506D9-613A-C4C5-2048-CC81E1CD8A79}"/>
          </ac:inkMkLst>
        </pc:inkChg>
        <pc:inkChg chg="add del">
          <ac:chgData name="Tim Cook" userId="d1c7cfb340f2c7ab" providerId="LiveId" clId="{24ACC167-D70A-4D71-BB28-A6F4FEEB546C}" dt="2023-03-21T21:51:18.543" v="415"/>
          <ac:inkMkLst>
            <pc:docMk/>
            <pc:sldMk cId="4071529067" sldId="458"/>
            <ac:inkMk id="73" creationId="{E76AF72F-E41E-7121-4525-D0997FA26E3C}"/>
          </ac:inkMkLst>
        </pc:inkChg>
        <pc:inkChg chg="add del">
          <ac:chgData name="Tim Cook" userId="d1c7cfb340f2c7ab" providerId="LiveId" clId="{24ACC167-D70A-4D71-BB28-A6F4FEEB546C}" dt="2023-03-21T21:51:18.558" v="417"/>
          <ac:inkMkLst>
            <pc:docMk/>
            <pc:sldMk cId="4071529067" sldId="458"/>
            <ac:inkMk id="74" creationId="{564778EC-F9A1-2726-1202-C987456B334E}"/>
          </ac:inkMkLst>
        </pc:inkChg>
        <pc:inkChg chg="add del">
          <ac:chgData name="Tim Cook" userId="d1c7cfb340f2c7ab" providerId="LiveId" clId="{24ACC167-D70A-4D71-BB28-A6F4FEEB546C}" dt="2023-03-21T21:51:18.558" v="416"/>
          <ac:inkMkLst>
            <pc:docMk/>
            <pc:sldMk cId="4071529067" sldId="458"/>
            <ac:inkMk id="75" creationId="{BE659EA9-1A00-14EF-58D1-85A2DF5ADF0A}"/>
          </ac:inkMkLst>
        </pc:inkChg>
        <pc:inkChg chg="add del mod">
          <ac:chgData name="Tim Cook" userId="d1c7cfb340f2c7ab" providerId="LiveId" clId="{24ACC167-D70A-4D71-BB28-A6F4FEEB546C}" dt="2023-03-21T21:51:24.656" v="423"/>
          <ac:inkMkLst>
            <pc:docMk/>
            <pc:sldMk cId="4071529067" sldId="458"/>
            <ac:inkMk id="76" creationId="{EAAAE3D2-86BF-9BAE-D301-1189BD9424CD}"/>
          </ac:inkMkLst>
        </pc:inkChg>
        <pc:inkChg chg="add del mod">
          <ac:chgData name="Tim Cook" userId="d1c7cfb340f2c7ab" providerId="LiveId" clId="{24ACC167-D70A-4D71-BB28-A6F4FEEB546C}" dt="2023-03-21T21:51:24.656" v="422"/>
          <ac:inkMkLst>
            <pc:docMk/>
            <pc:sldMk cId="4071529067" sldId="458"/>
            <ac:inkMk id="77" creationId="{7F80CC6B-8CAC-E3FD-3FAF-17826654A2ED}"/>
          </ac:inkMkLst>
        </pc:inkChg>
        <pc:inkChg chg="add del mod">
          <ac:chgData name="Tim Cook" userId="d1c7cfb340f2c7ab" providerId="LiveId" clId="{24ACC167-D70A-4D71-BB28-A6F4FEEB546C}" dt="2023-03-21T21:51:28.684" v="430"/>
          <ac:inkMkLst>
            <pc:docMk/>
            <pc:sldMk cId="4071529067" sldId="458"/>
            <ac:inkMk id="79" creationId="{265D426C-CDAB-4467-FD35-981F506BA3B8}"/>
          </ac:inkMkLst>
        </pc:inkChg>
        <pc:inkChg chg="add del mod">
          <ac:chgData name="Tim Cook" userId="d1c7cfb340f2c7ab" providerId="LiveId" clId="{24ACC167-D70A-4D71-BB28-A6F4FEEB546C}" dt="2023-03-21T21:51:28.653" v="428"/>
          <ac:inkMkLst>
            <pc:docMk/>
            <pc:sldMk cId="4071529067" sldId="458"/>
            <ac:inkMk id="80" creationId="{587ABCC4-CB82-F1F4-E4C1-117069595E5D}"/>
          </ac:inkMkLst>
        </pc:inkChg>
        <pc:inkChg chg="add del">
          <ac:chgData name="Tim Cook" userId="d1c7cfb340f2c7ab" providerId="LiveId" clId="{24ACC167-D70A-4D71-BB28-A6F4FEEB546C}" dt="2023-03-21T21:51:28.684" v="429"/>
          <ac:inkMkLst>
            <pc:docMk/>
            <pc:sldMk cId="4071529067" sldId="458"/>
            <ac:inkMk id="82" creationId="{5EE5AFF0-0E5D-9729-B490-44A2695C65E8}"/>
          </ac:inkMkLst>
        </pc:inkChg>
        <pc:inkChg chg="add del">
          <ac:chgData name="Tim Cook" userId="d1c7cfb340f2c7ab" providerId="LiveId" clId="{24ACC167-D70A-4D71-BB28-A6F4FEEB546C}" dt="2023-03-21T21:51:33.032" v="432"/>
          <ac:inkMkLst>
            <pc:docMk/>
            <pc:sldMk cId="4071529067" sldId="458"/>
            <ac:inkMk id="83" creationId="{B14F1D8B-DA1B-4F7D-6543-EF7BEB7EBAE0}"/>
          </ac:inkMkLst>
        </pc:inkChg>
        <pc:inkChg chg="add del mod">
          <ac:chgData name="Tim Cook" userId="d1c7cfb340f2c7ab" providerId="LiveId" clId="{24ACC167-D70A-4D71-BB28-A6F4FEEB546C}" dt="2023-03-21T21:51:39.019" v="439"/>
          <ac:inkMkLst>
            <pc:docMk/>
            <pc:sldMk cId="4071529067" sldId="458"/>
            <ac:inkMk id="84" creationId="{319A8857-DD6E-F7C0-90FB-6DB4F0C5060B}"/>
          </ac:inkMkLst>
        </pc:inkChg>
        <pc:inkChg chg="add del mod">
          <ac:chgData name="Tim Cook" userId="d1c7cfb340f2c7ab" providerId="LiveId" clId="{24ACC167-D70A-4D71-BB28-A6F4FEEB546C}" dt="2023-03-21T21:51:39.019" v="440"/>
          <ac:inkMkLst>
            <pc:docMk/>
            <pc:sldMk cId="4071529067" sldId="458"/>
            <ac:inkMk id="85" creationId="{32F5CFB1-0BA4-5113-F181-AD774FFD70C7}"/>
          </ac:inkMkLst>
        </pc:inkChg>
        <pc:inkChg chg="add del mod">
          <ac:chgData name="Tim Cook" userId="d1c7cfb340f2c7ab" providerId="LiveId" clId="{24ACC167-D70A-4D71-BB28-A6F4FEEB546C}" dt="2023-03-21T21:51:37.428" v="438"/>
          <ac:inkMkLst>
            <pc:docMk/>
            <pc:sldMk cId="4071529067" sldId="458"/>
            <ac:inkMk id="87" creationId="{38BEC994-0A4D-24A4-574A-35F155F228DA}"/>
          </ac:inkMkLst>
        </pc:inkChg>
        <pc:inkChg chg="add del mod">
          <ac:chgData name="Tim Cook" userId="d1c7cfb340f2c7ab" providerId="LiveId" clId="{24ACC167-D70A-4D71-BB28-A6F4FEEB546C}" dt="2023-03-21T21:51:44.374" v="446"/>
          <ac:inkMkLst>
            <pc:docMk/>
            <pc:sldMk cId="4071529067" sldId="458"/>
            <ac:inkMk id="89" creationId="{19F4CD3B-D76E-705C-7B32-B40077031F39}"/>
          </ac:inkMkLst>
        </pc:inkChg>
        <pc:inkChg chg="add del mod">
          <ac:chgData name="Tim Cook" userId="d1c7cfb340f2c7ab" providerId="LiveId" clId="{24ACC167-D70A-4D71-BB28-A6F4FEEB546C}" dt="2023-03-21T21:51:44.374" v="447"/>
          <ac:inkMkLst>
            <pc:docMk/>
            <pc:sldMk cId="4071529067" sldId="458"/>
            <ac:inkMk id="90" creationId="{A6736885-0B6B-B24D-B0B5-02CBCFBAB3B2}"/>
          </ac:inkMkLst>
        </pc:inkChg>
        <pc:inkChg chg="add del mod">
          <ac:chgData name="Tim Cook" userId="d1c7cfb340f2c7ab" providerId="LiveId" clId="{24ACC167-D70A-4D71-BB28-A6F4FEEB546C}" dt="2023-03-21T21:51:43.344" v="445"/>
          <ac:inkMkLst>
            <pc:docMk/>
            <pc:sldMk cId="4071529067" sldId="458"/>
            <ac:inkMk id="91" creationId="{0E782A4E-E5E5-CE24-0143-02813F820941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3" creationId="{FBD88908-FA87-B78D-AC35-19152ED5838C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4" creationId="{7C7F0B77-702A-1BC2-8E65-038750A0748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6" creationId="{9B7D8D02-7522-AE01-FCE1-1D8FD4CA877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8" creationId="{3B457EDE-7F09-5163-D0BF-46B4449120B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9" creationId="{A8709693-5AD6-59D9-C5F9-AA51F515D11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0" creationId="{1F825796-C3EE-2889-AF9B-68FA011D612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2" creationId="{C9B3B154-030A-2F2D-0523-450D2C3C59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3" creationId="{979081CC-58D3-6EDC-47B1-482FBA24A14E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4" creationId="{171FC6E0-8A2C-AE6D-F1E1-5E033C0D279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5" creationId="{B44D1BFF-4922-CF7F-F4B6-F4DE69CC3DA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6" creationId="{EB8D76C9-D441-C390-7938-F1BB822AC11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7" creationId="{06763AB0-9C9C-BAF6-7CCE-B5771B0D4E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8" creationId="{1AB586E6-C2D8-5BBA-D288-A7728C1CC0B5}"/>
          </ac:inkMkLst>
        </pc:inkChg>
        <pc:inkChg chg="add del mod">
          <ac:chgData name="Tim Cook" userId="d1c7cfb340f2c7ab" providerId="LiveId" clId="{24ACC167-D70A-4D71-BB28-A6F4FEEB546C}" dt="2023-03-21T21:52:18.916" v="477"/>
          <ac:inkMkLst>
            <pc:docMk/>
            <pc:sldMk cId="4071529067" sldId="458"/>
            <ac:inkMk id="110" creationId="{AD8C815A-8481-8518-D9A8-96EE0AD190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1" creationId="{6FB881E9-750F-8B6F-9155-A468E5B2DE84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2" creationId="{D864F4DC-2258-30CD-BEC9-039536462F43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4" creationId="{F415DA4E-316C-6E50-51AB-BDBF45ACAA1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5" creationId="{178C0C93-C8A2-84BA-18ED-1B03A3EDE1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6" creationId="{E1056E4F-591B-CA2C-10D6-E59693F8C9E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7" creationId="{31689611-64D3-BD94-808C-3A4AEDC3407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8" creationId="{E39E368F-9619-40D3-A0A1-213965F9B8F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0" creationId="{67DD6BE5-D4C2-DD74-AD73-148B7C1D6240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2" creationId="{07C4925A-20D6-B409-FBD6-01A068DCD9EF}"/>
          </ac:inkMkLst>
        </pc:inkChg>
        <pc:inkChg chg="add del">
          <ac:chgData name="Tim Cook" userId="d1c7cfb340f2c7ab" providerId="LiveId" clId="{24ACC167-D70A-4D71-BB28-A6F4FEEB546C}" dt="2023-03-21T21:52:28.583" v="480"/>
          <ac:inkMkLst>
            <pc:docMk/>
            <pc:sldMk cId="4071529067" sldId="458"/>
            <ac:inkMk id="123" creationId="{47F97E33-3B39-81AB-46BF-6A2D6D44DB6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4" creationId="{6EBF88D0-F42D-C934-A4A5-F7DAD16230AA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5" creationId="{5C37D56F-A542-31E3-4805-B59713D3031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6" creationId="{8D1F98A3-E398-E2B4-79BE-17323E284689}"/>
          </ac:inkMkLst>
        </pc:inkChg>
        <pc:inkChg chg="add del mod">
          <ac:chgData name="Tim Cook" userId="d1c7cfb340f2c7ab" providerId="LiveId" clId="{24ACC167-D70A-4D71-BB28-A6F4FEEB546C}" dt="2023-03-21T21:53:01.887" v="510"/>
          <ac:inkMkLst>
            <pc:docMk/>
            <pc:sldMk cId="4071529067" sldId="458"/>
            <ac:inkMk id="127" creationId="{FAEAA459-2169-D232-50DD-6881B1CDB131}"/>
          </ac:inkMkLst>
        </pc:inkChg>
        <pc:inkChg chg="add del mod">
          <ac:chgData name="Tim Cook" userId="d1c7cfb340f2c7ab" providerId="LiveId" clId="{24ACC167-D70A-4D71-BB28-A6F4FEEB546C}" dt="2023-03-21T21:52:52.939" v="495"/>
          <ac:inkMkLst>
            <pc:docMk/>
            <pc:sldMk cId="4071529067" sldId="458"/>
            <ac:inkMk id="128" creationId="{538AF35E-CA9A-74EF-ABB3-46EE562F4BF8}"/>
          </ac:inkMkLst>
        </pc:inkChg>
        <pc:inkChg chg="add del mod">
          <ac:chgData name="Tim Cook" userId="d1c7cfb340f2c7ab" providerId="LiveId" clId="{24ACC167-D70A-4D71-BB28-A6F4FEEB546C}" dt="2023-03-21T21:52:52.939" v="494"/>
          <ac:inkMkLst>
            <pc:docMk/>
            <pc:sldMk cId="4071529067" sldId="458"/>
            <ac:inkMk id="129" creationId="{34FE0F34-3AAC-6388-E49D-5B9DE958C90E}"/>
          </ac:inkMkLst>
        </pc:inkChg>
        <pc:inkChg chg="add del mod">
          <ac:chgData name="Tim Cook" userId="d1c7cfb340f2c7ab" providerId="LiveId" clId="{24ACC167-D70A-4D71-BB28-A6F4FEEB546C}" dt="2023-03-21T21:52:52.939" v="493"/>
          <ac:inkMkLst>
            <pc:docMk/>
            <pc:sldMk cId="4071529067" sldId="458"/>
            <ac:inkMk id="130" creationId="{D364464E-4247-41EA-C561-36DB423831E8}"/>
          </ac:inkMkLst>
        </pc:inkChg>
        <pc:inkChg chg="add del mod">
          <ac:chgData name="Tim Cook" userId="d1c7cfb340f2c7ab" providerId="LiveId" clId="{24ACC167-D70A-4D71-BB28-A6F4FEEB546C}" dt="2023-03-21T21:52:52.939" v="496"/>
          <ac:inkMkLst>
            <pc:docMk/>
            <pc:sldMk cId="4071529067" sldId="458"/>
            <ac:inkMk id="131" creationId="{775D936F-2F3E-E67F-121F-ABC1D0527646}"/>
          </ac:inkMkLst>
        </pc:inkChg>
        <pc:inkChg chg="add del mod">
          <ac:chgData name="Tim Cook" userId="d1c7cfb340f2c7ab" providerId="LiveId" clId="{24ACC167-D70A-4D71-BB28-A6F4FEEB546C}" dt="2023-03-21T21:52:52.939" v="497"/>
          <ac:inkMkLst>
            <pc:docMk/>
            <pc:sldMk cId="4071529067" sldId="458"/>
            <ac:inkMk id="132" creationId="{005EB02A-0979-D435-8272-A31AABBAB988}"/>
          </ac:inkMkLst>
        </pc:inkChg>
        <pc:inkChg chg="add del mod">
          <ac:chgData name="Tim Cook" userId="d1c7cfb340f2c7ab" providerId="LiveId" clId="{24ACC167-D70A-4D71-BB28-A6F4FEEB546C}" dt="2023-03-21T21:53:00.118" v="507"/>
          <ac:inkMkLst>
            <pc:docMk/>
            <pc:sldMk cId="4071529067" sldId="458"/>
            <ac:inkMk id="134" creationId="{B45B93ED-0CD3-8D8C-B892-82015D2C4F56}"/>
          </ac:inkMkLst>
        </pc:inkChg>
        <pc:inkChg chg="add del mod">
          <ac:chgData name="Tim Cook" userId="d1c7cfb340f2c7ab" providerId="LiveId" clId="{24ACC167-D70A-4D71-BB28-A6F4FEEB546C}" dt="2023-03-21T21:53:00.118" v="506"/>
          <ac:inkMkLst>
            <pc:docMk/>
            <pc:sldMk cId="4071529067" sldId="458"/>
            <ac:inkMk id="135" creationId="{2B86C850-F4A1-4D31-B8F8-0E7BC3E0C5AF}"/>
          </ac:inkMkLst>
        </pc:inkChg>
        <pc:inkChg chg="add del mod">
          <ac:chgData name="Tim Cook" userId="d1c7cfb340f2c7ab" providerId="LiveId" clId="{24ACC167-D70A-4D71-BB28-A6F4FEEB546C}" dt="2023-03-21T21:53:01.887" v="511"/>
          <ac:inkMkLst>
            <pc:docMk/>
            <pc:sldMk cId="4071529067" sldId="458"/>
            <ac:inkMk id="136" creationId="{35ADAD5E-B7BF-4AE3-6D6C-2036E96D6FA4}"/>
          </ac:inkMkLst>
        </pc:inkChg>
        <pc:inkChg chg="add del mod">
          <ac:chgData name="Tim Cook" userId="d1c7cfb340f2c7ab" providerId="LiveId" clId="{24ACC167-D70A-4D71-BB28-A6F4FEEB546C}" dt="2023-03-21T21:53:00.118" v="508"/>
          <ac:inkMkLst>
            <pc:docMk/>
            <pc:sldMk cId="4071529067" sldId="458"/>
            <ac:inkMk id="137" creationId="{67E2B9AD-2045-E2FA-0559-AC1FB2063E0B}"/>
          </ac:inkMkLst>
        </pc:inkChg>
        <pc:inkChg chg="add del mod">
          <ac:chgData name="Tim Cook" userId="d1c7cfb340f2c7ab" providerId="LiveId" clId="{24ACC167-D70A-4D71-BB28-A6F4FEEB546C}" dt="2023-03-21T21:53:00.118" v="505"/>
          <ac:inkMkLst>
            <pc:docMk/>
            <pc:sldMk cId="4071529067" sldId="458"/>
            <ac:inkMk id="138" creationId="{B3EF0242-30B3-A434-3269-C5D0CBE9101F}"/>
          </ac:inkMkLst>
        </pc:inkChg>
        <pc:inkChg chg="add del mod">
          <ac:chgData name="Tim Cook" userId="d1c7cfb340f2c7ab" providerId="LiveId" clId="{24ACC167-D70A-4D71-BB28-A6F4FEEB546C}" dt="2023-03-21T21:53:01.887" v="509"/>
          <ac:inkMkLst>
            <pc:docMk/>
            <pc:sldMk cId="4071529067" sldId="458"/>
            <ac:inkMk id="139" creationId="{1EAF4A6F-5D19-1943-AD18-0E77393D91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1" creationId="{15129714-A614-A479-B4A2-5D6DB4B9D58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2" creationId="{60C2B4F8-3321-389B-DC86-6702353846BE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3" creationId="{0020A6C0-B298-5639-F35B-053EF82E77F7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4" creationId="{08C9C438-6A53-BCF3-61C8-524E96778C91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5" creationId="{9F984E5C-A5C8-40BC-EA76-96E4BA7C2202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6" creationId="{62413B95-A03E-1B35-05D4-BD7CC091CA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7" creationId="{64B2ED4D-EF3F-69FC-8B16-CBACE211C4C0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49" creationId="{1023A040-E0B2-A6E9-50AA-91CD1480F67A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50" creationId="{527C7095-8E0E-11E5-482F-EE92C2655C18}"/>
          </ac:inkMkLst>
        </pc:inkChg>
        <pc:inkChg chg="add">
          <ac:chgData name="Tim Cook" userId="d1c7cfb340f2c7ab" providerId="LiveId" clId="{24ACC167-D70A-4D71-BB28-A6F4FEEB546C}" dt="2023-03-21T21:53:23.783" v="522" actId="9405"/>
          <ac:inkMkLst>
            <pc:docMk/>
            <pc:sldMk cId="4071529067" sldId="458"/>
            <ac:inkMk id="151" creationId="{4545E570-B70B-D804-58E0-FD0CF20F7024}"/>
          </ac:inkMkLst>
        </pc:inkChg>
        <pc:inkChg chg="add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2" creationId="{689F35CF-06CD-B4A4-AAEC-F00E6EC39381}"/>
          </ac:inkMkLst>
        </pc:inkChg>
        <pc:inkChg chg="add del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4" creationId="{AAD01FBD-239B-CEF0-0B6E-E1B7EFDB3ABA}"/>
          </ac:inkMkLst>
        </pc:inkChg>
        <pc:inkChg chg="add del mod">
          <ac:chgData name="Tim Cook" userId="d1c7cfb340f2c7ab" providerId="LiveId" clId="{24ACC167-D70A-4D71-BB28-A6F4FEEB546C}" dt="2023-03-21T21:54:04.392" v="580"/>
          <ac:inkMkLst>
            <pc:docMk/>
            <pc:sldMk cId="4071529067" sldId="458"/>
            <ac:inkMk id="155" creationId="{44323C4B-F5AA-1221-6422-F0BA8133656E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7" creationId="{52E4A45C-6C1E-A732-D74B-5A52504027F5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8" creationId="{675AE114-5930-18EA-068C-04549DBCD861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0" creationId="{71EF0E43-7E83-7204-A894-9DB14E8FBC82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1" creationId="{6934B931-1224-8738-EC0B-2418FAF0C14C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2" creationId="{0333C085-B4BA-BD04-1B3B-027CE88D3DC9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3" creationId="{FD393FE2-6905-AA1C-0E6F-4BC45856B0AB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4" creationId="{423B18DA-958C-1AAF-8D35-D0567AE93F67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5" creationId="{19DD9E95-284B-746A-AA68-76A88B827F60}"/>
          </ac:inkMkLst>
        </pc:inkChg>
        <pc:inkChg chg="add del mod">
          <ac:chgData name="Tim Cook" userId="d1c7cfb340f2c7ab" providerId="LiveId" clId="{24ACC167-D70A-4D71-BB28-A6F4FEEB546C}" dt="2023-03-21T21:54:05.577" v="582"/>
          <ac:inkMkLst>
            <pc:docMk/>
            <pc:sldMk cId="4071529067" sldId="458"/>
            <ac:inkMk id="166" creationId="{C6DDB2AD-86A1-D4F4-ED8C-D14BBA542B2B}"/>
          </ac:inkMkLst>
        </pc:inkChg>
        <pc:inkChg chg="add del mod">
          <ac:chgData name="Tim Cook" userId="d1c7cfb340f2c7ab" providerId="LiveId" clId="{24ACC167-D70A-4D71-BB28-A6F4FEEB546C}" dt="2023-03-21T21:54:05.593" v="585"/>
          <ac:inkMkLst>
            <pc:docMk/>
            <pc:sldMk cId="4071529067" sldId="458"/>
            <ac:inkMk id="167" creationId="{D07C8439-0C5C-BCCC-CA5C-BD794607FAA1}"/>
          </ac:inkMkLst>
        </pc:inkChg>
        <pc:inkChg chg="add del mod">
          <ac:chgData name="Tim Cook" userId="d1c7cfb340f2c7ab" providerId="LiveId" clId="{24ACC167-D70A-4D71-BB28-A6F4FEEB546C}" dt="2023-03-21T21:54:05.608" v="586"/>
          <ac:inkMkLst>
            <pc:docMk/>
            <pc:sldMk cId="4071529067" sldId="458"/>
            <ac:inkMk id="168" creationId="{AE929135-3393-6B4B-341A-16D831A960D0}"/>
          </ac:inkMkLst>
        </pc:inkChg>
        <pc:inkChg chg="add del mod">
          <ac:chgData name="Tim Cook" userId="d1c7cfb340f2c7ab" providerId="LiveId" clId="{24ACC167-D70A-4D71-BB28-A6F4FEEB546C}" dt="2023-03-21T21:54:05.593" v="584"/>
          <ac:inkMkLst>
            <pc:docMk/>
            <pc:sldMk cId="4071529067" sldId="458"/>
            <ac:inkMk id="169" creationId="{2AC5B6AC-EB63-049B-B7B1-5AD492039617}"/>
          </ac:inkMkLst>
        </pc:inkChg>
        <pc:inkChg chg="add del mod">
          <ac:chgData name="Tim Cook" userId="d1c7cfb340f2c7ab" providerId="LiveId" clId="{24ACC167-D70A-4D71-BB28-A6F4FEEB546C}" dt="2023-03-21T21:54:05.593" v="583"/>
          <ac:inkMkLst>
            <pc:docMk/>
            <pc:sldMk cId="4071529067" sldId="458"/>
            <ac:inkMk id="170" creationId="{CCDD9207-6F27-EC4B-BDFD-0923F6D200ED}"/>
          </ac:inkMkLst>
        </pc:inkChg>
        <pc:inkChg chg="add del mod">
          <ac:chgData name="Tim Cook" userId="d1c7cfb340f2c7ab" providerId="LiveId" clId="{24ACC167-D70A-4D71-BB28-A6F4FEEB546C}" dt="2023-03-21T21:54:07.008" v="587"/>
          <ac:inkMkLst>
            <pc:docMk/>
            <pc:sldMk cId="4071529067" sldId="458"/>
            <ac:inkMk id="171" creationId="{A49E1CA6-E7B8-F949-2D5D-0B2818A06E9A}"/>
          </ac:inkMkLst>
        </pc:inkChg>
        <pc:inkChg chg="add del mod">
          <ac:chgData name="Tim Cook" userId="d1c7cfb340f2c7ab" providerId="LiveId" clId="{24ACC167-D70A-4D71-BB28-A6F4FEEB546C}" dt="2023-03-21T21:54:07.008" v="590"/>
          <ac:inkMkLst>
            <pc:docMk/>
            <pc:sldMk cId="4071529067" sldId="458"/>
            <ac:inkMk id="172" creationId="{0DB7CEA1-9EA7-DDC1-235C-8D50C7895312}"/>
          </ac:inkMkLst>
        </pc:inkChg>
        <pc:inkChg chg="add del mod">
          <ac:chgData name="Tim Cook" userId="d1c7cfb340f2c7ab" providerId="LiveId" clId="{24ACC167-D70A-4D71-BB28-A6F4FEEB546C}" dt="2023-03-21T21:54:07.008" v="588"/>
          <ac:inkMkLst>
            <pc:docMk/>
            <pc:sldMk cId="4071529067" sldId="458"/>
            <ac:inkMk id="173" creationId="{E32483A2-5E3B-7CB8-C097-594ED3DA5A0D}"/>
          </ac:inkMkLst>
        </pc:inkChg>
        <pc:inkChg chg="add del mod">
          <ac:chgData name="Tim Cook" userId="d1c7cfb340f2c7ab" providerId="LiveId" clId="{24ACC167-D70A-4D71-BB28-A6F4FEEB546C}" dt="2023-03-21T21:54:07.008" v="589"/>
          <ac:inkMkLst>
            <pc:docMk/>
            <pc:sldMk cId="4071529067" sldId="458"/>
            <ac:inkMk id="174" creationId="{4BA22E8E-F980-5F50-1EE4-5CB00A7117A4}"/>
          </ac:inkMkLst>
        </pc:inkChg>
        <pc:inkChg chg="add del">
          <ac:chgData name="Tim Cook" userId="d1c7cfb340f2c7ab" providerId="LiveId" clId="{24ACC167-D70A-4D71-BB28-A6F4FEEB546C}" dt="2023-03-21T21:53:41.411" v="554"/>
          <ac:inkMkLst>
            <pc:docMk/>
            <pc:sldMk cId="4071529067" sldId="458"/>
            <ac:inkMk id="179" creationId="{211B7F28-78A2-7643-F43A-A06AF871743C}"/>
          </ac:inkMkLst>
        </pc:inkChg>
        <pc:inkChg chg="add del">
          <ac:chgData name="Tim Cook" userId="d1c7cfb340f2c7ab" providerId="LiveId" clId="{24ACC167-D70A-4D71-BB28-A6F4FEEB546C}" dt="2023-03-21T21:53:41.411" v="552"/>
          <ac:inkMkLst>
            <pc:docMk/>
            <pc:sldMk cId="4071529067" sldId="458"/>
            <ac:inkMk id="180" creationId="{E0C5FC17-527D-172C-7BB0-F98C3D479A58}"/>
          </ac:inkMkLst>
        </pc:inkChg>
        <pc:inkChg chg="add del">
          <ac:chgData name="Tim Cook" userId="d1c7cfb340f2c7ab" providerId="LiveId" clId="{24ACC167-D70A-4D71-BB28-A6F4FEEB546C}" dt="2023-03-21T21:53:41.411" v="551"/>
          <ac:inkMkLst>
            <pc:docMk/>
            <pc:sldMk cId="4071529067" sldId="458"/>
            <ac:inkMk id="181" creationId="{0DBE1DAE-6699-B9BD-11D8-E004C7ED476F}"/>
          </ac:inkMkLst>
        </pc:inkChg>
        <pc:inkChg chg="add del">
          <ac:chgData name="Tim Cook" userId="d1c7cfb340f2c7ab" providerId="LiveId" clId="{24ACC167-D70A-4D71-BB28-A6F4FEEB546C}" dt="2023-03-21T21:53:41.411" v="553"/>
          <ac:inkMkLst>
            <pc:docMk/>
            <pc:sldMk cId="4071529067" sldId="458"/>
            <ac:inkMk id="182" creationId="{1BD5DDE2-4CEE-5217-83D6-FDEFFB07AAE6}"/>
          </ac:inkMkLst>
        </pc:inkChg>
        <pc:inkChg chg="add del mod">
          <ac:chgData name="Tim Cook" userId="d1c7cfb340f2c7ab" providerId="LiveId" clId="{24ACC167-D70A-4D71-BB28-A6F4FEEB546C}" dt="2023-03-21T21:54:28.831" v="628"/>
          <ac:inkMkLst>
            <pc:docMk/>
            <pc:sldMk cId="4071529067" sldId="458"/>
            <ac:inkMk id="183" creationId="{B9B60041-3415-EB5C-0581-D607432EA758}"/>
          </ac:inkMkLst>
        </pc:inkChg>
        <pc:inkChg chg="add del mod">
          <ac:chgData name="Tim Cook" userId="d1c7cfb340f2c7ab" providerId="LiveId" clId="{24ACC167-D70A-4D71-BB28-A6F4FEEB546C}" dt="2023-03-21T21:54:28.831" v="623"/>
          <ac:inkMkLst>
            <pc:docMk/>
            <pc:sldMk cId="4071529067" sldId="458"/>
            <ac:inkMk id="184" creationId="{D6D4083A-D8CE-AA43-8765-B097BD1D51E5}"/>
          </ac:inkMkLst>
        </pc:inkChg>
        <pc:inkChg chg="add del mod">
          <ac:chgData name="Tim Cook" userId="d1c7cfb340f2c7ab" providerId="LiveId" clId="{24ACC167-D70A-4D71-BB28-A6F4FEEB546C}" dt="2023-03-21T21:54:28.831" v="624"/>
          <ac:inkMkLst>
            <pc:docMk/>
            <pc:sldMk cId="4071529067" sldId="458"/>
            <ac:inkMk id="185" creationId="{36F3E1EE-169F-7529-9ECE-6C734F54046D}"/>
          </ac:inkMkLst>
        </pc:inkChg>
        <pc:inkChg chg="add del mod">
          <ac:chgData name="Tim Cook" userId="d1c7cfb340f2c7ab" providerId="LiveId" clId="{24ACC167-D70A-4D71-BB28-A6F4FEEB546C}" dt="2023-03-21T21:54:28.831" v="626"/>
          <ac:inkMkLst>
            <pc:docMk/>
            <pc:sldMk cId="4071529067" sldId="458"/>
            <ac:inkMk id="186" creationId="{C80970CD-62BB-40C2-F753-2455ED91C034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87" creationId="{B0C0EBC5-AB02-2CCD-2B94-F62DB4868E2C}"/>
          </ac:inkMkLst>
        </pc:inkChg>
        <pc:inkChg chg="add del">
          <ac:chgData name="Tim Cook" userId="d1c7cfb340f2c7ab" providerId="LiveId" clId="{24ACC167-D70A-4D71-BB28-A6F4FEEB546C}" dt="2023-03-21T21:53:48.021" v="564"/>
          <ac:inkMkLst>
            <pc:docMk/>
            <pc:sldMk cId="4071529067" sldId="458"/>
            <ac:inkMk id="188" creationId="{CEF7E4AF-A597-8259-FDC8-0B6984C47EA2}"/>
          </ac:inkMkLst>
        </pc:inkChg>
        <pc:inkChg chg="add del">
          <ac:chgData name="Tim Cook" userId="d1c7cfb340f2c7ab" providerId="LiveId" clId="{24ACC167-D70A-4D71-BB28-A6F4FEEB546C}" dt="2023-03-21T21:53:48.021" v="567"/>
          <ac:inkMkLst>
            <pc:docMk/>
            <pc:sldMk cId="4071529067" sldId="458"/>
            <ac:inkMk id="189" creationId="{9EE15EED-6D06-DECA-9295-E88C1512450E}"/>
          </ac:inkMkLst>
        </pc:inkChg>
        <pc:inkChg chg="add del">
          <ac:chgData name="Tim Cook" userId="d1c7cfb340f2c7ab" providerId="LiveId" clId="{24ACC167-D70A-4D71-BB28-A6F4FEEB546C}" dt="2023-03-21T21:53:48.021" v="566"/>
          <ac:inkMkLst>
            <pc:docMk/>
            <pc:sldMk cId="4071529067" sldId="458"/>
            <ac:inkMk id="190" creationId="{84A24F32-6FD4-4171-C0BE-336E594BD794}"/>
          </ac:inkMkLst>
        </pc:inkChg>
        <pc:inkChg chg="add del">
          <ac:chgData name="Tim Cook" userId="d1c7cfb340f2c7ab" providerId="LiveId" clId="{24ACC167-D70A-4D71-BB28-A6F4FEEB546C}" dt="2023-03-21T21:53:48.021" v="565"/>
          <ac:inkMkLst>
            <pc:docMk/>
            <pc:sldMk cId="4071529067" sldId="458"/>
            <ac:inkMk id="191" creationId="{116C24A3-8564-B785-199B-6BFBD218559F}"/>
          </ac:inkMkLst>
        </pc:inkChg>
        <pc:inkChg chg="add del">
          <ac:chgData name="Tim Cook" userId="d1c7cfb340f2c7ab" providerId="LiveId" clId="{24ACC167-D70A-4D71-BB28-A6F4FEEB546C}" dt="2023-03-21T21:53:52.044" v="571"/>
          <ac:inkMkLst>
            <pc:docMk/>
            <pc:sldMk cId="4071529067" sldId="458"/>
            <ac:inkMk id="193" creationId="{22FDA239-6A19-B819-C5B3-4F6E79B3E64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4" creationId="{8B739CF1-D112-E13F-8FD6-DE2ED49428B7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5" creationId="{84B9E492-3E2C-77F3-FE9E-687B534EA0EE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6" creationId="{85E42143-4B74-BD16-3B96-D666B50F619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7" creationId="{C96F29D6-914E-5A15-3655-1D7FCEA3DB7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8" creationId="{D1723749-2936-758F-EE96-92849F43CC66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9" creationId="{B3578F6F-9794-1981-51E7-62E0F012805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0" creationId="{1EB8B723-6A47-ECA7-4312-F9B79AFB72DB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1" creationId="{04FF3396-337A-6F88-ED3A-5EAADBA5DDE8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3" creationId="{F541021D-3923-688D-E846-44335DA49B5F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4" creationId="{5D8B005E-E7D4-45FE-48B5-D8D3451E6F12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5" creationId="{A2583E8D-E80E-02B9-BE77-2D83A8EEF6A5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6" creationId="{8928903B-258C-75E5-3DCF-2CF9E0149506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7" creationId="{7CB1A53C-43F8-3635-8948-DC3E3E04BA0D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8" creationId="{285BE1A1-FA92-AF93-F8E3-45686AAA3A02}"/>
          </ac:inkMkLst>
        </pc:inkChg>
        <pc:inkChg chg="add del mod">
          <ac:chgData name="Tim Cook" userId="d1c7cfb340f2c7ab" providerId="LiveId" clId="{24ACC167-D70A-4D71-BB28-A6F4FEEB546C}" dt="2023-03-21T21:54:27.722" v="617"/>
          <ac:inkMkLst>
            <pc:docMk/>
            <pc:sldMk cId="4071529067" sldId="458"/>
            <ac:inkMk id="211" creationId="{42B12FDB-69AB-42CC-9052-39C07E1E8B9B}"/>
          </ac:inkMkLst>
        </pc:inkChg>
        <pc:inkChg chg="add del mod">
          <ac:chgData name="Tim Cook" userId="d1c7cfb340f2c7ab" providerId="LiveId" clId="{24ACC167-D70A-4D71-BB28-A6F4FEEB546C}" dt="2023-03-21T21:54:27.722" v="616"/>
          <ac:inkMkLst>
            <pc:docMk/>
            <pc:sldMk cId="4071529067" sldId="458"/>
            <ac:inkMk id="212" creationId="{E182BB5D-879C-8104-6833-FEE1F50CA57A}"/>
          </ac:inkMkLst>
        </pc:inkChg>
        <pc:inkChg chg="add del mod">
          <ac:chgData name="Tim Cook" userId="d1c7cfb340f2c7ab" providerId="LiveId" clId="{24ACC167-D70A-4D71-BB28-A6F4FEEB546C}" dt="2023-03-21T21:54:27.722" v="621"/>
          <ac:inkMkLst>
            <pc:docMk/>
            <pc:sldMk cId="4071529067" sldId="458"/>
            <ac:inkMk id="213" creationId="{428E07EE-9472-81C4-FF86-CE5B406481FB}"/>
          </ac:inkMkLst>
        </pc:inkChg>
        <pc:inkChg chg="add del mod">
          <ac:chgData name="Tim Cook" userId="d1c7cfb340f2c7ab" providerId="LiveId" clId="{24ACC167-D70A-4D71-BB28-A6F4FEEB546C}" dt="2023-03-21T21:54:27.722" v="618"/>
          <ac:inkMkLst>
            <pc:docMk/>
            <pc:sldMk cId="4071529067" sldId="458"/>
            <ac:inkMk id="214" creationId="{7F7D24D7-98D1-6E7A-00BC-CD7E721E4D1B}"/>
          </ac:inkMkLst>
        </pc:inkChg>
        <pc:inkChg chg="add del mod">
          <ac:chgData name="Tim Cook" userId="d1c7cfb340f2c7ab" providerId="LiveId" clId="{24ACC167-D70A-4D71-BB28-A6F4FEEB546C}" dt="2023-03-21T21:54:27.722" v="619"/>
          <ac:inkMkLst>
            <pc:docMk/>
            <pc:sldMk cId="4071529067" sldId="458"/>
            <ac:inkMk id="215" creationId="{B2E545B4-C265-8499-40CB-8D330926F7F1}"/>
          </ac:inkMkLst>
        </pc:inkChg>
        <pc:inkChg chg="add del mod">
          <ac:chgData name="Tim Cook" userId="d1c7cfb340f2c7ab" providerId="LiveId" clId="{24ACC167-D70A-4D71-BB28-A6F4FEEB546C}" dt="2023-03-21T21:54:25.990" v="614"/>
          <ac:inkMkLst>
            <pc:docMk/>
            <pc:sldMk cId="4071529067" sldId="458"/>
            <ac:inkMk id="216" creationId="{5718FD34-2F05-D896-EADE-88A5ECFC1888}"/>
          </ac:inkMkLst>
        </pc:inkChg>
        <pc:inkChg chg="add del mod">
          <ac:chgData name="Tim Cook" userId="d1c7cfb340f2c7ab" providerId="LiveId" clId="{24ACC167-D70A-4D71-BB28-A6F4FEEB546C}" dt="2023-03-21T21:54:25.990" v="615"/>
          <ac:inkMkLst>
            <pc:docMk/>
            <pc:sldMk cId="4071529067" sldId="458"/>
            <ac:inkMk id="217" creationId="{F862AADB-38F2-C721-3282-12F8381B896D}"/>
          </ac:inkMkLst>
        </pc:inkChg>
        <pc:inkChg chg="add del mod">
          <ac:chgData name="Tim Cook" userId="d1c7cfb340f2c7ab" providerId="LiveId" clId="{24ACC167-D70A-4D71-BB28-A6F4FEEB546C}" dt="2023-03-21T21:54:27.738" v="622"/>
          <ac:inkMkLst>
            <pc:docMk/>
            <pc:sldMk cId="4071529067" sldId="458"/>
            <ac:inkMk id="219" creationId="{D50B0B46-F35D-792C-FE02-812E896FFFAE}"/>
          </ac:inkMkLst>
        </pc:inkChg>
        <pc:inkChg chg="add del mod">
          <ac:chgData name="Tim Cook" userId="d1c7cfb340f2c7ab" providerId="LiveId" clId="{24ACC167-D70A-4D71-BB28-A6F4FEEB546C}" dt="2023-03-21T21:54:27.722" v="620"/>
          <ac:inkMkLst>
            <pc:docMk/>
            <pc:sldMk cId="4071529067" sldId="458"/>
            <ac:inkMk id="220" creationId="{D16EE1BB-6DB4-7213-F319-95259742961F}"/>
          </ac:inkMkLst>
        </pc:inkChg>
        <pc:inkChg chg="add del mod">
          <ac:chgData name="Tim Cook" userId="d1c7cfb340f2c7ab" providerId="LiveId" clId="{24ACC167-D70A-4D71-BB28-A6F4FEEB546C}" dt="2023-03-21T21:54:28.831" v="627"/>
          <ac:inkMkLst>
            <pc:docMk/>
            <pc:sldMk cId="4071529067" sldId="458"/>
            <ac:inkMk id="221" creationId="{7FE9CC82-68DD-BED9-48F9-29625BE16B6F}"/>
          </ac:inkMkLst>
        </pc:inkChg>
        <pc:inkChg chg="add del mod">
          <ac:chgData name="Tim Cook" userId="d1c7cfb340f2c7ab" providerId="LiveId" clId="{24ACC167-D70A-4D71-BB28-A6F4FEEB546C}" dt="2023-03-21T21:54:28.831" v="625"/>
          <ac:inkMkLst>
            <pc:docMk/>
            <pc:sldMk cId="4071529067" sldId="458"/>
            <ac:inkMk id="222" creationId="{5A512675-CA51-059A-A1B7-D98F618EA2C2}"/>
          </ac:inkMkLst>
        </pc:inkChg>
        <pc:inkChg chg="add del mod">
          <ac:chgData name="Tim Cook" userId="d1c7cfb340f2c7ab" providerId="LiveId" clId="{24ACC167-D70A-4D71-BB28-A6F4FEEB546C}" dt="2023-03-21T21:54:25.990" v="613"/>
          <ac:inkMkLst>
            <pc:docMk/>
            <pc:sldMk cId="4071529067" sldId="458"/>
            <ac:inkMk id="223" creationId="{6229BC36-2361-A895-531F-F038F0AACD8F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6" creationId="{FC72FCA8-319C-0041-454A-3C80473EC6E8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7" creationId="{0A8EE2E4-FF27-DCA6-F02D-686CAFC710F7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8" creationId="{D9DECC66-A4B6-3427-D72B-4D65D47D9BAE}"/>
          </ac:inkMkLst>
        </pc:inkChg>
        <pc:inkChg chg="add">
          <ac:chgData name="Tim Cook" userId="d1c7cfb340f2c7ab" providerId="LiveId" clId="{24ACC167-D70A-4D71-BB28-A6F4FEEB546C}" dt="2023-03-21T21:54:32.410" v="632" actId="9405"/>
          <ac:inkMkLst>
            <pc:docMk/>
            <pc:sldMk cId="4071529067" sldId="458"/>
            <ac:inkMk id="229" creationId="{55015ADB-6639-5167-FDA6-58FFC45D0EE5}"/>
          </ac:inkMkLst>
        </pc:inkChg>
        <pc:inkChg chg="add">
          <ac:chgData name="Tim Cook" userId="d1c7cfb340f2c7ab" providerId="LiveId" clId="{24ACC167-D70A-4D71-BB28-A6F4FEEB546C}" dt="2023-03-21T21:54:32.775" v="633" actId="9405"/>
          <ac:inkMkLst>
            <pc:docMk/>
            <pc:sldMk cId="4071529067" sldId="458"/>
            <ac:inkMk id="230" creationId="{BED18D4D-AF1D-704F-5F15-54631C01C1A3}"/>
          </ac:inkMkLst>
        </pc:inkChg>
        <pc:inkChg chg="add del">
          <ac:chgData name="Tim Cook" userId="d1c7cfb340f2c7ab" providerId="LiveId" clId="{24ACC167-D70A-4D71-BB28-A6F4FEEB546C}" dt="2023-03-21T21:54:42.875" v="638"/>
          <ac:inkMkLst>
            <pc:docMk/>
            <pc:sldMk cId="4071529067" sldId="458"/>
            <ac:inkMk id="232" creationId="{764E675E-100F-2785-08DD-4241158DAF47}"/>
          </ac:inkMkLst>
        </pc:inkChg>
        <pc:inkChg chg="add del">
          <ac:chgData name="Tim Cook" userId="d1c7cfb340f2c7ab" providerId="LiveId" clId="{24ACC167-D70A-4D71-BB28-A6F4FEEB546C}" dt="2023-03-21T21:54:42.875" v="639"/>
          <ac:inkMkLst>
            <pc:docMk/>
            <pc:sldMk cId="4071529067" sldId="458"/>
            <ac:inkMk id="233" creationId="{88219E89-93AA-A4FD-3B03-32E0F7204774}"/>
          </ac:inkMkLst>
        </pc:inkChg>
        <pc:inkChg chg="add del">
          <ac:chgData name="Tim Cook" userId="d1c7cfb340f2c7ab" providerId="LiveId" clId="{24ACC167-D70A-4D71-BB28-A6F4FEEB546C}" dt="2023-03-21T21:54:48.241" v="642"/>
          <ac:inkMkLst>
            <pc:docMk/>
            <pc:sldMk cId="4071529067" sldId="458"/>
            <ac:inkMk id="234" creationId="{30EB0840-2E84-275D-A394-B58AEA796247}"/>
          </ac:inkMkLst>
        </pc:inkChg>
        <pc:inkChg chg="add del">
          <ac:chgData name="Tim Cook" userId="d1c7cfb340f2c7ab" providerId="LiveId" clId="{24ACC167-D70A-4D71-BB28-A6F4FEEB546C}" dt="2023-03-21T21:54:48.241" v="643"/>
          <ac:inkMkLst>
            <pc:docMk/>
            <pc:sldMk cId="4071529067" sldId="458"/>
            <ac:inkMk id="235" creationId="{0D3A0FAA-24C7-7A35-8765-530B5EB9F37B}"/>
          </ac:inkMkLst>
        </pc:inkChg>
        <pc:inkChg chg="add del mod">
          <ac:chgData name="Tim Cook" userId="d1c7cfb340f2c7ab" providerId="LiveId" clId="{24ACC167-D70A-4D71-BB28-A6F4FEEB546C}" dt="2023-03-21T21:54:59.676" v="651"/>
          <ac:inkMkLst>
            <pc:docMk/>
            <pc:sldMk cId="4071529067" sldId="458"/>
            <ac:inkMk id="236" creationId="{F692BE0B-36AF-C61A-A429-25943283D7ED}"/>
          </ac:inkMkLst>
        </pc:inkChg>
        <pc:inkChg chg="add del mod">
          <ac:chgData name="Tim Cook" userId="d1c7cfb340f2c7ab" providerId="LiveId" clId="{24ACC167-D70A-4D71-BB28-A6F4FEEB546C}" dt="2023-03-21T21:54:59.691" v="654"/>
          <ac:inkMkLst>
            <pc:docMk/>
            <pc:sldMk cId="4071529067" sldId="458"/>
            <ac:inkMk id="237" creationId="{B3735929-1865-3E2E-3631-C55A1E0181A8}"/>
          </ac:inkMkLst>
        </pc:inkChg>
        <pc:inkChg chg="add del mod">
          <ac:chgData name="Tim Cook" userId="d1c7cfb340f2c7ab" providerId="LiveId" clId="{24ACC167-D70A-4D71-BB28-A6F4FEEB546C}" dt="2023-03-21T21:54:59.691" v="655"/>
          <ac:inkMkLst>
            <pc:docMk/>
            <pc:sldMk cId="4071529067" sldId="458"/>
            <ac:inkMk id="238" creationId="{A2BF1C15-C09A-240B-7131-016AEBC916AC}"/>
          </ac:inkMkLst>
        </pc:inkChg>
        <pc:inkChg chg="add del mod">
          <ac:chgData name="Tim Cook" userId="d1c7cfb340f2c7ab" providerId="LiveId" clId="{24ACC167-D70A-4D71-BB28-A6F4FEEB546C}" dt="2023-03-21T21:54:59.691" v="653"/>
          <ac:inkMkLst>
            <pc:docMk/>
            <pc:sldMk cId="4071529067" sldId="458"/>
            <ac:inkMk id="239" creationId="{86CA7186-E6BD-E411-5937-A4C00D22F93B}"/>
          </ac:inkMkLst>
        </pc:inkChg>
        <pc:inkChg chg="add del mod">
          <ac:chgData name="Tim Cook" userId="d1c7cfb340f2c7ab" providerId="LiveId" clId="{24ACC167-D70A-4D71-BB28-A6F4FEEB546C}" dt="2023-03-21T21:54:59.691" v="652"/>
          <ac:inkMkLst>
            <pc:docMk/>
            <pc:sldMk cId="4071529067" sldId="458"/>
            <ac:inkMk id="241" creationId="{C18BE31D-FEDB-89CC-9443-98B63AE8DD0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3" creationId="{19B33EF4-E488-5C92-4F2A-6C0D94131C2B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4" creationId="{DF743768-ADD3-50E6-F4EC-0ABE032F5B06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5" creationId="{EFF19A0A-92C7-E1B4-7323-98F7492BAB8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6" creationId="{F6A9DF3F-7D5B-82FD-A929-D01B7A600624}"/>
          </ac:inkMkLst>
        </pc:inkChg>
        <pc:inkChg chg="add del mod">
          <ac:chgData name="Tim Cook" userId="d1c7cfb340f2c7ab" providerId="LiveId" clId="{24ACC167-D70A-4D71-BB28-A6F4FEEB546C}" dt="2023-03-21T21:55:16.108" v="678"/>
          <ac:inkMkLst>
            <pc:docMk/>
            <pc:sldMk cId="4071529067" sldId="458"/>
            <ac:inkMk id="248" creationId="{C4D6F2C8-D4FB-3558-A44B-C8DEFFAA10C5}"/>
          </ac:inkMkLst>
        </pc:inkChg>
        <pc:inkChg chg="add del mod">
          <ac:chgData name="Tim Cook" userId="d1c7cfb340f2c7ab" providerId="LiveId" clId="{24ACC167-D70A-4D71-BB28-A6F4FEEB546C}" dt="2023-03-21T21:55:16.093" v="676"/>
          <ac:inkMkLst>
            <pc:docMk/>
            <pc:sldMk cId="4071529067" sldId="458"/>
            <ac:inkMk id="249" creationId="{14E285F8-0DFC-B849-FC20-57AE49E3BBA6}"/>
          </ac:inkMkLst>
        </pc:inkChg>
        <pc:inkChg chg="add del mod">
          <ac:chgData name="Tim Cook" userId="d1c7cfb340f2c7ab" providerId="LiveId" clId="{24ACC167-D70A-4D71-BB28-A6F4FEEB546C}" dt="2023-03-21T21:55:16.108" v="677"/>
          <ac:inkMkLst>
            <pc:docMk/>
            <pc:sldMk cId="4071529067" sldId="458"/>
            <ac:inkMk id="250" creationId="{B50720B5-4D4C-B491-66A9-F5DCC656AD83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2" creationId="{4C64A2EA-923A-2EEB-C20C-63B16FE9D6C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4" creationId="{D8897604-B66C-AB49-1EC3-60D4CA727EF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5" creationId="{061FCB5E-C756-EAA7-B1F1-20DD71AEB88A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6" creationId="{375E75A4-0AE6-F4BD-A7B2-1B495631CFF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7" creationId="{42F4A2F6-3CFE-461F-A627-AE4A7FF57A3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8" creationId="{3D167D94-4ABD-82FA-8946-3F7D21A5FEF5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9" creationId="{B2D5A902-AC01-6E9E-2818-70A43B926F9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0" creationId="{8F57B5CE-6F7F-6811-E543-B82509DA806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1" creationId="{C9ED73C8-8828-2797-75DE-965581F41BF5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4" creationId="{D6B6D7BD-29D0-770E-702B-6C6A6C780F98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6" creationId="{40F78EFA-F2A7-BBEC-129B-296B8275AB37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7" creationId="{B2A7ED97-83B2-B54E-97A0-A6E0FF99A032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69" creationId="{FBB89AC0-84A9-6065-3664-0C77DA21F210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70" creationId="{52BE1E2F-CF2C-02C0-E32C-84B436C53F60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2" creationId="{9C8BB893-D091-68AF-85D2-CE465413B17E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3" creationId="{444298AC-F69D-8D86-4F66-D127B7D0906C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4" creationId="{461B1B0B-7CF0-7F38-0E4A-E0009364870A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5" creationId="{15896154-6B64-367B-1DB9-421056BCFCD2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6" creationId="{63C4A3C3-1E50-B0C8-EAA7-490F8C899FAD}"/>
          </ac:inkMkLst>
        </pc:inkChg>
        <pc:inkChg chg="add del">
          <ac:chgData name="Tim Cook" userId="d1c7cfb340f2c7ab" providerId="LiveId" clId="{24ACC167-D70A-4D71-BB28-A6F4FEEB546C}" dt="2023-03-21T21:55:31.438" v="693"/>
          <ac:inkMkLst>
            <pc:docMk/>
            <pc:sldMk cId="4071529067" sldId="458"/>
            <ac:inkMk id="277" creationId="{350D6B48-0629-6D6E-BA86-117A71579130}"/>
          </ac:inkMkLst>
        </pc:inkChg>
        <pc:inkChg chg="add del">
          <ac:chgData name="Tim Cook" userId="d1c7cfb340f2c7ab" providerId="LiveId" clId="{24ACC167-D70A-4D71-BB28-A6F4FEEB546C}" dt="2023-03-21T21:55:34.328" v="696"/>
          <ac:inkMkLst>
            <pc:docMk/>
            <pc:sldMk cId="4071529067" sldId="458"/>
            <ac:inkMk id="279" creationId="{A9D12FD7-2C9A-E8CC-FB88-7680BF3432FF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0" creationId="{EAC80362-18AB-C1B1-8824-26E53B8755F7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1" creationId="{17030EE1-CDA0-077E-D995-EB4DF19DC13E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2" creationId="{B03DA3DC-C4A7-BFE7-6F18-080DE637ADD9}"/>
          </ac:inkMkLst>
        </pc:inkChg>
        <pc:inkChg chg="add">
          <ac:chgData name="Tim Cook" userId="d1c7cfb340f2c7ab" providerId="LiveId" clId="{24ACC167-D70A-4D71-BB28-A6F4FEEB546C}" dt="2023-03-21T21:55:38.799" v="700" actId="9405"/>
          <ac:inkMkLst>
            <pc:docMk/>
            <pc:sldMk cId="4071529067" sldId="458"/>
            <ac:inkMk id="283" creationId="{977AE5F2-9D1C-1F7A-18C1-B7A296C0DB3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5" creationId="{1E036609-FC63-650D-1164-0E487FFA96C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6" creationId="{CF72AB20-FA42-81FC-E93A-6A472FDF62D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7" creationId="{F0CA8920-74C8-C6CB-F044-B1B11C4ABA1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8" creationId="{A9A724FA-AF75-FD3D-3CFF-43F46573A54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9" creationId="{815E548C-E7B3-1B3B-81CF-473C907E8070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0" creationId="{56C94825-E8C4-45BA-B12D-41D7364ADD7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1" creationId="{656DAE7E-4DCC-7F67-5C1F-D2302248FF5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2" creationId="{952D71A7-7B98-DAA1-68FD-03AB2F049B0E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3" creationId="{9FC9442F-A41C-4158-C5A5-55B04704B75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4" creationId="{FF8353D8-C524-6185-8379-8C965563118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5" creationId="{738BFEDF-49DA-B6B5-8D3F-C342B09E7A8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6" creationId="{975C25DE-8384-D049-884B-4290804344E7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7" creationId="{C04F62A4-94B3-BA7C-7A9C-078F42EEC19F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8" creationId="{9AEB3FD5-3F1D-0249-EDEB-313106117C9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9" creationId="{1F94A9F7-3E25-63CB-98D8-5550AB70D45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0" creationId="{7B262C32-3859-5564-CA25-D28DD3502AF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1" creationId="{DAE69810-FD64-FB69-0DD2-775D363FA6F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2" creationId="{5FF3BE66-3BA8-2087-A0B4-5AFA67BFBD20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073C282E-8E6C-4399-BC71-2002BAEB162F}"/>
    <pc:docChg chg="undo redo custSel modSld">
      <pc:chgData name="Tim Cook" userId="d1c7cfb340f2c7ab" providerId="LiveId" clId="{073C282E-8E6C-4399-BC71-2002BAEB162F}" dt="2023-03-24T00:35:02.022" v="1181" actId="1076"/>
      <pc:docMkLst>
        <pc:docMk/>
      </pc:docMkLst>
      <pc:sldChg chg="addSp delSp modSp mod">
        <pc:chgData name="Tim Cook" userId="d1c7cfb340f2c7ab" providerId="LiveId" clId="{073C282E-8E6C-4399-BC71-2002BAEB162F}" dt="2023-03-24T00:06:51.236" v="102"/>
        <pc:sldMkLst>
          <pc:docMk/>
          <pc:sldMk cId="21017805" sldId="460"/>
        </pc:sldMkLst>
        <pc:grpChg chg="del mod">
          <ac:chgData name="Tim Cook" userId="d1c7cfb340f2c7ab" providerId="LiveId" clId="{073C282E-8E6C-4399-BC71-2002BAEB162F}" dt="2023-03-24T00:05:45.236" v="29"/>
          <ac:grpSpMkLst>
            <pc:docMk/>
            <pc:sldMk cId="21017805" sldId="460"/>
            <ac:grpSpMk id="19" creationId="{61AEB716-97CA-E8F7-49C4-47F19714857A}"/>
          </ac:grpSpMkLst>
        </pc:grpChg>
        <pc:grpChg chg="del mod">
          <ac:chgData name="Tim Cook" userId="d1c7cfb340f2c7ab" providerId="LiveId" clId="{073C282E-8E6C-4399-BC71-2002BAEB162F}" dt="2023-03-24T00:05:46.907" v="31"/>
          <ac:grpSpMkLst>
            <pc:docMk/>
            <pc:sldMk cId="21017805" sldId="460"/>
            <ac:grpSpMk id="22" creationId="{293A7692-672F-E27B-96DF-6879920E060E}"/>
          </ac:grpSpMkLst>
        </pc:grpChg>
        <pc:grpChg chg="del mod">
          <ac:chgData name="Tim Cook" userId="d1c7cfb340f2c7ab" providerId="LiveId" clId="{073C282E-8E6C-4399-BC71-2002BAEB162F}" dt="2023-03-24T00:05:48.777" v="33"/>
          <ac:grpSpMkLst>
            <pc:docMk/>
            <pc:sldMk cId="21017805" sldId="460"/>
            <ac:grpSpMk id="24" creationId="{101BACEE-5192-364A-FF0F-5B8B716A26D7}"/>
          </ac:grpSpMkLst>
        </pc:grpChg>
        <pc:grpChg chg="del mod">
          <ac:chgData name="Tim Cook" userId="d1c7cfb340f2c7ab" providerId="LiveId" clId="{073C282E-8E6C-4399-BC71-2002BAEB162F}" dt="2023-03-24T00:05:52.839" v="43"/>
          <ac:grpSpMkLst>
            <pc:docMk/>
            <pc:sldMk cId="21017805" sldId="460"/>
            <ac:grpSpMk id="26" creationId="{3C77055B-F7B2-7EA1-E3AD-9CE88A9E6AAF}"/>
          </ac:grpSpMkLst>
        </pc:grpChg>
        <pc:grpChg chg="del mod">
          <ac:chgData name="Tim Cook" userId="d1c7cfb340f2c7ab" providerId="LiveId" clId="{073C282E-8E6C-4399-BC71-2002BAEB162F}" dt="2023-03-24T00:06:44.278" v="96"/>
          <ac:grpSpMkLst>
            <pc:docMk/>
            <pc:sldMk cId="21017805" sldId="460"/>
            <ac:grpSpMk id="36" creationId="{D4069148-8EAF-7F7A-EF23-59E0A0F14424}"/>
          </ac:grpSpMkLst>
        </pc:grpChg>
        <pc:grpChg chg="del mod">
          <ac:chgData name="Tim Cook" userId="d1c7cfb340f2c7ab" providerId="LiveId" clId="{073C282E-8E6C-4399-BC71-2002BAEB162F}" dt="2023-03-24T00:05:54.552" v="47"/>
          <ac:grpSpMkLst>
            <pc:docMk/>
            <pc:sldMk cId="21017805" sldId="460"/>
            <ac:grpSpMk id="39" creationId="{6CC9AE6B-AB2F-0C32-DD20-87A814A61A8C}"/>
          </ac:grpSpMkLst>
        </pc:grpChg>
        <pc:grpChg chg="del mod">
          <ac:chgData name="Tim Cook" userId="d1c7cfb340f2c7ab" providerId="LiveId" clId="{073C282E-8E6C-4399-BC71-2002BAEB162F}" dt="2023-03-24T00:05:57.896" v="52"/>
          <ac:grpSpMkLst>
            <pc:docMk/>
            <pc:sldMk cId="21017805" sldId="460"/>
            <ac:grpSpMk id="42" creationId="{4737B572-FC13-9642-FDAB-6C88FD18137E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46" creationId="{AB0B3352-7651-807F-F792-7894092F8008}"/>
          </ac:grpSpMkLst>
        </pc:grpChg>
        <pc:grpChg chg="del mod">
          <ac:chgData name="Tim Cook" userId="d1c7cfb340f2c7ab" providerId="LiveId" clId="{073C282E-8E6C-4399-BC71-2002BAEB162F}" dt="2023-03-24T00:06:16.751" v="63"/>
          <ac:grpSpMkLst>
            <pc:docMk/>
            <pc:sldMk cId="21017805" sldId="460"/>
            <ac:grpSpMk id="51" creationId="{67D4E74A-1668-949F-E71A-3E95275175AA}"/>
          </ac:grpSpMkLst>
        </pc:grpChg>
        <pc:grpChg chg="del mod">
          <ac:chgData name="Tim Cook" userId="d1c7cfb340f2c7ab" providerId="LiveId" clId="{073C282E-8E6C-4399-BC71-2002BAEB162F}" dt="2023-03-24T00:06:23.386" v="79"/>
          <ac:grpSpMkLst>
            <pc:docMk/>
            <pc:sldMk cId="21017805" sldId="460"/>
            <ac:grpSpMk id="52" creationId="{B57FF55A-D681-9C03-68A7-26C0E1CABB19}"/>
          </ac:grpSpMkLst>
        </pc:grpChg>
        <pc:grpChg chg="mod">
          <ac:chgData name="Tim Cook" userId="d1c7cfb340f2c7ab" providerId="LiveId" clId="{073C282E-8E6C-4399-BC71-2002BAEB162F}" dt="2023-03-24T00:06:25.865" v="84"/>
          <ac:grpSpMkLst>
            <pc:docMk/>
            <pc:sldMk cId="21017805" sldId="460"/>
            <ac:grpSpMk id="68" creationId="{C2BE91FD-1A37-B7D8-D007-260209CFABA3}"/>
          </ac:grpSpMkLst>
        </pc:grpChg>
        <pc:grpChg chg="mod">
          <ac:chgData name="Tim Cook" userId="d1c7cfb340f2c7ab" providerId="LiveId" clId="{073C282E-8E6C-4399-BC71-2002BAEB162F}" dt="2023-03-24T00:06:35.028" v="93"/>
          <ac:grpSpMkLst>
            <pc:docMk/>
            <pc:sldMk cId="21017805" sldId="460"/>
            <ac:grpSpMk id="76" creationId="{FB13D6F4-F334-5A32-6DD2-4F43C87A5F9C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78" creationId="{59CB437B-3FDA-4A2D-CDBC-A04737EF1D19}"/>
          </ac:grpSpMkLst>
        </pc:grpChg>
        <pc:grpChg chg="del 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0" creationId="{446D0A19-7C2C-88E8-6585-A37135F69754}"/>
          </ac:grpSpMkLst>
        </pc:grpChg>
        <pc:grpChg chg="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2" creationId="{3F5D8A01-28D8-F406-4DD2-057FCB88EC0B}"/>
          </ac:grpSpMkLst>
        </pc:grpChg>
        <pc:inkChg chg="add del">
          <ac:chgData name="Tim Cook" userId="d1c7cfb340f2c7ab" providerId="LiveId" clId="{073C282E-8E6C-4399-BC71-2002BAEB162F}" dt="2023-03-24T00:05:29.921" v="6"/>
          <ac:inkMkLst>
            <pc:docMk/>
            <pc:sldMk cId="21017805" sldId="460"/>
            <ac:inkMk id="3" creationId="{FBF6D7C2-C69A-030A-4794-710C67384DA2}"/>
          </ac:inkMkLst>
        </pc:inkChg>
        <pc:inkChg chg="add del">
          <ac:chgData name="Tim Cook" userId="d1c7cfb340f2c7ab" providerId="LiveId" clId="{073C282E-8E6C-4399-BC71-2002BAEB162F}" dt="2023-03-24T00:05:30.546" v="10"/>
          <ac:inkMkLst>
            <pc:docMk/>
            <pc:sldMk cId="21017805" sldId="460"/>
            <ac:inkMk id="4" creationId="{8CDDF71B-A4AB-BF29-3E70-C15A863E6B9B}"/>
          </ac:inkMkLst>
        </pc:inkChg>
        <pc:inkChg chg="add del">
          <ac:chgData name="Tim Cook" userId="d1c7cfb340f2c7ab" providerId="LiveId" clId="{073C282E-8E6C-4399-BC71-2002BAEB162F}" dt="2023-03-24T00:05:30.546" v="11"/>
          <ac:inkMkLst>
            <pc:docMk/>
            <pc:sldMk cId="21017805" sldId="460"/>
            <ac:inkMk id="5" creationId="{F2896A67-BD57-CE8B-79A7-3C397F25F2E8}"/>
          </ac:inkMkLst>
        </pc:inkChg>
        <pc:inkChg chg="add del">
          <ac:chgData name="Tim Cook" userId="d1c7cfb340f2c7ab" providerId="LiveId" clId="{073C282E-8E6C-4399-BC71-2002BAEB162F}" dt="2023-03-24T00:05:29.921" v="9"/>
          <ac:inkMkLst>
            <pc:docMk/>
            <pc:sldMk cId="21017805" sldId="460"/>
            <ac:inkMk id="6" creationId="{DB53DE61-0735-6FBA-5EF3-AB72856B16D6}"/>
          </ac:inkMkLst>
        </pc:inkChg>
        <pc:inkChg chg="add del">
          <ac:chgData name="Tim Cook" userId="d1c7cfb340f2c7ab" providerId="LiveId" clId="{073C282E-8E6C-4399-BC71-2002BAEB162F}" dt="2023-03-24T00:05:29.921" v="8"/>
          <ac:inkMkLst>
            <pc:docMk/>
            <pc:sldMk cId="21017805" sldId="460"/>
            <ac:inkMk id="7" creationId="{DF557254-2F95-6791-3434-C7CA8C559890}"/>
          </ac:inkMkLst>
        </pc:inkChg>
        <pc:inkChg chg="add del">
          <ac:chgData name="Tim Cook" userId="d1c7cfb340f2c7ab" providerId="LiveId" clId="{073C282E-8E6C-4399-BC71-2002BAEB162F}" dt="2023-03-24T00:05:29.921" v="7"/>
          <ac:inkMkLst>
            <pc:docMk/>
            <pc:sldMk cId="21017805" sldId="460"/>
            <ac:inkMk id="8" creationId="{00DE4345-C5EE-F6A6-7305-CF9F64FCAD1F}"/>
          </ac:inkMkLst>
        </pc:inkChg>
        <pc:inkChg chg="add del">
          <ac:chgData name="Tim Cook" userId="d1c7cfb340f2c7ab" providerId="LiveId" clId="{073C282E-8E6C-4399-BC71-2002BAEB162F}" dt="2023-03-24T00:05:36.477" v="18"/>
          <ac:inkMkLst>
            <pc:docMk/>
            <pc:sldMk cId="21017805" sldId="460"/>
            <ac:inkMk id="9" creationId="{2F1CB150-6509-0468-069D-C76CC221C0EF}"/>
          </ac:inkMkLst>
        </pc:inkChg>
        <pc:inkChg chg="add del">
          <ac:chgData name="Tim Cook" userId="d1c7cfb340f2c7ab" providerId="LiveId" clId="{073C282E-8E6C-4399-BC71-2002BAEB162F}" dt="2023-03-24T00:05:36.477" v="19"/>
          <ac:inkMkLst>
            <pc:docMk/>
            <pc:sldMk cId="21017805" sldId="460"/>
            <ac:inkMk id="10" creationId="{0BD7E092-22BC-43D0-6CCB-1541C7B9CA48}"/>
          </ac:inkMkLst>
        </pc:inkChg>
        <pc:inkChg chg="add del">
          <ac:chgData name="Tim Cook" userId="d1c7cfb340f2c7ab" providerId="LiveId" clId="{073C282E-8E6C-4399-BC71-2002BAEB162F}" dt="2023-03-24T00:05:36.477" v="17"/>
          <ac:inkMkLst>
            <pc:docMk/>
            <pc:sldMk cId="21017805" sldId="460"/>
            <ac:inkMk id="11" creationId="{A2893081-4FA2-389F-FCB8-0B7C34CC1C6B}"/>
          </ac:inkMkLst>
        </pc:inkChg>
        <pc:inkChg chg="add del">
          <ac:chgData name="Tim Cook" userId="d1c7cfb340f2c7ab" providerId="LiveId" clId="{073C282E-8E6C-4399-BC71-2002BAEB162F}" dt="2023-03-24T00:05:36.477" v="16"/>
          <ac:inkMkLst>
            <pc:docMk/>
            <pc:sldMk cId="21017805" sldId="460"/>
            <ac:inkMk id="12" creationId="{5BE8A340-398A-A62D-EDFE-19F41AD2481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3" creationId="{1A28AEC9-9144-B54B-12C7-7D5C1EA99D3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4" creationId="{ABE7A487-5BB4-D07F-13F3-9EE28C269D3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5" creationId="{A1B79A29-D4C0-100B-51EB-A1047DF81CAA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6" creationId="{0E0DD60E-3AB9-4236-523D-137F5CF5A7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7" creationId="{B39B2BDB-69D6-0284-80C8-18B9E12BB385}"/>
          </ac:inkMkLst>
        </pc:inkChg>
        <pc:inkChg chg="add del mod">
          <ac:chgData name="Tim Cook" userId="d1c7cfb340f2c7ab" providerId="LiveId" clId="{073C282E-8E6C-4399-BC71-2002BAEB162F}" dt="2023-03-24T00:06:41.868" v="94"/>
          <ac:inkMkLst>
            <pc:docMk/>
            <pc:sldMk cId="21017805" sldId="460"/>
            <ac:inkMk id="18" creationId="{002A37B3-A178-D501-D9DA-69C2D4B602DB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0" creationId="{0FDC8978-D650-B358-C4AA-72A9141C21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1" creationId="{C2899807-3E1C-18EE-E4EA-64167A9EE30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3" creationId="{3FA773C1-C530-47C5-7F7F-5DB37DF2895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5" creationId="{7CB8A128-3E95-74A7-5CEF-52222EF2B909}"/>
          </ac:inkMkLst>
        </pc:inkChg>
        <pc:inkChg chg="add del mod">
          <ac:chgData name="Tim Cook" userId="d1c7cfb340f2c7ab" providerId="LiveId" clId="{073C282E-8E6C-4399-BC71-2002BAEB162F}" dt="2023-03-24T00:06:44.697" v="97"/>
          <ac:inkMkLst>
            <pc:docMk/>
            <pc:sldMk cId="21017805" sldId="460"/>
            <ac:inkMk id="27" creationId="{E918F076-ECAE-F1A2-9E27-B53A4B4999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8" creationId="{43F00179-6C08-ED8C-4EAF-C0E3B6FA63C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9" creationId="{E5FA5BB2-4B16-E230-9DBD-0D0344EBC0B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0" creationId="{3D47629A-BE69-B1B5-4064-F4E45EFD728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1" creationId="{B24A65E7-CD93-511A-5615-7D5BBEAC42F7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2" creationId="{AEFEB342-5593-E05B-574B-B7DBC165A681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3" creationId="{5375674E-8F5D-7690-CD2C-05291D522DC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4" creationId="{778988ED-6A33-79EE-52A4-E94B697A32F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5" creationId="{2892CC62-4540-3A0B-E67C-68D0772397ED}"/>
          </ac:inkMkLst>
        </pc:inkChg>
        <pc:inkChg chg="add del mod">
          <ac:chgData name="Tim Cook" userId="d1c7cfb340f2c7ab" providerId="LiveId" clId="{073C282E-8E6C-4399-BC71-2002BAEB162F}" dt="2023-03-24T00:05:54.552" v="48"/>
          <ac:inkMkLst>
            <pc:docMk/>
            <pc:sldMk cId="21017805" sldId="460"/>
            <ac:inkMk id="37" creationId="{8CE130EE-776F-D34A-A680-EA68557858D4}"/>
          </ac:inkMkLst>
        </pc:inkChg>
        <pc:inkChg chg="add del mod">
          <ac:chgData name="Tim Cook" userId="d1c7cfb340f2c7ab" providerId="LiveId" clId="{073C282E-8E6C-4399-BC71-2002BAEB162F}" dt="2023-03-24T00:05:54.552" v="47"/>
          <ac:inkMkLst>
            <pc:docMk/>
            <pc:sldMk cId="21017805" sldId="460"/>
            <ac:inkMk id="38" creationId="{1A670362-48EF-5A25-6399-D45D4229A319}"/>
          </ac:inkMkLst>
        </pc:inkChg>
        <pc:inkChg chg="add del mod">
          <ac:chgData name="Tim Cook" userId="d1c7cfb340f2c7ab" providerId="LiveId" clId="{073C282E-8E6C-4399-BC71-2002BAEB162F}" dt="2023-03-24T00:05:57.896" v="52"/>
          <ac:inkMkLst>
            <pc:docMk/>
            <pc:sldMk cId="21017805" sldId="460"/>
            <ac:inkMk id="40" creationId="{0D27E0C7-4387-D691-B913-0AF744ED4597}"/>
          </ac:inkMkLst>
        </pc:inkChg>
        <pc:inkChg chg="add del mod">
          <ac:chgData name="Tim Cook" userId="d1c7cfb340f2c7ab" providerId="LiveId" clId="{073C282E-8E6C-4399-BC71-2002BAEB162F}" dt="2023-03-24T00:05:57.896" v="53"/>
          <ac:inkMkLst>
            <pc:docMk/>
            <pc:sldMk cId="21017805" sldId="460"/>
            <ac:inkMk id="41" creationId="{AFE8503A-62A5-6820-5E37-284CEF351C32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3" creationId="{E418F5B8-728C-394E-1F11-31D70B80A79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4" creationId="{8CB916BD-C5DC-C99B-6A74-61AB50F08904}"/>
          </ac:inkMkLst>
        </pc:inkChg>
        <pc:inkChg chg="add mod">
          <ac:chgData name="Tim Cook" userId="d1c7cfb340f2c7ab" providerId="LiveId" clId="{073C282E-8E6C-4399-BC71-2002BAEB162F}" dt="2023-03-24T00:06:07.092" v="58" actId="1076"/>
          <ac:inkMkLst>
            <pc:docMk/>
            <pc:sldMk cId="21017805" sldId="460"/>
            <ac:inkMk id="45" creationId="{415419B4-C6EB-5BF9-B413-494FC2C6D4DE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7" creationId="{8DBE151A-E260-FE88-AAAB-987A23CFA59F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8" creationId="{255C8DC8-35A7-436C-4AA2-2CF21AF48A8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9" creationId="{3D1D3BF5-3DB8-94CC-1A2B-0B74D50904C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0" creationId="{80DD4057-641E-CAAA-09B4-AD358E95E5C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3" creationId="{6898F5A2-70C0-469B-F3F6-006B0EBCD0DD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4" creationId="{5890E9D7-2E2F-64A6-C153-C30FBFC38DB3}"/>
          </ac:inkMkLst>
        </pc:inkChg>
        <pc:inkChg chg="add del mod">
          <ac:chgData name="Tim Cook" userId="d1c7cfb340f2c7ab" providerId="LiveId" clId="{073C282E-8E6C-4399-BC71-2002BAEB162F}" dt="2023-03-24T00:06:25.209" v="82"/>
          <ac:inkMkLst>
            <pc:docMk/>
            <pc:sldMk cId="21017805" sldId="460"/>
            <ac:inkMk id="55" creationId="{A492E230-4178-BFC7-D726-7BEC6F2E090F}"/>
          </ac:inkMkLst>
        </pc:inkChg>
        <pc:inkChg chg="add del mod">
          <ac:chgData name="Tim Cook" userId="d1c7cfb340f2c7ab" providerId="LiveId" clId="{073C282E-8E6C-4399-BC71-2002BAEB162F}" dt="2023-03-24T00:06:25.209" v="81"/>
          <ac:inkMkLst>
            <pc:docMk/>
            <pc:sldMk cId="21017805" sldId="460"/>
            <ac:inkMk id="56" creationId="{AB577DAA-4CD7-BB32-B707-7D2B51E8669F}"/>
          </ac:inkMkLst>
        </pc:inkChg>
        <pc:inkChg chg="add del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7" creationId="{A3B63FE7-7554-766A-FC0E-050EDB1AFE5B}"/>
          </ac:inkMkLst>
        </pc:inkChg>
        <pc:inkChg chg="add del mod">
          <ac:chgData name="Tim Cook" userId="d1c7cfb340f2c7ab" providerId="LiveId" clId="{073C282E-8E6C-4399-BC71-2002BAEB162F}" dt="2023-03-24T00:06:25.209" v="83"/>
          <ac:inkMkLst>
            <pc:docMk/>
            <pc:sldMk cId="21017805" sldId="460"/>
            <ac:inkMk id="58" creationId="{2F20BC32-9FE3-66FA-BE3A-CAA9E7186F7A}"/>
          </ac:inkMkLst>
        </pc:inkChg>
        <pc:inkChg chg="add del mod">
          <ac:chgData name="Tim Cook" userId="d1c7cfb340f2c7ab" providerId="LiveId" clId="{073C282E-8E6C-4399-BC71-2002BAEB162F}" dt="2023-03-24T00:06:25.209" v="80"/>
          <ac:inkMkLst>
            <pc:docMk/>
            <pc:sldMk cId="21017805" sldId="460"/>
            <ac:inkMk id="59" creationId="{25F22360-C744-2DF6-0A27-0946E4EB25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0" creationId="{D5135141-89F8-9C45-DAA9-94CF95687C6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1" creationId="{27096E55-8D77-266D-4828-3544273BA9FC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2" creationId="{C7240312-1ACE-65B0-3A5E-785458A724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3" creationId="{11A6EB5F-BBC5-0206-0294-41987446749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4" creationId="{62909B27-B821-82B5-D5F7-1B63119E26B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5" creationId="{0067D7AC-56BE-CD0A-6A3D-C12F7E813324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6" creationId="{08E40A77-38B4-5DD8-D2CD-4F406D404A16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7" creationId="{9DF27476-8041-6C44-44E7-F902E1BF3A7E}"/>
          </ac:inkMkLst>
        </pc:inkChg>
        <pc:inkChg chg="add del">
          <ac:chgData name="Tim Cook" userId="d1c7cfb340f2c7ab" providerId="LiveId" clId="{073C282E-8E6C-4399-BC71-2002BAEB162F}" dt="2023-03-24T00:06:28.742" v="86"/>
          <ac:inkMkLst>
            <pc:docMk/>
            <pc:sldMk cId="21017805" sldId="460"/>
            <ac:inkMk id="69" creationId="{4111E326-40B5-8129-4F02-A876AE46640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0" creationId="{70E7D8FD-01FF-7731-8B5C-BF6C1ACC5B3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1" creationId="{E17D83AE-6730-F3B3-822D-CA3EB4E18BAC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2" creationId="{A9C91C74-B96A-0571-EC95-D2B4C29D0166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3" creationId="{4368CEA0-BEE8-CD4A-FF63-461E2485947D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4" creationId="{20ADC4A3-D4FF-0330-2BE8-18FD927E2A7A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5" creationId="{09139BBD-9455-E055-1503-DF829C05D5FF}"/>
          </ac:inkMkLst>
        </pc:inkChg>
        <pc:inkChg chg="add del mod">
          <ac:chgData name="Tim Cook" userId="d1c7cfb340f2c7ab" providerId="LiveId" clId="{073C282E-8E6C-4399-BC71-2002BAEB162F}" dt="2023-03-24T00:06:48.811" v="100"/>
          <ac:inkMkLst>
            <pc:docMk/>
            <pc:sldMk cId="21017805" sldId="460"/>
            <ac:inkMk id="77" creationId="{90E99A7D-85DE-0246-F5F4-B4F5ED39B370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79" creationId="{B5A9AD07-9032-0044-EEE1-7FE43374EF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81" creationId="{832E9B44-705A-A213-F054-66558AF80747}"/>
          </ac:inkMkLst>
        </pc:inkChg>
      </pc:sldChg>
      <pc:sldChg chg="addSp delSp modSp mod">
        <pc:chgData name="Tim Cook" userId="d1c7cfb340f2c7ab" providerId="LiveId" clId="{073C282E-8E6C-4399-BC71-2002BAEB162F}" dt="2023-03-24T00:13:55.874" v="325" actId="1076"/>
        <pc:sldMkLst>
          <pc:docMk/>
          <pc:sldMk cId="365444213" sldId="461"/>
        </pc:sldMkLst>
        <pc:spChg chg="mod">
          <ac:chgData name="Tim Cook" userId="d1c7cfb340f2c7ab" providerId="LiveId" clId="{073C282E-8E6C-4399-BC71-2002BAEB162F}" dt="2023-03-24T00:09:06.913" v="128" actId="1076"/>
          <ac:spMkLst>
            <pc:docMk/>
            <pc:sldMk cId="365444213" sldId="461"/>
            <ac:spMk id="2" creationId="{E2FE2FED-A9AA-DB53-8704-3ADF9CC65FD7}"/>
          </ac:spMkLst>
        </pc:spChg>
        <pc:grpChg chg="mod">
          <ac:chgData name="Tim Cook" userId="d1c7cfb340f2c7ab" providerId="LiveId" clId="{073C282E-8E6C-4399-BC71-2002BAEB162F}" dt="2023-03-24T00:07:42.922" v="110"/>
          <ac:grpSpMkLst>
            <pc:docMk/>
            <pc:sldMk cId="365444213" sldId="461"/>
            <ac:grpSpMk id="9" creationId="{102980D6-45C2-F6EC-8F5A-4CFEE7BE1261}"/>
          </ac:grpSpMkLst>
        </pc:grpChg>
        <pc:grpChg chg="del 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4" creationId="{9AC5E52B-44D1-1B2C-2939-CAC60CF90C53}"/>
          </ac:grpSpMkLst>
        </pc:grpChg>
        <pc:grpChg chg="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7" creationId="{953E2BB2-985E-374C-737D-7B458437B488}"/>
          </ac:grpSpMkLst>
        </pc:grpChg>
        <pc:grpChg chg="del mod">
          <ac:chgData name="Tim Cook" userId="d1c7cfb340f2c7ab" providerId="LiveId" clId="{073C282E-8E6C-4399-BC71-2002BAEB162F}" dt="2023-03-24T00:09:35.271" v="147"/>
          <ac:grpSpMkLst>
            <pc:docMk/>
            <pc:sldMk cId="365444213" sldId="461"/>
            <ac:grpSpMk id="26" creationId="{C70BEB5F-D8C2-2C40-59C8-983FF8681B1D}"/>
          </ac:grpSpMkLst>
        </pc:grpChg>
        <pc:grpChg chg="del 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36" creationId="{1925D545-CF35-E53E-9220-CE0D33021038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5" creationId="{40F5B93E-9A82-C577-2A0A-A180CA9693F2}"/>
          </ac:grpSpMkLst>
        </pc:grpChg>
        <pc:grpChg chg="del mod">
          <ac:chgData name="Tim Cook" userId="d1c7cfb340f2c7ab" providerId="LiveId" clId="{073C282E-8E6C-4399-BC71-2002BAEB162F}" dt="2023-03-24T00:13:37.540" v="319"/>
          <ac:grpSpMkLst>
            <pc:docMk/>
            <pc:sldMk cId="365444213" sldId="461"/>
            <ac:grpSpMk id="56" creationId="{E4424154-D9CD-78DF-D8A7-5735AFBDE186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7" creationId="{3CFE4286-946E-4F83-783B-0DEF8B45817E}"/>
          </ac:grpSpMkLst>
        </pc:grpChg>
        <pc:grpChg chg="del mod">
          <ac:chgData name="Tim Cook" userId="d1c7cfb340f2c7ab" providerId="LiveId" clId="{073C282E-8E6C-4399-BC71-2002BAEB162F}" dt="2023-03-24T00:10:08.196" v="192"/>
          <ac:grpSpMkLst>
            <pc:docMk/>
            <pc:sldMk cId="365444213" sldId="461"/>
            <ac:grpSpMk id="62" creationId="{46A92A1D-FB40-E9B2-05BB-7BEE7437C9DF}"/>
          </ac:grpSpMkLst>
        </pc:grpChg>
        <pc:grpChg chg="del mod">
          <ac:chgData name="Tim Cook" userId="d1c7cfb340f2c7ab" providerId="LiveId" clId="{073C282E-8E6C-4399-BC71-2002BAEB162F}" dt="2023-03-24T00:12:44.769" v="270"/>
          <ac:grpSpMkLst>
            <pc:docMk/>
            <pc:sldMk cId="365444213" sldId="461"/>
            <ac:grpSpMk id="65" creationId="{A90951AF-446F-2045-D218-95A428FA8BF9}"/>
          </ac:grpSpMkLst>
        </pc:grpChg>
        <pc:grpChg chg="mod">
          <ac:chgData name="Tim Cook" userId="d1c7cfb340f2c7ab" providerId="LiveId" clId="{073C282E-8E6C-4399-BC71-2002BAEB162F}" dt="2023-03-24T00:10:37.565" v="216"/>
          <ac:grpSpMkLst>
            <pc:docMk/>
            <pc:sldMk cId="365444213" sldId="461"/>
            <ac:grpSpMk id="82" creationId="{A21E651C-BB21-C0AF-8CE5-84E93F8BD990}"/>
          </ac:grpSpMkLst>
        </pc:grpChg>
        <pc:grpChg chg="del mod">
          <ac:chgData name="Tim Cook" userId="d1c7cfb340f2c7ab" providerId="LiveId" clId="{073C282E-8E6C-4399-BC71-2002BAEB162F}" dt="2023-03-24T00:10:52.437" v="224"/>
          <ac:grpSpMkLst>
            <pc:docMk/>
            <pc:sldMk cId="365444213" sldId="461"/>
            <ac:grpSpMk id="87" creationId="{BB82A1B9-682E-E306-8B44-5F186191730D}"/>
          </ac:grpSpMkLst>
        </pc:grpChg>
        <pc:grpChg chg="del mod">
          <ac:chgData name="Tim Cook" userId="d1c7cfb340f2c7ab" providerId="LiveId" clId="{073C282E-8E6C-4399-BC71-2002BAEB162F}" dt="2023-03-24T00:11:29.211" v="256"/>
          <ac:grpSpMkLst>
            <pc:docMk/>
            <pc:sldMk cId="365444213" sldId="461"/>
            <ac:grpSpMk id="91" creationId="{C9143803-FEAE-DC5D-D338-4E77DA2BCB84}"/>
          </ac:grpSpMkLst>
        </pc:grpChg>
        <pc:grpChg chg="del 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97" creationId="{6DABFB14-75C4-12F0-1C97-3ED25300AE8A}"/>
          </ac:grpSpMkLst>
        </pc:grpChg>
        <pc:grpChg chg="del mod">
          <ac:chgData name="Tim Cook" userId="d1c7cfb340f2c7ab" providerId="LiveId" clId="{073C282E-8E6C-4399-BC71-2002BAEB162F}" dt="2023-03-24T00:11:07.446" v="239"/>
          <ac:grpSpMkLst>
            <pc:docMk/>
            <pc:sldMk cId="365444213" sldId="461"/>
            <ac:grpSpMk id="100" creationId="{61BC7B5B-0230-538F-1EE2-AFCB91EA3886}"/>
          </ac:grpSpMkLst>
        </pc:grpChg>
        <pc:grpChg chg="mod">
          <ac:chgData name="Tim Cook" userId="d1c7cfb340f2c7ab" providerId="LiveId" clId="{073C282E-8E6C-4399-BC71-2002BAEB162F}" dt="2023-03-24T00:11:24.283" v="253"/>
          <ac:grpSpMkLst>
            <pc:docMk/>
            <pc:sldMk cId="365444213" sldId="461"/>
            <ac:grpSpMk id="113" creationId="{7E53359A-384B-B428-7D6F-9CC1F88F1B3D}"/>
          </ac:grpSpMkLst>
        </pc:grpChg>
        <pc:grpChg chg="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116" creationId="{D871E813-AF0D-A3D2-A544-688F9B1946AC}"/>
          </ac:grpSpMkLst>
        </pc:grpChg>
        <pc:grpChg chg="mod">
          <ac:chgData name="Tim Cook" userId="d1c7cfb340f2c7ab" providerId="LiveId" clId="{073C282E-8E6C-4399-BC71-2002BAEB162F}" dt="2023-03-24T00:11:37.434" v="263"/>
          <ac:grpSpMkLst>
            <pc:docMk/>
            <pc:sldMk cId="365444213" sldId="461"/>
            <ac:grpSpMk id="119" creationId="{3B0453F0-6F93-978F-C7DC-530082B82D0B}"/>
          </ac:grpSpMkLst>
        </pc:grpChg>
        <pc:grpChg chg="del mod">
          <ac:chgData name="Tim Cook" userId="d1c7cfb340f2c7ab" providerId="LiveId" clId="{073C282E-8E6C-4399-BC71-2002BAEB162F}" dt="2023-03-24T00:13:09.116" v="288"/>
          <ac:grpSpMkLst>
            <pc:docMk/>
            <pc:sldMk cId="365444213" sldId="461"/>
            <ac:grpSpMk id="125" creationId="{69939CED-5D03-074D-50A5-94E89D7C8483}"/>
          </ac:grpSpMkLst>
        </pc:grpChg>
        <pc:grpChg chg="del mod">
          <ac:chgData name="Tim Cook" userId="d1c7cfb340f2c7ab" providerId="LiveId" clId="{073C282E-8E6C-4399-BC71-2002BAEB162F}" dt="2023-03-24T00:13:15.484" v="305"/>
          <ac:grpSpMkLst>
            <pc:docMk/>
            <pc:sldMk cId="365444213" sldId="461"/>
            <ac:grpSpMk id="131" creationId="{7A5FEFD2-2B03-B0D6-08E0-E8F54262C48D}"/>
          </ac:grpSpMkLst>
        </pc:grpChg>
        <pc:grpChg chg="del 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34" creationId="{6A9E185F-F3C9-824C-BF50-D7501F961DC0}"/>
          </ac:grpSpMkLst>
        </pc:grpChg>
        <pc:grpChg chg="del mod">
          <ac:chgData name="Tim Cook" userId="d1c7cfb340f2c7ab" providerId="LiveId" clId="{073C282E-8E6C-4399-BC71-2002BAEB162F}" dt="2023-03-24T00:13:27.102" v="314"/>
          <ac:grpSpMkLst>
            <pc:docMk/>
            <pc:sldMk cId="365444213" sldId="461"/>
            <ac:grpSpMk id="140" creationId="{08A184ED-B755-13E9-57B9-EBC81FFCD6E1}"/>
          </ac:grpSpMkLst>
        </pc:grpChg>
        <pc:grpChg chg="mod">
          <ac:chgData name="Tim Cook" userId="d1c7cfb340f2c7ab" providerId="LiveId" clId="{073C282E-8E6C-4399-BC71-2002BAEB162F}" dt="2023-03-24T00:13:29.446" v="317"/>
          <ac:grpSpMkLst>
            <pc:docMk/>
            <pc:sldMk cId="365444213" sldId="461"/>
            <ac:grpSpMk id="143" creationId="{6496CA69-3A80-CF3A-3139-2AE535558270}"/>
          </ac:grpSpMkLst>
        </pc:grpChg>
        <pc:grpChg chg="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46" creationId="{2657F64B-60F8-4912-E6A0-C29E9CF98472}"/>
          </ac:grpSpMkLst>
        </pc:grpChg>
        <pc:inkChg chg="add del">
          <ac:chgData name="Tim Cook" userId="d1c7cfb340f2c7ab" providerId="LiveId" clId="{073C282E-8E6C-4399-BC71-2002BAEB162F}" dt="2023-03-24T00:07:37.119" v="104"/>
          <ac:inkMkLst>
            <pc:docMk/>
            <pc:sldMk cId="365444213" sldId="461"/>
            <ac:inkMk id="3" creationId="{79914752-5AA6-684B-C5F7-F26AFA3CD69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4" creationId="{1D6F54A2-2EC4-36CF-A5C7-44025A20F898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5" creationId="{FF4F2F73-722B-B94E-DD6B-6CB78DF0A1AD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6" creationId="{089EDFEC-7ED6-D85A-349A-C148ECAE1CD6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7" creationId="{7E1F4800-1F9B-07A0-0433-429ADCA32DD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8" creationId="{6490408A-6323-D56F-D2A0-046AED64A827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0" creationId="{0316D05F-62C9-6354-1579-0ED1F4E6402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1" creationId="{8951B9C2-7C70-1636-D87B-75104820B56D}"/>
          </ac:inkMkLst>
        </pc:inkChg>
        <pc:inkChg chg="add del mod">
          <ac:chgData name="Tim Cook" userId="d1c7cfb340f2c7ab" providerId="LiveId" clId="{073C282E-8E6C-4399-BC71-2002BAEB162F}" dt="2023-03-24T00:07:51.578" v="116"/>
          <ac:inkMkLst>
            <pc:docMk/>
            <pc:sldMk cId="365444213" sldId="461"/>
            <ac:inkMk id="12" creationId="{75A7A3CE-CA41-9FCA-26DB-80507BE09518}"/>
          </ac:inkMkLst>
        </pc:inkChg>
        <pc:inkChg chg="add del mod">
          <ac:chgData name="Tim Cook" userId="d1c7cfb340f2c7ab" providerId="LiveId" clId="{073C282E-8E6C-4399-BC71-2002BAEB162F}" dt="2023-03-24T00:07:51.578" v="117"/>
          <ac:inkMkLst>
            <pc:docMk/>
            <pc:sldMk cId="365444213" sldId="461"/>
            <ac:inkMk id="13" creationId="{9F059734-E698-222A-F85D-825B92EBFDD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5" creationId="{F7619B7C-301F-FF1F-45C9-BD02F354B8D2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6" creationId="{1E04FE33-1037-4C66-2B3C-3D4BDEA859FF}"/>
          </ac:inkMkLst>
        </pc:inkChg>
        <pc:inkChg chg="add del">
          <ac:chgData name="Tim Cook" userId="d1c7cfb340f2c7ab" providerId="LiveId" clId="{073C282E-8E6C-4399-BC71-2002BAEB162F}" dt="2023-03-24T00:09:25.587" v="133"/>
          <ac:inkMkLst>
            <pc:docMk/>
            <pc:sldMk cId="365444213" sldId="461"/>
            <ac:inkMk id="18" creationId="{F0276AB3-6C40-4330-40BD-F5C933F1168E}"/>
          </ac:inkMkLst>
        </pc:inkChg>
        <pc:inkChg chg="add del">
          <ac:chgData name="Tim Cook" userId="d1c7cfb340f2c7ab" providerId="LiveId" clId="{073C282E-8E6C-4399-BC71-2002BAEB162F}" dt="2023-03-24T00:09:28.664" v="135"/>
          <ac:inkMkLst>
            <pc:docMk/>
            <pc:sldMk cId="365444213" sldId="461"/>
            <ac:inkMk id="19" creationId="{3AC27079-F230-84DB-82AD-218F6D3FABFF}"/>
          </ac:inkMkLst>
        </pc:inkChg>
        <pc:inkChg chg="add del mod">
          <ac:chgData name="Tim Cook" userId="d1c7cfb340f2c7ab" providerId="LiveId" clId="{073C282E-8E6C-4399-BC71-2002BAEB162F}" dt="2023-03-24T00:09:35.271" v="144"/>
          <ac:inkMkLst>
            <pc:docMk/>
            <pc:sldMk cId="365444213" sldId="461"/>
            <ac:inkMk id="20" creationId="{9B9271DC-A1AA-E3E1-C1D8-9FBCA74CE217}"/>
          </ac:inkMkLst>
        </pc:inkChg>
        <pc:inkChg chg="add del mod">
          <ac:chgData name="Tim Cook" userId="d1c7cfb340f2c7ab" providerId="LiveId" clId="{073C282E-8E6C-4399-BC71-2002BAEB162F}" dt="2023-03-24T00:09:35.271" v="145"/>
          <ac:inkMkLst>
            <pc:docMk/>
            <pc:sldMk cId="365444213" sldId="461"/>
            <ac:inkMk id="21" creationId="{BC3B86F6-1B0F-0779-4F0B-02348AB70354}"/>
          </ac:inkMkLst>
        </pc:inkChg>
        <pc:inkChg chg="add del mod">
          <ac:chgData name="Tim Cook" userId="d1c7cfb340f2c7ab" providerId="LiveId" clId="{073C282E-8E6C-4399-BC71-2002BAEB162F}" dt="2023-03-24T00:09:35.271" v="148"/>
          <ac:inkMkLst>
            <pc:docMk/>
            <pc:sldMk cId="365444213" sldId="461"/>
            <ac:inkMk id="22" creationId="{2C952C81-932B-A137-C0D4-0BE2EC7AC808}"/>
          </ac:inkMkLst>
        </pc:inkChg>
        <pc:inkChg chg="add del mod">
          <ac:chgData name="Tim Cook" userId="d1c7cfb340f2c7ab" providerId="LiveId" clId="{073C282E-8E6C-4399-BC71-2002BAEB162F}" dt="2023-03-24T00:09:35.271" v="146"/>
          <ac:inkMkLst>
            <pc:docMk/>
            <pc:sldMk cId="365444213" sldId="461"/>
            <ac:inkMk id="23" creationId="{F53F853F-110C-24E1-00A6-71175A69B885}"/>
          </ac:inkMkLst>
        </pc:inkChg>
        <pc:inkChg chg="add del mod">
          <ac:chgData name="Tim Cook" userId="d1c7cfb340f2c7ab" providerId="LiveId" clId="{073C282E-8E6C-4399-BC71-2002BAEB162F}" dt="2023-03-24T00:09:35.271" v="147"/>
          <ac:inkMkLst>
            <pc:docMk/>
            <pc:sldMk cId="365444213" sldId="461"/>
            <ac:inkMk id="24" creationId="{618DDE88-9C40-3B64-3F82-B6341CCA0A76}"/>
          </ac:inkMkLst>
        </pc:inkChg>
        <pc:inkChg chg="add del mod">
          <ac:chgData name="Tim Cook" userId="d1c7cfb340f2c7ab" providerId="LiveId" clId="{073C282E-8E6C-4399-BC71-2002BAEB162F}" dt="2023-03-24T00:09:35.255" v="143"/>
          <ac:inkMkLst>
            <pc:docMk/>
            <pc:sldMk cId="365444213" sldId="461"/>
            <ac:inkMk id="25" creationId="{972A51B6-6786-8CAC-C350-6C99F32E9BD1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7" creationId="{6D30FBBD-6C8C-9245-8BA6-30A181943900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8" creationId="{B16A5DF8-FABB-267C-FB45-3F228F86CEB7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9" creationId="{AB06BF38-2ECF-0823-3854-04236FE87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0" creationId="{568DE01E-B43B-9409-5A10-A85EB4CFCAFF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1" creationId="{4E349849-6C5D-2604-B42C-7C641EEF5426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2" creationId="{0AAB73F9-EF21-D78F-628E-28ACDDFFD9A2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3" creationId="{D0629493-2DE0-3676-20E6-5893D3E03663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4" creationId="{7477A76D-C15F-A076-DD8D-851FB7A00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5" creationId="{4DE6CF41-22FF-E980-D28C-3F5E09713C67}"/>
          </ac:inkMkLst>
        </pc:inkChg>
        <pc:inkChg chg="add del">
          <ac:chgData name="Tim Cook" userId="d1c7cfb340f2c7ab" providerId="LiveId" clId="{073C282E-8E6C-4399-BC71-2002BAEB162F}" dt="2023-03-24T00:09:46.029" v="163"/>
          <ac:inkMkLst>
            <pc:docMk/>
            <pc:sldMk cId="365444213" sldId="461"/>
            <ac:inkMk id="37" creationId="{103252FB-9D7D-7483-EDB5-A3B0D65CC2D5}"/>
          </ac:inkMkLst>
        </pc:inkChg>
        <pc:inkChg chg="add del">
          <ac:chgData name="Tim Cook" userId="d1c7cfb340f2c7ab" providerId="LiveId" clId="{073C282E-8E6C-4399-BC71-2002BAEB162F}" dt="2023-03-24T00:09:46.029" v="166"/>
          <ac:inkMkLst>
            <pc:docMk/>
            <pc:sldMk cId="365444213" sldId="461"/>
            <ac:inkMk id="38" creationId="{6EBF8FAE-F817-39D5-A3F3-9F20A8D5EA74}"/>
          </ac:inkMkLst>
        </pc:inkChg>
        <pc:inkChg chg="add del">
          <ac:chgData name="Tim Cook" userId="d1c7cfb340f2c7ab" providerId="LiveId" clId="{073C282E-8E6C-4399-BC71-2002BAEB162F}" dt="2023-03-24T00:09:46.029" v="165"/>
          <ac:inkMkLst>
            <pc:docMk/>
            <pc:sldMk cId="365444213" sldId="461"/>
            <ac:inkMk id="39" creationId="{7EFA1AF9-1094-D7E2-CBDD-79110F191BB1}"/>
          </ac:inkMkLst>
        </pc:inkChg>
        <pc:inkChg chg="add del">
          <ac:chgData name="Tim Cook" userId="d1c7cfb340f2c7ab" providerId="LiveId" clId="{073C282E-8E6C-4399-BC71-2002BAEB162F}" dt="2023-03-24T00:09:46.029" v="164"/>
          <ac:inkMkLst>
            <pc:docMk/>
            <pc:sldMk cId="365444213" sldId="461"/>
            <ac:inkMk id="40" creationId="{562DECDA-5AE8-420A-5CAD-FF5F7D8A24AC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1" creationId="{61DFB642-477F-6933-33C0-70512239CDAE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2" creationId="{DEE769B4-05D5-1D46-A43B-B4B1611CEA0A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3" creationId="{A92D8A84-A4EE-06B9-0827-DC96F646237B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4" creationId="{02FAEF02-B8AD-49C8-9A79-3272B10775C4}"/>
          </ac:inkMkLst>
        </pc:inkChg>
        <pc:inkChg chg="add del mod">
          <ac:chgData name="Tim Cook" userId="d1c7cfb340f2c7ab" providerId="LiveId" clId="{073C282E-8E6C-4399-BC71-2002BAEB162F}" dt="2023-03-24T00:13:37.540" v="320"/>
          <ac:inkMkLst>
            <pc:docMk/>
            <pc:sldMk cId="365444213" sldId="461"/>
            <ac:inkMk id="45" creationId="{88E9DE21-EB0E-CB8C-4C94-3628DBC48BFD}"/>
          </ac:inkMkLst>
        </pc:inkChg>
        <pc:inkChg chg="add del mod">
          <ac:chgData name="Tim Cook" userId="d1c7cfb340f2c7ab" providerId="LiveId" clId="{073C282E-8E6C-4399-BC71-2002BAEB162F}" dt="2023-03-24T00:13:37.540" v="319"/>
          <ac:inkMkLst>
            <pc:docMk/>
            <pc:sldMk cId="365444213" sldId="461"/>
            <ac:inkMk id="46" creationId="{0EEE7FC4-CCC3-F48C-4EBE-A2B72B176C85}"/>
          </ac:inkMkLst>
        </pc:inkChg>
        <pc:inkChg chg="add del mod">
          <ac:chgData name="Tim Cook" userId="d1c7cfb340f2c7ab" providerId="LiveId" clId="{073C282E-8E6C-4399-BC71-2002BAEB162F}" dt="2023-03-24T00:13:10.571" v="293"/>
          <ac:inkMkLst>
            <pc:docMk/>
            <pc:sldMk cId="365444213" sldId="461"/>
            <ac:inkMk id="47" creationId="{80698255-E005-A5DA-0FB1-F88B36527F99}"/>
          </ac:inkMkLst>
        </pc:inkChg>
        <pc:inkChg chg="add del mod">
          <ac:chgData name="Tim Cook" userId="d1c7cfb340f2c7ab" providerId="LiveId" clId="{073C282E-8E6C-4399-BC71-2002BAEB162F}" dt="2023-03-24T00:13:10.571" v="292"/>
          <ac:inkMkLst>
            <pc:docMk/>
            <pc:sldMk cId="365444213" sldId="461"/>
            <ac:inkMk id="48" creationId="{4A4F2496-E344-A1A2-EF2A-DB7D10A87E79}"/>
          </ac:inkMkLst>
        </pc:inkChg>
        <pc:inkChg chg="add del mod">
          <ac:chgData name="Tim Cook" userId="d1c7cfb340f2c7ab" providerId="LiveId" clId="{073C282E-8E6C-4399-BC71-2002BAEB162F}" dt="2023-03-24T00:13:10.571" v="297"/>
          <ac:inkMkLst>
            <pc:docMk/>
            <pc:sldMk cId="365444213" sldId="461"/>
            <ac:inkMk id="49" creationId="{E5ACCA78-27E0-FC2F-E097-B16A898E1A65}"/>
          </ac:inkMkLst>
        </pc:inkChg>
        <pc:inkChg chg="add del mod">
          <ac:chgData name="Tim Cook" userId="d1c7cfb340f2c7ab" providerId="LiveId" clId="{073C282E-8E6C-4399-BC71-2002BAEB162F}" dt="2023-03-24T00:13:10.571" v="295"/>
          <ac:inkMkLst>
            <pc:docMk/>
            <pc:sldMk cId="365444213" sldId="461"/>
            <ac:inkMk id="50" creationId="{1BF680DB-D683-DA72-8E47-64B61D215568}"/>
          </ac:inkMkLst>
        </pc:inkChg>
        <pc:inkChg chg="add del mod">
          <ac:chgData name="Tim Cook" userId="d1c7cfb340f2c7ab" providerId="LiveId" clId="{073C282E-8E6C-4399-BC71-2002BAEB162F}" dt="2023-03-24T00:13:10.571" v="294"/>
          <ac:inkMkLst>
            <pc:docMk/>
            <pc:sldMk cId="365444213" sldId="461"/>
            <ac:inkMk id="51" creationId="{1AB1B38D-DEA0-001E-8E7E-E74A8C32E12C}"/>
          </ac:inkMkLst>
        </pc:inkChg>
        <pc:inkChg chg="add del mod">
          <ac:chgData name="Tim Cook" userId="d1c7cfb340f2c7ab" providerId="LiveId" clId="{073C282E-8E6C-4399-BC71-2002BAEB162F}" dt="2023-03-24T00:13:10.571" v="296"/>
          <ac:inkMkLst>
            <pc:docMk/>
            <pc:sldMk cId="365444213" sldId="461"/>
            <ac:inkMk id="52" creationId="{E09946CB-35D4-C65D-230E-29A945D97676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3" creationId="{98A2ACEA-3269-E231-DC79-4DB8AF10E1E5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4" creationId="{509E60C4-DBAF-4568-39D9-4A53BA99A6DE}"/>
          </ac:inkMkLst>
        </pc:inkChg>
        <pc:inkChg chg="add del">
          <ac:chgData name="Tim Cook" userId="d1c7cfb340f2c7ab" providerId="LiveId" clId="{073C282E-8E6C-4399-BC71-2002BAEB162F}" dt="2023-03-24T00:09:57.553" v="184"/>
          <ac:inkMkLst>
            <pc:docMk/>
            <pc:sldMk cId="365444213" sldId="461"/>
            <ac:inkMk id="58" creationId="{5C8676F3-09BD-6C48-7D16-BF81478BE7C1}"/>
          </ac:inkMkLst>
        </pc:inkChg>
        <pc:inkChg chg="add del">
          <ac:chgData name="Tim Cook" userId="d1c7cfb340f2c7ab" providerId="LiveId" clId="{073C282E-8E6C-4399-BC71-2002BAEB162F}" dt="2023-03-24T00:09:57.553" v="185"/>
          <ac:inkMkLst>
            <pc:docMk/>
            <pc:sldMk cId="365444213" sldId="461"/>
            <ac:inkMk id="59" creationId="{D9F20FC4-5297-7178-FD86-BBF3ABDEBF7F}"/>
          </ac:inkMkLst>
        </pc:inkChg>
        <pc:inkChg chg="add del mod">
          <ac:chgData name="Tim Cook" userId="d1c7cfb340f2c7ab" providerId="LiveId" clId="{073C282E-8E6C-4399-BC71-2002BAEB162F}" dt="2023-03-24T00:12:50.086" v="274"/>
          <ac:inkMkLst>
            <pc:docMk/>
            <pc:sldMk cId="365444213" sldId="461"/>
            <ac:inkMk id="60" creationId="{44E19E94-9084-5819-9351-8AE9D4568EB3}"/>
          </ac:inkMkLst>
        </pc:inkChg>
        <pc:inkChg chg="add del mod">
          <ac:chgData name="Tim Cook" userId="d1c7cfb340f2c7ab" providerId="LiveId" clId="{073C282E-8E6C-4399-BC71-2002BAEB162F}" dt="2023-03-24T00:10:08.196" v="192"/>
          <ac:inkMkLst>
            <pc:docMk/>
            <pc:sldMk cId="365444213" sldId="461"/>
            <ac:inkMk id="61" creationId="{EC464E47-B714-101A-49E8-099D836E2FA8}"/>
          </ac:inkMkLst>
        </pc:inkChg>
        <pc:inkChg chg="add del mod">
          <ac:chgData name="Tim Cook" userId="d1c7cfb340f2c7ab" providerId="LiveId" clId="{073C282E-8E6C-4399-BC71-2002BAEB162F}" dt="2023-03-24T00:12:44.769" v="270"/>
          <ac:inkMkLst>
            <pc:docMk/>
            <pc:sldMk cId="365444213" sldId="461"/>
            <ac:inkMk id="63" creationId="{A57B619F-8CD7-5CD7-D6F9-DCB0B5F0A66E}"/>
          </ac:inkMkLst>
        </pc:inkChg>
        <pc:inkChg chg="add del mod">
          <ac:chgData name="Tim Cook" userId="d1c7cfb340f2c7ab" providerId="LiveId" clId="{073C282E-8E6C-4399-BC71-2002BAEB162F}" dt="2023-03-24T00:12:48.228" v="272"/>
          <ac:inkMkLst>
            <pc:docMk/>
            <pc:sldMk cId="365444213" sldId="461"/>
            <ac:inkMk id="64" creationId="{F48CC52C-CC1C-7A46-8D39-F35BB084BC5E}"/>
          </ac:inkMkLst>
        </pc:inkChg>
        <pc:inkChg chg="add del mod">
          <ac:chgData name="Tim Cook" userId="d1c7cfb340f2c7ab" providerId="LiveId" clId="{073C282E-8E6C-4399-BC71-2002BAEB162F}" dt="2023-03-24T00:12:58.473" v="280"/>
          <ac:inkMkLst>
            <pc:docMk/>
            <pc:sldMk cId="365444213" sldId="461"/>
            <ac:inkMk id="66" creationId="{15CDAC1F-CED6-EBE4-592B-1DECB9AE4467}"/>
          </ac:inkMkLst>
        </pc:inkChg>
        <pc:inkChg chg="add del">
          <ac:chgData name="Tim Cook" userId="d1c7cfb340f2c7ab" providerId="LiveId" clId="{073C282E-8E6C-4399-BC71-2002BAEB162F}" dt="2023-03-24T00:10:30.317" v="203"/>
          <ac:inkMkLst>
            <pc:docMk/>
            <pc:sldMk cId="365444213" sldId="461"/>
            <ac:inkMk id="67" creationId="{6039E33C-70AB-BAFA-1E09-81FADB9AFBFC}"/>
          </ac:inkMkLst>
        </pc:inkChg>
        <pc:inkChg chg="add del">
          <ac:chgData name="Tim Cook" userId="d1c7cfb340f2c7ab" providerId="LiveId" clId="{073C282E-8E6C-4399-BC71-2002BAEB162F}" dt="2023-03-24T00:10:30.317" v="202"/>
          <ac:inkMkLst>
            <pc:docMk/>
            <pc:sldMk cId="365444213" sldId="461"/>
            <ac:inkMk id="68" creationId="{8E8AADA9-94BA-117A-7431-A1D07DE63FC3}"/>
          </ac:inkMkLst>
        </pc:inkChg>
        <pc:inkChg chg="add del">
          <ac:chgData name="Tim Cook" userId="d1c7cfb340f2c7ab" providerId="LiveId" clId="{073C282E-8E6C-4399-BC71-2002BAEB162F}" dt="2023-03-24T00:10:30.317" v="201"/>
          <ac:inkMkLst>
            <pc:docMk/>
            <pc:sldMk cId="365444213" sldId="461"/>
            <ac:inkMk id="69" creationId="{D8836DD5-6B81-08C7-B5F5-084F7593D65F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0" creationId="{3CE9DFBB-957D-AAD7-AB04-BB798977FE39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1" creationId="{AD4FFD94-06F9-536A-4978-0986051CA17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2" creationId="{6661579A-5878-0453-9899-65D6D990D791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3" creationId="{6B1FBD27-AB51-3FC1-8E23-6ABCAF129B48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4" creationId="{CA9B556E-6FB2-E46F-E2E9-11E7DBABA964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5" creationId="{018991B3-BC36-F904-FF9B-DAC472B01F37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6" creationId="{62C432C7-D375-2921-DDCB-5EAB1C1FA7BA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7" creationId="{6CA19425-9CC4-6197-52A1-C404ED798DFC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8" creationId="{F9CD2889-70C5-E002-A2E0-194EB4C7E6B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9" creationId="{6AC6A6E8-04FC-7731-03C4-43A86EA6A2E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0" creationId="{3AAE8BA1-D8BA-7856-6145-6BA67A51F29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1" creationId="{AE10CA25-A16C-EA41-5A77-09C9318BCFC5}"/>
          </ac:inkMkLst>
        </pc:inkChg>
        <pc:inkChg chg="add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3" creationId="{2F2F8B76-D4D4-E89C-283A-73A6927CC4DF}"/>
          </ac:inkMkLst>
        </pc:inkChg>
        <pc:inkChg chg="add del mod">
          <ac:chgData name="Tim Cook" userId="d1c7cfb340f2c7ab" providerId="LiveId" clId="{073C282E-8E6C-4399-BC71-2002BAEB162F}" dt="2023-03-24T00:10:52.437" v="223"/>
          <ac:inkMkLst>
            <pc:docMk/>
            <pc:sldMk cId="365444213" sldId="461"/>
            <ac:inkMk id="84" creationId="{097389D4-7609-685D-359C-8AFF443CC934}"/>
          </ac:inkMkLst>
        </pc:inkChg>
        <pc:inkChg chg="add del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5" creationId="{9E2DCC62-9D12-A602-711A-2DBDE6AF274B}"/>
          </ac:inkMkLst>
        </pc:inkChg>
        <pc:inkChg chg="add del mod">
          <ac:chgData name="Tim Cook" userId="d1c7cfb340f2c7ab" providerId="LiveId" clId="{073C282E-8E6C-4399-BC71-2002BAEB162F}" dt="2023-03-24T00:10:52.437" v="222"/>
          <ac:inkMkLst>
            <pc:docMk/>
            <pc:sldMk cId="365444213" sldId="461"/>
            <ac:inkMk id="86" creationId="{54D149F1-0B53-2C26-85A2-C53CF7C02ACB}"/>
          </ac:inkMkLst>
        </pc:inkChg>
        <pc:inkChg chg="add del mod">
          <ac:chgData name="Tim Cook" userId="d1c7cfb340f2c7ab" providerId="LiveId" clId="{073C282E-8E6C-4399-BC71-2002BAEB162F}" dt="2023-03-24T00:11:29.211" v="256"/>
          <ac:inkMkLst>
            <pc:docMk/>
            <pc:sldMk cId="365444213" sldId="461"/>
            <ac:inkMk id="88" creationId="{399BCE77-EC03-C3BD-5E60-38BB9A55ED97}"/>
          </ac:inkMkLst>
        </pc:inkChg>
        <pc:inkChg chg="add del mod">
          <ac:chgData name="Tim Cook" userId="d1c7cfb340f2c7ab" providerId="LiveId" clId="{073C282E-8E6C-4399-BC71-2002BAEB162F}" dt="2023-03-24T00:11:29.226" v="257"/>
          <ac:inkMkLst>
            <pc:docMk/>
            <pc:sldMk cId="365444213" sldId="461"/>
            <ac:inkMk id="89" creationId="{F8F2C65F-466D-1C57-1C07-B90F774E686C}"/>
          </ac:inkMkLst>
        </pc:inkChg>
        <pc:inkChg chg="add mod">
          <ac:chgData name="Tim Cook" userId="d1c7cfb340f2c7ab" providerId="LiveId" clId="{073C282E-8E6C-4399-BC71-2002BAEB162F}" dt="2023-03-24T00:11:42.099" v="264" actId="1076"/>
          <ac:inkMkLst>
            <pc:docMk/>
            <pc:sldMk cId="365444213" sldId="461"/>
            <ac:inkMk id="90" creationId="{76415D09-B89A-498C-68E4-853E3F332CFE}"/>
          </ac:inkMkLst>
        </pc:inkChg>
        <pc:inkChg chg="add del">
          <ac:chgData name="Tim Cook" userId="d1c7cfb340f2c7ab" providerId="LiveId" clId="{073C282E-8E6C-4399-BC71-2002BAEB162F}" dt="2023-03-24T00:10:57.038" v="230"/>
          <ac:inkMkLst>
            <pc:docMk/>
            <pc:sldMk cId="365444213" sldId="461"/>
            <ac:inkMk id="92" creationId="{21389414-744A-42FD-7D6D-04CE1B2A344E}"/>
          </ac:inkMkLst>
        </pc:inkChg>
        <pc:inkChg chg="add del mod">
          <ac:chgData name="Tim Cook" userId="d1c7cfb340f2c7ab" providerId="LiveId" clId="{073C282E-8E6C-4399-BC71-2002BAEB162F}" dt="2023-03-24T00:11:30.868" v="258"/>
          <ac:inkMkLst>
            <pc:docMk/>
            <pc:sldMk cId="365444213" sldId="461"/>
            <ac:inkMk id="93" creationId="{6C2BE296-DFD0-D94F-FA3A-5A52A58B5F1E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4" creationId="{A2DB9334-89CE-41C5-F151-4DDA4A53FAEF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5" creationId="{0FD9CE32-031B-B27E-5208-3443261DEADC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6" creationId="{F207E259-1D43-5AD3-CB7B-DFFD5BDC8F16}"/>
          </ac:inkMkLst>
        </pc:inkChg>
        <pc:inkChg chg="add del mod">
          <ac:chgData name="Tim Cook" userId="d1c7cfb340f2c7ab" providerId="LiveId" clId="{073C282E-8E6C-4399-BC71-2002BAEB162F}" dt="2023-03-24T00:11:24.299" v="254"/>
          <ac:inkMkLst>
            <pc:docMk/>
            <pc:sldMk cId="365444213" sldId="461"/>
            <ac:inkMk id="98" creationId="{095D3767-2149-890D-226C-FEB677EF68CD}"/>
          </ac:inkMkLst>
        </pc:inkChg>
        <pc:inkChg chg="add del mod">
          <ac:chgData name="Tim Cook" userId="d1c7cfb340f2c7ab" providerId="LiveId" clId="{073C282E-8E6C-4399-BC71-2002BAEB162F}" dt="2023-03-24T00:11:07.446" v="239"/>
          <ac:inkMkLst>
            <pc:docMk/>
            <pc:sldMk cId="365444213" sldId="461"/>
            <ac:inkMk id="99" creationId="{405F4340-B520-F3F4-6CD5-960DE1C5E45B}"/>
          </ac:inkMkLst>
        </pc:inkChg>
        <pc:inkChg chg="add del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1" creationId="{A14EF2A7-31AF-8A0A-41D9-25DC38A04FD3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2" creationId="{359E83D4-80BC-859A-8B8E-F03C5C074C78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3" creationId="{C9C902F2-F638-A912-6A68-A6ED2F118DD6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4" creationId="{DACA506F-36F1-6955-627B-FE1A3157B270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5" creationId="{C4CFE9E7-204B-8375-9E29-B43201795549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6" creationId="{9377C932-B725-9614-0153-13060428333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7" creationId="{173E8721-FD3B-498E-669C-B347CB293E3F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8" creationId="{FA09666B-469C-9ADB-AEF9-EB2FE1F241E4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9" creationId="{1C7E78C3-1870-B3A7-710A-191E8E8EAFE7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0" creationId="{7313EF8B-56BA-BD27-6978-B7FF428EAF5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1" creationId="{B73F645D-54B9-1B7F-7AE7-D72F2C341351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2" creationId="{BF0F2194-0642-8FFF-9837-1B2F350D8E7F}"/>
          </ac:inkMkLst>
        </pc:inkChg>
        <pc:inkChg chg="add">
          <ac:chgData name="Tim Cook" userId="d1c7cfb340f2c7ab" providerId="LiveId" clId="{073C282E-8E6C-4399-BC71-2002BAEB162F}" dt="2023-03-24T00:11:26.422" v="255" actId="9405"/>
          <ac:inkMkLst>
            <pc:docMk/>
            <pc:sldMk cId="365444213" sldId="461"/>
            <ac:inkMk id="114" creationId="{FC0D4021-4656-626A-697B-62C9025F90B1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115" creationId="{44898060-F9DE-DA7D-3054-9C2EC728D9C2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7" creationId="{DDC6F590-770C-D401-7509-F11A979FE937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8" creationId="{E9F603E0-149F-1F62-4FA5-F507050D22CA}"/>
          </ac:inkMkLst>
        </pc:inkChg>
        <pc:inkChg chg="add del">
          <ac:chgData name="Tim Cook" userId="d1c7cfb340f2c7ab" providerId="LiveId" clId="{073C282E-8E6C-4399-BC71-2002BAEB162F}" dt="2023-03-24T00:12:48.228" v="273"/>
          <ac:inkMkLst>
            <pc:docMk/>
            <pc:sldMk cId="365444213" sldId="461"/>
            <ac:inkMk id="120" creationId="{DF4E78AF-13D8-693C-1CFE-BC94A4F8E9E7}"/>
          </ac:inkMkLst>
        </pc:inkChg>
        <pc:inkChg chg="add del">
          <ac:chgData name="Tim Cook" userId="d1c7cfb340f2c7ab" providerId="LiveId" clId="{073C282E-8E6C-4399-BC71-2002BAEB162F}" dt="2023-03-24T00:12:53.659" v="276"/>
          <ac:inkMkLst>
            <pc:docMk/>
            <pc:sldMk cId="365444213" sldId="461"/>
            <ac:inkMk id="121" creationId="{1AFB7464-39CE-A986-71AD-3A4A50C3BCE4}"/>
          </ac:inkMkLst>
        </pc:inkChg>
        <pc:inkChg chg="add del">
          <ac:chgData name="Tim Cook" userId="d1c7cfb340f2c7ab" providerId="LiveId" clId="{073C282E-8E6C-4399-BC71-2002BAEB162F}" dt="2023-03-24T00:13:09.116" v="290"/>
          <ac:inkMkLst>
            <pc:docMk/>
            <pc:sldMk cId="365444213" sldId="461"/>
            <ac:inkMk id="122" creationId="{FADEBFCB-91C5-2437-C222-326A56685B13}"/>
          </ac:inkMkLst>
        </pc:inkChg>
        <pc:inkChg chg="add del mod">
          <ac:chgData name="Tim Cook" userId="d1c7cfb340f2c7ab" providerId="LiveId" clId="{073C282E-8E6C-4399-BC71-2002BAEB162F}" dt="2023-03-24T00:13:09.116" v="288"/>
          <ac:inkMkLst>
            <pc:docMk/>
            <pc:sldMk cId="365444213" sldId="461"/>
            <ac:inkMk id="123" creationId="{6F52D72B-E82B-A5C1-112D-EA623356EAD4}"/>
          </ac:inkMkLst>
        </pc:inkChg>
        <pc:inkChg chg="add del mod">
          <ac:chgData name="Tim Cook" userId="d1c7cfb340f2c7ab" providerId="LiveId" clId="{073C282E-8E6C-4399-BC71-2002BAEB162F}" dt="2023-03-24T00:13:09.116" v="289"/>
          <ac:inkMkLst>
            <pc:docMk/>
            <pc:sldMk cId="365444213" sldId="461"/>
            <ac:inkMk id="124" creationId="{895CD6FC-35EF-D394-032C-BC81DDC4292F}"/>
          </ac:inkMkLst>
        </pc:inkChg>
        <pc:inkChg chg="add del">
          <ac:chgData name="Tim Cook" userId="d1c7cfb340f2c7ab" providerId="LiveId" clId="{073C282E-8E6C-4399-BC71-2002BAEB162F}" dt="2023-03-24T00:13:09.116" v="291"/>
          <ac:inkMkLst>
            <pc:docMk/>
            <pc:sldMk cId="365444213" sldId="461"/>
            <ac:inkMk id="126" creationId="{99AA5E77-D83A-C288-116D-1B6A501B94D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7" creationId="{922D4139-24DD-2834-C068-DC04C59D8D34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8" creationId="{5908FC8C-9159-3C60-DFD2-436C1F1D7A6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9" creationId="{EF6C777E-C773-BD17-1B79-884DC0D26D4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0" creationId="{ABFC4D31-7B7B-60AE-C28E-70BEB9C9468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2" creationId="{C6889C35-481B-E5B2-2B02-C476F70E909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3" creationId="{0684EE33-B3F6-D120-7C07-B5D2A8A65A83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5" creationId="{7EE95936-7733-8F87-1F04-61B74B0F483C}"/>
          </ac:inkMkLst>
        </pc:inkChg>
        <pc:inkChg chg="add del">
          <ac:chgData name="Tim Cook" userId="d1c7cfb340f2c7ab" providerId="LiveId" clId="{073C282E-8E6C-4399-BC71-2002BAEB162F}" dt="2023-03-24T00:13:23.496" v="308"/>
          <ac:inkMkLst>
            <pc:docMk/>
            <pc:sldMk cId="365444213" sldId="461"/>
            <ac:inkMk id="136" creationId="{5E967667-F97F-677E-8CB8-B133ECFB358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7" creationId="{0897FF0B-06A1-1790-911B-EA92AFB0AE35}"/>
          </ac:inkMkLst>
        </pc:inkChg>
        <pc:inkChg chg="add del mod">
          <ac:chgData name="Tim Cook" userId="d1c7cfb340f2c7ab" providerId="LiveId" clId="{073C282E-8E6C-4399-BC71-2002BAEB162F}" dt="2023-03-24T00:13:27.102" v="313"/>
          <ac:inkMkLst>
            <pc:docMk/>
            <pc:sldMk cId="365444213" sldId="461"/>
            <ac:inkMk id="138" creationId="{31D28D53-DC5A-3EE0-FA9A-DB4599086D47}"/>
          </ac:inkMkLst>
        </pc:inkChg>
        <pc:inkChg chg="add del mod">
          <ac:chgData name="Tim Cook" userId="d1c7cfb340f2c7ab" providerId="LiveId" clId="{073C282E-8E6C-4399-BC71-2002BAEB162F}" dt="2023-03-24T00:13:27.102" v="314"/>
          <ac:inkMkLst>
            <pc:docMk/>
            <pc:sldMk cId="365444213" sldId="461"/>
            <ac:inkMk id="139" creationId="{1B1657F6-2901-19B1-03F3-9F49324753B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1" creationId="{A2345A77-8CE0-FF74-BFA0-0933C14338C9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2" creationId="{E8DA182C-B940-E13D-8AD0-7EE06CE7F6B7}"/>
          </ac:inkMkLst>
        </pc:inkChg>
        <pc:inkChg chg="add del">
          <ac:chgData name="Tim Cook" userId="d1c7cfb340f2c7ab" providerId="LiveId" clId="{073C282E-8E6C-4399-BC71-2002BAEB162F}" dt="2023-03-24T00:13:44.647" v="322"/>
          <ac:inkMkLst>
            <pc:docMk/>
            <pc:sldMk cId="365444213" sldId="461"/>
            <ac:inkMk id="144" creationId="{59DF363D-72FC-9200-1723-B28E97525413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45" creationId="{2A39EA18-E1E5-7C5E-9F5C-2CF3F4E9FF1E}"/>
          </ac:inkMkLst>
        </pc:inkChg>
      </pc:sldChg>
      <pc:sldChg chg="addSp delSp modSp mod">
        <pc:chgData name="Tim Cook" userId="d1c7cfb340f2c7ab" providerId="LiveId" clId="{073C282E-8E6C-4399-BC71-2002BAEB162F}" dt="2023-03-24T00:20:14.740" v="540"/>
        <pc:sldMkLst>
          <pc:docMk/>
          <pc:sldMk cId="1618069129" sldId="462"/>
        </pc:sldMkLst>
        <pc:grpChg chg="del mod">
          <ac:chgData name="Tim Cook" userId="d1c7cfb340f2c7ab" providerId="LiveId" clId="{073C282E-8E6C-4399-BC71-2002BAEB162F}" dt="2023-03-24T00:14:29.286" v="337"/>
          <ac:grpSpMkLst>
            <pc:docMk/>
            <pc:sldMk cId="1618069129" sldId="462"/>
            <ac:grpSpMk id="8" creationId="{A7A591A8-E695-50C2-E9BF-EE78F3982885}"/>
          </ac:grpSpMkLst>
        </pc:grpChg>
        <pc:grpChg chg="del mod">
          <ac:chgData name="Tim Cook" userId="d1c7cfb340f2c7ab" providerId="LiveId" clId="{073C282E-8E6C-4399-BC71-2002BAEB162F}" dt="2023-03-24T00:14:34.034" v="345"/>
          <ac:grpSpMkLst>
            <pc:docMk/>
            <pc:sldMk cId="1618069129" sldId="462"/>
            <ac:grpSpMk id="12" creationId="{C0C9BCD7-90FB-72DD-EBE7-4C6F85F28645}"/>
          </ac:grpSpMkLst>
        </pc:grpChg>
        <pc:grpChg chg="mod">
          <ac:chgData name="Tim Cook" userId="d1c7cfb340f2c7ab" providerId="LiveId" clId="{073C282E-8E6C-4399-BC71-2002BAEB162F}" dt="2023-03-24T00:14:46.918" v="357"/>
          <ac:grpSpMkLst>
            <pc:docMk/>
            <pc:sldMk cId="1618069129" sldId="462"/>
            <ac:grpSpMk id="21" creationId="{C67F13C9-19E2-E082-B438-85409A1995CC}"/>
          </ac:grpSpMkLst>
        </pc:grpChg>
        <pc:grpChg chg="del 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3" creationId="{006EA09C-FF96-E19A-D06B-A8014C893943}"/>
          </ac:grpSpMkLst>
        </pc:grpChg>
        <pc:grpChg chg="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5" creationId="{CAD58922-03A1-2060-B3BC-616C262AD2E1}"/>
          </ac:grpSpMkLst>
        </pc:grpChg>
        <pc:grpChg chg="mod">
          <ac:chgData name="Tim Cook" userId="d1c7cfb340f2c7ab" providerId="LiveId" clId="{073C282E-8E6C-4399-BC71-2002BAEB162F}" dt="2023-03-24T00:14:54.880" v="366"/>
          <ac:grpSpMkLst>
            <pc:docMk/>
            <pc:sldMk cId="1618069129" sldId="462"/>
            <ac:grpSpMk id="29" creationId="{7FD5A512-3E1E-1158-7B55-E973EBD5D65E}"/>
          </ac:grpSpMkLst>
        </pc:grpChg>
        <pc:grpChg chg="del mod">
          <ac:chgData name="Tim Cook" userId="d1c7cfb340f2c7ab" providerId="LiveId" clId="{073C282E-8E6C-4399-BC71-2002BAEB162F}" dt="2023-03-24T00:15:04.519" v="388"/>
          <ac:grpSpMkLst>
            <pc:docMk/>
            <pc:sldMk cId="1618069129" sldId="462"/>
            <ac:grpSpMk id="32" creationId="{37FEC35F-2451-AC24-7BE1-D4F95DBD2813}"/>
          </ac:grpSpMkLst>
        </pc:grpChg>
        <pc:grpChg chg="del mod">
          <ac:chgData name="Tim Cook" userId="d1c7cfb340f2c7ab" providerId="LiveId" clId="{073C282E-8E6C-4399-BC71-2002BAEB162F}" dt="2023-03-24T00:15:11.006" v="391"/>
          <ac:grpSpMkLst>
            <pc:docMk/>
            <pc:sldMk cId="1618069129" sldId="462"/>
            <ac:grpSpMk id="51" creationId="{2D615D08-D374-C161-DAFA-068DA46EA1F4}"/>
          </ac:grpSpMkLst>
        </pc:grpChg>
        <pc:grpChg chg="del mod">
          <ac:chgData name="Tim Cook" userId="d1c7cfb340f2c7ab" providerId="LiveId" clId="{073C282E-8E6C-4399-BC71-2002BAEB162F}" dt="2023-03-24T00:16:02.432" v="425"/>
          <ac:grpSpMkLst>
            <pc:docMk/>
            <pc:sldMk cId="1618069129" sldId="462"/>
            <ac:grpSpMk id="53" creationId="{85E7BC28-9E50-C49E-56CB-B1533F5268A7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59" creationId="{A1993181-5F57-CB52-7E3E-DAFBB3E95B70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3" creationId="{A7842257-EDD9-3F2C-0D1E-4F259C2AF7AA}"/>
          </ac:grpSpMkLst>
        </pc:grpChg>
        <pc:grpChg chg="del mod">
          <ac:chgData name="Tim Cook" userId="d1c7cfb340f2c7ab" providerId="LiveId" clId="{073C282E-8E6C-4399-BC71-2002BAEB162F}" dt="2023-03-24T00:15:43.672" v="406"/>
          <ac:grpSpMkLst>
            <pc:docMk/>
            <pc:sldMk cId="1618069129" sldId="462"/>
            <ac:grpSpMk id="66" creationId="{85CDBAE1-9F2B-97BD-89B9-5940E06090DE}"/>
          </ac:grpSpMkLst>
        </pc:grpChg>
        <pc:grpChg chg="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8" creationId="{ACB732AA-C74C-09B0-30EC-10729E902496}"/>
          </ac:grpSpMkLst>
        </pc:grpChg>
        <pc:grpChg chg="del mod">
          <ac:chgData name="Tim Cook" userId="d1c7cfb340f2c7ab" providerId="LiveId" clId="{073C282E-8E6C-4399-BC71-2002BAEB162F}" dt="2023-03-24T00:16:45.439" v="447"/>
          <ac:grpSpMkLst>
            <pc:docMk/>
            <pc:sldMk cId="1618069129" sldId="462"/>
            <ac:grpSpMk id="75" creationId="{BAE3344F-046B-CBA0-2A95-0EC177CC28E5}"/>
          </ac:grpSpMkLst>
        </pc:grpChg>
        <pc:grpChg chg="mod">
          <ac:chgData name="Tim Cook" userId="d1c7cfb340f2c7ab" providerId="LiveId" clId="{073C282E-8E6C-4399-BC71-2002BAEB162F}" dt="2023-03-24T00:16:07.522" v="432"/>
          <ac:grpSpMkLst>
            <pc:docMk/>
            <pc:sldMk cId="1618069129" sldId="462"/>
            <ac:grpSpMk id="82" creationId="{A28DB01F-0F3E-11AE-BD31-2839D22743BC}"/>
          </ac:grpSpMkLst>
        </pc:grpChg>
        <pc:grpChg chg="mod">
          <ac:chgData name="Tim Cook" userId="d1c7cfb340f2c7ab" providerId="LiveId" clId="{073C282E-8E6C-4399-BC71-2002BAEB162F}" dt="2023-03-24T00:16:13.799" v="436"/>
          <ac:grpSpMkLst>
            <pc:docMk/>
            <pc:sldMk cId="1618069129" sldId="462"/>
            <ac:grpSpMk id="86" creationId="{B75CC167-4083-C1E6-EF9C-F61EEFF813EF}"/>
          </ac:grpSpMkLst>
        </pc:grpChg>
        <pc:grpChg chg="mod">
          <ac:chgData name="Tim Cook" userId="d1c7cfb340f2c7ab" providerId="LiveId" clId="{073C282E-8E6C-4399-BC71-2002BAEB162F}" dt="2023-03-24T00:16:17.473" v="440"/>
          <ac:grpSpMkLst>
            <pc:docMk/>
            <pc:sldMk cId="1618069129" sldId="462"/>
            <ac:grpSpMk id="90" creationId="{4C2E6274-8FB9-EB01-5B65-DCF74644EC9C}"/>
          </ac:grpSpMkLst>
        </pc:grpChg>
        <pc:grpChg chg="del mod">
          <ac:chgData name="Tim Cook" userId="d1c7cfb340f2c7ab" providerId="LiveId" clId="{073C282E-8E6C-4399-BC71-2002BAEB162F}" dt="2023-03-24T00:17:49.607" v="487"/>
          <ac:grpSpMkLst>
            <pc:docMk/>
            <pc:sldMk cId="1618069129" sldId="462"/>
            <ac:grpSpMk id="92" creationId="{E56B37CA-EDD4-B23E-01F0-B616817D456E}"/>
          </ac:grpSpMkLst>
        </pc:grpChg>
        <pc:grpChg chg="mod">
          <ac:chgData name="Tim Cook" userId="d1c7cfb340f2c7ab" providerId="LiveId" clId="{073C282E-8E6C-4399-BC71-2002BAEB162F}" dt="2023-03-24T00:16:51.679" v="452"/>
          <ac:grpSpMkLst>
            <pc:docMk/>
            <pc:sldMk cId="1618069129" sldId="462"/>
            <ac:grpSpMk id="97" creationId="{996FBE42-200E-2617-6765-16CE9130BB0F}"/>
          </ac:grpSpMkLst>
        </pc:grpChg>
        <pc:grpChg chg="del mod">
          <ac:chgData name="Tim Cook" userId="d1c7cfb340f2c7ab" providerId="LiveId" clId="{073C282E-8E6C-4399-BC71-2002BAEB162F}" dt="2023-03-24T00:19:54.393" v="524"/>
          <ac:grpSpMkLst>
            <pc:docMk/>
            <pc:sldMk cId="1618069129" sldId="462"/>
            <ac:grpSpMk id="106" creationId="{96190F93-FE2C-B9A9-B413-AF88418F6157}"/>
          </ac:grpSpMkLst>
        </pc:grpChg>
        <pc:grpChg chg="del mod">
          <ac:chgData name="Tim Cook" userId="d1c7cfb340f2c7ab" providerId="LiveId" clId="{073C282E-8E6C-4399-BC71-2002BAEB162F}" dt="2023-03-24T00:20:10.272" v="534"/>
          <ac:grpSpMkLst>
            <pc:docMk/>
            <pc:sldMk cId="1618069129" sldId="462"/>
            <ac:grpSpMk id="110" creationId="{5BC540A9-D954-A9FD-6C05-1E9B4EAFAEFF}"/>
          </ac:grpSpMkLst>
        </pc:grpChg>
        <pc:grpChg chg="del mod">
          <ac:chgData name="Tim Cook" userId="d1c7cfb340f2c7ab" providerId="LiveId" clId="{073C282E-8E6C-4399-BC71-2002BAEB162F}" dt="2023-03-24T00:17:41.312" v="481"/>
          <ac:grpSpMkLst>
            <pc:docMk/>
            <pc:sldMk cId="1618069129" sldId="462"/>
            <ac:grpSpMk id="117" creationId="{5D745D8D-27B5-2D43-5640-0023E54CCCDD}"/>
          </ac:grpSpMkLst>
        </pc:grpChg>
        <pc:grpChg chg="del mod">
          <ac:chgData name="Tim Cook" userId="d1c7cfb340f2c7ab" providerId="LiveId" clId="{073C282E-8E6C-4399-BC71-2002BAEB162F}" dt="2023-03-24T00:17:42.786" v="485"/>
          <ac:grpSpMkLst>
            <pc:docMk/>
            <pc:sldMk cId="1618069129" sldId="462"/>
            <ac:grpSpMk id="124" creationId="{604279E7-C47D-50E8-111C-8447EC228D8B}"/>
          </ac:grpSpMkLst>
        </pc:grpChg>
        <pc:grpChg chg="del mod">
          <ac:chgData name="Tim Cook" userId="d1c7cfb340f2c7ab" providerId="LiveId" clId="{073C282E-8E6C-4399-BC71-2002BAEB162F}" dt="2023-03-24T00:19:52.723" v="520"/>
          <ac:grpSpMkLst>
            <pc:docMk/>
            <pc:sldMk cId="1618069129" sldId="462"/>
            <ac:grpSpMk id="128" creationId="{000B805B-2AC3-6FD8-5FEA-CC57DB365140}"/>
          </ac:grpSpMkLst>
        </pc:grpChg>
        <pc:grpChg chg="del mod">
          <ac:chgData name="Tim Cook" userId="d1c7cfb340f2c7ab" providerId="LiveId" clId="{073C282E-8E6C-4399-BC71-2002BAEB162F}" dt="2023-03-24T00:17:56.190" v="493"/>
          <ac:grpSpMkLst>
            <pc:docMk/>
            <pc:sldMk cId="1618069129" sldId="462"/>
            <ac:grpSpMk id="130" creationId="{25945060-C3F5-9E12-6550-E3B680D84BB0}"/>
          </ac:grpSpMkLst>
        </pc:grpChg>
        <pc:grpChg chg="del mod">
          <ac:chgData name="Tim Cook" userId="d1c7cfb340f2c7ab" providerId="LiveId" clId="{073C282E-8E6C-4399-BC71-2002BAEB162F}" dt="2023-03-24T00:17:58.873" v="497"/>
          <ac:grpSpMkLst>
            <pc:docMk/>
            <pc:sldMk cId="1618069129" sldId="462"/>
            <ac:grpSpMk id="132" creationId="{21FB78F8-5A4D-BDC0-073F-AE248899FBD6}"/>
          </ac:grpSpMkLst>
        </pc:grpChg>
        <pc:grpChg chg="del 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6" creationId="{550F6F59-E422-8AAE-54D8-454EBD8E97A7}"/>
          </ac:grpSpMkLst>
        </pc:grpChg>
        <pc:grpChg chg="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8" creationId="{562C6B42-805F-A16F-9B43-3A8903A055B4}"/>
          </ac:grpSpMkLst>
        </pc:grpChg>
        <pc:grpChg chg="mod">
          <ac:chgData name="Tim Cook" userId="d1c7cfb340f2c7ab" providerId="LiveId" clId="{073C282E-8E6C-4399-BC71-2002BAEB162F}" dt="2023-03-24T00:20:00.194" v="529"/>
          <ac:grpSpMkLst>
            <pc:docMk/>
            <pc:sldMk cId="1618069129" sldId="462"/>
            <ac:grpSpMk id="144" creationId="{B422F10A-5BD4-B50D-427D-731660577735}"/>
          </ac:grpSpMkLst>
        </pc:grpChg>
        <pc:grpChg chg="mod">
          <ac:chgData name="Tim Cook" userId="d1c7cfb340f2c7ab" providerId="LiveId" clId="{073C282E-8E6C-4399-BC71-2002BAEB162F}" dt="2023-03-24T00:20:14.740" v="540"/>
          <ac:grpSpMkLst>
            <pc:docMk/>
            <pc:sldMk cId="1618069129" sldId="462"/>
            <ac:grpSpMk id="149" creationId="{B26CEE3C-433B-1840-F546-CB6422CB81BA}"/>
          </ac:grpSpMkLst>
        </pc:grpChg>
        <pc:inkChg chg="add del">
          <ac:chgData name="Tim Cook" userId="d1c7cfb340f2c7ab" providerId="LiveId" clId="{073C282E-8E6C-4399-BC71-2002BAEB162F}" dt="2023-03-24T00:14:18.726" v="327"/>
          <ac:inkMkLst>
            <pc:docMk/>
            <pc:sldMk cId="1618069129" sldId="462"/>
            <ac:inkMk id="3" creationId="{C917A61E-4BB8-8320-499F-E94CEDA1B72A}"/>
          </ac:inkMkLst>
        </pc:inkChg>
        <pc:inkChg chg="add del">
          <ac:chgData name="Tim Cook" userId="d1c7cfb340f2c7ab" providerId="LiveId" clId="{073C282E-8E6C-4399-BC71-2002BAEB162F}" dt="2023-03-24T00:14:21.529" v="329"/>
          <ac:inkMkLst>
            <pc:docMk/>
            <pc:sldMk cId="1618069129" sldId="462"/>
            <ac:inkMk id="4" creationId="{BD459F5B-211D-386F-3A68-31C641BEE0B9}"/>
          </ac:inkMkLst>
        </pc:inkChg>
        <pc:inkChg chg="add del mod">
          <ac:chgData name="Tim Cook" userId="d1c7cfb340f2c7ab" providerId="LiveId" clId="{073C282E-8E6C-4399-BC71-2002BAEB162F}" dt="2023-03-24T00:14:34.034" v="345"/>
          <ac:inkMkLst>
            <pc:docMk/>
            <pc:sldMk cId="1618069129" sldId="462"/>
            <ac:inkMk id="5" creationId="{76A34309-C956-23AF-292D-D3F044925811}"/>
          </ac:inkMkLst>
        </pc:inkChg>
        <pc:inkChg chg="add del mod">
          <ac:chgData name="Tim Cook" userId="d1c7cfb340f2c7ab" providerId="LiveId" clId="{073C282E-8E6C-4399-BC71-2002BAEB162F}" dt="2023-03-24T00:14:34.646" v="347"/>
          <ac:inkMkLst>
            <pc:docMk/>
            <pc:sldMk cId="1618069129" sldId="462"/>
            <ac:inkMk id="6" creationId="{C5AEAC2A-8C8B-84F1-DAFA-B0DA0631A042}"/>
          </ac:inkMkLst>
        </pc:inkChg>
        <pc:inkChg chg="add del mod">
          <ac:chgData name="Tim Cook" userId="d1c7cfb340f2c7ab" providerId="LiveId" clId="{073C282E-8E6C-4399-BC71-2002BAEB162F}" dt="2023-03-24T00:14:34.034" v="344"/>
          <ac:inkMkLst>
            <pc:docMk/>
            <pc:sldMk cId="1618069129" sldId="462"/>
            <ac:inkMk id="7" creationId="{3D9D73AA-A265-D2CF-1597-F9B7CCD3075A}"/>
          </ac:inkMkLst>
        </pc:inkChg>
        <pc:inkChg chg="add del mod">
          <ac:chgData name="Tim Cook" userId="d1c7cfb340f2c7ab" providerId="LiveId" clId="{073C282E-8E6C-4399-BC71-2002BAEB162F}" dt="2023-03-24T00:14:31.631" v="342"/>
          <ac:inkMkLst>
            <pc:docMk/>
            <pc:sldMk cId="1618069129" sldId="462"/>
            <ac:inkMk id="9" creationId="{C18D5B3C-69A7-3BDD-A4B6-911EB86976C9}"/>
          </ac:inkMkLst>
        </pc:inkChg>
        <pc:inkChg chg="add del mod">
          <ac:chgData name="Tim Cook" userId="d1c7cfb340f2c7ab" providerId="LiveId" clId="{073C282E-8E6C-4399-BC71-2002BAEB162F}" dt="2023-03-24T00:14:31.631" v="339"/>
          <ac:inkMkLst>
            <pc:docMk/>
            <pc:sldMk cId="1618069129" sldId="462"/>
            <ac:inkMk id="10" creationId="{56E5D2A7-8F47-EF7E-F901-77CD23416028}"/>
          </ac:inkMkLst>
        </pc:inkChg>
        <pc:inkChg chg="add del mod">
          <ac:chgData name="Tim Cook" userId="d1c7cfb340f2c7ab" providerId="LiveId" clId="{073C282E-8E6C-4399-BC71-2002BAEB162F}" dt="2023-03-24T00:14:31.631" v="340"/>
          <ac:inkMkLst>
            <pc:docMk/>
            <pc:sldMk cId="1618069129" sldId="462"/>
            <ac:inkMk id="11" creationId="{D9A70292-7496-1095-F5D6-341165772CF4}"/>
          </ac:inkMkLst>
        </pc:inkChg>
        <pc:inkChg chg="add del">
          <ac:chgData name="Tim Cook" userId="d1c7cfb340f2c7ab" providerId="LiveId" clId="{073C282E-8E6C-4399-BC71-2002BAEB162F}" dt="2023-03-24T00:14:31.631" v="341"/>
          <ac:inkMkLst>
            <pc:docMk/>
            <pc:sldMk cId="1618069129" sldId="462"/>
            <ac:inkMk id="13" creationId="{F88A6A74-8553-244C-7B57-5284DEFDC607}"/>
          </ac:inkMkLst>
        </pc:inkChg>
        <pc:inkChg chg="add del">
          <ac:chgData name="Tim Cook" userId="d1c7cfb340f2c7ab" providerId="LiveId" clId="{073C282E-8E6C-4399-BC71-2002BAEB162F}" dt="2023-03-24T00:14:34.034" v="346"/>
          <ac:inkMkLst>
            <pc:docMk/>
            <pc:sldMk cId="1618069129" sldId="462"/>
            <ac:inkMk id="14" creationId="{E7287C57-106A-873D-31DA-4854B4116A58}"/>
          </ac:inkMkLst>
        </pc:inkChg>
        <pc:inkChg chg="add del">
          <ac:chgData name="Tim Cook" userId="d1c7cfb340f2c7ab" providerId="LiveId" clId="{073C282E-8E6C-4399-BC71-2002BAEB162F}" dt="2023-03-24T00:14:38.066" v="349"/>
          <ac:inkMkLst>
            <pc:docMk/>
            <pc:sldMk cId="1618069129" sldId="462"/>
            <ac:inkMk id="15" creationId="{3EA5184B-C73D-16AB-9489-1CE39945706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6" creationId="{E7B93D82-44C4-8C82-B579-50FD0A519FE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7" creationId="{6654EC9B-7639-B2EC-C995-5112292F8005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8" creationId="{71D0701A-042D-601B-37C5-B269E5CD6CE1}"/>
          </ac:inkMkLst>
        </pc:inkChg>
        <pc:inkChg chg="add del mod">
          <ac:chgData name="Tim Cook" userId="d1c7cfb340f2c7ab" providerId="LiveId" clId="{073C282E-8E6C-4399-BC71-2002BAEB162F}" dt="2023-03-24T00:14:48.147" v="358" actId="9405"/>
          <ac:inkMkLst>
            <pc:docMk/>
            <pc:sldMk cId="1618069129" sldId="462"/>
            <ac:inkMk id="19" creationId="{E76C2AD8-493A-A5CA-DAF4-FF720A052AE9}"/>
          </ac:inkMkLst>
        </pc:inkChg>
        <pc:inkChg chg="add del mod">
          <ac:chgData name="Tim Cook" userId="d1c7cfb340f2c7ab" providerId="LiveId" clId="{073C282E-8E6C-4399-BC71-2002BAEB162F}" dt="2023-03-24T00:14:46.918" v="357"/>
          <ac:inkMkLst>
            <pc:docMk/>
            <pc:sldMk cId="1618069129" sldId="462"/>
            <ac:inkMk id="20" creationId="{F072DE9F-9DD9-4468-4326-4301C75867E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2" creationId="{867300BF-BBCA-FB0A-1664-F3CAFF7CA008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4" creationId="{55225EB2-4185-7191-385F-740782AAD051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6" creationId="{41F39D47-E3CB-434D-58BC-12ED28B458C4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7" creationId="{AA11B4A7-5095-BF9B-9B68-41DA4A43A27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8" creationId="{517250A0-F1E0-8897-F4EB-26E0C39C21DD}"/>
          </ac:inkMkLst>
        </pc:inkChg>
        <pc:inkChg chg="add del mod">
          <ac:chgData name="Tim Cook" userId="d1c7cfb340f2c7ab" providerId="LiveId" clId="{073C282E-8E6C-4399-BC71-2002BAEB162F}" dt="2023-03-24T00:16:41.529" v="445"/>
          <ac:inkMkLst>
            <pc:docMk/>
            <pc:sldMk cId="1618069129" sldId="462"/>
            <ac:inkMk id="30" creationId="{98D600A5-4FE3-2E80-20C5-2C86E008359C}"/>
          </ac:inkMkLst>
        </pc:inkChg>
        <pc:inkChg chg="add del mod">
          <ac:chgData name="Tim Cook" userId="d1c7cfb340f2c7ab" providerId="LiveId" clId="{073C282E-8E6C-4399-BC71-2002BAEB162F}" dt="2023-03-24T00:16:38.505" v="444"/>
          <ac:inkMkLst>
            <pc:docMk/>
            <pc:sldMk cId="1618069129" sldId="462"/>
            <ac:inkMk id="31" creationId="{F242E68E-AE8B-2F20-9B5A-33C6EADEE764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3" creationId="{522B79C0-363E-11A9-8FA2-0F35C8F317C8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4" creationId="{EEA37C1F-F43D-9B24-F2FF-DEDC56C0D786}"/>
          </ac:inkMkLst>
        </pc:inkChg>
        <pc:inkChg chg="add del mod">
          <ac:chgData name="Tim Cook" userId="d1c7cfb340f2c7ab" providerId="LiveId" clId="{073C282E-8E6C-4399-BC71-2002BAEB162F}" dt="2023-03-24T00:15:58.616" v="421"/>
          <ac:inkMkLst>
            <pc:docMk/>
            <pc:sldMk cId="1618069129" sldId="462"/>
            <ac:inkMk id="35" creationId="{79BD1144-08A6-EF47-887E-F2A0687D4BFC}"/>
          </ac:inkMkLst>
        </pc:inkChg>
        <pc:inkChg chg="add del mod">
          <ac:chgData name="Tim Cook" userId="d1c7cfb340f2c7ab" providerId="LiveId" clId="{073C282E-8E6C-4399-BC71-2002BAEB162F}" dt="2023-03-24T00:15:58.616" v="419"/>
          <ac:inkMkLst>
            <pc:docMk/>
            <pc:sldMk cId="1618069129" sldId="462"/>
            <ac:inkMk id="36" creationId="{452300D6-E967-4701-425D-CA511EB156CF}"/>
          </ac:inkMkLst>
        </pc:inkChg>
        <pc:inkChg chg="add del mod">
          <ac:chgData name="Tim Cook" userId="d1c7cfb340f2c7ab" providerId="LiveId" clId="{073C282E-8E6C-4399-BC71-2002BAEB162F}" dt="2023-03-24T00:15:08.608" v="389"/>
          <ac:inkMkLst>
            <pc:docMk/>
            <pc:sldMk cId="1618069129" sldId="462"/>
            <ac:inkMk id="37" creationId="{E22D37B3-B1FD-F96B-2C4F-F7F58DBB0B98}"/>
          </ac:inkMkLst>
        </pc:inkChg>
        <pc:inkChg chg="add del mod">
          <ac:chgData name="Tim Cook" userId="d1c7cfb340f2c7ab" providerId="LiveId" clId="{073C282E-8E6C-4399-BC71-2002BAEB162F}" dt="2023-03-24T00:15:58.616" v="418"/>
          <ac:inkMkLst>
            <pc:docMk/>
            <pc:sldMk cId="1618069129" sldId="462"/>
            <ac:inkMk id="38" creationId="{4D44C4F0-A1A8-7703-71F5-A55B11449505}"/>
          </ac:inkMkLst>
        </pc:inkChg>
        <pc:inkChg chg="add del mod">
          <ac:chgData name="Tim Cook" userId="d1c7cfb340f2c7ab" providerId="LiveId" clId="{073C282E-8E6C-4399-BC71-2002BAEB162F}" dt="2023-03-24T00:15:58.600" v="417"/>
          <ac:inkMkLst>
            <pc:docMk/>
            <pc:sldMk cId="1618069129" sldId="462"/>
            <ac:inkMk id="39" creationId="{7286E62A-82D4-5CF3-C7F7-1A008B14D86E}"/>
          </ac:inkMkLst>
        </pc:inkChg>
        <pc:inkChg chg="add del mod">
          <ac:chgData name="Tim Cook" userId="d1c7cfb340f2c7ab" providerId="LiveId" clId="{073C282E-8E6C-4399-BC71-2002BAEB162F}" dt="2023-03-24T00:15:58.616" v="420"/>
          <ac:inkMkLst>
            <pc:docMk/>
            <pc:sldMk cId="1618069129" sldId="462"/>
            <ac:inkMk id="40" creationId="{DAAA93EC-AD52-6882-724A-F49FFFA7EE35}"/>
          </ac:inkMkLst>
        </pc:inkChg>
        <pc:inkChg chg="add del mod">
          <ac:chgData name="Tim Cook" userId="d1c7cfb340f2c7ab" providerId="LiveId" clId="{073C282E-8E6C-4399-BC71-2002BAEB162F}" dt="2023-03-24T00:15:58.600" v="416"/>
          <ac:inkMkLst>
            <pc:docMk/>
            <pc:sldMk cId="1618069129" sldId="462"/>
            <ac:inkMk id="41" creationId="{97A26CC1-7C61-0CA5-8294-9D0B3D0423EC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2" creationId="{C5DCC859-DA91-2874-2BA9-A4FB532ED1A3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3" creationId="{252CEB3D-2C61-9AC9-CC57-66B26E3510E7}"/>
          </ac:inkMkLst>
        </pc:inkChg>
        <pc:inkChg chg="add del mod">
          <ac:chgData name="Tim Cook" userId="d1c7cfb340f2c7ab" providerId="LiveId" clId="{073C282E-8E6C-4399-BC71-2002BAEB162F}" dt="2023-03-24T00:17:59.676" v="499"/>
          <ac:inkMkLst>
            <pc:docMk/>
            <pc:sldMk cId="1618069129" sldId="462"/>
            <ac:inkMk id="44" creationId="{1F795B78-47DE-8D16-2346-2B10F5259FC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5" creationId="{E201789E-FFFB-C062-93C6-A82765D47922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6" creationId="{0AB52772-63F7-5AE7-6BD9-5F8E1592B209}"/>
          </ac:inkMkLst>
        </pc:inkChg>
        <pc:inkChg chg="add del mod">
          <ac:chgData name="Tim Cook" userId="d1c7cfb340f2c7ab" providerId="LiveId" clId="{073C282E-8E6C-4399-BC71-2002BAEB162F}" dt="2023-03-24T00:17:53.520" v="488"/>
          <ac:inkMkLst>
            <pc:docMk/>
            <pc:sldMk cId="1618069129" sldId="462"/>
            <ac:inkMk id="47" creationId="{934CA71F-B802-5146-FDBD-E26D360A197B}"/>
          </ac:inkMkLst>
        </pc:inkChg>
        <pc:inkChg chg="add del mod">
          <ac:chgData name="Tim Cook" userId="d1c7cfb340f2c7ab" providerId="LiveId" clId="{073C282E-8E6C-4399-BC71-2002BAEB162F}" dt="2023-03-24T00:17:56.016" v="492"/>
          <ac:inkMkLst>
            <pc:docMk/>
            <pc:sldMk cId="1618069129" sldId="462"/>
            <ac:inkMk id="48" creationId="{37FBD53D-656B-40CB-E25F-97FD7CB89736}"/>
          </ac:inkMkLst>
        </pc:inkChg>
        <pc:inkChg chg="add del mod">
          <ac:chgData name="Tim Cook" userId="d1c7cfb340f2c7ab" providerId="LiveId" clId="{073C282E-8E6C-4399-BC71-2002BAEB162F}" dt="2023-03-24T00:17:56.016" v="490"/>
          <ac:inkMkLst>
            <pc:docMk/>
            <pc:sldMk cId="1618069129" sldId="462"/>
            <ac:inkMk id="49" creationId="{4AD7F160-3455-6D7C-18A6-A87A2CB7444D}"/>
          </ac:inkMkLst>
        </pc:inkChg>
        <pc:inkChg chg="add del mod">
          <ac:chgData name="Tim Cook" userId="d1c7cfb340f2c7ab" providerId="LiveId" clId="{073C282E-8E6C-4399-BC71-2002BAEB162F}" dt="2023-03-24T00:17:56.016" v="491"/>
          <ac:inkMkLst>
            <pc:docMk/>
            <pc:sldMk cId="1618069129" sldId="462"/>
            <ac:inkMk id="50" creationId="{6AC9E30D-8015-AC74-4F89-D88A79A49533}"/>
          </ac:inkMkLst>
        </pc:inkChg>
        <pc:inkChg chg="add del mod">
          <ac:chgData name="Tim Cook" userId="d1c7cfb340f2c7ab" providerId="LiveId" clId="{073C282E-8E6C-4399-BC71-2002BAEB162F}" dt="2023-03-24T00:15:58.616" v="422"/>
          <ac:inkMkLst>
            <pc:docMk/>
            <pc:sldMk cId="1618069129" sldId="462"/>
            <ac:inkMk id="52" creationId="{B04B8F87-46C4-0918-1ED7-E7B646374159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4" creationId="{C30A1CA7-22E4-3521-F74F-581923C3D1B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5" creationId="{62CB71EC-F8DB-79F0-DFED-636B959EA9C6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6" creationId="{EED335B7-BA65-BCB6-3294-63FFB8DAE58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7" creationId="{B14D1A37-2AAF-B52A-6B94-43341A9D786C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8" creationId="{03D69B11-6D59-92FE-0B48-5D349674622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0" creationId="{2613A149-DCB4-EA0F-C407-9BDDA4BB892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1" creationId="{46E9FA50-0F38-100C-F5FE-C482760FA8C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2" creationId="{2747BF2B-82B4-0415-DA01-E08F2DC76B9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4" creationId="{C1B17C66-994B-000F-D6F7-123753E683E2}"/>
          </ac:inkMkLst>
        </pc:inkChg>
        <pc:inkChg chg="add del mod">
          <ac:chgData name="Tim Cook" userId="d1c7cfb340f2c7ab" providerId="LiveId" clId="{073C282E-8E6C-4399-BC71-2002BAEB162F}" dt="2023-03-24T00:15:43.672" v="406"/>
          <ac:inkMkLst>
            <pc:docMk/>
            <pc:sldMk cId="1618069129" sldId="462"/>
            <ac:inkMk id="65" creationId="{8CA6A89C-A558-1890-6746-BED8797EE2E7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7" creationId="{E23F91E9-9C25-D22B-D681-B340C01013F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9" creationId="{16B24425-F536-381A-8496-0F01E4DDF0E0}"/>
          </ac:inkMkLst>
        </pc:inkChg>
        <pc:inkChg chg="add del">
          <ac:chgData name="Tim Cook" userId="d1c7cfb340f2c7ab" providerId="LiveId" clId="{073C282E-8E6C-4399-BC71-2002BAEB162F}" dt="2023-03-24T00:15:56.450" v="415"/>
          <ac:inkMkLst>
            <pc:docMk/>
            <pc:sldMk cId="1618069129" sldId="462"/>
            <ac:inkMk id="70" creationId="{F480BB26-324C-E08E-D0B1-8CCBBA95356A}"/>
          </ac:inkMkLst>
        </pc:inkChg>
        <pc:inkChg chg="add del">
          <ac:chgData name="Tim Cook" userId="d1c7cfb340f2c7ab" providerId="LiveId" clId="{073C282E-8E6C-4399-BC71-2002BAEB162F}" dt="2023-03-24T00:15:56.450" v="413"/>
          <ac:inkMkLst>
            <pc:docMk/>
            <pc:sldMk cId="1618069129" sldId="462"/>
            <ac:inkMk id="71" creationId="{39408BDD-EE81-AD3E-A269-7BB7B139C6EC}"/>
          </ac:inkMkLst>
        </pc:inkChg>
        <pc:inkChg chg="add del">
          <ac:chgData name="Tim Cook" userId="d1c7cfb340f2c7ab" providerId="LiveId" clId="{073C282E-8E6C-4399-BC71-2002BAEB162F}" dt="2023-03-24T00:15:56.450" v="414"/>
          <ac:inkMkLst>
            <pc:docMk/>
            <pc:sldMk cId="1618069129" sldId="462"/>
            <ac:inkMk id="72" creationId="{493AE444-2706-94E1-C074-77057FD619F5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3" creationId="{2DB2D1E0-F1E1-C286-5515-4F47533D2740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4" creationId="{838B79B9-8104-F884-F5B2-889AF581353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6" creationId="{90667735-837F-0103-266F-A702AAFD927D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7" creationId="{8AB29E60-9816-4A58-53A9-948C3BF8506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8" creationId="{D5EBE306-CBC3-1522-9219-7E9EA6FFD0FC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9" creationId="{691D8ED8-CE8E-9FD2-791D-C572AA840E8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0" creationId="{20188F8F-18C0-5A45-523B-465288F36AE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1" creationId="{2B0ACA0D-2FE6-6A0A-18F1-A7C4C2EE057F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3" creationId="{B0161DBC-0818-7362-3A6F-723303F6613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4" creationId="{2F62A0FC-9E9C-9AA3-5586-9961AD25FFDE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5" creationId="{3FAF12B8-29EF-E2B3-0912-2E7CCDACBE7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7" creationId="{15B3E4D4-A386-A67A-5B24-3628C28D557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8" creationId="{1CBF4D78-1F62-59E1-B770-327F5620F26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9" creationId="{DEC9BED8-CE2C-6719-3008-7341C569DF8F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91" creationId="{75F33DE7-5DD7-891E-0A48-487CA972FCF8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3" creationId="{826378CE-E7E0-E340-BAF3-7A3AEACA3DA5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4" creationId="{D123FBC1-0076-E1C7-A89B-FD49F99CBA60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5" creationId="{88513B29-3BE8-3076-FE19-B78B252CCE51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6" creationId="{4337DD88-9A71-6837-60B8-0AB8595862BD}"/>
          </ac:inkMkLst>
        </pc:inkChg>
        <pc:inkChg chg="add del">
          <ac:chgData name="Tim Cook" userId="d1c7cfb340f2c7ab" providerId="LiveId" clId="{073C282E-8E6C-4399-BC71-2002BAEB162F}" dt="2023-03-24T00:16:58.341" v="455"/>
          <ac:inkMkLst>
            <pc:docMk/>
            <pc:sldMk cId="1618069129" sldId="462"/>
            <ac:inkMk id="98" creationId="{2CDD6BC0-AD3B-F660-7665-24F577B6B11A}"/>
          </ac:inkMkLst>
        </pc:inkChg>
        <pc:inkChg chg="add del">
          <ac:chgData name="Tim Cook" userId="d1c7cfb340f2c7ab" providerId="LiveId" clId="{073C282E-8E6C-4399-BC71-2002BAEB162F}" dt="2023-03-24T00:17:00.817" v="457"/>
          <ac:inkMkLst>
            <pc:docMk/>
            <pc:sldMk cId="1618069129" sldId="462"/>
            <ac:inkMk id="99" creationId="{58C6FFA2-25A6-B523-9166-CB2B14BF9F2C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00" creationId="{6FA02666-97F5-AFB4-3318-FC6A153B7E72}"/>
          </ac:inkMkLst>
        </pc:inkChg>
        <pc:inkChg chg="add del">
          <ac:chgData name="Tim Cook" userId="d1c7cfb340f2c7ab" providerId="LiveId" clId="{073C282E-8E6C-4399-BC71-2002BAEB162F}" dt="2023-03-24T00:18:27.683" v="502"/>
          <ac:inkMkLst>
            <pc:docMk/>
            <pc:sldMk cId="1618069129" sldId="462"/>
            <ac:inkMk id="101" creationId="{5D5FBB90-DDA0-210F-6734-E3DBC3E0C92D}"/>
          </ac:inkMkLst>
        </pc:inkChg>
        <pc:inkChg chg="add del mod">
          <ac:chgData name="Tim Cook" userId="d1c7cfb340f2c7ab" providerId="LiveId" clId="{073C282E-8E6C-4399-BC71-2002BAEB162F}" dt="2023-03-24T00:19:54.393" v="524"/>
          <ac:inkMkLst>
            <pc:docMk/>
            <pc:sldMk cId="1618069129" sldId="462"/>
            <ac:inkMk id="102" creationId="{3BBE2211-6E28-3CED-A997-D58C32C8DE64}"/>
          </ac:inkMkLst>
        </pc:inkChg>
        <pc:inkChg chg="add del mod">
          <ac:chgData name="Tim Cook" userId="d1c7cfb340f2c7ab" providerId="LiveId" clId="{073C282E-8E6C-4399-BC71-2002BAEB162F}" dt="2023-03-24T00:19:54.393" v="523"/>
          <ac:inkMkLst>
            <pc:docMk/>
            <pc:sldMk cId="1618069129" sldId="462"/>
            <ac:inkMk id="103" creationId="{82EA0B7C-CBFD-6FA4-1A38-440CC5CC8328}"/>
          </ac:inkMkLst>
        </pc:inkChg>
        <pc:inkChg chg="add del mod">
          <ac:chgData name="Tim Cook" userId="d1c7cfb340f2c7ab" providerId="LiveId" clId="{073C282E-8E6C-4399-BC71-2002BAEB162F}" dt="2023-03-24T00:19:54.393" v="525"/>
          <ac:inkMkLst>
            <pc:docMk/>
            <pc:sldMk cId="1618069129" sldId="462"/>
            <ac:inkMk id="104" creationId="{2BFE2478-54B7-1373-4FB1-78AF899AEA0C}"/>
          </ac:inkMkLst>
        </pc:inkChg>
        <pc:inkChg chg="add del mod">
          <ac:chgData name="Tim Cook" userId="d1c7cfb340f2c7ab" providerId="LiveId" clId="{073C282E-8E6C-4399-BC71-2002BAEB162F}" dt="2023-03-24T00:19:54.393" v="522"/>
          <ac:inkMkLst>
            <pc:docMk/>
            <pc:sldMk cId="1618069129" sldId="462"/>
            <ac:inkMk id="105" creationId="{014BA303-F46A-673F-49C1-28E54083F20B}"/>
          </ac:inkMkLst>
        </pc:inkChg>
        <pc:inkChg chg="add del mod">
          <ac:chgData name="Tim Cook" userId="d1c7cfb340f2c7ab" providerId="LiveId" clId="{073C282E-8E6C-4399-BC71-2002BAEB162F}" dt="2023-03-24T00:20:10.256" v="533"/>
          <ac:inkMkLst>
            <pc:docMk/>
            <pc:sldMk cId="1618069129" sldId="462"/>
            <ac:inkMk id="107" creationId="{6581A7AE-809F-F96E-CABD-3E0E691E4E58}"/>
          </ac:inkMkLst>
        </pc:inkChg>
        <pc:inkChg chg="add del mod">
          <ac:chgData name="Tim Cook" userId="d1c7cfb340f2c7ab" providerId="LiveId" clId="{073C282E-8E6C-4399-BC71-2002BAEB162F}" dt="2023-03-24T00:20:10.969" v="535"/>
          <ac:inkMkLst>
            <pc:docMk/>
            <pc:sldMk cId="1618069129" sldId="462"/>
            <ac:inkMk id="108" creationId="{A3A72182-E169-A382-20C7-EDF68382D549}"/>
          </ac:inkMkLst>
        </pc:inkChg>
        <pc:inkChg chg="add del mod">
          <ac:chgData name="Tim Cook" userId="d1c7cfb340f2c7ab" providerId="LiveId" clId="{073C282E-8E6C-4399-BC71-2002BAEB162F}" dt="2023-03-24T00:20:10.272" v="534"/>
          <ac:inkMkLst>
            <pc:docMk/>
            <pc:sldMk cId="1618069129" sldId="462"/>
            <ac:inkMk id="109" creationId="{5B226B51-C136-1CCC-FBB6-E97A140E1BF8}"/>
          </ac:inkMkLst>
        </pc:inkChg>
        <pc:inkChg chg="add del mod">
          <ac:chgData name="Tim Cook" userId="d1c7cfb340f2c7ab" providerId="LiveId" clId="{073C282E-8E6C-4399-BC71-2002BAEB162F}" dt="2023-03-24T00:19:52.723" v="507"/>
          <ac:inkMkLst>
            <pc:docMk/>
            <pc:sldMk cId="1618069129" sldId="462"/>
            <ac:inkMk id="111" creationId="{8F15D848-A49B-2C60-665A-339F88EEBCF4}"/>
          </ac:inkMkLst>
        </pc:inkChg>
        <pc:inkChg chg="add del mod">
          <ac:chgData name="Tim Cook" userId="d1c7cfb340f2c7ab" providerId="LiveId" clId="{073C282E-8E6C-4399-BC71-2002BAEB162F}" dt="2023-03-24T00:19:52.723" v="520"/>
          <ac:inkMkLst>
            <pc:docMk/>
            <pc:sldMk cId="1618069129" sldId="462"/>
            <ac:inkMk id="112" creationId="{9D789D62-887C-569F-96F6-2BA3474C3528}"/>
          </ac:inkMkLst>
        </pc:inkChg>
        <pc:inkChg chg="add del mod">
          <ac:chgData name="Tim Cook" userId="d1c7cfb340f2c7ab" providerId="LiveId" clId="{073C282E-8E6C-4399-BC71-2002BAEB162F}" dt="2023-03-24T00:19:52.723" v="509"/>
          <ac:inkMkLst>
            <pc:docMk/>
            <pc:sldMk cId="1618069129" sldId="462"/>
            <ac:inkMk id="113" creationId="{DBB8CE9D-B2A3-A2C8-81E4-82485604843B}"/>
          </ac:inkMkLst>
        </pc:inkChg>
        <pc:inkChg chg="add del mod">
          <ac:chgData name="Tim Cook" userId="d1c7cfb340f2c7ab" providerId="LiveId" clId="{073C282E-8E6C-4399-BC71-2002BAEB162F}" dt="2023-03-24T00:19:52.723" v="514"/>
          <ac:inkMkLst>
            <pc:docMk/>
            <pc:sldMk cId="1618069129" sldId="462"/>
            <ac:inkMk id="114" creationId="{4F774504-3B7E-3160-22D7-3537F66DA4C5}"/>
          </ac:inkMkLst>
        </pc:inkChg>
        <pc:inkChg chg="add del mod">
          <ac:chgData name="Tim Cook" userId="d1c7cfb340f2c7ab" providerId="LiveId" clId="{073C282E-8E6C-4399-BC71-2002BAEB162F}" dt="2023-03-24T00:19:52.723" v="521"/>
          <ac:inkMkLst>
            <pc:docMk/>
            <pc:sldMk cId="1618069129" sldId="462"/>
            <ac:inkMk id="115" creationId="{C58B8070-7F48-0929-0C17-51B2697DC473}"/>
          </ac:inkMkLst>
        </pc:inkChg>
        <pc:inkChg chg="add del mod">
          <ac:chgData name="Tim Cook" userId="d1c7cfb340f2c7ab" providerId="LiveId" clId="{073C282E-8E6C-4399-BC71-2002BAEB162F}" dt="2023-03-24T00:19:52.723" v="511"/>
          <ac:inkMkLst>
            <pc:docMk/>
            <pc:sldMk cId="1618069129" sldId="462"/>
            <ac:inkMk id="116" creationId="{634B56CE-C076-961B-BD7D-0C2AA928ABB0}"/>
          </ac:inkMkLst>
        </pc:inkChg>
        <pc:inkChg chg="add del mod">
          <ac:chgData name="Tim Cook" userId="d1c7cfb340f2c7ab" providerId="LiveId" clId="{073C282E-8E6C-4399-BC71-2002BAEB162F}" dt="2023-03-24T00:19:52.723" v="508"/>
          <ac:inkMkLst>
            <pc:docMk/>
            <pc:sldMk cId="1618069129" sldId="462"/>
            <ac:inkMk id="118" creationId="{D42C3D79-D329-B2C0-9683-C9523A40443C}"/>
          </ac:inkMkLst>
        </pc:inkChg>
        <pc:inkChg chg="add del mod">
          <ac:chgData name="Tim Cook" userId="d1c7cfb340f2c7ab" providerId="LiveId" clId="{073C282E-8E6C-4399-BC71-2002BAEB162F}" dt="2023-03-24T00:19:52.723" v="512"/>
          <ac:inkMkLst>
            <pc:docMk/>
            <pc:sldMk cId="1618069129" sldId="462"/>
            <ac:inkMk id="119" creationId="{75A812EB-BDE5-78B2-B53C-05CAB4CE9873}"/>
          </ac:inkMkLst>
        </pc:inkChg>
        <pc:inkChg chg="add del mod">
          <ac:chgData name="Tim Cook" userId="d1c7cfb340f2c7ab" providerId="LiveId" clId="{073C282E-8E6C-4399-BC71-2002BAEB162F}" dt="2023-03-24T00:19:52.723" v="510"/>
          <ac:inkMkLst>
            <pc:docMk/>
            <pc:sldMk cId="1618069129" sldId="462"/>
            <ac:inkMk id="120" creationId="{E9033B5A-FB44-1DE2-7100-89B52A459A87}"/>
          </ac:inkMkLst>
        </pc:inkChg>
        <pc:inkChg chg="add del mod">
          <ac:chgData name="Tim Cook" userId="d1c7cfb340f2c7ab" providerId="LiveId" clId="{073C282E-8E6C-4399-BC71-2002BAEB162F}" dt="2023-03-24T00:19:52.723" v="519"/>
          <ac:inkMkLst>
            <pc:docMk/>
            <pc:sldMk cId="1618069129" sldId="462"/>
            <ac:inkMk id="121" creationId="{FB694E92-16F0-A7F2-11AC-A1D67951FC7D}"/>
          </ac:inkMkLst>
        </pc:inkChg>
        <pc:inkChg chg="add del mod">
          <ac:chgData name="Tim Cook" userId="d1c7cfb340f2c7ab" providerId="LiveId" clId="{073C282E-8E6C-4399-BC71-2002BAEB162F}" dt="2023-03-24T00:19:52.723" v="517"/>
          <ac:inkMkLst>
            <pc:docMk/>
            <pc:sldMk cId="1618069129" sldId="462"/>
            <ac:inkMk id="122" creationId="{14537E7E-A3DF-08D9-54FB-29DD0ABD3B32}"/>
          </ac:inkMkLst>
        </pc:inkChg>
        <pc:inkChg chg="add del mod">
          <ac:chgData name="Tim Cook" userId="d1c7cfb340f2c7ab" providerId="LiveId" clId="{073C282E-8E6C-4399-BC71-2002BAEB162F}" dt="2023-03-24T00:19:52.723" v="515"/>
          <ac:inkMkLst>
            <pc:docMk/>
            <pc:sldMk cId="1618069129" sldId="462"/>
            <ac:inkMk id="123" creationId="{F7ED4589-729A-EBBA-5E84-EC07F4870F9E}"/>
          </ac:inkMkLst>
        </pc:inkChg>
        <pc:inkChg chg="add del mod">
          <ac:chgData name="Tim Cook" userId="d1c7cfb340f2c7ab" providerId="LiveId" clId="{073C282E-8E6C-4399-BC71-2002BAEB162F}" dt="2023-03-24T00:19:52.723" v="516"/>
          <ac:inkMkLst>
            <pc:docMk/>
            <pc:sldMk cId="1618069129" sldId="462"/>
            <ac:inkMk id="125" creationId="{6182A4DF-F04D-E30D-6168-57519E0CCAED}"/>
          </ac:inkMkLst>
        </pc:inkChg>
        <pc:inkChg chg="add del mod">
          <ac:chgData name="Tim Cook" userId="d1c7cfb340f2c7ab" providerId="LiveId" clId="{073C282E-8E6C-4399-BC71-2002BAEB162F}" dt="2023-03-24T00:19:52.723" v="513"/>
          <ac:inkMkLst>
            <pc:docMk/>
            <pc:sldMk cId="1618069129" sldId="462"/>
            <ac:inkMk id="126" creationId="{A96E1AE2-DD97-728E-644D-58F1344EC683}"/>
          </ac:inkMkLst>
        </pc:inkChg>
        <pc:inkChg chg="add del mod">
          <ac:chgData name="Tim Cook" userId="d1c7cfb340f2c7ab" providerId="LiveId" clId="{073C282E-8E6C-4399-BC71-2002BAEB162F}" dt="2023-03-24T00:19:52.723" v="518"/>
          <ac:inkMkLst>
            <pc:docMk/>
            <pc:sldMk cId="1618069129" sldId="462"/>
            <ac:inkMk id="127" creationId="{A2E7462B-A458-FA4D-5D4D-538B75874CF1}"/>
          </ac:inkMkLst>
        </pc:inkChg>
        <pc:inkChg chg="add del mod">
          <ac:chgData name="Tim Cook" userId="d1c7cfb340f2c7ab" providerId="LiveId" clId="{073C282E-8E6C-4399-BC71-2002BAEB162F}" dt="2023-03-24T00:17:59.676" v="498"/>
          <ac:inkMkLst>
            <pc:docMk/>
            <pc:sldMk cId="1618069129" sldId="462"/>
            <ac:inkMk id="129" creationId="{50B8BD6C-4234-26E9-EE2C-4397C00E305A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1" creationId="{BF29EBF5-954E-F56F-D94C-CE999202756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3" creationId="{66843426-1536-320B-31B4-617F325D5960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4" creationId="{B9F503CF-8E8A-40B4-51B9-CBEAC23073AD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5" creationId="{823807EE-5F14-DFAA-C204-4B6F51FC0087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7" creationId="{27797CF8-A2C8-AE95-66E6-14B44D715A71}"/>
          </ac:inkMkLst>
        </pc:inkChg>
        <pc:inkChg chg="add del">
          <ac:chgData name="Tim Cook" userId="d1c7cfb340f2c7ab" providerId="LiveId" clId="{073C282E-8E6C-4399-BC71-2002BAEB162F}" dt="2023-03-24T00:18:34.195" v="504"/>
          <ac:inkMkLst>
            <pc:docMk/>
            <pc:sldMk cId="1618069129" sldId="462"/>
            <ac:inkMk id="139" creationId="{862C3594-1D3E-C837-C52A-25D259E8469A}"/>
          </ac:inkMkLst>
        </pc:inkChg>
        <pc:inkChg chg="add mod">
          <ac:chgData name="Tim Cook" userId="d1c7cfb340f2c7ab" providerId="LiveId" clId="{073C282E-8E6C-4399-BC71-2002BAEB162F}" dt="2023-03-24T00:20:08.671" v="532" actId="1076"/>
          <ac:inkMkLst>
            <pc:docMk/>
            <pc:sldMk cId="1618069129" sldId="462"/>
            <ac:inkMk id="140" creationId="{79A081AA-B85A-2761-4629-92B97F64E5C8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1" creationId="{13D0DF49-60C7-B1DB-BCAD-73F16DFDBE6F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2" creationId="{7FC87A5F-0DDE-2402-2015-CE21D2F8B9A6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3" creationId="{FCCCFF09-A108-EC78-F4A1-2F357ED19464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5" creationId="{BC29523C-BC83-69AD-D086-C303260A765A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6" creationId="{914DDBC7-3B64-6D2F-06F3-74814F36D8B7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7" creationId="{5125FF88-0B0C-ED21-C7E4-C29F28CACFB3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8" creationId="{4FBD745E-A1A8-36B0-3D98-04C31DD6DBA4}"/>
          </ac:inkMkLst>
        </pc:inkChg>
      </pc:sldChg>
      <pc:sldChg chg="addSp delSp modSp mod">
        <pc:chgData name="Tim Cook" userId="d1c7cfb340f2c7ab" providerId="LiveId" clId="{073C282E-8E6C-4399-BC71-2002BAEB162F}" dt="2023-03-24T00:29:47.755" v="979"/>
        <pc:sldMkLst>
          <pc:docMk/>
          <pc:sldMk cId="3335481930" sldId="463"/>
        </pc:sldMkLst>
        <pc:grpChg chg="del mod">
          <ac:chgData name="Tim Cook" userId="d1c7cfb340f2c7ab" providerId="LiveId" clId="{073C282E-8E6C-4399-BC71-2002BAEB162F}" dt="2023-03-24T00:20:37.618" v="550"/>
          <ac:grpSpMkLst>
            <pc:docMk/>
            <pc:sldMk cId="3335481930" sldId="463"/>
            <ac:grpSpMk id="6" creationId="{6FCD6A33-0FCE-0E16-8F0E-A56B7940BC03}"/>
          </ac:grpSpMkLst>
        </pc:grpChg>
        <pc:grpChg chg="add del mod">
          <ac:chgData name="Tim Cook" userId="d1c7cfb340f2c7ab" providerId="LiveId" clId="{073C282E-8E6C-4399-BC71-2002BAEB162F}" dt="2023-03-24T00:27:10.003" v="892"/>
          <ac:grpSpMkLst>
            <pc:docMk/>
            <pc:sldMk cId="3335481930" sldId="463"/>
            <ac:grpSpMk id="8" creationId="{48832752-9AA4-2177-31C5-210F3CCCE1AE}"/>
          </ac:grpSpMkLst>
        </pc:grpChg>
        <pc:grpChg chg="del mod">
          <ac:chgData name="Tim Cook" userId="d1c7cfb340f2c7ab" providerId="LiveId" clId="{073C282E-8E6C-4399-BC71-2002BAEB162F}" dt="2023-03-24T00:21:14.134" v="570"/>
          <ac:grpSpMkLst>
            <pc:docMk/>
            <pc:sldMk cId="3335481930" sldId="463"/>
            <ac:grpSpMk id="12" creationId="{093A6CE1-961E-757D-1EE4-C4B7D2DE78F9}"/>
          </ac:grpSpMkLst>
        </pc:grpChg>
        <pc:grpChg chg="mod">
          <ac:chgData name="Tim Cook" userId="d1c7cfb340f2c7ab" providerId="LiveId" clId="{073C282E-8E6C-4399-BC71-2002BAEB162F}" dt="2023-03-24T00:26:40.424" v="879"/>
          <ac:grpSpMkLst>
            <pc:docMk/>
            <pc:sldMk cId="3335481930" sldId="463"/>
            <ac:grpSpMk id="15" creationId="{F701D08C-1733-78DB-585C-CF55B94FC6EC}"/>
          </ac:grpSpMkLst>
        </pc:grpChg>
        <pc:grpChg chg="del mod">
          <ac:chgData name="Tim Cook" userId="d1c7cfb340f2c7ab" providerId="LiveId" clId="{073C282E-8E6C-4399-BC71-2002BAEB162F}" dt="2023-03-24T00:21:14.134" v="571"/>
          <ac:grpSpMkLst>
            <pc:docMk/>
            <pc:sldMk cId="3335481930" sldId="463"/>
            <ac:grpSpMk id="17" creationId="{11FFC067-7BA7-F081-E996-6F6EA78A05B0}"/>
          </ac:grpSpMkLst>
        </pc:grpChg>
        <pc:grpChg chg="del mod">
          <ac:chgData name="Tim Cook" userId="d1c7cfb340f2c7ab" providerId="LiveId" clId="{073C282E-8E6C-4399-BC71-2002BAEB162F}" dt="2023-03-24T00:21:14.134" v="569"/>
          <ac:grpSpMkLst>
            <pc:docMk/>
            <pc:sldMk cId="3335481930" sldId="463"/>
            <ac:grpSpMk id="21" creationId="{32C5F313-BAB4-2174-5E21-080F719805E9}"/>
          </ac:grpSpMkLst>
        </pc:grpChg>
        <pc:grpChg chg="del mod">
          <ac:chgData name="Tim Cook" userId="d1c7cfb340f2c7ab" providerId="LiveId" clId="{073C282E-8E6C-4399-BC71-2002BAEB162F}" dt="2023-03-24T00:21:19.985" v="582"/>
          <ac:grpSpMkLst>
            <pc:docMk/>
            <pc:sldMk cId="3335481930" sldId="463"/>
            <ac:grpSpMk id="25" creationId="{249D2801-3A17-75CD-A8D4-C6B122CACDD5}"/>
          </ac:grpSpMkLst>
        </pc:grpChg>
        <pc:grpChg chg="del mod">
          <ac:chgData name="Tim Cook" userId="d1c7cfb340f2c7ab" providerId="LiveId" clId="{073C282E-8E6C-4399-BC71-2002BAEB162F}" dt="2023-03-24T00:21:30.359" v="589"/>
          <ac:grpSpMkLst>
            <pc:docMk/>
            <pc:sldMk cId="3335481930" sldId="463"/>
            <ac:grpSpMk id="29" creationId="{7468EFA9-4178-0296-3CC8-3F8549957C90}"/>
          </ac:grpSpMkLst>
        </pc:grpChg>
        <pc:grpChg chg="del mod">
          <ac:chgData name="Tim Cook" userId="d1c7cfb340f2c7ab" providerId="LiveId" clId="{073C282E-8E6C-4399-BC71-2002BAEB162F}" dt="2023-03-24T00:28:10.458" v="907"/>
          <ac:grpSpMkLst>
            <pc:docMk/>
            <pc:sldMk cId="3335481930" sldId="463"/>
            <ac:grpSpMk id="33" creationId="{2CB26477-1DEB-DA52-20B0-AA3E4C6B3B5D}"/>
          </ac:grpSpMkLst>
        </pc:grpChg>
        <pc:grpChg chg="del mod">
          <ac:chgData name="Tim Cook" userId="d1c7cfb340f2c7ab" providerId="LiveId" clId="{073C282E-8E6C-4399-BC71-2002BAEB162F}" dt="2023-03-24T00:21:36.485" v="596"/>
          <ac:grpSpMkLst>
            <pc:docMk/>
            <pc:sldMk cId="3335481930" sldId="463"/>
            <ac:grpSpMk id="33" creationId="{6A355122-6E16-D9DD-6EA6-133FB2CC106F}"/>
          </ac:grpSpMkLst>
        </pc:grpChg>
        <pc:grpChg chg="del mod">
          <ac:chgData name="Tim Cook" userId="d1c7cfb340f2c7ab" providerId="LiveId" clId="{073C282E-8E6C-4399-BC71-2002BAEB162F}" dt="2023-03-24T00:21:39.714" v="602"/>
          <ac:grpSpMkLst>
            <pc:docMk/>
            <pc:sldMk cId="3335481930" sldId="463"/>
            <ac:grpSpMk id="37" creationId="{6EE3455C-0784-9F62-0194-5ED322E580DC}"/>
          </ac:grpSpMkLst>
        </pc:grpChg>
        <pc:grpChg chg="del mod">
          <ac:chgData name="Tim Cook" userId="d1c7cfb340f2c7ab" providerId="LiveId" clId="{073C282E-8E6C-4399-BC71-2002BAEB162F}" dt="2023-03-24T00:28:59.113" v="923"/>
          <ac:grpSpMkLst>
            <pc:docMk/>
            <pc:sldMk cId="3335481930" sldId="463"/>
            <ac:grpSpMk id="41" creationId="{7255C080-CADD-F324-57A8-D29DAFECCD27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43" creationId="{8B757299-3C9A-D33F-F6D8-4351FEFF76FA}"/>
          </ac:grpSpMkLst>
        </pc:grpChg>
        <pc:grpChg chg="del mod">
          <ac:chgData name="Tim Cook" userId="d1c7cfb340f2c7ab" providerId="LiveId" clId="{073C282E-8E6C-4399-BC71-2002BAEB162F}" dt="2023-03-24T00:28:59.113" v="924"/>
          <ac:grpSpMkLst>
            <pc:docMk/>
            <pc:sldMk cId="3335481930" sldId="463"/>
            <ac:grpSpMk id="47" creationId="{EC132B7E-F272-9FA7-5DD4-7B9E9994E267}"/>
          </ac:grpSpMkLst>
        </pc:grpChg>
        <pc:grpChg chg="del mod">
          <ac:chgData name="Tim Cook" userId="d1c7cfb340f2c7ab" providerId="LiveId" clId="{073C282E-8E6C-4399-BC71-2002BAEB162F}" dt="2023-03-24T00:21:46.674" v="613"/>
          <ac:grpSpMkLst>
            <pc:docMk/>
            <pc:sldMk cId="3335481930" sldId="463"/>
            <ac:grpSpMk id="48" creationId="{301F3DB2-B7A0-6C56-4CAD-D7F8ED27CCAE}"/>
          </ac:grpSpMkLst>
        </pc:grpChg>
        <pc:grpChg chg="del mod">
          <ac:chgData name="Tim Cook" userId="d1c7cfb340f2c7ab" providerId="LiveId" clId="{073C282E-8E6C-4399-BC71-2002BAEB162F}" dt="2023-03-24T00:21:49.953" v="616"/>
          <ac:grpSpMkLst>
            <pc:docMk/>
            <pc:sldMk cId="3335481930" sldId="463"/>
            <ac:grpSpMk id="50" creationId="{7BA7679E-23FD-98B9-BB5C-55A3A680E58D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52" creationId="{40A4CAE7-8547-5A09-E92B-8DD9E0B4084B}"/>
          </ac:grpSpMkLst>
        </pc:grpChg>
        <pc:grpChg chg="del 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54" creationId="{A6D1422E-4567-BA13-E2AA-CBB599F75FB2}"/>
          </ac:grpSpMkLst>
        </pc:grpChg>
        <pc:grpChg chg="mod">
          <ac:chgData name="Tim Cook" userId="d1c7cfb340f2c7ab" providerId="LiveId" clId="{073C282E-8E6C-4399-BC71-2002BAEB162F}" dt="2023-03-24T00:21:58.852" v="622"/>
          <ac:grpSpMkLst>
            <pc:docMk/>
            <pc:sldMk cId="3335481930" sldId="463"/>
            <ac:grpSpMk id="58" creationId="{8F469E9D-D929-2713-34C6-1C9B3F18D2B2}"/>
          </ac:grpSpMkLst>
        </pc:grpChg>
        <pc:grpChg chg="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60" creationId="{26CD9AF1-2C6E-21FE-2282-A3A527A9613C}"/>
          </ac:grpSpMkLst>
        </pc:grpChg>
        <pc:grpChg chg="mod">
          <ac:chgData name="Tim Cook" userId="d1c7cfb340f2c7ab" providerId="LiveId" clId="{073C282E-8E6C-4399-BC71-2002BAEB162F}" dt="2023-03-24T00:22:03.870" v="628"/>
          <ac:grpSpMkLst>
            <pc:docMk/>
            <pc:sldMk cId="3335481930" sldId="463"/>
            <ac:grpSpMk id="64" creationId="{D0A2825D-8576-8352-1DBD-91269FC32C16}"/>
          </ac:grpSpMkLst>
        </pc:grpChg>
        <pc:grpChg chg="mod">
          <ac:chgData name="Tim Cook" userId="d1c7cfb340f2c7ab" providerId="LiveId" clId="{073C282E-8E6C-4399-BC71-2002BAEB162F}" dt="2023-03-24T00:22:05.911" v="631"/>
          <ac:grpSpMkLst>
            <pc:docMk/>
            <pc:sldMk cId="3335481930" sldId="463"/>
            <ac:grpSpMk id="67" creationId="{62FC1305-6C69-08BF-3364-D3B8946E76FB}"/>
          </ac:grpSpMkLst>
        </pc:grpChg>
        <pc:grpChg chg="mod">
          <ac:chgData name="Tim Cook" userId="d1c7cfb340f2c7ab" providerId="LiveId" clId="{073C282E-8E6C-4399-BC71-2002BAEB162F}" dt="2023-03-24T00:22:12.663" v="636"/>
          <ac:grpSpMkLst>
            <pc:docMk/>
            <pc:sldMk cId="3335481930" sldId="463"/>
            <ac:grpSpMk id="72" creationId="{F850F937-1B27-A515-4C2F-4BE8DD64C0DB}"/>
          </ac:grpSpMkLst>
        </pc:grpChg>
        <pc:grpChg chg="mod">
          <ac:chgData name="Tim Cook" userId="d1c7cfb340f2c7ab" providerId="LiveId" clId="{073C282E-8E6C-4399-BC71-2002BAEB162F}" dt="2023-03-24T00:22:14.940" v="640"/>
          <ac:grpSpMkLst>
            <pc:docMk/>
            <pc:sldMk cId="3335481930" sldId="463"/>
            <ac:grpSpMk id="76" creationId="{2CAC5A25-19F3-3FCA-C688-4C9AE9973607}"/>
          </ac:grpSpMkLst>
        </pc:grpChg>
        <pc:grpChg chg="del mod">
          <ac:chgData name="Tim Cook" userId="d1c7cfb340f2c7ab" providerId="LiveId" clId="{073C282E-8E6C-4399-BC71-2002BAEB162F}" dt="2023-03-24T00:22:23.379" v="650"/>
          <ac:grpSpMkLst>
            <pc:docMk/>
            <pc:sldMk cId="3335481930" sldId="463"/>
            <ac:grpSpMk id="86" creationId="{2B58BDD9-278E-AECF-4DAE-878E902730AE}"/>
          </ac:grpSpMkLst>
        </pc:grpChg>
        <pc:grpChg chg="del mod">
          <ac:chgData name="Tim Cook" userId="d1c7cfb340f2c7ab" providerId="LiveId" clId="{073C282E-8E6C-4399-BC71-2002BAEB162F}" dt="2023-03-24T00:22:27.996" v="655"/>
          <ac:grpSpMkLst>
            <pc:docMk/>
            <pc:sldMk cId="3335481930" sldId="463"/>
            <ac:grpSpMk id="87" creationId="{36328EA1-C8BE-5603-50AC-6F9E8B336E1B}"/>
          </ac:grpSpMkLst>
        </pc:grpChg>
        <pc:grpChg chg="mod">
          <ac:chgData name="Tim Cook" userId="d1c7cfb340f2c7ab" providerId="LiveId" clId="{073C282E-8E6C-4399-BC71-2002BAEB162F}" dt="2023-03-24T00:29:22.211" v="935"/>
          <ac:grpSpMkLst>
            <pc:docMk/>
            <pc:sldMk cId="3335481930" sldId="463"/>
            <ac:grpSpMk id="87" creationId="{C6781101-6604-4802-F680-461623B5AE1D}"/>
          </ac:grpSpMkLst>
        </pc:grpChg>
        <pc:grpChg chg="del mod">
          <ac:chgData name="Tim Cook" userId="d1c7cfb340f2c7ab" providerId="LiveId" clId="{073C282E-8E6C-4399-BC71-2002BAEB162F}" dt="2023-03-24T00:23:23.280" v="706"/>
          <ac:grpSpMkLst>
            <pc:docMk/>
            <pc:sldMk cId="3335481930" sldId="463"/>
            <ac:grpSpMk id="92" creationId="{E1F285CA-F99E-4667-71E9-CBBF69E86D21}"/>
          </ac:grpSpMkLst>
        </pc:grpChg>
        <pc:grpChg chg="mod">
          <ac:chgData name="Tim Cook" userId="d1c7cfb340f2c7ab" providerId="LiveId" clId="{073C282E-8E6C-4399-BC71-2002BAEB162F}" dt="2023-03-24T00:29:41.521" v="969"/>
          <ac:grpSpMkLst>
            <pc:docMk/>
            <pc:sldMk cId="3335481930" sldId="463"/>
            <ac:grpSpMk id="99" creationId="{5FADEFFE-D3D8-F066-8694-5AD4DAEE3750}"/>
          </ac:grpSpMkLst>
        </pc:grpChg>
        <pc:grpChg chg="del mod">
          <ac:chgData name="Tim Cook" userId="d1c7cfb340f2c7ab" providerId="LiveId" clId="{073C282E-8E6C-4399-BC71-2002BAEB162F}" dt="2023-03-24T00:22:57.472" v="683"/>
          <ac:grpSpMkLst>
            <pc:docMk/>
            <pc:sldMk cId="3335481930" sldId="463"/>
            <ac:grpSpMk id="106" creationId="{6CF81AFE-D6C0-4917-6FCE-50031C0B4CF2}"/>
          </ac:grpSpMkLst>
        </pc:grpChg>
        <pc:grpChg chg="mod">
          <ac:chgData name="Tim Cook" userId="d1c7cfb340f2c7ab" providerId="LiveId" clId="{073C282E-8E6C-4399-BC71-2002BAEB162F}" dt="2023-03-24T00:29:47.755" v="979"/>
          <ac:grpSpMkLst>
            <pc:docMk/>
            <pc:sldMk cId="3335481930" sldId="463"/>
            <ac:grpSpMk id="106" creationId="{EF8F9E0A-2FD7-01DA-12CD-30D45FA6F432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2" creationId="{27F96215-CD12-35DC-887A-7B821B91F03D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6" creationId="{360D0D64-A364-217C-87C1-27649B7B0374}"/>
          </ac:grpSpMkLst>
        </pc:grpChg>
        <pc:grpChg chg="del mod">
          <ac:chgData name="Tim Cook" userId="d1c7cfb340f2c7ab" providerId="LiveId" clId="{073C282E-8E6C-4399-BC71-2002BAEB162F}" dt="2023-03-24T00:23:10.237" v="701"/>
          <ac:grpSpMkLst>
            <pc:docMk/>
            <pc:sldMk cId="3335481930" sldId="463"/>
            <ac:grpSpMk id="121" creationId="{DCF0C6D7-2148-09EC-C998-646495D7C246}"/>
          </ac:grpSpMkLst>
        </pc:grpChg>
        <pc:grpChg chg="del mod">
          <ac:chgData name="Tim Cook" userId="d1c7cfb340f2c7ab" providerId="LiveId" clId="{073C282E-8E6C-4399-BC71-2002BAEB162F}" dt="2023-03-24T00:23:31.584" v="717"/>
          <ac:grpSpMkLst>
            <pc:docMk/>
            <pc:sldMk cId="3335481930" sldId="463"/>
            <ac:grpSpMk id="123" creationId="{C9FDF77E-59E4-CDD0-3B97-BE11A37DFDC9}"/>
          </ac:grpSpMkLst>
        </pc:grpChg>
        <pc:grpChg chg="del mod">
          <ac:chgData name="Tim Cook" userId="d1c7cfb340f2c7ab" providerId="LiveId" clId="{073C282E-8E6C-4399-BC71-2002BAEB162F}" dt="2023-03-24T00:23:42.939" v="728"/>
          <ac:grpSpMkLst>
            <pc:docMk/>
            <pc:sldMk cId="3335481930" sldId="463"/>
            <ac:grpSpMk id="125" creationId="{03AF402B-1E9E-81ED-23FA-B0FA7BC12ACC}"/>
          </ac:grpSpMkLst>
        </pc:grpChg>
        <pc:grpChg chg="mod">
          <ac:chgData name="Tim Cook" userId="d1c7cfb340f2c7ab" providerId="LiveId" clId="{073C282E-8E6C-4399-BC71-2002BAEB162F}" dt="2023-03-24T00:23:25.236" v="710"/>
          <ac:grpSpMkLst>
            <pc:docMk/>
            <pc:sldMk cId="3335481930" sldId="463"/>
            <ac:grpSpMk id="129" creationId="{43C5F825-DA82-7289-2126-8790B1348888}"/>
          </ac:grpSpMkLst>
        </pc:grpChg>
        <pc:grpChg chg="del mod">
          <ac:chgData name="Tim Cook" userId="d1c7cfb340f2c7ab" providerId="LiveId" clId="{073C282E-8E6C-4399-BC71-2002BAEB162F}" dt="2023-03-24T00:23:32.854" v="719"/>
          <ac:grpSpMkLst>
            <pc:docMk/>
            <pc:sldMk cId="3335481930" sldId="463"/>
            <ac:grpSpMk id="133" creationId="{0E459A3E-4854-1A19-FD94-C5B7EE30032E}"/>
          </ac:grpSpMkLst>
        </pc:grpChg>
        <pc:grpChg chg="mod">
          <ac:chgData name="Tim Cook" userId="d1c7cfb340f2c7ab" providerId="LiveId" clId="{073C282E-8E6C-4399-BC71-2002BAEB162F}" dt="2023-03-24T00:25:58.717" v="856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073C282E-8E6C-4399-BC71-2002BAEB162F}" dt="2023-03-24T00:23:35.951" v="724"/>
          <ac:grpSpMkLst>
            <pc:docMk/>
            <pc:sldMk cId="3335481930" sldId="463"/>
            <ac:grpSpMk id="140" creationId="{F7F1DDDE-75EC-6E62-0CD9-4A17E3AEBAEF}"/>
          </ac:grpSpMkLst>
        </pc:grpChg>
        <pc:grpChg chg="mod">
          <ac:chgData name="Tim Cook" userId="d1c7cfb340f2c7ab" providerId="LiveId" clId="{073C282E-8E6C-4399-BC71-2002BAEB162F}" dt="2023-03-24T00:26:11.395" v="860"/>
          <ac:grpSpMkLst>
            <pc:docMk/>
            <pc:sldMk cId="3335481930" sldId="463"/>
            <ac:grpSpMk id="143" creationId="{206A68A3-FEC8-5437-2223-7D6C4504DD59}"/>
          </ac:grpSpMkLst>
        </pc:grpChg>
        <pc:grpChg chg="del mod">
          <ac:chgData name="Tim Cook" userId="d1c7cfb340f2c7ab" providerId="LiveId" clId="{073C282E-8E6C-4399-BC71-2002BAEB162F}" dt="2023-03-24T00:24:20.861" v="754"/>
          <ac:grpSpMkLst>
            <pc:docMk/>
            <pc:sldMk cId="3335481930" sldId="463"/>
            <ac:grpSpMk id="158" creationId="{4C569037-7546-BB71-C960-F4C8B93AE558}"/>
          </ac:grpSpMkLst>
        </pc:grpChg>
        <pc:grpChg chg="del mod">
          <ac:chgData name="Tim Cook" userId="d1c7cfb340f2c7ab" providerId="LiveId" clId="{073C282E-8E6C-4399-BC71-2002BAEB162F}" dt="2023-03-24T00:24:28.860" v="770"/>
          <ac:grpSpMkLst>
            <pc:docMk/>
            <pc:sldMk cId="3335481930" sldId="463"/>
            <ac:grpSpMk id="170" creationId="{B38AE7EA-028B-9641-54CD-280B09B1EC44}"/>
          </ac:grpSpMkLst>
        </pc:grpChg>
        <pc:grpChg chg="add del mod">
          <ac:chgData name="Tim Cook" userId="d1c7cfb340f2c7ab" providerId="LiveId" clId="{073C282E-8E6C-4399-BC71-2002BAEB162F}" dt="2023-03-24T00:29:31.302" v="957"/>
          <ac:grpSpMkLst>
            <pc:docMk/>
            <pc:sldMk cId="3335481930" sldId="463"/>
            <ac:grpSpMk id="172" creationId="{4A00CAD6-441E-6792-3250-02A7E1C0000F}"/>
          </ac:grpSpMkLst>
        </pc:grpChg>
        <pc:grpChg chg="del mod">
          <ac:chgData name="Tim Cook" userId="d1c7cfb340f2c7ab" providerId="LiveId" clId="{073C282E-8E6C-4399-BC71-2002BAEB162F}" dt="2023-03-24T00:24:40.282" v="795"/>
          <ac:grpSpMkLst>
            <pc:docMk/>
            <pc:sldMk cId="3335481930" sldId="463"/>
            <ac:grpSpMk id="187" creationId="{5566C5C2-D95A-63BD-C050-7DAAD421F6E3}"/>
          </ac:grpSpMkLst>
        </pc:grpChg>
        <pc:grpChg chg="del mod">
          <ac:chgData name="Tim Cook" userId="d1c7cfb340f2c7ab" providerId="LiveId" clId="{073C282E-8E6C-4399-BC71-2002BAEB162F}" dt="2023-03-24T00:24:40.282" v="798"/>
          <ac:grpSpMkLst>
            <pc:docMk/>
            <pc:sldMk cId="3335481930" sldId="463"/>
            <ac:grpSpMk id="188" creationId="{67CBA36E-5C84-0087-6D21-9C70CEFAEB4A}"/>
          </ac:grpSpMkLst>
        </pc:grpChg>
        <pc:grpChg chg="del 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07" creationId="{B975903C-A567-F854-2A7B-0ABA60B27540}"/>
          </ac:grpSpMkLst>
        </pc:grpChg>
        <pc:grpChg chg="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16" creationId="{C75196E5-42AF-8599-78F6-AE162ED4A850}"/>
          </ac:grpSpMkLst>
        </pc:grpChg>
        <pc:grpChg chg="del 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3" creationId="{43162EB8-A9B5-07B9-E1F3-9E607220220B}"/>
          </ac:grpSpMkLst>
        </pc:grpChg>
        <pc:grpChg chg="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5" creationId="{DF4ABC7E-99B0-0AFD-D0FD-FE6DADB8B413}"/>
          </ac:grpSpMkLst>
        </pc:grpChg>
        <pc:grpChg chg="del mod">
          <ac:chgData name="Tim Cook" userId="d1c7cfb340f2c7ab" providerId="LiveId" clId="{073C282E-8E6C-4399-BC71-2002BAEB162F}" dt="2023-03-24T00:26:29.562" v="864"/>
          <ac:grpSpMkLst>
            <pc:docMk/>
            <pc:sldMk cId="3335481930" sldId="463"/>
            <ac:grpSpMk id="228" creationId="{C605BF96-34D0-3E09-840C-1CC16C4BFD33}"/>
          </ac:grpSpMkLst>
        </pc:grpChg>
        <pc:grpChg chg="del mod">
          <ac:chgData name="Tim Cook" userId="d1c7cfb340f2c7ab" providerId="LiveId" clId="{073C282E-8E6C-4399-BC71-2002BAEB162F}" dt="2023-03-24T00:26:29.562" v="863"/>
          <ac:grpSpMkLst>
            <pc:docMk/>
            <pc:sldMk cId="3335481930" sldId="463"/>
            <ac:grpSpMk id="233" creationId="{13BED7A7-C576-A0F4-FD19-6AC9FF244FE5}"/>
          </ac:grpSpMkLst>
        </pc:grpChg>
        <pc:inkChg chg="add del mod">
          <ac:chgData name="Tim Cook" userId="d1c7cfb340f2c7ab" providerId="LiveId" clId="{073C282E-8E6C-4399-BC71-2002BAEB162F}" dt="2023-03-24T00:21:14.134" v="567"/>
          <ac:inkMkLst>
            <pc:docMk/>
            <pc:sldMk cId="3335481930" sldId="463"/>
            <ac:inkMk id="3" creationId="{3B526167-5285-0ABB-DCAD-547294E2B6BE}"/>
          </ac:inkMkLst>
        </pc:inkChg>
        <pc:inkChg chg="add del">
          <ac:chgData name="Tim Cook" userId="d1c7cfb340f2c7ab" providerId="LiveId" clId="{073C282E-8E6C-4399-BC71-2002BAEB162F}" dt="2023-03-24T00:26:05.163" v="858"/>
          <ac:inkMkLst>
            <pc:docMk/>
            <pc:sldMk cId="3335481930" sldId="463"/>
            <ac:inkMk id="3" creationId="{95DAAC3B-162A-91D2-C575-250C1DDD513B}"/>
          </ac:inkMkLst>
        </pc:inkChg>
        <pc:inkChg chg="add del mod">
          <ac:chgData name="Tim Cook" userId="d1c7cfb340f2c7ab" providerId="LiveId" clId="{073C282E-8E6C-4399-BC71-2002BAEB162F}" dt="2023-03-24T00:21:14.134" v="565"/>
          <ac:inkMkLst>
            <pc:docMk/>
            <pc:sldMk cId="3335481930" sldId="463"/>
            <ac:inkMk id="4" creationId="{9E61708B-CD36-4630-E8E2-F947CCC08122}"/>
          </ac:inkMkLst>
        </pc:inkChg>
        <pc:inkChg chg="add">
          <ac:chgData name="Tim Cook" userId="d1c7cfb340f2c7ab" providerId="LiveId" clId="{073C282E-8E6C-4399-BC71-2002BAEB162F}" dt="2023-03-24T00:26:07.039" v="859" actId="9405"/>
          <ac:inkMkLst>
            <pc:docMk/>
            <pc:sldMk cId="3335481930" sldId="463"/>
            <ac:inkMk id="4" creationId="{B0746867-3A15-4288-66FD-3C9ECD2355EC}"/>
          </ac:inkMkLst>
        </pc:inkChg>
        <pc:inkChg chg="add del mod">
          <ac:chgData name="Tim Cook" userId="d1c7cfb340f2c7ab" providerId="LiveId" clId="{073C282E-8E6C-4399-BC71-2002BAEB162F}" dt="2023-03-24T00:21:14.134" v="570"/>
          <ac:inkMkLst>
            <pc:docMk/>
            <pc:sldMk cId="3335481930" sldId="463"/>
            <ac:inkMk id="5" creationId="{851C3BDF-DDD6-9D3B-A2ED-6F31F5FDFF6C}"/>
          </ac:inkMkLst>
        </pc:inkChg>
        <pc:inkChg chg="add">
          <ac:chgData name="Tim Cook" userId="d1c7cfb340f2c7ab" providerId="LiveId" clId="{073C282E-8E6C-4399-BC71-2002BAEB162F}" dt="2023-03-24T00:26:13.369" v="861" actId="9405"/>
          <ac:inkMkLst>
            <pc:docMk/>
            <pc:sldMk cId="3335481930" sldId="463"/>
            <ac:inkMk id="5" creationId="{BFFB8E85-7F37-4BE3-3F38-68A962F2A6B3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6" creationId="{01EFBC8D-E5E9-7A04-04B6-3DCCE057D1AF}"/>
          </ac:inkMkLst>
        </pc:inkChg>
        <pc:inkChg chg="add del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7" creationId="{5397BF56-4E4B-8768-205C-977A9772AF0D}"/>
          </ac:inkMkLst>
        </pc:inkChg>
        <pc:inkChg chg="add del mod">
          <ac:chgData name="Tim Cook" userId="d1c7cfb340f2c7ab" providerId="LiveId" clId="{073C282E-8E6C-4399-BC71-2002BAEB162F}" dt="2023-03-24T00:21:14.134" v="572"/>
          <ac:inkMkLst>
            <pc:docMk/>
            <pc:sldMk cId="3335481930" sldId="463"/>
            <ac:inkMk id="7" creationId="{B4E4342A-7CCF-075E-9F8E-64E7C0212EA6}"/>
          </ac:inkMkLst>
        </pc:inkChg>
        <pc:inkChg chg="add del mod">
          <ac:chgData name="Tim Cook" userId="d1c7cfb340f2c7ab" providerId="LiveId" clId="{073C282E-8E6C-4399-BC71-2002BAEB162F}" dt="2023-03-24T00:21:14.134" v="563"/>
          <ac:inkMkLst>
            <pc:docMk/>
            <pc:sldMk cId="3335481930" sldId="463"/>
            <ac:inkMk id="8" creationId="{3A2AA61F-D851-66CE-FACA-FEE3D7F9B778}"/>
          </ac:inkMkLst>
        </pc:inkChg>
        <pc:inkChg chg="add del mod">
          <ac:chgData name="Tim Cook" userId="d1c7cfb340f2c7ab" providerId="LiveId" clId="{073C282E-8E6C-4399-BC71-2002BAEB162F}" dt="2023-03-24T00:20:38.597" v="552"/>
          <ac:inkMkLst>
            <pc:docMk/>
            <pc:sldMk cId="3335481930" sldId="463"/>
            <ac:inkMk id="9" creationId="{67B40DC3-1182-501B-40FD-42804405279B}"/>
          </ac:inkMkLst>
        </pc:inkChg>
        <pc:inkChg chg="add del">
          <ac:chgData name="Tim Cook" userId="d1c7cfb340f2c7ab" providerId="LiveId" clId="{073C282E-8E6C-4399-BC71-2002BAEB162F}" dt="2023-03-24T00:26:35.339" v="873"/>
          <ac:inkMkLst>
            <pc:docMk/>
            <pc:sldMk cId="3335481930" sldId="463"/>
            <ac:inkMk id="9" creationId="{926233D6-2DA4-5575-EA8F-890E71DCAEC9}"/>
          </ac:inkMkLst>
        </pc:inkChg>
        <pc:inkChg chg="add del">
          <ac:chgData name="Tim Cook" userId="d1c7cfb340f2c7ab" providerId="LiveId" clId="{073C282E-8E6C-4399-BC71-2002BAEB162F}" dt="2023-03-24T00:26:36.018" v="875"/>
          <ac:inkMkLst>
            <pc:docMk/>
            <pc:sldMk cId="3335481930" sldId="463"/>
            <ac:inkMk id="10" creationId="{2044704F-3FD6-C54E-35BB-A2022A8DAA57}"/>
          </ac:inkMkLst>
        </pc:inkChg>
        <pc:inkChg chg="add del mod">
          <ac:chgData name="Tim Cook" userId="d1c7cfb340f2c7ab" providerId="LiveId" clId="{073C282E-8E6C-4399-BC71-2002BAEB162F}" dt="2023-03-24T00:20:38.597" v="553"/>
          <ac:inkMkLst>
            <pc:docMk/>
            <pc:sldMk cId="3335481930" sldId="463"/>
            <ac:inkMk id="10" creationId="{F4CC2AF8-E20D-1A41-1DF1-89BEA392E2EA}"/>
          </ac:inkMkLst>
        </pc:inkChg>
        <pc:inkChg chg="add del mod">
          <ac:chgData name="Tim Cook" userId="d1c7cfb340f2c7ab" providerId="LiveId" clId="{073C282E-8E6C-4399-BC71-2002BAEB162F}" dt="2023-03-24T00:20:38.597" v="551"/>
          <ac:inkMkLst>
            <pc:docMk/>
            <pc:sldMk cId="3335481930" sldId="463"/>
            <ac:inkMk id="11" creationId="{707BCE87-4713-53C5-0A08-BFDF1F783AE6}"/>
          </ac:inkMkLst>
        </pc:inkChg>
        <pc:inkChg chg="add del">
          <ac:chgData name="Tim Cook" userId="d1c7cfb340f2c7ab" providerId="LiveId" clId="{073C282E-8E6C-4399-BC71-2002BAEB162F}" dt="2023-03-24T00:26:35.339" v="874"/>
          <ac:inkMkLst>
            <pc:docMk/>
            <pc:sldMk cId="3335481930" sldId="463"/>
            <ac:inkMk id="11" creationId="{964134B8-88E3-9FF2-AE41-081D18CB667E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2" creationId="{6D8E06E9-7BD7-A0DF-C168-65827755D4A6}"/>
          </ac:inkMkLst>
        </pc:inkChg>
        <pc:inkChg chg="add del mod">
          <ac:chgData name="Tim Cook" userId="d1c7cfb340f2c7ab" providerId="LiveId" clId="{073C282E-8E6C-4399-BC71-2002BAEB162F}" dt="2023-03-24T00:21:14.134" v="566"/>
          <ac:inkMkLst>
            <pc:docMk/>
            <pc:sldMk cId="3335481930" sldId="463"/>
            <ac:inkMk id="13" creationId="{3D4F71EC-8185-3B5C-04F3-02B49A63582B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3" creationId="{BAC43A36-5936-879F-6DD2-43AB664BF5C9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4" creationId="{3408F98B-6277-2529-3368-2FE2CF681424}"/>
          </ac:inkMkLst>
        </pc:inkChg>
        <pc:inkChg chg="add del mod">
          <ac:chgData name="Tim Cook" userId="d1c7cfb340f2c7ab" providerId="LiveId" clId="{073C282E-8E6C-4399-BC71-2002BAEB162F}" dt="2023-03-24T00:21:14.134" v="574"/>
          <ac:inkMkLst>
            <pc:docMk/>
            <pc:sldMk cId="3335481930" sldId="463"/>
            <ac:inkMk id="14" creationId="{F4B6929A-CC35-4AFD-0C21-E782DCC840BE}"/>
          </ac:inkMkLst>
        </pc:inkChg>
        <pc:inkChg chg="add del mod">
          <ac:chgData name="Tim Cook" userId="d1c7cfb340f2c7ab" providerId="LiveId" clId="{073C282E-8E6C-4399-BC71-2002BAEB162F}" dt="2023-03-24T00:21:14.134" v="571"/>
          <ac:inkMkLst>
            <pc:docMk/>
            <pc:sldMk cId="3335481930" sldId="463"/>
            <ac:inkMk id="15" creationId="{0B1A6066-06A2-150A-503F-9E6A6E10F6D8}"/>
          </ac:inkMkLst>
        </pc:inkChg>
        <pc:inkChg chg="add del">
          <ac:chgData name="Tim Cook" userId="d1c7cfb340f2c7ab" providerId="LiveId" clId="{073C282E-8E6C-4399-BC71-2002BAEB162F}" dt="2023-03-24T00:26:43.352" v="881"/>
          <ac:inkMkLst>
            <pc:docMk/>
            <pc:sldMk cId="3335481930" sldId="463"/>
            <ac:inkMk id="16" creationId="{A92DEE02-9B39-99A1-AFAA-A4FAA1FBB1D4}"/>
          </ac:inkMkLst>
        </pc:inkChg>
        <pc:inkChg chg="add del mod">
          <ac:chgData name="Tim Cook" userId="d1c7cfb340f2c7ab" providerId="LiveId" clId="{073C282E-8E6C-4399-BC71-2002BAEB162F}" dt="2023-03-24T00:21:14.134" v="564"/>
          <ac:inkMkLst>
            <pc:docMk/>
            <pc:sldMk cId="3335481930" sldId="463"/>
            <ac:inkMk id="16" creationId="{EF77AD51-8165-2FA7-5865-F7B94DEBB893}"/>
          </ac:inkMkLst>
        </pc:inkChg>
        <pc:inkChg chg="add del">
          <ac:chgData name="Tim Cook" userId="d1c7cfb340f2c7ab" providerId="LiveId" clId="{073C282E-8E6C-4399-BC71-2002BAEB162F}" dt="2023-03-24T00:26:48.894" v="883"/>
          <ac:inkMkLst>
            <pc:docMk/>
            <pc:sldMk cId="3335481930" sldId="463"/>
            <ac:inkMk id="17" creationId="{A7C04D58-A6D1-7A35-D197-6BF3F10C33A5}"/>
          </ac:inkMkLst>
        </pc:inkChg>
        <pc:inkChg chg="add del mod">
          <ac:chgData name="Tim Cook" userId="d1c7cfb340f2c7ab" providerId="LiveId" clId="{073C282E-8E6C-4399-BC71-2002BAEB162F}" dt="2023-03-24T00:21:14.134" v="568"/>
          <ac:inkMkLst>
            <pc:docMk/>
            <pc:sldMk cId="3335481930" sldId="463"/>
            <ac:inkMk id="18" creationId="{14EAB55F-4AC4-3CEF-6863-40E0338F99AD}"/>
          </ac:inkMkLst>
        </pc:inkChg>
        <pc:inkChg chg="add del">
          <ac:chgData name="Tim Cook" userId="d1c7cfb340f2c7ab" providerId="LiveId" clId="{073C282E-8E6C-4399-BC71-2002BAEB162F}" dt="2023-03-24T00:26:52.630" v="885"/>
          <ac:inkMkLst>
            <pc:docMk/>
            <pc:sldMk cId="3335481930" sldId="463"/>
            <ac:inkMk id="18" creationId="{585E8FB8-7BCE-BB11-D6A8-8578201D6559}"/>
          </ac:inkMkLst>
        </pc:inkChg>
        <pc:inkChg chg="add del mod">
          <ac:chgData name="Tim Cook" userId="d1c7cfb340f2c7ab" providerId="LiveId" clId="{073C282E-8E6C-4399-BC71-2002BAEB162F}" dt="2023-03-24T00:21:14.134" v="573"/>
          <ac:inkMkLst>
            <pc:docMk/>
            <pc:sldMk cId="3335481930" sldId="463"/>
            <ac:inkMk id="19" creationId="{74A89968-20DB-EE4A-47E3-81DDE2A07CF5}"/>
          </ac:inkMkLst>
        </pc:inkChg>
        <pc:inkChg chg="add del">
          <ac:chgData name="Tim Cook" userId="d1c7cfb340f2c7ab" providerId="LiveId" clId="{073C282E-8E6C-4399-BC71-2002BAEB162F}" dt="2023-03-24T00:26:55.770" v="887"/>
          <ac:inkMkLst>
            <pc:docMk/>
            <pc:sldMk cId="3335481930" sldId="463"/>
            <ac:inkMk id="19" creationId="{FA1F9A2B-FB6B-3BC4-E457-BE63B488FCA9}"/>
          </ac:inkMkLst>
        </pc:inkChg>
        <pc:inkChg chg="add del">
          <ac:chgData name="Tim Cook" userId="d1c7cfb340f2c7ab" providerId="LiveId" clId="{073C282E-8E6C-4399-BC71-2002BAEB162F}" dt="2023-03-24T00:27:03.322" v="889"/>
          <ac:inkMkLst>
            <pc:docMk/>
            <pc:sldMk cId="3335481930" sldId="463"/>
            <ac:inkMk id="20" creationId="{2BC64905-D93D-B5A5-9251-51DF8CCE7EA9}"/>
          </ac:inkMkLst>
        </pc:inkChg>
        <pc:inkChg chg="add del mod">
          <ac:chgData name="Tim Cook" userId="d1c7cfb340f2c7ab" providerId="LiveId" clId="{073C282E-8E6C-4399-BC71-2002BAEB162F}" dt="2023-03-24T00:21:14.134" v="569"/>
          <ac:inkMkLst>
            <pc:docMk/>
            <pc:sldMk cId="3335481930" sldId="463"/>
            <ac:inkMk id="20" creationId="{3EC6A257-253F-A370-076B-5FE8F4384D33}"/>
          </ac:inkMkLst>
        </pc:inkChg>
        <pc:inkChg chg="add del mod">
          <ac:chgData name="Tim Cook" userId="d1c7cfb340f2c7ab" providerId="LiveId" clId="{073C282E-8E6C-4399-BC71-2002BAEB162F}" dt="2023-03-24T00:27:20.639" v="895"/>
          <ac:inkMkLst>
            <pc:docMk/>
            <pc:sldMk cId="3335481930" sldId="463"/>
            <ac:inkMk id="21" creationId="{471F6FC9-359F-ADE0-3C7E-5C8AA82D1C7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2" creationId="{826352A4-D52E-9FA2-440E-D4EE0EE44F6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3" creationId="{88EA67D3-FBBB-3894-96F8-A105EF33CF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4" creationId="{62F15BE2-E5B7-A6FB-594A-8F08C86D2CE4}"/>
          </ac:inkMkLst>
        </pc:inkChg>
        <pc:inkChg chg="add">
          <ac:chgData name="Tim Cook" userId="d1c7cfb340f2c7ab" providerId="LiveId" clId="{073C282E-8E6C-4399-BC71-2002BAEB162F}" dt="2023-03-24T00:27:25.793" v="896" actId="9405"/>
          <ac:inkMkLst>
            <pc:docMk/>
            <pc:sldMk cId="3335481930" sldId="463"/>
            <ac:inkMk id="25" creationId="{827B5228-8301-932F-5A83-FE71BF1C6EB1}"/>
          </ac:inkMkLst>
        </pc:inkChg>
        <pc:inkChg chg="add del mod">
          <ac:chgData name="Tim Cook" userId="d1c7cfb340f2c7ab" providerId="LiveId" clId="{073C282E-8E6C-4399-BC71-2002BAEB162F}" dt="2023-03-24T00:28:56.505" v="918"/>
          <ac:inkMkLst>
            <pc:docMk/>
            <pc:sldMk cId="3335481930" sldId="463"/>
            <ac:inkMk id="26" creationId="{3EC3FFE1-25B5-E8AD-2DCF-593621ACFB73}"/>
          </ac:inkMkLst>
        </pc:inkChg>
        <pc:inkChg chg="add del mod">
          <ac:chgData name="Tim Cook" userId="d1c7cfb340f2c7ab" providerId="LiveId" clId="{073C282E-8E6C-4399-BC71-2002BAEB162F}" dt="2023-03-24T00:21:26.320" v="585"/>
          <ac:inkMkLst>
            <pc:docMk/>
            <pc:sldMk cId="3335481930" sldId="463"/>
            <ac:inkMk id="26" creationId="{7459D114-E1DE-71C2-E9CF-D7B04F13518D}"/>
          </ac:inkMkLst>
        </pc:inkChg>
        <pc:inkChg chg="add del mod">
          <ac:chgData name="Tim Cook" userId="d1c7cfb340f2c7ab" providerId="LiveId" clId="{073C282E-8E6C-4399-BC71-2002BAEB162F}" dt="2023-03-24T00:28:56.505" v="917"/>
          <ac:inkMkLst>
            <pc:docMk/>
            <pc:sldMk cId="3335481930" sldId="463"/>
            <ac:inkMk id="27" creationId="{EA0CC536-6E38-FF0A-A88D-DF02BC7204DC}"/>
          </ac:inkMkLst>
        </pc:inkChg>
        <pc:inkChg chg="add del mod">
          <ac:chgData name="Tim Cook" userId="d1c7cfb340f2c7ab" providerId="LiveId" clId="{073C282E-8E6C-4399-BC71-2002BAEB162F}" dt="2023-03-24T00:21:25.339" v="583"/>
          <ac:inkMkLst>
            <pc:docMk/>
            <pc:sldMk cId="3335481930" sldId="463"/>
            <ac:inkMk id="27" creationId="{F3698187-7E15-E4E2-99D6-0E175C20D6B5}"/>
          </ac:inkMkLst>
        </pc:inkChg>
        <pc:inkChg chg="add del mod">
          <ac:chgData name="Tim Cook" userId="d1c7cfb340f2c7ab" providerId="LiveId" clId="{073C282E-8E6C-4399-BC71-2002BAEB162F}" dt="2023-03-24T00:21:25.339" v="584"/>
          <ac:inkMkLst>
            <pc:docMk/>
            <pc:sldMk cId="3335481930" sldId="463"/>
            <ac:inkMk id="28" creationId="{AEFF812A-E2E3-2B0F-7C44-7A788FB87266}"/>
          </ac:inkMkLst>
        </pc:inkChg>
        <pc:inkChg chg="add del mod">
          <ac:chgData name="Tim Cook" userId="d1c7cfb340f2c7ab" providerId="LiveId" clId="{073C282E-8E6C-4399-BC71-2002BAEB162F}" dt="2023-03-24T00:28:56.505" v="919"/>
          <ac:inkMkLst>
            <pc:docMk/>
            <pc:sldMk cId="3335481930" sldId="463"/>
            <ac:inkMk id="28" creationId="{E524C620-C3D3-D436-70D6-4DA520848372}"/>
          </ac:inkMkLst>
        </pc:inkChg>
        <pc:inkChg chg="add del mod">
          <ac:chgData name="Tim Cook" userId="d1c7cfb340f2c7ab" providerId="LiveId" clId="{073C282E-8E6C-4399-BC71-2002BAEB162F}" dt="2023-03-24T00:28:56.505" v="916"/>
          <ac:inkMkLst>
            <pc:docMk/>
            <pc:sldMk cId="3335481930" sldId="463"/>
            <ac:inkMk id="29" creationId="{576B55FC-D4EB-38B8-CF33-3AF1C9E4968C}"/>
          </ac:inkMkLst>
        </pc:inkChg>
        <pc:inkChg chg="add del mod">
          <ac:chgData name="Tim Cook" userId="d1c7cfb340f2c7ab" providerId="LiveId" clId="{073C282E-8E6C-4399-BC71-2002BAEB162F}" dt="2023-03-24T00:28:56.505" v="921"/>
          <ac:inkMkLst>
            <pc:docMk/>
            <pc:sldMk cId="3335481930" sldId="463"/>
            <ac:inkMk id="30" creationId="{32D58196-D7AC-282C-B0B4-6BD176BC717D}"/>
          </ac:inkMkLst>
        </pc:inkChg>
        <pc:inkChg chg="add del mod">
          <ac:chgData name="Tim Cook" userId="d1c7cfb340f2c7ab" providerId="LiveId" clId="{073C282E-8E6C-4399-BC71-2002BAEB162F}" dt="2023-03-24T00:21:32.879" v="590"/>
          <ac:inkMkLst>
            <pc:docMk/>
            <pc:sldMk cId="3335481930" sldId="463"/>
            <ac:inkMk id="30" creationId="{DF215EAB-81C4-7A62-6101-FA9F30391121}"/>
          </ac:inkMkLst>
        </pc:inkChg>
        <pc:inkChg chg="add del mod">
          <ac:chgData name="Tim Cook" userId="d1c7cfb340f2c7ab" providerId="LiveId" clId="{073C282E-8E6C-4399-BC71-2002BAEB162F}" dt="2023-03-24T00:21:32.879" v="591"/>
          <ac:inkMkLst>
            <pc:docMk/>
            <pc:sldMk cId="3335481930" sldId="463"/>
            <ac:inkMk id="31" creationId="{1CDA7BA3-C848-7026-EFDA-501D026DCC1D}"/>
          </ac:inkMkLst>
        </pc:inkChg>
        <pc:inkChg chg="add del mod">
          <ac:chgData name="Tim Cook" userId="d1c7cfb340f2c7ab" providerId="LiveId" clId="{073C282E-8E6C-4399-BC71-2002BAEB162F}" dt="2023-03-24T00:28:56.505" v="920"/>
          <ac:inkMkLst>
            <pc:docMk/>
            <pc:sldMk cId="3335481930" sldId="463"/>
            <ac:inkMk id="31" creationId="{CC9E9E9C-E233-FA0D-6F34-F40D6E37031A}"/>
          </ac:inkMkLst>
        </pc:inkChg>
        <pc:inkChg chg="add del mod">
          <ac:chgData name="Tim Cook" userId="d1c7cfb340f2c7ab" providerId="LiveId" clId="{073C282E-8E6C-4399-BC71-2002BAEB162F}" dt="2023-03-24T00:21:32.879" v="592"/>
          <ac:inkMkLst>
            <pc:docMk/>
            <pc:sldMk cId="3335481930" sldId="463"/>
            <ac:inkMk id="32" creationId="{2AD3A85E-55D5-5950-1A4B-120B408F6557}"/>
          </ac:inkMkLst>
        </pc:inkChg>
        <pc:inkChg chg="add del mod">
          <ac:chgData name="Tim Cook" userId="d1c7cfb340f2c7ab" providerId="LiveId" clId="{073C282E-8E6C-4399-BC71-2002BAEB162F}" dt="2023-03-24T00:28:59.113" v="923"/>
          <ac:inkMkLst>
            <pc:docMk/>
            <pc:sldMk cId="3335481930" sldId="463"/>
            <ac:inkMk id="32" creationId="{8A1B119E-7418-E768-A7DC-CF0ABE28A32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4" creationId="{E87F3931-61AE-A724-F817-253E2C0642E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5" creationId="{8632C543-6A2D-A696-9285-E7CAC334724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6" creationId="{9B9E1E0A-3EAF-B90C-51A1-1C63749F424B}"/>
          </ac:inkMkLst>
        </pc:inkChg>
        <pc:inkChg chg="add del mod">
          <ac:chgData name="Tim Cook" userId="d1c7cfb340f2c7ab" providerId="LiveId" clId="{073C282E-8E6C-4399-BC71-2002BAEB162F}" dt="2023-03-24T00:28:57.108" v="922"/>
          <ac:inkMkLst>
            <pc:docMk/>
            <pc:sldMk cId="3335481930" sldId="463"/>
            <ac:inkMk id="37" creationId="{4C34F337-E71D-5D08-3D2E-B3851B00F41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8" creationId="{0A1503AB-B31C-5FDA-E800-2D8C4B68845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9" creationId="{7B0CFFA3-D80A-BC5F-1960-B57A3A097FFF}"/>
          </ac:inkMkLst>
        </pc:inkChg>
        <pc:inkChg chg="add del mod">
          <ac:chgData name="Tim Cook" userId="d1c7cfb340f2c7ab" providerId="LiveId" clId="{073C282E-8E6C-4399-BC71-2002BAEB162F}" dt="2023-03-24T00:28:59.113" v="925"/>
          <ac:inkMkLst>
            <pc:docMk/>
            <pc:sldMk cId="3335481930" sldId="463"/>
            <ac:inkMk id="40" creationId="{B6C0B0B4-DFD8-1299-B3F3-3E426C6965D8}"/>
          </ac:inkMkLst>
        </pc:inkChg>
        <pc:inkChg chg="add del mod">
          <ac:chgData name="Tim Cook" userId="d1c7cfb340f2c7ab" providerId="LiveId" clId="{073C282E-8E6C-4399-BC71-2002BAEB162F}" dt="2023-03-24T00:21:40.922" v="605"/>
          <ac:inkMkLst>
            <pc:docMk/>
            <pc:sldMk cId="3335481930" sldId="463"/>
            <ac:inkMk id="40" creationId="{C32EE917-5BCC-2056-E16F-E31F5A1EFE75}"/>
          </ac:inkMkLst>
        </pc:inkChg>
        <pc:inkChg chg="add del mod">
          <ac:chgData name="Tim Cook" userId="d1c7cfb340f2c7ab" providerId="LiveId" clId="{073C282E-8E6C-4399-BC71-2002BAEB162F}" dt="2023-03-24T00:21:40.922" v="603"/>
          <ac:inkMkLst>
            <pc:docMk/>
            <pc:sldMk cId="3335481930" sldId="463"/>
            <ac:inkMk id="41" creationId="{EA7DDC32-E601-F8C0-1429-8CB35D273BFE}"/>
          </ac:inkMkLst>
        </pc:inkChg>
        <pc:inkChg chg="add del mod">
          <ac:chgData name="Tim Cook" userId="d1c7cfb340f2c7ab" providerId="LiveId" clId="{073C282E-8E6C-4399-BC71-2002BAEB162F}" dt="2023-03-24T00:21:40.922" v="604"/>
          <ac:inkMkLst>
            <pc:docMk/>
            <pc:sldMk cId="3335481930" sldId="463"/>
            <ac:inkMk id="42" creationId="{BE4F0680-A539-FAAF-0EC2-651C31CE209D}"/>
          </ac:inkMkLst>
        </pc:inkChg>
        <pc:inkChg chg="add del mod">
          <ac:chgData name="Tim Cook" userId="d1c7cfb340f2c7ab" providerId="LiveId" clId="{073C282E-8E6C-4399-BC71-2002BAEB162F}" dt="2023-03-24T00:28:59.113" v="924"/>
          <ac:inkMkLst>
            <pc:docMk/>
            <pc:sldMk cId="3335481930" sldId="463"/>
            <ac:inkMk id="42" creationId="{FBF1259A-E0E2-2C6D-9BE1-4802D447F1DD}"/>
          </ac:inkMkLst>
        </pc:inkChg>
        <pc:inkChg chg="add del mod">
          <ac:chgData name="Tim Cook" userId="d1c7cfb340f2c7ab" providerId="LiveId" clId="{073C282E-8E6C-4399-BC71-2002BAEB162F}" dt="2023-03-24T00:28:59.113" v="926"/>
          <ac:inkMkLst>
            <pc:docMk/>
            <pc:sldMk cId="3335481930" sldId="463"/>
            <ac:inkMk id="43" creationId="{71C83C22-2AF3-EF1E-93EF-7F969F4E8EF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4" creationId="{1EC55453-9998-9E3F-CA32-207DA0894CEC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5" creationId="{69096152-1E9F-1A4F-4C8D-7E6743D9854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6" creationId="{872F38AE-9201-4E27-A001-9797685FE682}"/>
          </ac:inkMkLst>
        </pc:inkChg>
        <pc:inkChg chg="add del mod">
          <ac:chgData name="Tim Cook" userId="d1c7cfb340f2c7ab" providerId="LiveId" clId="{073C282E-8E6C-4399-BC71-2002BAEB162F}" dt="2023-03-24T00:21:44.528" v="611"/>
          <ac:inkMkLst>
            <pc:docMk/>
            <pc:sldMk cId="3335481930" sldId="463"/>
            <ac:inkMk id="47" creationId="{5C8B8379-E154-81B6-0F58-764FBB2A06D5}"/>
          </ac:inkMkLst>
        </pc:inkChg>
        <pc:inkChg chg="add">
          <ac:chgData name="Tim Cook" userId="d1c7cfb340f2c7ab" providerId="LiveId" clId="{073C282E-8E6C-4399-BC71-2002BAEB162F}" dt="2023-03-24T00:28:18.554" v="912" actId="9405"/>
          <ac:inkMkLst>
            <pc:docMk/>
            <pc:sldMk cId="3335481930" sldId="463"/>
            <ac:inkMk id="48" creationId="{69FE5102-31AD-70DB-7DDB-CE4B5A4E3A16}"/>
          </ac:inkMkLst>
        </pc:inkChg>
        <pc:inkChg chg="add del">
          <ac:chgData name="Tim Cook" userId="d1c7cfb340f2c7ab" providerId="LiveId" clId="{073C282E-8E6C-4399-BC71-2002BAEB162F}" dt="2023-03-24T00:28:23.659" v="914"/>
          <ac:inkMkLst>
            <pc:docMk/>
            <pc:sldMk cId="3335481930" sldId="463"/>
            <ac:inkMk id="49" creationId="{267655E2-E2A2-711A-28C7-ABBC78E8EE26}"/>
          </ac:inkMkLst>
        </pc:inkChg>
        <pc:inkChg chg="add del mod">
          <ac:chgData name="Tim Cook" userId="d1c7cfb340f2c7ab" providerId="LiveId" clId="{073C282E-8E6C-4399-BC71-2002BAEB162F}" dt="2023-03-24T00:21:47.142" v="614"/>
          <ac:inkMkLst>
            <pc:docMk/>
            <pc:sldMk cId="3335481930" sldId="463"/>
            <ac:inkMk id="49" creationId="{6EBAF1B8-E18D-340F-60D8-459E37E792D5}"/>
          </ac:inkMkLst>
        </pc:inkChg>
        <pc:inkChg chg="add">
          <ac:chgData name="Tim Cook" userId="d1c7cfb340f2c7ab" providerId="LiveId" clId="{073C282E-8E6C-4399-BC71-2002BAEB162F}" dt="2023-03-24T00:28:25.727" v="915" actId="9405"/>
          <ac:inkMkLst>
            <pc:docMk/>
            <pc:sldMk cId="3335481930" sldId="463"/>
            <ac:inkMk id="50" creationId="{EF74AF30-666D-5FA8-AB73-4D9B032609D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1" creationId="{E3AD5587-46B1-255C-A591-6F7C7D72ABFF}"/>
          </ac:inkMkLst>
        </pc:inkChg>
        <pc:inkChg chg="add del mod">
          <ac:chgData name="Tim Cook" userId="d1c7cfb340f2c7ab" providerId="LiveId" clId="{073C282E-8E6C-4399-BC71-2002BAEB162F}" dt="2023-03-24T00:29:31.302" v="955"/>
          <ac:inkMkLst>
            <pc:docMk/>
            <pc:sldMk cId="3335481930" sldId="463"/>
            <ac:inkMk id="52" creationId="{783E76AE-8B8C-971E-82FC-ABC7B165F1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3" creationId="{B6365C30-3CE5-2A18-01DA-29DBC554A8C6}"/>
          </ac:inkMkLst>
        </pc:inkChg>
        <pc:inkChg chg="add del mod">
          <ac:chgData name="Tim Cook" userId="d1c7cfb340f2c7ab" providerId="LiveId" clId="{073C282E-8E6C-4399-BC71-2002BAEB162F}" dt="2023-03-24T00:29:23.195" v="936" actId="9405"/>
          <ac:inkMkLst>
            <pc:docMk/>
            <pc:sldMk cId="3335481930" sldId="463"/>
            <ac:inkMk id="54" creationId="{1D2590E7-FBA7-AC85-8187-941143FF6A3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5" creationId="{C2F4C8B5-83DA-7C26-CA1D-527F1B2B3D5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6" creationId="{B759B7C8-7A02-1D63-1ECA-40894E45A41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7" creationId="{EDFBB34A-9997-DA35-A7C6-49DF7377A1F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9" creationId="{49C2F51A-6756-4B8F-1376-4D3596DCCA5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1" creationId="{21F942DE-33EB-E0B1-7061-AE5CBE8E132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2" creationId="{551390AF-6CBB-E34C-1F15-FC92B892F1E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3" creationId="{DF35D946-3B6C-310E-9D8A-F0D34B1ABF4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5" creationId="{6820AE2B-4379-C3B9-8EF5-8F2D3716665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6" creationId="{AB95BD26-F841-D25D-E9C3-4BAD31731C7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8" creationId="{4F503DA1-93B2-E2A1-7C8F-5D2C993570D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9" creationId="{EA71675D-8358-A81E-2E23-D045CEEF8F69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0" creationId="{B36251E9-B15E-365A-D77A-F391C90E74CD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1" creationId="{0BCAACC5-90DA-7AF6-2F15-908FE0E04993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3" creationId="{4B66A97D-618D-8C3A-8568-AFC177EDAB7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4" creationId="{33247EB8-9947-AB3F-B338-81FB7A983AC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5" creationId="{C30B8289-69A5-E536-DAAA-DCFA3AFD156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7" creationId="{8E573449-B94A-757E-DC93-ED2EE55A45B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8" creationId="{9C939546-D24F-1D7B-EFF9-44688F21E10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9" creationId="{BBA26114-92C6-342E-5F33-FE336272B68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0" creationId="{9B4089B9-E2E0-BF63-A586-C56A87C93A6A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1" creationId="{D0237334-FD9A-3A47-8D7E-90CA47F17AC4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2" creationId="{110BFD93-71DE-20AD-0ABD-3722086BAE2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3" creationId="{F3CBEA9A-5717-34BA-E9EE-940DDB17F9A0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4" creationId="{E47756E0-6C20-17ED-116D-BE85240DCB01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5" creationId="{F9BE5504-2964-0BCD-FC67-62C64D81CFA7}"/>
          </ac:inkMkLst>
        </pc:inkChg>
        <pc:inkChg chg="add del mod">
          <ac:chgData name="Tim Cook" userId="d1c7cfb340f2c7ab" providerId="LiveId" clId="{073C282E-8E6C-4399-BC71-2002BAEB162F}" dt="2023-03-24T00:29:22.211" v="935"/>
          <ac:inkMkLst>
            <pc:docMk/>
            <pc:sldMk cId="3335481930" sldId="463"/>
            <ac:inkMk id="86" creationId="{3A6F8497-733F-3F4F-549D-D594A86FC6DC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8" creationId="{2D24E769-02E5-DE7D-B62B-A18C79E5458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9" creationId="{F5C2E0B9-4188-A226-7BEE-D607564B376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0" creationId="{1C0C16B8-91BE-44D7-AC48-A3EE097A9A66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1" creationId="{1ED8EAE6-9AFC-79D1-8863-1850DC520D48}"/>
          </ac:inkMkLst>
        </pc:inkChg>
        <pc:inkChg chg="add del">
          <ac:chgData name="Tim Cook" userId="d1c7cfb340f2c7ab" providerId="LiveId" clId="{073C282E-8E6C-4399-BC71-2002BAEB162F}" dt="2023-03-24T00:29:36.026" v="959"/>
          <ac:inkMkLst>
            <pc:docMk/>
            <pc:sldMk cId="3335481930" sldId="463"/>
            <ac:inkMk id="92" creationId="{22764530-5A7B-002A-0968-FA677298ECF3}"/>
          </ac:inkMkLst>
        </pc:inkChg>
        <pc:inkChg chg="add del">
          <ac:chgData name="Tim Cook" userId="d1c7cfb340f2c7ab" providerId="LiveId" clId="{073C282E-8E6C-4399-BC71-2002BAEB162F}" dt="2023-03-24T00:22:40.866" v="662"/>
          <ac:inkMkLst>
            <pc:docMk/>
            <pc:sldMk cId="3335481930" sldId="463"/>
            <ac:inkMk id="93" creationId="{20EDE74D-8ADC-83D7-F3CB-D26F631BE6B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3" creationId="{6B481401-4124-0464-54B9-E1A5E3864875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4" creationId="{B1010F14-8CB4-45B9-951D-2D72EDE36ECF}"/>
          </ac:inkMkLst>
        </pc:inkChg>
        <pc:inkChg chg="add del">
          <ac:chgData name="Tim Cook" userId="d1c7cfb340f2c7ab" providerId="LiveId" clId="{073C282E-8E6C-4399-BC71-2002BAEB162F}" dt="2023-03-24T00:22:40.866" v="661"/>
          <ac:inkMkLst>
            <pc:docMk/>
            <pc:sldMk cId="3335481930" sldId="463"/>
            <ac:inkMk id="94" creationId="{BE2B751D-C5ED-A5F2-B487-ED6708E194A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5" creationId="{59374674-8427-2CC5-2DEB-DB93B10A5A55}"/>
          </ac:inkMkLst>
        </pc:inkChg>
        <pc:inkChg chg="add del">
          <ac:chgData name="Tim Cook" userId="d1c7cfb340f2c7ab" providerId="LiveId" clId="{073C282E-8E6C-4399-BC71-2002BAEB162F}" dt="2023-03-24T00:22:40.866" v="663"/>
          <ac:inkMkLst>
            <pc:docMk/>
            <pc:sldMk cId="3335481930" sldId="463"/>
            <ac:inkMk id="95" creationId="{6A061F78-3272-9837-9A19-29C03697D89F}"/>
          </ac:inkMkLst>
        </pc:inkChg>
        <pc:inkChg chg="add del">
          <ac:chgData name="Tim Cook" userId="d1c7cfb340f2c7ab" providerId="LiveId" clId="{073C282E-8E6C-4399-BC71-2002BAEB162F}" dt="2023-03-24T00:22:50.265" v="673"/>
          <ac:inkMkLst>
            <pc:docMk/>
            <pc:sldMk cId="3335481930" sldId="463"/>
            <ac:inkMk id="96" creationId="{DEBF9F7A-DB8B-8D83-DF8B-12B3841246AB}"/>
          </ac:inkMkLst>
        </pc:inkChg>
        <pc:inkChg chg="add del">
          <ac:chgData name="Tim Cook" userId="d1c7cfb340f2c7ab" providerId="LiveId" clId="{073C282E-8E6C-4399-BC71-2002BAEB162F}" dt="2023-03-24T00:29:40.509" v="967"/>
          <ac:inkMkLst>
            <pc:docMk/>
            <pc:sldMk cId="3335481930" sldId="463"/>
            <ac:inkMk id="96" creationId="{F267B82F-E5B3-EA99-4239-AD805F05759D}"/>
          </ac:inkMkLst>
        </pc:inkChg>
        <pc:inkChg chg="add del">
          <ac:chgData name="Tim Cook" userId="d1c7cfb340f2c7ab" providerId="LiveId" clId="{073C282E-8E6C-4399-BC71-2002BAEB162F}" dt="2023-03-24T00:29:40.509" v="966"/>
          <ac:inkMkLst>
            <pc:docMk/>
            <pc:sldMk cId="3335481930" sldId="463"/>
            <ac:inkMk id="97" creationId="{2D2E52B2-1D4F-561F-7430-13EED5D1D9DA}"/>
          </ac:inkMkLst>
        </pc:inkChg>
        <pc:inkChg chg="add del">
          <ac:chgData name="Tim Cook" userId="d1c7cfb340f2c7ab" providerId="LiveId" clId="{073C282E-8E6C-4399-BC71-2002BAEB162F}" dt="2023-03-24T00:22:50.265" v="670"/>
          <ac:inkMkLst>
            <pc:docMk/>
            <pc:sldMk cId="3335481930" sldId="463"/>
            <ac:inkMk id="97" creationId="{9FA36AF3-F0BF-6E72-C084-6921FBE003AB}"/>
          </ac:inkMkLst>
        </pc:inkChg>
        <pc:inkChg chg="add del">
          <ac:chgData name="Tim Cook" userId="d1c7cfb340f2c7ab" providerId="LiveId" clId="{073C282E-8E6C-4399-BC71-2002BAEB162F}" dt="2023-03-24T00:29:41.052" v="968"/>
          <ac:inkMkLst>
            <pc:docMk/>
            <pc:sldMk cId="3335481930" sldId="463"/>
            <ac:inkMk id="98" creationId="{0AD0054B-FEBA-693C-D184-06A255A1A9B6}"/>
          </ac:inkMkLst>
        </pc:inkChg>
        <pc:inkChg chg="add del">
          <ac:chgData name="Tim Cook" userId="d1c7cfb340f2c7ab" providerId="LiveId" clId="{073C282E-8E6C-4399-BC71-2002BAEB162F}" dt="2023-03-24T00:22:50.265" v="669"/>
          <ac:inkMkLst>
            <pc:docMk/>
            <pc:sldMk cId="3335481930" sldId="463"/>
            <ac:inkMk id="98" creationId="{337CB142-019E-8972-0726-AF8B3AC294C7}"/>
          </ac:inkMkLst>
        </pc:inkChg>
        <pc:inkChg chg="add del">
          <ac:chgData name="Tim Cook" userId="d1c7cfb340f2c7ab" providerId="LiveId" clId="{073C282E-8E6C-4399-BC71-2002BAEB162F}" dt="2023-03-24T00:22:50.265" v="671"/>
          <ac:inkMkLst>
            <pc:docMk/>
            <pc:sldMk cId="3335481930" sldId="463"/>
            <ac:inkMk id="99" creationId="{F978C629-363D-12D6-8F15-2CF01DB2FAFB}"/>
          </ac:inkMkLst>
        </pc:inkChg>
        <pc:inkChg chg="add del">
          <ac:chgData name="Tim Cook" userId="d1c7cfb340f2c7ab" providerId="LiveId" clId="{073C282E-8E6C-4399-BC71-2002BAEB162F}" dt="2023-03-24T00:29:44.588" v="975"/>
          <ac:inkMkLst>
            <pc:docMk/>
            <pc:sldMk cId="3335481930" sldId="463"/>
            <ac:inkMk id="100" creationId="{1A4DD3EF-00B3-C9E0-D392-7D7A2C7462D3}"/>
          </ac:inkMkLst>
        </pc:inkChg>
        <pc:inkChg chg="add del">
          <ac:chgData name="Tim Cook" userId="d1c7cfb340f2c7ab" providerId="LiveId" clId="{073C282E-8E6C-4399-BC71-2002BAEB162F}" dt="2023-03-24T00:22:50.265" v="672"/>
          <ac:inkMkLst>
            <pc:docMk/>
            <pc:sldMk cId="3335481930" sldId="463"/>
            <ac:inkMk id="100" creationId="{9933DE93-FF90-6387-18A1-A5DABEA295BD}"/>
          </ac:inkMkLst>
        </pc:inkChg>
        <pc:inkChg chg="add del mod">
          <ac:chgData name="Tim Cook" userId="d1c7cfb340f2c7ab" providerId="LiveId" clId="{073C282E-8E6C-4399-BC71-2002BAEB162F}" dt="2023-03-24T00:22:57.472" v="683"/>
          <ac:inkMkLst>
            <pc:docMk/>
            <pc:sldMk cId="3335481930" sldId="463"/>
            <ac:inkMk id="101" creationId="{345F25A9-D708-EFCA-C7FC-5D076822702A}"/>
          </ac:inkMkLst>
        </pc:inkChg>
        <pc:inkChg chg="add del">
          <ac:chgData name="Tim Cook" userId="d1c7cfb340f2c7ab" providerId="LiveId" clId="{073C282E-8E6C-4399-BC71-2002BAEB162F}" dt="2023-03-24T00:29:44.588" v="973"/>
          <ac:inkMkLst>
            <pc:docMk/>
            <pc:sldMk cId="3335481930" sldId="463"/>
            <ac:inkMk id="101" creationId="{A67C0766-2B45-8DDE-D1C0-760171CF382B}"/>
          </ac:inkMkLst>
        </pc:inkChg>
        <pc:inkChg chg="add del">
          <ac:chgData name="Tim Cook" userId="d1c7cfb340f2c7ab" providerId="LiveId" clId="{073C282E-8E6C-4399-BC71-2002BAEB162F}" dt="2023-03-24T00:29:44.588" v="974"/>
          <ac:inkMkLst>
            <pc:docMk/>
            <pc:sldMk cId="3335481930" sldId="463"/>
            <ac:inkMk id="102" creationId="{92011E03-D8BF-B230-17FB-E5C08708899C}"/>
          </ac:inkMkLst>
        </pc:inkChg>
        <pc:inkChg chg="add del mod">
          <ac:chgData name="Tim Cook" userId="d1c7cfb340f2c7ab" providerId="LiveId" clId="{073C282E-8E6C-4399-BC71-2002BAEB162F}" dt="2023-03-24T00:22:57.472" v="684"/>
          <ac:inkMkLst>
            <pc:docMk/>
            <pc:sldMk cId="3335481930" sldId="463"/>
            <ac:inkMk id="102" creationId="{BE7E6D7D-E2C1-962C-F6A7-EF753CF78831}"/>
          </ac:inkMkLst>
        </pc:inkChg>
        <pc:inkChg chg="add del mod">
          <ac:chgData name="Tim Cook" userId="d1c7cfb340f2c7ab" providerId="LiveId" clId="{073C282E-8E6C-4399-BC71-2002BAEB162F}" dt="2023-03-24T00:22:57.472" v="682"/>
          <ac:inkMkLst>
            <pc:docMk/>
            <pc:sldMk cId="3335481930" sldId="463"/>
            <ac:inkMk id="103" creationId="{9041B6B3-A00C-B67B-594C-1078938FFFF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3" creationId="{E858F913-AFD8-C6C0-C31C-E041DDE0E7E9}"/>
          </ac:inkMkLst>
        </pc:inkChg>
        <pc:inkChg chg="add del mod">
          <ac:chgData name="Tim Cook" userId="d1c7cfb340f2c7ab" providerId="LiveId" clId="{073C282E-8E6C-4399-BC71-2002BAEB162F}" dt="2023-03-24T00:22:57.472" v="681"/>
          <ac:inkMkLst>
            <pc:docMk/>
            <pc:sldMk cId="3335481930" sldId="463"/>
            <ac:inkMk id="104" creationId="{6E5C4A70-0956-E3B3-D100-DF82E38DE94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4" creationId="{8A79D068-B86F-17CE-6B94-C09BF31AE9B0}"/>
          </ac:inkMkLst>
        </pc:inkChg>
        <pc:inkChg chg="add del mod">
          <ac:chgData name="Tim Cook" userId="d1c7cfb340f2c7ab" providerId="LiveId" clId="{073C282E-8E6C-4399-BC71-2002BAEB162F}" dt="2023-03-24T00:22:57.472" v="680"/>
          <ac:inkMkLst>
            <pc:docMk/>
            <pc:sldMk cId="3335481930" sldId="463"/>
            <ac:inkMk id="105" creationId="{D5F312C1-404E-BCFE-9E59-B71A3510822E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5" creationId="{F6827744-2A7E-0A9A-5634-1FB685FA16C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7" creationId="{88C45992-F703-4123-9623-9DEC74B1DCB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8" creationId="{C1E9A226-D456-C508-002B-1D6FA3E6427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9" creationId="{21C6EA21-D585-43AE-F9D5-507D4A42A64F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0" creationId="{22649DBB-8EF4-798D-49A3-97EB084D991C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1" creationId="{82A5236D-25EC-02FB-F9FD-AC67E5A2F1C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3" creationId="{1C592DE8-0480-9AB8-F0ED-654DFC7862B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4" creationId="{5A72DEEC-623A-53D9-8683-FF30519B011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5" creationId="{7BBC0A04-030B-89A8-9E51-C4B404E0292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7" creationId="{F381355A-F051-59A8-EAF6-DA6B0F11CE8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8" creationId="{4E3C74C7-02CF-90D5-0673-A88AFAF3C33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9" creationId="{B3DDF86A-3C01-6698-90A2-D96126214017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0" creationId="{50EBCA8A-5B7E-F9F8-B708-3F757A986A3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2" creationId="{F38C3732-127A-CDD3-0FE2-61B3EDC41421}"/>
          </ac:inkMkLst>
        </pc:inkChg>
        <pc:inkChg chg="add del mod">
          <ac:chgData name="Tim Cook" userId="d1c7cfb340f2c7ab" providerId="LiveId" clId="{073C282E-8E6C-4399-BC71-2002BAEB162F}" dt="2023-03-24T00:23:40.092" v="726"/>
          <ac:inkMkLst>
            <pc:docMk/>
            <pc:sldMk cId="3335481930" sldId="463"/>
            <ac:inkMk id="124" creationId="{08E0CB6B-31E1-BC54-7BEA-8D756219C12C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6" creationId="{5756DAFF-A08D-2340-1653-3D649B6EAF3E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7" creationId="{7DF78C4D-83E9-C926-9ED4-7DFC7EB9E649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8" creationId="{B1F5CE56-01CE-0C53-5E2E-878C57F3092A}"/>
          </ac:inkMkLst>
        </pc:inkChg>
        <pc:inkChg chg="add del mod">
          <ac:chgData name="Tim Cook" userId="d1c7cfb340f2c7ab" providerId="LiveId" clId="{073C282E-8E6C-4399-BC71-2002BAEB162F}" dt="2023-03-24T00:23:32.854" v="719"/>
          <ac:inkMkLst>
            <pc:docMk/>
            <pc:sldMk cId="3335481930" sldId="463"/>
            <ac:inkMk id="130" creationId="{2E3975D4-3A31-9426-BD57-063F8CD18F25}"/>
          </ac:inkMkLst>
        </pc:inkChg>
        <pc:inkChg chg="add del mod">
          <ac:chgData name="Tim Cook" userId="d1c7cfb340f2c7ab" providerId="LiveId" clId="{073C282E-8E6C-4399-BC71-2002BAEB162F}" dt="2023-03-24T00:23:32.854" v="720"/>
          <ac:inkMkLst>
            <pc:docMk/>
            <pc:sldMk cId="3335481930" sldId="463"/>
            <ac:inkMk id="131" creationId="{3596B869-16DC-1F46-AC34-6041B37818E6}"/>
          </ac:inkMkLst>
        </pc:inkChg>
        <pc:inkChg chg="add del mod">
          <ac:chgData name="Tim Cook" userId="d1c7cfb340f2c7ab" providerId="LiveId" clId="{073C282E-8E6C-4399-BC71-2002BAEB162F}" dt="2023-03-24T00:23:32.854" v="718"/>
          <ac:inkMkLst>
            <pc:docMk/>
            <pc:sldMk cId="3335481930" sldId="463"/>
            <ac:inkMk id="132" creationId="{CFA56CA6-E36F-6C9A-70C2-627675A1FE7B}"/>
          </ac:inkMkLst>
        </pc:inkChg>
        <pc:inkChg chg="add">
          <ac:chgData name="Tim Cook" userId="d1c7cfb340f2c7ab" providerId="LiveId" clId="{073C282E-8E6C-4399-BC71-2002BAEB162F}" dt="2023-03-24T00:23:29.359" v="715" actId="9405"/>
          <ac:inkMkLst>
            <pc:docMk/>
            <pc:sldMk cId="3335481930" sldId="463"/>
            <ac:inkMk id="134" creationId="{1C926872-4CC1-1BBB-C7C7-F9A9AE8327E6}"/>
          </ac:inkMkLst>
        </pc:inkChg>
        <pc:inkChg chg="add del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35" creationId="{901A0D9E-9F6B-FE4B-D747-E6ED9FEC0777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7" creationId="{589F5472-2E7C-3B5F-EA6B-3F744D4AE459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8" creationId="{120D3757-5101-15FD-D644-39DD092A1A08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9" creationId="{356E8ABB-D9A4-DE95-72F5-86C21BBF01E1}"/>
          </ac:inkMkLst>
        </pc:inkChg>
        <pc:inkChg chg="add">
          <ac:chgData name="Tim Cook" userId="d1c7cfb340f2c7ab" providerId="LiveId" clId="{073C282E-8E6C-4399-BC71-2002BAEB162F}" dt="2023-03-24T00:23:37.652" v="725" actId="9405"/>
          <ac:inkMkLst>
            <pc:docMk/>
            <pc:sldMk cId="3335481930" sldId="463"/>
            <ac:inkMk id="141" creationId="{736EE107-3D3E-C0F7-F356-396340588A41}"/>
          </ac:inkMkLst>
        </pc:inkChg>
        <pc:inkChg chg="add del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142" creationId="{9BA230A7-3D9A-4846-A293-EB550C9E2681}"/>
          </ac:inkMkLst>
        </pc:inkChg>
        <pc:inkChg chg="add del">
          <ac:chgData name="Tim Cook" userId="d1c7cfb340f2c7ab" providerId="LiveId" clId="{073C282E-8E6C-4399-BC71-2002BAEB162F}" dt="2023-03-24T00:23:54.650" v="730"/>
          <ac:inkMkLst>
            <pc:docMk/>
            <pc:sldMk cId="3335481930" sldId="463"/>
            <ac:inkMk id="144" creationId="{FE914731-C027-A620-48C5-A3398E6707B6}"/>
          </ac:inkMkLst>
        </pc:inkChg>
        <pc:inkChg chg="add del">
          <ac:chgData name="Tim Cook" userId="d1c7cfb340f2c7ab" providerId="LiveId" clId="{073C282E-8E6C-4399-BC71-2002BAEB162F}" dt="2023-03-24T00:23:57.707" v="732"/>
          <ac:inkMkLst>
            <pc:docMk/>
            <pc:sldMk cId="3335481930" sldId="463"/>
            <ac:inkMk id="145" creationId="{88E701B8-5132-D309-78ED-3FEC9BEE92A4}"/>
          </ac:inkMkLst>
        </pc:inkChg>
        <pc:inkChg chg="add del">
          <ac:chgData name="Tim Cook" userId="d1c7cfb340f2c7ab" providerId="LiveId" clId="{073C282E-8E6C-4399-BC71-2002BAEB162F}" dt="2023-03-24T00:29:26.477" v="947"/>
          <ac:inkMkLst>
            <pc:docMk/>
            <pc:sldMk cId="3335481930" sldId="463"/>
            <ac:inkMk id="146" creationId="{959C0637-F8FD-344C-977C-2C219E7BD47C}"/>
          </ac:inkMkLst>
        </pc:inkChg>
        <pc:inkChg chg="add del">
          <ac:chgData name="Tim Cook" userId="d1c7cfb340f2c7ab" providerId="LiveId" clId="{073C282E-8E6C-4399-BC71-2002BAEB162F}" dt="2023-03-24T00:24:02.891" v="735"/>
          <ac:inkMkLst>
            <pc:docMk/>
            <pc:sldMk cId="3335481930" sldId="463"/>
            <ac:inkMk id="147" creationId="{EAC42BB1-5674-C27D-54C0-06B654FD0399}"/>
          </ac:inkMkLst>
        </pc:inkChg>
        <pc:inkChg chg="add del">
          <ac:chgData name="Tim Cook" userId="d1c7cfb340f2c7ab" providerId="LiveId" clId="{073C282E-8E6C-4399-BC71-2002BAEB162F}" dt="2023-03-24T00:28:15.298" v="911"/>
          <ac:inkMkLst>
            <pc:docMk/>
            <pc:sldMk cId="3335481930" sldId="463"/>
            <ac:inkMk id="148" creationId="{5ADB4B73-0DAB-3B0D-46F4-090955F971B6}"/>
          </ac:inkMkLst>
        </pc:inkChg>
        <pc:inkChg chg="add del">
          <ac:chgData name="Tim Cook" userId="d1c7cfb340f2c7ab" providerId="LiveId" clId="{073C282E-8E6C-4399-BC71-2002BAEB162F}" dt="2023-03-24T00:24:12.695" v="742"/>
          <ac:inkMkLst>
            <pc:docMk/>
            <pc:sldMk cId="3335481930" sldId="463"/>
            <ac:inkMk id="149" creationId="{D71ED5BE-E1A8-B3A8-D38A-16791F249834}"/>
          </ac:inkMkLst>
        </pc:inkChg>
        <pc:inkChg chg="add del">
          <ac:chgData name="Tim Cook" userId="d1c7cfb340f2c7ab" providerId="LiveId" clId="{073C282E-8E6C-4399-BC71-2002BAEB162F}" dt="2023-03-24T00:24:12.695" v="741"/>
          <ac:inkMkLst>
            <pc:docMk/>
            <pc:sldMk cId="3335481930" sldId="463"/>
            <ac:inkMk id="150" creationId="{DF14BDC1-DB19-66EB-BD2F-543A7940937C}"/>
          </ac:inkMkLst>
        </pc:inkChg>
        <pc:inkChg chg="add del">
          <ac:chgData name="Tim Cook" userId="d1c7cfb340f2c7ab" providerId="LiveId" clId="{073C282E-8E6C-4399-BC71-2002BAEB162F}" dt="2023-03-24T00:24:12.695" v="740"/>
          <ac:inkMkLst>
            <pc:docMk/>
            <pc:sldMk cId="3335481930" sldId="463"/>
            <ac:inkMk id="151" creationId="{1B3D6EC1-FBD1-BEB1-642A-2B5460BD99B4}"/>
          </ac:inkMkLst>
        </pc:inkChg>
        <pc:inkChg chg="add del">
          <ac:chgData name="Tim Cook" userId="d1c7cfb340f2c7ab" providerId="LiveId" clId="{073C282E-8E6C-4399-BC71-2002BAEB162F}" dt="2023-03-24T00:24:16.348" v="748"/>
          <ac:inkMkLst>
            <pc:docMk/>
            <pc:sldMk cId="3335481930" sldId="463"/>
            <ac:inkMk id="152" creationId="{0095C421-0580-542B-EB3E-C29C5EDB6CDD}"/>
          </ac:inkMkLst>
        </pc:inkChg>
        <pc:inkChg chg="add del">
          <ac:chgData name="Tim Cook" userId="d1c7cfb340f2c7ab" providerId="LiveId" clId="{073C282E-8E6C-4399-BC71-2002BAEB162F}" dt="2023-03-24T00:24:16.348" v="746"/>
          <ac:inkMkLst>
            <pc:docMk/>
            <pc:sldMk cId="3335481930" sldId="463"/>
            <ac:inkMk id="153" creationId="{9354EC14-1843-10AE-DA20-31D39559F69A}"/>
          </ac:inkMkLst>
        </pc:inkChg>
        <pc:inkChg chg="add del">
          <ac:chgData name="Tim Cook" userId="d1c7cfb340f2c7ab" providerId="LiveId" clId="{073C282E-8E6C-4399-BC71-2002BAEB162F}" dt="2023-03-24T00:24:16.348" v="747"/>
          <ac:inkMkLst>
            <pc:docMk/>
            <pc:sldMk cId="3335481930" sldId="463"/>
            <ac:inkMk id="154" creationId="{9D0B4B47-A5EE-1FDC-462C-59CA9C6D7D62}"/>
          </ac:inkMkLst>
        </pc:inkChg>
        <pc:inkChg chg="add del mod">
          <ac:chgData name="Tim Cook" userId="d1c7cfb340f2c7ab" providerId="LiveId" clId="{073C282E-8E6C-4399-BC71-2002BAEB162F}" dt="2023-03-24T00:24:20.860" v="753"/>
          <ac:inkMkLst>
            <pc:docMk/>
            <pc:sldMk cId="3335481930" sldId="463"/>
            <ac:inkMk id="155" creationId="{719918D9-9419-40F1-F6FD-2B073263A139}"/>
          </ac:inkMkLst>
        </pc:inkChg>
        <pc:inkChg chg="add del mod">
          <ac:chgData name="Tim Cook" userId="d1c7cfb340f2c7ab" providerId="LiveId" clId="{073C282E-8E6C-4399-BC71-2002BAEB162F}" dt="2023-03-24T00:24:20.861" v="754"/>
          <ac:inkMkLst>
            <pc:docMk/>
            <pc:sldMk cId="3335481930" sldId="463"/>
            <ac:inkMk id="156" creationId="{B1A5D7B1-980F-6D5F-9152-1C616DD85BAC}"/>
          </ac:inkMkLst>
        </pc:inkChg>
        <pc:inkChg chg="add del mod">
          <ac:chgData name="Tim Cook" userId="d1c7cfb340f2c7ab" providerId="LiveId" clId="{073C282E-8E6C-4399-BC71-2002BAEB162F}" dt="2023-03-24T00:24:20.861" v="755"/>
          <ac:inkMkLst>
            <pc:docMk/>
            <pc:sldMk cId="3335481930" sldId="463"/>
            <ac:inkMk id="157" creationId="{B4A696F0-F06E-1D3A-C8E7-0A500CBC7AA8}"/>
          </ac:inkMkLst>
        </pc:inkChg>
        <pc:inkChg chg="add del mod">
          <ac:chgData name="Tim Cook" userId="d1c7cfb340f2c7ab" providerId="LiveId" clId="{073C282E-8E6C-4399-BC71-2002BAEB162F}" dt="2023-03-24T00:29:31.302" v="953"/>
          <ac:inkMkLst>
            <pc:docMk/>
            <pc:sldMk cId="3335481930" sldId="463"/>
            <ac:inkMk id="159" creationId="{4A3FEFA0-515B-5F50-1938-49D5CDEA92C5}"/>
          </ac:inkMkLst>
        </pc:inkChg>
        <pc:inkChg chg="add del mod">
          <ac:chgData name="Tim Cook" userId="d1c7cfb340f2c7ab" providerId="LiveId" clId="{073C282E-8E6C-4399-BC71-2002BAEB162F}" dt="2023-03-24T00:29:31.302" v="952"/>
          <ac:inkMkLst>
            <pc:docMk/>
            <pc:sldMk cId="3335481930" sldId="463"/>
            <ac:inkMk id="160" creationId="{3E8B8AF5-4D40-1A11-0250-0709DE1A7F20}"/>
          </ac:inkMkLst>
        </pc:inkChg>
        <pc:inkChg chg="add del mod">
          <ac:chgData name="Tim Cook" userId="d1c7cfb340f2c7ab" providerId="LiveId" clId="{073C282E-8E6C-4399-BC71-2002BAEB162F}" dt="2023-03-24T00:29:31.302" v="951"/>
          <ac:inkMkLst>
            <pc:docMk/>
            <pc:sldMk cId="3335481930" sldId="463"/>
            <ac:inkMk id="161" creationId="{6D66BA0C-E49D-9D72-6486-E8EDEBB37599}"/>
          </ac:inkMkLst>
        </pc:inkChg>
        <pc:inkChg chg="add del mod">
          <ac:chgData name="Tim Cook" userId="d1c7cfb340f2c7ab" providerId="LiveId" clId="{073C282E-8E6C-4399-BC71-2002BAEB162F}" dt="2023-03-24T00:29:31.302" v="956"/>
          <ac:inkMkLst>
            <pc:docMk/>
            <pc:sldMk cId="3335481930" sldId="463"/>
            <ac:inkMk id="162" creationId="{CD5C7C1A-B5D5-448A-D740-25ECED5961ED}"/>
          </ac:inkMkLst>
        </pc:inkChg>
        <pc:inkChg chg="add del mod">
          <ac:chgData name="Tim Cook" userId="d1c7cfb340f2c7ab" providerId="LiveId" clId="{073C282E-8E6C-4399-BC71-2002BAEB162F}" dt="2023-03-24T00:29:30.427" v="950"/>
          <ac:inkMkLst>
            <pc:docMk/>
            <pc:sldMk cId="3335481930" sldId="463"/>
            <ac:inkMk id="163" creationId="{B96573CF-4DB3-0EA2-6123-7F72D7DEECA3}"/>
          </ac:inkMkLst>
        </pc:inkChg>
        <pc:inkChg chg="add del mod">
          <ac:chgData name="Tim Cook" userId="d1c7cfb340f2c7ab" providerId="LiveId" clId="{073C282E-8E6C-4399-BC71-2002BAEB162F}" dt="2023-03-24T00:29:31.302" v="954"/>
          <ac:inkMkLst>
            <pc:docMk/>
            <pc:sldMk cId="3335481930" sldId="463"/>
            <ac:inkMk id="164" creationId="{3CE80199-CF86-F7F9-EB1B-9F7CF162299E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5" creationId="{54D37516-0A02-1C56-4007-71AF1F8E2AC8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6" creationId="{A563D21E-5DFB-E0BF-81E8-17E26BB7C9C4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7" creationId="{94E0060E-BCEC-8860-75E0-CBB099DEB575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8" creationId="{13E30D8D-406C-2E36-AC4F-D12B2C8B76A3}"/>
          </ac:inkMkLst>
        </pc:inkChg>
        <pc:inkChg chg="add del mod">
          <ac:chgData name="Tim Cook" userId="d1c7cfb340f2c7ab" providerId="LiveId" clId="{073C282E-8E6C-4399-BC71-2002BAEB162F}" dt="2023-03-24T00:24:27.006" v="768"/>
          <ac:inkMkLst>
            <pc:docMk/>
            <pc:sldMk cId="3335481930" sldId="463"/>
            <ac:inkMk id="169" creationId="{BA444119-2BCF-9037-DFFF-2A5987E7849A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71" creationId="{2BA2EF03-70DE-116B-6814-BFEC9226289E}"/>
          </ac:inkMkLst>
        </pc:inkChg>
        <pc:inkChg chg="add del mod">
          <ac:chgData name="Tim Cook" userId="d1c7cfb340f2c7ab" providerId="LiveId" clId="{073C282E-8E6C-4399-BC71-2002BAEB162F}" dt="2023-03-24T00:24:40.282" v="793"/>
          <ac:inkMkLst>
            <pc:docMk/>
            <pc:sldMk cId="3335481930" sldId="463"/>
            <ac:inkMk id="173" creationId="{B0B39C63-5DA7-E369-D6A2-AA6DB5501ED2}"/>
          </ac:inkMkLst>
        </pc:inkChg>
        <pc:inkChg chg="add del mod">
          <ac:chgData name="Tim Cook" userId="d1c7cfb340f2c7ab" providerId="LiveId" clId="{073C282E-8E6C-4399-BC71-2002BAEB162F}" dt="2023-03-24T00:24:40.297" v="799"/>
          <ac:inkMkLst>
            <pc:docMk/>
            <pc:sldMk cId="3335481930" sldId="463"/>
            <ac:inkMk id="174" creationId="{98B011B7-9365-E6A5-DDAF-8F1B31F9C0D1}"/>
          </ac:inkMkLst>
        </pc:inkChg>
        <pc:inkChg chg="add del mod">
          <ac:chgData name="Tim Cook" userId="d1c7cfb340f2c7ab" providerId="LiveId" clId="{073C282E-8E6C-4399-BC71-2002BAEB162F}" dt="2023-03-24T00:24:40.282" v="789"/>
          <ac:inkMkLst>
            <pc:docMk/>
            <pc:sldMk cId="3335481930" sldId="463"/>
            <ac:inkMk id="175" creationId="{7911D827-2781-3F31-F7CF-F6C94537C221}"/>
          </ac:inkMkLst>
        </pc:inkChg>
        <pc:inkChg chg="add del mod">
          <ac:chgData name="Tim Cook" userId="d1c7cfb340f2c7ab" providerId="LiveId" clId="{073C282E-8E6C-4399-BC71-2002BAEB162F}" dt="2023-03-24T00:24:40.282" v="787"/>
          <ac:inkMkLst>
            <pc:docMk/>
            <pc:sldMk cId="3335481930" sldId="463"/>
            <ac:inkMk id="176" creationId="{FE132902-5051-9D6E-8C9B-95C9266C4C72}"/>
          </ac:inkMkLst>
        </pc:inkChg>
        <pc:inkChg chg="add del mod">
          <ac:chgData name="Tim Cook" userId="d1c7cfb340f2c7ab" providerId="LiveId" clId="{073C282E-8E6C-4399-BC71-2002BAEB162F}" dt="2023-03-24T00:24:40.282" v="797"/>
          <ac:inkMkLst>
            <pc:docMk/>
            <pc:sldMk cId="3335481930" sldId="463"/>
            <ac:inkMk id="177" creationId="{8B4942ED-7905-4561-A6BA-808E2394ED84}"/>
          </ac:inkMkLst>
        </pc:inkChg>
        <pc:inkChg chg="add del mod">
          <ac:chgData name="Tim Cook" userId="d1c7cfb340f2c7ab" providerId="LiveId" clId="{073C282E-8E6C-4399-BC71-2002BAEB162F}" dt="2023-03-24T00:24:40.282" v="792"/>
          <ac:inkMkLst>
            <pc:docMk/>
            <pc:sldMk cId="3335481930" sldId="463"/>
            <ac:inkMk id="178" creationId="{D1772CD1-A945-CC8F-17ED-4E1B21C87E46}"/>
          </ac:inkMkLst>
        </pc:inkChg>
        <pc:inkChg chg="add del mod">
          <ac:chgData name="Tim Cook" userId="d1c7cfb340f2c7ab" providerId="LiveId" clId="{073C282E-8E6C-4399-BC71-2002BAEB162F}" dt="2023-03-24T00:24:40.282" v="798"/>
          <ac:inkMkLst>
            <pc:docMk/>
            <pc:sldMk cId="3335481930" sldId="463"/>
            <ac:inkMk id="179" creationId="{5E5A9311-712D-2F39-E579-0C88F897B0EF}"/>
          </ac:inkMkLst>
        </pc:inkChg>
        <pc:inkChg chg="add del mod">
          <ac:chgData name="Tim Cook" userId="d1c7cfb340f2c7ab" providerId="LiveId" clId="{073C282E-8E6C-4399-BC71-2002BAEB162F}" dt="2023-03-24T00:24:40.282" v="786"/>
          <ac:inkMkLst>
            <pc:docMk/>
            <pc:sldMk cId="3335481930" sldId="463"/>
            <ac:inkMk id="180" creationId="{89D0DF21-F27C-AE75-97C8-956776733769}"/>
          </ac:inkMkLst>
        </pc:inkChg>
        <pc:inkChg chg="add del mod">
          <ac:chgData name="Tim Cook" userId="d1c7cfb340f2c7ab" providerId="LiveId" clId="{073C282E-8E6C-4399-BC71-2002BAEB162F}" dt="2023-03-24T00:24:40.282" v="790"/>
          <ac:inkMkLst>
            <pc:docMk/>
            <pc:sldMk cId="3335481930" sldId="463"/>
            <ac:inkMk id="181" creationId="{B8AEC9B5-FF1A-30C5-DA41-B6616A161543}"/>
          </ac:inkMkLst>
        </pc:inkChg>
        <pc:inkChg chg="add del mod">
          <ac:chgData name="Tim Cook" userId="d1c7cfb340f2c7ab" providerId="LiveId" clId="{073C282E-8E6C-4399-BC71-2002BAEB162F}" dt="2023-03-24T00:24:40.282" v="794"/>
          <ac:inkMkLst>
            <pc:docMk/>
            <pc:sldMk cId="3335481930" sldId="463"/>
            <ac:inkMk id="182" creationId="{39558404-959A-7AF1-44F9-F55E1E3C3EFF}"/>
          </ac:inkMkLst>
        </pc:inkChg>
        <pc:inkChg chg="add del mod">
          <ac:chgData name="Tim Cook" userId="d1c7cfb340f2c7ab" providerId="LiveId" clId="{073C282E-8E6C-4399-BC71-2002BAEB162F}" dt="2023-03-24T00:24:40.282" v="795"/>
          <ac:inkMkLst>
            <pc:docMk/>
            <pc:sldMk cId="3335481930" sldId="463"/>
            <ac:inkMk id="183" creationId="{E8CA387A-3F4F-526D-7967-708373C0C524}"/>
          </ac:inkMkLst>
        </pc:inkChg>
        <pc:inkChg chg="add del mod">
          <ac:chgData name="Tim Cook" userId="d1c7cfb340f2c7ab" providerId="LiveId" clId="{073C282E-8E6C-4399-BC71-2002BAEB162F}" dt="2023-03-24T00:24:40.282" v="788"/>
          <ac:inkMkLst>
            <pc:docMk/>
            <pc:sldMk cId="3335481930" sldId="463"/>
            <ac:inkMk id="184" creationId="{80100C2F-6297-D574-41EA-F43F767A2634}"/>
          </ac:inkMkLst>
        </pc:inkChg>
        <pc:inkChg chg="add del mod">
          <ac:chgData name="Tim Cook" userId="d1c7cfb340f2c7ab" providerId="LiveId" clId="{073C282E-8E6C-4399-BC71-2002BAEB162F}" dt="2023-03-24T00:24:40.282" v="791"/>
          <ac:inkMkLst>
            <pc:docMk/>
            <pc:sldMk cId="3335481930" sldId="463"/>
            <ac:inkMk id="185" creationId="{933A005E-0A57-ABDB-2AD2-996433D53B40}"/>
          </ac:inkMkLst>
        </pc:inkChg>
        <pc:inkChg chg="add del mod">
          <ac:chgData name="Tim Cook" userId="d1c7cfb340f2c7ab" providerId="LiveId" clId="{073C282E-8E6C-4399-BC71-2002BAEB162F}" dt="2023-03-24T00:24:40.282" v="796"/>
          <ac:inkMkLst>
            <pc:docMk/>
            <pc:sldMk cId="3335481930" sldId="463"/>
            <ac:inkMk id="186" creationId="{16C30052-3B98-5106-8E5C-8342C0A32AEE}"/>
          </ac:inkMkLst>
        </pc:inkChg>
        <pc:inkChg chg="add del">
          <ac:chgData name="Tim Cook" userId="d1c7cfb340f2c7ab" providerId="LiveId" clId="{073C282E-8E6C-4399-BC71-2002BAEB162F}" dt="2023-03-24T00:24:49.804" v="817"/>
          <ac:inkMkLst>
            <pc:docMk/>
            <pc:sldMk cId="3335481930" sldId="463"/>
            <ac:inkMk id="189" creationId="{0FC65410-3265-8B20-C97B-40EA92B86AB2}"/>
          </ac:inkMkLst>
        </pc:inkChg>
        <pc:inkChg chg="add del">
          <ac:chgData name="Tim Cook" userId="d1c7cfb340f2c7ab" providerId="LiveId" clId="{073C282E-8E6C-4399-BC71-2002BAEB162F}" dt="2023-03-24T00:24:49.804" v="812"/>
          <ac:inkMkLst>
            <pc:docMk/>
            <pc:sldMk cId="3335481930" sldId="463"/>
            <ac:inkMk id="190" creationId="{3B47C9FC-D88C-86CE-EC40-B639023E1109}"/>
          </ac:inkMkLst>
        </pc:inkChg>
        <pc:inkChg chg="add del">
          <ac:chgData name="Tim Cook" userId="d1c7cfb340f2c7ab" providerId="LiveId" clId="{073C282E-8E6C-4399-BC71-2002BAEB162F}" dt="2023-03-24T00:24:49.804" v="810"/>
          <ac:inkMkLst>
            <pc:docMk/>
            <pc:sldMk cId="3335481930" sldId="463"/>
            <ac:inkMk id="191" creationId="{4ACE4CB5-549F-4672-ABF2-62E031FE847D}"/>
          </ac:inkMkLst>
        </pc:inkChg>
        <pc:inkChg chg="add del">
          <ac:chgData name="Tim Cook" userId="d1c7cfb340f2c7ab" providerId="LiveId" clId="{073C282E-8E6C-4399-BC71-2002BAEB162F}" dt="2023-03-24T00:24:49.804" v="819"/>
          <ac:inkMkLst>
            <pc:docMk/>
            <pc:sldMk cId="3335481930" sldId="463"/>
            <ac:inkMk id="192" creationId="{AC6981B3-4FD9-E1F0-6045-02F8E706B88D}"/>
          </ac:inkMkLst>
        </pc:inkChg>
        <pc:inkChg chg="add del">
          <ac:chgData name="Tim Cook" userId="d1c7cfb340f2c7ab" providerId="LiveId" clId="{073C282E-8E6C-4399-BC71-2002BAEB162F}" dt="2023-03-24T00:24:49.804" v="816"/>
          <ac:inkMkLst>
            <pc:docMk/>
            <pc:sldMk cId="3335481930" sldId="463"/>
            <ac:inkMk id="193" creationId="{CB88BA69-E24B-9EA1-D675-39FC01748A1F}"/>
          </ac:inkMkLst>
        </pc:inkChg>
        <pc:inkChg chg="add del">
          <ac:chgData name="Tim Cook" userId="d1c7cfb340f2c7ab" providerId="LiveId" clId="{073C282E-8E6C-4399-BC71-2002BAEB162F}" dt="2023-03-24T00:24:49.804" v="811"/>
          <ac:inkMkLst>
            <pc:docMk/>
            <pc:sldMk cId="3335481930" sldId="463"/>
            <ac:inkMk id="194" creationId="{0C9BCEA5-EC25-BD71-0B27-11F1ACD2B4C7}"/>
          </ac:inkMkLst>
        </pc:inkChg>
        <pc:inkChg chg="add del">
          <ac:chgData name="Tim Cook" userId="d1c7cfb340f2c7ab" providerId="LiveId" clId="{073C282E-8E6C-4399-BC71-2002BAEB162F}" dt="2023-03-24T00:24:49.804" v="814"/>
          <ac:inkMkLst>
            <pc:docMk/>
            <pc:sldMk cId="3335481930" sldId="463"/>
            <ac:inkMk id="195" creationId="{67128655-27CE-FC2A-5B95-1F2DB7205018}"/>
          </ac:inkMkLst>
        </pc:inkChg>
        <pc:inkChg chg="add del">
          <ac:chgData name="Tim Cook" userId="d1c7cfb340f2c7ab" providerId="LiveId" clId="{073C282E-8E6C-4399-BC71-2002BAEB162F}" dt="2023-03-24T00:24:49.804" v="815"/>
          <ac:inkMkLst>
            <pc:docMk/>
            <pc:sldMk cId="3335481930" sldId="463"/>
            <ac:inkMk id="196" creationId="{4A2077A2-153A-13B7-F127-A0A19FCA0244}"/>
          </ac:inkMkLst>
        </pc:inkChg>
        <pc:inkChg chg="add del">
          <ac:chgData name="Tim Cook" userId="d1c7cfb340f2c7ab" providerId="LiveId" clId="{073C282E-8E6C-4399-BC71-2002BAEB162F}" dt="2023-03-24T00:24:49.804" v="818"/>
          <ac:inkMkLst>
            <pc:docMk/>
            <pc:sldMk cId="3335481930" sldId="463"/>
            <ac:inkMk id="197" creationId="{95A67769-591A-419E-5BC3-ED0FBD746F5F}"/>
          </ac:inkMkLst>
        </pc:inkChg>
        <pc:inkChg chg="add del">
          <ac:chgData name="Tim Cook" userId="d1c7cfb340f2c7ab" providerId="LiveId" clId="{073C282E-8E6C-4399-BC71-2002BAEB162F}" dt="2023-03-24T00:24:49.804" v="813"/>
          <ac:inkMkLst>
            <pc:docMk/>
            <pc:sldMk cId="3335481930" sldId="463"/>
            <ac:inkMk id="198" creationId="{49AA69C4-1E0B-21B1-C664-5A52996D751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199" creationId="{6F14263C-D9B3-9ED6-153F-24A94A41ADB8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0" creationId="{CDB53FD7-013B-5969-5FFD-B808BBDF6AC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1" creationId="{364775C2-9579-944F-CF19-139F1F39E809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2" creationId="{96A8D55F-C574-8581-318B-4CE57FBF4A4E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3" creationId="{8BF43995-3DD2-6A78-52DE-1103D402A25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4" creationId="{38E9A0C6-2C38-A67B-6EE7-FBDCA958B0F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5" creationId="{F9333A6C-8301-76DA-3B07-7CF300C8D98C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6" creationId="{AB9D9ECD-5857-AFFF-1B04-9D2826F9BF92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8" creationId="{C8EA68C2-5408-2B90-4316-2913B59EB303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9" creationId="{12747B91-9741-EE30-DDDD-2159D73F8E2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0" creationId="{6C8AADCA-F76F-B5E9-0654-6D74BD3CE56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1" creationId="{559B92D5-0410-FBC7-B7A9-C0F68CADCA2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2" creationId="{377C7415-C6A3-701E-D648-72B93BDC5D0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3" creationId="{37B6539A-4168-F33E-3C09-E1E5ADA3CA8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4" creationId="{E324697A-FA4C-A51E-218B-D00863FE8BE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5" creationId="{69533F68-443D-69DA-A6E8-CB1AEB7E2D1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7" creationId="{B3E112EC-9C83-DDD7-6091-AF950CCE4530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8" creationId="{737CD9B4-8993-9B03-C896-72685495FA71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9" creationId="{75D06C58-6951-E412-DA9E-2E6F7A481A5A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0" creationId="{481DB142-9CEF-F481-478A-4633652F6B13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1" creationId="{02A8F3BF-6B4C-38F8-FE91-4C2028FFDF8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2" creationId="{8A2CC1F5-C2E3-15B1-88E7-364BE6F6C1A6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4" creationId="{9BE775CC-EB48-502A-02C7-DED857655308}"/>
          </ac:inkMkLst>
        </pc:inkChg>
        <pc:inkChg chg="add del mod">
          <ac:chgData name="Tim Cook" userId="d1c7cfb340f2c7ab" providerId="LiveId" clId="{073C282E-8E6C-4399-BC71-2002BAEB162F}" dt="2023-03-24T00:26:29.562" v="864"/>
          <ac:inkMkLst>
            <pc:docMk/>
            <pc:sldMk cId="3335481930" sldId="463"/>
            <ac:inkMk id="226" creationId="{E21A8E2F-BFB3-73C4-31EF-ECC0B5A2D47D}"/>
          </ac:inkMkLst>
        </pc:inkChg>
        <pc:inkChg chg="add del mod">
          <ac:chgData name="Tim Cook" userId="d1c7cfb340f2c7ab" providerId="LiveId" clId="{073C282E-8E6C-4399-BC71-2002BAEB162F}" dt="2023-03-24T00:26:29.562" v="866"/>
          <ac:inkMkLst>
            <pc:docMk/>
            <pc:sldMk cId="3335481930" sldId="463"/>
            <ac:inkMk id="227" creationId="{4F1D4C4B-B003-EFF5-C637-5FD857377E62}"/>
          </ac:inkMkLst>
        </pc:inkChg>
        <pc:inkChg chg="add del">
          <ac:chgData name="Tim Cook" userId="d1c7cfb340f2c7ab" providerId="LiveId" clId="{073C282E-8E6C-4399-BC71-2002BAEB162F}" dt="2023-03-24T00:25:24.852" v="851"/>
          <ac:inkMkLst>
            <pc:docMk/>
            <pc:sldMk cId="3335481930" sldId="463"/>
            <ac:inkMk id="229" creationId="{4B84054A-41BF-E977-2693-442CE1CBC633}"/>
          </ac:inkMkLst>
        </pc:inkChg>
        <pc:inkChg chg="add del mod">
          <ac:chgData name="Tim Cook" userId="d1c7cfb340f2c7ab" providerId="LiveId" clId="{073C282E-8E6C-4399-BC71-2002BAEB162F}" dt="2023-03-24T00:26:29.562" v="862"/>
          <ac:inkMkLst>
            <pc:docMk/>
            <pc:sldMk cId="3335481930" sldId="463"/>
            <ac:inkMk id="230" creationId="{C445AC5B-CB28-BC98-F955-ACE39438BB31}"/>
          </ac:inkMkLst>
        </pc:inkChg>
        <pc:inkChg chg="add del mod">
          <ac:chgData name="Tim Cook" userId="d1c7cfb340f2c7ab" providerId="LiveId" clId="{073C282E-8E6C-4399-BC71-2002BAEB162F}" dt="2023-03-24T00:26:29.562" v="865"/>
          <ac:inkMkLst>
            <pc:docMk/>
            <pc:sldMk cId="3335481930" sldId="463"/>
            <ac:inkMk id="231" creationId="{820D9AAA-760F-A5A0-1B41-09A8161C4793}"/>
          </ac:inkMkLst>
        </pc:inkChg>
        <pc:inkChg chg="add del mod">
          <ac:chgData name="Tim Cook" userId="d1c7cfb340f2c7ab" providerId="LiveId" clId="{073C282E-8E6C-4399-BC71-2002BAEB162F}" dt="2023-03-24T00:26:29.562" v="863"/>
          <ac:inkMkLst>
            <pc:docMk/>
            <pc:sldMk cId="3335481930" sldId="463"/>
            <ac:inkMk id="232" creationId="{B53F3B36-AC9F-7F3B-8FDD-373711B0CB15}"/>
          </ac:inkMkLst>
        </pc:inkChg>
      </pc:sldChg>
      <pc:sldChg chg="addSp delSp modSp mod">
        <pc:chgData name="Tim Cook" userId="d1c7cfb340f2c7ab" providerId="LiveId" clId="{073C282E-8E6C-4399-BC71-2002BAEB162F}" dt="2023-03-24T00:35:02.022" v="1181" actId="1076"/>
        <pc:sldMkLst>
          <pc:docMk/>
          <pc:sldMk cId="3075272184" sldId="464"/>
        </pc:sldMkLst>
        <pc:grpChg chg="del mod">
          <ac:chgData name="Tim Cook" userId="d1c7cfb340f2c7ab" providerId="LiveId" clId="{073C282E-8E6C-4399-BC71-2002BAEB162F}" dt="2023-03-24T00:30:15.819" v="990"/>
          <ac:grpSpMkLst>
            <pc:docMk/>
            <pc:sldMk cId="3075272184" sldId="464"/>
            <ac:grpSpMk id="7" creationId="{82BE91D4-08B6-15AE-1473-C76225BE2360}"/>
          </ac:grpSpMkLst>
        </pc:grpChg>
        <pc:grpChg chg="mod">
          <ac:chgData name="Tim Cook" userId="d1c7cfb340f2c7ab" providerId="LiveId" clId="{073C282E-8E6C-4399-BC71-2002BAEB162F}" dt="2023-03-24T00:34:54.771" v="1180"/>
          <ac:grpSpMkLst>
            <pc:docMk/>
            <pc:sldMk cId="3075272184" sldId="464"/>
            <ac:grpSpMk id="8" creationId="{B5A52B1B-5447-3C3F-B2B8-4795EA21339D}"/>
          </ac:grpSpMkLst>
        </pc:grpChg>
        <pc:grpChg chg="del mod">
          <ac:chgData name="Tim Cook" userId="d1c7cfb340f2c7ab" providerId="LiveId" clId="{073C282E-8E6C-4399-BC71-2002BAEB162F}" dt="2023-03-24T00:30:43.978" v="1037"/>
          <ac:grpSpMkLst>
            <pc:docMk/>
            <pc:sldMk cId="3075272184" sldId="464"/>
            <ac:grpSpMk id="12" creationId="{BA1B8B4B-3764-FC23-4A11-81EDF9A5780F}"/>
          </ac:grpSpMkLst>
        </pc:grpChg>
        <pc:grpChg chg="del mod">
          <ac:chgData name="Tim Cook" userId="d1c7cfb340f2c7ab" providerId="LiveId" clId="{073C282E-8E6C-4399-BC71-2002BAEB162F}" dt="2023-03-24T00:30:25.995" v="1009"/>
          <ac:grpSpMkLst>
            <pc:docMk/>
            <pc:sldMk cId="3075272184" sldId="464"/>
            <ac:grpSpMk id="28" creationId="{1F018FFA-C5F0-6C57-2004-1796E689CD51}"/>
          </ac:grpSpMkLst>
        </pc:grpChg>
        <pc:grpChg chg="del 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31" creationId="{6A7ECDAF-23D3-498D-123C-B018B0AC038C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39" creationId="{EC0C4AA8-A593-AB93-BF20-2AF411CF8037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50" creationId="{39CDC416-7FF3-A85E-75C5-2A319C3926AF}"/>
          </ac:grpSpMkLst>
        </pc:grpChg>
        <pc:grpChg chg="del 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51" creationId="{AC58C70A-BBB3-5FA1-18A2-88394C031CA2}"/>
          </ac:grpSpMkLst>
        </pc:grpChg>
        <pc:grpChg chg="mod">
          <ac:chgData name="Tim Cook" userId="d1c7cfb340f2c7ab" providerId="LiveId" clId="{073C282E-8E6C-4399-BC71-2002BAEB162F}" dt="2023-03-24T00:33:07.118" v="1125" actId="1076"/>
          <ac:grpSpMkLst>
            <pc:docMk/>
            <pc:sldMk cId="3075272184" sldId="464"/>
            <ac:grpSpMk id="64" creationId="{20710B62-FC83-BF0E-E1A6-33AD51600765}"/>
          </ac:grpSpMkLst>
        </pc:grpChg>
        <pc:grpChg chg="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65" creationId="{38805536-0D51-7800-23FE-1EC9D408C986}"/>
          </ac:grpSpMkLst>
        </pc:grpChg>
        <pc:grpChg chg="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71" creationId="{1204E25F-DAB3-04D8-26DF-1E838F3CE4E2}"/>
          </ac:grpSpMkLst>
        </pc:grpChg>
        <pc:grpChg chg="del mod">
          <ac:chgData name="Tim Cook" userId="d1c7cfb340f2c7ab" providerId="LiveId" clId="{073C282E-8E6C-4399-BC71-2002BAEB162F}" dt="2023-03-24T00:32:21.490" v="1076"/>
          <ac:grpSpMkLst>
            <pc:docMk/>
            <pc:sldMk cId="3075272184" sldId="464"/>
            <ac:grpSpMk id="77" creationId="{505764E9-46B1-D9C9-AF69-F1987C233430}"/>
          </ac:grpSpMkLst>
        </pc:grpChg>
        <pc:grpChg chg="del 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82" creationId="{11C48D9E-121B-4AB0-11CE-A1DF14712B40}"/>
          </ac:grpSpMkLst>
        </pc:grpChg>
        <pc:grpChg chg="mod">
          <ac:chgData name="Tim Cook" userId="d1c7cfb340f2c7ab" providerId="LiveId" clId="{073C282E-8E6C-4399-BC71-2002BAEB162F}" dt="2023-03-24T00:32:26.116" v="1084"/>
          <ac:grpSpMkLst>
            <pc:docMk/>
            <pc:sldMk cId="3075272184" sldId="464"/>
            <ac:grpSpMk id="87" creationId="{3A2C4DB2-F59D-ACCB-F4FE-5A653506DDC6}"/>
          </ac:grpSpMkLst>
        </pc:grpChg>
        <pc:grpChg chg="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91" creationId="{6B6CD950-E826-7463-EFFB-942014150231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0" creationId="{58257EBA-2D85-3364-0E9F-E65368907A6C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3" creationId="{02F0F3AB-9D6A-6EC3-DF1F-40BD5FECD28B}"/>
          </ac:grpSpMkLst>
        </pc:grpChg>
        <pc:grpChg chg="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7" creationId="{3E994D92-687E-60A4-3CE7-20D5F25C10F7}"/>
          </ac:grpSpMkLst>
        </pc:grpChg>
        <pc:grpChg chg="mod">
          <ac:chgData name="Tim Cook" userId="d1c7cfb340f2c7ab" providerId="LiveId" clId="{073C282E-8E6C-4399-BC71-2002BAEB162F}" dt="2023-03-24T00:32:42.529" v="1113"/>
          <ac:grpSpMkLst>
            <pc:docMk/>
            <pc:sldMk cId="3075272184" sldId="464"/>
            <ac:grpSpMk id="115" creationId="{8C330BEF-FB0A-6955-1651-8279F41F0EFB}"/>
          </ac:grpSpMkLst>
        </pc:grpChg>
        <pc:grpChg chg="del 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19" creationId="{3B407C16-28D9-1AF5-7BAE-A068B30103E7}"/>
          </ac:grpSpMkLst>
        </pc:grpChg>
        <pc:grpChg chg="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23" creationId="{6E01BB59-E863-C7AE-099F-5AA7536A88BF}"/>
          </ac:grpSpMkLst>
        </pc:grpChg>
        <pc:grpChg chg="mod">
          <ac:chgData name="Tim Cook" userId="d1c7cfb340f2c7ab" providerId="LiveId" clId="{073C282E-8E6C-4399-BC71-2002BAEB162F}" dt="2023-03-24T00:33:24.349" v="1134"/>
          <ac:grpSpMkLst>
            <pc:docMk/>
            <pc:sldMk cId="3075272184" sldId="464"/>
            <ac:grpSpMk id="129" creationId="{AA832512-8F05-0C18-B911-E307CA7BEBEC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7" creationId="{E5669B1A-2232-101D-F0A7-0A73DA07E643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8" creationId="{A565AC05-281A-B995-8EB7-64985E5717B9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9" creationId="{6937C150-5D86-7327-B0BF-6CC67DD5D2D7}"/>
          </ac:grpSpMkLst>
        </pc:grpChg>
        <pc:grpChg chg="del 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57" creationId="{0073D656-BEC7-189A-ABA4-B2779EED5F62}"/>
          </ac:grpSpMkLst>
        </pc:grpChg>
        <pc:grpChg chg="mod">
          <ac:chgData name="Tim Cook" userId="d1c7cfb340f2c7ab" providerId="LiveId" clId="{073C282E-8E6C-4399-BC71-2002BAEB162F}" dt="2023-03-24T00:33:41.994" v="1160"/>
          <ac:grpSpMkLst>
            <pc:docMk/>
            <pc:sldMk cId="3075272184" sldId="464"/>
            <ac:grpSpMk id="158" creationId="{4DE420E6-765D-C753-3440-F98EEB4D31E4}"/>
          </ac:grpSpMkLst>
        </pc:grpChg>
        <pc:grpChg chg="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63" creationId="{37B684C9-DDE5-6BEE-DBA7-C69C4021B542}"/>
          </ac:grpSpMkLst>
        </pc:grpChg>
        <pc:inkChg chg="add del">
          <ac:chgData name="Tim Cook" userId="d1c7cfb340f2c7ab" providerId="LiveId" clId="{073C282E-8E6C-4399-BC71-2002BAEB162F}" dt="2023-03-24T00:30:08.129" v="981"/>
          <ac:inkMkLst>
            <pc:docMk/>
            <pc:sldMk cId="3075272184" sldId="464"/>
            <ac:inkMk id="3" creationId="{5D8A5DEE-597F-C1F9-230F-4EF2064BAEF9}"/>
          </ac:inkMkLst>
        </pc:inkChg>
        <pc:inkChg chg="add del">
          <ac:chgData name="Tim Cook" userId="d1c7cfb340f2c7ab" providerId="LiveId" clId="{073C282E-8E6C-4399-BC71-2002BAEB162F}" dt="2023-03-24T00:34:46.863" v="1174"/>
          <ac:inkMkLst>
            <pc:docMk/>
            <pc:sldMk cId="3075272184" sldId="464"/>
            <ac:inkMk id="3" creationId="{64376D9B-935C-ED90-F0E0-49E2D94613C6}"/>
          </ac:inkMkLst>
        </pc:inkChg>
        <pc:inkChg chg="add del">
          <ac:chgData name="Tim Cook" userId="d1c7cfb340f2c7ab" providerId="LiveId" clId="{073C282E-8E6C-4399-BC71-2002BAEB162F}" dt="2023-03-24T00:34:51.413" v="1176"/>
          <ac:inkMkLst>
            <pc:docMk/>
            <pc:sldMk cId="3075272184" sldId="464"/>
            <ac:inkMk id="4" creationId="{9441D52A-6DF2-9389-7ADE-57A6455B6A0A}"/>
          </ac:inkMkLst>
        </pc:inkChg>
        <pc:inkChg chg="add del mod">
          <ac:chgData name="Tim Cook" userId="d1c7cfb340f2c7ab" providerId="LiveId" clId="{073C282E-8E6C-4399-BC71-2002BAEB162F}" dt="2023-03-24T00:30:43.978" v="1037"/>
          <ac:inkMkLst>
            <pc:docMk/>
            <pc:sldMk cId="3075272184" sldId="464"/>
            <ac:inkMk id="4" creationId="{CC48450C-4203-6F02-0BC8-D406557BE7B7}"/>
          </ac:inkMkLst>
        </pc:inkChg>
        <pc:inkChg chg="add del mod">
          <ac:chgData name="Tim Cook" userId="d1c7cfb340f2c7ab" providerId="LiveId" clId="{073C282E-8E6C-4399-BC71-2002BAEB162F}" dt="2023-03-24T00:30:43.962" v="1032"/>
          <ac:inkMkLst>
            <pc:docMk/>
            <pc:sldMk cId="3075272184" sldId="464"/>
            <ac:inkMk id="5" creationId="{4797CD5D-C3C3-EC7D-A463-90905F23A736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5" creationId="{6E179B71-E96B-A171-4038-AB0BCFD32E19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6" creationId="{C4254C5F-4F65-04BB-ED9F-4D5E1A37A53F}"/>
          </ac:inkMkLst>
        </pc:inkChg>
        <pc:inkChg chg="add del mod">
          <ac:chgData name="Tim Cook" userId="d1c7cfb340f2c7ab" providerId="LiveId" clId="{073C282E-8E6C-4399-BC71-2002BAEB162F}" dt="2023-03-24T00:30:41.794" v="1031"/>
          <ac:inkMkLst>
            <pc:docMk/>
            <pc:sldMk cId="3075272184" sldId="464"/>
            <ac:inkMk id="6" creationId="{C6609C31-0644-6857-E809-1347C96DA377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7" creationId="{042FEEB8-55DD-5E07-D57C-C0D05F82F4A1}"/>
          </ac:inkMkLst>
        </pc:inkChg>
        <pc:inkChg chg="add del mod">
          <ac:chgData name="Tim Cook" userId="d1c7cfb340f2c7ab" providerId="LiveId" clId="{073C282E-8E6C-4399-BC71-2002BAEB162F}" dt="2023-03-24T00:30:43.978" v="1035"/>
          <ac:inkMkLst>
            <pc:docMk/>
            <pc:sldMk cId="3075272184" sldId="464"/>
            <ac:inkMk id="8" creationId="{55C2EC0C-EA44-1C46-B212-D55426B2F3DB}"/>
          </ac:inkMkLst>
        </pc:inkChg>
        <pc:inkChg chg="add del mod">
          <ac:chgData name="Tim Cook" userId="d1c7cfb340f2c7ab" providerId="LiveId" clId="{073C282E-8E6C-4399-BC71-2002BAEB162F}" dt="2023-03-24T00:30:43.978" v="1038"/>
          <ac:inkMkLst>
            <pc:docMk/>
            <pc:sldMk cId="3075272184" sldId="464"/>
            <ac:inkMk id="9" creationId="{31FD8522-37BA-5A03-BB35-8CBB7A77B733}"/>
          </ac:inkMkLst>
        </pc:inkChg>
        <pc:inkChg chg="add del mod">
          <ac:chgData name="Tim Cook" userId="d1c7cfb340f2c7ab" providerId="LiveId" clId="{073C282E-8E6C-4399-BC71-2002BAEB162F}" dt="2023-03-24T00:30:43.978" v="1034"/>
          <ac:inkMkLst>
            <pc:docMk/>
            <pc:sldMk cId="3075272184" sldId="464"/>
            <ac:inkMk id="10" creationId="{9B923D70-0D10-085D-5EFF-45079CCE02A8}"/>
          </ac:inkMkLst>
        </pc:inkChg>
        <pc:inkChg chg="add del mod">
          <ac:chgData name="Tim Cook" userId="d1c7cfb340f2c7ab" providerId="LiveId" clId="{073C282E-8E6C-4399-BC71-2002BAEB162F}" dt="2023-03-24T00:30:41.794" v="1030"/>
          <ac:inkMkLst>
            <pc:docMk/>
            <pc:sldMk cId="3075272184" sldId="464"/>
            <ac:inkMk id="11" creationId="{CF24F3F3-3043-4E9B-E143-8A3C71E6AEE1}"/>
          </ac:inkMkLst>
        </pc:inkChg>
        <pc:inkChg chg="add del mod">
          <ac:chgData name="Tim Cook" userId="d1c7cfb340f2c7ab" providerId="LiveId" clId="{073C282E-8E6C-4399-BC71-2002BAEB162F}" dt="2023-03-24T00:31:39.205" v="1056"/>
          <ac:inkMkLst>
            <pc:docMk/>
            <pc:sldMk cId="3075272184" sldId="464"/>
            <ac:inkMk id="13" creationId="{804A187B-D7C2-B3E2-E8A1-7A69315B9385}"/>
          </ac:inkMkLst>
        </pc:inkChg>
        <pc:inkChg chg="add del mod">
          <ac:chgData name="Tim Cook" userId="d1c7cfb340f2c7ab" providerId="LiveId" clId="{073C282E-8E6C-4399-BC71-2002BAEB162F}" dt="2023-03-24T00:31:39.205" v="1055"/>
          <ac:inkMkLst>
            <pc:docMk/>
            <pc:sldMk cId="3075272184" sldId="464"/>
            <ac:inkMk id="14" creationId="{FE2572D1-31D0-20E7-A564-8884CBA4884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5" creationId="{D6ED33D5-CB1C-343D-3677-0E5E1DC8E4A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6" creationId="{BFC5F919-4A4A-31CD-5DF2-A4836981EC3D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7" creationId="{FB26FE44-7B21-8E7A-C3A2-3D78444315D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8" creationId="{77165C5C-893C-D343-9D9A-92CB5371175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9" creationId="{0F97F9B7-648D-9CA1-F7AF-FEF55C6864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0" creationId="{AD0025CA-F507-FCD9-532D-47CC085C7F3F}"/>
          </ac:inkMkLst>
        </pc:inkChg>
        <pc:inkChg chg="add del mod">
          <ac:chgData name="Tim Cook" userId="d1c7cfb340f2c7ab" providerId="LiveId" clId="{073C282E-8E6C-4399-BC71-2002BAEB162F}" dt="2023-03-24T00:30:41.794" v="1029"/>
          <ac:inkMkLst>
            <pc:docMk/>
            <pc:sldMk cId="3075272184" sldId="464"/>
            <ac:inkMk id="21" creationId="{0452780A-BF79-3DC8-616D-CD09B477F603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2" creationId="{CFBFBE2D-4931-77F4-BC0D-412CC41A889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3" creationId="{D1F73F26-4DEF-82FD-D7D6-9C6B6CC6CF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4" creationId="{F7BA15F4-11AA-7F44-275C-E8728F9FE93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5" creationId="{8640ACE4-84F7-C2B3-E6D7-6898D194704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6" creationId="{7658FF68-F352-CB4F-D2A9-172021861802}"/>
          </ac:inkMkLst>
        </pc:inkChg>
        <pc:inkChg chg="add del mod">
          <ac:chgData name="Tim Cook" userId="d1c7cfb340f2c7ab" providerId="LiveId" clId="{073C282E-8E6C-4399-BC71-2002BAEB162F}" dt="2023-03-24T00:34:46.863" v="1171"/>
          <ac:inkMkLst>
            <pc:docMk/>
            <pc:sldMk cId="3075272184" sldId="464"/>
            <ac:inkMk id="27" creationId="{2B969EDE-B072-A866-0B6A-2E186479257E}"/>
          </ac:inkMkLst>
        </pc:inkChg>
        <pc:inkChg chg="add del mod">
          <ac:chgData name="Tim Cook" userId="d1c7cfb340f2c7ab" providerId="LiveId" clId="{073C282E-8E6C-4399-BC71-2002BAEB162F}" dt="2023-03-24T00:34:46.863" v="1173"/>
          <ac:inkMkLst>
            <pc:docMk/>
            <pc:sldMk cId="3075272184" sldId="464"/>
            <ac:inkMk id="29" creationId="{78668BA3-1E58-62E7-F117-1A3B769E204C}"/>
          </ac:inkMkLst>
        </pc:inkChg>
        <pc:inkChg chg="add del mod">
          <ac:chgData name="Tim Cook" userId="d1c7cfb340f2c7ab" providerId="LiveId" clId="{073C282E-8E6C-4399-BC71-2002BAEB162F}" dt="2023-03-24T00:34:46.863" v="1172"/>
          <ac:inkMkLst>
            <pc:docMk/>
            <pc:sldMk cId="3075272184" sldId="464"/>
            <ac:inkMk id="30" creationId="{7363532F-7A77-67F0-BAFA-24EC9F03A8E7}"/>
          </ac:inkMkLst>
        </pc:inkChg>
        <pc:inkChg chg="add del mod">
          <ac:chgData name="Tim Cook" userId="d1c7cfb340f2c7ab" providerId="LiveId" clId="{073C282E-8E6C-4399-BC71-2002BAEB162F}" dt="2023-03-24T00:30:56.896" v="1052"/>
          <ac:inkMkLst>
            <pc:docMk/>
            <pc:sldMk cId="3075272184" sldId="464"/>
            <ac:inkMk id="32" creationId="{10BEDD68-B4D7-F408-2859-5805631045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3" creationId="{1070623D-CA54-FEDE-A921-2D91FE839D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4" creationId="{EC56EA28-26E7-17E1-B411-CF6FE08F33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5" creationId="{57D59CDB-B37A-5830-613F-9F166981387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6" creationId="{9E0DC5F3-3892-BADE-5807-0795143BEE8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7" creationId="{55EA9B8E-D2FA-D7DF-E6AF-1062335C276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8" creationId="{0DE3132D-641B-3D9E-6680-C03D52988F1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0" creationId="{8ADB8454-2218-17C4-665A-0A73AD2709E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1" creationId="{C6C8D2F4-7BCF-D442-785F-E76B3F53BF0A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2" creationId="{388739F6-B714-61EB-E928-7A0A51F50FD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3" creationId="{C84A8122-9176-F02B-8E48-85948CE75B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4" creationId="{BFC63AFE-48B1-A42C-FD43-B55292FD351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5" creationId="{F7A95DCD-1C04-2B50-AD6C-BADE5C5835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6" creationId="{B55D6B98-8C26-F3F4-6D10-8EDBE6A87F6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7" creationId="{E6BC1028-F974-2B8E-F55C-53650455A240}"/>
          </ac:inkMkLst>
        </pc:inkChg>
        <pc:inkChg chg="add del mod">
          <ac:chgData name="Tim Cook" userId="d1c7cfb340f2c7ab" providerId="LiveId" clId="{073C282E-8E6C-4399-BC71-2002BAEB162F}" dt="2023-03-24T00:30:43.978" v="1036"/>
          <ac:inkMkLst>
            <pc:docMk/>
            <pc:sldMk cId="3075272184" sldId="464"/>
            <ac:inkMk id="48" creationId="{9EC0D696-2C4D-7343-A193-3EA333213D14}"/>
          </ac:inkMkLst>
        </pc:inkChg>
        <pc:inkChg chg="add del mod">
          <ac:chgData name="Tim Cook" userId="d1c7cfb340f2c7ab" providerId="LiveId" clId="{073C282E-8E6C-4399-BC71-2002BAEB162F}" dt="2023-03-24T00:30:43.962" v="1033"/>
          <ac:inkMkLst>
            <pc:docMk/>
            <pc:sldMk cId="3075272184" sldId="464"/>
            <ac:inkMk id="49" creationId="{DFFC9427-815E-D686-4CB8-F3EF7AFE6AE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2" creationId="{BE4CFE2A-E1B5-55E2-DE54-EBF058476CF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3" creationId="{F1E8AA79-A352-1629-2519-5BB67175736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4" creationId="{292A5E5C-1738-1E55-B55A-895A5001379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5" creationId="{D0E2059F-833C-B92E-686C-683DB7B080F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6" creationId="{D00DD061-63A0-0D2E-F3D0-3F952AE6C73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7" creationId="{45441A70-0A07-DB81-6EFE-5D8AB2B80E3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8" creationId="{4B06AE5C-3239-98A6-70D4-4AF11C72CBA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9" creationId="{540DAD35-ADC1-0192-04F0-8DF731D577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0" creationId="{26DD1379-F624-C897-3945-6F1C91A1413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1" creationId="{46EF7702-827C-66D6-913C-0CBE00B1049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2" creationId="{8EFB7E13-E2D2-1A71-4E28-6B2048F3EBB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3" creationId="{CAE08CE1-537F-FC81-D74A-E1C311644BF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6" creationId="{B8FE0CCF-E742-B171-7D94-1E5F9C99F7A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7" creationId="{9EB65465-0B64-3D52-DB38-28DC6B7295EC}"/>
          </ac:inkMkLst>
        </pc:inkChg>
        <pc:inkChg chg="add del">
          <ac:chgData name="Tim Cook" userId="d1c7cfb340f2c7ab" providerId="LiveId" clId="{073C282E-8E6C-4399-BC71-2002BAEB162F}" dt="2023-03-24T00:31:43.134" v="1058"/>
          <ac:inkMkLst>
            <pc:docMk/>
            <pc:sldMk cId="3075272184" sldId="464"/>
            <ac:inkMk id="68" creationId="{E16AC6EE-BEB5-3120-4868-86927675E6D9}"/>
          </ac:inkMkLst>
        </pc:inkChg>
        <pc:inkChg chg="add del">
          <ac:chgData name="Tim Cook" userId="d1c7cfb340f2c7ab" providerId="LiveId" clId="{073C282E-8E6C-4399-BC71-2002BAEB162F}" dt="2023-03-24T00:31:47.604" v="1060"/>
          <ac:inkMkLst>
            <pc:docMk/>
            <pc:sldMk cId="3075272184" sldId="464"/>
            <ac:inkMk id="69" creationId="{2A4E5953-835E-88EF-91BB-48EE0F0C502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70" creationId="{B43AA2C5-B495-19B6-F9A8-20149D789B16}"/>
          </ac:inkMkLst>
        </pc:inkChg>
        <pc:inkChg chg="add del">
          <ac:chgData name="Tim Cook" userId="d1c7cfb340f2c7ab" providerId="LiveId" clId="{073C282E-8E6C-4399-BC71-2002BAEB162F}" dt="2023-03-24T00:32:07.619" v="1064"/>
          <ac:inkMkLst>
            <pc:docMk/>
            <pc:sldMk cId="3075272184" sldId="464"/>
            <ac:inkMk id="72" creationId="{20BDE612-22F0-B43F-8BB3-3BAAE90102BB}"/>
          </ac:inkMkLst>
        </pc:inkChg>
        <pc:inkChg chg="add del">
          <ac:chgData name="Tim Cook" userId="d1c7cfb340f2c7ab" providerId="LiveId" clId="{073C282E-8E6C-4399-BC71-2002BAEB162F}" dt="2023-03-24T00:32:11.900" v="1068"/>
          <ac:inkMkLst>
            <pc:docMk/>
            <pc:sldMk cId="3075272184" sldId="464"/>
            <ac:inkMk id="73" creationId="{09EDA425-2992-F77D-A706-8A7637A500F8}"/>
          </ac:inkMkLst>
        </pc:inkChg>
        <pc:inkChg chg="add del">
          <ac:chgData name="Tim Cook" userId="d1c7cfb340f2c7ab" providerId="LiveId" clId="{073C282E-8E6C-4399-BC71-2002BAEB162F}" dt="2023-03-24T00:32:11.900" v="1067"/>
          <ac:inkMkLst>
            <pc:docMk/>
            <pc:sldMk cId="3075272184" sldId="464"/>
            <ac:inkMk id="74" creationId="{E6D37A01-64DC-A149-480E-FC2E3C359FA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5" creationId="{9F51E122-63BF-750C-59F0-4F811B60CD1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6" creationId="{F845B2E8-4817-F674-D14E-7023F2BE98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8" creationId="{59B5C2EC-F665-AD56-8054-B46714E3297D}"/>
          </ac:inkMkLst>
        </pc:inkChg>
        <pc:inkChg chg="add del mod">
          <ac:chgData name="Tim Cook" userId="d1c7cfb340f2c7ab" providerId="LiveId" clId="{073C282E-8E6C-4399-BC71-2002BAEB162F}" dt="2023-03-24T00:32:22.621" v="1078"/>
          <ac:inkMkLst>
            <pc:docMk/>
            <pc:sldMk cId="3075272184" sldId="464"/>
            <ac:inkMk id="79" creationId="{D3A95849-1D97-6619-E52E-F703373F7112}"/>
          </ac:inkMkLst>
        </pc:inkChg>
        <pc:inkChg chg="add del mod">
          <ac:chgData name="Tim Cook" userId="d1c7cfb340f2c7ab" providerId="LiveId" clId="{073C282E-8E6C-4399-BC71-2002BAEB162F}" dt="2023-03-24T00:32:22.621" v="1079"/>
          <ac:inkMkLst>
            <pc:docMk/>
            <pc:sldMk cId="3075272184" sldId="464"/>
            <ac:inkMk id="80" creationId="{CCBF7FEE-AC1F-CB5A-652D-7F664ED9B97F}"/>
          </ac:inkMkLst>
        </pc:inkChg>
        <pc:inkChg chg="add del mod">
          <ac:chgData name="Tim Cook" userId="d1c7cfb340f2c7ab" providerId="LiveId" clId="{073C282E-8E6C-4399-BC71-2002BAEB162F}" dt="2023-03-24T00:32:22.621" v="1077"/>
          <ac:inkMkLst>
            <pc:docMk/>
            <pc:sldMk cId="3075272184" sldId="464"/>
            <ac:inkMk id="81" creationId="{60D1BE7E-9ADC-EC44-D00F-9E3FD9900FA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3" creationId="{5BB43595-640B-2E04-2CA6-E1A84850C51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4" creationId="{CBA9FF0C-9476-9FC5-C69B-1FB767BF1A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5" creationId="{F220B235-A0E3-707E-CFCF-F4CDC57F37B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6" creationId="{805BE1B7-D635-F118-A6EF-AF35BC3E29EA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8" creationId="{E8F6547F-2F34-9FD1-0B0B-9B3A8945454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9" creationId="{2CA70B5C-BBB7-0905-7312-102E397D46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0" creationId="{AC986A90-6A26-2A09-FFF6-C7AB5C685EF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2" creationId="{A9721FEB-3BBE-40F4-B83A-3909176A062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3" creationId="{4AACBDFA-62E8-E1D7-DD67-34B45193BB2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4" creationId="{BB41E479-B36A-505C-6C9B-0D66BFD80A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5" creationId="{31A4583C-672A-2536-27C6-B3C31B157F6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6" creationId="{B4D0CCBB-2901-F566-E5AC-6630ABC24A7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7" creationId="{EA1DD316-1B14-6C04-A064-A470D7F34B2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8" creationId="{55779774-805E-A68C-7873-356744970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9" creationId="{059F06A7-A58E-AD82-62AA-4CF628F4C98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1" creationId="{7221F6D3-CE91-1063-F88E-552F3D0BB7D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2" creationId="{B75BB332-BB53-916D-1A85-08976BAEA62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4" creationId="{D8EC0530-07ED-0433-B911-EC90B98A31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5" creationId="{8628330C-E5B9-D547-CAB8-F3C7F1FEF7C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6" creationId="{378E9B22-C658-4809-8493-2B009FE684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8" creationId="{10B29923-4E48-C6E3-C9FC-F23DCD75D1F2}"/>
          </ac:inkMkLst>
        </pc:inkChg>
        <pc:inkChg chg="add del mod">
          <ac:chgData name="Tim Cook" userId="d1c7cfb340f2c7ab" providerId="LiveId" clId="{073C282E-8E6C-4399-BC71-2002BAEB162F}" dt="2023-03-24T00:32:42.529" v="1113"/>
          <ac:inkMkLst>
            <pc:docMk/>
            <pc:sldMk cId="3075272184" sldId="464"/>
            <ac:inkMk id="109" creationId="{EE87D4FB-0322-2D05-F084-8341D3CB9FD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0" creationId="{2E0B3E5B-80BD-38C8-4E88-7EE09F792B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1" creationId="{1CF8CEBE-985E-1E24-58E2-FA53ABBCC38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2" creationId="{7E6DAAB5-CF3D-F75A-FC65-DCC2FD9A848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3" creationId="{63AA7AF5-2017-3DBC-574C-9AB220B3D13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4" creationId="{E1CDC457-BFD2-FF76-FB1F-EF0AF5400E8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6" creationId="{7492076C-B53A-3284-B59B-BEB403214CB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7" creationId="{DD4D8106-41CD-E9AC-6F3E-71DB0F6AAF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8" creationId="{2A63D79B-0537-1020-DDA2-B10337D7475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0" creationId="{3CBD1C7E-22C5-E799-01DB-2D8209168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1" creationId="{8BEB95A2-EE9D-2C9B-A53E-AA22EE8F24D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2" creationId="{33FE43FC-8B80-B4DF-556B-64553EA60778}"/>
          </ac:inkMkLst>
        </pc:inkChg>
        <pc:inkChg chg="add del">
          <ac:chgData name="Tim Cook" userId="d1c7cfb340f2c7ab" providerId="LiveId" clId="{073C282E-8E6C-4399-BC71-2002BAEB162F}" dt="2023-03-24T00:33:18.122" v="1129"/>
          <ac:inkMkLst>
            <pc:docMk/>
            <pc:sldMk cId="3075272184" sldId="464"/>
            <ac:inkMk id="124" creationId="{9BBAF979-3E18-F098-A78A-9DC4869DF69D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5" creationId="{AA33633D-E81C-96A5-B4A3-30968E5A9F42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6" creationId="{474E0D16-0E77-8781-070B-5652392183A8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7" creationId="{D5E36794-8682-232C-2DDF-F22B85996D9F}"/>
          </ac:inkMkLst>
        </pc:inkChg>
        <pc:inkChg chg="add">
          <ac:chgData name="Tim Cook" userId="d1c7cfb340f2c7ab" providerId="LiveId" clId="{073C282E-8E6C-4399-BC71-2002BAEB162F}" dt="2023-03-24T00:33:23.447" v="1133" actId="9405"/>
          <ac:inkMkLst>
            <pc:docMk/>
            <pc:sldMk cId="3075272184" sldId="464"/>
            <ac:inkMk id="128" creationId="{0405301D-C1FB-B8FE-AA0F-8594B8F286F6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0" creationId="{75D84E78-0AD2-5194-4C43-64805DC51F0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1" creationId="{62673756-8B1C-3EA2-17E8-D9C785F5362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2" creationId="{5ACDF766-CCF5-3428-B2FC-5BFB5B30B27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3" creationId="{2E35F2D6-EE5C-A032-564A-4C7AA484A9B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4" creationId="{CF94E995-E77D-4708-5F2E-55A788CD036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5" creationId="{8E393672-D39D-E556-4F6A-F625EC325D8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6" creationId="{A88BE975-6DB6-F036-2FE3-5D9047FC1368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7" creationId="{F56CD8A6-3FE5-5D79-A3C7-90E97E2B5C5B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8" creationId="{6B339629-A97A-9D37-FF31-6BE70BBC0BE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9" creationId="{54D4E571-4D10-DD65-73CF-40B5D68A8D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0" creationId="{4A1A152E-C20F-9DF7-1676-ACA9690B1FC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1" creationId="{F6759AA0-57E8-F93C-7CD8-2F32783B606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2" creationId="{36E9FE90-D414-12C0-5F67-FE486981AD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3" creationId="{265FE551-2515-4F13-4DC7-FE8315AFB51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4" creationId="{ABC626AA-A12B-7F5D-50E8-58EF24D29EF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5" creationId="{589A6DDC-BF51-4750-156F-DACD49BDC98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6" creationId="{96BB4FAF-B60D-176B-CD3C-8AEF540620E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0" creationId="{77D40696-5CDC-569B-B2D7-E80CA9F66C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1" creationId="{EF32C3A3-E65C-34A9-0472-28B4B83F2A6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2" creationId="{2ACCF143-C0A8-D77E-F6C5-A2EE7416E2DD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3" creationId="{96B92CDB-3307-CB40-C94C-95B53E2E8E8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4" creationId="{7B938C21-72C3-D188-614E-1CD1E149524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5" creationId="{35EE5A5B-A5F9-A8C3-F0AB-CF5BB2BD5222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6" creationId="{A21728A4-48DA-6164-06FA-A6FC1BA3911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9" creationId="{1DE6E73A-1105-9E37-8D5E-B013AAA5BCD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0" creationId="{7C542254-2421-86AE-51C1-FD37E105E6A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1" creationId="{09083B0B-2556-B169-B46B-FC448ABD3B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2" creationId="{65A71C62-D73F-9069-1843-33C5A9CC8852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2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2759 0 0,'0'0'11463'0'0,"13"5"-9120"0"0,-9 0-2026 0 0,0 1 0 0 0,0-1 0 0 0,0 1 0 0 0,-1 0 0 0 0,0 1 1 0 0,0-1-1 0 0,3 10 0 0 0,3 8 412 0 0,0 1-220 0 0,-1 1 0 0 0,-1 0 0 0 0,-2 0 0 0 0,4 38 1 0 0,-5-38-297 0 0,4 60 105 0 0,-3 87 0 0 0,-3-44-145 0 0,-5 30-960 0 0,0-97 80 0 0,6 78 0 0 0,0-129 451 0 0,-2-4-1366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4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45 6911 0 0,'-14'5'744'0'0,"12"-7"-382"0"0,-1 0-1 0 0,0 1 0 0 0,1-1 0 0 0,-1 0 0 0 0,1 0 0 0 0,0-1 0 0 0,-1 1 1 0 0,-1-3-1 0 0,-15-14 3612 0 0,17 18-3828 0 0,0 0 0 0 0,0 0 0 0 0,0 0 0 0 0,0 0 0 0 0,0 0 0 0 0,0 0 0 0 0,-1 1 0 0 0,1-1 0 0 0,0 1 0 0 0,0-1 0 0 0,-1 1 0 0 0,1 0 0 0 0,0 0 0 0 0,-1 0 0 0 0,1 0 0 0 0,0 0 0 0 0,0 1 0 0 0,-1-1 0 0 0,1 1 0 0 0,0-1 0 0 0,0 1 0 0 0,0 0 0 0 0,-3 1 0 0 0,2 0-105 0 0,0 0 1 0 0,1 0-1 0 0,-1 0 1 0 0,1 0-1 0 0,0 0 1 0 0,-1 1-1 0 0,1-1 1 0 0,0 1-1 0 0,0-1 1 0 0,1 1-1 0 0,-1 0 1 0 0,1 0-1 0 0,-1 0 1 0 0,1 0-1 0 0,0 0 1 0 0,-1 3-1 0 0,-1 4 105 0 0,1 1 0 0 0,0-1 0 0 0,0 1 0 0 0,0 18 0 0 0,2-27-113 0 0,0 1-1 0 0,0 0 1 0 0,1-1 0 0 0,-1 1 0 0 0,0 0 0 0 0,1-1-1 0 0,0 1 1 0 0,-1-1 0 0 0,1 1 0 0 0,0-1 0 0 0,1 1 0 0 0,-1-1-1 0 0,0 1 1 0 0,1-1 0 0 0,-1 0 0 0 0,1 0 0 0 0,-1 0-1 0 0,1 0 1 0 0,0 0 0 0 0,0 0 0 0 0,0 0 0 0 0,0 0 0 0 0,1-1-1 0 0,2 2 1 0 0,-3-2-22 0 0,0 0 1 0 0,1 0-1 0 0,-1-1 0 0 0,0 1 1 0 0,0-1-1 0 0,1 0 0 0 0,-1 0 1 0 0,0 0-1 0 0,1 0 0 0 0,-1 0 1 0 0,0 0-1 0 0,1-1 0 0 0,-1 1 1 0 0,0-1-1 0 0,1 1 0 0 0,-1-1 1 0 0,0 0-1 0 0,0 0 0 0 0,0 0 1 0 0,0 0-1 0 0,0 0 0 0 0,0-1 1 0 0,0 1-1 0 0,2-3 0 0 0,0 1-4 0 0,0 0 0 0 0,0-1 0 0 0,-1 0 0 0 0,0 0 0 0 0,0 0 0 0 0,0 0-1 0 0,0 0 1 0 0,-1-1 0 0 0,1 1 0 0 0,1-7 0 0 0,0-3 28 0 0,0 0 0 0 0,-1 0 0 0 0,0-1-1 0 0,-1 1 1 0 0,-1 0 0 0 0,-1-18 0 0 0,1 43 49 0 0,0-1-1 0 0,0 1 1 0 0,1-1 0 0 0,0 1-1 0 0,1-1 1 0 0,0 0-1 0 0,1 0 1 0 0,6 13-1 0 0,-2-9-155 0 0,0 0 0 0 0,0-1-1 0 0,1 0 1 0 0,21 23-1 0 0,-27-33-355 0 0,1 0 0 0 0,-1 0 0 0 0,1-1 0 0 0,0 1 0 0 0,0-1 0 0 0,-1 0 0 0 0,2 1 0 0 0,-1-2 0 0 0,0 1 0 0 0,0-1 0 0 0,9 3 0 0 0,-3-2-5679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8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107 24 1839 0 0,'-7'-12'176'0'0,"6"11"298"0"0,0 0-1 0 0,0-1 0 0 0,-1 1 1 0 0,1 0-1 0 0,0 1 0 0 0,0-1 0 0 0,-2 0 1 0 0,2 0-1 0 0,-1 1 0 0 0,1-1 0 0 0,-1 1 1 0 0,1-1-1 0 0,-1 1 0 0 0,1 0 1 0 0,-2 0-1 0 0,2-1 0 0 0,0 1 0 0 0,-4 1 1 0 0,2-2 848 0 0,1 1-813 0 0,-1 0 1 0 0,0 0-1 0 0,1 0 0 0 0,-1 1 0 0 0,1-1 1 0 0,0 0-1 0 0,-2 1 0 0 0,3-1 0 0 0,-1 1 1 0 0,-1 0-1 0 0,0 0 0 0 0,1 0 0 0 0,0 0 1 0 0,0 0-1 0 0,-3 4 0 0 0,2-3-242 0 0,1 0 0 0 0,0 0 0 0 0,0 0-1 0 0,1 1 1 0 0,-1-2 0 0 0,1 2 0 0 0,-1 0 0 0 0,0-1-1 0 0,1 1 1 0 0,0-1 0 0 0,0 2 0 0 0,0 1-1 0 0,-1 1-110 0 0,2-1 0 0 0,-1 1 0 0 0,1 0 0 0 0,-1-1-1 0 0,1 2 1 0 0,1-2 0 0 0,-1 2 0 0 0,1-2-1 0 0,0 0 1 0 0,0 2 0 0 0,1-2 0 0 0,-1 0-1 0 0,5 6 1 0 0,-2-1-79 0 0,0-2 1 0 0,1 0-1 0 0,1 1 0 0 0,0-1 1 0 0,1 0-1 0 0,-1-1 0 0 0,0 1 1 0 0,2-2-1 0 0,-1 2 0 0 0,2-2 1 0 0,13 9-1 0 0,-15-11-46 0 0,-1 1 1 0 0,2-3-1 0 0,-2 2 1 0 0,1-1-1 0 0,0 0 0 0 0,1-1 1 0 0,0 0-1 0 0,-1 1 1 0 0,13-1-1 0 0,-15-1-174 0 0,-2-1-1 0 0,3 0 1 0 0,-2-1 0 0 0,0 1-1 0 0,2-1 1 0 0,-2 0 0 0 0,1-1 0 0 0,-2 1-1 0 0,2 0 1 0 0,0-1 0 0 0,0 0 0 0 0,-3 0-1 0 0,3 0 1 0 0,-1 0 0 0 0,0-1-1 0 0,0 1 1 0 0,4-6 0 0 0,-1-1-1568 0 0,1 2-73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9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33 13 8207 0 0,'0'0'742'0'0,"-1"2"-517"0"0,1-2-142 0 0,0 0 1 0 0,-1 1-1 0 0,1 0 0 0 0,0 0 1 0 0,0-1-1 0 0,0 0 1 0 0,0 1-1 0 0,0 0 0 0 0,0 0 1 0 0,0-1-1 0 0,0 1 0 0 0,1-1 1 0 0,-1 1-1 0 0,0 0 0 0 0,0-1 1 0 0,1 1-1 0 0,-1-1 0 0 0,0 1 1 0 0,1-1-1 0 0,-1 1 1 0 0,0 0-1 0 0,11 14 2482 0 0,-9-12-2311 0 0,-2-3 70 0 0,-2 14 1411 0 0,1-13-1691 0 0,1-1 0 0 0,0 0 0 0 0,-1 1 0 0 0,1 0 0 0 0,-1 0 0 0 0,1-1-1 0 0,0 1 1 0 0,-1-1 0 0 0,1 0 0 0 0,-1 1 0 0 0,1 0 0 0 0,0-1 0 0 0,-1 1 0 0 0,0-1 0 0 0,1 1 0 0 0,-1-1 0 0 0,0 0 0 0 0,1 0 0 0 0,-1 0 0 0 0,0 1 0 0 0,1-1-1 0 0,0 0 1 0 0,-1 0 0 0 0,0 0 0 0 0,0 0 0 0 0,0 0 0 0 0,0 1 0 0 0,0-2 0 0 0,0 1-28 0 0,0 0 1 0 0,0 0-1 0 0,-1-1 0 0 0,2 1 1 0 0,-1 0-1 0 0,-1 0 0 0 0,1-1 1 0 0,1 0-1 0 0,-2 1 0 0 0,1-1 0 0 0,1 0 1 0 0,-1 1-1 0 0,0-1 0 0 0,-1 0 1 0 0,2 0-1 0 0,-1 0 0 0 0,0 1 1 0 0,1-1-1 0 0,0 0 0 0 0,-1 0 1 0 0,0 0-1 0 0,0-1 0 0 0,0 0-16 0 0,0 0 0 0 0,1 0 0 0 0,-1 1-1 0 0,1-1 1 0 0,-1 0 0 0 0,1-1 0 0 0,0 2-1 0 0,0-1 1 0 0,0 0 0 0 0,0 0 0 0 0,0 1-1 0 0,0-2 1 0 0,0 1 0 0 0,1 1 0 0 0,-1-1-1 0 0,1 0 1 0 0,1-3 0 0 0,-1 3-4 0 0,-1 1 0 0 0,1 0 1 0 0,0 0-1 0 0,-1 0 0 0 0,1 0 0 0 0,0 0 0 0 0,0 0 1 0 0,0 1-1 0 0,0-2 0 0 0,0 1 0 0 0,0 0 1 0 0,0 0-1 0 0,0 1 0 0 0,0 0 0 0 0,1-1 1 0 0,-1 0-1 0 0,0 1 0 0 0,1 0 0 0 0,-2 0 1 0 0,2-1-1 0 0,-1 1 0 0 0,0 0 0 0 0,1-1 1 0 0,0 1-1 0 0,-2 0 0 0 0,2 0 0 0 0,-1 0 0 0 0,0 1 1 0 0,3-1-1 0 0,-4 1 41 0 0,1-1 1 0 0,0 0-1 0 0,1 0 1 0 0,-1 0-1 0 0,-1 1 1 0 0,1 0-1 0 0,0-1 0 0 0,-1 0 1 0 0,1 1-1 0 0,0-1 1 0 0,0 1-1 0 0,0 0 1 0 0,-1 0-1 0 0,1 0 1 0 0,-1-1-1 0 0,1 1 0 0 0,-1 0 1 0 0,0-1-1 0 0,1 1 1 0 0,0 0-1 0 0,-1 1 1 0 0,1-2-1 0 0,-1 1 0 0 0,0 0 1 0 0,1 1-1 0 0,-1 0 40 0 0,1-1 0 0 0,-1 1 0 0 0,0-1 0 0 0,0 1 1 0 0,0-1-1 0 0,0 1 0 0 0,0 1 0 0 0,0-2 0 0 0,0 0 0 0 0,0 1 0 0 0,-1 0 0 0 0,1-1 0 0 0,-2 2 0 0 0,0 0-23 0 0,1-1 0 0 0,0 1 1 0 0,-1-1-1 0 0,0 0 0 0 0,0 1 0 0 0,0-1 1 0 0,0 0-1 0 0,0 0 0 0 0,-3 2 0 0 0,4-3-45 0 0,0-1 0 0 0,1 0 0 0 0,-1 1 0 0 0,0 0 0 0 0,0-1 0 0 0,-1 1 0 0 0,2-1 0 0 0,-1 0 0 0 0,-1 0 0 0 0,2 1 0 0 0,-1-1-1 0 0,-1 0 1 0 0,2 0 0 0 0,-1 0 0 0 0,-1 0 0 0 0,1 0 0 0 0,0 0 0 0 0,0 0 0 0 0,0 0 0 0 0,0 0 0 0 0,0-1 0 0 0,0 1 0 0 0,0 0 0 0 0,0 0-1 0 0,0-1 1 0 0,1 1 0 0 0,-2-1 0 0 0,-1 0 0 0 0,3 1-9 0 0,0-1 0 0 0,-1 0 0 0 0,1 0-1 0 0,-1 1 1 0 0,1-1 0 0 0,0 1 0 0 0,0-1-1 0 0,0 0 1 0 0,-1 1 0 0 0,1-1 0 0 0,0 0 0 0 0,-1 1-1 0 0,1-1 1 0 0,0 0 0 0 0,0 1 0 0 0,0-1-1 0 0,0 0 1 0 0,0 0 0 0 0,0 1 0 0 0,0-1 0 0 0,0 1-1 0 0,0-1 1 0 0,0 0 0 0 0,1 0 0 0 0,-1-1-12 0 0,0 1-3 0 0,0 0 1 0 0,1 0-1 0 0,-1 0 0 0 0,0 1 1 0 0,0-2-1 0 0,0 1 0 0 0,1 0 1 0 0,-1 0-1 0 0,1 1 0 0 0,-1-1 0 0 0,0 0 1 0 0,1 0-1 0 0,0 0 0 0 0,-1 0 1 0 0,1 0-1 0 0,0 1 0 0 0,0 0 1 0 0,-1-1-1 0 0,1 0 0 0 0,0 1 1 0 0,1-2-1 0 0,0 1 117 0 0,1 0 0 0 0,-2 0 0 0 0,2 1 0 0 0,-1 0 0 0 0,-1-1 0 0 0,2 0 0 0 0,-1 1 0 0 0,1 0 0 0 0,1 0 0 0 0,-4 1 126 0 0,2 3-816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50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36 10 7799 0 0,'0'0'706'0'0,"14"-9"2138"0"0,-13 9-2678 0 0,-1 0 1 0 0,0 0 0 0 0,1-1 0 0 0,-1 1-1 0 0,0 0 1 0 0,0 0 0 0 0,0 0 0 0 0,1 0 0 0 0,-1 0-1 0 0,1 0 1 0 0,-1 0 0 0 0,0 0 0 0 0,1 0-1 0 0,-1 0 1 0 0,0 1 0 0 0,0-1 0 0 0,0 0-1 0 0,1 0 1 0 0,-1 0 0 0 0,0 0 0 0 0,1 1-1 0 0,-1-1 1 0 0,0 0 0 0 0,1 0 0 0 0,-1 0-1 0 0,0 0 1 0 0,1 0 0 0 0,-1 0 0 0 0,0 1 0 0 0,0-1-1 0 0,0 0 1 0 0,0 1 0 0 0,0-1 0 0 0,1 1-21 0 0,-1 0 0 0 0,0 0 0 0 0,0 0 0 0 0,0 0 0 0 0,0 0 0 0 0,0 0 0 0 0,0-1 1 0 0,0 1-1 0 0,0 0 0 0 0,0 0 0 0 0,-1 0 0 0 0,1 1 0 0 0,0 0-68 0 0,-1 0-1 0 0,0 0 1 0 0,0 0-1 0 0,0 0 0 0 0,0-1 1 0 0,0 2-1 0 0,0-1 1 0 0,-1-1-1 0 0,1 0 0 0 0,0 1 1 0 0,-3 2-1 0 0,3-4-51 0 0,-1 1 0 0 0,2-1 0 0 0,-2 1 0 0 0,1 0 0 0 0,-1-1 0 0 0,1 1-1 0 0,0-1 1 0 0,0 1 0 0 0,-1-1 0 0 0,0 0 0 0 0,1 0 0 0 0,0 0 0 0 0,-1 0 0 0 0,-1 0-1 0 0,2 0-24 0 0,0-1-1 0 0,0 1 1 0 0,0-1-1 0 0,1 1 0 0 0,-1-1 1 0 0,0 1-1 0 0,0-1 1 0 0,1 1-1 0 0,-1-1 1 0 0,0 1-1 0 0,1 0 0 0 0,-1-1 1 0 0,0 0-1 0 0,1 1 1 0 0,0-1-1 0 0,-1 1 0 0 0,1-1 1 0 0,-1 0-1 0 0,1 0 1 0 0,0 1-1 0 0,0-1 0 0 0,-1 0 1 0 0,1 1-1 0 0,0-1 1 0 0,-1 0-1 0 0,1 0 0 0 0,0-1 1 0 0,0 0-1 0 0,0 1 0 0 0,0 1 0 0 0,0 0 0 0 0,0-1 0 0 0,0 0 0 0 0,0 0 0 0 0,0 1 0 0 0,1-1 0 0 0,-1 0 0 0 0,0 0 0 0 0,1 0 0 0 0,-1 1 0 0 0,0-1 0 0 0,0 1 0 0 0,1-1 0 0 0,-1 0 0 0 0,1 1 0 0 0,-1-1 0 0 0,1-1 0 0 0,0 1 0 0 0,0 1 0 0 0,0 0 0 0 0,-1-1 0 0 0,0 0 0 0 0,1 1 0 0 0,0 0 0 0 0,0-1 0 0 0,-1 1 0 0 0,1-1 0 0 0,0 1 0 0 0,0 0 0 0 0,0-1 0 0 0,-1 1 0 0 0,1 0 0 0 0,0-1 0 0 0,0 1 0 0 0,-1 0 0 0 0,1 0 0 0 0,0 0 0 0 0,0 0 0 0 0,1 0 0 0 0,1 0 0 0 0,-1 0 25 0 0,1 0 1 0 0,-1 0-1 0 0,0 1 0 0 0,1-1 0 0 0,-1 1 0 0 0,0 0 0 0 0,3 0 1 0 0,-4 0 366 0 0,-1-1-368 0 0,0 0 0 0 0,0 1 1 0 0,0-1-1 0 0,1 0 1 0 0,-1 0-1 0 0,0 0 1 0 0,0 1-1 0 0,1-1 1 0 0,-1 1-1 0 0,0-1 0 0 0,0 0 1 0 0,0 1-1 0 0,0-1 1 0 0,0 1-1 0 0,0-1 1 0 0,0 0-1 0 0,1 0 0 0 0,-1 0 1 0 0,0 1-1 0 0,-1-1 1 0 0,1 1-1 0 0,0-1 1 0 0,0 1-1 0 0,0-1 1 0 0,0 0-1 0 0,-2 10 435 0 0,2-8-436 0 0,-2 0 0 0 0,1 0 0 0 0,-1-1-1 0 0,0 2 1 0 0,1-2 0 0 0,0 1 0 0 0,-1-1 0 0 0,0 1-1 0 0,0 0 1 0 0,1-2 0 0 0,-2 2 0 0 0,2-1 0 0 0,-1 0-1 0 0,-1 0 1 0 0,1 0 0 0 0,-1-1 0 0 0,2 1 0 0 0,-1 0-1 0 0,-5 0 1 0 0,7-1-26 0 0,-1 0 1 0 0,0 0-1 0 0,1 0 0 0 0,-1 0 1 0 0,0 0-1 0 0,1 0 0 0 0,0 0 0 0 0,-1 0 1 0 0,0 0-1 0 0,1 0 0 0 0,0 0 1 0 0,-1-1-1 0 0,1 1 0 0 0,-1 0 1 0 0,1-1-1 0 0,-1 1 0 0 0,0 0 0 0 0,1-1 1 0 0,-1 1-1 0 0,1 0 0 0 0,0 0 1 0 0,0-1-1 0 0,-1 1 0 0 0,1-1 0 0 0,0 0 1 0 0,-1 1-1 0 0,1-1 0 0 0,0 1 1 0 0,0 0-1 0 0,0-1 0 0 0,0 1 0 0 0,-1-1 1 0 0,1 1-1 0 0,0 0 0 0 0,0-2 1 0 0,0 0-35 0 0,-1 1 0 0 0,1-1 0 0 0,0 1 0 0 0,0-1 0 0 0,0 1 0 0 0,0-1 0 0 0,1 1 0 0 0,-1-1 0 0 0,1-2 0 0 0,-1 3 16 0 0,0 1 16 0 0,0-1 1 0 0,0 1-1 0 0,0-1 0 0 0,1 1 1 0 0,-1-1-1 0 0,0 1 0 0 0,1 0 1 0 0,-1 0-1 0 0,0 0 0 0 0,0-1 1 0 0,0 1-1 0 0,1-1 0 0 0,-1 1 0 0 0,1 0 1 0 0,-1-1-1 0 0,0 1 0 0 0,1 0 1 0 0,0-1-1 0 0,-1 1 0 0 0,1 0 1 0 0,-1 0-1 0 0,1 0 0 0 0,2-2-35 0 0,0 1 20 0 0,4 2 20 0 0,-6-1 2 0 0,0 0 0 0 0,0 0 0 0 0,0 0 0 0 0,0 1 1 0 0,-1-1-1 0 0,1 1 0 0 0,0-1 0 0 0,0 0 0 0 0,0 0 0 0 0,0 1 0 0 0,-1-1 0 0 0,1 1 0 0 0,0 0 0 0 0,0 0 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7 366 4519 0 0,'-3'-5'4828'0'0,"3"5"-4781"0"0,-1 0 0 0 0,1 0 0 0 0,0-1-1 0 0,0 1 1 0 0,-1 0 0 0 0,1 0 0 0 0,0 0 0 0 0,0-1-1 0 0,0 1 1 0 0,0 0 0 0 0,-1 0 0 0 0,1-1 0 0 0,0 1-1 0 0,0 0 1 0 0,0-1 0 0 0,0 1 0 0 0,0 0 0 0 0,0 0-1 0 0,0-1 1 0 0,0 1 0 0 0,0 0 0 0 0,-1-1-1 0 0,1 1 1 0 0,1 0 0 0 0,-1-1 0 0 0,0 1 0 0 0,0 0-1 0 0,0-1 1 0 0,0 1 0 0 0,0 0 0 0 0,0 0 0 0 0,0-1-1 0 0,0 1 1 0 0,0 0 0 0 0,0-1 0 0 0,1 1 0 0 0,-1 0-1 0 0,0 0 1 0 0,0-1 0 0 0,0 1 0 0 0,1 0 0 0 0,-1 0-1 0 0,2-1 282 0 0,0 1-1 0 0,0-1 1 0 0,0 1-1 0 0,0 0 0 0 0,0 0 1 0 0,0 0-1 0 0,0 0 1 0 0,0 1-1 0 0,0-1 0 0 0,3 1 1 0 0,5 0 405 0 0,2 0-293 0 0,0 0 0 0 0,0 1 1 0 0,-1 1-1 0 0,1 0 0 0 0,16 6 0 0 0,-13-3-117 0 0,0-2 0 0 0,23 5-1 0 0,1-4 162 0 0,1-2 0 0 0,-1-1-1 0 0,77-7 1 0 0,-68 1 66 0 0,56 2 0 0 0,42-2 79 0 0,-88 2-466 0 0,-12 1 51 0 0,68-13 642 0 0,-21 1-345 0 0,145-15 484 0 0,-156 19-755 0 0,-1 0-80 0 0,-64 8-119 0 0,52-4 46 0 0,-26 3 21 0 0,60-7 128 0 0,-7 3-123 0 0,-6-13 27 0 0,-86 18-137 0 0,0 0 0 0 0,1 1 1 0 0,-1 0-1 0 0,0-1 0 0 0,5 2 0 0 0,-5-1 4 0 0,1 0 0 0 0,-1 0 0 0 0,1-1 0 0 0,7-1-1 0 0,10-3 0 0 0,31-3 0 0 0,8-1-7 0 0,-3 4 1 0 0,-32 3 23 0 0,-20 2-13 0 0,1 0 1 0 0,0-1-1 0 0,10-2 0 0 0,5 1-10 0 0,-19 2 0 0 0,0 0 0 0 0,0 0 0 0 0,0 0 0 0 0,0 0 0 0 0,0-1 0 0 0,4 0 0 0 0,8-3 12 0 0,0 0-1 0 0,1 2 1 0 0,-1 0 0 0 0,23 0-1 0 0,-15 1-5 0 0,53 2-6 0 0,-63 0 0 0 0,-12-1 0 0 0,2 0-5 0 0,1 0-1 0 0,0 0 1 0 0,-1 0 0 0 0,1-1-1 0 0,0 1 1 0 0,-1-1 0 0 0,1 0-1 0 0,0 0 1 0 0,3-2 0 0 0,-5 3 4 0 0,-1 0 1 0 0,0-1 0 0 0,0 1-1 0 0,0-1 1 0 0,1 1 0 0 0,-1-1-1 0 0,0 0 1 0 0,0 1 0 0 0,0-1-1 0 0,0 0 1 0 0,0 0 0 0 0,0 0-1 0 0,-1 0 1 0 0,1 0 0 0 0,0 0-1 0 0,0 0 1 0 0,-1 0 0 0 0,1 0-1 0 0,0 0 1 0 0,-1 0 0 0 0,1 0-1 0 0,-1-1 1 0 0,1 1 0 0 0,-1 0-1 0 0,0 0 1 0 0,0-1 0 0 0,1 1-1 0 0,-1 0 1 0 0,0 0 0 0 0,0-1-1 0 0,0 1 1 0 0,0 0-1 0 0,-1 0 1 0 0,1-1 0 0 0,0 1-1 0 0,0 0 1 0 0,-1 0 0 0 0,0-3-1 0 0,-1-1 2 0 0,0 1-1 0 0,0-1 0 0 0,0 1 1 0 0,-1-1-1 0 0,0 1 0 0 0,0 0 1 0 0,-4-5-1 0 0,-18-14-86 0 0,0 0-1 0 0,-2 2 1 0 0,-57-35 0 0 0,89 61-59 0 0,-1 0 0 0 0,1-1 0 0 0,9 7 0 0 0,13 7-91 0 0,-1 1 1 0 0,24 22-1 0 0,-50-40 236 0 0,10 7-1 0 0,-1 0-1 0 0,0 1 1 0 0,-1 0 0 0 0,0 0-1 0 0,11 18 1 0 0,-16-23 2 0 0,-1 0 0 0 0,0 0 0 0 0,0 1 0 0 0,-1-1 0 0 0,1 1-1 0 0,-1-1 1 0 0,0 1 0 0 0,0-1 0 0 0,0 1 0 0 0,-1 0 0 0 0,1-1 0 0 0,-1 1 0 0 0,-1 0 0 0 0,1 0-1 0 0,0-1 1 0 0,-1 1 0 0 0,-3 8 0 0 0,-1-1 128 0 0,-1 1 0 0 0,0-1-1 0 0,-1-1 1 0 0,0 1 0 0 0,-1-1 0 0 0,-17 18-1 0 0,13-14 0 0 0,0 0-1 0 0,-15 25 0 0 0,23-33-585 0 0,0 0 1 0 0,0 1 0 0 0,1-1-1 0 0,0 1 1 0 0,1 0 0 0 0,-4 13-1 0 0,5-9-1135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0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10823 0 0,'0'0'2558'0'0,"-1"0"-2508"0"0,1 0 1 0 0,0 0 0 0 0,0 0-1 0 0,0 0 1 0 0,0 0 0 0 0,0 0-1 0 0,-1 1 1 0 0,1-1 0 0 0,0 0-1 0 0,0 0 1 0 0,0 0 0 0 0,0 0-1 0 0,-1 0 1 0 0,1 0 0 0 0,0 0-1 0 0,0 0 1 0 0,0 0 0 0 0,0 0-1 0 0,-1 0 1 0 0,1 0 0 0 0,0 0-1 0 0,0 0 1 0 0,0 0 0 0 0,-1 0-1 0 0,1 0 1 0 0,0 0 0 0 0,0 0-1 0 0,0 0 1 0 0,-1 0 0 0 0,2-3 413 0 0,-1 2-338 0 0,0 1 0 0 0,0-1 1 0 0,0 1-1 0 0,0-1 1 0 0,0 1-1 0 0,0-1 1 0 0,0 1-1 0 0,0-1 1 0 0,0 1-1 0 0,0-1 0 0 0,0 1 1 0 0,0-1-1 0 0,1 1 1 0 0,-1-1-1 0 0,0 1 1 0 0,0-1-1 0 0,1 1 1 0 0,-1-1-1 0 0,0 1 0 0 0,1-1 1 0 0,-1 1-1 0 0,0 0 1 0 0,2-1-1 0 0,2 4-85 0 0,0 1 0 0 0,0-1 0 0 0,0 1 0 0 0,-1 0 0 0 0,1 0 0 0 0,-1 1 0 0 0,0-1 0 0 0,0 1 0 0 0,0 0 0 0 0,-1-1 0 0 0,0 1 0 0 0,1 0 0 0 0,1 8 0 0 0,2 9 10 0 0,5 45 0 0 0,-5-29 17 0 0,2 11-89 0 0,-6-28-396 0 0,2-1 0 0 0,0 1 0 0 0,13 35 0 0 0,-6-31-2003 0 0,-3-18 1033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0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9183 0 0,'0'0'831'0'0,"1"1"-602"0"0,12 6 765 0 0,0-1 0 0 0,0-1 0 0 0,19 5 0 0 0,-13-4 104 0 0,21 10 0 0 0,-29-12-754 0 0,-1 1 0 0 0,0 0 0 0 0,0 1 0 0 0,0 0 0 0 0,-1 0-1 0 0,0 1 1 0 0,0 0 0 0 0,-1 1 0 0 0,15 17 0 0 0,-15-14-172 0 0,-2 0-1 0 0,1 0 1 0 0,-1 0 0 0 0,-1 1 0 0 0,0 0-1 0 0,0 0 1 0 0,-1 1 0 0 0,-1-1 0 0 0,0 1-1 0 0,-1 0 1 0 0,0 0 0 0 0,-1 0 0 0 0,-1 0 0 0 0,0 0-1 0 0,-1-1 1 0 0,-3 24 0 0 0,-3 2 18 0 0,-16 74 440 0 0,16-89-1105 0 0,0 1 0 0 0,-16 34 1 0 0,10-34-3846 0 0,10-19 1909 0 0,-4 7-4245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1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6911 0 0,'0'0'2470'0'0,"2"-1"-1514"0"0,7-1-433 0 0,-1 0 0 0 0,1 1 0 0 0,0 0 0 0 0,-1 0 0 0 0,1 1 0 0 0,0 0 0 0 0,0 1 0 0 0,8 1 1 0 0,0 1-179 0 0,0 0 0 0 0,-1 1 0 0 0,22 9 0 0 0,-35-12-277 0 0,0 1 0 0 0,0-1 0 0 0,0 1 0 0 0,0 0 0 0 0,0 0 0 0 0,-1 0 0 0 0,1 0 1 0 0,-1 0-1 0 0,1 0 0 0 0,-1 1 0 0 0,0-1 0 0 0,0 1 0 0 0,0 0 0 0 0,0-1 0 0 0,-1 1 0 0 0,1 0 1 0 0,-1 0-1 0 0,1 0 0 0 0,-1 0 0 0 0,0 0 0 0 0,0 1 0 0 0,-1-1 0 0 0,1 0 0 0 0,-1 0 0 0 0,1 1 1 0 0,-1-1-1 0 0,0 0 0 0 0,0 1 0 0 0,-1 3 0 0 0,0 4 13 0 0,-1-1 0 0 0,0 0 0 0 0,-1 0 0 0 0,0-1 0 0 0,-1 1 0 0 0,0-1 0 0 0,0 1 0 0 0,-7 10 0 0 0,5-13-96 0 0,1-1 1 0 0,-1 0 0 0 0,1 0 0 0 0,-2 0 0 0 0,1-1 0 0 0,-1 0 0 0 0,1 0-1 0 0,-1-1 1 0 0,-10 5 0 0 0,2-4-203 0 0,14-5 57 0 0,-1-1-167 0 0,1 0 312 0 0,0 0 0 0 0,-1 0 1 0 0,1 0-1 0 0,0 0 0 0 0,0 0 0 0 0,-1 0 0 0 0,1 0 0 0 0,0 0 0 0 0,0-1 0 0 0,0 1 0 0 0,0 0 0 0 0,1-1 0 0 0,-1 1 1 0 0,0 0-1 0 0,1-1 0 0 0,-1 1 0 0 0,1-1 0 0 0,-1 0 0 0 0,1 1 0 0 0,-1-1 0 0 0,1 1 0 0 0,0-1 0 0 0,0 0 1 0 0,0 1-1 0 0,0-1 0 0 0,0 1 0 0 0,0-1 0 0 0,1 0 0 0 0,-1 1 0 0 0,0-1 0 0 0,1 1 0 0 0,-1-1 0 0 0,2-2 1 0 0,-1 3 13 0 0,-1 1 1 0 0,0-1 0 0 0,0 1 0 0 0,0 0 0 0 0,0-1 0 0 0,1 1 0 0 0,-1-1-1 0 0,0 1 1 0 0,0-1 0 0 0,1 1 0 0 0,-1 0 0 0 0,0-1 0 0 0,1 1-1 0 0,-1 0 1 0 0,0-1 0 0 0,1 1 0 0 0,-1 0 0 0 0,0 0 0 0 0,1-1 0 0 0,-1 1-1 0 0,1 0 1 0 0,-1 0 0 0 0,1 0 0 0 0,-1-1 0 0 0,1 1 0 0 0,-1 0 0 0 0,1 0-1 0 0,-1 0 1 0 0,0 0 0 0 0,1 0 0 0 0,-1 0 0 0 0,1 0 0 0 0,-1 0 0 0 0,1 0-1 0 0,-1 0 1 0 0,1 0 0 0 0,0 1 3 0 0,4-2 24 0 0,0 1 0 0 0,0 1 1 0 0,0-1-1 0 0,0 1 0 0 0,0 0 1 0 0,0 0-1 0 0,0 0 0 0 0,0 0 0 0 0,0 1 1 0 0,0 0-1 0 0,-1 0 0 0 0,6 4 1 0 0,5 3 15 0 0,-1 1 0 0 0,16 16 0 0 0,-19-17-354 0 0,-1 0-1 0 0,1-1 1 0 0,1 0-1 0 0,12 7 1 0 0,-10-8-872 0 0,0 1-52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1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11599 0 0,'0'0'1054'0'0,"2"0"-865"0"0,0-1-169 0 0,2 0-30 0 0,13 6 155 0 0,-12-2 170 0 0,-1 0 0 0 0,1 0 1 0 0,0 0-1 0 0,-1 1 0 0 0,0-1 1 0 0,1 1-1 0 0,-1 0 1 0 0,-1 0-1 0 0,1 1 0 0 0,-1-1 1 0 0,0 1-1 0 0,0 0 0 0 0,0 0 1 0 0,0 0-1 0 0,2 7 1 0 0,3 9 491 0 0,-1 1 0 0 0,6 31 0 0 0,-12-48-754 0 0,10 55 811 0 0,-4 1 0 0 0,0 83 1 0 0,-6-103-910 0 0,-2 0 1 0 0,-2 0-1 0 0,-2-1 1 0 0,-10 41-1 0 0,9-64-907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1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0,'0'0'706'0'0,"22"2"898"0"0,-20-1-1025 0 0,0 0 0 0 0,0 0 0 0 0,-1 0 0 0 0,1 0 0 0 0,0 1 1 0 0,0-1-1 0 0,-1 1 0 0 0,3 2 0 0 0,11 18 1256 0 0,-11-13-1564 0 0,0 0 0 0 0,0 0-1 0 0,3 14 1 0 0,1 19 145 0 0,-2 1 1 0 0,0 43-1 0 0,-3-48-363 0 0,-1 22-56 0 0,-1-28-1618 0 0,4 32 1 0 0,-3-54 154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1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29 7367 0 0,'0'-2'334'0'0,"1"0"-207"0"0,0-22 6464 0 0,7 34-5113 0 0,-1 0-1272 0 0,0 1 0 0 0,-1 0 0 0 0,-1 0 0 0 0,1 0 0 0 0,-2 1 1 0 0,0-1-1 0 0,5 22 0 0 0,3 8-86 0 0,21 72-36 0 0,4 12-443 0 0,-24-74-1942 0 0,-10-35-759 0 0,2 6-2115 0 0</inkml:trace>
  <inkml:trace contextRef="#ctx0" brushRef="#br0" timeOffset="1">48 348 9671 0 0,'-12'15'440'0'0,"12"-14"-424"0"0,-1-1 0 0 0,1 0 0 0 0,0 0 0 0 0,-1 0 0 0 0,1 1 0 0 0,0-1 0 0 0,-1 0 0 0 0,1 0 0 0 0,0 0 0 0 0,-1 0 0 0 0,1 0 0 0 0,0 0 0 0 0,-1 0 0 0 0,1 0 0 0 0,-1 0-1 0 0,1 0 1 0 0,0 0 0 0 0,-1 0 0 0 0,1 0 0 0 0,0 0 0 0 0,-1 0 0 0 0,1 0 0 0 0,-1 0 0 0 0,1 0 0 0 0,0 0 0 0 0,-1 0 0 0 0,1-1 0 0 0,0 1 0 0 0,-1 0 0 0 0,1 0 0 0 0,0 0 0 0 0,-1-1 0 0 0,1 1 0 0 0,0 0-1 0 0,-1-1 1 0 0,-9-12-6 0 0,9 11 14 0 0,-11-12 6898 0 0,14 14-6662 0 0,11-4-378 0 0,0 2 1 0 0,0 0 0 0 0,1 0-1 0 0,-1 2 1 0 0,18 0 0 0 0,-12 0-1403 0 0,-2 0-4174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4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81 6911 0 0,'-1'-7'23'0'0,"-4"-25"2180"0"0,4 30-1646 0 0,0-1 1 0 0,0 1-1 0 0,0-1 0 0 0,0 1 0 0 0,0-1 0 0 0,0 1 0 0 0,-1 0 0 0 0,1 0 0 0 0,-4-4 1 0 0,4 5-447 0 0,0 1 1 0 0,1 0-1 0 0,-1-1 1 0 0,0 1 0 0 0,1 0-1 0 0,-1 0 1 0 0,0 0-1 0 0,0 0 1 0 0,1 0 0 0 0,-1 0-1 0 0,0 0 1 0 0,0 0-1 0 0,1 0 1 0 0,-1 0 0 0 0,0 0-1 0 0,0 0 1 0 0,1 0-1 0 0,-1 0 1 0 0,-1 1-1 0 0,-13 6 724 0 0,12-5-751 0 0,1 0-1 0 0,-1 1 1 0 0,1 0-1 0 0,0-1 0 0 0,0 1 1 0 0,0 0-1 0 0,0 0 1 0 0,1 0-1 0 0,-3 6 1 0 0,-12 33 129 0 0,14-34-123 0 0,-4 12 100 0 0,1 0 0 0 0,0 0 0 0 0,2 1 0 0 0,1-1 0 0 0,0 1 0 0 0,2-1 0 0 0,2 26 0 0 0,-1-32-126 0 0,0 0 0 0 0,2-1 0 0 0,0 1-1 0 0,0-1 1 0 0,1 0 0 0 0,1 0 0 0 0,0 0 0 0 0,1 0 0 0 0,0-1-1 0 0,1 0 1 0 0,14 19 0 0 0,-17-26-21 0 0,1-1-1 0 0,0 1 0 0 0,0-1 1 0 0,0 0-1 0 0,0-1 0 0 0,1 1 1 0 0,-1-1-1 0 0,1 0 0 0 0,0 0 1 0 0,0-1-1 0 0,0 1 1 0 0,0-1-1 0 0,0-1 0 0 0,1 1 1 0 0,-1-1-1 0 0,1 0 0 0 0,-1-1 1 0 0,0 1-1 0 0,1-1 1 0 0,-1-1-1 0 0,1 1 0 0 0,11-3 1 0 0,-8 1 29 0 0,-1-1 1 0 0,1 1 0 0 0,-1-2-1 0 0,1 1 1 0 0,-1-2-1 0 0,0 1 1 0 0,0-1 0 0 0,-1 0-1 0 0,0-1 1 0 0,0 0 0 0 0,0 0-1 0 0,0-1 1 0 0,-1 0 0 0 0,7-8-1 0 0,-8 6 27 0 0,1 0-1 0 0,-1-1 1 0 0,-1 1 0 0 0,0-1-1 0 0,0-1 1 0 0,-1 1-1 0 0,0 0 1 0 0,-1-1-1 0 0,0 0 1 0 0,-1 0 0 0 0,2-19-1 0 0,-4 22-28 0 0,0 0-1 0 0,0 0 1 0 0,0 0-1 0 0,-1 0 1 0 0,-1 0-1 0 0,1 1 0 0 0,-1-1 1 0 0,0 0-1 0 0,-1 1 1 0 0,0-1-1 0 0,0 1 1 0 0,-1 0-1 0 0,0 0 1 0 0,0 0-1 0 0,0 1 1 0 0,-1 0-1 0 0,-7-8 0 0 0,-6-3-28 0 0,-1 0 0 0 0,-1 1-1 0 0,0 1 1 0 0,-1 1 0 0 0,-44-22-1 0 0,44 26-961 0 0,-2 1-1 0 0,-25-6 0 0 0,46 14 507 0 0,0 0 1 0 0,-1 1-1 0 0,1-1 0 0 0,0 1 0 0 0,-1 0 0 0 0,1 0 0 0 0,0 0 1 0 0,-4 0-1 0 0,2 1-1268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1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9215 0 0,'0'0'1154'0'0,"8"-6"2807"0"0,-2 2-2968 0 0,-4 3-836 0 0,1-1 0 0 0,-1 0-1 0 0,1 1 1 0 0,0-1 0 0 0,-1 1-1 0 0,1 0 1 0 0,0 0 0 0 0,0 0-1 0 0,0 0 1 0 0,0 0 0 0 0,0 1-1 0 0,0-1 1 0 0,0 1 0 0 0,0 0-1 0 0,4 0 1 0 0,34 5 332 0 0,-40-5-175 0 0,0 1-132 0 0,0 0-155 0 0,1 0 0 0 0,-1 0-1 0 0,0 0 1 0 0,0 0 0 0 0,0 0-1 0 0,0 0 1 0 0,0 0 0 0 0,0 0-1 0 0,0 1 1 0 0,0-1 0 0 0,0 0-1 0 0,0 1 1 0 0,-1-1 0 0 0,1 0-1 0 0,0 1 1 0 0,-1-1 0 0 0,0 1-1 0 0,1-1 1 0 0,-1 1 0 0 0,0 0-1 0 0,1 1 1 0 0,-2 3-11 0 0,1-1-1 0 0,0 1 1 0 0,-1-1 0 0 0,0 1-1 0 0,-1-1 1 0 0,1 1 0 0 0,-4 7-1 0 0,-6 17-124 0 0,10-28-50 0 0,12 14-1101 0 0,-4-10 1260 0 0,37 2-28 0 0,-34-6 281 0 0,1 2-1 0 0,-1-1 0 0 0,0 2 1 0 0,0-1-1 0 0,0 1 0 0 0,-1 1 1 0 0,10 6-1 0 0,-16-10-141 0 0,0 1 0 0 0,-1-1 0 0 0,1 1 0 0 0,-1 0 0 0 0,1 0 0 0 0,-1 0 0 0 0,0 0 0 0 0,0 0 0 0 0,0 0 0 0 0,-1 0 0 0 0,1 1 0 0 0,-1-1 0 0 0,1 1 0 0 0,-1-1 0 0 0,0 1 0 0 0,-1-1 0 0 0,1 1 0 0 0,-1 0 0 0 0,1 0 0 0 0,-1-1 0 0 0,0 1 0 0 0,0 0 0 0 0,-1-1 0 0 0,0 6-1 0 0,-1-3-46 0 0,0 0-1 0 0,0 0 0 0 0,0 0 0 0 0,-1-1 0 0 0,0 1 1 0 0,0-1-1 0 0,0 1 0 0 0,-1-1 0 0 0,0 0 0 0 0,0 0 1 0 0,-6 5-1 0 0,7-7-125 0 0,0 0 1 0 0,0 0-1 0 0,0 0 0 0 0,-1 0 1 0 0,1-1-1 0 0,-1 0 1 0 0,0 0-1 0 0,0 0 0 0 0,0 0 1 0 0,0 0-1 0 0,0-1 0 0 0,0 0 1 0 0,0 0-1 0 0,0 0 1 0 0,0 0-1 0 0,-1-1 0 0 0,-5 1 1 0 0,-8-6-2570 0 0,8-2-2410 0 0,3-2-1326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1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8751 0 0,'0'0'674'0'0,"-2"1"-438"0"0,-5 2 350 0 0,1 0 1 0 0,0 0 0 0 0,-1 1 0 0 0,1 0-1 0 0,0 1 1 0 0,1-1 0 0 0,-1 1 0 0 0,1 0-1 0 0,0 0 1 0 0,0 1 0 0 0,1-1 0 0 0,0 1-1 0 0,-1 0 1 0 0,-3 9 0 0 0,5-6-418 0 0,-1 0-1 0 0,1 0 1 0 0,0 0 0 0 0,1 1-1 0 0,0-1 1 0 0,1 1 0 0 0,0 0 0 0 0,0 10-1 0 0,2 2-84 0 0,1 0 0 0 0,6 33-1 0 0,-5-45-81 0 0,0-1 0 0 0,0 1-1 0 0,1 0 1 0 0,0-1 0 0 0,0 0 0 0 0,1 0-1 0 0,0 0 1 0 0,1-1 0 0 0,8 10 0 0 0,-9-12-3 0 0,1 1 1 0 0,0-1 0 0 0,0-1 0 0 0,0 1 0 0 0,1-1 0 0 0,0 0 0 0 0,0-1 0 0 0,0 1 0 0 0,0-1-1 0 0,1-1 1 0 0,12 5 0 0 0,-16-7 10 0 0,-1-1-1 0 0,1 1 0 0 0,0-1 1 0 0,-1 0-1 0 0,1 0 1 0 0,-1 0-1 0 0,1-1 0 0 0,-1 1 1 0 0,1-1-1 0 0,-1 0 1 0 0,1 0-1 0 0,-1 0 0 0 0,1 0 1 0 0,-1 0-1 0 0,0-1 0 0 0,0 0 1 0 0,0 1-1 0 0,0-1 1 0 0,0 0-1 0 0,5-5 0 0 0,-5 4 108 0 0,0 0 0 0 0,0 0 0 0 0,0-1 0 0 0,0 1 0 0 0,0-1-1 0 0,-1 0 1 0 0,1 1 0 0 0,-1-1 0 0 0,0-1 0 0 0,0 1 0 0 0,-1 0-1 0 0,1 0 1 0 0,-1-1 0 0 0,0 1 0 0 0,1-9 0 0 0,-2-1 71 0 0,-1-1 0 0 0,0 1 0 0 0,-1 0 0 0 0,0 0 0 0 0,-1 0 0 0 0,-1 0 1 0 0,-1 0-1 0 0,-5-13 0 0 0,-7-10-432 0 0,-34-54 0 0 0,28 60-900 0 0,18 24 79 0 0,0 1 1 0 0,0-1 0 0 0,0-1 0 0 0,-5-10 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1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4143 0 0,'0'2'2984'0'0,"15"29"4943"0"0,-3 2-3774 0 0,3 14-3609 0 0,11 67 0 0 0,-5-22-844 0 0,-11-54-2308 0 0,-10-36 2460 0 0,4 10-1308 0 0</inkml:trace>
  <inkml:trace contextRef="#ctx0" brushRef="#br0" timeOffset="1">1 141 14911 0 0,'0'1'126'0'0,"0"-1"-1"0"0,0 1 0 0 0,0-1 1 0 0,-1 1-1 0 0,1-1 0 0 0,0 1 1 0 0,0-1-1 0 0,0 1 0 0 0,0-1 1 0 0,0 1-1 0 0,0-1 0 0 0,0 1 1 0 0,0-1-1 0 0,0 1 0 0 0,0-1 1 0 0,0 1-1 0 0,1-1 0 0 0,-1 1 1 0 0,3 2 101 0 0,0 0 1 0 0,0-1 0 0 0,0 1-1 0 0,0-1 1 0 0,0 0 0 0 0,1 0-1 0 0,-1 0 1 0 0,1 0 0 0 0,-1 0-1 0 0,1-1 1 0 0,0 0 0 0 0,-1 0-1 0 0,1 0 1 0 0,0 0 0 0 0,0 0-1 0 0,0-1 1 0 0,0 0 0 0 0,4 0-1 0 0,11 0-30 0 0,0-2-1 0 0,31-7 1 0 0,-5 2-594 0 0,-23 4-251 0 0,0-1-36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43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7 475 6879 0 0,'-6'7'7488'0'0,"8"-11"-6566"0"0,5-4-314 0 0,0 0 0 0 0,1 1 0 0 0,0 0 0 0 0,0 1 1 0 0,0 0-1 0 0,1 0 0 0 0,0 0 0 0 0,15-5 0 0 0,12-10 472 0 0,25-13 154 0 0,71-29 1 0 0,-32 17-734 0 0,-1 0-141 0 0,39-20 99 0 0,57-53 242 0 0,-190 117-723 0 0,-1 0 0 0 0,0 0 0 0 0,1 0 0 0 0,-1 0 0 0 0,1 1 0 0 0,0 0 0 0 0,-1 0 0 0 0,1 0 0 0 0,0 1 0 0 0,9-1 0 0 0,12-1-2173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5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55 5983 0 0,'-4'2'4717'0'0,"4"-3"-4643"0"0,-9-7 2625 0 0,-7-12-123 0 0,14 18-2338 0 0,1 0 0 0 0,-1 0 0 0 0,1 0 0 0 0,-1 0 1 0 0,1 0-1 0 0,-1 0 0 0 0,0 1 0 0 0,0-1 0 0 0,0 1 1 0 0,0-1-1 0 0,0 1 0 0 0,0 0 0 0 0,0 0 0 0 0,-1 0 1 0 0,-2-1-1 0 0,3 1-149 0 0,0 1-1 0 0,0 0 1 0 0,0 0 0 0 0,0 0 0 0 0,0 0 0 0 0,-1 0-1 0 0,1 1 1 0 0,0-1 0 0 0,0 1 0 0 0,0-1 0 0 0,0 1-1 0 0,0 0 1 0 0,0-1 0 0 0,0 1 0 0 0,1 0 0 0 0,-1 0 0 0 0,0 1-1 0 0,-2 0 1 0 0,0 2-47 0 0,0-1 1 0 0,0 1-1 0 0,0 0 0 0 0,0 0 0 0 0,0 1 0 0 0,1-1 0 0 0,0 1 1 0 0,0 0-1 0 0,-3 6 0 0 0,-2 5-56 0 0,-7 28 0 0 0,15-44 16 0 0,-2 7-2 0 0,1 0 0 0 0,0 0 0 0 0,0 0 0 0 0,0 0 0 0 0,1 0 0 0 0,0 0 0 0 0,0 0 0 0 0,1 0 0 0 0,0 0 0 0 0,3 11 0 0 0,-1-7 0 0 0,1 0 0 0 0,0-1 0 0 0,1 1 0 0 0,0-1 0 0 0,11 18 0 0 0,-8-17 4 0 0,1 0 0 0 0,0 0-1 0 0,0 0 1 0 0,1-1 0 0 0,1-1 0 0 0,18 14-1 0 0,-22-18 8 0 0,1 0 0 0 0,1-1 0 0 0,-1 1-1 0 0,0-2 1 0 0,1 1 0 0 0,0-1-1 0 0,0-1 1 0 0,0 1 0 0 0,0-2-1 0 0,0 1 1 0 0,10 0 0 0 0,-9-2 60 0 0,-1 0 0 0 0,1-1-1 0 0,-1 0 1 0 0,0 0 0 0 0,1-1 0 0 0,-1 0 0 0 0,0-1 0 0 0,0 0-1 0 0,0 0 1 0 0,0-1 0 0 0,14-9 0 0 0,-16 9 58 0 0,-1-1 0 0 0,0 0 0 0 0,0 0 1 0 0,0 0-1 0 0,-1-1 0 0 0,0 0 0 0 0,0 0 0 0 0,0-1 1 0 0,-1 1-1 0 0,0-1 0 0 0,0 0 0 0 0,0 0 0 0 0,-1 0 1 0 0,3-12-1 0 0,-4 13-40 0 0,0 0 0 0 0,-1 0 0 0 0,0 0 0 0 0,0 0 0 0 0,0 0 0 0 0,-1 0 0 0 0,0-1 0 0 0,0 1 0 0 0,0 0 0 0 0,-1 0 0 0 0,0 0 0 0 0,0 0 0 0 0,-1 0 0 0 0,1 0 0 0 0,-1 0 0 0 0,-1 0 0 0 0,1 1 0 0 0,-1-1 0 0 0,0 1 0 0 0,0-1 0 0 0,-1 1 0 0 0,1 0 0 0 0,-1 0 0 0 0,-7-5 0 0 0,2 0 13 0 0,-1 2 0 0 0,-1-1 0 0 0,0 2 0 0 0,0-1 0 0 0,0 1 0 0 0,-1 1 0 0 0,0 0 0 0 0,-23-7 0 0 0,28 10-176 0 0,-1 1-1 0 0,1 1 0 0 0,0-1 0 0 0,0 1 0 0 0,-1 0 1 0 0,1 1-1 0 0,0 0 0 0 0,-1 0 0 0 0,1 0 0 0 0,-1 1 1 0 0,1 0-1 0 0,0 1 0 0 0,0 0 0 0 0,0 0 0 0 0,0 0 1 0 0,0 1-1 0 0,-10 5 0 0 0,7 0-1782 0 0,2 3-4236 0 0,1 5-1977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1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7831 0 0,'0'0'603'0'0,"-4"2"-396"0"0,-16 7 7554 0 0,21-7-7239 0 0,-1 0 0 0 0,1 1 0 0 0,0-1-1 0 0,0 0 1 0 0,-1 0 0 0 0,2 0 0 0 0,0 2 0 0 0,5 11 435 0 0,-3 14-281 0 0,0 0 1 0 0,-2 1-1 0 0,-2 45 1 0 0,-1-31-539 0 0,-5 40-25 0 0,3-65-432 0 0,1 0 0 0 0,1 0-1 0 0,1 0 1 0 0,0 0 0 0 0,5 26-1 0 0,-3-39-966 0 0,-2-6 1054 0 0,0 0 0 0 0,0 0 0 0 0,0 1 0 0 0,1-1 0 0 0,-1 0 0 0 0,8 3-7191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1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0,'0'0'3646'0'0,"8"15"1056"0"0,2 12-3398 0 0,-2 0 1 0 0,10 54-1 0 0,-7-23-807 0 0,13 91-223 0 0,-16-74-673 0 0,-2-28-3378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1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59 11055 0 0,'-14'1'1180'0'0,"1"-3"8385"0"0,16-1-8991 0 0,1 1-347 0 0,1 0 0 0 0,-1 1 0 0 0,1-1 0 0 0,-1 1 0 0 0,1 0 0 0 0,0 0 0 0 0,5 0 0 0 0,-3 0-99 0 0,-1 0 0 0 0,1 0 0 0 0,8-4 0 0 0,7-3-245 0 0,0 1 0 0 0,30-5 0 0 0,-11 5-7995 0 0,-30 6 1112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1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13 545 4143 0 0,'-12'3'13653'0'0,"15"-7"-11161"0"0,11-4-2878 0 0,29-11 2054 0 0,51-29 1 0 0,-23 10-1101 0 0,-1 0-316 0 0,21-10-60 0 0,-41 21-183 0 0,55-38-1 0 0,-62 37 40 0 0,-8 6 28 0 0,-2-2 0 0 0,-1-1 0 0 0,-1-2-1 0 0,51-55 1 0 0,-72 70 392 0 0,16-14 0 0 0,-25 26-375 0 0,8-5 446 0 0,-7 4-496 0 0,0 1 0 0 0,0-1 0 0 0,0 1-1 0 0,0 0 1 0 0,0 0 0 0 0,0 0 0 0 0,0 0 0 0 0,0 1 0 0 0,0-1-1 0 0,0 0 1 0 0,0 1 0 0 0,0-1 0 0 0,0 1 0 0 0,0 0 0 0 0,2 1-1 0 0,-3-1 25 0 0,2 0-40 0 0,-1 0-1 0 0,1 0 1 0 0,-1 1 0 0 0,1 0 0 0 0,-1-1-1 0 0,0 1 1 0 0,0 0 0 0 0,4 3-1 0 0,0 1 6 0 0,31 24 205 0 0,34 26 134 0 0,152 107 701 0 0,-192-142-963 0 0,1-2 0 0 0,0-1 0 0 0,49 19 0 0 0,-22-10 10 0 0,-42-19-121 0 0,1 0 0 0 0,0-1 0 0 0,0-1 1 0 0,0 0-1 0 0,1-2 0 0 0,-1 0 0 0 0,1-1 0 0 0,27 1 1 0 0,-41-5-540 0 0,-1 2 1 0 0,1-1-1 0 0,0 0 0 0 0,0 1 1 0 0,-1 0-1 0 0,8 2 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2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0 456 3679 0 0,'0'0'13080'0'0,"14"-5"-12105"0"0,4-3-178 0 0,0 0 0 0 0,36-9 1 0 0,-35 11-468 0 0,1 0 0 0 0,33-17 1 0 0,-9 1 34 0 0,46-29 264 0 0,-69 38-417 0 0,25-11 0 0 0,19-12 163 0 0,-33 18-234 0 0,0 1-1 0 0,35-14 1 0 0,-3 2-58 0 0,7-3-42 0 0,43-23 209 0 0,-36 10-270 0 0,-66 38-2412 0 0,-7 5-217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4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5063 0 0,'3'33'5784'0'0,"7"69"3612"0"0,22 135-7802 0 0,-29-221-1651 0 0,-1 3-324 0 0,1-1 0 0 0,1 1 0 0 0,1-1 0 0 0,1 0 0 0 0,0-1 0 0 0,12 24 0 0 0,-10-32-1872 0 0,-1-5-2664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2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1839 0 0,'-7'-5'14112'0'0,"18"10"-12651"0"0,13 9-1122 0 0,19 23 1544 0 0,-32-26-1424 0 0,0-1-1 0 0,1-1 1 0 0,24 16 0 0 0,105 60 1211 0 0,-92-54-1258 0 0,35 29 130 0 0,-29-18-196 0 0,7 5 155 0 0,-44-32-326 0 0,0 0 0 0 0,1-2 0 0 0,1 0 0 0 0,38 18 0 0 0,-48-27-125 0 0,-1 0 0 0 0,1-1-1 0 0,18 3 1 0 0,13 3 31 0 0,-39-9-204 0 0,-1 0 0 0 0,0 0 0 0 0,0 1-1 0 0,1-1 1 0 0,-1 1 0 0 0,0-1 0 0 0,0 1 0 0 0,0-1 0 0 0,1 1 0 0 0,-1 0-1 0 0,0-1 1 0 0,0 1 0 0 0,0 0 0 0 0,0 0 0 0 0,0 0 0 0 0,0 0-1 0 0,-1 0 1 0 0,2 1 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56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19 117 8751 0 0,'0'5'910'0'0,"-3"19"-1103"0"0,-3-22 4683 0 0,5 13-1585 0 0,-5 111-43 0 0,4-42-2654 0 0,2-2 313 0 0,0-91-452 0 0,0 1 0 0 0,1 0 0 0 0,1-1 0 0 0,2-10 1 0 0,2-11 28 0 0,8-136 643 0 0,-4 42-285 0 0,-9 95-439 0 0,-1 21-2 0 0,0 1 1 0 0,0-1-1 0 0,0 1 0 0 0,1 0 0 0 0,2-9 0 0 0,4 36 157 0 0,-2 2-211 0 0,0 0 0 0 0,0 28 0 0 0,4 23-60 0 0,0-29 35 0 0,3-1 0 0 0,0 0 0 0 0,31 66 0 0 0,-38-99 109 0 0,1 1 0 0 0,0-1 0 0 0,1 0 0 0 0,0 0 0 0 0,10 10 0 0 0,-14-17-26 0 0,0 0 0 0 0,0 0-1 0 0,0 0 1 0 0,1 0 0 0 0,-1-1 0 0 0,1 0 0 0 0,0 1-1 0 0,-1-1 1 0 0,1-1 0 0 0,0 1 0 0 0,0 0-1 0 0,0-1 1 0 0,1 0 0 0 0,-1 0 0 0 0,0 0 0 0 0,0-1-1 0 0,8 1 1 0 0,-10-1 28 0 0,-1-1 0 0 0,1 1-1 0 0,-1-1 1 0 0,1 0 0 0 0,-1 0-1 0 0,1 1 1 0 0,-1-1 0 0 0,0 0-1 0 0,1 0 1 0 0,-1 0 0 0 0,0 0-1 0 0,0-1 1 0 0,1 1 0 0 0,-1 0 0 0 0,0 0-1 0 0,0-1 1 0 0,0 1 0 0 0,-1 0-1 0 0,1-1 1 0 0,1-3 0 0 0,12-33 832 0 0,-10 19-603 0 0,0-1-1 0 0,-2 0 1 0 0,1-32 0 0 0,-2 14-15 0 0,0-22-407 0 0,-12-107 0 0 0,3 89-5143 0 0,8 71 1901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56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22 11143 0 0,'-7'-18'6762'0'0,"7"19"-6663"0"0,-3 8 1178 0 0,1 12-1015 0 0,3-5-88 0 0,1 0 1 0 0,0 0-1 0 0,1 0 0 0 0,1 0 0 0 0,0 0 0 0 0,1-1 0 0 0,1 0 1 0 0,1 0-1 0 0,0 0 0 0 0,13 20 0 0 0,-18-33-165 0 0,-1 0 0 0 0,0 0 0 0 0,0 0 0 0 0,1-1 0 0 0,-1 1 0 0 0,1 0 0 0 0,0-1 0 0 0,-1 0-1 0 0,1 1 1 0 0,0-1 0 0 0,0 0 0 0 0,0 0 0 0 0,0 0 0 0 0,0 0 0 0 0,2 1 0 0 0,-2-1 12 0 0,-1-1-9 0 0,1 1 1 0 0,-1-1-1 0 0,0 0 0 0 0,0 0 1 0 0,1 0-1 0 0,-1 0 0 0 0,0 0 1 0 0,1 0-1 0 0,-1 0 0 0 0,0 0 0 0 0,0 0 1 0 0,1 0-1 0 0,-1-1 0 0 0,0 1 1 0 0,0-1-1 0 0,1 1 0 0 0,-1-1 1 0 0,0 1-1 0 0,0-1 0 0 0,0 0 1 0 0,0 1-1 0 0,0-1 0 0 0,0 0 0 0 0,0 0 1 0 0,0 0-1 0 0,0 0 0 0 0,0 0 1 0 0,-1 0-1 0 0,1 0 0 0 0,0 0 1 0 0,-1 0-1 0 0,2-2 0 0 0,1-3 9 0 0,0-1 0 0 0,0 0 0 0 0,0 0-1 0 0,1-8 1 0 0,-3 13-35 0 0,4-21 56 0 0,-2 0-1 0 0,0 0 0 0 0,-1-1 0 0 0,-1 1 1 0 0,-5-43-1 0 0,3 60-22 0 0,1 4 427 0 0,6 20 0 0 0,0-6-277 0 0,0 5-89 0 0,0 0 0 0 0,1-1 0 0 0,1 0 0 0 0,1 0 0 0 0,0-1 0 0 0,1 0 0 0 0,16 19 0 0 0,-20-27-156 0 0,0-1 1 0 0,0 0-1 0 0,1 0 0 0 0,0-1 1 0 0,0 0-1 0 0,0 0 0 0 0,10 5 1 0 0,-10-7-1046 0 0,0 0 0 0 0,0-1-1 0 0,0 0 1 0 0,0 0 0 0 0,9 2 0 0 0,-8-5-3293 0 0,1-2-952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56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73 2303 0 0,'-3'-24'180'0'0,"1"5"2641"0"0,-1 1 5774 0 0,-11 6-3921 0 0,12 13-4545 0 0,0-1 0 0 0,1 0 1 0 0,-1 1-1 0 0,1-1 0 0 0,-1 1 1 0 0,1 0-1 0 0,-1-1 0 0 0,1 1 1 0 0,-1 0-1 0 0,1 0 0 0 0,0 0 1 0 0,-1 0-1 0 0,1 0 0 0 0,0 0 1 0 0,0 0-1 0 0,0 0 0 0 0,0 1 1 0 0,0-1-1 0 0,0 0 0 0 0,0 1 1 0 0,0-1-1 0 0,1 1 1 0 0,-1-1-1 0 0,0 1 0 0 0,1-1 1 0 0,-1 1-1 0 0,0 2 0 0 0,-1 4 203 0 0,0 0 1 0 0,1 0-1 0 0,0 0 0 0 0,-1 10 0 0 0,2-5-129 0 0,1-1-1 0 0,0 0 1 0 0,0 0-1 0 0,1 0 1 0 0,1 0 0 0 0,0 0-1 0 0,0 0 1 0 0,2-1-1 0 0,-1 1 1 0 0,1-1-1 0 0,1 0 1 0 0,0-1 0 0 0,0 1-1 0 0,12 13 1 0 0,-15-21-172 0 0,0 0 1 0 0,0 0 0 0 0,0 0-1 0 0,0-1 1 0 0,0 1 0 0 0,1-1 0 0 0,-1 0-1 0 0,1 0 1 0 0,0 0 0 0 0,0-1-1 0 0,-1 1 1 0 0,8 1 0 0 0,-5-2 25 0 0,1 0 0 0 0,-1 0 0 0 0,1-1 0 0 0,-1 0 0 0 0,1 0-1 0 0,0 0 1 0 0,7-2 0 0 0,8-3-790 0 0,-1-2-1 0 0,0 0 1 0 0,33-15-1 0 0,-47 19 223 0 0,8-5-1438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0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13 362 2303 0 0,'0'0'7428'0'0,"1"3"-6894"0"0,4 9 536 0 0,-23-3 5389 0 0,38-17-5736 0 0,-13 6-650 0 0,0-1 0 0 0,0 1 0 0 0,-1-1 0 0 0,1 0 0 0 0,-1-1 0 0 0,0 1 0 0 0,0-1 0 0 0,0 0 0 0 0,0-1 0 0 0,-1 0 0 0 0,9-8 0 0 0,-3 3 67 0 0,19-14 1 0 0,18-7 64 0 0,-38 23-152 0 0,0 1 0 0 0,1 0 0 0 0,0 1 0 0 0,0 0 0 0 0,22-8 0 0 0,4-2 227 0 0,-19 5-198 0 0,-16 10-68 0 0,-1 0 0 0 0,1-1 0 0 0,0 1 0 0 0,0 0 0 0 0,0 0 0 0 0,0 0 0 0 0,0 0 0 0 0,0 1 0 0 0,0-1 0 0 0,1 0 0 0 0,2 1 0 0 0,0-2 30 0 0,1 1-1 0 0,0-1 0 0 0,-1 0 1 0 0,0 0-1 0 0,1-1 0 0 0,-1 1 1 0 0,0-1-1 0 0,0 0 0 0 0,0 0 1 0 0,-1-1-1 0 0,6-5 0 0 0,-7 8-3 0 0,0-1-1 0 0,-1 0 1 0 0,1 1-1 0 0,0 0 1 0 0,0 0-1 0 0,3-1 1 0 0,11-5 89 0 0,-10 3-65 0 0,0 0 1 0 0,0-1 0 0 0,10-10-1 0 0,-13 13-22 0 0,-1 0 0 0 0,1-1 0 0 0,0 1 0 0 0,-1 1 0 0 0,1-1 0 0 0,0 0 0 0 0,0 1 0 0 0,0 0 0 0 0,5-1 0 0 0,-4 1 43 0 0,1-1 1 0 0,-1 1 0 0 0,0-1-1 0 0,7-4 1 0 0,24-11 444 0 0,-22 11-304 0 0,20-12-1 0 0,-6-1-390 0 0,-27 19-371 0 0,2-1-313 0 0,5-3-4350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4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0 455 0 0,'7'6'2928'0'0,"-7"-5"-2019"0"0,0 0 0 0 0,1 0-1 0 0,-1 0 1 0 0,0 1 0 0 0,2 4 4542 0 0,0-3-4542 0 0,1 3-797 0 0,2 18 987 0 0,0 0 0 0 0,2 35-1 0 0,-8-7-194 0 0,5-21-442 0 0,5 75 580 0 0,-9-105-914 0 0,2 15 66 0 0,6 57 503 0 0,-7-67-628 0 0,1 18 285 0 0,0 22 132 0 0,0 15-251 0 0,-2-59-182 0 0,-3 14 88 0 0,-5 64 377 0 0,8-79-488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4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19 919 0 0,'0'-19'13160'0'0,"3"24"-12769"0"0,-1 1 0 0 0,1 0-1 0 0,-1-1 1 0 0,0 1 0 0 0,0 0-1 0 0,0 0 1 0 0,-1 0-1 0 0,1 7 1 0 0,2 55 1510 0 0,-3-38-1131 0 0,7 190 907 0 0,-6-196-1819 0 0,8 33-1 0 0,4-6-4554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4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3679 0 0,'0'0'284'0'0,"3"-8"-176"0"0,12-54 10338 0 0,-1 70-8428 0 0,-10-5-1821 0 0,-1-1 1 0 0,0 2-1 0 0,0-1 0 0 0,0 0 0 0 0,-1 1 0 0 0,1-1 0 0 0,-1 1 1 0 0,0 0-1 0 0,0 0 0 0 0,0 0 0 0 0,0 0 0 0 0,1 7 0 0 0,1 5 108 0 0,0 1-1 0 0,0 16 0 0 0,0-3 42 0 0,4 20-31 0 0,1 11-420 0 0,20 70 0 0 0,-17-99-3398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4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11 12031 0 0,'-58'21'8584'0'0,"73"-16"-6296"0"0,-6-3-1953 0 0,0-1 0 0 0,0-1 0 0 0,0 1 0 0 0,0-1 0 0 0,0-1-1 0 0,17-3 1 0 0,55-16-52 0 0,-66 16-394 0 0,2-2-909 0 0,-1 0-356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4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1375 0 0,'3'-10'12923'0'0,"-2"10"-12721"0"0,8 10 5195 0 0,0 1-3529 0 0,-6-7-3362 0 0,15 15 2192 0 0,1-2 0 0 0,0 0-1 0 0,1-1 1 0 0,26 16 0 0 0,25 20 125 0 0,-30-19-316 0 0,1-2 0 0 0,77 42 0 0 0,-9-21 239 0 0,-54-27-525 0 0,86 35 86 0 0,-131-55-268 0 0,-3-2-47 0 0,0 0-1 0 0,-1 1 1 0 0,15 9-1 0 0,-19-10-253 0 0,1 0 0 0 0,0 0 0 0 0,-1 0 0 0 0,0 0 0 0 0,3 4 0 0 0,6 10-4908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4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14191 0 0,'0'0'1291'0'0,"-1"12"-979"0"0,0 9 259 0 0,1 0-1 0 0,1 0 1 0 0,1 1-1 0 0,1-2 1 0 0,8 30 0 0 0,-3-7-240 0 0,-2-11-323 0 0,40 205 1083 0 0,16-4-6077 0 0,-54-202 1442 0 0,-5-19 1729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4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0 546 5263 0 0,'0'0'10272'0'0,"21"-15"-6960"0"0,-13 8-2933 0 0,1 1-1 0 0,0-1 0 0 0,0 2 1 0 0,0-1-1 0 0,1 1 0 0 0,10-4 0 0 0,22-11 286 0 0,105-55 1017 0 0,-31 19-810 0 0,-98 47-762 0 0,105-62 358 0 0,19-15-87 0 0,-76 42-90 0 0,-48 30-140 0 0,0 2 0 0 0,35-18 0 0 0,-41 24-190 0 0,-1-1 1 0 0,0 0-1 0 0,0 0 0 0 0,-1-1 0 0 0,18-18 0 0 0,-19 19-4505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4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20 919 0 0,'-8'-7'5818'0'0,"-1"-6"3737"0"0,9 13-9486 0 0,22 8 5198 0 0,-6-2-5322 0 0,8 3 720 0 0,-1 0 0 0 0,0 2 1 0 0,0 0-1 0 0,39 27 1 0 0,-6-4-122 0 0,57 35 47 0 0,100 51 77 0 0,20-24 332 0 0,-220-91-889 0 0,0 1 0 0 0,24 15-1 0 0,-23-13 14 0 0,-1-1 0 0 0,20 8 0 0 0,-16-9 16 0 0,0-1-1 0 0,0 0 1 0 0,21 2 0 0 0,5 3-102 0 0,-42-10-211 0 0,1 5-50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464 223 455 0 0,'0'0'19104'0'0,"-2"3"-18809"0"0,0-1-243 0 0,2-1-38 0 0,0-1-1 0 0,0 1 0 0 0,0-1 0 0 0,-1 0 0 0 0,1 1 1 0 0,0-1-1 0 0,-1 1 0 0 0,1-1 0 0 0,0 0 0 0 0,-1 0 0 0 0,1 1 1 0 0,0-1-1 0 0,-1 0 0 0 0,1 1 0 0 0,-1-1 0 0 0,1 0 1 0 0,0 0-1 0 0,-1 0 0 0 0,1 0 0 0 0,-1 1 0 0 0,0-2 97 0 0,0 1 1 0 0,0-1-1 0 0,0 0 0 0 0,1 1 0 0 0,-1-1 0 0 0,0 0 0 0 0,0 0 0 0 0,1 1 1 0 0,-1-1-1 0 0,0 0 0 0 0,1 0 0 0 0,-1-2 0 0 0,-17-13 1420 0 0,6 6-684 0 0,11 9-773 0 0,0 0-1 0 0,0 0 1 0 0,0 1-1 0 0,0-1 1 0 0,0 0-1 0 0,-1 1 1 0 0,1-1-1 0 0,0 1 1 0 0,0-1 0 0 0,-3 0-1 0 0,-8-4 423 0 0,4 1-207 0 0,1 0-1 0 0,-1 1 0 0 0,0-1 0 0 0,-16-3 0 0 0,-17-7 304 0 0,-1-7 45 0 0,-42-27 0 0 0,14 7-351 0 0,59 35-248 0 0,-1 0-1 0 0,1 1 0 0 0,-1 0 0 0 0,-14-3 0 0 0,5 1-143 0 0,20 7-21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4143 0 0,'0'0'191'0'0,"5"-11"26"0"0,5-10 9843 0 0,-5 17-8393 0 0,-4 4-1554 0 0,0 0-1 0 0,0 1 1 0 0,0-1 0 0 0,-1 0 0 0 0,1 1 0 0 0,0-1-1 0 0,0 1 1 0 0,-1-1 0 0 0,1 1 0 0 0,0-1 0 0 0,-1 1-1 0 0,1 0 1 0 0,-1-1 0 0 0,1 1 0 0 0,-1 0-1 0 0,2 1 1 0 0,0 2 95 0 0,1 1-1 0 0,-1-1 1 0 0,0 1 0 0 0,0-1-1 0 0,-1 1 1 0 0,0 0-1 0 0,1 0 1 0 0,-1 7 0 0 0,2 41 453 0 0,-3-28-395 0 0,1 12-175 0 0,-1-13-288 0 0,5 38-1 0 0,-5-61-91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9071 0 0,'0'0'1864'0'0,"16"0"3647"0"0,-13 3-5189 0 0,1 1 1 0 0,-1 0-1 0 0,0 0 0 0 0,0 1 0 0 0,0-1 1 0 0,-1 1-1 0 0,5 9 0 0 0,-2 0 250 0 0,6 24 1 0 0,3 41-176 0 0,-11-52-540 0 0,10 39-1 0 0,-9-53-298 0 0,1 6-1357 0 0,0-8-3945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35 6911 0 0,'-11'-10'16501'0'0,"17"8"-15765"0"0,23-3-486 0 0,45-4 0 0 0,-26 4-9225 0 0,-25 2 3317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8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4143 0 0,'0'0'668'0'0,"1"2"588"0"0,16 43 6465 0 0,-14-37-7526 0 0,0 1 1 0 0,0-1-1 0 0,0 0 0 0 0,1 0 1 0 0,0 0-1 0 0,0-1 0 0 0,1 0 1 0 0,9 11-1 0 0,-13-17-367 0 0,3 2-1999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9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0 5063 0 0,'-1'6'934'0'0,"0"-1"0"0"0,0 1-1 0 0,-1-1 1 0 0,0 1-1 0 0,0-1 1 0 0,0 0 0 0 0,-1 0-1 0 0,-5 8 1 0 0,4-5-418 0 0,-1-1 1 0 0,-4 16-1 0 0,0-4-120 0 0,2-5-1340 0 0,4-3-3609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9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 3223 0 0,'0'0'143'0'0,"0"14"1980"0"0,-2 12 4316 0 0,2 12-4097 0 0,-1 15-2619 0 0,-3-17-1129 0 0,2-29 746 0 0</inkml:trace>
  <inkml:trace contextRef="#ctx0" brushRef="#br0" timeOffset="1">4 141 5983 0 0,'-4'3'5008'0'0,"20"-7"-2059"0"0,-9 3-2531 0 0,75-14 2117 0 0,-47 13-7202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9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89 455 0 0,'0'0'13340'0'0,"14"-6"-12321"0"0,-9 2-1005 0 0,1-1 0 0 0,-1 1 1 0 0,1-1-1 0 0,-1-1 0 0 0,-1 1 1 0 0,1-1-1 0 0,-1 1 0 0 0,0-1 0 0 0,5-9 1 0 0,-1 2-718 0 0,-3 4-416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4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73 16415 0 0,'-28'-8'3443'0'0,"48"4"-241"0"0,101-26-116 0 0,-19 4-3965 0 0,-83 22 219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20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10335 0 0,'0'0'935'0'0,"2"8"605"0"0,3 3-455 0 0,4 8 37 0 0,13 18 0 0 0,-19-32-1212 0 0,0 0 0 0 0,1 0 0 0 0,0-1 0 0 0,0 1 0 0 0,1-1 0 0 0,-1 0 0 0 0,1 0 0 0 0,7 4 0 0 0,-5-4-872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3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1 455 0 0,'0'0'16112'0'0,"1"3"-15766"0"0,5 8 39 0 0,-5-8 20 0 0,11 16 1083 0 0,-7-2-884 0 0,0 1-1 0 0,-1-1 1 0 0,0 1-1 0 0,1 25 0 0 0,-1-8-156 0 0,1 25 141 0 0,-2 64 0 0 0,-3-79-399 0 0,2 88 358 0 0,-2-102-442 0 0,0-16-94 0 0,1 1 1 0 0,1-1-1 0 0,0 0 0 0 0,6 24 0 0 0,-7-37-80 0 0,0 2-485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3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10 455 0 0,'-16'-10'20416'0'0,"22"53"-19280"0"0,-4-29-845 0 0,0 0 1 0 0,0 1-1 0 0,-2 0 0 0 0,0 19 0 0 0,-1-24-187 0 0,1-1 1 0 0,2 18-1 0 0,0 4 92 0 0,2 137 1031 0 0,1-97-768 0 0,-1-33-305 0 0,-3-32-131 0 0,0 3 3 0 0,10 31 83 0 0,13 41-95 0 0,-24-80-22 0 0,5 17-1371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3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217 116 3679 0 0,'0'0'284'0'0,"0"-1"-186"0"0,-1-1 167 0 0,1 1 0 0 0,-1 0 1 0 0,0-1-1 0 0,1 1 0 0 0,-1 0 1 0 0,0 0-1 0 0,0 0 0 0 0,0 0 0 0 0,1 0 1 0 0,-1 0-1 0 0,0 0 0 0 0,-1 0 1 0 0,1 0-1 0 0,0 0 0 0 0,-1 0 1 0 0,-4-4 1662 0 0,3 2-1218 0 0,1-1 0 0 0,-1 1 0 0 0,0 0-1 0 0,0 0 1 0 0,-1 0 0 0 0,1 1 0 0 0,0-1 0 0 0,-1 1 0 0 0,-5-3 0 0 0,8 4-102 0 0,-17-7 956 0 0,15 7-1493 0 0,0-1 0 0 0,-1 1 0 0 0,1 0 1 0 0,-1 0-1 0 0,1 0 0 0 0,-1 1 1 0 0,0-1-1 0 0,1 1 0 0 0,-1 0 1 0 0,1 0-1 0 0,-1 0 0 0 0,0 0 1 0 0,1 1-1 0 0,-1-1 0 0 0,1 1 1 0 0,-1 0-1 0 0,1 0 0 0 0,-1 1 1 0 0,1-1-1 0 0,0 1 0 0 0,0-1 0 0 0,0 1 1 0 0,0 0-1 0 0,0 0 0 0 0,0 0 1 0 0,0 1-1 0 0,0-1 0 0 0,1 1 1 0 0,-1-1-1 0 0,1 1 0 0 0,0 0 1 0 0,0 0-1 0 0,0 0 0 0 0,0 0 1 0 0,0 1-1 0 0,-1 5 0 0 0,1-4-42 0 0,-5 10 86 0 0,-6 29 0 0 0,12-37-100 0 0,0-1 0 0 0,0 0 0 0 0,1 1 0 0 0,0-1 1 0 0,0 1-1 0 0,0-1 0 0 0,3 12 0 0 0,-1-8-5 0 0,1 0 0 0 0,1 0 0 0 0,-1 0 0 0 0,1-1 0 0 0,1 0 0 0 0,0 0 0 0 0,0 0 0 0 0,1 0 0 0 0,0-1 0 0 0,0 0 0 0 0,1 0 0 0 0,0-1 0 0 0,14 12 0 0 0,-12-11 44 0 0,0-1-1 0 0,0 1 1 0 0,1-2 0 0 0,0 0-1 0 0,15 8 1 0 0,-19-12-21 0 0,0 0-1 0 0,0 0 1 0 0,1 0-1 0 0,-1-1 1 0 0,0 0-1 0 0,1 0 1 0 0,-1 0-1 0 0,1-1 1 0 0,-1 0-1 0 0,1 0 1 0 0,8-2-1 0 0,-5 0 60 0 0,-2 0-1 0 0,1-1 1 0 0,0 0 0 0 0,-1-1-1 0 0,1 0 1 0 0,-1 0 0 0 0,0-1-1 0 0,0 0 1 0 0,-1 0 0 0 0,1-1-1 0 0,-1 0 1 0 0,0 0-1 0 0,-1-1 1 0 0,0 1 0 0 0,0-1-1 0 0,0-1 1 0 0,-1 1 0 0 0,0-1-1 0 0,0 0 1 0 0,5-14 0 0 0,-7 15-29 0 0,0 0 1 0 0,0-1-1 0 0,-1 1 1 0 0,0-1-1 0 0,-1 1 1 0 0,1-1-1 0 0,-1 0 1 0 0,-1 0-1 0 0,0 1 1 0 0,0-1-1 0 0,0 0 1 0 0,-1 0-1 0 0,0 0 1 0 0,-1 1-1 0 0,1-1 1 0 0,-2 1-1 0 0,1-1 1 0 0,-1 1-1 0 0,0 0 1 0 0,0 0-1 0 0,-1 0 1 0 0,0 0-1 0 0,0 1 1 0 0,-10-12-1 0 0,1 6 17 0 0,-1 0-1 0 0,-1 0 0 0 0,1 1 1 0 0,-2 1-1 0 0,1 1 1 0 0,-27-12-1 0 0,38 19-64 0 0,-1 0-1 0 0,1 1 1 0 0,0 0 0 0 0,-1-1 0 0 0,1 2-1 0 0,-1-1 1 0 0,1 1 0 0 0,-1-1-1 0 0,1 1 1 0 0,-1 0 0 0 0,1 1-1 0 0,-1-1 1 0 0,1 1 0 0 0,-1 0 0 0 0,1 0-1 0 0,-1 0 1 0 0,-6 4 0 0 0,7-4-236 0 0,1 1 0 0 0,-1 0 0 0 0,1 0 0 0 0,0 0 0 0 0,-1 1 0 0 0,1-1 1 0 0,0 1-1 0 0,1 0 0 0 0,-1-1 0 0 0,0 1 0 0 0,1 0 0 0 0,-1 1 0 0 0,1-1 0 0 0,0 0 1 0 0,0 1-1 0 0,1-1 0 0 0,-1 1 0 0 0,1 0 0 0 0,-1-1 0 0 0,1 1 0 0 0,0 4 0 0 0,0 5-5549 0 0,3 3-1605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42.2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8263 0 0,'0'0'3426'0'0,"2"2"-2544"0"0,5 6 1306 0 0,-4-1-437 0 0,-1 8-628 0 0,-1 0 0 0 0,-1 24 0 0 0,1 8-11 0 0,0-41-966 0 0,-1 8 259 0 0,1 0-1 0 0,1 0 1 0 0,1 0 0 0 0,0 0-1 0 0,1-1 1 0 0,9 23 0 0 0,-10-25-316 0 0,-1 0 1 0 0,2 17-1 0 0,0-3 112 0 0,-2-15-42 0 0,-1-1-1 0 0,0 1 1 0 0,-1 17-1 0 0,1 10 135 0 0,1-10 58 0 0,-1 30 1 0 0,-1-20-195 0 0,-2-28-105 0 0,3 7 24 0 0,-1-15-51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43.1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41 186 8287 0 0,'-3'-14'147'0'0,"1"4"6578"0"0,-3 21-3133 0 0,-4 19-2625 0 0,4-15-605 0 0,1 0 1 0 0,0 0 0 0 0,1 0-1 0 0,-3 27 1 0 0,6-41-159 0 0,1 6 283 0 0,-1-7-480 0 0,0 0 0 0 0,0 0-1 0 0,0 0 1 0 0,0 0 0 0 0,0 0 0 0 0,0 0-1 0 0,0 0 1 0 0,0 0 0 0 0,1 0-1 0 0,-1 0 1 0 0,0 1 0 0 0,0-1-1 0 0,0 0 1 0 0,0 0 0 0 0,0 0 0 0 0,0 0-1 0 0,1 0 1 0 0,-1 0 0 0 0,0 0-1 0 0,0 0 1 0 0,0 0 0 0 0,0 0 0 0 0,0 0-1 0 0,0 0 1 0 0,1 0 0 0 0,-1 0-1 0 0,0 0 1 0 0,0 0 0 0 0,0 0-1 0 0,0 0 1 0 0,0-1 0 0 0,0 1 0 0 0,0 0-1 0 0,1 0 1 0 0,-1 0 0 0 0,0 0-1 0 0,0 0 1 0 0,0 0 0 0 0,0 0 0 0 0,0 0-1 0 0,0 0 1 0 0,0 0 0 0 0,0 0-1 0 0,0-1 1 0 0,0 1 0 0 0,1 0 0 0 0,-1 0-1 0 0,0 0 1 0 0,0 0 0 0 0,0 0-1 0 0,0 0 1 0 0,0-1 0 0 0,0 1-1 0 0,0 0 1 0 0,5-9 59 0 0,-1 0 0 0 0,0 0 0 0 0,0 0-1 0 0,4-19 1 0 0,6-43 31 0 0,-10 44-83 0 0,2-3-121 0 0,-2 12-34 0 0,-1 0 0 0 0,1-24 0 0 0,-9 88-362 0 0,-4 25 523 0 0,9-57-47 0 0,1 0 0 0 0,3 24 0 0 0,-2-31 39 0 0,-1-1 0 0 0,1 0 0 0 0,0 0-1 0 0,0 0 1 0 0,0 0 0 0 0,1-1 0 0 0,0 1-1 0 0,5 7 1 0 0,-8-12 29 0 0,1-1 0 0 0,-1 1 0 0 0,1 0 0 0 0,0 0 0 0 0,-1-1 0 0 0,1 1 0 0 0,0-1 0 0 0,-1 1 0 0 0,1 0 0 0 0,0-1 0 0 0,0 1 0 0 0,-1-1 0 0 0,1 0 0 0 0,0 1 0 0 0,0-1-1 0 0,0 0 1 0 0,0 1 0 0 0,0-1 0 0 0,-1 0 0 0 0,1 0 0 0 0,0 0 0 0 0,0 0 0 0 0,0 0 0 0 0,0 0 0 0 0,1 0 0 0 0,0 0 39 0 0,0-1-1 0 0,-1 0 1 0 0,1 0 0 0 0,-1 1-1 0 0,1-1 1 0 0,-1 0-1 0 0,1 0 1 0 0,-1 0 0 0 0,1-1-1 0 0,-1 1 1 0 0,0 0 0 0 0,2-2-1 0 0,2-4 194 0 0,0 0 0 0 0,0 0 0 0 0,-1 0 0 0 0,5-10 0 0 0,-1-4-420 0 0,-1 0-1 0 0,-1 0 0 0 0,-1 0 1 0 0,0-1-1 0 0,-2 1 0 0 0,0-1 1 0 0,-1-38-1 0 0,-7 35-5582 0 0,5 23 4867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43.6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7 10047 0 0,'0'0'912'0'0,"0"1"-753"0"0,-2 6 712 0 0,1-1 1 0 0,0 0-1 0 0,0 1 1 0 0,1 0-1 0 0,0 9 1 0 0,1-11-631 0 0,-1-1 1 0 0,1 1-1 0 0,0-1 1 0 0,0 0 0 0 0,1 1-1 0 0,-1-1 1 0 0,1 0-1 0 0,0 0 1 0 0,0 0-1 0 0,0 0 1 0 0,1 0 0 0 0,3 4-1 0 0,-6-7-203 0 0,1 0-1 0 0,0 0 1 0 0,0 0-1 0 0,-1-1 1 0 0,1 1 0 0 0,0 0-1 0 0,0-1 1 0 0,0 1-1 0 0,0 0 1 0 0,0-1-1 0 0,0 1 1 0 0,0-1 0 0 0,0 0-1 0 0,0 1 1 0 0,0-1-1 0 0,0 0 1 0 0,0 1-1 0 0,0-1 1 0 0,0 0 0 0 0,0 0-1 0 0,0 0 1 0 0,0 0-1 0 0,0 0 1 0 0,0 0-1 0 0,0 0 1 0 0,0-1 0 0 0,1 1-1 0 0,-1 0 1 0 0,0-1-1 0 0,0 1 1 0 0,0 0-1 0 0,0-1 1 0 0,-1 1-1 0 0,1-1 1 0 0,0 0 0 0 0,0 1-1 0 0,0-1 1 0 0,0 0-1 0 0,0 1 1 0 0,0-2-1 0 0,5-4 22 0 0,-1 1 0 0 0,0-1 0 0 0,0-1-1 0 0,5-8 1 0 0,-4 7-5 0 0,-3 3-49 0 0,0-1 0 0 0,0 1 0 0 0,-1-1 0 0 0,0 1 0 0 0,0-1 0 0 0,0 0 0 0 0,2-10 0 0 0,-1 1-125 0 0,-3 14 82 0 0,0 17 248 0 0,-1-8-86 0 0,1-1 0 0 0,0 0-1 0 0,0 0 1 0 0,0 0 0 0 0,1 1 0 0 0,1-1-1 0 0,-1 0 1 0 0,1 0 0 0 0,0 0 0 0 0,5 10-1 0 0,-5-14-200 0 0,-1 0 0 0 0,1 0 0 0 0,0 0 0 0 0,0 0-1 0 0,0-1 1 0 0,0 1 0 0 0,0-1 0 0 0,0 1 0 0 0,1-1-1 0 0,-1 0 1 0 0,1 0 0 0 0,0 0 0 0 0,-1 0 0 0 0,1 0 0 0 0,0-1-1 0 0,0 1 1 0 0,0-1 0 0 0,0 0 0 0 0,7 2 0 0 0,8 0-3643 0 0,-8-2-2830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43.9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4 8751 0 0,'-4'-2'910'0'0,"1"1"-682"0"0,2 0 84 0 0,0 1 0 0 0,0 0 0 0 0,-1 0-1 0 0,1 0 1 0 0,0 0 0 0 0,0 0 0 0 0,0 0 0 0 0,0 1 0 0 0,0-1 0 0 0,0 0 0 0 0,0 0 0 0 0,-1 1 0 0 0,1-1 0 0 0,0 1 0 0 0,0-1 0 0 0,0 1 0 0 0,0-1 0 0 0,1 1 0 0 0,-1 0 0 0 0,-2 1 0 0 0,-15 16 3479 0 0,16-15-3563 0 0,0 0-1 0 0,1 0 0 0 0,-1 0 1 0 0,1 0-1 0 0,-1 0 0 0 0,1 0 1 0 0,0 0-1 0 0,0 1 1 0 0,0-1-1 0 0,1 0 0 0 0,-1 1 1 0 0,1-1-1 0 0,0 1 1 0 0,0-1-1 0 0,0 1 0 0 0,0-1 1 0 0,0 1-1 0 0,1-1 0 0 0,0 4 1 0 0,0-5-140 0 0,0 0 0 0 0,0 1 0 0 0,0-1 0 0 0,0 0 1 0 0,0 1-1 0 0,0-1 0 0 0,1 0 0 0 0,-1 0 0 0 0,1 0 0 0 0,-1 0 1 0 0,1 0-1 0 0,0 0 0 0 0,0-1 0 0 0,0 1 0 0 0,0-1 0 0 0,0 1 0 0 0,0-1 1 0 0,0 0-1 0 0,1 0 0 0 0,-1 1 0 0 0,0-2 0 0 0,1 1 0 0 0,-1 0 1 0 0,0 0-1 0 0,1-1 0 0 0,2 1 0 0 0,12 0 73 0 0,0-1 0 0 0,0-1 0 0 0,-1 0 0 0 0,1-1 0 0 0,0-1 0 0 0,-1 0 0 0 0,21-8 0 0 0,-4 6-3441 0 0,-24 3 1520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4143 0 0,'0'-3'207'0'0,"0"3"-196"0"0,0-1 0 0 0,0 1 0 0 0,0-1 0 0 0,1 0 1 0 0,-1 1-1 0 0,0-1 0 0 0,0 1 0 0 0,1-1 0 0 0,-1 0 0 0 0,0 1 0 0 0,1-1 0 0 0,-1 1 0 0 0,1-1 1 0 0,-1 1-1 0 0,0-1 0 0 0,1 1 0 0 0,-1 0 0 0 0,1-1 0 0 0,0 1 0 0 0,0-1 0 0 0,23-25 7740 0 0,-18 41-4607 0 0,1 41-997 0 0,-1 97-1 0 0,-6-121-2029 0 0,6 41-1 0 0,0-5-438 0 0,-5-55-257 0 0,1 0-1 0 0,0 0 1 0 0,5 14 0 0 0,-7-25-928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7 455 0 0,'7'-6'16269'0'0,"-3"8"-16317"0"0,9 5-1395 0 0,-3 0 1841 0 0,0 0 0 0 0,0 1 0 0 0,0 0 0 0 0,-1 1 0 0 0,0 0 0 0 0,-1 0 0 0 0,0 1 0 0 0,13 21 0 0 0,-1 4 589 0 0,27 65-1 0 0,-35-71-599 0 0,-2-4-132 0 0,0 1-1 0 0,-2 0 0 0 0,-1 0 1 0 0,-1 0-1 0 0,-1 1 1 0 0,-1 0-1 0 0,-1 0 1 0 0,-2 0-1 0 0,-1 1 0 0 0,-4 32 1 0 0,1-36-207 0 0,-2-1-1 0 0,-1 1 1 0 0,0-2 0 0 0,-12 26 0 0 0,-23 41-2764 0 0,34-74 618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5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 5527 0 0,'-3'-18'11451'0'0,"6"22"-10203"0"0,3 13-588 0 0,-1 1-1 0 0,-1-1 1 0 0,4 36 0 0 0,-5-27-400 0 0,34 297 1138 0 0,-36-318-1386 0 0,0 12-31 0 0,-1-16-67 0 0,3-13-175 0 0,-2-1 152 0 0,2-16-1 0 0,1-18 51 0 0,21-52-221 0 0,-20 85 354 0 0,0 1 0 0 0,1 0 0 0 0,0 0 0 0 0,1 0 0 0 0,9-12 0 0 0,-16 25-59 0 0,1-1 0 0 0,-1 0 0 0 0,1 1 0 0 0,-1-1 0 0 0,1 0-1 0 0,-1 1 1 0 0,1-1 0 0 0,0 1 0 0 0,-1-1 0 0 0,1 1 0 0 0,0-1 0 0 0,-1 1 0 0 0,1 0 0 0 0,0-1-1 0 0,-1 1 1 0 0,1 0 0 0 0,0-1 0 0 0,0 1 0 0 0,-1 0 0 0 0,1 0 0 0 0,0 0 0 0 0,0 0 0 0 0,0 0-1 0 0,-1 0 1 0 0,3 0 0 0 0,-2 0 13 0 0,0 1 1 0 0,1-1-1 0 0,-1 1 0 0 0,0 0 1 0 0,1-1-1 0 0,-1 1 0 0 0,0 0 0 0 0,0 0 1 0 0,0 0-1 0 0,0 0 0 0 0,0 0 0 0 0,2 2 1 0 0,1 3 61 0 0,0 0 1 0 0,0 0 0 0 0,0 1-1 0 0,3 8 1 0 0,4 13-21 0 0,3 8 205 0 0,34 62-1 0 0,-42-88-238 0 0,1 0 0 0 0,0-1 0 0 0,0 0 0 0 0,0 0 1 0 0,1-1-1 0 0,1 0 0 0 0,-1 0 0 0 0,1-1 0 0 0,1 0 0 0 0,16 10 0 0 0,-21-15-19 0 0,0-1-1 0 0,-1 1 1 0 0,2-1 0 0 0,-1 0-1 0 0,0 0 1 0 0,0 0-1 0 0,0-1 1 0 0,0 1 0 0 0,0-1-1 0 0,1-1 1 0 0,-1 1 0 0 0,0-1-1 0 0,0 0 1 0 0,0 0-1 0 0,0 0 1 0 0,0-1 0 0 0,0 0-1 0 0,0 0 1 0 0,0 0-1 0 0,-1 0 1 0 0,6-5 0 0 0,-2 3 10 0 0,-1-1 1 0 0,0 0 0 0 0,0-1 0 0 0,-1 1 0 0 0,1-1-1 0 0,-1-1 1 0 0,-1 1 0 0 0,1-1 0 0 0,-1 0-1 0 0,0 0 1 0 0,7-16 0 0 0,-8 15-11 0 0,-1-1 0 0 0,0 0 1 0 0,0 0-1 0 0,-1 0 0 0 0,-1 0 1 0 0,1-1-1 0 0,-1 1 0 0 0,-1 0 1 0 0,0-13-1 0 0,-1 18-5 0 0,1 1-1 0 0,-1-1 1 0 0,0 0 0 0 0,0 0-1 0 0,0 1 1 0 0,0-1 0 0 0,-1 0-1 0 0,1 1 1 0 0,-1-1-1 0 0,0 1 1 0 0,0 0 0 0 0,-1 0-1 0 0,1 0 1 0 0,0 0 0 0 0,-1 0-1 0 0,0 0 1 0 0,0 1-1 0 0,0-1 1 0 0,0 1 0 0 0,0 0-1 0 0,0-1 1 0 0,-1 2 0 0 0,1-1-1 0 0,-7-2 1 0 0,7 3 14 0 0,1 0 1 0 0,-1 0 0 0 0,1 0 0 0 0,-1 1-1 0 0,1-1 1 0 0,-1 1 0 0 0,0 0-1 0 0,1 0 1 0 0,-1 0 0 0 0,1 0-1 0 0,-1 0 1 0 0,0 0 0 0 0,1 1-1 0 0,-1-1 1 0 0,1 1 0 0 0,-1 0-1 0 0,1 0 1 0 0,-1 0 0 0 0,1 0-1 0 0,0 0 1 0 0,-1 0 0 0 0,1 1 0 0 0,0-1-1 0 0,-3 4 1 0 0,2-3-14 0 0,0 1 1 0 0,1 1-1 0 0,0-1 1 0 0,-1 0-1 0 0,1 1 1 0 0,0-1-1 0 0,0 1 1 0 0,1-1-1 0 0,-1 1 1 0 0,1 0-1 0 0,0 0 1 0 0,0 0-1 0 0,0 0 1 0 0,0 0-1 0 0,1 5 0 0 0,-1-2-10 0 0,1 0-1 0 0,0 0 0 0 0,1 1 1 0 0,0-1-1 0 0,0 0 0 0 0,1 0 1 0 0,0 0-1 0 0,0 0 1 0 0,0 0-1 0 0,1-1 0 0 0,6 12 1 0 0,-4-10-35 0 0,1 0 1 0 0,-1 0 0 0 0,2-1-1 0 0,-1 0 1 0 0,1 0 0 0 0,0 0 0 0 0,1-1-1 0 0,9 6 1 0 0,-4-2-347 0 0,1-2 0 0 0,0 0-1 0 0,24 10 1 0 0,-31-15-219 0 0,1-1 0 0 0,-1 0 0 0 0,1 0-1 0 0,0-1 1 0 0,0 0 0 0 0,-1 0 0 0 0,1-1-1 0 0,0 0 1 0 0,12-1 0 0 0,-3-2-2042 0 0,-1-1-3413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19 122 9215 0 0,'0'0'33'0'0,"-1"0"-1"0"0,1 0 1 0 0,-1 0-1 0 0,1 0 1 0 0,0 0 0 0 0,-1 0-1 0 0,1 0 1 0 0,0 0-1 0 0,-1-1 1 0 0,1 1-1 0 0,0 0 1 0 0,-1 0-1 0 0,1 0 1 0 0,0 0-1 0 0,-1 0 1 0 0,1-1-1 0 0,0 1 1 0 0,-1 0-1 0 0,1 0 1 0 0,0-1 0 0 0,0 1-1 0 0,-1 0 1 0 0,1 0-1 0 0,0-1 1 0 0,0 1-1 0 0,0 0 1 0 0,-1-1-1 0 0,1 1 1 0 0,0-1-1 0 0,0-10 58 0 0,-9 0 4188 0 0,9 9-4198 0 0,0 0 1 0 0,0 1-1 0 0,0-1 0 0 0,0 0 0 0 0,0 0 0 0 0,1 0 0 0 0,-1 1 0 0 0,1-1 0 0 0,-1 0 0 0 0,1 0 1 0 0,0 1-1 0 0,0-1 0 0 0,0 1 0 0 0,-1-1 0 0 0,1 1 0 0 0,1-1 0 0 0,-1 1 0 0 0,0-1 0 0 0,0 1 1 0 0,2-1-1 0 0,4-5 72 0 0,1 1 1 0 0,13-9-1 0 0,-9 7 182 0 0,-8 5-256 0 0,0 1 0 0 0,0-1 1 0 0,1 1-1 0 0,-1 0 0 0 0,1 0 1 0 0,-1 0-1 0 0,1 1 0 0 0,0-1 1 0 0,0 1-1 0 0,-1 0 0 0 0,1 1 1 0 0,0-1-1 0 0,0 1 1 0 0,0 0-1 0 0,0 0 0 0 0,0 1 1 0 0,0-1-1 0 0,0 1 0 0 0,-1 0 1 0 0,1 0-1 0 0,0 1 0 0 0,0-1 1 0 0,-1 1-1 0 0,1 0 0 0 0,-1 1 1 0 0,0-1-1 0 0,0 1 1 0 0,0-1-1 0 0,0 1 0 0 0,0 1 1 0 0,0-1-1 0 0,-1 0 0 0 0,1 1 1 0 0,-1 0-1 0 0,0 0 0 0 0,0 0 1 0 0,-1 0-1 0 0,1 0 0 0 0,-1 0 1 0 0,0 1-1 0 0,0-1 0 0 0,2 9 1 0 0,-2-6-50 0 0,0 1 0 0 0,-1-1 0 0 0,-1 1-1 0 0,1-1 1 0 0,-1 1 0 0 0,0 0 0 0 0,-1-1 0 0 0,0 1 0 0 0,0-1 0 0 0,0 1 0 0 0,-1-1 0 0 0,0 1-1 0 0,-1-1 1 0 0,1 0 0 0 0,-2 0 0 0 0,1 0 0 0 0,-1-1 0 0 0,0 1 0 0 0,0-1 0 0 0,0 0 0 0 0,-1 0-1 0 0,0 0 1 0 0,-9 8 0 0 0,7-8-33 0 0,-1 0 0 0 0,0 0 0 0 0,-11 7 1 0 0,17-12-7 0 0,1 0 0 0 0,-1 0 0 0 0,0 0 0 0 0,-1 0 0 0 0,1 0 0 0 0,0 0 0 0 0,0-1 0 0 0,0 1 0 0 0,0-1 0 0 0,-1 0 0 0 0,1 1 0 0 0,0-1 0 0 0,0 0 0 0 0,-1 0 0 0 0,1-1 0 0 0,0 1 0 0 0,0 0 0 0 0,-1-1 0 0 0,1 1 0 0 0,-3-2 0 0 0,4 2-7 0 0,1-1 0 0 0,-1 1 0 0 0,0 0 0 0 0,1-1 0 0 0,-1 1 0 0 0,1 0 0 0 0,-1-1 0 0 0,0 1 0 0 0,1-1 0 0 0,-1 1 0 0 0,1-1 0 0 0,-1 1 0 0 0,1-1 0 0 0,-1 0 1 0 0,1 1-1 0 0,0-1 0 0 0,-1 1 0 0 0,1-1 0 0 0,0 0 0 0 0,-1 1 0 0 0,1-1 0 0 0,0 0 0 0 0,0 0 0 0 0,0 1 0 0 0,0-1 0 0 0,0-1 0 0 0,0 1-7 0 0,0 0 0 0 0,0 0-1 0 0,1-1 1 0 0,-1 1 0 0 0,1 0 0 0 0,-1 0-1 0 0,1 0 1 0 0,-1 0 0 0 0,1-1 0 0 0,0 1-1 0 0,0 0 1 0 0,0 0 0 0 0,1-1 0 0 0,1-1-11 0 0,0 0 0 0 0,1 0 0 0 0,-1 1 0 0 0,1-1 0 0 0,-1 1 1 0 0,1 0-1 0 0,8-3 0 0 0,-6 3 74 0 0,0 1 0 0 0,0 0 0 0 0,0 0 0 0 0,0 0 1 0 0,0 1-1 0 0,0 0 0 0 0,0 0 0 0 0,0 0 0 0 0,1 1 0 0 0,-1 0 1 0 0,0 1-1 0 0,0-1 0 0 0,0 1 0 0 0,-1 0 0 0 0,1 0 0 0 0,0 1 0 0 0,-1 0 1 0 0,0 0-1 0 0,1 0 0 0 0,-1 0 0 0 0,8 8 0 0 0,37 35-152 0 0,-31-32-2878 0 0,-14-9 1511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9671 0 0,'0'-1'34'0'0,"0"0"0"0"0,0 0 0 0 0,0 1 0 0 0,0-1 0 0 0,0 0 0 0 0,1 1 0 0 0,-1-1 0 0 0,0 0 0 0 0,1 1 0 0 0,-1-1 0 0 0,0 0-1 0 0,1 1 1 0 0,-1-1 0 0 0,1 1 0 0 0,-1-1 0 0 0,1 1 0 0 0,-1-1 0 0 0,1 1 0 0 0,-1-1 0 0 0,1 1 0 0 0,1-1 0 0 0,15-3 723 0 0,-9 3-117 0 0,-5 1-325 0 0,0 1 0 0 0,0-1-1 0 0,1 0 1 0 0,-1 1-1 0 0,0-1 1 0 0,0 1 0 0 0,0 0-1 0 0,0 0 1 0 0,0 1-1 0 0,0-1 1 0 0,0 0 0 0 0,0 1-1 0 0,0 0 1 0 0,-1 0-1 0 0,1 0 1 0 0,-1 0 0 0 0,1 0-1 0 0,3 4 1 0 0,3 4 158 0 0,0 1 0 0 0,15 22 1 0 0,-10-10-11 0 0,-2 1 1 0 0,0 0 0 0 0,-1 0 0 0 0,-1 1 0 0 0,-2 1 0 0 0,0-1 0 0 0,-2 1 0 0 0,-1 1 0 0 0,-1-1-1 0 0,-1 1 1 0 0,-1 0 0 0 0,-4 52 0 0 0,0-52 26 0 0,-11 53 0 0 0,-3-29-1233 0 0,11-39-898 0 0,0-1 1 0 0,-9 14-1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 13183 0 0,'0'0'604'0'0,"-1"-4"200"0"0,0 3-689 0 0,1 1 0 0 0,0-1 0 0 0,-1 1 0 0 0,1-1 0 0 0,0 1 0 0 0,0-1 0 0 0,0 1 0 0 0,-1-1 0 0 0,1 0 0 0 0,0 1-1 0 0,0-1 1 0 0,0 1 0 0 0,0-1 0 0 0,0 0 0 0 0,0 1 0 0 0,0-1 0 0 0,0 1 0 0 0,1-1 0 0 0,-1 0 0 0 0,0 1 0 0 0,0-1 0 0 0,0 1-1 0 0,1-1 1 0 0,-1 1 0 0 0,0-1 0 0 0,1 1 0 0 0,-1-1 0 0 0,0 1 0 0 0,1-1 0 0 0,-1 1 0 0 0,1-1 0 0 0,-1 1 0 0 0,0 0 0 0 0,2-1 0 0 0,-2 0 24 0 0,1 1 1 0 0,-1 0-1 0 0,1 0 0 0 0,0 0 1 0 0,-1 0-1 0 0,1 0 1 0 0,0 0-1 0 0,-1 0 1 0 0,1 0-1 0 0,-1 0 1 0 0,1 0-1 0 0,0 0 1 0 0,-1 0-1 0 0,1 0 1 0 0,-1 1-1 0 0,1-1 1 0 0,0 0-1 0 0,-1 0 1 0 0,1 1-1 0 0,-1-1 1 0 0,1 0-1 0 0,-1 1 1 0 0,1-1-1 0 0,0 1 0 0 0,2 3-4 0 0,0 0 0 0 0,-1 0-1 0 0,1 0 1 0 0,-1 1 0 0 0,0-1-1 0 0,0 1 1 0 0,0-1 0 0 0,-1 1-1 0 0,2 5 1 0 0,6 47 161 0 0,-7-37-228 0 0,13 178-2524 0 0,-12-181-47 0 0,0-6-2948 0 0,-1-4-351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1839 0 0,'6'-44'913'0'0,"-3"30"3248"0"0,0 0 1 0 0,9-22 2122 0 0,-12 37-5909 0 0,3 5-220 0 0,0-1 1 0 0,0 1 0 0 0,-1 0-1 0 0,0-1 1 0 0,0 1-1 0 0,0 8 1 0 0,5 41 341 0 0,-4-25-316 0 0,27 145 327 0 0,-13-100-8264 0 0,-15-66 2454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5063 0 0,'-9'4'12940'0'0,"19"-1"-12174"0"0,30-2 93 0 0,-20-1-1912 0 0,22 4 0 0 0,-29-2-62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4143 0 0,'0'0'319'0'0,"13"-2"2329"0"0,22-1 7251 0 0,-20 3-9091 0 0,0 0-1 0 0,0 1 0 0 0,25 6 0 0 0,-38-7-762 0 0,-1 0 0 0 0,0 0 0 0 0,0 1 0 0 0,0-1 0 0 0,0 0 0 0 0,0 1 1 0 0,0-1-1 0 0,0 1 0 0 0,0 0 0 0 0,0-1 0 0 0,0 1 0 0 0,0 0 0 0 0,0-1 0 0 0,0 1 0 0 0,0 0 0 0 0,0 0 0 0 0,0 0 0 0 0,-1 0 1 0 0,2 1-1 0 0,-2-1-15 0 0,0 0 0 0 0,1 0 0 0 0,-1 0 0 0 0,0 0 0 0 0,0 0 0 0 0,0 0 1 0 0,0 0-1 0 0,0-1 0 0 0,-1 1 0 0 0,1 0 0 0 0,0 0 0 0 0,0 0 0 0 0,0 0 1 0 0,-1 0-1 0 0,1 0 0 0 0,-1-1 0 0 0,1 1 0 0 0,0 0 0 0 0,-2 1 0 0 0,-1 2 21 0 0,0 0 0 0 0,-1 0 0 0 0,0 0-1 0 0,0-1 1 0 0,0 1 0 0 0,-8 5 0 0 0,-10 8 7 0 0,17-13-63 0 0,0 1 0 0 0,0-2-1 0 0,-8 6 1 0 0,-7 3-563 0 0,20-11 438 0 0,0-1-177 0 0,0 1 286 0 0,1 0 0 0 0,-1-1 0 0 0,0 1 0 0 0,1-1 0 0 0,-1 1 0 0 0,0 0 0 0 0,1-1 0 0 0,-1 1 0 0 0,1-1 0 0 0,-1 1 0 0 0,1-1 0 0 0,0 0 0 0 0,-1 1 0 0 0,1-1 0 0 0,-1 1 0 0 0,1-1 0 0 0,1 1 0 0 0,13 5-66 0 0,-13-5 53 0 0,46 14-14 0 0,7 3 402 0 0,-49-15-177 0 0,0-1 0 0 0,-1 1 0 0 0,0 0 0 0 0,1 1-1 0 0,-1-1 1 0 0,9 9 0 0 0,-13-11-122 0 0,-1-1 0 0 0,1 1-1 0 0,0 0 1 0 0,-1 0 0 0 0,1 0-1 0 0,0 0 1 0 0,-1 0 0 0 0,1 0 0 0 0,-1 0-1 0 0,1 0 1 0 0,-1 0 0 0 0,0 0-1 0 0,1 0 1 0 0,-1 0 0 0 0,0 0-1 0 0,0 0 1 0 0,0 0 0 0 0,0 0 0 0 0,0 0-1 0 0,0 0 1 0 0,0 2 0 0 0,-1-1 34 0 0,1 0 0 0 0,-1 1 0 0 0,0-1 0 0 0,0 0 0 0 0,0 0 0 0 0,0 0 0 0 0,0 0 0 0 0,-1 0 0 0 0,-2 3 0 0 0,-3 2 79 0 0,0-1 0 0 0,0 1 0 0 0,-14 8 0 0 0,21-15-169 0 0,-6 4-145 0 0,1 0-1 0 0,-1-1 0 0 0,0 1 1 0 0,0-1-1 0 0,0-1 0 0 0,0 1 1 0 0,0-1-1 0 0,-1 0 0 0 0,1-1 1 0 0,-1 0-1 0 0,1 1 0 0 0,-1-2 1 0 0,1 1-1 0 0,-1-1 0 0 0,-7-1 1 0 0,7-1-1799 0 0,0-3-3310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85 6911 0 0,'-3'-18'2518'0'0,"3"18"-2292"0"0,0-1 1 0 0,0 1-1 0 0,0 0 0 0 0,0-1 1 0 0,0 1-1 0 0,0 0 1 0 0,0-1-1 0 0,0 1 1 0 0,0 0-1 0 0,0-1 0 0 0,-1 1 1 0 0,1 0-1 0 0,0-1 1 0 0,-2-1 1584 0 0,2 2-1584 0 0,0 0-1 0 0,0 0 0 0 0,-1 0 1 0 0,1-1-1 0 0,0 1 1 0 0,-1 0-1 0 0,1 0 1 0 0,0 0-1 0 0,-1 0 0 0 0,1 0 1 0 0,0 0-1 0 0,-1 0 1 0 0,1 0-1 0 0,0 0 1 0 0,-1 0-1 0 0,1 0 0 0 0,0 0 1 0 0,-1 0-1 0 0,-1 0-34 0 0,1 1-1 0 0,0 0 1 0 0,0 0-1 0 0,-1 0 0 0 0,1-1 1 0 0,0 1-1 0 0,0 0 1 0 0,0 1-1 0 0,0-1 1 0 0,-1 1-1 0 0,-20 32-211 0 0,14-20 177 0 0,1 1 0 0 0,0 0 0 0 0,-6 22 0 0 0,11-29-143 0 0,0-1 0 0 0,1 1 0 0 0,0-1 0 0 0,0 1-1 0 0,1 0 1 0 0,0-1 0 0 0,0 1 0 0 0,0-1 0 0 0,3 13-1 0 0,-1-16 12 0 0,-1 0-1 0 0,0 0 0 0 0,1 0 0 0 0,0-1 1 0 0,0 1-1 0 0,0-1 0 0 0,0 1 0 0 0,1-1 0 0 0,-1 1 1 0 0,1-1-1 0 0,0 0 0 0 0,0 0 0 0 0,0-1 0 0 0,0 1 1 0 0,1-1-1 0 0,3 3 0 0 0,-2-2 26 0 0,-1-1 0 0 0,1 0 0 0 0,0 0 0 0 0,0 0 0 0 0,-1 0 0 0 0,1-1 0 0 0,1 0 0 0 0,-1 0 0 0 0,0 0 0 0 0,0-1 0 0 0,0 1 0 0 0,8-2 0 0 0,-3 0 80 0 0,0-1-1 0 0,0-1 1 0 0,-1 0 0 0 0,1 0-1 0 0,-1-1 1 0 0,1 0 0 0 0,-1-1 0 0 0,0 1-1 0 0,-1-2 1 0 0,1 1 0 0 0,-1-2-1 0 0,0 1 1 0 0,-1-1 0 0 0,0 0 0 0 0,0 0-1 0 0,8-11 1 0 0,-12 14-64 0 0,-1 0 1 0 0,0 0-1 0 0,0 1 1 0 0,0-1-1 0 0,-1-1 0 0 0,1 1 1 0 0,-1 0-1 0 0,0 0 0 0 0,0 0 1 0 0,-1-1-1 0 0,1 1 1 0 0,-1 0-1 0 0,0-1 0 0 0,0 1 1 0 0,0 0-1 0 0,-1-1 0 0 0,1 1 1 0 0,-1 0-1 0 0,-2-7 1 0 0,0 4 0 0 0,0-1 1 0 0,0 1 0 0 0,0 1-1 0 0,-1-1 1 0 0,0 0 0 0 0,-1 1-1 0 0,1 0 1 0 0,-1 0 0 0 0,0 0-1 0 0,-7-5 1 0 0,9 8-60 0 0,-12-11-55 0 0,0 1 1 0 0,-1 0 0 0 0,0 2-1 0 0,-35-20 1 0 0,50 30-84 0 0,-1 1 0 0 0,0-1-1 0 0,1 1 1 0 0,-1-1 0 0 0,0 1 0 0 0,0 0-1 0 0,0 0 1 0 0,1 0 0 0 0,-1 0 0 0 0,-3 0 0 0 0,-4 0-2123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14367 0 0,'0'0'2490'0'0,"4"10"606"0"0,1 17-2449 0 0,1 38 0 0 0,1 0-1363 0 0,-3-29-3742 0 0,-4-32 2475 0 0,1 8-4084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15143 0 0,'0'0'1372'0'0,"12"-7"830"0"0,-3 4-1354 0 0,0 0 1 0 0,0 1-1 0 0,1-1 1 0 0,0 2 0 0 0,15-2-1 0 0,22-4 40 0 0,5 3-1890 0 0,-40 1-245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1:12:25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4143 0 0,'0'0'668'0'0,"1"2"588"0"0,16 43 6465 0 0,-14-37-7526 0 0,0 1 1 0 0,0-1-1 0 0,0 0 0 0 0,1 0 1 0 0,0 0-1 0 0,0-1 0 0 0,1 0 1 0 0,9 11-1 0 0,-13-17-367 0 0,3 2-1999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5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54 919 0 0,'-4'-19'-1079'0'0,"3"17"1689"0"0,0 0 1 0 0,0-1 0 0 0,0 1 0 0 0,0 0 0 0 0,0 0 0 0 0,-1 0 0 0 0,1 0 1 0 0,-2-2-1 0 0,1 3-14 0 0,0-1-1 0 0,0 1 1 0 0,0 0 0 0 0,0-1 0 0 0,0 1 0 0 0,0 0 0 0 0,0 0 0 0 0,0 0 0 0 0,0 1 0 0 0,0-1 0 0 0,0 1 0 0 0,-1-1 0 0 0,1 1 0 0 0,0-1-1 0 0,0 1 1 0 0,-1 0 0 0 0,-1 0 0 0 0,-2 0-226 0 0,1 1-1 0 0,0-1 0 0 0,0 1 0 0 0,0 0 1 0 0,0 1-1 0 0,0-1 0 0 0,0 1 1 0 0,0 0-1 0 0,0 0 0 0 0,-8 5 1 0 0,10-5-278 0 0,-1 1-1 0 0,0-1 1 0 0,1 1 0 0 0,0 0 0 0 0,-1 0 0 0 0,1 1 0 0 0,1-1 0 0 0,-1 1 0 0 0,0-1-1 0 0,1 1 1 0 0,0 0 0 0 0,0 0 0 0 0,0 0 0 0 0,0 0 0 0 0,0 0 0 0 0,1 0 0 0 0,0 1 0 0 0,0-1-1 0 0,0 0 1 0 0,0 8 0 0 0,1-8-98 0 0,0-1 1 0 0,0 1-1 0 0,0 0 0 0 0,1 0 1 0 0,0 0-1 0 0,-1-1 0 0 0,1 1 1 0 0,1 0-1 0 0,-1-1 0 0 0,0 1 0 0 0,1-1 1 0 0,0 1-1 0 0,0-1 0 0 0,0 0 1 0 0,0 0-1 0 0,0 0 0 0 0,1 0 1 0 0,-1 0-1 0 0,1 0 0 0 0,0 0 0 0 0,0-1 1 0 0,0 0-1 0 0,0 0 0 0 0,0 1 1 0 0,1-2-1 0 0,-1 1 0 0 0,1 0 1 0 0,-1-1-1 0 0,1 1 0 0 0,0-1 0 0 0,-1 0 1 0 0,1-1-1 0 0,0 1 0 0 0,0 0 1 0 0,-1-1-1 0 0,1 0 0 0 0,0 0 1 0 0,0 0-1 0 0,7-2 0 0 0,-5 2-29 0 0,-1-1 0 0 0,1 0 0 0 0,0-1 0 0 0,0 1 0 0 0,-1-1 0 0 0,1 0 0 0 0,-1-1 0 0 0,0 1 0 0 0,0-1 0 0 0,0 0 0 0 0,0 0 0 0 0,0-1 0 0 0,0 0 0 0 0,-1 1 0 0 0,0-2 0 0 0,0 1 0 0 0,0 0 0 0 0,0-1 0 0 0,-1 1 0 0 0,1-1 0 0 0,-1 0 0 0 0,0-1 0 0 0,4-9 0 0 0,-7 12 72 0 0,1 0 0 0 0,-1 0 0 0 0,1 1 0 0 0,-1-1 0 0 0,0 0 0 0 0,0 0 0 0 0,0 1 0 0 0,0-1 0 0 0,0 0 0 0 0,-1 0 0 0 0,1 1 0 0 0,-1-1 0 0 0,-2-4 0 0 0,3 6-11 0 0,0 1 1 0 0,0 0-1 0 0,0 0 0 0 0,0-1 0 0 0,-1 1 1 0 0,1 0-1 0 0,0 0 0 0 0,0-1 0 0 0,0 1 1 0 0,-1 0-1 0 0,1 0 0 0 0,0-1 0 0 0,0 1 1 0 0,-1 0-1 0 0,1 0 0 0 0,0 0 0 0 0,-1 0 1 0 0,1-1-1 0 0,0 1 0 0 0,0 0 0 0 0,-1 0 1 0 0,1 0-1 0 0,0 0 0 0 0,-1 0 0 0 0,1 0 1 0 0,0 0-1 0 0,-1 0 0 0 0,1 0 0 0 0,0 0 1 0 0,-1 0-1 0 0,1 0 0 0 0,0 0 0 0 0,-1 0 1 0 0,1 0-1 0 0,0 0 0 0 0,-1 0 0 0 0,1 1 1 0 0,0-1-1 0 0,0 0 0 0 0,-1 0 0 0 0,1 0 1 0 0,0 0-1 0 0,-1 1 0 0 0,1-1 0 0 0,0 0 1 0 0,0 0-1 0 0,-1 1 0 0 0,-9 11 537 0 0,9-8-541 0 0,0 0 1 0 0,0-1-1 0 0,1 1 0 0 0,-1 0 0 0 0,1 0 1 0 0,0 0-1 0 0,0 0 0 0 0,0-1 0 0 0,1 1 0 0 0,-1 0 1 0 0,1 0-1 0 0,0-1 0 0 0,0 1 0 0 0,3 5 1 0 0,0 2-181 0 0,1-1 1 0 0,0 0 0 0 0,12 16 0 0 0,-15-24-32 0 0,0 0-1 0 0,0 0 1 0 0,0 1 0 0 0,0-1-1 0 0,0 0 1 0 0,0-1-1 0 0,1 1 1 0 0,3 2-1 0 0,14 2-3884 0 0,-10-5-2462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1:12:25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0 5063 0 0,'-1'6'934'0'0,"0"-1"0"0"0,0 1-1 0 0,-1-1 1 0 0,0 1-1 0 0,0-1 1 0 0,0 0 0 0 0,-1 0-1 0 0,-5 8 1 0 0,4-5-418 0 0,-1-1 1 0 0,-4 16-1 0 0,0-4-120 0 0,2-5-1340 0 0,4-3-3609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1:12:25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 3223 0 0,'0'0'143'0'0,"0"14"1980"0"0,-2 12 4316 0 0,2 12-4097 0 0,-1 15-2619 0 0,-3-17-1129 0 0,2-29 746 0 0</inkml:trace>
  <inkml:trace contextRef="#ctx0" brushRef="#br0" timeOffset="1">4 141 5983 0 0,'-4'3'5008'0'0,"20"-7"-2059"0"0,-9 3-2531 0 0,75-14 2117 0 0,-47 13-7202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1:12:25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89 455 0 0,'0'0'13340'0'0,"14"-6"-12321"0"0,-9 2-1005 0 0,1-1 0 0 0,-1 1 1 0 0,1-1-1 0 0,-1-1 0 0 0,-1 1 1 0 0,1-1-1 0 0,-1 1 0 0 0,0-1 0 0 0,5-9 1 0 0,-1 2-718 0 0,-3 4-416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1:12:25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10335 0 0,'0'0'935'0'0,"2"8"605"0"0,3 3-455 0 0,4 8 37 0 0,13 18 0 0 0,-19-32-1212 0 0,0 0 0 0 0,1 0 0 0 0,0-1 0 0 0,0 1 0 0 0,1-1 0 0 0,-1 0 0 0 0,1 0 0 0 0,7 4 0 0 0,-5-4-872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51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 15983 0 0,'-7'-32'2755'0'0,"1"49"-727"0"0,5-11-1859 0 0,0 0 0 0 0,0 0 0 0 0,0 0 0 0 0,1 0 0 0 0,0 0 0 0 0,2 8 0 0 0,7 39-24 0 0,-6-38 9 0 0,37 158 784 0 0,-33-150-993 0 0,2 1 0 0 0,0-2 0 0 0,1 1-1 0 0,2-2 1 0 0,16 26 0 0 0,-28-47 36 0 0,5 7-769 0 0,0 0 0 0 0,1 0 0 0 0,7 7 0 0 0,4-2-5066 0 0,-10-8 3927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5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59 15663 0 0,'-6'1'1626'0'0,"-1"1"3529"0"0,28-8-2971 0 0,161-21 575 0 0,-107 17-2419 0 0,-14 2-272 0 0,-3 0-2989 0 0,-42 5 1390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4:47.0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6 193 8751 0 0,'0'0'674'0'0,"0"2"-438"0"0,6 106 2944 0 0,33 99-1242 0 0,18-2-1614 0 0,-51-186-135 0 0,-3-11 52 0 0,0 2 0 0 0,0-1 0 0 0,-1 0 0 0 0,1 17 0 0 0,-3-25 611 0 0,-1-3-618 0 0,-10-17 71 0 0,0 0 1 0 0,-16-42-1 0 0,-9-47-57 0 0,23 61-360 0 0,3 0-1 0 0,2-1 0 0 0,1 0 1 0 0,3 0-1 0 0,4-93 0 0 0,1 126 131 0 0,0 1 0 0 0,0 0 0 0 0,2 0 0 0 0,0 0 0 0 0,0 0 0 0 0,1 0 0 0 0,7-16 0 0 0,-5 22 8 0 0,-1 1 0 0 0,1 0 0 0 0,0 0 0 0 0,0 0 0 0 0,1 0 0 0 0,0 1 0 0 0,0 0 0 0 0,0 1 0 0 0,10-6 0 0 0,-15 10-7 0 0,-1 0-1 0 0,1 0 1 0 0,0 0-1 0 0,0 0 1 0 0,0 0-1 0 0,0 1 1 0 0,0-1-1 0 0,1 1 1 0 0,-1-1 0 0 0,0 1-1 0 0,0 0 1 0 0,0 0-1 0 0,0 0 1 0 0,0 0-1 0 0,0 0 1 0 0,1 0-1 0 0,2 1 1 0 0,-2 0 2 0 0,0 1 0 0 0,0-1 0 0 0,0 1 1 0 0,0-1-1 0 0,0 1 0 0 0,0 0 0 0 0,0 0 0 0 0,-1 0 1 0 0,1 0-1 0 0,3 4 0 0 0,-2-1 22 0 0,1 1 0 0 0,-1-1 0 0 0,0 1 0 0 0,-1 0 0 0 0,1 0-1 0 0,-1 1 1 0 0,-1-1 0 0 0,1 1 0 0 0,-1-1 0 0 0,2 10 0 0 0,-1 3 11 0 0,-2 0 0 0 0,0 0 1 0 0,-1-1-1 0 0,-5 32 0 0 0,0-19 16 0 0,-17 60 0 0 0,-35 61 148 0 0,54-142-231 0 0,0 0 1 0 0,1 0-1 0 0,1 0 0 0 0,-1 0 0 0 0,2 1 0 0 0,-1-1 0 0 0,3 19 1 0 0,-1-26 10 0 0,0 1 0 0 0,0-1 0 0 0,1 0 1 0 0,-1-1-1 0 0,1 1 0 0 0,0 0 1 0 0,0 0-1 0 0,0-1 0 0 0,0 1 0 0 0,4 3 1 0 0,0 0 1 0 0,1 0 1 0 0,12 8-1 0 0,-5-7 13 0 0,0-1 0 0 0,0 0 0 0 0,0-1-1 0 0,26 6 1 0 0,-33-10-4 0 0,0 0 0 0 0,0 0-1 0 0,0 0 1 0 0,0-1 0 0 0,0 0 0 0 0,0-1-1 0 0,8-1 1 0 0,49-12 117 0 0,-45 8-82 0 0,-9 3-21 0 0,0 0 0 0 0,-1 0 0 0 0,1-2 0 0 0,-1 1 0 0 0,0-1 0 0 0,0 0 0 0 0,12-10 0 0 0,-16 10-9 0 0,1 1-1 0 0,-1-1 0 0 0,0-1 1 0 0,0 1-1 0 0,0-1 0 0 0,-1 0 1 0 0,0 0-1 0 0,0 0 0 0 0,-1-1 1 0 0,0 1-1 0 0,3-9 0 0 0,-4 8 16 0 0,0 0-1 0 0,0 0 0 0 0,-1 0 1 0 0,0 0-1 0 0,-1 0 0 0 0,0 0 1 0 0,0 0-1 0 0,0 0 0 0 0,-3-14 1 0 0,2 18-15 0 0,0 0 0 0 0,0-1 0 0 0,0 1-1 0 0,0 0 1 0 0,0 0 0 0 0,0 0 0 0 0,-1 0 0 0 0,0 0 0 0 0,1 0 0 0 0,-1 0 0 0 0,0 1 0 0 0,-1-1 0 0 0,1 1-1 0 0,0-1 1 0 0,-1 1 0 0 0,1 0 0 0 0,-1 0 0 0 0,0 0 0 0 0,0 0 0 0 0,1 1 0 0 0,-1-1 0 0 0,0 1 0 0 0,-4-2 0 0 0,5 3 1 0 0,0-1 0 0 0,0 1 1 0 0,1-1-1 0 0,-1 1 0 0 0,0 0 1 0 0,0 0-1 0 0,0 0 0 0 0,0 0 1 0 0,0 0-1 0 0,0 0 0 0 0,1 0 1 0 0,-1 1-1 0 0,0-1 0 0 0,0 1 1 0 0,0-1-1 0 0,1 1 0 0 0,-1 0 1 0 0,0-1-1 0 0,1 1 0 0 0,-1 0 1 0 0,0 0-1 0 0,1 0 1 0 0,-1 1-1 0 0,1-1 0 0 0,0 0 1 0 0,-1 1-1 0 0,1-1 0 0 0,0 0 1 0 0,0 1-1 0 0,0 0 0 0 0,0-1 1 0 0,0 1-1 0 0,0 0 0 0 0,-1 3 1 0 0,0 0 31 0 0,0 1 0 0 0,1-1 0 0 0,-1 1 0 0 0,1 0 0 0 0,0-1 0 0 0,1 1 0 0 0,-1 0 0 0 0,1 0 0 0 0,1 0 0 0 0,0 6 0 0 0,0-2-10 0 0,1 0-1 0 0,1 0 1 0 0,0 0-1 0 0,0-1 1 0 0,1 1-1 0 0,0-1 0 0 0,0 0 1 0 0,1 0-1 0 0,0 0 1 0 0,1-1-1 0 0,0 0 1 0 0,0 0-1 0 0,1-1 1 0 0,0 1-1 0 0,0-1 1 0 0,1-1-1 0 0,0 1 1 0 0,0-1-1 0 0,17 9 0 0 0,-19-13-128 0 0,0 1-1 0 0,1-1 1 0 0,-1-1-1 0 0,1 1 1 0 0,-1-1-1 0 0,1-1 1 0 0,7 1-1 0 0,-1-1-1199 0 0,0 0 0 0 0,22-5 1 0 0,-19 2-431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2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8287 0 0,'4'-26'895'0'0,"-1"14"6970"0"0,6 26-6562 0 0,-1 2-925 0 0,-1 1 1 0 0,0 0-1 0 0,-2 0 1 0 0,0 0-1 0 0,3 21 1 0 0,-4-20-145 0 0,12 90 511 0 0,-7-42-500 0 0,25 264-57 0 0,-14-108-503 0 0,-9-75-3400 0 0,-8-122 1679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4:47.7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40 8751 0 0,'0'0'674'0'0,"1"2"-277"0"0,22 104 5501 0 0,-9-46-4907 0 0,4 9-632 0 0,-15-61-355 0 0,0 0-1 0 0,1-1 1 0 0,-1 1-1 0 0,2-1 1 0 0,-1 1 0 0 0,8 8-1 0 0,-12-16-12 0 0,0 1-1 0 0,0-1 1 0 0,1 1 0 0 0,-1-1-1 0 0,0 0 1 0 0,1 1-1 0 0,-1-1 1 0 0,0 1 0 0 0,1-1-1 0 0,-1 0 1 0 0,1 1-1 0 0,-1-1 1 0 0,1 0 0 0 0,-1 0-1 0 0,1 1 1 0 0,-1-1-1 0 0,1 0 1 0 0,-1 0 0 0 0,1 0-1 0 0,-1 0 1 0 0,1 0-1 0 0,-1 1 1 0 0,1-1 0 0 0,-1 0-1 0 0,1 0 1 0 0,0 0-1 0 0,-1 0 1 0 0,1-1 0 0 0,-1 1-1 0 0,1 0 1 0 0,-1 0 0 0 0,1 0-1 0 0,-1 0 1 0 0,1 0-1 0 0,-1-1 1 0 0,1 1 0 0 0,-1 0-1 0 0,1-1 1 0 0,-1 1-1 0 0,0 0 1 0 0,1-1 0 0 0,-1 1-1 0 0,1 0 1 0 0,-1-1-1 0 0,1 0 1 0 0,1-2-58 0 0,0 0 0 0 0,0 0 1 0 0,-1 0-1 0 0,1 0 0 0 0,1-4 0 0 0,-2 3-29 0 0,5-10-124 0 0,-2-1 0 0 0,1 0 0 0 0,-2 1 0 0 0,4-30 0 0 0,-5 28 186 0 0,1 0 0 0 0,0 0 0 0 0,1 0-1 0 0,6-16 1 0 0,-2 13 34 0 0,-6 13 56 0 0,0 0 0 0 0,0 0 0 0 0,1 1 0 0 0,0-1 0 0 0,4-5 0 0 0,-6 11 85 0 0,1 1-1 0 0,-1 0 0 0 0,1 0 1 0 0,-1-1-1 0 0,0 1 0 0 0,1 0 1 0 0,-1 0-1 0 0,0 0 1 0 0,0 0-1 0 0,2 3 0 0 0,4 6 150 0 0,-1 0 0 0 0,0 0 0 0 0,-1 0-1 0 0,7 23 1 0 0,9 47 385 0 0,-15-50-377 0 0,20 56-1 0 0,-14-105-164 0 0,-7 4-119 0 0,0 1 1 0 0,-1-1-1 0 0,0 0 0 0 0,-1 0 0 0 0,-1 0 0 0 0,0-16 0 0 0,-1 17 17 0 0,2-37-21 0 0,-2 29-15 0 0,0 0 0 0 0,10-43-1 0 0,-11 64-72 0 0,1 3 61 0 0,0 0 1 0 0,-1-1 0 0 0,1 1-1 0 0,0 0 1 0 0,0-1 0 0 0,1 1-1 0 0,-1-1 1 0 0,0 1 0 0 0,2 0-1 0 0,2 5 30 0 0,9 14 120 0 0,11 25 1 0 0,-15-26-136 0 0,1-1 0 0 0,13 18 1 0 0,-19-31 1 0 0,0 0-1 0 0,0 0 1 0 0,0-1 0 0 0,1 0 0 0 0,0 0 0 0 0,0 0 0 0 0,0-1 0 0 0,1 0 0 0 0,11 6 0 0 0,-11-7 3 0 0,1 0 0 0 0,-1-1-1 0 0,1 1 1 0 0,-1-2 0 0 0,1 1-1 0 0,0-1 1 0 0,-1 0 0 0 0,12-1-1 0 0,-15 0 12 0 0,0 0 1 0 0,0 0-1 0 0,0-1 0 0 0,0 0 1 0 0,0 0-1 0 0,0 0 0 0 0,0 0 1 0 0,-1-1-1 0 0,1 0 0 0 0,0 1 1 0 0,-1-1-1 0 0,1-1 0 0 0,-1 1 1 0 0,0 0-1 0 0,0-1 0 0 0,0 1 1 0 0,0-1-1 0 0,3-4 0 0 0,-2 2 9 0 0,0-1 0 0 0,-1 1-1 0 0,0-1 1 0 0,0 0 0 0 0,0 0 0 0 0,-1 0-1 0 0,1-1 1 0 0,-2 1 0 0 0,1-1-1 0 0,-1 1 1 0 0,0-1 0 0 0,0 0 0 0 0,0 1-1 0 0,-1-1 1 0 0,0 0 0 0 0,-1 1 0 0 0,1-1-1 0 0,-1 0 1 0 0,-1 1 0 0 0,1-1-1 0 0,-5-10 1 0 0,6 16-22 0 0,-3-6 40 0 0,1 0-1 0 0,-1 0 0 0 0,-1-1 0 0 0,1 2 1 0 0,-1-1-1 0 0,-1 0 0 0 0,1 1 1 0 0,-1 0-1 0 0,-8-9 0 0 0,11 14 88 0 0,2 1-100 0 0,-1 0 0 0 0,0 0 0 0 0,1 0 0 0 0,-1 0-1 0 0,0 0 1 0 0,0 0 0 0 0,1 1 0 0 0,-1-1 0 0 0,0 0 0 0 0,1 0 0 0 0,-1 1 0 0 0,0-1-1 0 0,1 0 1 0 0,-1 1 0 0 0,1-1 0 0 0,-1 1 0 0 0,0-1 0 0 0,1 1 0 0 0,-1-1-1 0 0,1 1 1 0 0,-1-1 0 0 0,1 1 0 0 0,-1 1 0 0 0,0 0 10 0 0,0 0-1 0 0,0 0 1 0 0,0 1 0 0 0,0-1-1 0 0,0 1 1 0 0,1-1 0 0 0,-1 4-1 0 0,0 1 24 0 0,0 1 0 0 0,1 0-1 0 0,0-1 1 0 0,2 10-1 0 0,-1-10-126 0 0,1 0-1 0 0,0 0 0 0 0,0-1 0 0 0,1 1 0 0 0,0-1 1 0 0,0 1-1 0 0,0-1 0 0 0,1 0 0 0 0,0 0 0 0 0,0 0 1 0 0,1 0-1 0 0,0-1 0 0 0,-1 0 0 0 0,2 0 0 0 0,-1 0 1 0 0,1-1-1 0 0,-1 1 0 0 0,1-2 0 0 0,0 1 0 0 0,1 0 1 0 0,-1-1-1 0 0,1 0 0 0 0,-1-1 0 0 0,1 1 0 0 0,0-1 1 0 0,0-1-1 0 0,0 1 0 0 0,9 0 0 0 0,-9-2-494 0 0,21 3-1912 0 0,-10-4-2326 0 0,-3-1-664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4:48.3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53 12175 0 0,'0'0'1224'0'0,"0"2"-1122"0"0,2 39 1017 0 0,2-1 0 0 0,15 63 0 0 0,-17-91-621 0 0,2 0-1 0 0,-1 0 1 0 0,8 15 0 0 0,-10-25-58 0 0,-1-2-473 0 0,0 0 1 0 0,0 1-1 0 0,0-1 1 0 0,0 0-1 0 0,0 0 1 0 0,0 1-1 0 0,0-1 1 0 0,0 0 0 0 0,0 1-1 0 0,0-1 1 0 0,0 0-1 0 0,0 0 1 0 0,1 1-1 0 0,-1-1 1 0 0,0 0-1 0 0,0 0 1 0 0,0 1 0 0 0,0-1-1 0 0,0 0 1 0 0,1 0-1 0 0,-1 1 1 0 0,0-1-1 0 0,0 0 1 0 0,0 0-1 0 0,1 0 1 0 0,-1 0-1 0 0,0 1 1 0 0,0-1 0 0 0,1 0-1 0 0,-1 0 1 0 0,0 0-1 0 0,0 0 1 0 0,1 0-1 0 0,-1 0 1 0 0,0 0-1 0 0,1 0 1 0 0,-1 0 0 0 0,0 0-1 0 0,0 0 1 0 0,1 0-1 0 0,-1 0 1 0 0,0 0-1 0 0,1 0 1 0 0,-1 0-1 0 0,0 0 1 0 0,0 0 0 0 0,1 0-1 0 0,-1 0 1 0 0,0 0-1 0 0,0 0 1 0 0,1 0-1 0 0,-1-1 1 0 0,0 1-1 0 0,0 0 1 0 0,1 0 0 0 0,13-11-17 0 0,-8 0-92 0 0,0 0 0 0 0,-1-1 0 0 0,-1 1 0 0 0,1-1 0 0 0,-2 0 0 0 0,0-1 0 0 0,2-13 0 0 0,-1 6 16 0 0,11-30 0 0 0,-8 31 73 0 0,19-34 0 0 0,-25 52 266 0 0,0 1 105 0 0,2 2-233 0 0,-1-1 1 0 0,0 1-1 0 0,0 0 1 0 0,0-1-1 0 0,0 1 1 0 0,0 0-1 0 0,0 0 1 0 0,-1 0-1 0 0,1 0 1 0 0,-1 1-1 0 0,1-1 1 0 0,-1 0-1 0 0,0 1 1 0 0,2 2-1 0 0,1 7 226 0 0,5 23-1 0 0,-2-7-4 0 0,10 24-81 0 0,-17-51-223 0 0,0 0 0 0 0,1-1 0 0 0,-1 1 0 0 0,0 0 0 0 0,0-1 0 0 0,1 1 0 0 0,-1 0 0 0 0,0-1 0 0 0,1 1 0 0 0,-1 0 0 0 0,1-1 0 0 0,-1 1 0 0 0,1 0 0 0 0,-1-1 0 0 0,1 1 0 0 0,-1-1 0 0 0,1 1 0 0 0,0 0 0 0 0,1 0 10 0 0,-1-1-22 0 0,0 1 0 0 0,-1 0 0 0 0,1-1 0 0 0,0 1 0 0 0,0-1 1 0 0,-1 1-1 0 0,1-1 0 0 0,0 1 0 0 0,0-1 0 0 0,0 0 0 0 0,0 0 1 0 0,0 1-1 0 0,0-1 0 0 0,0 0 0 0 0,-1 0 0 0 0,1 0 0 0 0,0 0 0 0 0,0 0 1 0 0,0 0-1 0 0,0 0 0 0 0,0 0 0 0 0,0 0 0 0 0,0 0 0 0 0,0-1 1 0 0,0 1-1 0 0,0 0 0 0 0,-1-1 0 0 0,1 1 0 0 0,0 0 0 0 0,0-1 1 0 0,0 1-1 0 0,-1-1 0 0 0,1 0 0 0 0,0 1 0 0 0,0-1 0 0 0,-1 1 1 0 0,1-1-1 0 0,-1 0 0 0 0,2-1 0 0 0,0 0-39 0 0,3-1-19 0 0,-1-1-1 0 0,0 1 1 0 0,0-1 0 0 0,-1 0-1 0 0,1 0 1 0 0,-1 0 0 0 0,0-1-1 0 0,0 1 1 0 0,-1-1-1 0 0,1 0 1 0 0,-1 1 0 0 0,3-9-1 0 0,4-9-19 0 0,1 1 0 0 0,13-22 0 0 0,-16 30 76 0 0,-4 7 33 0 0,1 0 165 0 0,0-1-1 0 0,0 1 0 0 0,6-8 1 0 0,-9 13-144 0 0,0-1-1 0 0,1 1 1 0 0,-1 0 0 0 0,1 0 0 0 0,-1-1-1 0 0,1 1 1 0 0,-1 0 0 0 0,1 0 0 0 0,-1 1-1 0 0,1-1 1 0 0,0 0 0 0 0,0 0 0 0 0,0 1 0 0 0,-1-1-1 0 0,1 1 1 0 0,0 0 0 0 0,3-1 0 0 0,-3 2 5 0 0,-1 0 1 0 0,0-1 0 0 0,0 1 0 0 0,0 0 0 0 0,0 0 0 0 0,0 0 0 0 0,0 0 0 0 0,0 0 0 0 0,-1 0 0 0 0,1 0 0 0 0,0 0 0 0 0,0 0 0 0 0,-1 0 0 0 0,1 0 0 0 0,0 2-1 0 0,0-1 19 0 0,7 16 107 0 0,0-1 0 0 0,-2 1 0 0 0,7 28 0 0 0,-9-30-668 0 0,1 1 0 0 0,1-1 0 0 0,0 1 0 0 0,14 25 1 0 0,-13-32-1234 0 0,1-3-80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4:49.0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8751 0 0,'0'0'674'0'0,"0"2"-438"0"0,8 26 1955 0 0,5 37-1 0 0,-1-2 397 0 0,40 174 681 0 0,-40-191-3072 0 0,3 9-242 0 0,-15-53 173 0 0,-9-11-647 0 0,8 5 405 0 0,0 1 0 0 0,0 0 0 0 0,0-1 0 0 0,1 1 0 0 0,-1-1 0 0 0,1 0 0 0 0,-1 1 1 0 0,1-1-1 0 0,0 1 0 0 0,1-1 0 0 0,-1 1 0 0 0,1-1 0 0 0,-1 0 0 0 0,1 1 0 0 0,3-7 0 0 0,-3 6 14 0 0,1-1-1 0 0,0 0 1 0 0,0 1-1 0 0,0-1 1 0 0,1 1 0 0 0,0-1-1 0 0,0 1 1 0 0,0 0-1 0 0,0 1 1 0 0,7-7-1 0 0,-7 8 99 0 0,0 0-1 0 0,1 1 1 0 0,-1-1-1 0 0,1 1 0 0 0,-1 0 1 0 0,1 0-1 0 0,-1 0 1 0 0,1 1-1 0 0,0-1 0 0 0,6 1 1 0 0,2 0 126 0 0,0 0 0 0 0,12 2 0 0 0,-16 0 45 0 0,0-1 1 0 0,0 1-1 0 0,0 1 1 0 0,-1-1-1 0 0,1 2 1 0 0,-1-1-1 0 0,0 1 1 0 0,0 0-1 0 0,0 0 1 0 0,0 1-1 0 0,6 5 1 0 0,-8-6 57 0 0,-1 0 1 0 0,0 1 0 0 0,0-1-1 0 0,0 1 1 0 0,0 0-1 0 0,0 0 1 0 0,-1 0 0 0 0,0 1-1 0 0,-1-1 1 0 0,1 1-1 0 0,-1 0 1 0 0,0 0 0 0 0,0-1-1 0 0,0 1 1 0 0,0 7-1 0 0,-2-8-170 0 0,0-1 0 0 0,0 0 0 0 0,0 1-1 0 0,-1-1 1 0 0,1 0 0 0 0,-1 0 0 0 0,0 0-1 0 0,0 1 1 0 0,-1-1 0 0 0,1 0 0 0 0,-1-1-1 0 0,0 1 1 0 0,0 0 0 0 0,0 0-1 0 0,0-1 1 0 0,-1 1 0 0 0,0-1 0 0 0,1 0-1 0 0,-1 0 1 0 0,-1 0 0 0 0,1 0 0 0 0,0 0-1 0 0,-1-1 1 0 0,-3 3 0 0 0,1-1 28 0 0,-1-1 1 0 0,1 1 0 0 0,-1-1-1 0 0,1-1 1 0 0,-1 1 0 0 0,0-1-1 0 0,0 0 1 0 0,0-1 0 0 0,-1 0-1 0 0,1 0 1 0 0,0 0 0 0 0,0-1-1 0 0,-10-1 1 0 0,7 0-89 0 0,5 1-7 0 0,0-1 0 0 0,0 1-1 0 0,1-1 1 0 0,-1 0 0 0 0,-7-3-1 0 0,11 4-7 0 0,0-1 1 0 0,1 1-1 0 0,-1-1 0 0 0,1 1 0 0 0,-1-1 1 0 0,0 1-1 0 0,1-1 0 0 0,0 1 1 0 0,-1-1-1 0 0,1 0 0 0 0,-1 1 0 0 0,1-1 1 0 0,0 1-1 0 0,-1-1 0 0 0,1 0 0 0 0,0 0 1 0 0,-1 1-1 0 0,1-1 0 0 0,0 0 1 0 0,0 1-1 0 0,0-1 0 0 0,0 0 0 0 0,0 0 1 0 0,0 1-1 0 0,0-1 0 0 0,0 0 0 0 0,0-1 1 0 0,0 1-16 0 0,1 0 1 0 0,-1-1-1 0 0,0 1 1 0 0,1 0 0 0 0,-1 0-1 0 0,1 0 1 0 0,-1 0 0 0 0,1 0-1 0 0,-1 0 1 0 0,1 0-1 0 0,0-1 1 0 0,-1 2 0 0 0,1-1-1 0 0,1-2 1 0 0,4 0-32 0 0,0 0 0 0 0,0 1 0 0 0,0-1 0 0 0,1 1 0 0 0,-1 0 1 0 0,0 0-1 0 0,1 1 0 0 0,-1 0 0 0 0,1 0 0 0 0,7 1 0 0 0,24-5-132 0 0,-38 4 197 0 0,26-3-39 0 0,-2-2 0 0 0,1-1 0 0 0,-1-1 0 0 0,0-1 0 0 0,28-15-1 0 0,-45 20 34 0 0,0 0-1 0 0,-1 0 1 0 0,0-1-1 0 0,0 0 1 0 0,0 0-1 0 0,0 0 1 0 0,-1-1-1 0 0,0 0 0 0 0,0 0 1 0 0,-1 0-1 0 0,1-1 1 0 0,5-12-1 0 0,-10 18 9 0 0,1 0-1 0 0,-1 0 1 0 0,0 0-1 0 0,1 0 1 0 0,-1 0 0 0 0,0 1-1 0 0,0-1 1 0 0,0 0-1 0 0,0 0 1 0 0,0 0-1 0 0,0 0 1 0 0,0 0-1 0 0,0 0 1 0 0,0 0 0 0 0,0 0-1 0 0,0 0 1 0 0,-1 0-1 0 0,1 0 1 0 0,0 0-1 0 0,-1 0 1 0 0,1 0 0 0 0,0 1-1 0 0,-1-1 1 0 0,0 0-1 0 0,1 0 1 0 0,-1 0-1 0 0,1 1 1 0 0,-1-1-1 0 0,0 0 1 0 0,0 0 0 0 0,-1-1 9 0 0,1 1 5 0 0,-1 0 0 0 0,1 0 1 0 0,0 0-1 0 0,0 0 0 0 0,0 0 0 0 0,-1 0 0 0 0,1 0 0 0 0,0 0 1 0 0,-1 1-1 0 0,1-1 0 0 0,-1 1 0 0 0,1-1 0 0 0,-1 1 0 0 0,1-1 1 0 0,-1 1-1 0 0,1 0 0 0 0,-1 0 0 0 0,1 0 0 0 0,-1 0 0 0 0,1 0 1 0 0,-1 0-1 0 0,1 0 0 0 0,-3 1 0 0 0,2-1 9 0 0,0 1 0 0 0,0-1 0 0 0,0 1 0 0 0,0 0 0 0 0,0 0 0 0 0,0 0 0 0 0,0 0 0 0 0,0 0 0 0 0,1 0 0 0 0,-1 0-1 0 0,0 0 1 0 0,1 1 0 0 0,-1-1 0 0 0,1 1 0 0 0,-1-1 0 0 0,-1 4 0 0 0,1-1-9 0 0,0 1-1 0 0,0-1 1 0 0,0 1-1 0 0,0 0 1 0 0,1 0 0 0 0,0 0-1 0 0,0 0 1 0 0,0 0-1 0 0,1 0 1 0 0,-1 0 0 0 0,1 0-1 0 0,0 0 1 0 0,1 0-1 0 0,-1 0 1 0 0,1 0 0 0 0,0 0-1 0 0,1 0 1 0 0,-1 0-1 0 0,4 8 1 0 0,-2-7-66 0 0,0 0 1 0 0,1 0-1 0 0,-1 0 1 0 0,1-1-1 0 0,0 0 0 0 0,0 0 1 0 0,1 0-1 0 0,-1 0 1 0 0,1 0-1 0 0,0-1 0 0 0,0 0 1 0 0,1 0-1 0 0,-1-1 1 0 0,11 6-1 0 0,-6-5-391 0 0,0 0 0 0 0,0-1-1 0 0,0 1 1 0 0,11 0 0 0 0,-17-3 101 0 0,0 0 1 0 0,0-1-1 0 0,0 0 1 0 0,0 0 0 0 0,0 0-1 0 0,0-1 1 0 0,0 1-1 0 0,0-1 1 0 0,0 0-1 0 0,0 0 1 0 0,-1 0-1 0 0,1-1 1 0 0,6-2 0 0 0,0-2-1281 0 0,-1 0-242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4:49.3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42 5527 0 0,'12'17'261'0'0,"-3"-4"768"0"0,0 1 0 0 0,-1-1 0 0 0,9 21 1 0 0,-15-28-565 0 0,6 13 833 0 0,-1 0 1 0 0,-1 1 0 0 0,-1-1 0 0 0,3 23-1 0 0,3 9 88 0 0,-11-50-742 0 0,0-1-638 0 0,0 0 1 0 0,-1 0 0 0 0,1 0 0 0 0,0 0 0 0 0,-1 0 0 0 0,1 1 0 0 0,0-1 0 0 0,-1 0 0 0 0,1 0-1 0 0,0 0 1 0 0,-1 0 0 0 0,1 0 0 0 0,-1 0 0 0 0,1 0 0 0 0,0 0 0 0 0,-1 0 0 0 0,1-1-1 0 0,0 1 1 0 0,-1 0 0 0 0,1 0 0 0 0,0 0 0 0 0,0 0 0 0 0,-1 0 0 0 0,1-1 0 0 0,0 1 0 0 0,-1 0-1 0 0,-9-5 27 0 0,6 0 4 0 0,1 0 0 0 0,-1-1 1 0 0,1 1-1 0 0,0-1 0 0 0,0 0 0 0 0,0 1 0 0 0,1-1 0 0 0,0-1 0 0 0,0 1 0 0 0,0 0 1 0 0,1 0-1 0 0,-1-7 0 0 0,2 8 16 0 0,-1 1 1 0 0,1-1 0 0 0,0 0-1 0 0,0 1 1 0 0,0-1-1 0 0,1 0 1 0 0,0 1 0 0 0,0-1-1 0 0,2-7 1 0 0,1 4-11 0 0,-1 0-1 0 0,1 1 1 0 0,1 0 0 0 0,7-10-1 0 0,-4 6 265 0 0,0 2 0 0 0,1-1 0 0 0,0 1 0 0 0,14-11 0 0 0,-16 16-33 0 0,-1-1-1 0 0,1 1 0 0 0,0-1 0 0 0,0 2 1 0 0,1-1-1 0 0,-1 1 0 0 0,1 0 1 0 0,9-2-1 0 0,25-5 709 0 0,-28 6-1573 0 0,1 1 0 0 0,0 0 0 0 0,1 0 1 0 0,26 1-1 0 0,-24 3-592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4:56.8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97 212 5527 0 0,'0'0'498'0'0,"7"-5"-396"0"0,-3-19 8364 0 0,-4 26-8085 0 0,-2 25 246 0 0,-1 0 0 0 0,-9 35-1 0 0,12-61-625 0 0,-65 272 623 0 0,64-268-603 0 0,-1 1 16 0 0,0 1-1 0 0,0-1 1 0 0,0 0-1 0 0,-1 0 1 0 0,-6 11-1 0 0,9-16 135 0 0,-3-7-14 0 0,2 1-149 0 0,1-1 1 0 0,0 1-1 0 0,0-1 0 0 0,0 1 0 0 0,0 0 1 0 0,1-1-1 0 0,0 1 0 0 0,0 0 0 0 0,2-6 1 0 0,1-10 34 0 0,-2 15-54 0 0,29-167-249 0 0,-19 122 177 0 0,26-68-1 0 0,-30 97 85 0 0,2-5-19 0 0,0 0 0 0 0,2 1-1 0 0,28-46 1 0 0,-38 69 30 0 0,0 1-1 0 0,0-1 1 0 0,1 1-1 0 0,-1 0 0 0 0,0 0 1 0 0,4-3-1 0 0,-4 5 69 0 0,12 12 192 0 0,-9-4-194 0 0,0 0 0 0 0,0 1-1 0 0,-1 0 1 0 0,0-1 0 0 0,-1 2 0 0 0,0-1-1 0 0,3 16 1 0 0,1 0 2 0 0,51 205 179 0 0,-13-44-274 0 0,-29-128-257 0 0,10 35-4059 0 0,-25-84 2268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4:57.2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49 11087 0 0,'-9'5'506'0'0,"7"-4"-10"0"0,1-2-318 0 0,-2-4 1964 0 0,4 5-1949 0 0,0-1 0 0 0,0 0 0 0 0,1-1 0 0 0,-1 1 0 0 0,0 0 0 0 0,0 0 0 0 0,0 0 0 0 0,1-3 0 0 0,1 1 148 0 0,-2 1-222 0 0,1 1 0 0 0,0 0-1 0 0,0-1 1 0 0,-1 1 0 0 0,1 0 0 0 0,0 0-1 0 0,0 0 1 0 0,0 0 0 0 0,0 1-1 0 0,0-1 1 0 0,0 0 0 0 0,4 0-1 0 0,28-2 457 0 0,-20 2-330 0 0,99-10-92 0 0,-45 8-2691 0 0,-52 2 1184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4:57.5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9215 0 0,'0'0'1963'0'0,"2"16"1361"0"0,3 182 1046 0 0,-2-47-4275 0 0,-3-137-174 0 0,6 50 116 0 0,-5-57-321 0 0,0 0 0 0 0,0-1 0 0 0,1 0 0 0 0,0 1 0 0 0,1-1 0 0 0,-1 0 0 0 0,6 8 0 0 0,-1-6-3860 0 0,1-1-1254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4:57.8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142 202 7831 0 0,'0'0'603'0'0,"-2"0"-396"0"0,-4-1 361 0 0,0 0 1 0 0,0 1 0 0 0,0 0-1 0 0,0 0 1 0 0,0 1 0 0 0,0-1-1 0 0,-10 4 1 0 0,12-3-424 0 0,1 0 0 0 0,0 1 0 0 0,-1-1 0 0 0,1 1 1 0 0,0 0-1 0 0,0 0 0 0 0,1 0 0 0 0,-1 0 0 0 0,0 1 0 0 0,1-1 0 0 0,-1 1 0 0 0,1 0 0 0 0,0-1 0 0 0,0 1 0 0 0,-3 4 0 0 0,0 3-120 0 0,0 1 1 0 0,0 0-1 0 0,1 0 0 0 0,0 0 0 0 0,1 1 0 0 0,1-1 0 0 0,-1 1 0 0 0,2-1 0 0 0,-1 23 1 0 0,2-20-42 0 0,0-1 1 0 0,2 0 0 0 0,-1 0 0 0 0,2 0 0 0 0,-1 0-1 0 0,2 0 1 0 0,0-1 0 0 0,9 21 0 0 0,-10-27 22 0 0,1 0-1 0 0,0 0 1 0 0,0-1-1 0 0,0 0 1 0 0,1 1 0 0 0,-1-1-1 0 0,1 0 1 0 0,8 5-1 0 0,-10-8 49 0 0,0 1 0 0 0,1-1-1 0 0,-1 0 1 0 0,1 0 0 0 0,-1 0-1 0 0,1-1 1 0 0,0 1-1 0 0,0-1 1 0 0,-1 0 0 0 0,1 0-1 0 0,0 0 1 0 0,0-1-1 0 0,0 1 1 0 0,0-1 0 0 0,7 0-1 0 0,-8-1 25 0 0,0 0 0 0 0,0 0-1 0 0,0 0 1 0 0,-1 0-1 0 0,1-1 1 0 0,0 1 0 0 0,0-1-1 0 0,-1 1 1 0 0,1-1 0 0 0,-1 0-1 0 0,1 0 1 0 0,-1 0-1 0 0,0 0 1 0 0,0-1 0 0 0,0 1-1 0 0,0-1 1 0 0,0 1 0 0 0,-1-1-1 0 0,1 0 1 0 0,-1 1-1 0 0,1-1 1 0 0,-1 0 0 0 0,1-3-1 0 0,3-9 151 0 0,-1 0-1 0 0,0 0 1 0 0,1-20 0 0 0,-4 29-177 0 0,4-37 345 0 0,-2 0 1 0 0,-2 0 0 0 0,-1 0 0 0 0,-8-51-1 0 0,0 40-1198 0 0,-19-65 0 0 0,25 106-1521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4:58.2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46 270 1839 0 0,'0'0'83'0'0,"-7"15"10"0"0,-2-1 2129 0 0,6-10-822 0 0,0 0-1 0 0,1 0 1 0 0,-1 0 0 0 0,1 1-1 0 0,0-1 1 0 0,0 1-1 0 0,-1 6 1 0 0,0 3-1200 0 0,0 0-1 0 0,2 0 1 0 0,-1 0 0 0 0,2 1 0 0 0,0-1 0 0 0,1 0-1 0 0,3 23 1 0 0,-2-31-179 0 0,-1 0 0 0 0,1 0-1 0 0,0 0 1 0 0,1 0 0 0 0,0 0 0 0 0,0 0-1 0 0,0-1 1 0 0,0 1 0 0 0,1-1 0 0 0,0 0-1 0 0,0 0 1 0 0,0 0 0 0 0,1-1 0 0 0,-1 1-1 0 0,1-1 1 0 0,0 0 0 0 0,1-1 0 0 0,-1 1-1 0 0,7 3 1 0 0,-6-4 66 0 0,0-1-1 0 0,0 1 1 0 0,0-1-1 0 0,1 0 1 0 0,-1-1-1 0 0,0 1 1 0 0,1-1-1 0 0,6 0 1 0 0,-9-1-11 0 0,0 0 1 0 0,0 0 0 0 0,-1-1 0 0 0,1 1 0 0 0,0-1 0 0 0,0 0-1 0 0,-1 0 1 0 0,1-1 0 0 0,-1 1 0 0 0,1-1 0 0 0,-1 1 0 0 0,1-1 0 0 0,-1 0-1 0 0,0 0 1 0 0,4-4 0 0 0,-4 4 16 0 0,0-1 0 0 0,0 1-1 0 0,0-1 1 0 0,0 0 0 0 0,0 0-1 0 0,-1 0 1 0 0,1 0 0 0 0,-1-1-1 0 0,0 1 1 0 0,0-1 0 0 0,0 1-1 0 0,-1-1 1 0 0,1 0 0 0 0,-1 1 0 0 0,0-1-1 0 0,0 0 1 0 0,0 0 0 0 0,0 0-1 0 0,-1 0 1 0 0,0 0 0 0 0,1 0-1 0 0,-2 0 1 0 0,1 0 0 0 0,0 0-1 0 0,-1 0 1 0 0,-1-7 0 0 0,-1 3-34 0 0,1 1 1 0 0,-1 0 0 0 0,0 0-1 0 0,0 0 1 0 0,-1 1 0 0 0,0-1-1 0 0,0 1 1 0 0,-1 0 0 0 0,-8-9-1 0 0,-5-3 34 0 0,-32-24-1 0 0,30 26-1204 0 0,-25-26-1 0 0,31 29-3962 0 0</inkml:trace>
  <inkml:trace contextRef="#ctx0" brushRef="#br0" timeOffset="1">266 7 7367 0 0,'0'0'667'0'0,"1"-7"5060"0"0,9 14-2731 0 0,-6-4-2772 0 0,-1 1 1 0 0,0-1 0 0 0,0 1-1 0 0,0 0 1 0 0,-1 0-1 0 0,1 0 1 0 0,-1 0 0 0 0,0 1-1 0 0,0-1 1 0 0,1 5 0 0 0,2 11 331 0 0,4 20 1 0 0,-5-21-235 0 0,15 67 630 0 0,51 141 0 0 0,-17-100-3277 0 0,-43-106 1114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4:59.2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146 143 455 0 0,'0'-4'0'0'0,"0"0"0"0"0,-1 1 0 0 0,1-1 0 0 0,-1 0 0 0 0,0 1 0 0 0,-3-8 0 0 0,2 5 0 0 0,2 4 39 0 0,-1 0-1 0 0,1 0 1 0 0,0 0-1 0 0,0 0 1 0 0,0 0-1 0 0,0 0 1 0 0,0 0-1 0 0,0 0 1 0 0,0 0-1 0 0,1 1 1 0 0,-1-1-1 0 0,2-3 1 0 0,1-10 4666 0 0,-7-6 2017 0 0,-9-5-2982 0 0,13 25-2946 0 0,-2 0-604 0 0,1 0 0 0 0,0-1 0 0 0,-1 1 1 0 0,1 0-1 0 0,-1 0 0 0 0,0 0 0 0 0,1 0 1 0 0,-1 1-1 0 0,0-1 0 0 0,1 0 0 0 0,-1 1 1 0 0,-2-1-1 0 0,1 0-112 0 0,1 1 0 0 0,-1 0 0 0 0,0 0 0 0 0,1 1 0 0 0,-1-1 0 0 0,1 0 0 0 0,-1 1 1 0 0,1 0-1 0 0,0-1 0 0 0,-1 1 0 0 0,1 0 0 0 0,0 0 0 0 0,-1 0 0 0 0,1 1 0 0 0,0-1 0 0 0,0 0 0 0 0,0 1 0 0 0,0 0 1 0 0,0-1-1 0 0,0 1 0 0 0,1 0 0 0 0,-1 0 0 0 0,0 0 0 0 0,-1 3 0 0 0,-3 4 10 0 0,1 0 0 0 0,0 0 1 0 0,1 0-1 0 0,-5 17 0 0 0,5-14-85 0 0,1 1 0 0 0,0-1 1 0 0,1 1-1 0 0,0 0 0 0 0,1 0 0 0 0,1-1 0 0 0,0 1 0 0 0,1 0 0 0 0,0 0 1 0 0,1 0-1 0 0,4 17 0 0 0,-4-23-70 0 0,0 0-1 0 0,1 0 1 0 0,-1-1 0 0 0,2 1-1 0 0,-1 0 1 0 0,1-1 0 0 0,-1 0 0 0 0,2 0-1 0 0,-1 0 1 0 0,1 0 0 0 0,0-1-1 0 0,0 0 1 0 0,0 0 0 0 0,1 0 0 0 0,0-1-1 0 0,0 1 1 0 0,0-1 0 0 0,0-1-1 0 0,1 1 1 0 0,-1-1 0 0 0,10 3 0 0 0,-8-4-61 0 0,0 0 0 0 0,0 0 0 0 0,0-1 0 0 0,1 0 0 0 0,-1-1 0 0 0,0 0 0 0 0,0 0 0 0 0,1-1 0 0 0,-1 0 1 0 0,0 0-1 0 0,0-1 0 0 0,0 0 0 0 0,0 0 0 0 0,0-1 0 0 0,7-3 0 0 0,-4 0 79 0 0,0 0 1 0 0,0 0-1 0 0,-1-1 0 0 0,0-1 1 0 0,-1 0-1 0 0,1 0 0 0 0,-1 0 1 0 0,-1-1-1 0 0,11-16 0 0 0,-13 17 56 0 0,-1-1-1 0 0,0 1 1 0 0,0-1-1 0 0,-1-1 1 0 0,0 1-1 0 0,-1-1 1 0 0,4-13-1 0 0,-7 19 41 0 0,1-1-1 0 0,0 1 0 0 0,-1-1 0 0 0,0 1 0 0 0,0 0 0 0 0,0-1 0 0 0,-1 1 0 0 0,-1-8 0 0 0,1 10 24 0 0,1 0 0 0 0,-1-1-1 0 0,0 1 1 0 0,0 0 0 0 0,-1 0-1 0 0,1 0 1 0 0,0 0-1 0 0,-1 0 1 0 0,1 0 0 0 0,-1 0-1 0 0,1 1 1 0 0,-1-1-1 0 0,0 0 1 0 0,0 1 0 0 0,0-1-1 0 0,-4-1 1 0 0,5 2-59 0 0,0 0 0 0 0,0 1 1 0 0,0-1-1 0 0,-1 1 0 0 0,1-1 1 0 0,0 1-1 0 0,0-1 0 0 0,-1 1 1 0 0,1 0-1 0 0,0 0 0 0 0,-1-1 1 0 0,1 1-1 0 0,-1 0 0 0 0,1 0 1 0 0,0 0-1 0 0,-1 1 0 0 0,1-1 0 0 0,0 0 1 0 0,-1 0-1 0 0,1 1 0 0 0,0-1 1 0 0,-2 1-1 0 0,1 1 18 0 0,1-1-1 0 0,-1 0 1 0 0,1 0-1 0 0,-1 1 1 0 0,1-1 0 0 0,0 1-1 0 0,-1-1 1 0 0,1 1-1 0 0,0 0 1 0 0,0-1 0 0 0,0 1-1 0 0,0 0 1 0 0,0 3 0 0 0,-1 0 23 0 0,0 1 1 0 0,1-1 0 0 0,0 1 0 0 0,0 0 0 0 0,0-1 0 0 0,1 1 0 0 0,0 0-1 0 0,0-1 1 0 0,2 12 0 0 0,-1-11-57 0 0,1-1-1 0 0,0 1 1 0 0,1 0-1 0 0,-1-1 0 0 0,1 0 1 0 0,0 0-1 0 0,0 1 1 0 0,0-2-1 0 0,1 1 1 0 0,0 0-1 0 0,0-1 0 0 0,0 1 1 0 0,1-1-1 0 0,-1-1 1 0 0,1 1-1 0 0,0 0 1 0 0,0-1-1 0 0,0 0 1 0 0,0 0-1 0 0,1-1 0 0 0,-1 0 1 0 0,1 1-1 0 0,0-2 1 0 0,-1 1-1 0 0,1-1 1 0 0,0 0-1 0 0,0 0 1 0 0,0 0-1 0 0,0-1 0 0 0,7 0 1 0 0,-6-1 97 0 0,-1 0 0 0 0,1 0 0 0 0,-1 0 0 0 0,1-1 0 0 0,-1 0 0 0 0,0 0 0 0 0,0-1 0 0 0,10-5 0 0 0,-13 6-27 0 0,0 0-1 0 0,-1 0 1 0 0,1 0 0 0 0,-1 0 0 0 0,1-1 0 0 0,-1 1 0 0 0,0-1 0 0 0,0 1 0 0 0,0-1 0 0 0,0 0 0 0 0,0 0 0 0 0,-1 0 0 0 0,1 0 0 0 0,-1 0 0 0 0,0 0 0 0 0,0 0 0 0 0,0-1 0 0 0,-1 1 0 0 0,2-5 0 0 0,-2 5-9 0 0,0 0 1 0 0,0 0-1 0 0,0 0 0 0 0,-1 0 1 0 0,1 0-1 0 0,-1 0 1 0 0,1 0-1 0 0,-1 0 0 0 0,0 0 1 0 0,0 0-1 0 0,0 0 1 0 0,-1 0-1 0 0,-1-3 0 0 0,-1 1 8 0 0,1 0-1 0 0,-1 0 0 0 0,0 0 0 0 0,0 1 1 0 0,-1 0-1 0 0,-6-5 0 0 0,-3-2-91 0 0,-2 2 0 0 0,1 0-1 0 0,-28-12 1 0 0,1 6-2848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2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65 14567 0 0,'-20'-1'742'0'0,"0"0"2974"0"0,41-3-1454 0 0,-6 0-1671 0 0,52-5 796 0 0,146-25 67 0 0,-154 25-2786 0 0,-27 6-144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4:59.6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49 5983 0 0,'10'9'640'0'0,"-6"-5"-265"0"0,0 1 0 0 0,-1-1 0 0 0,1 1-1 0 0,-1 0 1 0 0,0 0 0 0 0,0 0 0 0 0,-1 0-1 0 0,0 1 1 0 0,3 7 0 0 0,-1 3 3056 0 0,4 32-1 0 0,-6-31-1721 0 0,6 25 0 0 0,-7-41-1280 0 0,-1 0-410 0 0,0-1 0 0 0,-1 1 0 0 0,1-1 0 0 0,0 0 0 0 0,0 1 0 0 0,0-1 0 0 0,0 1 0 0 0,0-1 0 0 0,1 1 0 0 0,-1-1 0 0 0,0 1 0 0 0,0-1 0 0 0,0 0 0 0 0,0 1 0 0 0,0-1 0 0 0,1 1 0 0 0,-1-1 0 0 0,0 0 0 0 0,0 1 0 0 0,0-1 0 0 0,1 1 0 0 0,-1-1 0 0 0,0 0 0 0 0,1 1 0 0 0,-1-1 0 0 0,0 0 0 0 0,1 0 0 0 0,-1 1 0 0 0,1-1 0 0 0,-1 0 0 0 0,0 0 0 0 0,1 0 0 0 0,-1 1 0 0 0,1-1 0 0 0,-1 0 0 0 0,0 0 0 0 0,1 0-1 0 0,-1 0 1 0 0,1 0 0 0 0,-1 0 0 0 0,1 0 0 0 0,-1 0 0 0 0,1 0 0 0 0,-1 0 0 0 0,0 0 0 0 0,1 0 0 0 0,-1 0 0 0 0,1 0 0 0 0,-1 0 0 0 0,1 0 0 0 0,-1-1 0 0 0,0 1 0 0 0,1 0 0 0 0,-1 0 0 0 0,1-1 0 0 0,-1 1 0 0 0,0 0 0 0 0,1-1 0 0 0,3-4 18 0 0,0 0 0 0 0,0-1 0 0 0,-1 1 0 0 0,0-1 0 0 0,0 0 0 0 0,0 1 0 0 0,-1-1 0 0 0,2-7 0 0 0,9-20 62 0 0,-3 11-130 0 0,-3 9-45 0 0,12-21 0 0 0,-4 9-30 0 0,-7 12 79 0 0,0 1 1 0 0,1 0-1 0 0,11-12 0 0 0,-20 24 25 0 0,0 0-1 0 0,1-1 1 0 0,-1 1 0 0 0,1 0-1 0 0,-1-1 1 0 0,0 1 0 0 0,1 0-1 0 0,-1 0 1 0 0,1 0-1 0 0,-1-1 1 0 0,1 1 0 0 0,-1 0-1 0 0,1 0 1 0 0,-1 0 0 0 0,1 0-1 0 0,-1 0 1 0 0,1 0-1 0 0,-1 0 1 0 0,1 0 0 0 0,-1 0-1 0 0,1 0 1 0 0,0 0 0 0 0,-1 0-1 0 0,1 0 1 0 0,-1 1-1 0 0,0-1 1 0 0,1 0 0 0 0,-1 0-1 0 0,1 0 1 0 0,-1 1 0 0 0,1-1-1 0 0,-1 0 1 0 0,1 1-1 0 0,-1-1 1 0 0,0 0 0 0 0,1 1-1 0 0,-1-1 1 0 0,0 1 0 0 0,1-1-1 0 0,-1 0 1 0 0,0 1-1 0 0,0-1 1 0 0,1 1 0 0 0,-1-1-1 0 0,0 1 1 0 0,11 22-17 0 0,-10-21 23 0 0,7 24 127 0 0,9 45 0 0 0,2 10-232 0 0,-15-68 72 0 0,0 0-353 0 0,0 0 0 0 0,1 0 0 0 0,0-1-1 0 0,11 18 1 0 0,-15-27 114 0 0,1-1 0 0 0,0 0 0 0 0,0 1 0 0 0,0-1 0 0 0,0 0 0 0 0,0 0 0 0 0,0 0 0 0 0,0 0 0 0 0,1 0-1 0 0,-1 0 1 0 0,1-1 0 0 0,-1 1 0 0 0,1-1 0 0 0,0 0 0 0 0,-1 0 0 0 0,1 0 0 0 0,0 0 0 0 0,0 0 0 0 0,0 0 0 0 0,0-1-1 0 0,0 0 1 0 0,0 1 0 0 0,0-1 0 0 0,0 0 0 0 0,0 0 0 0 0,4-1 0 0 0,6-2-1403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4:59.9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145 442 455 0 0,'-19'-50'1662'0'0,"15"41"940"0"0,-1 1-1 0 0,1 1 1 0 0,-11-15-1 0 0,10 16-1754 0 0,3 3-567 0 0,-1 0 1 0 0,1 0-1 0 0,-1 0 0 0 0,1 0 0 0 0,-1 0 0 0 0,0 0 1 0 0,0 1-1 0 0,0 0 0 0 0,0-1 0 0 0,-1 1 0 0 0,1 0 0 0 0,-5-1 1 0 0,6 3-209 0 0,0 1 1 0 0,1 0-1 0 0,-1 0 1 0 0,0 0-1 0 0,1 0 1 0 0,-1 0-1 0 0,1 1 1 0 0,-1-1 0 0 0,1 0-1 0 0,-1 1 1 0 0,-1 2-1 0 0,-1 3 3 0 0,0 0 0 0 0,0 0 0 0 0,1 1 0 0 0,0-1 0 0 0,0 1 1 0 0,1 0-1 0 0,0 0 0 0 0,0 0 0 0 0,1 0 0 0 0,0 0 0 0 0,0 0 0 0 0,1 0 0 0 0,1 14 0 0 0,1-6-32 0 0,1 0-1 0 0,1-1 1 0 0,0 0 0 0 0,8 20 0 0 0,-8-25 26 0 0,1 1 0 0 0,0-2 0 0 0,1 1 0 0 0,0-1 0 0 0,0 0 0 0 0,15 16 0 0 0,-18-22 5 0 0,0 0-1 0 0,1 0 1 0 0,0 0-1 0 0,-1-1 1 0 0,1 1 0 0 0,0-1-1 0 0,0 0 1 0 0,9 3-1 0 0,-11-4-20 0 0,0-1 0 0 0,0 1 0 0 0,0-1 0 0 0,0 0 0 0 0,1 1 0 0 0,-1-1 0 0 0,0 0 0 0 0,0 0-1 0 0,0 0 1 0 0,0-1 0 0 0,0 1 0 0 0,1 0 0 0 0,-1-1 0 0 0,0 1 0 0 0,0-1 0 0 0,0 0 0 0 0,0 0 0 0 0,0 0 0 0 0,-1 0 0 0 0,5-2 0 0 0,-2-1 115 0 0,0 0 1 0 0,0 0 0 0 0,-1 0 0 0 0,1-1 0 0 0,-1 0 0 0 0,0 1 0 0 0,0-1 0 0 0,0 0 0 0 0,-1 0 0 0 0,0-1 0 0 0,0 1 0 0 0,2-7 0 0 0,1-9 332 0 0,4-41 1 0 0,-9 57-452 0 0,4-97 387 0 0,-3 60-369 0 0,-2 11-170 0 0,-2-1 0 0 0,-11-56 1 0 0,9 62-447 0 0,-13-64-2163 0 0,2 30-2014 0 0,11 46 3078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5:00.3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37 259 10447 0 0,'4'1'252'0'0,"0"1"-1"0"0,0-1 1 0 0,0 0-1 0 0,0 0 1 0 0,0 0-1 0 0,0-1 1 0 0,0 1-1 0 0,0-1 1 0 0,0 0-1 0 0,6-1 1 0 0,-7 0-89 0 0,-1 1 0 0 0,0-1 0 0 0,1 0 0 0 0,-1 0 0 0 0,0 0 0 0 0,0 0 0 0 0,1-1 0 0 0,-1 1 0 0 0,0 0 0 0 0,0-1 0 0 0,-1 0 0 0 0,1 1 0 0 0,0-1 0 0 0,0 0 0 0 0,-1 0 0 0 0,1 0 0 0 0,-1 0 0 0 0,2-3 0 0 0,7-12 479 0 0,-2 0 0 0 0,0-1 0 0 0,7-21 1 0 0,-12 32-479 0 0,-2 0 0 0 0,1 1 0 0 0,-1-1 1 0 0,0 0-1 0 0,0 0 0 0 0,-1 0 0 0 0,1 0 1 0 0,-2 0-1 0 0,1 0 0 0 0,-1 0 1 0 0,0 0-1 0 0,-2-7 0 0 0,2 11-106 0 0,0 1 0 0 0,0-1 0 0 0,0 0 0 0 0,0 1 0 0 0,-1 0 0 0 0,1-1 0 0 0,-1 1 0 0 0,1-1 0 0 0,-1 1 0 0 0,0 0 0 0 0,0 0 1 0 0,0 0-1 0 0,0 0 0 0 0,0 1 0 0 0,-1-1 0 0 0,1 0 0 0 0,0 1 0 0 0,-1 0 0 0 0,1-1 0 0 0,-1 1 0 0 0,0 0 0 0 0,1 0 0 0 0,-1 0 0 0 0,0 1 0 0 0,0-1 0 0 0,1 1 0 0 0,-1-1 0 0 0,0 1 0 0 0,0 0 0 0 0,0 0 0 0 0,1 0 0 0 0,-1 1 0 0 0,0-1 0 0 0,0 1 0 0 0,1-1 0 0 0,-1 1 0 0 0,0 0 0 0 0,1 0 0 0 0,-1 0 0 0 0,0 1 0 0 0,1-1 0 0 0,0 0 0 0 0,-1 1 0 0 0,1 0 0 0 0,-3 1 0 0 0,-1 3-42 0 0,1 0-1 0 0,-1 0 0 0 0,1 0 1 0 0,0 1-1 0 0,0 0 0 0 0,0 0 1 0 0,1 0-1 0 0,1 0 0 0 0,-1 1 0 0 0,1-1 1 0 0,0 1-1 0 0,1 0 0 0 0,-1 0 1 0 0,2 0-1 0 0,-1 0 0 0 0,1 1 1 0 0,0-1-1 0 0,1 11 0 0 0,0-10-74 0 0,1 0 0 0 0,0 0-1 0 0,1 0 1 0 0,0 0 0 0 0,0 0 0 0 0,0 0-1 0 0,1 0 1 0 0,1-1 0 0 0,0 1-1 0 0,7 12 1 0 0,-4-10-75 0 0,1-1-1 0 0,0 1 1 0 0,0-2-1 0 0,1 1 1 0 0,0-1-1 0 0,1 0 1 0 0,11 7-1 0 0,-16-13-481 0 0,1 1 0 0 0,0-1 1 0 0,-1 0-1 0 0,11 3 0 0 0,10 3-5598 0 0,-11-5 603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5:00.6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72 11599 0 0,'0'0'1354'0'0,"1"2"-762"0"0,9 37 2042 0 0,7 64 1 0 0,-16-92-2312 0 0,0 1 0 0 0,1-1 0 0 0,0 1 1 0 0,7 19-1 0 0,-8-29-2 0 0,4 0-128 0 0,5 1 140 0 0,-8-3-315 0 0,0 0 1 0 0,0-1 0 0 0,-1 1-1 0 0,1-1 1 0 0,0 0 0 0 0,-1 1-1 0 0,1-1 1 0 0,-1 0 0 0 0,1 0-1 0 0,-1 0 1 0 0,1 0 0 0 0,-1 0-1 0 0,0 0 1 0 0,1-1 0 0 0,-1 1-1 0 0,0 0 1 0 0,0-1 0 0 0,2-1-1 0 0,1-5 56 0 0,0 1-1 0 0,6-14 0 0 0,-3 6 22 0 0,20-50-200 0 0,-22 49 72 0 0,1 1 0 0 0,1 1 0 0 0,0-1 1 0 0,0 1-1 0 0,2 0 0 0 0,12-16 0 0 0,-9 13-22 0 0,-10 13 48 0 0,1-1 0 0 0,0 1-1 0 0,0-1 1 0 0,8-6-1 0 0,-10 10 99 0 0,0 2-48 0 0,0 0 0 0 0,-1 0 1 0 0,1 0-1 0 0,0 1 0 0 0,0-1 0 0 0,-1 0 0 0 0,1 0 1 0 0,-1 1-1 0 0,1-1 0 0 0,-1 1 0 0 0,1 0 0 0 0,3 20 201 0 0,3 39 0 0 0,-1-2-5 0 0,-2-42-1229 0 0,0 1 0 0 0,1-1 0 0 0,12 31 0 0 0,-12-38 56 0 0,0 1 1 0 0,1-1 0 0 0,0 0 0 0 0,0-1-1 0 0,1 1 1 0 0,17 15 0 0 0,-12-14-4430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5:00.9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163 38 13935 0 0,'-11'-6'348'0'0,"0"1"0"0"0,0 0 0 0 0,0 1 0 0 0,0 0 0 0 0,-1 1 0 0 0,1 1 0 0 0,-25-3 0 0 0,29 3-55 0 0,5 2-236 0 0,0-1 0 0 0,0 1 0 0 0,0 0 0 0 0,-1-1 0 0 0,1 1 0 0 0,0 0-1 0 0,0 0 1 0 0,0 0 0 0 0,0 1 0 0 0,0-1 0 0 0,0 0 0 0 0,-1 1 0 0 0,1 0 0 0 0,0-1-1 0 0,0 1 1 0 0,-3 2 0 0 0,5-3-64 0 0,-1 0-1 0 0,1 1 1 0 0,0-1-1 0 0,0 1 1 0 0,0-1-1 0 0,0 0 1 0 0,-1 1 0 0 0,1-1-1 0 0,0 0 1 0 0,0 1-1 0 0,0-1 1 0 0,0 1-1 0 0,0-1 1 0 0,0 0-1 0 0,0 1 1 0 0,0-1-1 0 0,0 1 1 0 0,0-1-1 0 0,0 0 1 0 0,0 1-1 0 0,0-1 1 0 0,0 1 0 0 0,0-1-1 0 0,1 0 1 0 0,-1 1-1 0 0,0 0 1 0 0,5 9-98 0 0,-1-4-29 0 0,1 0 0 0 0,1 0 0 0 0,-1 0 0 0 0,1-1 0 0 0,0 1 0 0 0,0-1 0 0 0,14 8 0 0 0,51 23-330 0 0,-6-2 1026 0 0,-59-31-173 0 0,-1 1 0 0 0,1 0 0 0 0,-1 0 1 0 0,0 1-1 0 0,0-1 0 0 0,0 1 0 0 0,-1 0 0 0 0,7 9 0 0 0,-11-13 329 0 0,1 12 557 0 0,-2-10-1149 0 0,1 0 1 0 0,-1 0-1 0 0,0 1 1 0 0,-1-1-1 0 0,1 0 1 0 0,0-1 0 0 0,-1 1-1 0 0,0 0 1 0 0,0 0-1 0 0,0-1 1 0 0,0 1-1 0 0,0-1 1 0 0,0 1-1 0 0,-1-1 1 0 0,1 0-1 0 0,-1 0 1 0 0,-5 3-1 0 0,-2 2 54 0 0,-1-1 0 0 0,0 0-1 0 0,-16 6 1 0 0,1-3-159 0 0,-34 8 0 0 0,59-17-121 0 0,-19 7-1132 0 0,15-2-2397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5:01.4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259 46 13991 0 0,'-6'-6'436'0'0,"4"4"-316"0"0,-1 0 1 0 0,1 0-1 0 0,-1 0 1 0 0,0 0-1 0 0,1 0 1 0 0,-1 0-1 0 0,0 1 1 0 0,-4-2-1 0 0,0-1 144 0 0,0 1 0 0 0,-1 0 0 0 0,0 0 0 0 0,1 1-1 0 0,-1 0 1 0 0,0 0 0 0 0,0 1 0 0 0,0 0 0 0 0,0 1 0 0 0,0 0 0 0 0,0 0-1 0 0,-16 2 1 0 0,19-1-90 0 0,-1 1 0 0 0,1-1-1 0 0,-1 1 1 0 0,1 1 0 0 0,0-1-1 0 0,0 0 1 0 0,0 1 0 0 0,0 0-1 0 0,0 1 1 0 0,1-1 0 0 0,0 1 0 0 0,-1-1-1 0 0,1 1 1 0 0,0 1 0 0 0,1-1-1 0 0,-1 0 1 0 0,1 1 0 0 0,0 0-1 0 0,-3 5 1 0 0,4-6-161 0 0,-1 1 1 0 0,1-1-1 0 0,1 1 0 0 0,-1 0 1 0 0,1 0-1 0 0,-1-1 0 0 0,1 1 0 0 0,1 0 1 0 0,-1 0-1 0 0,0 5 0 0 0,2-7-8 0 0,-1-1-1 0 0,0 1 0 0 0,1-1 1 0 0,-1 1-1 0 0,1-1 1 0 0,0 0-1 0 0,0 1 1 0 0,0-1-1 0 0,0 0 0 0 0,0 0 1 0 0,1 0-1 0 0,-1 0 1 0 0,0 0-1 0 0,1 0 1 0 0,0 0-1 0 0,-1 0 1 0 0,1 0-1 0 0,0-1 0 0 0,0 1 1 0 0,0-1-1 0 0,0 1 1 0 0,2 0-1 0 0,1 1-20 0 0,0-1 0 0 0,0 0-1 0 0,0 0 1 0 0,0 0 0 0 0,0 0-1 0 0,0-1 1 0 0,0 0 0 0 0,1 0 0 0 0,-1 0-1 0 0,0 0 1 0 0,1-1 0 0 0,-1 0-1 0 0,1-1 1 0 0,-1 1 0 0 0,0-1-1 0 0,1 0 1 0 0,-1 0 0 0 0,0 0 0 0 0,0-1-1 0 0,0 0 1 0 0,0 0 0 0 0,0 0-1 0 0,0-1 1 0 0,0 1 0 0 0,-1-1 0 0 0,0 0-1 0 0,1-1 1 0 0,-1 1 0 0 0,0-1-1 0 0,0 0 1 0 0,4-5 0 0 0,0 1-44 0 0,-6 6 49 0 0,0 0-1 0 0,0-1 1 0 0,0 1 0 0 0,0 0-1 0 0,0-1 1 0 0,0 1 0 0 0,1-4-1 0 0,0 0 28 0 0,-3 5 289 0 0,-3 20 201 0 0,2-14-474 0 0,1 0 0 0 0,-1 0 0 0 0,1 0 0 0 0,0 0 0 0 0,0 0 0 0 0,1 0 0 0 0,0 0 0 0 0,0 0 0 0 0,0 0 0 0 0,3 10 0 0 0,3-1-194 0 0,-1 0-1 0 0,12 16 1 0 0,-10-16-203 0 0,-7-12 29 0 0,1 0 1 0 0,0 0-1 0 0,-1 0 0 0 0,1 0 1 0 0,0 0-1 0 0,0-1 1 0 0,0 1-1 0 0,0 0 0 0 0,0-1 1 0 0,1 0-1 0 0,-1 1 1 0 0,0-1-1 0 0,1 0 0 0 0,-1 0 1 0 0,1 0-1 0 0,3 0 1 0 0,5 2-5911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5:05.2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26 1839 0 0,'12'-7'134'0'0,"-7"-12"13618"0"0,1 27-10976 0 0,4 21-2642 0 0,1 71 1757 0 0,-4-25-1356 0 0,-2-9-349 0 0,2 14-105 0 0,2 11-26 0 0,22 52-4767 0 0,-26-121 4096 0 0,-4-13-1224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5:05.6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87 12783 0 0,'-6'-8'679'0'0,"4"7"-40"0"0,1-1 1 0 0,-1 0-1 0 0,1 0 0 0 0,-1 0 0 0 0,1 0 0 0 0,0 0 0 0 0,-2-5 0 0 0,3 7-542 0 0,1-1 0 0 0,-1 0 1 0 0,0 0-1 0 0,1 1 0 0 0,-1-1 0 0 0,1 0 0 0 0,-1 1 0 0 0,1-1 0 0 0,-1 0 0 0 0,1 1 0 0 0,-1-1 1 0 0,1 1-1 0 0,0-1 0 0 0,-1 1 0 0 0,1-1 0 0 0,0 1 0 0 0,0 0 0 0 0,-1-1 0 0 0,1 1 0 0 0,0 0 1 0 0,0-1-1 0 0,-1 1 0 0 0,1 0 0 0 0,0 0 0 0 0,0 0 0 0 0,0 0 0 0 0,0 0 0 0 0,24-3 228 0 0,59 5 396 0 0,55-2-1462 0 0,-130-1 192 0 0,1 0 0 0 0,-1 0-1 0 0,1-1 1 0 0,-1-1 0 0 0,0 1-1 0 0,0-2 1 0 0,0 1 0 0 0,14-8-1 0 0,-17 7 57 0 0,1 1 1 0 0,-1 1-1 0 0,1-1 0 0 0,14-2 0 0 0,-21 5 556 0 0,1 0 0 0 0,0 1-1 0 0,-1-1 1 0 0,1 1 0 0 0,-1-1-1 0 0,1 1 1 0 0,-1-1-1 0 0,0 1 1 0 0,1-1 0 0 0,-1 1-1 0 0,0 0 1 0 0,1-1 0 0 0,-1 1-1 0 0,0 0 1 0 0,1-1 0 0 0,-1 1-1 0 0,0 0 1 0 0,0-1 0 0 0,0 2-1 0 0,3 16 496 0 0,-3-15-542 0 0,1 12 269 0 0,20 140 211 0 0,-19-146-1217 0 0,1 0-1 0 0,0-1 0 0 0,5 10 1 0 0,-4-11-4385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5:06.0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29 187 6911 0 0,'-6'-16'617'0'0,"-10"-26"-20"0"0,10 13 2696 0 0,6 23-3094 0 0,0 0-1 0 0,1 1 1 0 0,-1-1-1 0 0,1 0 1 0 0,1 1-1 0 0,-1-1 1 0 0,1 0-1 0 0,0 1 1 0 0,0 0 0 0 0,1-1-1 0 0,2-4 1 0 0,-3 8-325 0 0,0 0 1 0 0,0 0-1 0 0,-1 0 1 0 0,1 1-1 0 0,0-1 1 0 0,1 0-1 0 0,-1 1 1 0 0,0 0-1 0 0,0-1 1 0 0,1 1-1 0 0,-1 0 1 0 0,0 0-1 0 0,1 0 1 0 0,-1 0-1 0 0,5 0 1 0 0,-2 0-333 0 0,1 0 0 0 0,-1 0 0 0 0,1 0 0 0 0,0 1 0 0 0,-1 0 0 0 0,7 1 0 0 0,-11-1 501 0 0,0 0 0 0 0,0 0 0 0 0,-1 1 0 0 0,1-1 0 0 0,0 1 0 0 0,0-1 0 0 0,0 1 0 0 0,0-1 0 0 0,0 1 0 0 0,0 0 0 0 0,-1-1 0 0 0,1 1 0 0 0,0 0 0 0 0,0 0 0 0 0,-1-1 0 0 0,1 1 0 0 0,-1 0 0 0 0,1 0 0 0 0,-1 0 0 0 0,1 0 0 0 0,-1 0 0 0 0,1 0 0 0 0,-1 0 0 0 0,0 0 0 0 0,1 0 0 0 0,-1 0 0 0 0,0 1 0 0 0,2 27 1573 0 0,-14 53 1555 0 0,7-58-2424 0 0,2 0 0 0 0,-2 44 0 0 0,5-61-634 0 0,0-1-1 0 0,1 1 1 0 0,0 0 0 0 0,0-1-1 0 0,0 0 1 0 0,1 1 0 0 0,0-1-1 0 0,1 0 1 0 0,-1 0-1 0 0,1 0 1 0 0,0 0 0 0 0,0 0-1 0 0,1-1 1 0 0,8 11 0 0 0,-11-15-82 0 0,1 1 1 0 0,-1 0 0 0 0,1-1 0 0 0,0 1 0 0 0,0-1-1 0 0,-1 0 1 0 0,1 1 0 0 0,0-1 0 0 0,0 0-1 0 0,0 0 1 0 0,0 0 0 0 0,1-1 0 0 0,-1 1 0 0 0,0 0-1 0 0,0-1 1 0 0,0 1 0 0 0,1-1 0 0 0,-1 0 0 0 0,0 0-1 0 0,0 0 1 0 0,1 0 0 0 0,-1 0 0 0 0,0 0 0 0 0,0-1-1 0 0,1 1 1 0 0,-1-1 0 0 0,0 1 0 0 0,0-1-1 0 0,0 0 1 0 0,0 0 0 0 0,0 0 0 0 0,0 0 0 0 0,2-2-1 0 0,-1 1 37 0 0,0 0-1 0 0,0-1 1 0 0,0 1-1 0 0,0-1 1 0 0,-1 0-1 0 0,0 0 1 0 0,1 0-1 0 0,-1 0 1 0 0,0 0-1 0 0,-1-1 1 0 0,1 1-1 0 0,0 0 1 0 0,-1-1-1 0 0,0 1 1 0 0,0-1-1 0 0,0 0 1 0 0,0 1-1 0 0,-1-1 1 0 0,1-6-1 0 0,-1 2-43 0 0,0 0 0 0 0,-1 0-1 0 0,0 0 1 0 0,-1 0 0 0 0,1 0-1 0 0,-1 0 1 0 0,-1 0 0 0 0,0 1-1 0 0,0-1 1 0 0,0 1 0 0 0,-1 0-1 0 0,-6-10 1 0 0,-79-104-8512 0 0,83 114 2976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5:06.4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58 1839 0 0,'0'0'83'0'0,"1"2"-6"0"0,10 39-80 0 0,-5-10 8483 0 0,4 56 0 0 0,-9-35-7329 0 0,-1-51-453 0 0,12-24-450 0 0,-2 2-247 0 0,24-62-97 0 0,-28 66-18 0 0,1-1 0 0 0,14-26 0 0 0,-18 38 102 0 0,0 1 0 0 0,1 0 0 0 0,0 0-1 0 0,0 0 1 0 0,0 0 0 0 0,0 1 0 0 0,1-1 0 0 0,0 1 0 0 0,0 0 0 0 0,0 1 0 0 0,9-6 0 0 0,-13 9 38 0 0,1-1 0 0 0,-1 0-1 0 0,1 0 1 0 0,0 1-1 0 0,0-1 1 0 0,-1 1 0 0 0,1-1-1 0 0,0 1 1 0 0,0 0 0 0 0,-1 0-1 0 0,1 0 1 0 0,0 0 0 0 0,0 0-1 0 0,-1 0 1 0 0,1 0 0 0 0,0 1-1 0 0,0-1 1 0 0,3 2 0 0 0,-3-1 22 0 0,0 0 1 0 0,0 1-1 0 0,0-1 0 0 0,0 1 1 0 0,0-1-1 0 0,0 1 1 0 0,0 0-1 0 0,-1 0 0 0 0,1-1 1 0 0,-1 2-1 0 0,3 3 1 0 0,0 2 83 0 0,0 0 1 0 0,-1 0-1 0 0,0 0 1 0 0,0 0-1 0 0,-1 1 1 0 0,2 12-1 0 0,4 42 218 0 0,-1 79 0 0 0,-5-111-1635 0 0,2-14-5896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2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38 651 8751 0 0,'-2'2'150'0'0,"1"0"-76"0"0,-1-1-1 0 0,1 1 1 0 0,-1-1-1 0 0,0 0 1 0 0,1 1 0 0 0,-1-1-1 0 0,-3 1 1 0 0,4-1-34 0 0,1-1 0 0 0,-1 0 0 0 0,0 0 1 0 0,0 0-1 0 0,0 0 0 0 0,0 0 0 0 0,0 0 1 0 0,0 0-1 0 0,0 0 0 0 0,0 0 0 0 0,0 0 0 0 0,0-1 1 0 0,0 1-1 0 0,0 0 0 0 0,0-1 0 0 0,0 1 0 0 0,0 0 1 0 0,1-1-1 0 0,-2 0 0 0 0,17 1 6720 0 0,3-3-5967 0 0,26-5-1 0 0,-2-8 489 0 0,79-39 0 0 0,-41 16-580 0 0,360-161 305 0 0,-270 117-974 0 0,-120 55 27 0 0,61-44 1 0 0,-50 18 125 0 0,-44 38 114 0 0,1 0 0 0 0,20-14-1 0 0,-20 16 32 0 0,-15 11-258 0 0,1 0 1 0 0,0 0-1 0 0,0 0 0 0 0,0 1 0 0 0,0 0 0 0 0,5-3 0 0 0,-3 4-25 0 0,-1-1-1 0 0,1 1 0 0 0,-1 0 1 0 0,0 0-1 0 0,1 1 1 0 0,0 0-1 0 0,-1-1 1 0 0,8 2-1 0 0,46 9 144 0 0,-39-5-110 0 0,22 5 205 0 0,0 3 0 0 0,71 32 0 0 0,-44-16 56 0 0,57 24 133 0 0,111 39 151 0 0,-99-46-386 0 0,99 30-34 0 0,-66-27-152 0 0,-85-21-519 0 0,-62-19-279 0 0,43 15-3208 0 0,-54-19 2493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5:06.8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133 23 11399 0 0,'-4'9'1032'0'0,"-12"15"-552"0"0,1-3 1522 0 0,13-18-1841 0 0,1 0 1 0 0,-1 0-1 0 0,1-1 0 0 0,-1 1 1 0 0,0-1-1 0 0,0 0 1 0 0,0 1-1 0 0,0-1 1 0 0,-1 0-1 0 0,1 0 1 0 0,-1 0-1 0 0,1 0 1 0 0,-1-1-1 0 0,1 1 0 0 0,-1-1 1 0 0,0 0-1 0 0,0 1 1 0 0,0-1-1 0 0,0 0 1 0 0,-4 0-1 0 0,0 0 157 0 0,6-1-281 0 0,0 1 0 0 0,0-1 0 0 0,0 0 0 0 0,0 1 0 0 0,-1-1 0 0 0,1 0 0 0 0,0 0-1 0 0,0 0 1 0 0,0 0 0 0 0,0 0 0 0 0,0 0 0 0 0,0 0 0 0 0,-1-1 0 0 0,1 1 0 0 0,0 0 0 0 0,0-1 0 0 0,0 1 0 0 0,0-1 0 0 0,0 1 0 0 0,0-1 0 0 0,0 1 0 0 0,0-1 0 0 0,0 0 0 0 0,0 1 0 0 0,0-1 0 0 0,1 0 0 0 0,-1 0 0 0 0,0 1 0 0 0,0-1 0 0 0,1 0 0 0 0,-1 0 0 0 0,1 0 0 0 0,-1 0 0 0 0,1 0 0 0 0,-1 0 0 0 0,0-2 0 0 0,0 1-22 0 0,1 0 1 0 0,-1-1 0 0 0,1 1 0 0 0,0 0 0 0 0,0-1-1 0 0,-1 1 1 0 0,1 0 0 0 0,1-1 0 0 0,-1 1-1 0 0,0 0 1 0 0,1 0 0 0 0,-1-1 0 0 0,1 1 0 0 0,-1 0-1 0 0,1 0 1 0 0,0 0 0 0 0,0 0 0 0 0,0 0 0 0 0,0 0-1 0 0,1 0 1 0 0,-1 0 0 0 0,2-2 0 0 0,2-3 33 0 0,0 1 0 0 0,1 1 1 0 0,0-1-1 0 0,0 1 0 0 0,7-6 0 0 0,-11 10-41 0 0,0 0 0 0 0,1-1 0 0 0,-1 1 0 0 0,0 0 0 0 0,1 0 0 0 0,-1 1 0 0 0,1-1 0 0 0,-1 0 0 0 0,1 1 0 0 0,-1-1 0 0 0,1 1 0 0 0,4 0 0 0 0,30 6 196 0 0,-29-5-162 0 0,-7-1 547 0 0,9 16 200 0 0,-10-15-743 0 0,0-1 0 0 0,0 1 0 0 0,0 0-1 0 0,1 0 1 0 0,-1 0 0 0 0,0 0 0 0 0,-1 0 0 0 0,1 0-1 0 0,0 0 1 0 0,0 0 0 0 0,0-1 0 0 0,0 1 0 0 0,-1 0-1 0 0,1 0 1 0 0,0 0 0 0 0,-1 0 0 0 0,1 0 0 0 0,-1-1-1 0 0,1 1 1 0 0,-1 0 0 0 0,1 0 0 0 0,-1-1 0 0 0,1 1-1 0 0,-1 0 1 0 0,0 0 0 0 0,-22 13 54 0 0,11-6-192 0 0,10-7-215 0 0,-1 1 0 0 0,0-1 0 0 0,1 0 1 0 0,-1 0-1 0 0,0 0 0 0 0,1-1 0 0 0,-1 1 0 0 0,0 0 1 0 0,-4-1-1 0 0,-2 2-2190 0 0,2-1 575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5:07.3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70 97 6447 0 0,'-2'3'95'0'0,"0"0"-1"0"0,-1 0 0 0 0,1 0 0 0 0,-1-1 0 0 0,0 1 0 0 0,-4 2 1 0 0,6-4 126 0 0,0 0 1 0 0,0 0 0 0 0,0-1 0 0 0,0 1-1 0 0,0 0 1 0 0,0-1 0 0 0,0 1 0 0 0,0-1 0 0 0,-1 1-1 0 0,1-1 1 0 0,0 0 0 0 0,0 1 0 0 0,0-1 0 0 0,-1 0-1 0 0,1 0 1 0 0,0 0 0 0 0,0 0 0 0 0,-1 0 0 0 0,1 0-1 0 0,0 0 1 0 0,-3-1 2453 0 0,3 0-2538 0 0,-1-1-1 0 0,1 1 1 0 0,0 0 0 0 0,0 0-1 0 0,0 0 1 0 0,0-1-1 0 0,0 1 1 0 0,0 0-1 0 0,0-1 1 0 0,0 1-1 0 0,0-1 1 0 0,1 1 0 0 0,-1-1-1 0 0,0-2 1 0 0,-4-24 848 0 0,5 25-892 0 0,0 1 1 0 0,1-1 0 0 0,-1 0-1 0 0,0 1 1 0 0,1-1 0 0 0,0 0 0 0 0,0 1-1 0 0,-1-1 1 0 0,2 0 0 0 0,-1 1-1 0 0,0-1 1 0 0,0 1 0 0 0,1 0 0 0 0,-1-1-1 0 0,1 1 1 0 0,0 0 0 0 0,0 0-1 0 0,0 0 1 0 0,0 0 0 0 0,0 0 0 0 0,0 1-1 0 0,0-1 1 0 0,1 1 0 0 0,2-2-1 0 0,-2 1-30 0 0,0 1 0 0 0,1 0 1 0 0,-1-1-1 0 0,1 2 0 0 0,0-1 0 0 0,-1 0 0 0 0,1 1 0 0 0,0-1 0 0 0,0 1 0 0 0,-1 0 0 0 0,1 0 0 0 0,0 0 0 0 0,0 1 0 0 0,-1 0 0 0 0,1-1 0 0 0,7 4 0 0 0,-8-3 45 0 0,1 1-1 0 0,0 0 1 0 0,0 0 0 0 0,-1 1-1 0 0,1-1 1 0 0,-1 1 0 0 0,1-1-1 0 0,-1 1 1 0 0,0 0 0 0 0,3 4-1 0 0,-6-6 109 0 0,3 17 456 0 0,-3-17-626 0 0,0 0 0 0 0,0 1 0 0 0,0-1-1 0 0,0 0 1 0 0,0 1 0 0 0,0-1 0 0 0,-1 0 0 0 0,1 1-1 0 0,0-1 1 0 0,-1 0 0 0 0,1 1 0 0 0,-1-1-1 0 0,1 0 1 0 0,-1 0 0 0 0,0 1 0 0 0,0-1 0 0 0,1 0-1 0 0,-1 0 1 0 0,0 0 0 0 0,0 0 0 0 0,0 0 0 0 0,0 0-1 0 0,0 0 1 0 0,0 0 0 0 0,0-1 0 0 0,-1 1 0 0 0,1 0-1 0 0,0-1 1 0 0,0 1 0 0 0,-1-1 0 0 0,1 1 0 0 0,0-1-1 0 0,-1 1 1 0 0,1-1 0 0 0,-3 0 0 0 0,1 0-5 0 0,-1 0 1 0 0,0 0 0 0 0,0-1 0 0 0,1 1-1 0 0,-1-1 1 0 0,0 0 0 0 0,1 0 0 0 0,-1-1-1 0 0,0 1 1 0 0,1-1 0 0 0,0 1 0 0 0,-1-1-1 0 0,1 0 1 0 0,-3-3 0 0 0,2 2-38 0 0,1 0 1 0 0,0 0-1 0 0,1 0 0 0 0,-1-1 1 0 0,1 1-1 0 0,-1-1 0 0 0,1 0 1 0 0,0 1-1 0 0,-2-7 1 0 0,-1 1-9 0 0,5 9-50 0 0,0-1-1 0 0,0 1 1 0 0,-1-1 0 0 0,1 0-1 0 0,0 1 1 0 0,0-1 0 0 0,-1 1 0 0 0,1-1-1 0 0,0 0 1 0 0,0 1 0 0 0,0-1-1 0 0,0 0 1 0 0,0 1 0 0 0,0-1 0 0 0,0 0-1 0 0,0 1 1 0 0,0-1 0 0 0,0 1-1 0 0,1-1 1 0 0,-1 0 0 0 0,0 1 0 0 0,0-1-1 0 0,0 1 1 0 0,1-1 0 0 0,-1 0-1 0 0,0 1 1 0 0,1-1 0 0 0,-1 1 0 0 0,1-1-1 0 0,0 0 1 0 0,16-8-3323 0 0,-14 8 2485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6:1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5527 0 0,'-4'13'9143'0'0,"2"-1"-7671"0"0,15 58 1891 0 0,-7-42-2544 0 0,3 46 0 0 0,-3 153 492 0 0,-4-102-1670 0 0,4 0 0 0 0,26 138 0 0 0,-23-225-1713 0 0,1-19-4488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6:1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8287 0 0,'0'-7'472'0'0,"0"5"-364"0"0,0 0 1 0 0,0 0-1 0 0,0 0 1 0 0,0 0-1 0 0,0 0 1 0 0,0 0-1 0 0,0 2 1 0 0,6-13 5215 0 0,18 64-2441 0 0,8 70-1170 0 0,23 190 1 0 0,-38-194-1533 0 0,52 254-387 0 0,-33-214-3935 0 0,-31-138 2437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6: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14279 0 0,'11'0'5931'0'0,"75"-2"-2991"0"0,-37-5-1826 0 0,62-18 1 0 0,-67 14-2080 0 0,83-12-1 0 0,-89 21-179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6:1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1 730 10279 0 0,'0'0'927'0'0,"0"-4"-630"0"0,2 2 156 0 0,-2 0 0 0 0,0 0 0 0 0,2-1 0 0 0,-2 1 0 0 0,2 0 0 0 0,-2 0 0 0 0,2 0 0 0 0,-1 0 0 0 0,1 0-1 0 0,-2 0 1 0 0,2 1 0 0 0,0-1 0 0 0,0 0 0 0 0,4-2 0 0 0,18-13-511 0 0,33-15 1013 0 0,83-33 0 0 0,38-18-26 0 0,106-78-368 0 0,-240 138-454 0 0,-3-1 0 0 0,-1-3 0 0 0,0-1 0 0 0,-2-2 0 0 0,0-3 0 0 0,-4 1 0 0 0,36-42 0 0 0,-42 19 1361 0 0,-26 54-1455 0 0,-2 1-1 0 0,2-2 1 0 0,-2 2-1 0 0,2 0 1 0 0,0-2-1 0 0,0 2 1 0 0,-2-2 0 0 0,2 2-1 0 0,-1 0 1 0 0,-1 0-1 0 0,2-2 1 0 0,0 2-1 0 0,0 0 1 0 0,-2 0-1 0 0,2 0 1 0 0,0 0-1 0 0,0 0 1 0 0,2 0 0 0 0,32 2 67 0 0,-29-2-19 0 0,5 2-8 0 0,-3 0 0 0 0,0 0-1 0 0,1-1 1 0 0,-1 3 0 0 0,1-2 0 0 0,-1 2-1 0 0,18 9 1 0 0,62 46 421 0 0,-49-33-229 0 0,102 71 421 0 0,179 107 494 0 0,-226-156-882 0 0,83 46 142 0 0,-117-61 44 0 0,102 40-1 0 0,-148-67-418 0 0,41 23 163 0 0,-56-29-261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6:2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55 772 1375 0 0,'-2'-6'124'0'0,"-6"-2"-112"0"0,-5-11 3043 0 0,2 10 1770 0 0,-10 9 2541 0 0,32 6-5780 0 0,-7-6-1496 0 0,-2 0-1 0 0,2 2 1 0 0,-2-2-1 0 0,2 0 0 0 0,-3 0 1 0 0,3 0-1 0 0,-2 0 1 0 0,2-2-1 0 0,-2 2 1 0 0,2 0-1 0 0,-3-2 1 0 0,1 2-1 0 0,4-2 0 0 0,41-19 708 0 0,-33 13-592 0 0,162-82 1247 0 0,-95 46-1143 0 0,52-26-157 0 0,221-82 1 0 0,-262 117 460 0 0,166-94 1 0 0,-1-11 220 0 0,-239 132-736 0 0,-3 1 0 0 0,2-1 0 0 0,-2 2 0 0 0,25-3 0 0 0,-33 7-67 0 0,-1 0-1 0 0,1 2 0 0 0,1 0 0 0 0,0 0 0 0 0,-3 0 0 0 0,3 0 0 0 0,-1 2 1 0 0,1-2-1 0 0,-2 2 0 0 0,1 0 0 0 0,1 0 0 0 0,-3-1 0 0 0,11 7 0 0 0,33 13 159 0 0,23 13 25 0 0,102 68 766 0 0,301 127 0 0 0,-219-140-677 0 0,-54-21-113 0 0,-158-51-284 0 0,47 25 0 0 0,-76-32-972 0 0,2-1 0 0 0,-2 2 0 0 0,17 14 0 0 0,-20-14-527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6:2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9503 0 0,'0'0'4452'0'0,"4"0"-3857"0"0,-4 0-557 0 0,2 0 1 0 0,-2 0-1 0 0,0 0 0 0 0,2 0 0 0 0,-2 0 1 0 0,1 0-1 0 0,-1 0 0 0 0,2 0 1 0 0,-2 0-1 0 0,0 2 0 0 0,2-2 1 0 0,-2 0-1 0 0,2 0 0 0 0,-2 0 0 0 0,0 0 1 0 0,2 2-1 0 0,-2-2 0 0 0,0 0 1 0 0,2 2-1 0 0,-2-2 0 0 0,0 0 1 0 0,2 0-1 0 0,-2 2 0 0 0,0-2 0 0 0,0 0 1 0 0,2 1-1 0 0,-2-1 0 0 0,0 2 1 0 0,0-2-1 0 0,0 0 0 0 0,0 2 1 0 0,2-2-1 0 0,-2 2 0 0 0,2 38 1309 0 0,-2-36-1288 0 0,28 469 3582 0 0,-5-172-1901 0 0,-21-261-1965 0 0,-2-23-94 0 0,0 0 0 0 0,1 0 0 0 0,1-2 0 0 0,6 29 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6:2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2303 0 0,'-4'-8'15334'0'0,"10"44"-14108"0"0,-1 0 1 0 0,-3 0-1 0 0,0 42 1 0 0,4 39 138 0 0,3 55-224 0 0,-7-104-926 0 0,19 129 0 0 0,-2-125-506 0 0,-4-26-2923 0 0,-15-46 3009 0 0,0 2 0 0 0,0-2 0 0 0,0 0 0 0 0,2 1 0 0 0,-2-1 0 0 0,0 0 0 0 0,0 2 0 0 0,2-2 0 0 0,-2 0 0 0 0,0 2 0 0 0,2-2 0 0 0,-2 0 0 0 0,0 0 0 0 0,2 2 0 0 0,-2-2 0 0 0,0 0 0 0 0,2 0 0 0 0,-1 2 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6:2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246 158 9071 0 0,'0'0'816'0'0,"-6"-19"184"0"0,3 12-194 0 0,1-1 0 0 0,-2 0 0 0 0,0 1 0 0 0,0-1-1 0 0,1 3 1 0 0,-3-3 0 0 0,2 2 0 0 0,-2-1 0 0 0,-7-6-1 0 0,9 9-586 0 0,1 0 0 0 0,-1 2 0 0 0,-2-2-1 0 0,2 2 1 0 0,1 1 0 0 0,-1-3-1 0 0,-2 2 1 0 0,2 0 0 0 0,1 0-1 0 0,-3 2 1 0 0,2-2 0 0 0,-2 0-1 0 0,3 2 1 0 0,-3 0 0 0 0,2-2-1 0 0,-11 2 1 0 0,11 2-191 0 0,-1-2 0 0 0,1 0 0 0 0,-2 2-1 0 0,2 0 1 0 0,1 0 0 0 0,-3-2 0 0 0,2 2 0 0 0,0 2 0 0 0,0-2-1 0 0,1-1 1 0 0,-1 1 0 0 0,0 2 0 0 0,0-2 0 0 0,1 2-1 0 0,-1 0 1 0 0,2-3 0 0 0,-2 3 0 0 0,0 0 0 0 0,2 0 0 0 0,1 0-1 0 0,-3-1 1 0 0,2 1 0 0 0,0 2 0 0 0,0-2 0 0 0,0-1-1 0 0,2 1 1 0 0,-2 2 0 0 0,0-2 0 0 0,0 9 0 0 0,1 0-45 0 0,-1 0 1 0 0,2 1-1 0 0,0-1 1 0 0,0 0-1 0 0,0 0 1 0 0,2 1-1 0 0,-1-1 1 0 0,1-2-1 0 0,8 22 0 0 0,-4-15 2 0 0,3 1-1 0 0,-1 0 0 0 0,1 0 0 0 0,2 0 0 0 0,-1-2 0 0 0,3 0 1 0 0,-2 0-1 0 0,27 25 0 0 0,-32-36 21 0 0,2-1-1 0 0,-3 1 1 0 0,3 0 0 0 0,-1-3-1 0 0,-1 3 1 0 0,2-2 0 0 0,-1 0 0 0 0,3 0-1 0 0,-3-1 1 0 0,1-1 0 0 0,1 0-1 0 0,-1 2 1 0 0,-1-2 0 0 0,3-2 0 0 0,-3 2-1 0 0,3-2 1 0 0,-1 0 0 0 0,-1 0 0 0 0,1 0-1 0 0,-1 0 1 0 0,2-2 0 0 0,-3 0-1 0 0,16-4 1 0 0,-16 4 63 0 0,-1-1 1 0 0,2 1-1 0 0,-1-2 1 0 0,1 0-1 0 0,-3 0 0 0 0,1-1 1 0 0,2 1-1 0 0,-3-2 0 0 0,1 0 1 0 0,0 3-1 0 0,-1-3 0 0 0,1-2 1 0 0,-2 3-1 0 0,2-1 0 0 0,-3-2 1 0 0,1 3-1 0 0,0-3 0 0 0,0 3 1 0 0,0-3-1 0 0,-3 0 0 0 0,1 1 1 0 0,0-1-1 0 0,0 1 0 0 0,0-1 1 0 0,0 1-1 0 0,0-14 0 0 0,-2 7 57 0 0,0 1-1 0 0,0 0 0 0 0,-2 0 0 0 0,0 1 0 0 0,0-1 0 0 0,-2 0 1 0 0,2 0-1 0 0,-3 1 0 0 0,1-1 0 0 0,-2 2 0 0 0,1-1 0 0 0,-1-1 1 0 0,0 4-1 0 0,-1-3 0 0 0,-10-12 0 0 0,3 10-29 0 0,1 1-1 0 0,0 0 1 0 0,0 0 0 0 0,-3 1-1 0 0,1 1 1 0 0,-2 1 0 0 0,2-1-1 0 0,-19-6 1 0 0,26 13-88 0 0,1 2 0 0 0,-1-2 1 0 0,1 3-1 0 0,-1-1 0 0 0,1 0 0 0 0,-3 0 1 0 0,3 2-1 0 0,-1-2 0 0 0,-1 2 0 0 0,1 0 1 0 0,0 0-1 0 0,-1 2 0 0 0,1-2 0 0 0,1 2 1 0 0,-1 0-1 0 0,-1 0 0 0 0,1-1 0 0 0,1 3 1 0 0,-1-2-1 0 0,-11 10 0 0 0,-2-1-172 0 0,16-9-73 0 0,1 0 0 0 0,-2 0-1 0 0,2 1 1 0 0,-1-1 0 0 0,1 2 0 0 0,0-2 0 0 0,0 2 0 0 0,0-1 0 0 0,-5 7-1 0 0,15-2-2922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2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9847 0 0,'0'0'1170'0'0,"1"2"-518"0"0,2 5-27 0 0,0 0 1 0 0,0 0 0 0 0,-1 0 0 0 0,0 0 0 0 0,2 12-1 0 0,3 42 911 0 0,-6-53-1332 0 0,4 104 930 0 0,-10 130 0 0 0,0-99-622 0 0,-3 15-1515 0 0,1 86-1519 0 0,9-221 1102 0 0,0-4-299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6:3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1375 0 0,'0'0'13736'0'0,"23"-4"-11880"0"0,66-36 597 0 0,111-34-1 0 0,-137 53-1997 0 0,-12 1-180 0 0,53-30 0 0 0,-68 31-46 0 0,2 2-1 0 0,2 0 1 0 0,54-13-1 0 0,139-44 1076 0 0,-115 36-931 0 0,-65 18-614 0 0,79-43 0 0 0,-103 50-1330 0 0,-22 9-517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6:3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10967 0 0,'0'0'1322'0'0,"12"-10"-869"0"0,11 5 358 0 0,-2 1 1 0 0,34 2-1 0 0,-14 0-285 0 0,271-12 2467 0 0,108-28 622 0 0,-247 26-2699 0 0,7-3-368 0 0,23 2-43 0 0,-173 12-418 0 0,0 3-1 0 0,-1 0 1 0 0,1 2 0 0 0,32 3-1 0 0,-9 0 58 0 0,0-2 0 0 0,83-8-1 0 0,-10-1-3 0 0,16 6-24 0 0,159-9 465 0 0,-108 4-331 0 0,-16-1 27 0 0,79-3 68 0 0,-110 16-113 0 0,-30 1-98 0 0,13 5 100 0 0,4-2-2752 0 0,-115-5-246 0 0,-10-3 625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6:3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 11519 0 0,'-1'0'118'0'0,"1"0"1"0"0,-2 0-1 0 0,0 0 0 0 0,2-2 0 0 0,-1 2 0 0 0,1 0 0 0 0,-2 0 0 0 0,0 0 0 0 0,2 0 0 0 0,-1 0 0 0 0,1 2 1 0 0,-2-2-1 0 0,0 0 0 0 0,2 0 0 0 0,0 0 0 0 0,0 0 0 0 0,-2 1 0 0 0,2-1 0 0 0,-2 0 0 0 0,1 2 0 0 0,-1-2 1 0 0,2 2-11 0 0,0-2 1 0 0,0 0 0 0 0,0 0-1 0 0,0 0 1 0 0,0 2 0 0 0,0-2-1 0 0,0 0 1 0 0,0 2 0 0 0,0-2-1 0 0,0 0 1 0 0,0 1 0 0 0,0-1-1 0 0,0 2 1 0 0,2-2 0 0 0,-2 0-1 0 0,0 2 1 0 0,0-2 0 0 0,0 0-1 0 0,0 1 1 0 0,1-1 0 0 0,-1 0-1 0 0,0 2 1 0 0,2-2 0 0 0,23 26 1378 0 0,-1-10-1246 0 0,2-2 0 0 0,2 0 0 0 0,-2-2 1 0 0,37 12-1 0 0,-38-16-201 0 0,-2 1 1 0 0,1 1 0 0 0,-1 0-1 0 0,-1 3 1 0 0,0-1 0 0 0,32 28-1 0 0,-51-39 33 0 0,-1 2-1 0 0,0 0 0 0 0,1 1 1 0 0,-1-3-1 0 0,-1 2 0 0 0,0 0 1 0 0,1 0-1 0 0,-1 1 1 0 0,1-1-1 0 0,-2 1 0 0 0,2-1 1 0 0,-1 1-1 0 0,-1-1 0 0 0,0-1 1 0 0,0 2-1 0 0,2 1 1 0 0,-2-2-1 0 0,0-1 0 0 0,-2 2 1 0 0,2 1-1 0 0,0-2 1 0 0,-1 0-1 0 0,1 0 0 0 0,-2 0 1 0 0,0 0-1 0 0,-1 5 0 0 0,-3 9 510 0 0,-4 0 0 0 0,3 1-1 0 0,-19 22 1 0 0,22-33-466 0 0,-113 150 2251 0 0,-2 2-1745 0 0,101-129-2293 0 0,-28 58 0 0 0,37-65-373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6:59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51 305 7831 0 0,'19'-38'8545'0'0,"-26"43"-6302"0"0,-2 9-1216 0 0,0 23-593 0 0,1 0 0 0 0,2-1 0 0 0,-3 52 0 0 0,1-10-217 0 0,6-61-153 0 0,-10 123 504 0 0,28-162-296 0 0,-4-8-201 0 0,-1 1 0 0 0,0 0 0 0 0,-3-2 0 0 0,0-1 0 0 0,3-38 0 0 0,4-21-28 0 0,3 10 139 0 0,-6 0-1 0 0,2-87 0 0 0,-12 121-95 0 0,-4 40-38 0 0,-3 32-27 0 0,2 22-46 0 0,1 0-1 0 0,2 0 0 0 0,2-1 1 0 0,3 1-1 0 0,1 0 1 0 0,3-2-1 0 0,1 1 0 0 0,2-1 1 0 0,24 58-1 0 0,-27-83 42 0 0,3 1 1 0 0,23 36-1 0 0,-30-48 10 0 0,1 0 0 0 0,2-2 0 0 0,-2 1 0 0 0,2 0 0 0 0,0-2 0 0 0,0 0 0 0 0,-1 1 0 0 0,19 8 0 0 0,-25-13 10 0 0,2 0 0 0 0,0-1 1 0 0,1 1-1 0 0,-3-2 0 0 0,2 1 1 0 0,0-1-1 0 0,0 1 0 0 0,1-1 1 0 0,-3 0-1 0 0,3 0 0 0 0,-2 0 1 0 0,1 0-1 0 0,1 0 0 0 0,-1 0 0 0 0,-1 0 1 0 0,2-1-1 0 0,-3 1 0 0 0,8-3 1 0 0,-7 2 32 0 0,3-1 1 0 0,-2-1 0 0 0,2 1-1 0 0,-2-1 1 0 0,0 0-1 0 0,0 0 1 0 0,1 0 0 0 0,-2-1-1 0 0,2 1 1 0 0,-1 1-1 0 0,2-7 1 0 0,4-10 189 0 0,0 3 0 0 0,-1-3 0 0 0,0 0-1 0 0,6-25 1 0 0,-9 34-197 0 0,5-28 49 0 0,0 1 1 0 0,-2-1-1 0 0,-2 0 0 0 0,2-72 0 0 0,-8 77-728 0 0,-2 0 0 0 0,-2 0-1 0 0,-10-45 1 0 0,11 61-998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6:59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76 10103 0 0,'0'0'919'0'0,"-2"-24"-603"0"0,-1-25 9571 0 0,3 72-8884 0 0,0-4-885 0 0,3-2-1 0 0,-1 2 0 0 0,2-1 0 0 0,-1-1 0 0 0,4 2 0 0 0,-3-1 0 0 0,4-2 1 0 0,-2 2-1 0 0,4-1 0 0 0,-3-1 0 0 0,3 1 0 0 0,18 20 0 0 0,-25-32-113 0 0,0-2-1 0 0,2 1 1 0 0,-2-2-1 0 0,2 3 1 0 0,-2-3-1 0 0,2 1 1 0 0,0 0 0 0 0,-1 0-1 0 0,1-2 1 0 0,-2 1-1 0 0,3 0 1 0 0,-1 1-1 0 0,0-3 1 0 0,-1 2-1 0 0,1-1 1 0 0,0-1 0 0 0,6 1-1 0 0,-8-1 0 0 0,0 0 0 0 0,1-1-1 0 0,0 1 1 0 0,0 0 0 0 0,-1-1 0 0 0,0-1 0 0 0,2 2-1 0 0,-1-2 1 0 0,-2 1 0 0 0,1-1 0 0 0,1 0 0 0 0,-1-1-1 0 0,0 2 1 0 0,0 0 0 0 0,0-3 0 0 0,0 3-1 0 0,1-3 1 0 0,-3 1 0 0 0,2 1 0 0 0,0-2 0 0 0,-1 3-1 0 0,4-8 1 0 0,2-9-33 0 0,-2 1 0 0 0,0 0 0 0 0,1-1 0 0 0,-2 1-1 0 0,-3 0 1 0 0,1-2 0 0 0,1 2 0 0 0,-3-2 0 0 0,-1 1 0 0 0,0 1-1 0 0,0-2 1 0 0,-5-22 0 0 0,4 38 30 0 0,-3-11 167 0 0,4 58 524 0 0,-2-32-549 0 0,0 0 1 0 0,2 0-1 0 0,0 0 0 0 0,2 1 1 0 0,0 11-1 0 0,0-15-105 0 0,1-2-1 0 0,1 0 1 0 0,-1 0 0 0 0,0 1-1 0 0,0-2 1 0 0,2 2-1 0 0,0-2 1 0 0,-1 1 0 0 0,1-1-1 0 0,0 0 1 0 0,-1 0 0 0 0,2-1-1 0 0,1 2 1 0 0,-1-3-1 0 0,0 1 1 0 0,0 0 0 0 0,1-1-1 0 0,10 4 1 0 0,-6-1-260 0 0,-1-3-1 0 0,1-1 1 0 0,1 2 0 0 0,0-3-1 0 0,11 3 1 0 0,-12-3-795 0 0,2 0-1 0 0,-1-1 0 0 0,-1-1 1 0 0,24-3-1 0 0,-12-2-4025 0 0,-2 1-1199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7:00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35 1839 0 0,'-11'-18'176'0'0,"9"17"298"0"0,1-1-1 0 0,-1 0 0 0 0,0 1 1 0 0,0-1-1 0 0,0 2 0 0 0,0-2 0 0 0,-1 2 1 0 0,1-2-1 0 0,-1 2 0 0 0,2-2 0 0 0,-2 2 1 0 0,1-1-1 0 0,-1 1 0 0 0,1 0 1 0 0,-1 0-1 0 0,2-2 0 0 0,-2 2 0 0 0,-4 2 1 0 0,3-4 848 0 0,1 2-813 0 0,-2 0 1 0 0,2 0-1 0 0,-1 0 0 0 0,0 2 0 0 0,1-2 1 0 0,0 0-1 0 0,-2 1 0 0 0,2-1 0 0 0,0 2 1 0 0,0 0-1 0 0,-2-2 0 0 0,2 2 0 0 0,0 0 1 0 0,0-1-1 0 0,-5 6 0 0 0,5-4-242 0 0,0 0 0 0 0,-1 0 0 0 0,1 0-1 0 0,2 1 1 0 0,-2-2 0 0 0,1 1 0 0 0,-1 2 0 0 0,1-1-1 0 0,1 0 1 0 0,-1-1 0 0 0,0 2 0 0 0,2 2-1 0 0,-4 3-110 0 0,4-2 0 0 0,-1 0 0 0 0,1 1 0 0 0,-2-1-1 0 0,2 1 1 0 0,2-1 0 0 0,-2 2 0 0 0,1-3-1 0 0,1 1 1 0 0,0 1 0 0 0,0-1 0 0 0,0 0-1 0 0,6 8 1 0 0,-2-2-79 0 0,0-2 1 0 0,2 1-1 0 0,0-1 0 0 0,1 0 1 0 0,1 0-1 0 0,-1-1 0 0 0,0-1 1 0 0,2 0-1 0 0,0 1 0 0 0,2-2 1 0 0,20 13-1 0 0,-24-16-46 0 0,0 1 1 0 0,2-3-1 0 0,-1 1 1 0 0,0 0-1 0 0,1 0 0 0 0,1-3 1 0 0,-2 1-1 0 0,1 1 1 0 0,19-1-1 0 0,-24-1-174 0 0,0-2-1 0 0,2 0 1 0 0,-2-2 0 0 0,1 2-1 0 0,0-2 1 0 0,0 1 0 0 0,-1-1 0 0 0,0 0-1 0 0,1 1 1 0 0,0-3 0 0 0,0 2 0 0 0,-3-1-1 0 0,2-1 1 0 0,1 1 0 0 0,-1-1-1 0 0,-1 1 1 0 0,7-8 0 0 0,-1-2-1568 0 0,0 2-73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7:06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28 8207 0 0,'0'0'742'0'0,"-2"3"-517"0"0,2-3-142 0 0,0 2 1 0 0,-1-1-1 0 0,1 1 0 0 0,0 0 1 0 0,0-2-1 0 0,0 1 1 0 0,0 0-1 0 0,0 1 0 0 0,0 0 1 0 0,0-2-1 0 0,0 2 0 0 0,1-1 1 0 0,-1 1-1 0 0,0 0 0 0 0,0-2 1 0 0,2 1-1 0 0,-2 0 0 0 0,0 1 1 0 0,2-2-1 0 0,-2 2 1 0 0,1-1-1 0 0,22 32 2482 0 0,-20-28-2311 0 0,-1-3 70 0 0,-7 27 1411 0 0,3-27-1691 0 0,2-2 0 0 0,0 1 0 0 0,-2 1 0 0 0,2-1 0 0 0,-1 1 0 0 0,1-2-1 0 0,-2 2 1 0 0,0-1 0 0 0,2-1 0 0 0,-1 2 0 0 0,1 0 0 0 0,-1-2 0 0 0,-1 2 0 0 0,0-2 0 0 0,2 1 0 0 0,-1-1 0 0 0,-1 0 0 0 0,0 1 0 0 0,0-1 0 0 0,1 2 0 0 0,1-2-1 0 0,-1 0 1 0 0,-1 0 0 0 0,0 0 0 0 0,1 0 0 0 0,-1 0 0 0 0,0 2 0 0 0,-1-4 0 0 0,1 2-28 0 0,-1 0 1 0 0,2 0-1 0 0,-3-2 0 0 0,3 2 1 0 0,-1-1-1 0 0,-2 1 0 0 0,3-1 1 0 0,0-1-1 0 0,-3 2 0 0 0,3-2 0 0 0,-1 0 1 0 0,0 1-1 0 0,1-1 0 0 0,-3 0 1 0 0,3 1-1 0 0,-1-1 0 0 0,1 1 1 0 0,1-1-1 0 0,-2 1 0 0 0,0-3 1 0 0,1 2-1 0 0,-1-3 0 0 0,0 3-16 0 0,0-4 0 0 0,1 3 0 0 0,0 0-1 0 0,1-2 1 0 0,-2 2 0 0 0,2-2 0 0 0,0 1-1 0 0,-2 0 1 0 0,2 1 0 0 0,2-3 0 0 0,-2 4-1 0 0,0-3 1 0 0,0 1 0 0 0,2 1 0 0 0,-2-2-1 0 0,1 2 1 0 0,4-8 0 0 0,-3 7-4 0 0,-2 3 0 0 0,1-3 1 0 0,1 3-1 0 0,0-1 0 0 0,-1-1 0 0 0,1 1 0 0 0,1 1 1 0 0,-1-1-1 0 0,-1-1 0 0 0,1 1 0 0 0,1 0 1 0 0,-1 0-1 0 0,1 2 0 0 0,-2-1 0 0 0,3 0 1 0 0,-2-1-1 0 0,1 2 0 0 0,0-2 0 0 0,-2 2 1 0 0,3-1-1 0 0,-3 1 0 0 0,3 0 0 0 0,-1-2 1 0 0,1 2-1 0 0,-3 0 0 0 0,2 0 0 0 0,1 0 0 0 0,-3 2 1 0 0,7-2-1 0 0,-6 1 41 0 0,-1-1 1 0 0,1 0-1 0 0,2 2 1 0 0,-3-2-1 0 0,1 2 1 0 0,-1-1-1 0 0,1-1 0 0 0,-1 1 1 0 0,1 1-1 0 0,0-2 1 0 0,-1 2-1 0 0,1 0 1 0 0,0-1-1 0 0,0 1 1 0 0,-2 0-1 0 0,1-1 0 0 0,0 1 1 0 0,-1-1-1 0 0,2 1 1 0 0,0 0-1 0 0,-2 1 1 0 0,1-1-1 0 0,-1-1 0 0 0,0 1 1 0 0,2 2-1 0 0,-2 0 40 0 0,2-1 0 0 0,-2 1 0 0 0,0-2 0 0 0,2 2 1 0 0,-2-1-1 0 0,0 1 0 0 0,0 1 0 0 0,-2-3 0 0 0,2 2 0 0 0,0-1 0 0 0,-2 1 0 0 0,2-2 0 0 0,-3 5 0 0 0,-1 0-23 0 0,2-3 0 0 0,-2 1 1 0 0,1 1-1 0 0,-1-2 0 0 0,0 1 0 0 0,-1 0 1 0 0,1 0-1 0 0,-1-2 0 0 0,-6 6 0 0 0,9-8-45 0 0,1 0 0 0 0,0-1 0 0 0,-1 2 0 0 0,0 0 0 0 0,1-2 0 0 0,-3 1 0 0 0,2 1 0 0 0,1-2 0 0 0,-3 0 0 0 0,3 2 0 0 0,0-2-1 0 0,-3 0 1 0 0,3 0 0 0 0,-1 0 0 0 0,-2 0 0 0 0,3 0 0 0 0,-2 0 0 0 0,1 0 0 0 0,1 0 0 0 0,-3 0 0 0 0,3-2 0 0 0,-1 2 0 0 0,-1 0 0 0 0,1-2-1 0 0,1 1 1 0 0,-1 1 0 0 0,-1-2 0 0 0,-3-1 0 0 0,6 3-9 0 0,-1-1 0 0 0,0-1 0 0 0,1 0-1 0 0,-2 2 1 0 0,2-2 0 0 0,-2 1 0 0 0,2-1-1 0 0,0 0 1 0 0,-1 2 0 0 0,1-1 0 0 0,0-1 0 0 0,-2 1-1 0 0,2-1 1 0 0,0 1 0 0 0,0-1 0 0 0,0 0-1 0 0,0 0 1 0 0,0 1 0 0 0,0 1 0 0 0,0-2 0 0 0,0 0-1 0 0,0 1 1 0 0,0 0 0 0 0,2-3 0 0 0,-2 1-12 0 0,0 1-3 0 0,0-1 1 0 0,1 1-1 0 0,-1 1 0 0 0,0-1 1 0 0,2-1-1 0 0,-2 1 0 0 0,2 0 1 0 0,-2 1-1 0 0,1-1 0 0 0,-1 0 0 0 0,1 0 1 0 0,1 0-1 0 0,0 0 0 0 0,-2 1 1 0 0,2-1-1 0 0,-1 2 0 0 0,1-2 1 0 0,0 0-1 0 0,-1 1 0 0 0,1 0 1 0 0,3-3-1 0 0,0 3 117 0 0,0-1 0 0 0,-3 0 0 0 0,4 0 0 0 0,-1 2 0 0 0,-3-1 0 0 0,3-1 0 0 0,1 2 0 0 0,-1 0 0 0 0,4 0 0 0 0,-9 2 126 0 0,5 6-816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7:07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23 7799 0 0,'0'0'706'0'0,"31"-21"2138"0"0,-29 21-2678 0 0,-2 0 1 0 0,0 0 0 0 0,2-2 0 0 0,-2 2-1 0 0,0 0 1 0 0,2 0 0 0 0,-2 0 0 0 0,1 0 0 0 0,-1 0-1 0 0,2 0 1 0 0,-2 0 0 0 0,0 0 0 0 0,1 0-1 0 0,-1 0 1 0 0,2 2 0 0 0,-2-2 0 0 0,0 0-1 0 0,2 0 1 0 0,-2 0 0 0 0,0 0 0 0 0,2 2-1 0 0,-2-2 1 0 0,0 0 0 0 0,1 0 0 0 0,-1 2-1 0 0,0-2 1 0 0,2 0 0 0 0,-2 0 0 0 0,0 1 0 0 0,0-1-1 0 0,2 0 1 0 0,-2 1 0 0 0,0 1 0 0 0,2 0-21 0 0,-2 0 0 0 0,0 0 0 0 0,0-1 0 0 0,0 1 0 0 0,0 2 0 0 0,0-2 0 0 0,0-1 1 0 0,0 1-1 0 0,0-1 0 0 0,0 1 0 0 0,-2 2 0 0 0,0 0 0 0 0,2 0-68 0 0,-2 0-1 0 0,1 1 1 0 0,-1-1-1 0 0,-2 1 0 0 0,3-2 1 0 0,-1 3-1 0 0,-1-2 1 0 0,-1-2-1 0 0,2 2 0 0 0,-1 0 1 0 0,-6 4-1 0 0,7-6-51 0 0,-1 0 0 0 0,1-2 0 0 0,-1 1 0 0 0,-1 1 0 0 0,1-2 0 0 0,1 2-1 0 0,-2-2 1 0 0,2 2 0 0 0,-2-2 0 0 0,0 0 0 0 0,0 0 0 0 0,3 0 0 0 0,-3 0 0 0 0,-4 0-1 0 0,6 0-24 0 0,0-2-1 0 0,0 2 1 0 0,0-2-1 0 0,1 2 0 0 0,0-2 1 0 0,-1 2-1 0 0,0-1 1 0 0,0 1-1 0 0,0-2 1 0 0,0 0-1 0 0,2 2 0 0 0,-1-2 1 0 0,-1 1-1 0 0,1-1 1 0 0,1 0-1 0 0,-2 2 0 0 0,2-1 1 0 0,-2-1-1 0 0,0 0 1 0 0,2 0-1 0 0,0 0 0 0 0,-2 0 1 0 0,2 2-1 0 0,0-2 1 0 0,-1 0-1 0 0,1 0 0 0 0,0-2 1 0 0,0-1-1 0 0,0 3 0 0 0,0 2 0 0 0,0-1 0 0 0,0-1 0 0 0,0 0 0 0 0,0 1 0 0 0,0-1 0 0 0,1 0 0 0 0,-1 0 0 0 0,0 0 0 0 0,2 0 0 0 0,-2 1 0 0 0,2 0 0 0 0,-2 1 0 0 0,2-2 0 0 0,-2 0 0 0 0,2 0 0 0 0,-1 0 0 0 0,1-1 0 0 0,-1 1 0 0 0,1 1 0 0 0,0 1 0 0 0,-2-2 0 0 0,2 0 0 0 0,0 2 0 0 0,0-2 0 0 0,-1 0 0 0 0,0 2 0 0 0,1-1 0 0 0,0 1 0 0 0,0 0 0 0 0,0-2 0 0 0,0 2 0 0 0,-1 0 0 0 0,1-2 0 0 0,0 2 0 0 0,-1 0 0 0 0,1 0 0 0 0,0 0 0 0 0,-1 0 0 0 0,5 0 0 0 0,0 0 0 0 0,0 0 25 0 0,-1 0 1 0 0,0 0-1 0 0,1 2 0 0 0,-1-2 0 0 0,0 2 0 0 0,0-1 0 0 0,6 3 1 0 0,-10-2 366 0 0,-1-2-368 0 0,2 0 0 0 0,-2 2 1 0 0,0-2-1 0 0,2 1 1 0 0,-2-1-1 0 0,0 0 1 0 0,0 2-1 0 0,2-2 1 0 0,-2 1-1 0 0,0-1 0 0 0,0 0 1 0 0,0 2-1 0 0,0-2 1 0 0,0 2-1 0 0,0-2 1 0 0,0 2-1 0 0,1-2 0 0 0,-1 0 1 0 0,0 2-1 0 0,-1-2 1 0 0,1 2-1 0 0,0-2 1 0 0,0 1-1 0 0,0-1 1 0 0,0 1-1 0 0,-4 20 435 0 0,2-15-436 0 0,-1-2 0 0 0,0 0 0 0 0,-1 0-1 0 0,0 1 1 0 0,1-1 0 0 0,0-1 0 0 0,-1 1 0 0 0,1-1-1 0 0,-3 1 1 0 0,3-2 0 0 0,-2 1 0 0 0,1 0 0 0 0,0-1-1 0 0,-2 0 1 0 0,0 0 0 0 0,1 0 0 0 0,2-1 0 0 0,-2 1-1 0 0,-11 1 1 0 0,16-3-26 0 0,-2 0 1 0 0,0 0-1 0 0,2 0 0 0 0,-1 0 1 0 0,-1 0-1 0 0,1 0 0 0 0,1-2 0 0 0,-2 2 1 0 0,0 0-1 0 0,2 0 0 0 0,-2 0 1 0 0,0-1-1 0 0,2 1 0 0 0,-1 0 1 0 0,1-2-1 0 0,-2 2 0 0 0,0 0 0 0 0,2-1 1 0 0,-2 1-1 0 0,2-2 0 0 0,-2 2 1 0 0,2-2-1 0 0,-1 2 0 0 0,1-2 0 0 0,0 0 1 0 0,-1 2-1 0 0,1-2 0 0 0,-2 2 1 0 0,2-1-1 0 0,0-1 0 0 0,0 2 0 0 0,-2-1 1 0 0,2-1-1 0 0,0 2 0 0 0,0-4 1 0 0,0 1-35 0 0,-2-1 0 0 0,2 1 0 0 0,0-1 0 0 0,0 1 0 0 0,0-1 0 0 0,0 0 0 0 0,2 2 0 0 0,-2-2 0 0 0,2-5 0 0 0,0 7 16 0 0,-2 1 16 0 0,0-1 1 0 0,0 2-1 0 0,0-2 0 0 0,1 2 1 0 0,-1-1-1 0 0,0 1 0 0 0,1-2 1 0 0,-1 2-1 0 0,0 0 0 0 0,2-2 1 0 0,-2 2-1 0 0,2-2 0 0 0,-2 2 0 0 0,2 0 1 0 0,-2-2-1 0 0,0 2 0 0 0,2 0 1 0 0,-1-2-1 0 0,-1 2 0 0 0,2 0 1 0 0,-2 0-1 0 0,4-1 0 0 0,2-2-35 0 0,2 1 20 0 0,7 4 20 0 0,-13-2 2 0 0,0 0 0 0 0,1 0 0 0 0,-1 0 0 0 0,-1 2 1 0 0,1-2-1 0 0,0 1 0 0 0,0-1 0 0 0,0 1 0 0 0,0-1 0 0 0,0 2 0 0 0,-2-2 0 0 0,2 2 0 0 0,0 0 0 0 0,2 2 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5527 0 0,'-4'13'9143'0'0,"2"-1"-7671"0"0,15 58 1891 0 0,-7-42-2544 0 0,3 46 0 0 0,-3 153 492 0 0,-4-102-1670 0 0,4 0 0 0 0,26 138 0 0 0,-23-225-1713 0 0,1-19-4488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8287 0 0,'0'-7'472'0'0,"0"5"-364"0"0,0 0 1 0 0,0 0-1 0 0,0 0 1 0 0,0 0-1 0 0,0 0 1 0 0,0 0-1 0 0,0 2 1 0 0,6-13 5215 0 0,18 64-2441 0 0,8 70-1170 0 0,23 190 1 0 0,-38-194-1533 0 0,52 254-387 0 0,-33-214-3935 0 0,-31-138 2437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2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0,'0'0'586'0'0,"0"1"-242"0"0,16 111 9174 0 0,-2 58-7182 0 0,-12-90-1757 0 0,10 146 490 0 0,-6-156-1014 0 0,-5-41-346 0 0,1 1 0 0 0,2-1-1 0 0,1 0 1 0 0,14 48 0 0 0,-14-67-1253 0 0,-1-2-79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14279 0 0,'11'0'5931'0'0,"75"-2"-2991"0"0,-37-5-1826 0 0,62-18 1 0 0,-67 14-2080 0 0,83-12-1 0 0,-89 21-179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1 730 10279 0 0,'0'0'927'0'0,"0"-4"-630"0"0,2 2 156 0 0,-2 0 0 0 0,0 0 0 0 0,2-1 0 0 0,-2 1 0 0 0,2 0 0 0 0,-2 0 0 0 0,2 0 0 0 0,-1 0 0 0 0,1 0-1 0 0,-2 0 1 0 0,2 1 0 0 0,0-1 0 0 0,0 0 0 0 0,4-2 0 0 0,18-13-511 0 0,33-15 1013 0 0,83-33 0 0 0,38-18-26 0 0,106-78-368 0 0,-240 138-454 0 0,-3-1 0 0 0,-1-3 0 0 0,0-1 0 0 0,-2-2 0 0 0,0-3 0 0 0,-4 1 0 0 0,36-42 0 0 0,-42 19 1361 0 0,-26 54-1455 0 0,-2 1-1 0 0,2-2 1 0 0,-2 2-1 0 0,2 0 1 0 0,0-2-1 0 0,0 2 1 0 0,-2-2 0 0 0,2 2-1 0 0,-1 0 1 0 0,-1 0-1 0 0,2-2 1 0 0,0 2-1 0 0,0 0 1 0 0,-2 0-1 0 0,2 0 1 0 0,0 0-1 0 0,0 0 1 0 0,2 0 0 0 0,32 2 67 0 0,-29-2-19 0 0,5 2-8 0 0,-3 0 0 0 0,0 0-1 0 0,1-1 1 0 0,-1 3 0 0 0,1-2 0 0 0,-1 2-1 0 0,18 9 1 0 0,62 46 421 0 0,-49-33-229 0 0,102 71 421 0 0,179 107 494 0 0,-226-156-882 0 0,83 46 142 0 0,-117-61 44 0 0,102 40-1 0 0,-148-67-418 0 0,41 23 163 0 0,-56-29-261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55 772 1375 0 0,'-2'-6'124'0'0,"-6"-2"-112"0"0,-5-11 3043 0 0,2 10 1770 0 0,-10 9 2541 0 0,32 6-5780 0 0,-7-6-1496 0 0,-2 0-1 0 0,2 2 1 0 0,-2-2-1 0 0,2 0 0 0 0,-3 0 1 0 0,3 0-1 0 0,-2 0 1 0 0,2-2-1 0 0,-2 2 1 0 0,2 0-1 0 0,-3-2 1 0 0,1 2-1 0 0,4-2 0 0 0,41-19 708 0 0,-33 13-592 0 0,162-82 1247 0 0,-95 46-1143 0 0,52-26-157 0 0,221-82 1 0 0,-262 117 460 0 0,166-94 1 0 0,-1-11 220 0 0,-239 132-736 0 0,-3 1 0 0 0,2-1 0 0 0,-2 2 0 0 0,25-3 0 0 0,-33 7-67 0 0,-1 0-1 0 0,1 2 0 0 0,1 0 0 0 0,0 0 0 0 0,-3 0 0 0 0,3 0 0 0 0,-1 2 1 0 0,1-2-1 0 0,-2 2 0 0 0,1 0 0 0 0,1 0 0 0 0,-3-1 0 0 0,11 7 0 0 0,33 13 159 0 0,23 13 25 0 0,102 68 766 0 0,301 127 0 0 0,-219-140-677 0 0,-54-21-113 0 0,-158-51-284 0 0,47 25 0 0 0,-76-32-972 0 0,2-1 0 0 0,-2 2 0 0 0,17 14 0 0 0,-20-14-527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9503 0 0,'0'0'4452'0'0,"4"0"-3857"0"0,-4 0-557 0 0,2 0 1 0 0,-2 0-1 0 0,0 0 0 0 0,2 0 0 0 0,-2 0 1 0 0,1 0-1 0 0,-1 0 0 0 0,2 0 1 0 0,-2 0-1 0 0,0 2 0 0 0,2-2 1 0 0,-2 0-1 0 0,2 0 0 0 0,-2 0 0 0 0,0 0 1 0 0,2 2-1 0 0,-2-2 0 0 0,0 0 1 0 0,2 2-1 0 0,-2-2 0 0 0,0 0 1 0 0,2 0-1 0 0,-2 2 0 0 0,0-2 0 0 0,0 0 1 0 0,2 1-1 0 0,-2-1 0 0 0,0 2 1 0 0,0-2-1 0 0,0 0 0 0 0,0 2 1 0 0,2-2-1 0 0,-2 2 0 0 0,2 38 1309 0 0,-2-36-1288 0 0,28 469 3582 0 0,-5-172-1901 0 0,-21-261-1965 0 0,-2-23-94 0 0,0 0 0 0 0,1 0 0 0 0,1-2 0 0 0,6 29 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2303 0 0,'-4'-8'15334'0'0,"10"44"-14108"0"0,-1 0 1 0 0,-3 0-1 0 0,0 42 1 0 0,4 39 138 0 0,3 55-224 0 0,-7-104-926 0 0,19 129 0 0 0,-2-125-506 0 0,-4-26-2923 0 0,-15-46 3009 0 0,0 2 0 0 0,0-2 0 0 0,0 0 0 0 0,2 1 0 0 0,-2-1 0 0 0,0 0 0 0 0,0 2 0 0 0,2-2 0 0 0,-2 0 0 0 0,0 2 0 0 0,2-2 0 0 0,-2 0 0 0 0,0 0 0 0 0,2 2 0 0 0,-2-2 0 0 0,0 0 0 0 0,2 0 0 0 0,-1 2 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246 158 9071 0 0,'0'0'816'0'0,"-6"-19"184"0"0,3 12-194 0 0,1-1 0 0 0,-2 0 0 0 0,0 1 0 0 0,0-1-1 0 0,1 3 1 0 0,-3-3 0 0 0,2 2 0 0 0,-2-1 0 0 0,-7-6-1 0 0,9 9-586 0 0,1 0 0 0 0,-1 2 0 0 0,-2-2-1 0 0,2 2 1 0 0,1 1 0 0 0,-1-3-1 0 0,-2 2 1 0 0,2 0 0 0 0,1 0-1 0 0,-3 2 1 0 0,2-2 0 0 0,-2 0-1 0 0,3 2 1 0 0,-3 0 0 0 0,2-2-1 0 0,-11 2 1 0 0,11 2-191 0 0,-1-2 0 0 0,1 0 0 0 0,-2 2-1 0 0,2 0 1 0 0,1 0 0 0 0,-3-2 0 0 0,2 2 0 0 0,0 2 0 0 0,0-2-1 0 0,1-1 1 0 0,-1 1 0 0 0,0 2 0 0 0,0-2 0 0 0,1 2-1 0 0,-1 0 1 0 0,2-3 0 0 0,-2 3 0 0 0,0 0 0 0 0,2 0 0 0 0,1 0-1 0 0,-3-1 1 0 0,2 1 0 0 0,0 2 0 0 0,0-2 0 0 0,0-1-1 0 0,2 1 1 0 0,-2 2 0 0 0,0-2 0 0 0,0 9 0 0 0,1 0-45 0 0,-1 0 1 0 0,2 1-1 0 0,0-1 1 0 0,0 0-1 0 0,0 0 1 0 0,2 1-1 0 0,-1-1 1 0 0,1-2-1 0 0,8 22 0 0 0,-4-15 2 0 0,3 1-1 0 0,-1 0 0 0 0,1 0 0 0 0,2 0 0 0 0,-1-2 0 0 0,3 0 1 0 0,-2 0-1 0 0,27 25 0 0 0,-32-36 21 0 0,2-1-1 0 0,-3 1 1 0 0,3 0 0 0 0,-1-3-1 0 0,-1 3 1 0 0,2-2 0 0 0,-1 0 0 0 0,3 0-1 0 0,-3-1 1 0 0,1-1 0 0 0,1 0-1 0 0,-1 2 1 0 0,-1-2 0 0 0,3-2 0 0 0,-3 2-1 0 0,3-2 1 0 0,-1 0 0 0 0,-1 0 0 0 0,1 0-1 0 0,-1 0 1 0 0,2-2 0 0 0,-3 0-1 0 0,16-4 1 0 0,-16 4 63 0 0,-1-1 1 0 0,2 1-1 0 0,-1-2 1 0 0,1 0-1 0 0,-3 0 0 0 0,1-1 1 0 0,2 1-1 0 0,-3-2 0 0 0,1 0 1 0 0,0 3-1 0 0,-1-3 0 0 0,1-2 1 0 0,-2 3-1 0 0,2-1 0 0 0,-3-2 1 0 0,1 3-1 0 0,0-3 0 0 0,0 3 1 0 0,0-3-1 0 0,-3 0 0 0 0,1 1 1 0 0,0-1-1 0 0,0 1 0 0 0,0-1 1 0 0,0 1-1 0 0,0-14 0 0 0,-2 7 57 0 0,0 1-1 0 0,0 0 0 0 0,-2 0 0 0 0,0 1 0 0 0,0-1 0 0 0,-2 0 1 0 0,2 0-1 0 0,-3 1 0 0 0,1-1 0 0 0,-2 2 0 0 0,1-1 0 0 0,-1-1 1 0 0,0 4-1 0 0,-1-3 0 0 0,-10-12 0 0 0,3 10-29 0 0,1 1-1 0 0,0 0 1 0 0,0 0 0 0 0,-3 1-1 0 0,1 1 1 0 0,-2 1 0 0 0,2-1-1 0 0,-19-6 1 0 0,26 13-88 0 0,1 2 0 0 0,-1-2 1 0 0,1 3-1 0 0,-1-1 0 0 0,1 0 0 0 0,-3 0 1 0 0,3 2-1 0 0,-1-2 0 0 0,-1 2 0 0 0,1 0 1 0 0,0 0-1 0 0,-1 2 0 0 0,1-2 0 0 0,1 2 1 0 0,-1 0-1 0 0,-1 0 0 0 0,1-1 0 0 0,1 3 1 0 0,-1-2-1 0 0,-11 10 0 0 0,-2-1-172 0 0,16-9-73 0 0,1 0 0 0 0,-2 0-1 0 0,2 1 1 0 0,-1-1 0 0 0,1 2 0 0 0,0-2 0 0 0,0 2 0 0 0,0-1 0 0 0,-5 7-1 0 0,15-2-2922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1375 0 0,'0'0'13736'0'0,"23"-4"-11880"0"0,66-36 597 0 0,111-34-1 0 0,-137 53-1997 0 0,-12 1-180 0 0,53-30 0 0 0,-68 31-46 0 0,2 2-1 0 0,2 0 1 0 0,54-13-1 0 0,139-44 1076 0 0,-115 36-931 0 0,-65 18-614 0 0,79-43 0 0 0,-103 50-1330 0 0,-22 9-517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10967 0 0,'0'0'1322'0'0,"12"-10"-869"0"0,11 5 358 0 0,-2 1 1 0 0,34 2-1 0 0,-14 0-285 0 0,271-12 2467 0 0,108-28 622 0 0,-247 26-2699 0 0,7-3-368 0 0,23 2-43 0 0,-173 12-418 0 0,0 3-1 0 0,-1 0 1 0 0,1 2 0 0 0,32 3-1 0 0,-9 0 58 0 0,0-2 0 0 0,83-8-1 0 0,-10-1-3 0 0,16 6-24 0 0,159-9 465 0 0,-108 4-331 0 0,-16-1 27 0 0,79-3 68 0 0,-110 16-113 0 0,-30 1-98 0 0,13 5 100 0 0,4-2-2752 0 0,-115-5-246 0 0,-10-3 625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 11519 0 0,'-1'0'118'0'0,"1"0"1"0"0,-2 0-1 0 0,0 0 0 0 0,2-2 0 0 0,-1 2 0 0 0,1 0 0 0 0,-2 0 0 0 0,0 0 0 0 0,2 0 0 0 0,-1 0 0 0 0,1 2 1 0 0,-2-2-1 0 0,0 0 0 0 0,2 0 0 0 0,0 0 0 0 0,0 0 0 0 0,-2 1 0 0 0,2-1 0 0 0,-2 0 0 0 0,1 2 0 0 0,-1-2 1 0 0,2 2-11 0 0,0-2 1 0 0,0 0 0 0 0,0 0-1 0 0,0 0 1 0 0,0 2 0 0 0,0-2-1 0 0,0 0 1 0 0,0 2 0 0 0,0-2-1 0 0,0 0 1 0 0,0 1 0 0 0,0-1-1 0 0,0 2 1 0 0,2-2 0 0 0,-2 0-1 0 0,0 2 1 0 0,0-2 0 0 0,0 0-1 0 0,0 1 1 0 0,1-1 0 0 0,-1 0-1 0 0,0 2 1 0 0,2-2 0 0 0,23 26 1378 0 0,-1-10-1246 0 0,2-2 0 0 0,2 0 0 0 0,-2-2 1 0 0,37 12-1 0 0,-38-16-201 0 0,-2 1 1 0 0,1 1 0 0 0,-1 0-1 0 0,-1 3 1 0 0,0-1 0 0 0,32 28-1 0 0,-51-39 33 0 0,-1 2-1 0 0,0 0 0 0 0,1 1 1 0 0,-1-3-1 0 0,-1 2 0 0 0,0 0 1 0 0,1 0-1 0 0,-1 1 1 0 0,1-1-1 0 0,-2 1 0 0 0,2-1 1 0 0,-1 1-1 0 0,-1-1 0 0 0,0-1 1 0 0,0 2-1 0 0,2 1 1 0 0,-2-2-1 0 0,0-1 0 0 0,-2 2 1 0 0,2 1-1 0 0,0-2 1 0 0,-1 0-1 0 0,1 0 0 0 0,-2 0 1 0 0,0 0-1 0 0,-1 5 0 0 0,-3 9 510 0 0,-4 0 0 0 0,3 1-1 0 0,-19 22 1 0 0,22-33-466 0 0,-113 150 2251 0 0,-2 2-1745 0 0,101-129-2293 0 0,-28 58 0 0 0,37-65-373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708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51 305 7831 0 0,'19'-38'8545'0'0,"-26"43"-6302"0"0,-2 9-1216 0 0,0 23-593 0 0,1 0 0 0 0,2-1 0 0 0,-3 52 0 0 0,1-10-217 0 0,6-61-153 0 0,-10 123 504 0 0,28-162-296 0 0,-4-8-201 0 0,-1 1 0 0 0,0 0 0 0 0,-3-2 0 0 0,0-1 0 0 0,3-38 0 0 0,4-21-28 0 0,3 10 139 0 0,-6 0-1 0 0,2-87 0 0 0,-12 121-95 0 0,-4 40-38 0 0,-3 32-27 0 0,2 22-46 0 0,1 0-1 0 0,2 0 0 0 0,2-1 1 0 0,3 1-1 0 0,1 0 1 0 0,3-2-1 0 0,1 1 0 0 0,2-1 1 0 0,24 58-1 0 0,-27-83 42 0 0,3 1 1 0 0,23 36-1 0 0,-30-48 10 0 0,1 0 0 0 0,2-2 0 0 0,-2 1 0 0 0,2 0 0 0 0,0-2 0 0 0,0 0 0 0 0,-1 1 0 0 0,19 8 0 0 0,-25-13 10 0 0,2 0 0 0 0,0-1 1 0 0,1 1-1 0 0,-3-2 0 0 0,2 1 1 0 0,0-1-1 0 0,0 1 0 0 0,1-1 1 0 0,-3 0-1 0 0,3 0 0 0 0,-2 0 1 0 0,1 0-1 0 0,1 0 0 0 0,-1 0 0 0 0,-1 0 1 0 0,2-1-1 0 0,-3 1 0 0 0,8-3 1 0 0,-7 2 32 0 0,3-1 1 0 0,-2-1 0 0 0,2 1-1 0 0,-2-1 1 0 0,0 0-1 0 0,0 0 1 0 0,1 0 0 0 0,-2-1-1 0 0,2 1 1 0 0,-1 1-1 0 0,2-7 1 0 0,4-10 189 0 0,0 3 0 0 0,-1-3 0 0 0,0 0-1 0 0,6-25 1 0 0,-9 34-197 0 0,5-28 49 0 0,0 1 1 0 0,-2-1-1 0 0,-2 0 0 0 0,2-72 0 0 0,-8 77-728 0 0,-2 0 0 0 0,-2 0-1 0 0,-10-45 1 0 0,11 61-998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2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221 159 10855 0 0,'-8'-8'294'0'0,"-1"0"0"0"0,0 0 0 0 0,-10-6 0 0 0,14 9 58 0 0,-1 0 0 0 0,1 0-1 0 0,-6-8 1 0 0,7 8 177 0 0,0 0 0 0 0,0 1-1 0 0,0-1 1 0 0,-1 1 0 0 0,0 0 0 0 0,-5-4-1 0 0,8 8-444 0 0,1-1 0 0 0,-1 0 0 0 0,0 0 0 0 0,1 1 0 0 0,-1-1 0 0 0,0 1 0 0 0,1 0 0 0 0,-1-1-1 0 0,0 1 1 0 0,0 0 0 0 0,1 0 0 0 0,-1 0 0 0 0,0 0 0 0 0,0 0 0 0 0,1 1 0 0 0,-1-1 0 0 0,0 1-1 0 0,0-1 1 0 0,1 1 0 0 0,-1-1 0 0 0,0 1 0 0 0,1 0 0 0 0,-1 0 0 0 0,1 0 0 0 0,-1 0 0 0 0,-1 1 0 0 0,-1 2-21 0 0,-1 0 0 0 0,1 0 0 0 0,0 1 0 0 0,0 0 0 0 0,1-1 0 0 0,-1 1 0 0 0,1 0 0 0 0,0 1 0 0 0,0-1 0 0 0,-2 9 0 0 0,0-2 64 0 0,1 1 1 0 0,0 0-1 0 0,-2 21 0 0 0,4-16-118 0 0,0 0-1 0 0,2 0 1 0 0,0-1 0 0 0,1 1-1 0 0,1 0 1 0 0,0 0 0 0 0,6 20-1 0 0,-6-30-2 0 0,1 0 1 0 0,0-1-1 0 0,0 1 0 0 0,0 0 0 0 0,1-1 0 0 0,0 0 0 0 0,0 0 1 0 0,1 0-1 0 0,0-1 0 0 0,0 1 0 0 0,1-1 0 0 0,0 0 0 0 0,0-1 1 0 0,0 1-1 0 0,1-1 0 0 0,-1 0 0 0 0,13 6 0 0 0,-13-9 43 0 0,0 0 0 0 0,0 0 0 0 0,0-1 0 0 0,0 1 0 0 0,0-2 0 0 0,0 1 0 0 0,0 0 0 0 0,0-1 0 0 0,0 0-1 0 0,0-1 1 0 0,0 1 0 0 0,0-1 0 0 0,0-1 0 0 0,0 1 0 0 0,9-4 0 0 0,-7 2 76 0 0,0 0 1 0 0,-1 0-1 0 0,1-1 0 0 0,-1 0 1 0 0,0-1-1 0 0,0 1 0 0 0,-1-1 1 0 0,1-1-1 0 0,-1 1 0 0 0,0-1 0 0 0,6-8 1 0 0,-4 3 67 0 0,0-1 0 0 0,-1 0 0 0 0,0-1 0 0 0,-1 0 0 0 0,-1 0 0 0 0,0 0 0 0 0,0 0 0 0 0,4-26 0 0 0,-8 31-104 0 0,1 1 1 0 0,-2-1-1 0 0,1 1 0 0 0,-1-1 1 0 0,-1 0-1 0 0,1 1 1 0 0,-1-1-1 0 0,-1 0 1 0 0,1 1-1 0 0,-1-1 0 0 0,0 1 1 0 0,-1 0-1 0 0,0 0 1 0 0,0 0-1 0 0,0 0 1 0 0,-1 0-1 0 0,-9-11 0 0 0,-2-1 90 0 0,7 9-93 0 0,0 0 0 0 0,-1 1 0 0 0,0 0 1 0 0,-10-8-1 0 0,0 2 11 0 0,9 7-49 0 0,0 1 0 0 0,0 0 0 0 0,-22-12-1 0 0,28 18-45 0 0,0-1 0 0 0,0 1 1 0 0,0 0-1 0 0,0 0 0 0 0,-1 0 0 0 0,1 0 0 0 0,0 1 0 0 0,-1 0 0 0 0,1 0 0 0 0,-1 0 0 0 0,1 0 0 0 0,0 1 0 0 0,-1-1 0 0 0,1 1 0 0 0,-6 2 0 0 0,5-1-67 0 0,0 0 1 0 0,0 0-1 0 0,0 0 0 0 0,0 1 1 0 0,0 0-1 0 0,1 0 0 0 0,-1 0 1 0 0,1 1-1 0 0,0-1 0 0 0,0 1 1 0 0,-7 9-1 0 0,-10 19-2438 0 0,5 5-4546 0 0,7-11-303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709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6 76 10103 0 0,'0'0'919'0'0,"-2"-24"-603"0"0,-1-25 9571 0 0,3 72-8884 0 0,0-4-885 0 0,3-2-1 0 0,-1 2 0 0 0,2-1 0 0 0,-1-1 0 0 0,4 2 0 0 0,-3-1 0 0 0,4-2 1 0 0,-2 2-1 0 0,4-1 0 0 0,-3-1 0 0 0,3 1 0 0 0,18 20 0 0 0,-25-32-113 0 0,0-2-1 0 0,2 1 1 0 0,-2-2-1 0 0,2 3 1 0 0,-2-3-1 0 0,2 1 1 0 0,0 0 0 0 0,-1 0-1 0 0,1-2 1 0 0,-2 1-1 0 0,3 0 1 0 0,-1 1-1 0 0,0-3 1 0 0,-1 2-1 0 0,1-1 1 0 0,0-1 0 0 0,6 1-1 0 0,-8-1 0 0 0,0 0 0 0 0,1-1-1 0 0,0 1 1 0 0,0 0 0 0 0,-1-1 0 0 0,0-1 0 0 0,2 2-1 0 0,-1-2 1 0 0,-2 1 0 0 0,1-1 0 0 0,1 0 0 0 0,-1-1-1 0 0,0 2 1 0 0,0 0 0 0 0,0-3 0 0 0,0 3-1 0 0,1-3 1 0 0,-3 1 0 0 0,2 1 0 0 0,0-2 0 0 0,-1 3-1 0 0,4-8 1 0 0,2-9-33 0 0,-2 1 0 0 0,0 0 0 0 0,1-1 0 0 0,-2 1-1 0 0,-3 0 1 0 0,1-2 0 0 0,1 2 0 0 0,-3-2 0 0 0,-1 1 0 0 0,0 1-1 0 0,0-2 1 0 0,-5-22 0 0 0,4 38 30 0 0,-3-11 167 0 0,4 58 524 0 0,-2-32-549 0 0,0 0 1 0 0,2 0-1 0 0,0 0 0 0 0,2 1 1 0 0,0 11-1 0 0,0-15-105 0 0,1-2-1 0 0,1 0 1 0 0,-1 0 0 0 0,0 1-1 0 0,0-2 1 0 0,2 2-1 0 0,0-2 1 0 0,-1 1 0 0 0,1-1-1 0 0,0 0 1 0 0,-1 0 0 0 0,2-1-1 0 0,1 2 1 0 0,-1-3-1 0 0,0 1 1 0 0,0 0 0 0 0,1-1-1 0 0,10 4 1 0 0,-6-1-260 0 0,-1-3-1 0 0,1-1 1 0 0,1 2 0 0 0,0-3-1 0 0,11 3 1 0 0,-12-3-795 0 0,2 0-1 0 0,-1-1 0 0 0,-1-1 1 0 0,24-3-1 0 0,-12-2-4025 0 0,-2 1-1199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710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158 35 1839 0 0,'-11'-18'176'0'0,"9"17"298"0"0,1-1-1 0 0,-1 0 0 0 0,0 1 1 0 0,0-1-1 0 0,0 2 0 0 0,0-2 0 0 0,-1 2 1 0 0,1-2-1 0 0,-1 2 0 0 0,2-2 0 0 0,-2 2 1 0 0,1-1-1 0 0,-1 1 0 0 0,1 0 1 0 0,-1 0-1 0 0,2-2 0 0 0,-2 2 0 0 0,-4 2 1 0 0,3-4 848 0 0,1 2-813 0 0,-2 0 1 0 0,2 0-1 0 0,-1 0 0 0 0,0 2 0 0 0,1-2 1 0 0,0 0-1 0 0,-2 1 0 0 0,2-1 0 0 0,0 2 1 0 0,0 0-1 0 0,-2-2 0 0 0,2 2 0 0 0,0 0 1 0 0,0-1-1 0 0,-5 6 0 0 0,5-4-242 0 0,0 0 0 0 0,-1 0 0 0 0,1 0-1 0 0,2 1 1 0 0,-2-2 0 0 0,1 1 0 0 0,-1 2 0 0 0,1-1-1 0 0,1 0 1 0 0,-1-1 0 0 0,0 2 0 0 0,2 2-1 0 0,-4 3-110 0 0,4-2 0 0 0,-1 0 0 0 0,1 1 0 0 0,-2-1-1 0 0,2 1 1 0 0,2-1 0 0 0,-2 2 0 0 0,1-3-1 0 0,1 1 1 0 0,0 1 0 0 0,0-1 0 0 0,0 0-1 0 0,6 8 1 0 0,-2-2-79 0 0,0-2 1 0 0,2 1-1 0 0,0-1 0 0 0,1 0 1 0 0,1 0-1 0 0,-1-1 0 0 0,0-1 1 0 0,2 0-1 0 0,0 1 0 0 0,2-2 1 0 0,20 13-1 0 0,-24-16-46 0 0,0 1 1 0 0,2-3-1 0 0,-1 1 1 0 0,0 0-1 0 0,1 0 0 0 0,1-3 1 0 0,-2 1-1 0 0,1 1 1 0 0,19-1-1 0 0,-24-1-174 0 0,0-2-1 0 0,2 0 1 0 0,-2-2 0 0 0,1 2-1 0 0,0-2 1 0 0,0 1 0 0 0,-1-1 0 0 0,0 0-1 0 0,1 1 1 0 0,0-3 0 0 0,0 2 0 0 0,-3-1-1 0 0,2-1 1 0 0,1 1 0 0 0,-1-1-1 0 0,-1 1 1 0 0,7-8 0 0 0,-1-2-1568 0 0,0 2-73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711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68 28 8207 0 0,'0'0'742'0'0,"-2"3"-517"0"0,2-3-142 0 0,0 2 1 0 0,-1-1-1 0 0,1 1 0 0 0,0 0 1 0 0,0-2-1 0 0,0 1 1 0 0,0 0-1 0 0,0 1 0 0 0,0 0 1 0 0,0-2-1 0 0,0 2 0 0 0,1-1 1 0 0,-1 1-1 0 0,0 0 0 0 0,0-2 1 0 0,2 1-1 0 0,-2 0 0 0 0,0 1 1 0 0,2-2-1 0 0,-2 2 1 0 0,1-1-1 0 0,22 32 2482 0 0,-20-28-2311 0 0,-1-3 70 0 0,-7 27 1411 0 0,3-27-1691 0 0,2-2 0 0 0,0 1 0 0 0,-2 1 0 0 0,2-1 0 0 0,-1 1 0 0 0,1-2-1 0 0,-2 2 1 0 0,0-1 0 0 0,2-1 0 0 0,-1 2 0 0 0,1 0 0 0 0,-1-2 0 0 0,-1 2 0 0 0,0-2 0 0 0,2 1 0 0 0,-1-1 0 0 0,-1 0 0 0 0,0 1 0 0 0,0-1 0 0 0,1 2 0 0 0,1-2-1 0 0,-1 0 1 0 0,-1 0 0 0 0,0 0 0 0 0,1 0 0 0 0,-1 0 0 0 0,0 2 0 0 0,-1-4 0 0 0,1 2-28 0 0,-1 0 1 0 0,2 0-1 0 0,-3-2 0 0 0,3 2 1 0 0,-1-1-1 0 0,-2 1 0 0 0,3-1 1 0 0,0-1-1 0 0,-3 2 0 0 0,3-2 0 0 0,-1 0 1 0 0,0 1-1 0 0,1-1 0 0 0,-3 0 1 0 0,3 1-1 0 0,-1-1 0 0 0,1 1 1 0 0,1-1-1 0 0,-2 1 0 0 0,0-3 1 0 0,1 2-1 0 0,-1-3 0 0 0,0 3-16 0 0,0-4 0 0 0,1 3 0 0 0,0 0-1 0 0,1-2 1 0 0,-2 2 0 0 0,2-2 0 0 0,0 1-1 0 0,-2 0 1 0 0,2 1 0 0 0,2-3 0 0 0,-2 4-1 0 0,0-3 1 0 0,0 1 0 0 0,2 1 0 0 0,-2-2-1 0 0,1 2 1 0 0,4-8 0 0 0,-3 7-4 0 0,-2 3 0 0 0,1-3 1 0 0,1 3-1 0 0,0-1 0 0 0,-1-1 0 0 0,1 1 0 0 0,1 1 1 0 0,-1-1-1 0 0,-1-1 0 0 0,1 1 0 0 0,1 0 1 0 0,-1 0-1 0 0,1 2 0 0 0,-2-1 0 0 0,3 0 1 0 0,-2-1-1 0 0,1 2 0 0 0,0-2 0 0 0,-2 2 1 0 0,3-1-1 0 0,-3 1 0 0 0,3 0 0 0 0,-1-2 1 0 0,1 2-1 0 0,-3 0 0 0 0,2 0 0 0 0,1 0 0 0 0,-3 2 1 0 0,7-2-1 0 0,-6 1 41 0 0,-1-1 1 0 0,1 0-1 0 0,2 2 1 0 0,-3-2-1 0 0,1 2 1 0 0,-1-1-1 0 0,1-1 0 0 0,-1 1 1 0 0,1 1-1 0 0,0-2 1 0 0,-1 2-1 0 0,1 0 1 0 0,0-1-1 0 0,0 1 1 0 0,-2 0-1 0 0,1-1 0 0 0,0 1 1 0 0,-1-1-1 0 0,2 1 1 0 0,0 0-1 0 0,-2 1 1 0 0,1-1-1 0 0,-1-1 0 0 0,0 1 1 0 0,2 2-1 0 0,-2 0 40 0 0,2-1 0 0 0,-2 1 0 0 0,0-2 0 0 0,2 2 1 0 0,-2-1-1 0 0,0 1 0 0 0,0 1 0 0 0,-2-3 0 0 0,2 2 0 0 0,0-1 0 0 0,-2 1 0 0 0,2-2 0 0 0,-3 5 0 0 0,-1 0-23 0 0,2-3 0 0 0,-2 1 1 0 0,1 1-1 0 0,-1-2 0 0 0,0 1 0 0 0,-1 0 1 0 0,1 0-1 0 0,-1-2 0 0 0,-6 6 0 0 0,9-8-45 0 0,1 0 0 0 0,0-1 0 0 0,-1 2 0 0 0,0 0 0 0 0,1-2 0 0 0,-3 1 0 0 0,2 1 0 0 0,1-2 0 0 0,-3 0 0 0 0,3 2 0 0 0,0-2-1 0 0,-3 0 1 0 0,3 0 0 0 0,-1 0 0 0 0,-2 0 0 0 0,3 0 0 0 0,-2 0 0 0 0,1 0 0 0 0,1 0 0 0 0,-3 0 0 0 0,3-2 0 0 0,-1 2 0 0 0,-1 0 0 0 0,1-2-1 0 0,1 1 1 0 0,-1 1 0 0 0,-1-2 0 0 0,-3-1 0 0 0,6 3-9 0 0,-1-1 0 0 0,0-1 0 0 0,1 0-1 0 0,-2 2 1 0 0,2-2 0 0 0,-2 1 0 0 0,2-1-1 0 0,0 0 1 0 0,-1 2 0 0 0,1-1 0 0 0,0-1 0 0 0,-2 1-1 0 0,2-1 1 0 0,0 1 0 0 0,0-1 0 0 0,0 0-1 0 0,0 0 1 0 0,0 1 0 0 0,0 1 0 0 0,0-2 0 0 0,0 0-1 0 0,0 1 1 0 0,0 0 0 0 0,2-3 0 0 0,-2 1-12 0 0,0 1-3 0 0,0-1 1 0 0,1 1-1 0 0,-1 1 0 0 0,0-1 1 0 0,2-1-1 0 0,-2 1 0 0 0,2 0 1 0 0,-2 1-1 0 0,1-1 0 0 0,-1 0 0 0 0,1 0 1 0 0,1 0-1 0 0,0 0 0 0 0,-2 1 1 0 0,2-1-1 0 0,-1 2 0 0 0,1-2 1 0 0,0 0-1 0 0,-1 1 0 0 0,1 0 1 0 0,3-3-1 0 0,0 3 117 0 0,0-1 0 0 0,-3 0 0 0 0,4 0 0 0 0,-1 2 0 0 0,-3-1 0 0 0,3-1 0 0 0,1 2 0 0 0,-1 0 0 0 0,4 0 0 0 0,-9 2 126 0 0,5 6-816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8:10.712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82 23 7799 0 0,'0'0'706'0'0,"31"-21"2138"0"0,-29 21-2678 0 0,-2 0 1 0 0,0 0 0 0 0,2-2 0 0 0,-2 2-1 0 0,0 0 1 0 0,2 0 0 0 0,-2 0 0 0 0,1 0 0 0 0,-1 0-1 0 0,2 0 1 0 0,-2 0 0 0 0,0 0 0 0 0,1 0-1 0 0,-1 0 1 0 0,2 2 0 0 0,-2-2 0 0 0,0 0-1 0 0,2 0 1 0 0,-2 0 0 0 0,0 0 0 0 0,2 2-1 0 0,-2-2 1 0 0,0 0 0 0 0,1 0 0 0 0,-1 2-1 0 0,0-2 1 0 0,2 0 0 0 0,-2 0 0 0 0,0 1 0 0 0,0-1-1 0 0,2 0 1 0 0,-2 1 0 0 0,0 1 0 0 0,2 0-21 0 0,-2 0 0 0 0,0 0 0 0 0,0-1 0 0 0,0 1 0 0 0,0 2 0 0 0,0-2 0 0 0,0-1 1 0 0,0 1-1 0 0,0-1 0 0 0,0 1 0 0 0,-2 2 0 0 0,0 0 0 0 0,2 0-68 0 0,-2 0-1 0 0,1 1 1 0 0,-1-1-1 0 0,-2 1 0 0 0,3-2 1 0 0,-1 3-1 0 0,-1-2 1 0 0,-1-2-1 0 0,2 2 0 0 0,-1 0 1 0 0,-6 4-1 0 0,7-6-51 0 0,-1 0 0 0 0,1-2 0 0 0,-1 1 0 0 0,-1 1 0 0 0,1-2 0 0 0,1 2-1 0 0,-2-2 1 0 0,2 2 0 0 0,-2-2 0 0 0,0 0 0 0 0,0 0 0 0 0,3 0 0 0 0,-3 0 0 0 0,-4 0-1 0 0,6 0-24 0 0,0-2-1 0 0,0 2 1 0 0,0-2-1 0 0,1 2 0 0 0,0-2 1 0 0,-1 2-1 0 0,0-1 1 0 0,0 1-1 0 0,0-2 1 0 0,0 0-1 0 0,2 2 0 0 0,-1-2 1 0 0,-1 1-1 0 0,1-1 1 0 0,1 0-1 0 0,-2 2 0 0 0,2-1 1 0 0,-2-1-1 0 0,0 0 1 0 0,2 0-1 0 0,0 0 0 0 0,-2 0 1 0 0,2 2-1 0 0,0-2 1 0 0,-1 0-1 0 0,1 0 0 0 0,0-2 1 0 0,0-1-1 0 0,0 3 0 0 0,0 2 0 0 0,0-1 0 0 0,0-1 0 0 0,0 0 0 0 0,0 1 0 0 0,0-1 0 0 0,1 0 0 0 0,-1 0 0 0 0,0 0 0 0 0,2 0 0 0 0,-2 1 0 0 0,2 0 0 0 0,-2 1 0 0 0,2-2 0 0 0,-2 0 0 0 0,2 0 0 0 0,-1 0 0 0 0,1-1 0 0 0,-1 1 0 0 0,1 1 0 0 0,0 1 0 0 0,-2-2 0 0 0,2 0 0 0 0,0 2 0 0 0,0-2 0 0 0,-1 0 0 0 0,0 2 0 0 0,1-1 0 0 0,0 1 0 0 0,0 0 0 0 0,0-2 0 0 0,0 2 0 0 0,-1 0 0 0 0,1-2 0 0 0,0 2 0 0 0,-1 0 0 0 0,1 0 0 0 0,0 0 0 0 0,-1 0 0 0 0,5 0 0 0 0,0 0 0 0 0,0 0 25 0 0,-1 0 1 0 0,0 0-1 0 0,1 2 0 0 0,-1-2 0 0 0,0 2 0 0 0,0-1 0 0 0,6 3 1 0 0,-10-2 366 0 0,-1-2-368 0 0,2 0 0 0 0,-2 2 1 0 0,0-2-1 0 0,2 1 1 0 0,-2-1-1 0 0,0 0 1 0 0,0 2-1 0 0,2-2 1 0 0,-2 1-1 0 0,0-1 0 0 0,0 0 1 0 0,0 2-1 0 0,0-2 1 0 0,0 2-1 0 0,0-2 1 0 0,0 2-1 0 0,1-2 0 0 0,-1 0 1 0 0,0 2-1 0 0,-1-2 1 0 0,1 2-1 0 0,0-2 1 0 0,0 1-1 0 0,0-1 1 0 0,0 1-1 0 0,-4 20 435 0 0,2-15-436 0 0,-1-2 0 0 0,0 0 0 0 0,-1 0-1 0 0,0 1 1 0 0,1-1 0 0 0,0-1 0 0 0,-1 1 0 0 0,1-1-1 0 0,-3 1 1 0 0,3-2 0 0 0,-2 1 0 0 0,1 0 0 0 0,0-1-1 0 0,-2 0 1 0 0,0 0 0 0 0,1 0 0 0 0,2-1 0 0 0,-2 1-1 0 0,-11 1 1 0 0,16-3-26 0 0,-2 0 1 0 0,0 0-1 0 0,2 0 0 0 0,-1 0 1 0 0,-1 0-1 0 0,1 0 0 0 0,1-2 0 0 0,-2 2 1 0 0,0 0-1 0 0,2 0 0 0 0,-2 0 1 0 0,0-1-1 0 0,2 1 0 0 0,-1 0 1 0 0,1-2-1 0 0,-2 2 0 0 0,0 0 0 0 0,2-1 1 0 0,-2 1-1 0 0,2-2 0 0 0,-2 2 1 0 0,2-2-1 0 0,-1 2 0 0 0,1-2 0 0 0,0 0 1 0 0,-1 2-1 0 0,1-2 0 0 0,-2 2 1 0 0,2-1-1 0 0,0-1 0 0 0,0 2 0 0 0,-2-1 1 0 0,2-1-1 0 0,0 2 0 0 0,0-4 1 0 0,0 1-35 0 0,-2-1 0 0 0,2 1 0 0 0,0-1 0 0 0,0 1 0 0 0,0-1 0 0 0,0 0 0 0 0,2 2 0 0 0,-2-2 0 0 0,2-5 0 0 0,0 7 16 0 0,-2 1 16 0 0,0-1 1 0 0,0 2-1 0 0,0-2 0 0 0,1 2 1 0 0,-1-1-1 0 0,0 1 0 0 0,1-2 1 0 0,-1 2-1 0 0,0 0 0 0 0,2-2 1 0 0,-2 2-1 0 0,2-2 0 0 0,-2 2 0 0 0,2 0 1 0 0,-2-2-1 0 0,0 2 0 0 0,2 0 1 0 0,-1-2-1 0 0,-1 2 0 0 0,2 0 1 0 0,-2 0-1 0 0,4-1 0 0 0,2-2-35 0 0,2 1 20 0 0,7 4 20 0 0,-13-2 2 0 0,0 0 0 0 0,1 0 0 0 0,-1 0 0 0 0,-1 2 1 0 0,1-2-1 0 0,0 1 0 0 0,0-1 0 0 0,0 1 0 0 0,0-1 0 0 0,0 2 0 0 0,-2-2 0 0 0,2 2 0 0 0,0 0 0 0 0,2 2 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5527 0 0,'-3'9'9143'0'0,"1"0"-7671"0"0,12 42 1891 0 0,-6-30-2544 0 0,3 32 0 0 0,-3 113 492 0 0,-2-75-1670 0 0,2 0 0 0 0,19 101 0 0 0,-16-164-1713 0 0,0-15-4488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8287 0 0,'0'-5'472'0'0,"0"3"-364"0"0,0 1 1 0 0,0-1-1 0 0,0 1 1 0 0,0-1-1 0 0,0 1 1 0 0,0-1-1 0 0,0 2 1 0 0,5-9 5215 0 0,12 46-2441 0 0,6 51-1170 0 0,18 139 1 0 0,-29-142-1533 0 0,38 186-387 0 0,-24-157-3935 0 0,-22-100 2437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14279 0 0,'8'0'5931'0'0,"55"-1"-2991"0"0,-27-5-1826 0 0,45-12 1 0 0,-49 10-2080 0 0,60-9-1 0 0,-64 16-179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1 532 10279 0 0,'0'0'927'0'0,"0"-3"-630"0"0,2 2 156 0 0,-2-1 0 0 0,0 1 0 0 0,1-1 0 0 0,-1 0 0 0 0,2 1 0 0 0,-2-1 0 0 0,1 1 0 0 0,0-1 0 0 0,0 1-1 0 0,-1-1 1 0 0,2 2 0 0 0,-1-2 0 0 0,1 1 0 0 0,2-2 0 0 0,14-10-511 0 0,23-10 1013 0 0,61-24 0 0 0,28-14-26 0 0,77-56-368 0 0,-175 100-454 0 0,-2 0 0 0 0,-1-3 0 0 0,0 0 0 0 0,-1-2 0 0 0,0-2 0 0 0,-4 0 0 0 0,27-30 0 0 0,-30 14 1361 0 0,-20 40-1455 0 0,-1 0-1 0 0,2-2 1 0 0,-2 2-1 0 0,1 0 1 0 0,1-1-1 0 0,-1 1 1 0 0,-1-2 0 0 0,2 2-1 0 0,-2 0 1 0 0,0 0-1 0 0,2-1 1 0 0,-1 1-1 0 0,1 0 1 0 0,-2 0-1 0 0,1 0 1 0 0,1 0-1 0 0,-1 0 1 0 0,2 0 0 0 0,23 1 67 0 0,-21-1-19 0 0,4 2-8 0 0,-2-1 0 0 0,-1 1-1 0 0,1-2 1 0 0,0 3 0 0 0,0-1 0 0 0,0 1-1 0 0,13 6 1 0 0,44 34 421 0 0,-34-24-229 0 0,73 52 421 0 0,131 77 494 0 0,-165-113-882 0 0,61 34 142 0 0,-85-45 44 0 0,73 29-1 0 0,-107-48-418 0 0,30 16 163 0 0,-41-21-261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29 408 1375 0 0,'-1'-3'124'0'0,"-3"-1"-112"0"0,-3-6 3043 0 0,1 5 1770 0 0,-5 5 2541 0 0,17 3-5780 0 0,-4-3-1496 0 0,-1 0-1 0 0,1 1 1 0 0,-1-1-1 0 0,1 0 0 0 0,-1 0 1 0 0,1 0-1 0 0,-1 0 1 0 0,1-1-1 0 0,-1 1 1 0 0,1 0-1 0 0,-1-1 1 0 0,0 1-1 0 0,2-1 0 0 0,22-10 708 0 0,-18 7-592 0 0,86-44 1247 0 0,-50 25-1143 0 0,27-14-157 0 0,117-43 1 0 0,-139 61 460 0 0,89-49 1 0 0,-2-6 220 0 0,-125 70-736 0 0,-2 0 0 0 0,1 0 0 0 0,-1 1 0 0 0,13-2 0 0 0,-18 4-67 0 0,1 0-1 0 0,-1 1 0 0 0,1 0 0 0 0,1 0 0 0 0,-3 0 0 0 0,3 0 0 0 0,-2 1 1 0 0,1-1-1 0 0,0 1 0 0 0,-1 0 0 0 0,2 0 0 0 0,-3 0 0 0 0,7 3 0 0 0,17 7 159 0 0,12 7 25 0 0,53 36 766 0 0,160 67 0 0 0,-116-74-677 0 0,-28-11-113 0 0,-84-27-284 0 0,25 13 0 0 0,-40-17-972 0 0,1 0 0 0 0,-1 1 0 0 0,9 7 0 0 0,-11-7-527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9503 0 0,'0'0'4452'0'0,"3"0"-3857"0"0,-3 0-557 0 0,1 0 1 0 0,-1 0-1 0 0,0 0 0 0 0,2 0 0 0 0,-2 0 1 0 0,1 0-1 0 0,-1 0 0 0 0,1 0 1 0 0,-1 0-1 0 0,0 1 0 0 0,1-1 1 0 0,-1 0-1 0 0,2 0 0 0 0,-2 0 0 0 0,0 0 1 0 0,1 2-1 0 0,-1-2 0 0 0,0 0 1 0 0,2 1-1 0 0,-2-1 0 0 0,0 0 1 0 0,1 0-1 0 0,-1 2 0 0 0,0-2 0 0 0,0 0 1 0 0,2 1-1 0 0,-2-1 0 0 0,0 1 1 0 0,0-1-1 0 0,0 0 0 0 0,0 1 1 0 0,1-1-1 0 0,-1 2 0 0 0,2 27 1309 0 0,-2-26-1288 0 0,20 342 3582 0 0,-3-126-1901 0 0,-16-190-1965 0 0,-1-16-94 0 0,0-1 0 0 0,1 1 0 0 0,1-3 0 0 0,3 23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2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1 650 6911 0 0,'0'0'4607'0'0,"0"-1"-4522"0"0,0 1 0 0 0,0-1 0 0 0,1 1 0 0 0,-1-1 0 0 0,0 1-1 0 0,1 0 1 0 0,-1-1 0 0 0,0 1 0 0 0,1-1 0 0 0,-1 1 0 0 0,1 0 0 0 0,-1-1 0 0 0,1 1 0 0 0,-1 0 0 0 0,0 0 0 0 0,1-1-1 0 0,-1 1 1 0 0,1 0 0 0 0,58-25 1417 0 0,-52 22-1225 0 0,1 0 0 0 0,-1 0 0 0 0,0 0 0 0 0,1 1 0 0 0,0 0 0 0 0,0 1 0 0 0,-1 0 1 0 0,13-1-1 0 0,3 3 930 0 0,35 4 1 0 0,-40-3-1576 0 0,59 1 899 0 0,11 2 515 0 0,-62-2-587 0 0,1-2-1 0 0,45-3 1 0 0,97 5 1271 0 0,-118 0-1319 0 0,12-3-177 0 0,18 2 7 0 0,-40 3-19 0 0,1-3 0 0 0,0-1 0 0 0,67-7 0 0 0,172-21 987 0 0,-114 13-815 0 0,-137 11-323 0 0,177-12 327 0 0,-40 5-25 0 0,-83 3-314 0 0,8-3-6 0 0,-41 3 10 0 0,-32 4-20 0 0,30-1 1 0 0,-5 5 12 0 0,144-6 69 0 0,-124-2-130 0 0,78-4 85 0 0,-21-1-16 0 0,-87 9-10 0 0,49-2-2 0 0,62-4-7 0 0,-134 8-26 0 0,44-7 14 0 0,-27 4-12 0 0,40-1 0 0 0,106-5 32 0 0,-111 5-42 0 0,160 2 42 0 0,-140 3-42 0 0,70-9 26 0 0,-30 0-10 0 0,-3 2-27 0 0,41-1 0 0 0,93 5 0 0 0,-230 3-5 0 0,149-4-210 0 0,-142 1 160 0 0,-1-1-1 0 0,1-1 1 0 0,46-15 0 0 0,-72 18 18 0 0,0 0 1 0 0,0 0-1 0 0,0 0 1 0 0,0-1-1 0 0,0 0 1 0 0,-1 0-1 0 0,1 0 1 0 0,-1 0-1 0 0,0-1 1 0 0,0 0-1 0 0,0 0 1 0 0,0 0-1 0 0,3-5 1 0 0,-4 5 1 0 0,-1 0 0 0 0,0-1 0 0 0,0 1 0 0 0,0 0 0 0 0,-1 0 0 0 0,1-1 0 0 0,-1 1 0 0 0,0-1 0 0 0,-1 1 0 0 0,1-1 0 0 0,-1 0 0 0 0,1 1 0 0 0,-2-1 0 0 0,1 1 0 0 0,-2-10 0 0 0,0 4 12 0 0,-1-1 0 0 0,-1 1 0 0 0,0 0 0 0 0,0 0 0 0 0,-1 1 0 0 0,0-1-1 0 0,-1 1 1 0 0,0 0 0 0 0,0 0 0 0 0,-13-12 0 0 0,4 5-19 0 0,-1 1 0 0 0,0 1 0 0 0,-2 0 0 0 0,-22-14 0 0 0,31 23-27 0 0,-1-1-1 0 0,1 1 1 0 0,-1 1 0 0 0,0 0-1 0 0,-19-5 1 0 0,29 9 61 0 0,0 0 0 0 0,0 0-1 0 0,0 0 1 0 0,0 0 0 0 0,0 0-1 0 0,0-1 1 0 0,-1 1 0 0 0,1 0 0 0 0,0 0-1 0 0,0 0 1 0 0,0 0 0 0 0,0 0-1 0 0,0 0 1 0 0,-1 0 0 0 0,1 0 0 0 0,0 0-1 0 0,0 0 1 0 0,0 0 0 0 0,0 0-1 0 0,0 0 1 0 0,-1 0 0 0 0,1 0-1 0 0,0 1 1 0 0,0-1 0 0 0,0 0 0 0 0,0 0-1 0 0,0 0 1 0 0,-1 0 0 0 0,1 0-1 0 0,0 0 1 0 0,0 0 0 0 0,0 0 0 0 0,0 0-1 0 0,0 0 1 0 0,0 1 0 0 0,0-1-1 0 0,0 0 1 0 0,-1 0 0 0 0,1 0 0 0 0,0 0-1 0 0,0 0 1 0 0,0 1 0 0 0,0-1-1 0 0,0 0 1 0 0,0 0 0 0 0,0 0 0 0 0,0 0-1 0 0,0 0 1 0 0,0 1 0 0 0,0-1-1 0 0,0 0 1 0 0,0 0 0 0 0,6 11-150 0 0,14 12 93 0 0,-18-21 23 0 0,57 53-156 0 0,-39-37 140 0 0,-1 1-1 0 0,26 31 1 0 0,-33-34 86 0 0,7 8-50 0 0,-2 0 1 0 0,18 35-1 0 0,-31-52 88 0 0,-1 0 1 0 0,1 1-1 0 0,-2 0 1 0 0,1-1-1 0 0,-1 1 1 0 0,0 0-1 0 0,-1 0 0 0 0,0 1 1 0 0,0-1-1 0 0,0 0 1 0 0,-1 0-1 0 0,-1 0 1 0 0,-1 11-1 0 0,-1-3 18 0 0,-2-1 1 0 0,1 0-1 0 0,-2 0 0 0 0,0 0 0 0 0,-1-1 1 0 0,-1 0-1 0 0,-10 15 0 0 0,4-9 64 0 0,-2 0-1 0 0,0-2 1 0 0,-35 32-1 0 0,14-13-1864 0 0,26-26-722 0 0,0 1-1 0 0,-24 17 0 0 0,20-20-5636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2303 0 0,'-3'-6'15334'0'0,"7"32"-14108"0"0,0 0 1 0 0,-3 1-1 0 0,1 30 1 0 0,2 28 138 0 0,3 40-224 0 0,-6-75-926 0 0,15 93 0 0 0,-3-90-506 0 0,-2-20-2923 0 0,-11-33 3009 0 0,0 2 0 0 0,0-2 0 0 0,0 0 0 0 0,2 1 0 0 0,-2-1 0 0 0,0 0 0 0 0,0 1 0 0 0,1-1 0 0 0,-1 0 0 0 0,0 2 0 0 0,2-2 0 0 0,-2 0 0 0 0,0 0 0 0 0,1 1 0 0 0,-1-1 0 0 0,0 0 0 0 0,2 0 0 0 0,-2 1 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179 115 9071 0 0,'0'0'816'0'0,"-4"-13"184"0"0,2 7-194 0 0,0 1 0 0 0,-1-1 0 0 0,0 1 0 0 0,1-1-1 0 0,-1 2 1 0 0,-1-2 0 0 0,1 2 0 0 0,-1-1 0 0 0,-6-5-1 0 0,7 8-586 0 0,1-1 0 0 0,-1 1 0 0 0,-1-1-1 0 0,1 2 1 0 0,1 0 0 0 0,-1-2-1 0 0,-2 2 1 0 0,3-1 0 0 0,-1 1-1 0 0,-1 1 1 0 0,1-2 0 0 0,-1 1-1 0 0,1 1 1 0 0,-1 0 0 0 0,1-2-1 0 0,-8 2 1 0 0,8 2-191 0 0,0-2 0 0 0,0 0 0 0 0,-2 1-1 0 0,3 1 1 0 0,-1-1 0 0 0,-1-1 0 0 0,1 2 0 0 0,0 1 0 0 0,0-2-1 0 0,1 0 1 0 0,-1 0 0 0 0,0 2 0 0 0,0-1 0 0 0,1 1-1 0 0,-1-1 1 0 0,2-1 0 0 0,-2 2 0 0 0,0 0 0 0 0,1 0 0 0 0,2 0-1 0 0,-3-1 1 0 0,1 1 0 0 0,1 1 0 0 0,-1-1 0 0 0,1-1-1 0 0,1 1 1 0 0,-2 2 0 0 0,1-2 0 0 0,0 6 0 0 0,0 1-45 0 0,-1-1 1 0 0,2 1-1 0 0,0 0 1 0 0,0-1-1 0 0,0 1 1 0 0,2 0-1 0 0,-1-1 1 0 0,0-1-1 0 0,6 16 0 0 0,-2-10 2 0 0,1-1-1 0 0,0 1 0 0 0,1 0 0 0 0,1 0 0 0 0,-1-2 0 0 0,2 1 1 0 0,-1-1-1 0 0,20 19 0 0 0,-23-27 21 0 0,0 0-1 0 0,-1 0 1 0 0,2 1 0 0 0,-1-3-1 0 0,-1 2 1 0 0,2-1 0 0 0,-1 0 0 0 0,3 0-1 0 0,-3-1 1 0 0,0-1 0 0 0,2 1-1 0 0,-1 1 1 0 0,-1-2 0 0 0,2-1 0 0 0,-2 2-1 0 0,3-2 1 0 0,-2 0 0 0 0,0 0 0 0 0,1 0-1 0 0,-2 0 1 0 0,3-2 0 0 0,-3 1-1 0 0,12-4 1 0 0,-12 4 63 0 0,-1-1 1 0 0,2 0-1 0 0,-1-1 1 0 0,1 1-1 0 0,-3-1 0 0 0,2-1 1 0 0,1 1-1 0 0,-3-1 0 0 0,2-1 1 0 0,-1 3-1 0 0,0-2 0 0 0,0-2 1 0 0,-1 2-1 0 0,1 0 0 0 0,-1-2 1 0 0,-1 2-1 0 0,1-1 0 0 0,0 1 1 0 0,0-2-1 0 0,-2 0 0 0 0,0 1 1 0 0,1-1-1 0 0,-1 1 0 0 0,1-1 1 0 0,-1 1-1 0 0,1-10 0 0 0,-2 5 57 0 0,0 0-1 0 0,0 1 0 0 0,-2-1 0 0 0,1 2 0 0 0,-1-2 0 0 0,-1 1 1 0 0,2-1-1 0 0,-3 1 0 0 0,1 0 0 0 0,-1 1 0 0 0,0-1 0 0 0,0 0 1 0 0,0 2-1 0 0,-1-2 0 0 0,-8-8 0 0 0,3 7-29 0 0,0 0-1 0 0,1 1 1 0 0,-1-1 0 0 0,-1 2-1 0 0,0 0 1 0 0,-2 0 0 0 0,3 0-1 0 0,-15-4 1 0 0,19 9-88 0 0,1 1 0 0 0,-1 0 1 0 0,1 1-1 0 0,-1-1 0 0 0,1 1 0 0 0,-2-1 1 0 0,2 2-1 0 0,-1-1 0 0 0,-1 1 0 0 0,1 0 1 0 0,1 0-1 0 0,-2 1 0 0 0,1-1 0 0 0,1 2 1 0 0,-1-1-1 0 0,0 1 0 0 0,0-1 0 0 0,1 1 1 0 0,-1 0-1 0 0,-8 7 0 0 0,-1-1-172 0 0,11-7-73 0 0,1 1 0 0 0,-1-1-1 0 0,1 1 1 0 0,-1 0 0 0 0,1 1 0 0 0,0-2 0 0 0,0 2 0 0 0,1-1 0 0 0,-5 5-1 0 0,11-1-2922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 1375 0 0,'0'0'13736'0'0,"17"-3"-11880"0"0,48-26 597 0 0,80-25-1 0 0,-99 39-1997 0 0,-9 0-180 0 0,39-21 0 0 0,-50 22-46 0 0,2 2-1 0 0,1-1 1 0 0,40-8-1 0 0,101-33 1076 0 0,-84 26-931 0 0,-48 13-614 0 0,59-31 0 0 0,-76 37-1330 0 0,-16 6-517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90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35 208 7831 0 0,'13'-26'8545'0'0,"-18"30"-6302"0"0,-1 5-1216 0 0,0 16-593 0 0,0 0 0 0 0,2 0 0 0 0,-2 35 0 0 0,1-7-217 0 0,3-41-153 0 0,-6 83 504 0 0,19-110-296 0 0,-3-5-201 0 0,-1 0 0 0 0,1 0 0 0 0,-3-1 0 0 0,1-1 0 0 0,1-25 0 0 0,4-15-28 0 0,1 6 139 0 0,-4 1-1 0 0,2-59 0 0 0,-9 81-95 0 0,-2 29-38 0 0,-3 21-27 0 0,2 15-46 0 0,1 0-1 0 0,1 0 0 0 0,1-1 1 0 0,2 1-1 0 0,2 0 1 0 0,1-1-1 0 0,0 0 0 0 0,3 0 1 0 0,15 39-1 0 0,-17-56 42 0 0,0 0 1 0 0,18 25-1 0 0,-22-33 10 0 0,1 0 0 0 0,2-1 0 0 0,-3 1 0 0 0,3-1 0 0 0,-1-1 0 0 0,1 0 0 0 0,-1 1 0 0 0,12 5 0 0 0,-16-9 10 0 0,1 0 0 0 0,0 1 1 0 0,1-1-1 0 0,-2-1 0 0 0,0 0 1 0 0,2 0-1 0 0,-1 1 0 0 0,0-1 1 0 0,-1 0-1 0 0,1 0 0 0 0,0 0 1 0 0,0 0-1 0 0,1 0 0 0 0,-1 0 0 0 0,0 0 1 0 0,0-1-1 0 0,-1 1 0 0 0,5-1 1 0 0,-5-1 32 0 0,3 1 1 0 0,-2-1 0 0 0,1 1-1 0 0,-1-1 1 0 0,0 0-1 0 0,0 0 1 0 0,1 0 0 0 0,-2-1-1 0 0,2 1 1 0 0,-1 0-1 0 0,1-3 1 0 0,3-8 189 0 0,1 2 0 0 0,-2-2 0 0 0,0 0-1 0 0,5-17 1 0 0,-7 23-197 0 0,4-19 49 0 0,0 1 1 0 0,-2-1-1 0 0,0 0 0 0 0,0-49 0 0 0,-5 53-728 0 0,-1-1 0 0 0,-2 1-1 0 0,-7-31 1 0 0,8 41-998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90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 52 10103 0 0,'0'0'919'0'0,"-1"-16"-603"0"0,-1-18 9571 0 0,2 50-8884 0 0,0-4-885 0 0,2 0-1 0 0,-1 1 0 0 0,2 0 0 0 0,-1-2 0 0 0,3 2 0 0 0,-2-1 0 0 0,2-1 1 0 0,-1 1-1 0 0,3 0 0 0 0,-2-1 0 0 0,2 0 0 0 0,12 15 0 0 0,-17-23-113 0 0,0-1-1 0 0,1 0 1 0 0,-1 0-1 0 0,1 2 1 0 0,0-3-1 0 0,0 1 1 0 0,0 0 0 0 0,0 0-1 0 0,0-1 1 0 0,0 0-1 0 0,1 0 1 0 0,-1 1-1 0 0,0-2 1 0 0,0 2-1 0 0,1-1 1 0 0,-1-1 0 0 0,4 0-1 0 0,-5 0 0 0 0,1 0 0 0 0,-1 0-1 0 0,1 0 1 0 0,0 0 0 0 0,-1-1 0 0 0,0-1 0 0 0,1 2-1 0 0,0-1 1 0 0,-2 0 0 0 0,2 0 0 0 0,-1 0 0 0 0,0-1-1 0 0,0 1 1 0 0,0 0 0 0 0,0-1 0 0 0,1 1-1 0 0,-1-2 1 0 0,-1 1 0 0 0,1 0 0 0 0,0 0 0 0 0,-1 1-1 0 0,3-5 1 0 0,1-6-33 0 0,0 0 0 0 0,-1 1 0 0 0,0-1 0 0 0,0 0-1 0 0,-3 1 1 0 0,2-2 0 0 0,-1 1 0 0 0,-1-1 0 0 0,-1 1 0 0 0,0 0-1 0 0,0-1 1 0 0,-3-15 0 0 0,2 26 30 0 0,-2-7 167 0 0,3 38 524 0 0,-1-20-549 0 0,0-1 1 0 0,1 0-1 0 0,0 1 0 0 0,1-1 1 0 0,0 9-1 0 0,0-12-105 0 0,2 1-1 0 0,-1-2 1 0 0,0 1 0 0 0,0 1-1 0 0,0-2 1 0 0,1 1-1 0 0,1-1 1 0 0,-1 1 0 0 0,0-1-1 0 0,0 0 1 0 0,0 0 0 0 0,2-1-1 0 0,-1 2 1 0 0,0-2-1 0 0,1 0 1 0 0,-1 0 0 0 0,0 0-1 0 0,8 3 1 0 0,-5-2-260 0 0,0-1-1 0 0,1-1 1 0 0,0 2 0 0 0,0-3-1 0 0,8 3 1 0 0,-9-3-795 0 0,2 0-1 0 0,-1 0 0 0 0,0-1 1 0 0,15-2-1 0 0,-7-1-4025 0 0,-2 0-1199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90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107 24 1839 0 0,'-7'-12'176'0'0,"6"11"298"0"0,0 0-1 0 0,0-1 0 0 0,-1 1 1 0 0,1 0-1 0 0,0 1 0 0 0,0-1 0 0 0,-2 0 1 0 0,2 0-1 0 0,-1 1 0 0 0,1-1 0 0 0,-1 1 1 0 0,1-1-1 0 0,-1 1 0 0 0,1 0 1 0 0,-2 0-1 0 0,2-1 0 0 0,0 1 0 0 0,-4 1 1 0 0,2-2 848 0 0,1 1-813 0 0,-1 0 1 0 0,0 0-1 0 0,1 0 0 0 0,-1 1 0 0 0,1-1 1 0 0,0 0-1 0 0,-2 1 0 0 0,3-1 0 0 0,-1 1 1 0 0,-1 0-1 0 0,0 0 0 0 0,1 0 0 0 0,0 0 1 0 0,0 0-1 0 0,-3 4 0 0 0,2-3-242 0 0,1 0 0 0 0,0 0 0 0 0,0 0-1 0 0,1 1 1 0 0,-1-2 0 0 0,1 2 0 0 0,-1 0 0 0 0,0-1-1 0 0,1 1 1 0 0,0-1 0 0 0,0 2 0 0 0,0 1-1 0 0,-1 1-110 0 0,2-1 0 0 0,-1 1 0 0 0,1 0 0 0 0,-1-1-1 0 0,1 2 1 0 0,1-2 0 0 0,-1 2 0 0 0,1-2-1 0 0,0 0 1 0 0,0 2 0 0 0,1-2 0 0 0,-1 0-1 0 0,5 6 1 0 0,-2-1-79 0 0,0-2 1 0 0,1 0-1 0 0,1 1 0 0 0,0-1 1 0 0,1 0-1 0 0,-1-1 0 0 0,0 1 1 0 0,2-2-1 0 0,-1 2 0 0 0,2-2 1 0 0,13 9-1 0 0,-15-11-46 0 0,-1 1 1 0 0,2-3-1 0 0,-2 2 1 0 0,1-1-1 0 0,0 0 0 0 0,1-1 1 0 0,0 0-1 0 0,-1 1 1 0 0,13-1-1 0 0,-15-1-174 0 0,-2-1-1 0 0,3 0 1 0 0,-2-1 0 0 0,0 1-1 0 0,2-1 1 0 0,-2 0 0 0 0,1-1 0 0 0,-2 1-1 0 0,2 0 1 0 0,0-1 0 0 0,0 0 0 0 0,-3 0-1 0 0,3 0 1 0 0,-1 0 0 0 0,0-1-1 0 0,0 1 1 0 0,4-6 0 0 0,-1-1-1568 0 0,1 2-73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90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33 13 8207 0 0,'0'0'742'0'0,"-1"2"-517"0"0,1-2-142 0 0,0 0 1 0 0,-1 1-1 0 0,1 0 0 0 0,0 0 1 0 0,0-1-1 0 0,0 0 1 0 0,0 1-1 0 0,0 0 0 0 0,0 0 1 0 0,0-1-1 0 0,0 1 0 0 0,1-1 1 0 0,-1 1-1 0 0,0 0 0 0 0,0-1 1 0 0,1 1-1 0 0,-1-1 0 0 0,0 1 1 0 0,1-1-1 0 0,-1 1 1 0 0,0 0-1 0 0,11 14 2482 0 0,-9-12-2311 0 0,-2-3 70 0 0,-2 14 1411 0 0,1-13-1691 0 0,1-1 0 0 0,0 0 0 0 0,-1 1 0 0 0,1 0 0 0 0,-1 0 0 0 0,1-1-1 0 0,0 1 1 0 0,-1-1 0 0 0,1 0 0 0 0,-1 1 0 0 0,1 0 0 0 0,0-1 0 0 0,-1 1 0 0 0,0-1 0 0 0,1 1 0 0 0,-1-1 0 0 0,0 0 0 0 0,1 0 0 0 0,-1 0 0 0 0,0 1 0 0 0,1-1-1 0 0,0 0 1 0 0,-1 0 0 0 0,0 0 0 0 0,0 0 0 0 0,0 0 0 0 0,0 1 0 0 0,0-2 0 0 0,0 1-28 0 0,0 0 1 0 0,0 0-1 0 0,-1-1 0 0 0,2 1 1 0 0,-1 0-1 0 0,-1 0 0 0 0,1-1 1 0 0,1 0-1 0 0,-2 1 0 0 0,1-1 0 0 0,1 0 1 0 0,-1 1-1 0 0,0-1 0 0 0,-1 0 1 0 0,2 0-1 0 0,-1 0 0 0 0,0 1 1 0 0,1-1-1 0 0,0 0 0 0 0,-1 0 1 0 0,0 0-1 0 0,0-1 0 0 0,0 0-16 0 0,0 0 0 0 0,1 0 0 0 0,-1 1-1 0 0,1-1 1 0 0,-1 0 0 0 0,1-1 0 0 0,0 2-1 0 0,0-1 1 0 0,0 0 0 0 0,0 0 0 0 0,0 1-1 0 0,0-2 1 0 0,0 1 0 0 0,1 1 0 0 0,-1-1-1 0 0,1 0 1 0 0,1-3 0 0 0,-1 3-4 0 0,-1 1 0 0 0,1 0 1 0 0,0 0-1 0 0,-1 0 0 0 0,1 0 0 0 0,0 0 0 0 0,0 0 1 0 0,0 1-1 0 0,0-2 0 0 0,0 1 0 0 0,0 0 1 0 0,0 0-1 0 0,0 1 0 0 0,0 0 0 0 0,1-1 1 0 0,-1 0-1 0 0,0 1 0 0 0,1 0 0 0 0,-2 0 1 0 0,2-1-1 0 0,-1 1 0 0 0,0 0 0 0 0,1-1 1 0 0,0 1-1 0 0,-2 0 0 0 0,2 0 0 0 0,-1 0 0 0 0,0 1 1 0 0,3-1-1 0 0,-4 1 41 0 0,1-1 1 0 0,0 0-1 0 0,1 0 1 0 0,-1 0-1 0 0,-1 1 1 0 0,1 0-1 0 0,0-1 0 0 0,-1 0 1 0 0,1 1-1 0 0,0-1 1 0 0,0 1-1 0 0,0 0 1 0 0,-1 0-1 0 0,1 0 1 0 0,-1-1-1 0 0,1 1 0 0 0,-1 0 1 0 0,0-1-1 0 0,1 1 1 0 0,0 0-1 0 0,-1 1 1 0 0,1-2-1 0 0,-1 1 0 0 0,0 0 1 0 0,1 1-1 0 0,-1 0 40 0 0,1-1 0 0 0,-1 1 0 0 0,0-1 0 0 0,0 1 1 0 0,0-1-1 0 0,0 1 0 0 0,0 1 0 0 0,0-2 0 0 0,0 0 0 0 0,0 1 0 0 0,-1 0 0 0 0,1-1 0 0 0,-2 2 0 0 0,0 0-23 0 0,1-1 0 0 0,0 1 1 0 0,-1-1-1 0 0,0 0 0 0 0,0 1 0 0 0,0-1 1 0 0,0 0-1 0 0,0 0 0 0 0,-3 2 0 0 0,4-3-45 0 0,0-1 0 0 0,1 0 0 0 0,-1 1 0 0 0,0 0 0 0 0,0-1 0 0 0,-1 1 0 0 0,2-1 0 0 0,-1 0 0 0 0,-1 0 0 0 0,2 1 0 0 0,-1-1-1 0 0,-1 0 1 0 0,2 0 0 0 0,-1 0 0 0 0,-1 0 0 0 0,1 0 0 0 0,0 0 0 0 0,0 0 0 0 0,0 0 0 0 0,0 0 0 0 0,0-1 0 0 0,0 1 0 0 0,0 0 0 0 0,0 0-1 0 0,0-1 1 0 0,1 1 0 0 0,-2-1 0 0 0,-1 0 0 0 0,3 1-9 0 0,0-1 0 0 0,-1 0 0 0 0,1 0-1 0 0,-1 1 1 0 0,1-1 0 0 0,0 1 0 0 0,0-1-1 0 0,0 0 1 0 0,-1 1 0 0 0,1-1 0 0 0,0 0 0 0 0,-1 1-1 0 0,1-1 1 0 0,0 0 0 0 0,0 1 0 0 0,0-1-1 0 0,0 0 1 0 0,0 0 0 0 0,0 1 0 0 0,0-1 0 0 0,0 1-1 0 0,0-1 1 0 0,0 0 0 0 0,1 0 0 0 0,-1-1-12 0 0,0 1-3 0 0,0 0 1 0 0,1 0-1 0 0,-1 0 0 0 0,0 1 1 0 0,0-2-1 0 0,0 1 0 0 0,1 0 1 0 0,-1 0-1 0 0,1 1 0 0 0,-1-1 0 0 0,0 0 1 0 0,1 0-1 0 0,0 0 0 0 0,-1 0 1 0 0,1 0-1 0 0,0 1 0 0 0,0 0 1 0 0,-1-1-1 0 0,1 0 0 0 0,0 1 1 0 0,1-2-1 0 0,0 1 117 0 0,1 0 0 0 0,-2 0 0 0 0,2 1 0 0 0,-1 0 0 0 0,-1-1 0 0 0,2 0 0 0 0,-1 1 0 0 0,1 0 0 0 0,1 0 0 0 0,-4 1 126 0 0,2 3-816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90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36 10 7799 0 0,'0'0'706'0'0,"14"-9"2138"0"0,-13 9-2678 0 0,-1 0 1 0 0,0 0 0 0 0,1-1 0 0 0,-1 1-1 0 0,0 0 1 0 0,0 0 0 0 0,0 0 0 0 0,1 0 0 0 0,-1 0-1 0 0,1 0 1 0 0,-1 0 0 0 0,0 0 0 0 0,1 0-1 0 0,-1 0 1 0 0,0 1 0 0 0,0-1 0 0 0,0 0-1 0 0,1 0 1 0 0,-1 0 0 0 0,0 0 0 0 0,1 1-1 0 0,-1-1 1 0 0,0 0 0 0 0,1 0 0 0 0,-1 0-1 0 0,0 0 1 0 0,1 0 0 0 0,-1 0 0 0 0,0 1 0 0 0,0-1-1 0 0,0 0 1 0 0,0 1 0 0 0,0-1 0 0 0,1 1-21 0 0,-1 0 0 0 0,0 0 0 0 0,0 0 0 0 0,0 0 0 0 0,0 0 0 0 0,0 0 0 0 0,0-1 1 0 0,0 1-1 0 0,0 0 0 0 0,0 0 0 0 0,-1 0 0 0 0,1 1 0 0 0,0 0-68 0 0,-1 0-1 0 0,0 0 1 0 0,0 0-1 0 0,0 0 0 0 0,0-1 1 0 0,0 2-1 0 0,0-1 1 0 0,-1-1-1 0 0,1 0 0 0 0,0 1 1 0 0,-3 2-1 0 0,3-4-51 0 0,-1 1 0 0 0,2-1 0 0 0,-2 1 0 0 0,1 0 0 0 0,-1-1 0 0 0,1 1-1 0 0,0-1 1 0 0,0 1 0 0 0,-1-1 0 0 0,0 0 0 0 0,1 0 0 0 0,0 0 0 0 0,-1 0 0 0 0,-1 0-1 0 0,2 0-24 0 0,0-1-1 0 0,0 1 1 0 0,0-1-1 0 0,1 1 0 0 0,-1-1 1 0 0,0 1-1 0 0,0-1 1 0 0,1 1-1 0 0,-1-1 1 0 0,0 1-1 0 0,1 0 0 0 0,-1-1 1 0 0,0 0-1 0 0,1 1 1 0 0,0-1-1 0 0,-1 1 0 0 0,1-1 1 0 0,-1 0-1 0 0,1 0 1 0 0,0 1-1 0 0,0-1 0 0 0,-1 0 1 0 0,1 1-1 0 0,0-1 1 0 0,-1 0-1 0 0,1 0 0 0 0,0-1 1 0 0,0 0-1 0 0,0 1 0 0 0,0 1 0 0 0,0 0 0 0 0,0-1 0 0 0,0 0 0 0 0,0 0 0 0 0,0 1 0 0 0,1-1 0 0 0,-1 0 0 0 0,0 0 0 0 0,1 0 0 0 0,-1 1 0 0 0,0-1 0 0 0,0 1 0 0 0,1-1 0 0 0,-1 0 0 0 0,1 1 0 0 0,-1-1 0 0 0,1-1 0 0 0,0 1 0 0 0,0 1 0 0 0,0 0 0 0 0,-1-1 0 0 0,0 0 0 0 0,1 1 0 0 0,0 0 0 0 0,0-1 0 0 0,-1 1 0 0 0,1-1 0 0 0,0 1 0 0 0,0 0 0 0 0,0-1 0 0 0,-1 1 0 0 0,1 0 0 0 0,0-1 0 0 0,0 1 0 0 0,-1 0 0 0 0,1 0 0 0 0,0 0 0 0 0,0 0 0 0 0,1 0 0 0 0,1 0 0 0 0,-1 0 25 0 0,1 0 1 0 0,-1 0-1 0 0,0 1 0 0 0,1-1 0 0 0,-1 1 0 0 0,0 0 0 0 0,3 0 1 0 0,-4 0 366 0 0,-1-1-368 0 0,0 0 0 0 0,0 1 1 0 0,0-1-1 0 0,1 0 1 0 0,-1 0-1 0 0,0 0 1 0 0,0 1-1 0 0,1-1 1 0 0,-1 1-1 0 0,0-1 0 0 0,0 0 1 0 0,0 1-1 0 0,0-1 1 0 0,0 1-1 0 0,0-1 1 0 0,0 0-1 0 0,1 0 0 0 0,-1 0 1 0 0,0 1-1 0 0,-1-1 1 0 0,1 1-1 0 0,0-1 1 0 0,0 1-1 0 0,0-1 1 0 0,0 0-1 0 0,-2 10 435 0 0,2-8-436 0 0,-2 0 0 0 0,1 0 0 0 0,-1-1-1 0 0,0 2 1 0 0,1-2 0 0 0,0 1 0 0 0,-1-1 0 0 0,0 1-1 0 0,0 0 1 0 0,1-2 0 0 0,-2 2 0 0 0,2-1 0 0 0,-1 0-1 0 0,-1 0 1 0 0,1 0 0 0 0,-1-1 0 0 0,2 1 0 0 0,-1 0-1 0 0,-5 0 1 0 0,7-1-26 0 0,-1 0 1 0 0,0 0-1 0 0,1 0 0 0 0,-1 0 1 0 0,0 0-1 0 0,1 0 0 0 0,0 0 0 0 0,-1 0 1 0 0,0 0-1 0 0,1 0 0 0 0,0 0 1 0 0,-1-1-1 0 0,1 1 0 0 0,-1 0 1 0 0,1-1-1 0 0,-1 1 0 0 0,0 0 0 0 0,1-1 1 0 0,-1 1-1 0 0,1 0 0 0 0,0 0 1 0 0,0-1-1 0 0,-1 1 0 0 0,1-1 0 0 0,0 0 1 0 0,-1 1-1 0 0,1-1 0 0 0,0 1 1 0 0,0 0-1 0 0,0-1 0 0 0,0 1 0 0 0,-1-1 1 0 0,1 1-1 0 0,0 0 0 0 0,0-2 1 0 0,0 0-35 0 0,-1 1 0 0 0,1-1 0 0 0,0 1 0 0 0,0-1 0 0 0,0 1 0 0 0,0-1 0 0 0,1 1 0 0 0,-1-1 0 0 0,1-2 0 0 0,-1 3 16 0 0,0 1 16 0 0,0-1 1 0 0,0 1-1 0 0,0-1 0 0 0,1 1 1 0 0,-1-1-1 0 0,0 1 0 0 0,1 0 1 0 0,-1 0-1 0 0,0 0 0 0 0,0-1 1 0 0,0 1-1 0 0,1-1 0 0 0,-1 1 0 0 0,1 0 1 0 0,-1-1-1 0 0,0 1 0 0 0,1 0 1 0 0,0-1-1 0 0,-1 1 0 0 0,1 0 1 0 0,-1 0-1 0 0,1 0 0 0 0,2-2-35 0 0,0 1 20 0 0,4 2 20 0 0,-6-1 2 0 0,0 0 0 0 0,0 0 0 0 0,0 0 0 0 0,0 1 1 0 0,-1-1-1 0 0,1 1 0 0 0,0-1 0 0 0,0 0 0 0 0,0 0 0 0 0,0 1 0 0 0,-1-1 0 0 0,1 1 0 0 0,0 0 0 0 0,0 0 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4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7 366 4519 0 0,'-3'-5'4828'0'0,"3"5"-4781"0"0,-1 0 0 0 0,1 0 0 0 0,0-1-1 0 0,0 1 1 0 0,-1 0 0 0 0,1 0 0 0 0,0 0 0 0 0,0-1-1 0 0,0 1 1 0 0,0 0 0 0 0,-1 0 0 0 0,1-1 0 0 0,0 1-1 0 0,0 0 1 0 0,0-1 0 0 0,0 1 0 0 0,0 0 0 0 0,0 0-1 0 0,0-1 1 0 0,0 1 0 0 0,0 0 0 0 0,-1-1-1 0 0,1 1 1 0 0,1 0 0 0 0,-1-1 0 0 0,0 1 0 0 0,0 0-1 0 0,0-1 1 0 0,0 1 0 0 0,0 0 0 0 0,0 0 0 0 0,0-1-1 0 0,0 1 1 0 0,0 0 0 0 0,0-1 0 0 0,1 1 0 0 0,-1 0-1 0 0,0 0 1 0 0,0-1 0 0 0,0 1 0 0 0,1 0 0 0 0,-1 0-1 0 0,2-1 282 0 0,0 1-1 0 0,0-1 1 0 0,0 1-1 0 0,0 0 0 0 0,0 0 1 0 0,0 0-1 0 0,0 0 1 0 0,0 1-1 0 0,0-1 0 0 0,3 1 1 0 0,5 0 405 0 0,2 0-293 0 0,0 0 0 0 0,0 1 1 0 0,-1 1-1 0 0,1 0 0 0 0,16 6 0 0 0,-13-3-117 0 0,0-2 0 0 0,23 5-1 0 0,1-4 162 0 0,1-2 0 0 0,-1-1-1 0 0,77-7 1 0 0,-68 1 66 0 0,56 2 0 0 0,42-2 79 0 0,-88 2-466 0 0,-12 1 51 0 0,68-13 642 0 0,-21 1-345 0 0,145-15 484 0 0,-156 19-755 0 0,-1 0-80 0 0,-64 8-119 0 0,52-4 46 0 0,-26 3 21 0 0,60-7 128 0 0,-7 3-123 0 0,-6-13 27 0 0,-86 18-137 0 0,0 0 0 0 0,1 1 1 0 0,-1 0-1 0 0,0-1 0 0 0,5 2 0 0 0,-5-1 4 0 0,1 0 0 0 0,-1 0 0 0 0,1-1 0 0 0,7-1-1 0 0,10-3 0 0 0,31-3 0 0 0,8-1-7 0 0,-3 4 1 0 0,-32 3 23 0 0,-20 2-13 0 0,1 0 1 0 0,0-1-1 0 0,10-2 0 0 0,5 1-10 0 0,-19 2 0 0 0,0 0 0 0 0,0 0 0 0 0,0 0 0 0 0,0 0 0 0 0,0-1 0 0 0,4 0 0 0 0,8-3 12 0 0,0 0-1 0 0,1 2 1 0 0,-1 0 0 0 0,23 0-1 0 0,-15 1-5 0 0,53 2-6 0 0,-63 0 0 0 0,-12-1 0 0 0,2 0-5 0 0,1 0-1 0 0,0 0 1 0 0,-1 0 0 0 0,1-1-1 0 0,0 1 1 0 0,-1-1 0 0 0,1 0-1 0 0,0 0 1 0 0,3-2 0 0 0,-5 3 4 0 0,-1 0 1 0 0,0-1 0 0 0,0 1-1 0 0,0-1 1 0 0,1 1 0 0 0,-1-1-1 0 0,0 0 1 0 0,0 1 0 0 0,0-1-1 0 0,0 0 1 0 0,0 0 0 0 0,0 0-1 0 0,-1 0 1 0 0,1 0 0 0 0,0 0-1 0 0,0 0 1 0 0,-1 0 0 0 0,1 0-1 0 0,0 0 1 0 0,-1 0 0 0 0,1 0-1 0 0,-1-1 1 0 0,1 1 0 0 0,-1 0-1 0 0,0 0 1 0 0,0-1 0 0 0,1 1-1 0 0,-1 0 1 0 0,0 0 0 0 0,0-1-1 0 0,0 1 1 0 0,0 0-1 0 0,-1 0 1 0 0,1-1 0 0 0,0 1-1 0 0,0 0 1 0 0,-1 0 0 0 0,0-3-1 0 0,-1-1 2 0 0,0 1-1 0 0,0-1 0 0 0,0 1 1 0 0,-1-1-1 0 0,0 1 0 0 0,0 0 1 0 0,-4-5-1 0 0,-18-14-86 0 0,0 0-1 0 0,-2 2 1 0 0,-57-35 0 0 0,89 61-59 0 0,-1 0 0 0 0,1-1 0 0 0,9 7 0 0 0,13 7-91 0 0,-1 1 1 0 0,24 22-1 0 0,-50-40 236 0 0,10 7-1 0 0,-1 0-1 0 0,0 1 1 0 0,-1 0 0 0 0,0 0-1 0 0,11 18 1 0 0,-16-23 2 0 0,-1 0 0 0 0,0 0 0 0 0,0 1 0 0 0,-1-1 0 0 0,1 1-1 0 0,-1-1 1 0 0,0 1 0 0 0,0-1 0 0 0,0 1 0 0 0,-1 0 0 0 0,1-1 0 0 0,-1 1 0 0 0,-1 0 0 0 0,1 0-1 0 0,0-1 1 0 0,-1 1 0 0 0,-3 8 0 0 0,-1-1 128 0 0,-1 1 0 0 0,0-1-1 0 0,-1-1 1 0 0,0 1 0 0 0,-1-1 0 0 0,-17 18-1 0 0,13-14 0 0 0,0 0-1 0 0,-15 25 0 0 0,23-33-585 0 0,0 0 1 0 0,0 1 0 0 0,1-1-1 0 0,0 1 1 0 0,1 0 0 0 0,-4 13-1 0 0,5-9-1135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5527 0 0,'-3'9'9143'0'0,"1"0"-7671"0"0,12 42 1891 0 0,-6-30-2544 0 0,3 32 0 0 0,-3 113 492 0 0,-2-75-1670 0 0,2 0 0 0 0,19 101 0 0 0,-16-164-1713 0 0,0-15-4488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2:4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96 167 10103 0 0,'0'0'464'0'0,"0"1"-9"0"0,-1 2-204 0 0,1-2 233 0 0,-1 0-237 0 0,-1 0 0 0 0,1 1 0 0 0,1-1 0 0 0,-1 1 0 0 0,0-1 0 0 0,0 1 0 0 0,0-1 0 0 0,1 1 0 0 0,-1-1 0 0 0,1 1 0 0 0,-1-1 0 0 0,1 1 1 0 0,-1 2-1 0 0,1-2 95 0 0,-10 44 811 0 0,-6 64 0 0 0,-2 13-434 0 0,9-82-534 0 0,-2 13-20 0 0,-8 77 0 0 0,18-121-101 0 0,10-21-101 0 0,-2-9 14 0 0,0 0 1 0 0,-2 0 0 0 0,0 0 0 0 0,-2-1 0 0 0,2-28-1 0 0,-5 49 23 0 0,12-83 74 0 0,3 1 0 0 0,4 0 0 0 0,38-106 0 0 0,-48 171 70 0 0,-9 17-144 0 0,0 0-1 0 0,1 0 0 0 0,-1 0 1 0 0,0 0-1 0 0,0 0 1 0 0,0 0-1 0 0,1 0 1 0 0,-1 1-1 0 0,0-1 0 0 0,0 0 1 0 0,0 0-1 0 0,0 0 1 0 0,1 0-1 0 0,-1 0 0 0 0,0 1 1 0 0,0-1-1 0 0,0 0 1 0 0,0 0-1 0 0,0 0 1 0 0,0 1-1 0 0,1-1 0 0 0,-1 0 1 0 0,0 0-1 0 0,0 1 1 0 0,0-1-1 0 0,0 0 0 0 0,0 0 1 0 0,0 0-1 0 0,0 1 1 0 0,0-1-1 0 0,0 0 1 0 0,0 0-1 0 0,0 1 0 0 0,0-1 1 0 0,0 0-1 0 0,2 11-38 0 0,13 126-136 0 0,-10-69 9 0 0,20 87-1 0 0,-19-132 208 0 0,14 38-1 0 0,-15-51-13 0 0,-1-1 0 0 0,1 1 0 0 0,0-1 0 0 0,1 0 0 0 0,0 0 0 0 0,9 9 0 0 0,-12-15 66 0 0,-1-1 1 0 0,1 0 0 0 0,0 0 0 0 0,-1 0 0 0 0,1 0 0 0 0,0 0 0 0 0,0 0 0 0 0,1-1-1 0 0,-1 1 1 0 0,3 0 0 0 0,-4-1-17 0 0,0-1-1 0 0,0 0 1 0 0,0 1-1 0 0,0-1 1 0 0,-1 0-1 0 0,1 0 1 0 0,0 0-1 0 0,0 0 1 0 0,0 0-1 0 0,0-1 1 0 0,0 1-1 0 0,0 0 1 0 0,-1-1-1 0 0,1 1 1 0 0,0-1-1 0 0,0 0 1 0 0,-1 0-1 0 0,1 0 1 0 0,2-1-1 0 0,2-3 89 0 0,0 1 0 0 0,-1-1 0 0 0,0 0 0 0 0,0 0 0 0 0,0 0 0 0 0,-1-1 0 0 0,0 1 1 0 0,0-1-1 0 0,0 0 0 0 0,-1 0 0 0 0,0-1 0 0 0,0 1 0 0 0,4-13 0 0 0,3-21 22 0 0,-1 0 1 0 0,-3 0 0 0 0,-1-1-1 0 0,-1 1 1 0 0,-3-1-1 0 0,-6-73 1 0 0,2 91-1626 0 0,-1 0 0 0 0,-9-34 0 0 0,9 46 412 0 0,0 0 0 0 0,-1 0 1 0 0,0 0-1 0 0,0 1 0 0 0,-2-1 0 0 0,-11-15 1 0 0,10 16-4961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8287 0 0,'0'-5'472'0'0,"0"3"-364"0"0,0 1 1 0 0,0-1-1 0 0,0 1 1 0 0,0-1-1 0 0,0 1 1 0 0,0-1-1 0 0,0 2 1 0 0,5-9 5215 0 0,12 46-2441 0 0,6 51-1170 0 0,18 139 1 0 0,-29-142-1533 0 0,38 186-387 0 0,-24-157-3935 0 0,-22-100 2437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14279 0 0,'8'0'5931'0'0,"55"-1"-2991"0"0,-27-5-1826 0 0,45-12 1 0 0,-49 10-2080 0 0,60-9-1 0 0,-64 16-179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1 532 10279 0 0,'0'0'927'0'0,"0"-3"-630"0"0,2 2 156 0 0,-2-1 0 0 0,0 1 0 0 0,1-1 0 0 0,-1 0 0 0 0,2 1 0 0 0,-2-1 0 0 0,1 1 0 0 0,0-1 0 0 0,0 1-1 0 0,-1-1 1 0 0,2 2 0 0 0,-1-2 0 0 0,1 1 0 0 0,2-2 0 0 0,14-10-511 0 0,23-10 1013 0 0,61-24 0 0 0,28-14-26 0 0,77-56-368 0 0,-175 100-454 0 0,-2 0 0 0 0,-1-3 0 0 0,0 0 0 0 0,-1-2 0 0 0,0-2 0 0 0,-4 0 0 0 0,27-30 0 0 0,-30 14 1361 0 0,-20 40-1455 0 0,-1 0-1 0 0,2-2 1 0 0,-2 2-1 0 0,1 0 1 0 0,1-1-1 0 0,-1 1 1 0 0,-1-2 0 0 0,2 2-1 0 0,-2 0 1 0 0,0 0-1 0 0,2-1 1 0 0,-1 1-1 0 0,1 0 1 0 0,-2 0-1 0 0,1 0 1 0 0,1 0-1 0 0,-1 0 1 0 0,2 0 0 0 0,23 1 67 0 0,-21-1-19 0 0,4 2-8 0 0,-2-1 0 0 0,-1 1-1 0 0,1-2 1 0 0,0 3 0 0 0,0-1 0 0 0,0 1-1 0 0,13 6 1 0 0,44 34 421 0 0,-34-24-229 0 0,73 52 421 0 0,131 77 494 0 0,-165-113-882 0 0,61 34 142 0 0,-85-45 44 0 0,73 29-1 0 0,-107-48-418 0 0,30 16 163 0 0,-41-21-261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29 408 1375 0 0,'-1'-3'124'0'0,"-3"-1"-112"0"0,-3-6 3043 0 0,1 5 1770 0 0,-5 5 2541 0 0,17 3-5780 0 0,-4-3-1496 0 0,-1 0-1 0 0,1 1 1 0 0,-1-1-1 0 0,1 0 0 0 0,-1 0 1 0 0,1 0-1 0 0,-1 0 1 0 0,1-1-1 0 0,-1 1 1 0 0,1 0-1 0 0,-1-1 1 0 0,0 1-1 0 0,2-1 0 0 0,22-10 708 0 0,-18 7-592 0 0,86-44 1247 0 0,-50 25-1143 0 0,27-14-157 0 0,117-43 1 0 0,-139 61 460 0 0,89-49 1 0 0,-2-6 220 0 0,-125 70-736 0 0,-2 0 0 0 0,1 0 0 0 0,-1 1 0 0 0,13-2 0 0 0,-18 4-67 0 0,1 0-1 0 0,-1 1 0 0 0,1 0 0 0 0,1 0 0 0 0,-3 0 0 0 0,3 0 0 0 0,-2 1 1 0 0,1-1-1 0 0,0 1 0 0 0,-1 0 0 0 0,2 0 0 0 0,-3 0 0 0 0,7 3 0 0 0,17 7 159 0 0,12 7 25 0 0,53 36 766 0 0,160 67 0 0 0,-116-74-677 0 0,-28-11-113 0 0,-84-27-284 0 0,25 13 0 0 0,-40-17-972 0 0,1 0 0 0 0,-1 1 0 0 0,9 7 0 0 0,-11-7-527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9503 0 0,'0'0'4452'0'0,"3"0"-3857"0"0,-3 0-557 0 0,1 0 1 0 0,-1 0-1 0 0,0 0 0 0 0,2 0 0 0 0,-2 0 1 0 0,1 0-1 0 0,-1 0 0 0 0,1 0 1 0 0,-1 0-1 0 0,0 1 0 0 0,1-1 1 0 0,-1 0-1 0 0,2 0 0 0 0,-2 0 0 0 0,0 0 1 0 0,1 2-1 0 0,-1-2 0 0 0,0 0 1 0 0,2 1-1 0 0,-2-1 0 0 0,0 0 1 0 0,1 0-1 0 0,-1 2 0 0 0,0-2 0 0 0,0 0 1 0 0,2 1-1 0 0,-2-1 0 0 0,0 1 1 0 0,0-1-1 0 0,0 0 0 0 0,0 1 1 0 0,1-1-1 0 0,-1 2 0 0 0,2 27 1309 0 0,-2-26-1288 0 0,20 342 3582 0 0,-3-126-1901 0 0,-16-190-1965 0 0,-1-16-94 0 0,0-1 0 0 0,1 1 0 0 0,1-3 0 0 0,3 23 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2303 0 0,'-3'-6'15334'0'0,"7"32"-14108"0"0,0 0 1 0 0,-3 1-1 0 0,1 30 1 0 0,2 28 138 0 0,3 40-224 0 0,-6-75-926 0 0,15 93 0 0 0,-3-90-506 0 0,-2-20-2923 0 0,-11-33 3009 0 0,0 2 0 0 0,0-2 0 0 0,0 0 0 0 0,2 1 0 0 0,-2-1 0 0 0,0 0 0 0 0,0 1 0 0 0,1-1 0 0 0,-1 0 0 0 0,0 2 0 0 0,2-2 0 0 0,-2 0 0 0 0,0 0 0 0 0,1 1 0 0 0,-1-1 0 0 0,0 0 0 0 0,2 0 0 0 0,-2 1 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179 115 9071 0 0,'0'0'816'0'0,"-4"-13"184"0"0,2 7-194 0 0,0 1 0 0 0,-1-1 0 0 0,0 1 0 0 0,1-1-1 0 0,-1 2 1 0 0,-1-2 0 0 0,1 2 0 0 0,-1-1 0 0 0,-6-5-1 0 0,7 8-586 0 0,1-1 0 0 0,-1 1 0 0 0,-1-1-1 0 0,1 2 1 0 0,1 0 0 0 0,-1-2-1 0 0,-2 2 1 0 0,3-1 0 0 0,-1 1-1 0 0,-1 1 1 0 0,1-2 0 0 0,-1 1-1 0 0,1 1 1 0 0,-1 0 0 0 0,1-2-1 0 0,-8 2 1 0 0,8 2-191 0 0,0-2 0 0 0,0 0 0 0 0,-2 1-1 0 0,3 1 1 0 0,-1-1 0 0 0,-1-1 0 0 0,1 2 0 0 0,0 1 0 0 0,0-2-1 0 0,1 0 1 0 0,-1 0 0 0 0,0 2 0 0 0,0-1 0 0 0,1 1-1 0 0,-1-1 1 0 0,2-1 0 0 0,-2 2 0 0 0,0 0 0 0 0,1 0 0 0 0,2 0-1 0 0,-3-1 1 0 0,1 1 0 0 0,1 1 0 0 0,-1-1 0 0 0,1-1-1 0 0,1 1 1 0 0,-2 2 0 0 0,1-2 0 0 0,0 6 0 0 0,0 1-45 0 0,-1-1 1 0 0,2 1-1 0 0,0 0 1 0 0,0-1-1 0 0,0 1 1 0 0,2 0-1 0 0,-1-1 1 0 0,0-1-1 0 0,6 16 0 0 0,-2-10 2 0 0,1-1-1 0 0,0 1 0 0 0,1 0 0 0 0,1 0 0 0 0,-1-2 0 0 0,2 1 1 0 0,-1-1-1 0 0,20 19 0 0 0,-23-27 21 0 0,0 0-1 0 0,-1 0 1 0 0,2 1 0 0 0,-1-3-1 0 0,-1 2 1 0 0,2-1 0 0 0,-1 0 0 0 0,3 0-1 0 0,-3-1 1 0 0,0-1 0 0 0,2 1-1 0 0,-1 1 1 0 0,-1-2 0 0 0,2-1 0 0 0,-2 2-1 0 0,3-2 1 0 0,-2 0 0 0 0,0 0 0 0 0,1 0-1 0 0,-2 0 1 0 0,3-2 0 0 0,-3 1-1 0 0,12-4 1 0 0,-12 4 63 0 0,-1-1 1 0 0,2 0-1 0 0,-1-1 1 0 0,1 1-1 0 0,-3-1 0 0 0,2-1 1 0 0,1 1-1 0 0,-3-1 0 0 0,2-1 1 0 0,-1 3-1 0 0,0-2 0 0 0,0-2 1 0 0,-1 2-1 0 0,1 0 0 0 0,-1-2 1 0 0,-1 2-1 0 0,1-1 0 0 0,0 1 1 0 0,0-2-1 0 0,-2 0 0 0 0,0 1 1 0 0,1-1-1 0 0,-1 1 0 0 0,1-1 1 0 0,-1 1-1 0 0,1-10 0 0 0,-2 5 57 0 0,0 0-1 0 0,0 1 0 0 0,-2-1 0 0 0,1 2 0 0 0,-1-2 0 0 0,-1 1 1 0 0,2-1-1 0 0,-3 1 0 0 0,1 0 0 0 0,-1 1 0 0 0,0-1 0 0 0,0 0 1 0 0,0 2-1 0 0,-1-2 0 0 0,-8-8 0 0 0,3 7-29 0 0,0 0-1 0 0,1 1 1 0 0,-1-1 0 0 0,-1 2-1 0 0,0 0 1 0 0,-2 0 0 0 0,3 0-1 0 0,-15-4 1 0 0,19 9-88 0 0,1 1 0 0 0,-1 0 1 0 0,1 1-1 0 0,-1-1 0 0 0,1 1 0 0 0,-2-1 1 0 0,2 2-1 0 0,-1-1 0 0 0,-1 1 0 0 0,1 0 1 0 0,1 0-1 0 0,-2 1 0 0 0,1-1 0 0 0,1 2 1 0 0,-1-1-1 0 0,0 1 0 0 0,0-1 0 0 0,1 1 1 0 0,-1 0-1 0 0,-8 7 0 0 0,-1-1-172 0 0,11-7-73 0 0,1 1 0 0 0,-1-1-1 0 0,1 1 1 0 0,-1 0 0 0 0,1 1 0 0 0,0-2 0 0 0,0 2 0 0 0,1-1 0 0 0,-5 5-1 0 0,11-1-2922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 1375 0 0,'0'0'13736'0'0,"17"-3"-11880"0"0,48-26 597 0 0,80-25-1 0 0,-99 39-1997 0 0,-9 0-180 0 0,39-21 0 0 0,-50 22-46 0 0,2 2-1 0 0,1-1 1 0 0,40-8-1 0 0,101-33 1076 0 0,-84 26-931 0 0,-48 13-614 0 0,59-31 0 0 0,-76 37-1330 0 0,-16 6-517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6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35 208 7831 0 0,'13'-26'8545'0'0,"-18"30"-6302"0"0,-1 5-1216 0 0,0 16-593 0 0,0 0 0 0 0,2 0 0 0 0,-2 35 0 0 0,1-7-217 0 0,3-41-153 0 0,-6 83 504 0 0,19-110-296 0 0,-3-5-201 0 0,-1 0 0 0 0,1 0 0 0 0,-3-1 0 0 0,1-1 0 0 0,1-25 0 0 0,4-15-28 0 0,1 6 139 0 0,-4 1-1 0 0,2-59 0 0 0,-9 81-95 0 0,-2 29-38 0 0,-3 21-27 0 0,2 15-46 0 0,1 0-1 0 0,1 0 0 0 0,1-1 1 0 0,2 1-1 0 0,2 0 1 0 0,1-1-1 0 0,0 0 0 0 0,3 0 1 0 0,15 39-1 0 0,-17-56 42 0 0,0 0 1 0 0,18 25-1 0 0,-22-33 10 0 0,1 0 0 0 0,2-1 0 0 0,-3 1 0 0 0,3-1 0 0 0,-1-1 0 0 0,1 0 0 0 0,-1 1 0 0 0,12 5 0 0 0,-16-9 10 0 0,1 0 0 0 0,0 1 1 0 0,1-1-1 0 0,-2-1 0 0 0,0 0 1 0 0,2 0-1 0 0,-1 1 0 0 0,0-1 1 0 0,-1 0-1 0 0,1 0 0 0 0,0 0 1 0 0,0 0-1 0 0,1 0 0 0 0,-1 0 0 0 0,0 0 1 0 0,0-1-1 0 0,-1 1 0 0 0,5-1 1 0 0,-5-1 32 0 0,3 1 1 0 0,-2-1 0 0 0,1 1-1 0 0,-1-1 1 0 0,0 0-1 0 0,0 0 1 0 0,1 0 0 0 0,-2-1-1 0 0,2 1 1 0 0,-1 0-1 0 0,1-3 1 0 0,3-8 189 0 0,1 2 0 0 0,-2-2 0 0 0,0 0-1 0 0,5-17 1 0 0,-7 23-197 0 0,4-19 49 0 0,0 1 1 0 0,-2-1-1 0 0,0 0 0 0 0,0-49 0 0 0,-5 53-728 0 0,-1-1 0 0 0,-2 1-1 0 0,-7-31 1 0 0,8 41-998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7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4 52 10103 0 0,'0'0'919'0'0,"-1"-16"-603"0"0,-1-18 9571 0 0,2 50-8884 0 0,0-4-885 0 0,2 0-1 0 0,-1 1 0 0 0,2 0 0 0 0,-1-2 0 0 0,3 2 0 0 0,-2-1 0 0 0,2-1 1 0 0,-1 1-1 0 0,3 0 0 0 0,-2-1 0 0 0,2 0 0 0 0,12 15 0 0 0,-17-23-113 0 0,0-1-1 0 0,1 0 1 0 0,-1 0-1 0 0,1 2 1 0 0,0-3-1 0 0,0 1 1 0 0,0 0 0 0 0,0 0-1 0 0,0-1 1 0 0,0 0-1 0 0,1 0 1 0 0,-1 1-1 0 0,0-2 1 0 0,0 2-1 0 0,1-1 1 0 0,-1-1 0 0 0,4 0-1 0 0,-5 0 0 0 0,1 0 0 0 0,-1 0-1 0 0,1 0 1 0 0,0 0 0 0 0,-1-1 0 0 0,0-1 0 0 0,1 2-1 0 0,0-1 1 0 0,-2 0 0 0 0,2 0 0 0 0,-1 0 0 0 0,0-1-1 0 0,0 1 1 0 0,0 0 0 0 0,0-1 0 0 0,1 1-1 0 0,-1-2 1 0 0,-1 1 0 0 0,1 0 0 0 0,0 0 0 0 0,-1 1-1 0 0,3-5 1 0 0,1-6-33 0 0,0 0 0 0 0,-1 1 0 0 0,0-1 0 0 0,0 0-1 0 0,-3 1 1 0 0,2-2 0 0 0,-1 1 0 0 0,-1-1 0 0 0,-1 1 0 0 0,0 0-1 0 0,0-1 1 0 0,-3-15 0 0 0,2 26 30 0 0,-2-7 167 0 0,3 38 524 0 0,-1-20-549 0 0,0-1 1 0 0,1 0-1 0 0,0 1 0 0 0,1-1 1 0 0,0 9-1 0 0,0-12-105 0 0,2 1-1 0 0,-1-2 1 0 0,0 1 0 0 0,0 1-1 0 0,0-2 1 0 0,1 1-1 0 0,1-1 1 0 0,-1 1 0 0 0,0-1-1 0 0,0 0 1 0 0,0 0 0 0 0,2-1-1 0 0,-1 2 1 0 0,0-2-1 0 0,1 0 1 0 0,-1 0 0 0 0,0 0-1 0 0,8 3 1 0 0,-5-2-260 0 0,0-1-1 0 0,1-1 1 0 0,0 2 0 0 0,0-3-1 0 0,8 3 1 0 0,-9-3-795 0 0,2 0-1 0 0,-1 0 0 0 0,0-1 1 0 0,15-2-1 0 0,-7-1-4025 0 0,-2 0-1199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16" Type="http://schemas.openxmlformats.org/officeDocument/2006/relationships/customXml" Target="../ink/ink8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5" Type="http://schemas.openxmlformats.org/officeDocument/2006/relationships/image" Target="../media/image2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77" Type="http://schemas.openxmlformats.org/officeDocument/2006/relationships/image" Target="../media/image38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customXml" Target="../ink/ink50.xml"/><Relationship Id="rId26" Type="http://schemas.openxmlformats.org/officeDocument/2006/relationships/customXml" Target="../ink/ink54.xml"/><Relationship Id="rId39" Type="http://schemas.openxmlformats.org/officeDocument/2006/relationships/customXml" Target="../ink/ink63.xml"/><Relationship Id="rId21" Type="http://schemas.openxmlformats.org/officeDocument/2006/relationships/image" Target="../media/image51.png"/><Relationship Id="rId34" Type="http://schemas.openxmlformats.org/officeDocument/2006/relationships/customXml" Target="../ink/ink58.xml"/><Relationship Id="rId42" Type="http://schemas.openxmlformats.org/officeDocument/2006/relationships/customXml" Target="../ink/ink66.xml"/><Relationship Id="rId47" Type="http://schemas.openxmlformats.org/officeDocument/2006/relationships/customXml" Target="../ink/ink70.xml"/><Relationship Id="rId50" Type="http://schemas.openxmlformats.org/officeDocument/2006/relationships/image" Target="../media/image60.png"/><Relationship Id="rId7" Type="http://schemas.openxmlformats.org/officeDocument/2006/relationships/image" Target="../media/image44.png"/><Relationship Id="rId2" Type="http://schemas.openxmlformats.org/officeDocument/2006/relationships/customXml" Target="../ink/ink42.xml"/><Relationship Id="rId16" Type="http://schemas.openxmlformats.org/officeDocument/2006/relationships/customXml" Target="../ink/ink49.xml"/><Relationship Id="rId29" Type="http://schemas.openxmlformats.org/officeDocument/2006/relationships/image" Target="../media/image55.png"/><Relationship Id="rId11" Type="http://schemas.openxmlformats.org/officeDocument/2006/relationships/image" Target="../media/image46.png"/><Relationship Id="rId24" Type="http://schemas.openxmlformats.org/officeDocument/2006/relationships/customXml" Target="../ink/ink53.xml"/><Relationship Id="rId32" Type="http://schemas.openxmlformats.org/officeDocument/2006/relationships/customXml" Target="../ink/ink57.xml"/><Relationship Id="rId37" Type="http://schemas.openxmlformats.org/officeDocument/2006/relationships/customXml" Target="../ink/ink61.xml"/><Relationship Id="rId40" Type="http://schemas.openxmlformats.org/officeDocument/2006/relationships/customXml" Target="../ink/ink64.xml"/><Relationship Id="rId45" Type="http://schemas.openxmlformats.org/officeDocument/2006/relationships/customXml" Target="../ink/ink69.xml"/><Relationship Id="rId53" Type="http://schemas.openxmlformats.org/officeDocument/2006/relationships/customXml" Target="../ink/ink73.xml"/><Relationship Id="rId5" Type="http://schemas.openxmlformats.org/officeDocument/2006/relationships/image" Target="../media/image43.png"/><Relationship Id="rId10" Type="http://schemas.openxmlformats.org/officeDocument/2006/relationships/customXml" Target="../ink/ink46.xml"/><Relationship Id="rId19" Type="http://schemas.openxmlformats.org/officeDocument/2006/relationships/image" Target="../media/image50.png"/><Relationship Id="rId31" Type="http://schemas.openxmlformats.org/officeDocument/2006/relationships/image" Target="../media/image56.png"/><Relationship Id="rId44" Type="http://schemas.openxmlformats.org/officeDocument/2006/relationships/customXml" Target="../ink/ink68.xml"/><Relationship Id="rId52" Type="http://schemas.openxmlformats.org/officeDocument/2006/relationships/image" Target="../media/image61.png"/><Relationship Id="rId4" Type="http://schemas.openxmlformats.org/officeDocument/2006/relationships/customXml" Target="../ink/ink43.xml"/><Relationship Id="rId9" Type="http://schemas.openxmlformats.org/officeDocument/2006/relationships/image" Target="../media/image45.png"/><Relationship Id="rId14" Type="http://schemas.openxmlformats.org/officeDocument/2006/relationships/customXml" Target="../ink/ink48.xml"/><Relationship Id="rId22" Type="http://schemas.openxmlformats.org/officeDocument/2006/relationships/customXml" Target="../ink/ink52.xml"/><Relationship Id="rId27" Type="http://schemas.openxmlformats.org/officeDocument/2006/relationships/image" Target="../media/image54.png"/><Relationship Id="rId30" Type="http://schemas.openxmlformats.org/officeDocument/2006/relationships/customXml" Target="../ink/ink56.xml"/><Relationship Id="rId35" Type="http://schemas.openxmlformats.org/officeDocument/2006/relationships/customXml" Target="../ink/ink59.xml"/><Relationship Id="rId43" Type="http://schemas.openxmlformats.org/officeDocument/2006/relationships/customXml" Target="../ink/ink67.xml"/><Relationship Id="rId48" Type="http://schemas.openxmlformats.org/officeDocument/2006/relationships/image" Target="../media/image59.png"/><Relationship Id="rId8" Type="http://schemas.openxmlformats.org/officeDocument/2006/relationships/customXml" Target="../ink/ink45.xml"/><Relationship Id="rId51" Type="http://schemas.openxmlformats.org/officeDocument/2006/relationships/customXml" Target="../ink/ink72.xml"/><Relationship Id="rId3" Type="http://schemas.openxmlformats.org/officeDocument/2006/relationships/image" Target="../media/image42.png"/><Relationship Id="rId12" Type="http://schemas.openxmlformats.org/officeDocument/2006/relationships/customXml" Target="../ink/ink47.xml"/><Relationship Id="rId17" Type="http://schemas.openxmlformats.org/officeDocument/2006/relationships/image" Target="../media/image49.png"/><Relationship Id="rId25" Type="http://schemas.openxmlformats.org/officeDocument/2006/relationships/image" Target="../media/image53.png"/><Relationship Id="rId33" Type="http://schemas.openxmlformats.org/officeDocument/2006/relationships/image" Target="../media/image57.png"/><Relationship Id="rId38" Type="http://schemas.openxmlformats.org/officeDocument/2006/relationships/customXml" Target="../ink/ink62.xml"/><Relationship Id="rId46" Type="http://schemas.openxmlformats.org/officeDocument/2006/relationships/image" Target="../media/image58.png"/><Relationship Id="rId20" Type="http://schemas.openxmlformats.org/officeDocument/2006/relationships/customXml" Target="../ink/ink51.xml"/><Relationship Id="rId41" Type="http://schemas.openxmlformats.org/officeDocument/2006/relationships/customXml" Target="../ink/ink65.xml"/><Relationship Id="rId5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.xml"/><Relationship Id="rId15" Type="http://schemas.openxmlformats.org/officeDocument/2006/relationships/image" Target="../media/image48.png"/><Relationship Id="rId23" Type="http://schemas.openxmlformats.org/officeDocument/2006/relationships/image" Target="../media/image52.png"/><Relationship Id="rId28" Type="http://schemas.openxmlformats.org/officeDocument/2006/relationships/customXml" Target="../ink/ink55.xml"/><Relationship Id="rId36" Type="http://schemas.openxmlformats.org/officeDocument/2006/relationships/customXml" Target="../ink/ink60.xml"/><Relationship Id="rId49" Type="http://schemas.openxmlformats.org/officeDocument/2006/relationships/customXml" Target="../ink/ink71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.png"/><Relationship Id="rId21" Type="http://schemas.openxmlformats.org/officeDocument/2006/relationships/image" Target="../media/image72.png"/><Relationship Id="rId42" Type="http://schemas.openxmlformats.org/officeDocument/2006/relationships/image" Target="../media/image78.png"/><Relationship Id="rId63" Type="http://schemas.openxmlformats.org/officeDocument/2006/relationships/image" Target="../media/image88.png"/><Relationship Id="rId84" Type="http://schemas.openxmlformats.org/officeDocument/2006/relationships/customXml" Target="../ink/ink120.xml"/><Relationship Id="rId138" Type="http://schemas.openxmlformats.org/officeDocument/2006/relationships/customXml" Target="../ink/ink147.xml"/><Relationship Id="rId159" Type="http://schemas.openxmlformats.org/officeDocument/2006/relationships/image" Target="../media/image136.png"/><Relationship Id="rId107" Type="http://schemas.openxmlformats.org/officeDocument/2006/relationships/image" Target="../media/image110.png"/><Relationship Id="rId11" Type="http://schemas.openxmlformats.org/officeDocument/2006/relationships/image" Target="../media/image67.png"/><Relationship Id="rId32" Type="http://schemas.openxmlformats.org/officeDocument/2006/relationships/customXml" Target="../ink/ink89.xml"/><Relationship Id="rId53" Type="http://schemas.openxmlformats.org/officeDocument/2006/relationships/image" Target="../media/image83.png"/><Relationship Id="rId74" Type="http://schemas.openxmlformats.org/officeDocument/2006/relationships/customXml" Target="../ink/ink115.xml"/><Relationship Id="rId128" Type="http://schemas.openxmlformats.org/officeDocument/2006/relationships/customXml" Target="../ink/ink142.xml"/><Relationship Id="rId149" Type="http://schemas.openxmlformats.org/officeDocument/2006/relationships/image" Target="../media/image131.png"/><Relationship Id="rId5" Type="http://schemas.openxmlformats.org/officeDocument/2006/relationships/image" Target="../media/image64.png"/><Relationship Id="rId95" Type="http://schemas.openxmlformats.org/officeDocument/2006/relationships/image" Target="../media/image104.png"/><Relationship Id="rId160" Type="http://schemas.openxmlformats.org/officeDocument/2006/relationships/customXml" Target="../ink/ink158.xml"/><Relationship Id="rId22" Type="http://schemas.openxmlformats.org/officeDocument/2006/relationships/customXml" Target="../ink/ink84.xml"/><Relationship Id="rId43" Type="http://schemas.openxmlformats.org/officeDocument/2006/relationships/customXml" Target="../ink/ink99.xml"/><Relationship Id="rId64" Type="http://schemas.openxmlformats.org/officeDocument/2006/relationships/customXml" Target="../ink/ink110.xml"/><Relationship Id="rId118" Type="http://schemas.openxmlformats.org/officeDocument/2006/relationships/customXml" Target="../ink/ink137.xml"/><Relationship Id="rId139" Type="http://schemas.openxmlformats.org/officeDocument/2006/relationships/image" Target="../media/image126.png"/><Relationship Id="rId85" Type="http://schemas.openxmlformats.org/officeDocument/2006/relationships/image" Target="../media/image99.png"/><Relationship Id="rId150" Type="http://schemas.openxmlformats.org/officeDocument/2006/relationships/customXml" Target="../ink/ink153.xml"/><Relationship Id="rId12" Type="http://schemas.openxmlformats.org/officeDocument/2006/relationships/customXml" Target="../ink/ink79.xml"/><Relationship Id="rId17" Type="http://schemas.openxmlformats.org/officeDocument/2006/relationships/image" Target="../media/image70.png"/><Relationship Id="rId33" Type="http://schemas.openxmlformats.org/officeDocument/2006/relationships/customXml" Target="../ink/ink90.xml"/><Relationship Id="rId38" Type="http://schemas.openxmlformats.org/officeDocument/2006/relationships/customXml" Target="../ink/ink95.xml"/><Relationship Id="rId59" Type="http://schemas.openxmlformats.org/officeDocument/2006/relationships/image" Target="../media/image86.png"/><Relationship Id="rId103" Type="http://schemas.openxmlformats.org/officeDocument/2006/relationships/image" Target="../media/image108.png"/><Relationship Id="rId108" Type="http://schemas.openxmlformats.org/officeDocument/2006/relationships/customXml" Target="../ink/ink132.xml"/><Relationship Id="rId124" Type="http://schemas.openxmlformats.org/officeDocument/2006/relationships/customXml" Target="../ink/ink140.xml"/><Relationship Id="rId129" Type="http://schemas.openxmlformats.org/officeDocument/2006/relationships/image" Target="../media/image121.png"/><Relationship Id="rId54" Type="http://schemas.openxmlformats.org/officeDocument/2006/relationships/customXml" Target="../ink/ink105.xml"/><Relationship Id="rId70" Type="http://schemas.openxmlformats.org/officeDocument/2006/relationships/customXml" Target="../ink/ink113.xml"/><Relationship Id="rId75" Type="http://schemas.openxmlformats.org/officeDocument/2006/relationships/image" Target="../media/image94.png"/><Relationship Id="rId91" Type="http://schemas.openxmlformats.org/officeDocument/2006/relationships/image" Target="../media/image102.png"/><Relationship Id="rId96" Type="http://schemas.openxmlformats.org/officeDocument/2006/relationships/customXml" Target="../ink/ink126.xml"/><Relationship Id="rId140" Type="http://schemas.openxmlformats.org/officeDocument/2006/relationships/customXml" Target="../ink/ink148.xml"/><Relationship Id="rId145" Type="http://schemas.openxmlformats.org/officeDocument/2006/relationships/image" Target="../media/image129.png"/><Relationship Id="rId161" Type="http://schemas.openxmlformats.org/officeDocument/2006/relationships/image" Target="../media/image137.png"/><Relationship Id="rId166" Type="http://schemas.openxmlformats.org/officeDocument/2006/relationships/customXml" Target="../ink/ink16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6.xml"/><Relationship Id="rId23" Type="http://schemas.openxmlformats.org/officeDocument/2006/relationships/image" Target="../media/image73.png"/><Relationship Id="rId28" Type="http://schemas.openxmlformats.org/officeDocument/2006/relationships/customXml" Target="../ink/ink87.xml"/><Relationship Id="rId49" Type="http://schemas.openxmlformats.org/officeDocument/2006/relationships/customXml" Target="../ink/ink102.xml"/><Relationship Id="rId114" Type="http://schemas.openxmlformats.org/officeDocument/2006/relationships/customXml" Target="../ink/ink135.xml"/><Relationship Id="rId119" Type="http://schemas.openxmlformats.org/officeDocument/2006/relationships/image" Target="../media/image116.png"/><Relationship Id="rId44" Type="http://schemas.openxmlformats.org/officeDocument/2006/relationships/image" Target="../media/image79.png"/><Relationship Id="rId60" Type="http://schemas.openxmlformats.org/officeDocument/2006/relationships/customXml" Target="../ink/ink108.xml"/><Relationship Id="rId65" Type="http://schemas.openxmlformats.org/officeDocument/2006/relationships/image" Target="../media/image89.png"/><Relationship Id="rId81" Type="http://schemas.openxmlformats.org/officeDocument/2006/relationships/image" Target="../media/image97.png"/><Relationship Id="rId86" Type="http://schemas.openxmlformats.org/officeDocument/2006/relationships/customXml" Target="../ink/ink121.xml"/><Relationship Id="rId130" Type="http://schemas.openxmlformats.org/officeDocument/2006/relationships/customXml" Target="../ink/ink143.xml"/><Relationship Id="rId135" Type="http://schemas.openxmlformats.org/officeDocument/2006/relationships/image" Target="../media/image124.png"/><Relationship Id="rId151" Type="http://schemas.openxmlformats.org/officeDocument/2006/relationships/image" Target="../media/image132.png"/><Relationship Id="rId156" Type="http://schemas.openxmlformats.org/officeDocument/2006/relationships/customXml" Target="../ink/ink156.xml"/><Relationship Id="rId13" Type="http://schemas.openxmlformats.org/officeDocument/2006/relationships/image" Target="../media/image68.png"/><Relationship Id="rId18" Type="http://schemas.openxmlformats.org/officeDocument/2006/relationships/customXml" Target="../ink/ink82.xml"/><Relationship Id="rId39" Type="http://schemas.openxmlformats.org/officeDocument/2006/relationships/customXml" Target="../ink/ink96.xml"/><Relationship Id="rId109" Type="http://schemas.openxmlformats.org/officeDocument/2006/relationships/image" Target="../media/image111.png"/><Relationship Id="rId34" Type="http://schemas.openxmlformats.org/officeDocument/2006/relationships/customXml" Target="../ink/ink91.xml"/><Relationship Id="rId50" Type="http://schemas.openxmlformats.org/officeDocument/2006/relationships/image" Target="../media/image82.png"/><Relationship Id="rId55" Type="http://schemas.openxmlformats.org/officeDocument/2006/relationships/image" Target="../media/image84.png"/><Relationship Id="rId76" Type="http://schemas.openxmlformats.org/officeDocument/2006/relationships/customXml" Target="../ink/ink116.xml"/><Relationship Id="rId97" Type="http://schemas.openxmlformats.org/officeDocument/2006/relationships/image" Target="../media/image105.png"/><Relationship Id="rId104" Type="http://schemas.openxmlformats.org/officeDocument/2006/relationships/customXml" Target="../ink/ink130.xml"/><Relationship Id="rId120" Type="http://schemas.openxmlformats.org/officeDocument/2006/relationships/customXml" Target="../ink/ink138.xml"/><Relationship Id="rId125" Type="http://schemas.openxmlformats.org/officeDocument/2006/relationships/image" Target="../media/image119.png"/><Relationship Id="rId141" Type="http://schemas.openxmlformats.org/officeDocument/2006/relationships/image" Target="../media/image127.png"/><Relationship Id="rId146" Type="http://schemas.openxmlformats.org/officeDocument/2006/relationships/customXml" Target="../ink/ink151.xml"/><Relationship Id="rId7" Type="http://schemas.openxmlformats.org/officeDocument/2006/relationships/image" Target="../media/image65.png"/><Relationship Id="rId71" Type="http://schemas.openxmlformats.org/officeDocument/2006/relationships/image" Target="../media/image92.png"/><Relationship Id="rId92" Type="http://schemas.openxmlformats.org/officeDocument/2006/relationships/customXml" Target="../ink/ink124.xml"/><Relationship Id="rId162" Type="http://schemas.openxmlformats.org/officeDocument/2006/relationships/customXml" Target="../ink/ink159.xml"/><Relationship Id="rId2" Type="http://schemas.openxmlformats.org/officeDocument/2006/relationships/customXml" Target="../ink/ink74.xml"/><Relationship Id="rId29" Type="http://schemas.openxmlformats.org/officeDocument/2006/relationships/image" Target="../media/image76.png"/><Relationship Id="rId24" Type="http://schemas.openxmlformats.org/officeDocument/2006/relationships/customXml" Target="../ink/ink85.xml"/><Relationship Id="rId40" Type="http://schemas.openxmlformats.org/officeDocument/2006/relationships/customXml" Target="../ink/ink97.xml"/><Relationship Id="rId45" Type="http://schemas.openxmlformats.org/officeDocument/2006/relationships/customXml" Target="../ink/ink100.xml"/><Relationship Id="rId66" Type="http://schemas.openxmlformats.org/officeDocument/2006/relationships/customXml" Target="../ink/ink111.xml"/><Relationship Id="rId87" Type="http://schemas.openxmlformats.org/officeDocument/2006/relationships/image" Target="../media/image100.png"/><Relationship Id="rId110" Type="http://schemas.openxmlformats.org/officeDocument/2006/relationships/customXml" Target="../ink/ink133.xml"/><Relationship Id="rId115" Type="http://schemas.openxmlformats.org/officeDocument/2006/relationships/image" Target="../media/image114.png"/><Relationship Id="rId131" Type="http://schemas.openxmlformats.org/officeDocument/2006/relationships/image" Target="../media/image122.png"/><Relationship Id="rId136" Type="http://schemas.openxmlformats.org/officeDocument/2006/relationships/customXml" Target="../ink/ink146.xml"/><Relationship Id="rId157" Type="http://schemas.openxmlformats.org/officeDocument/2006/relationships/image" Target="../media/image135.png"/><Relationship Id="rId61" Type="http://schemas.openxmlformats.org/officeDocument/2006/relationships/image" Target="../media/image87.png"/><Relationship Id="rId82" Type="http://schemas.openxmlformats.org/officeDocument/2006/relationships/customXml" Target="../ink/ink119.xml"/><Relationship Id="rId152" Type="http://schemas.openxmlformats.org/officeDocument/2006/relationships/customXml" Target="../ink/ink154.xml"/><Relationship Id="rId19" Type="http://schemas.openxmlformats.org/officeDocument/2006/relationships/image" Target="../media/image71.png"/><Relationship Id="rId14" Type="http://schemas.openxmlformats.org/officeDocument/2006/relationships/customXml" Target="../ink/ink80.xml"/><Relationship Id="rId30" Type="http://schemas.openxmlformats.org/officeDocument/2006/relationships/customXml" Target="../ink/ink88.xml"/><Relationship Id="rId35" Type="http://schemas.openxmlformats.org/officeDocument/2006/relationships/customXml" Target="../ink/ink92.xml"/><Relationship Id="rId56" Type="http://schemas.openxmlformats.org/officeDocument/2006/relationships/customXml" Target="../ink/ink106.xml"/><Relationship Id="rId77" Type="http://schemas.openxmlformats.org/officeDocument/2006/relationships/image" Target="../media/image95.png"/><Relationship Id="rId100" Type="http://schemas.openxmlformats.org/officeDocument/2006/relationships/customXml" Target="../ink/ink128.xml"/><Relationship Id="rId105" Type="http://schemas.openxmlformats.org/officeDocument/2006/relationships/image" Target="../media/image109.png"/><Relationship Id="rId126" Type="http://schemas.openxmlformats.org/officeDocument/2006/relationships/customXml" Target="../ink/ink141.xml"/><Relationship Id="rId147" Type="http://schemas.openxmlformats.org/officeDocument/2006/relationships/image" Target="../media/image130.png"/><Relationship Id="rId8" Type="http://schemas.openxmlformats.org/officeDocument/2006/relationships/customXml" Target="../ink/ink77.xml"/><Relationship Id="rId51" Type="http://schemas.openxmlformats.org/officeDocument/2006/relationships/customXml" Target="../ink/ink103.xml"/><Relationship Id="rId72" Type="http://schemas.openxmlformats.org/officeDocument/2006/relationships/customXml" Target="../ink/ink114.xml"/><Relationship Id="rId93" Type="http://schemas.openxmlformats.org/officeDocument/2006/relationships/image" Target="../media/image103.png"/><Relationship Id="rId98" Type="http://schemas.openxmlformats.org/officeDocument/2006/relationships/customXml" Target="../ink/ink127.xml"/><Relationship Id="rId121" Type="http://schemas.openxmlformats.org/officeDocument/2006/relationships/image" Target="../media/image117.png"/><Relationship Id="rId142" Type="http://schemas.openxmlformats.org/officeDocument/2006/relationships/customXml" Target="../ink/ink149.xml"/><Relationship Id="rId163" Type="http://schemas.openxmlformats.org/officeDocument/2006/relationships/customXml" Target="../ink/ink160.xml"/><Relationship Id="rId3" Type="http://schemas.openxmlformats.org/officeDocument/2006/relationships/image" Target="../media/image63.png"/><Relationship Id="rId25" Type="http://schemas.openxmlformats.org/officeDocument/2006/relationships/image" Target="../media/image74.png"/><Relationship Id="rId46" Type="http://schemas.openxmlformats.org/officeDocument/2006/relationships/image" Target="../media/image80.png"/><Relationship Id="rId67" Type="http://schemas.openxmlformats.org/officeDocument/2006/relationships/image" Target="../media/image90.png"/><Relationship Id="rId116" Type="http://schemas.openxmlformats.org/officeDocument/2006/relationships/customXml" Target="../ink/ink136.xml"/><Relationship Id="rId137" Type="http://schemas.openxmlformats.org/officeDocument/2006/relationships/image" Target="../media/image125.png"/><Relationship Id="rId158" Type="http://schemas.openxmlformats.org/officeDocument/2006/relationships/customXml" Target="../ink/ink157.xml"/><Relationship Id="rId20" Type="http://schemas.openxmlformats.org/officeDocument/2006/relationships/customXml" Target="../ink/ink83.xml"/><Relationship Id="rId41" Type="http://schemas.openxmlformats.org/officeDocument/2006/relationships/customXml" Target="../ink/ink98.xml"/><Relationship Id="rId62" Type="http://schemas.openxmlformats.org/officeDocument/2006/relationships/customXml" Target="../ink/ink109.xml"/><Relationship Id="rId83" Type="http://schemas.openxmlformats.org/officeDocument/2006/relationships/image" Target="../media/image98.png"/><Relationship Id="rId88" Type="http://schemas.openxmlformats.org/officeDocument/2006/relationships/customXml" Target="../ink/ink122.xml"/><Relationship Id="rId111" Type="http://schemas.openxmlformats.org/officeDocument/2006/relationships/image" Target="../media/image112.png"/><Relationship Id="rId132" Type="http://schemas.openxmlformats.org/officeDocument/2006/relationships/customXml" Target="../ink/ink144.xml"/><Relationship Id="rId153" Type="http://schemas.openxmlformats.org/officeDocument/2006/relationships/image" Target="../media/image133.png"/><Relationship Id="rId15" Type="http://schemas.openxmlformats.org/officeDocument/2006/relationships/image" Target="../media/image69.png"/><Relationship Id="rId36" Type="http://schemas.openxmlformats.org/officeDocument/2006/relationships/customXml" Target="../ink/ink93.xml"/><Relationship Id="rId57" Type="http://schemas.openxmlformats.org/officeDocument/2006/relationships/image" Target="../media/image85.png"/><Relationship Id="rId106" Type="http://schemas.openxmlformats.org/officeDocument/2006/relationships/customXml" Target="../ink/ink131.xml"/><Relationship Id="rId127" Type="http://schemas.openxmlformats.org/officeDocument/2006/relationships/image" Target="../media/image120.png"/><Relationship Id="rId10" Type="http://schemas.openxmlformats.org/officeDocument/2006/relationships/customXml" Target="../ink/ink78.xml"/><Relationship Id="rId31" Type="http://schemas.openxmlformats.org/officeDocument/2006/relationships/image" Target="../media/image77.png"/><Relationship Id="rId52" Type="http://schemas.openxmlformats.org/officeDocument/2006/relationships/customXml" Target="../ink/ink104.xml"/><Relationship Id="rId73" Type="http://schemas.openxmlformats.org/officeDocument/2006/relationships/image" Target="../media/image93.png"/><Relationship Id="rId78" Type="http://schemas.openxmlformats.org/officeDocument/2006/relationships/customXml" Target="../ink/ink117.xml"/><Relationship Id="rId94" Type="http://schemas.openxmlformats.org/officeDocument/2006/relationships/customXml" Target="../ink/ink125.xml"/><Relationship Id="rId99" Type="http://schemas.openxmlformats.org/officeDocument/2006/relationships/image" Target="../media/image106.png"/><Relationship Id="rId101" Type="http://schemas.openxmlformats.org/officeDocument/2006/relationships/image" Target="../media/image107.png"/><Relationship Id="rId122" Type="http://schemas.openxmlformats.org/officeDocument/2006/relationships/customXml" Target="../ink/ink139.xml"/><Relationship Id="rId143" Type="http://schemas.openxmlformats.org/officeDocument/2006/relationships/image" Target="../media/image128.png"/><Relationship Id="rId148" Type="http://schemas.openxmlformats.org/officeDocument/2006/relationships/customXml" Target="../ink/ink152.xml"/><Relationship Id="rId164" Type="http://schemas.openxmlformats.org/officeDocument/2006/relationships/customXml" Target="../ink/ink161.xml"/><Relationship Id="rId4" Type="http://schemas.openxmlformats.org/officeDocument/2006/relationships/customXml" Target="../ink/ink75.xml"/><Relationship Id="rId9" Type="http://schemas.openxmlformats.org/officeDocument/2006/relationships/image" Target="../media/image66.png"/><Relationship Id="rId26" Type="http://schemas.openxmlformats.org/officeDocument/2006/relationships/customXml" Target="../ink/ink86.xml"/><Relationship Id="rId47" Type="http://schemas.openxmlformats.org/officeDocument/2006/relationships/customXml" Target="../ink/ink101.xml"/><Relationship Id="rId68" Type="http://schemas.openxmlformats.org/officeDocument/2006/relationships/customXml" Target="../ink/ink112.xml"/><Relationship Id="rId89" Type="http://schemas.openxmlformats.org/officeDocument/2006/relationships/image" Target="../media/image101.png"/><Relationship Id="rId112" Type="http://schemas.openxmlformats.org/officeDocument/2006/relationships/customXml" Target="../ink/ink134.xml"/><Relationship Id="rId133" Type="http://schemas.openxmlformats.org/officeDocument/2006/relationships/image" Target="../media/image123.png"/><Relationship Id="rId154" Type="http://schemas.openxmlformats.org/officeDocument/2006/relationships/customXml" Target="../ink/ink155.xml"/><Relationship Id="rId16" Type="http://schemas.openxmlformats.org/officeDocument/2006/relationships/customXml" Target="../ink/ink81.xml"/><Relationship Id="rId37" Type="http://schemas.openxmlformats.org/officeDocument/2006/relationships/customXml" Target="../ink/ink94.xml"/><Relationship Id="rId58" Type="http://schemas.openxmlformats.org/officeDocument/2006/relationships/customXml" Target="../ink/ink107.xml"/><Relationship Id="rId79" Type="http://schemas.openxmlformats.org/officeDocument/2006/relationships/image" Target="../media/image96.png"/><Relationship Id="rId102" Type="http://schemas.openxmlformats.org/officeDocument/2006/relationships/customXml" Target="../ink/ink129.xml"/><Relationship Id="rId123" Type="http://schemas.openxmlformats.org/officeDocument/2006/relationships/image" Target="../media/image118.png"/><Relationship Id="rId144" Type="http://schemas.openxmlformats.org/officeDocument/2006/relationships/customXml" Target="../ink/ink150.xml"/><Relationship Id="rId90" Type="http://schemas.openxmlformats.org/officeDocument/2006/relationships/customXml" Target="../ink/ink123.xml"/><Relationship Id="rId165" Type="http://schemas.openxmlformats.org/officeDocument/2006/relationships/customXml" Target="../ink/ink162.xml"/><Relationship Id="rId27" Type="http://schemas.openxmlformats.org/officeDocument/2006/relationships/image" Target="../media/image75.png"/><Relationship Id="rId48" Type="http://schemas.openxmlformats.org/officeDocument/2006/relationships/image" Target="../media/image81.png"/><Relationship Id="rId69" Type="http://schemas.openxmlformats.org/officeDocument/2006/relationships/image" Target="../media/image91.png"/><Relationship Id="rId113" Type="http://schemas.openxmlformats.org/officeDocument/2006/relationships/image" Target="../media/image113.png"/><Relationship Id="rId134" Type="http://schemas.openxmlformats.org/officeDocument/2006/relationships/customXml" Target="../ink/ink145.xml"/><Relationship Id="rId80" Type="http://schemas.openxmlformats.org/officeDocument/2006/relationships/customXml" Target="../ink/ink118.xml"/><Relationship Id="rId155" Type="http://schemas.openxmlformats.org/officeDocument/2006/relationships/image" Target="../media/image1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4400"/>
            </a:br>
            <a:r>
              <a:rPr lang="en-US" sz="4400"/>
              <a:t>Conjugate Addition</a:t>
            </a:r>
            <a:br>
              <a:rPr lang="en-US" sz="4400"/>
            </a:br>
            <a:br>
              <a:rPr lang="en-US" sz="4400"/>
            </a:br>
            <a:r>
              <a:rPr lang="en-US" sz="4400"/>
              <a:t>Exam 2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/>
              <a:t>3/29/2023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25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CAE7A-12E0-4B86-0116-DD098593F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2F8F6-DA1C-7F12-C140-65618BDBB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i="1" dirty="0"/>
              <a:t>bunch</a:t>
            </a:r>
            <a:r>
              <a:rPr lang="en-US" dirty="0"/>
              <a:t> of fill-in-the-blank reaction schemes</a:t>
            </a:r>
          </a:p>
          <a:p>
            <a:r>
              <a:rPr lang="en-US" dirty="0"/>
              <a:t>1-2 Flawed Synthesis</a:t>
            </a:r>
          </a:p>
          <a:p>
            <a:r>
              <a:rPr lang="en-US" dirty="0"/>
              <a:t>2-3 Mechanisms* (see previous slides)</a:t>
            </a:r>
          </a:p>
          <a:p>
            <a:r>
              <a:rPr lang="en-US" dirty="0"/>
              <a:t>Guided and less-guided synthesis</a:t>
            </a:r>
          </a:p>
          <a:p>
            <a:pPr lvl="1"/>
            <a:r>
              <a:rPr lang="en-US" dirty="0"/>
              <a:t>No fully “open ended” synthesis – closest I would give to that is like the practice exam question</a:t>
            </a:r>
          </a:p>
          <a:p>
            <a:r>
              <a:rPr lang="en-US" dirty="0"/>
              <a:t>Random assorted conceptual things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Approx 5-6 pages, designed to be completed in about 1 </a:t>
            </a:r>
            <a:r>
              <a:rPr lang="en-US" dirty="0" err="1"/>
              <a:t>hr</a:t>
            </a:r>
            <a:r>
              <a:rPr lang="en-US" dirty="0"/>
              <a:t> 20 minutes total.</a:t>
            </a:r>
          </a:p>
        </p:txBody>
      </p:sp>
    </p:spTree>
    <p:extLst>
      <p:ext uri="{BB962C8B-B14F-4D97-AF65-F5344CB8AC3E}">
        <p14:creationId xmlns:p14="http://schemas.microsoft.com/office/powerpoint/2010/main" val="275607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EAC54-2E61-8FFC-A0AB-36337D8F8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Conjugate Addition									(21.6)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36CE89-3364-25EF-F4FA-FAA63F619B7A}"/>
              </a:ext>
            </a:extLst>
          </p:cNvPr>
          <p:cNvGrpSpPr/>
          <p:nvPr/>
        </p:nvGrpSpPr>
        <p:grpSpPr>
          <a:xfrm>
            <a:off x="1152832" y="1799753"/>
            <a:ext cx="1429200" cy="1138320"/>
            <a:chOff x="1152832" y="1799753"/>
            <a:chExt cx="1429200" cy="11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AEB840B-7468-9BB6-02FF-252C55ACF184}"/>
                    </a:ext>
                  </a:extLst>
                </p14:cNvPr>
                <p14:cNvContentPartPr/>
                <p14:nvPr/>
              </p14:nvContentPartPr>
              <p14:xfrm>
                <a:off x="1152832" y="2561153"/>
                <a:ext cx="40320" cy="376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AEB840B-7468-9BB6-02FF-252C55ACF18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43832" y="2552153"/>
                  <a:ext cx="579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BCB6242-154F-A10A-FEFF-F3E55A2692B6}"/>
                    </a:ext>
                  </a:extLst>
                </p14:cNvPr>
                <p14:cNvContentPartPr/>
                <p14:nvPr/>
              </p14:nvContentPartPr>
              <p14:xfrm>
                <a:off x="1301512" y="2553233"/>
                <a:ext cx="55440" cy="379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BCB6242-154F-A10A-FEFF-F3E55A2692B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92512" y="2544233"/>
                  <a:ext cx="730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E6DBD70-241D-D0D6-B1DE-08AA88814DD5}"/>
                    </a:ext>
                  </a:extLst>
                </p14:cNvPr>
                <p14:cNvContentPartPr/>
                <p14:nvPr/>
              </p14:nvContentPartPr>
              <p14:xfrm>
                <a:off x="1175512" y="2768513"/>
                <a:ext cx="146880" cy="23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E6DBD70-241D-D0D6-B1DE-08AA88814DD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66512" y="2759513"/>
                  <a:ext cx="164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7A33F92-F7DF-8454-7F83-7B95E1D4F7AB}"/>
                    </a:ext>
                  </a:extLst>
                </p14:cNvPr>
                <p14:cNvContentPartPr/>
                <p14:nvPr/>
              </p14:nvContentPartPr>
              <p14:xfrm>
                <a:off x="1582312" y="2474753"/>
                <a:ext cx="999720" cy="240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7A33F92-F7DF-8454-7F83-7B95E1D4F7A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73312" y="2465753"/>
                  <a:ext cx="10173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3F27A39-5826-6BAD-5384-E97286D2C694}"/>
                    </a:ext>
                  </a:extLst>
                </p14:cNvPr>
                <p14:cNvContentPartPr/>
                <p14:nvPr/>
              </p14:nvContentPartPr>
              <p14:xfrm>
                <a:off x="1978312" y="2104673"/>
                <a:ext cx="11520" cy="384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3F27A39-5826-6BAD-5384-E97286D2C69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69312" y="2095673"/>
                  <a:ext cx="2916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E8855DB-2FBB-66DC-EC77-CC5D3BB55B52}"/>
                    </a:ext>
                  </a:extLst>
                </p14:cNvPr>
                <p14:cNvContentPartPr/>
                <p14:nvPr/>
              </p14:nvContentPartPr>
              <p14:xfrm>
                <a:off x="2089192" y="2125553"/>
                <a:ext cx="32760" cy="314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E8855DB-2FBB-66DC-EC77-CC5D3BB55B5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80192" y="2116543"/>
                  <a:ext cx="50400" cy="331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1EB9E28-8617-DB88-0A0F-0B19B0AEB0D6}"/>
                    </a:ext>
                  </a:extLst>
                </p14:cNvPr>
                <p14:cNvContentPartPr/>
                <p14:nvPr/>
              </p14:nvContentPartPr>
              <p14:xfrm>
                <a:off x="2004592" y="1799753"/>
                <a:ext cx="133200" cy="177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1EB9E28-8617-DB88-0A0F-0B19B0AEB0D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95592" y="1790753"/>
                  <a:ext cx="150840" cy="19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D49A47F-C3B1-1F4A-7043-19865DE056A6}"/>
                  </a:ext>
                </a:extLst>
              </p14:cNvPr>
              <p14:cNvContentPartPr/>
              <p14:nvPr/>
            </p14:nvContentPartPr>
            <p14:xfrm>
              <a:off x="3257392" y="2255513"/>
              <a:ext cx="1833120" cy="275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D49A47F-C3B1-1F4A-7043-19865DE056A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48392" y="2246513"/>
                <a:ext cx="1850760" cy="29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AC30776E-CC78-0D3F-C384-4BA416474380}"/>
              </a:ext>
            </a:extLst>
          </p:cNvPr>
          <p:cNvGrpSpPr/>
          <p:nvPr/>
        </p:nvGrpSpPr>
        <p:grpSpPr>
          <a:xfrm>
            <a:off x="3622213" y="1988662"/>
            <a:ext cx="773640" cy="293760"/>
            <a:chOff x="3622213" y="1988662"/>
            <a:chExt cx="77364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3EF3823-F3AA-AE5D-7E86-7D1512556075}"/>
                    </a:ext>
                  </a:extLst>
                </p14:cNvPr>
                <p14:cNvContentPartPr/>
                <p14:nvPr/>
              </p14:nvContentPartPr>
              <p14:xfrm>
                <a:off x="3622213" y="2025742"/>
                <a:ext cx="162000" cy="256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3EF3823-F3AA-AE5D-7E86-7D151255607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13213" y="2016742"/>
                  <a:ext cx="1796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1CBBF9C-CFD3-F09F-2D67-0B4C11811D93}"/>
                    </a:ext>
                  </a:extLst>
                </p14:cNvPr>
                <p14:cNvContentPartPr/>
                <p14:nvPr/>
              </p14:nvContentPartPr>
              <p14:xfrm>
                <a:off x="3872053" y="2180182"/>
                <a:ext cx="107640" cy="83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1CBBF9C-CFD3-F09F-2D67-0B4C11811D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63053" y="2171182"/>
                  <a:ext cx="125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99B6687-E479-FC79-7B80-C474EAB45493}"/>
                    </a:ext>
                  </a:extLst>
                </p14:cNvPr>
                <p14:cNvContentPartPr/>
                <p14:nvPr/>
              </p14:nvContentPartPr>
              <p14:xfrm>
                <a:off x="4054933" y="2067502"/>
                <a:ext cx="145800" cy="186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99B6687-E479-FC79-7B80-C474EAB4549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45911" y="2058502"/>
                  <a:ext cx="163484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973A47A-C313-FC26-33DA-1FF76829F45E}"/>
                    </a:ext>
                  </a:extLst>
                </p14:cNvPr>
                <p14:cNvContentPartPr/>
                <p14:nvPr/>
              </p14:nvContentPartPr>
              <p14:xfrm>
                <a:off x="4248613" y="2044102"/>
                <a:ext cx="39240" cy="198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973A47A-C313-FC26-33DA-1FF76829F45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39530" y="2035118"/>
                  <a:ext cx="57043" cy="2159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4DF902A-CE0E-672B-BB94-B7CB31167C1A}"/>
                    </a:ext>
                  </a:extLst>
                </p14:cNvPr>
                <p14:cNvContentPartPr/>
                <p14:nvPr/>
              </p14:nvContentPartPr>
              <p14:xfrm>
                <a:off x="4341493" y="1988662"/>
                <a:ext cx="54360" cy="272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4DF902A-CE0E-672B-BB94-B7CB31167C1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32493" y="1979662"/>
                  <a:ext cx="720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C7865CC-7330-F5BD-3FF3-BF7446FCD712}"/>
                    </a:ext>
                  </a:extLst>
                </p14:cNvPr>
                <p14:cNvContentPartPr/>
                <p14:nvPr/>
              </p14:nvContentPartPr>
              <p14:xfrm>
                <a:off x="4278493" y="2133022"/>
                <a:ext cx="94680" cy="26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C7865CC-7330-F5BD-3FF3-BF7446FCD71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69493" y="2123899"/>
                  <a:ext cx="112320" cy="445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94F3435-A30A-D8D3-DC27-E22D3F96D97B}"/>
              </a:ext>
            </a:extLst>
          </p:cNvPr>
          <p:cNvGrpSpPr/>
          <p:nvPr/>
        </p:nvGrpSpPr>
        <p:grpSpPr>
          <a:xfrm>
            <a:off x="3833173" y="2548462"/>
            <a:ext cx="522720" cy="196920"/>
            <a:chOff x="3833173" y="2548462"/>
            <a:chExt cx="52272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0055155-99CA-99AE-5FDF-D5E29F31810D}"/>
                    </a:ext>
                  </a:extLst>
                </p14:cNvPr>
                <p14:cNvContentPartPr/>
                <p14:nvPr/>
              </p14:nvContentPartPr>
              <p14:xfrm>
                <a:off x="3833173" y="2548462"/>
                <a:ext cx="266400" cy="184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0055155-99CA-99AE-5FDF-D5E29F31810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24173" y="2539462"/>
                  <a:ext cx="284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148931B-3E7D-92C4-CEC4-374B9D097E2D}"/>
                    </a:ext>
                  </a:extLst>
                </p14:cNvPr>
                <p14:cNvContentPartPr/>
                <p14:nvPr/>
              </p14:nvContentPartPr>
              <p14:xfrm>
                <a:off x="4105333" y="2649622"/>
                <a:ext cx="102240" cy="79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148931B-3E7D-92C4-CEC4-374B9D097E2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96301" y="2640622"/>
                  <a:ext cx="119942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45DDB4A-F751-EE1F-406A-D627DDEAC993}"/>
                    </a:ext>
                  </a:extLst>
                </p14:cNvPr>
                <p14:cNvContentPartPr/>
                <p14:nvPr/>
              </p14:nvContentPartPr>
              <p14:xfrm>
                <a:off x="4256893" y="2558182"/>
                <a:ext cx="65520" cy="187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45DDB4A-F751-EE1F-406A-D627DDEAC99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47942" y="2549182"/>
                  <a:ext cx="83064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F762F30-35CB-6A58-CA1E-07D9516F4227}"/>
                    </a:ext>
                  </a:extLst>
                </p14:cNvPr>
                <p14:cNvContentPartPr/>
                <p14:nvPr/>
              </p14:nvContentPartPr>
              <p14:xfrm>
                <a:off x="4206853" y="2617582"/>
                <a:ext cx="149040" cy="22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F762F30-35CB-6A58-CA1E-07D9516F42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97853" y="2608582"/>
                  <a:ext cx="1666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8173C7A-1CC0-EA90-76C6-87EA3732F398}"/>
              </a:ext>
            </a:extLst>
          </p:cNvPr>
          <p:cNvGrpSpPr/>
          <p:nvPr/>
        </p:nvGrpSpPr>
        <p:grpSpPr>
          <a:xfrm>
            <a:off x="838200" y="1048517"/>
            <a:ext cx="1330920" cy="357840"/>
            <a:chOff x="838200" y="1048517"/>
            <a:chExt cx="133092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DA63B5C-0C5D-E642-F597-036EDB196A47}"/>
                    </a:ext>
                  </a:extLst>
                </p14:cNvPr>
                <p14:cNvContentPartPr/>
                <p14:nvPr/>
              </p14:nvContentPartPr>
              <p14:xfrm>
                <a:off x="838200" y="1119437"/>
                <a:ext cx="254520" cy="286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DA63B5C-0C5D-E642-F597-036EDB196A4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29200" y="1110437"/>
                  <a:ext cx="2721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72BE53F-3F68-7D9F-00CC-8D7203461E0F}"/>
                    </a:ext>
                  </a:extLst>
                </p14:cNvPr>
                <p14:cNvContentPartPr/>
                <p14:nvPr/>
              </p14:nvContentPartPr>
              <p14:xfrm>
                <a:off x="1155000" y="1220597"/>
                <a:ext cx="304200" cy="124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72BE53F-3F68-7D9F-00CC-8D7203461E0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46011" y="1211597"/>
                  <a:ext cx="321819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469872F-145E-25E4-864C-404C7DE056B3}"/>
                    </a:ext>
                  </a:extLst>
                </p14:cNvPr>
                <p14:cNvContentPartPr/>
                <p14:nvPr/>
              </p14:nvContentPartPr>
              <p14:xfrm>
                <a:off x="1501680" y="1180997"/>
                <a:ext cx="191520" cy="112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469872F-145E-25E4-864C-404C7DE056B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92680" y="1171997"/>
                  <a:ext cx="209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F22F54C-3416-95F6-E0FA-65F3E99124CC}"/>
                    </a:ext>
                  </a:extLst>
                </p14:cNvPr>
                <p14:cNvContentPartPr/>
                <p14:nvPr/>
              </p14:nvContentPartPr>
              <p14:xfrm>
                <a:off x="1748280" y="1048517"/>
                <a:ext cx="245160" cy="222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F22F54C-3416-95F6-E0FA-65F3E99124C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39280" y="1039517"/>
                  <a:ext cx="262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167AAAB-B5E0-5D52-C9EA-7A57EA99AA6F}"/>
                    </a:ext>
                  </a:extLst>
                </p14:cNvPr>
                <p14:cNvContentPartPr/>
                <p14:nvPr/>
              </p14:nvContentPartPr>
              <p14:xfrm>
                <a:off x="2033760" y="1162277"/>
                <a:ext cx="135360" cy="111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167AAAB-B5E0-5D52-C9EA-7A57EA99AA6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24760" y="1153277"/>
                  <a:ext cx="15300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DA529EC-6E58-1C5C-1227-6F9F72DD5047}"/>
              </a:ext>
            </a:extLst>
          </p:cNvPr>
          <p:cNvGrpSpPr/>
          <p:nvPr/>
        </p:nvGrpSpPr>
        <p:grpSpPr>
          <a:xfrm>
            <a:off x="2629560" y="1007117"/>
            <a:ext cx="570600" cy="267840"/>
            <a:chOff x="2629560" y="1007117"/>
            <a:chExt cx="57060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A554BF0-DDBA-1225-B695-8452AADC412C}"/>
                    </a:ext>
                  </a:extLst>
                </p14:cNvPr>
                <p14:cNvContentPartPr/>
                <p14:nvPr/>
              </p14:nvContentPartPr>
              <p14:xfrm>
                <a:off x="2629560" y="1022957"/>
                <a:ext cx="143280" cy="252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A554BF0-DDBA-1225-B695-8452AADC412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20537" y="1013957"/>
                  <a:ext cx="160964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073D57B-BA21-0CE5-A172-3166135DC80C}"/>
                    </a:ext>
                  </a:extLst>
                </p14:cNvPr>
                <p14:cNvContentPartPr/>
                <p14:nvPr/>
              </p14:nvContentPartPr>
              <p14:xfrm>
                <a:off x="2662680" y="1157597"/>
                <a:ext cx="104040" cy="20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073D57B-BA21-0CE5-A172-3166135DC80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53649" y="1148433"/>
                  <a:ext cx="121741" cy="38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1D55420-EAB9-910E-EB82-A9413BC1275A}"/>
                    </a:ext>
                  </a:extLst>
                </p14:cNvPr>
                <p14:cNvContentPartPr/>
                <p14:nvPr/>
              </p14:nvContentPartPr>
              <p14:xfrm>
                <a:off x="2821080" y="1046357"/>
                <a:ext cx="19080" cy="186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1D55420-EAB9-910E-EB82-A9413BC1275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11907" y="1037374"/>
                  <a:ext cx="37059" cy="203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0D7438B-CA08-B6AD-668F-F7DB99C025B2}"/>
                    </a:ext>
                  </a:extLst>
                </p14:cNvPr>
                <p14:cNvContentPartPr/>
                <p14:nvPr/>
              </p14:nvContentPartPr>
              <p14:xfrm>
                <a:off x="2910000" y="1025477"/>
                <a:ext cx="80640" cy="212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0D7438B-CA08-B6AD-668F-F7DB99C025B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01000" y="1016492"/>
                  <a:ext cx="98280" cy="229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E6E4EE1-1ECD-BB58-15D5-FAB54D82BEB0}"/>
                    </a:ext>
                  </a:extLst>
                </p14:cNvPr>
                <p14:cNvContentPartPr/>
                <p14:nvPr/>
              </p14:nvContentPartPr>
              <p14:xfrm>
                <a:off x="3028440" y="1007117"/>
                <a:ext cx="171720" cy="215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E6E4EE1-1ECD-BB58-15D5-FAB54D82BEB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19440" y="998117"/>
                  <a:ext cx="18936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76093BC-4DF1-A42E-A228-B74EFEA1CC65}"/>
              </a:ext>
            </a:extLst>
          </p:cNvPr>
          <p:cNvGrpSpPr/>
          <p:nvPr/>
        </p:nvGrpSpPr>
        <p:grpSpPr>
          <a:xfrm>
            <a:off x="3518400" y="898757"/>
            <a:ext cx="1585440" cy="305640"/>
            <a:chOff x="3518400" y="898757"/>
            <a:chExt cx="158544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5B4CF1D-1962-D345-3951-B82A0CC667A8}"/>
                    </a:ext>
                  </a:extLst>
                </p14:cNvPr>
                <p14:cNvContentPartPr/>
                <p14:nvPr/>
              </p14:nvContentPartPr>
              <p14:xfrm>
                <a:off x="3518400" y="1063997"/>
                <a:ext cx="204840" cy="140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5B4CF1D-1962-D345-3951-B82A0CC667A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09400" y="1054997"/>
                  <a:ext cx="222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10B10EC-202A-7680-0EC0-0BD77A5C88B1}"/>
                    </a:ext>
                  </a:extLst>
                </p14:cNvPr>
                <p14:cNvContentPartPr/>
                <p14:nvPr/>
              </p14:nvContentPartPr>
              <p14:xfrm>
                <a:off x="3722520" y="1070117"/>
                <a:ext cx="151560" cy="122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10B10EC-202A-7680-0EC0-0BD77A5C88B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13520" y="1061117"/>
                  <a:ext cx="169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C1591FA-A94A-4915-8283-8038175CC02D}"/>
                    </a:ext>
                  </a:extLst>
                </p14:cNvPr>
                <p14:cNvContentPartPr/>
                <p14:nvPr/>
              </p14:nvContentPartPr>
              <p14:xfrm>
                <a:off x="3878760" y="923957"/>
                <a:ext cx="82440" cy="234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C1591FA-A94A-4915-8283-8038175CC02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69760" y="914957"/>
                  <a:ext cx="1000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1BAAE6F-62BB-B2F2-7649-4E0972AAE7AD}"/>
                    </a:ext>
                  </a:extLst>
                </p14:cNvPr>
                <p14:cNvContentPartPr/>
                <p14:nvPr/>
              </p14:nvContentPartPr>
              <p14:xfrm>
                <a:off x="4023120" y="999917"/>
                <a:ext cx="69120" cy="142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1BAAE6F-62BB-B2F2-7649-4E0972AAE7A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14120" y="990917"/>
                  <a:ext cx="86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61F7EBC-D16A-D381-3F27-4C922B322A60}"/>
                    </a:ext>
                  </a:extLst>
                </p14:cNvPr>
                <p14:cNvContentPartPr/>
                <p14:nvPr/>
              </p14:nvContentPartPr>
              <p14:xfrm>
                <a:off x="4134720" y="998837"/>
                <a:ext cx="131400" cy="127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61F7EBC-D16A-D381-3F27-4C922B322A6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25720" y="989837"/>
                  <a:ext cx="149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D354544-9112-55E4-A01E-95443145637A}"/>
                    </a:ext>
                  </a:extLst>
                </p14:cNvPr>
                <p14:cNvContentPartPr/>
                <p14:nvPr/>
              </p14:nvContentPartPr>
              <p14:xfrm>
                <a:off x="4290600" y="1008557"/>
                <a:ext cx="91440" cy="119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D354544-9112-55E4-A01E-9544314563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81600" y="999584"/>
                  <a:ext cx="109080" cy="137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10B21EA-BBA7-7E33-9578-C7680357292E}"/>
                    </a:ext>
                  </a:extLst>
                </p14:cNvPr>
                <p14:cNvContentPartPr/>
                <p14:nvPr/>
              </p14:nvContentPartPr>
              <p14:xfrm>
                <a:off x="4437840" y="1016477"/>
                <a:ext cx="113040" cy="106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10B21EA-BBA7-7E33-9578-C7680357292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28840" y="1007447"/>
                  <a:ext cx="130680" cy="1246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6BA7BD3-317C-8B52-BFCA-C101D2BBFBEF}"/>
                    </a:ext>
                  </a:extLst>
                </p14:cNvPr>
                <p14:cNvContentPartPr/>
                <p14:nvPr/>
              </p14:nvContentPartPr>
              <p14:xfrm>
                <a:off x="4603440" y="898757"/>
                <a:ext cx="39600" cy="224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6BA7BD3-317C-8B52-BFCA-C101D2BBFBE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94440" y="889757"/>
                  <a:ext cx="57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9AE3600-1E99-160F-BF23-0E4FD041A546}"/>
                    </a:ext>
                  </a:extLst>
                </p14:cNvPr>
                <p14:cNvContentPartPr/>
                <p14:nvPr/>
              </p14:nvContentPartPr>
              <p14:xfrm>
                <a:off x="4582920" y="1002797"/>
                <a:ext cx="166680" cy="92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9AE3600-1E99-160F-BF23-0E4FD041A54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73920" y="993762"/>
                  <a:ext cx="184320" cy="1098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67A77E5-CC32-FE7F-ABC4-EF764B82ECD2}"/>
                    </a:ext>
                  </a:extLst>
                </p14:cNvPr>
                <p14:cNvContentPartPr/>
                <p14:nvPr/>
              </p14:nvContentPartPr>
              <p14:xfrm>
                <a:off x="4735920" y="957797"/>
                <a:ext cx="88560" cy="133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67A77E5-CC32-FE7F-ABC4-EF764B82ECD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26883" y="948797"/>
                  <a:ext cx="106272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EBB2FC9-41BD-849F-6B75-1CABDD9FB109}"/>
                    </a:ext>
                  </a:extLst>
                </p14:cNvPr>
                <p14:cNvContentPartPr/>
                <p14:nvPr/>
              </p14:nvContentPartPr>
              <p14:xfrm>
                <a:off x="4873080" y="976517"/>
                <a:ext cx="102240" cy="126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EBB2FC9-41BD-849F-6B75-1CABDD9FB10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64080" y="967517"/>
                  <a:ext cx="119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48A2C0B-C418-3346-87C3-E3201686C968}"/>
                    </a:ext>
                  </a:extLst>
                </p14:cNvPr>
                <p14:cNvContentPartPr/>
                <p14:nvPr/>
              </p14:nvContentPartPr>
              <p14:xfrm>
                <a:off x="5028960" y="951677"/>
                <a:ext cx="53280" cy="43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48A2C0B-C418-3346-87C3-E3201686C96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20020" y="942677"/>
                  <a:ext cx="70802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0E00C12-3A7B-BD3B-10C5-4AC0359A4478}"/>
                    </a:ext>
                  </a:extLst>
                </p14:cNvPr>
                <p14:cNvContentPartPr/>
                <p14:nvPr/>
              </p14:nvContentPartPr>
              <p14:xfrm>
                <a:off x="5049840" y="1083077"/>
                <a:ext cx="54000" cy="45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0E00C12-3A7B-BD3B-10C5-4AC0359A447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40840" y="1074077"/>
                  <a:ext cx="71640" cy="6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73576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401D-32F5-2EE1-08E4-394ADBA3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1,2- vs 1,4-addition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A36380-D1CE-A81E-4F1D-B81C530467B8}"/>
              </a:ext>
            </a:extLst>
          </p:cNvPr>
          <p:cNvGrpSpPr/>
          <p:nvPr/>
        </p:nvGrpSpPr>
        <p:grpSpPr>
          <a:xfrm>
            <a:off x="144317" y="1909325"/>
            <a:ext cx="1262348" cy="491444"/>
            <a:chOff x="1110727" y="1909325"/>
            <a:chExt cx="1262348" cy="49144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840287C-8D1A-CAD1-467C-970710388F38}"/>
                    </a:ext>
                  </a:extLst>
                </p14:cNvPr>
                <p14:cNvContentPartPr/>
                <p14:nvPr/>
              </p14:nvContentPartPr>
              <p14:xfrm>
                <a:off x="1110727" y="2041558"/>
                <a:ext cx="34081" cy="359211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840287C-8D1A-CAD1-467C-970710388F3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01663" y="2032533"/>
                  <a:ext cx="51847" cy="376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FAA894D-CCD7-4C71-DF6E-3679863320D6}"/>
                    </a:ext>
                  </a:extLst>
                </p14:cNvPr>
                <p14:cNvContentPartPr/>
                <p14:nvPr/>
              </p14:nvContentPartPr>
              <p14:xfrm>
                <a:off x="1227283" y="1965900"/>
                <a:ext cx="88610" cy="413739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FAA894D-CCD7-4C71-DF6E-3679863320D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18241" y="1956890"/>
                  <a:ext cx="106332" cy="431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34438F3-A1DF-2253-2302-EDC1D2CB679D}"/>
                    </a:ext>
                  </a:extLst>
                </p14:cNvPr>
                <p14:cNvContentPartPr/>
                <p14:nvPr/>
              </p14:nvContentPartPr>
              <p14:xfrm>
                <a:off x="1123678" y="2216051"/>
                <a:ext cx="168359" cy="252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34438F3-A1DF-2253-2302-EDC1D2CB679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4665" y="2207171"/>
                  <a:ext cx="186024" cy="42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763C2F3-A98C-3BC2-97C8-0A15974CC3DC}"/>
                    </a:ext>
                  </a:extLst>
                </p14:cNvPr>
                <p14:cNvContentPartPr/>
                <p14:nvPr/>
              </p14:nvContentPartPr>
              <p14:xfrm>
                <a:off x="1505381" y="1909325"/>
                <a:ext cx="867694" cy="263104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763C2F3-A98C-3BC2-97C8-0A15974CC3D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96369" y="1900315"/>
                  <a:ext cx="885358" cy="28076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19166C-1ABD-EB1E-0F53-49C6DA58B6FD}"/>
                  </a:ext>
                </a:extLst>
              </p14:cNvPr>
              <p14:cNvContentPartPr/>
              <p14:nvPr/>
            </p14:nvContentPartPr>
            <p14:xfrm>
              <a:off x="1403258" y="1895693"/>
              <a:ext cx="1127389" cy="2787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19166C-1ABD-EB1E-0F53-49C6DA58B6F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4256" y="1886665"/>
                <a:ext cx="1145033" cy="296475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43CE5F37-E985-C314-A791-5DF8D9708C4B}"/>
              </a:ext>
            </a:extLst>
          </p:cNvPr>
          <p:cNvGrpSpPr/>
          <p:nvPr/>
        </p:nvGrpSpPr>
        <p:grpSpPr>
          <a:xfrm>
            <a:off x="838200" y="1252931"/>
            <a:ext cx="1023102" cy="734097"/>
            <a:chOff x="1804610" y="1252931"/>
            <a:chExt cx="1023102" cy="73409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E57AB79-7C56-5863-540B-5D64D91FE086}"/>
                    </a:ext>
                  </a:extLst>
                </p14:cNvPr>
                <p14:cNvContentPartPr/>
                <p14:nvPr/>
              </p14:nvContentPartPr>
              <p14:xfrm>
                <a:off x="1816880" y="1573972"/>
                <a:ext cx="34081" cy="354439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E57AB79-7C56-5863-540B-5D64D91FE08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07619" y="1564967"/>
                  <a:ext cx="52233" cy="3720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6B1A0AD-8106-A5DA-F116-375EE22166A7}"/>
                    </a:ext>
                  </a:extLst>
                </p14:cNvPr>
                <p14:cNvContentPartPr/>
                <p14:nvPr/>
              </p14:nvContentPartPr>
              <p14:xfrm>
                <a:off x="1953884" y="1622365"/>
                <a:ext cx="36126" cy="312861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6B1A0AD-8106-A5DA-F116-375EE22166A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44761" y="1613375"/>
                  <a:ext cx="54007" cy="330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FD0DB49-6697-9173-4DEE-DCDEA8277FFA}"/>
                    </a:ext>
                  </a:extLst>
                </p14:cNvPr>
                <p14:cNvContentPartPr/>
                <p14:nvPr/>
              </p14:nvContentPartPr>
              <p14:xfrm>
                <a:off x="1804610" y="1252931"/>
                <a:ext cx="168359" cy="188125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FD0DB49-6697-9173-4DEE-DCDEA8277FF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95597" y="1243921"/>
                  <a:ext cx="186024" cy="2057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909EB30-6BDF-3A2A-3C1C-62D690E70286}"/>
                    </a:ext>
                  </a:extLst>
                </p14:cNvPr>
                <p14:cNvContentPartPr/>
                <p14:nvPr/>
              </p14:nvContentPartPr>
              <p14:xfrm>
                <a:off x="2355353" y="1805038"/>
                <a:ext cx="472359" cy="18199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909EB30-6BDF-3A2A-3C1C-62D690E7028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46345" y="1796029"/>
                  <a:ext cx="490014" cy="1996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D641DC7-B536-D226-61C5-4458FEE08317}"/>
              </a:ext>
            </a:extLst>
          </p:cNvPr>
          <p:cNvGrpSpPr/>
          <p:nvPr/>
        </p:nvGrpSpPr>
        <p:grpSpPr>
          <a:xfrm>
            <a:off x="3011520" y="1805038"/>
            <a:ext cx="1356612" cy="314275"/>
            <a:chOff x="4313631" y="1813899"/>
            <a:chExt cx="1644734" cy="38102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E00768A-2244-6E96-1688-4974EF139FE6}"/>
                    </a:ext>
                  </a:extLst>
                </p14:cNvPr>
                <p14:cNvContentPartPr/>
                <p14:nvPr/>
              </p14:nvContentPartPr>
              <p14:xfrm>
                <a:off x="4313631" y="1944088"/>
                <a:ext cx="1575210" cy="81793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E00768A-2244-6E96-1688-4974EF139FE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02719" y="1933211"/>
                  <a:ext cx="1596597" cy="103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D544D21-4CE9-47EC-0D67-39B6EDAC80B8}"/>
                    </a:ext>
                  </a:extLst>
                </p14:cNvPr>
                <p14:cNvContentPartPr/>
                <p14:nvPr/>
              </p14:nvContentPartPr>
              <p14:xfrm>
                <a:off x="5777056" y="1813899"/>
                <a:ext cx="181309" cy="381022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D544D21-4CE9-47EC-0D67-39B6EDAC80B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66134" y="1803000"/>
                  <a:ext cx="202717" cy="40238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FA2F8B1-47C5-DFB8-43B8-1C5DCAFB8889}"/>
              </a:ext>
            </a:extLst>
          </p:cNvPr>
          <p:cNvGrpSpPr/>
          <p:nvPr/>
        </p:nvGrpSpPr>
        <p:grpSpPr>
          <a:xfrm>
            <a:off x="3345089" y="1424423"/>
            <a:ext cx="681398" cy="262551"/>
            <a:chOff x="4647200" y="1433283"/>
            <a:chExt cx="826116" cy="3183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5522D0F-48DF-0945-7AA4-070576DF8BC8}"/>
                    </a:ext>
                  </a:extLst>
                </p14:cNvPr>
                <p14:cNvContentPartPr/>
                <p14:nvPr/>
              </p14:nvContentPartPr>
              <p14:xfrm>
                <a:off x="4647200" y="1433283"/>
                <a:ext cx="235839" cy="318313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5522D0F-48DF-0945-7AA4-070576DF8BC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36282" y="1422352"/>
                  <a:ext cx="257239" cy="3397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1E6AFA3-C239-7098-8368-07E87E82F67F}"/>
                    </a:ext>
                  </a:extLst>
                </p14:cNvPr>
                <p14:cNvContentPartPr/>
                <p14:nvPr/>
              </p14:nvContentPartPr>
              <p14:xfrm>
                <a:off x="4980508" y="1588008"/>
                <a:ext cx="259014" cy="138368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1E6AFA3-C239-7098-8368-07E87E82F67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69570" y="1577061"/>
                  <a:ext cx="280453" cy="159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807B0A9-A067-B63B-26FB-F9E2CFE3F7C4}"/>
                    </a:ext>
                  </a:extLst>
                </p14:cNvPr>
                <p14:cNvContentPartPr/>
                <p14:nvPr/>
              </p14:nvContentPartPr>
              <p14:xfrm>
                <a:off x="5290643" y="1548475"/>
                <a:ext cx="182673" cy="169722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807B0A9-A067-B63B-26FB-F9E2CFE3F7C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79718" y="1537567"/>
                  <a:ext cx="204087" cy="19110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D8A4158-9A0F-81E0-2478-F5C23D238CE3}"/>
                  </a:ext>
                </a:extLst>
              </p14:cNvPr>
              <p14:cNvContentPartPr/>
              <p14:nvPr/>
            </p14:nvContentPartPr>
            <p14:xfrm>
              <a:off x="3102434" y="1448959"/>
              <a:ext cx="45719" cy="56269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D8A4158-9A0F-81E0-2478-F5C23D238CE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93434" y="1439942"/>
                <a:ext cx="63359" cy="73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993DA8A-AB44-D215-3377-1DACBE2FB974}"/>
                  </a:ext>
                </a:extLst>
              </p14:cNvPr>
              <p14:cNvContentPartPr/>
              <p14:nvPr/>
            </p14:nvContentPartPr>
            <p14:xfrm>
              <a:off x="3079259" y="1685479"/>
              <a:ext cx="49477" cy="45719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993DA8A-AB44-D215-3377-1DACBE2FB97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70230" y="1676408"/>
                <a:ext cx="67173" cy="63499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12901F30-B094-B683-290B-9CB8728EEC4E}"/>
              </a:ext>
            </a:extLst>
          </p:cNvPr>
          <p:cNvGrpSpPr/>
          <p:nvPr/>
        </p:nvGrpSpPr>
        <p:grpSpPr>
          <a:xfrm>
            <a:off x="241707" y="4632393"/>
            <a:ext cx="1262348" cy="491444"/>
            <a:chOff x="1110727" y="1909325"/>
            <a:chExt cx="1262348" cy="49144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9F69174-27D7-D201-CDD0-F2FE726D85C9}"/>
                    </a:ext>
                  </a:extLst>
                </p14:cNvPr>
                <p14:cNvContentPartPr/>
                <p14:nvPr/>
              </p14:nvContentPartPr>
              <p14:xfrm>
                <a:off x="1110727" y="2041558"/>
                <a:ext cx="34081" cy="359211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9F69174-27D7-D201-CDD0-F2FE726D85C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01663" y="2032533"/>
                  <a:ext cx="51847" cy="376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5CF766C-2BDE-ECF4-2321-8E42A9DCD985}"/>
                    </a:ext>
                  </a:extLst>
                </p14:cNvPr>
                <p14:cNvContentPartPr/>
                <p14:nvPr/>
              </p14:nvContentPartPr>
              <p14:xfrm>
                <a:off x="1227283" y="1965900"/>
                <a:ext cx="88610" cy="413739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5CF766C-2BDE-ECF4-2321-8E42A9DCD98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18241" y="1956890"/>
                  <a:ext cx="106332" cy="431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37DF3AA-2CE2-73E3-9748-91AFA6A2B229}"/>
                    </a:ext>
                  </a:extLst>
                </p14:cNvPr>
                <p14:cNvContentPartPr/>
                <p14:nvPr/>
              </p14:nvContentPartPr>
              <p14:xfrm>
                <a:off x="1123678" y="2216051"/>
                <a:ext cx="168359" cy="252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37DF3AA-2CE2-73E3-9748-91AFA6A2B22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4665" y="2207171"/>
                  <a:ext cx="186024" cy="42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3EED470-AEB0-5274-7EC5-B7733F124A28}"/>
                    </a:ext>
                  </a:extLst>
                </p14:cNvPr>
                <p14:cNvContentPartPr/>
                <p14:nvPr/>
              </p14:nvContentPartPr>
              <p14:xfrm>
                <a:off x="1505381" y="1909325"/>
                <a:ext cx="867694" cy="263104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3EED470-AEB0-5274-7EC5-B7733F124A2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96369" y="1900315"/>
                  <a:ext cx="885358" cy="28076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A0EA284-3A88-796A-E32C-236C6145C162}"/>
                  </a:ext>
                </a:extLst>
              </p14:cNvPr>
              <p14:cNvContentPartPr/>
              <p14:nvPr/>
            </p14:nvContentPartPr>
            <p14:xfrm>
              <a:off x="1500648" y="4618761"/>
              <a:ext cx="1127389" cy="2787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A0EA284-3A88-796A-E32C-236C6145C1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91646" y="4609733"/>
                <a:ext cx="1145033" cy="296475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0E4C541C-95C9-AE2E-8B98-3E0A566CBE20}"/>
              </a:ext>
            </a:extLst>
          </p:cNvPr>
          <p:cNvGrpSpPr/>
          <p:nvPr/>
        </p:nvGrpSpPr>
        <p:grpSpPr>
          <a:xfrm>
            <a:off x="935590" y="3975999"/>
            <a:ext cx="1023102" cy="734097"/>
            <a:chOff x="1804610" y="1252931"/>
            <a:chExt cx="1023102" cy="73409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FB9104D-0B23-30E1-FD2E-7E57E3F9F0D6}"/>
                    </a:ext>
                  </a:extLst>
                </p14:cNvPr>
                <p14:cNvContentPartPr/>
                <p14:nvPr/>
              </p14:nvContentPartPr>
              <p14:xfrm>
                <a:off x="1816880" y="1573972"/>
                <a:ext cx="34081" cy="354439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FB9104D-0B23-30E1-FD2E-7E57E3F9F0D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07619" y="1564967"/>
                  <a:ext cx="52233" cy="3720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8B21C9D-A370-F6FC-D5DA-6DE84C2ED050}"/>
                    </a:ext>
                  </a:extLst>
                </p14:cNvPr>
                <p14:cNvContentPartPr/>
                <p14:nvPr/>
              </p14:nvContentPartPr>
              <p14:xfrm>
                <a:off x="1953884" y="1622365"/>
                <a:ext cx="36126" cy="312861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8B21C9D-A370-F6FC-D5DA-6DE84C2ED05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44761" y="1613375"/>
                  <a:ext cx="54007" cy="330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0DCE3E0-BA0B-E459-B463-AB0EE046C34E}"/>
                    </a:ext>
                  </a:extLst>
                </p14:cNvPr>
                <p14:cNvContentPartPr/>
                <p14:nvPr/>
              </p14:nvContentPartPr>
              <p14:xfrm>
                <a:off x="1804610" y="1252931"/>
                <a:ext cx="168359" cy="188125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0DCE3E0-BA0B-E459-B463-AB0EE046C34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95597" y="1243921"/>
                  <a:ext cx="186024" cy="2057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9CABA35-0205-7981-CEC8-1B2252C1FDC7}"/>
                    </a:ext>
                  </a:extLst>
                </p14:cNvPr>
                <p14:cNvContentPartPr/>
                <p14:nvPr/>
              </p14:nvContentPartPr>
              <p14:xfrm>
                <a:off x="2355353" y="1805038"/>
                <a:ext cx="472359" cy="18199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9CABA35-0205-7981-CEC8-1B2252C1FDC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46345" y="1796029"/>
                  <a:ext cx="490014" cy="1996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02A6642-E61F-4CAD-41CA-973A6FB6F5B6}"/>
              </a:ext>
            </a:extLst>
          </p:cNvPr>
          <p:cNvGrpSpPr/>
          <p:nvPr/>
        </p:nvGrpSpPr>
        <p:grpSpPr>
          <a:xfrm>
            <a:off x="3108910" y="4528106"/>
            <a:ext cx="1356612" cy="314275"/>
            <a:chOff x="4313631" y="1813899"/>
            <a:chExt cx="1644734" cy="38102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5B34FEA-2973-F9D5-4B2A-A122498CDB36}"/>
                    </a:ext>
                  </a:extLst>
                </p14:cNvPr>
                <p14:cNvContentPartPr/>
                <p14:nvPr/>
              </p14:nvContentPartPr>
              <p14:xfrm>
                <a:off x="4313631" y="1944088"/>
                <a:ext cx="1575210" cy="81793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5B34FEA-2973-F9D5-4B2A-A122498CDB3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02719" y="1933211"/>
                  <a:ext cx="1596597" cy="103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A469DBE-D67C-548C-347F-2A79B9B3C7C1}"/>
                    </a:ext>
                  </a:extLst>
                </p14:cNvPr>
                <p14:cNvContentPartPr/>
                <p14:nvPr/>
              </p14:nvContentPartPr>
              <p14:xfrm>
                <a:off x="5777056" y="1813899"/>
                <a:ext cx="181309" cy="381022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A469DBE-D67C-548C-347F-2A79B9B3C7C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66134" y="1803000"/>
                  <a:ext cx="202717" cy="40238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268547D-A0D0-8225-4F1C-736A75228449}"/>
              </a:ext>
            </a:extLst>
          </p:cNvPr>
          <p:cNvGrpSpPr/>
          <p:nvPr/>
        </p:nvGrpSpPr>
        <p:grpSpPr>
          <a:xfrm>
            <a:off x="3442479" y="4147491"/>
            <a:ext cx="681398" cy="262551"/>
            <a:chOff x="4647200" y="1433283"/>
            <a:chExt cx="826116" cy="3183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3FF145E-A248-CA36-3D58-BABDB9752CA4}"/>
                    </a:ext>
                  </a:extLst>
                </p14:cNvPr>
                <p14:cNvContentPartPr/>
                <p14:nvPr/>
              </p14:nvContentPartPr>
              <p14:xfrm>
                <a:off x="4647200" y="1433283"/>
                <a:ext cx="235839" cy="318313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3FF145E-A248-CA36-3D58-BABDB9752CA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636282" y="1422352"/>
                  <a:ext cx="257239" cy="3397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571C1AE-5D58-AE33-FAD7-8525361DC351}"/>
                    </a:ext>
                  </a:extLst>
                </p14:cNvPr>
                <p14:cNvContentPartPr/>
                <p14:nvPr/>
              </p14:nvContentPartPr>
              <p14:xfrm>
                <a:off x="4980508" y="1588008"/>
                <a:ext cx="259014" cy="138368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571C1AE-5D58-AE33-FAD7-8525361DC35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69570" y="1577061"/>
                  <a:ext cx="280453" cy="159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8FC41FD-EE59-B3BD-7C97-9459A45CADDA}"/>
                    </a:ext>
                  </a:extLst>
                </p14:cNvPr>
                <p14:cNvContentPartPr/>
                <p14:nvPr/>
              </p14:nvContentPartPr>
              <p14:xfrm>
                <a:off x="5290643" y="1548475"/>
                <a:ext cx="182673" cy="169722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8FC41FD-EE59-B3BD-7C97-9459A45CADD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79718" y="1537567"/>
                  <a:ext cx="204087" cy="19110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0E29CDD-0115-F1BA-68BE-B7566C53B77C}"/>
                  </a:ext>
                </a:extLst>
              </p14:cNvPr>
              <p14:cNvContentPartPr/>
              <p14:nvPr/>
            </p14:nvContentPartPr>
            <p14:xfrm>
              <a:off x="3199824" y="4172027"/>
              <a:ext cx="45719" cy="56269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0E29CDD-0115-F1BA-68BE-B7566C53B77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90824" y="4163010"/>
                <a:ext cx="63359" cy="73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DE6F4E1-89B6-A909-63CA-AC6DAD64EA33}"/>
                  </a:ext>
                </a:extLst>
              </p14:cNvPr>
              <p14:cNvContentPartPr/>
              <p14:nvPr/>
            </p14:nvContentPartPr>
            <p14:xfrm>
              <a:off x="3176649" y="4408547"/>
              <a:ext cx="49477" cy="45719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DE6F4E1-89B6-A909-63CA-AC6DAD64EA3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167620" y="4399476"/>
                <a:ext cx="67173" cy="63499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D5E71F-0FDD-A6F0-A36F-91DE88C395C9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09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05D02-EFAB-161C-1ED5-C8AFEB3B4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1,2- vs 1,4-addition: Strength of Nucleophiles and Regioselectivity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D1E228-3C26-EE37-FFB4-8A790A5578FD}"/>
              </a:ext>
            </a:extLst>
          </p:cNvPr>
          <p:cNvGrpSpPr/>
          <p:nvPr/>
        </p:nvGrpSpPr>
        <p:grpSpPr>
          <a:xfrm>
            <a:off x="521873" y="1684517"/>
            <a:ext cx="920171" cy="358241"/>
            <a:chOff x="850692" y="1480791"/>
            <a:chExt cx="462974" cy="1802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CC69F71-F361-D623-2B3A-E486DA4A8E40}"/>
                    </a:ext>
                  </a:extLst>
                </p14:cNvPr>
                <p14:cNvContentPartPr/>
                <p14:nvPr/>
              </p14:nvContentPartPr>
              <p14:xfrm>
                <a:off x="850692" y="1529289"/>
                <a:ext cx="12500" cy="131743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CC69F71-F361-D623-2B3A-E486DA4A8E4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6163" y="1524746"/>
                  <a:ext cx="21377" cy="140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487DE01-1454-EF01-15FC-8FC1838D8453}"/>
                    </a:ext>
                  </a:extLst>
                </p14:cNvPr>
                <p14:cNvContentPartPr/>
                <p14:nvPr/>
              </p14:nvContentPartPr>
              <p14:xfrm>
                <a:off x="893440" y="1501540"/>
                <a:ext cx="32499" cy="151741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487DE01-1454-EF01-15FC-8FC1838D845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8901" y="1497008"/>
                  <a:ext cx="41395" cy="160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4C19A77-C780-277D-8D27-84E215B91BCD}"/>
                    </a:ext>
                  </a:extLst>
                </p14:cNvPr>
                <p14:cNvContentPartPr/>
                <p14:nvPr/>
              </p14:nvContentPartPr>
              <p14:xfrm>
                <a:off x="855442" y="1593284"/>
                <a:ext cx="61747" cy="9248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4C19A77-C780-277D-8D27-84E215B91BC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0915" y="1588838"/>
                  <a:ext cx="70620" cy="17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7410DC4-9C78-E4F3-EC48-9FF853FE031D}"/>
                    </a:ext>
                  </a:extLst>
                </p14:cNvPr>
                <p14:cNvContentPartPr/>
                <p14:nvPr/>
              </p14:nvContentPartPr>
              <p14:xfrm>
                <a:off x="995434" y="1480791"/>
                <a:ext cx="318232" cy="96495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7410DC4-9C78-E4F3-EC48-9FF853FE031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0901" y="1476256"/>
                  <a:ext cx="327117" cy="10538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E523807-E21C-26A3-2583-9ABD10724DBF}"/>
                  </a:ext>
                </a:extLst>
              </p14:cNvPr>
              <p14:cNvContentPartPr/>
              <p14:nvPr/>
            </p14:nvContentPartPr>
            <p14:xfrm>
              <a:off x="1451114" y="1723069"/>
              <a:ext cx="595082" cy="147151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E523807-E21C-26A3-2583-9ABD10724DB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2114" y="1714052"/>
                <a:ext cx="612722" cy="164824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512B0F1C-B10F-8791-84A8-45017AE50156}"/>
              </a:ext>
            </a:extLst>
          </p:cNvPr>
          <p:cNvGrpSpPr/>
          <p:nvPr/>
        </p:nvGrpSpPr>
        <p:grpSpPr>
          <a:xfrm>
            <a:off x="1027569" y="1231640"/>
            <a:ext cx="745800" cy="535117"/>
            <a:chOff x="1105212" y="1235263"/>
            <a:chExt cx="375226" cy="26923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EE16D2A-F868-5724-0239-7857A6D284FB}"/>
                    </a:ext>
                  </a:extLst>
                </p14:cNvPr>
                <p14:cNvContentPartPr/>
                <p14:nvPr/>
              </p14:nvContentPartPr>
              <p14:xfrm>
                <a:off x="1109713" y="1353007"/>
                <a:ext cx="12500" cy="129994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EE16D2A-F868-5724-0239-7857A6D284F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5049" y="1348481"/>
                  <a:ext cx="21642" cy="138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079F2B5-AC4D-6526-632B-593703E9B4DD}"/>
                    </a:ext>
                  </a:extLst>
                </p14:cNvPr>
                <p14:cNvContentPartPr/>
                <p14:nvPr/>
              </p14:nvContentPartPr>
              <p14:xfrm>
                <a:off x="1159959" y="1370755"/>
                <a:ext cx="13249" cy="114744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079F2B5-AC4D-6526-632B-593703E9B4D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55359" y="1366230"/>
                  <a:ext cx="22266" cy="123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FD1039A-9911-F63D-B6AD-17B371979265}"/>
                    </a:ext>
                  </a:extLst>
                </p14:cNvPr>
                <p14:cNvContentPartPr/>
                <p14:nvPr/>
              </p14:nvContentPartPr>
              <p14:xfrm>
                <a:off x="1105212" y="1235263"/>
                <a:ext cx="61747" cy="68996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FD1039A-9911-F63D-B6AD-17B37197926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0685" y="1230736"/>
                  <a:ext cx="70620" cy="778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29C92D5-0D10-7E45-BE4E-2EA614D50ABB}"/>
                    </a:ext>
                  </a:extLst>
                </p14:cNvPr>
                <p14:cNvContentPartPr/>
                <p14:nvPr/>
              </p14:nvContentPartPr>
              <p14:xfrm>
                <a:off x="1307198" y="1437752"/>
                <a:ext cx="173240" cy="66746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29C92D5-0D10-7E45-BE4E-2EA614D50AB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02668" y="1433218"/>
                  <a:ext cx="182119" cy="756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0B0937-9AE3-FFDF-7ABF-22D0A48F19DA}"/>
              </a:ext>
            </a:extLst>
          </p:cNvPr>
          <p:cNvGrpSpPr/>
          <p:nvPr/>
        </p:nvGrpSpPr>
        <p:grpSpPr>
          <a:xfrm>
            <a:off x="2524622" y="1394423"/>
            <a:ext cx="464000" cy="178786"/>
            <a:chOff x="1858329" y="1334823"/>
            <a:chExt cx="233454" cy="899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7F9F1EA-F3A7-9DE7-4D5A-43F1C579E548}"/>
                    </a:ext>
                  </a:extLst>
                </p14:cNvPr>
                <p14:cNvContentPartPr/>
                <p14:nvPr/>
              </p14:nvContentPartPr>
              <p14:xfrm>
                <a:off x="1858329" y="1334823"/>
                <a:ext cx="66646" cy="89952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7F9F1EA-F3A7-9DE7-4D5A-43F1C579E54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53801" y="1330289"/>
                  <a:ext cx="75520" cy="988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D2BDFDF-50FB-12C0-3229-752B4F2EBF10}"/>
                    </a:ext>
                  </a:extLst>
                </p14:cNvPr>
                <p14:cNvContentPartPr/>
                <p14:nvPr/>
              </p14:nvContentPartPr>
              <p14:xfrm>
                <a:off x="1952521" y="1378542"/>
                <a:ext cx="73194" cy="39101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D2BDFDF-50FB-12C0-3229-752B4F2EBF1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47980" y="1373995"/>
                  <a:ext cx="82094" cy="48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51CE3D0-8788-7EA0-65DE-B4D3015B38BE}"/>
                    </a:ext>
                  </a:extLst>
                </p14:cNvPr>
                <p14:cNvContentPartPr/>
                <p14:nvPr/>
              </p14:nvContentPartPr>
              <p14:xfrm>
                <a:off x="2040162" y="1367372"/>
                <a:ext cx="51621" cy="47962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51CE3D0-8788-7EA0-65DE-B4D3015B38B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35634" y="1362847"/>
                  <a:ext cx="60496" cy="5683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1E6631F-1A56-A38F-A856-AEB8FD7EFCDF}"/>
                  </a:ext>
                </a:extLst>
              </p14:cNvPr>
              <p14:cNvContentPartPr/>
              <p14:nvPr/>
            </p14:nvContentPartPr>
            <p14:xfrm>
              <a:off x="2388410" y="1420705"/>
              <a:ext cx="21623" cy="26614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1E6631F-1A56-A38F-A856-AEB8FD7EFCD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79400" y="1411714"/>
                <a:ext cx="39282" cy="44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38062A8-3617-6BC7-9AAB-EE08CDB4020A}"/>
                  </a:ext>
                </a:extLst>
              </p14:cNvPr>
              <p14:cNvContentPartPr/>
              <p14:nvPr/>
            </p14:nvContentPartPr>
            <p14:xfrm>
              <a:off x="2399220" y="1527244"/>
              <a:ext cx="21901" cy="2023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38062A8-3617-6BC7-9AAB-EE08CDB402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90244" y="1518210"/>
                <a:ext cx="39494" cy="37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64C01BD-6EC4-1279-02A4-2E4B6BED0906}"/>
                  </a:ext>
                </a:extLst>
              </p14:cNvPr>
              <p14:cNvContentPartPr/>
              <p14:nvPr/>
            </p14:nvContentPartPr>
            <p14:xfrm>
              <a:off x="2390604" y="1590452"/>
              <a:ext cx="906120" cy="18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64C01BD-6EC4-1279-02A4-2E4B6BED090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81608" y="1581470"/>
                <a:ext cx="923753" cy="201926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1B96D5FD-482C-EAAD-4A8A-7FC18D675415}"/>
              </a:ext>
            </a:extLst>
          </p:cNvPr>
          <p:cNvGrpSpPr/>
          <p:nvPr/>
        </p:nvGrpSpPr>
        <p:grpSpPr>
          <a:xfrm>
            <a:off x="7028740" y="1646633"/>
            <a:ext cx="920171" cy="358241"/>
            <a:chOff x="850692" y="1480791"/>
            <a:chExt cx="462974" cy="1802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2B40ED5-28AE-6F4E-3AA8-544A23ADA5F5}"/>
                    </a:ext>
                  </a:extLst>
                </p14:cNvPr>
                <p14:cNvContentPartPr/>
                <p14:nvPr/>
              </p14:nvContentPartPr>
              <p14:xfrm>
                <a:off x="850692" y="1529289"/>
                <a:ext cx="12500" cy="131743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2B40ED5-28AE-6F4E-3AA8-544A23ADA5F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6163" y="1524746"/>
                  <a:ext cx="21377" cy="140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7226F57-BC74-BC31-89D1-07A622BD09C4}"/>
                    </a:ext>
                  </a:extLst>
                </p14:cNvPr>
                <p14:cNvContentPartPr/>
                <p14:nvPr/>
              </p14:nvContentPartPr>
              <p14:xfrm>
                <a:off x="893440" y="1501540"/>
                <a:ext cx="32499" cy="151741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7226F57-BC74-BC31-89D1-07A622BD09C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8901" y="1497008"/>
                  <a:ext cx="41395" cy="160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377A4CE-D791-D304-7564-39FD9DC7B46A}"/>
                    </a:ext>
                  </a:extLst>
                </p14:cNvPr>
                <p14:cNvContentPartPr/>
                <p14:nvPr/>
              </p14:nvContentPartPr>
              <p14:xfrm>
                <a:off x="855442" y="1593284"/>
                <a:ext cx="61747" cy="9248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377A4CE-D791-D304-7564-39FD9DC7B46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0915" y="1588838"/>
                  <a:ext cx="70620" cy="17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8F284F2-2FAF-6361-F2B9-CC25F389CE13}"/>
                    </a:ext>
                  </a:extLst>
                </p14:cNvPr>
                <p14:cNvContentPartPr/>
                <p14:nvPr/>
              </p14:nvContentPartPr>
              <p14:xfrm>
                <a:off x="995434" y="1480791"/>
                <a:ext cx="318232" cy="96495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8F284F2-2FAF-6361-F2B9-CC25F389CE1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0901" y="1476256"/>
                  <a:ext cx="327117" cy="10538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60387B4-CEDD-350C-39EA-061A1B6D2039}"/>
                  </a:ext>
                </a:extLst>
              </p14:cNvPr>
              <p14:cNvContentPartPr/>
              <p14:nvPr/>
            </p14:nvContentPartPr>
            <p14:xfrm>
              <a:off x="7957981" y="1685185"/>
              <a:ext cx="595082" cy="147151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60387B4-CEDD-350C-39EA-061A1B6D203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48981" y="1676168"/>
                <a:ext cx="612722" cy="164824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6ADF5AFD-FF17-6ED0-1D94-1679B758F6E3}"/>
              </a:ext>
            </a:extLst>
          </p:cNvPr>
          <p:cNvGrpSpPr/>
          <p:nvPr/>
        </p:nvGrpSpPr>
        <p:grpSpPr>
          <a:xfrm>
            <a:off x="7534436" y="1193756"/>
            <a:ext cx="745800" cy="535117"/>
            <a:chOff x="1105212" y="1235263"/>
            <a:chExt cx="375226" cy="26923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1B9A3E2-DDFD-BBA7-AA9D-DC4D6B493D5A}"/>
                    </a:ext>
                  </a:extLst>
                </p14:cNvPr>
                <p14:cNvContentPartPr/>
                <p14:nvPr/>
              </p14:nvContentPartPr>
              <p14:xfrm>
                <a:off x="1109713" y="1353007"/>
                <a:ext cx="12500" cy="129994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1B9A3E2-DDFD-BBA7-AA9D-DC4D6B493D5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5049" y="1348481"/>
                  <a:ext cx="21642" cy="138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A38697D-1915-4CCD-0167-36DEBD6A1648}"/>
                    </a:ext>
                  </a:extLst>
                </p14:cNvPr>
                <p14:cNvContentPartPr/>
                <p14:nvPr/>
              </p14:nvContentPartPr>
              <p14:xfrm>
                <a:off x="1159959" y="1370755"/>
                <a:ext cx="13249" cy="114744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A38697D-1915-4CCD-0167-36DEBD6A164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55359" y="1366230"/>
                  <a:ext cx="22266" cy="123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284F155-3B7E-6BE1-207B-082892FCDEC0}"/>
                    </a:ext>
                  </a:extLst>
                </p14:cNvPr>
                <p14:cNvContentPartPr/>
                <p14:nvPr/>
              </p14:nvContentPartPr>
              <p14:xfrm>
                <a:off x="1105212" y="1235263"/>
                <a:ext cx="61747" cy="68996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284F155-3B7E-6BE1-207B-082892FCDEC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0685" y="1230736"/>
                  <a:ext cx="70620" cy="778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E435B31-D110-3050-CA19-F673B718DC7D}"/>
                    </a:ext>
                  </a:extLst>
                </p14:cNvPr>
                <p14:cNvContentPartPr/>
                <p14:nvPr/>
              </p14:nvContentPartPr>
              <p14:xfrm>
                <a:off x="1307198" y="1437752"/>
                <a:ext cx="173240" cy="66746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E435B31-D110-3050-CA19-F673B718DC7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02668" y="1433218"/>
                  <a:ext cx="182119" cy="756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1D526E-DC14-2AB0-D8E7-28095DBFB8E1}"/>
              </a:ext>
            </a:extLst>
          </p:cNvPr>
          <p:cNvGrpSpPr/>
          <p:nvPr/>
        </p:nvGrpSpPr>
        <p:grpSpPr>
          <a:xfrm>
            <a:off x="9031489" y="1356539"/>
            <a:ext cx="464000" cy="178786"/>
            <a:chOff x="1858329" y="1334823"/>
            <a:chExt cx="233454" cy="899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DD4702E-099D-C5B3-C196-E93F4B478561}"/>
                    </a:ext>
                  </a:extLst>
                </p14:cNvPr>
                <p14:cNvContentPartPr/>
                <p14:nvPr/>
              </p14:nvContentPartPr>
              <p14:xfrm>
                <a:off x="1858329" y="1334823"/>
                <a:ext cx="66646" cy="89952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DD4702E-099D-C5B3-C196-E93F4B47856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53801" y="1330289"/>
                  <a:ext cx="75520" cy="988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06A0EB8-B7E8-4084-69A5-8A2F7133A3E9}"/>
                    </a:ext>
                  </a:extLst>
                </p14:cNvPr>
                <p14:cNvContentPartPr/>
                <p14:nvPr/>
              </p14:nvContentPartPr>
              <p14:xfrm>
                <a:off x="1952521" y="1378542"/>
                <a:ext cx="73194" cy="39101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06A0EB8-B7E8-4084-69A5-8A2F7133A3E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47980" y="1373995"/>
                  <a:ext cx="82094" cy="48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3B6D162-57A4-3BAE-952F-DC1DA847B845}"/>
                    </a:ext>
                  </a:extLst>
                </p14:cNvPr>
                <p14:cNvContentPartPr/>
                <p14:nvPr/>
              </p14:nvContentPartPr>
              <p14:xfrm>
                <a:off x="2040162" y="1367372"/>
                <a:ext cx="51621" cy="47962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3B6D162-57A4-3BAE-952F-DC1DA847B84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035634" y="1362847"/>
                  <a:ext cx="60496" cy="5683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780F1FA-0DC5-8F81-36B5-9090F689004C}"/>
                  </a:ext>
                </a:extLst>
              </p14:cNvPr>
              <p14:cNvContentPartPr/>
              <p14:nvPr/>
            </p14:nvContentPartPr>
            <p14:xfrm>
              <a:off x="8895277" y="1382821"/>
              <a:ext cx="21623" cy="26614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780F1FA-0DC5-8F81-36B5-9090F689004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886267" y="1373830"/>
                <a:ext cx="39282" cy="44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3095B51-07A0-5473-83BC-2E9EF4477628}"/>
                  </a:ext>
                </a:extLst>
              </p14:cNvPr>
              <p14:cNvContentPartPr/>
              <p14:nvPr/>
            </p14:nvContentPartPr>
            <p14:xfrm>
              <a:off x="8906087" y="1489360"/>
              <a:ext cx="21901" cy="20237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3095B51-07A0-5473-83BC-2E9EF447762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897111" y="1480326"/>
                <a:ext cx="39494" cy="37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CFBDD99-9B55-8486-0DFD-DB2425957C9A}"/>
                  </a:ext>
                </a:extLst>
              </p14:cNvPr>
              <p14:cNvContentPartPr/>
              <p14:nvPr/>
            </p14:nvContentPartPr>
            <p14:xfrm>
              <a:off x="8838378" y="1616542"/>
              <a:ext cx="906120" cy="184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CFBDD99-9B55-8486-0DFD-DB2425957C9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829382" y="1607560"/>
                <a:ext cx="923753" cy="201926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7F390A0E-85B9-A41D-6AEC-FCF14FC651DC}"/>
              </a:ext>
            </a:extLst>
          </p:cNvPr>
          <p:cNvGrpSpPr/>
          <p:nvPr/>
        </p:nvGrpSpPr>
        <p:grpSpPr>
          <a:xfrm>
            <a:off x="2319791" y="995816"/>
            <a:ext cx="155520" cy="236520"/>
            <a:chOff x="2319791" y="771227"/>
            <a:chExt cx="15552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6C2A0C0-5A97-1CBF-E50C-18003AAAE2A9}"/>
                    </a:ext>
                  </a:extLst>
                </p14:cNvPr>
                <p14:cNvContentPartPr/>
                <p14:nvPr/>
              </p14:nvContentPartPr>
              <p14:xfrm>
                <a:off x="2319791" y="825947"/>
                <a:ext cx="46440" cy="142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6C2A0C0-5A97-1CBF-E50C-18003AAAE2A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10860" y="816947"/>
                  <a:ext cx="63944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4AB3E7C-F985-8F7D-7436-CAD66E8E5716}"/>
                    </a:ext>
                  </a:extLst>
                </p14:cNvPr>
                <p14:cNvContentPartPr/>
                <p14:nvPr/>
              </p14:nvContentPartPr>
              <p14:xfrm>
                <a:off x="2367671" y="771227"/>
                <a:ext cx="107640" cy="236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4AB3E7C-F985-8F7D-7436-CAD66E8E571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58641" y="762241"/>
                  <a:ext cx="125339" cy="2541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DF7D508-9A4A-762F-2F8A-A6BA70B59755}"/>
              </a:ext>
            </a:extLst>
          </p:cNvPr>
          <p:cNvGrpSpPr/>
          <p:nvPr/>
        </p:nvGrpSpPr>
        <p:grpSpPr>
          <a:xfrm>
            <a:off x="2455511" y="1892576"/>
            <a:ext cx="841680" cy="339120"/>
            <a:chOff x="2455511" y="1667987"/>
            <a:chExt cx="84168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67D64BD-85D8-7362-33F3-5BEDA87A2992}"/>
                    </a:ext>
                  </a:extLst>
                </p14:cNvPr>
                <p14:cNvContentPartPr/>
                <p14:nvPr/>
              </p14:nvContentPartPr>
              <p14:xfrm>
                <a:off x="2455511" y="1762667"/>
                <a:ext cx="117720" cy="122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67D64BD-85D8-7362-33F3-5BEDA87A299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46483" y="1753693"/>
                  <a:ext cx="135414" cy="139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17E81A8-C39B-68AD-4CA9-4C506BAECB12}"/>
                    </a:ext>
                  </a:extLst>
                </p14:cNvPr>
                <p14:cNvContentPartPr/>
                <p14:nvPr/>
              </p14:nvContentPartPr>
              <p14:xfrm>
                <a:off x="2620031" y="1691027"/>
                <a:ext cx="51840" cy="253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17E81A8-C39B-68AD-4CA9-4C506BAECB1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11031" y="1682027"/>
                  <a:ext cx="694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4D114EA-B8DC-8E97-EA3B-468D90C79C02}"/>
                    </a:ext>
                  </a:extLst>
                </p14:cNvPr>
                <p14:cNvContentPartPr/>
                <p14:nvPr/>
              </p14:nvContentPartPr>
              <p14:xfrm>
                <a:off x="2760071" y="1753307"/>
                <a:ext cx="38520" cy="167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4D114EA-B8DC-8E97-EA3B-468D90C79C0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51154" y="1744288"/>
                  <a:ext cx="55997" cy="185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A8FBBDA-90CC-B24D-CE0F-3EA114777177}"/>
                    </a:ext>
                  </a:extLst>
                </p14:cNvPr>
                <p14:cNvContentPartPr/>
                <p14:nvPr/>
              </p14:nvContentPartPr>
              <p14:xfrm>
                <a:off x="2812271" y="1735307"/>
                <a:ext cx="79200" cy="176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A8FBBDA-90CC-B24D-CE0F-3EA11477717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03271" y="1726307"/>
                  <a:ext cx="96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428FF34-4DC0-2936-FAAB-0E386659E9E5}"/>
                    </a:ext>
                  </a:extLst>
                </p14:cNvPr>
                <p14:cNvContentPartPr/>
                <p14:nvPr/>
              </p14:nvContentPartPr>
              <p14:xfrm>
                <a:off x="2937551" y="1869227"/>
                <a:ext cx="103320" cy="137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428FF34-4DC0-2936-FAAB-0E386659E9E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28551" y="1860227"/>
                  <a:ext cx="120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54E8C0C-17FB-806B-B633-5F8B9E6335A4}"/>
                    </a:ext>
                  </a:extLst>
                </p14:cNvPr>
                <p14:cNvContentPartPr/>
                <p14:nvPr/>
              </p14:nvContentPartPr>
              <p14:xfrm>
                <a:off x="3074711" y="1749707"/>
                <a:ext cx="96120" cy="159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54E8C0C-17FB-806B-B633-5F8B9E6335A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65711" y="1740707"/>
                  <a:ext cx="113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EC09E55-55C7-48A6-E800-D58E547EAC39}"/>
                    </a:ext>
                  </a:extLst>
                </p14:cNvPr>
                <p14:cNvContentPartPr/>
                <p14:nvPr/>
              </p14:nvContentPartPr>
              <p14:xfrm>
                <a:off x="3207191" y="1667987"/>
                <a:ext cx="90000" cy="133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EC09E55-55C7-48A6-E800-D58E547EAC3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98191" y="1658987"/>
                  <a:ext cx="107640" cy="15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4588F6A-9DC1-4817-0D51-FE2B0B27B062}"/>
                  </a:ext>
                </a:extLst>
              </p14:cNvPr>
              <p14:cNvContentPartPr/>
              <p14:nvPr/>
            </p14:nvContentPartPr>
            <p14:xfrm>
              <a:off x="4263942" y="1679642"/>
              <a:ext cx="337680" cy="1735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4588F6A-9DC1-4817-0D51-FE2B0B27B06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54942" y="1670642"/>
                <a:ext cx="3553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8EB4658-2115-DC58-2EDF-A15B257F6D0C}"/>
                  </a:ext>
                </a:extLst>
              </p14:cNvPr>
              <p14:cNvContentPartPr/>
              <p14:nvPr/>
            </p14:nvContentPartPr>
            <p14:xfrm>
              <a:off x="4506222" y="1248002"/>
              <a:ext cx="162360" cy="1494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8EB4658-2115-DC58-2EDF-A15B257F6D0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497222" y="1239002"/>
                <a:ext cx="18000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3D64273-C31E-282A-BBCD-9E5D492B409C}"/>
              </a:ext>
            </a:extLst>
          </p:cNvPr>
          <p:cNvGrpSpPr/>
          <p:nvPr/>
        </p:nvGrpSpPr>
        <p:grpSpPr>
          <a:xfrm>
            <a:off x="10085355" y="1566057"/>
            <a:ext cx="814680" cy="306360"/>
            <a:chOff x="10085355" y="1341468"/>
            <a:chExt cx="81468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36B9054-5990-F1E9-8149-14C1118669EE}"/>
                    </a:ext>
                  </a:extLst>
                </p14:cNvPr>
                <p14:cNvContentPartPr/>
                <p14:nvPr/>
              </p14:nvContentPartPr>
              <p14:xfrm>
                <a:off x="10085355" y="1472508"/>
                <a:ext cx="10440" cy="175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36B9054-5990-F1E9-8149-14C1118669E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76355" y="1463508"/>
                  <a:ext cx="28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49C20E9-CEA4-EB3B-2F19-F2C9606EFB13}"/>
                    </a:ext>
                  </a:extLst>
                </p14:cNvPr>
                <p14:cNvContentPartPr/>
                <p14:nvPr/>
              </p14:nvContentPartPr>
              <p14:xfrm>
                <a:off x="10150875" y="1461348"/>
                <a:ext cx="33840" cy="172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49C20E9-CEA4-EB3B-2F19-F2C9606EFB1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41875" y="1452348"/>
                  <a:ext cx="51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D8194A3-AD7F-E537-7CD9-01540524323C}"/>
                    </a:ext>
                  </a:extLst>
                </p14:cNvPr>
                <p14:cNvContentPartPr/>
                <p14:nvPr/>
              </p14:nvContentPartPr>
              <p14:xfrm>
                <a:off x="10102995" y="1557468"/>
                <a:ext cx="82440" cy="21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D8194A3-AD7F-E537-7CD9-01540524323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93995" y="1548468"/>
                  <a:ext cx="100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8DBEF67-30BB-9505-0705-BAF314B02069}"/>
                    </a:ext>
                  </a:extLst>
                </p14:cNvPr>
                <p14:cNvContentPartPr/>
                <p14:nvPr/>
              </p14:nvContentPartPr>
              <p14:xfrm>
                <a:off x="10285515" y="1341468"/>
                <a:ext cx="614520" cy="197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8DBEF67-30BB-9505-0705-BAF314B0206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76515" y="1332468"/>
                  <a:ext cx="63216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072AAC4-9648-94A5-7BAA-2440EFABF28C}"/>
              </a:ext>
            </a:extLst>
          </p:cNvPr>
          <p:cNvGrpSpPr/>
          <p:nvPr/>
        </p:nvGrpSpPr>
        <p:grpSpPr>
          <a:xfrm>
            <a:off x="10897515" y="1557777"/>
            <a:ext cx="624960" cy="183960"/>
            <a:chOff x="10897515" y="1333188"/>
            <a:chExt cx="62496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48EDFB5-08F4-3545-68E9-F8FDE18B4B30}"/>
                    </a:ext>
                  </a:extLst>
                </p14:cNvPr>
                <p14:cNvContentPartPr/>
                <p14:nvPr/>
              </p14:nvContentPartPr>
              <p14:xfrm>
                <a:off x="10897515" y="1333188"/>
                <a:ext cx="337320" cy="164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48EDFB5-08F4-3545-68E9-F8FDE18B4B3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88525" y="1324188"/>
                  <a:ext cx="354941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A1D5B26-1DFB-E9D4-D07F-07E46434809D}"/>
                    </a:ext>
                  </a:extLst>
                </p14:cNvPr>
                <p14:cNvContentPartPr/>
                <p14:nvPr/>
              </p14:nvContentPartPr>
              <p14:xfrm>
                <a:off x="11236995" y="1336068"/>
                <a:ext cx="285480" cy="181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A1D5B26-1DFB-E9D4-D07F-07E46434809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227995" y="1327068"/>
                  <a:ext cx="30312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B75F977-3393-62BA-6E5F-C33C57080976}"/>
              </a:ext>
            </a:extLst>
          </p:cNvPr>
          <p:cNvGrpSpPr/>
          <p:nvPr/>
        </p:nvGrpSpPr>
        <p:grpSpPr>
          <a:xfrm>
            <a:off x="3827115" y="1831737"/>
            <a:ext cx="446760" cy="191520"/>
            <a:chOff x="3827115" y="1607148"/>
            <a:chExt cx="44676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EF784B3-0619-3C3E-4FFA-67BB9A329DEF}"/>
                    </a:ext>
                  </a:extLst>
                </p14:cNvPr>
                <p14:cNvContentPartPr/>
                <p14:nvPr/>
              </p14:nvContentPartPr>
              <p14:xfrm>
                <a:off x="3827115" y="1607148"/>
                <a:ext cx="118440" cy="191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EF784B3-0619-3C3E-4FFA-67BB9A329DE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18115" y="1598148"/>
                  <a:ext cx="136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39A28D-AD5D-0F7F-1829-CE55B63D5801}"/>
                    </a:ext>
                  </a:extLst>
                </p14:cNvPr>
                <p14:cNvContentPartPr/>
                <p14:nvPr/>
              </p14:nvContentPartPr>
              <p14:xfrm>
                <a:off x="4006395" y="1698228"/>
                <a:ext cx="136800" cy="91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39A28D-AD5D-0F7F-1829-CE55B63D580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97395" y="1689228"/>
                  <a:ext cx="154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9CBECCA-0629-FA9E-D458-1DC072E598B3}"/>
                    </a:ext>
                  </a:extLst>
                </p14:cNvPr>
                <p14:cNvContentPartPr/>
                <p14:nvPr/>
              </p14:nvContentPartPr>
              <p14:xfrm>
                <a:off x="4160115" y="1679508"/>
                <a:ext cx="113760" cy="109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9CBECCA-0629-FA9E-D458-1DC072E598B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51115" y="1670508"/>
                  <a:ext cx="13140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10127A3-0C23-431B-59E7-353F01B534EF}"/>
                  </a:ext>
                </a:extLst>
              </p14:cNvPr>
              <p14:cNvContentPartPr/>
              <p14:nvPr/>
            </p14:nvContentPartPr>
            <p14:xfrm>
              <a:off x="4857435" y="1629777"/>
              <a:ext cx="254160" cy="1393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10127A3-0C23-431B-59E7-353F01B534E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848435" y="1620777"/>
                <a:ext cx="27180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230F292-FB5D-5FFF-54BC-731DCEC09174}"/>
              </a:ext>
            </a:extLst>
          </p:cNvPr>
          <p:cNvGrpSpPr/>
          <p:nvPr/>
        </p:nvGrpSpPr>
        <p:grpSpPr>
          <a:xfrm>
            <a:off x="4238876" y="1205437"/>
            <a:ext cx="1353826" cy="654205"/>
            <a:chOff x="4238876" y="980848"/>
            <a:chExt cx="1353826" cy="65420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355D5DB-3AF3-E0DF-1BD5-442764552EFD}"/>
                    </a:ext>
                  </a:extLst>
                </p14:cNvPr>
                <p14:cNvContentPartPr/>
                <p14:nvPr/>
              </p14:nvContentPartPr>
              <p14:xfrm>
                <a:off x="4568968" y="1219888"/>
                <a:ext cx="21960" cy="234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355D5DB-3AF3-E0DF-1BD5-442764552EF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560113" y="1210888"/>
                  <a:ext cx="39315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743375E-85C4-63A5-BDAC-A5E3F43A9F54}"/>
                    </a:ext>
                  </a:extLst>
                </p14:cNvPr>
                <p14:cNvContentPartPr/>
                <p14:nvPr/>
              </p14:nvContentPartPr>
              <p14:xfrm>
                <a:off x="4730608" y="980848"/>
                <a:ext cx="21240" cy="183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743375E-85C4-63A5-BDAC-A5E3F43A9F5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21608" y="971848"/>
                  <a:ext cx="38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23D97C7-A36D-C470-B05E-6F0A5F357F5D}"/>
                    </a:ext>
                  </a:extLst>
                </p14:cNvPr>
                <p14:cNvContentPartPr/>
                <p14:nvPr/>
              </p14:nvContentPartPr>
              <p14:xfrm>
                <a:off x="4780288" y="981568"/>
                <a:ext cx="50400" cy="155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23D97C7-A36D-C470-B05E-6F0A5F357F5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71352" y="972568"/>
                  <a:ext cx="67915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23FDDA9-B52E-AC7E-8679-11D6F7643959}"/>
                    </a:ext>
                  </a:extLst>
                </p14:cNvPr>
                <p14:cNvContentPartPr/>
                <p14:nvPr/>
              </p14:nvContentPartPr>
              <p14:xfrm>
                <a:off x="4731688" y="1080928"/>
                <a:ext cx="81000" cy="14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23FDDA9-B52E-AC7E-8679-11D6F764395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22688" y="1072142"/>
                  <a:ext cx="98640" cy="319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72BC98C-97AC-0E90-563C-F2F7BCCF4905}"/>
                    </a:ext>
                  </a:extLst>
                </p14:cNvPr>
                <p14:cNvContentPartPr/>
                <p14:nvPr/>
              </p14:nvContentPartPr>
              <p14:xfrm>
                <a:off x="4583982" y="1447493"/>
                <a:ext cx="295200" cy="187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72BC98C-97AC-0E90-563C-F2F7BCCF490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74982" y="1438476"/>
                  <a:ext cx="312840" cy="205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8C85461-E80B-AF0A-D27E-C60E996CA1CC}"/>
                    </a:ext>
                  </a:extLst>
                </p14:cNvPr>
                <p14:cNvContentPartPr/>
                <p14:nvPr/>
              </p14:nvContentPartPr>
              <p14:xfrm>
                <a:off x="4873782" y="1424453"/>
                <a:ext cx="335160" cy="196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8C85461-E80B-AF0A-D27E-C60E996CA1C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864782" y="1415453"/>
                  <a:ext cx="352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A747BEF-E2AE-B7DD-9B65-4600C9F1EEF2}"/>
                    </a:ext>
                  </a:extLst>
                </p14:cNvPr>
                <p14:cNvContentPartPr/>
                <p14:nvPr/>
              </p14:nvContentPartPr>
              <p14:xfrm>
                <a:off x="5208582" y="1432733"/>
                <a:ext cx="384120" cy="184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A747BEF-E2AE-B7DD-9B65-4600C9F1EEF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99582" y="1423733"/>
                  <a:ext cx="401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6B78712-AF9D-FA48-02C6-5C1C2211FC96}"/>
                    </a:ext>
                  </a:extLst>
                </p14:cNvPr>
                <p14:cNvContentPartPr/>
                <p14:nvPr/>
              </p14:nvContentPartPr>
              <p14:xfrm>
                <a:off x="4409156" y="1369223"/>
                <a:ext cx="167400" cy="84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6B78712-AF9D-FA48-02C6-5C1C2211FC9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00156" y="1360223"/>
                  <a:ext cx="185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136321E-9462-7CB9-EDC3-0128AE24D424}"/>
                    </a:ext>
                  </a:extLst>
                </p14:cNvPr>
                <p14:cNvContentPartPr/>
                <p14:nvPr/>
              </p14:nvContentPartPr>
              <p14:xfrm>
                <a:off x="4238876" y="1254023"/>
                <a:ext cx="21240" cy="94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136321E-9462-7CB9-EDC3-0128AE24D42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29876" y="1245023"/>
                  <a:ext cx="38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7B76632-B177-CC02-30B3-2FA69C2D6C7E}"/>
                    </a:ext>
                  </a:extLst>
                </p14:cNvPr>
                <p14:cNvContentPartPr/>
                <p14:nvPr/>
              </p14:nvContentPartPr>
              <p14:xfrm>
                <a:off x="4293596" y="1243583"/>
                <a:ext cx="37800" cy="112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7B76632-B177-CC02-30B3-2FA69C2D6C7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84596" y="1234554"/>
                  <a:ext cx="55440" cy="1300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9C45A0A-2671-4C06-B62D-6D5B532FF96C}"/>
                    </a:ext>
                  </a:extLst>
                </p14:cNvPr>
                <p14:cNvContentPartPr/>
                <p14:nvPr/>
              </p14:nvContentPartPr>
              <p14:xfrm>
                <a:off x="4268036" y="1299023"/>
                <a:ext cx="65160" cy="12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9C45A0A-2671-4C06-B62D-6D5B532FF96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259036" y="1290023"/>
                  <a:ext cx="8280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6BB88A5-42D3-D10D-CA3A-F3B0B3DA21E9}"/>
              </a:ext>
            </a:extLst>
          </p:cNvPr>
          <p:cNvGrpSpPr/>
          <p:nvPr/>
        </p:nvGrpSpPr>
        <p:grpSpPr>
          <a:xfrm>
            <a:off x="4642687" y="1594708"/>
            <a:ext cx="66240" cy="70560"/>
            <a:chOff x="4642687" y="1370119"/>
            <a:chExt cx="66240" cy="7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C5D6C71-E7DC-DB62-6DC8-614F4DF979AD}"/>
                    </a:ext>
                  </a:extLst>
                </p14:cNvPr>
                <p14:cNvContentPartPr/>
                <p14:nvPr/>
              </p14:nvContentPartPr>
              <p14:xfrm>
                <a:off x="4656367" y="1384519"/>
                <a:ext cx="24120" cy="47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C5D6C71-E7DC-DB62-6DC8-614F4DF979A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647367" y="1375519"/>
                  <a:ext cx="417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8EEC4BA-FADA-B895-6E7D-F30EA87295A8}"/>
                    </a:ext>
                  </a:extLst>
                </p14:cNvPr>
                <p14:cNvContentPartPr/>
                <p14:nvPr/>
              </p14:nvContentPartPr>
              <p14:xfrm>
                <a:off x="4669687" y="1378039"/>
                <a:ext cx="21600" cy="49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8EEC4BA-FADA-B895-6E7D-F30EA87295A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60687" y="1369104"/>
                  <a:ext cx="39240" cy="67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00170E4-5499-47CC-7ABA-845F293630B2}"/>
                    </a:ext>
                  </a:extLst>
                </p14:cNvPr>
                <p14:cNvContentPartPr/>
                <p14:nvPr/>
              </p14:nvContentPartPr>
              <p14:xfrm>
                <a:off x="4642687" y="1370119"/>
                <a:ext cx="50400" cy="63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00170E4-5499-47CC-7ABA-845F293630B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33751" y="1361119"/>
                  <a:ext cx="67915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67F0A17-E021-1839-FC49-0DADFC0651DA}"/>
                    </a:ext>
                  </a:extLst>
                </p14:cNvPr>
                <p14:cNvContentPartPr/>
                <p14:nvPr/>
              </p14:nvContentPartPr>
              <p14:xfrm>
                <a:off x="4661767" y="1408279"/>
                <a:ext cx="28800" cy="32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67F0A17-E021-1839-FC49-0DADFC0651D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52878" y="1399279"/>
                  <a:ext cx="46222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4DF813B-3B84-8953-5B71-D6C14FDD629C}"/>
                    </a:ext>
                  </a:extLst>
                </p14:cNvPr>
                <p14:cNvContentPartPr/>
                <p14:nvPr/>
              </p14:nvContentPartPr>
              <p14:xfrm>
                <a:off x="4676527" y="1395319"/>
                <a:ext cx="32400" cy="44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4DF813B-3B84-8953-5B71-D6C14FDD629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667527" y="1386319"/>
                  <a:ext cx="5004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9D94C65-AB29-CD15-9537-2109118D9021}"/>
              </a:ext>
            </a:extLst>
          </p:cNvPr>
          <p:cNvGrpSpPr/>
          <p:nvPr/>
        </p:nvGrpSpPr>
        <p:grpSpPr>
          <a:xfrm>
            <a:off x="10484595" y="1142837"/>
            <a:ext cx="155880" cy="454320"/>
            <a:chOff x="10484595" y="918248"/>
            <a:chExt cx="15588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DC392CD-BAC4-CA11-30DA-77C8F6DD94FD}"/>
                    </a:ext>
                  </a:extLst>
                </p14:cNvPr>
                <p14:cNvContentPartPr/>
                <p14:nvPr/>
              </p14:nvContentPartPr>
              <p14:xfrm>
                <a:off x="10515195" y="1126328"/>
                <a:ext cx="26280" cy="246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DC392CD-BAC4-CA11-30DA-77C8F6DD94F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506195" y="1117328"/>
                  <a:ext cx="439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FBA927C-76A5-AF9B-AD69-AC3ED6B339A1}"/>
                    </a:ext>
                  </a:extLst>
                </p14:cNvPr>
                <p14:cNvContentPartPr/>
                <p14:nvPr/>
              </p14:nvContentPartPr>
              <p14:xfrm>
                <a:off x="10614915" y="1139648"/>
                <a:ext cx="25560" cy="232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FBA927C-76A5-AF9B-AD69-AC3ED6B339A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05915" y="1130648"/>
                  <a:ext cx="432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0F4BA14-E822-95CE-08A6-D66249C6DE37}"/>
                    </a:ext>
                  </a:extLst>
                </p14:cNvPr>
                <p14:cNvContentPartPr/>
                <p14:nvPr/>
              </p14:nvContentPartPr>
              <p14:xfrm>
                <a:off x="10484595" y="918248"/>
                <a:ext cx="150480" cy="152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0F4BA14-E822-95CE-08A6-D66249C6DE3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475573" y="909248"/>
                  <a:ext cx="168162" cy="17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9048894-46FA-8193-40E0-3C890CFA6E30}"/>
                  </a:ext>
                </a:extLst>
              </p14:cNvPr>
              <p14:cNvContentPartPr/>
              <p14:nvPr/>
            </p14:nvContentPartPr>
            <p14:xfrm>
              <a:off x="11210661" y="1363112"/>
              <a:ext cx="23400" cy="2066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9048894-46FA-8193-40E0-3C890CFA6E3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1201661" y="1354112"/>
                <a:ext cx="41040" cy="22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16A5F7D-9461-9570-35D4-995FDD4A414D}"/>
              </a:ext>
            </a:extLst>
          </p:cNvPr>
          <p:cNvGrpSpPr/>
          <p:nvPr/>
        </p:nvGrpSpPr>
        <p:grpSpPr>
          <a:xfrm>
            <a:off x="11193021" y="1156832"/>
            <a:ext cx="333000" cy="113040"/>
            <a:chOff x="11193021" y="932243"/>
            <a:chExt cx="333000" cy="11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E24AB58-7E31-4E71-D758-541ED896A07B}"/>
                    </a:ext>
                  </a:extLst>
                </p14:cNvPr>
                <p14:cNvContentPartPr/>
                <p14:nvPr/>
              </p14:nvContentPartPr>
              <p14:xfrm>
                <a:off x="11193021" y="932243"/>
                <a:ext cx="68760" cy="113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E24AB58-7E31-4E71-D758-541ED896A07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184068" y="923272"/>
                  <a:ext cx="86308" cy="130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87E7C45-5E36-1B37-E408-3D823A5143DB}"/>
                    </a:ext>
                  </a:extLst>
                </p14:cNvPr>
                <p14:cNvContentPartPr/>
                <p14:nvPr/>
              </p14:nvContentPartPr>
              <p14:xfrm>
                <a:off x="11308221" y="977243"/>
                <a:ext cx="79920" cy="55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87E7C45-5E36-1B37-E408-3D823A5143D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299221" y="968243"/>
                  <a:ext cx="97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D9DD81F-38BA-31A3-BBAD-108DD6ECACA2}"/>
                    </a:ext>
                  </a:extLst>
                </p14:cNvPr>
                <p14:cNvContentPartPr/>
                <p14:nvPr/>
              </p14:nvContentPartPr>
              <p14:xfrm>
                <a:off x="11436021" y="968243"/>
                <a:ext cx="90000" cy="50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D9DD81F-38BA-31A3-BBAD-108DD6ECACA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427021" y="959243"/>
                  <a:ext cx="10764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6BFB9B3-874B-DDE7-EB29-389C9CCE3D00}"/>
              </a:ext>
            </a:extLst>
          </p:cNvPr>
          <p:cNvGrpSpPr/>
          <p:nvPr/>
        </p:nvGrpSpPr>
        <p:grpSpPr>
          <a:xfrm>
            <a:off x="8792398" y="952265"/>
            <a:ext cx="146880" cy="303120"/>
            <a:chOff x="8792398" y="727676"/>
            <a:chExt cx="14688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77A1BAF-09F4-3DDD-38EE-1E7A50682712}"/>
                    </a:ext>
                  </a:extLst>
                </p14:cNvPr>
                <p14:cNvContentPartPr/>
                <p14:nvPr/>
              </p14:nvContentPartPr>
              <p14:xfrm>
                <a:off x="8792398" y="772676"/>
                <a:ext cx="27720" cy="167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77A1BAF-09F4-3DDD-38EE-1E7A5068271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783280" y="763676"/>
                  <a:ext cx="45592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06B4AC3-5790-B7F8-A995-10199B2E4A71}"/>
                    </a:ext>
                  </a:extLst>
                </p14:cNvPr>
                <p14:cNvContentPartPr/>
                <p14:nvPr/>
              </p14:nvContentPartPr>
              <p14:xfrm>
                <a:off x="8848198" y="727676"/>
                <a:ext cx="91080" cy="303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06B4AC3-5790-B7F8-A995-10199B2E4A7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39198" y="718676"/>
                  <a:ext cx="10872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04C9F08-35D9-3504-6202-423E7407F515}"/>
              </a:ext>
            </a:extLst>
          </p:cNvPr>
          <p:cNvGrpSpPr/>
          <p:nvPr/>
        </p:nvGrpSpPr>
        <p:grpSpPr>
          <a:xfrm>
            <a:off x="8844181" y="1848166"/>
            <a:ext cx="804960" cy="266400"/>
            <a:chOff x="8844181" y="1623577"/>
            <a:chExt cx="80496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FBBF4C8-47C7-67CC-C5C8-9FDF9CD2E200}"/>
                    </a:ext>
                  </a:extLst>
                </p14:cNvPr>
                <p14:cNvContentPartPr/>
                <p14:nvPr/>
              </p14:nvContentPartPr>
              <p14:xfrm>
                <a:off x="8844181" y="1732297"/>
                <a:ext cx="122400" cy="121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FBBF4C8-47C7-67CC-C5C8-9FDF9CD2E20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835181" y="1723297"/>
                  <a:ext cx="140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1E289C1-5681-8D66-FA62-F573E9AB61A5}"/>
                    </a:ext>
                  </a:extLst>
                </p14:cNvPr>
                <p14:cNvContentPartPr/>
                <p14:nvPr/>
              </p14:nvContentPartPr>
              <p14:xfrm>
                <a:off x="8994661" y="1648417"/>
                <a:ext cx="83160" cy="241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1E289C1-5681-8D66-FA62-F573E9AB61A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985661" y="1639417"/>
                  <a:ext cx="1008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6D6E161-9979-E0BA-3255-D68722BC3E4B}"/>
                    </a:ext>
                  </a:extLst>
                </p14:cNvPr>
                <p14:cNvContentPartPr/>
                <p14:nvPr/>
              </p14:nvContentPartPr>
              <p14:xfrm>
                <a:off x="9153061" y="1700617"/>
                <a:ext cx="28800" cy="131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6D6E161-9979-E0BA-3255-D68722BC3E4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144061" y="1691592"/>
                  <a:ext cx="46440" cy="149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25AE7A7-7771-23F5-BE70-750D0FD7ECA8}"/>
                    </a:ext>
                  </a:extLst>
                </p14:cNvPr>
                <p14:cNvContentPartPr/>
                <p14:nvPr/>
              </p14:nvContentPartPr>
              <p14:xfrm>
                <a:off x="9222901" y="1687657"/>
                <a:ext cx="36360" cy="142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25AE7A7-7771-23F5-BE70-750D0FD7ECA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13901" y="1678634"/>
                  <a:ext cx="54000" cy="1598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FC0A005-7297-B0D1-1E62-2AC423110B93}"/>
                    </a:ext>
                  </a:extLst>
                </p14:cNvPr>
                <p14:cNvContentPartPr/>
                <p14:nvPr/>
              </p14:nvContentPartPr>
              <p14:xfrm>
                <a:off x="9194101" y="1765057"/>
                <a:ext cx="45360" cy="5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FC0A005-7297-B0D1-1E62-2AC423110B9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185101" y="1756057"/>
                  <a:ext cx="63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97CF310-6DAE-1A85-CCC6-5E7516F45C6E}"/>
                    </a:ext>
                  </a:extLst>
                </p14:cNvPr>
                <p14:cNvContentPartPr/>
                <p14:nvPr/>
              </p14:nvContentPartPr>
              <p14:xfrm>
                <a:off x="9304261" y="1775497"/>
                <a:ext cx="83880" cy="114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97CF310-6DAE-1A85-CCC6-5E7516F45C6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295222" y="1766497"/>
                  <a:ext cx="101596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6FBF56F-327F-F40B-DACE-03A78EDD79A1}"/>
                    </a:ext>
                  </a:extLst>
                </p14:cNvPr>
                <p14:cNvContentPartPr/>
                <p14:nvPr/>
              </p14:nvContentPartPr>
              <p14:xfrm>
                <a:off x="9415141" y="1682617"/>
                <a:ext cx="106200" cy="125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6FBF56F-327F-F40B-DACE-03A78EDD79A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406110" y="1673617"/>
                  <a:ext cx="1239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84A1306-0448-E0D4-12C3-5F38EC2AE9DE}"/>
                    </a:ext>
                  </a:extLst>
                </p14:cNvPr>
                <p14:cNvContentPartPr/>
                <p14:nvPr/>
              </p14:nvContentPartPr>
              <p14:xfrm>
                <a:off x="9602341" y="1623577"/>
                <a:ext cx="10440" cy="78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84A1306-0448-E0D4-12C3-5F38EC2AE9D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93020" y="1614618"/>
                  <a:ext cx="28710" cy="9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7088EFF-0D48-01D0-E518-4B1FCCEBA454}"/>
                    </a:ext>
                  </a:extLst>
                </p14:cNvPr>
                <p14:cNvContentPartPr/>
                <p14:nvPr/>
              </p14:nvContentPartPr>
              <p14:xfrm>
                <a:off x="9578581" y="1658137"/>
                <a:ext cx="70560" cy="13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7088EFF-0D48-01D0-E518-4B1FCCEBA45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569581" y="1649137"/>
                  <a:ext cx="88200" cy="309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A37CD2D-5B8E-E568-DC31-AE63AB940860}"/>
              </a:ext>
            </a:extLst>
          </p:cNvPr>
          <p:cNvCxnSpPr/>
          <p:nvPr/>
        </p:nvCxnSpPr>
        <p:spPr>
          <a:xfrm flipV="1">
            <a:off x="6256421" y="691017"/>
            <a:ext cx="0" cy="6086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54DE5FF-0DBF-9C49-6A1C-B2C2FF8A74A6}"/>
              </a:ext>
            </a:extLst>
          </p:cNvPr>
          <p:cNvGrpSpPr/>
          <p:nvPr/>
        </p:nvGrpSpPr>
        <p:grpSpPr>
          <a:xfrm>
            <a:off x="11198777" y="1621708"/>
            <a:ext cx="66240" cy="70560"/>
            <a:chOff x="4642687" y="1370119"/>
            <a:chExt cx="66240" cy="7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689CF58-846B-632D-3F01-23E693BACD8C}"/>
                    </a:ext>
                  </a:extLst>
                </p14:cNvPr>
                <p14:cNvContentPartPr/>
                <p14:nvPr/>
              </p14:nvContentPartPr>
              <p14:xfrm>
                <a:off x="4656367" y="1384519"/>
                <a:ext cx="24120" cy="47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C5D6C71-E7DC-DB62-6DC8-614F4DF979A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647367" y="1375519"/>
                  <a:ext cx="417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52813B9-0D55-01D5-CDFA-2B529B75DF7D}"/>
                    </a:ext>
                  </a:extLst>
                </p14:cNvPr>
                <p14:cNvContentPartPr/>
                <p14:nvPr/>
              </p14:nvContentPartPr>
              <p14:xfrm>
                <a:off x="4669687" y="1378039"/>
                <a:ext cx="21600" cy="49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8EEC4BA-FADA-B895-6E7D-F30EA87295A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60687" y="1369104"/>
                  <a:ext cx="39240" cy="67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6518458-1959-ED7A-ADC2-1ED55C790383}"/>
                    </a:ext>
                  </a:extLst>
                </p14:cNvPr>
                <p14:cNvContentPartPr/>
                <p14:nvPr/>
              </p14:nvContentPartPr>
              <p14:xfrm>
                <a:off x="4642687" y="1370119"/>
                <a:ext cx="50400" cy="63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00170E4-5499-47CC-7ABA-845F293630B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33751" y="1361119"/>
                  <a:ext cx="67915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FC96DE1-921F-3AC2-0FC6-409E35E15A15}"/>
                    </a:ext>
                  </a:extLst>
                </p14:cNvPr>
                <p14:cNvContentPartPr/>
                <p14:nvPr/>
              </p14:nvContentPartPr>
              <p14:xfrm>
                <a:off x="4661767" y="1408279"/>
                <a:ext cx="28800" cy="32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67F0A17-E021-1839-FC49-0DADFC0651D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52878" y="1399279"/>
                  <a:ext cx="46222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45A72C9-4B4F-D9FF-8BD3-35FD154B3F32}"/>
                    </a:ext>
                  </a:extLst>
                </p14:cNvPr>
                <p14:cNvContentPartPr/>
                <p14:nvPr/>
              </p14:nvContentPartPr>
              <p14:xfrm>
                <a:off x="4676527" y="1395319"/>
                <a:ext cx="32400" cy="44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4DF813B-3B84-8953-5B71-D6C14FDD629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667527" y="1386319"/>
                  <a:ext cx="50040" cy="6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3964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81041-9095-CBC8-519B-3E95A89E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 19: Wittig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7BED0-278B-6223-B78B-4E02D14A0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Overall reaction/recipe</a:t>
            </a:r>
          </a:p>
          <a:p>
            <a:r>
              <a:rPr lang="en-US"/>
              <a:t>Stereochemistry (E vs Z) and dependence on ylide structure</a:t>
            </a:r>
          </a:p>
          <a:p>
            <a:endParaRPr lang="en-US"/>
          </a:p>
          <a:p>
            <a:r>
              <a:rPr lang="en-US"/>
              <a:t>Reduction (Hydride transfer) &amp; reaction of Grignard reagents with aldehydes and ketones may be relevant!</a:t>
            </a:r>
          </a:p>
        </p:txBody>
      </p:sp>
    </p:spTree>
    <p:extLst>
      <p:ext uri="{BB962C8B-B14F-4D97-AF65-F5344CB8AC3E}">
        <p14:creationId xmlns:p14="http://schemas.microsoft.com/office/powerpoint/2010/main" val="1536545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B5353-90F7-820C-EB05-49134F5AF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 20: Carboxylic Acid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0DFDB-1B3D-B01F-CDBC-FD4E4996C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2"/>
            <a:ext cx="11065042" cy="52235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Synthesis of carboxylic acids (including oxidation of alcohols</a:t>
            </a:r>
            <a:r>
              <a:rPr lang="en-US"/>
              <a:t>, hydrolysis </a:t>
            </a:r>
            <a:r>
              <a:rPr lang="en-US" dirty="0"/>
              <a:t>of nitriles, &amp; haloform reaction)</a:t>
            </a:r>
          </a:p>
          <a:p>
            <a:r>
              <a:rPr lang="en-US" dirty="0"/>
              <a:t>Acyl transfer reaction mechanisms (general)</a:t>
            </a:r>
          </a:p>
          <a:p>
            <a:pPr lvl="1"/>
            <a:r>
              <a:rPr lang="en-US" dirty="0"/>
              <a:t>Neutral nucleophile + weak acid</a:t>
            </a:r>
          </a:p>
          <a:p>
            <a:pPr lvl="1"/>
            <a:r>
              <a:rPr lang="en-US" dirty="0"/>
              <a:t>Neutral nucleophile + weak base</a:t>
            </a:r>
          </a:p>
          <a:p>
            <a:pPr lvl="1"/>
            <a:r>
              <a:rPr lang="en-US" dirty="0"/>
              <a:t>Anionic nucleophile</a:t>
            </a:r>
          </a:p>
          <a:p>
            <a:pPr lvl="1"/>
            <a:r>
              <a:rPr lang="en-US" dirty="0"/>
              <a:t>I will </a:t>
            </a:r>
            <a:r>
              <a:rPr lang="en-US" i="1" dirty="0"/>
              <a:t>not </a:t>
            </a:r>
            <a:r>
              <a:rPr lang="en-US" dirty="0"/>
              <a:t>ask about any of the “weird” mechanisms with carboxylic acids – (BH</a:t>
            </a:r>
            <a:r>
              <a:rPr lang="en-US" baseline="-25000" dirty="0"/>
              <a:t>3</a:t>
            </a:r>
            <a:r>
              <a:rPr lang="en-US" dirty="0"/>
              <a:t>-THF, LiAlH</a:t>
            </a:r>
            <a:r>
              <a:rPr lang="en-US" baseline="-25000" dirty="0"/>
              <a:t>4</a:t>
            </a:r>
            <a:r>
              <a:rPr lang="en-US" dirty="0"/>
              <a:t>, and SOCl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Synthesis of Esters (via Sn2, Fischer Esterification, </a:t>
            </a:r>
            <a:r>
              <a:rPr lang="en-US" dirty="0" err="1"/>
              <a:t>alcoholysis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r>
              <a:rPr lang="en-US" dirty="0"/>
              <a:t>Synthesis of Acid Chlorides</a:t>
            </a:r>
          </a:p>
          <a:p>
            <a:r>
              <a:rPr lang="en-US" dirty="0"/>
              <a:t>Synthesis of Anhydrides</a:t>
            </a:r>
          </a:p>
          <a:p>
            <a:r>
              <a:rPr lang="en-US" dirty="0"/>
              <a:t>Reactions of Acid Chlorides/Acid Chlorides (react in the same way)</a:t>
            </a:r>
          </a:p>
          <a:p>
            <a:pPr lvl="1"/>
            <a:r>
              <a:rPr lang="en-US" dirty="0"/>
              <a:t>Hydrolysis, </a:t>
            </a:r>
            <a:r>
              <a:rPr lang="en-US" dirty="0" err="1"/>
              <a:t>alcoholysis</a:t>
            </a:r>
            <a:r>
              <a:rPr lang="en-US" dirty="0"/>
              <a:t>, </a:t>
            </a:r>
            <a:r>
              <a:rPr lang="en-US" dirty="0" err="1"/>
              <a:t>aminolysis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25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A3618-94BF-C048-6FA1-EAE6B67AA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 20: Carboxylic Acid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56862-C2B8-9B90-8D72-269D0E86D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2324"/>
            <a:ext cx="10515600" cy="56807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Hydrolysis of Esters (acidic and basic conditions)</a:t>
            </a:r>
          </a:p>
          <a:p>
            <a:r>
              <a:rPr lang="en-US" dirty="0" err="1"/>
              <a:t>LeChatelier’s</a:t>
            </a:r>
            <a:r>
              <a:rPr lang="en-US" dirty="0"/>
              <a:t> principle</a:t>
            </a:r>
          </a:p>
          <a:p>
            <a:r>
              <a:rPr lang="en-US" dirty="0"/>
              <a:t>Synthesis (ammonolysis of Acid Chloride/Anhydride) and hydrolysis of Amides</a:t>
            </a:r>
          </a:p>
          <a:p>
            <a:r>
              <a:rPr lang="en-US" dirty="0" err="1"/>
              <a:t>Weinreb</a:t>
            </a:r>
            <a:r>
              <a:rPr lang="en-US" dirty="0"/>
              <a:t> Amides – reactions with hydride and carbon nucleophiles and difference vs regular Amide</a:t>
            </a:r>
          </a:p>
          <a:p>
            <a:endParaRPr lang="en-US" dirty="0"/>
          </a:p>
          <a:p>
            <a:r>
              <a:rPr lang="en-US" dirty="0"/>
              <a:t>Hydride transfer reagents with: Aldehyde/ketone, Amide, </a:t>
            </a:r>
            <a:r>
              <a:rPr lang="en-US" dirty="0" err="1"/>
              <a:t>Weinreb</a:t>
            </a:r>
            <a:r>
              <a:rPr lang="en-US" dirty="0"/>
              <a:t> Amide, Acid chloride/Anhydride, Ester, and Carboxylic Acid</a:t>
            </a:r>
          </a:p>
          <a:p>
            <a:pPr lvl="1"/>
            <a:r>
              <a:rPr lang="en-US" dirty="0"/>
              <a:t>Know which F.G.’s use which reducing reagents</a:t>
            </a:r>
          </a:p>
          <a:p>
            <a:pPr lvl="1"/>
            <a:r>
              <a:rPr lang="en-US" dirty="0"/>
              <a:t>Know the difference in outcomes for each F.G.! They don’t all have C=O become C-OH….</a:t>
            </a:r>
          </a:p>
          <a:p>
            <a:pPr lvl="2"/>
            <a:r>
              <a:rPr lang="en-US" dirty="0"/>
              <a:t>Final slide of 3/1 handout (Friday before spring break)</a:t>
            </a:r>
          </a:p>
          <a:p>
            <a:r>
              <a:rPr lang="en-US" dirty="0"/>
              <a:t>Grignard and Gilman reagents with all of the above F.G.’s</a:t>
            </a:r>
          </a:p>
          <a:p>
            <a:pPr lvl="1"/>
            <a:r>
              <a:rPr lang="en-US" dirty="0"/>
              <a:t>Except Carboxylic Acids (why not?) and </a:t>
            </a:r>
            <a:r>
              <a:rPr lang="en-US" b="1" i="1" dirty="0"/>
              <a:t>regular</a:t>
            </a:r>
            <a:r>
              <a:rPr lang="en-US" dirty="0"/>
              <a:t> Amides</a:t>
            </a:r>
          </a:p>
          <a:p>
            <a:pPr lvl="1"/>
            <a:r>
              <a:rPr lang="en-US" dirty="0"/>
              <a:t>Know the difference in outcomes! The F.G.’s don’t all react the same way!</a:t>
            </a:r>
          </a:p>
          <a:p>
            <a:r>
              <a:rPr lang="en-US" dirty="0"/>
              <a:t>I will not count off for leaving out the quenching step “ 2)H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 “ </a:t>
            </a:r>
            <a:r>
              <a:rPr lang="en-US" i="1" dirty="0"/>
              <a:t>only if</a:t>
            </a:r>
            <a:r>
              <a:rPr lang="en-US" dirty="0"/>
              <a:t> it doesn’t actually show up in the mechanism (i.e. with a Gilman reagent)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09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F95B9-4D7B-65D7-EA59-7169B56D0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 21: Alpha-carbon reactions (</a:t>
            </a:r>
            <a:r>
              <a:rPr lang="en-US" b="1" i="1"/>
              <a:t>all</a:t>
            </a:r>
            <a:r>
              <a:rPr lang="en-US" b="1"/>
              <a:t> </a:t>
            </a:r>
            <a:r>
              <a:rPr lang="en-US"/>
              <a:t>mechanisms are fair game)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264D6-649B-16D5-5285-EFC8674CE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072629"/>
            <a:ext cx="10744200" cy="5079188"/>
          </a:xfrm>
        </p:spPr>
        <p:txBody>
          <a:bodyPr>
            <a:normAutofit/>
          </a:bodyPr>
          <a:lstStyle/>
          <a:p>
            <a:r>
              <a:rPr lang="en-US" dirty="0"/>
              <a:t>Using </a:t>
            </a:r>
            <a:r>
              <a:rPr lang="en-US" dirty="0" err="1"/>
              <a:t>pKa</a:t>
            </a:r>
            <a:r>
              <a:rPr lang="en-US" dirty="0"/>
              <a:t> table to compare acidity of various functional groups</a:t>
            </a:r>
          </a:p>
          <a:p>
            <a:r>
              <a:rPr lang="en-US" dirty="0"/>
              <a:t>Using </a:t>
            </a:r>
            <a:r>
              <a:rPr lang="en-US" dirty="0" err="1"/>
              <a:t>pKa</a:t>
            </a:r>
            <a:r>
              <a:rPr lang="en-US" dirty="0"/>
              <a:t> table to predict K</a:t>
            </a:r>
            <a:r>
              <a:rPr lang="en-US" baseline="-25000" dirty="0"/>
              <a:t>eq</a:t>
            </a:r>
            <a:r>
              <a:rPr lang="en-US" dirty="0"/>
              <a:t> of an acid-base reaction</a:t>
            </a:r>
          </a:p>
          <a:p>
            <a:r>
              <a:rPr lang="en-US" dirty="0"/>
              <a:t>Comparing acidity: qualitatively</a:t>
            </a:r>
          </a:p>
          <a:p>
            <a:r>
              <a:rPr lang="en-US" dirty="0"/>
              <a:t>Keto-enol tautomerism (acidic and basic conditions)</a:t>
            </a:r>
          </a:p>
          <a:p>
            <a:endParaRPr lang="en-US" dirty="0"/>
          </a:p>
          <a:p>
            <a:r>
              <a:rPr lang="en-US" dirty="0"/>
              <a:t>Alpha-halogenation (acidic and basic conditions)</a:t>
            </a:r>
          </a:p>
          <a:p>
            <a:pPr lvl="1"/>
            <a:r>
              <a:rPr lang="en-US" dirty="0"/>
              <a:t>Regioselectivity under acidic conditions</a:t>
            </a:r>
          </a:p>
          <a:p>
            <a:pPr lvl="1"/>
            <a:r>
              <a:rPr lang="en-US" dirty="0"/>
              <a:t>E2 reaction of mono-halogenated product from acidic conditions</a:t>
            </a:r>
          </a:p>
          <a:p>
            <a:pPr lvl="1"/>
            <a:r>
              <a:rPr lang="en-US" dirty="0"/>
              <a:t>Difference in outcomes acidic vs basic mechanism (and </a:t>
            </a:r>
            <a:r>
              <a:rPr lang="en-US" u="sng" dirty="0"/>
              <a:t>why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Haloform reaction &amp; mechanism</a:t>
            </a:r>
            <a:br>
              <a:rPr lang="en-US" dirty="0"/>
            </a:br>
            <a:endParaRPr lang="en-US" dirty="0"/>
          </a:p>
          <a:p>
            <a:r>
              <a:rPr lang="en-US" dirty="0"/>
              <a:t>Acidity of alpha-carbons (and “double-alpha” protons between two C=O groups)</a:t>
            </a:r>
          </a:p>
        </p:txBody>
      </p:sp>
    </p:spTree>
    <p:extLst>
      <p:ext uri="{BB962C8B-B14F-4D97-AF65-F5344CB8AC3E}">
        <p14:creationId xmlns:p14="http://schemas.microsoft.com/office/powerpoint/2010/main" val="3222248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5200-E70B-C764-F50E-8320350C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 21: Alpha-carbon reactions (</a:t>
            </a:r>
            <a:r>
              <a:rPr lang="en-US" b="1" i="1"/>
              <a:t>all</a:t>
            </a:r>
            <a:r>
              <a:rPr lang="en-US" b="1"/>
              <a:t> </a:t>
            </a:r>
            <a:r>
              <a:rPr lang="en-US"/>
              <a:t>mechanisms are fair game)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D63DC-6056-9C99-DC6A-8744B4FDD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526" y="914400"/>
            <a:ext cx="10772273" cy="5943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(“self”)-Aldol and retro-Aldol reactions</a:t>
            </a:r>
          </a:p>
          <a:p>
            <a:pPr lvl="1"/>
            <a:r>
              <a:rPr lang="en-US" dirty="0"/>
              <a:t>Choice of base and why</a:t>
            </a:r>
          </a:p>
          <a:p>
            <a:r>
              <a:rPr lang="en-US" dirty="0"/>
              <a:t>Cross-Aldol reactions and mechanism</a:t>
            </a:r>
          </a:p>
          <a:p>
            <a:pPr lvl="1"/>
            <a:r>
              <a:rPr lang="en-US" dirty="0"/>
              <a:t>Backtracking steps from product (who was enolate, who was electrophile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Choice of base and why</a:t>
            </a:r>
          </a:p>
          <a:p>
            <a:r>
              <a:rPr lang="en-US" dirty="0"/>
              <a:t>Aldol condensation reaction and </a:t>
            </a:r>
            <a:r>
              <a:rPr lang="en-US" dirty="0" err="1"/>
              <a:t>stereochem</a:t>
            </a:r>
            <a:endParaRPr lang="en-US" dirty="0"/>
          </a:p>
          <a:p>
            <a:r>
              <a:rPr lang="en-US" dirty="0"/>
              <a:t>Intramolecular Aldol </a:t>
            </a:r>
          </a:p>
          <a:p>
            <a:pPr lvl="1"/>
            <a:r>
              <a:rPr lang="en-US" dirty="0"/>
              <a:t>Ring strain! 5- or 6- member rings are the least strained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Claisen Condensation – all the same things as Aldol</a:t>
            </a:r>
          </a:p>
          <a:p>
            <a:pPr lvl="1"/>
            <a:r>
              <a:rPr lang="en-US" dirty="0"/>
              <a:t>Reaction, mechanism, backtracking from product</a:t>
            </a:r>
          </a:p>
          <a:p>
            <a:pPr lvl="1"/>
            <a:r>
              <a:rPr lang="en-US" dirty="0"/>
              <a:t>Choice of base and why</a:t>
            </a:r>
          </a:p>
          <a:p>
            <a:pPr lvl="1"/>
            <a:r>
              <a:rPr lang="en-US" dirty="0"/>
              <a:t>Crossed-Claisen and Intramolecular Claisen</a:t>
            </a:r>
            <a:br>
              <a:rPr lang="en-US" dirty="0"/>
            </a:br>
            <a:endParaRPr lang="en-US" dirty="0"/>
          </a:p>
          <a:p>
            <a:r>
              <a:rPr lang="en-US" dirty="0"/>
              <a:t>Alpha-alkylation</a:t>
            </a:r>
          </a:p>
          <a:p>
            <a:pPr lvl="1"/>
            <a:r>
              <a:rPr lang="en-US" dirty="0"/>
              <a:t>Choice of base – regioselectivity and why</a:t>
            </a:r>
          </a:p>
          <a:p>
            <a:pPr lvl="1"/>
            <a:r>
              <a:rPr lang="en-US" dirty="0"/>
              <a:t>Malonic Ester Synthesis and why we care about it (alpha-alkylated carboxylic acid)</a:t>
            </a:r>
          </a:p>
          <a:p>
            <a:pPr lvl="1"/>
            <a:r>
              <a:rPr lang="en-US" dirty="0"/>
              <a:t>Acetoacetic ester synthesis and why we care about it (alpha-alkylated acetone but with 2</a:t>
            </a:r>
            <a:r>
              <a:rPr lang="en-US" baseline="30000" dirty="0"/>
              <a:t>o</a:t>
            </a:r>
            <a:r>
              <a:rPr lang="en-US" dirty="0"/>
              <a:t> R-X)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26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660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Conjugate Addition  Exam 2 Review</vt:lpstr>
      <vt:lpstr>Conjugate Addition         (21.6)</vt:lpstr>
      <vt:lpstr>1,2- vs 1,4-addition</vt:lpstr>
      <vt:lpstr>1,2- vs 1,4-addition: Strength of Nucleophiles and Regioselectivity</vt:lpstr>
      <vt:lpstr>Ch 19: Wittig Reaction</vt:lpstr>
      <vt:lpstr>Ch 20: Carboxylic Acid Derivatives</vt:lpstr>
      <vt:lpstr>Ch 20: Carboxylic Acid Derivatives</vt:lpstr>
      <vt:lpstr>Ch 21: Alpha-carbon reactions (all mechanisms are fair game)</vt:lpstr>
      <vt:lpstr>Ch 21: Alpha-carbon reactions (all mechanisms are fair game)</vt:lpstr>
      <vt:lpstr>Exam Format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1</cp:revision>
  <cp:lastPrinted>2023-02-13T13:47:05Z</cp:lastPrinted>
  <dcterms:created xsi:type="dcterms:W3CDTF">2022-03-01T00:08:26Z</dcterms:created>
  <dcterms:modified xsi:type="dcterms:W3CDTF">2023-03-29T03:19:49Z</dcterms:modified>
</cp:coreProperties>
</file>