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49" r:id="rId2"/>
    <p:sldId id="477" r:id="rId3"/>
    <p:sldId id="478" r:id="rId4"/>
    <p:sldId id="479" r:id="rId5"/>
    <p:sldId id="481" r:id="rId6"/>
    <p:sldId id="484" r:id="rId7"/>
    <p:sldId id="485" r:id="rId8"/>
    <p:sldId id="482" r:id="rId9"/>
    <p:sldId id="483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BDCE47-5BA2-4BF2-8410-AA9B0C07D908}" v="1049" dt="2023-04-03T01:42:04.006"/>
    <p1510:client id="{4AE02590-10C4-4D94-8CD6-64CCB83F44E5}" v="13" dt="2023-04-03T01:41:11.4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28BB536B-FAB8-4A21-9E9A-0F44E26A5C4C}"/>
    <pc:docChg chg="modSld">
      <pc:chgData name="Tim Cook" userId="d1c7cfb340f2c7ab" providerId="LiveId" clId="{28BB536B-FAB8-4A21-9E9A-0F44E26A5C4C}" dt="2023-02-22T14:40:26.730" v="5" actId="9405"/>
      <pc:docMkLst>
        <pc:docMk/>
      </pc:docMkLst>
      <pc:sldChg chg="addSp delSp modSp mod">
        <pc:chgData name="Tim Cook" userId="d1c7cfb340f2c7ab" providerId="LiveId" clId="{28BB536B-FAB8-4A21-9E9A-0F44E26A5C4C}" dt="2023-02-22T14:40:26.730" v="5" actId="9405"/>
        <pc:sldMkLst>
          <pc:docMk/>
          <pc:sldMk cId="3871655565" sldId="405"/>
        </pc:sldMkLst>
        <pc:inkChg chg="add del">
          <ac:chgData name="Tim Cook" userId="d1c7cfb340f2c7ab" providerId="LiveId" clId="{28BB536B-FAB8-4A21-9E9A-0F44E26A5C4C}" dt="2023-02-22T14:40:13.061" v="1"/>
          <ac:inkMkLst>
            <pc:docMk/>
            <pc:sldMk cId="3871655565" sldId="405"/>
            <ac:inkMk id="3" creationId="{45DE59AD-F19A-755B-4147-4475932C53DA}"/>
          </ac:inkMkLst>
        </pc:inkChg>
        <pc:inkChg chg="add del">
          <ac:chgData name="Tim Cook" userId="d1c7cfb340f2c7ab" providerId="LiveId" clId="{28BB536B-FAB8-4A21-9E9A-0F44E26A5C4C}" dt="2023-02-22T14:40:23.767" v="4"/>
          <ac:inkMkLst>
            <pc:docMk/>
            <pc:sldMk cId="3871655565" sldId="405"/>
            <ac:inkMk id="4" creationId="{5B942653-D170-5B45-7AC6-40B6B523BF18}"/>
          </ac:inkMkLst>
        </pc:inkChg>
        <pc:inkChg chg="add">
          <ac:chgData name="Tim Cook" userId="d1c7cfb340f2c7ab" providerId="LiveId" clId="{28BB536B-FAB8-4A21-9E9A-0F44E26A5C4C}" dt="2023-02-22T14:40:26.730" v="5" actId="9405"/>
          <ac:inkMkLst>
            <pc:docMk/>
            <pc:sldMk cId="3871655565" sldId="405"/>
            <ac:inkMk id="5" creationId="{4487D21B-9E1A-37F5-E97C-52D2EE7D7B4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8" creationId="{39773A08-90D2-834D-DCEA-60BA72E310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59" creationId="{F1F66D74-0510-9DFE-0036-4E79C4262B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0" creationId="{369547A9-4149-68CD-F3ED-8550A40AC8F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1" creationId="{2818F428-E1C3-4468-60E3-D85ED2C3CEF7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2" creationId="{0DF86FDC-F72C-1DF1-F288-0B53BA83233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3" creationId="{E1F2DD42-7E52-52E3-8C45-FCEB323DD39A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4" creationId="{176B7A57-A364-84EC-3EF9-C82DFA0AE2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65" creationId="{FF05EAE0-2573-4D18-19B4-774D9F3197A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6" creationId="{D1381F25-E860-327D-0CAE-F3FE2B3ED6C2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7" creationId="{2A1AF501-4572-894E-932F-29E3436248A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8" creationId="{5DB3732D-EF1E-0BF4-13AE-E948F6D1D13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79" creationId="{CCAC2F2D-E4B8-F2DC-755A-C05CC9050CF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0" creationId="{A77600BD-5869-6F8A-87E9-A99884A7122E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1" creationId="{A137592D-C3AC-A115-864E-D872F8D4E01F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86" creationId="{80DDF126-EC61-1099-9B6A-31A87812B81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0" creationId="{8FA1641E-4D20-A474-8258-A68C6794383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1" creationId="{7E05E763-CB54-D0FE-D642-528DDEF44AEC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3" creationId="{BCC126B0-CDA7-7E14-048F-93242DA47CE8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4" creationId="{A7FB0409-BB77-6FB2-6F00-CFFCC2B73B53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5" creationId="{BD29B977-BF58-4249-BB74-BFA17436D8FB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6" creationId="{19688A62-2938-7536-8D02-5A9C195E3461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99" creationId="{07C73B43-5BB6-A56F-B2E7-87981BA3746D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0" creationId="{6D21F553-DCBC-C8CE-15A1-DD6C887E40D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1" creationId="{025E5C68-946A-0557-73BD-97EB78FB4524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2" creationId="{9A952177-0F14-B5BF-DC24-104A6BAF3855}"/>
          </ac:inkMkLst>
        </pc:inkChg>
        <pc:inkChg chg="mod">
          <ac:chgData name="Tim Cook" userId="d1c7cfb340f2c7ab" providerId="LiveId" clId="{28BB536B-FAB8-4A21-9E9A-0F44E26A5C4C}" dt="2023-02-22T14:40:19.021" v="2" actId="1076"/>
          <ac:inkMkLst>
            <pc:docMk/>
            <pc:sldMk cId="3871655565" sldId="405"/>
            <ac:inkMk id="103" creationId="{A0F0493D-4CD2-AC20-8252-ABE6CDDE1223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F2AF4ED8-12A0-4EA4-876A-83C50D36C513}"/>
    <pc:docChg chg="undo custSel addSld delSld modSld">
      <pc:chgData name="Tim Cook" userId="d1c7cfb340f2c7ab" providerId="LiveId" clId="{F2AF4ED8-12A0-4EA4-876A-83C50D36C513}" dt="2023-03-24T00:34:44.699" v="301" actId="1076"/>
      <pc:docMkLst>
        <pc:docMk/>
      </pc:docMkLst>
      <pc:sldChg chg="del">
        <pc:chgData name="Tim Cook" userId="d1c7cfb340f2c7ab" providerId="LiveId" clId="{F2AF4ED8-12A0-4EA4-876A-83C50D36C513}" dt="2023-03-23T23:47:49.609" v="0" actId="47"/>
        <pc:sldMkLst>
          <pc:docMk/>
          <pc:sldMk cId="4053217528" sldId="451"/>
        </pc:sldMkLst>
      </pc:sldChg>
      <pc:sldChg chg="del">
        <pc:chgData name="Tim Cook" userId="d1c7cfb340f2c7ab" providerId="LiveId" clId="{F2AF4ED8-12A0-4EA4-876A-83C50D36C513}" dt="2023-03-23T23:47:49.821" v="1" actId="47"/>
        <pc:sldMkLst>
          <pc:docMk/>
          <pc:sldMk cId="2589208940" sldId="452"/>
        </pc:sldMkLst>
      </pc:sldChg>
      <pc:sldChg chg="del">
        <pc:chgData name="Tim Cook" userId="d1c7cfb340f2c7ab" providerId="LiveId" clId="{F2AF4ED8-12A0-4EA4-876A-83C50D36C513}" dt="2023-03-23T23:47:50.123" v="2" actId="47"/>
        <pc:sldMkLst>
          <pc:docMk/>
          <pc:sldMk cId="921114455" sldId="453"/>
        </pc:sldMkLst>
      </pc:sldChg>
      <pc:sldChg chg="del">
        <pc:chgData name="Tim Cook" userId="d1c7cfb340f2c7ab" providerId="LiveId" clId="{F2AF4ED8-12A0-4EA4-876A-83C50D36C513}" dt="2023-03-23T23:47:50.625" v="3" actId="47"/>
        <pc:sldMkLst>
          <pc:docMk/>
          <pc:sldMk cId="1188232337" sldId="454"/>
        </pc:sldMkLst>
      </pc:sldChg>
      <pc:sldChg chg="del">
        <pc:chgData name="Tim Cook" userId="d1c7cfb340f2c7ab" providerId="LiveId" clId="{F2AF4ED8-12A0-4EA4-876A-83C50D36C513}" dt="2023-03-23T23:47:50.760" v="4" actId="47"/>
        <pc:sldMkLst>
          <pc:docMk/>
          <pc:sldMk cId="1381959363" sldId="455"/>
        </pc:sldMkLst>
      </pc:sldChg>
      <pc:sldChg chg="del">
        <pc:chgData name="Tim Cook" userId="d1c7cfb340f2c7ab" providerId="LiveId" clId="{F2AF4ED8-12A0-4EA4-876A-83C50D36C513}" dt="2023-03-23T23:48:19.658" v="6" actId="47"/>
        <pc:sldMkLst>
          <pc:docMk/>
          <pc:sldMk cId="3776161612" sldId="456"/>
        </pc:sldMkLst>
      </pc:sldChg>
      <pc:sldChg chg="add">
        <pc:chgData name="Tim Cook" userId="d1c7cfb340f2c7ab" providerId="LiveId" clId="{F2AF4ED8-12A0-4EA4-876A-83C50D36C513}" dt="2023-03-23T23:48:18.293" v="5"/>
        <pc:sldMkLst>
          <pc:docMk/>
          <pc:sldMk cId="4048246225" sldId="459"/>
        </pc:sldMkLst>
      </pc:sldChg>
      <pc:sldChg chg="delSp modSp new mod">
        <pc:chgData name="Tim Cook" userId="d1c7cfb340f2c7ab" providerId="LiveId" clId="{F2AF4ED8-12A0-4EA4-876A-83C50D36C513}" dt="2023-03-23T23:49:37.718" v="65" actId="478"/>
        <pc:sldMkLst>
          <pc:docMk/>
          <pc:sldMk cId="21017805" sldId="460"/>
        </pc:sldMkLst>
        <pc:spChg chg="mod">
          <ac:chgData name="Tim Cook" userId="d1c7cfb340f2c7ab" providerId="LiveId" clId="{F2AF4ED8-12A0-4EA4-876A-83C50D36C513}" dt="2023-03-23T23:49:35.366" v="64" actId="313"/>
          <ac:spMkLst>
            <pc:docMk/>
            <pc:sldMk cId="21017805" sldId="460"/>
            <ac:spMk id="2" creationId="{1B8E021F-E4E5-7DBA-29E5-9E317BB8F464}"/>
          </ac:spMkLst>
        </pc:spChg>
        <pc:spChg chg="del">
          <ac:chgData name="Tim Cook" userId="d1c7cfb340f2c7ab" providerId="LiveId" clId="{F2AF4ED8-12A0-4EA4-876A-83C50D36C513}" dt="2023-03-23T23:49:37.718" v="65" actId="478"/>
          <ac:spMkLst>
            <pc:docMk/>
            <pc:sldMk cId="21017805" sldId="460"/>
            <ac:spMk id="3" creationId="{234F25AF-1D40-F5C1-A87C-0D0DB3AA2F98}"/>
          </ac:spMkLst>
        </pc:spChg>
      </pc:sldChg>
      <pc:sldChg chg="delSp modSp new mod">
        <pc:chgData name="Tim Cook" userId="d1c7cfb340f2c7ab" providerId="LiveId" clId="{F2AF4ED8-12A0-4EA4-876A-83C50D36C513}" dt="2023-03-23T23:50:44.307" v="128" actId="478"/>
        <pc:sldMkLst>
          <pc:docMk/>
          <pc:sldMk cId="365444213" sldId="461"/>
        </pc:sldMkLst>
        <pc:spChg chg="mod">
          <ac:chgData name="Tim Cook" userId="d1c7cfb340f2c7ab" providerId="LiveId" clId="{F2AF4ED8-12A0-4EA4-876A-83C50D36C513}" dt="2023-03-23T23:50:26.049" v="127" actId="20577"/>
          <ac:spMkLst>
            <pc:docMk/>
            <pc:sldMk cId="365444213" sldId="461"/>
            <ac:spMk id="2" creationId="{E2FE2FED-A9AA-DB53-8704-3ADF9CC65FD7}"/>
          </ac:spMkLst>
        </pc:spChg>
        <pc:spChg chg="del">
          <ac:chgData name="Tim Cook" userId="d1c7cfb340f2c7ab" providerId="LiveId" clId="{F2AF4ED8-12A0-4EA4-876A-83C50D36C513}" dt="2023-03-23T23:50:44.307" v="128" actId="478"/>
          <ac:spMkLst>
            <pc:docMk/>
            <pc:sldMk cId="365444213" sldId="461"/>
            <ac:spMk id="3" creationId="{1F25CE42-3E88-A6B3-399E-837A53A1E067}"/>
          </ac:spMkLst>
        </pc:spChg>
      </pc:sldChg>
      <pc:sldChg chg="delSp modSp new mod">
        <pc:chgData name="Tim Cook" userId="d1c7cfb340f2c7ab" providerId="LiveId" clId="{F2AF4ED8-12A0-4EA4-876A-83C50D36C513}" dt="2023-03-23T23:55:00.128" v="286" actId="478"/>
        <pc:sldMkLst>
          <pc:docMk/>
          <pc:sldMk cId="1618069129" sldId="462"/>
        </pc:sldMkLst>
        <pc:spChg chg="mod">
          <ac:chgData name="Tim Cook" userId="d1c7cfb340f2c7ab" providerId="LiveId" clId="{F2AF4ED8-12A0-4EA4-876A-83C50D36C513}" dt="2023-03-23T23:53:04.506" v="173" actId="113"/>
          <ac:spMkLst>
            <pc:docMk/>
            <pc:sldMk cId="1618069129" sldId="462"/>
            <ac:spMk id="2" creationId="{2B1AAD78-75C1-C288-7CF7-2FD4AAD386D3}"/>
          </ac:spMkLst>
        </pc:spChg>
        <pc:spChg chg="del">
          <ac:chgData name="Tim Cook" userId="d1c7cfb340f2c7ab" providerId="LiveId" clId="{F2AF4ED8-12A0-4EA4-876A-83C50D36C513}" dt="2023-03-23T23:55:00.128" v="286" actId="478"/>
          <ac:spMkLst>
            <pc:docMk/>
            <pc:sldMk cId="1618069129" sldId="462"/>
            <ac:spMk id="3" creationId="{0E810F78-2C1A-84CE-0EB1-EBB6E6CB561D}"/>
          </ac:spMkLst>
        </pc:spChg>
      </pc:sldChg>
      <pc:sldChg chg="delSp modSp new mod">
        <pc:chgData name="Tim Cook" userId="d1c7cfb340f2c7ab" providerId="LiveId" clId="{F2AF4ED8-12A0-4EA4-876A-83C50D36C513}" dt="2023-03-24T00:29:20.526" v="291" actId="1076"/>
        <pc:sldMkLst>
          <pc:docMk/>
          <pc:sldMk cId="3335481930" sldId="463"/>
        </pc:sldMkLst>
        <pc:spChg chg="mod">
          <ac:chgData name="Tim Cook" userId="d1c7cfb340f2c7ab" providerId="LiveId" clId="{F2AF4ED8-12A0-4EA4-876A-83C50D36C513}" dt="2023-03-24T00:01:57.803" v="288" actId="20577"/>
          <ac:spMkLst>
            <pc:docMk/>
            <pc:sldMk cId="3335481930" sldId="463"/>
            <ac:spMk id="2" creationId="{F9AE0E81-66AB-ECCB-A4EE-442ECA667B22}"/>
          </ac:spMkLst>
        </pc:spChg>
        <pc:spChg chg="del">
          <ac:chgData name="Tim Cook" userId="d1c7cfb340f2c7ab" providerId="LiveId" clId="{F2AF4ED8-12A0-4EA4-876A-83C50D36C513}" dt="2023-03-23T23:55:01.488" v="287" actId="478"/>
          <ac:spMkLst>
            <pc:docMk/>
            <pc:sldMk cId="3335481930" sldId="463"/>
            <ac:spMk id="3" creationId="{A3F2521E-A999-1012-E9FA-2C7DA8B21FC3}"/>
          </ac:spMkLst>
        </pc:s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8" creationId="{48832752-9AA4-2177-31C5-210F3CCCE1AE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5" creationId="{F701D08C-1733-78DB-585C-CF55B94FC6EC}"/>
          </ac:grpSpMkLst>
        </pc:grpChg>
        <pc:grpChg chg="mod">
          <ac:chgData name="Tim Cook" userId="d1c7cfb340f2c7ab" providerId="LiveId" clId="{F2AF4ED8-12A0-4EA4-876A-83C50D36C513}" dt="2023-03-24T00:25:55.404" v="289" actId="208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F2AF4ED8-12A0-4EA4-876A-83C50D36C513}" dt="2023-03-24T00:26:00.257" v="290" actId="208"/>
          <ac:grpSpMkLst>
            <pc:docMk/>
            <pc:sldMk cId="3335481930" sldId="463"/>
            <ac:grpSpMk id="143" creationId="{206A68A3-FEC8-5437-2223-7D6C4504DD59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172" creationId="{4A00CAD6-441E-6792-3250-02A7E1C0000F}"/>
          </ac:grpSpMkLst>
        </pc:grpChg>
        <pc:grpChg chg="mod">
          <ac:chgData name="Tim Cook" userId="d1c7cfb340f2c7ab" providerId="LiveId" clId="{F2AF4ED8-12A0-4EA4-876A-83C50D36C513}" dt="2023-03-24T00:29:20.526" v="291" actId="1076"/>
          <ac:grpSpMkLst>
            <pc:docMk/>
            <pc:sldMk cId="3335481930" sldId="463"/>
            <ac:grpSpMk id="225" creationId="{DF4ABC7E-99B0-0AFD-D0FD-FE6DADB8B413}"/>
          </ac:grpSpMkLst>
        </pc:grp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25" creationId="{827B5228-8301-932F-5A83-FE71BF1C6EB1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48" creationId="{69FE5102-31AD-70DB-7DDB-CE4B5A4E3A16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50" creationId="{EF74AF30-666D-5FA8-AB73-4D9B032609D8}"/>
          </ac:inkMkLst>
        </pc:inkChg>
        <pc:inkChg chg="mod">
          <ac:chgData name="Tim Cook" userId="d1c7cfb340f2c7ab" providerId="LiveId" clId="{F2AF4ED8-12A0-4EA4-876A-83C50D36C513}" dt="2023-03-24T00:29:20.526" v="291" actId="1076"/>
          <ac:inkMkLst>
            <pc:docMk/>
            <pc:sldMk cId="3335481930" sldId="463"/>
            <ac:inkMk id="146" creationId="{959C0637-F8FD-344C-977C-2C219E7BD47C}"/>
          </ac:inkMkLst>
        </pc:inkChg>
      </pc:sldChg>
      <pc:sldChg chg="addSp delSp modSp new mod">
        <pc:chgData name="Tim Cook" userId="d1c7cfb340f2c7ab" providerId="LiveId" clId="{F2AF4ED8-12A0-4EA4-876A-83C50D36C513}" dt="2023-03-24T00:34:44.699" v="301" actId="1076"/>
        <pc:sldMkLst>
          <pc:docMk/>
          <pc:sldMk cId="3075272184" sldId="464"/>
        </pc:sldMkLst>
        <pc:spChg chg="mod">
          <ac:chgData name="Tim Cook" userId="d1c7cfb340f2c7ab" providerId="LiveId" clId="{F2AF4ED8-12A0-4EA4-876A-83C50D36C513}" dt="2023-03-24T00:34:40.644" v="300" actId="1076"/>
          <ac:spMkLst>
            <pc:docMk/>
            <pc:sldMk cId="3075272184" sldId="464"/>
            <ac:spMk id="2" creationId="{C3AF3B2D-4FA0-FED7-E620-385EEC150590}"/>
          </ac:spMkLst>
        </pc:spChg>
        <pc:spChg chg="del">
          <ac:chgData name="Tim Cook" userId="d1c7cfb340f2c7ab" providerId="LiveId" clId="{F2AF4ED8-12A0-4EA4-876A-83C50D36C513}" dt="2023-03-23T23:54:57.392" v="285" actId="478"/>
          <ac:spMkLst>
            <pc:docMk/>
            <pc:sldMk cId="3075272184" sldId="464"/>
            <ac:spMk id="3" creationId="{49B40DB5-C380-7073-477B-DB1BE231BBC4}"/>
          </ac:spMkLst>
        </pc:spChg>
        <pc:grpChg chg="mod">
          <ac:chgData name="Tim Cook" userId="d1c7cfb340f2c7ab" providerId="LiveId" clId="{F2AF4ED8-12A0-4EA4-876A-83C50D36C513}" dt="2023-03-24T00:34:44.699" v="301" actId="1076"/>
          <ac:grpSpMkLst>
            <pc:docMk/>
            <pc:sldMk cId="3075272184" sldId="464"/>
            <ac:grpSpMk id="71" creationId="{1204E25F-DAB3-04D8-26DF-1E838F3CE4E2}"/>
          </ac:grpSpMkLst>
        </pc:grpChg>
        <pc:grpChg chg="mod">
          <ac:chgData name="Tim Cook" userId="d1c7cfb340f2c7ab" providerId="LiveId" clId="{F2AF4ED8-12A0-4EA4-876A-83C50D36C513}" dt="2023-03-24T00:34:36.391" v="296" actId="1076"/>
          <ac:grpSpMkLst>
            <pc:docMk/>
            <pc:sldMk cId="3075272184" sldId="464"/>
            <ac:grpSpMk id="107" creationId="{3E994D92-687E-60A4-3CE7-20D5F25C10F7}"/>
          </ac:grpSpMkLst>
        </pc:grp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2" creationId="{CFBFBE2D-4931-77F4-BC0D-412CC41A889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3" creationId="{D1F73F26-4DEF-82FD-D7D6-9C6B6CC6CF86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4" creationId="{F7BA15F4-11AA-7F44-275C-E8728F9FE93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5" creationId="{8640ACE4-84F7-C2B3-E6D7-6898D1947049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6" creationId="{7658FF68-F352-CB4F-D2A9-172021861802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7" creationId="{2B969EDE-B072-A866-0B6A-2E186479257E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29" creationId="{78668BA3-1E58-62E7-F117-1A3B769E204C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30" creationId="{7363532F-7A77-67F0-BAFA-24EC9F03A8E7}"/>
          </ac:inkMkLst>
        </pc:inkChg>
        <pc:inkChg chg="mod">
          <ac:chgData name="Tim Cook" userId="d1c7cfb340f2c7ab" providerId="LiveId" clId="{F2AF4ED8-12A0-4EA4-876A-83C50D36C513}" dt="2023-03-24T00:34:44.699" v="301" actId="1076"/>
          <ac:inkMkLst>
            <pc:docMk/>
            <pc:sldMk cId="3075272184" sldId="464"/>
            <ac:inkMk id="67" creationId="{9EB65465-0B64-3D52-DB38-28DC6B7295EC}"/>
          </ac:inkMkLst>
        </pc:inkChg>
        <pc:cxnChg chg="add mod">
          <ac:chgData name="Tim Cook" userId="d1c7cfb340f2c7ab" providerId="LiveId" clId="{F2AF4ED8-12A0-4EA4-876A-83C50D36C513}" dt="2023-03-24T00:34:22.395" v="293" actId="208"/>
          <ac:cxnSpMkLst>
            <pc:docMk/>
            <pc:sldMk cId="3075272184" sldId="464"/>
            <ac:cxnSpMk id="164" creationId="{BC63CC65-5088-D6AE-A013-09D89194C25F}"/>
          </ac:cxnSpMkLst>
        </pc:cxnChg>
        <pc:cxnChg chg="add mod">
          <ac:chgData name="Tim Cook" userId="d1c7cfb340f2c7ab" providerId="LiveId" clId="{F2AF4ED8-12A0-4EA4-876A-83C50D36C513}" dt="2023-03-24T00:34:31.556" v="295" actId="1076"/>
          <ac:cxnSpMkLst>
            <pc:docMk/>
            <pc:sldMk cId="3075272184" sldId="464"/>
            <ac:cxnSpMk id="165" creationId="{388F390C-4C60-FCC8-182D-0C4DA6899D32}"/>
          </ac:cxnSpMkLst>
        </pc:cxnChg>
      </pc:sld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0361C28D-FFDE-4344-9ECD-E3E1D577753E}"/>
    <pc:docChg chg="undo custSel addSld delSld modSld sldOrd">
      <pc:chgData name="Tim Cook" userId="d1c7cfb340f2c7ab" providerId="LiveId" clId="{0361C28D-FFDE-4344-9ECD-E3E1D577753E}" dt="2023-02-24T04:23:21.444" v="1250" actId="1076"/>
      <pc:docMkLst>
        <pc:docMk/>
      </pc:docMkLst>
      <pc:sldChg chg="addSp delSp modSp mod">
        <pc:chgData name="Tim Cook" userId="d1c7cfb340f2c7ab" providerId="LiveId" clId="{0361C28D-FFDE-4344-9ECD-E3E1D577753E}" dt="2023-02-24T03:23:46.335" v="678" actId="20577"/>
        <pc:sldMkLst>
          <pc:docMk/>
          <pc:sldMk cId="72713086" sldId="315"/>
        </pc:sldMkLst>
        <pc:spChg chg="mod">
          <ac:chgData name="Tim Cook" userId="d1c7cfb340f2c7ab" providerId="LiveId" clId="{0361C28D-FFDE-4344-9ECD-E3E1D577753E}" dt="2023-02-24T03:23:43.463" v="67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61C28D-FFDE-4344-9ECD-E3E1D577753E}" dt="2023-02-24T03:23:46.335" v="678" actId="20577"/>
          <ac:spMkLst>
            <pc:docMk/>
            <pc:sldMk cId="72713086" sldId="315"/>
            <ac:spMk id="3" creationId="{A94FCE5F-A413-9FBF-9B5B-E1CBC0242358}"/>
          </ac:spMkLst>
        </pc:spChg>
        <pc:graphicFrameChg chg="add del mod">
          <ac:chgData name="Tim Cook" userId="d1c7cfb340f2c7ab" providerId="LiveId" clId="{0361C28D-FFDE-4344-9ECD-E3E1D577753E}" dt="2023-02-24T03:06:01.734" v="7"/>
          <ac:graphicFrameMkLst>
            <pc:docMk/>
            <pc:sldMk cId="72713086" sldId="315"/>
            <ac:graphicFrameMk id="4" creationId="{A0F7EB68-205E-9C38-CF58-A12621838BED}"/>
          </ac:graphicFrameMkLst>
        </pc:graphicFrameChg>
      </pc:sldChg>
      <pc:sldChg chg="del">
        <pc:chgData name="Tim Cook" userId="d1c7cfb340f2c7ab" providerId="LiveId" clId="{0361C28D-FFDE-4344-9ECD-E3E1D577753E}" dt="2023-02-24T03:05:50.054" v="0" actId="47"/>
        <pc:sldMkLst>
          <pc:docMk/>
          <pc:sldMk cId="4202178174" sldId="402"/>
        </pc:sldMkLst>
      </pc:sldChg>
      <pc:sldChg chg="del">
        <pc:chgData name="Tim Cook" userId="d1c7cfb340f2c7ab" providerId="LiveId" clId="{0361C28D-FFDE-4344-9ECD-E3E1D577753E}" dt="2023-02-24T03:05:50.922" v="2" actId="47"/>
        <pc:sldMkLst>
          <pc:docMk/>
          <pc:sldMk cId="1977749261" sldId="403"/>
        </pc:sldMkLst>
      </pc:sldChg>
      <pc:sldChg chg="del">
        <pc:chgData name="Tim Cook" userId="d1c7cfb340f2c7ab" providerId="LiveId" clId="{0361C28D-FFDE-4344-9ECD-E3E1D577753E}" dt="2023-02-24T03:05:51.345" v="3" actId="47"/>
        <pc:sldMkLst>
          <pc:docMk/>
          <pc:sldMk cId="2837477268" sldId="404"/>
        </pc:sldMkLst>
      </pc:sldChg>
      <pc:sldChg chg="del">
        <pc:chgData name="Tim Cook" userId="d1c7cfb340f2c7ab" providerId="LiveId" clId="{0361C28D-FFDE-4344-9ECD-E3E1D577753E}" dt="2023-02-24T03:05:52.203" v="4" actId="47"/>
        <pc:sldMkLst>
          <pc:docMk/>
          <pc:sldMk cId="3871655565" sldId="405"/>
        </pc:sldMkLst>
      </pc:sldChg>
      <pc:sldChg chg="del">
        <pc:chgData name="Tim Cook" userId="d1c7cfb340f2c7ab" providerId="LiveId" clId="{0361C28D-FFDE-4344-9ECD-E3E1D577753E}" dt="2023-02-24T04:16:03.879" v="1249" actId="2696"/>
        <pc:sldMkLst>
          <pc:docMk/>
          <pc:sldMk cId="3079093969" sldId="406"/>
        </pc:sldMkLst>
      </pc:sldChg>
      <pc:sldChg chg="del">
        <pc:chgData name="Tim Cook" userId="d1c7cfb340f2c7ab" providerId="LiveId" clId="{0361C28D-FFDE-4344-9ECD-E3E1D577753E}" dt="2023-02-24T03:05:53.903" v="5" actId="47"/>
        <pc:sldMkLst>
          <pc:docMk/>
          <pc:sldMk cId="847187" sldId="407"/>
        </pc:sldMkLst>
      </pc:sldChg>
      <pc:sldChg chg="addSp delSp modSp new mod">
        <pc:chgData name="Tim Cook" userId="d1c7cfb340f2c7ab" providerId="LiveId" clId="{0361C28D-FFDE-4344-9ECD-E3E1D577753E}" dt="2023-02-24T03:07:45.240" v="30" actId="1076"/>
        <pc:sldMkLst>
          <pc:docMk/>
          <pc:sldMk cId="865509786" sldId="407"/>
        </pc:sldMkLst>
        <pc:spChg chg="del">
          <ac:chgData name="Tim Cook" userId="d1c7cfb340f2c7ab" providerId="LiveId" clId="{0361C28D-FFDE-4344-9ECD-E3E1D577753E}" dt="2023-02-24T03:06:07.521" v="10" actId="478"/>
          <ac:spMkLst>
            <pc:docMk/>
            <pc:sldMk cId="865509786" sldId="407"/>
            <ac:spMk id="2" creationId="{15C1CBCC-CCAB-8D85-6C2A-4A02EC9960AE}"/>
          </ac:spMkLst>
        </pc:spChg>
        <pc:spChg chg="del">
          <ac:chgData name="Tim Cook" userId="d1c7cfb340f2c7ab" providerId="LiveId" clId="{0361C28D-FFDE-4344-9ECD-E3E1D577753E}" dt="2023-02-24T03:06:05.854" v="9" actId="478"/>
          <ac:spMkLst>
            <pc:docMk/>
            <pc:sldMk cId="865509786" sldId="407"/>
            <ac:spMk id="3" creationId="{A1B1251F-DEBF-E2C1-311F-ED6E13596D10}"/>
          </ac:spMkLst>
        </pc:spChg>
        <pc:graphicFrameChg chg="add del mod">
          <ac:chgData name="Tim Cook" userId="d1c7cfb340f2c7ab" providerId="LiveId" clId="{0361C28D-FFDE-4344-9ECD-E3E1D577753E}" dt="2023-02-24T03:06:14.261" v="12" actId="478"/>
          <ac:graphicFrameMkLst>
            <pc:docMk/>
            <pc:sldMk cId="865509786" sldId="407"/>
            <ac:graphicFrameMk id="4" creationId="{C3C569BC-5DF8-1EC2-5526-FF8A3F97B955}"/>
          </ac:graphicFrameMkLst>
        </pc:graphicFrameChg>
        <pc:graphicFrameChg chg="add del mod">
          <ac:chgData name="Tim Cook" userId="d1c7cfb340f2c7ab" providerId="LiveId" clId="{0361C28D-FFDE-4344-9ECD-E3E1D577753E}" dt="2023-02-24T03:06:53.083" v="17" actId="478"/>
          <ac:graphicFrameMkLst>
            <pc:docMk/>
            <pc:sldMk cId="865509786" sldId="407"/>
            <ac:graphicFrameMk id="5" creationId="{8B3F443E-BBFB-7244-A358-F799A72341C8}"/>
          </ac:graphicFrameMkLst>
        </pc:graphicFrameChg>
        <pc:picChg chg="add del mod">
          <ac:chgData name="Tim Cook" userId="d1c7cfb340f2c7ab" providerId="LiveId" clId="{0361C28D-FFDE-4344-9ECD-E3E1D577753E}" dt="2023-02-24T03:07:30.192" v="21" actId="478"/>
          <ac:picMkLst>
            <pc:docMk/>
            <pc:sldMk cId="865509786" sldId="407"/>
            <ac:picMk id="7" creationId="{251E9828-CE69-08D0-1207-765C3C69864C}"/>
          </ac:picMkLst>
        </pc:picChg>
        <pc:picChg chg="add mod">
          <ac:chgData name="Tim Cook" userId="d1c7cfb340f2c7ab" providerId="LiveId" clId="{0361C28D-FFDE-4344-9ECD-E3E1D577753E}" dt="2023-02-24T03:07:45.240" v="30" actId="1076"/>
          <ac:picMkLst>
            <pc:docMk/>
            <pc:sldMk cId="865509786" sldId="407"/>
            <ac:picMk id="8" creationId="{C7F88453-800B-9426-73EA-6CB51104ACCB}"/>
          </ac:picMkLst>
        </pc:picChg>
      </pc:sldChg>
      <pc:sldChg chg="modSp new mod">
        <pc:chgData name="Tim Cook" userId="d1c7cfb340f2c7ab" providerId="LiveId" clId="{0361C28D-FFDE-4344-9ECD-E3E1D577753E}" dt="2023-02-24T03:55:58.383" v="1215" actId="20577"/>
        <pc:sldMkLst>
          <pc:docMk/>
          <pc:sldMk cId="895363669" sldId="408"/>
        </pc:sldMkLst>
        <pc:spChg chg="mod">
          <ac:chgData name="Tim Cook" userId="d1c7cfb340f2c7ab" providerId="LiveId" clId="{0361C28D-FFDE-4344-9ECD-E3E1D577753E}" dt="2023-02-24T03:11:11.424" v="517" actId="20577"/>
          <ac:spMkLst>
            <pc:docMk/>
            <pc:sldMk cId="895363669" sldId="408"/>
            <ac:spMk id="2" creationId="{E5B24B39-ECC6-A83D-983B-D28A6B36DD2C}"/>
          </ac:spMkLst>
        </pc:spChg>
        <pc:spChg chg="mod">
          <ac:chgData name="Tim Cook" userId="d1c7cfb340f2c7ab" providerId="LiveId" clId="{0361C28D-FFDE-4344-9ECD-E3E1D577753E}" dt="2023-02-24T03:55:58.383" v="1215" actId="20577"/>
          <ac:spMkLst>
            <pc:docMk/>
            <pc:sldMk cId="895363669" sldId="408"/>
            <ac:spMk id="3" creationId="{2ADCE5B9-DA9E-BB7E-EC24-CA6CB49FE021}"/>
          </ac:spMkLst>
        </pc:spChg>
      </pc:sldChg>
      <pc:sldChg chg="addSp delSp modSp new del mod ord">
        <pc:chgData name="Tim Cook" userId="d1c7cfb340f2c7ab" providerId="LiveId" clId="{0361C28D-FFDE-4344-9ECD-E3E1D577753E}" dt="2023-02-24T03:08:48.639" v="48" actId="47"/>
        <pc:sldMkLst>
          <pc:docMk/>
          <pc:sldMk cId="1399358091" sldId="408"/>
        </pc:sldMkLst>
        <pc:spChg chg="del">
          <ac:chgData name="Tim Cook" userId="d1c7cfb340f2c7ab" providerId="LiveId" clId="{0361C28D-FFDE-4344-9ECD-E3E1D577753E}" dt="2023-02-24T03:08:03.242" v="34" actId="478"/>
          <ac:spMkLst>
            <pc:docMk/>
            <pc:sldMk cId="1399358091" sldId="408"/>
            <ac:spMk id="2" creationId="{489197CF-D612-C180-42A4-A81824AD6866}"/>
          </ac:spMkLst>
        </pc:spChg>
        <pc:spChg chg="add del">
          <ac:chgData name="Tim Cook" userId="d1c7cfb340f2c7ab" providerId="LiveId" clId="{0361C28D-FFDE-4344-9ECD-E3E1D577753E}" dt="2023-02-24T03:08:13.243" v="43"/>
          <ac:spMkLst>
            <pc:docMk/>
            <pc:sldMk cId="1399358091" sldId="408"/>
            <ac:spMk id="3" creationId="{0953D15C-106F-6ED2-CA26-D7795E52C3BA}"/>
          </ac:spMkLst>
        </pc:spChg>
        <pc:graphicFrameChg chg="add mod">
          <ac:chgData name="Tim Cook" userId="d1c7cfb340f2c7ab" providerId="LiveId" clId="{0361C28D-FFDE-4344-9ECD-E3E1D577753E}" dt="2023-02-24T03:08:02.033" v="33"/>
          <ac:graphicFrameMkLst>
            <pc:docMk/>
            <pc:sldMk cId="1399358091" sldId="408"/>
            <ac:graphicFrameMk id="4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0.237" v="41"/>
          <ac:graphicFrameMkLst>
            <pc:docMk/>
            <pc:sldMk cId="1399358091" sldId="408"/>
            <ac:graphicFrameMk id="5" creationId="{8B3F443E-BBFB-7244-A358-F799A72341C8}"/>
          </ac:graphicFrameMkLst>
        </pc:graphicFrameChg>
        <pc:graphicFrameChg chg="add mod">
          <ac:chgData name="Tim Cook" userId="d1c7cfb340f2c7ab" providerId="LiveId" clId="{0361C28D-FFDE-4344-9ECD-E3E1D577753E}" dt="2023-02-24T03:08:18.223" v="45" actId="14100"/>
          <ac:graphicFrameMkLst>
            <pc:docMk/>
            <pc:sldMk cId="1399358091" sldId="408"/>
            <ac:graphicFrameMk id="6" creationId="{8B3F443E-BBFB-7244-A358-F799A72341C8}"/>
          </ac:graphicFrameMkLst>
        </pc:graphicFrameChg>
      </pc:sldChg>
      <pc:sldChg chg="del">
        <pc:chgData name="Tim Cook" userId="d1c7cfb340f2c7ab" providerId="LiveId" clId="{0361C28D-FFDE-4344-9ECD-E3E1D577753E}" dt="2023-02-24T03:05:50.489" v="1" actId="47"/>
        <pc:sldMkLst>
          <pc:docMk/>
          <pc:sldMk cId="2404065871" sldId="408"/>
        </pc:sldMkLst>
      </pc:sldChg>
      <pc:sldChg chg="delSp modSp new mod">
        <pc:chgData name="Tim Cook" userId="d1c7cfb340f2c7ab" providerId="LiveId" clId="{0361C28D-FFDE-4344-9ECD-E3E1D577753E}" dt="2023-02-24T03:56:10.934" v="1216" actId="478"/>
        <pc:sldMkLst>
          <pc:docMk/>
          <pc:sldMk cId="889531743" sldId="409"/>
        </pc:sldMkLst>
        <pc:spChg chg="mod">
          <ac:chgData name="Tim Cook" userId="d1c7cfb340f2c7ab" providerId="LiveId" clId="{0361C28D-FFDE-4344-9ECD-E3E1D577753E}" dt="2023-02-24T03:28:41.120" v="730" actId="6549"/>
          <ac:spMkLst>
            <pc:docMk/>
            <pc:sldMk cId="889531743" sldId="409"/>
            <ac:spMk id="2" creationId="{E23D4CFD-12E0-7BCE-C515-5F2AF4CAEC74}"/>
          </ac:spMkLst>
        </pc:spChg>
        <pc:spChg chg="del">
          <ac:chgData name="Tim Cook" userId="d1c7cfb340f2c7ab" providerId="LiveId" clId="{0361C28D-FFDE-4344-9ECD-E3E1D577753E}" dt="2023-02-24T03:56:10.934" v="1216" actId="478"/>
          <ac:spMkLst>
            <pc:docMk/>
            <pc:sldMk cId="889531743" sldId="409"/>
            <ac:spMk id="3" creationId="{7A668516-41C0-BC62-E391-10620182ECFD}"/>
          </ac:spMkLst>
        </pc:spChg>
      </pc:sldChg>
      <pc:sldChg chg="delSp modSp new mod">
        <pc:chgData name="Tim Cook" userId="d1c7cfb340f2c7ab" providerId="LiveId" clId="{0361C28D-FFDE-4344-9ECD-E3E1D577753E}" dt="2023-02-24T03:56:12.238" v="1217" actId="478"/>
        <pc:sldMkLst>
          <pc:docMk/>
          <pc:sldMk cId="177282498" sldId="410"/>
        </pc:sldMkLst>
        <pc:spChg chg="mod">
          <ac:chgData name="Tim Cook" userId="d1c7cfb340f2c7ab" providerId="LiveId" clId="{0361C28D-FFDE-4344-9ECD-E3E1D577753E}" dt="2023-02-24T03:28:57.919" v="796" actId="20577"/>
          <ac:spMkLst>
            <pc:docMk/>
            <pc:sldMk cId="177282498" sldId="410"/>
            <ac:spMk id="2" creationId="{FFF6D95A-5105-B305-5911-F487E5704D17}"/>
          </ac:spMkLst>
        </pc:spChg>
        <pc:spChg chg="del">
          <ac:chgData name="Tim Cook" userId="d1c7cfb340f2c7ab" providerId="LiveId" clId="{0361C28D-FFDE-4344-9ECD-E3E1D577753E}" dt="2023-02-24T03:56:12.238" v="1217" actId="478"/>
          <ac:spMkLst>
            <pc:docMk/>
            <pc:sldMk cId="177282498" sldId="410"/>
            <ac:spMk id="3" creationId="{AFDFB4D8-60E3-5447-E43D-7B3AB4E5BDE7}"/>
          </ac:spMkLst>
        </pc:spChg>
      </pc:sldChg>
      <pc:sldChg chg="modSp new mod">
        <pc:chgData name="Tim Cook" userId="d1c7cfb340f2c7ab" providerId="LiveId" clId="{0361C28D-FFDE-4344-9ECD-E3E1D577753E}" dt="2023-02-24T04:23:21.444" v="1250" actId="1076"/>
        <pc:sldMkLst>
          <pc:docMk/>
          <pc:sldMk cId="2564593913" sldId="411"/>
        </pc:sldMkLst>
        <pc:spChg chg="mod">
          <ac:chgData name="Tim Cook" userId="d1c7cfb340f2c7ab" providerId="LiveId" clId="{0361C28D-FFDE-4344-9ECD-E3E1D577753E}" dt="2023-02-24T03:29:07.296" v="826" actId="20577"/>
          <ac:spMkLst>
            <pc:docMk/>
            <pc:sldMk cId="2564593913" sldId="411"/>
            <ac:spMk id="2" creationId="{FF5E4EA3-C43B-F283-8F94-B08E98003B91}"/>
          </ac:spMkLst>
        </pc:spChg>
        <pc:spChg chg="mod">
          <ac:chgData name="Tim Cook" userId="d1c7cfb340f2c7ab" providerId="LiveId" clId="{0361C28D-FFDE-4344-9ECD-E3E1D577753E}" dt="2023-02-24T04:03:17.237" v="1241" actId="20577"/>
          <ac:spMkLst>
            <pc:docMk/>
            <pc:sldMk cId="2564593913" sldId="411"/>
            <ac:spMk id="3" creationId="{92FA23D3-D378-9DD4-4D62-3332217EE445}"/>
          </ac:spMkLst>
        </pc:s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20" creationId="{EA28F432-38DE-B036-A32A-FE3321D31668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41" creationId="{F3EF2E7B-F48D-E125-C051-B9B51BD822D9}"/>
          </ac:grpSpMkLst>
        </pc:grpChg>
        <pc:grpChg chg="mod">
          <ac:chgData name="Tim Cook" userId="d1c7cfb340f2c7ab" providerId="LiveId" clId="{0361C28D-FFDE-4344-9ECD-E3E1D577753E}" dt="2023-02-24T04:05:22.401" v="1245" actId="1076"/>
          <ac:grpSpMkLst>
            <pc:docMk/>
            <pc:sldMk cId="2564593913" sldId="411"/>
            <ac:grpSpMk id="52" creationId="{E6EFF9B7-9CE5-0674-B4A0-B60779768479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0361C28D-FFDE-4344-9ECD-E3E1D577753E}" dt="2023-02-24T04:05:27.723" v="1246" actId="1076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0361C28D-FFDE-4344-9ECD-E3E1D577753E}" dt="2023-02-24T04:23:21.444" v="1250" actId="1076"/>
          <ac:grpSpMkLst>
            <pc:docMk/>
            <pc:sldMk cId="2564593913" sldId="411"/>
            <ac:grpSpMk id="75" creationId="{6BFCD228-CC7D-AD17-8597-56817B6AA5C6}"/>
          </ac:grpSpMkLst>
        </pc:grpChg>
        <pc:grpChg chg="mod">
          <ac:chgData name="Tim Cook" userId="d1c7cfb340f2c7ab" providerId="LiveId" clId="{0361C28D-FFDE-4344-9ECD-E3E1D577753E}" dt="2023-02-24T04:05:32.471" v="1247" actId="1076"/>
          <ac:grpSpMkLst>
            <pc:docMk/>
            <pc:sldMk cId="2564593913" sldId="411"/>
            <ac:grpSpMk id="110" creationId="{5FD77D55-C089-404F-3AF5-A4F2A46DFB03}"/>
          </ac:grpSpMkLst>
        </pc:grp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0" creationId="{8C38D048-685C-E660-A7A6-8C57F2F9EDC4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5" creationId="{7BF0E17D-67BA-A8A3-58F0-B42175770AE6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16" creationId="{A4BCD253-5249-5089-B90C-3C7FBE235B08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17" creationId="{0BF76603-C484-C78F-0A50-552FB80F3203}"/>
          </ac:inkMkLst>
        </pc:inkChg>
        <pc:inkChg chg="mod">
          <ac:chgData name="Tim Cook" userId="d1c7cfb340f2c7ab" providerId="LiveId" clId="{0361C28D-FFDE-4344-9ECD-E3E1D577753E}" dt="2023-02-24T04:05:27.723" v="1246" actId="1076"/>
          <ac:inkMkLst>
            <pc:docMk/>
            <pc:sldMk cId="2564593913" sldId="411"/>
            <ac:inkMk id="38" creationId="{3B4D54D1-AC17-2443-384E-1A0815A29BEE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2" creationId="{FC3379D4-3DF2-F235-493F-2FF134274DAD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43" creationId="{E070BE02-0EE8-01D6-410D-9BB69CB82300}"/>
          </ac:inkMkLst>
        </pc:inkChg>
        <pc:inkChg chg="mod">
          <ac:chgData name="Tim Cook" userId="d1c7cfb340f2c7ab" providerId="LiveId" clId="{0361C28D-FFDE-4344-9ECD-E3E1D577753E}" dt="2023-02-24T04:05:22.401" v="1245" actId="1076"/>
          <ac:inkMkLst>
            <pc:docMk/>
            <pc:sldMk cId="2564593913" sldId="411"/>
            <ac:inkMk id="53" creationId="{13B51D48-D2DD-A509-AB23-0AD418CD14EE}"/>
          </ac:inkMkLst>
        </pc:inkChg>
      </pc:sldChg>
      <pc:sldChg chg="modSp new mod">
        <pc:chgData name="Tim Cook" userId="d1c7cfb340f2c7ab" providerId="LiveId" clId="{0361C28D-FFDE-4344-9ECD-E3E1D577753E}" dt="2023-02-24T03:56:20.735" v="1219" actId="1076"/>
        <pc:sldMkLst>
          <pc:docMk/>
          <pc:sldMk cId="2281531043" sldId="412"/>
        </pc:sldMkLst>
        <pc:spChg chg="mod">
          <ac:chgData name="Tim Cook" userId="d1c7cfb340f2c7ab" providerId="LiveId" clId="{0361C28D-FFDE-4344-9ECD-E3E1D577753E}" dt="2023-02-24T03:29:31.632" v="858"/>
          <ac:spMkLst>
            <pc:docMk/>
            <pc:sldMk cId="2281531043" sldId="412"/>
            <ac:spMk id="2" creationId="{06AE2ED1-FF65-736B-B6E0-A16D06ECD4C2}"/>
          </ac:spMkLst>
        </pc:spChg>
        <pc:spChg chg="mod">
          <ac:chgData name="Tim Cook" userId="d1c7cfb340f2c7ab" providerId="LiveId" clId="{0361C28D-FFDE-4344-9ECD-E3E1D577753E}" dt="2023-02-24T03:56:20.735" v="1219" actId="1076"/>
          <ac:spMkLst>
            <pc:docMk/>
            <pc:sldMk cId="2281531043" sldId="412"/>
            <ac:spMk id="3" creationId="{64789B8E-0856-676C-DEEE-9FF17853AA7E}"/>
          </ac:spMkLst>
        </pc:spChg>
      </pc:sldChg>
      <pc:sldChg chg="modSp new mod">
        <pc:chgData name="Tim Cook" userId="d1c7cfb340f2c7ab" providerId="LiveId" clId="{0361C28D-FFDE-4344-9ECD-E3E1D577753E}" dt="2023-02-24T03:56:24.302" v="1220" actId="1076"/>
        <pc:sldMkLst>
          <pc:docMk/>
          <pc:sldMk cId="1085217114" sldId="413"/>
        </pc:sldMkLst>
        <pc:spChg chg="mod">
          <ac:chgData name="Tim Cook" userId="d1c7cfb340f2c7ab" providerId="LiveId" clId="{0361C28D-FFDE-4344-9ECD-E3E1D577753E}" dt="2023-02-24T03:30:31.340" v="911"/>
          <ac:spMkLst>
            <pc:docMk/>
            <pc:sldMk cId="1085217114" sldId="413"/>
            <ac:spMk id="2" creationId="{BBCFDFFE-02F7-373C-A2BD-339F6EB7A40D}"/>
          </ac:spMkLst>
        </pc:spChg>
        <pc:spChg chg="mod">
          <ac:chgData name="Tim Cook" userId="d1c7cfb340f2c7ab" providerId="LiveId" clId="{0361C28D-FFDE-4344-9ECD-E3E1D577753E}" dt="2023-02-24T03:56:24.302" v="1220" actId="1076"/>
          <ac:spMkLst>
            <pc:docMk/>
            <pc:sldMk cId="1085217114" sldId="413"/>
            <ac:spMk id="3" creationId="{9E3CACFE-4B20-E211-8A35-B6C7B3AF66B4}"/>
          </ac:spMkLst>
        </pc:spChg>
      </pc:sldChg>
      <pc:sldChg chg="modSp new mod">
        <pc:chgData name="Tim Cook" userId="d1c7cfb340f2c7ab" providerId="LiveId" clId="{0361C28D-FFDE-4344-9ECD-E3E1D577753E}" dt="2023-02-24T03:56:27.915" v="1221" actId="1076"/>
        <pc:sldMkLst>
          <pc:docMk/>
          <pc:sldMk cId="1260018246" sldId="414"/>
        </pc:sldMkLst>
        <pc:spChg chg="mod">
          <ac:chgData name="Tim Cook" userId="d1c7cfb340f2c7ab" providerId="LiveId" clId="{0361C28D-FFDE-4344-9ECD-E3E1D577753E}" dt="2023-02-24T03:30:54.859" v="939"/>
          <ac:spMkLst>
            <pc:docMk/>
            <pc:sldMk cId="1260018246" sldId="414"/>
            <ac:spMk id="2" creationId="{68F5C900-DF46-6CED-A663-AF58B7B3AEC2}"/>
          </ac:spMkLst>
        </pc:spChg>
        <pc:spChg chg="mod">
          <ac:chgData name="Tim Cook" userId="d1c7cfb340f2c7ab" providerId="LiveId" clId="{0361C28D-FFDE-4344-9ECD-E3E1D577753E}" dt="2023-02-24T03:56:27.915" v="1221" actId="1076"/>
          <ac:spMkLst>
            <pc:docMk/>
            <pc:sldMk cId="1260018246" sldId="414"/>
            <ac:spMk id="3" creationId="{44BB5C9A-6D2B-2D23-CC7F-CDED43F0A0A8}"/>
          </ac:spMkLst>
        </pc:spChg>
      </pc:sldChg>
      <pc:sldChg chg="modSp new mod">
        <pc:chgData name="Tim Cook" userId="d1c7cfb340f2c7ab" providerId="LiveId" clId="{0361C28D-FFDE-4344-9ECD-E3E1D577753E}" dt="2023-02-24T03:56:32.678" v="1223" actId="20577"/>
        <pc:sldMkLst>
          <pc:docMk/>
          <pc:sldMk cId="4163656237" sldId="415"/>
        </pc:sldMkLst>
        <pc:spChg chg="mod">
          <ac:chgData name="Tim Cook" userId="d1c7cfb340f2c7ab" providerId="LiveId" clId="{0361C28D-FFDE-4344-9ECD-E3E1D577753E}" dt="2023-02-24T03:31:28.422" v="1013"/>
          <ac:spMkLst>
            <pc:docMk/>
            <pc:sldMk cId="4163656237" sldId="415"/>
            <ac:spMk id="2" creationId="{B0EDA676-6031-B7ED-E27A-71444AD1D61E}"/>
          </ac:spMkLst>
        </pc:spChg>
        <pc:spChg chg="mod">
          <ac:chgData name="Tim Cook" userId="d1c7cfb340f2c7ab" providerId="LiveId" clId="{0361C28D-FFDE-4344-9ECD-E3E1D577753E}" dt="2023-02-24T03:56:32.678" v="1223" actId="20577"/>
          <ac:spMkLst>
            <pc:docMk/>
            <pc:sldMk cId="4163656237" sldId="415"/>
            <ac:spMk id="3" creationId="{DD516EB5-7C6E-56A4-B6F7-09AB17304C1B}"/>
          </ac:spMkLst>
        </pc:spChg>
      </pc:sldChg>
      <pc:sldChg chg="add">
        <pc:chgData name="Tim Cook" userId="d1c7cfb340f2c7ab" providerId="LiveId" clId="{0361C28D-FFDE-4344-9ECD-E3E1D577753E}" dt="2023-02-24T04:16:02.141" v="1248"/>
        <pc:sldMkLst>
          <pc:docMk/>
          <pc:sldMk cId="2639533162" sldId="416"/>
        </pc:sldMkLst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5D615F76-CA9C-4BC0-825C-D8AAB65CC736}"/>
    <pc:docChg chg="undo redo custSel modSld">
      <pc:chgData name="Tim Cook" userId="d1c7cfb340f2c7ab" providerId="LiveId" clId="{5D615F76-CA9C-4BC0-825C-D8AAB65CC736}" dt="2023-03-27T00:32:59.158" v="964"/>
      <pc:docMkLst>
        <pc:docMk/>
      </pc:docMkLst>
      <pc:sldChg chg="addSp delSp mod">
        <pc:chgData name="Tim Cook" userId="d1c7cfb340f2c7ab" providerId="LiveId" clId="{5D615F76-CA9C-4BC0-825C-D8AAB65CC736}" dt="2023-03-26T23:25:58.617" v="1"/>
        <pc:sldMkLst>
          <pc:docMk/>
          <pc:sldMk cId="1484025802" sldId="449"/>
        </pc:sldMkLst>
        <pc:inkChg chg="add del">
          <ac:chgData name="Tim Cook" userId="d1c7cfb340f2c7ab" providerId="LiveId" clId="{5D615F76-CA9C-4BC0-825C-D8AAB65CC736}" dt="2023-03-26T23:25:58.617" v="1"/>
          <ac:inkMkLst>
            <pc:docMk/>
            <pc:sldMk cId="1484025802" sldId="449"/>
            <ac:inkMk id="4" creationId="{B6451893-A2AD-6347-1DD3-FF412EA28531}"/>
          </ac:inkMkLst>
        </pc:inkChg>
      </pc:sldChg>
      <pc:sldChg chg="addSp modSp mod">
        <pc:chgData name="Tim Cook" userId="d1c7cfb340f2c7ab" providerId="LiveId" clId="{5D615F76-CA9C-4BC0-825C-D8AAB65CC736}" dt="2023-03-27T00:32:59.158" v="964"/>
        <pc:sldMkLst>
          <pc:docMk/>
          <pc:sldMk cId="3335275008" sldId="464"/>
        </pc:sldMkLst>
        <pc:grpChg chg="mod">
          <ac:chgData name="Tim Cook" userId="d1c7cfb340f2c7ab" providerId="LiveId" clId="{5D615F76-CA9C-4BC0-825C-D8AAB65CC736}" dt="2023-03-27T00:32:59.158" v="964"/>
          <ac:grpSpMkLst>
            <pc:docMk/>
            <pc:sldMk cId="3335275008" sldId="464"/>
            <ac:grpSpMk id="11" creationId="{C2E18BDE-5A42-9CE6-2E32-29397B78A723}"/>
          </ac:grpSpMkLst>
        </pc:grpChg>
        <pc:inkChg chg="mod">
          <ac:chgData name="Tim Cook" userId="d1c7cfb340f2c7ab" providerId="LiveId" clId="{5D615F76-CA9C-4BC0-825C-D8AAB65CC736}" dt="2023-03-27T00:32:52.656" v="961" actId="1076"/>
          <ac:inkMkLst>
            <pc:docMk/>
            <pc:sldMk cId="3335275008" sldId="464"/>
            <ac:inkMk id="3" creationId="{465BF37B-DBFE-FF75-C76D-A99D08FFA841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9" creationId="{8B2FF3E8-1967-2E27-A075-41EDADFD0604}"/>
          </ac:inkMkLst>
        </pc:inkChg>
        <pc:inkChg chg="add mod">
          <ac:chgData name="Tim Cook" userId="d1c7cfb340f2c7ab" providerId="LiveId" clId="{5D615F76-CA9C-4BC0-825C-D8AAB65CC736}" dt="2023-03-27T00:32:59.158" v="964"/>
          <ac:inkMkLst>
            <pc:docMk/>
            <pc:sldMk cId="3335275008" sldId="464"/>
            <ac:inkMk id="10" creationId="{A36BBE2F-0F56-DA5C-D49D-BD27EAD4E757}"/>
          </ac:inkMkLst>
        </pc:inkChg>
      </pc:sldChg>
      <pc:sldChg chg="addSp delSp modSp mod">
        <pc:chgData name="Tim Cook" userId="d1c7cfb340f2c7ab" providerId="LiveId" clId="{5D615F76-CA9C-4BC0-825C-D8AAB65CC736}" dt="2023-03-26T23:30:23.929" v="241"/>
        <pc:sldMkLst>
          <pc:docMk/>
          <pc:sldMk cId="2594090708" sldId="465"/>
        </pc:sldMkLst>
        <pc:spChg chg="mod">
          <ac:chgData name="Tim Cook" userId="d1c7cfb340f2c7ab" providerId="LiveId" clId="{5D615F76-CA9C-4BC0-825C-D8AAB65CC736}" dt="2023-03-26T23:28:04.589" v="130" actId="1076"/>
          <ac:spMkLst>
            <pc:docMk/>
            <pc:sldMk cId="2594090708" sldId="465"/>
            <ac:spMk id="2" creationId="{5C6A5A0B-3C2A-B553-E7A9-C9541CD3D574}"/>
          </ac:spMkLst>
        </pc:spChg>
        <pc:grpChg chg="mod">
          <ac:chgData name="Tim Cook" userId="d1c7cfb340f2c7ab" providerId="LiveId" clId="{5D615F76-CA9C-4BC0-825C-D8AAB65CC736}" dt="2023-03-26T23:26:29.886" v="20"/>
          <ac:grpSpMkLst>
            <pc:docMk/>
            <pc:sldMk cId="2594090708" sldId="465"/>
            <ac:grpSpMk id="17" creationId="{5348F145-39D3-5B04-D169-C373B685D300}"/>
          </ac:grpSpMkLst>
        </pc:grpChg>
        <pc:grpChg chg="del mod">
          <ac:chgData name="Tim Cook" userId="d1c7cfb340f2c7ab" providerId="LiveId" clId="{5D615F76-CA9C-4BC0-825C-D8AAB65CC736}" dt="2023-03-26T23:30:16.408" v="232"/>
          <ac:grpSpMkLst>
            <pc:docMk/>
            <pc:sldMk cId="2594090708" sldId="465"/>
            <ac:grpSpMk id="18" creationId="{CA4534AA-F05C-FB46-58FC-E8B6960BEAD2}"/>
          </ac:grpSpMkLst>
        </pc:grpChg>
        <pc:grpChg chg="del mod">
          <ac:chgData name="Tim Cook" userId="d1c7cfb340f2c7ab" providerId="LiveId" clId="{5D615F76-CA9C-4BC0-825C-D8AAB65CC736}" dt="2023-03-26T23:30:21.840" v="237"/>
          <ac:grpSpMkLst>
            <pc:docMk/>
            <pc:sldMk cId="2594090708" sldId="465"/>
            <ac:grpSpMk id="21" creationId="{A9D32316-481E-05DA-61A7-6EB50BD7EF88}"/>
          </ac:grpSpMkLst>
        </pc:grpChg>
        <pc:grpChg chg="del mod">
          <ac:chgData name="Tim Cook" userId="d1c7cfb340f2c7ab" providerId="LiveId" clId="{5D615F76-CA9C-4BC0-825C-D8AAB65CC736}" dt="2023-03-26T23:26:44.104" v="47"/>
          <ac:grpSpMkLst>
            <pc:docMk/>
            <pc:sldMk cId="2594090708" sldId="465"/>
            <ac:grpSpMk id="24" creationId="{04A805E4-C9CF-5973-CB4C-C5F7C5D84245}"/>
          </ac:grpSpMkLst>
        </pc:grpChg>
        <pc:grpChg chg="mod">
          <ac:chgData name="Tim Cook" userId="d1c7cfb340f2c7ab" providerId="LiveId" clId="{5D615F76-CA9C-4BC0-825C-D8AAB65CC736}" dt="2023-03-26T23:30:23.929" v="241"/>
          <ac:grpSpMkLst>
            <pc:docMk/>
            <pc:sldMk cId="2594090708" sldId="465"/>
            <ac:grpSpMk id="24" creationId="{40C1F07B-7CCC-635C-EE8F-711EDB676D45}"/>
          </ac:grpSpMkLst>
        </pc:grpChg>
        <pc:grpChg chg="del mod">
          <ac:chgData name="Tim Cook" userId="d1c7cfb340f2c7ab" providerId="LiveId" clId="{5D615F76-CA9C-4BC0-825C-D8AAB65CC736}" dt="2023-03-26T23:28:54.005" v="162"/>
          <ac:grpSpMkLst>
            <pc:docMk/>
            <pc:sldMk cId="2594090708" sldId="465"/>
            <ac:grpSpMk id="27" creationId="{1986A8F3-41F6-F1EE-EA08-79DC9D0A5073}"/>
          </ac:grpSpMkLst>
        </pc:grpChg>
        <pc:grpChg chg="del mod">
          <ac:chgData name="Tim Cook" userId="d1c7cfb340f2c7ab" providerId="LiveId" clId="{5D615F76-CA9C-4BC0-825C-D8AAB65CC736}" dt="2023-03-26T23:26:42.242" v="41"/>
          <ac:grpSpMkLst>
            <pc:docMk/>
            <pc:sldMk cId="2594090708" sldId="465"/>
            <ac:grpSpMk id="32" creationId="{D7EBE449-CF0D-4320-FB4B-9EB16F2044FE}"/>
          </ac:grpSpMkLst>
        </pc:grpChg>
        <pc:grpChg chg="del mod">
          <ac:chgData name="Tim Cook" userId="d1c7cfb340f2c7ab" providerId="LiveId" clId="{5D615F76-CA9C-4BC0-825C-D8AAB65CC736}" dt="2023-03-26T23:27:00.905" v="72"/>
          <ac:grpSpMkLst>
            <pc:docMk/>
            <pc:sldMk cId="2594090708" sldId="465"/>
            <ac:grpSpMk id="47" creationId="{609A02C5-6854-A4D4-E66C-5627FF50B669}"/>
          </ac:grpSpMkLst>
        </pc:grpChg>
        <pc:grpChg chg="del mod">
          <ac:chgData name="Tim Cook" userId="d1c7cfb340f2c7ab" providerId="LiveId" clId="{5D615F76-CA9C-4BC0-825C-D8AAB65CC736}" dt="2023-03-26T23:27:07.127" v="89"/>
          <ac:grpSpMkLst>
            <pc:docMk/>
            <pc:sldMk cId="2594090708" sldId="465"/>
            <ac:grpSpMk id="49" creationId="{D3677C40-9906-5E64-8D9A-B18F7E9C4C70}"/>
          </ac:grpSpMkLst>
        </pc:grpChg>
        <pc:grpChg chg="del 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7" creationId="{2D670F61-296B-245D-6E9A-1C849D517038}"/>
          </ac:grpSpMkLst>
        </pc:grpChg>
        <pc:grpChg chg="mod">
          <ac:chgData name="Tim Cook" userId="d1c7cfb340f2c7ab" providerId="LiveId" clId="{5D615F76-CA9C-4BC0-825C-D8AAB65CC736}" dt="2023-03-26T23:29:07.480" v="179"/>
          <ac:grpSpMkLst>
            <pc:docMk/>
            <pc:sldMk cId="2594090708" sldId="465"/>
            <ac:grpSpMk id="59" creationId="{52E62F48-917C-0745-5024-09A63D6EF6A0}"/>
          </ac:grpSpMkLst>
        </pc:grpChg>
        <pc:grpChg chg="del 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1" creationId="{1EB816AC-30FA-690C-20AD-6F9AC9C43BDA}"/>
          </ac:grpSpMkLst>
        </pc:grpChg>
        <pc:grpChg chg="mod">
          <ac:chgData name="Tim Cook" userId="d1c7cfb340f2c7ab" providerId="LiveId" clId="{5D615F76-CA9C-4BC0-825C-D8AAB65CC736}" dt="2023-03-26T23:27:11.640" v="92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5D615F76-CA9C-4BC0-825C-D8AAB65CC736}" dt="2023-03-26T23:27:14.578" v="99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5D615F76-CA9C-4BC0-825C-D8AAB65CC736}" dt="2023-03-26T23:27:19.233" v="109"/>
          <ac:grpSpMkLst>
            <pc:docMk/>
            <pc:sldMk cId="2594090708" sldId="465"/>
            <ac:grpSpMk id="77" creationId="{8058114F-1D3E-3DA4-04F9-862B49CC1F15}"/>
          </ac:grpSpMkLst>
        </pc:grpChg>
        <pc:grpChg chg="del mod">
          <ac:chgData name="Tim Cook" userId="d1c7cfb340f2c7ab" providerId="LiveId" clId="{5D615F76-CA9C-4BC0-825C-D8AAB65CC736}" dt="2023-03-26T23:27:30.733" v="118"/>
          <ac:grpSpMkLst>
            <pc:docMk/>
            <pc:sldMk cId="2594090708" sldId="465"/>
            <ac:grpSpMk id="81" creationId="{C38DA9A4-3DD6-77DE-12FF-CBAB343E6E09}"/>
          </ac:grpSpMkLst>
        </pc:grpChg>
        <pc:grpChg chg="del mod">
          <ac:chgData name="Tim Cook" userId="d1c7cfb340f2c7ab" providerId="LiveId" clId="{5D615F76-CA9C-4BC0-825C-D8AAB65CC736}" dt="2023-03-26T23:27:33.813" v="121"/>
          <ac:grpSpMkLst>
            <pc:docMk/>
            <pc:sldMk cId="2594090708" sldId="465"/>
            <ac:grpSpMk id="84" creationId="{193EB829-9DCC-BCFF-F817-D0CBE82B0580}"/>
          </ac:grpSpMkLst>
        </pc:grpChg>
        <pc:grpChg chg="del 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6" creationId="{0484745A-4A37-299D-B5C4-8D733329C692}"/>
          </ac:grpSpMkLst>
        </pc:grpChg>
        <pc:grpChg chg="del mod">
          <ac:chgData name="Tim Cook" userId="d1c7cfb340f2c7ab" providerId="LiveId" clId="{5D615F76-CA9C-4BC0-825C-D8AAB65CC736}" dt="2023-03-26T23:29:29.773" v="200"/>
          <ac:grpSpMkLst>
            <pc:docMk/>
            <pc:sldMk cId="2594090708" sldId="465"/>
            <ac:grpSpMk id="86" creationId="{B718FABC-CA85-310F-5667-732F764AFD44}"/>
          </ac:grpSpMkLst>
        </pc:grpChg>
        <pc:grpChg chg="mod">
          <ac:chgData name="Tim Cook" userId="d1c7cfb340f2c7ab" providerId="LiveId" clId="{5D615F76-CA9C-4BC0-825C-D8AAB65CC736}" dt="2023-03-26T23:27:40.103" v="124"/>
          <ac:grpSpMkLst>
            <pc:docMk/>
            <pc:sldMk cId="2594090708" sldId="465"/>
            <ac:grpSpMk id="88" creationId="{1E82E440-BDE6-65CA-1B40-C0CD3154773C}"/>
          </ac:grpSpMkLst>
        </pc:grpChg>
        <pc:grpChg chg="del mod">
          <ac:chgData name="Tim Cook" userId="d1c7cfb340f2c7ab" providerId="LiveId" clId="{5D615F76-CA9C-4BC0-825C-D8AAB65CC736}" dt="2023-03-26T23:29:31.741" v="204"/>
          <ac:grpSpMkLst>
            <pc:docMk/>
            <pc:sldMk cId="2594090708" sldId="465"/>
            <ac:grpSpMk id="94" creationId="{E2F70BCE-8E12-7CCF-6C9C-6AE687B76C2B}"/>
          </ac:grpSpMkLst>
        </pc:grpChg>
        <pc:grpChg chg="del mod">
          <ac:chgData name="Tim Cook" userId="d1c7cfb340f2c7ab" providerId="LiveId" clId="{5D615F76-CA9C-4BC0-825C-D8AAB65CC736}" dt="2023-03-26T23:29:42.932" v="224"/>
          <ac:grpSpMkLst>
            <pc:docMk/>
            <pc:sldMk cId="2594090708" sldId="465"/>
            <ac:grpSpMk id="98" creationId="{82BE5A9B-5604-7BAB-BCA4-1E3896851F37}"/>
          </ac:grpSpMkLst>
        </pc:grpChg>
        <pc:grpChg chg="del mod">
          <ac:chgData name="Tim Cook" userId="d1c7cfb340f2c7ab" providerId="LiveId" clId="{5D615F76-CA9C-4BC0-825C-D8AAB65CC736}" dt="2023-03-26T23:29:36.450" v="208"/>
          <ac:grpSpMkLst>
            <pc:docMk/>
            <pc:sldMk cId="2594090708" sldId="465"/>
            <ac:grpSpMk id="101" creationId="{215DE41B-31A5-7767-4E82-F6303FD676E2}"/>
          </ac:grpSpMkLst>
        </pc:grpChg>
        <pc:inkChg chg="add del">
          <ac:chgData name="Tim Cook" userId="d1c7cfb340f2c7ab" providerId="LiveId" clId="{5D615F76-CA9C-4BC0-825C-D8AAB65CC736}" dt="2023-03-26T23:28:38.423" v="135"/>
          <ac:inkMkLst>
            <pc:docMk/>
            <pc:sldMk cId="2594090708" sldId="465"/>
            <ac:inkMk id="3" creationId="{02AF7164-A3AC-7A1F-E175-1BB7BB0D9C74}"/>
          </ac:inkMkLst>
        </pc:inkChg>
        <pc:inkChg chg="add del">
          <ac:chgData name="Tim Cook" userId="d1c7cfb340f2c7ab" providerId="LiveId" clId="{5D615F76-CA9C-4BC0-825C-D8AAB65CC736}" dt="2023-03-26T23:29:58.071" v="227"/>
          <ac:inkMkLst>
            <pc:docMk/>
            <pc:sldMk cId="2594090708" sldId="465"/>
            <ac:inkMk id="3" creationId="{1BD52C25-6A8C-2489-7A27-BF651F36E5DE}"/>
          </ac:inkMkLst>
        </pc:inkChg>
        <pc:inkChg chg="add del">
          <ac:chgData name="Tim Cook" userId="d1c7cfb340f2c7ab" providerId="LiveId" clId="{5D615F76-CA9C-4BC0-825C-D8AAB65CC736}" dt="2023-03-26T23:26:20.700" v="6"/>
          <ac:inkMkLst>
            <pc:docMk/>
            <pc:sldMk cId="2594090708" sldId="465"/>
            <ac:inkMk id="3" creationId="{FC89EDB0-9C0A-7B65-DE06-5C34528127C8}"/>
          </ac:inkMkLst>
        </pc:inkChg>
        <pc:inkChg chg="add del">
          <ac:chgData name="Tim Cook" userId="d1c7cfb340f2c7ab" providerId="LiveId" clId="{5D615F76-CA9C-4BC0-825C-D8AAB65CC736}" dt="2023-03-26T23:28:38.423" v="136"/>
          <ac:inkMkLst>
            <pc:docMk/>
            <pc:sldMk cId="2594090708" sldId="465"/>
            <ac:inkMk id="4" creationId="{0FBF669D-7918-4C66-C6E2-8735D8121603}"/>
          </ac:inkMkLst>
        </pc:inkChg>
        <pc:inkChg chg="add del">
          <ac:chgData name="Tim Cook" userId="d1c7cfb340f2c7ab" providerId="LiveId" clId="{5D615F76-CA9C-4BC0-825C-D8AAB65CC736}" dt="2023-03-26T23:26:20.700" v="7"/>
          <ac:inkMkLst>
            <pc:docMk/>
            <pc:sldMk cId="2594090708" sldId="465"/>
            <ac:inkMk id="4" creationId="{1CBC13CC-5205-5571-1CC5-689EA2518482}"/>
          </ac:inkMkLst>
        </pc:inkChg>
        <pc:inkChg chg="add">
          <ac:chgData name="Tim Cook" userId="d1c7cfb340f2c7ab" providerId="LiveId" clId="{5D615F76-CA9C-4BC0-825C-D8AAB65CC736}" dt="2023-03-26T23:30:01.137" v="228" actId="9405"/>
          <ac:inkMkLst>
            <pc:docMk/>
            <pc:sldMk cId="2594090708" sldId="465"/>
            <ac:inkMk id="4" creationId="{8DF53529-40E4-26B4-6412-7D335C0894BA}"/>
          </ac:inkMkLst>
        </pc:inkChg>
        <pc:inkChg chg="add del">
          <ac:chgData name="Tim Cook" userId="d1c7cfb340f2c7ab" providerId="LiveId" clId="{5D615F76-CA9C-4BC0-825C-D8AAB65CC736}" dt="2023-03-26T23:28:38.423" v="134"/>
          <ac:inkMkLst>
            <pc:docMk/>
            <pc:sldMk cId="2594090708" sldId="465"/>
            <ac:inkMk id="5" creationId="{13DD1F2A-2EF2-19E1-8454-EC555DC70DAB}"/>
          </ac:inkMkLst>
        </pc:inkChg>
        <pc:inkChg chg="add del mod">
          <ac:chgData name="Tim Cook" userId="d1c7cfb340f2c7ab" providerId="LiveId" clId="{5D615F76-CA9C-4BC0-825C-D8AAB65CC736}" dt="2023-03-26T23:30:16.412" v="233"/>
          <ac:inkMkLst>
            <pc:docMk/>
            <pc:sldMk cId="2594090708" sldId="465"/>
            <ac:inkMk id="5" creationId="{3933C18B-7B6A-5068-9BF4-500F22EC25F3}"/>
          </ac:inkMkLst>
        </pc:inkChg>
        <pc:inkChg chg="add del">
          <ac:chgData name="Tim Cook" userId="d1c7cfb340f2c7ab" providerId="LiveId" clId="{5D615F76-CA9C-4BC0-825C-D8AAB65CC736}" dt="2023-03-26T23:26:20.700" v="5"/>
          <ac:inkMkLst>
            <pc:docMk/>
            <pc:sldMk cId="2594090708" sldId="465"/>
            <ac:inkMk id="5" creationId="{FBF61022-863E-4732-D863-EBBA10BD1402}"/>
          </ac:inkMkLst>
        </pc:inkChg>
        <pc:inkChg chg="add del">
          <ac:chgData name="Tim Cook" userId="d1c7cfb340f2c7ab" providerId="LiveId" clId="{5D615F76-CA9C-4BC0-825C-D8AAB65CC736}" dt="2023-03-26T23:28:45.619" v="142"/>
          <ac:inkMkLst>
            <pc:docMk/>
            <pc:sldMk cId="2594090708" sldId="465"/>
            <ac:inkMk id="6" creationId="{5F9CD729-E133-984C-35C3-BF96AE576AE7}"/>
          </ac:inkMkLst>
        </pc:inkChg>
        <pc:inkChg chg="add del">
          <ac:chgData name="Tim Cook" userId="d1c7cfb340f2c7ab" providerId="LiveId" clId="{5D615F76-CA9C-4BC0-825C-D8AAB65CC736}" dt="2023-03-26T23:26:23.672" v="9"/>
          <ac:inkMkLst>
            <pc:docMk/>
            <pc:sldMk cId="2594090708" sldId="465"/>
            <ac:inkMk id="6" creationId="{C8807B64-FAA7-A982-94E8-0DDC61E3A5AB}"/>
          </ac:inkMkLst>
        </pc:inkChg>
        <pc:inkChg chg="add del mod">
          <ac:chgData name="Tim Cook" userId="d1c7cfb340f2c7ab" providerId="LiveId" clId="{5D615F76-CA9C-4BC0-825C-D8AAB65CC736}" dt="2023-03-26T23:30:16.408" v="232"/>
          <ac:inkMkLst>
            <pc:docMk/>
            <pc:sldMk cId="2594090708" sldId="465"/>
            <ac:inkMk id="6" creationId="{EEA16DBE-3734-EC8B-D02D-9155ADDC0E08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7" creationId="{D673B36D-CDC8-CF02-16AD-C15F100F3CD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8" creationId="{F7F2A46C-8159-7E05-AB3E-553D7EBFDB8F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9" creationId="{24C7FE00-A07D-8FF9-5735-1CA4994273C2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0" creationId="{020B05AE-26C7-C6F2-0B8A-6AC07CB40023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1" creationId="{8E3842AD-7DCF-4FB1-81DF-F4B6B4D4C92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2" creationId="{495ACC46-5A07-7604-9D7A-0CCD13FC1147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3" creationId="{E606E23D-51C6-C828-5735-6A7AE59DFD7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4" creationId="{6BEAF475-6F60-14AD-4768-B93C49F8F5FD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5" creationId="{B92D18EB-02B0-1B50-0F69-35BABA204E79}"/>
          </ac:inkMkLst>
        </pc:inkChg>
        <pc:inkChg chg="add mod">
          <ac:chgData name="Tim Cook" userId="d1c7cfb340f2c7ab" providerId="LiveId" clId="{5D615F76-CA9C-4BC0-825C-D8AAB65CC736}" dt="2023-03-26T23:26:29.886" v="20"/>
          <ac:inkMkLst>
            <pc:docMk/>
            <pc:sldMk cId="2594090708" sldId="465"/>
            <ac:inkMk id="16" creationId="{803FE8AC-DEEC-4A1F-2846-7F269FA8E222}"/>
          </ac:inkMkLst>
        </pc:inkChg>
        <pc:inkChg chg="add del mod">
          <ac:chgData name="Tim Cook" userId="d1c7cfb340f2c7ab" providerId="LiveId" clId="{5D615F76-CA9C-4BC0-825C-D8AAB65CC736}" dt="2023-03-26T23:26:44.088" v="43"/>
          <ac:inkMkLst>
            <pc:docMk/>
            <pc:sldMk cId="2594090708" sldId="465"/>
            <ac:inkMk id="18" creationId="{1327C9E7-D0DC-88AB-6185-2FE500CC9014}"/>
          </ac:inkMkLst>
        </pc:inkChg>
        <pc:inkChg chg="add del">
          <ac:chgData name="Tim Cook" userId="d1c7cfb340f2c7ab" providerId="LiveId" clId="{5D615F76-CA9C-4BC0-825C-D8AAB65CC736}" dt="2023-03-26T23:28:45.619" v="143"/>
          <ac:inkMkLst>
            <pc:docMk/>
            <pc:sldMk cId="2594090708" sldId="465"/>
            <ac:inkMk id="18" creationId="{355DC3B1-CF2E-3211-0239-BB5325A5515E}"/>
          </ac:inkMkLst>
        </pc:inkChg>
        <pc:inkChg chg="add del mod">
          <ac:chgData name="Tim Cook" userId="d1c7cfb340f2c7ab" providerId="LiveId" clId="{5D615F76-CA9C-4BC0-825C-D8AAB65CC736}" dt="2023-03-26T23:26:44.104" v="45"/>
          <ac:inkMkLst>
            <pc:docMk/>
            <pc:sldMk cId="2594090708" sldId="465"/>
            <ac:inkMk id="19" creationId="{A905B48D-DBFC-7CF4-D29B-114411B86E9D}"/>
          </ac:inkMkLst>
        </pc:inkChg>
        <pc:inkChg chg="add del">
          <ac:chgData name="Tim Cook" userId="d1c7cfb340f2c7ab" providerId="LiveId" clId="{5D615F76-CA9C-4BC0-825C-D8AAB65CC736}" dt="2023-03-26T23:28:45.620" v="145"/>
          <ac:inkMkLst>
            <pc:docMk/>
            <pc:sldMk cId="2594090708" sldId="465"/>
            <ac:inkMk id="19" creationId="{D4B07D40-8A27-DAF0-E199-DF921B057E04}"/>
          </ac:inkMkLst>
        </pc:inkChg>
        <pc:inkChg chg="add del mod">
          <ac:chgData name="Tim Cook" userId="d1c7cfb340f2c7ab" providerId="LiveId" clId="{5D615F76-CA9C-4BC0-825C-D8AAB65CC736}" dt="2023-03-26T23:30:21.840" v="238"/>
          <ac:inkMkLst>
            <pc:docMk/>
            <pc:sldMk cId="2594090708" sldId="465"/>
            <ac:inkMk id="19" creationId="{E467776A-5918-8E13-00F0-BF08A6B16D8B}"/>
          </ac:inkMkLst>
        </pc:inkChg>
        <pc:inkChg chg="add del mod">
          <ac:chgData name="Tim Cook" userId="d1c7cfb340f2c7ab" providerId="LiveId" clId="{5D615F76-CA9C-4BC0-825C-D8AAB65CC736}" dt="2023-03-26T23:26:45.047" v="48"/>
          <ac:inkMkLst>
            <pc:docMk/>
            <pc:sldMk cId="2594090708" sldId="465"/>
            <ac:inkMk id="20" creationId="{8F64A48D-0E1D-913D-09BA-49912A6C1146}"/>
          </ac:inkMkLst>
        </pc:inkChg>
        <pc:inkChg chg="add del mod">
          <ac:chgData name="Tim Cook" userId="d1c7cfb340f2c7ab" providerId="LiveId" clId="{5D615F76-CA9C-4BC0-825C-D8AAB65CC736}" dt="2023-03-26T23:30:21.840" v="237"/>
          <ac:inkMkLst>
            <pc:docMk/>
            <pc:sldMk cId="2594090708" sldId="465"/>
            <ac:inkMk id="20" creationId="{AF02DE05-3389-2F8F-5A8A-2A880E80DE55}"/>
          </ac:inkMkLst>
        </pc:inkChg>
        <pc:inkChg chg="add del">
          <ac:chgData name="Tim Cook" userId="d1c7cfb340f2c7ab" providerId="LiveId" clId="{5D615F76-CA9C-4BC0-825C-D8AAB65CC736}" dt="2023-03-26T23:28:45.619" v="144"/>
          <ac:inkMkLst>
            <pc:docMk/>
            <pc:sldMk cId="2594090708" sldId="465"/>
            <ac:inkMk id="20" creationId="{D03DB05A-93DC-B41D-92A7-7B58BFA581EA}"/>
          </ac:inkMkLst>
        </pc:inkChg>
        <pc:inkChg chg="add del">
          <ac:chgData name="Tim Cook" userId="d1c7cfb340f2c7ab" providerId="LiveId" clId="{5D615F76-CA9C-4BC0-825C-D8AAB65CC736}" dt="2023-03-26T23:28:45.620" v="146"/>
          <ac:inkMkLst>
            <pc:docMk/>
            <pc:sldMk cId="2594090708" sldId="465"/>
            <ac:inkMk id="21" creationId="{9C1C3FEA-33BB-970F-33A6-75D4B82EBAC0}"/>
          </ac:inkMkLst>
        </pc:inkChg>
        <pc:inkChg chg="add del mod">
          <ac:chgData name="Tim Cook" userId="d1c7cfb340f2c7ab" providerId="LiveId" clId="{5D615F76-CA9C-4BC0-825C-D8AAB65CC736}" dt="2023-03-26T23:26:44.104" v="44"/>
          <ac:inkMkLst>
            <pc:docMk/>
            <pc:sldMk cId="2594090708" sldId="465"/>
            <ac:inkMk id="21" creationId="{E8B016D6-5551-942A-8C49-9C1F17776E9C}"/>
          </ac:inkMkLst>
        </pc:inkChg>
        <pc:inkChg chg="add del mod">
          <ac:chgData name="Tim Cook" userId="d1c7cfb340f2c7ab" providerId="LiveId" clId="{5D615F76-CA9C-4BC0-825C-D8AAB65CC736}" dt="2023-03-26T23:26:44.104" v="47"/>
          <ac:inkMkLst>
            <pc:docMk/>
            <pc:sldMk cId="2594090708" sldId="465"/>
            <ac:inkMk id="22" creationId="{35BBD6F2-859E-0040-418C-9344A74887B2}"/>
          </ac:inkMkLst>
        </pc:inkChg>
        <pc:inkChg chg="add del mod">
          <ac:chgData name="Tim Cook" userId="d1c7cfb340f2c7ab" providerId="LiveId" clId="{5D615F76-CA9C-4BC0-825C-D8AAB65CC736}" dt="2023-03-26T23:28:54.005" v="159"/>
          <ac:inkMkLst>
            <pc:docMk/>
            <pc:sldMk cId="2594090708" sldId="465"/>
            <ac:inkMk id="22" creationId="{82E7B7B0-7C87-5F0C-21EC-B0A831B0320A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2" creationId="{B04346E7-F51D-9B2B-D119-A66F30AFA9D5}"/>
          </ac:inkMkLst>
        </pc:inkChg>
        <pc:inkChg chg="add del mod">
          <ac:chgData name="Tim Cook" userId="d1c7cfb340f2c7ab" providerId="LiveId" clId="{5D615F76-CA9C-4BC0-825C-D8AAB65CC736}" dt="2023-03-26T23:28:54.005" v="163"/>
          <ac:inkMkLst>
            <pc:docMk/>
            <pc:sldMk cId="2594090708" sldId="465"/>
            <ac:inkMk id="23" creationId="{1B402B89-4B9C-A95B-F832-F988474ED985}"/>
          </ac:inkMkLst>
        </pc:inkChg>
        <pc:inkChg chg="add del mod">
          <ac:chgData name="Tim Cook" userId="d1c7cfb340f2c7ab" providerId="LiveId" clId="{5D615F76-CA9C-4BC0-825C-D8AAB65CC736}" dt="2023-03-26T23:26:44.104" v="46"/>
          <ac:inkMkLst>
            <pc:docMk/>
            <pc:sldMk cId="2594090708" sldId="465"/>
            <ac:inkMk id="23" creationId="{C71958A3-D1FF-6727-7334-F511E4DAC2B5}"/>
          </ac:inkMkLst>
        </pc:inkChg>
        <pc:inkChg chg="add mod">
          <ac:chgData name="Tim Cook" userId="d1c7cfb340f2c7ab" providerId="LiveId" clId="{5D615F76-CA9C-4BC0-825C-D8AAB65CC736}" dt="2023-03-26T23:30:23.929" v="241"/>
          <ac:inkMkLst>
            <pc:docMk/>
            <pc:sldMk cId="2594090708" sldId="465"/>
            <ac:inkMk id="23" creationId="{D33DCEDB-D291-BB24-E9CA-ACD3C03376D8}"/>
          </ac:inkMkLst>
        </pc:inkChg>
        <pc:inkChg chg="add del mod">
          <ac:chgData name="Tim Cook" userId="d1c7cfb340f2c7ab" providerId="LiveId" clId="{5D615F76-CA9C-4BC0-825C-D8AAB65CC736}" dt="2023-03-26T23:28:54.005" v="162"/>
          <ac:inkMkLst>
            <pc:docMk/>
            <pc:sldMk cId="2594090708" sldId="465"/>
            <ac:inkMk id="24" creationId="{7DD22FE4-9968-6F29-BC66-3D2CB7DFC666}"/>
          </ac:inkMkLst>
        </pc:inkChg>
        <pc:inkChg chg="add del mod">
          <ac:chgData name="Tim Cook" userId="d1c7cfb340f2c7ab" providerId="LiveId" clId="{5D615F76-CA9C-4BC0-825C-D8AAB65CC736}" dt="2023-03-26T23:28:54.005" v="158"/>
          <ac:inkMkLst>
            <pc:docMk/>
            <pc:sldMk cId="2594090708" sldId="465"/>
            <ac:inkMk id="25" creationId="{11A94081-9517-683A-FC39-E6B6FBA99197}"/>
          </ac:inkMkLst>
        </pc:inkChg>
        <pc:inkChg chg="add del">
          <ac:chgData name="Tim Cook" userId="d1c7cfb340f2c7ab" providerId="LiveId" clId="{5D615F76-CA9C-4BC0-825C-D8AAB65CC736}" dt="2023-03-26T23:26:40.048" v="37"/>
          <ac:inkMkLst>
            <pc:docMk/>
            <pc:sldMk cId="2594090708" sldId="465"/>
            <ac:inkMk id="25" creationId="{1DC7A574-B101-0A59-CC3E-EE6F5908F464}"/>
          </ac:inkMkLst>
        </pc:inkChg>
        <pc:inkChg chg="add del">
          <ac:chgData name="Tim Cook" userId="d1c7cfb340f2c7ab" providerId="LiveId" clId="{5D615F76-CA9C-4BC0-825C-D8AAB65CC736}" dt="2023-03-26T23:26:40.048" v="36"/>
          <ac:inkMkLst>
            <pc:docMk/>
            <pc:sldMk cId="2594090708" sldId="465"/>
            <ac:inkMk id="26" creationId="{3886D550-5C9F-3829-DE01-405A55719F8B}"/>
          </ac:inkMkLst>
        </pc:inkChg>
        <pc:inkChg chg="add del mod">
          <ac:chgData name="Tim Cook" userId="d1c7cfb340f2c7ab" providerId="LiveId" clId="{5D615F76-CA9C-4BC0-825C-D8AAB65CC736}" dt="2023-03-26T23:28:54.005" v="161"/>
          <ac:inkMkLst>
            <pc:docMk/>
            <pc:sldMk cId="2594090708" sldId="465"/>
            <ac:inkMk id="26" creationId="{C26504A8-CECA-0021-AFAC-A0A4B263948B}"/>
          </ac:inkMkLst>
        </pc:inkChg>
        <pc:inkChg chg="add del">
          <ac:chgData name="Tim Cook" userId="d1c7cfb340f2c7ab" providerId="LiveId" clId="{5D615F76-CA9C-4BC0-825C-D8AAB65CC736}" dt="2023-03-26T23:26:40.048" v="38"/>
          <ac:inkMkLst>
            <pc:docMk/>
            <pc:sldMk cId="2594090708" sldId="465"/>
            <ac:inkMk id="27" creationId="{D80ED3D9-8353-FD1F-619A-507D96692CDD}"/>
          </ac:inkMkLst>
        </pc:inkChg>
        <pc:inkChg chg="add del">
          <ac:chgData name="Tim Cook" userId="d1c7cfb340f2c7ab" providerId="LiveId" clId="{5D615F76-CA9C-4BC0-825C-D8AAB65CC736}" dt="2023-03-26T23:28:52.870" v="156"/>
          <ac:inkMkLst>
            <pc:docMk/>
            <pc:sldMk cId="2594090708" sldId="465"/>
            <ac:inkMk id="28" creationId="{B7BCFF5B-BA4D-0E0C-6B6B-293519A57B68}"/>
          </ac:inkMkLst>
        </pc:inkChg>
        <pc:inkChg chg="add del">
          <ac:chgData name="Tim Cook" userId="d1c7cfb340f2c7ab" providerId="LiveId" clId="{5D615F76-CA9C-4BC0-825C-D8AAB65CC736}" dt="2023-03-26T23:26:40.048" v="35"/>
          <ac:inkMkLst>
            <pc:docMk/>
            <pc:sldMk cId="2594090708" sldId="465"/>
            <ac:inkMk id="28" creationId="{F023953B-7185-CE0B-2D22-A2EABF69C471}"/>
          </ac:inkMkLst>
        </pc:inkChg>
        <pc:inkChg chg="add del">
          <ac:chgData name="Tim Cook" userId="d1c7cfb340f2c7ab" providerId="LiveId" clId="{5D615F76-CA9C-4BC0-825C-D8AAB65CC736}" dt="2023-03-26T23:28:54.005" v="160"/>
          <ac:inkMkLst>
            <pc:docMk/>
            <pc:sldMk cId="2594090708" sldId="465"/>
            <ac:inkMk id="29" creationId="{9213B9B8-7F5D-1B51-C9A7-47F73D873DE4}"/>
          </ac:inkMkLst>
        </pc:inkChg>
        <pc:inkChg chg="add del mod">
          <ac:chgData name="Tim Cook" userId="d1c7cfb340f2c7ab" providerId="LiveId" clId="{5D615F76-CA9C-4BC0-825C-D8AAB65CC736}" dt="2023-03-26T23:26:42.242" v="41"/>
          <ac:inkMkLst>
            <pc:docMk/>
            <pc:sldMk cId="2594090708" sldId="465"/>
            <ac:inkMk id="29" creationId="{BE528A07-1079-22FC-E6E6-CC6364E9A917}"/>
          </ac:inkMkLst>
        </pc:inkChg>
        <pc:inkChg chg="add del mod">
          <ac:chgData name="Tim Cook" userId="d1c7cfb340f2c7ab" providerId="LiveId" clId="{5D615F76-CA9C-4BC0-825C-D8AAB65CC736}" dt="2023-03-26T23:26:42.242" v="40"/>
          <ac:inkMkLst>
            <pc:docMk/>
            <pc:sldMk cId="2594090708" sldId="465"/>
            <ac:inkMk id="30" creationId="{41961572-6A90-3A52-A254-539DB51923EF}"/>
          </ac:inkMkLst>
        </pc:inkChg>
        <pc:inkChg chg="add del">
          <ac:chgData name="Tim Cook" userId="d1c7cfb340f2c7ab" providerId="LiveId" clId="{5D615F76-CA9C-4BC0-825C-D8AAB65CC736}" dt="2023-03-26T23:28:53.120" v="157"/>
          <ac:inkMkLst>
            <pc:docMk/>
            <pc:sldMk cId="2594090708" sldId="465"/>
            <ac:inkMk id="30" creationId="{6F1D239D-2387-5A4D-EC94-B4C219B03D5A}"/>
          </ac:inkMkLst>
        </pc:inkChg>
        <pc:inkChg chg="add del mod">
          <ac:chgData name="Tim Cook" userId="d1c7cfb340f2c7ab" providerId="LiveId" clId="{5D615F76-CA9C-4BC0-825C-D8AAB65CC736}" dt="2023-03-26T23:26:42.258" v="42"/>
          <ac:inkMkLst>
            <pc:docMk/>
            <pc:sldMk cId="2594090708" sldId="465"/>
            <ac:inkMk id="31" creationId="{9544C4B2-DD4C-34B0-F7D1-A1EF62551CA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1" creationId="{EAD6E33B-5A25-46A6-1597-29C5B8EA342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2" creationId="{DCB473E3-DD41-380A-63EF-3CDDD9607B8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3" creationId="{239D30F8-DA5D-53A9-7912-E6E9F24CBFAA}"/>
          </ac:inkMkLst>
        </pc:inkChg>
        <pc:inkChg chg="add del">
          <ac:chgData name="Tim Cook" userId="d1c7cfb340f2c7ab" providerId="LiveId" clId="{5D615F76-CA9C-4BC0-825C-D8AAB65CC736}" dt="2023-03-26T23:26:54.406" v="61"/>
          <ac:inkMkLst>
            <pc:docMk/>
            <pc:sldMk cId="2594090708" sldId="465"/>
            <ac:inkMk id="33" creationId="{29651BB0-B0CD-1621-31E7-FE57C6251056}"/>
          </ac:inkMkLst>
        </pc:inkChg>
        <pc:inkChg chg="add del">
          <ac:chgData name="Tim Cook" userId="d1c7cfb340f2c7ab" providerId="LiveId" clId="{5D615F76-CA9C-4BC0-825C-D8AAB65CC736}" dt="2023-03-26T23:26:54.390" v="56"/>
          <ac:inkMkLst>
            <pc:docMk/>
            <pc:sldMk cId="2594090708" sldId="465"/>
            <ac:inkMk id="34" creationId="{78D2AEBB-8956-8D61-C4B6-F2D697B3856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4" creationId="{AD050BD2-B249-A6DE-2634-F24E3276E85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5" creationId="{56C021DE-C2FF-5090-7D40-6BB23C638E99}"/>
          </ac:inkMkLst>
        </pc:inkChg>
        <pc:inkChg chg="add del">
          <ac:chgData name="Tim Cook" userId="d1c7cfb340f2c7ab" providerId="LiveId" clId="{5D615F76-CA9C-4BC0-825C-D8AAB65CC736}" dt="2023-03-26T23:26:54.390" v="59"/>
          <ac:inkMkLst>
            <pc:docMk/>
            <pc:sldMk cId="2594090708" sldId="465"/>
            <ac:inkMk id="35" creationId="{75EF7DC2-9A42-ACD6-BBDF-E80AFF394F8E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6" creationId="{64BA8AD2-AD09-98A9-F6E3-C36890CEF2A3}"/>
          </ac:inkMkLst>
        </pc:inkChg>
        <pc:inkChg chg="add del">
          <ac:chgData name="Tim Cook" userId="d1c7cfb340f2c7ab" providerId="LiveId" clId="{5D615F76-CA9C-4BC0-825C-D8AAB65CC736}" dt="2023-03-26T23:26:54.390" v="57"/>
          <ac:inkMkLst>
            <pc:docMk/>
            <pc:sldMk cId="2594090708" sldId="465"/>
            <ac:inkMk id="36" creationId="{A8A02240-60DC-7B95-4196-446C6213B5AC}"/>
          </ac:inkMkLst>
        </pc:inkChg>
        <pc:inkChg chg="add del">
          <ac:chgData name="Tim Cook" userId="d1c7cfb340f2c7ab" providerId="LiveId" clId="{5D615F76-CA9C-4BC0-825C-D8AAB65CC736}" dt="2023-03-26T23:26:54.390" v="58"/>
          <ac:inkMkLst>
            <pc:docMk/>
            <pc:sldMk cId="2594090708" sldId="465"/>
            <ac:inkMk id="37" creationId="{77CB120A-FA14-5312-E82A-0D5E98146A43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7" creationId="{CD5377EB-67D6-7C99-144A-D08FAB93145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8" creationId="{108A18E0-2157-D0E0-2355-C09CA2CB1076}"/>
          </ac:inkMkLst>
        </pc:inkChg>
        <pc:inkChg chg="add del">
          <ac:chgData name="Tim Cook" userId="d1c7cfb340f2c7ab" providerId="LiveId" clId="{5D615F76-CA9C-4BC0-825C-D8AAB65CC736}" dt="2023-03-26T23:26:54.406" v="60"/>
          <ac:inkMkLst>
            <pc:docMk/>
            <pc:sldMk cId="2594090708" sldId="465"/>
            <ac:inkMk id="38" creationId="{AB37FB03-0B98-387F-1A9A-27A5E7EC48C8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39" creationId="{510A9584-CA8A-560D-9BDB-5E1D3C5D0DCD}"/>
          </ac:inkMkLst>
        </pc:inkChg>
        <pc:inkChg chg="add del">
          <ac:chgData name="Tim Cook" userId="d1c7cfb340f2c7ab" providerId="LiveId" clId="{5D615F76-CA9C-4BC0-825C-D8AAB65CC736}" dt="2023-03-26T23:26:54.406" v="62"/>
          <ac:inkMkLst>
            <pc:docMk/>
            <pc:sldMk cId="2594090708" sldId="465"/>
            <ac:inkMk id="39" creationId="{E9B5EC5F-B4DC-538E-DB55-BC90A939E9E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0" creationId="{1439A016-61E0-B8E6-BD03-F82169ED0CF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1" creationId="{2B0DB939-2DDC-1D22-3806-464F18EF46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2" creationId="{EF954CF0-E9E5-DB3C-FA21-4E00F6C9519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3" creationId="{3486ECCD-F0B3-56DB-1A3C-F7B7DDF1A66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4" creationId="{3535B46C-D632-89FC-1376-E1192DE100C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5" creationId="{B66B7246-2B67-93DD-73DF-C1A5F92CA16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6" creationId="{BCF16FBB-0F98-6391-67AD-D1F8EA875C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7" creationId="{B1EFCFE3-D719-FC9F-9E62-673659C39746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48" creationId="{9958A135-92E0-FBB7-8C0A-57F1AD7071A4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49" creationId="{12B51D14-36EE-687F-5F57-BA61B3651E0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0" creationId="{3838D046-28FD-9785-8B45-D903F4DBD22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1" creationId="{B4D2A666-2ADF-87BE-B535-8FB4F93179D2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2" creationId="{8CB035CE-743B-DDDE-8E2F-084CBE8CAF4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3" creationId="{C79C5D0F-4BFE-757E-0501-18F556FF6B57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54" creationId="{670E944B-3E67-0103-B490-B7EC77D633EB}"/>
          </ac:inkMkLst>
        </pc:inkChg>
        <pc:inkChg chg="add del mod">
          <ac:chgData name="Tim Cook" userId="d1c7cfb340f2c7ab" providerId="LiveId" clId="{5D615F76-CA9C-4BC0-825C-D8AAB65CC736}" dt="2023-03-26T23:27:09.249" v="90"/>
          <ac:inkMkLst>
            <pc:docMk/>
            <pc:sldMk cId="2594090708" sldId="465"/>
            <ac:inkMk id="55" creationId="{1113749A-FEE6-6EC2-DDEF-0904956B1FE7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5" creationId="{82C1A184-FA1F-9BB9-89DA-BDC07C95AC6D}"/>
          </ac:inkMkLst>
        </pc:inkChg>
        <pc:inkChg chg="add del">
          <ac:chgData name="Tim Cook" userId="d1c7cfb340f2c7ab" providerId="LiveId" clId="{5D615F76-CA9C-4BC0-825C-D8AAB65CC736}" dt="2023-03-26T23:27:07.081" v="88"/>
          <ac:inkMkLst>
            <pc:docMk/>
            <pc:sldMk cId="2594090708" sldId="465"/>
            <ac:inkMk id="56" creationId="{529A51F4-8801-DED1-A80E-A04BBED99476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6" creationId="{B7F70E63-C89C-9CCD-5EE7-9EE61CE19BE1}"/>
          </ac:inkMkLst>
        </pc:inkChg>
        <pc:inkChg chg="add del">
          <ac:chgData name="Tim Cook" userId="d1c7cfb340f2c7ab" providerId="LiveId" clId="{5D615F76-CA9C-4BC0-825C-D8AAB65CC736}" dt="2023-03-26T23:27:07.081" v="84"/>
          <ac:inkMkLst>
            <pc:docMk/>
            <pc:sldMk cId="2594090708" sldId="465"/>
            <ac:inkMk id="57" creationId="{5CB1ECB4-932A-D03E-05BF-9764839BE724}"/>
          </ac:inkMkLst>
        </pc:inkChg>
        <pc:inkChg chg="add del">
          <ac:chgData name="Tim Cook" userId="d1c7cfb340f2c7ab" providerId="LiveId" clId="{5D615F76-CA9C-4BC0-825C-D8AAB65CC736}" dt="2023-03-26T23:27:07.081" v="87"/>
          <ac:inkMkLst>
            <pc:docMk/>
            <pc:sldMk cId="2594090708" sldId="465"/>
            <ac:inkMk id="58" creationId="{16032AAF-4266-B4D9-91D7-7652C4D193FF}"/>
          </ac:inkMkLst>
        </pc:inkChg>
        <pc:inkChg chg="add mod">
          <ac:chgData name="Tim Cook" userId="d1c7cfb340f2c7ab" providerId="LiveId" clId="{5D615F76-CA9C-4BC0-825C-D8AAB65CC736}" dt="2023-03-26T23:29:07.480" v="179"/>
          <ac:inkMkLst>
            <pc:docMk/>
            <pc:sldMk cId="2594090708" sldId="465"/>
            <ac:inkMk id="58" creationId="{802D4849-B5F9-8C0A-5C46-A26C7D01602C}"/>
          </ac:inkMkLst>
        </pc:inkChg>
        <pc:inkChg chg="add del">
          <ac:chgData name="Tim Cook" userId="d1c7cfb340f2c7ab" providerId="LiveId" clId="{5D615F76-CA9C-4BC0-825C-D8AAB65CC736}" dt="2023-03-26T23:27:07.081" v="85"/>
          <ac:inkMkLst>
            <pc:docMk/>
            <pc:sldMk cId="2594090708" sldId="465"/>
            <ac:inkMk id="59" creationId="{C493BB3C-138A-0C09-9DF0-0427A03C595D}"/>
          </ac:inkMkLst>
        </pc:inkChg>
        <pc:inkChg chg="add del">
          <ac:chgData name="Tim Cook" userId="d1c7cfb340f2c7ab" providerId="LiveId" clId="{5D615F76-CA9C-4BC0-825C-D8AAB65CC736}" dt="2023-03-26T23:27:07.081" v="86"/>
          <ac:inkMkLst>
            <pc:docMk/>
            <pc:sldMk cId="2594090708" sldId="465"/>
            <ac:inkMk id="60" creationId="{5132DD38-8323-4803-8D46-80D9ADBAE701}"/>
          </ac:inkMkLst>
        </pc:inkChg>
        <pc:inkChg chg="add del">
          <ac:chgData name="Tim Cook" userId="d1c7cfb340f2c7ab" providerId="LiveId" clId="{5D615F76-CA9C-4BC0-825C-D8AAB65CC736}" dt="2023-03-26T23:29:16.510" v="181"/>
          <ac:inkMkLst>
            <pc:docMk/>
            <pc:sldMk cId="2594090708" sldId="465"/>
            <ac:inkMk id="60" creationId="{54AC2C7D-73F3-1DCF-6E68-C0F9436CC0F7}"/>
          </ac:inkMkLst>
        </pc:inkChg>
        <pc:inkChg chg="add del">
          <ac:chgData name="Tim Cook" userId="d1c7cfb340f2c7ab" providerId="LiveId" clId="{5D615F76-CA9C-4BC0-825C-D8AAB65CC736}" dt="2023-03-26T23:29:22.392" v="186"/>
          <ac:inkMkLst>
            <pc:docMk/>
            <pc:sldMk cId="2594090708" sldId="465"/>
            <ac:inkMk id="61" creationId="{AB8C2C74-0124-B8DC-36C8-C3AE393CA15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2" creationId="{362AD0F4-F4E4-8A71-916E-0B4158F3FA1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4" creationId="{DB84AB34-9762-0CF4-C973-006FB8E0BC5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5" creationId="{B5B1C6AA-162A-6CDE-8B15-706A54E2CD58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6" creationId="{CF242FB7-381F-6202-BE61-3B8C1C4209F9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7" creationId="{1DDFD157-1C9A-7A8A-CFAD-79E35ACEE0BC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8" creationId="{E7A07DC6-C0D1-00ED-4C62-B586007D8E6D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69" creationId="{BA37005E-E453-A57E-6023-6BD7BB7C97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1" creationId="{893460D8-197A-3B43-CB69-7D498B2E9CB5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2" creationId="{72D20AF5-C251-D161-D8F4-0F3A7E5EC73C}"/>
          </ac:inkMkLst>
        </pc:inkChg>
        <pc:inkChg chg="add del">
          <ac:chgData name="Tim Cook" userId="d1c7cfb340f2c7ab" providerId="LiveId" clId="{5D615F76-CA9C-4BC0-825C-D8AAB65CC736}" dt="2023-03-26T23:27:18.358" v="106"/>
          <ac:inkMkLst>
            <pc:docMk/>
            <pc:sldMk cId="2594090708" sldId="465"/>
            <ac:inkMk id="73" creationId="{49D1DE58-3D94-F825-6D50-759084A3BDEF}"/>
          </ac:inkMkLst>
        </pc:inkChg>
        <pc:inkChg chg="add del">
          <ac:chgData name="Tim Cook" userId="d1c7cfb340f2c7ab" providerId="LiveId" clId="{5D615F76-CA9C-4BC0-825C-D8AAB65CC736}" dt="2023-03-26T23:29:22.392" v="185"/>
          <ac:inkMkLst>
            <pc:docMk/>
            <pc:sldMk cId="2594090708" sldId="465"/>
            <ac:inkMk id="73" creationId="{91C99CE1-33D3-D413-D9A7-FB15C66E0317}"/>
          </ac:inkMkLst>
        </pc:inkChg>
        <pc:inkChg chg="add del">
          <ac:chgData name="Tim Cook" userId="d1c7cfb340f2c7ab" providerId="LiveId" clId="{5D615F76-CA9C-4BC0-825C-D8AAB65CC736}" dt="2023-03-26T23:27:24.753" v="112"/>
          <ac:inkMkLst>
            <pc:docMk/>
            <pc:sldMk cId="2594090708" sldId="465"/>
            <ac:inkMk id="74" creationId="{15839C4B-49D9-A05D-722F-E02B9F48FBAE}"/>
          </ac:inkMkLst>
        </pc:inkChg>
        <pc:inkChg chg="add del">
          <ac:chgData name="Tim Cook" userId="d1c7cfb340f2c7ab" providerId="LiveId" clId="{5D615F76-CA9C-4BC0-825C-D8AAB65CC736}" dt="2023-03-26T23:29:22.392" v="187"/>
          <ac:inkMkLst>
            <pc:docMk/>
            <pc:sldMk cId="2594090708" sldId="465"/>
            <ac:inkMk id="74" creationId="{24717F1A-04D8-0BF9-9518-0F4289BC18BA}"/>
          </ac:inkMkLst>
        </pc:inkChg>
        <pc:inkChg chg="add del">
          <ac:chgData name="Tim Cook" userId="d1c7cfb340f2c7ab" providerId="LiveId" clId="{5D615F76-CA9C-4BC0-825C-D8AAB65CC736}" dt="2023-03-26T23:27:18.764" v="107"/>
          <ac:inkMkLst>
            <pc:docMk/>
            <pc:sldMk cId="2594090708" sldId="465"/>
            <ac:inkMk id="75" creationId="{3B6717A6-05AD-E8D3-356F-13B442C4852A}"/>
          </ac:inkMkLst>
        </pc:inkChg>
        <pc:inkChg chg="add del mod">
          <ac:chgData name="Tim Cook" userId="d1c7cfb340f2c7ab" providerId="LiveId" clId="{5D615F76-CA9C-4BC0-825C-D8AAB65CC736}" dt="2023-03-26T23:29:42.932" v="224"/>
          <ac:inkMkLst>
            <pc:docMk/>
            <pc:sldMk cId="2594090708" sldId="465"/>
            <ac:inkMk id="75" creationId="{5EFDD95B-A14A-0CA0-CD3A-948A6AE87366}"/>
          </ac:inkMkLst>
        </pc:inkChg>
        <pc:inkChg chg="add del mod">
          <ac:chgData name="Tim Cook" userId="d1c7cfb340f2c7ab" providerId="LiveId" clId="{5D615F76-CA9C-4BC0-825C-D8AAB65CC736}" dt="2023-03-26T23:29:42.932" v="218"/>
          <ac:inkMkLst>
            <pc:docMk/>
            <pc:sldMk cId="2594090708" sldId="465"/>
            <ac:inkMk id="76" creationId="{0CD13FB9-CDA3-12B8-6BD5-5014B0242072}"/>
          </ac:inkMkLst>
        </pc:inkChg>
        <pc:inkChg chg="add del">
          <ac:chgData name="Tim Cook" userId="d1c7cfb340f2c7ab" providerId="LiveId" clId="{5D615F76-CA9C-4BC0-825C-D8AAB65CC736}" dt="2023-03-26T23:27:18.764" v="108"/>
          <ac:inkMkLst>
            <pc:docMk/>
            <pc:sldMk cId="2594090708" sldId="465"/>
            <ac:inkMk id="76" creationId="{133D7F87-1A24-0836-9C28-E1CF3645BFA5}"/>
          </ac:inkMkLst>
        </pc:inkChg>
        <pc:inkChg chg="add del">
          <ac:chgData name="Tim Cook" userId="d1c7cfb340f2c7ab" providerId="LiveId" clId="{5D615F76-CA9C-4BC0-825C-D8AAB65CC736}" dt="2023-03-26T23:27:23.516" v="111"/>
          <ac:inkMkLst>
            <pc:docMk/>
            <pc:sldMk cId="2594090708" sldId="465"/>
            <ac:inkMk id="78" creationId="{310E1A5C-B65A-2384-8881-C03E1C29CEE2}"/>
          </ac:inkMkLst>
        </pc:inkChg>
        <pc:inkChg chg="add del mod">
          <ac:chgData name="Tim Cook" userId="d1c7cfb340f2c7ab" providerId="LiveId" clId="{5D615F76-CA9C-4BC0-825C-D8AAB65CC736}" dt="2023-03-26T23:29:42.932" v="213"/>
          <ac:inkMkLst>
            <pc:docMk/>
            <pc:sldMk cId="2594090708" sldId="465"/>
            <ac:inkMk id="78" creationId="{5D9FECB5-6D11-66FC-C86A-2B957FB2825B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79" creationId="{097C0692-3297-EDEF-6FE8-E60B53864376}"/>
          </ac:inkMkLst>
        </pc:inkChg>
        <pc:inkChg chg="add del mod">
          <ac:chgData name="Tim Cook" userId="d1c7cfb340f2c7ab" providerId="LiveId" clId="{5D615F76-CA9C-4BC0-825C-D8AAB65CC736}" dt="2023-03-26T23:29:42.932" v="221"/>
          <ac:inkMkLst>
            <pc:docMk/>
            <pc:sldMk cId="2594090708" sldId="465"/>
            <ac:inkMk id="80" creationId="{2194CBC1-AA15-1AF8-962D-C37C840FE12E}"/>
          </ac:inkMkLst>
        </pc:inkChg>
        <pc:inkChg chg="add del mod">
          <ac:chgData name="Tim Cook" userId="d1c7cfb340f2c7ab" providerId="LiveId" clId="{5D615F76-CA9C-4BC0-825C-D8AAB65CC736}" dt="2023-03-26T23:27:30.733" v="118"/>
          <ac:inkMkLst>
            <pc:docMk/>
            <pc:sldMk cId="2594090708" sldId="465"/>
            <ac:inkMk id="80" creationId="{ED0CE35C-9FC8-DBBF-DD96-E40B904658FB}"/>
          </ac:inkMkLst>
        </pc:inkChg>
        <pc:inkChg chg="add del mod">
          <ac:chgData name="Tim Cook" userId="d1c7cfb340f2c7ab" providerId="LiveId" clId="{5D615F76-CA9C-4BC0-825C-D8AAB65CC736}" dt="2023-03-26T23:29:42.932" v="214"/>
          <ac:inkMkLst>
            <pc:docMk/>
            <pc:sldMk cId="2594090708" sldId="465"/>
            <ac:inkMk id="81" creationId="{D764990A-9280-473C-3F5E-16F9144AB660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2" creationId="{04BE1E1A-F689-37CB-2CE5-89AEAAF283FF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3" creationId="{C1A4E1B4-907B-492D-8E73-9731145B8DA0}"/>
          </ac:inkMkLst>
        </pc:inkChg>
        <pc:inkChg chg="add del mod">
          <ac:chgData name="Tim Cook" userId="d1c7cfb340f2c7ab" providerId="LiveId" clId="{5D615F76-CA9C-4BC0-825C-D8AAB65CC736}" dt="2023-03-26T23:29:42.932" v="211"/>
          <ac:inkMkLst>
            <pc:docMk/>
            <pc:sldMk cId="2594090708" sldId="465"/>
            <ac:inkMk id="84" creationId="{7A13FE01-A947-CBCE-01E2-E7794958AC3E}"/>
          </ac:inkMkLst>
        </pc:inkChg>
        <pc:inkChg chg="add del mod">
          <ac:chgData name="Tim Cook" userId="d1c7cfb340f2c7ab" providerId="LiveId" clId="{5D615F76-CA9C-4BC0-825C-D8AAB65CC736}" dt="2023-03-26T23:27:35.823" v="122"/>
          <ac:inkMkLst>
            <pc:docMk/>
            <pc:sldMk cId="2594090708" sldId="465"/>
            <ac:inkMk id="85" creationId="{8BE1BE5E-1C4F-B3AD-6166-1ACB349D09D0}"/>
          </ac:inkMkLst>
        </pc:inkChg>
        <pc:inkChg chg="add del mod">
          <ac:chgData name="Tim Cook" userId="d1c7cfb340f2c7ab" providerId="LiveId" clId="{5D615F76-CA9C-4BC0-825C-D8AAB65CC736}" dt="2023-03-26T23:29:42.932" v="223"/>
          <ac:inkMkLst>
            <pc:docMk/>
            <pc:sldMk cId="2594090708" sldId="465"/>
            <ac:inkMk id="85" creationId="{D52A5444-CBD4-D395-EBE6-C0F8B8EB698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87" creationId="{A4C9F462-49B5-F337-401F-F5BDC92D8FD1}"/>
          </ac:inkMkLst>
        </pc:inkChg>
        <pc:inkChg chg="add del mod">
          <ac:chgData name="Tim Cook" userId="d1c7cfb340f2c7ab" providerId="LiveId" clId="{5D615F76-CA9C-4BC0-825C-D8AAB65CC736}" dt="2023-03-26T23:29:42.932" v="222"/>
          <ac:inkMkLst>
            <pc:docMk/>
            <pc:sldMk cId="2594090708" sldId="465"/>
            <ac:inkMk id="89" creationId="{54B0BB54-E746-8534-48E3-510112E6C6FF}"/>
          </ac:inkMkLst>
        </pc:inkChg>
        <pc:inkChg chg="add del">
          <ac:chgData name="Tim Cook" userId="d1c7cfb340f2c7ab" providerId="LiveId" clId="{5D615F76-CA9C-4BC0-825C-D8AAB65CC736}" dt="2023-03-26T23:27:42.557" v="126"/>
          <ac:inkMkLst>
            <pc:docMk/>
            <pc:sldMk cId="2594090708" sldId="465"/>
            <ac:inkMk id="89" creationId="{AA61ACC6-58B8-29A5-BACD-319541EACA14}"/>
          </ac:inkMkLst>
        </pc:inkChg>
        <pc:inkChg chg="add mod">
          <ac:chgData name="Tim Cook" userId="d1c7cfb340f2c7ab" providerId="LiveId" clId="{5D615F76-CA9C-4BC0-825C-D8AAB65CC736}" dt="2023-03-26T23:28:02.038" v="128" actId="14100"/>
          <ac:inkMkLst>
            <pc:docMk/>
            <pc:sldMk cId="2594090708" sldId="465"/>
            <ac:inkMk id="90" creationId="{BFF11974-A47D-E0AD-1129-9EDEEE7BC5E0}"/>
          </ac:inkMkLst>
        </pc:inkChg>
        <pc:inkChg chg="add del mod">
          <ac:chgData name="Tim Cook" userId="d1c7cfb340f2c7ab" providerId="LiveId" clId="{5D615F76-CA9C-4BC0-825C-D8AAB65CC736}" dt="2023-03-26T23:29:42.932" v="217"/>
          <ac:inkMkLst>
            <pc:docMk/>
            <pc:sldMk cId="2594090708" sldId="465"/>
            <ac:inkMk id="91" creationId="{44A5A79D-61BB-3A90-178C-26F6F63DBE24}"/>
          </ac:inkMkLst>
        </pc:inkChg>
        <pc:inkChg chg="add del mod">
          <ac:chgData name="Tim Cook" userId="d1c7cfb340f2c7ab" providerId="LiveId" clId="{5D615F76-CA9C-4BC0-825C-D8AAB65CC736}" dt="2023-03-26T23:29:42.932" v="219"/>
          <ac:inkMkLst>
            <pc:docMk/>
            <pc:sldMk cId="2594090708" sldId="465"/>
            <ac:inkMk id="92" creationId="{9D965B8F-5FCD-61A0-D087-5204F98FB22E}"/>
          </ac:inkMkLst>
        </pc:inkChg>
        <pc:inkChg chg="add del mod">
          <ac:chgData name="Tim Cook" userId="d1c7cfb340f2c7ab" providerId="LiveId" clId="{5D615F76-CA9C-4BC0-825C-D8AAB65CC736}" dt="2023-03-26T23:29:42.932" v="212"/>
          <ac:inkMkLst>
            <pc:docMk/>
            <pc:sldMk cId="2594090708" sldId="465"/>
            <ac:inkMk id="93" creationId="{13466F43-A60A-6E15-F68E-3E050CA62DB6}"/>
          </ac:inkMkLst>
        </pc:inkChg>
        <pc:inkChg chg="add del mod">
          <ac:chgData name="Tim Cook" userId="d1c7cfb340f2c7ab" providerId="LiveId" clId="{5D615F76-CA9C-4BC0-825C-D8AAB65CC736}" dt="2023-03-26T23:29:42.932" v="216"/>
          <ac:inkMkLst>
            <pc:docMk/>
            <pc:sldMk cId="2594090708" sldId="465"/>
            <ac:inkMk id="95" creationId="{2E46B2CD-6E18-4D24-8E0D-3CABF2465CA7}"/>
          </ac:inkMkLst>
        </pc:inkChg>
        <pc:inkChg chg="add del mod">
          <ac:chgData name="Tim Cook" userId="d1c7cfb340f2c7ab" providerId="LiveId" clId="{5D615F76-CA9C-4BC0-825C-D8AAB65CC736}" dt="2023-03-26T23:29:42.932" v="215"/>
          <ac:inkMkLst>
            <pc:docMk/>
            <pc:sldMk cId="2594090708" sldId="465"/>
            <ac:inkMk id="96" creationId="{A186E7D5-F883-32CF-D2F5-1168864D50B5}"/>
          </ac:inkMkLst>
        </pc:inkChg>
        <pc:inkChg chg="add del mod">
          <ac:chgData name="Tim Cook" userId="d1c7cfb340f2c7ab" providerId="LiveId" clId="{5D615F76-CA9C-4BC0-825C-D8AAB65CC736}" dt="2023-03-26T23:29:42.932" v="225"/>
          <ac:inkMkLst>
            <pc:docMk/>
            <pc:sldMk cId="2594090708" sldId="465"/>
            <ac:inkMk id="97" creationId="{01F6AB90-717A-DCDC-4E54-C819F4E9A404}"/>
          </ac:inkMkLst>
        </pc:inkChg>
        <pc:inkChg chg="add del mod">
          <ac:chgData name="Tim Cook" userId="d1c7cfb340f2c7ab" providerId="LiveId" clId="{5D615F76-CA9C-4BC0-825C-D8AAB65CC736}" dt="2023-03-26T23:29:36.450" v="208"/>
          <ac:inkMkLst>
            <pc:docMk/>
            <pc:sldMk cId="2594090708" sldId="465"/>
            <ac:inkMk id="99" creationId="{25367312-2316-3E0E-7899-E93532DBE331}"/>
          </ac:inkMkLst>
        </pc:inkChg>
        <pc:inkChg chg="add del mod">
          <ac:chgData name="Tim Cook" userId="d1c7cfb340f2c7ab" providerId="LiveId" clId="{5D615F76-CA9C-4BC0-825C-D8AAB65CC736}" dt="2023-03-26T23:29:36.450" v="209"/>
          <ac:inkMkLst>
            <pc:docMk/>
            <pc:sldMk cId="2594090708" sldId="465"/>
            <ac:inkMk id="100" creationId="{6B313F12-340C-26E2-739E-93A001C7ADA8}"/>
          </ac:inkMkLst>
        </pc:inkChg>
        <pc:inkChg chg="add del">
          <ac:chgData name="Tim Cook" userId="d1c7cfb340f2c7ab" providerId="LiveId" clId="{5D615F76-CA9C-4BC0-825C-D8AAB65CC736}" dt="2023-03-26T23:29:42.932" v="220"/>
          <ac:inkMkLst>
            <pc:docMk/>
            <pc:sldMk cId="2594090708" sldId="465"/>
            <ac:inkMk id="102" creationId="{741EDB1C-1B58-6C4E-C3F5-9785E39FE4DA}"/>
          </ac:inkMkLst>
        </pc:inkChg>
      </pc:sldChg>
      <pc:sldChg chg="addSp delSp modSp mod">
        <pc:chgData name="Tim Cook" userId="d1c7cfb340f2c7ab" providerId="LiveId" clId="{5D615F76-CA9C-4BC0-825C-D8AAB65CC736}" dt="2023-03-26T23:33:23.502" v="282"/>
        <pc:sldMkLst>
          <pc:docMk/>
          <pc:sldMk cId="1751585905" sldId="466"/>
        </pc:sldMkLst>
        <pc:grpChg chg="mod">
          <ac:chgData name="Tim Cook" userId="d1c7cfb340f2c7ab" providerId="LiveId" clId="{5D615F76-CA9C-4BC0-825C-D8AAB65CC736}" dt="2023-03-26T23:30:37.245" v="245" actId="1076"/>
          <ac:grpSpMkLst>
            <pc:docMk/>
            <pc:sldMk cId="1751585905" sldId="466"/>
            <ac:grpSpMk id="5" creationId="{857F7256-9876-97F3-108D-034C390A4FAF}"/>
          </ac:grpSpMkLst>
        </pc:grpChg>
        <pc:grpChg chg="mod">
          <ac:chgData name="Tim Cook" userId="d1c7cfb340f2c7ab" providerId="LiveId" clId="{5D615F76-CA9C-4BC0-825C-D8AAB65CC736}" dt="2023-03-26T23:32:12.230" v="269"/>
          <ac:grpSpMkLst>
            <pc:docMk/>
            <pc:sldMk cId="1751585905" sldId="466"/>
            <ac:grpSpMk id="11" creationId="{B21A277B-F53C-C3A6-984D-1F42EE7A5FA2}"/>
          </ac:grpSpMkLst>
        </pc:grpChg>
        <pc:grpChg chg="mod">
          <ac:chgData name="Tim Cook" userId="d1c7cfb340f2c7ab" providerId="LiveId" clId="{5D615F76-CA9C-4BC0-825C-D8AAB65CC736}" dt="2023-03-26T23:30:42.960" v="252"/>
          <ac:grpSpMkLst>
            <pc:docMk/>
            <pc:sldMk cId="1751585905" sldId="466"/>
            <ac:grpSpMk id="12" creationId="{98B04741-F8A3-ACC3-16CF-D7A776AE8856}"/>
          </ac:grpSpMkLst>
        </pc:grpChg>
        <pc:grpChg chg="del mod">
          <ac:chgData name="Tim Cook" userId="d1c7cfb340f2c7ab" providerId="LiveId" clId="{5D615F76-CA9C-4BC0-825C-D8AAB65CC736}" dt="2023-03-26T23:31:13.005" v="258"/>
          <ac:grpSpMkLst>
            <pc:docMk/>
            <pc:sldMk cId="1751585905" sldId="466"/>
            <ac:grpSpMk id="39" creationId="{04CD679E-15B4-C9C2-5400-0AEEAC0A1A86}"/>
          </ac:grpSpMkLst>
        </pc:grpChg>
        <pc:grpChg chg="mod">
          <ac:chgData name="Tim Cook" userId="d1c7cfb340f2c7ab" providerId="LiveId" clId="{5D615F76-CA9C-4BC0-825C-D8AAB65CC736}" dt="2023-03-26T23:32:15.024" v="273"/>
          <ac:grpSpMkLst>
            <pc:docMk/>
            <pc:sldMk cId="1751585905" sldId="466"/>
            <ac:grpSpMk id="39" creationId="{050777BF-0D69-4458-9668-095AC2C0F72E}"/>
          </ac:grpSpMkLst>
        </pc:grpChg>
        <pc:grpChg chg="mod">
          <ac:chgData name="Tim Cook" userId="d1c7cfb340f2c7ab" providerId="LiveId" clId="{5D615F76-CA9C-4BC0-825C-D8AAB65CC736}" dt="2023-03-26T23:31:12.583" v="257"/>
          <ac:grpSpMkLst>
            <pc:docMk/>
            <pc:sldMk cId="1751585905" sldId="466"/>
            <ac:grpSpMk id="40" creationId="{D837C3C6-09CC-F3BC-86C0-3E398A3D3451}"/>
          </ac:grpSpMkLst>
        </pc:grpChg>
        <pc:grpChg chg="del mod">
          <ac:chgData name="Tim Cook" userId="d1c7cfb340f2c7ab" providerId="LiveId" clId="{5D615F76-CA9C-4BC0-825C-D8AAB65CC736}" dt="2023-03-26T23:33:14.472" v="274"/>
          <ac:grpSpMkLst>
            <pc:docMk/>
            <pc:sldMk cId="1751585905" sldId="466"/>
            <ac:grpSpMk id="43" creationId="{AD554C7D-CF2C-87D4-4B3A-2F215C93B4F4}"/>
          </ac:grpSpMkLst>
        </pc:grpChg>
        <pc:grpChg chg="mod">
          <ac:chgData name="Tim Cook" userId="d1c7cfb340f2c7ab" providerId="LiveId" clId="{5D615F76-CA9C-4BC0-825C-D8AAB65CC736}" dt="2023-03-26T23:33:23.502" v="282"/>
          <ac:grpSpMkLst>
            <pc:docMk/>
            <pc:sldMk cId="1751585905" sldId="466"/>
            <ac:grpSpMk id="49" creationId="{6D59D489-0FE6-70FD-109F-B5A83868C779}"/>
          </ac:grpSpMkLst>
        </pc:grp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3" creationId="{3226E27D-85DA-0349-AAAB-3F7A8C9467D1}"/>
          </ac:inkMkLst>
        </pc:inkChg>
        <pc:inkChg chg="add mod">
          <ac:chgData name="Tim Cook" userId="d1c7cfb340f2c7ab" providerId="LiveId" clId="{5D615F76-CA9C-4BC0-825C-D8AAB65CC736}" dt="2023-03-26T23:30:26.800" v="244"/>
          <ac:inkMkLst>
            <pc:docMk/>
            <pc:sldMk cId="1751585905" sldId="466"/>
            <ac:inkMk id="4" creationId="{074361DE-23A3-2BE2-84B9-AA3EC70BE90D}"/>
          </ac:inkMkLst>
        </pc:inkChg>
        <pc:inkChg chg="add del">
          <ac:chgData name="Tim Cook" userId="d1c7cfb340f2c7ab" providerId="LiveId" clId="{5D615F76-CA9C-4BC0-825C-D8AAB65CC736}" dt="2023-03-26T23:31:54.596" v="264"/>
          <ac:inkMkLst>
            <pc:docMk/>
            <pc:sldMk cId="1751585905" sldId="466"/>
            <ac:inkMk id="6" creationId="{0D6BB7D6-CD31-5814-2A54-FEB8529743B0}"/>
          </ac:inkMkLst>
        </pc:inkChg>
        <pc:inkChg chg="add del">
          <ac:chgData name="Tim Cook" userId="d1c7cfb340f2c7ab" providerId="LiveId" clId="{5D615F76-CA9C-4BC0-825C-D8AAB65CC736}" dt="2023-03-26T23:33:19.448" v="278"/>
          <ac:inkMkLst>
            <pc:docMk/>
            <pc:sldMk cId="1751585905" sldId="466"/>
            <ac:inkMk id="6" creationId="{7077281A-2EF1-E6C6-3716-1448F8D590B6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6" creationId="{BCBB7218-14FA-2979-1E0C-370377CAFA22}"/>
          </ac:inkMkLst>
        </pc:inkChg>
        <pc:inkChg chg="add">
          <ac:chgData name="Tim Cook" userId="d1c7cfb340f2c7ab" providerId="LiveId" clId="{5D615F76-CA9C-4BC0-825C-D8AAB65CC736}" dt="2023-03-26T23:31:56.462" v="265" actId="9405"/>
          <ac:inkMkLst>
            <pc:docMk/>
            <pc:sldMk cId="1751585905" sldId="466"/>
            <ac:inkMk id="7" creationId="{C5282CDE-899B-A99D-BDED-54540FA4BEDD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7" creationId="{FE7F5EF0-AB0B-0090-14B4-B328904EE641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8" creationId="{33326ABB-09B8-A7FB-5024-D45B635712D8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8" creationId="{37AE7461-725C-CFF5-7B79-C1262A76A957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9" creationId="{1B058B08-10C8-5250-3A62-21E487FA36C4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9" creationId="{97F6A241-9223-8779-1234-2DAD2E88E4EF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0" creationId="{B7329A26-BDD6-8734-9014-DF4980872363}"/>
          </ac:inkMkLst>
        </pc:inkChg>
        <pc:inkChg chg="add mod">
          <ac:chgData name="Tim Cook" userId="d1c7cfb340f2c7ab" providerId="LiveId" clId="{5D615F76-CA9C-4BC0-825C-D8AAB65CC736}" dt="2023-03-26T23:32:12.230" v="269"/>
          <ac:inkMkLst>
            <pc:docMk/>
            <pc:sldMk cId="1751585905" sldId="466"/>
            <ac:inkMk id="10" creationId="{F6A77962-BBF1-63C9-6EE1-9DD9D230612A}"/>
          </ac:inkMkLst>
        </pc:inkChg>
        <pc:inkChg chg="add mod">
          <ac:chgData name="Tim Cook" userId="d1c7cfb340f2c7ab" providerId="LiveId" clId="{5D615F76-CA9C-4BC0-825C-D8AAB65CC736}" dt="2023-03-26T23:30:42.960" v="252"/>
          <ac:inkMkLst>
            <pc:docMk/>
            <pc:sldMk cId="1751585905" sldId="466"/>
            <ac:inkMk id="11" creationId="{3ED0E39C-C5E1-76D9-7637-7A7C80E964C4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12" creationId="{A148D72C-AAF2-FA67-5C0D-EB699749B56F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5" creationId="{A59C8305-00B6-FA5D-0556-C1A0DACAE17A}"/>
          </ac:inkMkLst>
        </pc:inkChg>
        <pc:inkChg chg="add mod">
          <ac:chgData name="Tim Cook" userId="d1c7cfb340f2c7ab" providerId="LiveId" clId="{5D615F76-CA9C-4BC0-825C-D8AAB65CC736}" dt="2023-03-26T23:31:12.583" v="257"/>
          <ac:inkMkLst>
            <pc:docMk/>
            <pc:sldMk cId="1751585905" sldId="466"/>
            <ac:inkMk id="36" creationId="{CE14F950-D728-D84A-C063-BE8B6C7F84D5}"/>
          </ac:inkMkLst>
        </pc:inkChg>
        <pc:inkChg chg="add del mod">
          <ac:chgData name="Tim Cook" userId="d1c7cfb340f2c7ab" providerId="LiveId" clId="{5D615F76-CA9C-4BC0-825C-D8AAB65CC736}" dt="2023-03-26T23:31:13.005" v="259"/>
          <ac:inkMkLst>
            <pc:docMk/>
            <pc:sldMk cId="1751585905" sldId="466"/>
            <ac:inkMk id="37" creationId="{1A161428-029E-0C97-A108-5D94778DB105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7" creationId="{27387649-405E-E0F7-9024-DD5E68599FCF}"/>
          </ac:inkMkLst>
        </pc:inkChg>
        <pc:inkChg chg="add del mod">
          <ac:chgData name="Tim Cook" userId="d1c7cfb340f2c7ab" providerId="LiveId" clId="{5D615F76-CA9C-4BC0-825C-D8AAB65CC736}" dt="2023-03-26T23:31:13.005" v="258"/>
          <ac:inkMkLst>
            <pc:docMk/>
            <pc:sldMk cId="1751585905" sldId="466"/>
            <ac:inkMk id="38" creationId="{50CC8773-0ECD-861B-E224-0DAD25E6B47F}"/>
          </ac:inkMkLst>
        </pc:inkChg>
        <pc:inkChg chg="add mod">
          <ac:chgData name="Tim Cook" userId="d1c7cfb340f2c7ab" providerId="LiveId" clId="{5D615F76-CA9C-4BC0-825C-D8AAB65CC736}" dt="2023-03-26T23:32:15.024" v="273"/>
          <ac:inkMkLst>
            <pc:docMk/>
            <pc:sldMk cId="1751585905" sldId="466"/>
            <ac:inkMk id="38" creationId="{79AC15C6-1821-1067-D460-1C2690D0A28C}"/>
          </ac:inkMkLst>
        </pc:inkChg>
        <pc:inkChg chg="add del mod">
          <ac:chgData name="Tim Cook" userId="d1c7cfb340f2c7ab" providerId="LiveId" clId="{5D615F76-CA9C-4BC0-825C-D8AAB65CC736}" dt="2023-03-26T23:33:14.472" v="274"/>
          <ac:inkMkLst>
            <pc:docMk/>
            <pc:sldMk cId="1751585905" sldId="466"/>
            <ac:inkMk id="41" creationId="{53EFD506-083E-FAE1-C71D-1CF8C6904087}"/>
          </ac:inkMkLst>
        </pc:inkChg>
        <pc:inkChg chg="add del mod">
          <ac:chgData name="Tim Cook" userId="d1c7cfb340f2c7ab" providerId="LiveId" clId="{5D615F76-CA9C-4BC0-825C-D8AAB65CC736}" dt="2023-03-26T23:33:14.472" v="275"/>
          <ac:inkMkLst>
            <pc:docMk/>
            <pc:sldMk cId="1751585905" sldId="466"/>
            <ac:inkMk id="42" creationId="{6918D6A1-1094-C312-E822-2EAFAA6F33F4}"/>
          </ac:inkMkLst>
        </pc:inkChg>
        <pc:inkChg chg="add del">
          <ac:chgData name="Tim Cook" userId="d1c7cfb340f2c7ab" providerId="LiveId" clId="{5D615F76-CA9C-4BC0-825C-D8AAB65CC736}" dt="2023-03-26T23:33:19.448" v="279"/>
          <ac:inkMkLst>
            <pc:docMk/>
            <pc:sldMk cId="1751585905" sldId="466"/>
            <ac:inkMk id="46" creationId="{EB21FEB5-16B4-A9F1-1DF1-169562AB9ECB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7" creationId="{180B5839-F495-2A25-1201-CAAAEB3A10CC}"/>
          </ac:inkMkLst>
        </pc:inkChg>
        <pc:inkChg chg="add mod">
          <ac:chgData name="Tim Cook" userId="d1c7cfb340f2c7ab" providerId="LiveId" clId="{5D615F76-CA9C-4BC0-825C-D8AAB65CC736}" dt="2023-03-26T23:33:23.502" v="282"/>
          <ac:inkMkLst>
            <pc:docMk/>
            <pc:sldMk cId="1751585905" sldId="466"/>
            <ac:inkMk id="48" creationId="{F5AD2BA2-0C7C-9A47-20AF-BE9E4581F888}"/>
          </ac:inkMkLst>
        </pc:inkChg>
      </pc:sldChg>
      <pc:sldChg chg="addSp delSp modSp mod">
        <pc:chgData name="Tim Cook" userId="d1c7cfb340f2c7ab" providerId="LiveId" clId="{5D615F76-CA9C-4BC0-825C-D8AAB65CC736}" dt="2023-03-26T23:44:49.975" v="547" actId="9405"/>
        <pc:sldMkLst>
          <pc:docMk/>
          <pc:sldMk cId="1237977900" sldId="467"/>
        </pc:sldMkLst>
        <pc:grpChg chg="mod">
          <ac:chgData name="Tim Cook" userId="d1c7cfb340f2c7ab" providerId="LiveId" clId="{5D615F76-CA9C-4BC0-825C-D8AAB65CC736}" dt="2023-03-26T23:44:32.578" v="516"/>
          <ac:grpSpMkLst>
            <pc:docMk/>
            <pc:sldMk cId="1237977900" sldId="467"/>
            <ac:grpSpMk id="35" creationId="{37BB42A3-9ACB-53F2-08A1-6410455D2CF1}"/>
          </ac:grpSpMkLst>
        </pc:grpChg>
        <pc:grpChg chg="del mod">
          <ac:chgData name="Tim Cook" userId="d1c7cfb340f2c7ab" providerId="LiveId" clId="{5D615F76-CA9C-4BC0-825C-D8AAB65CC736}" dt="2023-03-26T23:44:40.626" v="530"/>
          <ac:grpSpMkLst>
            <pc:docMk/>
            <pc:sldMk cId="1237977900" sldId="467"/>
            <ac:grpSpMk id="46" creationId="{E85CF8B2-E9CB-7237-6FA9-D25B56246BD9}"/>
          </ac:grpSpMkLst>
        </pc:grpChg>
        <pc:grpChg chg="mod">
          <ac:chgData name="Tim Cook" userId="d1c7cfb340f2c7ab" providerId="LiveId" clId="{5D615F76-CA9C-4BC0-825C-D8AAB65CC736}" dt="2023-03-26T23:44:38.909" v="527"/>
          <ac:grpSpMkLst>
            <pc:docMk/>
            <pc:sldMk cId="1237977900" sldId="467"/>
            <ac:grpSpMk id="47" creationId="{B1D42243-449F-E69B-3196-CAAF4278B6B3}"/>
          </ac:grpSpMkLst>
        </pc:grpChg>
        <pc:grpChg chg="del 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0" creationId="{AA3CE089-FC18-E2F0-1D02-3612F1411D9D}"/>
          </ac:grpSpMkLst>
        </pc:grpChg>
        <pc:grpChg chg="mod">
          <ac:chgData name="Tim Cook" userId="d1c7cfb340f2c7ab" providerId="LiveId" clId="{5D615F76-CA9C-4BC0-825C-D8AAB65CC736}" dt="2023-03-26T23:44:43.041" v="534"/>
          <ac:grpSpMkLst>
            <pc:docMk/>
            <pc:sldMk cId="1237977900" sldId="467"/>
            <ac:grpSpMk id="54" creationId="{0C9EFD9E-2339-24FE-62AB-770939CEAE2B}"/>
          </ac:grpSpMkLst>
        </pc:grpChg>
        <pc:grpChg chg="mod">
          <ac:chgData name="Tim Cook" userId="d1c7cfb340f2c7ab" providerId="LiveId" clId="{5D615F76-CA9C-4BC0-825C-D8AAB65CC736}" dt="2023-03-26T23:44:48.952" v="546"/>
          <ac:grpSpMkLst>
            <pc:docMk/>
            <pc:sldMk cId="1237977900" sldId="467"/>
            <ac:grpSpMk id="65" creationId="{2F7F3BF2-7385-B74F-766B-C9C8251269B4}"/>
          </ac:grpSpMkLst>
        </pc:grpChg>
        <pc:inkChg chg="add del">
          <ac:chgData name="Tim Cook" userId="d1c7cfb340f2c7ab" providerId="LiveId" clId="{5D615F76-CA9C-4BC0-825C-D8AAB65CC736}" dt="2023-03-26T23:39:26.109" v="382"/>
          <ac:inkMkLst>
            <pc:docMk/>
            <pc:sldMk cId="1237977900" sldId="467"/>
            <ac:inkMk id="3" creationId="{1D936590-F281-5A50-8582-3B8E4A6F3965}"/>
          </ac:inkMkLst>
        </pc:inkChg>
        <pc:inkChg chg="add del">
          <ac:chgData name="Tim Cook" userId="d1c7cfb340f2c7ab" providerId="LiveId" clId="{5D615F76-CA9C-4BC0-825C-D8AAB65CC736}" dt="2023-03-26T23:44:22.279" v="502"/>
          <ac:inkMkLst>
            <pc:docMk/>
            <pc:sldMk cId="1237977900" sldId="467"/>
            <ac:inkMk id="26" creationId="{CAD17268-3EC9-B0FA-884D-5B4D9BEEEA19}"/>
          </ac:inkMkLst>
        </pc:inkChg>
        <pc:inkChg chg="add">
          <ac:chgData name="Tim Cook" userId="d1c7cfb340f2c7ab" providerId="LiveId" clId="{5D615F76-CA9C-4BC0-825C-D8AAB65CC736}" dt="2023-03-26T23:44:25.885" v="503" actId="9405"/>
          <ac:inkMkLst>
            <pc:docMk/>
            <pc:sldMk cId="1237977900" sldId="467"/>
            <ac:inkMk id="27" creationId="{2E743694-2E7E-40CB-F26B-CA50E6B08E69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8" creationId="{E21E12B7-332E-8E20-FEA3-1EA383108DF4}"/>
          </ac:inkMkLst>
        </pc:inkChg>
        <pc:inkChg chg="add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29" creationId="{23E65B10-7705-8BCD-AC0D-6EB134ADF29B}"/>
          </ac:inkMkLst>
        </pc:inkChg>
        <pc:inkChg chg="add del mod">
          <ac:chgData name="Tim Cook" userId="d1c7cfb340f2c7ab" providerId="LiveId" clId="{5D615F76-CA9C-4BC0-825C-D8AAB65CC736}" dt="2023-03-26T23:44:32.578" v="513"/>
          <ac:inkMkLst>
            <pc:docMk/>
            <pc:sldMk cId="1237977900" sldId="467"/>
            <ac:inkMk id="30" creationId="{0D3BB4D9-DF54-6AF5-1856-D6F939E40B93}"/>
          </ac:inkMkLst>
        </pc:inkChg>
        <pc:inkChg chg="add del mod">
          <ac:chgData name="Tim Cook" userId="d1c7cfb340f2c7ab" providerId="LiveId" clId="{5D615F76-CA9C-4BC0-825C-D8AAB65CC736}" dt="2023-03-26T23:44:32.578" v="516"/>
          <ac:inkMkLst>
            <pc:docMk/>
            <pc:sldMk cId="1237977900" sldId="467"/>
            <ac:inkMk id="31" creationId="{6483BFE1-0D7E-921C-79E1-7AB570D35728}"/>
          </ac:inkMkLst>
        </pc:inkChg>
        <pc:inkChg chg="add del mod">
          <ac:chgData name="Tim Cook" userId="d1c7cfb340f2c7ab" providerId="LiveId" clId="{5D615F76-CA9C-4BC0-825C-D8AAB65CC736}" dt="2023-03-26T23:44:32.578" v="515"/>
          <ac:inkMkLst>
            <pc:docMk/>
            <pc:sldMk cId="1237977900" sldId="467"/>
            <ac:inkMk id="32" creationId="{5D55E3F5-E77E-29D8-DBA9-9C4C129EB85E}"/>
          </ac:inkMkLst>
        </pc:inkChg>
        <pc:inkChg chg="add del mod">
          <ac:chgData name="Tim Cook" userId="d1c7cfb340f2c7ab" providerId="LiveId" clId="{5D615F76-CA9C-4BC0-825C-D8AAB65CC736}" dt="2023-03-26T23:44:32.578" v="514"/>
          <ac:inkMkLst>
            <pc:docMk/>
            <pc:sldMk cId="1237977900" sldId="467"/>
            <ac:inkMk id="33" creationId="{BF52AF0B-CDC4-00B8-CDEB-1FAB9ADE3830}"/>
          </ac:inkMkLst>
        </pc:inkChg>
        <pc:inkChg chg="add del mod">
          <ac:chgData name="Tim Cook" userId="d1c7cfb340f2c7ab" providerId="LiveId" clId="{5D615F76-CA9C-4BC0-825C-D8AAB65CC736}" dt="2023-03-26T23:44:32.578" v="512"/>
          <ac:inkMkLst>
            <pc:docMk/>
            <pc:sldMk cId="1237977900" sldId="467"/>
            <ac:inkMk id="34" creationId="{38C51CF0-FFEC-137F-F366-DD9C09D11415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6" creationId="{980901BA-1633-4CA8-17F2-7B4ACD258BC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7" creationId="{2F249F44-1052-C80F-2167-A984075C1587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8" creationId="{A3FB1ADE-7B3D-4F64-ADA2-ACB2E583A3F4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39" creationId="{76B76864-A89C-2524-51C1-80170DD2E69B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0" creationId="{9EA2811B-DF54-75FD-45F5-D8C5E9AF0AB0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1" creationId="{9C701800-3CFE-F8C7-573D-B665E8B36781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2" creationId="{CB165C28-37E8-DF90-DD4C-194C4128BBC8}"/>
          </ac:inkMkLst>
        </pc:inkChg>
        <pc:inkChg chg="add mod">
          <ac:chgData name="Tim Cook" userId="d1c7cfb340f2c7ab" providerId="LiveId" clId="{5D615F76-CA9C-4BC0-825C-D8AAB65CC736}" dt="2023-03-26T23:44:38.909" v="527"/>
          <ac:inkMkLst>
            <pc:docMk/>
            <pc:sldMk cId="1237977900" sldId="467"/>
            <ac:inkMk id="43" creationId="{8AAB5556-46DA-8379-F0DC-0F5B8E10AC9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4" creationId="{0C96D6EC-2B98-4BF2-B0F1-ED7D1F09128B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5" creationId="{FFFB7C7A-4286-C505-B1F0-10706063ABFE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8" creationId="{659EA5A9-76AD-2D94-7562-FAC160780251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49" creationId="{C796DD95-42BA-C398-5076-A3C3F1893BB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1" creationId="{6C53D5BC-8CDE-AF6C-08A0-CDE1B4D0C9CA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2" creationId="{EE2D594A-FADE-9053-E69D-55DB2AEA1D5F}"/>
          </ac:inkMkLst>
        </pc:inkChg>
        <pc:inkChg chg="add mod">
          <ac:chgData name="Tim Cook" userId="d1c7cfb340f2c7ab" providerId="LiveId" clId="{5D615F76-CA9C-4BC0-825C-D8AAB65CC736}" dt="2023-03-26T23:44:43.041" v="534"/>
          <ac:inkMkLst>
            <pc:docMk/>
            <pc:sldMk cId="1237977900" sldId="467"/>
            <ac:inkMk id="53" creationId="{59ED0F2F-9535-7240-F09E-8577BFE419E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5" creationId="{B076AD4B-E2E4-231A-99F3-97D1751FDA4A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6" creationId="{41EEC11C-F371-738D-52A0-61DAF1E4232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7" creationId="{31448416-9E08-F115-548D-CA4E4D66FE93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8" creationId="{5CFFF5FC-66BC-5F8B-CF14-BA791D823616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59" creationId="{406A0E8A-3D41-126D-7F41-1D4AC930994B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0" creationId="{69F772A2-D641-3C9B-BE75-33F3DFB213D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1" creationId="{02430D72-507E-846E-CAD3-EC2C3CF9CDCD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2" creationId="{C739283A-73F8-16CE-0D84-F4EC5E06B799}"/>
          </ac:inkMkLst>
        </pc:inkChg>
        <pc:inkChg chg="add mod">
          <ac:chgData name="Tim Cook" userId="d1c7cfb340f2c7ab" providerId="LiveId" clId="{5D615F76-CA9C-4BC0-825C-D8AAB65CC736}" dt="2023-03-26T23:44:48.952" v="546"/>
          <ac:inkMkLst>
            <pc:docMk/>
            <pc:sldMk cId="1237977900" sldId="467"/>
            <ac:inkMk id="63" creationId="{F427C1E0-AF98-2515-233A-A1DD2E67D48E}"/>
          </ac:inkMkLst>
        </pc:inkChg>
        <pc:inkChg chg="add del">
          <ac:chgData name="Tim Cook" userId="d1c7cfb340f2c7ab" providerId="LiveId" clId="{5D615F76-CA9C-4BC0-825C-D8AAB65CC736}" dt="2023-03-26T23:44:48.682" v="545"/>
          <ac:inkMkLst>
            <pc:docMk/>
            <pc:sldMk cId="1237977900" sldId="467"/>
            <ac:inkMk id="64" creationId="{4807C7F3-A7E9-7D09-16EA-22DFF3F5D38D}"/>
          </ac:inkMkLst>
        </pc:inkChg>
        <pc:inkChg chg="add">
          <ac:chgData name="Tim Cook" userId="d1c7cfb340f2c7ab" providerId="LiveId" clId="{5D615F76-CA9C-4BC0-825C-D8AAB65CC736}" dt="2023-03-26T23:44:49.975" v="547" actId="9405"/>
          <ac:inkMkLst>
            <pc:docMk/>
            <pc:sldMk cId="1237977900" sldId="467"/>
            <ac:inkMk id="66" creationId="{415D1D62-9542-D133-9BA2-684DAB54E74C}"/>
          </ac:inkMkLst>
        </pc:inkChg>
      </pc:sldChg>
      <pc:sldChg chg="addSp delSp modSp mod">
        <pc:chgData name="Tim Cook" userId="d1c7cfb340f2c7ab" providerId="LiveId" clId="{5D615F76-CA9C-4BC0-825C-D8AAB65CC736}" dt="2023-03-27T00:23:23.516" v="958"/>
        <pc:sldMkLst>
          <pc:docMk/>
          <pc:sldMk cId="1235306705" sldId="468"/>
        </pc:sldMkLst>
        <pc:grpChg chg="mod">
          <ac:chgData name="Tim Cook" userId="d1c7cfb340f2c7ab" providerId="LiveId" clId="{5D615F76-CA9C-4BC0-825C-D8AAB65CC736}" dt="2023-03-27T00:23:23.516" v="958"/>
          <ac:grpSpMkLst>
            <pc:docMk/>
            <pc:sldMk cId="1235306705" sldId="468"/>
            <ac:grpSpMk id="8" creationId="{FEB42348-60AF-1F55-978D-00C1BF8C46CD}"/>
          </ac:grpSpMkLst>
        </pc:grpChg>
        <pc:grpChg chg="del mod">
          <ac:chgData name="Tim Cook" userId="d1c7cfb340f2c7ab" providerId="LiveId" clId="{5D615F76-CA9C-4BC0-825C-D8AAB65CC736}" dt="2023-03-26T23:45:11.548" v="560"/>
          <ac:grpSpMkLst>
            <pc:docMk/>
            <pc:sldMk cId="1235306705" sldId="468"/>
            <ac:grpSpMk id="9" creationId="{A0ABEFA9-E0D8-1AC5-48D0-532943030CA0}"/>
          </ac:grpSpMkLst>
        </pc:grpChg>
        <pc:grpChg chg="del mod">
          <ac:chgData name="Tim Cook" userId="d1c7cfb340f2c7ab" providerId="LiveId" clId="{5D615F76-CA9C-4BC0-825C-D8AAB65CC736}" dt="2023-03-26T23:45:20.306" v="574"/>
          <ac:grpSpMkLst>
            <pc:docMk/>
            <pc:sldMk cId="1235306705" sldId="468"/>
            <ac:grpSpMk id="17" creationId="{90DCFF25-77BF-ACB0-CA1B-635626DB0807}"/>
          </ac:grpSpMkLst>
        </pc:grpChg>
        <pc:grpChg chg="mod">
          <ac:chgData name="Tim Cook" userId="d1c7cfb340f2c7ab" providerId="LiveId" clId="{5D615F76-CA9C-4BC0-825C-D8AAB65CC736}" dt="2023-03-26T23:45:20.635" v="576"/>
          <ac:grpSpMkLst>
            <pc:docMk/>
            <pc:sldMk cId="1235306705" sldId="468"/>
            <ac:grpSpMk id="22" creationId="{18C23F99-768A-A8A7-961F-5B95D840F9B5}"/>
          </ac:grpSpMkLst>
        </pc:grpChg>
        <pc:grpChg chg="mod">
          <ac:chgData name="Tim Cook" userId="d1c7cfb340f2c7ab" providerId="LiveId" clId="{5D615F76-CA9C-4BC0-825C-D8AAB65CC736}" dt="2023-03-26T23:45:25.903" v="584"/>
          <ac:grpSpMkLst>
            <pc:docMk/>
            <pc:sldMk cId="1235306705" sldId="468"/>
            <ac:grpSpMk id="29" creationId="{2D4EBFDF-8EF9-E569-30C4-0766D6DD8D32}"/>
          </ac:grpSpMkLst>
        </pc:grpChg>
        <pc:grpChg chg="mod">
          <ac:chgData name="Tim Cook" userId="d1c7cfb340f2c7ab" providerId="LiveId" clId="{5D615F76-CA9C-4BC0-825C-D8AAB65CC736}" dt="2023-03-26T23:45:24.965" v="583"/>
          <ac:grpSpMkLst>
            <pc:docMk/>
            <pc:sldMk cId="1235306705" sldId="468"/>
            <ac:grpSpMk id="30" creationId="{255FD238-A520-CB09-1ED8-4FD8AACDEF23}"/>
          </ac:grpSpMkLst>
        </pc:grpChg>
        <pc:grpChg chg="del mod">
          <ac:chgData name="Tim Cook" userId="d1c7cfb340f2c7ab" providerId="LiveId" clId="{5D615F76-CA9C-4BC0-825C-D8AAB65CC736}" dt="2023-03-26T23:46:03.204" v="606"/>
          <ac:grpSpMkLst>
            <pc:docMk/>
            <pc:sldMk cId="1235306705" sldId="468"/>
            <ac:grpSpMk id="45" creationId="{C0AFFDC1-2024-B521-71A3-FCFD3FE3DCF3}"/>
          </ac:grpSpMkLst>
        </pc:grpChg>
        <pc:grpChg chg="mod">
          <ac:chgData name="Tim Cook" userId="d1c7cfb340f2c7ab" providerId="LiveId" clId="{5D615F76-CA9C-4BC0-825C-D8AAB65CC736}" dt="2023-03-26T23:46:00.673" v="603"/>
          <ac:grpSpMkLst>
            <pc:docMk/>
            <pc:sldMk cId="1235306705" sldId="468"/>
            <ac:grpSpMk id="46" creationId="{5F365023-6369-C3C0-058A-5AC7CD29A379}"/>
          </ac:grpSpMkLst>
        </pc:grpChg>
        <pc:grpChg chg="del mod">
          <ac:chgData name="Tim Cook" userId="d1c7cfb340f2c7ab" providerId="LiveId" clId="{5D615F76-CA9C-4BC0-825C-D8AAB65CC736}" dt="2023-03-26T23:46:05.734" v="610"/>
          <ac:grpSpMkLst>
            <pc:docMk/>
            <pc:sldMk cId="1235306705" sldId="468"/>
            <ac:grpSpMk id="49" creationId="{2E06A76A-0B7B-EDEB-7443-0D20E507F414}"/>
          </ac:grpSpMkLst>
        </pc:grpChg>
        <pc:grpChg chg="del mod">
          <ac:chgData name="Tim Cook" userId="d1c7cfb340f2c7ab" providerId="LiveId" clId="{5D615F76-CA9C-4BC0-825C-D8AAB65CC736}" dt="2023-03-26T23:46:17.267" v="629"/>
          <ac:grpSpMkLst>
            <pc:docMk/>
            <pc:sldMk cId="1235306705" sldId="468"/>
            <ac:grpSpMk id="53" creationId="{9125A7CB-B4A2-88CF-2BDF-8C3F8615867A}"/>
          </ac:grpSpMkLst>
        </pc:grpChg>
        <pc:grpChg chg="del mod">
          <ac:chgData name="Tim Cook" userId="d1c7cfb340f2c7ab" providerId="LiveId" clId="{5D615F76-CA9C-4BC0-825C-D8AAB65CC736}" dt="2023-03-26T23:46:09.719" v="619"/>
          <ac:grpSpMkLst>
            <pc:docMk/>
            <pc:sldMk cId="1235306705" sldId="468"/>
            <ac:grpSpMk id="57" creationId="{CCF37404-5484-7717-D6CF-87E824969253}"/>
          </ac:grpSpMkLst>
        </pc:grpChg>
        <pc:grpChg chg="del mod">
          <ac:chgData name="Tim Cook" userId="d1c7cfb340f2c7ab" providerId="LiveId" clId="{5D615F76-CA9C-4BC0-825C-D8AAB65CC736}" dt="2023-03-26T23:46:23.617" v="643"/>
          <ac:grpSpMkLst>
            <pc:docMk/>
            <pc:sldMk cId="1235306705" sldId="468"/>
            <ac:grpSpMk id="64" creationId="{2F496546-D979-2794-7377-DB09B98184DE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65" creationId="{3E93529E-E0A9-BC03-7250-F010049A9431}"/>
          </ac:grpSpMkLst>
        </pc:grpChg>
        <pc:grpChg chg="del mod">
          <ac:chgData name="Tim Cook" userId="d1c7cfb340f2c7ab" providerId="LiveId" clId="{5D615F76-CA9C-4BC0-825C-D8AAB65CC736}" dt="2023-03-26T23:46:28.403" v="646"/>
          <ac:grpSpMkLst>
            <pc:docMk/>
            <pc:sldMk cId="1235306705" sldId="468"/>
            <ac:grpSpMk id="79" creationId="{74BA54ED-47B4-E4BC-CF56-23B0613DAA40}"/>
          </ac:grpSpMkLst>
        </pc:grpChg>
        <pc:grpChg chg="mod">
          <ac:chgData name="Tim Cook" userId="d1c7cfb340f2c7ab" providerId="LiveId" clId="{5D615F76-CA9C-4BC0-825C-D8AAB65CC736}" dt="2023-03-27T00:23:18.832" v="952"/>
          <ac:grpSpMkLst>
            <pc:docMk/>
            <pc:sldMk cId="1235306705" sldId="468"/>
            <ac:grpSpMk id="81" creationId="{6A66E4A8-BDE4-82E6-B158-D6AB6A2B1A30}"/>
          </ac:grpSpMkLst>
        </pc:grp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3" creationId="{DCC444F1-A1E4-BA90-2E3E-D91AD29B4035}"/>
          </ac:inkMkLst>
        </pc:inkChg>
        <pc:inkChg chg="add del mod">
          <ac:chgData name="Tim Cook" userId="d1c7cfb340f2c7ab" providerId="LiveId" clId="{5D615F76-CA9C-4BC0-825C-D8AAB65CC736}" dt="2023-03-26T23:45:11.548" v="562"/>
          <ac:inkMkLst>
            <pc:docMk/>
            <pc:sldMk cId="1235306705" sldId="468"/>
            <ac:inkMk id="3" creationId="{E4802E1B-2628-917D-B822-274CDD4F8791}"/>
          </ac:inkMkLst>
        </pc:inkChg>
        <pc:inkChg chg="add del mod">
          <ac:chgData name="Tim Cook" userId="d1c7cfb340f2c7ab" providerId="LiveId" clId="{5D615F76-CA9C-4BC0-825C-D8AAB65CC736}" dt="2023-03-26T23:45:11.548" v="559"/>
          <ac:inkMkLst>
            <pc:docMk/>
            <pc:sldMk cId="1235306705" sldId="468"/>
            <ac:inkMk id="4" creationId="{0146DB92-2891-DCFD-A236-25D0D2E4BA47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4" creationId="{F339A5C7-D144-1E16-5470-8F676BFD77A7}"/>
          </ac:inkMkLst>
        </pc:inkChg>
        <pc:inkChg chg="add del mod">
          <ac:chgData name="Tim Cook" userId="d1c7cfb340f2c7ab" providerId="LiveId" clId="{5D615F76-CA9C-4BC0-825C-D8AAB65CC736}" dt="2023-03-26T23:45:11.532" v="557"/>
          <ac:inkMkLst>
            <pc:docMk/>
            <pc:sldMk cId="1235306705" sldId="468"/>
            <ac:inkMk id="5" creationId="{14512D5B-2D4E-AE47-A0E0-05A812D48344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5" creationId="{A7E41D8F-8B16-F9C5-613F-6202FEF488EB}"/>
          </ac:inkMkLst>
        </pc:inkChg>
        <pc:inkChg chg="add del mod">
          <ac:chgData name="Tim Cook" userId="d1c7cfb340f2c7ab" providerId="LiveId" clId="{5D615F76-CA9C-4BC0-825C-D8AAB65CC736}" dt="2023-03-26T23:45:11.548" v="560"/>
          <ac:inkMkLst>
            <pc:docMk/>
            <pc:sldMk cId="1235306705" sldId="468"/>
            <ac:inkMk id="6" creationId="{3A369793-05E0-0854-B93A-8A0C6824707C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6" creationId="{43A4E182-09F3-6E51-22E1-D484B8CD3D88}"/>
          </ac:inkMkLst>
        </pc:inkChg>
        <pc:inkChg chg="add mod">
          <ac:chgData name="Tim Cook" userId="d1c7cfb340f2c7ab" providerId="LiveId" clId="{5D615F76-CA9C-4BC0-825C-D8AAB65CC736}" dt="2023-03-27T00:23:23.516" v="958"/>
          <ac:inkMkLst>
            <pc:docMk/>
            <pc:sldMk cId="1235306705" sldId="468"/>
            <ac:inkMk id="7" creationId="{4D587FAD-A631-EF65-3834-E3E8BDDFB9D8}"/>
          </ac:inkMkLst>
        </pc:inkChg>
        <pc:inkChg chg="add del mod">
          <ac:chgData name="Tim Cook" userId="d1c7cfb340f2c7ab" providerId="LiveId" clId="{5D615F76-CA9C-4BC0-825C-D8AAB65CC736}" dt="2023-03-26T23:45:11.532" v="556"/>
          <ac:inkMkLst>
            <pc:docMk/>
            <pc:sldMk cId="1235306705" sldId="468"/>
            <ac:inkMk id="7" creationId="{6FC57C38-4D93-5905-6F6E-2D72B3F86284}"/>
          </ac:inkMkLst>
        </pc:inkChg>
        <pc:inkChg chg="add del mod">
          <ac:chgData name="Tim Cook" userId="d1c7cfb340f2c7ab" providerId="LiveId" clId="{5D615F76-CA9C-4BC0-825C-D8AAB65CC736}" dt="2023-03-26T23:45:11.548" v="558"/>
          <ac:inkMkLst>
            <pc:docMk/>
            <pc:sldMk cId="1235306705" sldId="468"/>
            <ac:inkMk id="8" creationId="{FC14909C-6436-5A01-5231-2D19D339B98B}"/>
          </ac:inkMkLst>
        </pc:inkChg>
        <pc:inkChg chg="add del">
          <ac:chgData name="Tim Cook" userId="d1c7cfb340f2c7ab" providerId="LiveId" clId="{5D615F76-CA9C-4BC0-825C-D8AAB65CC736}" dt="2023-03-26T23:45:11.548" v="561"/>
          <ac:inkMkLst>
            <pc:docMk/>
            <pc:sldMk cId="1235306705" sldId="468"/>
            <ac:inkMk id="10" creationId="{C1E8577B-B1B5-2D9C-C9B8-565933C738F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1" creationId="{F9B10F6D-1860-6837-B66F-FF5ED1B3135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2" creationId="{FE5DBA39-028D-C1A2-4498-147ED74F015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3" creationId="{0D84F21A-05E1-76A7-3075-C4027628E25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4" creationId="{BEEC6B4C-DB5A-F48C-7C22-8268BBF99AF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5" creationId="{F606659B-3457-8A85-203D-D212D92B2519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6" creationId="{C5268BD2-D9F8-A4EA-D0A4-3CD4B6A0632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8" creationId="{D887853F-BBC7-60A6-CBCC-1F85AB06AA0F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19" creationId="{4EE6194D-3BAC-EC9E-3389-65DE490EB4A1}"/>
          </ac:inkMkLst>
        </pc:inkChg>
        <pc:inkChg chg="add del mod">
          <ac:chgData name="Tim Cook" userId="d1c7cfb340f2c7ab" providerId="LiveId" clId="{5D615F76-CA9C-4BC0-825C-D8AAB65CC736}" dt="2023-03-26T23:45:20.635" v="575"/>
          <ac:inkMkLst>
            <pc:docMk/>
            <pc:sldMk cId="1235306705" sldId="468"/>
            <ac:inkMk id="20" creationId="{3C418716-AC22-1761-5496-966AE6871827}"/>
          </ac:inkMkLst>
        </pc:inkChg>
        <pc:inkChg chg="add del mod">
          <ac:chgData name="Tim Cook" userId="d1c7cfb340f2c7ab" providerId="LiveId" clId="{5D615F76-CA9C-4BC0-825C-D8AAB65CC736}" dt="2023-03-26T23:45:20.635" v="576"/>
          <ac:inkMkLst>
            <pc:docMk/>
            <pc:sldMk cId="1235306705" sldId="468"/>
            <ac:inkMk id="21" creationId="{C78ED966-B2B4-F443-3BAB-0DBEC108A8E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3" creationId="{48A455BE-A410-F99B-948B-A7EE6A7240EA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4" creationId="{01799A22-42F3-B9E3-00F3-CFC9E8A8A3DE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5" creationId="{3DE4EB53-BD11-6AC2-743F-E2D7B09EB8ED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6" creationId="{CCA3C1DA-BDB2-916B-2371-3D751CAEF8F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27" creationId="{7F81EC86-8BCF-185F-87C7-A6B92BEF42A0}"/>
          </ac:inkMkLst>
        </pc:inkChg>
        <pc:inkChg chg="add del mod">
          <ac:chgData name="Tim Cook" userId="d1c7cfb340f2c7ab" providerId="LiveId" clId="{5D615F76-CA9C-4BC0-825C-D8AAB65CC736}" dt="2023-03-26T23:45:25.903" v="584"/>
          <ac:inkMkLst>
            <pc:docMk/>
            <pc:sldMk cId="1235306705" sldId="468"/>
            <ac:inkMk id="28" creationId="{D5D0A490-C364-91C6-A8C9-E97ABE0F5F48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1" creationId="{C9C8464E-FF9E-6358-3DEE-ADD45CD8B488}"/>
          </ac:inkMkLst>
        </pc:inkChg>
        <pc:inkChg chg="add del">
          <ac:chgData name="Tim Cook" userId="d1c7cfb340f2c7ab" providerId="LiveId" clId="{5D615F76-CA9C-4BC0-825C-D8AAB65CC736}" dt="2023-03-26T23:45:48.434" v="590"/>
          <ac:inkMkLst>
            <pc:docMk/>
            <pc:sldMk cId="1235306705" sldId="468"/>
            <ac:inkMk id="32" creationId="{53F53B94-F8EC-621C-47C3-1BF9265C47A7}"/>
          </ac:inkMkLst>
        </pc:inkChg>
        <pc:inkChg chg="add del">
          <ac:chgData name="Tim Cook" userId="d1c7cfb340f2c7ab" providerId="LiveId" clId="{5D615F76-CA9C-4BC0-825C-D8AAB65CC736}" dt="2023-03-26T23:46:24.667" v="644"/>
          <ac:inkMkLst>
            <pc:docMk/>
            <pc:sldMk cId="1235306705" sldId="468"/>
            <ac:inkMk id="33" creationId="{D6515A5F-77E2-9897-EFCD-C456726C0CA2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4" creationId="{D99338D3-BA33-9359-5874-56C830F136D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5" creationId="{9C06115B-7716-E75D-BAC7-A23C13D4EC2B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6" creationId="{E9F770EB-E83C-AD1B-56D4-FF3E3E999C1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7" creationId="{7E239117-6015-DFD6-8ACB-FD57C36E4764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8" creationId="{F4F2F5F5-76E4-998C-A5A3-61D19D62E5E5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39" creationId="{3035126A-6039-E286-5426-77C9B650E497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0" creationId="{25D240DE-4216-070F-E9CF-5D9E62456E41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1" creationId="{0BF60FE8-3540-CE3D-E503-8BEB5EB9C23C}"/>
          </ac:inkMkLst>
        </pc:inkChg>
        <pc:inkChg chg="add mod">
          <ac:chgData name="Tim Cook" userId="d1c7cfb340f2c7ab" providerId="LiveId" clId="{5D615F76-CA9C-4BC0-825C-D8AAB65CC736}" dt="2023-03-26T23:47:05.369" v="655" actId="1076"/>
          <ac:inkMkLst>
            <pc:docMk/>
            <pc:sldMk cId="1235306705" sldId="468"/>
            <ac:inkMk id="42" creationId="{3E68C7A7-1EEF-E2AE-2B22-882BDD52CD5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3" creationId="{BD6DDB70-08E0-E90C-C742-FE08B7FB1EEB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44" creationId="{C8A37756-A3AD-B91F-2735-50477A085766}"/>
          </ac:inkMkLst>
        </pc:inkChg>
        <pc:inkChg chg="add del mod">
          <ac:chgData name="Tim Cook" userId="d1c7cfb340f2c7ab" providerId="LiveId" clId="{5D615F76-CA9C-4BC0-825C-D8AAB65CC736}" dt="2023-03-26T23:46:11.866" v="621"/>
          <ac:inkMkLst>
            <pc:docMk/>
            <pc:sldMk cId="1235306705" sldId="468"/>
            <ac:inkMk id="47" creationId="{11F690BC-D89F-C55F-4AD6-4BE3078D931F}"/>
          </ac:inkMkLst>
        </pc:inkChg>
        <pc:inkChg chg="add del mod">
          <ac:chgData name="Tim Cook" userId="d1c7cfb340f2c7ab" providerId="LiveId" clId="{5D615F76-CA9C-4BC0-825C-D8AAB65CC736}" dt="2023-03-26T23:46:11.866" v="622"/>
          <ac:inkMkLst>
            <pc:docMk/>
            <pc:sldMk cId="1235306705" sldId="468"/>
            <ac:inkMk id="48" creationId="{96828702-A9F3-E330-26C5-55E844A9113B}"/>
          </ac:inkMkLst>
        </pc:inkChg>
        <pc:inkChg chg="add del mod">
          <ac:chgData name="Tim Cook" userId="d1c7cfb340f2c7ab" providerId="LiveId" clId="{5D615F76-CA9C-4BC0-825C-D8AAB65CC736}" dt="2023-03-26T23:46:06.311" v="612"/>
          <ac:inkMkLst>
            <pc:docMk/>
            <pc:sldMk cId="1235306705" sldId="468"/>
            <ac:inkMk id="50" creationId="{2A3A8FB4-1C0A-637C-6C2A-F0382124EF9C}"/>
          </ac:inkMkLst>
        </pc:inkChg>
        <pc:inkChg chg="add del mod">
          <ac:chgData name="Tim Cook" userId="d1c7cfb340f2c7ab" providerId="LiveId" clId="{5D615F76-CA9C-4BC0-825C-D8AAB65CC736}" dt="2023-03-26T23:46:06.311" v="611"/>
          <ac:inkMkLst>
            <pc:docMk/>
            <pc:sldMk cId="1235306705" sldId="468"/>
            <ac:inkMk id="51" creationId="{1BB598BA-9D5A-70FE-A142-CCA211C7A351}"/>
          </ac:inkMkLst>
        </pc:inkChg>
        <pc:inkChg chg="add del mod">
          <ac:chgData name="Tim Cook" userId="d1c7cfb340f2c7ab" providerId="LiveId" clId="{5D615F76-CA9C-4BC0-825C-D8AAB65CC736}" dt="2023-03-26T23:46:06.311" v="613"/>
          <ac:inkMkLst>
            <pc:docMk/>
            <pc:sldMk cId="1235306705" sldId="468"/>
            <ac:inkMk id="52" creationId="{7A76E4E2-2026-0945-44F0-E7CDE25AC40B}"/>
          </ac:inkMkLst>
        </pc:inkChg>
        <pc:inkChg chg="add del mod">
          <ac:chgData name="Tim Cook" userId="d1c7cfb340f2c7ab" providerId="LiveId" clId="{5D615F76-CA9C-4BC0-825C-D8AAB65CC736}" dt="2023-03-26T23:46:09.719" v="620"/>
          <ac:inkMkLst>
            <pc:docMk/>
            <pc:sldMk cId="1235306705" sldId="468"/>
            <ac:inkMk id="54" creationId="{F06785CC-E3B3-DF47-F619-13DF3E34F399}"/>
          </ac:inkMkLst>
        </pc:inkChg>
        <pc:inkChg chg="add del mod">
          <ac:chgData name="Tim Cook" userId="d1c7cfb340f2c7ab" providerId="LiveId" clId="{5D615F76-CA9C-4BC0-825C-D8AAB65CC736}" dt="2023-03-26T23:46:09.719" v="618"/>
          <ac:inkMkLst>
            <pc:docMk/>
            <pc:sldMk cId="1235306705" sldId="468"/>
            <ac:inkMk id="55" creationId="{7FBD3A6C-704B-84B6-4986-7CD934882050}"/>
          </ac:inkMkLst>
        </pc:inkChg>
        <pc:inkChg chg="add del mod">
          <ac:chgData name="Tim Cook" userId="d1c7cfb340f2c7ab" providerId="LiveId" clId="{5D615F76-CA9C-4BC0-825C-D8AAB65CC736}" dt="2023-03-26T23:46:09.719" v="619"/>
          <ac:inkMkLst>
            <pc:docMk/>
            <pc:sldMk cId="1235306705" sldId="468"/>
            <ac:inkMk id="56" creationId="{61D85E2F-41C8-AF91-F922-6E1AF73F1B93}"/>
          </ac:inkMkLst>
        </pc:inkChg>
        <pc:inkChg chg="add del mod">
          <ac:chgData name="Tim Cook" userId="d1c7cfb340f2c7ab" providerId="LiveId" clId="{5D615F76-CA9C-4BC0-825C-D8AAB65CC736}" dt="2023-03-27T00:23:18.192" v="949"/>
          <ac:inkMkLst>
            <pc:docMk/>
            <pc:sldMk cId="1235306705" sldId="468"/>
            <ac:inkMk id="58" creationId="{03939700-440A-85C0-E536-ABCD51FECDAC}"/>
          </ac:inkMkLst>
        </pc:inkChg>
        <pc:inkChg chg="add del mod">
          <ac:chgData name="Tim Cook" userId="d1c7cfb340f2c7ab" providerId="LiveId" clId="{5D615F76-CA9C-4BC0-825C-D8AAB65CC736}" dt="2023-03-27T00:23:18.192" v="950"/>
          <ac:inkMkLst>
            <pc:docMk/>
            <pc:sldMk cId="1235306705" sldId="468"/>
            <ac:inkMk id="59" creationId="{8BD380F3-901B-0B07-88E8-E15112708CD0}"/>
          </ac:inkMkLst>
        </pc:inkChg>
        <pc:inkChg chg="add del mod">
          <ac:chgData name="Tim Cook" userId="d1c7cfb340f2c7ab" providerId="LiveId" clId="{5D615F76-CA9C-4BC0-825C-D8AAB65CC736}" dt="2023-03-27T00:23:18.192" v="951"/>
          <ac:inkMkLst>
            <pc:docMk/>
            <pc:sldMk cId="1235306705" sldId="468"/>
            <ac:inkMk id="60" creationId="{721E50AF-A6C3-4656-1E64-BC9C5F101544}"/>
          </ac:inkMkLst>
        </pc:inkChg>
        <pc:inkChg chg="add del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1" creationId="{62DD039B-7BF8-4FCF-F365-F723090BE48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2" creationId="{4C945235-7153-9AA3-ED95-0E8B64CEB7FA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3" creationId="{65F2764A-9A4C-970F-D271-EC078FE9FF9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6" creationId="{B33B83EC-5865-8706-DF7A-CEED7FDDC10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7" creationId="{D9B1F13C-EEA8-3744-EC48-F851F122348F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8" creationId="{49E356B8-0F60-0085-70CE-88BF2DBA6755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69" creationId="{51B245A2-6C6E-0C8E-0718-CEABE97EB5C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0" creationId="{4E915D65-7C4A-52D4-A32B-46EB4E619C3E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1" creationId="{CD6A856C-6B00-688B-DF9F-6E0BFD4DD32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2" creationId="{C3A32FFF-73DD-F0C5-B10D-9287BE17D96D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3" creationId="{C4C9E32E-EC55-57C4-E866-1E7E542175FC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4" creationId="{2C0C812C-F4A8-950D-FF1D-AE15F9D2753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5" creationId="{A7592C37-D6A0-39D2-44AF-83ED592FCE49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6" creationId="{AE3D80B1-FDF9-2E2E-6904-2A37A99FBC16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7" creationId="{7FDC2B4B-B060-9975-B967-45160F30DD48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78" creationId="{F1124AA1-7556-CA5D-2A8F-B53AF8A89AB7}"/>
          </ac:inkMkLst>
        </pc:inkChg>
        <pc:inkChg chg="add mod">
          <ac:chgData name="Tim Cook" userId="d1c7cfb340f2c7ab" providerId="LiveId" clId="{5D615F76-CA9C-4BC0-825C-D8AAB65CC736}" dt="2023-03-27T00:23:18.832" v="952"/>
          <ac:inkMkLst>
            <pc:docMk/>
            <pc:sldMk cId="1235306705" sldId="468"/>
            <ac:inkMk id="80" creationId="{E3631A63-F441-DC74-6454-15DB335C16AF}"/>
          </ac:inkMkLst>
        </pc:inkChg>
      </pc:sldChg>
      <pc:sldChg chg="addSp delSp modSp mod">
        <pc:chgData name="Tim Cook" userId="d1c7cfb340f2c7ab" providerId="LiveId" clId="{5D615F76-CA9C-4BC0-825C-D8AAB65CC736}" dt="2023-03-26T23:56:00.152" v="948" actId="1076"/>
        <pc:sldMkLst>
          <pc:docMk/>
          <pc:sldMk cId="937315450" sldId="469"/>
        </pc:sldMkLst>
        <pc:spChg chg="del">
          <ac:chgData name="Tim Cook" userId="d1c7cfb340f2c7ab" providerId="LiveId" clId="{5D615F76-CA9C-4BC0-825C-D8AAB65CC736}" dt="2023-03-26T23:47:38.449" v="656" actId="478"/>
          <ac:spMkLst>
            <pc:docMk/>
            <pc:sldMk cId="937315450" sldId="469"/>
            <ac:spMk id="3" creationId="{D53C816B-F8A9-24AA-5968-5E0093A8839D}"/>
          </ac:spMkLst>
        </pc:spChg>
        <pc:grpChg chg="del mod">
          <ac:chgData name="Tim Cook" userId="d1c7cfb340f2c7ab" providerId="LiveId" clId="{5D615F76-CA9C-4BC0-825C-D8AAB65CC736}" dt="2023-03-26T23:54:40.173" v="872"/>
          <ac:grpSpMkLst>
            <pc:docMk/>
            <pc:sldMk cId="937315450" sldId="469"/>
            <ac:grpSpMk id="32" creationId="{8EAD4F04-3A59-446D-A725-401A147168DF}"/>
          </ac:grpSpMkLst>
        </pc:grpChg>
        <pc:grpChg chg="del mod">
          <ac:chgData name="Tim Cook" userId="d1c7cfb340f2c7ab" providerId="LiveId" clId="{5D615F76-CA9C-4BC0-825C-D8AAB65CC736}" dt="2023-03-26T23:50:26.162" v="738"/>
          <ac:grpSpMkLst>
            <pc:docMk/>
            <pc:sldMk cId="937315450" sldId="469"/>
            <ac:grpSpMk id="40" creationId="{2DB43113-D6DA-9491-8CC0-993C86C6B62C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5D615F76-CA9C-4BC0-825C-D8AAB65CC736}" dt="2023-03-26T23:49:10.107" v="673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5D615F76-CA9C-4BC0-825C-D8AAB65CC736}" dt="2023-03-26T23:49:15.753" v="683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5D615F76-CA9C-4BC0-825C-D8AAB65CC736}" dt="2023-03-26T23:49:17.629" v="687"/>
          <ac:grpSpMkLst>
            <pc:docMk/>
            <pc:sldMk cId="937315450" sldId="469"/>
            <ac:grpSpMk id="68" creationId="{06D4A4AE-117C-4EE9-AF76-3DDD7D3F0BB3}"/>
          </ac:grpSpMkLst>
        </pc:grpChg>
        <pc:grpChg chg="del 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69" creationId="{32B96145-8604-694A-88C8-8AAC3E01183C}"/>
          </ac:grpSpMkLst>
        </pc:grpChg>
        <pc:grpChg chg="del mod">
          <ac:chgData name="Tim Cook" userId="d1c7cfb340f2c7ab" providerId="LiveId" clId="{5D615F76-CA9C-4BC0-825C-D8AAB65CC736}" dt="2023-03-26T23:51:35.412" v="763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5D615F76-CA9C-4BC0-825C-D8AAB65CC736}" dt="2023-03-26T23:52:28.082" v="784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5D615F76-CA9C-4BC0-825C-D8AAB65CC736}" dt="2023-03-26T23:49:24.902" v="698"/>
          <ac:grpSpMkLst>
            <pc:docMk/>
            <pc:sldMk cId="937315450" sldId="469"/>
            <ac:grpSpMk id="76" creationId="{4E0789F7-EB98-7048-BAA1-10DA6085D909}"/>
          </ac:grpSpMkLst>
        </pc:grpChg>
        <pc:grpChg chg="del mod">
          <ac:chgData name="Tim Cook" userId="d1c7cfb340f2c7ab" providerId="LiveId" clId="{5D615F76-CA9C-4BC0-825C-D8AAB65CC736}" dt="2023-03-26T23:49:44.857" v="707"/>
          <ac:grpSpMkLst>
            <pc:docMk/>
            <pc:sldMk cId="937315450" sldId="469"/>
            <ac:grpSpMk id="82" creationId="{E38F5135-07B0-C933-912C-9DC2B1A6F4F9}"/>
          </ac:grpSpMkLst>
        </pc:grpChg>
        <pc:grpChg chg="mod">
          <ac:chgData name="Tim Cook" userId="d1c7cfb340f2c7ab" providerId="LiveId" clId="{5D615F76-CA9C-4BC0-825C-D8AAB65CC736}" dt="2023-03-26T23:49:45.213" v="708"/>
          <ac:grpSpMkLst>
            <pc:docMk/>
            <pc:sldMk cId="937315450" sldId="469"/>
            <ac:grpSpMk id="85" creationId="{57E58662-3BAF-0E69-7B25-85F2EBB39CC6}"/>
          </ac:grpSpMkLst>
        </pc:grpChg>
        <pc:grpChg chg="del mod">
          <ac:chgData name="Tim Cook" userId="d1c7cfb340f2c7ab" providerId="LiveId" clId="{5D615F76-CA9C-4BC0-825C-D8AAB65CC736}" dt="2023-03-26T23:50:41.597" v="748"/>
          <ac:grpSpMkLst>
            <pc:docMk/>
            <pc:sldMk cId="937315450" sldId="469"/>
            <ac:grpSpMk id="88" creationId="{A85DEB4B-D7BE-0959-B993-3CB5C118E621}"/>
          </ac:grpSpMkLst>
        </pc:grpChg>
        <pc:grpChg chg="mod">
          <ac:chgData name="Tim Cook" userId="d1c7cfb340f2c7ab" providerId="LiveId" clId="{5D615F76-CA9C-4BC0-825C-D8AAB65CC736}" dt="2023-03-26T23:55:28.743" v="90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5D615F76-CA9C-4BC0-825C-D8AAB65CC736}" dt="2023-03-26T23:54:41.285" v="875"/>
          <ac:grpSpMkLst>
            <pc:docMk/>
            <pc:sldMk cId="937315450" sldId="469"/>
            <ac:grpSpMk id="92" creationId="{359FB198-F2CD-46CB-8B54-427692AE9D8C}"/>
          </ac:grpSpMkLst>
        </pc:grpChg>
        <pc:grpChg chg="del mod">
          <ac:chgData name="Tim Cook" userId="d1c7cfb340f2c7ab" providerId="LiveId" clId="{5D615F76-CA9C-4BC0-825C-D8AAB65CC736}" dt="2023-03-26T23:50:43.104" v="750"/>
          <ac:grpSpMkLst>
            <pc:docMk/>
            <pc:sldMk cId="937315450" sldId="469"/>
            <ac:grpSpMk id="93" creationId="{24BA436B-4CEB-1535-7228-31E243A84ADE}"/>
          </ac:grpSpMkLst>
        </pc:grpChg>
        <pc:grpChg chg="del mod">
          <ac:chgData name="Tim Cook" userId="d1c7cfb340f2c7ab" providerId="LiveId" clId="{5D615F76-CA9C-4BC0-825C-D8AAB65CC736}" dt="2023-03-26T23:49:53.268" v="722"/>
          <ac:grpSpMkLst>
            <pc:docMk/>
            <pc:sldMk cId="937315450" sldId="469"/>
            <ac:grpSpMk id="93" creationId="{6F8EBAF5-A37F-F91F-80FC-DAC09E3C22A9}"/>
          </ac:grpSpMkLst>
        </pc:grpChg>
        <pc:grpChg chg="del 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96" creationId="{A4822097-1EB7-B1F3-93D4-A4DD98B66EA8}"/>
          </ac:grpSpMkLst>
        </pc:grpChg>
        <pc:grpChg chg="mod">
          <ac:chgData name="Tim Cook" userId="d1c7cfb340f2c7ab" providerId="LiveId" clId="{5D615F76-CA9C-4BC0-825C-D8AAB65CC736}" dt="2023-03-26T23:50:00.304" v="730"/>
          <ac:grpSpMkLst>
            <pc:docMk/>
            <pc:sldMk cId="937315450" sldId="469"/>
            <ac:grpSpMk id="101" creationId="{7BE35222-BE45-67BF-51D5-3D0372EB55D1}"/>
          </ac:grpSpMkLst>
        </pc:grpChg>
        <pc:grpChg chg="del mod">
          <ac:chgData name="Tim Cook" userId="d1c7cfb340f2c7ab" providerId="LiveId" clId="{5D615F76-CA9C-4BC0-825C-D8AAB65CC736}" dt="2023-03-26T23:52:02.378" v="776"/>
          <ac:grpSpMkLst>
            <pc:docMk/>
            <pc:sldMk cId="937315450" sldId="469"/>
            <ac:grpSpMk id="102" creationId="{9F164C42-C054-2702-6479-2CC45C4C18AC}"/>
          </ac:grpSpMkLst>
        </pc:grpChg>
        <pc:grpChg chg="del mod">
          <ac:chgData name="Tim Cook" userId="d1c7cfb340f2c7ab" providerId="LiveId" clId="{5D615F76-CA9C-4BC0-825C-D8AAB65CC736}" dt="2023-03-26T23:51:39.772" v="766"/>
          <ac:grpSpMkLst>
            <pc:docMk/>
            <pc:sldMk cId="937315450" sldId="469"/>
            <ac:grpSpMk id="106" creationId="{EC178FEF-6A00-A200-8970-C967BBC9D39C}"/>
          </ac:grpSpMkLst>
        </pc:grpChg>
        <pc:grpChg chg="del mod">
          <ac:chgData name="Tim Cook" userId="d1c7cfb340f2c7ab" providerId="LiveId" clId="{5D615F76-CA9C-4BC0-825C-D8AAB65CC736}" dt="2023-03-26T23:52:33.646" v="788"/>
          <ac:grpSpMkLst>
            <pc:docMk/>
            <pc:sldMk cId="937315450" sldId="469"/>
            <ac:grpSpMk id="109" creationId="{C9B41FC8-6436-2F18-945F-1EC8C3AFBDDB}"/>
          </ac:grpSpMkLst>
        </pc:grpChg>
        <pc:grpChg chg="del 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13" creationId="{5A24616E-343E-DE4C-2102-FE9C940C25D7}"/>
          </ac:grpSpMkLst>
        </pc:grpChg>
        <pc:grpChg chg="mod">
          <ac:chgData name="Tim Cook" userId="d1c7cfb340f2c7ab" providerId="LiveId" clId="{5D615F76-CA9C-4BC0-825C-D8AAB65CC736}" dt="2023-03-26T23:52:53.630" v="802"/>
          <ac:grpSpMkLst>
            <pc:docMk/>
            <pc:sldMk cId="937315450" sldId="469"/>
            <ac:grpSpMk id="114" creationId="{CCA18C96-9BB0-5937-7CD8-C499025187BA}"/>
          </ac:grpSpMkLst>
        </pc:grpChg>
        <pc:grpChg chg="del mod">
          <ac:chgData name="Tim Cook" userId="d1c7cfb340f2c7ab" providerId="LiveId" clId="{5D615F76-CA9C-4BC0-825C-D8AAB65CC736}" dt="2023-03-26T23:55:37.005" v="924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5D615F76-CA9C-4BC0-825C-D8AAB65CC736}" dt="2023-03-26T23:54:49.430" v="894"/>
          <ac:grpSpMkLst>
            <pc:docMk/>
            <pc:sldMk cId="937315450" sldId="469"/>
            <ac:grpSpMk id="119" creationId="{761430E7-2FF0-8469-D093-462D707039E0}"/>
          </ac:grpSpMkLst>
        </pc:grpChg>
        <pc:grpChg chg="mod">
          <ac:chgData name="Tim Cook" userId="d1c7cfb340f2c7ab" providerId="LiveId" clId="{5D615F76-CA9C-4BC0-825C-D8AAB65CC736}" dt="2023-03-26T23:56:00.152" v="948" actId="1076"/>
          <ac:grpSpMkLst>
            <pc:docMk/>
            <pc:sldMk cId="937315450" sldId="469"/>
            <ac:grpSpMk id="121" creationId="{5E2C9D02-B068-C06B-1FB6-6627BC5A6689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26" creationId="{94DD1506-2D8E-DD4D-0286-E813D45E2AFD}"/>
          </ac:grpSpMkLst>
        </pc:grpChg>
        <pc:grpChg chg="mod">
          <ac:chgData name="Tim Cook" userId="d1c7cfb340f2c7ab" providerId="LiveId" clId="{5D615F76-CA9C-4BC0-825C-D8AAB65CC736}" dt="2023-03-26T23:52:58.721" v="814"/>
          <ac:grpSpMkLst>
            <pc:docMk/>
            <pc:sldMk cId="937315450" sldId="469"/>
            <ac:grpSpMk id="127" creationId="{5F2235AE-06F0-A197-8E11-01778EC9487C}"/>
          </ac:grpSpMkLst>
        </pc:grpChg>
        <pc:grpChg chg="del 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4" creationId="{5A2ED7E7-7FE5-5E0F-7FE4-245E2050BA14}"/>
          </ac:grpSpMkLst>
        </pc:grpChg>
        <pc:grpChg chg="del mod">
          <ac:chgData name="Tim Cook" userId="d1c7cfb340f2c7ab" providerId="LiveId" clId="{5D615F76-CA9C-4BC0-825C-D8AAB65CC736}" dt="2023-03-26T23:53:06.206" v="829"/>
          <ac:grpSpMkLst>
            <pc:docMk/>
            <pc:sldMk cId="937315450" sldId="469"/>
            <ac:grpSpMk id="135" creationId="{3CFF905C-3647-FBB2-F809-F9905CA6B4A0}"/>
          </ac:grpSpMkLst>
        </pc:grpChg>
        <pc:grpChg chg="mod">
          <ac:chgData name="Tim Cook" userId="d1c7cfb340f2c7ab" providerId="LiveId" clId="{5D615F76-CA9C-4BC0-825C-D8AAB65CC736}" dt="2023-03-26T23:55:50.778" v="942"/>
          <ac:grpSpMkLst>
            <pc:docMk/>
            <pc:sldMk cId="937315450" sldId="469"/>
            <ac:grpSpMk id="136" creationId="{B07D49A2-25BA-3719-D502-B745258E5770}"/>
          </ac:grpSpMkLst>
        </pc:grpChg>
        <pc:grpChg chg="mod">
          <ac:chgData name="Tim Cook" userId="d1c7cfb340f2c7ab" providerId="LiveId" clId="{5D615F76-CA9C-4BC0-825C-D8AAB65CC736}" dt="2023-03-26T23:55:57.116" v="947"/>
          <ac:grpSpMkLst>
            <pc:docMk/>
            <pc:sldMk cId="937315450" sldId="469"/>
            <ac:grpSpMk id="139" creationId="{AC7C7100-3CF4-A1C0-AA47-8C39B7569DBB}"/>
          </ac:grpSpMkLst>
        </pc:grpChg>
        <pc:grpChg chg="del mod">
          <ac:chgData name="Tim Cook" userId="d1c7cfb340f2c7ab" providerId="LiveId" clId="{5D615F76-CA9C-4BC0-825C-D8AAB65CC736}" dt="2023-03-26T23:53:52.330" v="844"/>
          <ac:grpSpMkLst>
            <pc:docMk/>
            <pc:sldMk cId="937315450" sldId="469"/>
            <ac:grpSpMk id="139" creationId="{D9CA6D8D-EE19-45F7-B233-630E5BDA6646}"/>
          </ac:grpSpMkLst>
        </pc:grpChg>
        <pc:inkChg chg="add del mod">
          <ac:chgData name="Tim Cook" userId="d1c7cfb340f2c7ab" providerId="LiveId" clId="{5D615F76-CA9C-4BC0-825C-D8AAB65CC736}" dt="2023-03-26T23:51:35.412" v="763"/>
          <ac:inkMkLst>
            <pc:docMk/>
            <pc:sldMk cId="937315450" sldId="469"/>
            <ac:inkMk id="3" creationId="{B53A96BE-DF92-AD04-BEE6-A1477F0A613F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3" creationId="{D23A16C2-8827-6754-BDE0-C13ADF7ADE92}"/>
          </ac:inkMkLst>
        </pc:inkChg>
        <pc:inkChg chg="add del">
          <ac:chgData name="Tim Cook" userId="d1c7cfb340f2c7ab" providerId="LiveId" clId="{5D615F76-CA9C-4BC0-825C-D8AAB65CC736}" dt="2023-03-26T23:48:27.890" v="658"/>
          <ac:inkMkLst>
            <pc:docMk/>
            <pc:sldMk cId="937315450" sldId="469"/>
            <ac:inkMk id="4" creationId="{325EE293-DE68-C2FB-50D7-7BF70EB8A53D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" creationId="{82D72DAA-4A3B-E101-66C4-9853F05B90EA}"/>
          </ac:inkMkLst>
        </pc:inkChg>
        <pc:inkChg chg="add del mod">
          <ac:chgData name="Tim Cook" userId="d1c7cfb340f2c7ab" providerId="LiveId" clId="{5D615F76-CA9C-4BC0-825C-D8AAB65CC736}" dt="2023-03-26T23:51:34.287" v="761"/>
          <ac:inkMkLst>
            <pc:docMk/>
            <pc:sldMk cId="937315450" sldId="469"/>
            <ac:inkMk id="4" creationId="{D8EC7E9D-A39F-DC73-4666-F62D431FDA2E}"/>
          </ac:inkMkLst>
        </pc:inkChg>
        <pc:inkChg chg="add del">
          <ac:chgData name="Tim Cook" userId="d1c7cfb340f2c7ab" providerId="LiveId" clId="{5D615F76-CA9C-4BC0-825C-D8AAB65CC736}" dt="2023-03-26T23:55:21.705" v="897"/>
          <ac:inkMkLst>
            <pc:docMk/>
            <pc:sldMk cId="937315450" sldId="469"/>
            <ac:inkMk id="22" creationId="{E447C18A-5AB6-6815-8172-6E4B4236023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3" creationId="{CA467FFA-6417-6C2E-7923-E4D900A8B5EF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24" creationId="{44FD3F91-D403-405D-8224-ED3426A8DB1C}"/>
          </ac:inkMkLst>
        </pc:inkChg>
        <pc:inkChg chg="add del">
          <ac:chgData name="Tim Cook" userId="d1c7cfb340f2c7ab" providerId="LiveId" clId="{5D615F76-CA9C-4BC0-825C-D8AAB65CC736}" dt="2023-03-26T23:55:25.385" v="900"/>
          <ac:inkMkLst>
            <pc:docMk/>
            <pc:sldMk cId="937315450" sldId="469"/>
            <ac:inkMk id="25" creationId="{18D57757-82D9-D055-DE13-AFC24786776C}"/>
          </ac:inkMkLst>
        </pc:inkChg>
        <pc:inkChg chg="add del mod">
          <ac:chgData name="Tim Cook" userId="d1c7cfb340f2c7ab" providerId="LiveId" clId="{5D615F76-CA9C-4BC0-825C-D8AAB65CC736}" dt="2023-03-26T23:54:35.133" v="864"/>
          <ac:inkMkLst>
            <pc:docMk/>
            <pc:sldMk cId="937315450" sldId="469"/>
            <ac:inkMk id="25" creationId="{E9A21A38-F04C-2F41-8092-4BDF8B8622C5}"/>
          </ac:inkMkLst>
        </pc:inkChg>
        <pc:inkChg chg="add del mod">
          <ac:chgData name="Tim Cook" userId="d1c7cfb340f2c7ab" providerId="LiveId" clId="{5D615F76-CA9C-4BC0-825C-D8AAB65CC736}" dt="2023-03-26T23:54:33.246" v="863"/>
          <ac:inkMkLst>
            <pc:docMk/>
            <pc:sldMk cId="937315450" sldId="469"/>
            <ac:inkMk id="26" creationId="{34086342-322E-8BA1-F60D-137DBE30216B}"/>
          </ac:inkMkLst>
        </pc:inkChg>
        <pc:inkChg chg="add del mod">
          <ac:chgData name="Tim Cook" userId="d1c7cfb340f2c7ab" providerId="LiveId" clId="{5D615F76-CA9C-4BC0-825C-D8AAB65CC736}" dt="2023-03-26T23:55:54.113" v="943"/>
          <ac:inkMkLst>
            <pc:docMk/>
            <pc:sldMk cId="937315450" sldId="469"/>
            <ac:inkMk id="26" creationId="{8E86273E-D5F5-F39E-A0C7-B70EB8EE3314}"/>
          </ac:inkMkLst>
        </pc:inkChg>
        <pc:inkChg chg="add del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7" creationId="{2E71B542-30D4-BDAE-5968-0AC826600D1A}"/>
          </ac:inkMkLst>
        </pc:inkChg>
        <pc:inkChg chg="add del mod">
          <ac:chgData name="Tim Cook" userId="d1c7cfb340f2c7ab" providerId="LiveId" clId="{5D615F76-CA9C-4BC0-825C-D8AAB65CC736}" dt="2023-03-26T23:54:33.246" v="862"/>
          <ac:inkMkLst>
            <pc:docMk/>
            <pc:sldMk cId="937315450" sldId="469"/>
            <ac:inkMk id="27" creationId="{8B0987B2-FCB2-C180-DAF4-B1B3EFF6EE4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8" creationId="{D10E1F0F-7291-0744-CCB3-9669B8142C7F}"/>
          </ac:inkMkLst>
        </pc:inkChg>
        <pc:inkChg chg="add del mod">
          <ac:chgData name="Tim Cook" userId="d1c7cfb340f2c7ab" providerId="LiveId" clId="{5D615F76-CA9C-4BC0-825C-D8AAB65CC736}" dt="2023-03-26T23:54:33.246" v="861"/>
          <ac:inkMkLst>
            <pc:docMk/>
            <pc:sldMk cId="937315450" sldId="469"/>
            <ac:inkMk id="28" creationId="{F4E24B50-BFBF-D293-46CE-D816BF1F595F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29" creationId="{346A3BD9-FA6A-D205-82A7-9EBDEA0C4D27}"/>
          </ac:inkMkLst>
        </pc:inkChg>
        <pc:inkChg chg="add del">
          <ac:chgData name="Tim Cook" userId="d1c7cfb340f2c7ab" providerId="LiveId" clId="{5D615F76-CA9C-4BC0-825C-D8AAB65CC736}" dt="2023-03-26T23:54:31.514" v="859"/>
          <ac:inkMkLst>
            <pc:docMk/>
            <pc:sldMk cId="937315450" sldId="469"/>
            <ac:inkMk id="29" creationId="{9D7AC3D3-87D0-E244-D49B-A24E700C803D}"/>
          </ac:inkMkLst>
        </pc:inkChg>
        <pc:inkChg chg="add del mod">
          <ac:chgData name="Tim Cook" userId="d1c7cfb340f2c7ab" providerId="LiveId" clId="{5D615F76-CA9C-4BC0-825C-D8AAB65CC736}" dt="2023-03-26T23:54:31.514" v="857"/>
          <ac:inkMkLst>
            <pc:docMk/>
            <pc:sldMk cId="937315450" sldId="469"/>
            <ac:inkMk id="30" creationId="{0B804384-5D60-3757-C23D-78EA46D5D3CB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0" creationId="{8283CA7A-049E-46AE-CA75-578C1193A7B5}"/>
          </ac:inkMkLst>
        </pc:inkChg>
        <pc:inkChg chg="add del">
          <ac:chgData name="Tim Cook" userId="d1c7cfb340f2c7ab" providerId="LiveId" clId="{5D615F76-CA9C-4BC0-825C-D8AAB65CC736}" dt="2023-03-26T23:54:31.514" v="858"/>
          <ac:inkMkLst>
            <pc:docMk/>
            <pc:sldMk cId="937315450" sldId="469"/>
            <ac:inkMk id="31" creationId="{4078BDD7-15BA-2FAC-5612-7C6A8E93EEE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1" creationId="{4CC9DA85-1978-5D90-F2F4-765CBC1864E9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32" creationId="{BE269A65-7D7C-EC59-6A7D-B2CA7446E9F1}"/>
          </ac:inkMkLst>
        </pc:inkChg>
        <pc:inkChg chg="add del mod">
          <ac:chgData name="Tim Cook" userId="d1c7cfb340f2c7ab" providerId="LiveId" clId="{5D615F76-CA9C-4BC0-825C-D8AAB65CC736}" dt="2023-03-26T23:55:28.743" v="902"/>
          <ac:inkMkLst>
            <pc:docMk/>
            <pc:sldMk cId="937315450" sldId="469"/>
            <ac:inkMk id="33" creationId="{574B2FD6-A917-A5B1-EB53-107117BB4D85}"/>
          </ac:inkMkLst>
        </pc:inkChg>
        <pc:inkChg chg="add del mod">
          <ac:chgData name="Tim Cook" userId="d1c7cfb340f2c7ab" providerId="LiveId" clId="{5D615F76-CA9C-4BC0-825C-D8AAB65CC736}" dt="2023-03-26T23:55:28.743" v="905"/>
          <ac:inkMkLst>
            <pc:docMk/>
            <pc:sldMk cId="937315450" sldId="469"/>
            <ac:inkMk id="34" creationId="{EED49F2D-5100-D946-430C-CEDA0AC66129}"/>
          </ac:inkMkLst>
        </pc:inkChg>
        <pc:inkChg chg="add del mod">
          <ac:chgData name="Tim Cook" userId="d1c7cfb340f2c7ab" providerId="LiveId" clId="{5D615F76-CA9C-4BC0-825C-D8AAB65CC736}" dt="2023-03-26T23:55:28.743" v="901"/>
          <ac:inkMkLst>
            <pc:docMk/>
            <pc:sldMk cId="937315450" sldId="469"/>
            <ac:inkMk id="35" creationId="{28DF0B0E-5A71-43BE-3B48-179E78B3AA9A}"/>
          </ac:inkMkLst>
        </pc:inkChg>
        <pc:inkChg chg="add del mod">
          <ac:chgData name="Tim Cook" userId="d1c7cfb340f2c7ab" providerId="LiveId" clId="{5D615F76-CA9C-4BC0-825C-D8AAB65CC736}" dt="2023-03-26T23:55:28.743" v="904"/>
          <ac:inkMkLst>
            <pc:docMk/>
            <pc:sldMk cId="937315450" sldId="469"/>
            <ac:inkMk id="36" creationId="{4D135290-8A1E-E865-BD46-C731D24BED77}"/>
          </ac:inkMkLst>
        </pc:inkChg>
        <pc:inkChg chg="add del mod">
          <ac:chgData name="Tim Cook" userId="d1c7cfb340f2c7ab" providerId="LiveId" clId="{5D615F76-CA9C-4BC0-825C-D8AAB65CC736}" dt="2023-03-26T23:55:25.385" v="899"/>
          <ac:inkMkLst>
            <pc:docMk/>
            <pc:sldMk cId="937315450" sldId="469"/>
            <ac:inkMk id="37" creationId="{08D5C9F1-C2D8-5D4D-30AF-3B6C949FCB1F}"/>
          </ac:inkMkLst>
        </pc:inkChg>
        <pc:inkChg chg="add del mod">
          <ac:chgData name="Tim Cook" userId="d1c7cfb340f2c7ab" providerId="LiveId" clId="{5D615F76-CA9C-4BC0-825C-D8AAB65CC736}" dt="2023-03-26T23:55:28.743" v="906"/>
          <ac:inkMkLst>
            <pc:docMk/>
            <pc:sldMk cId="937315450" sldId="469"/>
            <ac:inkMk id="38" creationId="{6A903A7C-9049-8F1E-F7DA-5089A149E19A}"/>
          </ac:inkMkLst>
        </pc:inkChg>
        <pc:inkChg chg="add del">
          <ac:chgData name="Tim Cook" userId="d1c7cfb340f2c7ab" providerId="LiveId" clId="{5D615F76-CA9C-4BC0-825C-D8AAB65CC736}" dt="2023-03-26T23:49:00.723" v="660"/>
          <ac:inkMkLst>
            <pc:docMk/>
            <pc:sldMk cId="937315450" sldId="469"/>
            <ac:inkMk id="40" creationId="{1F641224-8707-15CC-6E63-A1616B989BDD}"/>
          </ac:inkMkLst>
        </pc:inkChg>
        <pc:inkChg chg="add del">
          <ac:chgData name="Tim Cook" userId="d1c7cfb340f2c7ab" providerId="LiveId" clId="{5D615F76-CA9C-4BC0-825C-D8AAB65CC736}" dt="2023-03-26T23:51:51.556" v="769"/>
          <ac:inkMkLst>
            <pc:docMk/>
            <pc:sldMk cId="937315450" sldId="469"/>
            <ac:inkMk id="40" creationId="{67191BAC-5C45-FC69-262C-2BF8F1F779B3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40" creationId="{81FEAB47-41E2-A675-E787-60DFDA17873D}"/>
          </ac:inkMkLst>
        </pc:inkChg>
        <pc:inkChg chg="add">
          <ac:chgData name="Tim Cook" userId="d1c7cfb340f2c7ab" providerId="LiveId" clId="{5D615F76-CA9C-4BC0-825C-D8AAB65CC736}" dt="2023-03-26T23:49:02.609" v="661" actId="9405"/>
          <ac:inkMkLst>
            <pc:docMk/>
            <pc:sldMk cId="937315450" sldId="469"/>
            <ac:inkMk id="41" creationId="{8B6E83C6-E82D-72EB-4E52-FE28E7ED81FF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2" creationId="{A4EC69AB-6EE9-8F97-8169-2C6C9E14A10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3" creationId="{3DBC406D-2C4A-A7F2-E26E-0F4F503DBA50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4" creationId="{E81B2FB3-E146-CE0C-8BBD-DEB77ACE179C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5" creationId="{412A41D1-8309-69E5-D364-C37CA1C38C4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6" creationId="{F9CECD10-3869-9AE1-AB6E-99F94A9B6D15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7" creationId="{A951289D-287E-EC1F-E954-4ACE768335DE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8" creationId="{ACBA3278-355A-5F34-5AB5-BC1B5AC3B1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49" creationId="{37E7EC71-D9DB-BB9E-1A84-AAAA9DCFC1F9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0" creationId="{F99A20DB-9BF0-18AC-0908-7912DBBC0B4A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1" creationId="{D82F4F41-1843-3362-7B9F-A0A6431E2C71}"/>
          </ac:inkMkLst>
        </pc:inkChg>
        <pc:inkChg chg="add mod">
          <ac:chgData name="Tim Cook" userId="d1c7cfb340f2c7ab" providerId="LiveId" clId="{5D615F76-CA9C-4BC0-825C-D8AAB65CC736}" dt="2023-03-26T23:49:10.107" v="673"/>
          <ac:inkMkLst>
            <pc:docMk/>
            <pc:sldMk cId="937315450" sldId="469"/>
            <ac:inkMk id="52" creationId="{79FED3C3-02EA-E071-8B96-557058DB4742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5" creationId="{4F371CA1-327D-51A4-29EB-E0255FD66FF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6" creationId="{26E4BBA4-D366-540A-623C-77011AE9DBF7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7" creationId="{5A8754A6-52AC-8E86-27AA-D9D38688871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8" creationId="{EEDAE10B-2306-3A73-C3B5-E2B6E4C6C2D1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59" creationId="{056C33A1-9673-5714-8572-EEBF66963604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0" creationId="{2E13A528-C049-C347-E3E6-A78223CC98E0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1" creationId="{BD5B8FBB-D176-87BB-5334-F8D4A3D5A88D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2" creationId="{1B643E44-CE33-486B-979F-B591F316633B}"/>
          </ac:inkMkLst>
        </pc:inkChg>
        <pc:inkChg chg="add mod">
          <ac:chgData name="Tim Cook" userId="d1c7cfb340f2c7ab" providerId="LiveId" clId="{5D615F76-CA9C-4BC0-825C-D8AAB65CC736}" dt="2023-03-26T23:49:15.753" v="683"/>
          <ac:inkMkLst>
            <pc:docMk/>
            <pc:sldMk cId="937315450" sldId="469"/>
            <ac:inkMk id="63" creationId="{1D5E7822-0A14-DBF7-6364-8FE950058E23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5" creationId="{57859D8E-A482-EEAE-BC97-A1C9CC2534C8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6" creationId="{8462FFCD-342B-965B-7E0E-95E504929657}"/>
          </ac:inkMkLst>
        </pc:inkChg>
        <pc:inkChg chg="add mod">
          <ac:chgData name="Tim Cook" userId="d1c7cfb340f2c7ab" providerId="LiveId" clId="{5D615F76-CA9C-4BC0-825C-D8AAB65CC736}" dt="2023-03-26T23:49:17.629" v="687"/>
          <ac:inkMkLst>
            <pc:docMk/>
            <pc:sldMk cId="937315450" sldId="469"/>
            <ac:inkMk id="67" creationId="{80B81459-A95F-52FC-79FE-855ACB882B95}"/>
          </ac:inkMkLst>
        </pc:inkChg>
        <pc:inkChg chg="add del">
          <ac:chgData name="Tim Cook" userId="d1c7cfb340f2c7ab" providerId="LiveId" clId="{5D615F76-CA9C-4BC0-825C-D8AAB65CC736}" dt="2023-03-26T23:49:19.688" v="692"/>
          <ac:inkMkLst>
            <pc:docMk/>
            <pc:sldMk cId="937315450" sldId="469"/>
            <ac:inkMk id="69" creationId="{0602996F-45DD-91E5-0BD0-090C7808C16C}"/>
          </ac:inkMkLst>
        </pc:inkChg>
        <pc:inkChg chg="add del mod">
          <ac:chgData name="Tim Cook" userId="d1c7cfb340f2c7ab" providerId="LiveId" clId="{5D615F76-CA9C-4BC0-825C-D8AAB65CC736}" dt="2023-03-26T23:51:34.287" v="762"/>
          <ac:inkMkLst>
            <pc:docMk/>
            <pc:sldMk cId="937315450" sldId="469"/>
            <ac:inkMk id="69" creationId="{36E9487F-D3BE-B714-162B-E1B3C6D685E1}"/>
          </ac:inkMkLst>
        </pc:inkChg>
        <pc:inkChg chg="add del mod">
          <ac:chgData name="Tim Cook" userId="d1c7cfb340f2c7ab" providerId="LiveId" clId="{5D615F76-CA9C-4BC0-825C-D8AAB65CC736}" dt="2023-03-26T23:55:28.743" v="903"/>
          <ac:inkMkLst>
            <pc:docMk/>
            <pc:sldMk cId="937315450" sldId="469"/>
            <ac:inkMk id="69" creationId="{ADE8FBE4-7FD2-422F-7E66-38363185F8B8}"/>
          </ac:inkMkLst>
        </pc:inkChg>
        <pc:inkChg chg="add del">
          <ac:chgData name="Tim Cook" userId="d1c7cfb340f2c7ab" providerId="LiveId" clId="{5D615F76-CA9C-4BC0-825C-D8AAB65CC736}" dt="2023-03-26T23:49:21.069" v="693"/>
          <ac:inkMkLst>
            <pc:docMk/>
            <pc:sldMk cId="937315450" sldId="469"/>
            <ac:inkMk id="70" creationId="{99ACE7ED-EA6F-F64D-1C5A-817878E70165}"/>
          </ac:inkMkLst>
        </pc:inkChg>
        <pc:inkChg chg="add del mod">
          <ac:chgData name="Tim Cook" userId="d1c7cfb340f2c7ab" providerId="LiveId" clId="{5D615F76-CA9C-4BC0-825C-D8AAB65CC736}" dt="2023-03-26T23:51:35.960" v="764"/>
          <ac:inkMkLst>
            <pc:docMk/>
            <pc:sldMk cId="937315450" sldId="469"/>
            <ac:inkMk id="70" creationId="{B17041E3-4DFB-8DC2-4BB5-B8DF6B99F1A1}"/>
          </ac:inkMkLst>
        </pc:inkChg>
        <pc:inkChg chg="add mod">
          <ac:chgData name="Tim Cook" userId="d1c7cfb340f2c7ab" providerId="LiveId" clId="{5D615F76-CA9C-4BC0-825C-D8AAB65CC736}" dt="2023-03-26T23:52:28.082" v="784"/>
          <ac:inkMkLst>
            <pc:docMk/>
            <pc:sldMk cId="937315450" sldId="469"/>
            <ac:inkMk id="70" creationId="{C42F962B-4F6E-D5D0-8C2A-5193FA3A4980}"/>
          </ac:inkMkLst>
        </pc:inkChg>
        <pc:inkChg chg="add del">
          <ac:chgData name="Tim Cook" userId="d1c7cfb340f2c7ab" providerId="LiveId" clId="{5D615F76-CA9C-4BC0-825C-D8AAB65CC736}" dt="2023-03-26T23:49:19.688" v="691"/>
          <ac:inkMkLst>
            <pc:docMk/>
            <pc:sldMk cId="937315450" sldId="469"/>
            <ac:inkMk id="71" creationId="{7920F7F2-D8E1-E0B8-B1AF-F89B5E82C8AF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2" creationId="{61BCBC23-7D69-F2BA-4B5A-E36657A30DCB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3" creationId="{8A48B156-42FF-C881-B4C7-4603BA511AC2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4" creationId="{57CB2A49-0DAA-09AC-CF08-CACA8E887863}"/>
          </ac:inkMkLst>
        </pc:inkChg>
        <pc:inkChg chg="add mod">
          <ac:chgData name="Tim Cook" userId="d1c7cfb340f2c7ab" providerId="LiveId" clId="{5D615F76-CA9C-4BC0-825C-D8AAB65CC736}" dt="2023-03-26T23:49:24.902" v="698"/>
          <ac:inkMkLst>
            <pc:docMk/>
            <pc:sldMk cId="937315450" sldId="469"/>
            <ac:inkMk id="75" creationId="{4843F1BB-96B0-9A59-4333-70BEF240CDC8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7" creationId="{959B282A-65A8-76FF-FB29-AB91710B8B1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8" creationId="{C9CFD3A2-FC0C-1755-A0AE-6B88BADDB33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79" creationId="{A5500F48-4F82-D963-AB45-3FF8E94CE4D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0" creationId="{B4782C87-90D8-4F0C-BA08-AF6626A4C61C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1" creationId="{AD06ED43-FDB3-A64F-6C80-4B9A91648301}"/>
          </ac:inkMkLst>
        </pc:inkChg>
        <pc:inkChg chg="add">
          <ac:chgData name="Tim Cook" userId="d1c7cfb340f2c7ab" providerId="LiveId" clId="{5D615F76-CA9C-4BC0-825C-D8AAB65CC736}" dt="2023-03-26T23:52:29.682" v="785" actId="9405"/>
          <ac:inkMkLst>
            <pc:docMk/>
            <pc:sldMk cId="937315450" sldId="469"/>
            <ac:inkMk id="82" creationId="{7842648E-AF63-FDC0-CA3E-4F545FA3D0BD}"/>
          </ac:inkMkLst>
        </pc:inkChg>
        <pc:inkChg chg="add del mod">
          <ac:chgData name="Tim Cook" userId="d1c7cfb340f2c7ab" providerId="LiveId" clId="{5D615F76-CA9C-4BC0-825C-D8AAB65CC736}" dt="2023-03-26T23:52:02.378" v="777"/>
          <ac:inkMkLst>
            <pc:docMk/>
            <pc:sldMk cId="937315450" sldId="469"/>
            <ac:inkMk id="82" creationId="{99BDA6F1-0946-4182-AEF7-81173DA7A55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3" creationId="{907FA394-9181-1119-C329-A58587BA5FAA}"/>
          </ac:inkMkLst>
        </pc:inkChg>
        <pc:inkChg chg="add">
          <ac:chgData name="Tim Cook" userId="d1c7cfb340f2c7ab" providerId="LiveId" clId="{5D615F76-CA9C-4BC0-825C-D8AAB65CC736}" dt="2023-03-26T23:52:36.069" v="789" actId="9405"/>
          <ac:inkMkLst>
            <pc:docMk/>
            <pc:sldMk cId="937315450" sldId="469"/>
            <ac:inkMk id="84" creationId="{0BCCAEBC-E068-868D-B2E6-D21F1411A30C}"/>
          </ac:inkMkLst>
        </pc:inkChg>
        <pc:inkChg chg="add del mod">
          <ac:chgData name="Tim Cook" userId="d1c7cfb340f2c7ab" providerId="LiveId" clId="{5D615F76-CA9C-4BC0-825C-D8AAB65CC736}" dt="2023-03-26T23:51:33.600" v="759"/>
          <ac:inkMkLst>
            <pc:docMk/>
            <pc:sldMk cId="937315450" sldId="469"/>
            <ac:inkMk id="84" creationId="{2EB6769C-10FD-3ED5-3D60-0634B40881A0}"/>
          </ac:inkMkLst>
        </pc:inkChg>
        <pc:inkChg chg="add del mod">
          <ac:chgData name="Tim Cook" userId="d1c7cfb340f2c7ab" providerId="LiveId" clId="{5D615F76-CA9C-4BC0-825C-D8AAB65CC736}" dt="2023-03-26T23:49:45.213" v="708"/>
          <ac:inkMkLst>
            <pc:docMk/>
            <pc:sldMk cId="937315450" sldId="469"/>
            <ac:inkMk id="84" creationId="{59CE5C4D-461F-F9EF-1837-9CA4595074F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86" creationId="{52196C30-B8BE-8704-BA99-409F3779FC6E}"/>
          </ac:inkMkLst>
        </pc:inkChg>
        <pc:inkChg chg="add del mod">
          <ac:chgData name="Tim Cook" userId="d1c7cfb340f2c7ab" providerId="LiveId" clId="{5D615F76-CA9C-4BC0-825C-D8AAB65CC736}" dt="2023-03-26T23:49:52.878" v="720"/>
          <ac:inkMkLst>
            <pc:docMk/>
            <pc:sldMk cId="937315450" sldId="469"/>
            <ac:inkMk id="87" creationId="{2CE8F0BC-BF3A-24B2-4C2E-3B6C3EB09E27}"/>
          </ac:inkMkLst>
        </pc:inkChg>
        <pc:inkChg chg="add del">
          <ac:chgData name="Tim Cook" userId="d1c7cfb340f2c7ab" providerId="LiveId" clId="{5D615F76-CA9C-4BC0-825C-D8AAB65CC736}" dt="2023-03-26T23:50:32.366" v="742"/>
          <ac:inkMkLst>
            <pc:docMk/>
            <pc:sldMk cId="937315450" sldId="469"/>
            <ac:inkMk id="87" creationId="{6E74FD67-A934-BFFC-8017-EB183F3DA1F4}"/>
          </ac:inkMkLst>
        </pc:inkChg>
        <pc:inkChg chg="add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87" creationId="{90443C65-9FA7-4249-4654-B0E772DF7AF4}"/>
          </ac:inkMkLst>
        </pc:inkChg>
        <pc:inkChg chg="add del mod">
          <ac:chgData name="Tim Cook" userId="d1c7cfb340f2c7ab" providerId="LiveId" clId="{5D615F76-CA9C-4BC0-825C-D8AAB65CC736}" dt="2023-03-26T23:49:53.268" v="722"/>
          <ac:inkMkLst>
            <pc:docMk/>
            <pc:sldMk cId="937315450" sldId="469"/>
            <ac:inkMk id="88" creationId="{CC919F34-113B-6C7A-4CB2-B499F0F4FA72}"/>
          </ac:inkMkLst>
        </pc:inkChg>
        <pc:inkChg chg="add del mod">
          <ac:chgData name="Tim Cook" userId="d1c7cfb340f2c7ab" providerId="LiveId" clId="{5D615F76-CA9C-4BC0-825C-D8AAB65CC736}" dt="2023-03-26T23:52:31.078" v="786"/>
          <ac:inkMkLst>
            <pc:docMk/>
            <pc:sldMk cId="937315450" sldId="469"/>
            <ac:inkMk id="88" creationId="{F079A76A-6869-3AB1-E24F-CD79C3C65A6F}"/>
          </ac:inkMkLst>
        </pc:inkChg>
        <pc:inkChg chg="add del mod">
          <ac:chgData name="Tim Cook" userId="d1c7cfb340f2c7ab" providerId="LiveId" clId="{5D615F76-CA9C-4BC0-825C-D8AAB65CC736}" dt="2023-03-26T23:49:52.878" v="719"/>
          <ac:inkMkLst>
            <pc:docMk/>
            <pc:sldMk cId="937315450" sldId="469"/>
            <ac:inkMk id="89" creationId="{1D7D2FDC-29E6-A6E7-5E3B-059DB2E926AF}"/>
          </ac:inkMkLst>
        </pc:inkChg>
        <pc:inkChg chg="add del mod">
          <ac:chgData name="Tim Cook" userId="d1c7cfb340f2c7ab" providerId="LiveId" clId="{5D615F76-CA9C-4BC0-825C-D8AAB65CC736}" dt="2023-03-26T23:51:33.600" v="760"/>
          <ac:inkMkLst>
            <pc:docMk/>
            <pc:sldMk cId="937315450" sldId="469"/>
            <ac:inkMk id="89" creationId="{4414450C-6A2B-9E6A-DA1A-D7A56A5C718F}"/>
          </ac:inkMkLst>
        </pc:inkChg>
        <pc:inkChg chg="add">
          <ac:chgData name="Tim Cook" userId="d1c7cfb340f2c7ab" providerId="LiveId" clId="{5D615F76-CA9C-4BC0-825C-D8AAB65CC736}" dt="2023-03-26T23:52:39.074" v="790" actId="9405"/>
          <ac:inkMkLst>
            <pc:docMk/>
            <pc:sldMk cId="937315450" sldId="469"/>
            <ac:inkMk id="89" creationId="{9DA2A606-D6FD-EBCB-CCFA-B7DAFCE72F8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0" creationId="{6D59B3FD-77BD-7A41-CEB8-E29090FB2D08}"/>
          </ac:inkMkLst>
        </pc:inkChg>
        <pc:inkChg chg="add del mod">
          <ac:chgData name="Tim Cook" userId="d1c7cfb340f2c7ab" providerId="LiveId" clId="{5D615F76-CA9C-4BC0-825C-D8AAB65CC736}" dt="2023-03-26T23:49:52.878" v="721"/>
          <ac:inkMkLst>
            <pc:docMk/>
            <pc:sldMk cId="937315450" sldId="469"/>
            <ac:inkMk id="90" creationId="{B0073DF3-BD33-F809-AB6C-97D4E34E8581}"/>
          </ac:inkMkLst>
        </pc:inkChg>
        <pc:inkChg chg="add del mod">
          <ac:chgData name="Tim Cook" userId="d1c7cfb340f2c7ab" providerId="LiveId" clId="{5D615F76-CA9C-4BC0-825C-D8AAB65CC736}" dt="2023-03-26T23:51:33.584" v="756"/>
          <ac:inkMkLst>
            <pc:docMk/>
            <pc:sldMk cId="937315450" sldId="469"/>
            <ac:inkMk id="90" creationId="{B9E6C945-03AD-8F0C-2DF3-1D2D785F74B5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0" creationId="{FBA79244-1B3F-5950-84E0-90F93566DCA6}"/>
          </ac:inkMkLst>
        </pc:inkChg>
        <pc:inkChg chg="add del mod">
          <ac:chgData name="Tim Cook" userId="d1c7cfb340f2c7ab" providerId="LiveId" clId="{5D615F76-CA9C-4BC0-825C-D8AAB65CC736}" dt="2023-03-26T23:49:52.878" v="717"/>
          <ac:inkMkLst>
            <pc:docMk/>
            <pc:sldMk cId="937315450" sldId="469"/>
            <ac:inkMk id="91" creationId="{3A9B269F-F878-3406-E542-91D35A4F1B44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1" creationId="{49973906-EECC-44F0-5CEE-D2D412DBB982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1" creationId="{A3C7A8C8-CD5B-99A8-70F2-E4A5A8591E1F}"/>
          </ac:inkMkLst>
        </pc:inkChg>
        <pc:inkChg chg="add del mod">
          <ac:chgData name="Tim Cook" userId="d1c7cfb340f2c7ab" providerId="LiveId" clId="{5D615F76-CA9C-4BC0-825C-D8AAB65CC736}" dt="2023-03-26T23:51:33.584" v="758"/>
          <ac:inkMkLst>
            <pc:docMk/>
            <pc:sldMk cId="937315450" sldId="469"/>
            <ac:inkMk id="91" creationId="{E6E716D2-CB8A-BBB6-AE06-B19D6FB40C4A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2" creationId="{2D9620E7-A3A9-072D-A8B2-E42A7691D40A}"/>
          </ac:inkMkLst>
        </pc:inkChg>
        <pc:inkChg chg="add del mod">
          <ac:chgData name="Tim Cook" userId="d1c7cfb340f2c7ab" providerId="LiveId" clId="{5D615F76-CA9C-4BC0-825C-D8AAB65CC736}" dt="2023-03-26T23:49:52.878" v="718"/>
          <ac:inkMkLst>
            <pc:docMk/>
            <pc:sldMk cId="937315450" sldId="469"/>
            <ac:inkMk id="92" creationId="{4A1E815A-DC67-9057-E24B-305EF13887D8}"/>
          </ac:inkMkLst>
        </pc:inkChg>
        <pc:inkChg chg="add del mod">
          <ac:chgData name="Tim Cook" userId="d1c7cfb340f2c7ab" providerId="LiveId" clId="{5D615F76-CA9C-4BC0-825C-D8AAB65CC736}" dt="2023-03-26T23:51:33.584" v="757"/>
          <ac:inkMkLst>
            <pc:docMk/>
            <pc:sldMk cId="937315450" sldId="469"/>
            <ac:inkMk id="92" creationId="{834A5ECB-39B6-C88A-ACB7-F306BC594473}"/>
          </ac:inkMkLst>
        </pc:inkChg>
        <pc:inkChg chg="add del mod">
          <ac:chgData name="Tim Cook" userId="d1c7cfb340f2c7ab" providerId="LiveId" clId="{5D615F76-CA9C-4BC0-825C-D8AAB65CC736}" dt="2023-03-26T23:52:33.646" v="787"/>
          <ac:inkMkLst>
            <pc:docMk/>
            <pc:sldMk cId="937315450" sldId="469"/>
            <ac:inkMk id="93" creationId="{40CBF8E1-A868-1C39-7DF7-83979907D6FE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3" creationId="{9EFC8478-AAAC-25B1-0FBA-0DFE14F9CC67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4" creationId="{F0D0BE2B-44C3-84BF-710D-DF6DBD72B6D0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5" creationId="{2DFB14F2-0ABF-32F7-6154-5E5CA64D896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96" creationId="{311BD55A-7787-7C64-268B-7CA4CF5C50CD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96" creationId="{6C6D9FD0-915C-60EB-C175-1DE1557888C2}"/>
          </ac:inkMkLst>
        </pc:inkChg>
        <pc:inkChg chg="add del mod">
          <ac:chgData name="Tim Cook" userId="d1c7cfb340f2c7ab" providerId="LiveId" clId="{5D615F76-CA9C-4BC0-825C-D8AAB65CC736}" dt="2023-03-26T23:52:02.378" v="776"/>
          <ac:inkMkLst>
            <pc:docMk/>
            <pc:sldMk cId="937315450" sldId="469"/>
            <ac:inkMk id="96" creationId="{FD3EB555-6D34-6BE2-01E3-660D464E2BF6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7" creationId="{6C537113-DE05-C701-5356-741D9CD774BD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8" creationId="{BA4622E3-8B3F-A84C-3DE5-A316E6EFAAC1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99" creationId="{298C7634-0050-337C-C058-521882185702}"/>
          </ac:inkMkLst>
        </pc:inkChg>
        <pc:inkChg chg="add mod">
          <ac:chgData name="Tim Cook" userId="d1c7cfb340f2c7ab" providerId="LiveId" clId="{5D615F76-CA9C-4BC0-825C-D8AAB65CC736}" dt="2023-03-26T23:50:04.978" v="732" actId="1076"/>
          <ac:inkMkLst>
            <pc:docMk/>
            <pc:sldMk cId="937315450" sldId="469"/>
            <ac:inkMk id="100" creationId="{6B44E6ED-B3BD-ACD7-AB0D-579681FF530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2" creationId="{28A43DA3-CCC7-14EE-654E-52BABC13490A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2" creationId="{920F1CFE-BDDD-9D73-8DCF-856DF05B5034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3" creationId="{342FCBE3-F817-6E9A-286C-F0E056D723FB}"/>
          </ac:inkMkLst>
        </pc:inkChg>
        <pc:inkChg chg="add del mod">
          <ac:chgData name="Tim Cook" userId="d1c7cfb340f2c7ab" providerId="LiveId" clId="{5D615F76-CA9C-4BC0-825C-D8AAB65CC736}" dt="2023-03-26T23:51:37.938" v="765"/>
          <ac:inkMkLst>
            <pc:docMk/>
            <pc:sldMk cId="937315450" sldId="469"/>
            <ac:inkMk id="103" creationId="{7C09E6E8-8AF0-F314-8B3F-F4B6F2C1A44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3" creationId="{8D847E4A-52A3-A0A8-F2C8-CC90029650A5}"/>
          </ac:inkMkLst>
        </pc:inkChg>
        <pc:inkChg chg="add del mod">
          <ac:chgData name="Tim Cook" userId="d1c7cfb340f2c7ab" providerId="LiveId" clId="{5D615F76-CA9C-4BC0-825C-D8AAB65CC736}" dt="2023-03-26T23:51:41.673" v="767"/>
          <ac:inkMkLst>
            <pc:docMk/>
            <pc:sldMk cId="937315450" sldId="469"/>
            <ac:inkMk id="104" creationId="{3FCE6566-5B9A-833B-A5C3-856E2CCD67EC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4" creationId="{AB6196BE-585B-BA38-E765-1E6D60E475C0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4" creationId="{F9160503-F551-F8D4-11B6-2B24C7730509}"/>
          </ac:inkMkLst>
        </pc:inkChg>
        <pc:inkChg chg="add del mod">
          <ac:chgData name="Tim Cook" userId="d1c7cfb340f2c7ab" providerId="LiveId" clId="{5D615F76-CA9C-4BC0-825C-D8AAB65CC736}" dt="2023-03-26T23:51:39.772" v="766"/>
          <ac:inkMkLst>
            <pc:docMk/>
            <pc:sldMk cId="937315450" sldId="469"/>
            <ac:inkMk id="105" creationId="{7803F628-B959-EC04-BA97-1B7BBFDE71C9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5" creationId="{BECE3F49-145B-9150-C84C-4E4FAC901668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5" creationId="{E1C4A84C-3340-923E-77BE-029D485B96E2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6" creationId="{455CFFE4-E178-D975-685A-7719AF2ED059}"/>
          </ac:inkMkLst>
        </pc:inkChg>
        <pc:inkChg chg="add mod">
          <ac:chgData name="Tim Cook" userId="d1c7cfb340f2c7ab" providerId="LiveId" clId="{5D615F76-CA9C-4BC0-825C-D8AAB65CC736}" dt="2023-03-26T23:52:53.630" v="802"/>
          <ac:inkMkLst>
            <pc:docMk/>
            <pc:sldMk cId="937315450" sldId="469"/>
            <ac:inkMk id="106" creationId="{B1F8A8A5-A71B-E57D-9C30-811AB8614B2B}"/>
          </ac:inkMkLst>
        </pc:inkChg>
        <pc:inkChg chg="add mod">
          <ac:chgData name="Tim Cook" userId="d1c7cfb340f2c7ab" providerId="LiveId" clId="{5D615F76-CA9C-4BC0-825C-D8AAB65CC736}" dt="2023-03-26T23:55:40.200" v="926" actId="1076"/>
          <ac:inkMkLst>
            <pc:docMk/>
            <pc:sldMk cId="937315450" sldId="469"/>
            <ac:inkMk id="107" creationId="{38D30805-E7CA-DE6C-D9B8-9135C2AEE6DA}"/>
          </ac:inkMkLst>
        </pc:inkChg>
        <pc:inkChg chg="add">
          <ac:chgData name="Tim Cook" userId="d1c7cfb340f2c7ab" providerId="LiveId" clId="{5D615F76-CA9C-4BC0-825C-D8AAB65CC736}" dt="2023-03-26T23:51:06.375" v="755" actId="9405"/>
          <ac:inkMkLst>
            <pc:docMk/>
            <pc:sldMk cId="937315450" sldId="469"/>
            <ac:inkMk id="107" creationId="{74E4C618-0FE5-3916-4DD3-5C3D7462629E}"/>
          </ac:inkMkLst>
        </pc:inkChg>
        <pc:inkChg chg="add del mod">
          <ac:chgData name="Tim Cook" userId="d1c7cfb340f2c7ab" providerId="LiveId" clId="{5D615F76-CA9C-4BC0-825C-D8AAB65CC736}" dt="2023-03-26T23:55:37.005" v="916"/>
          <ac:inkMkLst>
            <pc:docMk/>
            <pc:sldMk cId="937315450" sldId="469"/>
            <ac:inkMk id="108" creationId="{76737E6E-72DB-AA08-7DA3-A5F37EDB4821}"/>
          </ac:inkMkLst>
        </pc:inkChg>
        <pc:inkChg chg="add del mod">
          <ac:chgData name="Tim Cook" userId="d1c7cfb340f2c7ab" providerId="LiveId" clId="{5D615F76-CA9C-4BC0-825C-D8AAB65CC736}" dt="2023-03-26T23:52:33.646" v="788"/>
          <ac:inkMkLst>
            <pc:docMk/>
            <pc:sldMk cId="937315450" sldId="469"/>
            <ac:inkMk id="108" creationId="{F8933797-BC66-9001-7A7A-901135BBE905}"/>
          </ac:inkMkLst>
        </pc:inkChg>
        <pc:inkChg chg="add del mod">
          <ac:chgData name="Tim Cook" userId="d1c7cfb340f2c7ab" providerId="LiveId" clId="{5D615F76-CA9C-4BC0-825C-D8AAB65CC736}" dt="2023-03-26T23:55:37.005" v="925"/>
          <ac:inkMkLst>
            <pc:docMk/>
            <pc:sldMk cId="937315450" sldId="469"/>
            <ac:inkMk id="109" creationId="{23DA7038-2FD8-741B-95D0-4A93BC03DF27}"/>
          </ac:inkMkLst>
        </pc:inkChg>
        <pc:inkChg chg="add del mod">
          <ac:chgData name="Tim Cook" userId="d1c7cfb340f2c7ab" providerId="LiveId" clId="{5D615F76-CA9C-4BC0-825C-D8AAB65CC736}" dt="2023-03-26T23:55:37.005" v="922"/>
          <ac:inkMkLst>
            <pc:docMk/>
            <pc:sldMk cId="937315450" sldId="469"/>
            <ac:inkMk id="110" creationId="{1E9D66B5-F981-EE78-B76E-294F38C69327}"/>
          </ac:inkMkLst>
        </pc:inkChg>
        <pc:inkChg chg="add del">
          <ac:chgData name="Tim Cook" userId="d1c7cfb340f2c7ab" providerId="LiveId" clId="{5D615F76-CA9C-4BC0-825C-D8AAB65CC736}" dt="2023-03-26T23:52:18.629" v="778"/>
          <ac:inkMkLst>
            <pc:docMk/>
            <pc:sldMk cId="937315450" sldId="469"/>
            <ac:inkMk id="110" creationId="{EE99D930-1E2D-F0C9-7AFB-22BCD69137E4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1" creationId="{4990E61A-2933-BB37-DA76-8D76C95F9D77}"/>
          </ac:inkMkLst>
        </pc:inkChg>
        <pc:inkChg chg="add del mod">
          <ac:chgData name="Tim Cook" userId="d1c7cfb340f2c7ab" providerId="LiveId" clId="{5D615F76-CA9C-4BC0-825C-D8AAB65CC736}" dt="2023-03-26T23:55:37.005" v="918"/>
          <ac:inkMkLst>
            <pc:docMk/>
            <pc:sldMk cId="937315450" sldId="469"/>
            <ac:inkMk id="111" creationId="{EC6E6874-C684-4AD8-918E-329B144527E5}"/>
          </ac:inkMkLst>
        </pc:inkChg>
        <pc:inkChg chg="add del mod">
          <ac:chgData name="Tim Cook" userId="d1c7cfb340f2c7ab" providerId="LiveId" clId="{5D615F76-CA9C-4BC0-825C-D8AAB65CC736}" dt="2023-03-26T23:55:37.005" v="921"/>
          <ac:inkMkLst>
            <pc:docMk/>
            <pc:sldMk cId="937315450" sldId="469"/>
            <ac:inkMk id="112" creationId="{63F33CCD-2DD2-29E8-5B44-BA414130DD15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2" creationId="{97C72395-504E-9968-CA38-DF2440028E7A}"/>
          </ac:inkMkLst>
        </pc:inkChg>
        <pc:inkChg chg="add del mod">
          <ac:chgData name="Tim Cook" userId="d1c7cfb340f2c7ab" providerId="LiveId" clId="{5D615F76-CA9C-4BC0-825C-D8AAB65CC736}" dt="2023-03-26T23:55:37.005" v="924"/>
          <ac:inkMkLst>
            <pc:docMk/>
            <pc:sldMk cId="937315450" sldId="469"/>
            <ac:inkMk id="113" creationId="{294C038C-1408-048E-0B33-D5EBC6AC2302}"/>
          </ac:inkMkLst>
        </pc:inkChg>
        <pc:inkChg chg="add del mod">
          <ac:chgData name="Tim Cook" userId="d1c7cfb340f2c7ab" providerId="LiveId" clId="{5D615F76-CA9C-4BC0-825C-D8AAB65CC736}" dt="2023-03-26T23:55:37.005" v="923"/>
          <ac:inkMkLst>
            <pc:docMk/>
            <pc:sldMk cId="937315450" sldId="469"/>
            <ac:inkMk id="114" creationId="{4005E456-9F7E-A738-94C6-1B08E4360ADE}"/>
          </ac:inkMkLst>
        </pc:inkChg>
        <pc:inkChg chg="add del mod">
          <ac:chgData name="Tim Cook" userId="d1c7cfb340f2c7ab" providerId="LiveId" clId="{5D615F76-CA9C-4BC0-825C-D8AAB65CC736}" dt="2023-03-26T23:55:37.005" v="919"/>
          <ac:inkMkLst>
            <pc:docMk/>
            <pc:sldMk cId="937315450" sldId="469"/>
            <ac:inkMk id="115" creationId="{3CF53CE4-F79F-1DBF-FC2F-FC947698250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5" creationId="{8314615D-6BF7-DCBD-4BEC-31C5F2AA9208}"/>
          </ac:inkMkLst>
        </pc:inkChg>
        <pc:inkChg chg="add del mod">
          <ac:chgData name="Tim Cook" userId="d1c7cfb340f2c7ab" providerId="LiveId" clId="{5D615F76-CA9C-4BC0-825C-D8AAB65CC736}" dt="2023-03-26T23:55:37.005" v="920"/>
          <ac:inkMkLst>
            <pc:docMk/>
            <pc:sldMk cId="937315450" sldId="469"/>
            <ac:inkMk id="116" creationId="{0FF20AD2-F16C-1847-724A-F76D0C6D86D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6" creationId="{B7614994-A3B3-6899-814A-7E302460601F}"/>
          </ac:inkMkLst>
        </pc:inkChg>
        <pc:inkChg chg="add del mod">
          <ac:chgData name="Tim Cook" userId="d1c7cfb340f2c7ab" providerId="LiveId" clId="{5D615F76-CA9C-4BC0-825C-D8AAB65CC736}" dt="2023-03-26T23:55:37.005" v="917"/>
          <ac:inkMkLst>
            <pc:docMk/>
            <pc:sldMk cId="937315450" sldId="469"/>
            <ac:inkMk id="117" creationId="{BB98C0E0-7E56-57E6-1763-36F72A9D5591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7" creationId="{CA646186-A601-976D-6F5C-F1932B549657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8" creationId="{9D95B8BF-3966-96BB-04A2-5A79747030F0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19" creationId="{B5031542-F87E-09CB-EE1F-80A3D894D5AA}"/>
          </ac:inkMkLst>
        </pc:inkChg>
        <pc:inkChg chg="add mod">
          <ac:chgData name="Tim Cook" userId="d1c7cfb340f2c7ab" providerId="LiveId" clId="{5D615F76-CA9C-4BC0-825C-D8AAB65CC736}" dt="2023-03-26T23:55:54.113" v="944"/>
          <ac:inkMkLst>
            <pc:docMk/>
            <pc:sldMk cId="937315450" sldId="469"/>
            <ac:inkMk id="120" creationId="{131981FE-EB61-9308-70AC-4DAAE37ADE58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0" creationId="{A1DAB743-0C3E-CCCF-8F59-F92A9998422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1" creationId="{988195B9-6C6E-A5CE-4A72-C164208BB64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2" creationId="{5E47CE28-836C-74DE-707C-C7A28A3B4A62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2" creationId="{7CE13334-BEFA-1331-A79E-B7BEAB37C129}"/>
          </ac:inkMkLst>
        </pc:inkChg>
        <pc:inkChg chg="add mod">
          <ac:chgData name="Tim Cook" userId="d1c7cfb340f2c7ab" providerId="LiveId" clId="{5D615F76-CA9C-4BC0-825C-D8AAB65CC736}" dt="2023-03-26T23:52:58.721" v="814"/>
          <ac:inkMkLst>
            <pc:docMk/>
            <pc:sldMk cId="937315450" sldId="469"/>
            <ac:inkMk id="123" creationId="{73C0984F-0E50-D5E6-612C-800A6B0F9F7F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3" creationId="{C17974DB-F92A-0325-F907-6E4ABFF12855}"/>
          </ac:inkMkLst>
        </pc:inkChg>
        <pc:inkChg chg="add del mod">
          <ac:chgData name="Tim Cook" userId="d1c7cfb340f2c7ab" providerId="LiveId" clId="{5D615F76-CA9C-4BC0-825C-D8AAB65CC736}" dt="2023-03-26T23:53:52.330" v="841"/>
          <ac:inkMkLst>
            <pc:docMk/>
            <pc:sldMk cId="937315450" sldId="469"/>
            <ac:inkMk id="124" creationId="{50199A5A-0458-B792-A497-8D439680385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4" creationId="{60BA4DD5-EE3B-9B2F-D488-59EF2468A8AF}"/>
          </ac:inkMkLst>
        </pc:inkChg>
        <pc:inkChg chg="add del mod">
          <ac:chgData name="Tim Cook" userId="d1c7cfb340f2c7ab" providerId="LiveId" clId="{5D615F76-CA9C-4BC0-825C-D8AAB65CC736}" dt="2023-03-26T23:53:52.330" v="840"/>
          <ac:inkMkLst>
            <pc:docMk/>
            <pc:sldMk cId="937315450" sldId="469"/>
            <ac:inkMk id="125" creationId="{0F1E080B-3042-9C63-8E06-AE2C9A6981B8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5" creationId="{CA8F5862-B707-4E8C-0CD1-178CCA5ED4F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6" creationId="{CBB08A53-B85D-D79B-44A0-2AC548DE8391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7" creationId="{BD1BC334-19B0-B1B1-0258-60001FFBE794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8" creationId="{176B2639-EE4B-636B-F02D-272D842B2A40}"/>
          </ac:inkMkLst>
        </pc:inkChg>
        <pc:inkChg chg="add del">
          <ac:chgData name="Tim Cook" userId="d1c7cfb340f2c7ab" providerId="LiveId" clId="{5D615F76-CA9C-4BC0-825C-D8AAB65CC736}" dt="2023-03-26T23:53:03.307" v="822"/>
          <ac:inkMkLst>
            <pc:docMk/>
            <pc:sldMk cId="937315450" sldId="469"/>
            <ac:inkMk id="128" creationId="{F2F80AD8-4746-40AC-B364-4C84FDEA555B}"/>
          </ac:inkMkLst>
        </pc:inkChg>
        <pc:inkChg chg="add del">
          <ac:chgData name="Tim Cook" userId="d1c7cfb340f2c7ab" providerId="LiveId" clId="{5D615F76-CA9C-4BC0-825C-D8AAB65CC736}" dt="2023-03-26T23:53:03.307" v="824"/>
          <ac:inkMkLst>
            <pc:docMk/>
            <pc:sldMk cId="937315450" sldId="469"/>
            <ac:inkMk id="129" creationId="{37549857-5441-8DB7-14D1-D045FF0E401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29" creationId="{9264937D-62DA-C847-300B-EC7024EDA65B}"/>
          </ac:inkMkLst>
        </pc:inkChg>
        <pc:inkChg chg="add del">
          <ac:chgData name="Tim Cook" userId="d1c7cfb340f2c7ab" providerId="LiveId" clId="{5D615F76-CA9C-4BC0-825C-D8AAB65CC736}" dt="2023-03-26T23:53:03.307" v="823"/>
          <ac:inkMkLst>
            <pc:docMk/>
            <pc:sldMk cId="937315450" sldId="469"/>
            <ac:inkMk id="130" creationId="{40DD7969-5863-B6DE-F7CB-FAB47C2C0EA6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0" creationId="{FC7B1B52-C886-FE55-483F-F9DD6D6D9997}"/>
          </ac:inkMkLst>
        </pc:inkChg>
        <pc:inkChg chg="add del mod">
          <ac:chgData name="Tim Cook" userId="d1c7cfb340f2c7ab" providerId="LiveId" clId="{5D615F76-CA9C-4BC0-825C-D8AAB65CC736}" dt="2023-03-26T23:53:52.330" v="844"/>
          <ac:inkMkLst>
            <pc:docMk/>
            <pc:sldMk cId="937315450" sldId="469"/>
            <ac:inkMk id="131" creationId="{94B96716-8238-5D2F-700C-A1071EB5F1C3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1" creationId="{B1E0554D-117C-47A6-D6C9-B61AC27BD157}"/>
          </ac:inkMkLst>
        </pc:inkChg>
        <pc:inkChg chg="add del mod">
          <ac:chgData name="Tim Cook" userId="d1c7cfb340f2c7ab" providerId="LiveId" clId="{5D615F76-CA9C-4BC0-825C-D8AAB65CC736}" dt="2023-03-26T23:53:52.330" v="837"/>
          <ac:inkMkLst>
            <pc:docMk/>
            <pc:sldMk cId="937315450" sldId="469"/>
            <ac:inkMk id="132" creationId="{80451D0A-0B3D-C825-2B73-E7C485D06A07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2" creationId="{F41669F3-10BA-4C42-4A2E-18A4EF9D4E41}"/>
          </ac:inkMkLst>
        </pc:inkChg>
        <pc:inkChg chg="add del">
          <ac:chgData name="Tim Cook" userId="d1c7cfb340f2c7ab" providerId="LiveId" clId="{5D615F76-CA9C-4BC0-825C-D8AAB65CC736}" dt="2023-03-26T23:55:48.543" v="939"/>
          <ac:inkMkLst>
            <pc:docMk/>
            <pc:sldMk cId="937315450" sldId="469"/>
            <ac:inkMk id="133" creationId="{3211C234-60D3-BCE2-F7B2-2211646F02B5}"/>
          </ac:inkMkLst>
        </pc:inkChg>
        <pc:inkChg chg="add del mod">
          <ac:chgData name="Tim Cook" userId="d1c7cfb340f2c7ab" providerId="LiveId" clId="{5D615F76-CA9C-4BC0-825C-D8AAB65CC736}" dt="2023-03-26T23:53:52.330" v="842"/>
          <ac:inkMkLst>
            <pc:docMk/>
            <pc:sldMk cId="937315450" sldId="469"/>
            <ac:inkMk id="133" creationId="{9C001D45-9370-FAFF-4A21-A72C75C0CBEB}"/>
          </ac:inkMkLst>
        </pc:inkChg>
        <pc:inkChg chg="add del mod">
          <ac:chgData name="Tim Cook" userId="d1c7cfb340f2c7ab" providerId="LiveId" clId="{5D615F76-CA9C-4BC0-825C-D8AAB65CC736}" dt="2023-03-26T23:53:52.330" v="845"/>
          <ac:inkMkLst>
            <pc:docMk/>
            <pc:sldMk cId="937315450" sldId="469"/>
            <ac:inkMk id="134" creationId="{F8ECD804-C853-2E4F-03CD-B57C9EE71D0B}"/>
          </ac:inkMkLst>
        </pc:inkChg>
        <pc:inkChg chg="add mod">
          <ac:chgData name="Tim Cook" userId="d1c7cfb340f2c7ab" providerId="LiveId" clId="{5D615F76-CA9C-4BC0-825C-D8AAB65CC736}" dt="2023-03-26T23:55:50.778" v="942"/>
          <ac:inkMkLst>
            <pc:docMk/>
            <pc:sldMk cId="937315450" sldId="469"/>
            <ac:inkMk id="135" creationId="{26F27606-34D5-C468-2128-62CB94C49F09}"/>
          </ac:inkMkLst>
        </pc:inkChg>
        <pc:inkChg chg="add del mod">
          <ac:chgData name="Tim Cook" userId="d1c7cfb340f2c7ab" providerId="LiveId" clId="{5D615F76-CA9C-4BC0-825C-D8AAB65CC736}" dt="2023-03-26T23:53:52.330" v="843"/>
          <ac:inkMkLst>
            <pc:docMk/>
            <pc:sldMk cId="937315450" sldId="469"/>
            <ac:inkMk id="136" creationId="{6DC3FA97-52C5-3230-D52A-422043F53C31}"/>
          </ac:inkMkLst>
        </pc:inkChg>
        <pc:inkChg chg="add del mod">
          <ac:chgData name="Tim Cook" userId="d1c7cfb340f2c7ab" providerId="LiveId" clId="{5D615F76-CA9C-4BC0-825C-D8AAB65CC736}" dt="2023-03-26T23:53:52.330" v="838"/>
          <ac:inkMkLst>
            <pc:docMk/>
            <pc:sldMk cId="937315450" sldId="469"/>
            <ac:inkMk id="137" creationId="{533BDBE2-CAEC-FE75-31C3-C0E91AC0C898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7" creationId="{E9BC12B0-7D95-C8D6-9655-88389A5184A3}"/>
          </ac:inkMkLst>
        </pc:inkChg>
        <pc:inkChg chg="add mod">
          <ac:chgData name="Tim Cook" userId="d1c7cfb340f2c7ab" providerId="LiveId" clId="{5D615F76-CA9C-4BC0-825C-D8AAB65CC736}" dt="2023-03-26T23:55:57.116" v="947"/>
          <ac:inkMkLst>
            <pc:docMk/>
            <pc:sldMk cId="937315450" sldId="469"/>
            <ac:inkMk id="138" creationId="{1A084C51-AAAE-CA1D-3695-4D370FF8F872}"/>
          </ac:inkMkLst>
        </pc:inkChg>
        <pc:inkChg chg="add del mod">
          <ac:chgData name="Tim Cook" userId="d1c7cfb340f2c7ab" providerId="LiveId" clId="{5D615F76-CA9C-4BC0-825C-D8AAB65CC736}" dt="2023-03-26T23:53:52.330" v="839"/>
          <ac:inkMkLst>
            <pc:docMk/>
            <pc:sldMk cId="937315450" sldId="469"/>
            <ac:inkMk id="138" creationId="{EBC7F7BB-2602-5283-F7B7-C1C35D40FD7D}"/>
          </ac:inkMkLst>
        </pc:inkChg>
      </pc:sldChg>
      <pc:sldChg chg="addSp delSp modSp mod">
        <pc:chgData name="Tim Cook" userId="d1c7cfb340f2c7ab" providerId="LiveId" clId="{5D615F76-CA9C-4BC0-825C-D8AAB65CC736}" dt="2023-03-26T23:36:30.027" v="380"/>
        <pc:sldMkLst>
          <pc:docMk/>
          <pc:sldMk cId="4012230917" sldId="471"/>
        </pc:sldMkLst>
        <pc:grpChg chg="del mod">
          <ac:chgData name="Tim Cook" userId="d1c7cfb340f2c7ab" providerId="LiveId" clId="{5D615F76-CA9C-4BC0-825C-D8AAB65CC736}" dt="2023-03-26T23:35:15.756" v="317"/>
          <ac:grpSpMkLst>
            <pc:docMk/>
            <pc:sldMk cId="4012230917" sldId="471"/>
            <ac:grpSpMk id="9" creationId="{9C04E8A2-4477-8E4B-34C4-D122D968BC07}"/>
          </ac:grpSpMkLst>
        </pc:grpChg>
        <pc:grpChg chg="mod">
          <ac:chgData name="Tim Cook" userId="d1c7cfb340f2c7ab" providerId="LiveId" clId="{5D615F76-CA9C-4BC0-825C-D8AAB65CC736}" dt="2023-03-26T23:34:53.229" v="292"/>
          <ac:grpSpMkLst>
            <pc:docMk/>
            <pc:sldMk cId="4012230917" sldId="471"/>
            <ac:grpSpMk id="13" creationId="{25F4BD4D-E76B-BF89-3EFD-53FE3C2F38D6}"/>
          </ac:grpSpMkLst>
        </pc:grpChg>
        <pc:grpChg chg="del mod">
          <ac:chgData name="Tim Cook" userId="d1c7cfb340f2c7ab" providerId="LiveId" clId="{5D615F76-CA9C-4BC0-825C-D8AAB65CC736}" dt="2023-03-26T23:35:04.444" v="302"/>
          <ac:grpSpMkLst>
            <pc:docMk/>
            <pc:sldMk cId="4012230917" sldId="471"/>
            <ac:grpSpMk id="20" creationId="{3FBFAABF-F9DF-4039-FD86-ADE4EF8C2C06}"/>
          </ac:grpSpMkLst>
        </pc:grpChg>
        <pc:grpChg chg="mod">
          <ac:chgData name="Tim Cook" userId="d1c7cfb340f2c7ab" providerId="LiveId" clId="{5D615F76-CA9C-4BC0-825C-D8AAB65CC736}" dt="2023-03-26T23:35:07.757" v="306"/>
          <ac:grpSpMkLst>
            <pc:docMk/>
            <pc:sldMk cId="4012230917" sldId="471"/>
            <ac:grpSpMk id="24" creationId="{65620506-0A63-E5B1-9412-54329EF020A6}"/>
          </ac:grpSpMkLst>
        </pc:grpChg>
        <pc:grpChg chg="del mod">
          <ac:chgData name="Tim Cook" userId="d1c7cfb340f2c7ab" providerId="LiveId" clId="{5D615F76-CA9C-4BC0-825C-D8AAB65CC736}" dt="2023-03-26T23:35:29.191" v="331"/>
          <ac:grpSpMkLst>
            <pc:docMk/>
            <pc:sldMk cId="4012230917" sldId="471"/>
            <ac:grpSpMk id="27" creationId="{0079FD73-23AA-D34C-15FE-F529A01C3750}"/>
          </ac:grpSpMkLst>
        </pc:grpChg>
        <pc:grpChg chg="mod">
          <ac:chgData name="Tim Cook" userId="d1c7cfb340f2c7ab" providerId="LiveId" clId="{5D615F76-CA9C-4BC0-825C-D8AAB65CC736}" dt="2023-03-26T23:35:14.189" v="313"/>
          <ac:grpSpMkLst>
            <pc:docMk/>
            <pc:sldMk cId="4012230917" sldId="471"/>
            <ac:grpSpMk id="31" creationId="{28795E80-7B9F-E7E9-1FC7-2EDE8628259E}"/>
          </ac:grpSpMkLst>
        </pc:grpChg>
        <pc:grpChg chg="mod">
          <ac:chgData name="Tim Cook" userId="d1c7cfb340f2c7ab" providerId="LiveId" clId="{5D615F76-CA9C-4BC0-825C-D8AAB65CC736}" dt="2023-03-26T23:35:23.675" v="328"/>
          <ac:grpSpMkLst>
            <pc:docMk/>
            <pc:sldMk cId="4012230917" sldId="471"/>
            <ac:grpSpMk id="39" creationId="{62C61F0A-DA9D-6882-CD04-14C2CD429E29}"/>
          </ac:grpSpMkLst>
        </pc:grpChg>
        <pc:grpChg chg="mod">
          <ac:chgData name="Tim Cook" userId="d1c7cfb340f2c7ab" providerId="LiveId" clId="{5D615F76-CA9C-4BC0-825C-D8AAB65CC736}" dt="2023-03-26T23:35:37.498" v="338"/>
          <ac:grpSpMkLst>
            <pc:docMk/>
            <pc:sldMk cId="4012230917" sldId="471"/>
            <ac:grpSpMk id="45" creationId="{BBD3A806-1ABF-2D96-BEE0-A204A0D4E7C7}"/>
          </ac:grpSpMkLst>
        </pc:grpChg>
        <pc:grpChg chg="del 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57" creationId="{F6E52B51-B21E-5C58-76BD-CA0F6441C26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2" creationId="{A532DC9E-AAD6-EA67-60E2-EC65B6B87C50}"/>
          </ac:grpSpMkLst>
        </pc:grpChg>
        <pc:grpChg chg="mod">
          <ac:chgData name="Tim Cook" userId="d1c7cfb340f2c7ab" providerId="LiveId" clId="{5D615F76-CA9C-4BC0-825C-D8AAB65CC736}" dt="2023-03-26T23:35:59.359" v="358"/>
          <ac:grpSpMkLst>
            <pc:docMk/>
            <pc:sldMk cId="4012230917" sldId="471"/>
            <ac:grpSpMk id="63" creationId="{CF4F83DB-D4A1-E528-87DB-AF6F01C1974A}"/>
          </ac:grpSpMkLst>
        </pc:grpChg>
        <pc:grpChg chg="del mod">
          <ac:chgData name="Tim Cook" userId="d1c7cfb340f2c7ab" providerId="LiveId" clId="{5D615F76-CA9C-4BC0-825C-D8AAB65CC736}" dt="2023-03-26T23:36:03.878" v="367"/>
          <ac:grpSpMkLst>
            <pc:docMk/>
            <pc:sldMk cId="4012230917" sldId="471"/>
            <ac:grpSpMk id="71" creationId="{06164E5E-0F1B-365D-D661-28373213B0F6}"/>
          </ac:grpSpMkLst>
        </pc:grpChg>
        <pc:grpChg chg="mod">
          <ac:chgData name="Tim Cook" userId="d1c7cfb340f2c7ab" providerId="LiveId" clId="{5D615F76-CA9C-4BC0-825C-D8AAB65CC736}" dt="2023-03-26T23:36:03.525" v="366"/>
          <ac:grpSpMkLst>
            <pc:docMk/>
            <pc:sldMk cId="4012230917" sldId="471"/>
            <ac:grpSpMk id="72" creationId="{F997F596-7192-4590-ABE7-3B21A517F53D}"/>
          </ac:grpSpMkLst>
        </pc:grpChg>
        <pc:grpChg chg="mod">
          <ac:chgData name="Tim Cook" userId="d1c7cfb340f2c7ab" providerId="LiveId" clId="{5D615F76-CA9C-4BC0-825C-D8AAB65CC736}" dt="2023-03-26T23:36:07.175" v="373"/>
          <ac:grpSpMkLst>
            <pc:docMk/>
            <pc:sldMk cId="4012230917" sldId="471"/>
            <ac:grpSpMk id="76" creationId="{CFD4D412-C41E-6041-3D92-B7C47D080D1F}"/>
          </ac:grpSpMkLst>
        </pc:grpChg>
        <pc:grpChg chg="mod">
          <ac:chgData name="Tim Cook" userId="d1c7cfb340f2c7ab" providerId="LiveId" clId="{5D615F76-CA9C-4BC0-825C-D8AAB65CC736}" dt="2023-03-26T23:36:30.027" v="380"/>
          <ac:grpSpMkLst>
            <pc:docMk/>
            <pc:sldMk cId="4012230917" sldId="471"/>
            <ac:grpSpMk id="80" creationId="{85842ADA-6986-432F-88E8-1C4D60145845}"/>
          </ac:grpSpMkLst>
        </pc:grpChg>
        <pc:inkChg chg="add del mod">
          <ac:chgData name="Tim Cook" userId="d1c7cfb340f2c7ab" providerId="LiveId" clId="{5D615F76-CA9C-4BC0-825C-D8AAB65CC736}" dt="2023-03-26T23:35:15.756" v="317"/>
          <ac:inkMkLst>
            <pc:docMk/>
            <pc:sldMk cId="4012230917" sldId="471"/>
            <ac:inkMk id="4" creationId="{B43D9A35-EE3E-A376-E223-66605159D1EF}"/>
          </ac:inkMkLst>
        </pc:inkChg>
        <pc:inkChg chg="add del mod">
          <ac:chgData name="Tim Cook" userId="d1c7cfb340f2c7ab" providerId="LiveId" clId="{5D615F76-CA9C-4BC0-825C-D8AAB65CC736}" dt="2023-03-26T23:35:15.756" v="314"/>
          <ac:inkMkLst>
            <pc:docMk/>
            <pc:sldMk cId="4012230917" sldId="471"/>
            <ac:inkMk id="5" creationId="{4738658E-A31D-5A24-8069-6F48199D9172}"/>
          </ac:inkMkLst>
        </pc:inkChg>
        <pc:inkChg chg="add del mod">
          <ac:chgData name="Tim Cook" userId="d1c7cfb340f2c7ab" providerId="LiveId" clId="{5D615F76-CA9C-4BC0-825C-D8AAB65CC736}" dt="2023-03-26T23:35:15.756" v="316"/>
          <ac:inkMkLst>
            <pc:docMk/>
            <pc:sldMk cId="4012230917" sldId="471"/>
            <ac:inkMk id="6" creationId="{C16C274A-F116-FF96-0CC9-136B80168F97}"/>
          </ac:inkMkLst>
        </pc:inkChg>
        <pc:inkChg chg="add del mod">
          <ac:chgData name="Tim Cook" userId="d1c7cfb340f2c7ab" providerId="LiveId" clId="{5D615F76-CA9C-4BC0-825C-D8AAB65CC736}" dt="2023-03-26T23:35:15.756" v="315"/>
          <ac:inkMkLst>
            <pc:docMk/>
            <pc:sldMk cId="4012230917" sldId="471"/>
            <ac:inkMk id="7" creationId="{B2FF499A-A4D0-0FB3-F080-DE1756962AB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8" creationId="{3D0CE46E-4EE1-6C57-6703-8033F2B4CAEC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0" creationId="{907FC212-AD4A-3C27-52C9-546895550F9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1" creationId="{80E2D753-9153-36FA-C11C-CB9AB0EF38F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2" creationId="{9BB41346-8460-B1B6-8BF0-8C65D1DDC8DB}"/>
          </ac:inkMkLst>
        </pc:inkChg>
        <pc:inkChg chg="add del mod">
          <ac:chgData name="Tim Cook" userId="d1c7cfb340f2c7ab" providerId="LiveId" clId="{5D615F76-CA9C-4BC0-825C-D8AAB65CC736}" dt="2023-03-26T23:36:26.428" v="376"/>
          <ac:inkMkLst>
            <pc:docMk/>
            <pc:sldMk cId="4012230917" sldId="471"/>
            <ac:inkMk id="14" creationId="{A45E2FB5-6DBD-98E1-6E53-A7551735228F}"/>
          </ac:inkMkLst>
        </pc:inkChg>
        <pc:inkChg chg="add del mod">
          <ac:chgData name="Tim Cook" userId="d1c7cfb340f2c7ab" providerId="LiveId" clId="{5D615F76-CA9C-4BC0-825C-D8AAB65CC736}" dt="2023-03-26T23:36:23.156" v="374"/>
          <ac:inkMkLst>
            <pc:docMk/>
            <pc:sldMk cId="4012230917" sldId="471"/>
            <ac:inkMk id="15" creationId="{9EBFB4F9-66CB-B54A-D71D-2959280A0F91}"/>
          </ac:inkMkLst>
        </pc:inkChg>
        <pc:inkChg chg="add del">
          <ac:chgData name="Tim Cook" userId="d1c7cfb340f2c7ab" providerId="LiveId" clId="{5D615F76-CA9C-4BC0-825C-D8AAB65CC736}" dt="2023-03-26T23:34:58.898" v="296"/>
          <ac:inkMkLst>
            <pc:docMk/>
            <pc:sldMk cId="4012230917" sldId="471"/>
            <ac:inkMk id="16" creationId="{3C908925-A16A-7616-D737-BB3006678F7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17" creationId="{155AFB8F-8715-F5CF-013F-05DCFDCC8149}"/>
          </ac:inkMkLst>
        </pc:inkChg>
        <pc:inkChg chg="add del mod">
          <ac:chgData name="Tim Cook" userId="d1c7cfb340f2c7ab" providerId="LiveId" clId="{5D615F76-CA9C-4BC0-825C-D8AAB65CC736}" dt="2023-03-26T23:35:04.444" v="301"/>
          <ac:inkMkLst>
            <pc:docMk/>
            <pc:sldMk cId="4012230917" sldId="471"/>
            <ac:inkMk id="18" creationId="{9DDB43F4-B9A5-9EA1-5560-0BC2AD21A873}"/>
          </ac:inkMkLst>
        </pc:inkChg>
        <pc:inkChg chg="add del mod">
          <ac:chgData name="Tim Cook" userId="d1c7cfb340f2c7ab" providerId="LiveId" clId="{5D615F76-CA9C-4BC0-825C-D8AAB65CC736}" dt="2023-03-26T23:35:04.444" v="302"/>
          <ac:inkMkLst>
            <pc:docMk/>
            <pc:sldMk cId="4012230917" sldId="471"/>
            <ac:inkMk id="19" creationId="{B54DD805-F3DC-29C6-ECDF-B9E97067FD85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1" creationId="{E17FBDA6-4D39-5D0D-AEF6-9CE764F8CA68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2" creationId="{0B326B7A-690D-BF72-72A0-CA66B12261CB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3" creationId="{1CD02DC2-4686-AAA0-BC21-51A208B2BBC8}"/>
          </ac:inkMkLst>
        </pc:inkChg>
        <pc:inkChg chg="add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5" creationId="{B443AA72-4B5B-267A-413A-EF4AC23523F9}"/>
          </ac:inkMkLst>
        </pc:inkChg>
        <pc:inkChg chg="add del mod">
          <ac:chgData name="Tim Cook" userId="d1c7cfb340f2c7ab" providerId="LiveId" clId="{5D615F76-CA9C-4BC0-825C-D8AAB65CC736}" dt="2023-03-26T23:35:29.191" v="331"/>
          <ac:inkMkLst>
            <pc:docMk/>
            <pc:sldMk cId="4012230917" sldId="471"/>
            <ac:inkMk id="26" creationId="{F5AFB4DA-C96E-C205-D2C4-3B1DCDD4082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8" creationId="{CB8E0662-68AB-A8D3-D7A2-BF4742B8466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29" creationId="{67527BB1-625C-E863-56E7-753CC3B14283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0" creationId="{D4ADE394-E6A9-F633-806D-95E4CB69BA59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2" creationId="{CA0F5305-D2DE-C521-E9F3-E318E18A1676}"/>
          </ac:inkMkLst>
        </pc:inkChg>
        <pc:inkChg chg="add del">
          <ac:chgData name="Tim Cook" userId="d1c7cfb340f2c7ab" providerId="LiveId" clId="{5D615F76-CA9C-4BC0-825C-D8AAB65CC736}" dt="2023-03-26T23:35:20.626" v="322"/>
          <ac:inkMkLst>
            <pc:docMk/>
            <pc:sldMk cId="4012230917" sldId="471"/>
            <ac:inkMk id="33" creationId="{412421EA-42DD-1CED-7267-9C5FBC2C1913}"/>
          </ac:inkMkLst>
        </pc:inkChg>
        <pc:inkChg chg="add del">
          <ac:chgData name="Tim Cook" userId="d1c7cfb340f2c7ab" providerId="LiveId" clId="{5D615F76-CA9C-4BC0-825C-D8AAB65CC736}" dt="2023-03-26T23:35:20.626" v="324"/>
          <ac:inkMkLst>
            <pc:docMk/>
            <pc:sldMk cId="4012230917" sldId="471"/>
            <ac:inkMk id="34" creationId="{C6280711-2C3A-3668-AE8D-CA7A9D48693B}"/>
          </ac:inkMkLst>
        </pc:inkChg>
        <pc:inkChg chg="add del">
          <ac:chgData name="Tim Cook" userId="d1c7cfb340f2c7ab" providerId="LiveId" clId="{5D615F76-CA9C-4BC0-825C-D8AAB65CC736}" dt="2023-03-26T23:35:20.626" v="323"/>
          <ac:inkMkLst>
            <pc:docMk/>
            <pc:sldMk cId="4012230917" sldId="471"/>
            <ac:inkMk id="35" creationId="{88C76B9A-D4BF-F28D-354F-28568C13057D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6" creationId="{6F3F01D8-FD3C-A25D-1785-0E828F7913F0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7" creationId="{840824FD-82A8-51E9-9EA7-30D68856D91E}"/>
          </ac:inkMkLst>
        </pc:inkChg>
        <pc:inkChg chg="add mod">
          <ac:chgData name="Tim Cook" userId="d1c7cfb340f2c7ab" providerId="LiveId" clId="{5D615F76-CA9C-4BC0-825C-D8AAB65CC736}" dt="2023-03-26T23:35:28.152" v="330" actId="1076"/>
          <ac:inkMkLst>
            <pc:docMk/>
            <pc:sldMk cId="4012230917" sldId="471"/>
            <ac:inkMk id="38" creationId="{7ABEA778-C097-E660-D316-3FE6FC07E7B7}"/>
          </ac:inkMkLst>
        </pc:inkChg>
        <pc:inkChg chg="add">
          <ac:chgData name="Tim Cook" userId="d1c7cfb340f2c7ab" providerId="LiveId" clId="{5D615F76-CA9C-4BC0-825C-D8AAB65CC736}" dt="2023-03-26T23:35:30.875" v="332" actId="9405"/>
          <ac:inkMkLst>
            <pc:docMk/>
            <pc:sldMk cId="4012230917" sldId="471"/>
            <ac:inkMk id="40" creationId="{22325D9C-0A53-5F74-8068-9B495AB28311}"/>
          </ac:inkMkLst>
        </pc:inkChg>
        <pc:inkChg chg="add del">
          <ac:chgData name="Tim Cook" userId="d1c7cfb340f2c7ab" providerId="LiveId" clId="{5D615F76-CA9C-4BC0-825C-D8AAB65CC736}" dt="2023-03-26T23:35:33.298" v="334"/>
          <ac:inkMkLst>
            <pc:docMk/>
            <pc:sldMk cId="4012230917" sldId="471"/>
            <ac:inkMk id="41" creationId="{94040984-A600-98D7-25A3-0E81F4072010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2" creationId="{F295D6D7-4E8E-7A9C-EE55-59C98EC681D7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3" creationId="{03897A7F-6460-11E7-6FB5-65033D735AFD}"/>
          </ac:inkMkLst>
        </pc:inkChg>
        <pc:inkChg chg="add mod">
          <ac:chgData name="Tim Cook" userId="d1c7cfb340f2c7ab" providerId="LiveId" clId="{5D615F76-CA9C-4BC0-825C-D8AAB65CC736}" dt="2023-03-26T23:35:37.498" v="338"/>
          <ac:inkMkLst>
            <pc:docMk/>
            <pc:sldMk cId="4012230917" sldId="471"/>
            <ac:inkMk id="44" creationId="{FA123080-3005-E9D8-3149-17DE360D51BE}"/>
          </ac:inkMkLst>
        </pc:inkChg>
        <pc:inkChg chg="add del">
          <ac:chgData name="Tim Cook" userId="d1c7cfb340f2c7ab" providerId="LiveId" clId="{5D615F76-CA9C-4BC0-825C-D8AAB65CC736}" dt="2023-03-26T23:35:49.671" v="342"/>
          <ac:inkMkLst>
            <pc:docMk/>
            <pc:sldMk cId="4012230917" sldId="471"/>
            <ac:inkMk id="46" creationId="{F57BF3BB-24E7-1D60-7E0B-2CD0BEB09A75}"/>
          </ac:inkMkLst>
        </pc:inkChg>
        <pc:inkChg chg="add del">
          <ac:chgData name="Tim Cook" userId="d1c7cfb340f2c7ab" providerId="LiveId" clId="{5D615F76-CA9C-4BC0-825C-D8AAB65CC736}" dt="2023-03-26T23:35:49.671" v="343"/>
          <ac:inkMkLst>
            <pc:docMk/>
            <pc:sldMk cId="4012230917" sldId="471"/>
            <ac:inkMk id="47" creationId="{31CBCD40-9E6C-61D8-FC39-FDF478D4B6A6}"/>
          </ac:inkMkLst>
        </pc:inkChg>
        <pc:inkChg chg="add del">
          <ac:chgData name="Tim Cook" userId="d1c7cfb340f2c7ab" providerId="LiveId" clId="{5D615F76-CA9C-4BC0-825C-D8AAB65CC736}" dt="2023-03-26T23:35:49.671" v="344"/>
          <ac:inkMkLst>
            <pc:docMk/>
            <pc:sldMk cId="4012230917" sldId="471"/>
            <ac:inkMk id="48" creationId="{AA5D9135-100B-72E8-2DCA-6411010B39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49" creationId="{71D7C91B-0D5E-FC29-8D9D-BD25A039ECD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0" creationId="{91A8424A-24BA-3507-C4C9-81E8C01A711A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1" creationId="{7320F931-891A-CD9F-B936-4CEDBF9465AD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2" creationId="{3A44620E-636D-B2F1-BDA0-4A729D97C9BC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3" creationId="{EB482FFD-9C67-6544-48E3-65E463F2A548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4" creationId="{7A5D6F04-4030-2690-BD98-11356D4E17E0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5" creationId="{63B11879-47C9-1CD3-3002-071CB91516B5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6" creationId="{4545A0F2-144B-3020-4E69-7C2A259E74F3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8" creationId="{D466ADD5-C6CF-2FB0-72BC-BA9B8E7C454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59" creationId="{A6148E61-85AC-9E2C-3699-DC6B157B0C61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0" creationId="{0B376B99-81B2-5BE7-1A7D-C4F9496C323E}"/>
          </ac:inkMkLst>
        </pc:inkChg>
        <pc:inkChg chg="add mod">
          <ac:chgData name="Tim Cook" userId="d1c7cfb340f2c7ab" providerId="LiveId" clId="{5D615F76-CA9C-4BC0-825C-D8AAB65CC736}" dt="2023-03-26T23:35:59.359" v="358"/>
          <ac:inkMkLst>
            <pc:docMk/>
            <pc:sldMk cId="4012230917" sldId="471"/>
            <ac:inkMk id="61" creationId="{0FCEC692-8179-C661-D00D-862C983C1E8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4" creationId="{2D46A19A-0196-B69D-C56E-15BEF9A369CD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5" creationId="{0B0DF9DC-7C3D-D89C-E24F-DC4E6C023FFC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6" creationId="{D9FD712D-CFBC-EAF7-B4CE-C2083F9AEB20}"/>
          </ac:inkMkLst>
        </pc:inkChg>
        <pc:inkChg chg="add mod">
          <ac:chgData name="Tim Cook" userId="d1c7cfb340f2c7ab" providerId="LiveId" clId="{5D615F76-CA9C-4BC0-825C-D8AAB65CC736}" dt="2023-03-26T23:36:03.525" v="366"/>
          <ac:inkMkLst>
            <pc:docMk/>
            <pc:sldMk cId="4012230917" sldId="471"/>
            <ac:inkMk id="67" creationId="{31214465-1F62-1F33-F079-DB03BF7F6C5C}"/>
          </ac:inkMkLst>
        </pc:inkChg>
        <pc:inkChg chg="add del mod">
          <ac:chgData name="Tim Cook" userId="d1c7cfb340f2c7ab" providerId="LiveId" clId="{5D615F76-CA9C-4BC0-825C-D8AAB65CC736}" dt="2023-03-26T23:36:03.878" v="367"/>
          <ac:inkMkLst>
            <pc:docMk/>
            <pc:sldMk cId="4012230917" sldId="471"/>
            <ac:inkMk id="68" creationId="{26F1B2B1-63B8-C2A1-9C1D-5A1C7F22DBC2}"/>
          </ac:inkMkLst>
        </pc:inkChg>
        <pc:inkChg chg="add del mod">
          <ac:chgData name="Tim Cook" userId="d1c7cfb340f2c7ab" providerId="LiveId" clId="{5D615F76-CA9C-4BC0-825C-D8AAB65CC736}" dt="2023-03-26T23:36:03.878" v="368"/>
          <ac:inkMkLst>
            <pc:docMk/>
            <pc:sldMk cId="4012230917" sldId="471"/>
            <ac:inkMk id="69" creationId="{2D9D8F22-F534-7265-87E4-632A343FB08A}"/>
          </ac:inkMkLst>
        </pc:inkChg>
        <pc:inkChg chg="add del">
          <ac:chgData name="Tim Cook" userId="d1c7cfb340f2c7ab" providerId="LiveId" clId="{5D615F76-CA9C-4BC0-825C-D8AAB65CC736}" dt="2023-03-26T23:36:04.448" v="369"/>
          <ac:inkMkLst>
            <pc:docMk/>
            <pc:sldMk cId="4012230917" sldId="471"/>
            <ac:inkMk id="70" creationId="{F6A5ADAE-EFCC-0C85-4E35-165945BA231D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3" creationId="{A5F13795-087B-A77D-80F3-A0850674072E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4" creationId="{79F3B722-3531-0C59-CF4B-8B3C12AFE1F8}"/>
          </ac:inkMkLst>
        </pc:inkChg>
        <pc:inkChg chg="add mod">
          <ac:chgData name="Tim Cook" userId="d1c7cfb340f2c7ab" providerId="LiveId" clId="{5D615F76-CA9C-4BC0-825C-D8AAB65CC736}" dt="2023-03-26T23:36:07.175" v="373"/>
          <ac:inkMkLst>
            <pc:docMk/>
            <pc:sldMk cId="4012230917" sldId="471"/>
            <ac:inkMk id="75" creationId="{0A1D50C7-FFB9-2F03-6FF8-EE31CB3E58A8}"/>
          </ac:inkMkLst>
        </pc:inkChg>
        <pc:inkChg chg="add del">
          <ac:chgData name="Tim Cook" userId="d1c7cfb340f2c7ab" providerId="LiveId" clId="{5D615F76-CA9C-4BC0-825C-D8AAB65CC736}" dt="2023-03-26T23:36:26.443" v="377"/>
          <ac:inkMkLst>
            <pc:docMk/>
            <pc:sldMk cId="4012230917" sldId="471"/>
            <ac:inkMk id="77" creationId="{0CE32E09-5780-E98D-439A-4A6992F9617A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8" creationId="{396E433C-6F16-2F09-6686-06FC7CDDD47F}"/>
          </ac:inkMkLst>
        </pc:inkChg>
        <pc:inkChg chg="add mod">
          <ac:chgData name="Tim Cook" userId="d1c7cfb340f2c7ab" providerId="LiveId" clId="{5D615F76-CA9C-4BC0-825C-D8AAB65CC736}" dt="2023-03-26T23:36:30.027" v="380"/>
          <ac:inkMkLst>
            <pc:docMk/>
            <pc:sldMk cId="4012230917" sldId="471"/>
            <ac:inkMk id="79" creationId="{B7331AAD-41D7-7A27-617E-11D5FFDAE524}"/>
          </ac:inkMkLst>
        </pc:inkChg>
      </pc:sldChg>
      <pc:sldChg chg="addSp delSp modSp mod">
        <pc:chgData name="Tim Cook" userId="d1c7cfb340f2c7ab" providerId="LiveId" clId="{5D615F76-CA9C-4BC0-825C-D8AAB65CC736}" dt="2023-03-26T23:40:48.353" v="500"/>
        <pc:sldMkLst>
          <pc:docMk/>
          <pc:sldMk cId="1509069945" sldId="472"/>
        </pc:sldMkLst>
        <pc:grpChg chg="del mod">
          <ac:chgData name="Tim Cook" userId="d1c7cfb340f2c7ab" providerId="LiveId" clId="{5D615F76-CA9C-4BC0-825C-D8AAB65CC736}" dt="2023-03-26T23:39:41.259" v="406"/>
          <ac:grpSpMkLst>
            <pc:docMk/>
            <pc:sldMk cId="1509069945" sldId="472"/>
            <ac:grpSpMk id="38" creationId="{0372F432-DADB-6842-923F-02267EA43595}"/>
          </ac:grpSpMkLst>
        </pc:grpChg>
        <pc:grpChg chg="del 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39" creationId="{CCE4AC74-8B5F-6369-16F9-86AE886452F3}"/>
          </ac:grpSpMkLst>
        </pc:grpChg>
        <pc:grpChg chg="del mod">
          <ac:chgData name="Tim Cook" userId="d1c7cfb340f2c7ab" providerId="LiveId" clId="{5D615F76-CA9C-4BC0-825C-D8AAB65CC736}" dt="2023-03-26T23:39:45.309" v="414"/>
          <ac:grpSpMkLst>
            <pc:docMk/>
            <pc:sldMk cId="1509069945" sldId="472"/>
            <ac:grpSpMk id="50" creationId="{C5C6DD8A-B233-55E5-969F-166405809AFD}"/>
          </ac:grpSpMkLst>
        </pc:grpChg>
        <pc:grpChg chg="mod">
          <ac:chgData name="Tim Cook" userId="d1c7cfb340f2c7ab" providerId="LiveId" clId="{5D615F76-CA9C-4BC0-825C-D8AAB65CC736}" dt="2023-03-26T23:39:48.306" v="422"/>
          <ac:grpSpMkLst>
            <pc:docMk/>
            <pc:sldMk cId="1509069945" sldId="472"/>
            <ac:grpSpMk id="51" creationId="{3A316A69-A8C3-D52B-9DDF-F06FA8B49295}"/>
          </ac:grpSpMkLst>
        </pc:grpChg>
        <pc:grpChg chg="del mod">
          <ac:chgData name="Tim Cook" userId="d1c7cfb340f2c7ab" providerId="LiveId" clId="{5D615F76-CA9C-4BC0-825C-D8AAB65CC736}" dt="2023-03-26T23:40:44.188" v="497"/>
          <ac:grpSpMkLst>
            <pc:docMk/>
            <pc:sldMk cId="1509069945" sldId="472"/>
            <ac:grpSpMk id="59" creationId="{C47154B1-6E95-652A-2DE8-B4AF19AC134D}"/>
          </ac:grpSpMkLst>
        </pc:grpChg>
        <pc:grpChg chg="del mod">
          <ac:chgData name="Tim Cook" userId="d1c7cfb340f2c7ab" providerId="LiveId" clId="{5D615F76-CA9C-4BC0-825C-D8AAB65CC736}" dt="2023-03-26T23:39:57.655" v="436"/>
          <ac:grpSpMkLst>
            <pc:docMk/>
            <pc:sldMk cId="1509069945" sldId="472"/>
            <ac:grpSpMk id="68" creationId="{A58B29DB-CCD7-1167-0AA6-5EB09E77E4F4}"/>
          </ac:grpSpMkLst>
        </pc:grpChg>
        <pc:grpChg chg="mod">
          <ac:chgData name="Tim Cook" userId="d1c7cfb340f2c7ab" providerId="LiveId" clId="{5D615F76-CA9C-4BC0-825C-D8AAB65CC736}" dt="2023-03-26T23:39:58.669" v="439"/>
          <ac:grpSpMkLst>
            <pc:docMk/>
            <pc:sldMk cId="1509069945" sldId="472"/>
            <ac:grpSpMk id="71" creationId="{0DB625E3-45C1-8F08-FF6B-F85C9375867E}"/>
          </ac:grpSpMkLst>
        </pc:grpChg>
        <pc:grpChg chg="del mod">
          <ac:chgData name="Tim Cook" userId="d1c7cfb340f2c7ab" providerId="LiveId" clId="{5D615F76-CA9C-4BC0-825C-D8AAB65CC736}" dt="2023-03-26T23:40:27.865" v="483"/>
          <ac:grpSpMkLst>
            <pc:docMk/>
            <pc:sldMk cId="1509069945" sldId="472"/>
            <ac:grpSpMk id="75" creationId="{42462358-A9EC-1FBB-074F-BBBC3CA13BFC}"/>
          </ac:grpSpMkLst>
        </pc:grpChg>
        <pc:grpChg chg="del mod">
          <ac:chgData name="Tim Cook" userId="d1c7cfb340f2c7ab" providerId="LiveId" clId="{5D615F76-CA9C-4BC0-825C-D8AAB65CC736}" dt="2023-03-26T23:40:05.037" v="449"/>
          <ac:grpSpMkLst>
            <pc:docMk/>
            <pc:sldMk cId="1509069945" sldId="472"/>
            <ac:grpSpMk id="79" creationId="{8E685256-8DA9-9380-1556-A8C86096D088}"/>
          </ac:grpSpMkLst>
        </pc:grpChg>
        <pc:grpChg chg="mod">
          <ac:chgData name="Tim Cook" userId="d1c7cfb340f2c7ab" providerId="LiveId" clId="{5D615F76-CA9C-4BC0-825C-D8AAB65CC736}" dt="2023-03-26T23:40:05.302" v="450"/>
          <ac:grpSpMkLst>
            <pc:docMk/>
            <pc:sldMk cId="1509069945" sldId="472"/>
            <ac:grpSpMk id="81" creationId="{B447A5C5-A80D-99FE-2EDD-E70AAA56AEC2}"/>
          </ac:grpSpMkLst>
        </pc:grpChg>
        <pc:grpChg chg="del mod">
          <ac:chgData name="Tim Cook" userId="d1c7cfb340f2c7ab" providerId="LiveId" clId="{5D615F76-CA9C-4BC0-825C-D8AAB65CC736}" dt="2023-03-26T23:40:09.332" v="458"/>
          <ac:grpSpMkLst>
            <pc:docMk/>
            <pc:sldMk cId="1509069945" sldId="472"/>
            <ac:grpSpMk id="86" creationId="{C4EA8D47-E476-F9A2-34FF-6206DA8A998D}"/>
          </ac:grpSpMkLst>
        </pc:grpChg>
        <pc:grpChg chg="del mod">
          <ac:chgData name="Tim Cook" userId="d1c7cfb340f2c7ab" providerId="LiveId" clId="{5D615F76-CA9C-4BC0-825C-D8AAB65CC736}" dt="2023-03-26T23:40:12.126" v="462"/>
          <ac:grpSpMkLst>
            <pc:docMk/>
            <pc:sldMk cId="1509069945" sldId="472"/>
            <ac:grpSpMk id="89" creationId="{8A5376B4-14CA-1710-0857-4C2906C37B5F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6" creationId="{E0262FF2-E6E3-DA9F-818C-C33BE92DFA71}"/>
          </ac:grpSpMkLst>
        </pc:grpChg>
        <pc:grpChg chg="mod">
          <ac:chgData name="Tim Cook" userId="d1c7cfb340f2c7ab" providerId="LiveId" clId="{5D615F76-CA9C-4BC0-825C-D8AAB65CC736}" dt="2023-03-26T23:40:16.779" v="470"/>
          <ac:grpSpMkLst>
            <pc:docMk/>
            <pc:sldMk cId="1509069945" sldId="472"/>
            <ac:grpSpMk id="97" creationId="{E81D2ABC-73D9-D8CE-C357-CDF54806A08C}"/>
          </ac:grpSpMkLst>
        </pc:grpChg>
        <pc:grpChg chg="mod">
          <ac:chgData name="Tim Cook" userId="d1c7cfb340f2c7ab" providerId="LiveId" clId="{5D615F76-CA9C-4BC0-825C-D8AAB65CC736}" dt="2023-03-26T23:40:23.037" v="481"/>
          <ac:grpSpMkLst>
            <pc:docMk/>
            <pc:sldMk cId="1509069945" sldId="472"/>
            <ac:grpSpMk id="108" creationId="{4EF2C086-32F6-C4E2-D6DC-57735EAF02B6}"/>
          </ac:grpSpMkLst>
        </pc:grpChg>
        <pc:grpChg chg="mod">
          <ac:chgData name="Tim Cook" userId="d1c7cfb340f2c7ab" providerId="LiveId" clId="{5D615F76-CA9C-4BC0-825C-D8AAB65CC736}" dt="2023-03-26T23:40:37.808" v="489"/>
          <ac:grpSpMkLst>
            <pc:docMk/>
            <pc:sldMk cId="1509069945" sldId="472"/>
            <ac:grpSpMk id="111" creationId="{F739576F-F764-A8ED-8C05-740D8B20B50C}"/>
          </ac:grpSpMkLst>
        </pc:grpChg>
        <pc:grpChg chg="mod">
          <ac:chgData name="Tim Cook" userId="d1c7cfb340f2c7ab" providerId="LiveId" clId="{5D615F76-CA9C-4BC0-825C-D8AAB65CC736}" dt="2023-03-26T23:40:41.056" v="494"/>
          <ac:grpSpMkLst>
            <pc:docMk/>
            <pc:sldMk cId="1509069945" sldId="472"/>
            <ac:grpSpMk id="116" creationId="{0249F750-3112-172D-A191-C01C06512D56}"/>
          </ac:grpSpMkLst>
        </pc:grpChg>
        <pc:grpChg chg="del 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18" creationId="{4A4CB6B4-CD00-279C-4256-51304C4F5809}"/>
          </ac:grpSpMkLst>
        </pc:grpChg>
        <pc:grpChg chg="mod">
          <ac:chgData name="Tim Cook" userId="d1c7cfb340f2c7ab" providerId="LiveId" clId="{5D615F76-CA9C-4BC0-825C-D8AAB65CC736}" dt="2023-03-26T23:40:48.353" v="500"/>
          <ac:grpSpMkLst>
            <pc:docMk/>
            <pc:sldMk cId="1509069945" sldId="472"/>
            <ac:grpSpMk id="120" creationId="{4C93B740-A01A-0C54-AC9E-EBC7E5895D49}"/>
          </ac:grpSpMkLst>
        </pc:grpChg>
        <pc:inkChg chg="add">
          <ac:chgData name="Tim Cook" userId="d1c7cfb340f2c7ab" providerId="LiveId" clId="{5D615F76-CA9C-4BC0-825C-D8AAB65CC736}" dt="2023-03-26T23:39:29.707" v="383" actId="9405"/>
          <ac:inkMkLst>
            <pc:docMk/>
            <pc:sldMk cId="1509069945" sldId="472"/>
            <ac:inkMk id="26" creationId="{BB2418E8-7766-21D1-26B9-CF52C3522D1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7" creationId="{D7CD49AD-A293-2EC7-4EF3-8D000967B6B7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8" creationId="{A93B2485-6F9F-5BEB-AA24-A591CCB77DC8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29" creationId="{6AE2DFCD-5106-A81F-3F4E-21573F4FC5C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0" creationId="{88ED4955-D785-C5D4-434F-C248D5987F3B}"/>
          </ac:inkMkLst>
        </pc:inkChg>
        <pc:inkChg chg="add del mod">
          <ac:chgData name="Tim Cook" userId="d1c7cfb340f2c7ab" providerId="LiveId" clId="{5D615F76-CA9C-4BC0-825C-D8AAB65CC736}" dt="2023-03-26T23:40:35.005" v="486"/>
          <ac:inkMkLst>
            <pc:docMk/>
            <pc:sldMk cId="1509069945" sldId="472"/>
            <ac:inkMk id="31" creationId="{603F065C-0FC1-EBF6-43AD-558E1F547870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2" creationId="{6F2964BC-8F0E-98BE-398E-1B3F7137F856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3" creationId="{4D67AECB-1956-7FEB-A677-1003443BEB8A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4" creationId="{9245444D-ED81-E391-567F-D03B3F628BBE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35" creationId="{7C7C57A6-1558-A678-ECEF-F26E78C4CBAF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6" creationId="{2DC5B290-392E-0B47-C32E-8012FDECE023}"/>
          </ac:inkMkLst>
        </pc:inkChg>
        <pc:inkChg chg="add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37" creationId="{81E5CDB2-ADC6-E2C0-51A4-6857DFDFD306}"/>
          </ac:inkMkLst>
        </pc:inkChg>
        <pc:inkChg chg="add del mod">
          <ac:chgData name="Tim Cook" userId="d1c7cfb340f2c7ab" providerId="LiveId" clId="{5D615F76-CA9C-4BC0-825C-D8AAB65CC736}" dt="2023-03-26T23:39:48.306" v="421"/>
          <ac:inkMkLst>
            <pc:docMk/>
            <pc:sldMk cId="1509069945" sldId="472"/>
            <ac:inkMk id="40" creationId="{5E911745-6DD2-E99C-90BB-CE816AD6A19E}"/>
          </ac:inkMkLst>
        </pc:inkChg>
        <pc:inkChg chg="add del mod">
          <ac:chgData name="Tim Cook" userId="d1c7cfb340f2c7ab" providerId="LiveId" clId="{5D615F76-CA9C-4BC0-825C-D8AAB65CC736}" dt="2023-03-26T23:39:46.635" v="419"/>
          <ac:inkMkLst>
            <pc:docMk/>
            <pc:sldMk cId="1509069945" sldId="472"/>
            <ac:inkMk id="41" creationId="{8BFA8AC6-4C6A-C0FF-09AA-DC96B7E12AB9}"/>
          </ac:inkMkLst>
        </pc:inkChg>
        <pc:inkChg chg="add del mod">
          <ac:chgData name="Tim Cook" userId="d1c7cfb340f2c7ab" providerId="LiveId" clId="{5D615F76-CA9C-4BC0-825C-D8AAB65CC736}" dt="2023-03-26T23:39:46.635" v="416"/>
          <ac:inkMkLst>
            <pc:docMk/>
            <pc:sldMk cId="1509069945" sldId="472"/>
            <ac:inkMk id="42" creationId="{ED806EE5-1792-E136-BEBC-9FFC4E718836}"/>
          </ac:inkMkLst>
        </pc:inkChg>
        <pc:inkChg chg="add del mod">
          <ac:chgData name="Tim Cook" userId="d1c7cfb340f2c7ab" providerId="LiveId" clId="{5D615F76-CA9C-4BC0-825C-D8AAB65CC736}" dt="2023-03-26T23:39:46.635" v="418"/>
          <ac:inkMkLst>
            <pc:docMk/>
            <pc:sldMk cId="1509069945" sldId="472"/>
            <ac:inkMk id="43" creationId="{B0373967-04A4-7B32-F7E1-B48BC8530F99}"/>
          </ac:inkMkLst>
        </pc:inkChg>
        <pc:inkChg chg="add del mod">
          <ac:chgData name="Tim Cook" userId="d1c7cfb340f2c7ab" providerId="LiveId" clId="{5D615F76-CA9C-4BC0-825C-D8AAB65CC736}" dt="2023-03-26T23:39:46.635" v="417"/>
          <ac:inkMkLst>
            <pc:docMk/>
            <pc:sldMk cId="1509069945" sldId="472"/>
            <ac:inkMk id="44" creationId="{774F0A88-F516-709C-EE74-845FA5DC0F57}"/>
          </ac:inkMkLst>
        </pc:inkChg>
        <pc:inkChg chg="add del mod">
          <ac:chgData name="Tim Cook" userId="d1c7cfb340f2c7ab" providerId="LiveId" clId="{5D615F76-CA9C-4BC0-825C-D8AAB65CC736}" dt="2023-03-26T23:39:46.635" v="415"/>
          <ac:inkMkLst>
            <pc:docMk/>
            <pc:sldMk cId="1509069945" sldId="472"/>
            <ac:inkMk id="45" creationId="{79B00CB9-2E65-ECBA-9D6E-2F72DF0A3E5E}"/>
          </ac:inkMkLst>
        </pc:inkChg>
        <pc:inkChg chg="add del mod">
          <ac:chgData name="Tim Cook" userId="d1c7cfb340f2c7ab" providerId="LiveId" clId="{5D615F76-CA9C-4BC0-825C-D8AAB65CC736}" dt="2023-03-26T23:39:48.306" v="420"/>
          <ac:inkMkLst>
            <pc:docMk/>
            <pc:sldMk cId="1509069945" sldId="472"/>
            <ac:inkMk id="46" creationId="{995C265C-57CD-9AF7-22B6-8F496127F1FC}"/>
          </ac:inkMkLst>
        </pc:inkChg>
        <pc:inkChg chg="add del mod">
          <ac:chgData name="Tim Cook" userId="d1c7cfb340f2c7ab" providerId="LiveId" clId="{5D615F76-CA9C-4BC0-825C-D8AAB65CC736}" dt="2023-03-26T23:39:48.306" v="422"/>
          <ac:inkMkLst>
            <pc:docMk/>
            <pc:sldMk cId="1509069945" sldId="472"/>
            <ac:inkMk id="47" creationId="{91DD0794-BCE9-8AC0-7768-03AC9F30334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8" creationId="{A8BC1951-8FE3-B276-2B7F-3473D0BCA0D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49" creationId="{F5EEE73A-D320-F696-9B13-53D920B16DB3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2" creationId="{05DB8B5B-878F-B398-73D0-6EEC1A12D10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3" creationId="{62FE1A11-B30C-14F3-9579-96D2CF99CBDE}"/>
          </ac:inkMkLst>
        </pc:inkChg>
        <pc:inkChg chg="add del mod">
          <ac:chgData name="Tim Cook" userId="d1c7cfb340f2c7ab" providerId="LiveId" clId="{5D615F76-CA9C-4BC0-825C-D8AAB65CC736}" dt="2023-03-26T23:40:41.918" v="495"/>
          <ac:inkMkLst>
            <pc:docMk/>
            <pc:sldMk cId="1509069945" sldId="472"/>
            <ac:inkMk id="54" creationId="{95A7EE63-3E69-8530-DD66-ABCA2A0FA692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5" creationId="{60A5AA6B-A2D5-01E2-1687-3F4312A7BC3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6" creationId="{285EA3B7-0CE3-32FE-6D97-3367F5DD87DB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7" creationId="{13AC3B93-10F1-5FF3-F0E7-7BF8D796562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58" creationId="{0504261F-577F-7C3B-400E-D15E38276140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0" creationId="{2E4D52F7-20D4-4F35-FFFD-4FEE0A648E19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1" creationId="{5F717AB4-9313-592E-40EA-176C05C26ECB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2" creationId="{5DC2BE4F-6DDD-B067-3AD4-04DFD47300DA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3" creationId="{E929D7C9-F01A-FD4D-285F-9349291C5705}"/>
          </ac:inkMkLst>
        </pc:inkChg>
        <pc:inkChg chg="add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4" creationId="{B64BD84F-77EB-D352-7A21-FF7DD0394CA1}"/>
          </ac:inkMkLst>
        </pc:inkChg>
        <pc:inkChg chg="add del mod">
          <ac:chgData name="Tim Cook" userId="d1c7cfb340f2c7ab" providerId="LiveId" clId="{5D615F76-CA9C-4BC0-825C-D8AAB65CC736}" dt="2023-03-26T23:39:55.234" v="432"/>
          <ac:inkMkLst>
            <pc:docMk/>
            <pc:sldMk cId="1509069945" sldId="472"/>
            <ac:inkMk id="65" creationId="{D1B7A83A-BD43-B65C-43B0-BE919E3A9DC7}"/>
          </ac:inkMkLst>
        </pc:inkChg>
        <pc:inkChg chg="add del mod">
          <ac:chgData name="Tim Cook" userId="d1c7cfb340f2c7ab" providerId="LiveId" clId="{5D615F76-CA9C-4BC0-825C-D8AAB65CC736}" dt="2023-03-26T23:39:58.669" v="438"/>
          <ac:inkMkLst>
            <pc:docMk/>
            <pc:sldMk cId="1509069945" sldId="472"/>
            <ac:inkMk id="66" creationId="{8ECD6150-25C2-0FA0-5489-76AB950614BB}"/>
          </ac:inkMkLst>
        </pc:inkChg>
        <pc:inkChg chg="add del mod">
          <ac:chgData name="Tim Cook" userId="d1c7cfb340f2c7ab" providerId="LiveId" clId="{5D615F76-CA9C-4BC0-825C-D8AAB65CC736}" dt="2023-03-26T23:39:55.234" v="433"/>
          <ac:inkMkLst>
            <pc:docMk/>
            <pc:sldMk cId="1509069945" sldId="472"/>
            <ac:inkMk id="67" creationId="{13519E6B-0A1C-6524-7EBA-B3EF39905E61}"/>
          </ac:inkMkLst>
        </pc:inkChg>
        <pc:inkChg chg="add del mod">
          <ac:chgData name="Tim Cook" userId="d1c7cfb340f2c7ab" providerId="LiveId" clId="{5D615F76-CA9C-4BC0-825C-D8AAB65CC736}" dt="2023-03-26T23:39:58.669" v="439"/>
          <ac:inkMkLst>
            <pc:docMk/>
            <pc:sldMk cId="1509069945" sldId="472"/>
            <ac:inkMk id="69" creationId="{9CA90F65-424A-0886-3813-D22ADFCDB226}"/>
          </ac:inkMkLst>
        </pc:inkChg>
        <pc:inkChg chg="add del mod">
          <ac:chgData name="Tim Cook" userId="d1c7cfb340f2c7ab" providerId="LiveId" clId="{5D615F76-CA9C-4BC0-825C-D8AAB65CC736}" dt="2023-03-26T23:39:58.669" v="437"/>
          <ac:inkMkLst>
            <pc:docMk/>
            <pc:sldMk cId="1509069945" sldId="472"/>
            <ac:inkMk id="70" creationId="{C357FCEE-52B6-A12F-5B34-1CB97BA34D19}"/>
          </ac:inkMkLst>
        </pc:inkChg>
        <pc:inkChg chg="add del mod">
          <ac:chgData name="Tim Cook" userId="d1c7cfb340f2c7ab" providerId="LiveId" clId="{5D615F76-CA9C-4BC0-825C-D8AAB65CC736}" dt="2023-03-26T23:40:27.865" v="484"/>
          <ac:inkMkLst>
            <pc:docMk/>
            <pc:sldMk cId="1509069945" sldId="472"/>
            <ac:inkMk id="72" creationId="{22734A09-0723-765F-1393-76B73C3A33DD}"/>
          </ac:inkMkLst>
        </pc:inkChg>
        <pc:inkChg chg="add del mod">
          <ac:chgData name="Tim Cook" userId="d1c7cfb340f2c7ab" providerId="LiveId" clId="{5D615F76-CA9C-4BC0-825C-D8AAB65CC736}" dt="2023-03-26T23:40:27.850" v="482"/>
          <ac:inkMkLst>
            <pc:docMk/>
            <pc:sldMk cId="1509069945" sldId="472"/>
            <ac:inkMk id="73" creationId="{841B9156-278D-E288-64F2-D1AE1C1B41BF}"/>
          </ac:inkMkLst>
        </pc:inkChg>
        <pc:inkChg chg="add del mod">
          <ac:chgData name="Tim Cook" userId="d1c7cfb340f2c7ab" providerId="LiveId" clId="{5D615F76-CA9C-4BC0-825C-D8AAB65CC736}" dt="2023-03-26T23:40:27.865" v="483"/>
          <ac:inkMkLst>
            <pc:docMk/>
            <pc:sldMk cId="1509069945" sldId="472"/>
            <ac:inkMk id="74" creationId="{476E35E8-EA80-A496-77CE-0133C291D605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6" creationId="{DCE75665-90FF-1E87-3D5F-E0913658D6A9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7" creationId="{00A72D49-6F5F-EDB7-28B9-6B797E8C4D16}"/>
          </ac:inkMkLst>
        </pc:inkChg>
        <pc:inkChg chg="add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78" creationId="{40D55C54-7E2E-F5FE-D7EB-9382180998F6}"/>
          </ac:inkMkLst>
        </pc:inkChg>
        <pc:inkChg chg="add del mod">
          <ac:chgData name="Tim Cook" userId="d1c7cfb340f2c7ab" providerId="LiveId" clId="{5D615F76-CA9C-4BC0-825C-D8AAB65CC736}" dt="2023-03-26T23:40:05.302" v="450"/>
          <ac:inkMkLst>
            <pc:docMk/>
            <pc:sldMk cId="1509069945" sldId="472"/>
            <ac:inkMk id="80" creationId="{3B154970-1D7E-D296-7401-F23B607ADD25}"/>
          </ac:inkMkLst>
        </pc:inkChg>
        <pc:inkChg chg="add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2" creationId="{393D21E2-CC10-2C08-E431-2BEE12384282}"/>
          </ac:inkMkLst>
        </pc:inkChg>
        <pc:inkChg chg="add del mod">
          <ac:chgData name="Tim Cook" userId="d1c7cfb340f2c7ab" providerId="LiveId" clId="{5D615F76-CA9C-4BC0-825C-D8AAB65CC736}" dt="2023-03-26T23:40:09.332" v="458"/>
          <ac:inkMkLst>
            <pc:docMk/>
            <pc:sldMk cId="1509069945" sldId="472"/>
            <ac:inkMk id="83" creationId="{F38FB010-45FC-5567-4038-7EE4380323C2}"/>
          </ac:inkMkLst>
        </pc:inkChg>
        <pc:inkChg chg="add del mod">
          <ac:chgData name="Tim Cook" userId="d1c7cfb340f2c7ab" providerId="LiveId" clId="{5D615F76-CA9C-4BC0-825C-D8AAB65CC736}" dt="2023-03-26T23:40:09.044" v="456"/>
          <ac:inkMkLst>
            <pc:docMk/>
            <pc:sldMk cId="1509069945" sldId="472"/>
            <ac:inkMk id="84" creationId="{3A7F01B9-F32B-BC50-E716-2DFCDD2E9DF7}"/>
          </ac:inkMkLst>
        </pc:inkChg>
        <pc:inkChg chg="add del mod">
          <ac:chgData name="Tim Cook" userId="d1c7cfb340f2c7ab" providerId="LiveId" clId="{5D615F76-CA9C-4BC0-825C-D8AAB65CC736}" dt="2023-03-26T23:40:09.044" v="457"/>
          <ac:inkMkLst>
            <pc:docMk/>
            <pc:sldMk cId="1509069945" sldId="472"/>
            <ac:inkMk id="85" creationId="{271853D7-9C08-F155-A9BB-B5771C008DCC}"/>
          </ac:inkMkLst>
        </pc:inkChg>
        <pc:inkChg chg="add del mod">
          <ac:chgData name="Tim Cook" userId="d1c7cfb340f2c7ab" providerId="LiveId" clId="{5D615F76-CA9C-4BC0-825C-D8AAB65CC736}" dt="2023-03-26T23:40:12.717" v="463"/>
          <ac:inkMkLst>
            <pc:docMk/>
            <pc:sldMk cId="1509069945" sldId="472"/>
            <ac:inkMk id="87" creationId="{31D5A49E-6A13-2F4D-32D3-FD29EBDDC41C}"/>
          </ac:inkMkLst>
        </pc:inkChg>
        <pc:inkChg chg="add del mod">
          <ac:chgData name="Tim Cook" userId="d1c7cfb340f2c7ab" providerId="LiveId" clId="{5D615F76-CA9C-4BC0-825C-D8AAB65CC736}" dt="2023-03-26T23:40:12.126" v="462"/>
          <ac:inkMkLst>
            <pc:docMk/>
            <pc:sldMk cId="1509069945" sldId="472"/>
            <ac:inkMk id="88" creationId="{D314E212-3637-7912-7688-AF63F266F37B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0" creationId="{680C7F6B-B665-1A38-A768-FA9DF31AC030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1" creationId="{2280CCB4-C34A-425B-C511-93B8698FF44D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2" creationId="{03B1A5B0-D42E-25BC-9A5D-A2CA6AA2C648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3" creationId="{65B52324-CE95-CF7C-5605-9C4E8A29293F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4" creationId="{24C2BD03-6BFB-EB53-E0DD-ADCE1E5E6854}"/>
          </ac:inkMkLst>
        </pc:inkChg>
        <pc:inkChg chg="add mod">
          <ac:chgData name="Tim Cook" userId="d1c7cfb340f2c7ab" providerId="LiveId" clId="{5D615F76-CA9C-4BC0-825C-D8AAB65CC736}" dt="2023-03-26T23:40:16.779" v="470"/>
          <ac:inkMkLst>
            <pc:docMk/>
            <pc:sldMk cId="1509069945" sldId="472"/>
            <ac:inkMk id="95" creationId="{57EE47D4-66D8-28E5-E3F9-915A6806B1D1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8" creationId="{8C2E113D-FCAF-7E1C-2504-09CCA4602863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99" creationId="{EBF849A9-CAF0-9C2F-8AC4-755EDAB166DB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0" creationId="{7B94692C-9FDB-5A8F-5D8C-082F0713361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1" creationId="{3B019773-CEEC-3B57-9A28-78F272C8E84A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2" creationId="{F381C368-A744-D56A-E718-67C71386ECA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3" creationId="{A9F20F44-71BB-F375-9863-397618933AC0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4" creationId="{91593EF4-14D0-82ED-9920-B23625C52072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5" creationId="{36C2B8F6-12C2-0D9C-AC70-2B99089A347D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6" creationId="{28B8A424-0AD0-523B-F587-8F6E3BCAEF65}"/>
          </ac:inkMkLst>
        </pc:inkChg>
        <pc:inkChg chg="add mod">
          <ac:chgData name="Tim Cook" userId="d1c7cfb340f2c7ab" providerId="LiveId" clId="{5D615F76-CA9C-4BC0-825C-D8AAB65CC736}" dt="2023-03-26T23:40:23.037" v="481"/>
          <ac:inkMkLst>
            <pc:docMk/>
            <pc:sldMk cId="1509069945" sldId="472"/>
            <ac:inkMk id="107" creationId="{6BF7BF27-5B61-0BE7-DEA7-6601461CEDDB}"/>
          </ac:inkMkLst>
        </pc:inkChg>
        <pc:inkChg chg="add del">
          <ac:chgData name="Tim Cook" userId="d1c7cfb340f2c7ab" providerId="LiveId" clId="{5D615F76-CA9C-4BC0-825C-D8AAB65CC736}" dt="2023-03-26T23:40:35.459" v="487"/>
          <ac:inkMkLst>
            <pc:docMk/>
            <pc:sldMk cId="1509069945" sldId="472"/>
            <ac:inkMk id="109" creationId="{157D19D6-2F2C-30A9-BABE-4D6CC7006EC1}"/>
          </ac:inkMkLst>
        </pc:inkChg>
        <pc:inkChg chg="add mod">
          <ac:chgData name="Tim Cook" userId="d1c7cfb340f2c7ab" providerId="LiveId" clId="{5D615F76-CA9C-4BC0-825C-D8AAB65CC736}" dt="2023-03-26T23:40:37.808" v="489"/>
          <ac:inkMkLst>
            <pc:docMk/>
            <pc:sldMk cId="1509069945" sldId="472"/>
            <ac:inkMk id="110" creationId="{CC4C8F5A-D821-230E-06ED-BB434D43E9FF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2" creationId="{82B5710F-5E3A-202E-F06A-2F00B50FC3A2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3" creationId="{EDE13E13-2FC8-F8D9-B05F-D2B442EDA64E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4" creationId="{1295C8F9-6FDF-FD14-8DD7-523737295A16}"/>
          </ac:inkMkLst>
        </pc:inkChg>
        <pc:inkChg chg="add mod">
          <ac:chgData name="Tim Cook" userId="d1c7cfb340f2c7ab" providerId="LiveId" clId="{5D615F76-CA9C-4BC0-825C-D8AAB65CC736}" dt="2023-03-26T23:40:41.056" v="494"/>
          <ac:inkMkLst>
            <pc:docMk/>
            <pc:sldMk cId="1509069945" sldId="472"/>
            <ac:inkMk id="115" creationId="{DE96B1D6-C817-FE4F-0B23-554B8F07640F}"/>
          </ac:inkMkLst>
        </pc:inkChg>
        <pc:inkChg chg="add del mod">
          <ac:chgData name="Tim Cook" userId="d1c7cfb340f2c7ab" providerId="LiveId" clId="{5D615F76-CA9C-4BC0-825C-D8AAB65CC736}" dt="2023-03-26T23:40:45.894" v="498"/>
          <ac:inkMkLst>
            <pc:docMk/>
            <pc:sldMk cId="1509069945" sldId="472"/>
            <ac:inkMk id="117" creationId="{0EA61189-CDBD-3BA7-B066-5139B877ECED}"/>
          </ac:inkMkLst>
        </pc:inkChg>
        <pc:inkChg chg="add mod">
          <ac:chgData name="Tim Cook" userId="d1c7cfb340f2c7ab" providerId="LiveId" clId="{5D615F76-CA9C-4BC0-825C-D8AAB65CC736}" dt="2023-03-26T23:40:48.353" v="500"/>
          <ac:inkMkLst>
            <pc:docMk/>
            <pc:sldMk cId="1509069945" sldId="472"/>
            <ac:inkMk id="119" creationId="{F38B197E-FC3C-2901-7B83-8A3256CE4327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7CEEE197-9070-48D3-8227-9789CA23AA22}"/>
    <pc:docChg chg="undo custSel addSld delSld modSld sldOrd">
      <pc:chgData name="Tim Cook" userId="d1c7cfb340f2c7ab" providerId="LiveId" clId="{7CEEE197-9070-48D3-8227-9789CA23AA22}" dt="2023-03-01T01:14:28.742" v="500" actId="1076"/>
      <pc:docMkLst>
        <pc:docMk/>
      </pc:docMkLst>
      <pc:sldChg chg="modSp mod">
        <pc:chgData name="Tim Cook" userId="d1c7cfb340f2c7ab" providerId="LiveId" clId="{7CEEE197-9070-48D3-8227-9789CA23AA22}" dt="2023-03-01T00:27:35.102" v="424" actId="20577"/>
        <pc:sldMkLst>
          <pc:docMk/>
          <pc:sldMk cId="72713086" sldId="315"/>
        </pc:sldMkLst>
        <pc:spChg chg="mod">
          <ac:chgData name="Tim Cook" userId="d1c7cfb340f2c7ab" providerId="LiveId" clId="{7CEEE197-9070-48D3-8227-9789CA23AA22}" dt="2023-03-01T00:27:28.935" v="4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CEEE197-9070-48D3-8227-9789CA23AA22}" dt="2023-03-01T00:27:35.102" v="4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CEEE197-9070-48D3-8227-9789CA23AA22}" dt="2023-02-28T23:33:32.238" v="0" actId="47"/>
        <pc:sldMkLst>
          <pc:docMk/>
          <pc:sldMk cId="1085217114" sldId="413"/>
        </pc:sldMkLst>
      </pc:sldChg>
      <pc:sldChg chg="del">
        <pc:chgData name="Tim Cook" userId="d1c7cfb340f2c7ab" providerId="LiveId" clId="{7CEEE197-9070-48D3-8227-9789CA23AA22}" dt="2023-02-28T23:33:32.376" v="1" actId="47"/>
        <pc:sldMkLst>
          <pc:docMk/>
          <pc:sldMk cId="1260018246" sldId="414"/>
        </pc:sldMkLst>
      </pc:sldChg>
      <pc:sldChg chg="del">
        <pc:chgData name="Tim Cook" userId="d1c7cfb340f2c7ab" providerId="LiveId" clId="{7CEEE197-9070-48D3-8227-9789CA23AA22}" dt="2023-02-28T23:33:32.569" v="2" actId="47"/>
        <pc:sldMkLst>
          <pc:docMk/>
          <pc:sldMk cId="4163656237" sldId="415"/>
        </pc:sldMkLst>
      </pc:sldChg>
      <pc:sldChg chg="del">
        <pc:chgData name="Tim Cook" userId="d1c7cfb340f2c7ab" providerId="LiveId" clId="{7CEEE197-9070-48D3-8227-9789CA23AA22}" dt="2023-02-28T23:33:32.734" v="3" actId="47"/>
        <pc:sldMkLst>
          <pc:docMk/>
          <pc:sldMk cId="3666936017" sldId="416"/>
        </pc:sldMkLst>
      </pc:sldChg>
      <pc:sldChg chg="del">
        <pc:chgData name="Tim Cook" userId="d1c7cfb340f2c7ab" providerId="LiveId" clId="{7CEEE197-9070-48D3-8227-9789CA23AA22}" dt="2023-02-28T23:33:32.900" v="4" actId="47"/>
        <pc:sldMkLst>
          <pc:docMk/>
          <pc:sldMk cId="3752983916" sldId="417"/>
        </pc:sldMkLst>
      </pc:sldChg>
      <pc:sldChg chg="del">
        <pc:chgData name="Tim Cook" userId="d1c7cfb340f2c7ab" providerId="LiveId" clId="{7CEEE197-9070-48D3-8227-9789CA23AA22}" dt="2023-02-28T23:33:33.396" v="5" actId="47"/>
        <pc:sldMkLst>
          <pc:docMk/>
          <pc:sldMk cId="1686455727" sldId="418"/>
        </pc:sldMkLst>
      </pc:sldChg>
      <pc:sldChg chg="del">
        <pc:chgData name="Tim Cook" userId="d1c7cfb340f2c7ab" providerId="LiveId" clId="{7CEEE197-9070-48D3-8227-9789CA23AA22}" dt="2023-02-28T23:33:33.835" v="6" actId="47"/>
        <pc:sldMkLst>
          <pc:docMk/>
          <pc:sldMk cId="1665388161" sldId="419"/>
        </pc:sldMkLst>
      </pc:sldChg>
      <pc:sldChg chg="addSp delSp modSp new mod">
        <pc:chgData name="Tim Cook" userId="d1c7cfb340f2c7ab" providerId="LiveId" clId="{7CEEE197-9070-48D3-8227-9789CA23AA22}" dt="2023-03-01T00:02:08.038" v="405"/>
        <pc:sldMkLst>
          <pc:docMk/>
          <pc:sldMk cId="4024316565" sldId="421"/>
        </pc:sldMkLst>
        <pc:spChg chg="mod">
          <ac:chgData name="Tim Cook" userId="d1c7cfb340f2c7ab" providerId="LiveId" clId="{7CEEE197-9070-48D3-8227-9789CA23AA22}" dt="2023-02-28T23:34:03.567" v="46" actId="20577"/>
          <ac:spMkLst>
            <pc:docMk/>
            <pc:sldMk cId="4024316565" sldId="421"/>
            <ac:spMk id="2" creationId="{443A34B3-A6B7-7D20-08FE-F97A2F185C08}"/>
          </ac:spMkLst>
        </pc:spChg>
        <pc:spChg chg="del">
          <ac:chgData name="Tim Cook" userId="d1c7cfb340f2c7ab" providerId="LiveId" clId="{7CEEE197-9070-48D3-8227-9789CA23AA22}" dt="2023-02-28T23:45:25.685" v="396" actId="478"/>
          <ac:spMkLst>
            <pc:docMk/>
            <pc:sldMk cId="4024316565" sldId="421"/>
            <ac:spMk id="3" creationId="{A1ED41A9-B4ED-300B-B7FB-B805E4FC3250}"/>
          </ac:spMkLst>
        </pc:spChg>
        <pc:grpChg chg="del">
          <ac:chgData name="Tim Cook" userId="d1c7cfb340f2c7ab" providerId="LiveId" clId="{7CEEE197-9070-48D3-8227-9789CA23AA22}" dt="2023-03-01T00:02:01.244" v="403" actId="478"/>
          <ac:grpSpMkLst>
            <pc:docMk/>
            <pc:sldMk cId="4024316565" sldId="421"/>
            <ac:grpSpMk id="19" creationId="{FC75B402-A0E5-8D24-8529-AC8D1CF6FA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1" creationId="{39068B2F-9F34-885E-634E-17C65A9B815A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4" creationId="{535B77AC-BBA7-2947-19FF-8AA7D5D6C112}"/>
          </ac:grpSpMkLst>
        </pc:grpChg>
        <pc:grpChg chg="add mod">
          <ac:chgData name="Tim Cook" userId="d1c7cfb340f2c7ab" providerId="LiveId" clId="{7CEEE197-9070-48D3-8227-9789CA23AA22}" dt="2023-03-01T00:02:08.038" v="405"/>
          <ac:grpSpMkLst>
            <pc:docMk/>
            <pc:sldMk cId="4024316565" sldId="421"/>
            <ac:grpSpMk id="29" creationId="{CD8E31AA-D8EF-5CDD-7F87-C064B78723C1}"/>
          </ac:grpSpMkLst>
        </pc:grp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3" creationId="{1231DAF6-A1F1-57E8-8CEE-9076EB3162AD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14" creationId="{E7D248AA-7BF4-F335-0A60-740DE25B9210}"/>
          </ac:inkMkLst>
        </pc:inkChg>
        <pc:inkChg chg="del">
          <ac:chgData name="Tim Cook" userId="d1c7cfb340f2c7ab" providerId="LiveId" clId="{7CEEE197-9070-48D3-8227-9789CA23AA22}" dt="2023-03-01T00:02:03.019" v="404" actId="478"/>
          <ac:inkMkLst>
            <pc:docMk/>
            <pc:sldMk cId="4024316565" sldId="421"/>
            <ac:inkMk id="20" creationId="{C82069C6-B56B-0FC9-B3CF-438C11FF265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2" creationId="{0F52F7C1-C0AD-D85A-E6E3-5E2E02F0CEF6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3" creationId="{D022DD9D-020D-BAB4-97AB-AEF4E300DBEA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5" creationId="{DDFD6BCB-2140-4257-E582-221D51A9D7B5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6" creationId="{CB9DA0E0-8D4D-7B8E-F8E8-B0807F25E78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7" creationId="{86E84C35-68E9-269E-1C60-6771750A94D9}"/>
          </ac:inkMkLst>
        </pc:inkChg>
        <pc:inkChg chg="add 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28" creationId="{2631928E-57C0-A06B-8952-007210194EDC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0" creationId="{8CAF88CA-5342-1C09-6563-A4C6550F408B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1" creationId="{655BED60-0DD5-191F-6A47-B5C8D8E029A3}"/>
          </ac:inkMkLst>
        </pc:inkChg>
        <pc:inkChg chg="mod">
          <ac:chgData name="Tim Cook" userId="d1c7cfb340f2c7ab" providerId="LiveId" clId="{7CEEE197-9070-48D3-8227-9789CA23AA22}" dt="2023-03-01T00:02:08.038" v="405"/>
          <ac:inkMkLst>
            <pc:docMk/>
            <pc:sldMk cId="4024316565" sldId="421"/>
            <ac:inkMk id="32" creationId="{E04EFD6B-1EEB-1101-ED76-707369DC099F}"/>
          </ac:inkMkLst>
        </pc:inkChg>
      </pc:sldChg>
      <pc:sldChg chg="addSp delSp modSp new mod">
        <pc:chgData name="Tim Cook" userId="d1c7cfb340f2c7ab" providerId="LiveId" clId="{7CEEE197-9070-48D3-8227-9789CA23AA22}" dt="2023-03-01T00:02:11.395" v="406"/>
        <pc:sldMkLst>
          <pc:docMk/>
          <pc:sldMk cId="1776208329" sldId="422"/>
        </pc:sldMkLst>
        <pc:spChg chg="mod">
          <ac:chgData name="Tim Cook" userId="d1c7cfb340f2c7ab" providerId="LiveId" clId="{7CEEE197-9070-48D3-8227-9789CA23AA22}" dt="2023-02-28T23:34:31.854" v="124" actId="20577"/>
          <ac:spMkLst>
            <pc:docMk/>
            <pc:sldMk cId="1776208329" sldId="422"/>
            <ac:spMk id="2" creationId="{D3313370-3982-B862-6B8C-D14BB9E8D57A}"/>
          </ac:spMkLst>
        </pc:spChg>
        <pc:spChg chg="del">
          <ac:chgData name="Tim Cook" userId="d1c7cfb340f2c7ab" providerId="LiveId" clId="{7CEEE197-9070-48D3-8227-9789CA23AA22}" dt="2023-02-28T23:45:27.420" v="397" actId="478"/>
          <ac:spMkLst>
            <pc:docMk/>
            <pc:sldMk cId="1776208329" sldId="422"/>
            <ac:spMk id="3" creationId="{2B02ABE7-7D20-BFBE-F802-2C2B6A53C826}"/>
          </ac:spMkLst>
        </pc:s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4" creationId="{5B49AB26-20DA-CC90-970D-1A5F5C63889B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7" creationId="{DA2A7ADE-936A-BEC1-47F7-7A478F5B8637}"/>
          </ac:grpSpMkLst>
        </pc:grpChg>
        <pc:grpChg chg="add mod">
          <ac:chgData name="Tim Cook" userId="d1c7cfb340f2c7ab" providerId="LiveId" clId="{7CEEE197-9070-48D3-8227-9789CA23AA22}" dt="2023-03-01T00:02:11.395" v="406"/>
          <ac:grpSpMkLst>
            <pc:docMk/>
            <pc:sldMk cId="1776208329" sldId="422"/>
            <ac:grpSpMk id="12" creationId="{6A926A73-123D-7A76-A813-2383A8521C10}"/>
          </ac:grpSpMkLst>
        </pc:grp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5" creationId="{30361282-870C-1A64-C4D3-6DAD9F55C0A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6" creationId="{1C95782A-E41B-E069-F003-BE50458C526E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8" creationId="{23F0154F-B877-658B-433E-209F164B552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9" creationId="{33390A73-BA51-19A6-EB02-801B6804EB42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0" creationId="{134161A1-E895-BF97-73FF-C70C4CFA911E}"/>
          </ac:inkMkLst>
        </pc:inkChg>
        <pc:inkChg chg="add 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1" creationId="{C655B01B-3A89-854F-8C83-679F1D1B5E96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3" creationId="{5598EEF7-1435-33E7-FDC7-F700E20D0E4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4" creationId="{9B69C271-6D99-1981-A6A2-00C8E4B80E9B}"/>
          </ac:inkMkLst>
        </pc:inkChg>
        <pc:inkChg chg="mod">
          <ac:chgData name="Tim Cook" userId="d1c7cfb340f2c7ab" providerId="LiveId" clId="{7CEEE197-9070-48D3-8227-9789CA23AA22}" dt="2023-03-01T00:02:11.395" v="406"/>
          <ac:inkMkLst>
            <pc:docMk/>
            <pc:sldMk cId="1776208329" sldId="422"/>
            <ac:inkMk id="15" creationId="{803A778F-26A0-DB02-0E67-4DBC1BE87D3D}"/>
          </ac:inkMkLst>
        </pc:inkChg>
      </pc:sldChg>
      <pc:sldChg chg="delSp modSp new mod">
        <pc:chgData name="Tim Cook" userId="d1c7cfb340f2c7ab" providerId="LiveId" clId="{7CEEE197-9070-48D3-8227-9789CA23AA22}" dt="2023-02-28T23:45:29.005" v="398" actId="478"/>
        <pc:sldMkLst>
          <pc:docMk/>
          <pc:sldMk cId="237906736" sldId="423"/>
        </pc:sldMkLst>
        <pc:spChg chg="mod">
          <ac:chgData name="Tim Cook" userId="d1c7cfb340f2c7ab" providerId="LiveId" clId="{7CEEE197-9070-48D3-8227-9789CA23AA22}" dt="2023-02-28T23:37:08.950" v="149" actId="20577"/>
          <ac:spMkLst>
            <pc:docMk/>
            <pc:sldMk cId="237906736" sldId="423"/>
            <ac:spMk id="2" creationId="{78CE54C4-6DF3-DEC4-E9B6-B8706C92F5FA}"/>
          </ac:spMkLst>
        </pc:spChg>
        <pc:spChg chg="del">
          <ac:chgData name="Tim Cook" userId="d1c7cfb340f2c7ab" providerId="LiveId" clId="{7CEEE197-9070-48D3-8227-9789CA23AA22}" dt="2023-02-28T23:45:29.005" v="398" actId="478"/>
          <ac:spMkLst>
            <pc:docMk/>
            <pc:sldMk cId="237906736" sldId="423"/>
            <ac:spMk id="3" creationId="{A9982EB1-4BD1-4178-95B1-FDBCA841090E}"/>
          </ac:spMkLst>
        </pc:spChg>
      </pc:sldChg>
      <pc:sldChg chg="delSp modSp new mod">
        <pc:chgData name="Tim Cook" userId="d1c7cfb340f2c7ab" providerId="LiveId" clId="{7CEEE197-9070-48D3-8227-9789CA23AA22}" dt="2023-02-28T23:45:30.516" v="399" actId="478"/>
        <pc:sldMkLst>
          <pc:docMk/>
          <pc:sldMk cId="3234735896" sldId="424"/>
        </pc:sldMkLst>
        <pc:spChg chg="mod">
          <ac:chgData name="Tim Cook" userId="d1c7cfb340f2c7ab" providerId="LiveId" clId="{7CEEE197-9070-48D3-8227-9789CA23AA22}" dt="2023-02-28T23:37:16.822" v="170" actId="20577"/>
          <ac:spMkLst>
            <pc:docMk/>
            <pc:sldMk cId="3234735896" sldId="424"/>
            <ac:spMk id="2" creationId="{A26B4D01-A153-C7A8-249D-7C1D5F5C0249}"/>
          </ac:spMkLst>
        </pc:spChg>
        <pc:spChg chg="del">
          <ac:chgData name="Tim Cook" userId="d1c7cfb340f2c7ab" providerId="LiveId" clId="{7CEEE197-9070-48D3-8227-9789CA23AA22}" dt="2023-02-28T23:45:30.516" v="399" actId="478"/>
          <ac:spMkLst>
            <pc:docMk/>
            <pc:sldMk cId="3234735896" sldId="424"/>
            <ac:spMk id="3" creationId="{3EC2B193-591C-B38C-8A7B-7B4C8701301D}"/>
          </ac:spMkLst>
        </pc:spChg>
      </pc:sldChg>
      <pc:sldChg chg="addSp delSp modSp new mod">
        <pc:chgData name="Tim Cook" userId="d1c7cfb340f2c7ab" providerId="LiveId" clId="{7CEEE197-9070-48D3-8227-9789CA23AA22}" dt="2023-03-01T00:16:12.985" v="409" actId="1076"/>
        <pc:sldMkLst>
          <pc:docMk/>
          <pc:sldMk cId="2086752535" sldId="425"/>
        </pc:sldMkLst>
        <pc:spChg chg="mod">
          <ac:chgData name="Tim Cook" userId="d1c7cfb340f2c7ab" providerId="LiveId" clId="{7CEEE197-9070-48D3-8227-9789CA23AA22}" dt="2023-02-28T23:37:32.566" v="196" actId="20577"/>
          <ac:spMkLst>
            <pc:docMk/>
            <pc:sldMk cId="2086752535" sldId="425"/>
            <ac:spMk id="2" creationId="{339500DD-FF69-C835-B45A-9F02F85C1E15}"/>
          </ac:spMkLst>
        </pc:spChg>
        <pc:spChg chg="del">
          <ac:chgData name="Tim Cook" userId="d1c7cfb340f2c7ab" providerId="LiveId" clId="{7CEEE197-9070-48D3-8227-9789CA23AA22}" dt="2023-02-28T23:45:33.343" v="400" actId="478"/>
          <ac:spMkLst>
            <pc:docMk/>
            <pc:sldMk cId="2086752535" sldId="425"/>
            <ac:spMk id="3" creationId="{ECE3A8E2-E9D0-B1BF-386F-77D46B6A7F60}"/>
          </ac:spMkLst>
        </pc:spChg>
        <pc:grpChg chg="add mod">
          <ac:chgData name="Tim Cook" userId="d1c7cfb340f2c7ab" providerId="LiveId" clId="{7CEEE197-9070-48D3-8227-9789CA23AA22}" dt="2023-03-01T00:16:10.192" v="408" actId="14100"/>
          <ac:grpSpMkLst>
            <pc:docMk/>
            <pc:sldMk cId="2086752535" sldId="425"/>
            <ac:grpSpMk id="5" creationId="{606E30D9-EB3B-4D66-E62E-1643038803C9}"/>
          </ac:grpSpMkLst>
        </pc:grpChg>
        <pc:inkChg chg="add mod">
          <ac:chgData name="Tim Cook" userId="d1c7cfb340f2c7ab" providerId="LiveId" clId="{7CEEE197-9070-48D3-8227-9789CA23AA22}" dt="2023-03-01T00:16:12.985" v="409" actId="1076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7CEEE197-9070-48D3-8227-9789CA23AA22}" dt="2023-03-01T00:16:08.446" v="407"/>
          <ac:inkMkLst>
            <pc:docMk/>
            <pc:sldMk cId="2086752535" sldId="425"/>
            <ac:inkMk id="13" creationId="{A6C43CB5-212F-5737-D9F9-10E6E7A8A712}"/>
          </ac:inkMkLst>
        </pc:inkChg>
      </pc:sldChg>
      <pc:sldChg chg="delSp modSp new mod ord">
        <pc:chgData name="Tim Cook" userId="d1c7cfb340f2c7ab" providerId="LiveId" clId="{7CEEE197-9070-48D3-8227-9789CA23AA22}" dt="2023-03-01T00:59:55.316" v="439"/>
        <pc:sldMkLst>
          <pc:docMk/>
          <pc:sldMk cId="173392328" sldId="426"/>
        </pc:sldMkLst>
        <pc:spChg chg="mod">
          <ac:chgData name="Tim Cook" userId="d1c7cfb340f2c7ab" providerId="LiveId" clId="{7CEEE197-9070-48D3-8227-9789CA23AA22}" dt="2023-02-28T23:38:48.417" v="311" actId="115"/>
          <ac:spMkLst>
            <pc:docMk/>
            <pc:sldMk cId="173392328" sldId="426"/>
            <ac:spMk id="2" creationId="{16945F2A-812D-7C73-09E5-D68966EB0CF2}"/>
          </ac:spMkLst>
        </pc:spChg>
        <pc:spChg chg="del">
          <ac:chgData name="Tim Cook" userId="d1c7cfb340f2c7ab" providerId="LiveId" clId="{7CEEE197-9070-48D3-8227-9789CA23AA22}" dt="2023-02-28T23:38:45.334" v="309" actId="478"/>
          <ac:spMkLst>
            <pc:docMk/>
            <pc:sldMk cId="173392328" sldId="426"/>
            <ac:spMk id="3" creationId="{FA2BF623-BA5D-E86B-8A9A-AF4F3AA53F95}"/>
          </ac:spMkLst>
        </pc:spChg>
        <pc:grpChg chg="mod">
          <ac:chgData name="Tim Cook" userId="d1c7cfb340f2c7ab" providerId="LiveId" clId="{7CEEE197-9070-48D3-8227-9789CA23AA22}" dt="2023-03-01T00:59:55.316" v="439"/>
          <ac:grpSpMkLst>
            <pc:docMk/>
            <pc:sldMk cId="173392328" sldId="426"/>
            <ac:grpSpMk id="69" creationId="{A64634B2-C7F9-9F65-DF90-AB954A5E7C31}"/>
          </ac:grpSpMkLst>
        </pc:grp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5" creationId="{4EC227F1-B0AD-0D9A-95AF-E8FCFE5D8AC8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6" creationId="{DF7A3156-8975-7E24-7770-F2F1D9D18CF6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37" creationId="{53836AEE-58BA-4372-D067-A574E8177A3C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59" creationId="{6DF53DF5-7F29-08A7-7932-7AEF959A2D97}"/>
          </ac:inkMkLst>
        </pc:inkChg>
        <pc:inkChg chg="mod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0" creationId="{9C4D2923-FDE5-90B0-6C09-327D83D655B3}"/>
          </ac:inkMkLst>
        </pc:inkChg>
        <pc:inkChg chg="del">
          <ac:chgData name="Tim Cook" userId="d1c7cfb340f2c7ab" providerId="LiveId" clId="{7CEEE197-9070-48D3-8227-9789CA23AA22}" dt="2023-03-01T00:59:55.316" v="439"/>
          <ac:inkMkLst>
            <pc:docMk/>
            <pc:sldMk cId="173392328" sldId="426"/>
            <ac:inkMk id="61" creationId="{2742C1D1-B5A6-F8CD-7368-473D6E7847F8}"/>
          </ac:inkMkLst>
        </pc:inkChg>
      </pc:sldChg>
      <pc:sldChg chg="delSp modSp new mod">
        <pc:chgData name="Tim Cook" userId="d1c7cfb340f2c7ab" providerId="LiveId" clId="{7CEEE197-9070-48D3-8227-9789CA23AA22}" dt="2023-03-01T00:41:33.032" v="438" actId="1076"/>
        <pc:sldMkLst>
          <pc:docMk/>
          <pc:sldMk cId="199225765" sldId="427"/>
        </pc:sldMkLst>
        <pc:spChg chg="mod">
          <ac:chgData name="Tim Cook" userId="d1c7cfb340f2c7ab" providerId="LiveId" clId="{7CEEE197-9070-48D3-8227-9789CA23AA22}" dt="2023-02-28T23:38:59.662" v="346" actId="20577"/>
          <ac:spMkLst>
            <pc:docMk/>
            <pc:sldMk cId="199225765" sldId="427"/>
            <ac:spMk id="2" creationId="{B1E3417A-7CDC-5D2E-84C7-ECB0FF81E12A}"/>
          </ac:spMkLst>
        </pc:spChg>
        <pc:spChg chg="del">
          <ac:chgData name="Tim Cook" userId="d1c7cfb340f2c7ab" providerId="LiveId" clId="{7CEEE197-9070-48D3-8227-9789CA23AA22}" dt="2023-02-28T23:38:43.411" v="308" actId="478"/>
          <ac:spMkLst>
            <pc:docMk/>
            <pc:sldMk cId="199225765" sldId="427"/>
            <ac:spMk id="3" creationId="{667CBDD2-844A-1A09-9AA6-6981D6EDBEC1}"/>
          </ac:spMkLst>
        </pc:s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0" creationId="{CD00FBF2-CC13-51FC-8ACA-FDB1CAC2078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34" creationId="{62C237FD-CEBB-6250-8C11-B167E18E9F94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53" creationId="{4E5F1D1A-AC74-B7CE-A524-E9AD46586AA9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61" creationId="{6ABAB8C8-06BC-7B25-6D33-BF742EDB5A9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79" creationId="{C4E0F1FB-F6B1-AFA2-3AC5-7592CFA05568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7CEEE197-9070-48D3-8227-9789CA23AA22}" dt="2023-03-01T00:40:46.001" v="435" actId="1076"/>
          <ac:grpSpMkLst>
            <pc:docMk/>
            <pc:sldMk cId="199225765" sldId="427"/>
            <ac:grpSpMk id="109" creationId="{7586A669-D686-9C19-2491-3FF1E790E00B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17" creationId="{D1701E0C-21C6-2865-C8FE-068A23772482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24" creationId="{F26A61C6-45C9-15DD-BE10-0C505F94DC4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43" creationId="{E6696FE6-4CF4-5662-EB25-4BFE027B12A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7CEEE197-9070-48D3-8227-9789CA23AA22}" dt="2023-03-01T00:40:11.169" v="433" actId="1076"/>
          <ac:grpSpMkLst>
            <pc:docMk/>
            <pc:sldMk cId="199225765" sldId="427"/>
            <ac:grpSpMk id="167" creationId="{61898D34-A93C-E648-3580-5D5FF2DD7BA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290" creationId="{2EB7F05F-508B-5A00-8842-D1D691792F8F}"/>
          </ac:grpSpMkLst>
        </pc:grpChg>
        <pc:grpChg chg="mod">
          <ac:chgData name="Tim Cook" userId="d1c7cfb340f2c7ab" providerId="LiveId" clId="{7CEEE197-9070-48D3-8227-9789CA23AA22}" dt="2023-03-01T00:41:33.032" v="438" actId="1076"/>
          <ac:grpSpMkLst>
            <pc:docMk/>
            <pc:sldMk cId="199225765" sldId="427"/>
            <ac:grpSpMk id="318" creationId="{E7109249-F87E-EC7C-FF06-B4CAAFA4215E}"/>
          </ac:grpSpMkLst>
        </pc:grpChg>
        <pc:inkChg chg="mod">
          <ac:chgData name="Tim Cook" userId="d1c7cfb340f2c7ab" providerId="LiveId" clId="{7CEEE197-9070-48D3-8227-9789CA23AA22}" dt="2023-03-01T00:41:26.578" v="437" actId="1076"/>
          <ac:inkMkLst>
            <pc:docMk/>
            <pc:sldMk cId="199225765" sldId="427"/>
            <ac:inkMk id="13" creationId="{141B1BBB-B466-3A9A-971B-92AD907318F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14" creationId="{D1F903C2-6666-7DCF-5D98-9EF494C3A54D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3" creationId="{BB8D8167-F062-211D-7AB3-DE8C341FA3D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4" creationId="{3A9B97C2-8F36-DADF-6013-1F70A5297DF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45" creationId="{183BF0F2-AF9E-5E90-9F9D-75860D72282F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2" creationId="{5C6667E0-9B6D-1E62-D7CB-FCFA5C837498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5" creationId="{60DF8361-59A0-1455-8D0D-F46D084FF56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6" creationId="{5E58BBDF-DDF7-B13F-F999-FFE264E8585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7" creationId="{0EE7CF48-1691-6A81-36F0-517A107AC330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58" creationId="{B458B170-D365-05BD-183D-2216363120A4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59" creationId="{F4EB626D-C51D-BE75-61D3-5E760D187C52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0" creationId="{3108E7C7-0E40-843D-926B-AB172E63F0CF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66" creationId="{A25704EC-0D94-1E9C-D49A-447D0ECA57A6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5" creationId="{6D66552E-F0B0-FCE9-A3D2-A87C9A2506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6" creationId="{455DC9F2-544C-F6F5-0645-25EC3F68E25E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87" creationId="{237CA9F6-18D9-E779-4EF9-1FCD145DE6FB}"/>
          </ac:inkMkLst>
        </pc:inkChg>
        <pc:inkChg chg="mod">
          <ac:chgData name="Tim Cook" userId="d1c7cfb340f2c7ab" providerId="LiveId" clId="{7CEEE197-9070-48D3-8227-9789CA23AA22}" dt="2023-03-01T00:40:11.169" v="433" actId="1076"/>
          <ac:inkMkLst>
            <pc:docMk/>
            <pc:sldMk cId="199225765" sldId="427"/>
            <ac:inkMk id="96" creationId="{76AAE0F7-9EE3-ED17-76F2-D26FC7DF63DC}"/>
          </ac:inkMkLst>
        </pc:inkChg>
        <pc:inkChg chg="mod">
          <ac:chgData name="Tim Cook" userId="d1c7cfb340f2c7ab" providerId="LiveId" clId="{7CEEE197-9070-48D3-8227-9789CA23AA22}" dt="2023-03-01T00:41:33.032" v="438" actId="1076"/>
          <ac:inkMkLst>
            <pc:docMk/>
            <pc:sldMk cId="199225765" sldId="427"/>
            <ac:inkMk id="286" creationId="{330E32BE-53A0-E2EC-E737-A1B33588D9D8}"/>
          </ac:inkMkLst>
        </pc:inkChg>
      </pc:sldChg>
      <pc:sldChg chg="addSp delSp modSp new mod">
        <pc:chgData name="Tim Cook" userId="d1c7cfb340f2c7ab" providerId="LiveId" clId="{7CEEE197-9070-48D3-8227-9789CA23AA22}" dt="2023-03-01T01:14:21.490" v="487" actId="1076"/>
        <pc:sldMkLst>
          <pc:docMk/>
          <pc:sldMk cId="2482337855" sldId="428"/>
        </pc:sldMkLst>
        <pc:spChg chg="mod">
          <ac:chgData name="Tim Cook" userId="d1c7cfb340f2c7ab" providerId="LiveId" clId="{7CEEE197-9070-48D3-8227-9789CA23AA22}" dt="2023-02-28T23:39:30.190" v="367" actId="20577"/>
          <ac:spMkLst>
            <pc:docMk/>
            <pc:sldMk cId="2482337855" sldId="428"/>
            <ac:spMk id="2" creationId="{49BACB87-F0B8-CB36-5E74-9A7672DB7341}"/>
          </ac:spMkLst>
        </pc:spChg>
        <pc:spChg chg="del">
          <ac:chgData name="Tim Cook" userId="d1c7cfb340f2c7ab" providerId="LiveId" clId="{7CEEE197-9070-48D3-8227-9789CA23AA22}" dt="2023-02-28T23:45:34.988" v="401" actId="478"/>
          <ac:spMkLst>
            <pc:docMk/>
            <pc:sldMk cId="2482337855" sldId="428"/>
            <ac:spMk id="3" creationId="{001107EF-5AEC-3B44-F4EF-5A4A8B6C77A9}"/>
          </ac:spMkLst>
        </pc:s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30" creationId="{F750446A-88EB-48B7-5659-8FF480A9D6E7}"/>
          </ac:grpSpMkLst>
        </pc:grpChg>
        <pc:grpChg chg="mod">
          <ac:chgData name="Tim Cook" userId="d1c7cfb340f2c7ab" providerId="LiveId" clId="{7CEEE197-9070-48D3-8227-9789CA23AA22}" dt="2023-03-01T00:22:18.361" v="411" actId="1076"/>
          <ac:grpSpMkLst>
            <pc:docMk/>
            <pc:sldMk cId="2482337855" sldId="428"/>
            <ac:grpSpMk id="35" creationId="{07CF34AE-97B7-920E-D0B5-DDF3CCCB03CD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50" creationId="{D77B81B1-471E-DED4-975E-D5356D265F34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7CEEE197-9070-48D3-8227-9789CA23AA22}" dt="2023-03-01T01:14:21.490" v="487" actId="1076"/>
          <ac:grpSpMkLst>
            <pc:docMk/>
            <pc:sldMk cId="2482337855" sldId="428"/>
            <ac:grpSpMk id="89" creationId="{08636221-6349-C569-C362-BA4DEAF79B1C}"/>
          </ac:grpSpMkLst>
        </pc:grpChg>
        <pc:grpChg chg="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22" creationId="{F5F6597E-9C3D-66E0-EE66-8A74BC058685}"/>
          </ac:grpSpMkLst>
        </pc:grpChg>
        <pc:grpChg chg="add del">
          <ac:chgData name="Tim Cook" userId="d1c7cfb340f2c7ab" providerId="LiveId" clId="{7CEEE197-9070-48D3-8227-9789CA23AA22}" dt="2023-03-01T01:14:14.970" v="485" actId="21"/>
          <ac:grpSpMkLst>
            <pc:docMk/>
            <pc:sldMk cId="2482337855" sldId="428"/>
            <ac:grpSpMk id="142" creationId="{FA6800B5-342F-E7E9-ACE7-D2A5C6EDFFAD}"/>
          </ac:grpSpMkLst>
        </pc:grp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15" creationId="{5E9A5B50-5DB8-77AA-44EF-A665FE5D4533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31" creationId="{E18ABA47-BF66-84C5-3D1F-7B8B47C7E26B}"/>
          </ac:inkMkLst>
        </pc:inkChg>
        <pc:inkChg chg="mod">
          <ac:chgData name="Tim Cook" userId="d1c7cfb340f2c7ab" providerId="LiveId" clId="{7CEEE197-9070-48D3-8227-9789CA23AA22}" dt="2023-03-01T00:22:18.361" v="411" actId="1076"/>
          <ac:inkMkLst>
            <pc:docMk/>
            <pc:sldMk cId="2482337855" sldId="428"/>
            <ac:inkMk id="33" creationId="{09AAA290-12DD-0678-A85B-AFDF3AAF2979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47" creationId="{E8E71683-3600-5564-75F5-EC6150331AC1}"/>
          </ac:inkMkLst>
        </pc:inkChg>
        <pc:inkChg chg="mod">
          <ac:chgData name="Tim Cook" userId="d1c7cfb340f2c7ab" providerId="LiveId" clId="{7CEEE197-9070-48D3-8227-9789CA23AA22}" dt="2023-03-01T01:14:21.490" v="487" actId="1076"/>
          <ac:inkMkLst>
            <pc:docMk/>
            <pc:sldMk cId="2482337855" sldId="428"/>
            <ac:inkMk id="79" creationId="{F9E76476-99D2-E35B-4436-2A3480BA3688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2" creationId="{E4ACAB7C-E6EB-EE73-8925-9DAACFCF76D7}"/>
          </ac:inkMkLst>
        </pc:inkChg>
        <pc:inkChg chg="del">
          <ac:chgData name="Tim Cook" userId="d1c7cfb340f2c7ab" providerId="LiveId" clId="{7CEEE197-9070-48D3-8227-9789CA23AA22}" dt="2023-03-01T01:14:14.970" v="485" actId="21"/>
          <ac:inkMkLst>
            <pc:docMk/>
            <pc:sldMk cId="2482337855" sldId="428"/>
            <ac:inkMk id="113" creationId="{A62BB142-A7CB-8AB6-5799-60A95A2C0D4D}"/>
          </ac:inkMkLst>
        </pc:inkChg>
        <pc:inkChg chg="del">
          <ac:chgData name="Tim Cook" userId="d1c7cfb340f2c7ab" providerId="LiveId" clId="{7CEEE197-9070-48D3-8227-9789CA23AA22}" dt="2023-03-01T01:14:07.987" v="482" actId="478"/>
          <ac:inkMkLst>
            <pc:docMk/>
            <pc:sldMk cId="2482337855" sldId="428"/>
            <ac:inkMk id="132" creationId="{6561324F-1538-EF79-5F29-31FCFB044B3D}"/>
          </ac:inkMkLst>
        </pc:inkChg>
        <pc:inkChg chg="del">
          <ac:chgData name="Tim Cook" userId="d1c7cfb340f2c7ab" providerId="LiveId" clId="{7CEEE197-9070-48D3-8227-9789CA23AA22}" dt="2023-03-01T01:14:16.468" v="486" actId="478"/>
          <ac:inkMkLst>
            <pc:docMk/>
            <pc:sldMk cId="2482337855" sldId="428"/>
            <ac:inkMk id="144" creationId="{055CF696-6C53-0CA7-1BD3-E14CA22A8E05}"/>
          </ac:inkMkLst>
        </pc:inkChg>
      </pc:sldChg>
      <pc:sldChg chg="delSp modSp new mod">
        <pc:chgData name="Tim Cook" userId="d1c7cfb340f2c7ab" providerId="LiveId" clId="{7CEEE197-9070-48D3-8227-9789CA23AA22}" dt="2023-02-28T23:45:36.773" v="402" actId="478"/>
        <pc:sldMkLst>
          <pc:docMk/>
          <pc:sldMk cId="1282161413" sldId="429"/>
        </pc:sldMkLst>
        <pc:spChg chg="mod">
          <ac:chgData name="Tim Cook" userId="d1c7cfb340f2c7ab" providerId="LiveId" clId="{7CEEE197-9070-48D3-8227-9789CA23AA22}" dt="2023-02-28T23:45:16.893" v="395" actId="20577"/>
          <ac:spMkLst>
            <pc:docMk/>
            <pc:sldMk cId="1282161413" sldId="429"/>
            <ac:spMk id="2" creationId="{36ED946C-8AE2-B29F-F7EF-E6FB2E09E053}"/>
          </ac:spMkLst>
        </pc:spChg>
        <pc:spChg chg="del">
          <ac:chgData name="Tim Cook" userId="d1c7cfb340f2c7ab" providerId="LiveId" clId="{7CEEE197-9070-48D3-8227-9789CA23AA22}" dt="2023-02-28T23:45:36.773" v="402" actId="478"/>
          <ac:spMkLst>
            <pc:docMk/>
            <pc:sldMk cId="1282161413" sldId="429"/>
            <ac:spMk id="3" creationId="{3C71AAD8-FB48-8168-7A2B-06325A0DC421}"/>
          </ac:spMkLst>
        </pc:spChg>
      </pc:sldChg>
      <pc:sldChg chg="addSp delSp modSp new mod">
        <pc:chgData name="Tim Cook" userId="d1c7cfb340f2c7ab" providerId="LiveId" clId="{7CEEE197-9070-48D3-8227-9789CA23AA22}" dt="2023-03-01T01:14:28.742" v="500" actId="1076"/>
        <pc:sldMkLst>
          <pc:docMk/>
          <pc:sldMk cId="2904122431" sldId="430"/>
        </pc:sldMkLst>
        <pc:spChg chg="mod">
          <ac:chgData name="Tim Cook" userId="d1c7cfb340f2c7ab" providerId="LiveId" clId="{7CEEE197-9070-48D3-8227-9789CA23AA22}" dt="2023-03-01T01:08:08.955" v="480" actId="20577"/>
          <ac:spMkLst>
            <pc:docMk/>
            <pc:sldMk cId="2904122431" sldId="430"/>
            <ac:spMk id="2" creationId="{57CDB8A8-4659-0919-8E4A-AED48545E201}"/>
          </ac:spMkLst>
        </pc:spChg>
        <pc:spChg chg="del">
          <ac:chgData name="Tim Cook" userId="d1c7cfb340f2c7ab" providerId="LiveId" clId="{7CEEE197-9070-48D3-8227-9789CA23AA22}" dt="2023-03-01T01:08:31.945" v="481" actId="21"/>
          <ac:spMkLst>
            <pc:docMk/>
            <pc:sldMk cId="2904122431" sldId="430"/>
            <ac:spMk id="3" creationId="{C8FF8B95-A2C9-2304-C1ED-63775D2788CD}"/>
          </ac:spMkLst>
        </pc:spChg>
        <pc:grpChg chg="add mod">
          <ac:chgData name="Tim Cook" userId="d1c7cfb340f2c7ab" providerId="LiveId" clId="{7CEEE197-9070-48D3-8227-9789CA23AA22}" dt="2023-03-01T01:14:22.800" v="488"/>
          <ac:grpSpMkLst>
            <pc:docMk/>
            <pc:sldMk cId="2904122431" sldId="430"/>
            <ac:grpSpMk id="6" creationId="{EF45D465-2E40-2149-5D6E-0E29B5F52218}"/>
          </ac:grpSpMkLst>
        </pc:grpChg>
        <pc:grpChg chg="add mod">
          <ac:chgData name="Tim Cook" userId="d1c7cfb340f2c7ab" providerId="LiveId" clId="{7CEEE197-9070-48D3-8227-9789CA23AA22}" dt="2023-03-01T01:14:25.848" v="499"/>
          <ac:grpSpMkLst>
            <pc:docMk/>
            <pc:sldMk cId="2904122431" sldId="430"/>
            <ac:grpSpMk id="13" creationId="{C35A00C2-A734-3E17-C52B-7A429F192510}"/>
          </ac:grpSpMkLst>
        </pc:grp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4" creationId="{9480C9FC-2E82-A521-9135-A6A621FBF2F4}"/>
          </ac:inkMkLst>
        </pc:inkChg>
        <pc:inkChg chg="add 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5" creationId="{90F875EC-3EA3-6E05-9620-620B8D1D7EC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7" creationId="{A0AFA886-1AD1-2079-2C54-CF2946EE36F7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8" creationId="{CEC37CA8-90AB-AFF7-D09B-FA474AA0B7C1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9" creationId="{6B513B67-2C66-B7B5-3445-5A80935158F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0" creationId="{4C1D0867-189B-E342-883D-4FF07671A5AD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1" creationId="{CBAF52C6-84D6-887B-2721-0F8B2C63DD19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2" creationId="{5153B2EA-4950-D035-E416-73D0B238E040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4" creationId="{AD3766BC-D7F5-4D33-6558-7E6D57F6991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5" creationId="{A264EDC4-2ABB-F603-E099-8C445650B83B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6" creationId="{8D88BB33-D63B-A991-9279-D1FFF85D7C1F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7" creationId="{014C0F93-9F87-B344-E2C3-9203009C538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8" creationId="{0C7ADA17-AA69-6522-9D67-A41C1ED3DBEA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19" creationId="{9ADD781C-CF88-B9D5-932F-2F93BEB3F5F5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0" creationId="{A499C4F2-754F-8826-B266-A8455B9FFB14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1" creationId="{888C3911-29ED-0014-CEC3-714FB3282726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2" creationId="{5C4FBCB2-E0D2-8026-B887-BD5B398D475E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3" creationId="{1573EF3D-9C70-97BC-9E63-C9C36A16E8A2}"/>
          </ac:inkMkLst>
        </pc:inkChg>
        <pc:inkChg chg="mod">
          <ac:chgData name="Tim Cook" userId="d1c7cfb340f2c7ab" providerId="LiveId" clId="{7CEEE197-9070-48D3-8227-9789CA23AA22}" dt="2023-03-01T01:14:28.742" v="500" actId="1076"/>
          <ac:inkMkLst>
            <pc:docMk/>
            <pc:sldMk cId="2904122431" sldId="430"/>
            <ac:inkMk id="24" creationId="{4D818E7E-BB1F-2FE3-1DD9-1E3EE8408932}"/>
          </ac:inkMkLst>
        </pc:inkChg>
        <pc:inkChg chg="del mod">
          <ac:chgData name="Tim Cook" userId="d1c7cfb340f2c7ab" providerId="LiveId" clId="{7CEEE197-9070-48D3-8227-9789CA23AA22}" dt="2023-03-01T01:14:25.846" v="490"/>
          <ac:inkMkLst>
            <pc:docMk/>
            <pc:sldMk cId="2904122431" sldId="430"/>
            <ac:inkMk id="25" creationId="{06DCD058-C852-F5E6-3F1F-535026C82840}"/>
          </ac:inkMkLst>
        </pc:inkChg>
        <pc:inkChg chg="del mod">
          <ac:chgData name="Tim Cook" userId="d1c7cfb340f2c7ab" providerId="LiveId" clId="{7CEEE197-9070-48D3-8227-9789CA23AA22}" dt="2023-03-01T01:14:25.847" v="495"/>
          <ac:inkMkLst>
            <pc:docMk/>
            <pc:sldMk cId="2904122431" sldId="430"/>
            <ac:inkMk id="26" creationId="{DC46AD98-274C-5BA3-4B3E-357D061CD578}"/>
          </ac:inkMkLst>
        </pc:inkChg>
        <pc:inkChg chg="del mod">
          <ac:chgData name="Tim Cook" userId="d1c7cfb340f2c7ab" providerId="LiveId" clId="{7CEEE197-9070-48D3-8227-9789CA23AA22}" dt="2023-03-01T01:14:25.848" v="496"/>
          <ac:inkMkLst>
            <pc:docMk/>
            <pc:sldMk cId="2904122431" sldId="430"/>
            <ac:inkMk id="27" creationId="{B0685DA3-E956-E20A-6B2D-0C304E924829}"/>
          </ac:inkMkLst>
        </pc:inkChg>
        <pc:inkChg chg="del mod">
          <ac:chgData name="Tim Cook" userId="d1c7cfb340f2c7ab" providerId="LiveId" clId="{7CEEE197-9070-48D3-8227-9789CA23AA22}" dt="2023-03-01T01:14:25.848" v="497"/>
          <ac:inkMkLst>
            <pc:docMk/>
            <pc:sldMk cId="2904122431" sldId="430"/>
            <ac:inkMk id="28" creationId="{D27C9709-A737-CAC3-3A3E-DA2F1C6AFB8A}"/>
          </ac:inkMkLst>
        </pc:inkChg>
        <pc:inkChg chg="del mod">
          <ac:chgData name="Tim Cook" userId="d1c7cfb340f2c7ab" providerId="LiveId" clId="{7CEEE197-9070-48D3-8227-9789CA23AA22}" dt="2023-03-01T01:14:25.848" v="498"/>
          <ac:inkMkLst>
            <pc:docMk/>
            <pc:sldMk cId="2904122431" sldId="430"/>
            <ac:inkMk id="29" creationId="{EF86F1DA-9C71-DA34-1E5D-79D850D3A340}"/>
          </ac:inkMkLst>
        </pc:inkChg>
        <pc:inkChg chg="del mod">
          <ac:chgData name="Tim Cook" userId="d1c7cfb340f2c7ab" providerId="LiveId" clId="{7CEEE197-9070-48D3-8227-9789CA23AA22}" dt="2023-03-01T01:14:25.847" v="493"/>
          <ac:inkMkLst>
            <pc:docMk/>
            <pc:sldMk cId="2904122431" sldId="430"/>
            <ac:inkMk id="30" creationId="{214F5B27-FC3C-7A6D-275D-5C0175AA7271}"/>
          </ac:inkMkLst>
        </pc:inkChg>
        <pc:inkChg chg="del mod">
          <ac:chgData name="Tim Cook" userId="d1c7cfb340f2c7ab" providerId="LiveId" clId="{7CEEE197-9070-48D3-8227-9789CA23AA22}" dt="2023-03-01T01:14:25.847" v="494"/>
          <ac:inkMkLst>
            <pc:docMk/>
            <pc:sldMk cId="2904122431" sldId="430"/>
            <ac:inkMk id="31" creationId="{58BD1745-3620-B8FC-0835-E06DD7A78CF2}"/>
          </ac:inkMkLst>
        </pc:inkChg>
        <pc:inkChg chg="del mod">
          <ac:chgData name="Tim Cook" userId="d1c7cfb340f2c7ab" providerId="LiveId" clId="{7CEEE197-9070-48D3-8227-9789CA23AA22}" dt="2023-03-01T01:14:25.847" v="492"/>
          <ac:inkMkLst>
            <pc:docMk/>
            <pc:sldMk cId="2904122431" sldId="430"/>
            <ac:inkMk id="32" creationId="{560E274B-3CF2-3270-E4C6-66050AB7622E}"/>
          </ac:inkMkLst>
        </pc:inkChg>
        <pc:inkChg chg="del mod">
          <ac:chgData name="Tim Cook" userId="d1c7cfb340f2c7ab" providerId="LiveId" clId="{7CEEE197-9070-48D3-8227-9789CA23AA22}" dt="2023-03-01T01:14:25.846" v="491"/>
          <ac:inkMkLst>
            <pc:docMk/>
            <pc:sldMk cId="2904122431" sldId="430"/>
            <ac:inkMk id="33" creationId="{8C1F66EB-2091-7004-1005-FDE59A0BCB4E}"/>
          </ac:inkMkLst>
        </pc:inkChg>
        <pc:inkChg chg="del mod">
          <ac:chgData name="Tim Cook" userId="d1c7cfb340f2c7ab" providerId="LiveId" clId="{7CEEE197-9070-48D3-8227-9789CA23AA22}" dt="2023-03-01T01:14:25.845" v="489"/>
          <ac:inkMkLst>
            <pc:docMk/>
            <pc:sldMk cId="2904122431" sldId="430"/>
            <ac:inkMk id="34" creationId="{050F8276-A74E-B0F9-3445-0100D3CDE6BB}"/>
          </ac:inkMkLst>
        </pc:inkChg>
        <pc:inkChg chg="del mod">
          <ac:chgData name="Tim Cook" userId="d1c7cfb340f2c7ab" providerId="LiveId" clId="{7CEEE197-9070-48D3-8227-9789CA23AA22}" dt="2023-03-01T01:14:25.848" v="499"/>
          <ac:inkMkLst>
            <pc:docMk/>
            <pc:sldMk cId="2904122431" sldId="430"/>
            <ac:inkMk id="35" creationId="{313CD051-B7BA-B386-1F5A-26032BF3B414}"/>
          </ac:inkMkLst>
        </pc:inkChg>
      </pc:sldChg>
    </pc:docChg>
  </pc:docChgLst>
  <pc:docChgLst>
    <pc:chgData name="Tim Cook" userId="d1c7cfb340f2c7ab" providerId="LiveId" clId="{2D0C849D-0E0A-48D3-BD26-12F91795220D}"/>
    <pc:docChg chg="custSel addSld delSld modSld">
      <pc:chgData name="Tim Cook" userId="d1c7cfb340f2c7ab" providerId="LiveId" clId="{2D0C849D-0E0A-48D3-BD26-12F91795220D}" dt="2023-03-15T03:01:50.575" v="429" actId="1076"/>
      <pc:docMkLst>
        <pc:docMk/>
      </pc:docMkLst>
      <pc:sldChg chg="modSp mod">
        <pc:chgData name="Tim Cook" userId="d1c7cfb340f2c7ab" providerId="LiveId" clId="{2D0C849D-0E0A-48D3-BD26-12F91795220D}" dt="2023-03-15T01:55:19.077" v="19" actId="20577"/>
        <pc:sldMkLst>
          <pc:docMk/>
          <pc:sldMk cId="72713086" sldId="315"/>
        </pc:sldMkLst>
        <pc:spChg chg="mod">
          <ac:chgData name="Tim Cook" userId="d1c7cfb340f2c7ab" providerId="LiveId" clId="{2D0C849D-0E0A-48D3-BD26-12F91795220D}" dt="2023-03-15T01:55:17.156" v="1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D0C849D-0E0A-48D3-BD26-12F91795220D}" dt="2023-03-15T01:55:19.077" v="1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D0C849D-0E0A-48D3-BD26-12F91795220D}" dt="2023-03-15T01:55:21.211" v="20" actId="47"/>
        <pc:sldMkLst>
          <pc:docMk/>
          <pc:sldMk cId="354771150" sldId="431"/>
        </pc:sldMkLst>
      </pc:sldChg>
      <pc:sldChg chg="del">
        <pc:chgData name="Tim Cook" userId="d1c7cfb340f2c7ab" providerId="LiveId" clId="{2D0C849D-0E0A-48D3-BD26-12F91795220D}" dt="2023-03-15T01:55:21.420" v="21" actId="47"/>
        <pc:sldMkLst>
          <pc:docMk/>
          <pc:sldMk cId="1337854187" sldId="432"/>
        </pc:sldMkLst>
      </pc:sldChg>
      <pc:sldChg chg="del">
        <pc:chgData name="Tim Cook" userId="d1c7cfb340f2c7ab" providerId="LiveId" clId="{2D0C849D-0E0A-48D3-BD26-12F91795220D}" dt="2023-03-15T01:55:22.810" v="25" actId="47"/>
        <pc:sldMkLst>
          <pc:docMk/>
          <pc:sldMk cId="2996622978" sldId="433"/>
        </pc:sldMkLst>
      </pc:sldChg>
      <pc:sldChg chg="del">
        <pc:chgData name="Tim Cook" userId="d1c7cfb340f2c7ab" providerId="LiveId" clId="{2D0C849D-0E0A-48D3-BD26-12F91795220D}" dt="2023-03-15T01:55:21.635" v="22" actId="47"/>
        <pc:sldMkLst>
          <pc:docMk/>
          <pc:sldMk cId="1455326672" sldId="434"/>
        </pc:sldMkLst>
      </pc:sldChg>
      <pc:sldChg chg="del">
        <pc:chgData name="Tim Cook" userId="d1c7cfb340f2c7ab" providerId="LiveId" clId="{2D0C849D-0E0A-48D3-BD26-12F91795220D}" dt="2023-03-15T01:55:21.882" v="23" actId="47"/>
        <pc:sldMkLst>
          <pc:docMk/>
          <pc:sldMk cId="2740143765" sldId="435"/>
        </pc:sldMkLst>
      </pc:sldChg>
      <pc:sldChg chg="addSp modSp new mod">
        <pc:chgData name="Tim Cook" userId="d1c7cfb340f2c7ab" providerId="LiveId" clId="{2D0C849D-0E0A-48D3-BD26-12F91795220D}" dt="2023-03-15T02:44:42.043" v="428" actId="1076"/>
        <pc:sldMkLst>
          <pc:docMk/>
          <pc:sldMk cId="258673742" sldId="438"/>
        </pc:sldMkLst>
        <pc:spChg chg="mod">
          <ac:chgData name="Tim Cook" userId="d1c7cfb340f2c7ab" providerId="LiveId" clId="{2D0C849D-0E0A-48D3-BD26-12F91795220D}" dt="2023-03-15T02:04:07.236" v="383" actId="20577"/>
          <ac:spMkLst>
            <pc:docMk/>
            <pc:sldMk cId="258673742" sldId="438"/>
            <ac:spMk id="2" creationId="{8B67E075-487D-B0D8-E35C-5E7018B68BBF}"/>
          </ac:spMkLst>
        </pc:spChg>
        <pc:spChg chg="mod">
          <ac:chgData name="Tim Cook" userId="d1c7cfb340f2c7ab" providerId="LiveId" clId="{2D0C849D-0E0A-48D3-BD26-12F91795220D}" dt="2023-03-15T02:15:21.646" v="404" actId="20577"/>
          <ac:spMkLst>
            <pc:docMk/>
            <pc:sldMk cId="258673742" sldId="438"/>
            <ac:spMk id="3" creationId="{71138540-C003-2D67-8030-EC2999FE5AF7}"/>
          </ac:spMkLst>
        </pc:spChg>
        <pc:spChg chg="add mod">
          <ac:chgData name="Tim Cook" userId="d1c7cfb340f2c7ab" providerId="LiveId" clId="{2D0C849D-0E0A-48D3-BD26-12F91795220D}" dt="2023-03-15T02:44:42.043" v="428" actId="1076"/>
          <ac:spMkLst>
            <pc:docMk/>
            <pc:sldMk cId="258673742" sldId="438"/>
            <ac:spMk id="4" creationId="{C27B792A-49C6-3098-DF93-437BA5995B52}"/>
          </ac:spMkLst>
        </pc:spChg>
        <pc:grpChg chg="mod">
          <ac:chgData name="Tim Cook" userId="d1c7cfb340f2c7ab" providerId="LiveId" clId="{2D0C849D-0E0A-48D3-BD26-12F91795220D}" dt="2023-03-15T02:44:34.150" v="426" actId="1076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2D0C849D-0E0A-48D3-BD26-12F91795220D}" dt="2023-03-15T02:44:38.320" v="427" actId="1076"/>
          <ac:grpSpMkLst>
            <pc:docMk/>
            <pc:sldMk cId="258673742" sldId="438"/>
            <ac:grpSpMk id="65" creationId="{91124829-0424-95E7-9A63-0EE75526AABB}"/>
          </ac:grpSpMkLst>
        </pc:grp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3" creationId="{41261435-2EC1-DA12-7DF6-7BA8B6D060BD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5" creationId="{8CAF01C1-25AB-E544-60A0-D4A2496557FB}"/>
          </ac:inkMkLst>
        </pc:inkChg>
        <pc:inkChg chg="mod">
          <ac:chgData name="Tim Cook" userId="d1c7cfb340f2c7ab" providerId="LiveId" clId="{2D0C849D-0E0A-48D3-BD26-12F91795220D}" dt="2023-03-15T02:44:34.150" v="426" actId="1076"/>
          <ac:inkMkLst>
            <pc:docMk/>
            <pc:sldMk cId="258673742" sldId="438"/>
            <ac:inkMk id="46" creationId="{EB1F77BC-6762-F250-80DB-5E86DC42594B}"/>
          </ac:inkMkLst>
        </pc:inkChg>
      </pc:sldChg>
      <pc:sldChg chg="del">
        <pc:chgData name="Tim Cook" userId="d1c7cfb340f2c7ab" providerId="LiveId" clId="{2D0C849D-0E0A-48D3-BD26-12F91795220D}" dt="2023-03-15T01:55:22.138" v="24" actId="47"/>
        <pc:sldMkLst>
          <pc:docMk/>
          <pc:sldMk cId="3803072920" sldId="438"/>
        </pc:sldMkLst>
      </pc:sldChg>
      <pc:sldChg chg="delSp modSp new mod">
        <pc:chgData name="Tim Cook" userId="d1c7cfb340f2c7ab" providerId="LiveId" clId="{2D0C849D-0E0A-48D3-BD26-12F91795220D}" dt="2023-03-15T02:02:35.500" v="294" actId="478"/>
        <pc:sldMkLst>
          <pc:docMk/>
          <pc:sldMk cId="631047642" sldId="439"/>
        </pc:sldMkLst>
        <pc:spChg chg="mod">
          <ac:chgData name="Tim Cook" userId="d1c7cfb340f2c7ab" providerId="LiveId" clId="{2D0C849D-0E0A-48D3-BD26-12F91795220D}" dt="2023-03-15T02:02:33.876" v="293" actId="20577"/>
          <ac:spMkLst>
            <pc:docMk/>
            <pc:sldMk cId="631047642" sldId="439"/>
            <ac:spMk id="2" creationId="{57116486-3DC8-F99E-79F1-6687BD870E08}"/>
          </ac:spMkLst>
        </pc:spChg>
        <pc:spChg chg="del">
          <ac:chgData name="Tim Cook" userId="d1c7cfb340f2c7ab" providerId="LiveId" clId="{2D0C849D-0E0A-48D3-BD26-12F91795220D}" dt="2023-03-15T02:02:35.500" v="294" actId="478"/>
          <ac:spMkLst>
            <pc:docMk/>
            <pc:sldMk cId="631047642" sldId="439"/>
            <ac:spMk id="3" creationId="{A079579A-326B-48CE-23B6-427A99D0C308}"/>
          </ac:spMkLst>
        </pc:spChg>
      </pc:sldChg>
      <pc:sldChg chg="delSp modSp new mod">
        <pc:chgData name="Tim Cook" userId="d1c7cfb340f2c7ab" providerId="LiveId" clId="{2D0C849D-0E0A-48D3-BD26-12F91795220D}" dt="2023-03-15T02:02:38.011" v="295" actId="478"/>
        <pc:sldMkLst>
          <pc:docMk/>
          <pc:sldMk cId="4072922357" sldId="440"/>
        </pc:sldMkLst>
        <pc:spChg chg="mod">
          <ac:chgData name="Tim Cook" userId="d1c7cfb340f2c7ab" providerId="LiveId" clId="{2D0C849D-0E0A-48D3-BD26-12F91795220D}" dt="2023-03-15T02:02:25.980" v="290" actId="20577"/>
          <ac:spMkLst>
            <pc:docMk/>
            <pc:sldMk cId="4072922357" sldId="440"/>
            <ac:spMk id="2" creationId="{74270559-A97E-0997-76B9-12A907501F11}"/>
          </ac:spMkLst>
        </pc:spChg>
        <pc:spChg chg="del">
          <ac:chgData name="Tim Cook" userId="d1c7cfb340f2c7ab" providerId="LiveId" clId="{2D0C849D-0E0A-48D3-BD26-12F91795220D}" dt="2023-03-15T02:02:38.011" v="295" actId="478"/>
          <ac:spMkLst>
            <pc:docMk/>
            <pc:sldMk cId="4072922357" sldId="440"/>
            <ac:spMk id="3" creationId="{AD862C8D-6AC3-B5E2-CF55-2B8A06656FC9}"/>
          </ac:spMkLst>
        </pc:spChg>
      </pc:sldChg>
      <pc:sldChg chg="delSp modSp new mod">
        <pc:chgData name="Tim Cook" userId="d1c7cfb340f2c7ab" providerId="LiveId" clId="{2D0C849D-0E0A-48D3-BD26-12F91795220D}" dt="2023-03-15T02:02:42.443" v="296" actId="478"/>
        <pc:sldMkLst>
          <pc:docMk/>
          <pc:sldMk cId="3603664381" sldId="441"/>
        </pc:sldMkLst>
        <pc:spChg chg="mod">
          <ac:chgData name="Tim Cook" userId="d1c7cfb340f2c7ab" providerId="LiveId" clId="{2D0C849D-0E0A-48D3-BD26-12F91795220D}" dt="2023-03-15T02:02:21.748" v="288" actId="20577"/>
          <ac:spMkLst>
            <pc:docMk/>
            <pc:sldMk cId="3603664381" sldId="441"/>
            <ac:spMk id="2" creationId="{6519EC40-2A61-CAE2-B6EF-B593877B7DB6}"/>
          </ac:spMkLst>
        </pc:spChg>
        <pc:spChg chg="del">
          <ac:chgData name="Tim Cook" userId="d1c7cfb340f2c7ab" providerId="LiveId" clId="{2D0C849D-0E0A-48D3-BD26-12F91795220D}" dt="2023-03-15T02:02:42.443" v="296" actId="478"/>
          <ac:spMkLst>
            <pc:docMk/>
            <pc:sldMk cId="3603664381" sldId="441"/>
            <ac:spMk id="3" creationId="{9301F7F9-D4AE-BE3D-DCB5-4ADA167AE0AD}"/>
          </ac:spMkLst>
        </pc:spChg>
      </pc:sldChg>
      <pc:sldChg chg="delSp modSp new mod">
        <pc:chgData name="Tim Cook" userId="d1c7cfb340f2c7ab" providerId="LiveId" clId="{2D0C849D-0E0A-48D3-BD26-12F91795220D}" dt="2023-03-15T03:01:50.575" v="429" actId="1076"/>
        <pc:sldMkLst>
          <pc:docMk/>
          <pc:sldMk cId="4226798449" sldId="442"/>
        </pc:sldMkLst>
        <pc:spChg chg="mod">
          <ac:chgData name="Tim Cook" userId="d1c7cfb340f2c7ab" providerId="LiveId" clId="{2D0C849D-0E0A-48D3-BD26-12F91795220D}" dt="2023-03-15T02:03:59.424" v="369" actId="20577"/>
          <ac:spMkLst>
            <pc:docMk/>
            <pc:sldMk cId="4226798449" sldId="442"/>
            <ac:spMk id="2" creationId="{1C037915-5037-D555-9D11-AD72387DE95D}"/>
          </ac:spMkLst>
        </pc:spChg>
        <pc:spChg chg="del">
          <ac:chgData name="Tim Cook" userId="d1c7cfb340f2c7ab" providerId="LiveId" clId="{2D0C849D-0E0A-48D3-BD26-12F91795220D}" dt="2023-03-15T02:04:13.404" v="384" actId="478"/>
          <ac:spMkLst>
            <pc:docMk/>
            <pc:sldMk cId="4226798449" sldId="442"/>
            <ac:spMk id="3" creationId="{BC15D511-3E04-D5BD-54BE-B4F940838906}"/>
          </ac:spMkLst>
        </pc:s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6" creationId="{51ABD6D8-79EE-CB13-9F11-22C935E48DF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43" creationId="{527EFE49-7BA6-E6C2-A180-CF03EC3B9651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00" creationId="{628AB4B1-EF3E-10D1-1B18-909963DED2C7}"/>
          </ac:grpSpMkLst>
        </pc:grpChg>
        <pc:grpChg chg="mod">
          <ac:chgData name="Tim Cook" userId="d1c7cfb340f2c7ab" providerId="LiveId" clId="{2D0C849D-0E0A-48D3-BD26-12F91795220D}" dt="2023-03-15T02:33:42.693" v="424" actId="1076"/>
          <ac:grpSpMkLst>
            <pc:docMk/>
            <pc:sldMk cId="4226798449" sldId="442"/>
            <ac:grpSpMk id="109" creationId="{ED7CDA68-10DF-9C3B-8717-D0C66E9B4D23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2D0C849D-0E0A-48D3-BD26-12F91795220D}" dt="2023-03-15T03:01:50.575" v="429" actId="1076"/>
          <ac:grpSpMkLst>
            <pc:docMk/>
            <pc:sldMk cId="4226798449" sldId="442"/>
            <ac:grpSpMk id="124" creationId="{D724FF44-6516-9B7E-79C2-EDB2DF201D40}"/>
          </ac:grpSpMkLst>
        </pc:grpChg>
        <pc:inkChg chg="mod">
          <ac:chgData name="Tim Cook" userId="d1c7cfb340f2c7ab" providerId="LiveId" clId="{2D0C849D-0E0A-48D3-BD26-12F91795220D}" dt="2023-03-15T02:33:46.077" v="425" actId="1076"/>
          <ac:inkMkLst>
            <pc:docMk/>
            <pc:sldMk cId="4226798449" sldId="442"/>
            <ac:inkMk id="103" creationId="{A7740CC5-35C3-A02E-DB23-AC3CAEEFFB84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04" creationId="{BF1603E5-15C7-3BAC-6A1C-A6ECDE8C2A18}"/>
          </ac:inkMkLst>
        </pc:inkChg>
        <pc:inkChg chg="mod">
          <ac:chgData name="Tim Cook" userId="d1c7cfb340f2c7ab" providerId="LiveId" clId="{2D0C849D-0E0A-48D3-BD26-12F91795220D}" dt="2023-03-15T03:01:50.575" v="429" actId="1076"/>
          <ac:inkMkLst>
            <pc:docMk/>
            <pc:sldMk cId="4226798449" sldId="442"/>
            <ac:inkMk id="116" creationId="{A58F479A-AD99-B682-9E7D-575CDF26F61B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DD92860B-78F0-4532-8581-07F241E2428B}"/>
    <pc:docChg chg="modSld">
      <pc:chgData name="Tim Cook" userId="d1c7cfb340f2c7ab" providerId="LiveId" clId="{DD92860B-78F0-4532-8581-07F241E2428B}" dt="2023-02-22T05:25:12.878" v="203" actId="1076"/>
      <pc:docMkLst>
        <pc:docMk/>
      </pc:docMkLst>
      <pc:sldChg chg="modSp mod">
        <pc:chgData name="Tim Cook" userId="d1c7cfb340f2c7ab" providerId="LiveId" clId="{DD92860B-78F0-4532-8581-07F241E2428B}" dt="2023-02-22T05:25:12.878" v="203" actId="1076"/>
        <pc:sldMkLst>
          <pc:docMk/>
          <pc:sldMk cId="3079093969" sldId="406"/>
        </pc:sldMkLst>
        <pc:spChg chg="mod">
          <ac:chgData name="Tim Cook" userId="d1c7cfb340f2c7ab" providerId="LiveId" clId="{DD92860B-78F0-4532-8581-07F241E2428B}" dt="2023-02-22T05:25:12.878" v="203" actId="1076"/>
          <ac:spMkLst>
            <pc:docMk/>
            <pc:sldMk cId="3079093969" sldId="406"/>
            <ac:spMk id="2" creationId="{23C327C5-F3DB-C1DC-B08D-5E980F6F9B13}"/>
          </ac:spMkLst>
        </pc:spChg>
      </pc:sldChg>
      <pc:sldChg chg="modSp mod">
        <pc:chgData name="Tim Cook" userId="d1c7cfb340f2c7ab" providerId="LiveId" clId="{DD92860B-78F0-4532-8581-07F241E2428B}" dt="2023-02-22T05:25:04.031" v="202" actId="20577"/>
        <pc:sldMkLst>
          <pc:docMk/>
          <pc:sldMk cId="847187" sldId="407"/>
        </pc:sldMkLst>
        <pc:spChg chg="mod">
          <ac:chgData name="Tim Cook" userId="d1c7cfb340f2c7ab" providerId="LiveId" clId="{DD92860B-78F0-4532-8581-07F241E2428B}" dt="2023-02-22T05:25:04.031" v="202" actId="20577"/>
          <ac:spMkLst>
            <pc:docMk/>
            <pc:sldMk cId="847187" sldId="407"/>
            <ac:spMk id="2" creationId="{6A4D0220-AD94-59FB-FDB8-C074B0991F6B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79928295-FF6A-4525-AB99-74A06BEA54C5}"/>
    <pc:docChg chg="undo custSel addSld delSld modSld sldOrd">
      <pc:chgData name="Tim Cook" userId="d1c7cfb340f2c7ab" providerId="LiveId" clId="{79928295-FF6A-4525-AB99-74A06BEA54C5}" dt="2023-03-13T01:19:46.733" v="4898" actId="9405"/>
      <pc:docMkLst>
        <pc:docMk/>
      </pc:docMkLst>
      <pc:sldChg chg="addSp delSp modSp mod">
        <pc:chgData name="Tim Cook" userId="d1c7cfb340f2c7ab" providerId="LiveId" clId="{79928295-FF6A-4525-AB99-74A06BEA54C5}" dt="2023-03-13T00:22:21.334" v="1759"/>
        <pc:sldMkLst>
          <pc:docMk/>
          <pc:sldMk cId="354771150" sldId="431"/>
        </pc:sldMkLst>
        <pc:grpChg chg="del mod">
          <ac:chgData name="Tim Cook" userId="d1c7cfb340f2c7ab" providerId="LiveId" clId="{79928295-FF6A-4525-AB99-74A06BEA54C5}" dt="2023-03-12T23:13:48.835" v="111"/>
          <ac:grpSpMkLst>
            <pc:docMk/>
            <pc:sldMk cId="354771150" sldId="431"/>
            <ac:grpSpMk id="9" creationId="{7C39D338-3130-5A97-44BF-784853682988}"/>
          </ac:grpSpMkLst>
        </pc:grpChg>
        <pc:grpChg chg="del mod">
          <ac:chgData name="Tim Cook" userId="d1c7cfb340f2c7ab" providerId="LiveId" clId="{79928295-FF6A-4525-AB99-74A06BEA54C5}" dt="2023-03-12T23:13:58.671" v="129"/>
          <ac:grpSpMkLst>
            <pc:docMk/>
            <pc:sldMk cId="354771150" sldId="431"/>
            <ac:grpSpMk id="15" creationId="{FD850658-DA0D-23A5-2131-014B657935A8}"/>
          </ac:grpSpMkLst>
        </pc:grpChg>
        <pc:grpChg chg="del mod">
          <ac:chgData name="Tim Cook" userId="d1c7cfb340f2c7ab" providerId="LiveId" clId="{79928295-FF6A-4525-AB99-74A06BEA54C5}" dt="2023-03-12T23:13:58.671" v="126"/>
          <ac:grpSpMkLst>
            <pc:docMk/>
            <pc:sldMk cId="354771150" sldId="431"/>
            <ac:grpSpMk id="18" creationId="{14B45AC1-E84D-4C77-766C-CD75382CFE59}"/>
          </ac:grpSpMkLst>
        </pc:grpChg>
        <pc:grpChg chg="del mod">
          <ac:chgData name="Tim Cook" userId="d1c7cfb340f2c7ab" providerId="LiveId" clId="{79928295-FF6A-4525-AB99-74A06BEA54C5}" dt="2023-03-12T23:13:58.671" v="132"/>
          <ac:grpSpMkLst>
            <pc:docMk/>
            <pc:sldMk cId="354771150" sldId="431"/>
            <ac:grpSpMk id="21" creationId="{74CB0D07-2FB8-A4BC-D90F-49F4CF848A33}"/>
          </ac:grpSpMkLst>
        </pc:grpChg>
        <pc:grpChg chg="del mod">
          <ac:chgData name="Tim Cook" userId="d1c7cfb340f2c7ab" providerId="LiveId" clId="{79928295-FF6A-4525-AB99-74A06BEA54C5}" dt="2023-03-12T23:14:44.896" v="151"/>
          <ac:grpSpMkLst>
            <pc:docMk/>
            <pc:sldMk cId="354771150" sldId="431"/>
            <ac:grpSpMk id="31" creationId="{1A140402-A301-1B48-76AA-E5EC2C2B6D8F}"/>
          </ac:grpSpMkLst>
        </pc:grpChg>
        <pc:grpChg chg="del mod">
          <ac:chgData name="Tim Cook" userId="d1c7cfb340f2c7ab" providerId="LiveId" clId="{79928295-FF6A-4525-AB99-74A06BEA54C5}" dt="2023-03-12T23:14:44.085" v="149"/>
          <ac:grpSpMkLst>
            <pc:docMk/>
            <pc:sldMk cId="354771150" sldId="431"/>
            <ac:grpSpMk id="32" creationId="{C1CD729C-EF20-23B3-445B-A8FF26B658DD}"/>
          </ac:grpSpMkLst>
        </pc:grpChg>
        <pc:grpChg chg="mod">
          <ac:chgData name="Tim Cook" userId="d1c7cfb340f2c7ab" providerId="LiveId" clId="{79928295-FF6A-4525-AB99-74A06BEA54C5}" dt="2023-03-12T23:14:49.562" v="160"/>
          <ac:grpSpMkLst>
            <pc:docMk/>
            <pc:sldMk cId="354771150" sldId="431"/>
            <ac:grpSpMk id="40" creationId="{E4133353-57B4-A5CC-8382-DE2C962489EA}"/>
          </ac:grpSpMkLst>
        </pc:grpChg>
        <pc:grpChg chg="mod">
          <ac:chgData name="Tim Cook" userId="d1c7cfb340f2c7ab" providerId="LiveId" clId="{79928295-FF6A-4525-AB99-74A06BEA54C5}" dt="2023-03-12T23:15:10.414" v="193"/>
          <ac:grpSpMkLst>
            <pc:docMk/>
            <pc:sldMk cId="354771150" sldId="431"/>
            <ac:grpSpMk id="41" creationId="{0B57A9DD-2D3B-1432-71D1-FF6A462D83E5}"/>
          </ac:grpSpMkLst>
        </pc:grpChg>
        <pc:grpChg chg="del mod">
          <ac:chgData name="Tim Cook" userId="d1c7cfb340f2c7ab" providerId="LiveId" clId="{79928295-FF6A-4525-AB99-74A06BEA54C5}" dt="2023-03-12T23:14:54.309" v="166"/>
          <ac:grpSpMkLst>
            <pc:docMk/>
            <pc:sldMk cId="354771150" sldId="431"/>
            <ac:grpSpMk id="45" creationId="{1D6E28B1-D581-91DE-7B56-BAD3E6BED710}"/>
          </ac:grpSpMkLst>
        </pc:grpChg>
        <pc:grpChg chg="mod">
          <ac:chgData name="Tim Cook" userId="d1c7cfb340f2c7ab" providerId="LiveId" clId="{79928295-FF6A-4525-AB99-74A06BEA54C5}" dt="2023-03-12T23:15:00.075" v="181"/>
          <ac:grpSpMkLst>
            <pc:docMk/>
            <pc:sldMk cId="354771150" sldId="431"/>
            <ac:grpSpMk id="55" creationId="{29D03A80-C420-226E-F789-556B7D6663CF}"/>
          </ac:grpSpMkLst>
        </pc:grpChg>
        <pc:grpChg chg="del mod">
          <ac:chgData name="Tim Cook" userId="d1c7cfb340f2c7ab" providerId="LiveId" clId="{79928295-FF6A-4525-AB99-74A06BEA54C5}" dt="2023-03-12T23:16:44.277" v="302"/>
          <ac:grpSpMkLst>
            <pc:docMk/>
            <pc:sldMk cId="354771150" sldId="431"/>
            <ac:grpSpMk id="62" creationId="{FE957B6E-7867-D451-AB87-9355E5B1EFBF}"/>
          </ac:grpSpMkLst>
        </pc:grpChg>
        <pc:grpChg chg="del mod">
          <ac:chgData name="Tim Cook" userId="d1c7cfb340f2c7ab" providerId="LiveId" clId="{79928295-FF6A-4525-AB99-74A06BEA54C5}" dt="2023-03-12T23:15:24.143" v="209"/>
          <ac:grpSpMkLst>
            <pc:docMk/>
            <pc:sldMk cId="354771150" sldId="431"/>
            <ac:grpSpMk id="74" creationId="{39DBD7CC-6566-7EE2-9CFA-2AA33EB57F2D}"/>
          </ac:grpSpMkLst>
        </pc:grpChg>
        <pc:grpChg chg="del mod">
          <ac:chgData name="Tim Cook" userId="d1c7cfb340f2c7ab" providerId="LiveId" clId="{79928295-FF6A-4525-AB99-74A06BEA54C5}" dt="2023-03-12T23:18:21.506" v="396"/>
          <ac:grpSpMkLst>
            <pc:docMk/>
            <pc:sldMk cId="354771150" sldId="431"/>
            <ac:grpSpMk id="82" creationId="{0433C465-E835-6445-8202-EB829B939345}"/>
          </ac:grpSpMkLst>
        </pc:grpChg>
        <pc:grpChg chg="del mod">
          <ac:chgData name="Tim Cook" userId="d1c7cfb340f2c7ab" providerId="LiveId" clId="{79928295-FF6A-4525-AB99-74A06BEA54C5}" dt="2023-03-12T23:15:32.355" v="224"/>
          <ac:grpSpMkLst>
            <pc:docMk/>
            <pc:sldMk cId="354771150" sldId="431"/>
            <ac:grpSpMk id="85" creationId="{5DCCBBE7-62DE-65EF-CD02-184CF9085F57}"/>
          </ac:grpSpMkLst>
        </pc:grpChg>
        <pc:grpChg chg="del mod">
          <ac:chgData name="Tim Cook" userId="d1c7cfb340f2c7ab" providerId="LiveId" clId="{79928295-FF6A-4525-AB99-74A06BEA54C5}" dt="2023-03-12T23:15:47.450" v="242"/>
          <ac:grpSpMkLst>
            <pc:docMk/>
            <pc:sldMk cId="354771150" sldId="431"/>
            <ac:grpSpMk id="88" creationId="{B70756B4-CAA4-CC23-BA5C-734C0A10C597}"/>
          </ac:grpSpMkLst>
        </pc:grpChg>
        <pc:grpChg chg="del mod">
          <ac:chgData name="Tim Cook" userId="d1c7cfb340f2c7ab" providerId="LiveId" clId="{79928295-FF6A-4525-AB99-74A06BEA54C5}" dt="2023-03-12T23:16:29.915" v="285"/>
          <ac:grpSpMkLst>
            <pc:docMk/>
            <pc:sldMk cId="354771150" sldId="431"/>
            <ac:grpSpMk id="91" creationId="{DA106CA1-A41C-E520-8625-6E5FE936212C}"/>
          </ac:grpSpMkLst>
        </pc:grpChg>
        <pc:grpChg chg="del mod">
          <ac:chgData name="Tim Cook" userId="d1c7cfb340f2c7ab" providerId="LiveId" clId="{79928295-FF6A-4525-AB99-74A06BEA54C5}" dt="2023-03-12T23:16:28.278" v="283"/>
          <ac:grpSpMkLst>
            <pc:docMk/>
            <pc:sldMk cId="354771150" sldId="431"/>
            <ac:grpSpMk id="100" creationId="{11AC8E8B-9F3F-6C36-526C-A664075CC4D5}"/>
          </ac:grpSpMkLst>
        </pc:grpChg>
        <pc:grpChg chg="del mod">
          <ac:chgData name="Tim Cook" userId="d1c7cfb340f2c7ab" providerId="LiveId" clId="{79928295-FF6A-4525-AB99-74A06BEA54C5}" dt="2023-03-12T23:15:49.334" v="244"/>
          <ac:grpSpMkLst>
            <pc:docMk/>
            <pc:sldMk cId="354771150" sldId="431"/>
            <ac:grpSpMk id="102" creationId="{74B40E38-1983-98C5-0E1E-FDD27CD4274B}"/>
          </ac:grpSpMkLst>
        </pc:grpChg>
        <pc:grpChg chg="del mod">
          <ac:chgData name="Tim Cook" userId="d1c7cfb340f2c7ab" providerId="LiveId" clId="{79928295-FF6A-4525-AB99-74A06BEA54C5}" dt="2023-03-12T23:16:38.308" v="296"/>
          <ac:grpSpMkLst>
            <pc:docMk/>
            <pc:sldMk cId="354771150" sldId="431"/>
            <ac:grpSpMk id="106" creationId="{68721229-1CC4-2402-7FF2-1A1CFBD04FBA}"/>
          </ac:grpSpMkLst>
        </pc:grpChg>
        <pc:grpChg chg="del mod">
          <ac:chgData name="Tim Cook" userId="d1c7cfb340f2c7ab" providerId="LiveId" clId="{79928295-FF6A-4525-AB99-74A06BEA54C5}" dt="2023-03-12T23:17:03.993" v="333"/>
          <ac:grpSpMkLst>
            <pc:docMk/>
            <pc:sldMk cId="354771150" sldId="431"/>
            <ac:grpSpMk id="114" creationId="{28FFAA12-1953-9CDC-8F5B-4E33C16F4AFB}"/>
          </ac:grpSpMkLst>
        </pc:grpChg>
        <pc:grpChg chg="del mod">
          <ac:chgData name="Tim Cook" userId="d1c7cfb340f2c7ab" providerId="LiveId" clId="{79928295-FF6A-4525-AB99-74A06BEA54C5}" dt="2023-03-12T23:17:03.993" v="327"/>
          <ac:grpSpMkLst>
            <pc:docMk/>
            <pc:sldMk cId="354771150" sldId="431"/>
            <ac:grpSpMk id="118" creationId="{36FC77DB-205F-49FC-4E11-C3233F9123AE}"/>
          </ac:grpSpMkLst>
        </pc:grpChg>
        <pc:grpChg chg="del mod">
          <ac:chgData name="Tim Cook" userId="d1c7cfb340f2c7ab" providerId="LiveId" clId="{79928295-FF6A-4525-AB99-74A06BEA54C5}" dt="2023-03-12T23:16:19.587" v="275"/>
          <ac:grpSpMkLst>
            <pc:docMk/>
            <pc:sldMk cId="354771150" sldId="431"/>
            <ac:grpSpMk id="121" creationId="{6E324F4D-FF8E-F968-D884-66007AB43FB4}"/>
          </ac:grpSpMkLst>
        </pc:grpChg>
        <pc:grpChg chg="del mod">
          <ac:chgData name="Tim Cook" userId="d1c7cfb340f2c7ab" providerId="LiveId" clId="{79928295-FF6A-4525-AB99-74A06BEA54C5}" dt="2023-03-12T23:16:17.380" v="273"/>
          <ac:grpSpMkLst>
            <pc:docMk/>
            <pc:sldMk cId="354771150" sldId="431"/>
            <ac:grpSpMk id="126" creationId="{9F631EEF-DF34-6C48-5237-7DEB68572C67}"/>
          </ac:grpSpMkLst>
        </pc:grpChg>
        <pc:grpChg chg="del mod">
          <ac:chgData name="Tim Cook" userId="d1c7cfb340f2c7ab" providerId="LiveId" clId="{79928295-FF6A-4525-AB99-74A06BEA54C5}" dt="2023-03-12T23:16:34.482" v="290"/>
          <ac:grpSpMkLst>
            <pc:docMk/>
            <pc:sldMk cId="354771150" sldId="431"/>
            <ac:grpSpMk id="129" creationId="{8BC2F805-C619-1F7F-3B55-BCB48295DC4D}"/>
          </ac:grpSpMkLst>
        </pc:grpChg>
        <pc:grpChg chg="mod">
          <ac:chgData name="Tim Cook" userId="d1c7cfb340f2c7ab" providerId="LiveId" clId="{79928295-FF6A-4525-AB99-74A06BEA54C5}" dt="2023-03-12T23:16:37.651" v="294"/>
          <ac:grpSpMkLst>
            <pc:docMk/>
            <pc:sldMk cId="354771150" sldId="431"/>
            <ac:grpSpMk id="132" creationId="{DBB7189F-24B9-F276-53F6-3C1BEC881091}"/>
          </ac:grpSpMkLst>
        </pc:grpChg>
        <pc:grpChg chg="mod">
          <ac:chgData name="Tim Cook" userId="d1c7cfb340f2c7ab" providerId="LiveId" clId="{79928295-FF6A-4525-AB99-74A06BEA54C5}" dt="2023-03-12T23:17:26.096" v="346"/>
          <ac:grpSpMkLst>
            <pc:docMk/>
            <pc:sldMk cId="354771150" sldId="431"/>
            <ac:grpSpMk id="137" creationId="{D2E869E1-B82E-9D3D-E60B-DFEFB326C9DD}"/>
          </ac:grpSpMkLst>
        </pc:grpChg>
        <pc:grpChg chg="mod">
          <ac:chgData name="Tim Cook" userId="d1c7cfb340f2c7ab" providerId="LiveId" clId="{79928295-FF6A-4525-AB99-74A06BEA54C5}" dt="2023-03-12T23:16:48.901" v="307"/>
          <ac:grpSpMkLst>
            <pc:docMk/>
            <pc:sldMk cId="354771150" sldId="431"/>
            <ac:grpSpMk id="141" creationId="{DF672769-59F3-E700-786A-BE8C89B0B5C8}"/>
          </ac:grpSpMkLst>
        </pc:grpChg>
        <pc:grpChg chg="del mod">
          <ac:chgData name="Tim Cook" userId="d1c7cfb340f2c7ab" providerId="LiveId" clId="{79928295-FF6A-4525-AB99-74A06BEA54C5}" dt="2023-03-12T23:16:56.180" v="318"/>
          <ac:grpSpMkLst>
            <pc:docMk/>
            <pc:sldMk cId="354771150" sldId="431"/>
            <ac:grpSpMk id="148" creationId="{003B55BA-E518-0DAD-C80B-16471AB3018E}"/>
          </ac:grpSpMkLst>
        </pc:grpChg>
        <pc:grpChg chg="mod">
          <ac:chgData name="Tim Cook" userId="d1c7cfb340f2c7ab" providerId="LiveId" clId="{79928295-FF6A-4525-AB99-74A06BEA54C5}" dt="2023-03-12T23:16:56.641" v="321"/>
          <ac:grpSpMkLst>
            <pc:docMk/>
            <pc:sldMk cId="354771150" sldId="431"/>
            <ac:grpSpMk id="152" creationId="{0CB0D2C7-06FB-98E3-F40C-9C1CE32DA503}"/>
          </ac:grpSpMkLst>
        </pc:grpChg>
        <pc:grpChg chg="mod">
          <ac:chgData name="Tim Cook" userId="d1c7cfb340f2c7ab" providerId="LiveId" clId="{79928295-FF6A-4525-AB99-74A06BEA54C5}" dt="2023-03-12T23:16:59.353" v="325"/>
          <ac:grpSpMkLst>
            <pc:docMk/>
            <pc:sldMk cId="354771150" sldId="431"/>
            <ac:grpSpMk id="156" creationId="{7E098C7F-A9F8-C512-3CAC-CBFE03D2AF2C}"/>
          </ac:grpSpMkLst>
        </pc:grpChg>
        <pc:grpChg chg="del mod">
          <ac:chgData name="Tim Cook" userId="d1c7cfb340f2c7ab" providerId="LiveId" clId="{79928295-FF6A-4525-AB99-74A06BEA54C5}" dt="2023-03-12T23:17:34.865" v="360"/>
          <ac:grpSpMkLst>
            <pc:docMk/>
            <pc:sldMk cId="354771150" sldId="431"/>
            <ac:grpSpMk id="164" creationId="{7A43B816-852F-B9A5-E50E-A52255A41AE3}"/>
          </ac:grpSpMkLst>
        </pc:grpChg>
        <pc:grpChg chg="del mod">
          <ac:chgData name="Tim Cook" userId="d1c7cfb340f2c7ab" providerId="LiveId" clId="{79928295-FF6A-4525-AB99-74A06BEA54C5}" dt="2023-03-12T23:17:51.568" v="374"/>
          <ac:grpSpMkLst>
            <pc:docMk/>
            <pc:sldMk cId="354771150" sldId="431"/>
            <ac:grpSpMk id="165" creationId="{D9724CAB-2C43-F695-63FE-713CA90CEC79}"/>
          </ac:grpSpMkLst>
        </pc:grpChg>
        <pc:grpChg chg="del mod">
          <ac:chgData name="Tim Cook" userId="d1c7cfb340f2c7ab" providerId="LiveId" clId="{79928295-FF6A-4525-AB99-74A06BEA54C5}" dt="2023-03-12T23:17:29.460" v="353"/>
          <ac:grpSpMkLst>
            <pc:docMk/>
            <pc:sldMk cId="354771150" sldId="431"/>
            <ac:grpSpMk id="170" creationId="{0D3B4FA3-4CA9-2EF8-C75F-5055660947EB}"/>
          </ac:grpSpMkLst>
        </pc:grpChg>
        <pc:grpChg chg="mod">
          <ac:chgData name="Tim Cook" userId="d1c7cfb340f2c7ab" providerId="LiveId" clId="{79928295-FF6A-4525-AB99-74A06BEA54C5}" dt="2023-03-12T23:17:32.013" v="358"/>
          <ac:grpSpMkLst>
            <pc:docMk/>
            <pc:sldMk cId="354771150" sldId="431"/>
            <ac:grpSpMk id="174" creationId="{D52BFDF1-1F0D-43DF-FFBF-0B12EA494A8B}"/>
          </ac:grpSpMkLst>
        </pc:grpChg>
        <pc:grpChg chg="del mod">
          <ac:chgData name="Tim Cook" userId="d1c7cfb340f2c7ab" providerId="LiveId" clId="{79928295-FF6A-4525-AB99-74A06BEA54C5}" dt="2023-03-12T23:17:51.568" v="373"/>
          <ac:grpSpMkLst>
            <pc:docMk/>
            <pc:sldMk cId="354771150" sldId="431"/>
            <ac:grpSpMk id="178" creationId="{92DAF9A9-F7A0-9E57-1D0D-FC493FBA49F6}"/>
          </ac:grpSpMkLst>
        </pc:grpChg>
        <pc:grpChg chg="del mod">
          <ac:chgData name="Tim Cook" userId="d1c7cfb340f2c7ab" providerId="LiveId" clId="{79928295-FF6A-4525-AB99-74A06BEA54C5}" dt="2023-03-12T23:19:11.375" v="448"/>
          <ac:grpSpMkLst>
            <pc:docMk/>
            <pc:sldMk cId="354771150" sldId="431"/>
            <ac:grpSpMk id="191" creationId="{DABEE890-F3CC-E490-043E-EBB219516B3D}"/>
          </ac:grpSpMkLst>
        </pc:grpChg>
        <pc:grpChg chg="del mod">
          <ac:chgData name="Tim Cook" userId="d1c7cfb340f2c7ab" providerId="LiveId" clId="{79928295-FF6A-4525-AB99-74A06BEA54C5}" dt="2023-03-12T23:19:09.264" v="436"/>
          <ac:grpSpMkLst>
            <pc:docMk/>
            <pc:sldMk cId="354771150" sldId="431"/>
            <ac:grpSpMk id="195" creationId="{2D6D8873-A125-D3E6-8F58-68A58A61421B}"/>
          </ac:grpSpMkLst>
        </pc:grpChg>
        <pc:grpChg chg="mod">
          <ac:chgData name="Tim Cook" userId="d1c7cfb340f2c7ab" providerId="LiveId" clId="{79928295-FF6A-4525-AB99-74A06BEA54C5}" dt="2023-03-12T23:18:25.638" v="403"/>
          <ac:grpSpMkLst>
            <pc:docMk/>
            <pc:sldMk cId="354771150" sldId="431"/>
            <ac:grpSpMk id="201" creationId="{8D9E6AAD-AA11-C088-078D-A1D65ED159B1}"/>
          </ac:grpSpMkLst>
        </pc:grpChg>
        <pc:grpChg chg="del mod">
          <ac:chgData name="Tim Cook" userId="d1c7cfb340f2c7ab" providerId="LiveId" clId="{79928295-FF6A-4525-AB99-74A06BEA54C5}" dt="2023-03-12T23:18:34.770" v="410"/>
          <ac:grpSpMkLst>
            <pc:docMk/>
            <pc:sldMk cId="354771150" sldId="431"/>
            <ac:grpSpMk id="205" creationId="{58AB9D0D-7085-4097-A30F-A6D4A6157CE7}"/>
          </ac:grpSpMkLst>
        </pc:grpChg>
        <pc:grpChg chg="del mod">
          <ac:chgData name="Tim Cook" userId="d1c7cfb340f2c7ab" providerId="LiveId" clId="{79928295-FF6A-4525-AB99-74A06BEA54C5}" dt="2023-03-12T23:19:09.264" v="437"/>
          <ac:grpSpMkLst>
            <pc:docMk/>
            <pc:sldMk cId="354771150" sldId="431"/>
            <ac:grpSpMk id="209" creationId="{2D85EDC9-7910-5364-D28E-A30DC420BFFD}"/>
          </ac:grpSpMkLst>
        </pc:grpChg>
        <pc:grpChg chg="del mod">
          <ac:chgData name="Tim Cook" userId="d1c7cfb340f2c7ab" providerId="LiveId" clId="{79928295-FF6A-4525-AB99-74A06BEA54C5}" dt="2023-03-12T23:19:06.507" v="432"/>
          <ac:grpSpMkLst>
            <pc:docMk/>
            <pc:sldMk cId="354771150" sldId="431"/>
            <ac:grpSpMk id="215" creationId="{D18A10C1-8CA7-1CB4-2DFF-C66949ED734C}"/>
          </ac:grpSpMkLst>
        </pc:grpChg>
        <pc:grpChg chg="del mod">
          <ac:chgData name="Tim Cook" userId="d1c7cfb340f2c7ab" providerId="LiveId" clId="{79928295-FF6A-4525-AB99-74A06BEA54C5}" dt="2023-03-12T23:19:20.515" v="456"/>
          <ac:grpSpMkLst>
            <pc:docMk/>
            <pc:sldMk cId="354771150" sldId="431"/>
            <ac:grpSpMk id="222" creationId="{F38B523E-F8DE-C277-1A00-A17FDEF43448}"/>
          </ac:grpSpMkLst>
        </pc:grpChg>
        <pc:grpChg chg="del mod">
          <ac:chgData name="Tim Cook" userId="d1c7cfb340f2c7ab" providerId="LiveId" clId="{79928295-FF6A-4525-AB99-74A06BEA54C5}" dt="2023-03-12T23:19:34.171" v="476"/>
          <ac:grpSpMkLst>
            <pc:docMk/>
            <pc:sldMk cId="354771150" sldId="431"/>
            <ac:grpSpMk id="235" creationId="{92DCEED3-EEC0-03A3-847F-35529FE89576}"/>
          </ac:grpSpMkLst>
        </pc:grpChg>
        <pc:grpChg chg="del mod">
          <ac:chgData name="Tim Cook" userId="d1c7cfb340f2c7ab" providerId="LiveId" clId="{79928295-FF6A-4525-AB99-74A06BEA54C5}" dt="2023-03-12T23:19:34.171" v="477"/>
          <ac:grpSpMkLst>
            <pc:docMk/>
            <pc:sldMk cId="354771150" sldId="431"/>
            <ac:grpSpMk id="236" creationId="{A542C864-BD8D-A3C1-4ADC-E99C7F7DBAF9}"/>
          </ac:grpSpMkLst>
        </pc:grpChg>
        <pc:grpChg chg="del mod">
          <ac:chgData name="Tim Cook" userId="d1c7cfb340f2c7ab" providerId="LiveId" clId="{79928295-FF6A-4525-AB99-74A06BEA54C5}" dt="2023-03-12T23:24:01.977" v="843"/>
          <ac:grpSpMkLst>
            <pc:docMk/>
            <pc:sldMk cId="354771150" sldId="431"/>
            <ac:grpSpMk id="247" creationId="{40D0D4CF-1D09-493D-C2C8-E3FCAA780EBA}"/>
          </ac:grpSpMkLst>
        </pc:grpChg>
        <pc:grpChg chg="del mod">
          <ac:chgData name="Tim Cook" userId="d1c7cfb340f2c7ab" providerId="LiveId" clId="{79928295-FF6A-4525-AB99-74A06BEA54C5}" dt="2023-03-12T23:24:01.977" v="839"/>
          <ac:grpSpMkLst>
            <pc:docMk/>
            <pc:sldMk cId="354771150" sldId="431"/>
            <ac:grpSpMk id="248" creationId="{E5BD1675-0552-0169-9CF4-57847E46B9E6}"/>
          </ac:grpSpMkLst>
        </pc:grpChg>
        <pc:grpChg chg="del mod">
          <ac:chgData name="Tim Cook" userId="d1c7cfb340f2c7ab" providerId="LiveId" clId="{79928295-FF6A-4525-AB99-74A06BEA54C5}" dt="2023-03-12T23:24:01.977" v="841"/>
          <ac:grpSpMkLst>
            <pc:docMk/>
            <pc:sldMk cId="354771150" sldId="431"/>
            <ac:grpSpMk id="254" creationId="{2ADE1AA1-D053-C31F-BC45-D0B21B9C4D17}"/>
          </ac:grpSpMkLst>
        </pc:grpChg>
        <pc:grpChg chg="del mod">
          <ac:chgData name="Tim Cook" userId="d1c7cfb340f2c7ab" providerId="LiveId" clId="{79928295-FF6A-4525-AB99-74A06BEA54C5}" dt="2023-03-12T23:24:05.441" v="848"/>
          <ac:grpSpMkLst>
            <pc:docMk/>
            <pc:sldMk cId="354771150" sldId="431"/>
            <ac:grpSpMk id="261" creationId="{F68587A1-ECA4-BF73-F5B7-F7A4150A5A1F}"/>
          </ac:grpSpMkLst>
        </pc:grpChg>
        <pc:grpChg chg="mod">
          <ac:chgData name="Tim Cook" userId="d1c7cfb340f2c7ab" providerId="LiveId" clId="{79928295-FF6A-4525-AB99-74A06BEA54C5}" dt="2023-03-12T23:20:20.241" v="511"/>
          <ac:grpSpMkLst>
            <pc:docMk/>
            <pc:sldMk cId="354771150" sldId="431"/>
            <ac:grpSpMk id="268" creationId="{6F52F260-0EEA-7B67-779C-FA588DDCC229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79" creationId="{3869B803-EAFF-E55C-04A0-5E0F719B98FA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0" creationId="{C77E1C21-A520-8CC8-D058-74AD3B76C522}"/>
          </ac:grpSpMkLst>
        </pc:grpChg>
        <pc:grpChg chg="mod">
          <ac:chgData name="Tim Cook" userId="d1c7cfb340f2c7ab" providerId="LiveId" clId="{79928295-FF6A-4525-AB99-74A06BEA54C5}" dt="2023-03-12T23:20:27.518" v="523"/>
          <ac:grpSpMkLst>
            <pc:docMk/>
            <pc:sldMk cId="354771150" sldId="431"/>
            <ac:grpSpMk id="281" creationId="{6FD133EB-B856-8E0C-1C92-DC8EE5DA7A93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8" creationId="{A98A224A-F409-E555-3091-0DE8392245CC}"/>
          </ac:grpSpMkLst>
        </pc:grpChg>
        <pc:grpChg chg="mod">
          <ac:chgData name="Tim Cook" userId="d1c7cfb340f2c7ab" providerId="LiveId" clId="{79928295-FF6A-4525-AB99-74A06BEA54C5}" dt="2023-03-12T23:20:34.054" v="540"/>
          <ac:grpSpMkLst>
            <pc:docMk/>
            <pc:sldMk cId="354771150" sldId="431"/>
            <ac:grpSpMk id="299" creationId="{01643C1D-B80F-EE5A-FCA0-3CF5304928DC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32" creationId="{84F5D996-BE48-97DB-4A6F-466FA11E4301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3" creationId="{E29A6535-4C28-0369-B2CA-BA4FF0F2D41C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4" creationId="{77DEC421-A059-7C36-AE2A-8CB5211DCDFA}"/>
          </ac:grpSpMkLst>
        </pc:grpChg>
        <pc:grpChg chg="mod">
          <ac:chgData name="Tim Cook" userId="d1c7cfb340f2c7ab" providerId="LiveId" clId="{79928295-FF6A-4525-AB99-74A06BEA54C5}" dt="2023-03-12T23:20:49.537" v="573"/>
          <ac:grpSpMkLst>
            <pc:docMk/>
            <pc:sldMk cId="354771150" sldId="431"/>
            <ac:grpSpMk id="335" creationId="{1F8724DB-F3C8-FECD-BF1C-825E3D67E24A}"/>
          </ac:grpSpMkLst>
        </pc:grpChg>
        <pc:grpChg chg="del mod">
          <ac:chgData name="Tim Cook" userId="d1c7cfb340f2c7ab" providerId="LiveId" clId="{79928295-FF6A-4525-AB99-74A06BEA54C5}" dt="2023-03-12T23:20:58.602" v="589"/>
          <ac:grpSpMkLst>
            <pc:docMk/>
            <pc:sldMk cId="354771150" sldId="431"/>
            <ac:grpSpMk id="351" creationId="{DCF94066-A560-44F6-8C47-B773E214D221}"/>
          </ac:grpSpMkLst>
        </pc:grpChg>
        <pc:grpChg chg="del mod">
          <ac:chgData name="Tim Cook" userId="d1c7cfb340f2c7ab" providerId="LiveId" clId="{79928295-FF6A-4525-AB99-74A06BEA54C5}" dt="2023-03-12T23:21:03.705" v="594"/>
          <ac:grpSpMkLst>
            <pc:docMk/>
            <pc:sldMk cId="354771150" sldId="431"/>
            <ac:grpSpMk id="352" creationId="{9B66741F-F6AB-1150-DBAA-E8571A863252}"/>
          </ac:grpSpMkLst>
        </pc:grpChg>
        <pc:grpChg chg="del mod">
          <ac:chgData name="Tim Cook" userId="d1c7cfb340f2c7ab" providerId="LiveId" clId="{79928295-FF6A-4525-AB99-74A06BEA54C5}" dt="2023-03-12T23:21:17.109" v="649"/>
          <ac:grpSpMkLst>
            <pc:docMk/>
            <pc:sldMk cId="354771150" sldId="431"/>
            <ac:grpSpMk id="355" creationId="{F1FE2922-9D9D-D17C-1D2A-C2D902AC73ED}"/>
          </ac:grpSpMkLst>
        </pc:grpChg>
        <pc:grpChg chg="del mod">
          <ac:chgData name="Tim Cook" userId="d1c7cfb340f2c7ab" providerId="LiveId" clId="{79928295-FF6A-4525-AB99-74A06BEA54C5}" dt="2023-03-12T23:21:17.109" v="647"/>
          <ac:grpSpMkLst>
            <pc:docMk/>
            <pc:sldMk cId="354771150" sldId="431"/>
            <ac:grpSpMk id="370" creationId="{FA20872F-2BCA-C5EB-C3EE-D53CDAEB6EBF}"/>
          </ac:grpSpMkLst>
        </pc:grpChg>
        <pc:grpChg chg="mod">
          <ac:chgData name="Tim Cook" userId="d1c7cfb340f2c7ab" providerId="LiveId" clId="{79928295-FF6A-4525-AB99-74A06BEA54C5}" dt="2023-03-12T23:21:26.460" v="665"/>
          <ac:grpSpMkLst>
            <pc:docMk/>
            <pc:sldMk cId="354771150" sldId="431"/>
            <ac:grpSpMk id="384" creationId="{C00207B6-4A50-177E-C7C0-0338FD9F4803}"/>
          </ac:grpSpMkLst>
        </pc:grpChg>
        <pc:grpChg chg="del mod">
          <ac:chgData name="Tim Cook" userId="d1c7cfb340f2c7ab" providerId="LiveId" clId="{79928295-FF6A-4525-AB99-74A06BEA54C5}" dt="2023-03-12T23:21:46.071" v="703"/>
          <ac:grpSpMkLst>
            <pc:docMk/>
            <pc:sldMk cId="354771150" sldId="431"/>
            <ac:grpSpMk id="390" creationId="{F7514D5B-6720-4C62-CAA6-2AD7AC7E330C}"/>
          </ac:grpSpMkLst>
        </pc:grpChg>
        <pc:grpChg chg="mod">
          <ac:chgData name="Tim Cook" userId="d1c7cfb340f2c7ab" providerId="LiveId" clId="{79928295-FF6A-4525-AB99-74A06BEA54C5}" dt="2023-03-12T23:21:31.219" v="675"/>
          <ac:grpSpMkLst>
            <pc:docMk/>
            <pc:sldMk cId="354771150" sldId="431"/>
            <ac:grpSpMk id="394" creationId="{AC4FE90E-62A1-E4ED-D1AC-C6A52740C8F7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7" creationId="{152B9218-4A44-4DC2-EAE8-6CC0F5680D95}"/>
          </ac:grpSpMkLst>
        </pc:grpChg>
        <pc:grpChg chg="mod">
          <ac:chgData name="Tim Cook" userId="d1c7cfb340f2c7ab" providerId="LiveId" clId="{79928295-FF6A-4525-AB99-74A06BEA54C5}" dt="2023-03-12T23:21:45.631" v="698"/>
          <ac:grpSpMkLst>
            <pc:docMk/>
            <pc:sldMk cId="354771150" sldId="431"/>
            <ac:grpSpMk id="418" creationId="{60F80EB0-8BA3-9F8C-7FE7-36937125AD5A}"/>
          </ac:grpSpMkLst>
        </pc:grpChg>
        <pc:grpChg chg="del 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27" creationId="{D0F3FB65-AFCC-016B-8143-9A26025558F5}"/>
          </ac:grpSpMkLst>
        </pc:grpChg>
        <pc:grpChg chg="mod">
          <ac:chgData name="Tim Cook" userId="d1c7cfb340f2c7ab" providerId="LiveId" clId="{79928295-FF6A-4525-AB99-74A06BEA54C5}" dt="2023-03-12T23:21:51.878" v="713"/>
          <ac:grpSpMkLst>
            <pc:docMk/>
            <pc:sldMk cId="354771150" sldId="431"/>
            <ac:grpSpMk id="428" creationId="{191BB4CA-3261-1822-C4C7-20BE6577E716}"/>
          </ac:grpSpMkLst>
        </pc:grpChg>
        <pc:grpChg chg="mod">
          <ac:chgData name="Tim Cook" userId="d1c7cfb340f2c7ab" providerId="LiveId" clId="{79928295-FF6A-4525-AB99-74A06BEA54C5}" dt="2023-03-12T23:21:52.393" v="715"/>
          <ac:grpSpMkLst>
            <pc:docMk/>
            <pc:sldMk cId="354771150" sldId="431"/>
            <ac:grpSpMk id="430" creationId="{6695E719-5BB1-8930-240D-FC7180F0046A}"/>
          </ac:grpSpMkLst>
        </pc:grpChg>
        <pc:grpChg chg="del mod">
          <ac:chgData name="Tim Cook" userId="d1c7cfb340f2c7ab" providerId="LiveId" clId="{79928295-FF6A-4525-AB99-74A06BEA54C5}" dt="2023-03-12T23:22:18.600" v="763"/>
          <ac:grpSpMkLst>
            <pc:docMk/>
            <pc:sldMk cId="354771150" sldId="431"/>
            <ac:grpSpMk id="469" creationId="{4E923FA1-99D8-1315-CF80-43939B35521C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0" creationId="{4BA7F511-34D4-0E86-9C1B-DCEEE03E990D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1" creationId="{889BA20E-A187-EF75-09C3-57235D8CE0B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2" creationId="{A0E9A14F-F16C-9E9E-FE7B-146FA399F3EF}"/>
          </ac:grpSpMkLst>
        </pc:grpChg>
        <pc:grpChg chg="mod">
          <ac:chgData name="Tim Cook" userId="d1c7cfb340f2c7ab" providerId="LiveId" clId="{79928295-FF6A-4525-AB99-74A06BEA54C5}" dt="2023-03-12T23:22:13.626" v="754"/>
          <ac:grpSpMkLst>
            <pc:docMk/>
            <pc:sldMk cId="354771150" sldId="431"/>
            <ac:grpSpMk id="473" creationId="{6CE3495F-CCF0-8B38-1A0C-79F6CA8C456F}"/>
          </ac:grpSpMkLst>
        </pc:grpChg>
        <pc:grpChg chg="del mod">
          <ac:chgData name="Tim Cook" userId="d1c7cfb340f2c7ab" providerId="LiveId" clId="{79928295-FF6A-4525-AB99-74A06BEA54C5}" dt="2023-03-12T23:22:18.600" v="769"/>
          <ac:grpSpMkLst>
            <pc:docMk/>
            <pc:sldMk cId="354771150" sldId="431"/>
            <ac:grpSpMk id="480" creationId="{18AAB728-9C43-25C5-EC24-071793DA0A00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89" creationId="{759411F9-24F1-76B4-A8CB-033F9DB057D4}"/>
          </ac:grpSpMkLst>
        </pc:grpChg>
        <pc:grpChg chg="mod">
          <ac:chgData name="Tim Cook" userId="d1c7cfb340f2c7ab" providerId="LiveId" clId="{79928295-FF6A-4525-AB99-74A06BEA54C5}" dt="2023-03-12T23:23:00.231" v="781"/>
          <ac:grpSpMkLst>
            <pc:docMk/>
            <pc:sldMk cId="354771150" sldId="431"/>
            <ac:grpSpMk id="490" creationId="{8879C09E-E891-DB4D-2F56-085277619E76}"/>
          </ac:grpSpMkLst>
        </pc:grpChg>
        <pc:grpChg chg="del mod">
          <ac:chgData name="Tim Cook" userId="d1c7cfb340f2c7ab" providerId="LiveId" clId="{79928295-FF6A-4525-AB99-74A06BEA54C5}" dt="2023-03-12T23:23:04.845" v="793"/>
          <ac:grpSpMkLst>
            <pc:docMk/>
            <pc:sldMk cId="354771150" sldId="431"/>
            <ac:grpSpMk id="498" creationId="{C969558D-9866-E456-4665-DF8EFB83F7C2}"/>
          </ac:grpSpMkLst>
        </pc:grpChg>
        <pc:grpChg chg="mod">
          <ac:chgData name="Tim Cook" userId="d1c7cfb340f2c7ab" providerId="LiveId" clId="{79928295-FF6A-4525-AB99-74A06BEA54C5}" dt="2023-03-12T23:23:05.132" v="794"/>
          <ac:grpSpMkLst>
            <pc:docMk/>
            <pc:sldMk cId="354771150" sldId="431"/>
            <ac:grpSpMk id="502" creationId="{8C7AF20C-C362-747E-1BB0-A500DCACF6DF}"/>
          </ac:grpSpMkLst>
        </pc:grpChg>
        <pc:grpChg chg="del mod">
          <ac:chgData name="Tim Cook" userId="d1c7cfb340f2c7ab" providerId="LiveId" clId="{79928295-FF6A-4525-AB99-74A06BEA54C5}" dt="2023-03-13T00:22:21.334" v="1743"/>
          <ac:grpSpMkLst>
            <pc:docMk/>
            <pc:sldMk cId="354771150" sldId="431"/>
            <ac:grpSpMk id="507" creationId="{3A578EDB-80B1-982C-E0DE-BA6082899098}"/>
          </ac:grpSpMkLst>
        </pc:grpChg>
        <pc:grpChg chg="del mod">
          <ac:chgData name="Tim Cook" userId="d1c7cfb340f2c7ab" providerId="LiveId" clId="{79928295-FF6A-4525-AB99-74A06BEA54C5}" dt="2023-03-13T00:22:21.334" v="1750"/>
          <ac:grpSpMkLst>
            <pc:docMk/>
            <pc:sldMk cId="354771150" sldId="431"/>
            <ac:grpSpMk id="515" creationId="{372F1CFC-BC96-8EB6-5D3F-B75D87C3705C}"/>
          </ac:grpSpMkLst>
        </pc:grpChg>
        <pc:grpChg chg="del mod">
          <ac:chgData name="Tim Cook" userId="d1c7cfb340f2c7ab" providerId="LiveId" clId="{79928295-FF6A-4525-AB99-74A06BEA54C5}" dt="2023-03-13T00:22:21.334" v="1748"/>
          <ac:grpSpMkLst>
            <pc:docMk/>
            <pc:sldMk cId="354771150" sldId="431"/>
            <ac:grpSpMk id="516" creationId="{AA56A7EE-B86E-5A97-34CD-DB79A7796A35}"/>
          </ac:grpSpMkLst>
        </pc:grpChg>
        <pc:grpChg chg="del mod">
          <ac:chgData name="Tim Cook" userId="d1c7cfb340f2c7ab" providerId="LiveId" clId="{79928295-FF6A-4525-AB99-74A06BEA54C5}" dt="2023-03-13T00:22:21.334" v="1749"/>
          <ac:grpSpMkLst>
            <pc:docMk/>
            <pc:sldMk cId="354771150" sldId="431"/>
            <ac:grpSpMk id="529" creationId="{CD45AF6A-5202-FC42-0FA3-D2BA13AAFF19}"/>
          </ac:grpSpMkLst>
        </pc:grpChg>
        <pc:grpChg chg="del mod">
          <ac:chgData name="Tim Cook" userId="d1c7cfb340f2c7ab" providerId="LiveId" clId="{79928295-FF6A-4525-AB99-74A06BEA54C5}" dt="2023-03-13T00:22:21.334" v="1751"/>
          <ac:grpSpMkLst>
            <pc:docMk/>
            <pc:sldMk cId="354771150" sldId="431"/>
            <ac:grpSpMk id="530" creationId="{8BBD6326-4F15-4A48-8B09-4FFB0BD8872A}"/>
          </ac:grpSpMkLst>
        </pc:grpChg>
        <pc:grpChg chg="del mod">
          <ac:chgData name="Tim Cook" userId="d1c7cfb340f2c7ab" providerId="LiveId" clId="{79928295-FF6A-4525-AB99-74A06BEA54C5}" dt="2023-03-13T00:22:21.334" v="1756"/>
          <ac:grpSpMkLst>
            <pc:docMk/>
            <pc:sldMk cId="354771150" sldId="431"/>
            <ac:grpSpMk id="531" creationId="{99B3BD5F-92B9-E46E-B58E-FA7E4AFB6205}"/>
          </ac:grpSpMkLst>
        </pc:grpChg>
        <pc:grpChg chg="del mod">
          <ac:chgData name="Tim Cook" userId="d1c7cfb340f2c7ab" providerId="LiveId" clId="{79928295-FF6A-4525-AB99-74A06BEA54C5}" dt="2023-03-12T23:23:41.932" v="828"/>
          <ac:grpSpMkLst>
            <pc:docMk/>
            <pc:sldMk cId="354771150" sldId="431"/>
            <ac:grpSpMk id="536" creationId="{6445680C-655B-3692-BF26-A25A4F785202}"/>
          </ac:grpSpMkLst>
        </pc:grpChg>
        <pc:grpChg chg="del mod">
          <ac:chgData name="Tim Cook" userId="d1c7cfb340f2c7ab" providerId="LiveId" clId="{79928295-FF6A-4525-AB99-74A06BEA54C5}" dt="2023-03-12T23:23:40.337" v="826"/>
          <ac:grpSpMkLst>
            <pc:docMk/>
            <pc:sldMk cId="354771150" sldId="431"/>
            <ac:grpSpMk id="537" creationId="{74628A5A-0BE9-06A9-E469-82FD91A57342}"/>
          </ac:grpSpMkLst>
        </pc:grpChg>
        <pc:inkChg chg="add del">
          <ac:chgData name="Tim Cook" userId="d1c7cfb340f2c7ab" providerId="LiveId" clId="{79928295-FF6A-4525-AB99-74A06BEA54C5}" dt="2023-03-12T23:13:40.519" v="101"/>
          <ac:inkMkLst>
            <pc:docMk/>
            <pc:sldMk cId="354771150" sldId="431"/>
            <ac:inkMk id="3" creationId="{6072CED1-027B-710C-BA2D-1DC7AB8B166A}"/>
          </ac:inkMkLst>
        </pc:inkChg>
        <pc:inkChg chg="add del">
          <ac:chgData name="Tim Cook" userId="d1c7cfb340f2c7ab" providerId="LiveId" clId="{79928295-FF6A-4525-AB99-74A06BEA54C5}" dt="2023-03-12T23:13:43.928" v="103"/>
          <ac:inkMkLst>
            <pc:docMk/>
            <pc:sldMk cId="354771150" sldId="431"/>
            <ac:inkMk id="4" creationId="{99AE0F56-E11B-6444-55FB-72192F60C1DD}"/>
          </ac:inkMkLst>
        </pc:inkChg>
        <pc:inkChg chg="add del mod">
          <ac:chgData name="Tim Cook" userId="d1c7cfb340f2c7ab" providerId="LiveId" clId="{79928295-FF6A-4525-AB99-74A06BEA54C5}" dt="2023-03-12T23:13:48.835" v="112"/>
          <ac:inkMkLst>
            <pc:docMk/>
            <pc:sldMk cId="354771150" sldId="431"/>
            <ac:inkMk id="5" creationId="{0D5D4B7A-93E6-4FF4-F6E4-18ED819C6020}"/>
          </ac:inkMkLst>
        </pc:inkChg>
        <pc:inkChg chg="add del mod">
          <ac:chgData name="Tim Cook" userId="d1c7cfb340f2c7ab" providerId="LiveId" clId="{79928295-FF6A-4525-AB99-74A06BEA54C5}" dt="2023-03-12T23:13:48.835" v="109"/>
          <ac:inkMkLst>
            <pc:docMk/>
            <pc:sldMk cId="354771150" sldId="431"/>
            <ac:inkMk id="6" creationId="{2423CE17-CA94-7254-7686-D2BCAD373F9C}"/>
          </ac:inkMkLst>
        </pc:inkChg>
        <pc:inkChg chg="add del mod">
          <ac:chgData name="Tim Cook" userId="d1c7cfb340f2c7ab" providerId="LiveId" clId="{79928295-FF6A-4525-AB99-74A06BEA54C5}" dt="2023-03-12T23:13:48.835" v="110"/>
          <ac:inkMkLst>
            <pc:docMk/>
            <pc:sldMk cId="354771150" sldId="431"/>
            <ac:inkMk id="7" creationId="{A7D646BA-C282-8C3D-9075-2F7988A591D5}"/>
          </ac:inkMkLst>
        </pc:inkChg>
        <pc:inkChg chg="add del mod">
          <ac:chgData name="Tim Cook" userId="d1c7cfb340f2c7ab" providerId="LiveId" clId="{79928295-FF6A-4525-AB99-74A06BEA54C5}" dt="2023-03-12T23:13:48.835" v="111"/>
          <ac:inkMkLst>
            <pc:docMk/>
            <pc:sldMk cId="354771150" sldId="431"/>
            <ac:inkMk id="8" creationId="{9D0AF814-1FC8-9307-795B-E1F08415A253}"/>
          </ac:inkMkLst>
        </pc:inkChg>
        <pc:inkChg chg="add del mod">
          <ac:chgData name="Tim Cook" userId="d1c7cfb340f2c7ab" providerId="LiveId" clId="{79928295-FF6A-4525-AB99-74A06BEA54C5}" dt="2023-03-12T23:13:58.671" v="127"/>
          <ac:inkMkLst>
            <pc:docMk/>
            <pc:sldMk cId="354771150" sldId="431"/>
            <ac:inkMk id="10" creationId="{D7F2F787-CD05-2156-475D-570174380D7E}"/>
          </ac:inkMkLst>
        </pc:inkChg>
        <pc:inkChg chg="add del mod">
          <ac:chgData name="Tim Cook" userId="d1c7cfb340f2c7ab" providerId="LiveId" clId="{79928295-FF6A-4525-AB99-74A06BEA54C5}" dt="2023-03-12T23:13:58.671" v="131"/>
          <ac:inkMkLst>
            <pc:docMk/>
            <pc:sldMk cId="354771150" sldId="431"/>
            <ac:inkMk id="11" creationId="{B34F66FD-8B0B-3CB1-FC1C-783C05D7C5E4}"/>
          </ac:inkMkLst>
        </pc:inkChg>
        <pc:inkChg chg="add del mod">
          <ac:chgData name="Tim Cook" userId="d1c7cfb340f2c7ab" providerId="LiveId" clId="{79928295-FF6A-4525-AB99-74A06BEA54C5}" dt="2023-03-12T23:13:58.671" v="128"/>
          <ac:inkMkLst>
            <pc:docMk/>
            <pc:sldMk cId="354771150" sldId="431"/>
            <ac:inkMk id="12" creationId="{CA31CCEF-20E3-8BFE-4507-373DBCAC5F53}"/>
          </ac:inkMkLst>
        </pc:inkChg>
        <pc:inkChg chg="add del mod">
          <ac:chgData name="Tim Cook" userId="d1c7cfb340f2c7ab" providerId="LiveId" clId="{79928295-FF6A-4525-AB99-74A06BEA54C5}" dt="2023-03-12T23:13:58.671" v="129"/>
          <ac:inkMkLst>
            <pc:docMk/>
            <pc:sldMk cId="354771150" sldId="431"/>
            <ac:inkMk id="13" creationId="{399C9083-BDE7-B160-4920-84A4B94F738E}"/>
          </ac:inkMkLst>
        </pc:inkChg>
        <pc:inkChg chg="add del mod">
          <ac:chgData name="Tim Cook" userId="d1c7cfb340f2c7ab" providerId="LiveId" clId="{79928295-FF6A-4525-AB99-74A06BEA54C5}" dt="2023-03-12T23:13:58.663" v="125"/>
          <ac:inkMkLst>
            <pc:docMk/>
            <pc:sldMk cId="354771150" sldId="431"/>
            <ac:inkMk id="14" creationId="{25D97F82-049D-8E96-D1E4-8D44E9D94933}"/>
          </ac:inkMkLst>
        </pc:inkChg>
        <pc:inkChg chg="add del mod">
          <ac:chgData name="Tim Cook" userId="d1c7cfb340f2c7ab" providerId="LiveId" clId="{79928295-FF6A-4525-AB99-74A06BEA54C5}" dt="2023-03-12T23:13:58.671" v="130"/>
          <ac:inkMkLst>
            <pc:docMk/>
            <pc:sldMk cId="354771150" sldId="431"/>
            <ac:inkMk id="16" creationId="{1731FA41-B009-67F0-D810-788D306A1AC5}"/>
          </ac:inkMkLst>
        </pc:inkChg>
        <pc:inkChg chg="add del mod">
          <ac:chgData name="Tim Cook" userId="d1c7cfb340f2c7ab" providerId="LiveId" clId="{79928295-FF6A-4525-AB99-74A06BEA54C5}" dt="2023-03-12T23:13:58.671" v="126"/>
          <ac:inkMkLst>
            <pc:docMk/>
            <pc:sldMk cId="354771150" sldId="431"/>
            <ac:inkMk id="17" creationId="{37802075-7948-9F0D-0750-31CAD2715DCC}"/>
          </ac:inkMkLst>
        </pc:inkChg>
        <pc:inkChg chg="add del mod">
          <ac:chgData name="Tim Cook" userId="d1c7cfb340f2c7ab" providerId="LiveId" clId="{79928295-FF6A-4525-AB99-74A06BEA54C5}" dt="2023-03-12T23:13:58.671" v="133"/>
          <ac:inkMkLst>
            <pc:docMk/>
            <pc:sldMk cId="354771150" sldId="431"/>
            <ac:inkMk id="19" creationId="{54A8E86A-3634-9A65-6C77-7324CC98F906}"/>
          </ac:inkMkLst>
        </pc:inkChg>
        <pc:inkChg chg="add del mod">
          <ac:chgData name="Tim Cook" userId="d1c7cfb340f2c7ab" providerId="LiveId" clId="{79928295-FF6A-4525-AB99-74A06BEA54C5}" dt="2023-03-12T23:13:58.671" v="132"/>
          <ac:inkMkLst>
            <pc:docMk/>
            <pc:sldMk cId="354771150" sldId="431"/>
            <ac:inkMk id="20" creationId="{6F5D9252-C3D4-D3B8-D290-C03020D1FA7A}"/>
          </ac:inkMkLst>
        </pc:inkChg>
        <pc:inkChg chg="add del">
          <ac:chgData name="Tim Cook" userId="d1c7cfb340f2c7ab" providerId="LiveId" clId="{79928295-FF6A-4525-AB99-74A06BEA54C5}" dt="2023-03-12T23:14:07.137" v="144"/>
          <ac:inkMkLst>
            <pc:docMk/>
            <pc:sldMk cId="354771150" sldId="431"/>
            <ac:inkMk id="22" creationId="{DABDE2B0-60C3-18D0-0437-1A8EF0A5822C}"/>
          </ac:inkMkLst>
        </pc:inkChg>
        <pc:inkChg chg="add del">
          <ac:chgData name="Tim Cook" userId="d1c7cfb340f2c7ab" providerId="LiveId" clId="{79928295-FF6A-4525-AB99-74A06BEA54C5}" dt="2023-03-12T23:14:07.137" v="145"/>
          <ac:inkMkLst>
            <pc:docMk/>
            <pc:sldMk cId="354771150" sldId="431"/>
            <ac:inkMk id="23" creationId="{4B345506-54BC-0B60-7299-F4C335500C7E}"/>
          </ac:inkMkLst>
        </pc:inkChg>
        <pc:inkChg chg="add del">
          <ac:chgData name="Tim Cook" userId="d1c7cfb340f2c7ab" providerId="LiveId" clId="{79928295-FF6A-4525-AB99-74A06BEA54C5}" dt="2023-03-12T23:14:43.785" v="146"/>
          <ac:inkMkLst>
            <pc:docMk/>
            <pc:sldMk cId="354771150" sldId="431"/>
            <ac:inkMk id="24" creationId="{EA8DA827-83D0-28D7-8A58-2BF76F776C2F}"/>
          </ac:inkMkLst>
        </pc:inkChg>
        <pc:inkChg chg="add del mod">
          <ac:chgData name="Tim Cook" userId="d1c7cfb340f2c7ab" providerId="LiveId" clId="{79928295-FF6A-4525-AB99-74A06BEA54C5}" dt="2023-03-12T23:14:43.785" v="147"/>
          <ac:inkMkLst>
            <pc:docMk/>
            <pc:sldMk cId="354771150" sldId="431"/>
            <ac:inkMk id="25" creationId="{DFEFC404-31D7-3090-D998-9D76E3DD4CFB}"/>
          </ac:inkMkLst>
        </pc:inkChg>
        <pc:inkChg chg="add del mod">
          <ac:chgData name="Tim Cook" userId="d1c7cfb340f2c7ab" providerId="LiveId" clId="{79928295-FF6A-4525-AB99-74A06BEA54C5}" dt="2023-03-12T23:14:44.085" v="148"/>
          <ac:inkMkLst>
            <pc:docMk/>
            <pc:sldMk cId="354771150" sldId="431"/>
            <ac:inkMk id="26" creationId="{2060ED0A-0F02-E806-B23B-24C839985FB7}"/>
          </ac:inkMkLst>
        </pc:inkChg>
        <pc:inkChg chg="add del mod">
          <ac:chgData name="Tim Cook" userId="d1c7cfb340f2c7ab" providerId="LiveId" clId="{79928295-FF6A-4525-AB99-74A06BEA54C5}" dt="2023-03-12T23:14:44.085" v="149"/>
          <ac:inkMkLst>
            <pc:docMk/>
            <pc:sldMk cId="354771150" sldId="431"/>
            <ac:inkMk id="27" creationId="{82F2F644-B092-58F7-5FC0-9C701F84370C}"/>
          </ac:inkMkLst>
        </pc:inkChg>
        <pc:inkChg chg="add del mod">
          <ac:chgData name="Tim Cook" userId="d1c7cfb340f2c7ab" providerId="LiveId" clId="{79928295-FF6A-4525-AB99-74A06BEA54C5}" dt="2023-03-12T23:14:44.085" v="150"/>
          <ac:inkMkLst>
            <pc:docMk/>
            <pc:sldMk cId="354771150" sldId="431"/>
            <ac:inkMk id="28" creationId="{20C4B51D-B6C2-1257-FEB5-604238E2DB83}"/>
          </ac:inkMkLst>
        </pc:inkChg>
        <pc:inkChg chg="add del mod">
          <ac:chgData name="Tim Cook" userId="d1c7cfb340f2c7ab" providerId="LiveId" clId="{79928295-FF6A-4525-AB99-74A06BEA54C5}" dt="2023-03-12T23:14:44.896" v="152"/>
          <ac:inkMkLst>
            <pc:docMk/>
            <pc:sldMk cId="354771150" sldId="431"/>
            <ac:inkMk id="29" creationId="{770825D9-F6F8-2578-A956-FE5525F09BD4}"/>
          </ac:inkMkLst>
        </pc:inkChg>
        <pc:inkChg chg="add del mod">
          <ac:chgData name="Tim Cook" userId="d1c7cfb340f2c7ab" providerId="LiveId" clId="{79928295-FF6A-4525-AB99-74A06BEA54C5}" dt="2023-03-12T23:14:44.896" v="151"/>
          <ac:inkMkLst>
            <pc:docMk/>
            <pc:sldMk cId="354771150" sldId="431"/>
            <ac:inkMk id="30" creationId="{8DC301B9-9CD0-15CD-9E40-A3589396F12C}"/>
          </ac:inkMkLst>
        </pc:inkChg>
        <pc:inkChg chg="add del mod">
          <ac:chgData name="Tim Cook" userId="d1c7cfb340f2c7ab" providerId="LiveId" clId="{79928295-FF6A-4525-AB99-74A06BEA54C5}" dt="2023-03-12T23:15:10.414" v="193"/>
          <ac:inkMkLst>
            <pc:docMk/>
            <pc:sldMk cId="354771150" sldId="431"/>
            <ac:inkMk id="33" creationId="{3FF7B29D-92C4-242A-2FA3-8B540B60C34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4" creationId="{BC5FB8C3-4840-8447-671B-3B0C072694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5" creationId="{C8AB780E-0DDD-204B-DED2-0E1D6DF709E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6" creationId="{FC6FE938-E7FA-3687-34A5-117BB5DB5D9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7" creationId="{9BADFAC4-0D6C-2BD8-31BD-3579D8879D4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8" creationId="{A10F07CB-AA48-2A27-F92C-545C270318A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39" creationId="{7F0B3135-1430-8C5A-1702-5CB924FB7F21}"/>
          </ac:inkMkLst>
        </pc:inkChg>
        <pc:inkChg chg="add del mod">
          <ac:chgData name="Tim Cook" userId="d1c7cfb340f2c7ab" providerId="LiveId" clId="{79928295-FF6A-4525-AB99-74A06BEA54C5}" dt="2023-03-12T23:14:54.309" v="167"/>
          <ac:inkMkLst>
            <pc:docMk/>
            <pc:sldMk cId="354771150" sldId="431"/>
            <ac:inkMk id="42" creationId="{A21207A3-38A6-1ECE-7B7D-4B319A72AEAC}"/>
          </ac:inkMkLst>
        </pc:inkChg>
        <pc:inkChg chg="add del mod">
          <ac:chgData name="Tim Cook" userId="d1c7cfb340f2c7ab" providerId="LiveId" clId="{79928295-FF6A-4525-AB99-74A06BEA54C5}" dt="2023-03-12T23:14:54.309" v="165"/>
          <ac:inkMkLst>
            <pc:docMk/>
            <pc:sldMk cId="354771150" sldId="431"/>
            <ac:inkMk id="43" creationId="{FEE05CF6-EF0D-D8A5-8580-C8914A7EF807}"/>
          </ac:inkMkLst>
        </pc:inkChg>
        <pc:inkChg chg="add del mod">
          <ac:chgData name="Tim Cook" userId="d1c7cfb340f2c7ab" providerId="LiveId" clId="{79928295-FF6A-4525-AB99-74A06BEA54C5}" dt="2023-03-12T23:14:54.309" v="166"/>
          <ac:inkMkLst>
            <pc:docMk/>
            <pc:sldMk cId="354771150" sldId="431"/>
            <ac:inkMk id="44" creationId="{939C32E1-8210-A81A-92EA-D874ECC8A1F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6" creationId="{69A1371D-2236-6F75-7535-73C51BC8849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7" creationId="{5C8EC720-4D73-345F-B34F-330A71F7EFC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8" creationId="{E4099261-CBE1-B9D1-18B5-96D32F0B70E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49" creationId="{510CFDEF-A01B-C13D-8183-4E371E02AD91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0" creationId="{16AEDA59-6610-AE58-415B-2807F08B7C49}"/>
          </ac:inkMkLst>
        </pc:inkChg>
        <pc:inkChg chg="add del mod">
          <ac:chgData name="Tim Cook" userId="d1c7cfb340f2c7ab" providerId="LiveId" clId="{79928295-FF6A-4525-AB99-74A06BEA54C5}" dt="2023-03-12T23:15:00.075" v="181"/>
          <ac:inkMkLst>
            <pc:docMk/>
            <pc:sldMk cId="354771150" sldId="431"/>
            <ac:inkMk id="51" creationId="{ABF8DB83-730D-153B-E5B4-95191DE70B1C}"/>
          </ac:inkMkLst>
        </pc:inkChg>
        <pc:inkChg chg="add del mod">
          <ac:chgData name="Tim Cook" userId="d1c7cfb340f2c7ab" providerId="LiveId" clId="{79928295-FF6A-4525-AB99-74A06BEA54C5}" dt="2023-03-12T23:15:00.075" v="178"/>
          <ac:inkMkLst>
            <pc:docMk/>
            <pc:sldMk cId="354771150" sldId="431"/>
            <ac:inkMk id="52" creationId="{2DB68CF6-AF1C-D48B-0D53-A5E8D428E473}"/>
          </ac:inkMkLst>
        </pc:inkChg>
        <pc:inkChg chg="add del mod">
          <ac:chgData name="Tim Cook" userId="d1c7cfb340f2c7ab" providerId="LiveId" clId="{79928295-FF6A-4525-AB99-74A06BEA54C5}" dt="2023-03-12T23:15:00.075" v="180"/>
          <ac:inkMkLst>
            <pc:docMk/>
            <pc:sldMk cId="354771150" sldId="431"/>
            <ac:inkMk id="53" creationId="{54096236-CA68-ABA4-9E29-3938DAA8C93E}"/>
          </ac:inkMkLst>
        </pc:inkChg>
        <pc:inkChg chg="add del mod">
          <ac:chgData name="Tim Cook" userId="d1c7cfb340f2c7ab" providerId="LiveId" clId="{79928295-FF6A-4525-AB99-74A06BEA54C5}" dt="2023-03-12T23:15:00.075" v="179"/>
          <ac:inkMkLst>
            <pc:docMk/>
            <pc:sldMk cId="354771150" sldId="431"/>
            <ac:inkMk id="54" creationId="{0A849DB9-92A8-C30B-D58C-D035B4CEBE5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6" creationId="{A7191B2B-DE25-8D51-7160-9CEDE7A0904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7" creationId="{9B0ABF8F-C1AB-6943-C16A-B4FE6B12C51C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8" creationId="{E4C06E4A-2C04-25AC-F610-98724CE6F83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59" creationId="{E867FB84-0F82-A6A8-2E9D-861941F5FB0B}"/>
          </ac:inkMkLst>
        </pc:inkChg>
        <pc:inkChg chg="add del">
          <ac:chgData name="Tim Cook" userId="d1c7cfb340f2c7ab" providerId="LiveId" clId="{79928295-FF6A-4525-AB99-74A06BEA54C5}" dt="2023-03-12T23:15:05.524" v="190"/>
          <ac:inkMkLst>
            <pc:docMk/>
            <pc:sldMk cId="354771150" sldId="431"/>
            <ac:inkMk id="60" creationId="{8D34C0E2-7AF9-093A-77A5-9979FC94F448}"/>
          </ac:inkMkLst>
        </pc:inkChg>
        <pc:inkChg chg="add del">
          <ac:chgData name="Tim Cook" userId="d1c7cfb340f2c7ab" providerId="LiveId" clId="{79928295-FF6A-4525-AB99-74A06BEA54C5}" dt="2023-03-12T23:15:05.524" v="189"/>
          <ac:inkMkLst>
            <pc:docMk/>
            <pc:sldMk cId="354771150" sldId="431"/>
            <ac:inkMk id="61" creationId="{A42BE7C9-CAD9-38F4-1197-DE0EE44ECE1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3" creationId="{533C2B14-E6E1-2764-D84A-0A4B10F045D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4" creationId="{E240CE44-573A-DE4D-B50C-91C266CB9CBD}"/>
          </ac:inkMkLst>
        </pc:inkChg>
        <pc:inkChg chg="add del">
          <ac:chgData name="Tim Cook" userId="d1c7cfb340f2c7ab" providerId="LiveId" clId="{79928295-FF6A-4525-AB99-74A06BEA54C5}" dt="2023-03-12T23:15:12.836" v="195"/>
          <ac:inkMkLst>
            <pc:docMk/>
            <pc:sldMk cId="354771150" sldId="431"/>
            <ac:inkMk id="65" creationId="{C1F3398B-4A92-FCE9-211D-BB625C4017E8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6" creationId="{E202C250-B7E0-C9D2-7719-A3ABA6B5885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67" creationId="{32F08687-F9C5-9450-C8FE-7194F2D1A3DE}"/>
          </ac:inkMkLst>
        </pc:inkChg>
        <pc:inkChg chg="add del">
          <ac:chgData name="Tim Cook" userId="d1c7cfb340f2c7ab" providerId="LiveId" clId="{79928295-FF6A-4525-AB99-74A06BEA54C5}" dt="2023-03-12T23:15:20.269" v="203"/>
          <ac:inkMkLst>
            <pc:docMk/>
            <pc:sldMk cId="354771150" sldId="431"/>
            <ac:inkMk id="68" creationId="{BEC88168-6AD8-890B-9B58-C2302491EB0B}"/>
          </ac:inkMkLst>
        </pc:inkChg>
        <pc:inkChg chg="add del">
          <ac:chgData name="Tim Cook" userId="d1c7cfb340f2c7ab" providerId="LiveId" clId="{79928295-FF6A-4525-AB99-74A06BEA54C5}" dt="2023-03-12T23:15:19.789" v="202"/>
          <ac:inkMkLst>
            <pc:docMk/>
            <pc:sldMk cId="354771150" sldId="431"/>
            <ac:inkMk id="69" creationId="{71EDF1B1-8327-02B6-DFA3-A08613B70C34}"/>
          </ac:inkMkLst>
        </pc:inkChg>
        <pc:inkChg chg="add del">
          <ac:chgData name="Tim Cook" userId="d1c7cfb340f2c7ab" providerId="LiveId" clId="{79928295-FF6A-4525-AB99-74A06BEA54C5}" dt="2023-03-12T23:15:19.789" v="201"/>
          <ac:inkMkLst>
            <pc:docMk/>
            <pc:sldMk cId="354771150" sldId="431"/>
            <ac:inkMk id="70" creationId="{7029F694-F0C5-7868-3791-D5D4384E0EBE}"/>
          </ac:inkMkLst>
        </pc:inkChg>
        <pc:inkChg chg="add del mod">
          <ac:chgData name="Tim Cook" userId="d1c7cfb340f2c7ab" providerId="LiveId" clId="{79928295-FF6A-4525-AB99-74A06BEA54C5}" dt="2023-03-12T23:15:24.143" v="209"/>
          <ac:inkMkLst>
            <pc:docMk/>
            <pc:sldMk cId="354771150" sldId="431"/>
            <ac:inkMk id="71" creationId="{82BD060C-0DCE-22E6-0D1B-3AEBE75E9BCD}"/>
          </ac:inkMkLst>
        </pc:inkChg>
        <pc:inkChg chg="add del mod">
          <ac:chgData name="Tim Cook" userId="d1c7cfb340f2c7ab" providerId="LiveId" clId="{79928295-FF6A-4525-AB99-74A06BEA54C5}" dt="2023-03-12T23:15:24.668" v="210"/>
          <ac:inkMkLst>
            <pc:docMk/>
            <pc:sldMk cId="354771150" sldId="431"/>
            <ac:inkMk id="72" creationId="{1C37D704-0CF7-6F4C-95CD-683853060619}"/>
          </ac:inkMkLst>
        </pc:inkChg>
        <pc:inkChg chg="add del mod">
          <ac:chgData name="Tim Cook" userId="d1c7cfb340f2c7ab" providerId="LiveId" clId="{79928295-FF6A-4525-AB99-74A06BEA54C5}" dt="2023-03-12T23:15:24.143" v="208"/>
          <ac:inkMkLst>
            <pc:docMk/>
            <pc:sldMk cId="354771150" sldId="431"/>
            <ac:inkMk id="73" creationId="{F430A629-1974-B4F6-2880-4ED6B91D155F}"/>
          </ac:inkMkLst>
        </pc:inkChg>
        <pc:inkChg chg="add del mod">
          <ac:chgData name="Tim Cook" userId="d1c7cfb340f2c7ab" providerId="LiveId" clId="{79928295-FF6A-4525-AB99-74A06BEA54C5}" dt="2023-03-12T23:18:21.506" v="395"/>
          <ac:inkMkLst>
            <pc:docMk/>
            <pc:sldMk cId="354771150" sldId="431"/>
            <ac:inkMk id="75" creationId="{76268896-15CB-DC7B-4F40-4D400A53B680}"/>
          </ac:inkMkLst>
        </pc:inkChg>
        <pc:inkChg chg="add del mod">
          <ac:chgData name="Tim Cook" userId="d1c7cfb340f2c7ab" providerId="LiveId" clId="{79928295-FF6A-4525-AB99-74A06BEA54C5}" dt="2023-03-12T23:18:21.498" v="393"/>
          <ac:inkMkLst>
            <pc:docMk/>
            <pc:sldMk cId="354771150" sldId="431"/>
            <ac:inkMk id="76" creationId="{3027B53E-48CD-8800-1ED9-0E50B08FAB40}"/>
          </ac:inkMkLst>
        </pc:inkChg>
        <pc:inkChg chg="add del mod">
          <ac:chgData name="Tim Cook" userId="d1c7cfb340f2c7ab" providerId="LiveId" clId="{79928295-FF6A-4525-AB99-74A06BEA54C5}" dt="2023-03-12T23:18:21.506" v="396"/>
          <ac:inkMkLst>
            <pc:docMk/>
            <pc:sldMk cId="354771150" sldId="431"/>
            <ac:inkMk id="77" creationId="{E99791C1-C488-F0D5-AE1E-5B09BE79D2D4}"/>
          </ac:inkMkLst>
        </pc:inkChg>
        <pc:inkChg chg="add del mod">
          <ac:chgData name="Tim Cook" userId="d1c7cfb340f2c7ab" providerId="LiveId" clId="{79928295-FF6A-4525-AB99-74A06BEA54C5}" dt="2023-03-12T23:18:21.506" v="394"/>
          <ac:inkMkLst>
            <pc:docMk/>
            <pc:sldMk cId="354771150" sldId="431"/>
            <ac:inkMk id="78" creationId="{6172516B-A7C7-6B56-CABB-55ACB65D017D}"/>
          </ac:inkMkLst>
        </pc:inkChg>
        <pc:inkChg chg="add del mod">
          <ac:chgData name="Tim Cook" userId="d1c7cfb340f2c7ab" providerId="LiveId" clId="{79928295-FF6A-4525-AB99-74A06BEA54C5}" dt="2023-03-12T23:18:21.506" v="397"/>
          <ac:inkMkLst>
            <pc:docMk/>
            <pc:sldMk cId="354771150" sldId="431"/>
            <ac:inkMk id="79" creationId="{CF1EE54F-521D-FF9F-4B6B-31D26005AEAA}"/>
          </ac:inkMkLst>
        </pc:inkChg>
        <pc:inkChg chg="add del">
          <ac:chgData name="Tim Cook" userId="d1c7cfb340f2c7ab" providerId="LiveId" clId="{79928295-FF6A-4525-AB99-74A06BEA54C5}" dt="2023-03-12T23:15:29.142" v="219"/>
          <ac:inkMkLst>
            <pc:docMk/>
            <pc:sldMk cId="354771150" sldId="431"/>
            <ac:inkMk id="80" creationId="{D792EDA7-933B-1ED7-1716-39F703335706}"/>
          </ac:inkMkLst>
        </pc:inkChg>
        <pc:inkChg chg="add del">
          <ac:chgData name="Tim Cook" userId="d1c7cfb340f2c7ab" providerId="LiveId" clId="{79928295-FF6A-4525-AB99-74A06BEA54C5}" dt="2023-03-12T23:15:29.142" v="218"/>
          <ac:inkMkLst>
            <pc:docMk/>
            <pc:sldMk cId="354771150" sldId="431"/>
            <ac:inkMk id="81" creationId="{D49F9851-1D25-3461-4192-2E2980971875}"/>
          </ac:inkMkLst>
        </pc:inkChg>
        <pc:inkChg chg="add del mod">
          <ac:chgData name="Tim Cook" userId="d1c7cfb340f2c7ab" providerId="LiveId" clId="{79928295-FF6A-4525-AB99-74A06BEA54C5}" dt="2023-03-12T23:15:32.355" v="224"/>
          <ac:inkMkLst>
            <pc:docMk/>
            <pc:sldMk cId="354771150" sldId="431"/>
            <ac:inkMk id="83" creationId="{4BF0949F-F795-26DC-4CAE-984DC3597C45}"/>
          </ac:inkMkLst>
        </pc:inkChg>
        <pc:inkChg chg="add del mod">
          <ac:chgData name="Tim Cook" userId="d1c7cfb340f2c7ab" providerId="LiveId" clId="{79928295-FF6A-4525-AB99-74A06BEA54C5}" dt="2023-03-12T23:15:32.355" v="225"/>
          <ac:inkMkLst>
            <pc:docMk/>
            <pc:sldMk cId="354771150" sldId="431"/>
            <ac:inkMk id="84" creationId="{76660242-F3F7-CC1D-41E6-4E5D9CEB474F}"/>
          </ac:inkMkLst>
        </pc:inkChg>
        <pc:inkChg chg="add del mod">
          <ac:chgData name="Tim Cook" userId="d1c7cfb340f2c7ab" providerId="LiveId" clId="{79928295-FF6A-4525-AB99-74A06BEA54C5}" dt="2023-03-12T23:15:49.334" v="244"/>
          <ac:inkMkLst>
            <pc:docMk/>
            <pc:sldMk cId="354771150" sldId="431"/>
            <ac:inkMk id="86" creationId="{2544FDE4-1889-6DBE-D4E3-C91DBE3A04C3}"/>
          </ac:inkMkLst>
        </pc:inkChg>
        <pc:inkChg chg="add del mod">
          <ac:chgData name="Tim Cook" userId="d1c7cfb340f2c7ab" providerId="LiveId" clId="{79928295-FF6A-4525-AB99-74A06BEA54C5}" dt="2023-03-12T23:15:49.334" v="243"/>
          <ac:inkMkLst>
            <pc:docMk/>
            <pc:sldMk cId="354771150" sldId="431"/>
            <ac:inkMk id="87" creationId="{C0484421-363C-90E1-6AAB-87CC910D505D}"/>
          </ac:inkMkLst>
        </pc:inkChg>
        <pc:inkChg chg="add del mod">
          <ac:chgData name="Tim Cook" userId="d1c7cfb340f2c7ab" providerId="LiveId" clId="{79928295-FF6A-4525-AB99-74A06BEA54C5}" dt="2023-03-12T23:16:29.915" v="285"/>
          <ac:inkMkLst>
            <pc:docMk/>
            <pc:sldMk cId="354771150" sldId="431"/>
            <ac:inkMk id="89" creationId="{54042B3B-99F6-CE46-A500-F70718CE3500}"/>
          </ac:inkMkLst>
        </pc:inkChg>
        <pc:inkChg chg="add del mod">
          <ac:chgData name="Tim Cook" userId="d1c7cfb340f2c7ab" providerId="LiveId" clId="{79928295-FF6A-4525-AB99-74A06BEA54C5}" dt="2023-03-12T23:16:30.741" v="286"/>
          <ac:inkMkLst>
            <pc:docMk/>
            <pc:sldMk cId="354771150" sldId="431"/>
            <ac:inkMk id="90" creationId="{D5335C48-5E4F-F3F3-79C5-14C21D43DDB3}"/>
          </ac:inkMkLst>
        </pc:inkChg>
        <pc:inkChg chg="add del mod">
          <ac:chgData name="Tim Cook" userId="d1c7cfb340f2c7ab" providerId="LiveId" clId="{79928295-FF6A-4525-AB99-74A06BEA54C5}" dt="2023-03-12T23:16:28.278" v="283"/>
          <ac:inkMkLst>
            <pc:docMk/>
            <pc:sldMk cId="354771150" sldId="431"/>
            <ac:inkMk id="92" creationId="{73BB5704-4F40-2A0F-A90E-7AEF6A376A8B}"/>
          </ac:inkMkLst>
        </pc:inkChg>
        <pc:inkChg chg="add del mod">
          <ac:chgData name="Tim Cook" userId="d1c7cfb340f2c7ab" providerId="LiveId" clId="{79928295-FF6A-4525-AB99-74A06BEA54C5}" dt="2023-03-12T23:16:28.278" v="282"/>
          <ac:inkMkLst>
            <pc:docMk/>
            <pc:sldMk cId="354771150" sldId="431"/>
            <ac:inkMk id="93" creationId="{9FA5E484-FB3C-5B8A-F1AA-738644D5CA01}"/>
          </ac:inkMkLst>
        </pc:inkChg>
        <pc:inkChg chg="add del mod">
          <ac:chgData name="Tim Cook" userId="d1c7cfb340f2c7ab" providerId="LiveId" clId="{79928295-FF6A-4525-AB99-74A06BEA54C5}" dt="2023-03-12T23:16:28.040" v="281"/>
          <ac:inkMkLst>
            <pc:docMk/>
            <pc:sldMk cId="354771150" sldId="431"/>
            <ac:inkMk id="94" creationId="{29BD35E2-53A9-03D1-9A39-86F4771BAF74}"/>
          </ac:inkMkLst>
        </pc:inkChg>
        <pc:inkChg chg="add del mod">
          <ac:chgData name="Tim Cook" userId="d1c7cfb340f2c7ab" providerId="LiveId" clId="{79928295-FF6A-4525-AB99-74A06BEA54C5}" dt="2023-03-12T23:16:29.135" v="284"/>
          <ac:inkMkLst>
            <pc:docMk/>
            <pc:sldMk cId="354771150" sldId="431"/>
            <ac:inkMk id="95" creationId="{AB3EDB86-40F2-B68D-C831-30D28845ACBF}"/>
          </ac:inkMkLst>
        </pc:inkChg>
        <pc:inkChg chg="add del mod">
          <ac:chgData name="Tim Cook" userId="d1c7cfb340f2c7ab" providerId="LiveId" clId="{79928295-FF6A-4525-AB99-74A06BEA54C5}" dt="2023-03-12T23:16:27.756" v="278"/>
          <ac:inkMkLst>
            <pc:docMk/>
            <pc:sldMk cId="354771150" sldId="431"/>
            <ac:inkMk id="96" creationId="{001E5559-7C1D-BD6C-CC36-A75F40963E78}"/>
          </ac:inkMkLst>
        </pc:inkChg>
        <pc:inkChg chg="add del mod">
          <ac:chgData name="Tim Cook" userId="d1c7cfb340f2c7ab" providerId="LiveId" clId="{79928295-FF6A-4525-AB99-74A06BEA54C5}" dt="2023-03-12T23:16:27.756" v="279"/>
          <ac:inkMkLst>
            <pc:docMk/>
            <pc:sldMk cId="354771150" sldId="431"/>
            <ac:inkMk id="97" creationId="{433874EA-48B3-3A6D-B82A-AAA8603492E2}"/>
          </ac:inkMkLst>
        </pc:inkChg>
        <pc:inkChg chg="add del mod">
          <ac:chgData name="Tim Cook" userId="d1c7cfb340f2c7ab" providerId="LiveId" clId="{79928295-FF6A-4525-AB99-74A06BEA54C5}" dt="2023-03-12T23:16:27.756" v="280"/>
          <ac:inkMkLst>
            <pc:docMk/>
            <pc:sldMk cId="354771150" sldId="431"/>
            <ac:inkMk id="98" creationId="{74F4B63C-76E1-1511-B271-3D2D7B8D3CE0}"/>
          </ac:inkMkLst>
        </pc:inkChg>
        <pc:inkChg chg="add del mod">
          <ac:chgData name="Tim Cook" userId="d1c7cfb340f2c7ab" providerId="LiveId" clId="{79928295-FF6A-4525-AB99-74A06BEA54C5}" dt="2023-03-12T23:16:27.756" v="277"/>
          <ac:inkMkLst>
            <pc:docMk/>
            <pc:sldMk cId="354771150" sldId="431"/>
            <ac:inkMk id="99" creationId="{C4A377A9-44FD-C334-A0B1-2165AA5D4321}"/>
          </ac:inkMkLst>
        </pc:inkChg>
        <pc:inkChg chg="add del mod">
          <ac:chgData name="Tim Cook" userId="d1c7cfb340f2c7ab" providerId="LiveId" clId="{79928295-FF6A-4525-AB99-74A06BEA54C5}" dt="2023-03-12T23:15:49.334" v="245"/>
          <ac:inkMkLst>
            <pc:docMk/>
            <pc:sldMk cId="354771150" sldId="431"/>
            <ac:inkMk id="101" creationId="{A4AC5E00-98A2-5924-D464-F388CFC180E8}"/>
          </ac:inkMkLst>
        </pc:inkChg>
        <pc:inkChg chg="add del mod">
          <ac:chgData name="Tim Cook" userId="d1c7cfb340f2c7ab" providerId="LiveId" clId="{79928295-FF6A-4525-AB99-74A06BEA54C5}" dt="2023-03-12T23:16:38.895" v="297"/>
          <ac:inkMkLst>
            <pc:docMk/>
            <pc:sldMk cId="354771150" sldId="431"/>
            <ac:inkMk id="103" creationId="{D0FD4394-A7B3-CC2F-DFE5-DF12A745D96B}"/>
          </ac:inkMkLst>
        </pc:inkChg>
        <pc:inkChg chg="add del mod">
          <ac:chgData name="Tim Cook" userId="d1c7cfb340f2c7ab" providerId="LiveId" clId="{79928295-FF6A-4525-AB99-74A06BEA54C5}" dt="2023-03-12T23:16:38.308" v="296"/>
          <ac:inkMkLst>
            <pc:docMk/>
            <pc:sldMk cId="354771150" sldId="431"/>
            <ac:inkMk id="104" creationId="{3F75B660-8CC3-DE29-FB13-809C76A863E0}"/>
          </ac:inkMkLst>
        </pc:inkChg>
        <pc:inkChg chg="add del mod">
          <ac:chgData name="Tim Cook" userId="d1c7cfb340f2c7ab" providerId="LiveId" clId="{79928295-FF6A-4525-AB99-74A06BEA54C5}" dt="2023-03-12T23:16:38.308" v="295"/>
          <ac:inkMkLst>
            <pc:docMk/>
            <pc:sldMk cId="354771150" sldId="431"/>
            <ac:inkMk id="105" creationId="{AD8815CC-5B3A-9BB8-8E2B-419CA880ADBC}"/>
          </ac:inkMkLst>
        </pc:inkChg>
        <pc:inkChg chg="add del">
          <ac:chgData name="Tim Cook" userId="d1c7cfb340f2c7ab" providerId="LiveId" clId="{79928295-FF6A-4525-AB99-74A06BEA54C5}" dt="2023-03-12T23:16:00.445" v="251"/>
          <ac:inkMkLst>
            <pc:docMk/>
            <pc:sldMk cId="354771150" sldId="431"/>
            <ac:inkMk id="107" creationId="{BD37DA8A-3475-7C46-B36D-4F418BC73208}"/>
          </ac:inkMkLst>
        </pc:inkChg>
        <pc:inkChg chg="add del mod">
          <ac:chgData name="Tim Cook" userId="d1c7cfb340f2c7ab" providerId="LiveId" clId="{79928295-FF6A-4525-AB99-74A06BEA54C5}" dt="2023-03-12T23:17:03.993" v="329"/>
          <ac:inkMkLst>
            <pc:docMk/>
            <pc:sldMk cId="354771150" sldId="431"/>
            <ac:inkMk id="108" creationId="{53BA2F69-B7AD-2BAA-7734-C15F796D711A}"/>
          </ac:inkMkLst>
        </pc:inkChg>
        <pc:inkChg chg="add del mod">
          <ac:chgData name="Tim Cook" userId="d1c7cfb340f2c7ab" providerId="LiveId" clId="{79928295-FF6A-4525-AB99-74A06BEA54C5}" dt="2023-03-12T23:17:03.993" v="331"/>
          <ac:inkMkLst>
            <pc:docMk/>
            <pc:sldMk cId="354771150" sldId="431"/>
            <ac:inkMk id="109" creationId="{B82C095C-F05C-520A-CE8B-1F457976ADDA}"/>
          </ac:inkMkLst>
        </pc:inkChg>
        <pc:inkChg chg="add del mod">
          <ac:chgData name="Tim Cook" userId="d1c7cfb340f2c7ab" providerId="LiveId" clId="{79928295-FF6A-4525-AB99-74A06BEA54C5}" dt="2023-03-12T23:17:03.993" v="333"/>
          <ac:inkMkLst>
            <pc:docMk/>
            <pc:sldMk cId="354771150" sldId="431"/>
            <ac:inkMk id="110" creationId="{7B60A166-C352-C4B1-4F7D-E73A773E1AF3}"/>
          </ac:inkMkLst>
        </pc:inkChg>
        <pc:inkChg chg="add del mod">
          <ac:chgData name="Tim Cook" userId="d1c7cfb340f2c7ab" providerId="LiveId" clId="{79928295-FF6A-4525-AB99-74A06BEA54C5}" dt="2023-03-12T23:17:03.993" v="332"/>
          <ac:inkMkLst>
            <pc:docMk/>
            <pc:sldMk cId="354771150" sldId="431"/>
            <ac:inkMk id="111" creationId="{5B904CE7-BECB-CD14-A005-135A6AB8BAB1}"/>
          </ac:inkMkLst>
        </pc:inkChg>
        <pc:inkChg chg="add del mod">
          <ac:chgData name="Tim Cook" userId="d1c7cfb340f2c7ab" providerId="LiveId" clId="{79928295-FF6A-4525-AB99-74A06BEA54C5}" dt="2023-03-12T23:17:03.993" v="328"/>
          <ac:inkMkLst>
            <pc:docMk/>
            <pc:sldMk cId="354771150" sldId="431"/>
            <ac:inkMk id="112" creationId="{34900F98-D538-0169-64E6-635BE4C880D6}"/>
          </ac:inkMkLst>
        </pc:inkChg>
        <pc:inkChg chg="add del mod">
          <ac:chgData name="Tim Cook" userId="d1c7cfb340f2c7ab" providerId="LiveId" clId="{79928295-FF6A-4525-AB99-74A06BEA54C5}" dt="2023-03-12T23:17:03.993" v="334"/>
          <ac:inkMkLst>
            <pc:docMk/>
            <pc:sldMk cId="354771150" sldId="431"/>
            <ac:inkMk id="113" creationId="{6F5B7178-0A4B-5E54-79F5-D7D7B43C5535}"/>
          </ac:inkMkLst>
        </pc:inkChg>
        <pc:inkChg chg="add del mod">
          <ac:chgData name="Tim Cook" userId="d1c7cfb340f2c7ab" providerId="LiveId" clId="{79928295-FF6A-4525-AB99-74A06BEA54C5}" dt="2023-03-12T23:17:03.993" v="330"/>
          <ac:inkMkLst>
            <pc:docMk/>
            <pc:sldMk cId="354771150" sldId="431"/>
            <ac:inkMk id="115" creationId="{D0D21804-CBE8-D9D3-3903-5AA83E9243EA}"/>
          </ac:inkMkLst>
        </pc:inkChg>
        <pc:inkChg chg="add del mod">
          <ac:chgData name="Tim Cook" userId="d1c7cfb340f2c7ab" providerId="LiveId" clId="{79928295-FF6A-4525-AB99-74A06BEA54C5}" dt="2023-03-12T23:17:03.993" v="327"/>
          <ac:inkMkLst>
            <pc:docMk/>
            <pc:sldMk cId="354771150" sldId="431"/>
            <ac:inkMk id="116" creationId="{9289115D-5D79-6AE2-87C2-3689523DB5EC}"/>
          </ac:inkMkLst>
        </pc:inkChg>
        <pc:inkChg chg="add del mod">
          <ac:chgData name="Tim Cook" userId="d1c7cfb340f2c7ab" providerId="LiveId" clId="{79928295-FF6A-4525-AB99-74A06BEA54C5}" dt="2023-03-12T23:17:03.993" v="326"/>
          <ac:inkMkLst>
            <pc:docMk/>
            <pc:sldMk cId="354771150" sldId="431"/>
            <ac:inkMk id="117" creationId="{4FF5D125-55FD-570B-6E1C-EB703EA83C4D}"/>
          </ac:inkMkLst>
        </pc:inkChg>
        <pc:inkChg chg="add del mod">
          <ac:chgData name="Tim Cook" userId="d1c7cfb340f2c7ab" providerId="LiveId" clId="{79928295-FF6A-4525-AB99-74A06BEA54C5}" dt="2023-03-12T23:16:19.587" v="275"/>
          <ac:inkMkLst>
            <pc:docMk/>
            <pc:sldMk cId="354771150" sldId="431"/>
            <ac:inkMk id="119" creationId="{2F1D6EB2-2A29-C505-F723-3F25200FDB1D}"/>
          </ac:inkMkLst>
        </pc:inkChg>
        <pc:inkChg chg="add del mod">
          <ac:chgData name="Tim Cook" userId="d1c7cfb340f2c7ab" providerId="LiveId" clId="{79928295-FF6A-4525-AB99-74A06BEA54C5}" dt="2023-03-12T23:16:19.587" v="276"/>
          <ac:inkMkLst>
            <pc:docMk/>
            <pc:sldMk cId="354771150" sldId="431"/>
            <ac:inkMk id="120" creationId="{07FBF35C-56DE-12D1-468B-A4A15008B153}"/>
          </ac:inkMkLst>
        </pc:inkChg>
        <pc:inkChg chg="add del mod">
          <ac:chgData name="Tim Cook" userId="d1c7cfb340f2c7ab" providerId="LiveId" clId="{79928295-FF6A-4525-AB99-74A06BEA54C5}" dt="2023-03-12T23:16:17.079" v="271"/>
          <ac:inkMkLst>
            <pc:docMk/>
            <pc:sldMk cId="354771150" sldId="431"/>
            <ac:inkMk id="122" creationId="{B480E2B5-1574-8763-1037-C446D24CFD5D}"/>
          </ac:inkMkLst>
        </pc:inkChg>
        <pc:inkChg chg="add del mod">
          <ac:chgData name="Tim Cook" userId="d1c7cfb340f2c7ab" providerId="LiveId" clId="{79928295-FF6A-4525-AB99-74A06BEA54C5}" dt="2023-03-12T23:16:17.079" v="272"/>
          <ac:inkMkLst>
            <pc:docMk/>
            <pc:sldMk cId="354771150" sldId="431"/>
            <ac:inkMk id="123" creationId="{13F510EA-363F-5683-FB50-6B3D7ACEBAB0}"/>
          </ac:inkMkLst>
        </pc:inkChg>
        <pc:inkChg chg="add del mod">
          <ac:chgData name="Tim Cook" userId="d1c7cfb340f2c7ab" providerId="LiveId" clId="{79928295-FF6A-4525-AB99-74A06BEA54C5}" dt="2023-03-12T23:16:17.591" v="274"/>
          <ac:inkMkLst>
            <pc:docMk/>
            <pc:sldMk cId="354771150" sldId="431"/>
            <ac:inkMk id="124" creationId="{A27C3BF5-8773-6241-979B-2D2E4BB8EA6A}"/>
          </ac:inkMkLst>
        </pc:inkChg>
        <pc:inkChg chg="add del mod">
          <ac:chgData name="Tim Cook" userId="d1c7cfb340f2c7ab" providerId="LiveId" clId="{79928295-FF6A-4525-AB99-74A06BEA54C5}" dt="2023-03-12T23:16:17.380" v="273"/>
          <ac:inkMkLst>
            <pc:docMk/>
            <pc:sldMk cId="354771150" sldId="431"/>
            <ac:inkMk id="125" creationId="{36031E1D-FA04-F63D-2098-044001267A58}"/>
          </ac:inkMkLst>
        </pc:inkChg>
        <pc:inkChg chg="add del mod">
          <ac:chgData name="Tim Cook" userId="d1c7cfb340f2c7ab" providerId="LiveId" clId="{79928295-FF6A-4525-AB99-74A06BEA54C5}" dt="2023-03-12T23:16:34.482" v="290"/>
          <ac:inkMkLst>
            <pc:docMk/>
            <pc:sldMk cId="354771150" sldId="431"/>
            <ac:inkMk id="127" creationId="{1ED6178D-E9B4-0DF6-2FE5-4BA2E9AC7C36}"/>
          </ac:inkMkLst>
        </pc:inkChg>
        <pc:inkChg chg="add del mod">
          <ac:chgData name="Tim Cook" userId="d1c7cfb340f2c7ab" providerId="LiveId" clId="{79928295-FF6A-4525-AB99-74A06BEA54C5}" dt="2023-03-12T23:16:34.482" v="291"/>
          <ac:inkMkLst>
            <pc:docMk/>
            <pc:sldMk cId="354771150" sldId="431"/>
            <ac:inkMk id="128" creationId="{D09B9593-44B3-AE3E-DA42-1069E787A26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0" creationId="{CBCD395B-5C6A-059B-6348-DF9456CFE3F0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1" creationId="{AFFD65F6-7E34-81A3-6044-0FBFE3FA64C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3" creationId="{26B55C49-BA18-9894-0EE6-B11F8783EF49}"/>
          </ac:inkMkLst>
        </pc:inkChg>
        <pc:inkChg chg="add del mod">
          <ac:chgData name="Tim Cook" userId="d1c7cfb340f2c7ab" providerId="LiveId" clId="{79928295-FF6A-4525-AB99-74A06BEA54C5}" dt="2023-03-12T23:17:21.669" v="344"/>
          <ac:inkMkLst>
            <pc:docMk/>
            <pc:sldMk cId="354771150" sldId="431"/>
            <ac:inkMk id="134" creationId="{B51F08BB-A939-76D0-9643-05B65B994D17}"/>
          </ac:inkMkLst>
        </pc:inkChg>
        <pc:inkChg chg="add del mod">
          <ac:chgData name="Tim Cook" userId="d1c7cfb340f2c7ab" providerId="LiveId" clId="{79928295-FF6A-4525-AB99-74A06BEA54C5}" dt="2023-03-12T23:17:26.096" v="346"/>
          <ac:inkMkLst>
            <pc:docMk/>
            <pc:sldMk cId="354771150" sldId="431"/>
            <ac:inkMk id="135" creationId="{C839D35F-AC33-FF79-2BED-3F7679327665}"/>
          </ac:inkMkLst>
        </pc:inkChg>
        <pc:inkChg chg="add del mod">
          <ac:chgData name="Tim Cook" userId="d1c7cfb340f2c7ab" providerId="LiveId" clId="{79928295-FF6A-4525-AB99-74A06BEA54C5}" dt="2023-03-12T23:17:21.669" v="343"/>
          <ac:inkMkLst>
            <pc:docMk/>
            <pc:sldMk cId="354771150" sldId="431"/>
            <ac:inkMk id="136" creationId="{1BE0320B-1431-E542-3A3A-38EF23FF7DD5}"/>
          </ac:inkMkLst>
        </pc:inkChg>
        <pc:inkChg chg="add del">
          <ac:chgData name="Tim Cook" userId="d1c7cfb340f2c7ab" providerId="LiveId" clId="{79928295-FF6A-4525-AB99-74A06BEA54C5}" dt="2023-03-12T23:16:46.178" v="304"/>
          <ac:inkMkLst>
            <pc:docMk/>
            <pc:sldMk cId="354771150" sldId="431"/>
            <ac:inkMk id="138" creationId="{ED51F4EA-C73F-2C0B-5B5C-424715B25D9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39" creationId="{8427A209-77B6-2EE2-E1DE-DB5D47B9BF4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0" creationId="{2AC143A0-958E-462D-0F9B-5C1F34E0395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2" creationId="{29885381-5563-29A2-5B85-6F422C000AE7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3" creationId="{5923548C-7FA1-3844-465B-541B9DEB7F66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4" creationId="{3897AB43-1E46-9033-35CD-4A9568EFE42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5" creationId="{4C6CA872-C358-09E5-814B-50905A6552F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6" creationId="{9A1A4383-84A4-7B74-E9FF-BD8035E05359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47" creationId="{2667A71D-F59E-3400-32EB-8CABB2C1580F}"/>
          </ac:inkMkLst>
        </pc:inkChg>
        <pc:inkChg chg="add del mod">
          <ac:chgData name="Tim Cook" userId="d1c7cfb340f2c7ab" providerId="LiveId" clId="{79928295-FF6A-4525-AB99-74A06BEA54C5}" dt="2023-03-12T23:16:56.641" v="320"/>
          <ac:inkMkLst>
            <pc:docMk/>
            <pc:sldMk cId="354771150" sldId="431"/>
            <ac:inkMk id="149" creationId="{9C6C970C-0807-5D37-C60C-8B1C2562695F}"/>
          </ac:inkMkLst>
        </pc:inkChg>
        <pc:inkChg chg="add del mod">
          <ac:chgData name="Tim Cook" userId="d1c7cfb340f2c7ab" providerId="LiveId" clId="{79928295-FF6A-4525-AB99-74A06BEA54C5}" dt="2023-03-12T23:16:56.641" v="319"/>
          <ac:inkMkLst>
            <pc:docMk/>
            <pc:sldMk cId="354771150" sldId="431"/>
            <ac:inkMk id="150" creationId="{F0BF2CB4-65EA-C269-7A07-9EBE931308E2}"/>
          </ac:inkMkLst>
        </pc:inkChg>
        <pc:inkChg chg="add del mod">
          <ac:chgData name="Tim Cook" userId="d1c7cfb340f2c7ab" providerId="LiveId" clId="{79928295-FF6A-4525-AB99-74A06BEA54C5}" dt="2023-03-12T23:16:56.641" v="321"/>
          <ac:inkMkLst>
            <pc:docMk/>
            <pc:sldMk cId="354771150" sldId="431"/>
            <ac:inkMk id="151" creationId="{8111972C-0AC4-171D-E7B0-DA5883F75A23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3" creationId="{5F32C4FC-73CB-B5BD-5DE8-CBF376823F4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4" creationId="{92E29D94-DC14-AA2B-9721-414BC46F295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55" creationId="{C52FC5BC-B44D-0752-959E-3AD9839782F0}"/>
          </ac:inkMkLst>
        </pc:inkChg>
        <pc:inkChg chg="add del mod">
          <ac:chgData name="Tim Cook" userId="d1c7cfb340f2c7ab" providerId="LiveId" clId="{79928295-FF6A-4525-AB99-74A06BEA54C5}" dt="2023-03-12T23:17:51.568" v="376"/>
          <ac:inkMkLst>
            <pc:docMk/>
            <pc:sldMk cId="354771150" sldId="431"/>
            <ac:inkMk id="157" creationId="{3FA1EDA7-378D-C6BF-004C-5324263F133B}"/>
          </ac:inkMkLst>
        </pc:inkChg>
        <pc:inkChg chg="add del mod">
          <ac:chgData name="Tim Cook" userId="d1c7cfb340f2c7ab" providerId="LiveId" clId="{79928295-FF6A-4525-AB99-74A06BEA54C5}" dt="2023-03-12T23:17:51.568" v="370"/>
          <ac:inkMkLst>
            <pc:docMk/>
            <pc:sldMk cId="354771150" sldId="431"/>
            <ac:inkMk id="158" creationId="{650A9B66-C03E-6972-631C-8599C3F1BA50}"/>
          </ac:inkMkLst>
        </pc:inkChg>
        <pc:inkChg chg="add del mod">
          <ac:chgData name="Tim Cook" userId="d1c7cfb340f2c7ab" providerId="LiveId" clId="{79928295-FF6A-4525-AB99-74A06BEA54C5}" dt="2023-03-12T23:17:51.568" v="372"/>
          <ac:inkMkLst>
            <pc:docMk/>
            <pc:sldMk cId="354771150" sldId="431"/>
            <ac:inkMk id="159" creationId="{02C727EB-9DF3-5CB3-8776-08239FA04273}"/>
          </ac:inkMkLst>
        </pc:inkChg>
        <pc:inkChg chg="add del mod">
          <ac:chgData name="Tim Cook" userId="d1c7cfb340f2c7ab" providerId="LiveId" clId="{79928295-FF6A-4525-AB99-74A06BEA54C5}" dt="2023-03-12T23:17:51.568" v="374"/>
          <ac:inkMkLst>
            <pc:docMk/>
            <pc:sldMk cId="354771150" sldId="431"/>
            <ac:inkMk id="160" creationId="{0A5D1303-573C-B4A9-019D-EA0E730714E0}"/>
          </ac:inkMkLst>
        </pc:inkChg>
        <pc:inkChg chg="add del mod">
          <ac:chgData name="Tim Cook" userId="d1c7cfb340f2c7ab" providerId="LiveId" clId="{79928295-FF6A-4525-AB99-74A06BEA54C5}" dt="2023-03-12T23:17:34.865" v="359"/>
          <ac:inkMkLst>
            <pc:docMk/>
            <pc:sldMk cId="354771150" sldId="431"/>
            <ac:inkMk id="161" creationId="{8B3AE302-6C48-A596-74F8-A87CAE02048F}"/>
          </ac:inkMkLst>
        </pc:inkChg>
        <pc:inkChg chg="add del mod">
          <ac:chgData name="Tim Cook" userId="d1c7cfb340f2c7ab" providerId="LiveId" clId="{79928295-FF6A-4525-AB99-74A06BEA54C5}" dt="2023-03-12T23:17:34.865" v="361"/>
          <ac:inkMkLst>
            <pc:docMk/>
            <pc:sldMk cId="354771150" sldId="431"/>
            <ac:inkMk id="162" creationId="{A96F7EB2-3522-2937-9F54-174325D83245}"/>
          </ac:inkMkLst>
        </pc:inkChg>
        <pc:inkChg chg="add del mod">
          <ac:chgData name="Tim Cook" userId="d1c7cfb340f2c7ab" providerId="LiveId" clId="{79928295-FF6A-4525-AB99-74A06BEA54C5}" dt="2023-03-12T23:17:34.865" v="360"/>
          <ac:inkMkLst>
            <pc:docMk/>
            <pc:sldMk cId="354771150" sldId="431"/>
            <ac:inkMk id="163" creationId="{1E1BF342-5F32-9227-3AF3-50CC1C882723}"/>
          </ac:inkMkLst>
        </pc:inkChg>
        <pc:inkChg chg="add del">
          <ac:chgData name="Tim Cook" userId="d1c7cfb340f2c7ab" providerId="LiveId" clId="{79928295-FF6A-4525-AB99-74A06BEA54C5}" dt="2023-03-12T23:17:26.096" v="347"/>
          <ac:inkMkLst>
            <pc:docMk/>
            <pc:sldMk cId="354771150" sldId="431"/>
            <ac:inkMk id="166" creationId="{4284DC5D-D834-B8F9-F816-E5D60AD4EDD5}"/>
          </ac:inkMkLst>
        </pc:inkChg>
        <pc:inkChg chg="add del mod">
          <ac:chgData name="Tim Cook" userId="d1c7cfb340f2c7ab" providerId="LiveId" clId="{79928295-FF6A-4525-AB99-74A06BEA54C5}" dt="2023-03-12T23:17:29.460" v="354"/>
          <ac:inkMkLst>
            <pc:docMk/>
            <pc:sldMk cId="354771150" sldId="431"/>
            <ac:inkMk id="167" creationId="{CA306DF4-DE83-9D36-A9F8-31F6382D8F0F}"/>
          </ac:inkMkLst>
        </pc:inkChg>
        <pc:inkChg chg="add del mod">
          <ac:chgData name="Tim Cook" userId="d1c7cfb340f2c7ab" providerId="LiveId" clId="{79928295-FF6A-4525-AB99-74A06BEA54C5}" dt="2023-03-12T23:17:29.460" v="353"/>
          <ac:inkMkLst>
            <pc:docMk/>
            <pc:sldMk cId="354771150" sldId="431"/>
            <ac:inkMk id="168" creationId="{23832C1E-293F-FCA4-CA12-1F2049BBDF13}"/>
          </ac:inkMkLst>
        </pc:inkChg>
        <pc:inkChg chg="add del mod">
          <ac:chgData name="Tim Cook" userId="d1c7cfb340f2c7ab" providerId="LiveId" clId="{79928295-FF6A-4525-AB99-74A06BEA54C5}" dt="2023-03-12T23:17:29.460" v="352"/>
          <ac:inkMkLst>
            <pc:docMk/>
            <pc:sldMk cId="354771150" sldId="431"/>
            <ac:inkMk id="169" creationId="{A234AB47-CC97-7052-B17B-34333F66CB1F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1" creationId="{72B37D4C-3C25-C6D6-686E-61D8206FA1A5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2" creationId="{3B556553-C651-55D3-4E05-FE192261C2B2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73" creationId="{428C9028-2D7B-6D05-A3A2-4DF8E20D9971}"/>
          </ac:inkMkLst>
        </pc:inkChg>
        <pc:inkChg chg="add del mod">
          <ac:chgData name="Tim Cook" userId="d1c7cfb340f2c7ab" providerId="LiveId" clId="{79928295-FF6A-4525-AB99-74A06BEA54C5}" dt="2023-03-12T23:17:51.568" v="373"/>
          <ac:inkMkLst>
            <pc:docMk/>
            <pc:sldMk cId="354771150" sldId="431"/>
            <ac:inkMk id="175" creationId="{A3DA9416-7702-8B19-475C-337E9B5951D4}"/>
          </ac:inkMkLst>
        </pc:inkChg>
        <pc:inkChg chg="add del mod">
          <ac:chgData name="Tim Cook" userId="d1c7cfb340f2c7ab" providerId="LiveId" clId="{79928295-FF6A-4525-AB99-74A06BEA54C5}" dt="2023-03-12T23:17:51.568" v="375"/>
          <ac:inkMkLst>
            <pc:docMk/>
            <pc:sldMk cId="354771150" sldId="431"/>
            <ac:inkMk id="176" creationId="{4A49057E-1C12-16F5-FC07-E8FF993F1085}"/>
          </ac:inkMkLst>
        </pc:inkChg>
        <pc:inkChg chg="add del mod">
          <ac:chgData name="Tim Cook" userId="d1c7cfb340f2c7ab" providerId="LiveId" clId="{79928295-FF6A-4525-AB99-74A06BEA54C5}" dt="2023-03-12T23:17:51.568" v="371"/>
          <ac:inkMkLst>
            <pc:docMk/>
            <pc:sldMk cId="354771150" sldId="431"/>
            <ac:inkMk id="177" creationId="{14AE7622-0322-CD9A-B707-8F3DB52B2284}"/>
          </ac:inkMkLst>
        </pc:inkChg>
        <pc:inkChg chg="add del">
          <ac:chgData name="Tim Cook" userId="d1c7cfb340f2c7ab" providerId="LiveId" clId="{79928295-FF6A-4525-AB99-74A06BEA54C5}" dt="2023-03-12T23:17:49.698" v="368"/>
          <ac:inkMkLst>
            <pc:docMk/>
            <pc:sldMk cId="354771150" sldId="431"/>
            <ac:inkMk id="179" creationId="{BA86F120-0797-3E84-70D1-003F5D6F2B7B}"/>
          </ac:inkMkLst>
        </pc:inkChg>
        <pc:inkChg chg="add del">
          <ac:chgData name="Tim Cook" userId="d1c7cfb340f2c7ab" providerId="LiveId" clId="{79928295-FF6A-4525-AB99-74A06BEA54C5}" dt="2023-03-12T23:17:49.698" v="369"/>
          <ac:inkMkLst>
            <pc:docMk/>
            <pc:sldMk cId="354771150" sldId="431"/>
            <ac:inkMk id="180" creationId="{9A41AE5E-B5A1-7483-F1B2-06F973447D55}"/>
          </ac:inkMkLst>
        </pc:inkChg>
        <pc:inkChg chg="add del mod">
          <ac:chgData name="Tim Cook" userId="d1c7cfb340f2c7ab" providerId="LiveId" clId="{79928295-FF6A-4525-AB99-74A06BEA54C5}" dt="2023-03-12T23:19:11.375" v="444"/>
          <ac:inkMkLst>
            <pc:docMk/>
            <pc:sldMk cId="354771150" sldId="431"/>
            <ac:inkMk id="181" creationId="{0B92AF1E-EF90-FAC2-75DD-6F00832BB025}"/>
          </ac:inkMkLst>
        </pc:inkChg>
        <pc:inkChg chg="add del mod">
          <ac:chgData name="Tim Cook" userId="d1c7cfb340f2c7ab" providerId="LiveId" clId="{79928295-FF6A-4525-AB99-74A06BEA54C5}" dt="2023-03-12T23:19:11.375" v="449"/>
          <ac:inkMkLst>
            <pc:docMk/>
            <pc:sldMk cId="354771150" sldId="431"/>
            <ac:inkMk id="182" creationId="{51202413-83D9-8CD2-8313-9DFA087B713E}"/>
          </ac:inkMkLst>
        </pc:inkChg>
        <pc:inkChg chg="add del mod">
          <ac:chgData name="Tim Cook" userId="d1c7cfb340f2c7ab" providerId="LiveId" clId="{79928295-FF6A-4525-AB99-74A06BEA54C5}" dt="2023-03-12T23:19:11.375" v="441"/>
          <ac:inkMkLst>
            <pc:docMk/>
            <pc:sldMk cId="354771150" sldId="431"/>
            <ac:inkMk id="183" creationId="{3FDF8A0D-F2CA-23EA-8AE0-6A4E2D590C7B}"/>
          </ac:inkMkLst>
        </pc:inkChg>
        <pc:inkChg chg="add del mod">
          <ac:chgData name="Tim Cook" userId="d1c7cfb340f2c7ab" providerId="LiveId" clId="{79928295-FF6A-4525-AB99-74A06BEA54C5}" dt="2023-03-12T23:19:11.375" v="445"/>
          <ac:inkMkLst>
            <pc:docMk/>
            <pc:sldMk cId="354771150" sldId="431"/>
            <ac:inkMk id="184" creationId="{233519A9-E072-E03A-0129-12E0730F1700}"/>
          </ac:inkMkLst>
        </pc:inkChg>
        <pc:inkChg chg="add del mod">
          <ac:chgData name="Tim Cook" userId="d1c7cfb340f2c7ab" providerId="LiveId" clId="{79928295-FF6A-4525-AB99-74A06BEA54C5}" dt="2023-03-12T23:19:11.375" v="447"/>
          <ac:inkMkLst>
            <pc:docMk/>
            <pc:sldMk cId="354771150" sldId="431"/>
            <ac:inkMk id="185" creationId="{E9A65D24-CE08-3A88-7550-598EDBA073F3}"/>
          </ac:inkMkLst>
        </pc:inkChg>
        <pc:inkChg chg="add del mod">
          <ac:chgData name="Tim Cook" userId="d1c7cfb340f2c7ab" providerId="LiveId" clId="{79928295-FF6A-4525-AB99-74A06BEA54C5}" dt="2023-03-12T23:19:11.375" v="440"/>
          <ac:inkMkLst>
            <pc:docMk/>
            <pc:sldMk cId="354771150" sldId="431"/>
            <ac:inkMk id="186" creationId="{C96279D5-43B3-F2EE-C330-DB2430362BE7}"/>
          </ac:inkMkLst>
        </pc:inkChg>
        <pc:inkChg chg="add del mod">
          <ac:chgData name="Tim Cook" userId="d1c7cfb340f2c7ab" providerId="LiveId" clId="{79928295-FF6A-4525-AB99-74A06BEA54C5}" dt="2023-03-12T23:19:11.375" v="446"/>
          <ac:inkMkLst>
            <pc:docMk/>
            <pc:sldMk cId="354771150" sldId="431"/>
            <ac:inkMk id="187" creationId="{23C94EB7-1524-3AD4-63EE-6A95605743CC}"/>
          </ac:inkMkLst>
        </pc:inkChg>
        <pc:inkChg chg="add del mod">
          <ac:chgData name="Tim Cook" userId="d1c7cfb340f2c7ab" providerId="LiveId" clId="{79928295-FF6A-4525-AB99-74A06BEA54C5}" dt="2023-03-12T23:19:11.375" v="448"/>
          <ac:inkMkLst>
            <pc:docMk/>
            <pc:sldMk cId="354771150" sldId="431"/>
            <ac:inkMk id="188" creationId="{8C4E6E68-5B65-0F0C-C7DB-90E2EF9B5345}"/>
          </ac:inkMkLst>
        </pc:inkChg>
        <pc:inkChg chg="add del mod">
          <ac:chgData name="Tim Cook" userId="d1c7cfb340f2c7ab" providerId="LiveId" clId="{79928295-FF6A-4525-AB99-74A06BEA54C5}" dt="2023-03-12T23:19:11.375" v="442"/>
          <ac:inkMkLst>
            <pc:docMk/>
            <pc:sldMk cId="354771150" sldId="431"/>
            <ac:inkMk id="189" creationId="{FE38FAB7-A1EF-10C6-FD65-A97E4A716CBE}"/>
          </ac:inkMkLst>
        </pc:inkChg>
        <pc:inkChg chg="add del mod">
          <ac:chgData name="Tim Cook" userId="d1c7cfb340f2c7ab" providerId="LiveId" clId="{79928295-FF6A-4525-AB99-74A06BEA54C5}" dt="2023-03-12T23:19:11.375" v="443"/>
          <ac:inkMkLst>
            <pc:docMk/>
            <pc:sldMk cId="354771150" sldId="431"/>
            <ac:inkMk id="190" creationId="{BBE127DF-7D1D-86DA-7EC9-80F342752017}"/>
          </ac:inkMkLst>
        </pc:inkChg>
        <pc:inkChg chg="add del">
          <ac:chgData name="Tim Cook" userId="d1c7cfb340f2c7ab" providerId="LiveId" clId="{79928295-FF6A-4525-AB99-74A06BEA54C5}" dt="2023-03-12T23:18:30.699" v="404"/>
          <ac:inkMkLst>
            <pc:docMk/>
            <pc:sldMk cId="354771150" sldId="431"/>
            <ac:inkMk id="192" creationId="{64E5A44B-F1B5-C5AC-9496-CA08901589C6}"/>
          </ac:inkMkLst>
        </pc:inkChg>
        <pc:inkChg chg="add del mod">
          <ac:chgData name="Tim Cook" userId="d1c7cfb340f2c7ab" providerId="LiveId" clId="{79928295-FF6A-4525-AB99-74A06BEA54C5}" dt="2023-03-12T23:19:09.264" v="439"/>
          <ac:inkMkLst>
            <pc:docMk/>
            <pc:sldMk cId="354771150" sldId="431"/>
            <ac:inkMk id="193" creationId="{B06C6D72-6287-61D8-086A-275FD7DF4E65}"/>
          </ac:inkMkLst>
        </pc:inkChg>
        <pc:inkChg chg="add del mod">
          <ac:chgData name="Tim Cook" userId="d1c7cfb340f2c7ab" providerId="LiveId" clId="{79928295-FF6A-4525-AB99-74A06BEA54C5}" dt="2023-03-12T23:19:09.264" v="436"/>
          <ac:inkMkLst>
            <pc:docMk/>
            <pc:sldMk cId="354771150" sldId="431"/>
            <ac:inkMk id="194" creationId="{2E497A6C-C7EF-6D33-4E7B-5456BCE3337E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6" creationId="{52F8C6F7-CBEA-20C0-AED1-C73A48BB166B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7" creationId="{3320ACA1-A86C-C249-07B1-0B8BCA72648D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8" creationId="{910CDEE2-3EFC-35AA-DEBC-C002B9204E3A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199" creationId="{2D174DA9-F2C3-00D5-0188-B99046374174}"/>
          </ac:inkMkLst>
        </pc:inkChg>
        <pc:inkChg chg="add mod">
          <ac:chgData name="Tim Cook" userId="d1c7cfb340f2c7ab" providerId="LiveId" clId="{79928295-FF6A-4525-AB99-74A06BEA54C5}" dt="2023-03-12T23:27:19.161" v="886" actId="1076"/>
          <ac:inkMkLst>
            <pc:docMk/>
            <pc:sldMk cId="354771150" sldId="431"/>
            <ac:inkMk id="200" creationId="{680CF267-ED2D-EC4B-D699-65C259CEF084}"/>
          </ac:inkMkLst>
        </pc:inkChg>
        <pc:inkChg chg="add del mod">
          <ac:chgData name="Tim Cook" userId="d1c7cfb340f2c7ab" providerId="LiveId" clId="{79928295-FF6A-4525-AB99-74A06BEA54C5}" dt="2023-03-12T23:18:34.328" v="409"/>
          <ac:inkMkLst>
            <pc:docMk/>
            <pc:sldMk cId="354771150" sldId="431"/>
            <ac:inkMk id="202" creationId="{39FA90D2-BC18-E11F-72F2-028A91DC8014}"/>
          </ac:inkMkLst>
        </pc:inkChg>
        <pc:inkChg chg="add del mod">
          <ac:chgData name="Tim Cook" userId="d1c7cfb340f2c7ab" providerId="LiveId" clId="{79928295-FF6A-4525-AB99-74A06BEA54C5}" dt="2023-03-12T23:18:34.770" v="410"/>
          <ac:inkMkLst>
            <pc:docMk/>
            <pc:sldMk cId="354771150" sldId="431"/>
            <ac:inkMk id="203" creationId="{75CDCC82-7EEA-7B81-2B7F-B2651E3350D9}"/>
          </ac:inkMkLst>
        </pc:inkChg>
        <pc:inkChg chg="add del mod">
          <ac:chgData name="Tim Cook" userId="d1c7cfb340f2c7ab" providerId="LiveId" clId="{79928295-FF6A-4525-AB99-74A06BEA54C5}" dt="2023-03-12T23:18:36.331" v="411"/>
          <ac:inkMkLst>
            <pc:docMk/>
            <pc:sldMk cId="354771150" sldId="431"/>
            <ac:inkMk id="204" creationId="{8E12677F-4A64-1016-FC0E-38D82A69FB1E}"/>
          </ac:inkMkLst>
        </pc:inkChg>
        <pc:inkChg chg="add del mod">
          <ac:chgData name="Tim Cook" userId="d1c7cfb340f2c7ab" providerId="LiveId" clId="{79928295-FF6A-4525-AB99-74A06BEA54C5}" dt="2023-03-12T23:19:09.264" v="437"/>
          <ac:inkMkLst>
            <pc:docMk/>
            <pc:sldMk cId="354771150" sldId="431"/>
            <ac:inkMk id="206" creationId="{878451E0-6FE9-72C6-9199-0B9D11D8B39C}"/>
          </ac:inkMkLst>
        </pc:inkChg>
        <pc:inkChg chg="add del mod">
          <ac:chgData name="Tim Cook" userId="d1c7cfb340f2c7ab" providerId="LiveId" clId="{79928295-FF6A-4525-AB99-74A06BEA54C5}" dt="2023-03-12T23:19:09.264" v="438"/>
          <ac:inkMkLst>
            <pc:docMk/>
            <pc:sldMk cId="354771150" sldId="431"/>
            <ac:inkMk id="207" creationId="{581304CB-B770-CC63-1DDD-0A28425A4E0D}"/>
          </ac:inkMkLst>
        </pc:inkChg>
        <pc:inkChg chg="add del mod">
          <ac:chgData name="Tim Cook" userId="d1c7cfb340f2c7ab" providerId="LiveId" clId="{79928295-FF6A-4525-AB99-74A06BEA54C5}" dt="2023-03-12T23:19:09.264" v="435"/>
          <ac:inkMkLst>
            <pc:docMk/>
            <pc:sldMk cId="354771150" sldId="431"/>
            <ac:inkMk id="208" creationId="{A660CA6E-AE78-B766-A344-93D63AB9787B}"/>
          </ac:inkMkLst>
        </pc:inkChg>
        <pc:inkChg chg="add del">
          <ac:chgData name="Tim Cook" userId="d1c7cfb340f2c7ab" providerId="LiveId" clId="{79928295-FF6A-4525-AB99-74A06BEA54C5}" dt="2023-03-12T23:19:09.264" v="434"/>
          <ac:inkMkLst>
            <pc:docMk/>
            <pc:sldMk cId="354771150" sldId="431"/>
            <ac:inkMk id="210" creationId="{A95B3620-7269-680C-2C1A-F5F027AE2850}"/>
          </ac:inkMkLst>
        </pc:inkChg>
        <pc:inkChg chg="add del">
          <ac:chgData name="Tim Cook" userId="d1c7cfb340f2c7ab" providerId="LiveId" clId="{79928295-FF6A-4525-AB99-74A06BEA54C5}" dt="2023-03-12T23:18:52.364" v="419"/>
          <ac:inkMkLst>
            <pc:docMk/>
            <pc:sldMk cId="354771150" sldId="431"/>
            <ac:inkMk id="211" creationId="{AA0733D7-B7C4-7232-262E-C60E8587E3CF}"/>
          </ac:inkMkLst>
        </pc:inkChg>
        <pc:inkChg chg="add del">
          <ac:chgData name="Tim Cook" userId="d1c7cfb340f2c7ab" providerId="LiveId" clId="{79928295-FF6A-4525-AB99-74A06BEA54C5}" dt="2023-03-12T23:18:52.364" v="420"/>
          <ac:inkMkLst>
            <pc:docMk/>
            <pc:sldMk cId="354771150" sldId="431"/>
            <ac:inkMk id="212" creationId="{7EABAC6F-7F6A-0A01-E073-6E280ECBE8B3}"/>
          </ac:inkMkLst>
        </pc:inkChg>
        <pc:inkChg chg="add del mod">
          <ac:chgData name="Tim Cook" userId="d1c7cfb340f2c7ab" providerId="LiveId" clId="{79928295-FF6A-4525-AB99-74A06BEA54C5}" dt="2023-03-12T23:19:06.507" v="432"/>
          <ac:inkMkLst>
            <pc:docMk/>
            <pc:sldMk cId="354771150" sldId="431"/>
            <ac:inkMk id="213" creationId="{1B6517F8-C2B9-F3C8-6239-6F7F86A5BF77}"/>
          </ac:inkMkLst>
        </pc:inkChg>
        <pc:inkChg chg="add del mod">
          <ac:chgData name="Tim Cook" userId="d1c7cfb340f2c7ab" providerId="LiveId" clId="{79928295-FF6A-4525-AB99-74A06BEA54C5}" dt="2023-03-12T23:19:06.507" v="433"/>
          <ac:inkMkLst>
            <pc:docMk/>
            <pc:sldMk cId="354771150" sldId="431"/>
            <ac:inkMk id="214" creationId="{4695244F-C6B0-4FCD-A758-4C95691AEED4}"/>
          </ac:inkMkLst>
        </pc:inkChg>
        <pc:inkChg chg="add del">
          <ac:chgData name="Tim Cook" userId="d1c7cfb340f2c7ab" providerId="LiveId" clId="{79928295-FF6A-4525-AB99-74A06BEA54C5}" dt="2023-03-12T23:19:03.041" v="431"/>
          <ac:inkMkLst>
            <pc:docMk/>
            <pc:sldMk cId="354771150" sldId="431"/>
            <ac:inkMk id="216" creationId="{102D7027-71E6-D473-7F73-54FD87591F33}"/>
          </ac:inkMkLst>
        </pc:inkChg>
        <pc:inkChg chg="add del">
          <ac:chgData name="Tim Cook" userId="d1c7cfb340f2c7ab" providerId="LiveId" clId="{79928295-FF6A-4525-AB99-74A06BEA54C5}" dt="2023-03-12T23:19:02.304" v="429"/>
          <ac:inkMkLst>
            <pc:docMk/>
            <pc:sldMk cId="354771150" sldId="431"/>
            <ac:inkMk id="217" creationId="{C1D074C1-7DD6-C429-F3B3-C8D06FB363A8}"/>
          </ac:inkMkLst>
        </pc:inkChg>
        <pc:inkChg chg="add del">
          <ac:chgData name="Tim Cook" userId="d1c7cfb340f2c7ab" providerId="LiveId" clId="{79928295-FF6A-4525-AB99-74A06BEA54C5}" dt="2023-03-12T23:19:02.304" v="428"/>
          <ac:inkMkLst>
            <pc:docMk/>
            <pc:sldMk cId="354771150" sldId="431"/>
            <ac:inkMk id="218" creationId="{CB767CDA-9E2C-5B6D-BD58-1B225F5AD452}"/>
          </ac:inkMkLst>
        </pc:inkChg>
        <pc:inkChg chg="add del">
          <ac:chgData name="Tim Cook" userId="d1c7cfb340f2c7ab" providerId="LiveId" clId="{79928295-FF6A-4525-AB99-74A06BEA54C5}" dt="2023-03-12T23:19:02.304" v="430"/>
          <ac:inkMkLst>
            <pc:docMk/>
            <pc:sldMk cId="354771150" sldId="431"/>
            <ac:inkMk id="219" creationId="{8D05EB01-AA6D-0BFF-1360-4D242ED5CDC7}"/>
          </ac:inkMkLst>
        </pc:inkChg>
        <pc:inkChg chg="add del mod">
          <ac:chgData name="Tim Cook" userId="d1c7cfb340f2c7ab" providerId="LiveId" clId="{79928295-FF6A-4525-AB99-74A06BEA54C5}" dt="2023-03-12T23:19:20.515" v="456"/>
          <ac:inkMkLst>
            <pc:docMk/>
            <pc:sldMk cId="354771150" sldId="431"/>
            <ac:inkMk id="220" creationId="{B9040402-4DD9-7844-2D3A-41E03961DAE9}"/>
          </ac:inkMkLst>
        </pc:inkChg>
        <pc:inkChg chg="add del mod">
          <ac:chgData name="Tim Cook" userId="d1c7cfb340f2c7ab" providerId="LiveId" clId="{79928295-FF6A-4525-AB99-74A06BEA54C5}" dt="2023-03-12T23:19:21.290" v="459"/>
          <ac:inkMkLst>
            <pc:docMk/>
            <pc:sldMk cId="354771150" sldId="431"/>
            <ac:inkMk id="221" creationId="{A1E4D258-4F42-AE8C-8949-85D02F7445A2}"/>
          </ac:inkMkLst>
        </pc:inkChg>
        <pc:inkChg chg="add del">
          <ac:chgData name="Tim Cook" userId="d1c7cfb340f2c7ab" providerId="LiveId" clId="{79928295-FF6A-4525-AB99-74A06BEA54C5}" dt="2023-03-12T23:19:21.290" v="458"/>
          <ac:inkMkLst>
            <pc:docMk/>
            <pc:sldMk cId="354771150" sldId="431"/>
            <ac:inkMk id="223" creationId="{C486AD41-DA67-2860-DE88-4441ADE245E0}"/>
          </ac:inkMkLst>
        </pc:inkChg>
        <pc:inkChg chg="add del">
          <ac:chgData name="Tim Cook" userId="d1c7cfb340f2c7ab" providerId="LiveId" clId="{79928295-FF6A-4525-AB99-74A06BEA54C5}" dt="2023-03-12T23:19:22.235" v="460"/>
          <ac:inkMkLst>
            <pc:docMk/>
            <pc:sldMk cId="354771150" sldId="431"/>
            <ac:inkMk id="224" creationId="{433B7500-0AC9-A211-65DD-5FE2B01C2D18}"/>
          </ac:inkMkLst>
        </pc:inkChg>
        <pc:inkChg chg="add del">
          <ac:chgData name="Tim Cook" userId="d1c7cfb340f2c7ab" providerId="LiveId" clId="{79928295-FF6A-4525-AB99-74A06BEA54C5}" dt="2023-03-12T23:19:21.282" v="457"/>
          <ac:inkMkLst>
            <pc:docMk/>
            <pc:sldMk cId="354771150" sldId="431"/>
            <ac:inkMk id="225" creationId="{D1604029-8EB9-C3D9-E2BD-9557C82AEB7B}"/>
          </ac:inkMkLst>
        </pc:inkChg>
        <pc:inkChg chg="add del mod">
          <ac:chgData name="Tim Cook" userId="d1c7cfb340f2c7ab" providerId="LiveId" clId="{79928295-FF6A-4525-AB99-74A06BEA54C5}" dt="2023-03-12T23:19:34.171" v="477"/>
          <ac:inkMkLst>
            <pc:docMk/>
            <pc:sldMk cId="354771150" sldId="431"/>
            <ac:inkMk id="226" creationId="{8D12B06A-E1E3-3A68-875F-881A27546CF3}"/>
          </ac:inkMkLst>
        </pc:inkChg>
        <pc:inkChg chg="add del mod">
          <ac:chgData name="Tim Cook" userId="d1c7cfb340f2c7ab" providerId="LiveId" clId="{79928295-FF6A-4525-AB99-74A06BEA54C5}" dt="2023-03-12T23:19:34.171" v="472"/>
          <ac:inkMkLst>
            <pc:docMk/>
            <pc:sldMk cId="354771150" sldId="431"/>
            <ac:inkMk id="227" creationId="{1B30F08B-C876-D1BD-ADB0-85A18A311BDE}"/>
          </ac:inkMkLst>
        </pc:inkChg>
        <pc:inkChg chg="add del mod">
          <ac:chgData name="Tim Cook" userId="d1c7cfb340f2c7ab" providerId="LiveId" clId="{79928295-FF6A-4525-AB99-74A06BEA54C5}" dt="2023-03-12T23:19:34.171" v="475"/>
          <ac:inkMkLst>
            <pc:docMk/>
            <pc:sldMk cId="354771150" sldId="431"/>
            <ac:inkMk id="228" creationId="{97506A00-2AED-141A-C22F-144EE82A1F67}"/>
          </ac:inkMkLst>
        </pc:inkChg>
        <pc:inkChg chg="add del mod">
          <ac:chgData name="Tim Cook" userId="d1c7cfb340f2c7ab" providerId="LiveId" clId="{79928295-FF6A-4525-AB99-74A06BEA54C5}" dt="2023-03-12T23:19:34.171" v="473"/>
          <ac:inkMkLst>
            <pc:docMk/>
            <pc:sldMk cId="354771150" sldId="431"/>
            <ac:inkMk id="229" creationId="{DF38B296-5247-622C-3380-FF5C3FDAF0B5}"/>
          </ac:inkMkLst>
        </pc:inkChg>
        <pc:inkChg chg="add del mod">
          <ac:chgData name="Tim Cook" userId="d1c7cfb340f2c7ab" providerId="LiveId" clId="{79928295-FF6A-4525-AB99-74A06BEA54C5}" dt="2023-03-12T23:19:34.179" v="479"/>
          <ac:inkMkLst>
            <pc:docMk/>
            <pc:sldMk cId="354771150" sldId="431"/>
            <ac:inkMk id="230" creationId="{3BE8ECDD-F838-06EA-4424-95A3B9663C63}"/>
          </ac:inkMkLst>
        </pc:inkChg>
        <pc:inkChg chg="add del mod">
          <ac:chgData name="Tim Cook" userId="d1c7cfb340f2c7ab" providerId="LiveId" clId="{79928295-FF6A-4525-AB99-74A06BEA54C5}" dt="2023-03-12T23:19:34.171" v="474"/>
          <ac:inkMkLst>
            <pc:docMk/>
            <pc:sldMk cId="354771150" sldId="431"/>
            <ac:inkMk id="231" creationId="{A666CFB3-6067-2BD2-3527-D87B8C1CB541}"/>
          </ac:inkMkLst>
        </pc:inkChg>
        <pc:inkChg chg="add del mod">
          <ac:chgData name="Tim Cook" userId="d1c7cfb340f2c7ab" providerId="LiveId" clId="{79928295-FF6A-4525-AB99-74A06BEA54C5}" dt="2023-03-12T23:19:34.171" v="478"/>
          <ac:inkMkLst>
            <pc:docMk/>
            <pc:sldMk cId="354771150" sldId="431"/>
            <ac:inkMk id="232" creationId="{2CB26AC9-0000-F07C-13D7-4C9464F6E8B3}"/>
          </ac:inkMkLst>
        </pc:inkChg>
        <pc:inkChg chg="add del mod">
          <ac:chgData name="Tim Cook" userId="d1c7cfb340f2c7ab" providerId="LiveId" clId="{79928295-FF6A-4525-AB99-74A06BEA54C5}" dt="2023-03-12T23:19:34.171" v="476"/>
          <ac:inkMkLst>
            <pc:docMk/>
            <pc:sldMk cId="354771150" sldId="431"/>
            <ac:inkMk id="233" creationId="{2F116E4B-8BB1-2106-BD7C-BA0609846BC9}"/>
          </ac:inkMkLst>
        </pc:inkChg>
        <pc:inkChg chg="add del mod">
          <ac:chgData name="Tim Cook" userId="d1c7cfb340f2c7ab" providerId="LiveId" clId="{79928295-FF6A-4525-AB99-74A06BEA54C5}" dt="2023-03-12T23:19:34.171" v="471"/>
          <ac:inkMkLst>
            <pc:docMk/>
            <pc:sldMk cId="354771150" sldId="431"/>
            <ac:inkMk id="234" creationId="{D83244A8-AB67-221F-07C9-E87971B11BD2}"/>
          </ac:inkMkLst>
        </pc:inkChg>
        <pc:inkChg chg="add del mod">
          <ac:chgData name="Tim Cook" userId="d1c7cfb340f2c7ab" providerId="LiveId" clId="{79928295-FF6A-4525-AB99-74A06BEA54C5}" dt="2023-03-12T23:24:01.977" v="836"/>
          <ac:inkMkLst>
            <pc:docMk/>
            <pc:sldMk cId="354771150" sldId="431"/>
            <ac:inkMk id="237" creationId="{F166D012-C3B7-A229-6A64-333AD55427F0}"/>
          </ac:inkMkLst>
        </pc:inkChg>
        <pc:inkChg chg="add del mod">
          <ac:chgData name="Tim Cook" userId="d1c7cfb340f2c7ab" providerId="LiveId" clId="{79928295-FF6A-4525-AB99-74A06BEA54C5}" dt="2023-03-12T23:24:01.977" v="839"/>
          <ac:inkMkLst>
            <pc:docMk/>
            <pc:sldMk cId="354771150" sldId="431"/>
            <ac:inkMk id="238" creationId="{BE5AA9B6-58A1-34A5-1619-042EBA6A2313}"/>
          </ac:inkMkLst>
        </pc:inkChg>
        <pc:inkChg chg="add del mod">
          <ac:chgData name="Tim Cook" userId="d1c7cfb340f2c7ab" providerId="LiveId" clId="{79928295-FF6A-4525-AB99-74A06BEA54C5}" dt="2023-03-12T23:24:01.977" v="842"/>
          <ac:inkMkLst>
            <pc:docMk/>
            <pc:sldMk cId="354771150" sldId="431"/>
            <ac:inkMk id="239" creationId="{BA23490D-85F2-E427-F249-B2E11255A452}"/>
          </ac:inkMkLst>
        </pc:inkChg>
        <pc:inkChg chg="add del mod">
          <ac:chgData name="Tim Cook" userId="d1c7cfb340f2c7ab" providerId="LiveId" clId="{79928295-FF6A-4525-AB99-74A06BEA54C5}" dt="2023-03-12T23:24:01.977" v="832"/>
          <ac:inkMkLst>
            <pc:docMk/>
            <pc:sldMk cId="354771150" sldId="431"/>
            <ac:inkMk id="240" creationId="{1E48B292-6879-D539-949E-0A28A6FA078A}"/>
          </ac:inkMkLst>
        </pc:inkChg>
        <pc:inkChg chg="add del mod">
          <ac:chgData name="Tim Cook" userId="d1c7cfb340f2c7ab" providerId="LiveId" clId="{79928295-FF6A-4525-AB99-74A06BEA54C5}" dt="2023-03-12T23:24:01.977" v="830"/>
          <ac:inkMkLst>
            <pc:docMk/>
            <pc:sldMk cId="354771150" sldId="431"/>
            <ac:inkMk id="241" creationId="{E5016981-7C46-85C3-B8F8-EA7E048B3515}"/>
          </ac:inkMkLst>
        </pc:inkChg>
        <pc:inkChg chg="add del mod">
          <ac:chgData name="Tim Cook" userId="d1c7cfb340f2c7ab" providerId="LiveId" clId="{79928295-FF6A-4525-AB99-74A06BEA54C5}" dt="2023-03-12T23:24:01.977" v="834"/>
          <ac:inkMkLst>
            <pc:docMk/>
            <pc:sldMk cId="354771150" sldId="431"/>
            <ac:inkMk id="242" creationId="{22230052-2CF6-73D1-F962-F4662A51B903}"/>
          </ac:inkMkLst>
        </pc:inkChg>
        <pc:inkChg chg="add del mod">
          <ac:chgData name="Tim Cook" userId="d1c7cfb340f2c7ab" providerId="LiveId" clId="{79928295-FF6A-4525-AB99-74A06BEA54C5}" dt="2023-03-12T23:24:01.977" v="833"/>
          <ac:inkMkLst>
            <pc:docMk/>
            <pc:sldMk cId="354771150" sldId="431"/>
            <ac:inkMk id="243" creationId="{BD79E798-C035-0912-32D7-B9923EEC8AA1}"/>
          </ac:inkMkLst>
        </pc:inkChg>
        <pc:inkChg chg="add del mod">
          <ac:chgData name="Tim Cook" userId="d1c7cfb340f2c7ab" providerId="LiveId" clId="{79928295-FF6A-4525-AB99-74A06BEA54C5}" dt="2023-03-12T23:24:01.977" v="846"/>
          <ac:inkMkLst>
            <pc:docMk/>
            <pc:sldMk cId="354771150" sldId="431"/>
            <ac:inkMk id="244" creationId="{BC17D29A-A330-8F10-0524-93D1EEB81605}"/>
          </ac:inkMkLst>
        </pc:inkChg>
        <pc:inkChg chg="add del mod">
          <ac:chgData name="Tim Cook" userId="d1c7cfb340f2c7ab" providerId="LiveId" clId="{79928295-FF6A-4525-AB99-74A06BEA54C5}" dt="2023-03-12T23:24:01.977" v="843"/>
          <ac:inkMkLst>
            <pc:docMk/>
            <pc:sldMk cId="354771150" sldId="431"/>
            <ac:inkMk id="245" creationId="{A7DB4339-06C5-414B-226A-9CCB7D5026C1}"/>
          </ac:inkMkLst>
        </pc:inkChg>
        <pc:inkChg chg="add del mod">
          <ac:chgData name="Tim Cook" userId="d1c7cfb340f2c7ab" providerId="LiveId" clId="{79928295-FF6A-4525-AB99-74A06BEA54C5}" dt="2023-03-12T23:24:01.977" v="837"/>
          <ac:inkMkLst>
            <pc:docMk/>
            <pc:sldMk cId="354771150" sldId="431"/>
            <ac:inkMk id="246" creationId="{41747E41-8DD0-65EA-0F4E-CE0D607FF481}"/>
          </ac:inkMkLst>
        </pc:inkChg>
        <pc:inkChg chg="add del">
          <ac:chgData name="Tim Cook" userId="d1c7cfb340f2c7ab" providerId="LiveId" clId="{79928295-FF6A-4525-AB99-74A06BEA54C5}" dt="2023-03-12T23:24:01.977" v="838"/>
          <ac:inkMkLst>
            <pc:docMk/>
            <pc:sldMk cId="354771150" sldId="431"/>
            <ac:inkMk id="249" creationId="{A2A2E5BF-256B-36D9-40AC-7AC33E305876}"/>
          </ac:inkMkLst>
        </pc:inkChg>
        <pc:inkChg chg="add del">
          <ac:chgData name="Tim Cook" userId="d1c7cfb340f2c7ab" providerId="LiveId" clId="{79928295-FF6A-4525-AB99-74A06BEA54C5}" dt="2023-03-12T23:24:01.977" v="844"/>
          <ac:inkMkLst>
            <pc:docMk/>
            <pc:sldMk cId="354771150" sldId="431"/>
            <ac:inkMk id="250" creationId="{E2E9F057-15A5-4DB2-6335-BA046F4DF8F3}"/>
          </ac:inkMkLst>
        </pc:inkChg>
        <pc:inkChg chg="add del mod">
          <ac:chgData name="Tim Cook" userId="d1c7cfb340f2c7ab" providerId="LiveId" clId="{79928295-FF6A-4525-AB99-74A06BEA54C5}" dt="2023-03-12T23:24:01.977" v="840"/>
          <ac:inkMkLst>
            <pc:docMk/>
            <pc:sldMk cId="354771150" sldId="431"/>
            <ac:inkMk id="251" creationId="{F9D974B6-34B3-857D-A4C4-7146FCF78485}"/>
          </ac:inkMkLst>
        </pc:inkChg>
        <pc:inkChg chg="add del mod">
          <ac:chgData name="Tim Cook" userId="d1c7cfb340f2c7ab" providerId="LiveId" clId="{79928295-FF6A-4525-AB99-74A06BEA54C5}" dt="2023-03-12T23:24:01.977" v="841"/>
          <ac:inkMkLst>
            <pc:docMk/>
            <pc:sldMk cId="354771150" sldId="431"/>
            <ac:inkMk id="252" creationId="{672B863E-550B-43D5-602A-000486FB4722}"/>
          </ac:inkMkLst>
        </pc:inkChg>
        <pc:inkChg chg="add del mod">
          <ac:chgData name="Tim Cook" userId="d1c7cfb340f2c7ab" providerId="LiveId" clId="{79928295-FF6A-4525-AB99-74A06BEA54C5}" dt="2023-03-12T23:24:01.977" v="845"/>
          <ac:inkMkLst>
            <pc:docMk/>
            <pc:sldMk cId="354771150" sldId="431"/>
            <ac:inkMk id="253" creationId="{87D3436D-FD99-D93A-D953-A668CB011C1E}"/>
          </ac:inkMkLst>
        </pc:inkChg>
        <pc:inkChg chg="add del">
          <ac:chgData name="Tim Cook" userId="d1c7cfb340f2c7ab" providerId="LiveId" clId="{79928295-FF6A-4525-AB99-74A06BEA54C5}" dt="2023-03-12T23:20:07.314" v="498"/>
          <ac:inkMkLst>
            <pc:docMk/>
            <pc:sldMk cId="354771150" sldId="431"/>
            <ac:inkMk id="255" creationId="{1801264C-EB39-CCD9-8E28-84F678E23626}"/>
          </ac:inkMkLst>
        </pc:inkChg>
        <pc:inkChg chg="add del">
          <ac:chgData name="Tim Cook" userId="d1c7cfb340f2c7ab" providerId="LiveId" clId="{79928295-FF6A-4525-AB99-74A06BEA54C5}" dt="2023-03-12T23:24:03.777" v="847"/>
          <ac:inkMkLst>
            <pc:docMk/>
            <pc:sldMk cId="354771150" sldId="431"/>
            <ac:inkMk id="256" creationId="{18DC2EAE-70E8-5E98-83F2-2555E89ABA8A}"/>
          </ac:inkMkLst>
        </pc:inkChg>
        <pc:inkChg chg="add del">
          <ac:chgData name="Tim Cook" userId="d1c7cfb340f2c7ab" providerId="LiveId" clId="{79928295-FF6A-4525-AB99-74A06BEA54C5}" dt="2023-03-12T23:24:01.977" v="835"/>
          <ac:inkMkLst>
            <pc:docMk/>
            <pc:sldMk cId="354771150" sldId="431"/>
            <ac:inkMk id="257" creationId="{EF2B16B4-E50F-41C8-D148-ED62854843C4}"/>
          </ac:inkMkLst>
        </pc:inkChg>
        <pc:inkChg chg="add del">
          <ac:chgData name="Tim Cook" userId="d1c7cfb340f2c7ab" providerId="LiveId" clId="{79928295-FF6A-4525-AB99-74A06BEA54C5}" dt="2023-03-12T23:24:01.977" v="831"/>
          <ac:inkMkLst>
            <pc:docMk/>
            <pc:sldMk cId="354771150" sldId="431"/>
            <ac:inkMk id="258" creationId="{56F77EAE-A397-65F3-A3E3-714D2A330F87}"/>
          </ac:inkMkLst>
        </pc:inkChg>
        <pc:inkChg chg="add del mod">
          <ac:chgData name="Tim Cook" userId="d1c7cfb340f2c7ab" providerId="LiveId" clId="{79928295-FF6A-4525-AB99-74A06BEA54C5}" dt="2023-03-12T23:24:06.050" v="849"/>
          <ac:inkMkLst>
            <pc:docMk/>
            <pc:sldMk cId="354771150" sldId="431"/>
            <ac:inkMk id="259" creationId="{B4AA53C0-E44C-D064-3605-72647E41ED3E}"/>
          </ac:inkMkLst>
        </pc:inkChg>
        <pc:inkChg chg="add del mod">
          <ac:chgData name="Tim Cook" userId="d1c7cfb340f2c7ab" providerId="LiveId" clId="{79928295-FF6A-4525-AB99-74A06BEA54C5}" dt="2023-03-12T23:24:05.441" v="848"/>
          <ac:inkMkLst>
            <pc:docMk/>
            <pc:sldMk cId="354771150" sldId="431"/>
            <ac:inkMk id="260" creationId="{97392FD1-ABE2-78D8-7E97-43890B0F17D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2" creationId="{A5F8601A-6C71-68EF-A365-474E96D1D0B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3" creationId="{7EFD2DCA-CC4A-4C84-24F3-90D0818A453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4" creationId="{F0208B31-349E-9136-D64F-042C3E12794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5" creationId="{19A66B3D-A224-EAD1-9A68-DA495485622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6" creationId="{B325FBFB-22ED-FDAB-B9DE-AF0886513468}"/>
          </ac:inkMkLst>
        </pc:inkChg>
        <pc:inkChg chg="add del">
          <ac:chgData name="Tim Cook" userId="d1c7cfb340f2c7ab" providerId="LiveId" clId="{79928295-FF6A-4525-AB99-74A06BEA54C5}" dt="2023-03-12T23:20:21.171" v="512"/>
          <ac:inkMkLst>
            <pc:docMk/>
            <pc:sldMk cId="354771150" sldId="431"/>
            <ac:inkMk id="267" creationId="{ADF8F56E-EBB8-A7D2-51E6-50700C374BA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69" creationId="{D69D6FF3-A7A2-D0AB-2DDB-45F749B86BF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0" creationId="{7947E326-1274-E73A-FF0C-F4490FE22C2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1" creationId="{F7E22280-CD33-328D-93AD-EA371D1B81B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2" creationId="{F251E0B4-6485-2AD3-D205-F8B782637B9F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3" creationId="{C14D7867-4D86-B450-0EB5-7E83BBD77F4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4" creationId="{DD5014B0-E8FC-ED0B-A324-7369488218A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5" creationId="{613134F8-1C0B-090C-0DAF-812A79989BD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6" creationId="{6FB8FA9D-EB79-CDEF-FEB1-0A6C0B89191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7" creationId="{E5C5684E-C5A9-F73F-4F0A-06F54F81BB4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78" creationId="{245B8D5E-93BE-0D30-B132-843D419C331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2" creationId="{A09EB4A8-3964-A985-BEBA-AFE87478F94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3" creationId="{7E48F7B4-2B88-BE2D-7060-5FD62F186C4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4" creationId="{EAEF5122-E8DE-9CB8-6919-1A28052A0DE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5" creationId="{A6A30650-EEBD-4AD9-3916-5B6BB90CCF0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6" creationId="{C4C73485-C2E5-D8FB-8DE3-5B4E6CF3486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7" creationId="{296DC8B5-D513-9CA9-7711-FB7E705892C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8" creationId="{50D24684-D149-D17C-827B-835A5E45EEF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89" creationId="{9959D87B-847D-CC6E-CCC7-6B828B81FC4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0" creationId="{25A142B8-A010-8780-7D9E-CAA72D6FF88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1" creationId="{2512E70F-2896-DE53-A6B4-5537C1D96DD6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2" creationId="{92BC7032-7DA8-E992-09B8-E2945E1B40C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3" creationId="{0D8AE49C-4350-CFF1-0ABA-42779898EE60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4" creationId="{98292FED-3BBA-F317-F0D4-51201A7F14A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5" creationId="{3E1DFB5B-46E3-976B-299B-D2318650497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6" creationId="{61B80D92-5B06-AC21-13B3-318009BA0F3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297" creationId="{D0BCADC2-BD90-5729-1631-65F2A035B67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0" creationId="{86BA39BA-BB77-5AA1-10CD-834CD9382BE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1" creationId="{D6CBDBAA-DB00-0434-9216-B417F0696BE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2" creationId="{745921E2-C348-6D68-4244-CEF00CCA5260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3" creationId="{2056FFDC-EC34-9679-3435-1B386CC97BA1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4" creationId="{9A7845DC-D443-58F8-38AA-747CD7505A42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5" creationId="{22FEB526-6645-6C02-9058-6CECE0A203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6" creationId="{A4C6B4A6-D372-23A1-24A4-48703848CBD4}"/>
          </ac:inkMkLst>
        </pc:inkChg>
        <pc:inkChg chg="add">
          <ac:chgData name="Tim Cook" userId="d1c7cfb340f2c7ab" providerId="LiveId" clId="{79928295-FF6A-4525-AB99-74A06BEA54C5}" dt="2023-03-12T23:20:38.136" v="548" actId="9405"/>
          <ac:inkMkLst>
            <pc:docMk/>
            <pc:sldMk cId="354771150" sldId="431"/>
            <ac:inkMk id="307" creationId="{C13DA8FC-1862-27AA-2BFB-F027CB1E644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8" creationId="{BBD4B40F-7016-04B2-F2B6-67D0B6BDD81F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09" creationId="{C391C93C-6062-50F1-ED5F-558D0A6F7A8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0" creationId="{7F08690D-FDC2-1918-EF38-2B8658D2309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1" creationId="{D22D48B3-010D-BC9C-1675-81A7D8F909EA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2" creationId="{2595EBC6-301B-0DB3-DF1D-11D81D27F844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3" creationId="{043A1E8F-71F0-D585-1D3D-B569D1FB1CF9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4" creationId="{B786725F-EF41-DB49-BFF9-20F1F8CB7AEE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5" creationId="{6084A846-A528-CCFF-5687-1858D0F68CDC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6" creationId="{A784C8F5-DD16-F012-593B-51F83BC060B3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7" creationId="{5323A0A7-02E6-46C0-D84C-3DFCF7B6DBDD}"/>
          </ac:inkMkLst>
        </pc:inkChg>
        <pc:inkChg chg="add mod">
          <ac:chgData name="Tim Cook" userId="d1c7cfb340f2c7ab" providerId="LiveId" clId="{79928295-FF6A-4525-AB99-74A06BEA54C5}" dt="2023-03-12T23:20:49.537" v="573"/>
          <ac:inkMkLst>
            <pc:docMk/>
            <pc:sldMk cId="354771150" sldId="431"/>
            <ac:inkMk id="318" creationId="{7877358C-6CDD-1B51-F4BD-58EAF10FB1EE}"/>
          </ac:inkMkLst>
        </pc:inkChg>
        <pc:inkChg chg="add del mod">
          <ac:chgData name="Tim Cook" userId="d1c7cfb340f2c7ab" providerId="LiveId" clId="{79928295-FF6A-4525-AB99-74A06BEA54C5}" dt="2023-03-12T23:21:17.109" v="641"/>
          <ac:inkMkLst>
            <pc:docMk/>
            <pc:sldMk cId="354771150" sldId="431"/>
            <ac:inkMk id="319" creationId="{389C3D1B-F097-E09E-7F1F-FE4F69223935}"/>
          </ac:inkMkLst>
        </pc:inkChg>
        <pc:inkChg chg="add del mod">
          <ac:chgData name="Tim Cook" userId="d1c7cfb340f2c7ab" providerId="LiveId" clId="{79928295-FF6A-4525-AB99-74A06BEA54C5}" dt="2023-03-12T23:21:17.109" v="651"/>
          <ac:inkMkLst>
            <pc:docMk/>
            <pc:sldMk cId="354771150" sldId="431"/>
            <ac:inkMk id="320" creationId="{6C1E0638-C15C-6CEA-E238-69A25D2852DC}"/>
          </ac:inkMkLst>
        </pc:inkChg>
        <pc:inkChg chg="add del mod">
          <ac:chgData name="Tim Cook" userId="d1c7cfb340f2c7ab" providerId="LiveId" clId="{79928295-FF6A-4525-AB99-74A06BEA54C5}" dt="2023-03-12T23:21:17.109" v="631"/>
          <ac:inkMkLst>
            <pc:docMk/>
            <pc:sldMk cId="354771150" sldId="431"/>
            <ac:inkMk id="321" creationId="{ED20C88E-7E5A-AE97-74AE-98D63212E042}"/>
          </ac:inkMkLst>
        </pc:inkChg>
        <pc:inkChg chg="add del mod">
          <ac:chgData name="Tim Cook" userId="d1c7cfb340f2c7ab" providerId="LiveId" clId="{79928295-FF6A-4525-AB99-74A06BEA54C5}" dt="2023-03-12T23:21:17.109" v="649"/>
          <ac:inkMkLst>
            <pc:docMk/>
            <pc:sldMk cId="354771150" sldId="431"/>
            <ac:inkMk id="322" creationId="{F169C47E-A5F2-596E-7761-8071909D312D}"/>
          </ac:inkMkLst>
        </pc:inkChg>
        <pc:inkChg chg="add del mod">
          <ac:chgData name="Tim Cook" userId="d1c7cfb340f2c7ab" providerId="LiveId" clId="{79928295-FF6A-4525-AB99-74A06BEA54C5}" dt="2023-03-12T23:21:17.109" v="640"/>
          <ac:inkMkLst>
            <pc:docMk/>
            <pc:sldMk cId="354771150" sldId="431"/>
            <ac:inkMk id="323" creationId="{13C3E67C-D54C-526D-005C-04F8AB18A233}"/>
          </ac:inkMkLst>
        </pc:inkChg>
        <pc:inkChg chg="add del mod">
          <ac:chgData name="Tim Cook" userId="d1c7cfb340f2c7ab" providerId="LiveId" clId="{79928295-FF6A-4525-AB99-74A06BEA54C5}" dt="2023-03-12T23:21:17.109" v="648"/>
          <ac:inkMkLst>
            <pc:docMk/>
            <pc:sldMk cId="354771150" sldId="431"/>
            <ac:inkMk id="324" creationId="{A5448734-F138-6D38-D7ED-08424E88AA3B}"/>
          </ac:inkMkLst>
        </pc:inkChg>
        <pc:inkChg chg="add del mod">
          <ac:chgData name="Tim Cook" userId="d1c7cfb340f2c7ab" providerId="LiveId" clId="{79928295-FF6A-4525-AB99-74A06BEA54C5}" dt="2023-03-12T23:21:17.109" v="628"/>
          <ac:inkMkLst>
            <pc:docMk/>
            <pc:sldMk cId="354771150" sldId="431"/>
            <ac:inkMk id="325" creationId="{A580D3F6-02A7-86FF-928B-C5EF5428D54A}"/>
          </ac:inkMkLst>
        </pc:inkChg>
        <pc:inkChg chg="add del mod">
          <ac:chgData name="Tim Cook" userId="d1c7cfb340f2c7ab" providerId="LiveId" clId="{79928295-FF6A-4525-AB99-74A06BEA54C5}" dt="2023-03-12T23:21:17.109" v="634"/>
          <ac:inkMkLst>
            <pc:docMk/>
            <pc:sldMk cId="354771150" sldId="431"/>
            <ac:inkMk id="326" creationId="{2101B318-AD64-C193-FC55-6E8427B57807}"/>
          </ac:inkMkLst>
        </pc:inkChg>
        <pc:inkChg chg="add del mod">
          <ac:chgData name="Tim Cook" userId="d1c7cfb340f2c7ab" providerId="LiveId" clId="{79928295-FF6A-4525-AB99-74A06BEA54C5}" dt="2023-03-12T23:21:17.109" v="642"/>
          <ac:inkMkLst>
            <pc:docMk/>
            <pc:sldMk cId="354771150" sldId="431"/>
            <ac:inkMk id="327" creationId="{12AD9449-1737-E22C-CDDD-70C5D46371B2}"/>
          </ac:inkMkLst>
        </pc:inkChg>
        <pc:inkChg chg="add del mod">
          <ac:chgData name="Tim Cook" userId="d1c7cfb340f2c7ab" providerId="LiveId" clId="{79928295-FF6A-4525-AB99-74A06BEA54C5}" dt="2023-03-12T23:21:17.109" v="643"/>
          <ac:inkMkLst>
            <pc:docMk/>
            <pc:sldMk cId="354771150" sldId="431"/>
            <ac:inkMk id="328" creationId="{CFEBAD3F-E28E-08B5-750A-9A7450FB9C30}"/>
          </ac:inkMkLst>
        </pc:inkChg>
        <pc:inkChg chg="add del mod">
          <ac:chgData name="Tim Cook" userId="d1c7cfb340f2c7ab" providerId="LiveId" clId="{79928295-FF6A-4525-AB99-74A06BEA54C5}" dt="2023-03-12T23:21:17.109" v="638"/>
          <ac:inkMkLst>
            <pc:docMk/>
            <pc:sldMk cId="354771150" sldId="431"/>
            <ac:inkMk id="329" creationId="{AC7CBEBF-F164-C52C-FBBA-DCBBF7EBB82A}"/>
          </ac:inkMkLst>
        </pc:inkChg>
        <pc:inkChg chg="add del mod">
          <ac:chgData name="Tim Cook" userId="d1c7cfb340f2c7ab" providerId="LiveId" clId="{79928295-FF6A-4525-AB99-74A06BEA54C5}" dt="2023-03-12T23:21:17.109" v="629"/>
          <ac:inkMkLst>
            <pc:docMk/>
            <pc:sldMk cId="354771150" sldId="431"/>
            <ac:inkMk id="330" creationId="{9325F5DB-4E89-894F-1FD9-512F9242511B}"/>
          </ac:inkMkLst>
        </pc:inkChg>
        <pc:inkChg chg="add del mod">
          <ac:chgData name="Tim Cook" userId="d1c7cfb340f2c7ab" providerId="LiveId" clId="{79928295-FF6A-4525-AB99-74A06BEA54C5}" dt="2023-03-12T23:21:00.220" v="591"/>
          <ac:inkMkLst>
            <pc:docMk/>
            <pc:sldMk cId="354771150" sldId="431"/>
            <ac:inkMk id="331" creationId="{95C54726-D990-C7C8-8468-2E147786E4C1}"/>
          </ac:inkMkLst>
        </pc:inkChg>
        <pc:inkChg chg="add del mod">
          <ac:chgData name="Tim Cook" userId="d1c7cfb340f2c7ab" providerId="LiveId" clId="{79928295-FF6A-4525-AB99-74A06BEA54C5}" dt="2023-03-12T23:21:00.220" v="590"/>
          <ac:inkMkLst>
            <pc:docMk/>
            <pc:sldMk cId="354771150" sldId="431"/>
            <ac:inkMk id="336" creationId="{ACC07046-3905-D900-C755-F49F41E4C08B}"/>
          </ac:inkMkLst>
        </pc:inkChg>
        <pc:inkChg chg="add del mod">
          <ac:chgData name="Tim Cook" userId="d1c7cfb340f2c7ab" providerId="LiveId" clId="{79928295-FF6A-4525-AB99-74A06BEA54C5}" dt="2023-03-12T23:21:05.854" v="602"/>
          <ac:inkMkLst>
            <pc:docMk/>
            <pc:sldMk cId="354771150" sldId="431"/>
            <ac:inkMk id="337" creationId="{8F28CA3C-56E8-1201-FA13-8C3FD0CA68C0}"/>
          </ac:inkMkLst>
        </pc:inkChg>
        <pc:inkChg chg="add del mod">
          <ac:chgData name="Tim Cook" userId="d1c7cfb340f2c7ab" providerId="LiveId" clId="{79928295-FF6A-4525-AB99-74A06BEA54C5}" dt="2023-03-12T23:21:05.869" v="608"/>
          <ac:inkMkLst>
            <pc:docMk/>
            <pc:sldMk cId="354771150" sldId="431"/>
            <ac:inkMk id="338" creationId="{94B18FB7-14D8-1B17-EA4A-42D07F5DD165}"/>
          </ac:inkMkLst>
        </pc:inkChg>
        <pc:inkChg chg="add del mod">
          <ac:chgData name="Tim Cook" userId="d1c7cfb340f2c7ab" providerId="LiveId" clId="{79928295-FF6A-4525-AB99-74A06BEA54C5}" dt="2023-03-12T23:21:05.869" v="609"/>
          <ac:inkMkLst>
            <pc:docMk/>
            <pc:sldMk cId="354771150" sldId="431"/>
            <ac:inkMk id="339" creationId="{ABAA9050-4DA0-01BF-F7B6-F95A15BDB684}"/>
          </ac:inkMkLst>
        </pc:inkChg>
        <pc:inkChg chg="add del mod">
          <ac:chgData name="Tim Cook" userId="d1c7cfb340f2c7ab" providerId="LiveId" clId="{79928295-FF6A-4525-AB99-74A06BEA54C5}" dt="2023-03-12T23:21:05.869" v="607"/>
          <ac:inkMkLst>
            <pc:docMk/>
            <pc:sldMk cId="354771150" sldId="431"/>
            <ac:inkMk id="340" creationId="{B8A22D61-386E-13C4-A134-7CDB3D4EF5DB}"/>
          </ac:inkMkLst>
        </pc:inkChg>
        <pc:inkChg chg="add del mod">
          <ac:chgData name="Tim Cook" userId="d1c7cfb340f2c7ab" providerId="LiveId" clId="{79928295-FF6A-4525-AB99-74A06BEA54C5}" dt="2023-03-12T23:21:05.854" v="599"/>
          <ac:inkMkLst>
            <pc:docMk/>
            <pc:sldMk cId="354771150" sldId="431"/>
            <ac:inkMk id="341" creationId="{530C78D9-4724-F36E-B40C-FA1E7C08B203}"/>
          </ac:inkMkLst>
        </pc:inkChg>
        <pc:inkChg chg="add del mod">
          <ac:chgData name="Tim Cook" userId="d1c7cfb340f2c7ab" providerId="LiveId" clId="{79928295-FF6A-4525-AB99-74A06BEA54C5}" dt="2023-03-12T23:21:05.854" v="600"/>
          <ac:inkMkLst>
            <pc:docMk/>
            <pc:sldMk cId="354771150" sldId="431"/>
            <ac:inkMk id="342" creationId="{B87EA739-6A39-41D1-D75F-89E5D17FDA60}"/>
          </ac:inkMkLst>
        </pc:inkChg>
        <pc:inkChg chg="add del mod">
          <ac:chgData name="Tim Cook" userId="d1c7cfb340f2c7ab" providerId="LiveId" clId="{79928295-FF6A-4525-AB99-74A06BEA54C5}" dt="2023-03-12T23:21:05.854" v="598"/>
          <ac:inkMkLst>
            <pc:docMk/>
            <pc:sldMk cId="354771150" sldId="431"/>
            <ac:inkMk id="343" creationId="{292EAB14-E67D-1BDA-8124-DDD0715C4B9B}"/>
          </ac:inkMkLst>
        </pc:inkChg>
        <pc:inkChg chg="add del mod">
          <ac:chgData name="Tim Cook" userId="d1c7cfb340f2c7ab" providerId="LiveId" clId="{79928295-FF6A-4525-AB99-74A06BEA54C5}" dt="2023-03-12T23:21:05.854" v="597"/>
          <ac:inkMkLst>
            <pc:docMk/>
            <pc:sldMk cId="354771150" sldId="431"/>
            <ac:inkMk id="344" creationId="{6F6B7D32-8BD6-5F26-280E-1ED859866AC4}"/>
          </ac:inkMkLst>
        </pc:inkChg>
        <pc:inkChg chg="add del mod">
          <ac:chgData name="Tim Cook" userId="d1c7cfb340f2c7ab" providerId="LiveId" clId="{79928295-FF6A-4525-AB99-74A06BEA54C5}" dt="2023-03-12T23:21:05.854" v="596"/>
          <ac:inkMkLst>
            <pc:docMk/>
            <pc:sldMk cId="354771150" sldId="431"/>
            <ac:inkMk id="345" creationId="{ED55659C-FDCD-5E47-975B-6849DDF46444}"/>
          </ac:inkMkLst>
        </pc:inkChg>
        <pc:inkChg chg="add del mod">
          <ac:chgData name="Tim Cook" userId="d1c7cfb340f2c7ab" providerId="LiveId" clId="{79928295-FF6A-4525-AB99-74A06BEA54C5}" dt="2023-03-12T23:21:05.869" v="610"/>
          <ac:inkMkLst>
            <pc:docMk/>
            <pc:sldMk cId="354771150" sldId="431"/>
            <ac:inkMk id="346" creationId="{691CB308-5AED-76C4-BBC8-0195125F24AD}"/>
          </ac:inkMkLst>
        </pc:inkChg>
        <pc:inkChg chg="add del mod">
          <ac:chgData name="Tim Cook" userId="d1c7cfb340f2c7ab" providerId="LiveId" clId="{79928295-FF6A-4525-AB99-74A06BEA54C5}" dt="2023-03-12T23:21:05.869" v="606"/>
          <ac:inkMkLst>
            <pc:docMk/>
            <pc:sldMk cId="354771150" sldId="431"/>
            <ac:inkMk id="347" creationId="{F441DBAC-5988-E503-98DA-481901C07CE5}"/>
          </ac:inkMkLst>
        </pc:inkChg>
        <pc:inkChg chg="add del mod">
          <ac:chgData name="Tim Cook" userId="d1c7cfb340f2c7ab" providerId="LiveId" clId="{79928295-FF6A-4525-AB99-74A06BEA54C5}" dt="2023-03-12T23:21:05.869" v="605"/>
          <ac:inkMkLst>
            <pc:docMk/>
            <pc:sldMk cId="354771150" sldId="431"/>
            <ac:inkMk id="348" creationId="{30EE76EA-3756-31A6-6333-6374731F5248}"/>
          </ac:inkMkLst>
        </pc:inkChg>
        <pc:inkChg chg="add del mod">
          <ac:chgData name="Tim Cook" userId="d1c7cfb340f2c7ab" providerId="LiveId" clId="{79928295-FF6A-4525-AB99-74A06BEA54C5}" dt="2023-03-12T23:21:05.854" v="604"/>
          <ac:inkMkLst>
            <pc:docMk/>
            <pc:sldMk cId="354771150" sldId="431"/>
            <ac:inkMk id="349" creationId="{E2D8A974-F12B-70BB-2F99-5FFC573F5072}"/>
          </ac:inkMkLst>
        </pc:inkChg>
        <pc:inkChg chg="add del mod">
          <ac:chgData name="Tim Cook" userId="d1c7cfb340f2c7ab" providerId="LiveId" clId="{79928295-FF6A-4525-AB99-74A06BEA54C5}" dt="2023-03-12T23:21:05.854" v="603"/>
          <ac:inkMkLst>
            <pc:docMk/>
            <pc:sldMk cId="354771150" sldId="431"/>
            <ac:inkMk id="350" creationId="{85D2F413-8AC3-F656-B339-7F1D2296278A}"/>
          </ac:inkMkLst>
        </pc:inkChg>
        <pc:inkChg chg="add del mod">
          <ac:chgData name="Tim Cook" userId="d1c7cfb340f2c7ab" providerId="LiveId" clId="{79928295-FF6A-4525-AB99-74A06BEA54C5}" dt="2023-03-12T23:21:04.123" v="595"/>
          <ac:inkMkLst>
            <pc:docMk/>
            <pc:sldMk cId="354771150" sldId="431"/>
            <ac:inkMk id="353" creationId="{9E1F4D4F-3756-15CA-927D-4922B4632F3D}"/>
          </ac:inkMkLst>
        </pc:inkChg>
        <pc:inkChg chg="add del mod">
          <ac:chgData name="Tim Cook" userId="d1c7cfb340f2c7ab" providerId="LiveId" clId="{79928295-FF6A-4525-AB99-74A06BEA54C5}" dt="2023-03-12T23:21:05.854" v="601"/>
          <ac:inkMkLst>
            <pc:docMk/>
            <pc:sldMk cId="354771150" sldId="431"/>
            <ac:inkMk id="354" creationId="{3EAADBE8-E7AF-7792-E932-656D0F0DEB79}"/>
          </ac:inkMkLst>
        </pc:inkChg>
        <pc:inkChg chg="add del">
          <ac:chgData name="Tim Cook" userId="d1c7cfb340f2c7ab" providerId="LiveId" clId="{79928295-FF6A-4525-AB99-74A06BEA54C5}" dt="2023-03-12T23:21:17.109" v="627"/>
          <ac:inkMkLst>
            <pc:docMk/>
            <pc:sldMk cId="354771150" sldId="431"/>
            <ac:inkMk id="356" creationId="{EB413948-FDF5-92F0-3939-043E4CB57F99}"/>
          </ac:inkMkLst>
        </pc:inkChg>
        <pc:inkChg chg="add del mod">
          <ac:chgData name="Tim Cook" userId="d1c7cfb340f2c7ab" providerId="LiveId" clId="{79928295-FF6A-4525-AB99-74A06BEA54C5}" dt="2023-03-12T23:21:17.109" v="633"/>
          <ac:inkMkLst>
            <pc:docMk/>
            <pc:sldMk cId="354771150" sldId="431"/>
            <ac:inkMk id="357" creationId="{18A870E6-A509-0BB8-7DC0-9CED3C8742C6}"/>
          </ac:inkMkLst>
        </pc:inkChg>
        <pc:inkChg chg="add del mod">
          <ac:chgData name="Tim Cook" userId="d1c7cfb340f2c7ab" providerId="LiveId" clId="{79928295-FF6A-4525-AB99-74A06BEA54C5}" dt="2023-03-12T23:21:17.109" v="626"/>
          <ac:inkMkLst>
            <pc:docMk/>
            <pc:sldMk cId="354771150" sldId="431"/>
            <ac:inkMk id="358" creationId="{D116A766-7581-7E95-AE73-203AE82884EC}"/>
          </ac:inkMkLst>
        </pc:inkChg>
        <pc:inkChg chg="add del mod">
          <ac:chgData name="Tim Cook" userId="d1c7cfb340f2c7ab" providerId="LiveId" clId="{79928295-FF6A-4525-AB99-74A06BEA54C5}" dt="2023-03-12T23:21:17.109" v="636"/>
          <ac:inkMkLst>
            <pc:docMk/>
            <pc:sldMk cId="354771150" sldId="431"/>
            <ac:inkMk id="359" creationId="{5AC74E3C-D7B9-F45E-F308-058C50AEEE1C}"/>
          </ac:inkMkLst>
        </pc:inkChg>
        <pc:inkChg chg="add del mod">
          <ac:chgData name="Tim Cook" userId="d1c7cfb340f2c7ab" providerId="LiveId" clId="{79928295-FF6A-4525-AB99-74A06BEA54C5}" dt="2023-03-12T23:21:17.109" v="650"/>
          <ac:inkMkLst>
            <pc:docMk/>
            <pc:sldMk cId="354771150" sldId="431"/>
            <ac:inkMk id="360" creationId="{87DBEB89-4C7B-EFF7-EA1E-23EF3BBEF8F7}"/>
          </ac:inkMkLst>
        </pc:inkChg>
        <pc:inkChg chg="add del mod">
          <ac:chgData name="Tim Cook" userId="d1c7cfb340f2c7ab" providerId="LiveId" clId="{79928295-FF6A-4525-AB99-74A06BEA54C5}" dt="2023-03-12T23:21:17.109" v="645"/>
          <ac:inkMkLst>
            <pc:docMk/>
            <pc:sldMk cId="354771150" sldId="431"/>
            <ac:inkMk id="361" creationId="{4B483358-BCE0-91F9-56ED-9A07F9E6155F}"/>
          </ac:inkMkLst>
        </pc:inkChg>
        <pc:inkChg chg="add del mod">
          <ac:chgData name="Tim Cook" userId="d1c7cfb340f2c7ab" providerId="LiveId" clId="{79928295-FF6A-4525-AB99-74A06BEA54C5}" dt="2023-03-12T23:21:17.109" v="647"/>
          <ac:inkMkLst>
            <pc:docMk/>
            <pc:sldMk cId="354771150" sldId="431"/>
            <ac:inkMk id="362" creationId="{2B7894BF-5479-9463-A245-43267827E869}"/>
          </ac:inkMkLst>
        </pc:inkChg>
        <pc:inkChg chg="add del mod">
          <ac:chgData name="Tim Cook" userId="d1c7cfb340f2c7ab" providerId="LiveId" clId="{79928295-FF6A-4525-AB99-74A06BEA54C5}" dt="2023-03-12T23:21:17.109" v="646"/>
          <ac:inkMkLst>
            <pc:docMk/>
            <pc:sldMk cId="354771150" sldId="431"/>
            <ac:inkMk id="363" creationId="{0AF272E1-4D1B-6EB3-B26F-C91FD0FC15FF}"/>
          </ac:inkMkLst>
        </pc:inkChg>
        <pc:inkChg chg="add del mod">
          <ac:chgData name="Tim Cook" userId="d1c7cfb340f2c7ab" providerId="LiveId" clId="{79928295-FF6A-4525-AB99-74A06BEA54C5}" dt="2023-03-12T23:21:17.109" v="630"/>
          <ac:inkMkLst>
            <pc:docMk/>
            <pc:sldMk cId="354771150" sldId="431"/>
            <ac:inkMk id="364" creationId="{8DE711F4-A48D-DBFA-8711-F934280C71C1}"/>
          </ac:inkMkLst>
        </pc:inkChg>
        <pc:inkChg chg="add del mod">
          <ac:chgData name="Tim Cook" userId="d1c7cfb340f2c7ab" providerId="LiveId" clId="{79928295-FF6A-4525-AB99-74A06BEA54C5}" dt="2023-03-12T23:21:17.109" v="644"/>
          <ac:inkMkLst>
            <pc:docMk/>
            <pc:sldMk cId="354771150" sldId="431"/>
            <ac:inkMk id="365" creationId="{33522890-4ED8-6281-1EA6-D9A67A8DC2FA}"/>
          </ac:inkMkLst>
        </pc:inkChg>
        <pc:inkChg chg="add del mod">
          <ac:chgData name="Tim Cook" userId="d1c7cfb340f2c7ab" providerId="LiveId" clId="{79928295-FF6A-4525-AB99-74A06BEA54C5}" dt="2023-03-12T23:21:17.109" v="637"/>
          <ac:inkMkLst>
            <pc:docMk/>
            <pc:sldMk cId="354771150" sldId="431"/>
            <ac:inkMk id="366" creationId="{B984506F-4DD8-335C-8497-0843C48BBD1E}"/>
          </ac:inkMkLst>
        </pc:inkChg>
        <pc:inkChg chg="add del mod">
          <ac:chgData name="Tim Cook" userId="d1c7cfb340f2c7ab" providerId="LiveId" clId="{79928295-FF6A-4525-AB99-74A06BEA54C5}" dt="2023-03-12T23:21:17.109" v="632"/>
          <ac:inkMkLst>
            <pc:docMk/>
            <pc:sldMk cId="354771150" sldId="431"/>
            <ac:inkMk id="367" creationId="{FA185962-4DB7-6A40-F468-DEB9616F0F3F}"/>
          </ac:inkMkLst>
        </pc:inkChg>
        <pc:inkChg chg="add del mod">
          <ac:chgData name="Tim Cook" userId="d1c7cfb340f2c7ab" providerId="LiveId" clId="{79928295-FF6A-4525-AB99-74A06BEA54C5}" dt="2023-03-12T23:21:17.109" v="635"/>
          <ac:inkMkLst>
            <pc:docMk/>
            <pc:sldMk cId="354771150" sldId="431"/>
            <ac:inkMk id="368" creationId="{68B7F70B-98FC-979D-36F7-3E84CC2310F7}"/>
          </ac:inkMkLst>
        </pc:inkChg>
        <pc:inkChg chg="add del mod">
          <ac:chgData name="Tim Cook" userId="d1c7cfb340f2c7ab" providerId="LiveId" clId="{79928295-FF6A-4525-AB99-74A06BEA54C5}" dt="2023-03-12T23:21:17.109" v="639"/>
          <ac:inkMkLst>
            <pc:docMk/>
            <pc:sldMk cId="354771150" sldId="431"/>
            <ac:inkMk id="369" creationId="{E82F87DE-3E28-0C94-8EE8-F9622619D8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1" creationId="{E7BD5764-2C7C-6E69-0C5C-A839354A01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2" creationId="{AAEC6DAC-D050-60FA-D9B6-CB8A96FBE1C7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3" creationId="{D61A13F6-07B7-AC8A-5299-7106C4937CB6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4" creationId="{4EF3AFB6-E9B3-4075-E1A9-6567486C08D2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5" creationId="{0198D3BB-AE12-6E53-BB1C-19C593FB935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6" creationId="{2E32C5B3-0CB8-7587-84F2-F39C6FC82320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7" creationId="{26360846-8101-6E52-F121-147CB78CEC2C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8" creationId="{43527555-681D-ED0B-ACE3-691F5FAE2085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79" creationId="{89138CF4-EA28-EAD8-B85B-ED5DF25B19A1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0" creationId="{B9C3462E-E4D6-8CD6-2BD0-97B5C51A65C4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1" creationId="{BF5E2A52-A23D-D818-BE86-6B78106EAFD9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2" creationId="{8E193491-BE74-E3E7-9D38-0BD29CEE2C6E}"/>
          </ac:inkMkLst>
        </pc:inkChg>
        <pc:inkChg chg="add mod">
          <ac:chgData name="Tim Cook" userId="d1c7cfb340f2c7ab" providerId="LiveId" clId="{79928295-FF6A-4525-AB99-74A06BEA54C5}" dt="2023-03-12T23:21:26.460" v="665"/>
          <ac:inkMkLst>
            <pc:docMk/>
            <pc:sldMk cId="354771150" sldId="431"/>
            <ac:inkMk id="383" creationId="{84D1515D-67F6-E5AD-420F-ABCEE8EBF58C}"/>
          </ac:inkMkLst>
        </pc:inkChg>
        <pc:inkChg chg="add del mod">
          <ac:chgData name="Tim Cook" userId="d1c7cfb340f2c7ab" providerId="LiveId" clId="{79928295-FF6A-4525-AB99-74A06BEA54C5}" dt="2023-03-12T23:21:45.815" v="700"/>
          <ac:inkMkLst>
            <pc:docMk/>
            <pc:sldMk cId="354771150" sldId="431"/>
            <ac:inkMk id="385" creationId="{09136A2D-422B-037C-0022-FC3047C13B72}"/>
          </ac:inkMkLst>
        </pc:inkChg>
        <pc:inkChg chg="add del mod">
          <ac:chgData name="Tim Cook" userId="d1c7cfb340f2c7ab" providerId="LiveId" clId="{79928295-FF6A-4525-AB99-74A06BEA54C5}" dt="2023-03-12T23:21:45.815" v="701"/>
          <ac:inkMkLst>
            <pc:docMk/>
            <pc:sldMk cId="354771150" sldId="431"/>
            <ac:inkMk id="386" creationId="{1BC24D50-D346-CC14-B4CB-97111DE14FB3}"/>
          </ac:inkMkLst>
        </pc:inkChg>
        <pc:inkChg chg="add del mod">
          <ac:chgData name="Tim Cook" userId="d1c7cfb340f2c7ab" providerId="LiveId" clId="{79928295-FF6A-4525-AB99-74A06BEA54C5}" dt="2023-03-12T23:21:46.341" v="704"/>
          <ac:inkMkLst>
            <pc:docMk/>
            <pc:sldMk cId="354771150" sldId="431"/>
            <ac:inkMk id="387" creationId="{34CE4B7D-DDFD-79C1-779F-6E432EEF2D13}"/>
          </ac:inkMkLst>
        </pc:inkChg>
        <pc:inkChg chg="add del mod">
          <ac:chgData name="Tim Cook" userId="d1c7cfb340f2c7ab" providerId="LiveId" clId="{79928295-FF6A-4525-AB99-74A06BEA54C5}" dt="2023-03-12T23:21:46.071" v="702"/>
          <ac:inkMkLst>
            <pc:docMk/>
            <pc:sldMk cId="354771150" sldId="431"/>
            <ac:inkMk id="388" creationId="{8807C2A9-DBC0-700E-C525-C99624EF3D23}"/>
          </ac:inkMkLst>
        </pc:inkChg>
        <pc:inkChg chg="add del mod">
          <ac:chgData name="Tim Cook" userId="d1c7cfb340f2c7ab" providerId="LiveId" clId="{79928295-FF6A-4525-AB99-74A06BEA54C5}" dt="2023-03-12T23:21:46.071" v="703"/>
          <ac:inkMkLst>
            <pc:docMk/>
            <pc:sldMk cId="354771150" sldId="431"/>
            <ac:inkMk id="389" creationId="{04B8C30A-73C0-C9EC-D588-B80AADE8A0CA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1" creationId="{E6F1D4A3-573F-BFCA-894B-B7AE9FDA6014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2" creationId="{F158FE61-423A-DDF4-FD03-35B7C690C96F}"/>
          </ac:inkMkLst>
        </pc:inkChg>
        <pc:inkChg chg="add mod">
          <ac:chgData name="Tim Cook" userId="d1c7cfb340f2c7ab" providerId="LiveId" clId="{79928295-FF6A-4525-AB99-74A06BEA54C5}" dt="2023-03-12T23:21:31.219" v="675"/>
          <ac:inkMkLst>
            <pc:docMk/>
            <pc:sldMk cId="354771150" sldId="431"/>
            <ac:inkMk id="393" creationId="{7DD20E17-8E29-A023-DA4F-474C4719C6D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5" creationId="{FEBD03BA-906D-C047-5A49-1E5936EB381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6" creationId="{79A54378-34CD-5519-11F3-97155DA9E86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7" creationId="{D6AB18C1-2B5F-B6BF-506A-88B241BD92A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8" creationId="{DD868645-31E5-CDCC-93B1-95F028D4AAA4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399" creationId="{EA9EDB9A-3978-83B3-E822-7FC21CF951E7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0" creationId="{F1B67ACA-F70D-99CD-628E-814AB30E29C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1" creationId="{A54100C4-3FED-F9E5-BA2D-AB17591D231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2" creationId="{6150CF6D-5AC3-07B3-93BD-9E75F8DBE855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3" creationId="{5B705D64-61A3-AFBD-3CEC-D69CB205EFD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4" creationId="{DF76BBED-C210-09E9-4176-3A527215AECF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5" creationId="{EAAC4517-EA03-CDF6-0561-89FE59DE5E4A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6" creationId="{76F917A6-2B5B-DBD9-246B-CB042712079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7" creationId="{E7815012-19BE-FBB9-216A-0ABC2FADDBE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8" creationId="{605F0A92-6369-972D-8096-C29C56FAB326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09" creationId="{8FA53EA6-0ED1-A57F-3927-0950627EC21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0" creationId="{58E2A9A3-5294-0E04-7EC0-E0929333B87B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1" creationId="{35DE1AEE-29EB-1887-64F5-20472DC14E2E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2" creationId="{0D79EA92-8B72-10A5-49F6-1E2DD3797393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3" creationId="{872405A5-A7A1-47B0-4463-5FE56C3E6B01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4" creationId="{23B43D9C-F75C-F96C-7684-3C1C4295179C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5" creationId="{BDF8D821-1F5C-A199-A6E5-3714092B3908}"/>
          </ac:inkMkLst>
        </pc:inkChg>
        <pc:inkChg chg="add mod">
          <ac:chgData name="Tim Cook" userId="d1c7cfb340f2c7ab" providerId="LiveId" clId="{79928295-FF6A-4525-AB99-74A06BEA54C5}" dt="2023-03-12T23:21:45.631" v="698"/>
          <ac:inkMkLst>
            <pc:docMk/>
            <pc:sldMk cId="354771150" sldId="431"/>
            <ac:inkMk id="416" creationId="{4490370B-B6CE-1DB8-3C46-9470327A61B6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19" creationId="{E16BF4E3-98D5-17C6-21DB-A332B2B76E7A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0" creationId="{0DB34B50-373E-30E3-45BB-CB6371DC1F49}"/>
          </ac:inkMkLst>
        </pc:inkChg>
        <pc:inkChg chg="add mod">
          <ac:chgData name="Tim Cook" userId="d1c7cfb340f2c7ab" providerId="LiveId" clId="{79928295-FF6A-4525-AB99-74A06BEA54C5}" dt="2023-03-12T23:21:51.878" v="713"/>
          <ac:inkMkLst>
            <pc:docMk/>
            <pc:sldMk cId="354771150" sldId="431"/>
            <ac:inkMk id="421" creationId="{644DC659-1B44-A572-53BC-B2DCEA3314E3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2" creationId="{78A8EE12-3329-0409-9129-EC48AC6E4678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3" creationId="{51277234-9A24-49CE-0F1F-598F862C98FB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4" creationId="{C4B7F991-41FA-8FDF-8ECA-39204C349436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5" creationId="{7BE9C446-C74B-EE77-FD2D-739B6DB1CF79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6" creationId="{122D9819-9794-2B07-ED1D-6F777C66616C}"/>
          </ac:inkMkLst>
        </pc:inkChg>
        <pc:inkChg chg="add mod">
          <ac:chgData name="Tim Cook" userId="d1c7cfb340f2c7ab" providerId="LiveId" clId="{79928295-FF6A-4525-AB99-74A06BEA54C5}" dt="2023-03-12T23:21:52.393" v="715"/>
          <ac:inkMkLst>
            <pc:docMk/>
            <pc:sldMk cId="354771150" sldId="431"/>
            <ac:inkMk id="429" creationId="{9993830C-B590-4F8D-7F02-417DF89AD6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1" creationId="{9408915C-3935-C317-8EB8-A6B84233DDC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2" creationId="{361A92DA-2B5E-9F46-5483-1FB0AC17B4D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3" creationId="{DADBC132-1C4E-7A04-C91D-3A358DB4ECB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4" creationId="{032A7995-7AF2-D04A-8DCB-EF80072C610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5" creationId="{D3D70186-B7F4-9E65-63A9-5D8DC831EC1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6" creationId="{051EED82-0218-573E-36E8-B656FB8CD30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7" creationId="{BA4D7919-0598-6D03-9DFC-F20F2195B52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8" creationId="{DA9BAE35-EBD9-C0CF-0A0D-28D78BD4D75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39" creationId="{5BCC86F7-2D87-B181-064F-04F4CD0C108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0" creationId="{40E9AE1D-9BE7-072A-549D-2F0F0E5A3E4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1" creationId="{C4F694B1-5104-43FD-2BAE-130DA470E7C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2" creationId="{589F3216-5F49-743F-9B4A-354E8BA57D53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3" creationId="{00CFAD63-2E85-FBB4-B274-01B9338B905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4" creationId="{9D561C42-F629-8ED2-077D-A5035A72883B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5" creationId="{5158AE1B-3BBF-B719-92B0-8F46C4D219C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6" creationId="{7F0F68C5-90D9-84A8-58F6-CB25EC75FA7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7" creationId="{341FB0BD-94C4-C52A-263D-50C84831FC57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8" creationId="{E6CA8ED4-FB9B-D095-7408-AC9625422578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49" creationId="{30C02343-ED6B-B81B-C46A-4A65AE64842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0" creationId="{99BFE95B-E48B-F822-C692-7A30E5D9B28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1" creationId="{A9372B73-2315-9B33-0CE8-1698175A0DDF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2" creationId="{0870F21C-402B-20BD-A992-23FA273641F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3" creationId="{0A738CA9-3EC8-F56D-0BCB-FDF7E0E578C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4" creationId="{22C504B6-2316-7468-91D9-8C7033D85185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5" creationId="{3396129C-6C93-33C5-7B12-F5DFE5700374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6" creationId="{8D3DEAE5-5514-0854-3FF9-C14ABF6A5702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7" creationId="{5B1B58D9-B4A4-2B09-08F5-47EB74297C2C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8" creationId="{80F6FB3D-1127-913D-8F53-188B64ECF259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59" creationId="{DA7E9845-E963-A9CF-04DE-4CCA212963AE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0" creationId="{7B8350C3-CF70-C70B-735C-97860D33A026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1" creationId="{2B41E810-63C1-0025-5AB9-9DADD8E54DDD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2" creationId="{9B39DBF6-5DFA-FBA8-0C68-D5586AE70B1A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3" creationId="{60FB0AAA-28A0-F755-AA63-F62022A19CA1}"/>
          </ac:inkMkLst>
        </pc:inkChg>
        <pc:inkChg chg="add mod">
          <ac:chgData name="Tim Cook" userId="d1c7cfb340f2c7ab" providerId="LiveId" clId="{79928295-FF6A-4525-AB99-74A06BEA54C5}" dt="2023-03-12T23:22:13.626" v="754"/>
          <ac:inkMkLst>
            <pc:docMk/>
            <pc:sldMk cId="354771150" sldId="431"/>
            <ac:inkMk id="464" creationId="{22A5A573-564D-3352-0ED4-CB5895800692}"/>
          </ac:inkMkLst>
        </pc:inkChg>
        <pc:inkChg chg="add del">
          <ac:chgData name="Tim Cook" userId="d1c7cfb340f2c7ab" providerId="LiveId" clId="{79928295-FF6A-4525-AB99-74A06BEA54C5}" dt="2023-03-12T23:22:18.600" v="764"/>
          <ac:inkMkLst>
            <pc:docMk/>
            <pc:sldMk cId="354771150" sldId="431"/>
            <ac:inkMk id="465" creationId="{46EE91F7-7BF7-099F-9490-3C4FC1CD1638}"/>
          </ac:inkMkLst>
        </pc:inkChg>
        <pc:inkChg chg="add del mod">
          <ac:chgData name="Tim Cook" userId="d1c7cfb340f2c7ab" providerId="LiveId" clId="{79928295-FF6A-4525-AB99-74A06BEA54C5}" dt="2023-03-12T23:22:18.600" v="771"/>
          <ac:inkMkLst>
            <pc:docMk/>
            <pc:sldMk cId="354771150" sldId="431"/>
            <ac:inkMk id="466" creationId="{4D48C752-FC31-D461-3FF2-3C036DD68917}"/>
          </ac:inkMkLst>
        </pc:inkChg>
        <pc:inkChg chg="add del mod">
          <ac:chgData name="Tim Cook" userId="d1c7cfb340f2c7ab" providerId="LiveId" clId="{79928295-FF6A-4525-AB99-74A06BEA54C5}" dt="2023-03-12T23:22:18.600" v="763"/>
          <ac:inkMkLst>
            <pc:docMk/>
            <pc:sldMk cId="354771150" sldId="431"/>
            <ac:inkMk id="467" creationId="{62B65C91-52F4-043D-9808-DDDD843B1B46}"/>
          </ac:inkMkLst>
        </pc:inkChg>
        <pc:inkChg chg="add del mod">
          <ac:chgData name="Tim Cook" userId="d1c7cfb340f2c7ab" providerId="LiveId" clId="{79928295-FF6A-4525-AB99-74A06BEA54C5}" dt="2023-03-12T23:22:18.600" v="769"/>
          <ac:inkMkLst>
            <pc:docMk/>
            <pc:sldMk cId="354771150" sldId="431"/>
            <ac:inkMk id="468" creationId="{952669C8-D92C-E021-DC0A-EA26BC8CE0F5}"/>
          </ac:inkMkLst>
        </pc:inkChg>
        <pc:inkChg chg="add del mod">
          <ac:chgData name="Tim Cook" userId="d1c7cfb340f2c7ab" providerId="LiveId" clId="{79928295-FF6A-4525-AB99-74A06BEA54C5}" dt="2023-03-12T23:22:18.600" v="770"/>
          <ac:inkMkLst>
            <pc:docMk/>
            <pc:sldMk cId="354771150" sldId="431"/>
            <ac:inkMk id="474" creationId="{60899A76-09C8-CE97-05C1-6EBD2E4099BD}"/>
          </ac:inkMkLst>
        </pc:inkChg>
        <pc:inkChg chg="add del mod">
          <ac:chgData name="Tim Cook" userId="d1c7cfb340f2c7ab" providerId="LiveId" clId="{79928295-FF6A-4525-AB99-74A06BEA54C5}" dt="2023-03-12T23:22:18.600" v="767"/>
          <ac:inkMkLst>
            <pc:docMk/>
            <pc:sldMk cId="354771150" sldId="431"/>
            <ac:inkMk id="475" creationId="{ABFD285D-DDA7-6765-65A5-CB1E83FA7A5C}"/>
          </ac:inkMkLst>
        </pc:inkChg>
        <pc:inkChg chg="add del mod">
          <ac:chgData name="Tim Cook" userId="d1c7cfb340f2c7ab" providerId="LiveId" clId="{79928295-FF6A-4525-AB99-74A06BEA54C5}" dt="2023-03-12T23:22:18.600" v="766"/>
          <ac:inkMkLst>
            <pc:docMk/>
            <pc:sldMk cId="354771150" sldId="431"/>
            <ac:inkMk id="476" creationId="{A46885E9-0DCD-0B88-BAD4-2779433945FD}"/>
          </ac:inkMkLst>
        </pc:inkChg>
        <pc:inkChg chg="add del mod">
          <ac:chgData name="Tim Cook" userId="d1c7cfb340f2c7ab" providerId="LiveId" clId="{79928295-FF6A-4525-AB99-74A06BEA54C5}" dt="2023-03-12T23:22:18.600" v="762"/>
          <ac:inkMkLst>
            <pc:docMk/>
            <pc:sldMk cId="354771150" sldId="431"/>
            <ac:inkMk id="477" creationId="{98DDDFED-2076-A30C-409B-9BE29360BE48}"/>
          </ac:inkMkLst>
        </pc:inkChg>
        <pc:inkChg chg="add del mod">
          <ac:chgData name="Tim Cook" userId="d1c7cfb340f2c7ab" providerId="LiveId" clId="{79928295-FF6A-4525-AB99-74A06BEA54C5}" dt="2023-03-12T23:22:18.600" v="765"/>
          <ac:inkMkLst>
            <pc:docMk/>
            <pc:sldMk cId="354771150" sldId="431"/>
            <ac:inkMk id="478" creationId="{69C6D08B-CDC5-0F8E-D03B-1AFAA510760A}"/>
          </ac:inkMkLst>
        </pc:inkChg>
        <pc:inkChg chg="add del mod">
          <ac:chgData name="Tim Cook" userId="d1c7cfb340f2c7ab" providerId="LiveId" clId="{79928295-FF6A-4525-AB99-74A06BEA54C5}" dt="2023-03-12T23:22:18.600" v="768"/>
          <ac:inkMkLst>
            <pc:docMk/>
            <pc:sldMk cId="354771150" sldId="431"/>
            <ac:inkMk id="479" creationId="{8BD8C678-FF02-EC8C-395D-AB3CADC7741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1" creationId="{7FE0E27B-44B8-66FB-32D1-1C99A67EC7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2" creationId="{FDEDD9BB-E713-A787-6D7A-C3502169C82A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3" creationId="{1BC2BCAD-86B9-E146-ABD4-63190F3061F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4" creationId="{D90115B4-C63E-7E0D-B630-F54F2B977629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5" creationId="{ED2F506C-A4A9-2D5F-B348-4B4CB061694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6" creationId="{84D74A2E-0EAF-3D3B-40AE-84B40ED4126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7" creationId="{57530A73-B78F-12A5-A36F-7B4531EB1FA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88" creationId="{FD28C02D-7616-3A96-2C91-2F6D9857DBB8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1" creationId="{D0FADF86-28C2-917E-58B2-5BBABA3DC9DC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2" creationId="{A4AA2EF3-1468-46F8-2015-8BA4A3E4D57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3" creationId="{609F544B-0154-2CEE-4454-CD7BD42906E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4" creationId="{C64E11E8-7BE0-76D6-88E7-9204DAB4AD84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5" creationId="{C9835F7E-A56A-E650-A9C5-93F252B0D012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6" creationId="{5CE07B3B-0601-6295-AD66-65B47E333F83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7" creationId="{DE181070-28FD-60CD-C648-C70FF667F65E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499" creationId="{B7D78B73-D7B7-2AF5-6244-EFF35D3BFE77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0" creationId="{4D53F804-D46E-0A2C-BF68-C792A817D45B}"/>
          </ac:inkMkLst>
        </pc:inkChg>
        <pc:inkChg chg="add del mod">
          <ac:chgData name="Tim Cook" userId="d1c7cfb340f2c7ab" providerId="LiveId" clId="{79928295-FF6A-4525-AB99-74A06BEA54C5}" dt="2023-03-12T23:23:05.132" v="794"/>
          <ac:inkMkLst>
            <pc:docMk/>
            <pc:sldMk cId="354771150" sldId="431"/>
            <ac:inkMk id="501" creationId="{61F3FA4A-6E68-0BC6-89BF-EAED8B0949E1}"/>
          </ac:inkMkLst>
        </pc:inkChg>
        <pc:inkChg chg="add mod">
          <ac:chgData name="Tim Cook" userId="d1c7cfb340f2c7ab" providerId="LiveId" clId="{79928295-FF6A-4525-AB99-74A06BEA54C5}" dt="2023-03-12T23:30:01.531" v="1017" actId="1076"/>
          <ac:inkMkLst>
            <pc:docMk/>
            <pc:sldMk cId="354771150" sldId="431"/>
            <ac:inkMk id="503" creationId="{B5D6764E-7152-3010-2FE4-D6E59E76F089}"/>
          </ac:inkMkLst>
        </pc:inkChg>
        <pc:inkChg chg="add del mod">
          <ac:chgData name="Tim Cook" userId="d1c7cfb340f2c7ab" providerId="LiveId" clId="{79928295-FF6A-4525-AB99-74A06BEA54C5}" dt="2023-03-13T00:22:21.334" v="1757"/>
          <ac:inkMkLst>
            <pc:docMk/>
            <pc:sldMk cId="354771150" sldId="431"/>
            <ac:inkMk id="504" creationId="{366180C5-81DD-0025-B472-75E7CF7080FE}"/>
          </ac:inkMkLst>
        </pc:inkChg>
        <pc:inkChg chg="add del mod">
          <ac:chgData name="Tim Cook" userId="d1c7cfb340f2c7ab" providerId="LiveId" clId="{79928295-FF6A-4525-AB99-74A06BEA54C5}" dt="2023-03-13T00:22:21.334" v="1742"/>
          <ac:inkMkLst>
            <pc:docMk/>
            <pc:sldMk cId="354771150" sldId="431"/>
            <ac:inkMk id="505" creationId="{323E5B5E-89CE-69BA-B15F-CEED932D4085}"/>
          </ac:inkMkLst>
        </pc:inkChg>
        <pc:inkChg chg="add del mod">
          <ac:chgData name="Tim Cook" userId="d1c7cfb340f2c7ab" providerId="LiveId" clId="{79928295-FF6A-4525-AB99-74A06BEA54C5}" dt="2023-03-13T00:22:21.334" v="1743"/>
          <ac:inkMkLst>
            <pc:docMk/>
            <pc:sldMk cId="354771150" sldId="431"/>
            <ac:inkMk id="506" creationId="{ACB8AE54-9A99-357E-9572-323B9E51E8F4}"/>
          </ac:inkMkLst>
        </pc:inkChg>
        <pc:inkChg chg="add del mod">
          <ac:chgData name="Tim Cook" userId="d1c7cfb340f2c7ab" providerId="LiveId" clId="{79928295-FF6A-4525-AB99-74A06BEA54C5}" dt="2023-03-13T00:22:21.334" v="1754"/>
          <ac:inkMkLst>
            <pc:docMk/>
            <pc:sldMk cId="354771150" sldId="431"/>
            <ac:inkMk id="508" creationId="{28C4955C-945A-D324-88B5-D0CF27C72F41}"/>
          </ac:inkMkLst>
        </pc:inkChg>
        <pc:inkChg chg="add del mod">
          <ac:chgData name="Tim Cook" userId="d1c7cfb340f2c7ab" providerId="LiveId" clId="{79928295-FF6A-4525-AB99-74A06BEA54C5}" dt="2023-03-13T00:22:21.334" v="1739"/>
          <ac:inkMkLst>
            <pc:docMk/>
            <pc:sldMk cId="354771150" sldId="431"/>
            <ac:inkMk id="509" creationId="{DB53481C-67F0-B80F-33B6-9610745AD6F4}"/>
          </ac:inkMkLst>
        </pc:inkChg>
        <pc:inkChg chg="add del mod">
          <ac:chgData name="Tim Cook" userId="d1c7cfb340f2c7ab" providerId="LiveId" clId="{79928295-FF6A-4525-AB99-74A06BEA54C5}" dt="2023-03-13T00:22:21.334" v="1748"/>
          <ac:inkMkLst>
            <pc:docMk/>
            <pc:sldMk cId="354771150" sldId="431"/>
            <ac:inkMk id="510" creationId="{56F55B5C-C422-92CD-4BB9-B9BF15C70F38}"/>
          </ac:inkMkLst>
        </pc:inkChg>
        <pc:inkChg chg="add del mod">
          <ac:chgData name="Tim Cook" userId="d1c7cfb340f2c7ab" providerId="LiveId" clId="{79928295-FF6A-4525-AB99-74A06BEA54C5}" dt="2023-03-13T00:22:21.334" v="1745"/>
          <ac:inkMkLst>
            <pc:docMk/>
            <pc:sldMk cId="354771150" sldId="431"/>
            <ac:inkMk id="511" creationId="{39483499-7E1C-58E5-37CF-6F1BCCD516AA}"/>
          </ac:inkMkLst>
        </pc:inkChg>
        <pc:inkChg chg="add del mod">
          <ac:chgData name="Tim Cook" userId="d1c7cfb340f2c7ab" providerId="LiveId" clId="{79928295-FF6A-4525-AB99-74A06BEA54C5}" dt="2023-03-13T00:22:21.334" v="1750"/>
          <ac:inkMkLst>
            <pc:docMk/>
            <pc:sldMk cId="354771150" sldId="431"/>
            <ac:inkMk id="512" creationId="{A9EA7CD9-12D8-8575-3B1A-9725DA3A0913}"/>
          </ac:inkMkLst>
        </pc:inkChg>
        <pc:inkChg chg="add del mod">
          <ac:chgData name="Tim Cook" userId="d1c7cfb340f2c7ab" providerId="LiveId" clId="{79928295-FF6A-4525-AB99-74A06BEA54C5}" dt="2023-03-13T00:22:21.334" v="1744"/>
          <ac:inkMkLst>
            <pc:docMk/>
            <pc:sldMk cId="354771150" sldId="431"/>
            <ac:inkMk id="513" creationId="{9B7FB58A-743C-A9D5-374C-AAAEBC99BF60}"/>
          </ac:inkMkLst>
        </pc:inkChg>
        <pc:inkChg chg="add del mod">
          <ac:chgData name="Tim Cook" userId="d1c7cfb340f2c7ab" providerId="LiveId" clId="{79928295-FF6A-4525-AB99-74A06BEA54C5}" dt="2023-03-13T00:22:21.334" v="1759"/>
          <ac:inkMkLst>
            <pc:docMk/>
            <pc:sldMk cId="354771150" sldId="431"/>
            <ac:inkMk id="514" creationId="{845BDEF0-7773-60B4-F42B-A3AB4C5F77AD}"/>
          </ac:inkMkLst>
        </pc:inkChg>
        <pc:inkChg chg="add del mod">
          <ac:chgData name="Tim Cook" userId="d1c7cfb340f2c7ab" providerId="LiveId" clId="{79928295-FF6A-4525-AB99-74A06BEA54C5}" dt="2023-03-13T00:22:21.334" v="1758"/>
          <ac:inkMkLst>
            <pc:docMk/>
            <pc:sldMk cId="354771150" sldId="431"/>
            <ac:inkMk id="517" creationId="{BDCBD3F9-3109-6193-1575-3CDF368F73C9}"/>
          </ac:inkMkLst>
        </pc:inkChg>
        <pc:inkChg chg="add del mod">
          <ac:chgData name="Tim Cook" userId="d1c7cfb340f2c7ab" providerId="LiveId" clId="{79928295-FF6A-4525-AB99-74A06BEA54C5}" dt="2023-03-13T00:22:21.334" v="1753"/>
          <ac:inkMkLst>
            <pc:docMk/>
            <pc:sldMk cId="354771150" sldId="431"/>
            <ac:inkMk id="518" creationId="{8876338F-A4D9-2B15-CE77-846B3FCF76FA}"/>
          </ac:inkMkLst>
        </pc:inkChg>
        <pc:inkChg chg="add del mod">
          <ac:chgData name="Tim Cook" userId="d1c7cfb340f2c7ab" providerId="LiveId" clId="{79928295-FF6A-4525-AB99-74A06BEA54C5}" dt="2023-03-13T00:22:21.334" v="1756"/>
          <ac:inkMkLst>
            <pc:docMk/>
            <pc:sldMk cId="354771150" sldId="431"/>
            <ac:inkMk id="519" creationId="{8270FA12-AF4C-CE83-CE09-26119BFEBCF6}"/>
          </ac:inkMkLst>
        </pc:inkChg>
        <pc:inkChg chg="add del mod">
          <ac:chgData name="Tim Cook" userId="d1c7cfb340f2c7ab" providerId="LiveId" clId="{79928295-FF6A-4525-AB99-74A06BEA54C5}" dt="2023-03-13T00:22:21.334" v="1740"/>
          <ac:inkMkLst>
            <pc:docMk/>
            <pc:sldMk cId="354771150" sldId="431"/>
            <ac:inkMk id="520" creationId="{0500BC80-3D1C-FC49-49F9-C08F278D18B0}"/>
          </ac:inkMkLst>
        </pc:inkChg>
        <pc:inkChg chg="add del mod">
          <ac:chgData name="Tim Cook" userId="d1c7cfb340f2c7ab" providerId="LiveId" clId="{79928295-FF6A-4525-AB99-74A06BEA54C5}" dt="2023-03-13T00:22:21.334" v="1738"/>
          <ac:inkMkLst>
            <pc:docMk/>
            <pc:sldMk cId="354771150" sldId="431"/>
            <ac:inkMk id="521" creationId="{1558EB9F-586C-E767-151A-2B22CE4A6365}"/>
          </ac:inkMkLst>
        </pc:inkChg>
        <pc:inkChg chg="add del mod">
          <ac:chgData name="Tim Cook" userId="d1c7cfb340f2c7ab" providerId="LiveId" clId="{79928295-FF6A-4525-AB99-74A06BEA54C5}" dt="2023-03-13T00:22:21.334" v="1755"/>
          <ac:inkMkLst>
            <pc:docMk/>
            <pc:sldMk cId="354771150" sldId="431"/>
            <ac:inkMk id="522" creationId="{56E91CA4-ADF0-6E6B-AEB3-7C69D1A96AF3}"/>
          </ac:inkMkLst>
        </pc:inkChg>
        <pc:inkChg chg="add del mod">
          <ac:chgData name="Tim Cook" userId="d1c7cfb340f2c7ab" providerId="LiveId" clId="{79928295-FF6A-4525-AB99-74A06BEA54C5}" dt="2023-03-13T00:22:21.334" v="1751"/>
          <ac:inkMkLst>
            <pc:docMk/>
            <pc:sldMk cId="354771150" sldId="431"/>
            <ac:inkMk id="523" creationId="{3C86DEF0-5CBC-8FFD-C8BE-9EACB631F821}"/>
          </ac:inkMkLst>
        </pc:inkChg>
        <pc:inkChg chg="add del mod">
          <ac:chgData name="Tim Cook" userId="d1c7cfb340f2c7ab" providerId="LiveId" clId="{79928295-FF6A-4525-AB99-74A06BEA54C5}" dt="2023-03-13T00:22:21.334" v="1747"/>
          <ac:inkMkLst>
            <pc:docMk/>
            <pc:sldMk cId="354771150" sldId="431"/>
            <ac:inkMk id="524" creationId="{9C200169-E3F5-CD4E-86AD-457721BA60A0}"/>
          </ac:inkMkLst>
        </pc:inkChg>
        <pc:inkChg chg="add del mod">
          <ac:chgData name="Tim Cook" userId="d1c7cfb340f2c7ab" providerId="LiveId" clId="{79928295-FF6A-4525-AB99-74A06BEA54C5}" dt="2023-03-13T00:22:21.334" v="1752"/>
          <ac:inkMkLst>
            <pc:docMk/>
            <pc:sldMk cId="354771150" sldId="431"/>
            <ac:inkMk id="525" creationId="{BCD95858-EA80-0733-8B41-66A5BAE942C3}"/>
          </ac:inkMkLst>
        </pc:inkChg>
        <pc:inkChg chg="add del mod">
          <ac:chgData name="Tim Cook" userId="d1c7cfb340f2c7ab" providerId="LiveId" clId="{79928295-FF6A-4525-AB99-74A06BEA54C5}" dt="2023-03-13T00:22:21.334" v="1741"/>
          <ac:inkMkLst>
            <pc:docMk/>
            <pc:sldMk cId="354771150" sldId="431"/>
            <ac:inkMk id="526" creationId="{B9049FC2-CC44-2BAF-892D-AE94B756D598}"/>
          </ac:inkMkLst>
        </pc:inkChg>
        <pc:inkChg chg="add del mod">
          <ac:chgData name="Tim Cook" userId="d1c7cfb340f2c7ab" providerId="LiveId" clId="{79928295-FF6A-4525-AB99-74A06BEA54C5}" dt="2023-03-13T00:22:21.334" v="1749"/>
          <ac:inkMkLst>
            <pc:docMk/>
            <pc:sldMk cId="354771150" sldId="431"/>
            <ac:inkMk id="527" creationId="{46BBA8A5-6AD8-FB1E-DB67-A23027C06D26}"/>
          </ac:inkMkLst>
        </pc:inkChg>
        <pc:inkChg chg="add del mod">
          <ac:chgData name="Tim Cook" userId="d1c7cfb340f2c7ab" providerId="LiveId" clId="{79928295-FF6A-4525-AB99-74A06BEA54C5}" dt="2023-03-13T00:22:21.334" v="1746"/>
          <ac:inkMkLst>
            <pc:docMk/>
            <pc:sldMk cId="354771150" sldId="431"/>
            <ac:inkMk id="528" creationId="{1B1AA4F6-310F-5BF9-8678-35185A6EAB00}"/>
          </ac:inkMkLst>
        </pc:inkChg>
        <pc:inkChg chg="add del mod">
          <ac:chgData name="Tim Cook" userId="d1c7cfb340f2c7ab" providerId="LiveId" clId="{79928295-FF6A-4525-AB99-74A06BEA54C5}" dt="2023-03-12T23:23:40.337" v="826"/>
          <ac:inkMkLst>
            <pc:docMk/>
            <pc:sldMk cId="354771150" sldId="431"/>
            <ac:inkMk id="532" creationId="{11429195-2B15-9BD9-68DC-7DFCBA34ECB6}"/>
          </ac:inkMkLst>
        </pc:inkChg>
        <pc:inkChg chg="add del mod">
          <ac:chgData name="Tim Cook" userId="d1c7cfb340f2c7ab" providerId="LiveId" clId="{79928295-FF6A-4525-AB99-74A06BEA54C5}" dt="2023-03-12T23:23:40.836" v="827"/>
          <ac:inkMkLst>
            <pc:docMk/>
            <pc:sldMk cId="354771150" sldId="431"/>
            <ac:inkMk id="533" creationId="{B9F899E5-6DEE-FBB2-B66A-760DA287425F}"/>
          </ac:inkMkLst>
        </pc:inkChg>
        <pc:inkChg chg="add del mod">
          <ac:chgData name="Tim Cook" userId="d1c7cfb340f2c7ab" providerId="LiveId" clId="{79928295-FF6A-4525-AB99-74A06BEA54C5}" dt="2023-03-12T23:23:42.442" v="829"/>
          <ac:inkMkLst>
            <pc:docMk/>
            <pc:sldMk cId="354771150" sldId="431"/>
            <ac:inkMk id="534" creationId="{9160676B-ACD5-EA79-D9EE-AB32760D70A5}"/>
          </ac:inkMkLst>
        </pc:inkChg>
        <pc:inkChg chg="add del mod">
          <ac:chgData name="Tim Cook" userId="d1c7cfb340f2c7ab" providerId="LiveId" clId="{79928295-FF6A-4525-AB99-74A06BEA54C5}" dt="2023-03-12T23:23:41.932" v="828"/>
          <ac:inkMkLst>
            <pc:docMk/>
            <pc:sldMk cId="354771150" sldId="431"/>
            <ac:inkMk id="535" creationId="{5CAD0669-3EF1-5C79-D168-72DF77B7323D}"/>
          </ac:inkMkLst>
        </pc:inkChg>
        <pc:inkChg chg="add">
          <ac:chgData name="Tim Cook" userId="d1c7cfb340f2c7ab" providerId="LiveId" clId="{79928295-FF6A-4525-AB99-74A06BEA54C5}" dt="2023-03-12T23:27:20.046" v="887" actId="9405"/>
          <ac:inkMkLst>
            <pc:docMk/>
            <pc:sldMk cId="354771150" sldId="431"/>
            <ac:inkMk id="538" creationId="{34610E1D-80F2-4741-2294-855906FD53E6}"/>
          </ac:inkMkLst>
        </pc:inkChg>
      </pc:sldChg>
      <pc:sldChg chg="addSp delSp modSp mod">
        <pc:chgData name="Tim Cook" userId="d1c7cfb340f2c7ab" providerId="LiveId" clId="{79928295-FF6A-4525-AB99-74A06BEA54C5}" dt="2023-03-13T00:28:24.233" v="2193"/>
        <pc:sldMkLst>
          <pc:docMk/>
          <pc:sldMk cId="1337854187" sldId="432"/>
        </pc:sldMkLst>
        <pc:spChg chg="del">
          <ac:chgData name="Tim Cook" userId="d1c7cfb340f2c7ab" providerId="LiveId" clId="{79928295-FF6A-4525-AB99-74A06BEA54C5}" dt="2023-03-12T23:27:43.312" v="888" actId="478"/>
          <ac:spMkLst>
            <pc:docMk/>
            <pc:sldMk cId="1337854187" sldId="432"/>
            <ac:spMk id="4" creationId="{710976D8-AA1A-D6CD-02D1-58DB1EA98FDE}"/>
          </ac:spMkLst>
        </pc:spChg>
        <pc:grpChg chg="add del mod">
          <ac:chgData name="Tim Cook" userId="d1c7cfb340f2c7ab" providerId="LiveId" clId="{79928295-FF6A-4525-AB99-74A06BEA54C5}" dt="2023-03-13T00:21:00.389" v="1545"/>
          <ac:grpSpMkLst>
            <pc:docMk/>
            <pc:sldMk cId="1337854187" sldId="432"/>
            <ac:grpSpMk id="3" creationId="{BCD7B618-68AA-9914-F6DA-B3223A46DB0A}"/>
          </ac:grpSpMkLst>
        </pc:grpChg>
        <pc:grpChg chg="add del mod">
          <ac:chgData name="Tim Cook" userId="d1c7cfb340f2c7ab" providerId="LiveId" clId="{79928295-FF6A-4525-AB99-74A06BEA54C5}" dt="2023-03-13T00:20:55.753" v="1504"/>
          <ac:grpSpMkLst>
            <pc:docMk/>
            <pc:sldMk cId="1337854187" sldId="432"/>
            <ac:grpSpMk id="9" creationId="{4C6B70DF-228B-1F1D-4D6F-597315E5D86D}"/>
          </ac:grpSpMkLst>
        </pc:grpChg>
        <pc:grpChg chg="add del mod">
          <ac:chgData name="Tim Cook" userId="d1c7cfb340f2c7ab" providerId="LiveId" clId="{79928295-FF6A-4525-AB99-74A06BEA54C5}" dt="2023-03-13T00:20:55.753" v="1520"/>
          <ac:grpSpMkLst>
            <pc:docMk/>
            <pc:sldMk cId="1337854187" sldId="432"/>
            <ac:grpSpMk id="12" creationId="{95BA7088-DDAB-AC69-8267-7EB9F79F9301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22" creationId="{B836FE8F-9599-99B9-B7FE-7663F4ACC7DE}"/>
          </ac:grpSpMkLst>
        </pc:grpChg>
        <pc:grpChg chg="add del mod">
          <ac:chgData name="Tim Cook" userId="d1c7cfb340f2c7ab" providerId="LiveId" clId="{79928295-FF6A-4525-AB99-74A06BEA54C5}" dt="2023-03-13T00:20:55.753" v="1516"/>
          <ac:grpSpMkLst>
            <pc:docMk/>
            <pc:sldMk cId="1337854187" sldId="432"/>
            <ac:grpSpMk id="25" creationId="{098E7A84-AA89-1CBB-6F27-F4E82F9FB102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1" creationId="{F9C1BFC8-ECFA-87AA-473D-01F793CA900E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4" creationId="{79879AA7-D577-E8E4-BA53-256ABE6778FB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1" creationId="{8384252D-A41F-2081-F709-3A634CE657C7}"/>
          </ac:grpSpMkLst>
        </pc:grpChg>
        <pc:grpChg chg="add del mod">
          <ac:chgData name="Tim Cook" userId="d1c7cfb340f2c7ab" providerId="LiveId" clId="{79928295-FF6A-4525-AB99-74A06BEA54C5}" dt="2023-03-13T00:20:55.753" v="1501"/>
          <ac:grpSpMkLst>
            <pc:docMk/>
            <pc:sldMk cId="1337854187" sldId="432"/>
            <ac:grpSpMk id="45" creationId="{A6B77A97-204C-E85B-B51C-D356A17076F9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49" creationId="{8AC4ACC3-98D5-9CD7-058C-2153B8C817AF}"/>
          </ac:grpSpMkLst>
        </pc:grpChg>
        <pc:grpChg chg="add del mod">
          <ac:chgData name="Tim Cook" userId="d1c7cfb340f2c7ab" providerId="LiveId" clId="{79928295-FF6A-4525-AB99-74A06BEA54C5}" dt="2023-03-13T00:21:00.389" v="1542"/>
          <ac:grpSpMkLst>
            <pc:docMk/>
            <pc:sldMk cId="1337854187" sldId="432"/>
            <ac:grpSpMk id="55" creationId="{FCD0C6C8-2B2E-FB03-6DE4-B5240DFE120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59" creationId="{B50BA1C6-DBE7-E5AD-E0D0-1D007A1B5F0A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64" creationId="{A0331929-DFC7-5267-1B48-E42E7E3291F8}"/>
          </ac:grpSpMkLst>
        </pc:grpChg>
        <pc:grpChg chg="add del mod">
          <ac:chgData name="Tim Cook" userId="d1c7cfb340f2c7ab" providerId="LiveId" clId="{79928295-FF6A-4525-AB99-74A06BEA54C5}" dt="2023-03-13T00:20:55.753" v="1521"/>
          <ac:grpSpMkLst>
            <pc:docMk/>
            <pc:sldMk cId="1337854187" sldId="432"/>
            <ac:grpSpMk id="68" creationId="{B1CC9ECE-1FA9-919C-2B5A-2C8B20CC822D}"/>
          </ac:grpSpMkLst>
        </pc:grpChg>
        <pc:grpChg chg="add 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73" creationId="{EC0CBAF0-10D3-F650-1C7F-4503525EE1C9}"/>
          </ac:grpSpMkLst>
        </pc:grpChg>
        <pc:grpChg chg="del mod">
          <ac:chgData name="Tim Cook" userId="d1c7cfb340f2c7ab" providerId="LiveId" clId="{79928295-FF6A-4525-AB99-74A06BEA54C5}" dt="2023-03-12T23:28:39.161" v="909"/>
          <ac:grpSpMkLst>
            <pc:docMk/>
            <pc:sldMk cId="1337854187" sldId="432"/>
            <ac:grpSpMk id="88" creationId="{8D613A6F-BFB7-A00C-0FCF-636BCFFF8371}"/>
          </ac:grpSpMkLst>
        </pc:grpChg>
        <pc:grpChg chg="del mod">
          <ac:chgData name="Tim Cook" userId="d1c7cfb340f2c7ab" providerId="LiveId" clId="{79928295-FF6A-4525-AB99-74A06BEA54C5}" dt="2023-03-12T23:28:39.161" v="908"/>
          <ac:grpSpMkLst>
            <pc:docMk/>
            <pc:sldMk cId="1337854187" sldId="432"/>
            <ac:grpSpMk id="89" creationId="{4367C095-CCF1-975C-5FA5-221075322A2C}"/>
          </ac:grpSpMkLst>
        </pc:grpChg>
        <pc:grpChg chg="add del mod">
          <ac:chgData name="Tim Cook" userId="d1c7cfb340f2c7ab" providerId="LiveId" clId="{79928295-FF6A-4525-AB99-74A06BEA54C5}" dt="2023-03-12T23:29:36.742" v="994"/>
          <ac:grpSpMkLst>
            <pc:docMk/>
            <pc:sldMk cId="1337854187" sldId="432"/>
            <ac:grpSpMk id="95" creationId="{0BEDEB40-7E83-F282-9EB3-A324D2AE63AC}"/>
          </ac:grpSpMkLst>
        </pc:grpChg>
        <pc:grpChg chg="add del mod">
          <ac:chgData name="Tim Cook" userId="d1c7cfb340f2c7ab" providerId="LiveId" clId="{79928295-FF6A-4525-AB99-74A06BEA54C5}" dt="2023-03-12T23:29:35.943" v="989"/>
          <ac:grpSpMkLst>
            <pc:docMk/>
            <pc:sldMk cId="1337854187" sldId="432"/>
            <ac:grpSpMk id="99" creationId="{1420857E-EDA2-2991-2D54-316DFF333953}"/>
          </ac:grpSpMkLst>
        </pc:grpChg>
        <pc:grpChg chg="del mod">
          <ac:chgData name="Tim Cook" userId="d1c7cfb340f2c7ab" providerId="LiveId" clId="{79928295-FF6A-4525-AB99-74A06BEA54C5}" dt="2023-03-12T23:29:49.344" v="1010"/>
          <ac:grpSpMkLst>
            <pc:docMk/>
            <pc:sldMk cId="1337854187" sldId="432"/>
            <ac:grpSpMk id="104" creationId="{63EB45E1-9A6D-64D0-C55E-AD8332C7F65F}"/>
          </ac:grpSpMkLst>
        </pc:grpChg>
        <pc:grpChg chg="del mod">
          <ac:chgData name="Tim Cook" userId="d1c7cfb340f2c7ab" providerId="LiveId" clId="{79928295-FF6A-4525-AB99-74A06BEA54C5}" dt="2023-03-12T23:30:14.520" v="1020"/>
          <ac:grpSpMkLst>
            <pc:docMk/>
            <pc:sldMk cId="1337854187" sldId="432"/>
            <ac:grpSpMk id="109" creationId="{681CD70A-5CEB-0CA2-4F50-91E521F3FEC9}"/>
          </ac:grpSpMkLst>
        </pc:grpChg>
        <pc:grpChg chg="del mod">
          <ac:chgData name="Tim Cook" userId="d1c7cfb340f2c7ab" providerId="LiveId" clId="{79928295-FF6A-4525-AB99-74A06BEA54C5}" dt="2023-03-12T23:30:20.351" v="1031"/>
          <ac:grpSpMkLst>
            <pc:docMk/>
            <pc:sldMk cId="1337854187" sldId="432"/>
            <ac:grpSpMk id="113" creationId="{750D24DE-217F-A99E-169D-7972CF95694E}"/>
          </ac:grpSpMkLst>
        </pc:grpChg>
        <pc:grpChg chg="del mod">
          <ac:chgData name="Tim Cook" userId="d1c7cfb340f2c7ab" providerId="LiveId" clId="{79928295-FF6A-4525-AB99-74A06BEA54C5}" dt="2023-03-13T00:21:00.389" v="1539"/>
          <ac:grpSpMkLst>
            <pc:docMk/>
            <pc:sldMk cId="1337854187" sldId="432"/>
            <ac:grpSpMk id="119" creationId="{7D1BF921-41DF-8B91-934A-C2F0DE559A1B}"/>
          </ac:grpSpMkLst>
        </pc:grpChg>
        <pc:grpChg chg="del mod">
          <ac:chgData name="Tim Cook" userId="d1c7cfb340f2c7ab" providerId="LiveId" clId="{79928295-FF6A-4525-AB99-74A06BEA54C5}" dt="2023-03-13T00:21:00.389" v="1535"/>
          <ac:grpSpMkLst>
            <pc:docMk/>
            <pc:sldMk cId="1337854187" sldId="432"/>
            <ac:grpSpMk id="120" creationId="{FCD55729-F4E1-054F-7D8C-3C0D5C28D5B5}"/>
          </ac:grpSpMkLst>
        </pc:grpChg>
        <pc:grpChg chg="del mod">
          <ac:chgData name="Tim Cook" userId="d1c7cfb340f2c7ab" providerId="LiveId" clId="{79928295-FF6A-4525-AB99-74A06BEA54C5}" dt="2023-03-13T00:21:00.389" v="1534"/>
          <ac:grpSpMkLst>
            <pc:docMk/>
            <pc:sldMk cId="1337854187" sldId="432"/>
            <ac:grpSpMk id="124" creationId="{732E2FD7-EC0D-F7B2-6779-8A18A2B80ECC}"/>
          </ac:grpSpMkLst>
        </pc:grpChg>
        <pc:grpChg chg="del mod">
          <ac:chgData name="Tim Cook" userId="d1c7cfb340f2c7ab" providerId="LiveId" clId="{79928295-FF6A-4525-AB99-74A06BEA54C5}" dt="2023-03-13T00:21:05.446" v="1551"/>
          <ac:grpSpMkLst>
            <pc:docMk/>
            <pc:sldMk cId="1337854187" sldId="432"/>
            <ac:grpSpMk id="130" creationId="{816726B2-FD4A-ACFF-4FF7-F1F65D5ADD2D}"/>
          </ac:grpSpMkLst>
        </pc:grpChg>
        <pc:grpChg chg="del mod">
          <ac:chgData name="Tim Cook" userId="d1c7cfb340f2c7ab" providerId="LiveId" clId="{79928295-FF6A-4525-AB99-74A06BEA54C5}" dt="2023-03-12T23:31:16.049" v="1089"/>
          <ac:grpSpMkLst>
            <pc:docMk/>
            <pc:sldMk cId="1337854187" sldId="432"/>
            <ac:grpSpMk id="155" creationId="{8C4C0370-B295-20B0-2957-BECFD54D87FB}"/>
          </ac:grpSpMkLst>
        </pc:grpChg>
        <pc:grpChg chg="del mod">
          <ac:chgData name="Tim Cook" userId="d1c7cfb340f2c7ab" providerId="LiveId" clId="{79928295-FF6A-4525-AB99-74A06BEA54C5}" dt="2023-03-12T23:31:16.049" v="1073"/>
          <ac:grpSpMkLst>
            <pc:docMk/>
            <pc:sldMk cId="1337854187" sldId="432"/>
            <ac:grpSpMk id="156" creationId="{A4BE773E-5ABC-6993-1BD9-B30922FAFBCE}"/>
          </ac:grpSpMkLst>
        </pc:grpChg>
        <pc:grpChg chg="del mod">
          <ac:chgData name="Tim Cook" userId="d1c7cfb340f2c7ab" providerId="LiveId" clId="{79928295-FF6A-4525-AB99-74A06BEA54C5}" dt="2023-03-12T23:31:16.049" v="1076"/>
          <ac:grpSpMkLst>
            <pc:docMk/>
            <pc:sldMk cId="1337854187" sldId="432"/>
            <ac:grpSpMk id="157" creationId="{A3AD10DB-F2B6-B197-F133-01529E1D3B03}"/>
          </ac:grpSpMkLst>
        </pc:grpChg>
        <pc:grpChg chg="del mod">
          <ac:chgData name="Tim Cook" userId="d1c7cfb340f2c7ab" providerId="LiveId" clId="{79928295-FF6A-4525-AB99-74A06BEA54C5}" dt="2023-03-12T23:31:16.049" v="1086"/>
          <ac:grpSpMkLst>
            <pc:docMk/>
            <pc:sldMk cId="1337854187" sldId="432"/>
            <ac:grpSpMk id="158" creationId="{6456C614-2655-062D-AA78-E65320301830}"/>
          </ac:grpSpMkLst>
        </pc:grpChg>
        <pc:grpChg chg="del mod">
          <ac:chgData name="Tim Cook" userId="d1c7cfb340f2c7ab" providerId="LiveId" clId="{79928295-FF6A-4525-AB99-74A06BEA54C5}" dt="2023-03-12T23:31:16.049" v="1085"/>
          <ac:grpSpMkLst>
            <pc:docMk/>
            <pc:sldMk cId="1337854187" sldId="432"/>
            <ac:grpSpMk id="159" creationId="{AD7DF39B-5F35-0C30-F272-12CF4E444068}"/>
          </ac:grpSpMkLst>
        </pc:grpChg>
        <pc:grpChg chg="del mod">
          <ac:chgData name="Tim Cook" userId="d1c7cfb340f2c7ab" providerId="LiveId" clId="{79928295-FF6A-4525-AB99-74A06BEA54C5}" dt="2023-03-13T00:21:03.185" v="1548"/>
          <ac:grpSpMkLst>
            <pc:docMk/>
            <pc:sldMk cId="1337854187" sldId="432"/>
            <ac:grpSpMk id="163" creationId="{13D29CAB-A91D-02DF-6E65-49F6A34468AE}"/>
          </ac:grpSpMkLst>
        </pc:grpChg>
        <pc:grpChg chg="del mod">
          <ac:chgData name="Tim Cook" userId="d1c7cfb340f2c7ab" providerId="LiveId" clId="{79928295-FF6A-4525-AB99-74A06BEA54C5}" dt="2023-03-13T00:21:05.446" v="1552"/>
          <ac:grpSpMkLst>
            <pc:docMk/>
            <pc:sldMk cId="1337854187" sldId="432"/>
            <ac:grpSpMk id="165" creationId="{BC3332AF-4F7E-3970-9896-E28207A9ACF0}"/>
          </ac:grpSpMkLst>
        </pc:grpChg>
        <pc:grpChg chg="del mod">
          <ac:chgData name="Tim Cook" userId="d1c7cfb340f2c7ab" providerId="LiveId" clId="{79928295-FF6A-4525-AB99-74A06BEA54C5}" dt="2023-03-12T23:31:54.184" v="1116"/>
          <ac:grpSpMkLst>
            <pc:docMk/>
            <pc:sldMk cId="1337854187" sldId="432"/>
            <ac:grpSpMk id="175" creationId="{EE99A811-3EC2-10F0-D85C-9013C2F2002D}"/>
          </ac:grpSpMkLst>
        </pc:grpChg>
        <pc:grpChg chg="del mod">
          <ac:chgData name="Tim Cook" userId="d1c7cfb340f2c7ab" providerId="LiveId" clId="{79928295-FF6A-4525-AB99-74A06BEA54C5}" dt="2023-03-12T23:32:09.239" v="1156"/>
          <ac:grpSpMkLst>
            <pc:docMk/>
            <pc:sldMk cId="1337854187" sldId="432"/>
            <ac:grpSpMk id="201" creationId="{9F99AB03-E993-A839-D107-B931EF1C1C78}"/>
          </ac:grpSpMkLst>
        </pc:grpChg>
        <pc:grpChg chg="del mod">
          <ac:chgData name="Tim Cook" userId="d1c7cfb340f2c7ab" providerId="LiveId" clId="{79928295-FF6A-4525-AB99-74A06BEA54C5}" dt="2023-03-12T23:32:10.141" v="1159"/>
          <ac:grpSpMkLst>
            <pc:docMk/>
            <pc:sldMk cId="1337854187" sldId="432"/>
            <ac:grpSpMk id="202" creationId="{F4A388A5-B675-6EA2-A0F3-21D0AA2FFC52}"/>
          </ac:grpSpMkLst>
        </pc:grpChg>
        <pc:grpChg chg="del mod">
          <ac:chgData name="Tim Cook" userId="d1c7cfb340f2c7ab" providerId="LiveId" clId="{79928295-FF6A-4525-AB99-74A06BEA54C5}" dt="2023-03-13T00:21:16.538" v="1586"/>
          <ac:grpSpMkLst>
            <pc:docMk/>
            <pc:sldMk cId="1337854187" sldId="432"/>
            <ac:grpSpMk id="203" creationId="{1A032F37-F8AE-208A-502A-D159E9DB2F6E}"/>
          </ac:grpSpMkLst>
        </pc:grpChg>
        <pc:grpChg chg="del mod">
          <ac:chgData name="Tim Cook" userId="d1c7cfb340f2c7ab" providerId="LiveId" clId="{79928295-FF6A-4525-AB99-74A06BEA54C5}" dt="2023-03-12T23:32:28.075" v="1197"/>
          <ac:grpSpMkLst>
            <pc:docMk/>
            <pc:sldMk cId="1337854187" sldId="432"/>
            <ac:grpSpMk id="236" creationId="{56CA8813-66F2-A88F-925F-1FF6C7AB87D8}"/>
          </ac:grpSpMkLst>
        </pc:grpChg>
        <pc:grpChg chg="del mod">
          <ac:chgData name="Tim Cook" userId="d1c7cfb340f2c7ab" providerId="LiveId" clId="{79928295-FF6A-4525-AB99-74A06BEA54C5}" dt="2023-03-13T00:21:16.538" v="1584"/>
          <ac:grpSpMkLst>
            <pc:docMk/>
            <pc:sldMk cId="1337854187" sldId="432"/>
            <ac:grpSpMk id="237" creationId="{AE999440-4422-7C34-6067-CCEBFF3ADC59}"/>
          </ac:grpSpMkLst>
        </pc:grpChg>
        <pc:grpChg chg="del mod">
          <ac:chgData name="Tim Cook" userId="d1c7cfb340f2c7ab" providerId="LiveId" clId="{79928295-FF6A-4525-AB99-74A06BEA54C5}" dt="2023-03-13T00:21:16.538" v="1564"/>
          <ac:grpSpMkLst>
            <pc:docMk/>
            <pc:sldMk cId="1337854187" sldId="432"/>
            <ac:grpSpMk id="238" creationId="{CD63AA14-0903-1B4C-A104-4789ECF351EC}"/>
          </ac:grpSpMkLst>
        </pc:grpChg>
        <pc:grpChg chg="del mod">
          <ac:chgData name="Tim Cook" userId="d1c7cfb340f2c7ab" providerId="LiveId" clId="{79928295-FF6A-4525-AB99-74A06BEA54C5}" dt="2023-03-13T00:21:16.538" v="1599"/>
          <ac:grpSpMkLst>
            <pc:docMk/>
            <pc:sldMk cId="1337854187" sldId="432"/>
            <ac:grpSpMk id="239" creationId="{0BFCB837-0DF5-37C6-7371-E732A5A3F641}"/>
          </ac:grpSpMkLst>
        </pc:grpChg>
        <pc:grpChg chg="del mod">
          <ac:chgData name="Tim Cook" userId="d1c7cfb340f2c7ab" providerId="LiveId" clId="{79928295-FF6A-4525-AB99-74A06BEA54C5}" dt="2023-03-13T00:21:16.538" v="1573"/>
          <ac:grpSpMkLst>
            <pc:docMk/>
            <pc:sldMk cId="1337854187" sldId="432"/>
            <ac:grpSpMk id="240" creationId="{B58AD375-5352-9292-A5D6-9B28D65A6562}"/>
          </ac:grpSpMkLst>
        </pc:grpChg>
        <pc:grpChg chg="del mod">
          <ac:chgData name="Tim Cook" userId="d1c7cfb340f2c7ab" providerId="LiveId" clId="{79928295-FF6A-4525-AB99-74A06BEA54C5}" dt="2023-03-13T00:21:16.538" v="1598"/>
          <ac:grpSpMkLst>
            <pc:docMk/>
            <pc:sldMk cId="1337854187" sldId="432"/>
            <ac:grpSpMk id="241" creationId="{2540475C-4FFC-483C-84E4-FFEEB30E0ADF}"/>
          </ac:grpSpMkLst>
        </pc:grpChg>
        <pc:grpChg chg="del mod">
          <ac:chgData name="Tim Cook" userId="d1c7cfb340f2c7ab" providerId="LiveId" clId="{79928295-FF6A-4525-AB99-74A06BEA54C5}" dt="2023-03-13T00:21:16.538" v="1569"/>
          <ac:grpSpMkLst>
            <pc:docMk/>
            <pc:sldMk cId="1337854187" sldId="432"/>
            <ac:grpSpMk id="242" creationId="{F83F097A-A9E0-2972-3027-55C9D3DD0004}"/>
          </ac:grpSpMkLst>
        </pc:grpChg>
        <pc:grpChg chg="del mod">
          <ac:chgData name="Tim Cook" userId="d1c7cfb340f2c7ab" providerId="LiveId" clId="{79928295-FF6A-4525-AB99-74A06BEA54C5}" dt="2023-03-13T00:21:16.538" v="1593"/>
          <ac:grpSpMkLst>
            <pc:docMk/>
            <pc:sldMk cId="1337854187" sldId="432"/>
            <ac:grpSpMk id="247" creationId="{63124AE8-9145-4123-4D77-1BD00C4353F8}"/>
          </ac:grpSpMkLst>
        </pc:grpChg>
        <pc:grpChg chg="del mod">
          <ac:chgData name="Tim Cook" userId="d1c7cfb340f2c7ab" providerId="LiveId" clId="{79928295-FF6A-4525-AB99-74A06BEA54C5}" dt="2023-03-13T00:21:29.423" v="1668"/>
          <ac:grpSpMkLst>
            <pc:docMk/>
            <pc:sldMk cId="1337854187" sldId="432"/>
            <ac:grpSpMk id="257" creationId="{56DEB6B2-9C43-3BF9-A740-8A662DD8DA2F}"/>
          </ac:grpSpMkLst>
        </pc:grpChg>
        <pc:grpChg chg="del mod">
          <ac:chgData name="Tim Cook" userId="d1c7cfb340f2c7ab" providerId="LiveId" clId="{79928295-FF6A-4525-AB99-74A06BEA54C5}" dt="2023-03-13T00:21:32.764" v="1688"/>
          <ac:grpSpMkLst>
            <pc:docMk/>
            <pc:sldMk cId="1337854187" sldId="432"/>
            <ac:grpSpMk id="262" creationId="{EA0D0DD8-C350-BA19-1966-EEC2DF5EBCE1}"/>
          </ac:grpSpMkLst>
        </pc:grpChg>
        <pc:grpChg chg="del mod">
          <ac:chgData name="Tim Cook" userId="d1c7cfb340f2c7ab" providerId="LiveId" clId="{79928295-FF6A-4525-AB99-74A06BEA54C5}" dt="2023-03-12T23:35:29.348" v="1357"/>
          <ac:grpSpMkLst>
            <pc:docMk/>
            <pc:sldMk cId="1337854187" sldId="432"/>
            <ac:grpSpMk id="277" creationId="{50C5F0E6-CEAE-5112-5F1F-D8C35B0DC314}"/>
          </ac:grpSpMkLst>
        </pc:grpChg>
        <pc:grpChg chg="del mod">
          <ac:chgData name="Tim Cook" userId="d1c7cfb340f2c7ab" providerId="LiveId" clId="{79928295-FF6A-4525-AB99-74A06BEA54C5}" dt="2023-03-12T23:35:29.348" v="1359"/>
          <ac:grpSpMkLst>
            <pc:docMk/>
            <pc:sldMk cId="1337854187" sldId="432"/>
            <ac:grpSpMk id="278" creationId="{89F1F450-C9DB-03C6-742D-EB082ED445B2}"/>
          </ac:grpSpMkLst>
        </pc:grpChg>
        <pc:grpChg chg="del mod">
          <ac:chgData name="Tim Cook" userId="d1c7cfb340f2c7ab" providerId="LiveId" clId="{79928295-FF6A-4525-AB99-74A06BEA54C5}" dt="2023-03-12T23:33:29.193" v="1253"/>
          <ac:grpSpMkLst>
            <pc:docMk/>
            <pc:sldMk cId="1337854187" sldId="432"/>
            <ac:grpSpMk id="279" creationId="{337534ED-AAA6-104D-AA58-C3C6B8EAABB6}"/>
          </ac:grpSpMkLst>
        </pc:grpChg>
        <pc:grpChg chg="del mod">
          <ac:chgData name="Tim Cook" userId="d1c7cfb340f2c7ab" providerId="LiveId" clId="{79928295-FF6A-4525-AB99-74A06BEA54C5}" dt="2023-03-13T00:21:32.764" v="1680"/>
          <ac:grpSpMkLst>
            <pc:docMk/>
            <pc:sldMk cId="1337854187" sldId="432"/>
            <ac:grpSpMk id="280" creationId="{433C8FA3-CC7D-8052-F1C3-1B8FB936FEED}"/>
          </ac:grpSpMkLst>
        </pc:grpChg>
        <pc:grpChg chg="del mod">
          <ac:chgData name="Tim Cook" userId="d1c7cfb340f2c7ab" providerId="LiveId" clId="{79928295-FF6A-4525-AB99-74A06BEA54C5}" dt="2023-03-13T00:21:33.246" v="1696"/>
          <ac:grpSpMkLst>
            <pc:docMk/>
            <pc:sldMk cId="1337854187" sldId="432"/>
            <ac:grpSpMk id="290" creationId="{E8FA9071-23F7-3A5F-AB3B-C0F5061495D1}"/>
          </ac:grpSpMkLst>
        </pc:grpChg>
        <pc:grpChg chg="del mod">
          <ac:chgData name="Tim Cook" userId="d1c7cfb340f2c7ab" providerId="LiveId" clId="{79928295-FF6A-4525-AB99-74A06BEA54C5}" dt="2023-03-13T00:21:32.990" v="1694"/>
          <ac:grpSpMkLst>
            <pc:docMk/>
            <pc:sldMk cId="1337854187" sldId="432"/>
            <ac:grpSpMk id="291" creationId="{0EF63A3D-4E22-F826-46BC-F65A08E169C8}"/>
          </ac:grpSpMkLst>
        </pc:grpChg>
        <pc:grpChg chg="del mod">
          <ac:chgData name="Tim Cook" userId="d1c7cfb340f2c7ab" providerId="LiveId" clId="{79928295-FF6A-4525-AB99-74A06BEA54C5}" dt="2023-03-13T00:21:32.764" v="1687"/>
          <ac:grpSpMkLst>
            <pc:docMk/>
            <pc:sldMk cId="1337854187" sldId="432"/>
            <ac:grpSpMk id="299" creationId="{C2486ADC-260F-67C1-D35F-0FA47674067A}"/>
          </ac:grpSpMkLst>
        </pc:grpChg>
        <pc:grpChg chg="del mod">
          <ac:chgData name="Tim Cook" userId="d1c7cfb340f2c7ab" providerId="LiveId" clId="{79928295-FF6A-4525-AB99-74A06BEA54C5}" dt="2023-03-12T23:34:10.646" v="1280"/>
          <ac:grpSpMkLst>
            <pc:docMk/>
            <pc:sldMk cId="1337854187" sldId="432"/>
            <ac:grpSpMk id="302" creationId="{30F865CD-3E8B-8312-3881-A56DECEAA941}"/>
          </ac:grpSpMkLst>
        </pc:grpChg>
        <pc:grpChg chg="del mod">
          <ac:chgData name="Tim Cook" userId="d1c7cfb340f2c7ab" providerId="LiveId" clId="{79928295-FF6A-4525-AB99-74A06BEA54C5}" dt="2023-03-13T00:20:49.835" v="1496" actId="478"/>
          <ac:grpSpMkLst>
            <pc:docMk/>
            <pc:sldMk cId="1337854187" sldId="432"/>
            <ac:grpSpMk id="306" creationId="{5AE25A16-D933-F288-7D5D-2205A8E40EF0}"/>
          </ac:grpSpMkLst>
        </pc:grpChg>
        <pc:grpChg chg="del mod">
          <ac:chgData name="Tim Cook" userId="d1c7cfb340f2c7ab" providerId="LiveId" clId="{79928295-FF6A-4525-AB99-74A06BEA54C5}" dt="2023-03-12T23:34:10.646" v="1287"/>
          <ac:grpSpMkLst>
            <pc:docMk/>
            <pc:sldMk cId="1337854187" sldId="432"/>
            <ac:grpSpMk id="316" creationId="{8D9BAC91-706C-6B4F-3477-23359AC91C7E}"/>
          </ac:grpSpMkLst>
        </pc:grpChg>
        <pc:grpChg chg="del mod">
          <ac:chgData name="Tim Cook" userId="d1c7cfb340f2c7ab" providerId="LiveId" clId="{79928295-FF6A-4525-AB99-74A06BEA54C5}" dt="2023-03-12T23:34:10.646" v="1291"/>
          <ac:grpSpMkLst>
            <pc:docMk/>
            <pc:sldMk cId="1337854187" sldId="432"/>
            <ac:grpSpMk id="317" creationId="{48FABCBD-9BBE-DC26-BB04-DB974C685DAB}"/>
          </ac:grpSpMkLst>
        </pc:grpChg>
        <pc:grpChg chg="del mod">
          <ac:chgData name="Tim Cook" userId="d1c7cfb340f2c7ab" providerId="LiveId" clId="{79928295-FF6A-4525-AB99-74A06BEA54C5}" dt="2023-03-12T23:34:08.171" v="1278"/>
          <ac:grpSpMkLst>
            <pc:docMk/>
            <pc:sldMk cId="1337854187" sldId="432"/>
            <ac:grpSpMk id="320" creationId="{D21CC89B-27B9-665B-0D6C-2D703A3F5E81}"/>
          </ac:grpSpMkLst>
        </pc:grpChg>
        <pc:grpChg chg="del mod">
          <ac:chgData name="Tim Cook" userId="d1c7cfb340f2c7ab" providerId="LiveId" clId="{79928295-FF6A-4525-AB99-74A06BEA54C5}" dt="2023-03-12T23:34:11.087" v="1294"/>
          <ac:grpSpMkLst>
            <pc:docMk/>
            <pc:sldMk cId="1337854187" sldId="432"/>
            <ac:grpSpMk id="325" creationId="{AF00C7CF-5704-A2B6-7BE8-2E5488806196}"/>
          </ac:grpSpMkLst>
        </pc:grpChg>
        <pc:grpChg chg="del mod">
          <ac:chgData name="Tim Cook" userId="d1c7cfb340f2c7ab" providerId="LiveId" clId="{79928295-FF6A-4525-AB99-74A06BEA54C5}" dt="2023-03-13T00:21:23.709" v="1646"/>
          <ac:grpSpMkLst>
            <pc:docMk/>
            <pc:sldMk cId="1337854187" sldId="432"/>
            <ac:grpSpMk id="337" creationId="{10A29BEA-D42C-A475-2714-8924A849A575}"/>
          </ac:grpSpMkLst>
        </pc:grpChg>
        <pc:grpChg chg="del mod">
          <ac:chgData name="Tim Cook" userId="d1c7cfb340f2c7ab" providerId="LiveId" clId="{79928295-FF6A-4525-AB99-74A06BEA54C5}" dt="2023-03-13T00:21:19.386" v="1613"/>
          <ac:grpSpMkLst>
            <pc:docMk/>
            <pc:sldMk cId="1337854187" sldId="432"/>
            <ac:grpSpMk id="351" creationId="{3D035DF6-E33E-50F2-069D-695D2F56C8EA}"/>
          </ac:grpSpMkLst>
        </pc:grpChg>
        <pc:grpChg chg="del mod">
          <ac:chgData name="Tim Cook" userId="d1c7cfb340f2c7ab" providerId="LiveId" clId="{79928295-FF6A-4525-AB99-74A06BEA54C5}" dt="2023-03-13T00:21:20.595" v="1620"/>
          <ac:grpSpMkLst>
            <pc:docMk/>
            <pc:sldMk cId="1337854187" sldId="432"/>
            <ac:grpSpMk id="359" creationId="{ACFF2F02-6931-3086-AA3B-A35F1D63A32B}"/>
          </ac:grpSpMkLst>
        </pc:grpChg>
        <pc:grpChg chg="del mod">
          <ac:chgData name="Tim Cook" userId="d1c7cfb340f2c7ab" providerId="LiveId" clId="{79928295-FF6A-4525-AB99-74A06BEA54C5}" dt="2023-03-13T00:21:23.709" v="1640"/>
          <ac:grpSpMkLst>
            <pc:docMk/>
            <pc:sldMk cId="1337854187" sldId="432"/>
            <ac:grpSpMk id="367" creationId="{3AA093B7-5911-10B0-B853-086FDE597228}"/>
          </ac:grpSpMkLst>
        </pc:grpChg>
        <pc:grpChg chg="del mod">
          <ac:chgData name="Tim Cook" userId="d1c7cfb340f2c7ab" providerId="LiveId" clId="{79928295-FF6A-4525-AB99-74A06BEA54C5}" dt="2023-03-13T00:21:29.431" v="1670"/>
          <ac:grpSpMkLst>
            <pc:docMk/>
            <pc:sldMk cId="1337854187" sldId="432"/>
            <ac:grpSpMk id="376" creationId="{3CFC8E53-0708-C9B2-C925-FCC420332EE6}"/>
          </ac:grpSpMkLst>
        </pc:grpChg>
        <pc:grpChg chg="del mod">
          <ac:chgData name="Tim Cook" userId="d1c7cfb340f2c7ab" providerId="LiveId" clId="{79928295-FF6A-4525-AB99-74A06BEA54C5}" dt="2023-03-12T23:36:20.755" v="1394"/>
          <ac:grpSpMkLst>
            <pc:docMk/>
            <pc:sldMk cId="1337854187" sldId="432"/>
            <ac:grpSpMk id="383" creationId="{598D2388-C5AC-BEE3-BD45-A5F7299A2057}"/>
          </ac:grpSpMkLst>
        </pc:grpChg>
        <pc:grpChg chg="del mod">
          <ac:chgData name="Tim Cook" userId="d1c7cfb340f2c7ab" providerId="LiveId" clId="{79928295-FF6A-4525-AB99-74A06BEA54C5}" dt="2023-03-12T23:37:24.642" v="1463"/>
          <ac:grpSpMkLst>
            <pc:docMk/>
            <pc:sldMk cId="1337854187" sldId="432"/>
            <ac:grpSpMk id="391" creationId="{6E241EBC-0AF7-6251-5E27-D048495127C1}"/>
          </ac:grpSpMkLst>
        </pc:grpChg>
        <pc:grpChg chg="del mod">
          <ac:chgData name="Tim Cook" userId="d1c7cfb340f2c7ab" providerId="LiveId" clId="{79928295-FF6A-4525-AB99-74A06BEA54C5}" dt="2023-03-12T23:36:50.241" v="1423"/>
          <ac:grpSpMkLst>
            <pc:docMk/>
            <pc:sldMk cId="1337854187" sldId="432"/>
            <ac:grpSpMk id="394" creationId="{1D13EFD4-B2B6-98DB-922B-B25FACA29239}"/>
          </ac:grpSpMkLst>
        </pc:grpChg>
        <pc:grpChg chg="del mod">
          <ac:chgData name="Tim Cook" userId="d1c7cfb340f2c7ab" providerId="LiveId" clId="{79928295-FF6A-4525-AB99-74A06BEA54C5}" dt="2023-03-12T23:36:50.241" v="1422"/>
          <ac:grpSpMkLst>
            <pc:docMk/>
            <pc:sldMk cId="1337854187" sldId="432"/>
            <ac:grpSpMk id="407" creationId="{4274318F-1F6E-1644-134B-76D7E5F3E91E}"/>
          </ac:grpSpMkLst>
        </pc:grpChg>
        <pc:grpChg chg="del mod">
          <ac:chgData name="Tim Cook" userId="d1c7cfb340f2c7ab" providerId="LiveId" clId="{79928295-FF6A-4525-AB99-74A06BEA54C5}" dt="2023-03-12T23:36:48.025" v="1420"/>
          <ac:grpSpMkLst>
            <pc:docMk/>
            <pc:sldMk cId="1337854187" sldId="432"/>
            <ac:grpSpMk id="408" creationId="{96D77DB3-ED65-7EE9-23A5-19F919FD60AC}"/>
          </ac:grpSpMkLst>
        </pc:grpChg>
        <pc:grpChg chg="del mod">
          <ac:chgData name="Tim Cook" userId="d1c7cfb340f2c7ab" providerId="LiveId" clId="{79928295-FF6A-4525-AB99-74A06BEA54C5}" dt="2023-03-12T23:37:12.027" v="1457"/>
          <ac:grpSpMkLst>
            <pc:docMk/>
            <pc:sldMk cId="1337854187" sldId="432"/>
            <ac:grpSpMk id="425" creationId="{B03C99AA-462E-BE0A-28A6-02CF12373657}"/>
          </ac:grpSpMkLst>
        </pc:grpChg>
        <pc:grpChg chg="del mod">
          <ac:chgData name="Tim Cook" userId="d1c7cfb340f2c7ab" providerId="LiveId" clId="{79928295-FF6A-4525-AB99-74A06BEA54C5}" dt="2023-03-13T00:21:17.599" v="1606"/>
          <ac:grpSpMkLst>
            <pc:docMk/>
            <pc:sldMk cId="1337854187" sldId="432"/>
            <ac:grpSpMk id="426" creationId="{BB11DF34-985D-5792-C3A4-617392730597}"/>
          </ac:grpSpMkLst>
        </pc:grpChg>
        <pc:grpChg chg="del mod">
          <ac:chgData name="Tim Cook" userId="d1c7cfb340f2c7ab" providerId="LiveId" clId="{79928295-FF6A-4525-AB99-74A06BEA54C5}" dt="2023-03-13T00:21:17.599" v="1602"/>
          <ac:grpSpMkLst>
            <pc:docMk/>
            <pc:sldMk cId="1337854187" sldId="432"/>
            <ac:grpSpMk id="427" creationId="{EFA2FA18-E4AB-62D2-6AE9-925CA6D1F107}"/>
          </ac:grpSpMkLst>
        </pc:grpChg>
        <pc:grpChg chg="del mod">
          <ac:chgData name="Tim Cook" userId="d1c7cfb340f2c7ab" providerId="LiveId" clId="{79928295-FF6A-4525-AB99-74A06BEA54C5}" dt="2023-03-12T23:37:07.303" v="1450"/>
          <ac:grpSpMkLst>
            <pc:docMk/>
            <pc:sldMk cId="1337854187" sldId="432"/>
            <ac:grpSpMk id="430" creationId="{A55D20EE-D04E-3AC4-50B5-F1D5AFE2FA46}"/>
          </ac:grpSpMkLst>
        </pc:grpChg>
        <pc:grpChg chg="del mod">
          <ac:chgData name="Tim Cook" userId="d1c7cfb340f2c7ab" providerId="LiveId" clId="{79928295-FF6A-4525-AB99-74A06BEA54C5}" dt="2023-03-13T00:21:17.599" v="1609"/>
          <ac:grpSpMkLst>
            <pc:docMk/>
            <pc:sldMk cId="1337854187" sldId="432"/>
            <ac:grpSpMk id="435" creationId="{0A230B1B-B020-B7E2-C45E-DEAD429B73C6}"/>
          </ac:grpSpMkLst>
        </pc:grpChg>
        <pc:grpChg chg="del mod">
          <ac:chgData name="Tim Cook" userId="d1c7cfb340f2c7ab" providerId="LiveId" clId="{79928295-FF6A-4525-AB99-74A06BEA54C5}" dt="2023-03-13T00:21:26.051" v="1656"/>
          <ac:grpSpMkLst>
            <pc:docMk/>
            <pc:sldMk cId="1337854187" sldId="432"/>
            <ac:grpSpMk id="440" creationId="{1B0F37BC-C7D2-534C-A82C-D163D8FB7B0A}"/>
          </ac:grpSpMkLst>
        </pc:grpChg>
        <pc:grpChg chg="del mod">
          <ac:chgData name="Tim Cook" userId="d1c7cfb340f2c7ab" providerId="LiveId" clId="{79928295-FF6A-4525-AB99-74A06BEA54C5}" dt="2023-03-12T23:37:30.929" v="1473"/>
          <ac:grpSpMkLst>
            <pc:docMk/>
            <pc:sldMk cId="1337854187" sldId="432"/>
            <ac:grpSpMk id="447" creationId="{3280C35A-9C10-E39E-9F5D-E12CEC35245D}"/>
          </ac:grpSpMkLst>
        </pc:grpChg>
        <pc:grpChg chg="del mod">
          <ac:chgData name="Tim Cook" userId="d1c7cfb340f2c7ab" providerId="LiveId" clId="{79928295-FF6A-4525-AB99-74A06BEA54C5}" dt="2023-03-12T23:37:30.929" v="1476"/>
          <ac:grpSpMkLst>
            <pc:docMk/>
            <pc:sldMk cId="1337854187" sldId="432"/>
            <ac:grpSpMk id="448" creationId="{F29B992B-EC43-431E-2545-EB6EA5C499A9}"/>
          </ac:grpSpMkLst>
        </pc:grpChg>
        <pc:grpChg chg="del mod">
          <ac:chgData name="Tim Cook" userId="d1c7cfb340f2c7ab" providerId="LiveId" clId="{79928295-FF6A-4525-AB99-74A06BEA54C5}" dt="2023-03-13T00:20:55.769" v="1524"/>
          <ac:grpSpMkLst>
            <pc:docMk/>
            <pc:sldMk cId="1337854187" sldId="432"/>
            <ac:grpSpMk id="461" creationId="{96E8C798-C736-E70D-3361-DED8257D33B3}"/>
          </ac:grpSpMkLst>
        </pc:grpChg>
        <pc:grpChg chg="del mod">
          <ac:chgData name="Tim Cook" userId="d1c7cfb340f2c7ab" providerId="LiveId" clId="{79928295-FF6A-4525-AB99-74A06BEA54C5}" dt="2023-03-13T00:20:55.753" v="1507"/>
          <ac:grpSpMkLst>
            <pc:docMk/>
            <pc:sldMk cId="1337854187" sldId="432"/>
            <ac:grpSpMk id="462" creationId="{BB8B3A07-6D40-4514-75A1-16A57F1ED153}"/>
          </ac:grpSpMkLst>
        </pc:grpChg>
        <pc:grpChg chg="del mod">
          <ac:chgData name="Tim Cook" userId="d1c7cfb340f2c7ab" providerId="LiveId" clId="{79928295-FF6A-4525-AB99-74A06BEA54C5}" dt="2023-03-13T00:22:52.032" v="1773"/>
          <ac:grpSpMkLst>
            <pc:docMk/>
            <pc:sldMk cId="1337854187" sldId="432"/>
            <ac:grpSpMk id="470" creationId="{B6A79FDC-C600-3B78-A533-CBAE389E4446}"/>
          </ac:grpSpMkLst>
        </pc:grpChg>
        <pc:grpChg chg="del mod">
          <ac:chgData name="Tim Cook" userId="d1c7cfb340f2c7ab" providerId="LiveId" clId="{79928295-FF6A-4525-AB99-74A06BEA54C5}" dt="2023-03-13T00:22:56.704" v="1786"/>
          <ac:grpSpMkLst>
            <pc:docMk/>
            <pc:sldMk cId="1337854187" sldId="432"/>
            <ac:grpSpMk id="477" creationId="{4FFE298E-A051-7A09-C8FE-846ABDAC26E0}"/>
          </ac:grpSpMkLst>
        </pc:grpChg>
        <pc:grpChg chg="mod">
          <ac:chgData name="Tim Cook" userId="d1c7cfb340f2c7ab" providerId="LiveId" clId="{79928295-FF6A-4525-AB99-74A06BEA54C5}" dt="2023-03-13T00:23:07.565" v="1806"/>
          <ac:grpSpMkLst>
            <pc:docMk/>
            <pc:sldMk cId="1337854187" sldId="432"/>
            <ac:grpSpMk id="490" creationId="{4FF234E2-130D-2326-B388-153E5EA1194E}"/>
          </ac:grpSpMkLst>
        </pc:grpChg>
        <pc:grpChg chg="del mod">
          <ac:chgData name="Tim Cook" userId="d1c7cfb340f2c7ab" providerId="LiveId" clId="{79928295-FF6A-4525-AB99-74A06BEA54C5}" dt="2023-03-13T00:23:13.141" v="1814"/>
          <ac:grpSpMkLst>
            <pc:docMk/>
            <pc:sldMk cId="1337854187" sldId="432"/>
            <ac:grpSpMk id="496" creationId="{967BCF6B-369E-1F15-B522-2DB72204D5CA}"/>
          </ac:grpSpMkLst>
        </pc:grpChg>
        <pc:grpChg chg="del mod">
          <ac:chgData name="Tim Cook" userId="d1c7cfb340f2c7ab" providerId="LiveId" clId="{79928295-FF6A-4525-AB99-74A06BEA54C5}" dt="2023-03-13T00:23:24.126" v="1836"/>
          <ac:grpSpMkLst>
            <pc:docMk/>
            <pc:sldMk cId="1337854187" sldId="432"/>
            <ac:grpSpMk id="507" creationId="{10F55AB2-31BB-E279-3F43-0AA05BAF67B4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8" creationId="{D1A15201-04F6-2498-7236-651CF8281EF3}"/>
          </ac:grpSpMkLst>
        </pc:grpChg>
        <pc:grpChg chg="mod">
          <ac:chgData name="Tim Cook" userId="d1c7cfb340f2c7ab" providerId="LiveId" clId="{79928295-FF6A-4525-AB99-74A06BEA54C5}" dt="2023-03-13T00:23:19.174" v="1826"/>
          <ac:grpSpMkLst>
            <pc:docMk/>
            <pc:sldMk cId="1337854187" sldId="432"/>
            <ac:grpSpMk id="509" creationId="{17A3E203-BB73-C146-6AC5-8519057265D6}"/>
          </ac:grpSpMkLst>
        </pc:grpChg>
        <pc:grpChg chg="mod">
          <ac:chgData name="Tim Cook" userId="d1c7cfb340f2c7ab" providerId="LiveId" clId="{79928295-FF6A-4525-AB99-74A06BEA54C5}" dt="2023-03-13T00:23:25.265" v="1845"/>
          <ac:grpSpMkLst>
            <pc:docMk/>
            <pc:sldMk cId="1337854187" sldId="432"/>
            <ac:grpSpMk id="519" creationId="{0C2F15C9-9FC1-A88C-F6CD-B5510E0369A1}"/>
          </ac:grpSpMkLst>
        </pc:grpChg>
        <pc:grpChg chg="del mod">
          <ac:chgData name="Tim Cook" userId="d1c7cfb340f2c7ab" providerId="LiveId" clId="{79928295-FF6A-4525-AB99-74A06BEA54C5}" dt="2023-03-13T00:23:33.630" v="1863"/>
          <ac:grpSpMkLst>
            <pc:docMk/>
            <pc:sldMk cId="1337854187" sldId="432"/>
            <ac:grpSpMk id="529" creationId="{E27608F7-EECD-634E-92F5-578E17696407}"/>
          </ac:grpSpMkLst>
        </pc:grpChg>
        <pc:grpChg chg="del mod">
          <ac:chgData name="Tim Cook" userId="d1c7cfb340f2c7ab" providerId="LiveId" clId="{79928295-FF6A-4525-AB99-74A06BEA54C5}" dt="2023-03-13T00:23:39.794" v="1872"/>
          <ac:grpSpMkLst>
            <pc:docMk/>
            <pc:sldMk cId="1337854187" sldId="432"/>
            <ac:grpSpMk id="534" creationId="{18EA4877-6300-951A-D097-B87973F399A5}"/>
          </ac:grpSpMkLst>
        </pc:grpChg>
        <pc:grpChg chg="del mod">
          <ac:chgData name="Tim Cook" userId="d1c7cfb340f2c7ab" providerId="LiveId" clId="{79928295-FF6A-4525-AB99-74A06BEA54C5}" dt="2023-03-13T00:23:41.221" v="1877"/>
          <ac:grpSpMkLst>
            <pc:docMk/>
            <pc:sldMk cId="1337854187" sldId="432"/>
            <ac:grpSpMk id="537" creationId="{77F6405B-F1A6-F806-1EF8-9A59D2889D51}"/>
          </ac:grpSpMkLst>
        </pc:grpChg>
        <pc:grpChg chg="del 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1" creationId="{4EB56601-ED47-4E80-5BD0-C7E9F701E3C0}"/>
          </ac:grpSpMkLst>
        </pc:grpChg>
        <pc:grpChg chg="mod">
          <ac:chgData name="Tim Cook" userId="d1c7cfb340f2c7ab" providerId="LiveId" clId="{79928295-FF6A-4525-AB99-74A06BEA54C5}" dt="2023-03-13T00:23:50.634" v="1885"/>
          <ac:grpSpMkLst>
            <pc:docMk/>
            <pc:sldMk cId="1337854187" sldId="432"/>
            <ac:grpSpMk id="544" creationId="{B549DD84-91BB-23A6-1475-65280F55E3EB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0" creationId="{358D0F98-16EC-9B50-DBBA-B01D91B281B2}"/>
          </ac:grpSpMkLst>
        </pc:grpChg>
        <pc:grpChg chg="del mod">
          <ac:chgData name="Tim Cook" userId="d1c7cfb340f2c7ab" providerId="LiveId" clId="{79928295-FF6A-4525-AB99-74A06BEA54C5}" dt="2023-03-13T00:24:02.985" v="1901"/>
          <ac:grpSpMkLst>
            <pc:docMk/>
            <pc:sldMk cId="1337854187" sldId="432"/>
            <ac:grpSpMk id="557" creationId="{37B75BBD-4B2E-A6DF-68A6-6A569A92F84F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59" creationId="{0639FB7B-40FB-0F70-2DDE-BF77222A9264}"/>
          </ac:grpSpMkLst>
        </pc:grpChg>
        <pc:grpChg chg="del mod">
          <ac:chgData name="Tim Cook" userId="d1c7cfb340f2c7ab" providerId="LiveId" clId="{79928295-FF6A-4525-AB99-74A06BEA54C5}" dt="2023-03-13T00:24:07.239" v="1910"/>
          <ac:grpSpMkLst>
            <pc:docMk/>
            <pc:sldMk cId="1337854187" sldId="432"/>
            <ac:grpSpMk id="566" creationId="{F5336C41-CD39-3801-62ED-085404880F7D}"/>
          </ac:grpSpMkLst>
        </pc:grpChg>
        <pc:grpChg chg="del mod">
          <ac:chgData name="Tim Cook" userId="d1c7cfb340f2c7ab" providerId="LiveId" clId="{79928295-FF6A-4525-AB99-74A06BEA54C5}" dt="2023-03-13T00:24:10.468" v="1913"/>
          <ac:grpSpMkLst>
            <pc:docMk/>
            <pc:sldMk cId="1337854187" sldId="432"/>
            <ac:grpSpMk id="568" creationId="{92C7D045-5A09-30D8-8BEA-24D041A36951}"/>
          </ac:grpSpMkLst>
        </pc:grpChg>
        <pc:grpChg chg="mod">
          <ac:chgData name="Tim Cook" userId="d1c7cfb340f2c7ab" providerId="LiveId" clId="{79928295-FF6A-4525-AB99-74A06BEA54C5}" dt="2023-03-13T00:24:11.982" v="1914"/>
          <ac:grpSpMkLst>
            <pc:docMk/>
            <pc:sldMk cId="1337854187" sldId="432"/>
            <ac:grpSpMk id="571" creationId="{AB84C486-217B-9BFF-7783-1F7D28FC1493}"/>
          </ac:grpSpMkLst>
        </pc:grpChg>
        <pc:grpChg chg="del mod">
          <ac:chgData name="Tim Cook" userId="d1c7cfb340f2c7ab" providerId="LiveId" clId="{79928295-FF6A-4525-AB99-74A06BEA54C5}" dt="2023-03-13T00:24:21.269" v="1924"/>
          <ac:grpSpMkLst>
            <pc:docMk/>
            <pc:sldMk cId="1337854187" sldId="432"/>
            <ac:grpSpMk id="578" creationId="{64A98923-1224-8031-8CF8-B74B61CD9730}"/>
          </ac:grpSpMkLst>
        </pc:grpChg>
        <pc:grpChg chg="del 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0" creationId="{64C8F0EC-03A1-B93C-119C-D57B0CF37726}"/>
          </ac:grpSpMkLst>
        </pc:grpChg>
        <pc:grpChg chg="mod">
          <ac:chgData name="Tim Cook" userId="d1c7cfb340f2c7ab" providerId="LiveId" clId="{79928295-FF6A-4525-AB99-74A06BEA54C5}" dt="2023-03-13T00:24:24.405" v="1926"/>
          <ac:grpSpMkLst>
            <pc:docMk/>
            <pc:sldMk cId="1337854187" sldId="432"/>
            <ac:grpSpMk id="582" creationId="{7819B7DC-9319-8AD5-7317-FC0C7F686DA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5" creationId="{12999369-DC83-7F55-0F6F-5E5B99246CB8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6" creationId="{266E4F77-0BB3-5753-2355-CBB025B1D5D4}"/>
          </ac:grpSpMkLst>
        </pc:grpChg>
        <pc:grpChg chg="mod">
          <ac:chgData name="Tim Cook" userId="d1c7cfb340f2c7ab" providerId="LiveId" clId="{79928295-FF6A-4525-AB99-74A06BEA54C5}" dt="2023-03-13T00:24:31.370" v="1939"/>
          <ac:grpSpMkLst>
            <pc:docMk/>
            <pc:sldMk cId="1337854187" sldId="432"/>
            <ac:grpSpMk id="597" creationId="{C70F0D1A-FB40-316F-2B39-03673644864E}"/>
          </ac:grpSpMkLst>
        </pc:grpChg>
        <pc:grpChg chg="mod">
          <ac:chgData name="Tim Cook" userId="d1c7cfb340f2c7ab" providerId="LiveId" clId="{79928295-FF6A-4525-AB99-74A06BEA54C5}" dt="2023-03-13T00:24:55.349" v="1949"/>
          <ac:grpSpMkLst>
            <pc:docMk/>
            <pc:sldMk cId="1337854187" sldId="432"/>
            <ac:grpSpMk id="604" creationId="{FC90913F-B82A-FB7E-39E6-11150DC32097}"/>
          </ac:grpSpMkLst>
        </pc:grpChg>
        <pc:grpChg chg="mod">
          <ac:chgData name="Tim Cook" userId="d1c7cfb340f2c7ab" providerId="LiveId" clId="{79928295-FF6A-4525-AB99-74A06BEA54C5}" dt="2023-03-13T00:24:59.726" v="1957"/>
          <ac:grpSpMkLst>
            <pc:docMk/>
            <pc:sldMk cId="1337854187" sldId="432"/>
            <ac:grpSpMk id="612" creationId="{8E0E1C6E-F406-47C8-00E1-8C4A9E2E379E}"/>
          </ac:grpSpMkLst>
        </pc:grpChg>
        <pc:grpChg chg="del mod">
          <ac:chgData name="Tim Cook" userId="d1c7cfb340f2c7ab" providerId="LiveId" clId="{79928295-FF6A-4525-AB99-74A06BEA54C5}" dt="2023-03-13T00:26:02.474" v="1972"/>
          <ac:grpSpMkLst>
            <pc:docMk/>
            <pc:sldMk cId="1337854187" sldId="432"/>
            <ac:grpSpMk id="620" creationId="{4BCBDC05-FC9F-966F-C9ED-00883626270D}"/>
          </ac:grpSpMkLst>
        </pc:grpChg>
        <pc:grpChg chg="del mod">
          <ac:chgData name="Tim Cook" userId="d1c7cfb340f2c7ab" providerId="LiveId" clId="{79928295-FF6A-4525-AB99-74A06BEA54C5}" dt="2023-03-13T00:26:38.929" v="2055"/>
          <ac:grpSpMkLst>
            <pc:docMk/>
            <pc:sldMk cId="1337854187" sldId="432"/>
            <ac:grpSpMk id="623" creationId="{B8BC5DAF-3ABE-4FD7-57D3-753F4DFE02DE}"/>
          </ac:grpSpMkLst>
        </pc:grpChg>
        <pc:grpChg chg="del mod">
          <ac:chgData name="Tim Cook" userId="d1c7cfb340f2c7ab" providerId="LiveId" clId="{79928295-FF6A-4525-AB99-74A06BEA54C5}" dt="2023-03-13T00:26:38.929" v="2060"/>
          <ac:grpSpMkLst>
            <pc:docMk/>
            <pc:sldMk cId="1337854187" sldId="432"/>
            <ac:grpSpMk id="650" creationId="{EB11A172-61FB-D82C-9FAA-FC8F8DED7C91}"/>
          </ac:grpSpMkLst>
        </pc:grpChg>
        <pc:grpChg chg="del mod">
          <ac:chgData name="Tim Cook" userId="d1c7cfb340f2c7ab" providerId="LiveId" clId="{79928295-FF6A-4525-AB99-74A06BEA54C5}" dt="2023-03-13T00:26:38.929" v="2057"/>
          <ac:grpSpMkLst>
            <pc:docMk/>
            <pc:sldMk cId="1337854187" sldId="432"/>
            <ac:grpSpMk id="651" creationId="{B22E34F3-667E-A70A-387B-DFFB1E69A117}"/>
          </ac:grpSpMkLst>
        </pc:grpChg>
        <pc:grpChg chg="del mod">
          <ac:chgData name="Tim Cook" userId="d1c7cfb340f2c7ab" providerId="LiveId" clId="{79928295-FF6A-4525-AB99-74A06BEA54C5}" dt="2023-03-13T00:26:38.929" v="2063"/>
          <ac:grpSpMkLst>
            <pc:docMk/>
            <pc:sldMk cId="1337854187" sldId="432"/>
            <ac:grpSpMk id="652" creationId="{DB930E2E-9705-7171-9D39-64B79396D4E9}"/>
          </ac:grpSpMkLst>
        </pc:grpChg>
        <pc:grpChg chg="del mod">
          <ac:chgData name="Tim Cook" userId="d1c7cfb340f2c7ab" providerId="LiveId" clId="{79928295-FF6A-4525-AB99-74A06BEA54C5}" dt="2023-03-13T00:26:38.929" v="2043"/>
          <ac:grpSpMkLst>
            <pc:docMk/>
            <pc:sldMk cId="1337854187" sldId="432"/>
            <ac:grpSpMk id="653" creationId="{7ED5B211-CEFE-3FD1-EF3D-42B1F2A75AF7}"/>
          </ac:grpSpMkLst>
        </pc:grpChg>
        <pc:grpChg chg="del mod">
          <ac:chgData name="Tim Cook" userId="d1c7cfb340f2c7ab" providerId="LiveId" clId="{79928295-FF6A-4525-AB99-74A06BEA54C5}" dt="2023-03-13T00:26:38.929" v="2051"/>
          <ac:grpSpMkLst>
            <pc:docMk/>
            <pc:sldMk cId="1337854187" sldId="432"/>
            <ac:grpSpMk id="654" creationId="{1367014A-303F-F417-6194-4ABDC0E35F75}"/>
          </ac:grpSpMkLst>
        </pc:grpChg>
        <pc:grpChg chg="del mod">
          <ac:chgData name="Tim Cook" userId="d1c7cfb340f2c7ab" providerId="LiveId" clId="{79928295-FF6A-4525-AB99-74A06BEA54C5}" dt="2023-03-13T00:26:29.794" v="2022"/>
          <ac:grpSpMkLst>
            <pc:docMk/>
            <pc:sldMk cId="1337854187" sldId="432"/>
            <ac:grpSpMk id="662" creationId="{BA9C094C-6DDD-B047-5BB9-A71E075D5330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8" creationId="{5E4AB79E-C9C4-CA2F-B08F-827023C277A3}"/>
          </ac:grpSpMkLst>
        </pc:grpChg>
        <pc:grpChg chg="mod">
          <ac:chgData name="Tim Cook" userId="d1c7cfb340f2c7ab" providerId="LiveId" clId="{79928295-FF6A-4525-AB99-74A06BEA54C5}" dt="2023-03-13T00:26:35.385" v="2038"/>
          <ac:grpSpMkLst>
            <pc:docMk/>
            <pc:sldMk cId="1337854187" sldId="432"/>
            <ac:grpSpMk id="679" creationId="{F95F65B2-7572-1126-10EF-05011217D1F6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7" creationId="{D5618480-9302-14A7-E126-7F696CE0B105}"/>
          </ac:grpSpMkLst>
        </pc:grpChg>
        <pc:grpChg chg="del 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698" creationId="{B3DE157F-B614-2430-AC21-8809535BF110}"/>
          </ac:grpSpMkLst>
        </pc:grpChg>
        <pc:grpChg chg="mod">
          <ac:chgData name="Tim Cook" userId="d1c7cfb340f2c7ab" providerId="LiveId" clId="{79928295-FF6A-4525-AB99-74A06BEA54C5}" dt="2023-03-13T00:26:48.099" v="2084"/>
          <ac:grpSpMkLst>
            <pc:docMk/>
            <pc:sldMk cId="1337854187" sldId="432"/>
            <ac:grpSpMk id="699" creationId="{C357B40A-FC8F-4F9A-F69B-EB92C4CEA52D}"/>
          </ac:grpSpMkLst>
        </pc:grpChg>
        <pc:grpChg chg="mod">
          <ac:chgData name="Tim Cook" userId="d1c7cfb340f2c7ab" providerId="LiveId" clId="{79928295-FF6A-4525-AB99-74A06BEA54C5}" dt="2023-03-13T00:26:55.889" v="2086"/>
          <ac:grpSpMkLst>
            <pc:docMk/>
            <pc:sldMk cId="1337854187" sldId="432"/>
            <ac:grpSpMk id="701" creationId="{DADE81E9-55B6-CB61-E6D5-AB495D2A5E49}"/>
          </ac:grpSpMkLst>
        </pc:grpChg>
        <pc:grpChg chg="mod">
          <ac:chgData name="Tim Cook" userId="d1c7cfb340f2c7ab" providerId="LiveId" clId="{79928295-FF6A-4525-AB99-74A06BEA54C5}" dt="2023-03-13T00:26:58.028" v="2089"/>
          <ac:grpSpMkLst>
            <pc:docMk/>
            <pc:sldMk cId="1337854187" sldId="432"/>
            <ac:grpSpMk id="704" creationId="{E5CB6597-5877-BA37-3A88-8EB19885DA97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7" creationId="{EA6B789B-651D-7897-17F8-E38186FACBB9}"/>
          </ac:grpSpMkLst>
        </pc:grpChg>
        <pc:grpChg chg="mod">
          <ac:chgData name="Tim Cook" userId="d1c7cfb340f2c7ab" providerId="LiveId" clId="{79928295-FF6A-4525-AB99-74A06BEA54C5}" dt="2023-03-13T00:27:03.540" v="2102"/>
          <ac:grpSpMkLst>
            <pc:docMk/>
            <pc:sldMk cId="1337854187" sldId="432"/>
            <ac:grpSpMk id="718" creationId="{5C8B596B-8D38-E8FB-6FBA-609CE8BD8CD0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7" creationId="{81D7AB2A-A434-8D5A-225C-0F7FC0F22891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8" creationId="{5BC78A73-9360-5E06-017E-7340AD8D2568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49" creationId="{AA98F8CA-D201-5B52-A49A-0A9080516ABA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0" creationId="{D235287B-DF8B-1664-58A8-5D0462D54CE6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1" creationId="{1F0F4DE4-EE8C-7BD1-489C-EB652DA4AB72}"/>
          </ac:grpSpMkLst>
        </pc:grpChg>
        <pc:grpChg chg="mod">
          <ac:chgData name="Tim Cook" userId="d1c7cfb340f2c7ab" providerId="LiveId" clId="{79928295-FF6A-4525-AB99-74A06BEA54C5}" dt="2023-03-13T00:27:37.369" v="2131"/>
          <ac:grpSpMkLst>
            <pc:docMk/>
            <pc:sldMk cId="1337854187" sldId="432"/>
            <ac:grpSpMk id="752" creationId="{262ECAC9-E0ED-9AD7-F12F-FE4A11B4D0FC}"/>
          </ac:grpSpMkLst>
        </pc:grpChg>
        <pc:grpChg chg="del mod">
          <ac:chgData name="Tim Cook" userId="d1c7cfb340f2c7ab" providerId="LiveId" clId="{79928295-FF6A-4525-AB99-74A06BEA54C5}" dt="2023-03-13T00:27:50.667" v="2140"/>
          <ac:grpSpMkLst>
            <pc:docMk/>
            <pc:sldMk cId="1337854187" sldId="432"/>
            <ac:grpSpMk id="758" creationId="{55C47D88-AF1B-6751-F2CA-3F31DC0D2456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7" creationId="{C2E0D0E1-C8C2-6DF6-4DF9-8BD93E62F452}"/>
          </ac:grpSpMkLst>
        </pc:grpChg>
        <pc:grpChg chg="mod">
          <ac:chgData name="Tim Cook" userId="d1c7cfb340f2c7ab" providerId="LiveId" clId="{79928295-FF6A-4525-AB99-74A06BEA54C5}" dt="2023-03-13T00:27:59.455" v="2150"/>
          <ac:grpSpMkLst>
            <pc:docMk/>
            <pc:sldMk cId="1337854187" sldId="432"/>
            <ac:grpSpMk id="768" creationId="{1F59F451-A497-CBF7-7427-3035718967C6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1" creationId="{0615800F-016C-5D60-2F9B-D7A9527112ED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2" creationId="{581BA7CC-30A7-EAE8-4C7B-375A931CF211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3" creationId="{614B39F9-DD43-69AB-E8E9-35CD91842AA5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4" creationId="{52277B7D-A817-10A6-E987-EF64A59B19C7}"/>
          </ac:grpSpMkLst>
        </pc:grpChg>
        <pc:grpChg chg="mod">
          <ac:chgData name="Tim Cook" userId="d1c7cfb340f2c7ab" providerId="LiveId" clId="{79928295-FF6A-4525-AB99-74A06BEA54C5}" dt="2023-03-13T00:28:09.264" v="2173"/>
          <ac:grpSpMkLst>
            <pc:docMk/>
            <pc:sldMk cId="1337854187" sldId="432"/>
            <ac:grpSpMk id="795" creationId="{704884CA-1F42-F377-458A-66CCE6A66E84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5" creationId="{94FAF7DC-6DBF-A50F-AD90-AC539AE2765C}"/>
          </ac:grpSpMkLst>
        </pc:grpChg>
        <pc:grpChg chg="mod">
          <ac:chgData name="Tim Cook" userId="d1c7cfb340f2c7ab" providerId="LiveId" clId="{79928295-FF6A-4525-AB99-74A06BEA54C5}" dt="2023-03-13T00:28:20.139" v="2183"/>
          <ac:grpSpMkLst>
            <pc:docMk/>
            <pc:sldMk cId="1337854187" sldId="432"/>
            <ac:grpSpMk id="806" creationId="{43AF6889-8CDF-F53D-9BA8-485DD7390C7A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6" creationId="{5E3491AB-4A29-4102-91CE-7FB1B15F30C0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7" creationId="{C4334CA1-D305-34F9-8C68-E0ADB7E79774}"/>
          </ac:grpSpMkLst>
        </pc:grpChg>
        <pc:grpChg chg="mod">
          <ac:chgData name="Tim Cook" userId="d1c7cfb340f2c7ab" providerId="LiveId" clId="{79928295-FF6A-4525-AB99-74A06BEA54C5}" dt="2023-03-13T00:28:24.233" v="2193"/>
          <ac:grpSpMkLst>
            <pc:docMk/>
            <pc:sldMk cId="1337854187" sldId="432"/>
            <ac:grpSpMk id="818" creationId="{8DD13AE8-A69E-5A59-DD6A-CA78463E0792}"/>
          </ac:grpSpMkLst>
        </pc:grpChg>
        <pc:inkChg chg="add del mod">
          <ac:chgData name="Tim Cook" userId="d1c7cfb340f2c7ab" providerId="LiveId" clId="{79928295-FF6A-4525-AB99-74A06BEA54C5}" dt="2023-03-13T00:21:00.389" v="1546"/>
          <ac:inkMkLst>
            <pc:docMk/>
            <pc:sldMk cId="1337854187" sldId="432"/>
            <ac:inkMk id="5" creationId="{45C9652B-BCE0-3C8C-CCA5-4C4F75616188}"/>
          </ac:inkMkLst>
        </pc:inkChg>
        <pc:inkChg chg="add del mod">
          <ac:chgData name="Tim Cook" userId="d1c7cfb340f2c7ab" providerId="LiveId" clId="{79928295-FF6A-4525-AB99-74A06BEA54C5}" dt="2023-03-13T00:21:00.389" v="1536"/>
          <ac:inkMkLst>
            <pc:docMk/>
            <pc:sldMk cId="1337854187" sldId="432"/>
            <ac:inkMk id="6" creationId="{F7BB553D-E4EC-4073-742D-AE01BE772879}"/>
          </ac:inkMkLst>
        </pc:inkChg>
        <pc:inkChg chg="add del mod">
          <ac:chgData name="Tim Cook" userId="d1c7cfb340f2c7ab" providerId="LiveId" clId="{79928295-FF6A-4525-AB99-74A06BEA54C5}" dt="2023-03-13T00:21:00.389" v="1545"/>
          <ac:inkMkLst>
            <pc:docMk/>
            <pc:sldMk cId="1337854187" sldId="432"/>
            <ac:inkMk id="7" creationId="{D24A2630-5AD3-5811-878F-1D0990ADABA9}"/>
          </ac:inkMkLst>
        </pc:inkChg>
        <pc:inkChg chg="add del mod">
          <ac:chgData name="Tim Cook" userId="d1c7cfb340f2c7ab" providerId="LiveId" clId="{79928295-FF6A-4525-AB99-74A06BEA54C5}" dt="2023-03-13T00:21:00.389" v="1537"/>
          <ac:inkMkLst>
            <pc:docMk/>
            <pc:sldMk cId="1337854187" sldId="432"/>
            <ac:inkMk id="8" creationId="{3B3A3083-8F61-1542-5545-3B6FF85D07AD}"/>
          </ac:inkMkLst>
        </pc:inkChg>
        <pc:inkChg chg="add del mod">
          <ac:chgData name="Tim Cook" userId="d1c7cfb340f2c7ab" providerId="LiveId" clId="{79928295-FF6A-4525-AB99-74A06BEA54C5}" dt="2023-03-13T00:21:00.389" v="1532"/>
          <ac:inkMkLst>
            <pc:docMk/>
            <pc:sldMk cId="1337854187" sldId="432"/>
            <ac:inkMk id="10" creationId="{4C3743C8-2CAD-1E67-C7C6-2DA6EBB413B1}"/>
          </ac:inkMkLst>
        </pc:inkChg>
        <pc:inkChg chg="add del mod">
          <ac:chgData name="Tim Cook" userId="d1c7cfb340f2c7ab" providerId="LiveId" clId="{79928295-FF6A-4525-AB99-74A06BEA54C5}" dt="2023-03-13T00:20:55.753" v="1504"/>
          <ac:inkMkLst>
            <pc:docMk/>
            <pc:sldMk cId="1337854187" sldId="432"/>
            <ac:inkMk id="11" creationId="{D6795B94-8FEA-F50F-2880-AE6A7B879F6B}"/>
          </ac:inkMkLst>
        </pc:inkChg>
        <pc:inkChg chg="add del mod">
          <ac:chgData name="Tim Cook" userId="d1c7cfb340f2c7ab" providerId="LiveId" clId="{79928295-FF6A-4525-AB99-74A06BEA54C5}" dt="2023-03-13T00:20:55.769" v="1526"/>
          <ac:inkMkLst>
            <pc:docMk/>
            <pc:sldMk cId="1337854187" sldId="432"/>
            <ac:inkMk id="13" creationId="{953E5881-FA23-C804-367C-DFF03B00E7CD}"/>
          </ac:inkMkLst>
        </pc:inkChg>
        <pc:inkChg chg="add del mod">
          <ac:chgData name="Tim Cook" userId="d1c7cfb340f2c7ab" providerId="LiveId" clId="{79928295-FF6A-4525-AB99-74A06BEA54C5}" dt="2023-03-13T00:20:55.753" v="1505"/>
          <ac:inkMkLst>
            <pc:docMk/>
            <pc:sldMk cId="1337854187" sldId="432"/>
            <ac:inkMk id="14" creationId="{BE05E439-DDCA-D185-00E1-2E5C3E84D27A}"/>
          </ac:inkMkLst>
        </pc:inkChg>
        <pc:inkChg chg="add del mod">
          <ac:chgData name="Tim Cook" userId="d1c7cfb340f2c7ab" providerId="LiveId" clId="{79928295-FF6A-4525-AB99-74A06BEA54C5}" dt="2023-03-13T00:20:55.753" v="1512"/>
          <ac:inkMkLst>
            <pc:docMk/>
            <pc:sldMk cId="1337854187" sldId="432"/>
            <ac:inkMk id="15" creationId="{579DA7BC-5EE2-F511-F1F3-118733D2F28E}"/>
          </ac:inkMkLst>
        </pc:inkChg>
        <pc:inkChg chg="add del mod">
          <ac:chgData name="Tim Cook" userId="d1c7cfb340f2c7ab" providerId="LiveId" clId="{79928295-FF6A-4525-AB99-74A06BEA54C5}" dt="2023-03-13T00:20:55.753" v="1502"/>
          <ac:inkMkLst>
            <pc:docMk/>
            <pc:sldMk cId="1337854187" sldId="432"/>
            <ac:inkMk id="16" creationId="{B6422D25-3F22-A448-E9DC-45E7A18563DA}"/>
          </ac:inkMkLst>
        </pc:inkChg>
        <pc:inkChg chg="add del mod">
          <ac:chgData name="Tim Cook" userId="d1c7cfb340f2c7ab" providerId="LiveId" clId="{79928295-FF6A-4525-AB99-74A06BEA54C5}" dt="2023-03-13T00:20:55.753" v="1520"/>
          <ac:inkMkLst>
            <pc:docMk/>
            <pc:sldMk cId="1337854187" sldId="432"/>
            <ac:inkMk id="17" creationId="{1E251B0F-02DC-CFCF-8DC2-07EED3506A86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8" creationId="{BFBBD29E-AD08-6045-5861-B0309346427C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19" creationId="{75502029-03D6-05F0-C39F-1A55560408E6}"/>
          </ac:inkMkLst>
        </pc:inkChg>
        <pc:inkChg chg="add del mod">
          <ac:chgData name="Tim Cook" userId="d1c7cfb340f2c7ab" providerId="LiveId" clId="{79928295-FF6A-4525-AB99-74A06BEA54C5}" dt="2023-03-13T00:21:00.389" v="1538"/>
          <ac:inkMkLst>
            <pc:docMk/>
            <pc:sldMk cId="1337854187" sldId="432"/>
            <ac:inkMk id="20" creationId="{C82D8BB7-2A86-5BA9-1117-A6DECB8D6077}"/>
          </ac:inkMkLst>
        </pc:inkChg>
        <pc:inkChg chg="add del mod">
          <ac:chgData name="Tim Cook" userId="d1c7cfb340f2c7ab" providerId="LiveId" clId="{79928295-FF6A-4525-AB99-74A06BEA54C5}" dt="2023-03-13T00:20:49.835" v="1496" actId="478"/>
          <ac:inkMkLst>
            <pc:docMk/>
            <pc:sldMk cId="1337854187" sldId="432"/>
            <ac:inkMk id="21" creationId="{3CACF716-F1B5-4C29-7C0B-4668685E2CD5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3" creationId="{A449EDBE-877B-175F-1700-123318D8D9B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24" creationId="{1006E84B-6500-321B-4FB4-CA4591F8A440}"/>
          </ac:inkMkLst>
        </pc:inkChg>
        <pc:inkChg chg="add del mod">
          <ac:chgData name="Tim Cook" userId="d1c7cfb340f2c7ab" providerId="LiveId" clId="{79928295-FF6A-4525-AB99-74A06BEA54C5}" dt="2023-03-13T00:20:55.753" v="1516"/>
          <ac:inkMkLst>
            <pc:docMk/>
            <pc:sldMk cId="1337854187" sldId="432"/>
            <ac:inkMk id="26" creationId="{A124FD7A-4D32-591B-4B23-609F565D73E7}"/>
          </ac:inkMkLst>
        </pc:inkChg>
        <pc:inkChg chg="add del mod">
          <ac:chgData name="Tim Cook" userId="d1c7cfb340f2c7ab" providerId="LiveId" clId="{79928295-FF6A-4525-AB99-74A06BEA54C5}" dt="2023-03-13T00:20:55.753" v="1515"/>
          <ac:inkMkLst>
            <pc:docMk/>
            <pc:sldMk cId="1337854187" sldId="432"/>
            <ac:inkMk id="27" creationId="{FB829385-244D-881C-E578-CEAF70218498}"/>
          </ac:inkMkLst>
        </pc:inkChg>
        <pc:inkChg chg="add del mod">
          <ac:chgData name="Tim Cook" userId="d1c7cfb340f2c7ab" providerId="LiveId" clId="{79928295-FF6A-4525-AB99-74A06BEA54C5}" dt="2023-03-13T00:20:55.753" v="1510"/>
          <ac:inkMkLst>
            <pc:docMk/>
            <pc:sldMk cId="1337854187" sldId="432"/>
            <ac:inkMk id="28" creationId="{022AE160-6CC0-C0E3-C5EE-5E9E5C37CCE4}"/>
          </ac:inkMkLst>
        </pc:inkChg>
        <pc:inkChg chg="add del mod">
          <ac:chgData name="Tim Cook" userId="d1c7cfb340f2c7ab" providerId="LiveId" clId="{79928295-FF6A-4525-AB99-74A06BEA54C5}" dt="2023-03-13T00:20:55.753" v="1523"/>
          <ac:inkMkLst>
            <pc:docMk/>
            <pc:sldMk cId="1337854187" sldId="432"/>
            <ac:inkMk id="29" creationId="{49E8831A-33F7-AB50-E70C-22E1E7D6CDCB}"/>
          </ac:inkMkLst>
        </pc:inkChg>
        <pc:inkChg chg="add del mod">
          <ac:chgData name="Tim Cook" userId="d1c7cfb340f2c7ab" providerId="LiveId" clId="{79928295-FF6A-4525-AB99-74A06BEA54C5}" dt="2023-03-13T00:20:55.753" v="1514"/>
          <ac:inkMkLst>
            <pc:docMk/>
            <pc:sldMk cId="1337854187" sldId="432"/>
            <ac:inkMk id="30" creationId="{C0702D9C-9DE9-8DB5-3A26-710632F2712D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2" creationId="{0D8E4F82-982C-FA18-B3EF-7B6AA67D79D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3" creationId="{DDF207BB-ABD0-796C-6936-1764C1F0ECD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5" creationId="{57664B1A-F59B-7BBF-0103-E6250D4B41C3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6" creationId="{62FFDC34-60A1-A67F-3882-EE2B2057616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7" creationId="{45B68E59-B9AB-043C-5658-002350CCEE1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8" creationId="{6B28FD77-31EA-420F-C01C-B707B570A15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39" creationId="{5479D227-9626-4C0A-D43B-FFC2BDB8ED8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0" creationId="{61E87F1F-1EE1-04A4-EC51-113414229E5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2" creationId="{12C7989F-557B-F2F9-EB93-AEA2B450EF3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3" creationId="{DD047D38-8F74-14F4-51AC-BB868358117A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44" creationId="{4F884896-C895-6F86-01E2-326A63B85597}"/>
          </ac:inkMkLst>
        </pc:inkChg>
        <pc:inkChg chg="add del mod">
          <ac:chgData name="Tim Cook" userId="d1c7cfb340f2c7ab" providerId="LiveId" clId="{79928295-FF6A-4525-AB99-74A06BEA54C5}" dt="2023-03-13T00:20:55.753" v="1501"/>
          <ac:inkMkLst>
            <pc:docMk/>
            <pc:sldMk cId="1337854187" sldId="432"/>
            <ac:inkMk id="46" creationId="{C89087FB-84A3-5DF5-F43D-A259159478D9}"/>
          </ac:inkMkLst>
        </pc:inkChg>
        <pc:inkChg chg="add del mod">
          <ac:chgData name="Tim Cook" userId="d1c7cfb340f2c7ab" providerId="LiveId" clId="{79928295-FF6A-4525-AB99-74A06BEA54C5}" dt="2023-03-13T00:20:55.753" v="1497"/>
          <ac:inkMkLst>
            <pc:docMk/>
            <pc:sldMk cId="1337854187" sldId="432"/>
            <ac:inkMk id="47" creationId="{9C2AFA1B-24E8-CF85-FFD5-8986AB91F697}"/>
          </ac:inkMkLst>
        </pc:inkChg>
        <pc:inkChg chg="add del mod">
          <ac:chgData name="Tim Cook" userId="d1c7cfb340f2c7ab" providerId="LiveId" clId="{79928295-FF6A-4525-AB99-74A06BEA54C5}" dt="2023-03-13T00:20:55.753" v="1511"/>
          <ac:inkMkLst>
            <pc:docMk/>
            <pc:sldMk cId="1337854187" sldId="432"/>
            <ac:inkMk id="48" creationId="{7B912827-E97F-242B-B37D-A04AD286174E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0" creationId="{01208D47-A2E1-2B89-E87C-D034F59CDB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1" creationId="{F58E4D9C-3710-92A5-88DE-A08AC04560A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2" creationId="{8465979A-1578-BA96-3A86-AAA9C31F5D0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3" creationId="{F11547B0-BF89-35AE-12C6-A4D1BC83673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54" creationId="{F13FE303-304F-B266-D672-0B055223F779}"/>
          </ac:inkMkLst>
        </pc:inkChg>
        <pc:inkChg chg="add del mod">
          <ac:chgData name="Tim Cook" userId="d1c7cfb340f2c7ab" providerId="LiveId" clId="{79928295-FF6A-4525-AB99-74A06BEA54C5}" dt="2023-03-13T00:21:00.389" v="1544"/>
          <ac:inkMkLst>
            <pc:docMk/>
            <pc:sldMk cId="1337854187" sldId="432"/>
            <ac:inkMk id="56" creationId="{B9DF393A-ABE1-96D5-CDA5-B08596516C0B}"/>
          </ac:inkMkLst>
        </pc:inkChg>
        <pc:inkChg chg="add del mod">
          <ac:chgData name="Tim Cook" userId="d1c7cfb340f2c7ab" providerId="LiveId" clId="{79928295-FF6A-4525-AB99-74A06BEA54C5}" dt="2023-03-13T00:21:00.389" v="1530"/>
          <ac:inkMkLst>
            <pc:docMk/>
            <pc:sldMk cId="1337854187" sldId="432"/>
            <ac:inkMk id="57" creationId="{ACA9CEC1-01FB-491E-7607-BE239C93DB0E}"/>
          </ac:inkMkLst>
        </pc:inkChg>
        <pc:inkChg chg="add del mod">
          <ac:chgData name="Tim Cook" userId="d1c7cfb340f2c7ab" providerId="LiveId" clId="{79928295-FF6A-4525-AB99-74A06BEA54C5}" dt="2023-03-13T00:21:00.389" v="1542"/>
          <ac:inkMkLst>
            <pc:docMk/>
            <pc:sldMk cId="1337854187" sldId="432"/>
            <ac:inkMk id="58" creationId="{8F1D8BFF-8829-76BE-9FC1-562203909B4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0" creationId="{52A7FD8A-0B39-E1D6-8E7C-D52E6597A3AC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1" creationId="{73448C86-3453-EBF5-243D-F920430B50C2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2" creationId="{2D88EAD3-BDB1-893E-D56B-1F94AE5677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3" creationId="{B8A5C86A-9DD6-870D-3AE0-82A989D1591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5" creationId="{FABECA34-1D95-A776-6FFA-185A121339F7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6" creationId="{E7B27DD5-697C-16DB-6B0D-87396AC5E1E9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67" creationId="{865E5030-0017-C72B-DD20-EA731884A6D7}"/>
          </ac:inkMkLst>
        </pc:inkChg>
        <pc:inkChg chg="add del mod">
          <ac:chgData name="Tim Cook" userId="d1c7cfb340f2c7ab" providerId="LiveId" clId="{79928295-FF6A-4525-AB99-74A06BEA54C5}" dt="2023-03-13T00:20:55.753" v="1521"/>
          <ac:inkMkLst>
            <pc:docMk/>
            <pc:sldMk cId="1337854187" sldId="432"/>
            <ac:inkMk id="69" creationId="{9857ED19-DC78-5888-5161-65B272E27233}"/>
          </ac:inkMkLst>
        </pc:inkChg>
        <pc:inkChg chg="add del mod">
          <ac:chgData name="Tim Cook" userId="d1c7cfb340f2c7ab" providerId="LiveId" clId="{79928295-FF6A-4525-AB99-74A06BEA54C5}" dt="2023-03-13T00:20:55.753" v="1498"/>
          <ac:inkMkLst>
            <pc:docMk/>
            <pc:sldMk cId="1337854187" sldId="432"/>
            <ac:inkMk id="70" creationId="{1432C860-A07D-F1FB-14C7-69095A5C3844}"/>
          </ac:inkMkLst>
        </pc:inkChg>
        <pc:inkChg chg="add del mod">
          <ac:chgData name="Tim Cook" userId="d1c7cfb340f2c7ab" providerId="LiveId" clId="{79928295-FF6A-4525-AB99-74A06BEA54C5}" dt="2023-03-13T00:20:55.753" v="1522"/>
          <ac:inkMkLst>
            <pc:docMk/>
            <pc:sldMk cId="1337854187" sldId="432"/>
            <ac:inkMk id="71" creationId="{60FD22CC-E45C-ED6E-7903-087FA2BDBFEF}"/>
          </ac:inkMkLst>
        </pc:inkChg>
        <pc:inkChg chg="add del mod">
          <ac:chgData name="Tim Cook" userId="d1c7cfb340f2c7ab" providerId="LiveId" clId="{79928295-FF6A-4525-AB99-74A06BEA54C5}" dt="2023-03-13T00:20:55.753" v="1513"/>
          <ac:inkMkLst>
            <pc:docMk/>
            <pc:sldMk cId="1337854187" sldId="432"/>
            <ac:inkMk id="72" creationId="{71F0F711-D8F2-4BAD-94B5-1C34C50586A6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4" creationId="{D188D02B-C63E-16D8-C33C-22438B838B18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5" creationId="{A276015E-C4B5-4922-2E03-3B7690DE91B1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6" creationId="{469D4E2C-AD2B-3C70-505B-6846C3EBBE1B}"/>
          </ac:inkMkLst>
        </pc:inkChg>
        <pc:inkChg chg="add del mod">
          <ac:chgData name="Tim Cook" userId="d1c7cfb340f2c7ab" providerId="LiveId" clId="{79928295-FF6A-4525-AB99-74A06BEA54C5}" dt="2023-03-12T23:30:25.457" v="1032" actId="1076"/>
          <ac:inkMkLst>
            <pc:docMk/>
            <pc:sldMk cId="1337854187" sldId="432"/>
            <ac:inkMk id="77" creationId="{CA9DB54A-7E94-8FDB-55C9-FF341960A9D6}"/>
          </ac:inkMkLst>
        </pc:inkChg>
        <pc:inkChg chg="add del mod">
          <ac:chgData name="Tim Cook" userId="d1c7cfb340f2c7ab" providerId="LiveId" clId="{79928295-FF6A-4525-AB99-74A06BEA54C5}" dt="2023-03-12T23:30:27.206" v="1033"/>
          <ac:inkMkLst>
            <pc:docMk/>
            <pc:sldMk cId="1337854187" sldId="432"/>
            <ac:inkMk id="78" creationId="{E9722B16-8D4C-36E8-234B-9F994FCA76D5}"/>
          </ac:inkMkLst>
        </pc:inkChg>
        <pc:inkChg chg="add del mod">
          <ac:chgData name="Tim Cook" userId="d1c7cfb340f2c7ab" providerId="LiveId" clId="{79928295-FF6A-4525-AB99-74A06BEA54C5}" dt="2023-03-12T23:28:39.161" v="908"/>
          <ac:inkMkLst>
            <pc:docMk/>
            <pc:sldMk cId="1337854187" sldId="432"/>
            <ac:inkMk id="79" creationId="{F048DCCA-C65B-CE0A-A093-64768E54723E}"/>
          </ac:inkMkLst>
        </pc:inkChg>
        <pc:inkChg chg="add del mod">
          <ac:chgData name="Tim Cook" userId="d1c7cfb340f2c7ab" providerId="LiveId" clId="{79928295-FF6A-4525-AB99-74A06BEA54C5}" dt="2023-03-12T23:28:39.161" v="907"/>
          <ac:inkMkLst>
            <pc:docMk/>
            <pc:sldMk cId="1337854187" sldId="432"/>
            <ac:inkMk id="80" creationId="{3C125B15-07AC-B606-6EAC-574C2D64E717}"/>
          </ac:inkMkLst>
        </pc:inkChg>
        <pc:inkChg chg="add del mod">
          <ac:chgData name="Tim Cook" userId="d1c7cfb340f2c7ab" providerId="LiveId" clId="{79928295-FF6A-4525-AB99-74A06BEA54C5}" dt="2023-03-12T23:28:39.161" v="910"/>
          <ac:inkMkLst>
            <pc:docMk/>
            <pc:sldMk cId="1337854187" sldId="432"/>
            <ac:inkMk id="81" creationId="{BF516AA0-8E6D-A0FE-9348-9E9B1501CF5C}"/>
          </ac:inkMkLst>
        </pc:inkChg>
        <pc:inkChg chg="add del mod">
          <ac:chgData name="Tim Cook" userId="d1c7cfb340f2c7ab" providerId="LiveId" clId="{79928295-FF6A-4525-AB99-74A06BEA54C5}" dt="2023-03-12T23:28:39.161" v="905"/>
          <ac:inkMkLst>
            <pc:docMk/>
            <pc:sldMk cId="1337854187" sldId="432"/>
            <ac:inkMk id="82" creationId="{89D0400F-D9C8-2538-17F3-17E067BCC678}"/>
          </ac:inkMkLst>
        </pc:inkChg>
        <pc:inkChg chg="add del mod">
          <ac:chgData name="Tim Cook" userId="d1c7cfb340f2c7ab" providerId="LiveId" clId="{79928295-FF6A-4525-AB99-74A06BEA54C5}" dt="2023-03-12T23:28:39.161" v="904"/>
          <ac:inkMkLst>
            <pc:docMk/>
            <pc:sldMk cId="1337854187" sldId="432"/>
            <ac:inkMk id="83" creationId="{6191FC68-8184-A80C-B7E3-91C7A44ED4F0}"/>
          </ac:inkMkLst>
        </pc:inkChg>
        <pc:inkChg chg="add del mod">
          <ac:chgData name="Tim Cook" userId="d1c7cfb340f2c7ab" providerId="LiveId" clId="{79928295-FF6A-4525-AB99-74A06BEA54C5}" dt="2023-03-12T23:28:39.161" v="906"/>
          <ac:inkMkLst>
            <pc:docMk/>
            <pc:sldMk cId="1337854187" sldId="432"/>
            <ac:inkMk id="84" creationId="{1A95CB40-D7F0-DBE5-3CC9-A3065AC52016}"/>
          </ac:inkMkLst>
        </pc:inkChg>
        <pc:inkChg chg="add del mod">
          <ac:chgData name="Tim Cook" userId="d1c7cfb340f2c7ab" providerId="LiveId" clId="{79928295-FF6A-4525-AB99-74A06BEA54C5}" dt="2023-03-12T23:28:39.161" v="911"/>
          <ac:inkMkLst>
            <pc:docMk/>
            <pc:sldMk cId="1337854187" sldId="432"/>
            <ac:inkMk id="85" creationId="{83C26613-FD51-BDEF-6EFD-2D923E50861E}"/>
          </ac:inkMkLst>
        </pc:inkChg>
        <pc:inkChg chg="add del mod">
          <ac:chgData name="Tim Cook" userId="d1c7cfb340f2c7ab" providerId="LiveId" clId="{79928295-FF6A-4525-AB99-74A06BEA54C5}" dt="2023-03-12T23:28:39.161" v="909"/>
          <ac:inkMkLst>
            <pc:docMk/>
            <pc:sldMk cId="1337854187" sldId="432"/>
            <ac:inkMk id="86" creationId="{0C338D6D-DED7-6432-94F3-1282A10569CC}"/>
          </ac:inkMkLst>
        </pc:inkChg>
        <pc:inkChg chg="add del mod">
          <ac:chgData name="Tim Cook" userId="d1c7cfb340f2c7ab" providerId="LiveId" clId="{79928295-FF6A-4525-AB99-74A06BEA54C5}" dt="2023-03-12T23:28:35.162" v="901"/>
          <ac:inkMkLst>
            <pc:docMk/>
            <pc:sldMk cId="1337854187" sldId="432"/>
            <ac:inkMk id="87" creationId="{F25CC333-F33E-E614-D8D7-79F66A55A78C}"/>
          </ac:inkMkLst>
        </pc:inkChg>
        <pc:inkChg chg="add del">
          <ac:chgData name="Tim Cook" userId="d1c7cfb340f2c7ab" providerId="LiveId" clId="{79928295-FF6A-4525-AB99-74A06BEA54C5}" dt="2023-03-12T23:28:39.161" v="903"/>
          <ac:inkMkLst>
            <pc:docMk/>
            <pc:sldMk cId="1337854187" sldId="432"/>
            <ac:inkMk id="90" creationId="{1C75A55F-3CF2-FB61-416C-A76C3B697A9F}"/>
          </ac:inkMkLst>
        </pc:inkChg>
        <pc:inkChg chg="add del mod">
          <ac:chgData name="Tim Cook" userId="d1c7cfb340f2c7ab" providerId="LiveId" clId="{79928295-FF6A-4525-AB99-74A06BEA54C5}" dt="2023-03-12T23:29:38.099" v="997" actId="9405"/>
          <ac:inkMkLst>
            <pc:docMk/>
            <pc:sldMk cId="1337854187" sldId="432"/>
            <ac:inkMk id="91" creationId="{3F9A6190-30D7-6072-1D32-E40FCEBC4FE0}"/>
          </ac:inkMkLst>
        </pc:inkChg>
        <pc:inkChg chg="add del mod">
          <ac:chgData name="Tim Cook" userId="d1c7cfb340f2c7ab" providerId="LiveId" clId="{79928295-FF6A-4525-AB99-74A06BEA54C5}" dt="2023-03-12T23:29:37.907" v="996" actId="9405"/>
          <ac:inkMkLst>
            <pc:docMk/>
            <pc:sldMk cId="1337854187" sldId="432"/>
            <ac:inkMk id="92" creationId="{C917A84C-C0A4-4D8C-ABCF-5A9E051953AD}"/>
          </ac:inkMkLst>
        </pc:inkChg>
        <pc:inkChg chg="add del mod">
          <ac:chgData name="Tim Cook" userId="d1c7cfb340f2c7ab" providerId="LiveId" clId="{79928295-FF6A-4525-AB99-74A06BEA54C5}" dt="2023-03-12T23:29:37.720" v="995" actId="9405"/>
          <ac:inkMkLst>
            <pc:docMk/>
            <pc:sldMk cId="1337854187" sldId="432"/>
            <ac:inkMk id="93" creationId="{396ECA79-F801-8B9A-A86E-0FBBD75060CE}"/>
          </ac:inkMkLst>
        </pc:inkChg>
        <pc:inkChg chg="add del mod">
          <ac:chgData name="Tim Cook" userId="d1c7cfb340f2c7ab" providerId="LiveId" clId="{79928295-FF6A-4525-AB99-74A06BEA54C5}" dt="2023-03-12T23:29:36.742" v="994"/>
          <ac:inkMkLst>
            <pc:docMk/>
            <pc:sldMk cId="1337854187" sldId="432"/>
            <ac:inkMk id="94" creationId="{457917F2-211E-8036-1678-B5F0C4003F04}"/>
          </ac:inkMkLst>
        </pc:inkChg>
        <pc:inkChg chg="add del mod">
          <ac:chgData name="Tim Cook" userId="d1c7cfb340f2c7ab" providerId="LiveId" clId="{79928295-FF6A-4525-AB99-74A06BEA54C5}" dt="2023-03-12T23:29:36.306" v="991" actId="9405"/>
          <ac:inkMkLst>
            <pc:docMk/>
            <pc:sldMk cId="1337854187" sldId="432"/>
            <ac:inkMk id="96" creationId="{BEBACA75-379D-13C0-2CD9-044DB69F140A}"/>
          </ac:inkMkLst>
        </pc:inkChg>
        <pc:inkChg chg="add del mod">
          <ac:chgData name="Tim Cook" userId="d1c7cfb340f2c7ab" providerId="LiveId" clId="{79928295-FF6A-4525-AB99-74A06BEA54C5}" dt="2023-03-12T23:29:36.091" v="990" actId="9405"/>
          <ac:inkMkLst>
            <pc:docMk/>
            <pc:sldMk cId="1337854187" sldId="432"/>
            <ac:inkMk id="97" creationId="{33D7E403-C2C4-C8A0-F404-90E085C235D1}"/>
          </ac:inkMkLst>
        </pc:inkChg>
        <pc:inkChg chg="add del mod">
          <ac:chgData name="Tim Cook" userId="d1c7cfb340f2c7ab" providerId="LiveId" clId="{79928295-FF6A-4525-AB99-74A06BEA54C5}" dt="2023-03-12T23:29:35.943" v="989"/>
          <ac:inkMkLst>
            <pc:docMk/>
            <pc:sldMk cId="1337854187" sldId="432"/>
            <ac:inkMk id="98" creationId="{A541660E-9D70-6BC6-BCE3-BAF94C8E54D0}"/>
          </ac:inkMkLst>
        </pc:inkChg>
        <pc:inkChg chg="add del mod">
          <ac:chgData name="Tim Cook" userId="d1c7cfb340f2c7ab" providerId="LiveId" clId="{79928295-FF6A-4525-AB99-74A06BEA54C5}" dt="2023-03-12T23:29:49.344" v="1010"/>
          <ac:inkMkLst>
            <pc:docMk/>
            <pc:sldMk cId="1337854187" sldId="432"/>
            <ac:inkMk id="100" creationId="{1D859046-E9DE-1754-8307-3FB713B25318}"/>
          </ac:inkMkLst>
        </pc:inkChg>
        <pc:inkChg chg="add del mod">
          <ac:chgData name="Tim Cook" userId="d1c7cfb340f2c7ab" providerId="LiveId" clId="{79928295-FF6A-4525-AB99-74A06BEA54C5}" dt="2023-03-12T23:29:49.344" v="1011"/>
          <ac:inkMkLst>
            <pc:docMk/>
            <pc:sldMk cId="1337854187" sldId="432"/>
            <ac:inkMk id="101" creationId="{917464DF-5DF7-7D2E-9E36-0D8D7EB6457B}"/>
          </ac:inkMkLst>
        </pc:inkChg>
        <pc:inkChg chg="add del mod">
          <ac:chgData name="Tim Cook" userId="d1c7cfb340f2c7ab" providerId="LiveId" clId="{79928295-FF6A-4525-AB99-74A06BEA54C5}" dt="2023-03-12T23:29:48.757" v="1009"/>
          <ac:inkMkLst>
            <pc:docMk/>
            <pc:sldMk cId="1337854187" sldId="432"/>
            <ac:inkMk id="102" creationId="{CA9CDB7B-641C-F4EE-064B-88B8CB4320A0}"/>
          </ac:inkMkLst>
        </pc:inkChg>
        <pc:inkChg chg="add del mod">
          <ac:chgData name="Tim Cook" userId="d1c7cfb340f2c7ab" providerId="LiveId" clId="{79928295-FF6A-4525-AB99-74A06BEA54C5}" dt="2023-03-12T23:29:48.757" v="1008"/>
          <ac:inkMkLst>
            <pc:docMk/>
            <pc:sldMk cId="1337854187" sldId="432"/>
            <ac:inkMk id="103" creationId="{B82B0F8D-6AE9-C07B-7933-2E9AB97110A0}"/>
          </ac:inkMkLst>
        </pc:inkChg>
        <pc:inkChg chg="add del mod">
          <ac:chgData name="Tim Cook" userId="d1c7cfb340f2c7ab" providerId="LiveId" clId="{79928295-FF6A-4525-AB99-74A06BEA54C5}" dt="2023-03-12T23:30:13.828" v="1018"/>
          <ac:inkMkLst>
            <pc:docMk/>
            <pc:sldMk cId="1337854187" sldId="432"/>
            <ac:inkMk id="105" creationId="{3CF19736-CDA2-2185-A5DF-B73AA8FF1FE0}"/>
          </ac:inkMkLst>
        </pc:inkChg>
        <pc:inkChg chg="add del mod">
          <ac:chgData name="Tim Cook" userId="d1c7cfb340f2c7ab" providerId="LiveId" clId="{79928295-FF6A-4525-AB99-74A06BEA54C5}" dt="2023-03-12T23:30:14.520" v="1021"/>
          <ac:inkMkLst>
            <pc:docMk/>
            <pc:sldMk cId="1337854187" sldId="432"/>
            <ac:inkMk id="106" creationId="{2CCB8685-BDB1-F95E-9434-D32BB734B68C}"/>
          </ac:inkMkLst>
        </pc:inkChg>
        <pc:inkChg chg="add del mod">
          <ac:chgData name="Tim Cook" userId="d1c7cfb340f2c7ab" providerId="LiveId" clId="{79928295-FF6A-4525-AB99-74A06BEA54C5}" dt="2023-03-12T23:30:14.520" v="1020"/>
          <ac:inkMkLst>
            <pc:docMk/>
            <pc:sldMk cId="1337854187" sldId="432"/>
            <ac:inkMk id="107" creationId="{68C96353-9284-F842-1D80-92E2DEB19A16}"/>
          </ac:inkMkLst>
        </pc:inkChg>
        <pc:inkChg chg="add del mod">
          <ac:chgData name="Tim Cook" userId="d1c7cfb340f2c7ab" providerId="LiveId" clId="{79928295-FF6A-4525-AB99-74A06BEA54C5}" dt="2023-03-12T23:30:14.026" v="1019"/>
          <ac:inkMkLst>
            <pc:docMk/>
            <pc:sldMk cId="1337854187" sldId="432"/>
            <ac:inkMk id="108" creationId="{B891B375-5FF3-74EE-4742-2FECB03DED2E}"/>
          </ac:inkMkLst>
        </pc:inkChg>
        <pc:inkChg chg="add del mod">
          <ac:chgData name="Tim Cook" userId="d1c7cfb340f2c7ab" providerId="LiveId" clId="{79928295-FF6A-4525-AB99-74A06BEA54C5}" dt="2023-03-13T00:21:00.389" v="1533"/>
          <ac:inkMkLst>
            <pc:docMk/>
            <pc:sldMk cId="1337854187" sldId="432"/>
            <ac:inkMk id="110" creationId="{C00431BD-705C-82CC-804E-064B577F7450}"/>
          </ac:inkMkLst>
        </pc:inkChg>
        <pc:inkChg chg="add del mod">
          <ac:chgData name="Tim Cook" userId="d1c7cfb340f2c7ab" providerId="LiveId" clId="{79928295-FF6A-4525-AB99-74A06BEA54C5}" dt="2023-03-13T00:21:00.389" v="1529"/>
          <ac:inkMkLst>
            <pc:docMk/>
            <pc:sldMk cId="1337854187" sldId="432"/>
            <ac:inkMk id="111" creationId="{26D5BDE0-3143-2E87-3391-529AAFF040E2}"/>
          </ac:inkMkLst>
        </pc:inkChg>
        <pc:inkChg chg="add del mod">
          <ac:chgData name="Tim Cook" userId="d1c7cfb340f2c7ab" providerId="LiveId" clId="{79928295-FF6A-4525-AB99-74A06BEA54C5}" dt="2023-03-13T00:21:00.389" v="1535"/>
          <ac:inkMkLst>
            <pc:docMk/>
            <pc:sldMk cId="1337854187" sldId="432"/>
            <ac:inkMk id="112" creationId="{81516A44-7BB7-DE48-B7CE-AC06F22631B3}"/>
          </ac:inkMkLst>
        </pc:inkChg>
        <pc:inkChg chg="add del mod">
          <ac:chgData name="Tim Cook" userId="d1c7cfb340f2c7ab" providerId="LiveId" clId="{79928295-FF6A-4525-AB99-74A06BEA54C5}" dt="2023-03-13T00:21:00.389" v="1531"/>
          <ac:inkMkLst>
            <pc:docMk/>
            <pc:sldMk cId="1337854187" sldId="432"/>
            <ac:inkMk id="114" creationId="{3AF38603-18F1-FBFB-48A8-749319651819}"/>
          </ac:inkMkLst>
        </pc:inkChg>
        <pc:inkChg chg="add del mod">
          <ac:chgData name="Tim Cook" userId="d1c7cfb340f2c7ab" providerId="LiveId" clId="{79928295-FF6A-4525-AB99-74A06BEA54C5}" dt="2023-03-13T00:21:00.389" v="1543"/>
          <ac:inkMkLst>
            <pc:docMk/>
            <pc:sldMk cId="1337854187" sldId="432"/>
            <ac:inkMk id="115" creationId="{A3D09E6B-2030-C9B2-FCF9-41DF6933C6A7}"/>
          </ac:inkMkLst>
        </pc:inkChg>
        <pc:inkChg chg="add del mod">
          <ac:chgData name="Tim Cook" userId="d1c7cfb340f2c7ab" providerId="LiveId" clId="{79928295-FF6A-4525-AB99-74A06BEA54C5}" dt="2023-03-13T00:21:00.389" v="1540"/>
          <ac:inkMkLst>
            <pc:docMk/>
            <pc:sldMk cId="1337854187" sldId="432"/>
            <ac:inkMk id="116" creationId="{2E6954F6-6AA2-9956-BF87-527922109426}"/>
          </ac:inkMkLst>
        </pc:inkChg>
        <pc:inkChg chg="add del mod">
          <ac:chgData name="Tim Cook" userId="d1c7cfb340f2c7ab" providerId="LiveId" clId="{79928295-FF6A-4525-AB99-74A06BEA54C5}" dt="2023-03-13T00:21:00.389" v="1539"/>
          <ac:inkMkLst>
            <pc:docMk/>
            <pc:sldMk cId="1337854187" sldId="432"/>
            <ac:inkMk id="117" creationId="{52CF2979-32EB-E178-CBB8-809816D93BA5}"/>
          </ac:inkMkLst>
        </pc:inkChg>
        <pc:inkChg chg="add del mod">
          <ac:chgData name="Tim Cook" userId="d1c7cfb340f2c7ab" providerId="LiveId" clId="{79928295-FF6A-4525-AB99-74A06BEA54C5}" dt="2023-03-13T00:21:00.373" v="1527"/>
          <ac:inkMkLst>
            <pc:docMk/>
            <pc:sldMk cId="1337854187" sldId="432"/>
            <ac:inkMk id="118" creationId="{12FBD069-CA9D-5A73-960E-F34EE755708A}"/>
          </ac:inkMkLst>
        </pc:inkChg>
        <pc:inkChg chg="add del mod">
          <ac:chgData name="Tim Cook" userId="d1c7cfb340f2c7ab" providerId="LiveId" clId="{79928295-FF6A-4525-AB99-74A06BEA54C5}" dt="2023-03-13T00:21:00.389" v="1541"/>
          <ac:inkMkLst>
            <pc:docMk/>
            <pc:sldMk cId="1337854187" sldId="432"/>
            <ac:inkMk id="121" creationId="{C916FFB0-B70E-0BA7-46C7-7F0213A7561B}"/>
          </ac:inkMkLst>
        </pc:inkChg>
        <pc:inkChg chg="add del mod">
          <ac:chgData name="Tim Cook" userId="d1c7cfb340f2c7ab" providerId="LiveId" clId="{79928295-FF6A-4525-AB99-74A06BEA54C5}" dt="2023-03-13T00:21:00.389" v="1528"/>
          <ac:inkMkLst>
            <pc:docMk/>
            <pc:sldMk cId="1337854187" sldId="432"/>
            <ac:inkMk id="122" creationId="{1FDF85CA-B9CB-7263-52E2-2955ED08AF16}"/>
          </ac:inkMkLst>
        </pc:inkChg>
        <pc:inkChg chg="add del mod">
          <ac:chgData name="Tim Cook" userId="d1c7cfb340f2c7ab" providerId="LiveId" clId="{79928295-FF6A-4525-AB99-74A06BEA54C5}" dt="2023-03-13T00:21:00.389" v="1534"/>
          <ac:inkMkLst>
            <pc:docMk/>
            <pc:sldMk cId="1337854187" sldId="432"/>
            <ac:inkMk id="123" creationId="{C925D297-986A-9DC4-839C-8F99674C6911}"/>
          </ac:inkMkLst>
        </pc:inkChg>
        <pc:inkChg chg="add del">
          <ac:chgData name="Tim Cook" userId="d1c7cfb340f2c7ab" providerId="LiveId" clId="{79928295-FF6A-4525-AB99-74A06BEA54C5}" dt="2023-03-13T00:21:03.817" v="1550"/>
          <ac:inkMkLst>
            <pc:docMk/>
            <pc:sldMk cId="1337854187" sldId="432"/>
            <ac:inkMk id="125" creationId="{34AB6B30-9450-0A96-2631-19A09992FB30}"/>
          </ac:inkMkLst>
        </pc:inkChg>
        <pc:inkChg chg="add del">
          <ac:chgData name="Tim Cook" userId="d1c7cfb340f2c7ab" providerId="LiveId" clId="{79928295-FF6A-4525-AB99-74A06BEA54C5}" dt="2023-03-13T00:21:03.185" v="1547"/>
          <ac:inkMkLst>
            <pc:docMk/>
            <pc:sldMk cId="1337854187" sldId="432"/>
            <ac:inkMk id="126" creationId="{81EE3121-8BBA-2776-30F1-17777B15B973}"/>
          </ac:inkMkLst>
        </pc:inkChg>
        <pc:inkChg chg="add del">
          <ac:chgData name="Tim Cook" userId="d1c7cfb340f2c7ab" providerId="LiveId" clId="{79928295-FF6A-4525-AB99-74A06BEA54C5}" dt="2023-03-13T00:21:05.446" v="1555"/>
          <ac:inkMkLst>
            <pc:docMk/>
            <pc:sldMk cId="1337854187" sldId="432"/>
            <ac:inkMk id="127" creationId="{85136C1F-559E-1C1F-5DA0-27B98834B08E}"/>
          </ac:inkMkLst>
        </pc:inkChg>
        <pc:inkChg chg="add del mod">
          <ac:chgData name="Tim Cook" userId="d1c7cfb340f2c7ab" providerId="LiveId" clId="{79928295-FF6A-4525-AB99-74A06BEA54C5}" dt="2023-03-13T00:21:05.446" v="1551"/>
          <ac:inkMkLst>
            <pc:docMk/>
            <pc:sldMk cId="1337854187" sldId="432"/>
            <ac:inkMk id="128" creationId="{64E91189-07B3-196B-13F5-36F456BF38BE}"/>
          </ac:inkMkLst>
        </pc:inkChg>
        <pc:inkChg chg="add del mod">
          <ac:chgData name="Tim Cook" userId="d1c7cfb340f2c7ab" providerId="LiveId" clId="{79928295-FF6A-4525-AB99-74A06BEA54C5}" dt="2023-03-13T00:21:05.446" v="1554"/>
          <ac:inkMkLst>
            <pc:docMk/>
            <pc:sldMk cId="1337854187" sldId="432"/>
            <ac:inkMk id="129" creationId="{4B3C7DA7-9A18-AEC3-3920-39DBDE3280EE}"/>
          </ac:inkMkLst>
        </pc:inkChg>
        <pc:inkChg chg="add del">
          <ac:chgData name="Tim Cook" userId="d1c7cfb340f2c7ab" providerId="LiveId" clId="{79928295-FF6A-4525-AB99-74A06BEA54C5}" dt="2023-03-12T23:30:46.679" v="1049"/>
          <ac:inkMkLst>
            <pc:docMk/>
            <pc:sldMk cId="1337854187" sldId="432"/>
            <ac:inkMk id="131" creationId="{03795D40-6369-F44D-B426-931EB47CE5D9}"/>
          </ac:inkMkLst>
        </pc:inkChg>
        <pc:inkChg chg="add del">
          <ac:chgData name="Tim Cook" userId="d1c7cfb340f2c7ab" providerId="LiveId" clId="{79928295-FF6A-4525-AB99-74A06BEA54C5}" dt="2023-03-12T23:30:46.679" v="1050"/>
          <ac:inkMkLst>
            <pc:docMk/>
            <pc:sldMk cId="1337854187" sldId="432"/>
            <ac:inkMk id="132" creationId="{E12DBCFA-1E29-1E84-94BD-25FF09E02947}"/>
          </ac:inkMkLst>
        </pc:inkChg>
        <pc:inkChg chg="add del">
          <ac:chgData name="Tim Cook" userId="d1c7cfb340f2c7ab" providerId="LiveId" clId="{79928295-FF6A-4525-AB99-74A06BEA54C5}" dt="2023-03-12T23:30:46.679" v="1048"/>
          <ac:inkMkLst>
            <pc:docMk/>
            <pc:sldMk cId="1337854187" sldId="432"/>
            <ac:inkMk id="133" creationId="{E44A0988-B290-DBFD-46B5-77DDCF76FC15}"/>
          </ac:inkMkLst>
        </pc:inkChg>
        <pc:inkChg chg="add del">
          <ac:chgData name="Tim Cook" userId="d1c7cfb340f2c7ab" providerId="LiveId" clId="{79928295-FF6A-4525-AB99-74A06BEA54C5}" dt="2023-03-12T23:30:47.130" v="1051"/>
          <ac:inkMkLst>
            <pc:docMk/>
            <pc:sldMk cId="1337854187" sldId="432"/>
            <ac:inkMk id="134" creationId="{609B13E6-D46A-DE10-2AC6-226740EDFE79}"/>
          </ac:inkMkLst>
        </pc:inkChg>
        <pc:inkChg chg="add del mod">
          <ac:chgData name="Tim Cook" userId="d1c7cfb340f2c7ab" providerId="LiveId" clId="{79928295-FF6A-4525-AB99-74A06BEA54C5}" dt="2023-03-12T23:31:16.049" v="1079"/>
          <ac:inkMkLst>
            <pc:docMk/>
            <pc:sldMk cId="1337854187" sldId="432"/>
            <ac:inkMk id="135" creationId="{9C123D60-C4BF-7ADB-B9F6-64C49ED869FB}"/>
          </ac:inkMkLst>
        </pc:inkChg>
        <pc:inkChg chg="add del mod">
          <ac:chgData name="Tim Cook" userId="d1c7cfb340f2c7ab" providerId="LiveId" clId="{79928295-FF6A-4525-AB99-74A06BEA54C5}" dt="2023-03-12T23:31:16.049" v="1085"/>
          <ac:inkMkLst>
            <pc:docMk/>
            <pc:sldMk cId="1337854187" sldId="432"/>
            <ac:inkMk id="136" creationId="{65529600-F047-91CB-09A2-D5D7B5713453}"/>
          </ac:inkMkLst>
        </pc:inkChg>
        <pc:inkChg chg="add del mod">
          <ac:chgData name="Tim Cook" userId="d1c7cfb340f2c7ab" providerId="LiveId" clId="{79928295-FF6A-4525-AB99-74A06BEA54C5}" dt="2023-03-12T23:31:16.049" v="1075"/>
          <ac:inkMkLst>
            <pc:docMk/>
            <pc:sldMk cId="1337854187" sldId="432"/>
            <ac:inkMk id="137" creationId="{CA9C8615-AEB9-3B0D-DFBA-F86FB0847FBB}"/>
          </ac:inkMkLst>
        </pc:inkChg>
        <pc:inkChg chg="add del mod">
          <ac:chgData name="Tim Cook" userId="d1c7cfb340f2c7ab" providerId="LiveId" clId="{79928295-FF6A-4525-AB99-74A06BEA54C5}" dt="2023-03-12T23:31:16.049" v="1088"/>
          <ac:inkMkLst>
            <pc:docMk/>
            <pc:sldMk cId="1337854187" sldId="432"/>
            <ac:inkMk id="138" creationId="{06148E62-F444-FDCE-34AE-51C4E915EEF5}"/>
          </ac:inkMkLst>
        </pc:inkChg>
        <pc:inkChg chg="add del mod">
          <ac:chgData name="Tim Cook" userId="d1c7cfb340f2c7ab" providerId="LiveId" clId="{79928295-FF6A-4525-AB99-74A06BEA54C5}" dt="2023-03-12T23:31:16.049" v="1082"/>
          <ac:inkMkLst>
            <pc:docMk/>
            <pc:sldMk cId="1337854187" sldId="432"/>
            <ac:inkMk id="139" creationId="{D89724EE-FB18-8504-DD52-AEEAA636FF11}"/>
          </ac:inkMkLst>
        </pc:inkChg>
        <pc:inkChg chg="add del mod">
          <ac:chgData name="Tim Cook" userId="d1c7cfb340f2c7ab" providerId="LiveId" clId="{79928295-FF6A-4525-AB99-74A06BEA54C5}" dt="2023-03-12T23:31:16.049" v="1078"/>
          <ac:inkMkLst>
            <pc:docMk/>
            <pc:sldMk cId="1337854187" sldId="432"/>
            <ac:inkMk id="140" creationId="{538FD8B4-D2B9-1CA0-F19D-852A8697DA5D}"/>
          </ac:inkMkLst>
        </pc:inkChg>
        <pc:inkChg chg="add del mod">
          <ac:chgData name="Tim Cook" userId="d1c7cfb340f2c7ab" providerId="LiveId" clId="{79928295-FF6A-4525-AB99-74A06BEA54C5}" dt="2023-03-12T23:31:16.049" v="1092"/>
          <ac:inkMkLst>
            <pc:docMk/>
            <pc:sldMk cId="1337854187" sldId="432"/>
            <ac:inkMk id="141" creationId="{51135DD9-EFED-D62E-8F97-CA35156E68BD}"/>
          </ac:inkMkLst>
        </pc:inkChg>
        <pc:inkChg chg="add del mod">
          <ac:chgData name="Tim Cook" userId="d1c7cfb340f2c7ab" providerId="LiveId" clId="{79928295-FF6A-4525-AB99-74A06BEA54C5}" dt="2023-03-12T23:31:16.049" v="1081"/>
          <ac:inkMkLst>
            <pc:docMk/>
            <pc:sldMk cId="1337854187" sldId="432"/>
            <ac:inkMk id="142" creationId="{B45D56F8-664D-6249-E055-48D0DC136431}"/>
          </ac:inkMkLst>
        </pc:inkChg>
        <pc:inkChg chg="add del mod">
          <ac:chgData name="Tim Cook" userId="d1c7cfb340f2c7ab" providerId="LiveId" clId="{79928295-FF6A-4525-AB99-74A06BEA54C5}" dt="2023-03-12T23:31:16.049" v="1074"/>
          <ac:inkMkLst>
            <pc:docMk/>
            <pc:sldMk cId="1337854187" sldId="432"/>
            <ac:inkMk id="143" creationId="{BAF7CB26-8A57-90A3-4AA8-5D27F6050902}"/>
          </ac:inkMkLst>
        </pc:inkChg>
        <pc:inkChg chg="add del mod">
          <ac:chgData name="Tim Cook" userId="d1c7cfb340f2c7ab" providerId="LiveId" clId="{79928295-FF6A-4525-AB99-74A06BEA54C5}" dt="2023-03-12T23:31:16.049" v="1086"/>
          <ac:inkMkLst>
            <pc:docMk/>
            <pc:sldMk cId="1337854187" sldId="432"/>
            <ac:inkMk id="144" creationId="{714A45E2-FE2D-813C-E902-F17F39BF3EE7}"/>
          </ac:inkMkLst>
        </pc:inkChg>
        <pc:inkChg chg="add del mod">
          <ac:chgData name="Tim Cook" userId="d1c7cfb340f2c7ab" providerId="LiveId" clId="{79928295-FF6A-4525-AB99-74A06BEA54C5}" dt="2023-03-12T23:31:16.049" v="1083"/>
          <ac:inkMkLst>
            <pc:docMk/>
            <pc:sldMk cId="1337854187" sldId="432"/>
            <ac:inkMk id="145" creationId="{55EF8843-F7A8-31F9-DAAF-C3DA92138D66}"/>
          </ac:inkMkLst>
        </pc:inkChg>
        <pc:inkChg chg="add del mod">
          <ac:chgData name="Tim Cook" userId="d1c7cfb340f2c7ab" providerId="LiveId" clId="{79928295-FF6A-4525-AB99-74A06BEA54C5}" dt="2023-03-12T23:31:16.049" v="1076"/>
          <ac:inkMkLst>
            <pc:docMk/>
            <pc:sldMk cId="1337854187" sldId="432"/>
            <ac:inkMk id="146" creationId="{72D45CA7-FA67-F0E5-B89B-A82916A0934E}"/>
          </ac:inkMkLst>
        </pc:inkChg>
        <pc:inkChg chg="add del mod">
          <ac:chgData name="Tim Cook" userId="d1c7cfb340f2c7ab" providerId="LiveId" clId="{79928295-FF6A-4525-AB99-74A06BEA54C5}" dt="2023-03-12T23:31:16.049" v="1091"/>
          <ac:inkMkLst>
            <pc:docMk/>
            <pc:sldMk cId="1337854187" sldId="432"/>
            <ac:inkMk id="147" creationId="{1E0F6A7C-14AD-D190-52DF-250B9BC3867E}"/>
          </ac:inkMkLst>
        </pc:inkChg>
        <pc:inkChg chg="add del mod">
          <ac:chgData name="Tim Cook" userId="d1c7cfb340f2c7ab" providerId="LiveId" clId="{79928295-FF6A-4525-AB99-74A06BEA54C5}" dt="2023-03-12T23:31:16.049" v="1073"/>
          <ac:inkMkLst>
            <pc:docMk/>
            <pc:sldMk cId="1337854187" sldId="432"/>
            <ac:inkMk id="148" creationId="{930DF909-BA87-7574-4F6C-CF49C9B8ED57}"/>
          </ac:inkMkLst>
        </pc:inkChg>
        <pc:inkChg chg="add del mod">
          <ac:chgData name="Tim Cook" userId="d1c7cfb340f2c7ab" providerId="LiveId" clId="{79928295-FF6A-4525-AB99-74A06BEA54C5}" dt="2023-03-12T23:31:16.049" v="1080"/>
          <ac:inkMkLst>
            <pc:docMk/>
            <pc:sldMk cId="1337854187" sldId="432"/>
            <ac:inkMk id="149" creationId="{BAB937C4-E48E-EB54-FA48-446C0C1F95E1}"/>
          </ac:inkMkLst>
        </pc:inkChg>
        <pc:inkChg chg="add del mod">
          <ac:chgData name="Tim Cook" userId="d1c7cfb340f2c7ab" providerId="LiveId" clId="{79928295-FF6A-4525-AB99-74A06BEA54C5}" dt="2023-03-12T23:31:16.049" v="1089"/>
          <ac:inkMkLst>
            <pc:docMk/>
            <pc:sldMk cId="1337854187" sldId="432"/>
            <ac:inkMk id="150" creationId="{D85BCC86-A17F-8054-A657-79AA6453B890}"/>
          </ac:inkMkLst>
        </pc:inkChg>
        <pc:inkChg chg="add del mod">
          <ac:chgData name="Tim Cook" userId="d1c7cfb340f2c7ab" providerId="LiveId" clId="{79928295-FF6A-4525-AB99-74A06BEA54C5}" dt="2023-03-12T23:31:16.049" v="1087"/>
          <ac:inkMkLst>
            <pc:docMk/>
            <pc:sldMk cId="1337854187" sldId="432"/>
            <ac:inkMk id="151" creationId="{A967C97D-C020-D10E-1D4A-89CAB2CA6E18}"/>
          </ac:inkMkLst>
        </pc:inkChg>
        <pc:inkChg chg="add del mod">
          <ac:chgData name="Tim Cook" userId="d1c7cfb340f2c7ab" providerId="LiveId" clId="{79928295-FF6A-4525-AB99-74A06BEA54C5}" dt="2023-03-12T23:31:16.049" v="1090"/>
          <ac:inkMkLst>
            <pc:docMk/>
            <pc:sldMk cId="1337854187" sldId="432"/>
            <ac:inkMk id="152" creationId="{BB5A8006-9A52-13C6-ECE3-4214342238E0}"/>
          </ac:inkMkLst>
        </pc:inkChg>
        <pc:inkChg chg="add del mod">
          <ac:chgData name="Tim Cook" userId="d1c7cfb340f2c7ab" providerId="LiveId" clId="{79928295-FF6A-4525-AB99-74A06BEA54C5}" dt="2023-03-12T23:31:16.049" v="1077"/>
          <ac:inkMkLst>
            <pc:docMk/>
            <pc:sldMk cId="1337854187" sldId="432"/>
            <ac:inkMk id="153" creationId="{7E2F0C6C-4671-3962-870D-9629D1788366}"/>
          </ac:inkMkLst>
        </pc:inkChg>
        <pc:inkChg chg="add del mod">
          <ac:chgData name="Tim Cook" userId="d1c7cfb340f2c7ab" providerId="LiveId" clId="{79928295-FF6A-4525-AB99-74A06BEA54C5}" dt="2023-03-12T23:31:16.049" v="1084"/>
          <ac:inkMkLst>
            <pc:docMk/>
            <pc:sldMk cId="1337854187" sldId="432"/>
            <ac:inkMk id="154" creationId="{EC715735-D9A8-E1D6-6D98-61BD845C5E96}"/>
          </ac:inkMkLst>
        </pc:inkChg>
        <pc:inkChg chg="add del mod">
          <ac:chgData name="Tim Cook" userId="d1c7cfb340f2c7ab" providerId="LiveId" clId="{79928295-FF6A-4525-AB99-74A06BEA54C5}" dt="2023-03-13T00:21:03.809" v="1549"/>
          <ac:inkMkLst>
            <pc:docMk/>
            <pc:sldMk cId="1337854187" sldId="432"/>
            <ac:inkMk id="160" creationId="{62E15393-81CC-3927-4685-64271D67572B}"/>
          </ac:inkMkLst>
        </pc:inkChg>
        <pc:inkChg chg="add del mod">
          <ac:chgData name="Tim Cook" userId="d1c7cfb340f2c7ab" providerId="LiveId" clId="{79928295-FF6A-4525-AB99-74A06BEA54C5}" dt="2023-03-13T00:21:03.185" v="1548"/>
          <ac:inkMkLst>
            <pc:docMk/>
            <pc:sldMk cId="1337854187" sldId="432"/>
            <ac:inkMk id="161" creationId="{136EA86B-2CF0-BFCF-3BA3-60075B18656E}"/>
          </ac:inkMkLst>
        </pc:inkChg>
        <pc:inkChg chg="add del mod">
          <ac:chgData name="Tim Cook" userId="d1c7cfb340f2c7ab" providerId="LiveId" clId="{79928295-FF6A-4525-AB99-74A06BEA54C5}" dt="2023-03-13T00:21:05.446" v="1552"/>
          <ac:inkMkLst>
            <pc:docMk/>
            <pc:sldMk cId="1337854187" sldId="432"/>
            <ac:inkMk id="162" creationId="{F16D58BA-4241-582B-E3DC-5EF1DC27AFF2}"/>
          </ac:inkMkLst>
        </pc:inkChg>
        <pc:inkChg chg="add del mod">
          <ac:chgData name="Tim Cook" userId="d1c7cfb340f2c7ab" providerId="LiveId" clId="{79928295-FF6A-4525-AB99-74A06BEA54C5}" dt="2023-03-13T00:21:05.446" v="1553"/>
          <ac:inkMkLst>
            <pc:docMk/>
            <pc:sldMk cId="1337854187" sldId="432"/>
            <ac:inkMk id="164" creationId="{770F4ACC-67A2-2BF2-BD98-4A55D52FCC91}"/>
          </ac:inkMkLst>
        </pc:inkChg>
        <pc:inkChg chg="add del mod">
          <ac:chgData name="Tim Cook" userId="d1c7cfb340f2c7ab" providerId="LiveId" clId="{79928295-FF6A-4525-AB99-74A06BEA54C5}" dt="2023-03-12T23:31:58.948" v="1127"/>
          <ac:inkMkLst>
            <pc:docMk/>
            <pc:sldMk cId="1337854187" sldId="432"/>
            <ac:inkMk id="166" creationId="{064F0406-4910-03DF-7BD0-D590B4864054}"/>
          </ac:inkMkLst>
        </pc:inkChg>
        <pc:inkChg chg="add del mod">
          <ac:chgData name="Tim Cook" userId="d1c7cfb340f2c7ab" providerId="LiveId" clId="{79928295-FF6A-4525-AB99-74A06BEA54C5}" dt="2023-03-12T23:31:54.184" v="1116"/>
          <ac:inkMkLst>
            <pc:docMk/>
            <pc:sldMk cId="1337854187" sldId="432"/>
            <ac:inkMk id="167" creationId="{B1DF4E7C-D5A1-BA0D-FE51-E75F7501C74F}"/>
          </ac:inkMkLst>
        </pc:inkChg>
        <pc:inkChg chg="add del mod">
          <ac:chgData name="Tim Cook" userId="d1c7cfb340f2c7ab" providerId="LiveId" clId="{79928295-FF6A-4525-AB99-74A06BEA54C5}" dt="2023-03-12T23:31:54.184" v="1112"/>
          <ac:inkMkLst>
            <pc:docMk/>
            <pc:sldMk cId="1337854187" sldId="432"/>
            <ac:inkMk id="168" creationId="{C86AF256-1E88-58FD-037B-5BD3370F3E28}"/>
          </ac:inkMkLst>
        </pc:inkChg>
        <pc:inkChg chg="add del mod">
          <ac:chgData name="Tim Cook" userId="d1c7cfb340f2c7ab" providerId="LiveId" clId="{79928295-FF6A-4525-AB99-74A06BEA54C5}" dt="2023-03-12T23:31:54.184" v="1115"/>
          <ac:inkMkLst>
            <pc:docMk/>
            <pc:sldMk cId="1337854187" sldId="432"/>
            <ac:inkMk id="169" creationId="{92CBC53F-7D0B-46FF-45FC-40F42C41B902}"/>
          </ac:inkMkLst>
        </pc:inkChg>
        <pc:inkChg chg="add del">
          <ac:chgData name="Tim Cook" userId="d1c7cfb340f2c7ab" providerId="LiveId" clId="{79928295-FF6A-4525-AB99-74A06BEA54C5}" dt="2023-03-12T23:31:54.184" v="1114"/>
          <ac:inkMkLst>
            <pc:docMk/>
            <pc:sldMk cId="1337854187" sldId="432"/>
            <ac:inkMk id="170" creationId="{8B31E5C5-6CE9-1243-980C-F52B68A8A0F0}"/>
          </ac:inkMkLst>
        </pc:inkChg>
        <pc:inkChg chg="add del">
          <ac:chgData name="Tim Cook" userId="d1c7cfb340f2c7ab" providerId="LiveId" clId="{79928295-FF6A-4525-AB99-74A06BEA54C5}" dt="2023-03-12T23:31:52.769" v="1109"/>
          <ac:inkMkLst>
            <pc:docMk/>
            <pc:sldMk cId="1337854187" sldId="432"/>
            <ac:inkMk id="171" creationId="{31C5BE1A-40CB-654E-8B08-1943527F49F5}"/>
          </ac:inkMkLst>
        </pc:inkChg>
        <pc:inkChg chg="add del">
          <ac:chgData name="Tim Cook" userId="d1c7cfb340f2c7ab" providerId="LiveId" clId="{79928295-FF6A-4525-AB99-74A06BEA54C5}" dt="2023-03-12T23:31:52.769" v="1110"/>
          <ac:inkMkLst>
            <pc:docMk/>
            <pc:sldMk cId="1337854187" sldId="432"/>
            <ac:inkMk id="172" creationId="{F041BE44-578B-3AED-E2D2-236C843375BF}"/>
          </ac:inkMkLst>
        </pc:inkChg>
        <pc:inkChg chg="add del">
          <ac:chgData name="Tim Cook" userId="d1c7cfb340f2c7ab" providerId="LiveId" clId="{79928295-FF6A-4525-AB99-74A06BEA54C5}" dt="2023-03-12T23:31:52.769" v="1108"/>
          <ac:inkMkLst>
            <pc:docMk/>
            <pc:sldMk cId="1337854187" sldId="432"/>
            <ac:inkMk id="173" creationId="{B18B6C40-CF32-0BC9-0776-9C38D6A31790}"/>
          </ac:inkMkLst>
        </pc:inkChg>
        <pc:inkChg chg="add del">
          <ac:chgData name="Tim Cook" userId="d1c7cfb340f2c7ab" providerId="LiveId" clId="{79928295-FF6A-4525-AB99-74A06BEA54C5}" dt="2023-03-12T23:31:54.184" v="1113"/>
          <ac:inkMkLst>
            <pc:docMk/>
            <pc:sldMk cId="1337854187" sldId="432"/>
            <ac:inkMk id="174" creationId="{F2D206CD-F3CD-5B9B-9399-5952FB76C775}"/>
          </ac:inkMkLst>
        </pc:inkChg>
        <pc:inkChg chg="add del">
          <ac:chgData name="Tim Cook" userId="d1c7cfb340f2c7ab" providerId="LiveId" clId="{79928295-FF6A-4525-AB99-74A06BEA54C5}" dt="2023-03-12T23:31:58.948" v="1130"/>
          <ac:inkMkLst>
            <pc:docMk/>
            <pc:sldMk cId="1337854187" sldId="432"/>
            <ac:inkMk id="176" creationId="{12604D4E-A8D0-42C8-3071-4875413CC71A}"/>
          </ac:inkMkLst>
        </pc:inkChg>
        <pc:inkChg chg="add del">
          <ac:chgData name="Tim Cook" userId="d1c7cfb340f2c7ab" providerId="LiveId" clId="{79928295-FF6A-4525-AB99-74A06BEA54C5}" dt="2023-03-12T23:31:58.948" v="1131"/>
          <ac:inkMkLst>
            <pc:docMk/>
            <pc:sldMk cId="1337854187" sldId="432"/>
            <ac:inkMk id="177" creationId="{AFEC1C9F-8D5D-D82F-48D8-F60B857FD48A}"/>
          </ac:inkMkLst>
        </pc:inkChg>
        <pc:inkChg chg="add del">
          <ac:chgData name="Tim Cook" userId="d1c7cfb340f2c7ab" providerId="LiveId" clId="{79928295-FF6A-4525-AB99-74A06BEA54C5}" dt="2023-03-12T23:31:58.948" v="1129"/>
          <ac:inkMkLst>
            <pc:docMk/>
            <pc:sldMk cId="1337854187" sldId="432"/>
            <ac:inkMk id="178" creationId="{015B88ED-EB01-928F-6CA3-5486D706507B}"/>
          </ac:inkMkLst>
        </pc:inkChg>
        <pc:inkChg chg="add del">
          <ac:chgData name="Tim Cook" userId="d1c7cfb340f2c7ab" providerId="LiveId" clId="{79928295-FF6A-4525-AB99-74A06BEA54C5}" dt="2023-03-12T23:31:58.948" v="1125"/>
          <ac:inkMkLst>
            <pc:docMk/>
            <pc:sldMk cId="1337854187" sldId="432"/>
            <ac:inkMk id="179" creationId="{DE2DC278-5753-13E7-E351-759E074B6CEC}"/>
          </ac:inkMkLst>
        </pc:inkChg>
        <pc:inkChg chg="add del">
          <ac:chgData name="Tim Cook" userId="d1c7cfb340f2c7ab" providerId="LiveId" clId="{79928295-FF6A-4525-AB99-74A06BEA54C5}" dt="2023-03-12T23:31:58.948" v="1128"/>
          <ac:inkMkLst>
            <pc:docMk/>
            <pc:sldMk cId="1337854187" sldId="432"/>
            <ac:inkMk id="180" creationId="{03234F53-6300-251A-5233-3874F6727EEE}"/>
          </ac:inkMkLst>
        </pc:inkChg>
        <pc:inkChg chg="add del">
          <ac:chgData name="Tim Cook" userId="d1c7cfb340f2c7ab" providerId="LiveId" clId="{79928295-FF6A-4525-AB99-74A06BEA54C5}" dt="2023-03-12T23:31:58.948" v="1124"/>
          <ac:inkMkLst>
            <pc:docMk/>
            <pc:sldMk cId="1337854187" sldId="432"/>
            <ac:inkMk id="181" creationId="{91C1B338-5D91-09CA-A9EA-1398C46D1475}"/>
          </ac:inkMkLst>
        </pc:inkChg>
        <pc:inkChg chg="add del">
          <ac:chgData name="Tim Cook" userId="d1c7cfb340f2c7ab" providerId="LiveId" clId="{79928295-FF6A-4525-AB99-74A06BEA54C5}" dt="2023-03-12T23:31:58.948" v="1126"/>
          <ac:inkMkLst>
            <pc:docMk/>
            <pc:sldMk cId="1337854187" sldId="432"/>
            <ac:inkMk id="182" creationId="{8AD7C9B6-4DBC-6B54-C7AF-892FEF827DF9}"/>
          </ac:inkMkLst>
        </pc:inkChg>
        <pc:inkChg chg="add del mod">
          <ac:chgData name="Tim Cook" userId="d1c7cfb340f2c7ab" providerId="LiveId" clId="{79928295-FF6A-4525-AB99-74A06BEA54C5}" dt="2023-03-13T00:21:16.538" v="1559"/>
          <ac:inkMkLst>
            <pc:docMk/>
            <pc:sldMk cId="1337854187" sldId="432"/>
            <ac:inkMk id="183" creationId="{51D03E01-49A4-0992-0B79-84EBF4B06F2D}"/>
          </ac:inkMkLst>
        </pc:inkChg>
        <pc:inkChg chg="add del mod">
          <ac:chgData name="Tim Cook" userId="d1c7cfb340f2c7ab" providerId="LiveId" clId="{79928295-FF6A-4525-AB99-74A06BEA54C5}" dt="2023-03-13T00:21:16.538" v="1577"/>
          <ac:inkMkLst>
            <pc:docMk/>
            <pc:sldMk cId="1337854187" sldId="432"/>
            <ac:inkMk id="184" creationId="{7F9EFF37-D37A-72E8-C22A-828FF707DBD1}"/>
          </ac:inkMkLst>
        </pc:inkChg>
        <pc:inkChg chg="add del mod">
          <ac:chgData name="Tim Cook" userId="d1c7cfb340f2c7ab" providerId="LiveId" clId="{79928295-FF6A-4525-AB99-74A06BEA54C5}" dt="2023-03-13T00:21:16.538" v="1579"/>
          <ac:inkMkLst>
            <pc:docMk/>
            <pc:sldMk cId="1337854187" sldId="432"/>
            <ac:inkMk id="185" creationId="{40D78733-B4E9-8D20-0627-8DB6ECB804F5}"/>
          </ac:inkMkLst>
        </pc:inkChg>
        <pc:inkChg chg="add del mod">
          <ac:chgData name="Tim Cook" userId="d1c7cfb340f2c7ab" providerId="LiveId" clId="{79928295-FF6A-4525-AB99-74A06BEA54C5}" dt="2023-03-13T00:21:16.538" v="1601"/>
          <ac:inkMkLst>
            <pc:docMk/>
            <pc:sldMk cId="1337854187" sldId="432"/>
            <ac:inkMk id="186" creationId="{486DD891-CE7F-E8B4-DC24-40A4A6AD9D00}"/>
          </ac:inkMkLst>
        </pc:inkChg>
        <pc:inkChg chg="add del mod">
          <ac:chgData name="Tim Cook" userId="d1c7cfb340f2c7ab" providerId="LiveId" clId="{79928295-FF6A-4525-AB99-74A06BEA54C5}" dt="2023-03-13T00:21:16.538" v="1560"/>
          <ac:inkMkLst>
            <pc:docMk/>
            <pc:sldMk cId="1337854187" sldId="432"/>
            <ac:inkMk id="187" creationId="{8B4A2364-BE7F-6213-AC3B-30B249BC4E34}"/>
          </ac:inkMkLst>
        </pc:inkChg>
        <pc:inkChg chg="add del mod">
          <ac:chgData name="Tim Cook" userId="d1c7cfb340f2c7ab" providerId="LiveId" clId="{79928295-FF6A-4525-AB99-74A06BEA54C5}" dt="2023-03-13T00:21:16.538" v="1576"/>
          <ac:inkMkLst>
            <pc:docMk/>
            <pc:sldMk cId="1337854187" sldId="432"/>
            <ac:inkMk id="188" creationId="{3042A250-2EE6-8443-26F6-93B19B3830D9}"/>
          </ac:inkMkLst>
        </pc:inkChg>
        <pc:inkChg chg="add del mod">
          <ac:chgData name="Tim Cook" userId="d1c7cfb340f2c7ab" providerId="LiveId" clId="{79928295-FF6A-4525-AB99-74A06BEA54C5}" dt="2023-03-13T00:21:16.538" v="1557"/>
          <ac:inkMkLst>
            <pc:docMk/>
            <pc:sldMk cId="1337854187" sldId="432"/>
            <ac:inkMk id="189" creationId="{8340D657-1F70-A2F8-C8A8-2E889E9FD6AA}"/>
          </ac:inkMkLst>
        </pc:inkChg>
        <pc:inkChg chg="add del mod">
          <ac:chgData name="Tim Cook" userId="d1c7cfb340f2c7ab" providerId="LiveId" clId="{79928295-FF6A-4525-AB99-74A06BEA54C5}" dt="2023-03-13T00:21:16.538" v="1586"/>
          <ac:inkMkLst>
            <pc:docMk/>
            <pc:sldMk cId="1337854187" sldId="432"/>
            <ac:inkMk id="190" creationId="{11F80E25-2712-3324-1A07-C331C36EEF16}"/>
          </ac:inkMkLst>
        </pc:inkChg>
        <pc:inkChg chg="add del mod">
          <ac:chgData name="Tim Cook" userId="d1c7cfb340f2c7ab" providerId="LiveId" clId="{79928295-FF6A-4525-AB99-74A06BEA54C5}" dt="2023-03-12T23:32:10.397" v="1160"/>
          <ac:inkMkLst>
            <pc:docMk/>
            <pc:sldMk cId="1337854187" sldId="432"/>
            <ac:inkMk id="191" creationId="{C179A065-C780-953A-219E-DC4A666EFC20}"/>
          </ac:inkMkLst>
        </pc:inkChg>
        <pc:inkChg chg="add del mod">
          <ac:chgData name="Tim Cook" userId="d1c7cfb340f2c7ab" providerId="LiveId" clId="{79928295-FF6A-4525-AB99-74A06BEA54C5}" dt="2023-03-12T23:32:10.141" v="1158"/>
          <ac:inkMkLst>
            <pc:docMk/>
            <pc:sldMk cId="1337854187" sldId="432"/>
            <ac:inkMk id="192" creationId="{1986DB8D-D414-EB7E-CCA0-E5E7383F4E69}"/>
          </ac:inkMkLst>
        </pc:inkChg>
        <pc:inkChg chg="add del mod">
          <ac:chgData name="Tim Cook" userId="d1c7cfb340f2c7ab" providerId="LiveId" clId="{79928295-FF6A-4525-AB99-74A06BEA54C5}" dt="2023-03-12T23:32:10.141" v="1159"/>
          <ac:inkMkLst>
            <pc:docMk/>
            <pc:sldMk cId="1337854187" sldId="432"/>
            <ac:inkMk id="193" creationId="{A59053E4-03CC-1E2A-F820-DC968749D9AF}"/>
          </ac:inkMkLst>
        </pc:inkChg>
        <pc:inkChg chg="add del mod">
          <ac:chgData name="Tim Cook" userId="d1c7cfb340f2c7ab" providerId="LiveId" clId="{79928295-FF6A-4525-AB99-74A06BEA54C5}" dt="2023-03-12T23:32:09.239" v="1157"/>
          <ac:inkMkLst>
            <pc:docMk/>
            <pc:sldMk cId="1337854187" sldId="432"/>
            <ac:inkMk id="194" creationId="{FA041EFE-F721-6AE4-B1D8-8B7CCF066A31}"/>
          </ac:inkMkLst>
        </pc:inkChg>
        <pc:inkChg chg="add del mod">
          <ac:chgData name="Tim Cook" userId="d1c7cfb340f2c7ab" providerId="LiveId" clId="{79928295-FF6A-4525-AB99-74A06BEA54C5}" dt="2023-03-12T23:32:09.239" v="1155"/>
          <ac:inkMkLst>
            <pc:docMk/>
            <pc:sldMk cId="1337854187" sldId="432"/>
            <ac:inkMk id="195" creationId="{C95D828D-B8B4-F97D-4F9A-D5082A0C6F36}"/>
          </ac:inkMkLst>
        </pc:inkChg>
        <pc:inkChg chg="add del mod">
          <ac:chgData name="Tim Cook" userId="d1c7cfb340f2c7ab" providerId="LiveId" clId="{79928295-FF6A-4525-AB99-74A06BEA54C5}" dt="2023-03-12T23:32:08.533" v="1152"/>
          <ac:inkMkLst>
            <pc:docMk/>
            <pc:sldMk cId="1337854187" sldId="432"/>
            <ac:inkMk id="196" creationId="{6630C4B4-A41E-6104-6B33-F14CB7A91356}"/>
          </ac:inkMkLst>
        </pc:inkChg>
        <pc:inkChg chg="add del mod">
          <ac:chgData name="Tim Cook" userId="d1c7cfb340f2c7ab" providerId="LiveId" clId="{79928295-FF6A-4525-AB99-74A06BEA54C5}" dt="2023-03-12T23:32:08.533" v="1154"/>
          <ac:inkMkLst>
            <pc:docMk/>
            <pc:sldMk cId="1337854187" sldId="432"/>
            <ac:inkMk id="197" creationId="{9C6F506C-17EC-BC88-2748-F806DF44632B}"/>
          </ac:inkMkLst>
        </pc:inkChg>
        <pc:inkChg chg="add del mod">
          <ac:chgData name="Tim Cook" userId="d1c7cfb340f2c7ab" providerId="LiveId" clId="{79928295-FF6A-4525-AB99-74A06BEA54C5}" dt="2023-03-12T23:32:08.533" v="1153"/>
          <ac:inkMkLst>
            <pc:docMk/>
            <pc:sldMk cId="1337854187" sldId="432"/>
            <ac:inkMk id="198" creationId="{4FD7FB31-7B4F-1CA1-98D8-4AA519536880}"/>
          </ac:inkMkLst>
        </pc:inkChg>
        <pc:inkChg chg="add del mod">
          <ac:chgData name="Tim Cook" userId="d1c7cfb340f2c7ab" providerId="LiveId" clId="{79928295-FF6A-4525-AB99-74A06BEA54C5}" dt="2023-03-12T23:32:09.239" v="1156"/>
          <ac:inkMkLst>
            <pc:docMk/>
            <pc:sldMk cId="1337854187" sldId="432"/>
            <ac:inkMk id="199" creationId="{609FA912-88FC-39B0-513F-01CB7A6203C4}"/>
          </ac:inkMkLst>
        </pc:inkChg>
        <pc:inkChg chg="add del mod">
          <ac:chgData name="Tim Cook" userId="d1c7cfb340f2c7ab" providerId="LiveId" clId="{79928295-FF6A-4525-AB99-74A06BEA54C5}" dt="2023-03-12T23:32:08.533" v="1151"/>
          <ac:inkMkLst>
            <pc:docMk/>
            <pc:sldMk cId="1337854187" sldId="432"/>
            <ac:inkMk id="200" creationId="{A9808C27-66F0-BD18-E3CC-63AF76FF359E}"/>
          </ac:inkMkLst>
        </pc:inkChg>
        <pc:inkChg chg="add del mod">
          <ac:chgData name="Tim Cook" userId="d1c7cfb340f2c7ab" providerId="LiveId" clId="{79928295-FF6A-4525-AB99-74A06BEA54C5}" dt="2023-03-13T00:21:16.538" v="1595"/>
          <ac:inkMkLst>
            <pc:docMk/>
            <pc:sldMk cId="1337854187" sldId="432"/>
            <ac:inkMk id="204" creationId="{3F11B0ED-DDBF-5308-7B28-F91A6E2F75DA}"/>
          </ac:inkMkLst>
        </pc:inkChg>
        <pc:inkChg chg="add del mod">
          <ac:chgData name="Tim Cook" userId="d1c7cfb340f2c7ab" providerId="LiveId" clId="{79928295-FF6A-4525-AB99-74A06BEA54C5}" dt="2023-03-13T00:21:16.538" v="1569"/>
          <ac:inkMkLst>
            <pc:docMk/>
            <pc:sldMk cId="1337854187" sldId="432"/>
            <ac:inkMk id="205" creationId="{6360ADC9-5F31-FE64-D32F-4953117A84DC}"/>
          </ac:inkMkLst>
        </pc:inkChg>
        <pc:inkChg chg="add del mod">
          <ac:chgData name="Tim Cook" userId="d1c7cfb340f2c7ab" providerId="LiveId" clId="{79928295-FF6A-4525-AB99-74A06BEA54C5}" dt="2023-03-13T00:21:16.538" v="1563"/>
          <ac:inkMkLst>
            <pc:docMk/>
            <pc:sldMk cId="1337854187" sldId="432"/>
            <ac:inkMk id="206" creationId="{28599105-5970-E57B-8004-C7BE7EEAB63C}"/>
          </ac:inkMkLst>
        </pc:inkChg>
        <pc:inkChg chg="add del mod">
          <ac:chgData name="Tim Cook" userId="d1c7cfb340f2c7ab" providerId="LiveId" clId="{79928295-FF6A-4525-AB99-74A06BEA54C5}" dt="2023-03-13T00:21:16.538" v="1565"/>
          <ac:inkMkLst>
            <pc:docMk/>
            <pc:sldMk cId="1337854187" sldId="432"/>
            <ac:inkMk id="207" creationId="{53A6D6C5-2661-B9D3-FCAA-53331C26E787}"/>
          </ac:inkMkLst>
        </pc:inkChg>
        <pc:inkChg chg="add del mod">
          <ac:chgData name="Tim Cook" userId="d1c7cfb340f2c7ab" providerId="LiveId" clId="{79928295-FF6A-4525-AB99-74A06BEA54C5}" dt="2023-03-13T00:21:16.538" v="1594"/>
          <ac:inkMkLst>
            <pc:docMk/>
            <pc:sldMk cId="1337854187" sldId="432"/>
            <ac:inkMk id="208" creationId="{695123BE-F03D-10BF-3F7F-DCB40A2C133E}"/>
          </ac:inkMkLst>
        </pc:inkChg>
        <pc:inkChg chg="add del mod">
          <ac:chgData name="Tim Cook" userId="d1c7cfb340f2c7ab" providerId="LiveId" clId="{79928295-FF6A-4525-AB99-74A06BEA54C5}" dt="2023-03-13T00:21:16.538" v="1600"/>
          <ac:inkMkLst>
            <pc:docMk/>
            <pc:sldMk cId="1337854187" sldId="432"/>
            <ac:inkMk id="209" creationId="{4BC3C5FB-ADBF-E7F2-6D22-14A86C8536DE}"/>
          </ac:inkMkLst>
        </pc:inkChg>
        <pc:inkChg chg="add del mod">
          <ac:chgData name="Tim Cook" userId="d1c7cfb340f2c7ab" providerId="LiveId" clId="{79928295-FF6A-4525-AB99-74A06BEA54C5}" dt="2023-03-13T00:21:16.538" v="1598"/>
          <ac:inkMkLst>
            <pc:docMk/>
            <pc:sldMk cId="1337854187" sldId="432"/>
            <ac:inkMk id="210" creationId="{C0469F0D-7445-D04C-A396-EAFA69E00DB6}"/>
          </ac:inkMkLst>
        </pc:inkChg>
        <pc:inkChg chg="add del mod">
          <ac:chgData name="Tim Cook" userId="d1c7cfb340f2c7ab" providerId="LiveId" clId="{79928295-FF6A-4525-AB99-74A06BEA54C5}" dt="2023-03-13T00:21:16.538" v="1585"/>
          <ac:inkMkLst>
            <pc:docMk/>
            <pc:sldMk cId="1337854187" sldId="432"/>
            <ac:inkMk id="211" creationId="{F1F69DC3-531A-E060-CB32-2F99CCEC06AE}"/>
          </ac:inkMkLst>
        </pc:inkChg>
        <pc:inkChg chg="add del mod">
          <ac:chgData name="Tim Cook" userId="d1c7cfb340f2c7ab" providerId="LiveId" clId="{79928295-FF6A-4525-AB99-74A06BEA54C5}" dt="2023-03-13T00:21:16.538" v="1575"/>
          <ac:inkMkLst>
            <pc:docMk/>
            <pc:sldMk cId="1337854187" sldId="432"/>
            <ac:inkMk id="212" creationId="{C7E514B6-D07C-278C-25C2-8A74238A4010}"/>
          </ac:inkMkLst>
        </pc:inkChg>
        <pc:inkChg chg="add del mod">
          <ac:chgData name="Tim Cook" userId="d1c7cfb340f2c7ab" providerId="LiveId" clId="{79928295-FF6A-4525-AB99-74A06BEA54C5}" dt="2023-03-13T00:21:16.538" v="1558"/>
          <ac:inkMkLst>
            <pc:docMk/>
            <pc:sldMk cId="1337854187" sldId="432"/>
            <ac:inkMk id="213" creationId="{570E6EE0-3EB4-EE96-A0B5-81EE122BCB08}"/>
          </ac:inkMkLst>
        </pc:inkChg>
        <pc:inkChg chg="add del mod">
          <ac:chgData name="Tim Cook" userId="d1c7cfb340f2c7ab" providerId="LiveId" clId="{79928295-FF6A-4525-AB99-74A06BEA54C5}" dt="2023-03-13T00:21:16.538" v="1589"/>
          <ac:inkMkLst>
            <pc:docMk/>
            <pc:sldMk cId="1337854187" sldId="432"/>
            <ac:inkMk id="214" creationId="{98805EE9-FE7F-1081-1556-81D28E82C003}"/>
          </ac:inkMkLst>
        </pc:inkChg>
        <pc:inkChg chg="add del mod">
          <ac:chgData name="Tim Cook" userId="d1c7cfb340f2c7ab" providerId="LiveId" clId="{79928295-FF6A-4525-AB99-74A06BEA54C5}" dt="2023-03-13T00:21:16.538" v="1573"/>
          <ac:inkMkLst>
            <pc:docMk/>
            <pc:sldMk cId="1337854187" sldId="432"/>
            <ac:inkMk id="215" creationId="{269A349D-C757-8D50-A045-EBCF401F0363}"/>
          </ac:inkMkLst>
        </pc:inkChg>
        <pc:inkChg chg="add del mod">
          <ac:chgData name="Tim Cook" userId="d1c7cfb340f2c7ab" providerId="LiveId" clId="{79928295-FF6A-4525-AB99-74A06BEA54C5}" dt="2023-03-13T00:21:16.538" v="1592"/>
          <ac:inkMkLst>
            <pc:docMk/>
            <pc:sldMk cId="1337854187" sldId="432"/>
            <ac:inkMk id="216" creationId="{AC64D120-DAF0-131C-7354-6844684914E2}"/>
          </ac:inkMkLst>
        </pc:inkChg>
        <pc:inkChg chg="add del mod">
          <ac:chgData name="Tim Cook" userId="d1c7cfb340f2c7ab" providerId="LiveId" clId="{79928295-FF6A-4525-AB99-74A06BEA54C5}" dt="2023-03-13T00:21:16.538" v="1556"/>
          <ac:inkMkLst>
            <pc:docMk/>
            <pc:sldMk cId="1337854187" sldId="432"/>
            <ac:inkMk id="217" creationId="{00EAB6E3-E079-BF8A-8B1D-AA23CA678999}"/>
          </ac:inkMkLst>
        </pc:inkChg>
        <pc:inkChg chg="add del mod">
          <ac:chgData name="Tim Cook" userId="d1c7cfb340f2c7ab" providerId="LiveId" clId="{79928295-FF6A-4525-AB99-74A06BEA54C5}" dt="2023-03-13T00:21:16.538" v="1572"/>
          <ac:inkMkLst>
            <pc:docMk/>
            <pc:sldMk cId="1337854187" sldId="432"/>
            <ac:inkMk id="218" creationId="{98ADCD46-3A5B-CF72-1CC5-6DC60EFCDE06}"/>
          </ac:inkMkLst>
        </pc:inkChg>
        <pc:inkChg chg="add del mod">
          <ac:chgData name="Tim Cook" userId="d1c7cfb340f2c7ab" providerId="LiveId" clId="{79928295-FF6A-4525-AB99-74A06BEA54C5}" dt="2023-03-13T00:21:16.538" v="1591"/>
          <ac:inkMkLst>
            <pc:docMk/>
            <pc:sldMk cId="1337854187" sldId="432"/>
            <ac:inkMk id="219" creationId="{FD42DCFC-B700-565A-B3AD-12E2CB803883}"/>
          </ac:inkMkLst>
        </pc:inkChg>
        <pc:inkChg chg="add del mod">
          <ac:chgData name="Tim Cook" userId="d1c7cfb340f2c7ab" providerId="LiveId" clId="{79928295-FF6A-4525-AB99-74A06BEA54C5}" dt="2023-03-13T00:21:16.538" v="1580"/>
          <ac:inkMkLst>
            <pc:docMk/>
            <pc:sldMk cId="1337854187" sldId="432"/>
            <ac:inkMk id="220" creationId="{E839DA9A-0BBF-AE2F-EAC2-91D7640567B2}"/>
          </ac:inkMkLst>
        </pc:inkChg>
        <pc:inkChg chg="add del mod">
          <ac:chgData name="Tim Cook" userId="d1c7cfb340f2c7ab" providerId="LiveId" clId="{79928295-FF6A-4525-AB99-74A06BEA54C5}" dt="2023-03-13T00:21:19.386" v="1612"/>
          <ac:inkMkLst>
            <pc:docMk/>
            <pc:sldMk cId="1337854187" sldId="432"/>
            <ac:inkMk id="221" creationId="{2E7D64D2-3F17-3461-0EA2-49EFCB7877C2}"/>
          </ac:inkMkLst>
        </pc:inkChg>
        <pc:inkChg chg="add del mod">
          <ac:chgData name="Tim Cook" userId="d1c7cfb340f2c7ab" providerId="LiveId" clId="{79928295-FF6A-4525-AB99-74A06BEA54C5}" dt="2023-03-13T00:21:16.538" v="1566"/>
          <ac:inkMkLst>
            <pc:docMk/>
            <pc:sldMk cId="1337854187" sldId="432"/>
            <ac:inkMk id="222" creationId="{47409BCB-64F9-783A-902E-A2D11357E586}"/>
          </ac:inkMkLst>
        </pc:inkChg>
        <pc:inkChg chg="add del mod">
          <ac:chgData name="Tim Cook" userId="d1c7cfb340f2c7ab" providerId="LiveId" clId="{79928295-FF6A-4525-AB99-74A06BEA54C5}" dt="2023-03-13T00:21:16.538" v="1599"/>
          <ac:inkMkLst>
            <pc:docMk/>
            <pc:sldMk cId="1337854187" sldId="432"/>
            <ac:inkMk id="223" creationId="{2B4A7010-D81A-978A-34F7-B7234179E5C0}"/>
          </ac:inkMkLst>
        </pc:inkChg>
        <pc:inkChg chg="add del mod">
          <ac:chgData name="Tim Cook" userId="d1c7cfb340f2c7ab" providerId="LiveId" clId="{79928295-FF6A-4525-AB99-74A06BEA54C5}" dt="2023-03-13T00:21:16.538" v="1587"/>
          <ac:inkMkLst>
            <pc:docMk/>
            <pc:sldMk cId="1337854187" sldId="432"/>
            <ac:inkMk id="224" creationId="{C2119E55-10A8-AAD5-A2A3-7B70305E78D9}"/>
          </ac:inkMkLst>
        </pc:inkChg>
        <pc:inkChg chg="add del mod">
          <ac:chgData name="Tim Cook" userId="d1c7cfb340f2c7ab" providerId="LiveId" clId="{79928295-FF6A-4525-AB99-74A06BEA54C5}" dt="2023-03-13T00:21:16.538" v="1564"/>
          <ac:inkMkLst>
            <pc:docMk/>
            <pc:sldMk cId="1337854187" sldId="432"/>
            <ac:inkMk id="225" creationId="{657A867B-5DAA-3762-D17D-26B0A58F6D86}"/>
          </ac:inkMkLst>
        </pc:inkChg>
        <pc:inkChg chg="add del mod">
          <ac:chgData name="Tim Cook" userId="d1c7cfb340f2c7ab" providerId="LiveId" clId="{79928295-FF6A-4525-AB99-74A06BEA54C5}" dt="2023-03-13T00:21:16.538" v="1588"/>
          <ac:inkMkLst>
            <pc:docMk/>
            <pc:sldMk cId="1337854187" sldId="432"/>
            <ac:inkMk id="226" creationId="{30978255-876D-EA8E-FDE9-EEF0F8055CFF}"/>
          </ac:inkMkLst>
        </pc:inkChg>
        <pc:inkChg chg="add del mod">
          <ac:chgData name="Tim Cook" userId="d1c7cfb340f2c7ab" providerId="LiveId" clId="{79928295-FF6A-4525-AB99-74A06BEA54C5}" dt="2023-03-13T00:21:16.538" v="1562"/>
          <ac:inkMkLst>
            <pc:docMk/>
            <pc:sldMk cId="1337854187" sldId="432"/>
            <ac:inkMk id="227" creationId="{2B18C6C5-B752-B1AB-1CB1-92DF585B7DB5}"/>
          </ac:inkMkLst>
        </pc:inkChg>
        <pc:inkChg chg="add del mod">
          <ac:chgData name="Tim Cook" userId="d1c7cfb340f2c7ab" providerId="LiveId" clId="{79928295-FF6A-4525-AB99-74A06BEA54C5}" dt="2023-03-13T00:21:16.538" v="1584"/>
          <ac:inkMkLst>
            <pc:docMk/>
            <pc:sldMk cId="1337854187" sldId="432"/>
            <ac:inkMk id="228" creationId="{AAB441BA-38C1-EEED-7D01-95CB50C97242}"/>
          </ac:inkMkLst>
        </pc:inkChg>
        <pc:inkChg chg="add del mod">
          <ac:chgData name="Tim Cook" userId="d1c7cfb340f2c7ab" providerId="LiveId" clId="{79928295-FF6A-4525-AB99-74A06BEA54C5}" dt="2023-03-13T00:21:16.538" v="1590"/>
          <ac:inkMkLst>
            <pc:docMk/>
            <pc:sldMk cId="1337854187" sldId="432"/>
            <ac:inkMk id="229" creationId="{F4A8459B-71C3-6E0D-A483-F959D4409D0C}"/>
          </ac:inkMkLst>
        </pc:inkChg>
        <pc:inkChg chg="add del mod">
          <ac:chgData name="Tim Cook" userId="d1c7cfb340f2c7ab" providerId="LiveId" clId="{79928295-FF6A-4525-AB99-74A06BEA54C5}" dt="2023-03-13T00:21:16.538" v="1583"/>
          <ac:inkMkLst>
            <pc:docMk/>
            <pc:sldMk cId="1337854187" sldId="432"/>
            <ac:inkMk id="230" creationId="{B23975B6-BC28-2B9C-26B2-4233849AE2C1}"/>
          </ac:inkMkLst>
        </pc:inkChg>
        <pc:inkChg chg="add del mod">
          <ac:chgData name="Tim Cook" userId="d1c7cfb340f2c7ab" providerId="LiveId" clId="{79928295-FF6A-4525-AB99-74A06BEA54C5}" dt="2023-03-13T00:21:16.538" v="1574"/>
          <ac:inkMkLst>
            <pc:docMk/>
            <pc:sldMk cId="1337854187" sldId="432"/>
            <ac:inkMk id="231" creationId="{030115B7-9E2F-C1AD-165B-2FD2FE5A62EB}"/>
          </ac:inkMkLst>
        </pc:inkChg>
        <pc:inkChg chg="add del mod">
          <ac:chgData name="Tim Cook" userId="d1c7cfb340f2c7ab" providerId="LiveId" clId="{79928295-FF6A-4525-AB99-74A06BEA54C5}" dt="2023-03-12T23:32:28.075" v="1197"/>
          <ac:inkMkLst>
            <pc:docMk/>
            <pc:sldMk cId="1337854187" sldId="432"/>
            <ac:inkMk id="232" creationId="{5CF1627A-6A5B-3D5A-0193-8041EE8697ED}"/>
          </ac:inkMkLst>
        </pc:inkChg>
        <pc:inkChg chg="add del mod">
          <ac:chgData name="Tim Cook" userId="d1c7cfb340f2c7ab" providerId="LiveId" clId="{79928295-FF6A-4525-AB99-74A06BEA54C5}" dt="2023-03-12T23:32:27.271" v="1195"/>
          <ac:inkMkLst>
            <pc:docMk/>
            <pc:sldMk cId="1337854187" sldId="432"/>
            <ac:inkMk id="233" creationId="{915F81AE-4B73-5535-F6C0-63EB1A25CB06}"/>
          </ac:inkMkLst>
        </pc:inkChg>
        <pc:inkChg chg="add del mod">
          <ac:chgData name="Tim Cook" userId="d1c7cfb340f2c7ab" providerId="LiveId" clId="{79928295-FF6A-4525-AB99-74A06BEA54C5}" dt="2023-03-12T23:32:27.271" v="1194"/>
          <ac:inkMkLst>
            <pc:docMk/>
            <pc:sldMk cId="1337854187" sldId="432"/>
            <ac:inkMk id="234" creationId="{D3E40022-0975-F227-3AA5-4A12E50B3692}"/>
          </ac:inkMkLst>
        </pc:inkChg>
        <pc:inkChg chg="add del mod">
          <ac:chgData name="Tim Cook" userId="d1c7cfb340f2c7ab" providerId="LiveId" clId="{79928295-FF6A-4525-AB99-74A06BEA54C5}" dt="2023-03-12T23:32:28.321" v="1198"/>
          <ac:inkMkLst>
            <pc:docMk/>
            <pc:sldMk cId="1337854187" sldId="432"/>
            <ac:inkMk id="235" creationId="{1210B61B-603F-54BB-D497-2A7562BA6738}"/>
          </ac:inkMkLst>
        </pc:inkChg>
        <pc:inkChg chg="add del mod">
          <ac:chgData name="Tim Cook" userId="d1c7cfb340f2c7ab" providerId="LiveId" clId="{79928295-FF6A-4525-AB99-74A06BEA54C5}" dt="2023-03-13T00:21:16.538" v="1597"/>
          <ac:inkMkLst>
            <pc:docMk/>
            <pc:sldMk cId="1337854187" sldId="432"/>
            <ac:inkMk id="243" creationId="{A8ED3416-48A6-E822-4A4C-F020F3808FF4}"/>
          </ac:inkMkLst>
        </pc:inkChg>
        <pc:inkChg chg="add del mod">
          <ac:chgData name="Tim Cook" userId="d1c7cfb340f2c7ab" providerId="LiveId" clId="{79928295-FF6A-4525-AB99-74A06BEA54C5}" dt="2023-03-13T00:21:16.538" v="1593"/>
          <ac:inkMkLst>
            <pc:docMk/>
            <pc:sldMk cId="1337854187" sldId="432"/>
            <ac:inkMk id="244" creationId="{EB739FD3-2FE9-9359-3818-F0A4EF7FAC35}"/>
          </ac:inkMkLst>
        </pc:inkChg>
        <pc:inkChg chg="add del mod">
          <ac:chgData name="Tim Cook" userId="d1c7cfb340f2c7ab" providerId="LiveId" clId="{79928295-FF6A-4525-AB99-74A06BEA54C5}" dt="2023-03-13T00:21:16.538" v="1567"/>
          <ac:inkMkLst>
            <pc:docMk/>
            <pc:sldMk cId="1337854187" sldId="432"/>
            <ac:inkMk id="245" creationId="{C5F64559-6121-3597-0BBC-AF39155C8E74}"/>
          </ac:inkMkLst>
        </pc:inkChg>
        <pc:inkChg chg="add del mod">
          <ac:chgData name="Tim Cook" userId="d1c7cfb340f2c7ab" providerId="LiveId" clId="{79928295-FF6A-4525-AB99-74A06BEA54C5}" dt="2023-03-13T00:21:16.538" v="1582"/>
          <ac:inkMkLst>
            <pc:docMk/>
            <pc:sldMk cId="1337854187" sldId="432"/>
            <ac:inkMk id="246" creationId="{7B649AAB-58FF-B210-E9AE-E43543B37995}"/>
          </ac:inkMkLst>
        </pc:inkChg>
        <pc:inkChg chg="add del mod">
          <ac:chgData name="Tim Cook" userId="d1c7cfb340f2c7ab" providerId="LiveId" clId="{79928295-FF6A-4525-AB99-74A06BEA54C5}" dt="2023-03-13T00:21:27.972" v="1659"/>
          <ac:inkMkLst>
            <pc:docMk/>
            <pc:sldMk cId="1337854187" sldId="432"/>
            <ac:inkMk id="248" creationId="{7D69BFC5-1F60-49DE-712C-7D99C0373D13}"/>
          </ac:inkMkLst>
        </pc:inkChg>
        <pc:inkChg chg="add del mod">
          <ac:chgData name="Tim Cook" userId="d1c7cfb340f2c7ab" providerId="LiveId" clId="{79928295-FF6A-4525-AB99-74A06BEA54C5}" dt="2023-03-13T00:21:27.972" v="1661"/>
          <ac:inkMkLst>
            <pc:docMk/>
            <pc:sldMk cId="1337854187" sldId="432"/>
            <ac:inkMk id="249" creationId="{F7857167-0729-EB9B-11B0-E33ABB5ED4D9}"/>
          </ac:inkMkLst>
        </pc:inkChg>
        <pc:inkChg chg="add del mod">
          <ac:chgData name="Tim Cook" userId="d1c7cfb340f2c7ab" providerId="LiveId" clId="{79928295-FF6A-4525-AB99-74A06BEA54C5}" dt="2023-03-13T00:21:27.972" v="1663"/>
          <ac:inkMkLst>
            <pc:docMk/>
            <pc:sldMk cId="1337854187" sldId="432"/>
            <ac:inkMk id="250" creationId="{6AFFF94E-FED7-00A8-EE33-BB20931C0A46}"/>
          </ac:inkMkLst>
        </pc:inkChg>
        <pc:inkChg chg="add del mod">
          <ac:chgData name="Tim Cook" userId="d1c7cfb340f2c7ab" providerId="LiveId" clId="{79928295-FF6A-4525-AB99-74A06BEA54C5}" dt="2023-03-13T00:21:29.423" v="1667"/>
          <ac:inkMkLst>
            <pc:docMk/>
            <pc:sldMk cId="1337854187" sldId="432"/>
            <ac:inkMk id="251" creationId="{BDB5FCC1-A872-8337-7FCF-405BFC72F2D1}"/>
          </ac:inkMkLst>
        </pc:inkChg>
        <pc:inkChg chg="add del mod">
          <ac:chgData name="Tim Cook" userId="d1c7cfb340f2c7ab" providerId="LiveId" clId="{79928295-FF6A-4525-AB99-74A06BEA54C5}" dt="2023-03-13T00:21:27.980" v="1664"/>
          <ac:inkMkLst>
            <pc:docMk/>
            <pc:sldMk cId="1337854187" sldId="432"/>
            <ac:inkMk id="252" creationId="{6C26B195-4B0F-3F7A-A7F4-C7FDDEE1D610}"/>
          </ac:inkMkLst>
        </pc:inkChg>
        <pc:inkChg chg="add del mod">
          <ac:chgData name="Tim Cook" userId="d1c7cfb340f2c7ab" providerId="LiveId" clId="{79928295-FF6A-4525-AB99-74A06BEA54C5}" dt="2023-03-13T00:21:29.423" v="1669"/>
          <ac:inkMkLst>
            <pc:docMk/>
            <pc:sldMk cId="1337854187" sldId="432"/>
            <ac:inkMk id="253" creationId="{17831C97-D470-6971-41EB-2E9B78EEF645}"/>
          </ac:inkMkLst>
        </pc:inkChg>
        <pc:inkChg chg="add del mod">
          <ac:chgData name="Tim Cook" userId="d1c7cfb340f2c7ab" providerId="LiveId" clId="{79928295-FF6A-4525-AB99-74A06BEA54C5}" dt="2023-03-13T00:21:29.423" v="1668"/>
          <ac:inkMkLst>
            <pc:docMk/>
            <pc:sldMk cId="1337854187" sldId="432"/>
            <ac:inkMk id="254" creationId="{5D40F248-CCC6-93B7-0698-B31A4D8430D0}"/>
          </ac:inkMkLst>
        </pc:inkChg>
        <pc:inkChg chg="add del">
          <ac:chgData name="Tim Cook" userId="d1c7cfb340f2c7ab" providerId="LiveId" clId="{79928295-FF6A-4525-AB99-74A06BEA54C5}" dt="2023-03-12T23:33:12.116" v="1245"/>
          <ac:inkMkLst>
            <pc:docMk/>
            <pc:sldMk cId="1337854187" sldId="432"/>
            <ac:inkMk id="255" creationId="{4FDF4B3F-F449-2111-E6EA-38EAAB68A865}"/>
          </ac:inkMkLst>
        </pc:inkChg>
        <pc:inkChg chg="add del">
          <ac:chgData name="Tim Cook" userId="d1c7cfb340f2c7ab" providerId="LiveId" clId="{79928295-FF6A-4525-AB99-74A06BEA54C5}" dt="2023-03-12T23:33:12.116" v="1244"/>
          <ac:inkMkLst>
            <pc:docMk/>
            <pc:sldMk cId="1337854187" sldId="432"/>
            <ac:inkMk id="256" creationId="{ACEB5B67-AF52-DE5E-C124-2CBA3687C1A4}"/>
          </ac:inkMkLst>
        </pc:inkChg>
        <pc:inkChg chg="add del mod">
          <ac:chgData name="Tim Cook" userId="d1c7cfb340f2c7ab" providerId="LiveId" clId="{79928295-FF6A-4525-AB99-74A06BEA54C5}" dt="2023-03-13T00:21:32.764" v="1682"/>
          <ac:inkMkLst>
            <pc:docMk/>
            <pc:sldMk cId="1337854187" sldId="432"/>
            <ac:inkMk id="258" creationId="{73347F1C-D2DE-CB9D-48B7-5528AE186AF1}"/>
          </ac:inkMkLst>
        </pc:inkChg>
        <pc:inkChg chg="add del mod">
          <ac:chgData name="Tim Cook" userId="d1c7cfb340f2c7ab" providerId="LiveId" clId="{79928295-FF6A-4525-AB99-74A06BEA54C5}" dt="2023-03-13T00:21:32.764" v="1688"/>
          <ac:inkMkLst>
            <pc:docMk/>
            <pc:sldMk cId="1337854187" sldId="432"/>
            <ac:inkMk id="259" creationId="{52567170-E00E-28F4-B6CE-DC3BF7F968EA}"/>
          </ac:inkMkLst>
        </pc:inkChg>
        <pc:inkChg chg="add del mod">
          <ac:chgData name="Tim Cook" userId="d1c7cfb340f2c7ab" providerId="LiveId" clId="{79928295-FF6A-4525-AB99-74A06BEA54C5}" dt="2023-03-13T00:21:34.638" v="1698"/>
          <ac:inkMkLst>
            <pc:docMk/>
            <pc:sldMk cId="1337854187" sldId="432"/>
            <ac:inkMk id="260" creationId="{FD87C366-172A-6C24-3940-81B9D83EA9DF}"/>
          </ac:inkMkLst>
        </pc:inkChg>
        <pc:inkChg chg="add del mod">
          <ac:chgData name="Tim Cook" userId="d1c7cfb340f2c7ab" providerId="LiveId" clId="{79928295-FF6A-4525-AB99-74A06BEA54C5}" dt="2023-03-13T00:21:30.804" v="1675"/>
          <ac:inkMkLst>
            <pc:docMk/>
            <pc:sldMk cId="1337854187" sldId="432"/>
            <ac:inkMk id="261" creationId="{6248EB0A-3E72-D25A-6E93-F0AF61272B0D}"/>
          </ac:inkMkLst>
        </pc:inkChg>
        <pc:inkChg chg="add del mod">
          <ac:chgData name="Tim Cook" userId="d1c7cfb340f2c7ab" providerId="LiveId" clId="{79928295-FF6A-4525-AB99-74A06BEA54C5}" dt="2023-03-13T00:21:32.764" v="1680"/>
          <ac:inkMkLst>
            <pc:docMk/>
            <pc:sldMk cId="1337854187" sldId="432"/>
            <ac:inkMk id="263" creationId="{8484D989-984C-FA03-5C47-63CAE0675476}"/>
          </ac:inkMkLst>
        </pc:inkChg>
        <pc:inkChg chg="add del mod">
          <ac:chgData name="Tim Cook" userId="d1c7cfb340f2c7ab" providerId="LiveId" clId="{79928295-FF6A-4525-AB99-74A06BEA54C5}" dt="2023-03-13T00:21:32.764" v="1683"/>
          <ac:inkMkLst>
            <pc:docMk/>
            <pc:sldMk cId="1337854187" sldId="432"/>
            <ac:inkMk id="264" creationId="{B87965BF-E740-930A-1751-F5D040AC6B9A}"/>
          </ac:inkMkLst>
        </pc:inkChg>
        <pc:inkChg chg="add del mod">
          <ac:chgData name="Tim Cook" userId="d1c7cfb340f2c7ab" providerId="LiveId" clId="{79928295-FF6A-4525-AB99-74A06BEA54C5}" dt="2023-03-13T00:21:30.804" v="1674"/>
          <ac:inkMkLst>
            <pc:docMk/>
            <pc:sldMk cId="1337854187" sldId="432"/>
            <ac:inkMk id="265" creationId="{D667FCB2-E9CF-B81F-E552-B8ED47CBD19B}"/>
          </ac:inkMkLst>
        </pc:inkChg>
        <pc:inkChg chg="add del mod">
          <ac:chgData name="Tim Cook" userId="d1c7cfb340f2c7ab" providerId="LiveId" clId="{79928295-FF6A-4525-AB99-74A06BEA54C5}" dt="2023-03-13T00:21:30.804" v="1673"/>
          <ac:inkMkLst>
            <pc:docMk/>
            <pc:sldMk cId="1337854187" sldId="432"/>
            <ac:inkMk id="266" creationId="{79483A1B-D71E-C43E-5CCC-B0E18A18D1CB}"/>
          </ac:inkMkLst>
        </pc:inkChg>
        <pc:inkChg chg="add del mod">
          <ac:chgData name="Tim Cook" userId="d1c7cfb340f2c7ab" providerId="LiveId" clId="{79928295-FF6A-4525-AB99-74A06BEA54C5}" dt="2023-03-13T00:21:32.764" v="1687"/>
          <ac:inkMkLst>
            <pc:docMk/>
            <pc:sldMk cId="1337854187" sldId="432"/>
            <ac:inkMk id="267" creationId="{79CE5E50-738A-8F38-DB6F-300F392B873D}"/>
          </ac:inkMkLst>
        </pc:inkChg>
        <pc:inkChg chg="add del mod">
          <ac:chgData name="Tim Cook" userId="d1c7cfb340f2c7ab" providerId="LiveId" clId="{79928295-FF6A-4525-AB99-74A06BEA54C5}" dt="2023-03-13T00:21:32.764" v="1684"/>
          <ac:inkMkLst>
            <pc:docMk/>
            <pc:sldMk cId="1337854187" sldId="432"/>
            <ac:inkMk id="268" creationId="{4A2A5266-8559-7408-0A46-5AAC251CA48D}"/>
          </ac:inkMkLst>
        </pc:inkChg>
        <pc:inkChg chg="add del mod">
          <ac:chgData name="Tim Cook" userId="d1c7cfb340f2c7ab" providerId="LiveId" clId="{79928295-FF6A-4525-AB99-74A06BEA54C5}" dt="2023-03-13T00:21:32.764" v="1677"/>
          <ac:inkMkLst>
            <pc:docMk/>
            <pc:sldMk cId="1337854187" sldId="432"/>
            <ac:inkMk id="269" creationId="{CCF6749D-CDFB-BAD3-551B-81F14323B25A}"/>
          </ac:inkMkLst>
        </pc:inkChg>
        <pc:inkChg chg="add del mod">
          <ac:chgData name="Tim Cook" userId="d1c7cfb340f2c7ab" providerId="LiveId" clId="{79928295-FF6A-4525-AB99-74A06BEA54C5}" dt="2023-03-12T23:35:29.348" v="1358"/>
          <ac:inkMkLst>
            <pc:docMk/>
            <pc:sldMk cId="1337854187" sldId="432"/>
            <ac:inkMk id="270" creationId="{75814CFA-AB6B-000D-0154-FD47030CA38C}"/>
          </ac:inkMkLst>
        </pc:inkChg>
        <pc:inkChg chg="add del mod">
          <ac:chgData name="Tim Cook" userId="d1c7cfb340f2c7ab" providerId="LiveId" clId="{79928295-FF6A-4525-AB99-74A06BEA54C5}" dt="2023-03-12T23:35:29.348" v="1361"/>
          <ac:inkMkLst>
            <pc:docMk/>
            <pc:sldMk cId="1337854187" sldId="432"/>
            <ac:inkMk id="271" creationId="{285460EC-BBFB-6879-7312-4A75ECB91C1A}"/>
          </ac:inkMkLst>
        </pc:inkChg>
        <pc:inkChg chg="add del mod">
          <ac:chgData name="Tim Cook" userId="d1c7cfb340f2c7ab" providerId="LiveId" clId="{79928295-FF6A-4525-AB99-74A06BEA54C5}" dt="2023-03-12T23:35:29.348" v="1355"/>
          <ac:inkMkLst>
            <pc:docMk/>
            <pc:sldMk cId="1337854187" sldId="432"/>
            <ac:inkMk id="272" creationId="{45EAB9CD-F1F8-B06D-4FC1-C932ED543006}"/>
          </ac:inkMkLst>
        </pc:inkChg>
        <pc:inkChg chg="add del mod">
          <ac:chgData name="Tim Cook" userId="d1c7cfb340f2c7ab" providerId="LiveId" clId="{79928295-FF6A-4525-AB99-74A06BEA54C5}" dt="2023-03-12T23:35:29.348" v="1359"/>
          <ac:inkMkLst>
            <pc:docMk/>
            <pc:sldMk cId="1337854187" sldId="432"/>
            <ac:inkMk id="273" creationId="{9ED0BD70-661E-D39C-DF1F-D0CD5526E82D}"/>
          </ac:inkMkLst>
        </pc:inkChg>
        <pc:inkChg chg="add del mod">
          <ac:chgData name="Tim Cook" userId="d1c7cfb340f2c7ab" providerId="LiveId" clId="{79928295-FF6A-4525-AB99-74A06BEA54C5}" dt="2023-03-12T23:35:29.348" v="1360"/>
          <ac:inkMkLst>
            <pc:docMk/>
            <pc:sldMk cId="1337854187" sldId="432"/>
            <ac:inkMk id="274" creationId="{BD723F11-2211-ED32-FEDD-0CE90C77D6EA}"/>
          </ac:inkMkLst>
        </pc:inkChg>
        <pc:inkChg chg="add del mod">
          <ac:chgData name="Tim Cook" userId="d1c7cfb340f2c7ab" providerId="LiveId" clId="{79928295-FF6A-4525-AB99-74A06BEA54C5}" dt="2023-03-12T23:35:29.348" v="1356"/>
          <ac:inkMkLst>
            <pc:docMk/>
            <pc:sldMk cId="1337854187" sldId="432"/>
            <ac:inkMk id="275" creationId="{01DAC508-BEC8-9CAA-1F0D-81D51335CF2D}"/>
          </ac:inkMkLst>
        </pc:inkChg>
        <pc:inkChg chg="add del mod">
          <ac:chgData name="Tim Cook" userId="d1c7cfb340f2c7ab" providerId="LiveId" clId="{79928295-FF6A-4525-AB99-74A06BEA54C5}" dt="2023-03-12T23:35:29.348" v="1357"/>
          <ac:inkMkLst>
            <pc:docMk/>
            <pc:sldMk cId="1337854187" sldId="432"/>
            <ac:inkMk id="276" creationId="{CB0E0E3E-064B-64F6-46EE-D9172114E431}"/>
          </ac:inkMkLst>
        </pc:inkChg>
        <pc:inkChg chg="add del mod">
          <ac:chgData name="Tim Cook" userId="d1c7cfb340f2c7ab" providerId="LiveId" clId="{79928295-FF6A-4525-AB99-74A06BEA54C5}" dt="2023-03-13T00:21:32.764" v="1691"/>
          <ac:inkMkLst>
            <pc:docMk/>
            <pc:sldMk cId="1337854187" sldId="432"/>
            <ac:inkMk id="281" creationId="{088804F0-A1AE-4358-7143-586C2CBF7483}"/>
          </ac:inkMkLst>
        </pc:inkChg>
        <pc:inkChg chg="add del mod">
          <ac:chgData name="Tim Cook" userId="d1c7cfb340f2c7ab" providerId="LiveId" clId="{79928295-FF6A-4525-AB99-74A06BEA54C5}" dt="2023-03-13T00:21:32.764" v="1689"/>
          <ac:inkMkLst>
            <pc:docMk/>
            <pc:sldMk cId="1337854187" sldId="432"/>
            <ac:inkMk id="282" creationId="{EC58CDA5-767B-98CA-2482-1EFAF93776C1}"/>
          </ac:inkMkLst>
        </pc:inkChg>
        <pc:inkChg chg="add del mod">
          <ac:chgData name="Tim Cook" userId="d1c7cfb340f2c7ab" providerId="LiveId" clId="{79928295-FF6A-4525-AB99-74A06BEA54C5}" dt="2023-03-13T00:21:32.764" v="1685"/>
          <ac:inkMkLst>
            <pc:docMk/>
            <pc:sldMk cId="1337854187" sldId="432"/>
            <ac:inkMk id="283" creationId="{B41DD2BB-29B5-19DD-2E43-04F1F195FFFB}"/>
          </ac:inkMkLst>
        </pc:inkChg>
        <pc:inkChg chg="add del mod">
          <ac:chgData name="Tim Cook" userId="d1c7cfb340f2c7ab" providerId="LiveId" clId="{79928295-FF6A-4525-AB99-74A06BEA54C5}" dt="2023-03-13T00:21:32.990" v="1695"/>
          <ac:inkMkLst>
            <pc:docMk/>
            <pc:sldMk cId="1337854187" sldId="432"/>
            <ac:inkMk id="284" creationId="{AA64A10C-C27C-CCE5-2B94-563A5D967EFA}"/>
          </ac:inkMkLst>
        </pc:inkChg>
        <pc:inkChg chg="add del mod">
          <ac:chgData name="Tim Cook" userId="d1c7cfb340f2c7ab" providerId="LiveId" clId="{79928295-FF6A-4525-AB99-74A06BEA54C5}" dt="2023-03-13T00:21:32.990" v="1694"/>
          <ac:inkMkLst>
            <pc:docMk/>
            <pc:sldMk cId="1337854187" sldId="432"/>
            <ac:inkMk id="285" creationId="{DEE8C66D-7E69-860B-633B-41E6071AB892}"/>
          </ac:inkMkLst>
        </pc:inkChg>
        <pc:inkChg chg="add del mod">
          <ac:chgData name="Tim Cook" userId="d1c7cfb340f2c7ab" providerId="LiveId" clId="{79928295-FF6A-4525-AB99-74A06BEA54C5}" dt="2023-03-13T00:21:32.990" v="1692"/>
          <ac:inkMkLst>
            <pc:docMk/>
            <pc:sldMk cId="1337854187" sldId="432"/>
            <ac:inkMk id="286" creationId="{B917CABE-809A-D999-04B2-DCEAC077E6E9}"/>
          </ac:inkMkLst>
        </pc:inkChg>
        <pc:inkChg chg="add del mod">
          <ac:chgData name="Tim Cook" userId="d1c7cfb340f2c7ab" providerId="LiveId" clId="{79928295-FF6A-4525-AB99-74A06BEA54C5}" dt="2023-03-13T00:21:33.246" v="1696"/>
          <ac:inkMkLst>
            <pc:docMk/>
            <pc:sldMk cId="1337854187" sldId="432"/>
            <ac:inkMk id="287" creationId="{0D795709-4541-4443-90D0-FEDA6101013D}"/>
          </ac:inkMkLst>
        </pc:inkChg>
        <pc:inkChg chg="add del mod">
          <ac:chgData name="Tim Cook" userId="d1c7cfb340f2c7ab" providerId="LiveId" clId="{79928295-FF6A-4525-AB99-74A06BEA54C5}" dt="2023-03-13T00:21:33.768" v="1697"/>
          <ac:inkMkLst>
            <pc:docMk/>
            <pc:sldMk cId="1337854187" sldId="432"/>
            <ac:inkMk id="288" creationId="{6F94555E-1238-FFEB-7336-0C32DCF2E22E}"/>
          </ac:inkMkLst>
        </pc:inkChg>
        <pc:inkChg chg="add del mod">
          <ac:chgData name="Tim Cook" userId="d1c7cfb340f2c7ab" providerId="LiveId" clId="{79928295-FF6A-4525-AB99-74A06BEA54C5}" dt="2023-03-13T00:21:32.990" v="1693"/>
          <ac:inkMkLst>
            <pc:docMk/>
            <pc:sldMk cId="1337854187" sldId="432"/>
            <ac:inkMk id="289" creationId="{BA999BF4-3D45-C7B5-E23F-FF56172CDB65}"/>
          </ac:inkMkLst>
        </pc:inkChg>
        <pc:inkChg chg="add del mod">
          <ac:chgData name="Tim Cook" userId="d1c7cfb340f2c7ab" providerId="LiveId" clId="{79928295-FF6A-4525-AB99-74A06BEA54C5}" dt="2023-03-13T00:21:27.980" v="1666"/>
          <ac:inkMkLst>
            <pc:docMk/>
            <pc:sldMk cId="1337854187" sldId="432"/>
            <ac:inkMk id="292" creationId="{1F78F1B9-25C6-951E-3FC7-B8D8682EE53E}"/>
          </ac:inkMkLst>
        </pc:inkChg>
        <pc:inkChg chg="add del mod">
          <ac:chgData name="Tim Cook" userId="d1c7cfb340f2c7ab" providerId="LiveId" clId="{79928295-FF6A-4525-AB99-74A06BEA54C5}" dt="2023-03-13T00:21:29.431" v="1672"/>
          <ac:inkMkLst>
            <pc:docMk/>
            <pc:sldMk cId="1337854187" sldId="432"/>
            <ac:inkMk id="293" creationId="{50CB4EFE-6E9E-2116-4EF9-80BFA8CFDF6E}"/>
          </ac:inkMkLst>
        </pc:inkChg>
        <pc:inkChg chg="add del mod">
          <ac:chgData name="Tim Cook" userId="d1c7cfb340f2c7ab" providerId="LiveId" clId="{79928295-FF6A-4525-AB99-74A06BEA54C5}" dt="2023-03-13T00:21:32.764" v="1679"/>
          <ac:inkMkLst>
            <pc:docMk/>
            <pc:sldMk cId="1337854187" sldId="432"/>
            <ac:inkMk id="294" creationId="{51A5FA69-FF6C-B9D4-7063-1B99B27D8EE3}"/>
          </ac:inkMkLst>
        </pc:inkChg>
        <pc:inkChg chg="add del mod">
          <ac:chgData name="Tim Cook" userId="d1c7cfb340f2c7ab" providerId="LiveId" clId="{79928295-FF6A-4525-AB99-74A06BEA54C5}" dt="2023-03-13T00:21:32.764" v="1690"/>
          <ac:inkMkLst>
            <pc:docMk/>
            <pc:sldMk cId="1337854187" sldId="432"/>
            <ac:inkMk id="295" creationId="{872D63BB-874E-239E-7F14-2B0B375AB106}"/>
          </ac:inkMkLst>
        </pc:inkChg>
        <pc:inkChg chg="add del mod">
          <ac:chgData name="Tim Cook" userId="d1c7cfb340f2c7ab" providerId="LiveId" clId="{79928295-FF6A-4525-AB99-74A06BEA54C5}" dt="2023-03-13T00:21:32.764" v="1681"/>
          <ac:inkMkLst>
            <pc:docMk/>
            <pc:sldMk cId="1337854187" sldId="432"/>
            <ac:inkMk id="296" creationId="{A2D06411-E153-A64D-6A28-14BFA7121AA2}"/>
          </ac:inkMkLst>
        </pc:inkChg>
        <pc:inkChg chg="add del mod">
          <ac:chgData name="Tim Cook" userId="d1c7cfb340f2c7ab" providerId="LiveId" clId="{79928295-FF6A-4525-AB99-74A06BEA54C5}" dt="2023-03-13T00:21:30.804" v="1676"/>
          <ac:inkMkLst>
            <pc:docMk/>
            <pc:sldMk cId="1337854187" sldId="432"/>
            <ac:inkMk id="297" creationId="{6B48AFB5-C163-AF30-7E93-C28AFC2DAD39}"/>
          </ac:inkMkLst>
        </pc:inkChg>
        <pc:inkChg chg="add del mod">
          <ac:chgData name="Tim Cook" userId="d1c7cfb340f2c7ab" providerId="LiveId" clId="{79928295-FF6A-4525-AB99-74A06BEA54C5}" dt="2023-03-13T00:21:32.764" v="1686"/>
          <ac:inkMkLst>
            <pc:docMk/>
            <pc:sldMk cId="1337854187" sldId="432"/>
            <ac:inkMk id="298" creationId="{E4933C8A-AC36-23C7-F972-40EB492E6882}"/>
          </ac:inkMkLst>
        </pc:inkChg>
        <pc:inkChg chg="add del mod">
          <ac:chgData name="Tim Cook" userId="d1c7cfb340f2c7ab" providerId="LiveId" clId="{79928295-FF6A-4525-AB99-74A06BEA54C5}" dt="2023-03-12T23:34:10.646" v="1284"/>
          <ac:inkMkLst>
            <pc:docMk/>
            <pc:sldMk cId="1337854187" sldId="432"/>
            <ac:inkMk id="300" creationId="{59C03DE4-F3EA-2562-1EC2-315951DC3888}"/>
          </ac:inkMkLst>
        </pc:inkChg>
        <pc:inkChg chg="add del mod">
          <ac:chgData name="Tim Cook" userId="d1c7cfb340f2c7ab" providerId="LiveId" clId="{79928295-FF6A-4525-AB99-74A06BEA54C5}" dt="2023-03-12T23:34:10.646" v="1280"/>
          <ac:inkMkLst>
            <pc:docMk/>
            <pc:sldMk cId="1337854187" sldId="432"/>
            <ac:inkMk id="301" creationId="{D97F1F8F-F953-7A64-04C9-E76CBD92B7C7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3" creationId="{F70098E4-1D67-43AD-3C59-FC252E666413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4" creationId="{A5924D47-AFDD-6E7C-EE38-535D0590E2B0}"/>
          </ac:inkMkLst>
        </pc:inkChg>
        <pc:inkChg chg="add mod">
          <ac:chgData name="Tim Cook" userId="d1c7cfb340f2c7ab" providerId="LiveId" clId="{79928295-FF6A-4525-AB99-74A06BEA54C5}" dt="2023-03-12T23:33:56.888" v="1260"/>
          <ac:inkMkLst>
            <pc:docMk/>
            <pc:sldMk cId="1337854187" sldId="432"/>
            <ac:inkMk id="305" creationId="{D1E49ABD-3799-5789-D76D-150755EBD30C}"/>
          </ac:inkMkLst>
        </pc:inkChg>
        <pc:inkChg chg="add del mod">
          <ac:chgData name="Tim Cook" userId="d1c7cfb340f2c7ab" providerId="LiveId" clId="{79928295-FF6A-4525-AB99-74A06BEA54C5}" dt="2023-03-12T23:34:10.646" v="1282"/>
          <ac:inkMkLst>
            <pc:docMk/>
            <pc:sldMk cId="1337854187" sldId="432"/>
            <ac:inkMk id="307" creationId="{AA2B1950-BB22-7FF1-62E8-D576A0C458F6}"/>
          </ac:inkMkLst>
        </pc:inkChg>
        <pc:inkChg chg="add del mod">
          <ac:chgData name="Tim Cook" userId="d1c7cfb340f2c7ab" providerId="LiveId" clId="{79928295-FF6A-4525-AB99-74A06BEA54C5}" dt="2023-03-12T23:34:10.646" v="1291"/>
          <ac:inkMkLst>
            <pc:docMk/>
            <pc:sldMk cId="1337854187" sldId="432"/>
            <ac:inkMk id="308" creationId="{CA36EC4D-EE14-D63B-CF22-68132A757549}"/>
          </ac:inkMkLst>
        </pc:inkChg>
        <pc:inkChg chg="add del mod">
          <ac:chgData name="Tim Cook" userId="d1c7cfb340f2c7ab" providerId="LiveId" clId="{79928295-FF6A-4525-AB99-74A06BEA54C5}" dt="2023-03-12T23:34:10.646" v="1283"/>
          <ac:inkMkLst>
            <pc:docMk/>
            <pc:sldMk cId="1337854187" sldId="432"/>
            <ac:inkMk id="309" creationId="{F5A9BAE4-37E9-E144-B0C0-676EC8750B10}"/>
          </ac:inkMkLst>
        </pc:inkChg>
        <pc:inkChg chg="add del mod">
          <ac:chgData name="Tim Cook" userId="d1c7cfb340f2c7ab" providerId="LiveId" clId="{79928295-FF6A-4525-AB99-74A06BEA54C5}" dt="2023-03-12T23:34:10.646" v="1285"/>
          <ac:inkMkLst>
            <pc:docMk/>
            <pc:sldMk cId="1337854187" sldId="432"/>
            <ac:inkMk id="310" creationId="{59D9ABCF-AD6E-FC48-77B3-145AD5C2E52B}"/>
          </ac:inkMkLst>
        </pc:inkChg>
        <pc:inkChg chg="add del mod">
          <ac:chgData name="Tim Cook" userId="d1c7cfb340f2c7ab" providerId="LiveId" clId="{79928295-FF6A-4525-AB99-74A06BEA54C5}" dt="2023-03-12T23:34:10.646" v="1292"/>
          <ac:inkMkLst>
            <pc:docMk/>
            <pc:sldMk cId="1337854187" sldId="432"/>
            <ac:inkMk id="311" creationId="{B935321E-283A-C348-4BCA-CCAACA918A18}"/>
          </ac:inkMkLst>
        </pc:inkChg>
        <pc:inkChg chg="add del mod">
          <ac:chgData name="Tim Cook" userId="d1c7cfb340f2c7ab" providerId="LiveId" clId="{79928295-FF6A-4525-AB99-74A06BEA54C5}" dt="2023-03-12T23:34:10.646" v="1288"/>
          <ac:inkMkLst>
            <pc:docMk/>
            <pc:sldMk cId="1337854187" sldId="432"/>
            <ac:inkMk id="312" creationId="{50429285-F309-B65C-952F-9ABB47713464}"/>
          </ac:inkMkLst>
        </pc:inkChg>
        <pc:inkChg chg="add del mod">
          <ac:chgData name="Tim Cook" userId="d1c7cfb340f2c7ab" providerId="LiveId" clId="{79928295-FF6A-4525-AB99-74A06BEA54C5}" dt="2023-03-12T23:34:11.087" v="1295"/>
          <ac:inkMkLst>
            <pc:docMk/>
            <pc:sldMk cId="1337854187" sldId="432"/>
            <ac:inkMk id="313" creationId="{70417E59-EE7C-E010-1980-425B9AE06885}"/>
          </ac:inkMkLst>
        </pc:inkChg>
        <pc:inkChg chg="add del mod">
          <ac:chgData name="Tim Cook" userId="d1c7cfb340f2c7ab" providerId="LiveId" clId="{79928295-FF6A-4525-AB99-74A06BEA54C5}" dt="2023-03-12T23:34:10.646" v="1286"/>
          <ac:inkMkLst>
            <pc:docMk/>
            <pc:sldMk cId="1337854187" sldId="432"/>
            <ac:inkMk id="314" creationId="{052E495A-0982-D7C7-FFD0-015684491F77}"/>
          </ac:inkMkLst>
        </pc:inkChg>
        <pc:inkChg chg="add del mod">
          <ac:chgData name="Tim Cook" userId="d1c7cfb340f2c7ab" providerId="LiveId" clId="{79928295-FF6A-4525-AB99-74A06BEA54C5}" dt="2023-03-12T23:34:10.646" v="1287"/>
          <ac:inkMkLst>
            <pc:docMk/>
            <pc:sldMk cId="1337854187" sldId="432"/>
            <ac:inkMk id="315" creationId="{E17BC722-B97C-4946-D64A-848BA4FC51CF}"/>
          </ac:inkMkLst>
        </pc:inkChg>
        <pc:inkChg chg="add del mod">
          <ac:chgData name="Tim Cook" userId="d1c7cfb340f2c7ab" providerId="LiveId" clId="{79928295-FF6A-4525-AB99-74A06BEA54C5}" dt="2023-03-12T23:34:10.646" v="1281"/>
          <ac:inkMkLst>
            <pc:docMk/>
            <pc:sldMk cId="1337854187" sldId="432"/>
            <ac:inkMk id="318" creationId="{4BBE7665-050A-193E-A4C1-A37921E10E39}"/>
          </ac:inkMkLst>
        </pc:inkChg>
        <pc:inkChg chg="add del mod">
          <ac:chgData name="Tim Cook" userId="d1c7cfb340f2c7ab" providerId="LiveId" clId="{79928295-FF6A-4525-AB99-74A06BEA54C5}" dt="2023-03-12T23:34:10.646" v="1289"/>
          <ac:inkMkLst>
            <pc:docMk/>
            <pc:sldMk cId="1337854187" sldId="432"/>
            <ac:inkMk id="319" creationId="{F9A60C0E-BED1-4430-BC2D-95C34CBEDC28}"/>
          </ac:inkMkLst>
        </pc:inkChg>
        <pc:inkChg chg="add del mod">
          <ac:chgData name="Tim Cook" userId="d1c7cfb340f2c7ab" providerId="LiveId" clId="{79928295-FF6A-4525-AB99-74A06BEA54C5}" dt="2023-03-12T23:34:08.505" v="1279"/>
          <ac:inkMkLst>
            <pc:docMk/>
            <pc:sldMk cId="1337854187" sldId="432"/>
            <ac:inkMk id="321" creationId="{D35DC5EC-EF3D-9E95-4562-62EA2F57AF40}"/>
          </ac:inkMkLst>
        </pc:inkChg>
        <pc:inkChg chg="add del mod">
          <ac:chgData name="Tim Cook" userId="d1c7cfb340f2c7ab" providerId="LiveId" clId="{79928295-FF6A-4525-AB99-74A06BEA54C5}" dt="2023-03-12T23:34:11.087" v="1294"/>
          <ac:inkMkLst>
            <pc:docMk/>
            <pc:sldMk cId="1337854187" sldId="432"/>
            <ac:inkMk id="322" creationId="{2068D35E-AB77-EB22-B39F-D7BC8C638F24}"/>
          </ac:inkMkLst>
        </pc:inkChg>
        <pc:inkChg chg="add del mod">
          <ac:chgData name="Tim Cook" userId="d1c7cfb340f2c7ab" providerId="LiveId" clId="{79928295-FF6A-4525-AB99-74A06BEA54C5}" dt="2023-03-12T23:34:10.646" v="1290"/>
          <ac:inkMkLst>
            <pc:docMk/>
            <pc:sldMk cId="1337854187" sldId="432"/>
            <ac:inkMk id="323" creationId="{7AEC52A2-84AB-3EAF-2814-B464B960F4A6}"/>
          </ac:inkMkLst>
        </pc:inkChg>
        <pc:inkChg chg="add del mod">
          <ac:chgData name="Tim Cook" userId="d1c7cfb340f2c7ab" providerId="LiveId" clId="{79928295-FF6A-4525-AB99-74A06BEA54C5}" dt="2023-03-12T23:34:11.703" v="1296"/>
          <ac:inkMkLst>
            <pc:docMk/>
            <pc:sldMk cId="1337854187" sldId="432"/>
            <ac:inkMk id="324" creationId="{20E7DF83-AA55-0640-52A7-FEAAA66E6A8B}"/>
          </ac:inkMkLst>
        </pc:inkChg>
        <pc:inkChg chg="add del">
          <ac:chgData name="Tim Cook" userId="d1c7cfb340f2c7ab" providerId="LiveId" clId="{79928295-FF6A-4525-AB99-74A06BEA54C5}" dt="2023-03-12T23:34:22.889" v="1298"/>
          <ac:inkMkLst>
            <pc:docMk/>
            <pc:sldMk cId="1337854187" sldId="432"/>
            <ac:inkMk id="326" creationId="{A333B03D-8D9A-2F7B-A560-EA54643A2CB9}"/>
          </ac:inkMkLst>
        </pc:inkChg>
        <pc:inkChg chg="add del mod">
          <ac:chgData name="Tim Cook" userId="d1c7cfb340f2c7ab" providerId="LiveId" clId="{79928295-FF6A-4525-AB99-74A06BEA54C5}" dt="2023-03-13T00:21:23.709" v="1631"/>
          <ac:inkMkLst>
            <pc:docMk/>
            <pc:sldMk cId="1337854187" sldId="432"/>
            <ac:inkMk id="327" creationId="{A0904140-DCFF-B1E6-2DEE-73F5C6626457}"/>
          </ac:inkMkLst>
        </pc:inkChg>
        <pc:inkChg chg="add del mod">
          <ac:chgData name="Tim Cook" userId="d1c7cfb340f2c7ab" providerId="LiveId" clId="{79928295-FF6A-4525-AB99-74A06BEA54C5}" dt="2023-03-13T00:21:23.709" v="1645"/>
          <ac:inkMkLst>
            <pc:docMk/>
            <pc:sldMk cId="1337854187" sldId="432"/>
            <ac:inkMk id="328" creationId="{AA1A0DDA-BA32-D7A2-CAA4-EC8F6E804232}"/>
          </ac:inkMkLst>
        </pc:inkChg>
        <pc:inkChg chg="add del mod">
          <ac:chgData name="Tim Cook" userId="d1c7cfb340f2c7ab" providerId="LiveId" clId="{79928295-FF6A-4525-AB99-74A06BEA54C5}" dt="2023-03-13T00:21:23.709" v="1637"/>
          <ac:inkMkLst>
            <pc:docMk/>
            <pc:sldMk cId="1337854187" sldId="432"/>
            <ac:inkMk id="329" creationId="{2CFEB9FD-8311-D99E-BFB1-F57CA29997FC}"/>
          </ac:inkMkLst>
        </pc:inkChg>
        <pc:inkChg chg="add del mod">
          <ac:chgData name="Tim Cook" userId="d1c7cfb340f2c7ab" providerId="LiveId" clId="{79928295-FF6A-4525-AB99-74A06BEA54C5}" dt="2023-03-13T00:21:23.709" v="1647"/>
          <ac:inkMkLst>
            <pc:docMk/>
            <pc:sldMk cId="1337854187" sldId="432"/>
            <ac:inkMk id="330" creationId="{472C6294-2D6D-52AA-96E1-BED9B2319A57}"/>
          </ac:inkMkLst>
        </pc:inkChg>
        <pc:inkChg chg="add del mod">
          <ac:chgData name="Tim Cook" userId="d1c7cfb340f2c7ab" providerId="LiveId" clId="{79928295-FF6A-4525-AB99-74A06BEA54C5}" dt="2023-03-13T00:21:23.709" v="1636"/>
          <ac:inkMkLst>
            <pc:docMk/>
            <pc:sldMk cId="1337854187" sldId="432"/>
            <ac:inkMk id="331" creationId="{BF979879-8440-37B9-53FA-53C385ED1DB2}"/>
          </ac:inkMkLst>
        </pc:inkChg>
        <pc:inkChg chg="add del mod">
          <ac:chgData name="Tim Cook" userId="d1c7cfb340f2c7ab" providerId="LiveId" clId="{79928295-FF6A-4525-AB99-74A06BEA54C5}" dt="2023-03-13T00:21:23.709" v="1639"/>
          <ac:inkMkLst>
            <pc:docMk/>
            <pc:sldMk cId="1337854187" sldId="432"/>
            <ac:inkMk id="332" creationId="{CCDAFE07-1072-4534-B670-FA16C452A332}"/>
          </ac:inkMkLst>
        </pc:inkChg>
        <pc:inkChg chg="add del mod">
          <ac:chgData name="Tim Cook" userId="d1c7cfb340f2c7ab" providerId="LiveId" clId="{79928295-FF6A-4525-AB99-74A06BEA54C5}" dt="2023-03-13T00:21:23.709" v="1646"/>
          <ac:inkMkLst>
            <pc:docMk/>
            <pc:sldMk cId="1337854187" sldId="432"/>
            <ac:inkMk id="333" creationId="{7D53EF6A-769F-D45C-22B9-4B6F7C32F531}"/>
          </ac:inkMkLst>
        </pc:inkChg>
        <pc:inkChg chg="add del mod">
          <ac:chgData name="Tim Cook" userId="d1c7cfb340f2c7ab" providerId="LiveId" clId="{79928295-FF6A-4525-AB99-74A06BEA54C5}" dt="2023-03-13T00:21:23.709" v="1642"/>
          <ac:inkMkLst>
            <pc:docMk/>
            <pc:sldMk cId="1337854187" sldId="432"/>
            <ac:inkMk id="334" creationId="{D38C2D6C-3C77-ED04-15A8-6DFC4427CBE4}"/>
          </ac:inkMkLst>
        </pc:inkChg>
        <pc:inkChg chg="add del mod">
          <ac:chgData name="Tim Cook" userId="d1c7cfb340f2c7ab" providerId="LiveId" clId="{79928295-FF6A-4525-AB99-74A06BEA54C5}" dt="2023-03-13T00:21:23.709" v="1643"/>
          <ac:inkMkLst>
            <pc:docMk/>
            <pc:sldMk cId="1337854187" sldId="432"/>
            <ac:inkMk id="335" creationId="{420A8EF4-952F-A8E6-C696-8ECA2B8E2A88}"/>
          </ac:inkMkLst>
        </pc:inkChg>
        <pc:inkChg chg="add del mod">
          <ac:chgData name="Tim Cook" userId="d1c7cfb340f2c7ab" providerId="LiveId" clId="{79928295-FF6A-4525-AB99-74A06BEA54C5}" dt="2023-03-13T00:21:23.709" v="1628"/>
          <ac:inkMkLst>
            <pc:docMk/>
            <pc:sldMk cId="1337854187" sldId="432"/>
            <ac:inkMk id="336" creationId="{16A8DD9B-3838-118B-07AA-2D05D4386F65}"/>
          </ac:inkMkLst>
        </pc:inkChg>
        <pc:inkChg chg="add del mod">
          <ac:chgData name="Tim Cook" userId="d1c7cfb340f2c7ab" providerId="LiveId" clId="{79928295-FF6A-4525-AB99-74A06BEA54C5}" dt="2023-03-13T00:21:23.709" v="1629"/>
          <ac:inkMkLst>
            <pc:docMk/>
            <pc:sldMk cId="1337854187" sldId="432"/>
            <ac:inkMk id="338" creationId="{51007C30-928D-E92F-C8C1-271DB7153649}"/>
          </ac:inkMkLst>
        </pc:inkChg>
        <pc:inkChg chg="add del mod">
          <ac:chgData name="Tim Cook" userId="d1c7cfb340f2c7ab" providerId="LiveId" clId="{79928295-FF6A-4525-AB99-74A06BEA54C5}" dt="2023-03-13T00:21:23.709" v="1641"/>
          <ac:inkMkLst>
            <pc:docMk/>
            <pc:sldMk cId="1337854187" sldId="432"/>
            <ac:inkMk id="339" creationId="{0A17EE28-EF49-497A-F3D9-EB5EE55160F3}"/>
          </ac:inkMkLst>
        </pc:inkChg>
        <pc:inkChg chg="add del mod">
          <ac:chgData name="Tim Cook" userId="d1c7cfb340f2c7ab" providerId="LiveId" clId="{79928295-FF6A-4525-AB99-74A06BEA54C5}" dt="2023-03-12T23:35:19.266" v="1342"/>
          <ac:inkMkLst>
            <pc:docMk/>
            <pc:sldMk cId="1337854187" sldId="432"/>
            <ac:inkMk id="340" creationId="{7DE669BD-593C-5EB3-63AC-DDDD4A4CDC43}"/>
          </ac:inkMkLst>
        </pc:inkChg>
        <pc:inkChg chg="add del mod">
          <ac:chgData name="Tim Cook" userId="d1c7cfb340f2c7ab" providerId="LiveId" clId="{79928295-FF6A-4525-AB99-74A06BEA54C5}" dt="2023-03-12T23:35:19.266" v="1344"/>
          <ac:inkMkLst>
            <pc:docMk/>
            <pc:sldMk cId="1337854187" sldId="432"/>
            <ac:inkMk id="341" creationId="{2EC5687D-8BA8-88B3-9117-79CA56FB344E}"/>
          </ac:inkMkLst>
        </pc:inkChg>
        <pc:inkChg chg="add del mod">
          <ac:chgData name="Tim Cook" userId="d1c7cfb340f2c7ab" providerId="LiveId" clId="{79928295-FF6A-4525-AB99-74A06BEA54C5}" dt="2023-03-12T23:35:19.266" v="1341"/>
          <ac:inkMkLst>
            <pc:docMk/>
            <pc:sldMk cId="1337854187" sldId="432"/>
            <ac:inkMk id="342" creationId="{E0ADED0A-9C91-7054-3642-D98339A93BC7}"/>
          </ac:inkMkLst>
        </pc:inkChg>
        <pc:inkChg chg="add del mod">
          <ac:chgData name="Tim Cook" userId="d1c7cfb340f2c7ab" providerId="LiveId" clId="{79928295-FF6A-4525-AB99-74A06BEA54C5}" dt="2023-03-12T23:35:19.258" v="1339"/>
          <ac:inkMkLst>
            <pc:docMk/>
            <pc:sldMk cId="1337854187" sldId="432"/>
            <ac:inkMk id="343" creationId="{87FDC5D8-9FD0-37AE-BBF1-067C70A02490}"/>
          </ac:inkMkLst>
        </pc:inkChg>
        <pc:inkChg chg="add del mod">
          <ac:chgData name="Tim Cook" userId="d1c7cfb340f2c7ab" providerId="LiveId" clId="{79928295-FF6A-4525-AB99-74A06BEA54C5}" dt="2023-03-12T23:35:19.266" v="1343"/>
          <ac:inkMkLst>
            <pc:docMk/>
            <pc:sldMk cId="1337854187" sldId="432"/>
            <ac:inkMk id="344" creationId="{93F03248-452D-700A-A1F1-DCCE328B3864}"/>
          </ac:inkMkLst>
        </pc:inkChg>
        <pc:inkChg chg="add del mod">
          <ac:chgData name="Tim Cook" userId="d1c7cfb340f2c7ab" providerId="LiveId" clId="{79928295-FF6A-4525-AB99-74A06BEA54C5}" dt="2023-03-12T23:35:19.266" v="1345"/>
          <ac:inkMkLst>
            <pc:docMk/>
            <pc:sldMk cId="1337854187" sldId="432"/>
            <ac:inkMk id="345" creationId="{9AE918E4-EF58-239A-6D01-869B1D6D6115}"/>
          </ac:inkMkLst>
        </pc:inkChg>
        <pc:inkChg chg="add del mod">
          <ac:chgData name="Tim Cook" userId="d1c7cfb340f2c7ab" providerId="LiveId" clId="{79928295-FF6A-4525-AB99-74A06BEA54C5}" dt="2023-03-13T00:21:19.386" v="1613"/>
          <ac:inkMkLst>
            <pc:docMk/>
            <pc:sldMk cId="1337854187" sldId="432"/>
            <ac:inkMk id="346" creationId="{748FADFA-B10C-E160-24C4-4E9B5A8F7E80}"/>
          </ac:inkMkLst>
        </pc:inkChg>
        <pc:inkChg chg="add del mod">
          <ac:chgData name="Tim Cook" userId="d1c7cfb340f2c7ab" providerId="LiveId" clId="{79928295-FF6A-4525-AB99-74A06BEA54C5}" dt="2023-03-13T00:21:20.611" v="1621"/>
          <ac:inkMkLst>
            <pc:docMk/>
            <pc:sldMk cId="1337854187" sldId="432"/>
            <ac:inkMk id="347" creationId="{506241E9-2624-A9C7-FA59-E35CD29C0FF3}"/>
          </ac:inkMkLst>
        </pc:inkChg>
        <pc:inkChg chg="add del">
          <ac:chgData name="Tim Cook" userId="d1c7cfb340f2c7ab" providerId="LiveId" clId="{79928295-FF6A-4525-AB99-74A06BEA54C5}" dt="2023-03-12T23:35:13.845" v="1328"/>
          <ac:inkMkLst>
            <pc:docMk/>
            <pc:sldMk cId="1337854187" sldId="432"/>
            <ac:inkMk id="348" creationId="{93FA6525-B726-290D-B659-060A16D334E5}"/>
          </ac:inkMkLst>
        </pc:inkChg>
        <pc:inkChg chg="add del mod">
          <ac:chgData name="Tim Cook" userId="d1c7cfb340f2c7ab" providerId="LiveId" clId="{79928295-FF6A-4525-AB99-74A06BEA54C5}" dt="2023-03-12T23:35:14.100" v="1330"/>
          <ac:inkMkLst>
            <pc:docMk/>
            <pc:sldMk cId="1337854187" sldId="432"/>
            <ac:inkMk id="349" creationId="{A4D8941F-CEA9-35DF-E483-B3264E2A932B}"/>
          </ac:inkMkLst>
        </pc:inkChg>
        <pc:inkChg chg="add del">
          <ac:chgData name="Tim Cook" userId="d1c7cfb340f2c7ab" providerId="LiveId" clId="{79928295-FF6A-4525-AB99-74A06BEA54C5}" dt="2023-03-12T23:35:13.845" v="1329"/>
          <ac:inkMkLst>
            <pc:docMk/>
            <pc:sldMk cId="1337854187" sldId="432"/>
            <ac:inkMk id="350" creationId="{83C314E7-EC77-7940-B514-672C78C8080C}"/>
          </ac:inkMkLst>
        </pc:inkChg>
        <pc:inkChg chg="add del mod">
          <ac:chgData name="Tim Cook" userId="d1c7cfb340f2c7ab" providerId="LiveId" clId="{79928295-FF6A-4525-AB99-74A06BEA54C5}" dt="2023-03-13T00:21:19.685" v="1614"/>
          <ac:inkMkLst>
            <pc:docMk/>
            <pc:sldMk cId="1337854187" sldId="432"/>
            <ac:inkMk id="352" creationId="{ABD99424-F3DC-EC09-E7B9-9FA51EB4A326}"/>
          </ac:inkMkLst>
        </pc:inkChg>
        <pc:inkChg chg="add del mod">
          <ac:chgData name="Tim Cook" userId="d1c7cfb340f2c7ab" providerId="LiveId" clId="{79928295-FF6A-4525-AB99-74A06BEA54C5}" dt="2023-03-13T00:21:19.685" v="1616"/>
          <ac:inkMkLst>
            <pc:docMk/>
            <pc:sldMk cId="1337854187" sldId="432"/>
            <ac:inkMk id="353" creationId="{F5BD6ADB-8815-636C-6D78-56AEB927C53C}"/>
          </ac:inkMkLst>
        </pc:inkChg>
        <pc:inkChg chg="add del mod">
          <ac:chgData name="Tim Cook" userId="d1c7cfb340f2c7ab" providerId="LiveId" clId="{79928295-FF6A-4525-AB99-74A06BEA54C5}" dt="2023-03-13T00:21:20.595" v="1620"/>
          <ac:inkMkLst>
            <pc:docMk/>
            <pc:sldMk cId="1337854187" sldId="432"/>
            <ac:inkMk id="354" creationId="{F3596852-92A2-0F31-0D04-5F40222A01E8}"/>
          </ac:inkMkLst>
        </pc:inkChg>
        <pc:inkChg chg="add del mod">
          <ac:chgData name="Tim Cook" userId="d1c7cfb340f2c7ab" providerId="LiveId" clId="{79928295-FF6A-4525-AB99-74A06BEA54C5}" dt="2023-03-13T00:21:20.611" v="1622"/>
          <ac:inkMkLst>
            <pc:docMk/>
            <pc:sldMk cId="1337854187" sldId="432"/>
            <ac:inkMk id="355" creationId="{4D705DF0-BB9C-9974-039C-E70ACC6B9CFF}"/>
          </ac:inkMkLst>
        </pc:inkChg>
        <pc:inkChg chg="add del mod">
          <ac:chgData name="Tim Cook" userId="d1c7cfb340f2c7ab" providerId="LiveId" clId="{79928295-FF6A-4525-AB99-74A06BEA54C5}" dt="2023-03-13T00:21:19.685" v="1619"/>
          <ac:inkMkLst>
            <pc:docMk/>
            <pc:sldMk cId="1337854187" sldId="432"/>
            <ac:inkMk id="356" creationId="{7B2FF4DF-0696-BD72-751A-786E627C1634}"/>
          </ac:inkMkLst>
        </pc:inkChg>
        <pc:inkChg chg="add del mod">
          <ac:chgData name="Tim Cook" userId="d1c7cfb340f2c7ab" providerId="LiveId" clId="{79928295-FF6A-4525-AB99-74A06BEA54C5}" dt="2023-03-13T00:21:19.685" v="1618"/>
          <ac:inkMkLst>
            <pc:docMk/>
            <pc:sldMk cId="1337854187" sldId="432"/>
            <ac:inkMk id="357" creationId="{5A12D33D-2C93-0BF5-E291-E11415C21727}"/>
          </ac:inkMkLst>
        </pc:inkChg>
        <pc:inkChg chg="add del mod">
          <ac:chgData name="Tim Cook" userId="d1c7cfb340f2c7ab" providerId="LiveId" clId="{79928295-FF6A-4525-AB99-74A06BEA54C5}" dt="2023-03-13T00:21:19.685" v="1615"/>
          <ac:inkMkLst>
            <pc:docMk/>
            <pc:sldMk cId="1337854187" sldId="432"/>
            <ac:inkMk id="358" creationId="{1740C94D-78F1-7BDF-33B2-554B5CF70A16}"/>
          </ac:inkMkLst>
        </pc:inkChg>
        <pc:inkChg chg="add del mod">
          <ac:chgData name="Tim Cook" userId="d1c7cfb340f2c7ab" providerId="LiveId" clId="{79928295-FF6A-4525-AB99-74A06BEA54C5}" dt="2023-03-13T00:21:21.231" v="1626"/>
          <ac:inkMkLst>
            <pc:docMk/>
            <pc:sldMk cId="1337854187" sldId="432"/>
            <ac:inkMk id="360" creationId="{DFADEC2F-E147-12AC-ECB8-A47C2F3E1690}"/>
          </ac:inkMkLst>
        </pc:inkChg>
        <pc:inkChg chg="add del mod">
          <ac:chgData name="Tim Cook" userId="d1c7cfb340f2c7ab" providerId="LiveId" clId="{79928295-FF6A-4525-AB99-74A06BEA54C5}" dt="2023-03-13T00:21:21.231" v="1627"/>
          <ac:inkMkLst>
            <pc:docMk/>
            <pc:sldMk cId="1337854187" sldId="432"/>
            <ac:inkMk id="361" creationId="{D0FBEA4C-6801-2D6B-1F8E-8062C5999C1A}"/>
          </ac:inkMkLst>
        </pc:inkChg>
        <pc:inkChg chg="add del mod">
          <ac:chgData name="Tim Cook" userId="d1c7cfb340f2c7ab" providerId="LiveId" clId="{79928295-FF6A-4525-AB99-74A06BEA54C5}" dt="2023-03-13T00:21:23.709" v="1633"/>
          <ac:inkMkLst>
            <pc:docMk/>
            <pc:sldMk cId="1337854187" sldId="432"/>
            <ac:inkMk id="362" creationId="{1812AE63-17EA-1E38-85DE-264EE3A271CE}"/>
          </ac:inkMkLst>
        </pc:inkChg>
        <pc:inkChg chg="add del mod">
          <ac:chgData name="Tim Cook" userId="d1c7cfb340f2c7ab" providerId="LiveId" clId="{79928295-FF6A-4525-AB99-74A06BEA54C5}" dt="2023-03-13T00:21:21.173" v="1623"/>
          <ac:inkMkLst>
            <pc:docMk/>
            <pc:sldMk cId="1337854187" sldId="432"/>
            <ac:inkMk id="363" creationId="{C137CCAB-5138-1ADC-C3DF-35C932956EFD}"/>
          </ac:inkMkLst>
        </pc:inkChg>
        <pc:inkChg chg="add del mod">
          <ac:chgData name="Tim Cook" userId="d1c7cfb340f2c7ab" providerId="LiveId" clId="{79928295-FF6A-4525-AB99-74A06BEA54C5}" dt="2023-03-13T00:21:21.173" v="1625"/>
          <ac:inkMkLst>
            <pc:docMk/>
            <pc:sldMk cId="1337854187" sldId="432"/>
            <ac:inkMk id="364" creationId="{A0FEB350-4EFB-184C-4CF5-D3963FCED6D3}"/>
          </ac:inkMkLst>
        </pc:inkChg>
        <pc:inkChg chg="add del mod">
          <ac:chgData name="Tim Cook" userId="d1c7cfb340f2c7ab" providerId="LiveId" clId="{79928295-FF6A-4525-AB99-74A06BEA54C5}" dt="2023-03-13T00:21:23.709" v="1640"/>
          <ac:inkMkLst>
            <pc:docMk/>
            <pc:sldMk cId="1337854187" sldId="432"/>
            <ac:inkMk id="365" creationId="{EF8FB07D-95A4-B9CC-B688-DD7243284690}"/>
          </ac:inkMkLst>
        </pc:inkChg>
        <pc:inkChg chg="add del mod">
          <ac:chgData name="Tim Cook" userId="d1c7cfb340f2c7ab" providerId="LiveId" clId="{79928295-FF6A-4525-AB99-74A06BEA54C5}" dt="2023-03-13T00:21:26.605" v="1658"/>
          <ac:inkMkLst>
            <pc:docMk/>
            <pc:sldMk cId="1337854187" sldId="432"/>
            <ac:inkMk id="366" creationId="{3E226143-2010-94A2-0323-F4D448106B5E}"/>
          </ac:inkMkLst>
        </pc:inkChg>
        <pc:inkChg chg="add del">
          <ac:chgData name="Tim Cook" userId="d1c7cfb340f2c7ab" providerId="LiveId" clId="{79928295-FF6A-4525-AB99-74A06BEA54C5}" dt="2023-03-12T23:35:33.635" v="1365"/>
          <ac:inkMkLst>
            <pc:docMk/>
            <pc:sldMk cId="1337854187" sldId="432"/>
            <ac:inkMk id="368" creationId="{0A941B5E-4C24-8797-1119-6E74E07CA2EB}"/>
          </ac:inkMkLst>
        </pc:inkChg>
        <pc:inkChg chg="add del">
          <ac:chgData name="Tim Cook" userId="d1c7cfb340f2c7ab" providerId="LiveId" clId="{79928295-FF6A-4525-AB99-74A06BEA54C5}" dt="2023-03-12T23:35:33.635" v="1366"/>
          <ac:inkMkLst>
            <pc:docMk/>
            <pc:sldMk cId="1337854187" sldId="432"/>
            <ac:inkMk id="369" creationId="{A5725185-56F3-991E-AB6A-FBD05658A2BF}"/>
          </ac:inkMkLst>
        </pc:inkChg>
        <pc:inkChg chg="add del">
          <ac:chgData name="Tim Cook" userId="d1c7cfb340f2c7ab" providerId="LiveId" clId="{79928295-FF6A-4525-AB99-74A06BEA54C5}" dt="2023-03-12T23:35:33.635" v="1367"/>
          <ac:inkMkLst>
            <pc:docMk/>
            <pc:sldMk cId="1337854187" sldId="432"/>
            <ac:inkMk id="370" creationId="{D9104AE8-0807-62B7-061C-3209752F78C5}"/>
          </ac:inkMkLst>
        </pc:inkChg>
        <pc:inkChg chg="add del mod">
          <ac:chgData name="Tim Cook" userId="d1c7cfb340f2c7ab" providerId="LiveId" clId="{79928295-FF6A-4525-AB99-74A06BEA54C5}" dt="2023-03-13T00:21:27.972" v="1660"/>
          <ac:inkMkLst>
            <pc:docMk/>
            <pc:sldMk cId="1337854187" sldId="432"/>
            <ac:inkMk id="371" creationId="{75E2E812-1DF6-FA23-5216-59B539FF742F}"/>
          </ac:inkMkLst>
        </pc:inkChg>
        <pc:inkChg chg="add del mod">
          <ac:chgData name="Tim Cook" userId="d1c7cfb340f2c7ab" providerId="LiveId" clId="{79928295-FF6A-4525-AB99-74A06BEA54C5}" dt="2023-03-13T00:21:27.972" v="1662"/>
          <ac:inkMkLst>
            <pc:docMk/>
            <pc:sldMk cId="1337854187" sldId="432"/>
            <ac:inkMk id="372" creationId="{220BFE8B-E43D-7A2F-08C7-1A9CD9CD0403}"/>
          </ac:inkMkLst>
        </pc:inkChg>
        <pc:inkChg chg="add del mod">
          <ac:chgData name="Tim Cook" userId="d1c7cfb340f2c7ab" providerId="LiveId" clId="{79928295-FF6A-4525-AB99-74A06BEA54C5}" dt="2023-03-13T00:21:27.980" v="1665"/>
          <ac:inkMkLst>
            <pc:docMk/>
            <pc:sldMk cId="1337854187" sldId="432"/>
            <ac:inkMk id="373" creationId="{DA308964-9443-4DEA-2943-9065CE7CD3D0}"/>
          </ac:inkMkLst>
        </pc:inkChg>
        <pc:inkChg chg="add del mod">
          <ac:chgData name="Tim Cook" userId="d1c7cfb340f2c7ab" providerId="LiveId" clId="{79928295-FF6A-4525-AB99-74A06BEA54C5}" dt="2023-03-13T00:21:29.431" v="1671"/>
          <ac:inkMkLst>
            <pc:docMk/>
            <pc:sldMk cId="1337854187" sldId="432"/>
            <ac:inkMk id="374" creationId="{DEF0FEE4-DD1C-FF4F-B65D-E0BB9F37DD36}"/>
          </ac:inkMkLst>
        </pc:inkChg>
        <pc:inkChg chg="add del mod">
          <ac:chgData name="Tim Cook" userId="d1c7cfb340f2c7ab" providerId="LiveId" clId="{79928295-FF6A-4525-AB99-74A06BEA54C5}" dt="2023-03-13T00:21:29.431" v="1670"/>
          <ac:inkMkLst>
            <pc:docMk/>
            <pc:sldMk cId="1337854187" sldId="432"/>
            <ac:inkMk id="375" creationId="{93059C1A-2F5F-BA00-F8CB-C706CE14A30B}"/>
          </ac:inkMkLst>
        </pc:inkChg>
        <pc:inkChg chg="add del mod">
          <ac:chgData name="Tim Cook" userId="d1c7cfb340f2c7ab" providerId="LiveId" clId="{79928295-FF6A-4525-AB99-74A06BEA54C5}" dt="2023-03-13T00:21:23.709" v="1634"/>
          <ac:inkMkLst>
            <pc:docMk/>
            <pc:sldMk cId="1337854187" sldId="432"/>
            <ac:inkMk id="377" creationId="{638C93D6-6DFE-8C35-8108-65F14435C904}"/>
          </ac:inkMkLst>
        </pc:inkChg>
        <pc:inkChg chg="add del mod">
          <ac:chgData name="Tim Cook" userId="d1c7cfb340f2c7ab" providerId="LiveId" clId="{79928295-FF6A-4525-AB99-74A06BEA54C5}" dt="2023-03-13T00:21:23.709" v="1630"/>
          <ac:inkMkLst>
            <pc:docMk/>
            <pc:sldMk cId="1337854187" sldId="432"/>
            <ac:inkMk id="378" creationId="{79B6E006-3393-E49A-C21F-8ED6B76A9C52}"/>
          </ac:inkMkLst>
        </pc:inkChg>
        <pc:inkChg chg="add del mod">
          <ac:chgData name="Tim Cook" userId="d1c7cfb340f2c7ab" providerId="LiveId" clId="{79928295-FF6A-4525-AB99-74A06BEA54C5}" dt="2023-03-13T00:21:23.709" v="1638"/>
          <ac:inkMkLst>
            <pc:docMk/>
            <pc:sldMk cId="1337854187" sldId="432"/>
            <ac:inkMk id="379" creationId="{7821B6A7-4147-9274-02F8-5BB04C5E7B48}"/>
          </ac:inkMkLst>
        </pc:inkChg>
        <pc:inkChg chg="add del mod">
          <ac:chgData name="Tim Cook" userId="d1c7cfb340f2c7ab" providerId="LiveId" clId="{79928295-FF6A-4525-AB99-74A06BEA54C5}" dt="2023-03-13T00:21:24.483" v="1648"/>
          <ac:inkMkLst>
            <pc:docMk/>
            <pc:sldMk cId="1337854187" sldId="432"/>
            <ac:inkMk id="380" creationId="{5DAD948C-5C4F-13C9-7FE5-E1203D92A6F3}"/>
          </ac:inkMkLst>
        </pc:inkChg>
        <pc:inkChg chg="add del mod">
          <ac:chgData name="Tim Cook" userId="d1c7cfb340f2c7ab" providerId="LiveId" clId="{79928295-FF6A-4525-AB99-74A06BEA54C5}" dt="2023-03-13T00:21:23.709" v="1632"/>
          <ac:inkMkLst>
            <pc:docMk/>
            <pc:sldMk cId="1337854187" sldId="432"/>
            <ac:inkMk id="381" creationId="{B3B42953-0D49-F5DC-6C78-11C34DA4AB53}"/>
          </ac:inkMkLst>
        </pc:inkChg>
        <pc:inkChg chg="add del mod">
          <ac:chgData name="Tim Cook" userId="d1c7cfb340f2c7ab" providerId="LiveId" clId="{79928295-FF6A-4525-AB99-74A06BEA54C5}" dt="2023-03-13T00:21:23.709" v="1644"/>
          <ac:inkMkLst>
            <pc:docMk/>
            <pc:sldMk cId="1337854187" sldId="432"/>
            <ac:inkMk id="382" creationId="{D361DE2C-29C4-8328-BA03-B810E2E327E5}"/>
          </ac:inkMkLst>
        </pc:inkChg>
        <pc:inkChg chg="add del mod">
          <ac:chgData name="Tim Cook" userId="d1c7cfb340f2c7ab" providerId="LiveId" clId="{79928295-FF6A-4525-AB99-74A06BEA54C5}" dt="2023-03-13T00:21:26.051" v="1657"/>
          <ac:inkMkLst>
            <pc:docMk/>
            <pc:sldMk cId="1337854187" sldId="432"/>
            <ac:inkMk id="384" creationId="{5984578F-7A3C-9B58-69B6-817D9CDE68FB}"/>
          </ac:inkMkLst>
        </pc:inkChg>
        <pc:inkChg chg="add del mod">
          <ac:chgData name="Tim Cook" userId="d1c7cfb340f2c7ab" providerId="LiveId" clId="{79928295-FF6A-4525-AB99-74A06BEA54C5}" dt="2023-03-13T00:21:26.051" v="1656"/>
          <ac:inkMkLst>
            <pc:docMk/>
            <pc:sldMk cId="1337854187" sldId="432"/>
            <ac:inkMk id="385" creationId="{1745597F-1751-9862-8D57-A49CFEA45155}"/>
          </ac:inkMkLst>
        </pc:inkChg>
        <pc:inkChg chg="add del mod">
          <ac:chgData name="Tim Cook" userId="d1c7cfb340f2c7ab" providerId="LiveId" clId="{79928295-FF6A-4525-AB99-74A06BEA54C5}" dt="2023-03-13T00:21:24.483" v="1649"/>
          <ac:inkMkLst>
            <pc:docMk/>
            <pc:sldMk cId="1337854187" sldId="432"/>
            <ac:inkMk id="386" creationId="{F974A9AF-521F-8454-20F2-4631F0D715C0}"/>
          </ac:inkMkLst>
        </pc:inkChg>
        <pc:inkChg chg="add del mod">
          <ac:chgData name="Tim Cook" userId="d1c7cfb340f2c7ab" providerId="LiveId" clId="{79928295-FF6A-4525-AB99-74A06BEA54C5}" dt="2023-03-13T00:21:24.483" v="1651"/>
          <ac:inkMkLst>
            <pc:docMk/>
            <pc:sldMk cId="1337854187" sldId="432"/>
            <ac:inkMk id="387" creationId="{F0B90A34-B8F3-21E7-B75D-952F2701FCFB}"/>
          </ac:inkMkLst>
        </pc:inkChg>
        <pc:inkChg chg="add del mod">
          <ac:chgData name="Tim Cook" userId="d1c7cfb340f2c7ab" providerId="LiveId" clId="{79928295-FF6A-4525-AB99-74A06BEA54C5}" dt="2023-03-13T00:21:25.370" v="1653"/>
          <ac:inkMkLst>
            <pc:docMk/>
            <pc:sldMk cId="1337854187" sldId="432"/>
            <ac:inkMk id="388" creationId="{4E0C4AB1-A474-3378-E88E-80A1C71B0680}"/>
          </ac:inkMkLst>
        </pc:inkChg>
        <pc:inkChg chg="add del mod">
          <ac:chgData name="Tim Cook" userId="d1c7cfb340f2c7ab" providerId="LiveId" clId="{79928295-FF6A-4525-AB99-74A06BEA54C5}" dt="2023-03-13T00:21:25.370" v="1654"/>
          <ac:inkMkLst>
            <pc:docMk/>
            <pc:sldMk cId="1337854187" sldId="432"/>
            <ac:inkMk id="389" creationId="{07403EE4-4319-F2AB-F656-1D20574EFEB8}"/>
          </ac:inkMkLst>
        </pc:inkChg>
        <pc:inkChg chg="add del mod">
          <ac:chgData name="Tim Cook" userId="d1c7cfb340f2c7ab" providerId="LiveId" clId="{79928295-FF6A-4525-AB99-74A06BEA54C5}" dt="2023-03-13T00:21:25.370" v="1652"/>
          <ac:inkMkLst>
            <pc:docMk/>
            <pc:sldMk cId="1337854187" sldId="432"/>
            <ac:inkMk id="390" creationId="{6D5881FE-31BC-3A73-3017-A167FADF5DF6}"/>
          </ac:inkMkLst>
        </pc:inkChg>
        <pc:inkChg chg="add del mod">
          <ac:chgData name="Tim Cook" userId="d1c7cfb340f2c7ab" providerId="LiveId" clId="{79928295-FF6A-4525-AB99-74A06BEA54C5}" dt="2023-03-12T23:36:50.241" v="1423"/>
          <ac:inkMkLst>
            <pc:docMk/>
            <pc:sldMk cId="1337854187" sldId="432"/>
            <ac:inkMk id="392" creationId="{2D43A95B-CBA5-A0E0-C278-B33F46DD49D5}"/>
          </ac:inkMkLst>
        </pc:inkChg>
        <pc:inkChg chg="add del mod">
          <ac:chgData name="Tim Cook" userId="d1c7cfb340f2c7ab" providerId="LiveId" clId="{79928295-FF6A-4525-AB99-74A06BEA54C5}" dt="2023-03-12T23:36:50.241" v="1425"/>
          <ac:inkMkLst>
            <pc:docMk/>
            <pc:sldMk cId="1337854187" sldId="432"/>
            <ac:inkMk id="393" creationId="{44065DD4-834C-0FF3-E83A-CCB589915CC5}"/>
          </ac:inkMkLst>
        </pc:inkChg>
        <pc:inkChg chg="add del mod">
          <ac:chgData name="Tim Cook" userId="d1c7cfb340f2c7ab" providerId="LiveId" clId="{79928295-FF6A-4525-AB99-74A06BEA54C5}" dt="2023-03-12T23:36:48.025" v="1414"/>
          <ac:inkMkLst>
            <pc:docMk/>
            <pc:sldMk cId="1337854187" sldId="432"/>
            <ac:inkMk id="395" creationId="{FF2ACBBA-08A2-B03C-F069-4BCEB5E5F5E3}"/>
          </ac:inkMkLst>
        </pc:inkChg>
        <pc:inkChg chg="add del mod">
          <ac:chgData name="Tim Cook" userId="d1c7cfb340f2c7ab" providerId="LiveId" clId="{79928295-FF6A-4525-AB99-74A06BEA54C5}" dt="2023-03-12T23:36:50.241" v="1426"/>
          <ac:inkMkLst>
            <pc:docMk/>
            <pc:sldMk cId="1337854187" sldId="432"/>
            <ac:inkMk id="396" creationId="{08D491E5-604F-6F11-C685-0C6E8200ACB3}"/>
          </ac:inkMkLst>
        </pc:inkChg>
        <pc:inkChg chg="add del mod">
          <ac:chgData name="Tim Cook" userId="d1c7cfb340f2c7ab" providerId="LiveId" clId="{79928295-FF6A-4525-AB99-74A06BEA54C5}" dt="2023-03-12T23:36:48.025" v="1420"/>
          <ac:inkMkLst>
            <pc:docMk/>
            <pc:sldMk cId="1337854187" sldId="432"/>
            <ac:inkMk id="397" creationId="{BC4F541B-5DE7-DFD9-C224-15F13036FA9D}"/>
          </ac:inkMkLst>
        </pc:inkChg>
        <pc:inkChg chg="add del mod">
          <ac:chgData name="Tim Cook" userId="d1c7cfb340f2c7ab" providerId="LiveId" clId="{79928295-FF6A-4525-AB99-74A06BEA54C5}" dt="2023-03-12T23:36:48.025" v="1416"/>
          <ac:inkMkLst>
            <pc:docMk/>
            <pc:sldMk cId="1337854187" sldId="432"/>
            <ac:inkMk id="398" creationId="{4CBD677F-758E-95F4-73F7-852039A2BC6F}"/>
          </ac:inkMkLst>
        </pc:inkChg>
        <pc:inkChg chg="add del mod">
          <ac:chgData name="Tim Cook" userId="d1c7cfb340f2c7ab" providerId="LiveId" clId="{79928295-FF6A-4525-AB99-74A06BEA54C5}" dt="2023-03-12T23:36:48.025" v="1413"/>
          <ac:inkMkLst>
            <pc:docMk/>
            <pc:sldMk cId="1337854187" sldId="432"/>
            <ac:inkMk id="399" creationId="{0DF60B03-ABF8-F95B-8022-EB0CE7351DF8}"/>
          </ac:inkMkLst>
        </pc:inkChg>
        <pc:inkChg chg="add del mod">
          <ac:chgData name="Tim Cook" userId="d1c7cfb340f2c7ab" providerId="LiveId" clId="{79928295-FF6A-4525-AB99-74A06BEA54C5}" dt="2023-03-12T23:36:50.241" v="1424"/>
          <ac:inkMkLst>
            <pc:docMk/>
            <pc:sldMk cId="1337854187" sldId="432"/>
            <ac:inkMk id="400" creationId="{CB359F27-5661-3FFF-E999-FD243912208E}"/>
          </ac:inkMkLst>
        </pc:inkChg>
        <pc:inkChg chg="add del mod">
          <ac:chgData name="Tim Cook" userId="d1c7cfb340f2c7ab" providerId="LiveId" clId="{79928295-FF6A-4525-AB99-74A06BEA54C5}" dt="2023-03-12T23:36:48.025" v="1412"/>
          <ac:inkMkLst>
            <pc:docMk/>
            <pc:sldMk cId="1337854187" sldId="432"/>
            <ac:inkMk id="401" creationId="{F251A7A5-6A0C-E2FC-7A66-53C78F50DFD9}"/>
          </ac:inkMkLst>
        </pc:inkChg>
        <pc:inkChg chg="add del mod">
          <ac:chgData name="Tim Cook" userId="d1c7cfb340f2c7ab" providerId="LiveId" clId="{79928295-FF6A-4525-AB99-74A06BEA54C5}" dt="2023-03-12T23:36:50.241" v="1421"/>
          <ac:inkMkLst>
            <pc:docMk/>
            <pc:sldMk cId="1337854187" sldId="432"/>
            <ac:inkMk id="402" creationId="{FF4A6763-E6FA-9563-B569-661317674B75}"/>
          </ac:inkMkLst>
        </pc:inkChg>
        <pc:inkChg chg="add del mod">
          <ac:chgData name="Tim Cook" userId="d1c7cfb340f2c7ab" providerId="LiveId" clId="{79928295-FF6A-4525-AB99-74A06BEA54C5}" dt="2023-03-12T23:36:46.568" v="1411"/>
          <ac:inkMkLst>
            <pc:docMk/>
            <pc:sldMk cId="1337854187" sldId="432"/>
            <ac:inkMk id="403" creationId="{19D159F0-BCAA-9DB1-477F-11769CD7CD9B}"/>
          </ac:inkMkLst>
        </pc:inkChg>
        <pc:inkChg chg="add del mod">
          <ac:chgData name="Tim Cook" userId="d1c7cfb340f2c7ab" providerId="LiveId" clId="{79928295-FF6A-4525-AB99-74A06BEA54C5}" dt="2023-03-12T23:36:50.241" v="1422"/>
          <ac:inkMkLst>
            <pc:docMk/>
            <pc:sldMk cId="1337854187" sldId="432"/>
            <ac:inkMk id="404" creationId="{E03EB9F9-4327-79CB-C2C6-241E436DFF46}"/>
          </ac:inkMkLst>
        </pc:inkChg>
        <pc:inkChg chg="add del mod">
          <ac:chgData name="Tim Cook" userId="d1c7cfb340f2c7ab" providerId="LiveId" clId="{79928295-FF6A-4525-AB99-74A06BEA54C5}" dt="2023-03-12T23:36:48.025" v="1419"/>
          <ac:inkMkLst>
            <pc:docMk/>
            <pc:sldMk cId="1337854187" sldId="432"/>
            <ac:inkMk id="405" creationId="{BFABC8ED-5D7D-A1D4-0E85-E7F2EE640619}"/>
          </ac:inkMkLst>
        </pc:inkChg>
        <pc:inkChg chg="add del mod">
          <ac:chgData name="Tim Cook" userId="d1c7cfb340f2c7ab" providerId="LiveId" clId="{79928295-FF6A-4525-AB99-74A06BEA54C5}" dt="2023-03-12T23:36:48.025" v="1417"/>
          <ac:inkMkLst>
            <pc:docMk/>
            <pc:sldMk cId="1337854187" sldId="432"/>
            <ac:inkMk id="406" creationId="{3FD3A947-AD41-4C33-375F-89EBDC7DB159}"/>
          </ac:inkMkLst>
        </pc:inkChg>
        <pc:inkChg chg="add del mod">
          <ac:chgData name="Tim Cook" userId="d1c7cfb340f2c7ab" providerId="LiveId" clId="{79928295-FF6A-4525-AB99-74A06BEA54C5}" dt="2023-03-13T00:21:17.599" v="1607"/>
          <ac:inkMkLst>
            <pc:docMk/>
            <pc:sldMk cId="1337854187" sldId="432"/>
            <ac:inkMk id="409" creationId="{2F7F9D78-BD8A-FED5-D35F-3E8761D9D6B5}"/>
          </ac:inkMkLst>
        </pc:inkChg>
        <pc:inkChg chg="add del mod">
          <ac:chgData name="Tim Cook" userId="d1c7cfb340f2c7ab" providerId="LiveId" clId="{79928295-FF6A-4525-AB99-74A06BEA54C5}" dt="2023-03-13T00:21:17.599" v="1602"/>
          <ac:inkMkLst>
            <pc:docMk/>
            <pc:sldMk cId="1337854187" sldId="432"/>
            <ac:inkMk id="410" creationId="{4290FB40-708D-510B-E217-F919537F5789}"/>
          </ac:inkMkLst>
        </pc:inkChg>
        <pc:inkChg chg="add del mod">
          <ac:chgData name="Tim Cook" userId="d1c7cfb340f2c7ab" providerId="LiveId" clId="{79928295-FF6A-4525-AB99-74A06BEA54C5}" dt="2023-03-13T00:21:17.599" v="1604"/>
          <ac:inkMkLst>
            <pc:docMk/>
            <pc:sldMk cId="1337854187" sldId="432"/>
            <ac:inkMk id="411" creationId="{AF62E96C-7001-02F0-780F-4C316C9B1D5C}"/>
          </ac:inkMkLst>
        </pc:inkChg>
        <pc:inkChg chg="add del mod">
          <ac:chgData name="Tim Cook" userId="d1c7cfb340f2c7ab" providerId="LiveId" clId="{79928295-FF6A-4525-AB99-74A06BEA54C5}" dt="2023-03-13T00:21:17.599" v="1605"/>
          <ac:inkMkLst>
            <pc:docMk/>
            <pc:sldMk cId="1337854187" sldId="432"/>
            <ac:inkMk id="412" creationId="{57F351FD-163B-B42A-68CA-1E912DD8523C}"/>
          </ac:inkMkLst>
        </pc:inkChg>
        <pc:inkChg chg="add del mod">
          <ac:chgData name="Tim Cook" userId="d1c7cfb340f2c7ab" providerId="LiveId" clId="{79928295-FF6A-4525-AB99-74A06BEA54C5}" dt="2023-03-13T00:21:17.599" v="1606"/>
          <ac:inkMkLst>
            <pc:docMk/>
            <pc:sldMk cId="1337854187" sldId="432"/>
            <ac:inkMk id="413" creationId="{20924EF8-107E-4400-8059-9EFDBA962618}"/>
          </ac:inkMkLst>
        </pc:inkChg>
        <pc:inkChg chg="add del mod">
          <ac:chgData name="Tim Cook" userId="d1c7cfb340f2c7ab" providerId="LiveId" clId="{79928295-FF6A-4525-AB99-74A06BEA54C5}" dt="2023-03-13T00:21:17.599" v="1610"/>
          <ac:inkMkLst>
            <pc:docMk/>
            <pc:sldMk cId="1337854187" sldId="432"/>
            <ac:inkMk id="414" creationId="{1EEFBB81-D533-6C73-4C84-0DF613FCC3F9}"/>
          </ac:inkMkLst>
        </pc:inkChg>
        <pc:inkChg chg="add del">
          <ac:chgData name="Tim Cook" userId="d1c7cfb340f2c7ab" providerId="LiveId" clId="{79928295-FF6A-4525-AB99-74A06BEA54C5}" dt="2023-03-12T23:37:01.105" v="1445"/>
          <ac:inkMkLst>
            <pc:docMk/>
            <pc:sldMk cId="1337854187" sldId="432"/>
            <ac:inkMk id="415" creationId="{B0F27693-23BC-8643-D447-B3C34319319F}"/>
          </ac:inkMkLst>
        </pc:inkChg>
        <pc:inkChg chg="add del">
          <ac:chgData name="Tim Cook" userId="d1c7cfb340f2c7ab" providerId="LiveId" clId="{79928295-FF6A-4525-AB99-74A06BEA54C5}" dt="2023-03-12T23:37:00.590" v="1443"/>
          <ac:inkMkLst>
            <pc:docMk/>
            <pc:sldMk cId="1337854187" sldId="432"/>
            <ac:inkMk id="416" creationId="{50D1C9DB-BC76-FFBC-F8FA-1E0374E32379}"/>
          </ac:inkMkLst>
        </pc:inkChg>
        <pc:inkChg chg="add del">
          <ac:chgData name="Tim Cook" userId="d1c7cfb340f2c7ab" providerId="LiveId" clId="{79928295-FF6A-4525-AB99-74A06BEA54C5}" dt="2023-03-12T23:37:01.105" v="1444"/>
          <ac:inkMkLst>
            <pc:docMk/>
            <pc:sldMk cId="1337854187" sldId="432"/>
            <ac:inkMk id="417" creationId="{864080C6-B0A1-B94A-338E-FBCD4DCB2574}"/>
          </ac:inkMkLst>
        </pc:inkChg>
        <pc:inkChg chg="add del mod">
          <ac:chgData name="Tim Cook" userId="d1c7cfb340f2c7ab" providerId="LiveId" clId="{79928295-FF6A-4525-AB99-74A06BEA54C5}" dt="2023-03-12T23:37:07.303" v="1451"/>
          <ac:inkMkLst>
            <pc:docMk/>
            <pc:sldMk cId="1337854187" sldId="432"/>
            <ac:inkMk id="418" creationId="{6DDDF23E-B9BF-08D3-22DB-064D58476473}"/>
          </ac:inkMkLst>
        </pc:inkChg>
        <pc:inkChg chg="add del mod">
          <ac:chgData name="Tim Cook" userId="d1c7cfb340f2c7ab" providerId="LiveId" clId="{79928295-FF6A-4525-AB99-74A06BEA54C5}" dt="2023-03-13T00:21:17.599" v="1603"/>
          <ac:inkMkLst>
            <pc:docMk/>
            <pc:sldMk cId="1337854187" sldId="432"/>
            <ac:inkMk id="419" creationId="{2358137B-C38F-589A-E3D8-C145DB21AFEA}"/>
          </ac:inkMkLst>
        </pc:inkChg>
        <pc:inkChg chg="add del mod">
          <ac:chgData name="Tim Cook" userId="d1c7cfb340f2c7ab" providerId="LiveId" clId="{79928295-FF6A-4525-AB99-74A06BEA54C5}" dt="2023-03-13T00:21:17.599" v="1611"/>
          <ac:inkMkLst>
            <pc:docMk/>
            <pc:sldMk cId="1337854187" sldId="432"/>
            <ac:inkMk id="420" creationId="{CCDE129C-697F-9292-B0D0-FCC6D03B4D13}"/>
          </ac:inkMkLst>
        </pc:inkChg>
        <pc:inkChg chg="add del mod">
          <ac:chgData name="Tim Cook" userId="d1c7cfb340f2c7ab" providerId="LiveId" clId="{79928295-FF6A-4525-AB99-74A06BEA54C5}" dt="2023-03-13T00:21:16.538" v="1568"/>
          <ac:inkMkLst>
            <pc:docMk/>
            <pc:sldMk cId="1337854187" sldId="432"/>
            <ac:inkMk id="421" creationId="{AFFD84EB-3F1A-8B9F-F809-F5CCA4830F34}"/>
          </ac:inkMkLst>
        </pc:inkChg>
        <pc:inkChg chg="add del mod">
          <ac:chgData name="Tim Cook" userId="d1c7cfb340f2c7ab" providerId="LiveId" clId="{79928295-FF6A-4525-AB99-74A06BEA54C5}" dt="2023-03-13T00:21:16.538" v="1571"/>
          <ac:inkMkLst>
            <pc:docMk/>
            <pc:sldMk cId="1337854187" sldId="432"/>
            <ac:inkMk id="422" creationId="{60828F77-412A-DD22-F832-7B7227BF0CB0}"/>
          </ac:inkMkLst>
        </pc:inkChg>
        <pc:inkChg chg="add del mod">
          <ac:chgData name="Tim Cook" userId="d1c7cfb340f2c7ab" providerId="LiveId" clId="{79928295-FF6A-4525-AB99-74A06BEA54C5}" dt="2023-03-13T00:21:16.538" v="1578"/>
          <ac:inkMkLst>
            <pc:docMk/>
            <pc:sldMk cId="1337854187" sldId="432"/>
            <ac:inkMk id="423" creationId="{CC4C6D62-ED84-9E59-0FE6-6F5C2D1C48D0}"/>
          </ac:inkMkLst>
        </pc:inkChg>
        <pc:inkChg chg="add del mod">
          <ac:chgData name="Tim Cook" userId="d1c7cfb340f2c7ab" providerId="LiveId" clId="{79928295-FF6A-4525-AB99-74A06BEA54C5}" dt="2023-03-13T00:21:16.538" v="1561"/>
          <ac:inkMkLst>
            <pc:docMk/>
            <pc:sldMk cId="1337854187" sldId="432"/>
            <ac:inkMk id="424" creationId="{496C1D1A-E957-66C9-CF64-D3BF2A45712C}"/>
          </ac:inkMkLst>
        </pc:inkChg>
        <pc:inkChg chg="add del mod">
          <ac:chgData name="Tim Cook" userId="d1c7cfb340f2c7ab" providerId="LiveId" clId="{79928295-FF6A-4525-AB99-74A06BEA54C5}" dt="2023-03-12T23:37:07.303" v="1450"/>
          <ac:inkMkLst>
            <pc:docMk/>
            <pc:sldMk cId="1337854187" sldId="432"/>
            <ac:inkMk id="428" creationId="{EE3467A8-12AC-0AA2-D30F-6B38F0CA7C4C}"/>
          </ac:inkMkLst>
        </pc:inkChg>
        <pc:inkChg chg="add del mod">
          <ac:chgData name="Tim Cook" userId="d1c7cfb340f2c7ab" providerId="LiveId" clId="{79928295-FF6A-4525-AB99-74A06BEA54C5}" dt="2023-03-12T23:37:08.669" v="1452"/>
          <ac:inkMkLst>
            <pc:docMk/>
            <pc:sldMk cId="1337854187" sldId="432"/>
            <ac:inkMk id="429" creationId="{7891DE2D-39C6-8BAF-BEED-0658EC52D828}"/>
          </ac:inkMkLst>
        </pc:inkChg>
        <pc:inkChg chg="add del mod">
          <ac:chgData name="Tim Cook" userId="d1c7cfb340f2c7ab" providerId="LiveId" clId="{79928295-FF6A-4525-AB99-74A06BEA54C5}" dt="2023-03-13T00:21:16.538" v="1581"/>
          <ac:inkMkLst>
            <pc:docMk/>
            <pc:sldMk cId="1337854187" sldId="432"/>
            <ac:inkMk id="431" creationId="{430E8F4E-ACC0-4A47-0AC7-43ED484FD9C7}"/>
          </ac:inkMkLst>
        </pc:inkChg>
        <pc:inkChg chg="add del mod">
          <ac:chgData name="Tim Cook" userId="d1c7cfb340f2c7ab" providerId="LiveId" clId="{79928295-FF6A-4525-AB99-74A06BEA54C5}" dt="2023-03-13T00:21:17.599" v="1609"/>
          <ac:inkMkLst>
            <pc:docMk/>
            <pc:sldMk cId="1337854187" sldId="432"/>
            <ac:inkMk id="432" creationId="{F32F1A9D-56B4-3092-EE88-1A7A5E1806E2}"/>
          </ac:inkMkLst>
        </pc:inkChg>
        <pc:inkChg chg="add del mod">
          <ac:chgData name="Tim Cook" userId="d1c7cfb340f2c7ab" providerId="LiveId" clId="{79928295-FF6A-4525-AB99-74A06BEA54C5}" dt="2023-03-13T00:21:16.538" v="1596"/>
          <ac:inkMkLst>
            <pc:docMk/>
            <pc:sldMk cId="1337854187" sldId="432"/>
            <ac:inkMk id="433" creationId="{78D1E699-C07E-25B1-BDFF-8117A2FEDF13}"/>
          </ac:inkMkLst>
        </pc:inkChg>
        <pc:inkChg chg="add del mod">
          <ac:chgData name="Tim Cook" userId="d1c7cfb340f2c7ab" providerId="LiveId" clId="{79928295-FF6A-4525-AB99-74A06BEA54C5}" dt="2023-03-13T00:21:17.599" v="1608"/>
          <ac:inkMkLst>
            <pc:docMk/>
            <pc:sldMk cId="1337854187" sldId="432"/>
            <ac:inkMk id="434" creationId="{2F0DAF18-4D3C-9554-1C45-BF167AFBD788}"/>
          </ac:inkMkLst>
        </pc:inkChg>
        <pc:inkChg chg="add del mod">
          <ac:chgData name="Tim Cook" userId="d1c7cfb340f2c7ab" providerId="LiveId" clId="{79928295-FF6A-4525-AB99-74A06BEA54C5}" dt="2023-03-12T23:37:32.542" v="1478"/>
          <ac:inkMkLst>
            <pc:docMk/>
            <pc:sldMk cId="1337854187" sldId="432"/>
            <ac:inkMk id="436" creationId="{EF9B2F13-2C76-7027-AF10-584C8410ED18}"/>
          </ac:inkMkLst>
        </pc:inkChg>
        <pc:inkChg chg="add del mod">
          <ac:chgData name="Tim Cook" userId="d1c7cfb340f2c7ab" providerId="LiveId" clId="{79928295-FF6A-4525-AB99-74A06BEA54C5}" dt="2023-03-12T23:37:30.929" v="1475"/>
          <ac:inkMkLst>
            <pc:docMk/>
            <pc:sldMk cId="1337854187" sldId="432"/>
            <ac:inkMk id="437" creationId="{69CC8FE8-725B-2AE1-BBAE-6BD079B531B5}"/>
          </ac:inkMkLst>
        </pc:inkChg>
        <pc:inkChg chg="add del">
          <ac:chgData name="Tim Cook" userId="d1c7cfb340f2c7ab" providerId="LiveId" clId="{79928295-FF6A-4525-AB99-74A06BEA54C5}" dt="2023-03-12T23:37:24.283" v="1462"/>
          <ac:inkMkLst>
            <pc:docMk/>
            <pc:sldMk cId="1337854187" sldId="432"/>
            <ac:inkMk id="438" creationId="{2EBA4F89-1A41-E039-6D5E-0BCD1E7AE2C9}"/>
          </ac:inkMkLst>
        </pc:inkChg>
        <pc:inkChg chg="add del">
          <ac:chgData name="Tim Cook" userId="d1c7cfb340f2c7ab" providerId="LiveId" clId="{79928295-FF6A-4525-AB99-74A06BEA54C5}" dt="2023-03-13T00:21:25.623" v="1655"/>
          <ac:inkMkLst>
            <pc:docMk/>
            <pc:sldMk cId="1337854187" sldId="432"/>
            <ac:inkMk id="439" creationId="{3A814974-14AC-9EB4-A7FF-AA9C1A22A788}"/>
          </ac:inkMkLst>
        </pc:inkChg>
        <pc:inkChg chg="add del mod">
          <ac:chgData name="Tim Cook" userId="d1c7cfb340f2c7ab" providerId="LiveId" clId="{79928295-FF6A-4525-AB99-74A06BEA54C5}" dt="2023-03-12T23:37:30.929" v="1476"/>
          <ac:inkMkLst>
            <pc:docMk/>
            <pc:sldMk cId="1337854187" sldId="432"/>
            <ac:inkMk id="441" creationId="{1652D24F-19BC-E2C5-763A-F744288FE2EF}"/>
          </ac:inkMkLst>
        </pc:inkChg>
        <pc:inkChg chg="add del mod">
          <ac:chgData name="Tim Cook" userId="d1c7cfb340f2c7ab" providerId="LiveId" clId="{79928295-FF6A-4525-AB99-74A06BEA54C5}" dt="2023-03-12T23:37:30.929" v="1471"/>
          <ac:inkMkLst>
            <pc:docMk/>
            <pc:sldMk cId="1337854187" sldId="432"/>
            <ac:inkMk id="442" creationId="{66B3A68D-EF6F-D2DB-497E-3E4197CD60D3}"/>
          </ac:inkMkLst>
        </pc:inkChg>
        <pc:inkChg chg="add del mod">
          <ac:chgData name="Tim Cook" userId="d1c7cfb340f2c7ab" providerId="LiveId" clId="{79928295-FF6A-4525-AB99-74A06BEA54C5}" dt="2023-03-12T23:37:33.301" v="1479"/>
          <ac:inkMkLst>
            <pc:docMk/>
            <pc:sldMk cId="1337854187" sldId="432"/>
            <ac:inkMk id="443" creationId="{065099B3-B091-8771-1C6C-04A320D3773B}"/>
          </ac:inkMkLst>
        </pc:inkChg>
        <pc:inkChg chg="add del mod">
          <ac:chgData name="Tim Cook" userId="d1c7cfb340f2c7ab" providerId="LiveId" clId="{79928295-FF6A-4525-AB99-74A06BEA54C5}" dt="2023-03-12T23:37:30.929" v="1472"/>
          <ac:inkMkLst>
            <pc:docMk/>
            <pc:sldMk cId="1337854187" sldId="432"/>
            <ac:inkMk id="444" creationId="{22756672-ED80-B382-2CC0-69587798A28C}"/>
          </ac:inkMkLst>
        </pc:inkChg>
        <pc:inkChg chg="add del mod">
          <ac:chgData name="Tim Cook" userId="d1c7cfb340f2c7ab" providerId="LiveId" clId="{79928295-FF6A-4525-AB99-74A06BEA54C5}" dt="2023-03-12T23:37:30.929" v="1473"/>
          <ac:inkMkLst>
            <pc:docMk/>
            <pc:sldMk cId="1337854187" sldId="432"/>
            <ac:inkMk id="445" creationId="{4B624070-8580-EB6C-8E26-6E9E0ADBBF1B}"/>
          </ac:inkMkLst>
        </pc:inkChg>
        <pc:inkChg chg="add del mod">
          <ac:chgData name="Tim Cook" userId="d1c7cfb340f2c7ab" providerId="LiveId" clId="{79928295-FF6A-4525-AB99-74A06BEA54C5}" dt="2023-03-12T23:37:30.929" v="1474"/>
          <ac:inkMkLst>
            <pc:docMk/>
            <pc:sldMk cId="1337854187" sldId="432"/>
            <ac:inkMk id="446" creationId="{85E4DB82-82BE-4249-75ED-482425FFC13D}"/>
          </ac:inkMkLst>
        </pc:inkChg>
        <pc:inkChg chg="add del mod">
          <ac:chgData name="Tim Cook" userId="d1c7cfb340f2c7ab" providerId="LiveId" clId="{79928295-FF6A-4525-AB99-74A06BEA54C5}" dt="2023-03-13T00:20:55.753" v="1507"/>
          <ac:inkMkLst>
            <pc:docMk/>
            <pc:sldMk cId="1337854187" sldId="432"/>
            <ac:inkMk id="449" creationId="{637E81C1-5903-8F3E-C4B6-CF4E6EFBCC5F}"/>
          </ac:inkMkLst>
        </pc:inkChg>
        <pc:inkChg chg="add del mod">
          <ac:chgData name="Tim Cook" userId="d1c7cfb340f2c7ab" providerId="LiveId" clId="{79928295-FF6A-4525-AB99-74A06BEA54C5}" dt="2023-03-13T00:20:55.753" v="1518"/>
          <ac:inkMkLst>
            <pc:docMk/>
            <pc:sldMk cId="1337854187" sldId="432"/>
            <ac:inkMk id="450" creationId="{F47DCB09-AD6E-8759-C5FC-A2F55C5E96AF}"/>
          </ac:inkMkLst>
        </pc:inkChg>
        <pc:inkChg chg="add del mod">
          <ac:chgData name="Tim Cook" userId="d1c7cfb340f2c7ab" providerId="LiveId" clId="{79928295-FF6A-4525-AB99-74A06BEA54C5}" dt="2023-03-13T00:20:55.753" v="1506"/>
          <ac:inkMkLst>
            <pc:docMk/>
            <pc:sldMk cId="1337854187" sldId="432"/>
            <ac:inkMk id="451" creationId="{A385A7BE-495E-BE49-68C9-5F4C2C824E42}"/>
          </ac:inkMkLst>
        </pc:inkChg>
        <pc:inkChg chg="add del mod">
          <ac:chgData name="Tim Cook" userId="d1c7cfb340f2c7ab" providerId="LiveId" clId="{79928295-FF6A-4525-AB99-74A06BEA54C5}" dt="2023-03-13T00:20:55.753" v="1503"/>
          <ac:inkMkLst>
            <pc:docMk/>
            <pc:sldMk cId="1337854187" sldId="432"/>
            <ac:inkMk id="452" creationId="{AF880793-BC5A-B0BD-0495-C3B65D1C70E9}"/>
          </ac:inkMkLst>
        </pc:inkChg>
        <pc:inkChg chg="add del mod">
          <ac:chgData name="Tim Cook" userId="d1c7cfb340f2c7ab" providerId="LiveId" clId="{79928295-FF6A-4525-AB99-74A06BEA54C5}" dt="2023-03-13T00:20:55.753" v="1509"/>
          <ac:inkMkLst>
            <pc:docMk/>
            <pc:sldMk cId="1337854187" sldId="432"/>
            <ac:inkMk id="453" creationId="{DD27470C-3927-E850-26A1-3D25A767615B}"/>
          </ac:inkMkLst>
        </pc:inkChg>
        <pc:inkChg chg="add del mod">
          <ac:chgData name="Tim Cook" userId="d1c7cfb340f2c7ab" providerId="LiveId" clId="{79928295-FF6A-4525-AB99-74A06BEA54C5}" dt="2023-03-13T00:20:55.753" v="1499"/>
          <ac:inkMkLst>
            <pc:docMk/>
            <pc:sldMk cId="1337854187" sldId="432"/>
            <ac:inkMk id="454" creationId="{09F1A994-85BE-0FB1-E11B-FC417664D833}"/>
          </ac:inkMkLst>
        </pc:inkChg>
        <pc:inkChg chg="add del mod">
          <ac:chgData name="Tim Cook" userId="d1c7cfb340f2c7ab" providerId="LiveId" clId="{79928295-FF6A-4525-AB99-74A06BEA54C5}" dt="2023-03-13T00:20:55.769" v="1525"/>
          <ac:inkMkLst>
            <pc:docMk/>
            <pc:sldMk cId="1337854187" sldId="432"/>
            <ac:inkMk id="455" creationId="{45F892BC-48DA-5C6B-6A80-3B2C77D1D930}"/>
          </ac:inkMkLst>
        </pc:inkChg>
        <pc:inkChg chg="add del mod">
          <ac:chgData name="Tim Cook" userId="d1c7cfb340f2c7ab" providerId="LiveId" clId="{79928295-FF6A-4525-AB99-74A06BEA54C5}" dt="2023-03-13T00:20:55.753" v="1500"/>
          <ac:inkMkLst>
            <pc:docMk/>
            <pc:sldMk cId="1337854187" sldId="432"/>
            <ac:inkMk id="456" creationId="{89951C2A-EBF6-2BD7-566D-AF246D2D6768}"/>
          </ac:inkMkLst>
        </pc:inkChg>
        <pc:inkChg chg="add del mod">
          <ac:chgData name="Tim Cook" userId="d1c7cfb340f2c7ab" providerId="LiveId" clId="{79928295-FF6A-4525-AB99-74A06BEA54C5}" dt="2023-03-13T00:20:55.753" v="1519"/>
          <ac:inkMkLst>
            <pc:docMk/>
            <pc:sldMk cId="1337854187" sldId="432"/>
            <ac:inkMk id="457" creationId="{9BDE7C12-D85E-F710-6DC9-18B0573C57BF}"/>
          </ac:inkMkLst>
        </pc:inkChg>
        <pc:inkChg chg="add del mod">
          <ac:chgData name="Tim Cook" userId="d1c7cfb340f2c7ab" providerId="LiveId" clId="{79928295-FF6A-4525-AB99-74A06BEA54C5}" dt="2023-03-13T00:20:55.769" v="1524"/>
          <ac:inkMkLst>
            <pc:docMk/>
            <pc:sldMk cId="1337854187" sldId="432"/>
            <ac:inkMk id="458" creationId="{17B6C3DB-63C9-BF4A-647F-254BFB87CFD4}"/>
          </ac:inkMkLst>
        </pc:inkChg>
        <pc:inkChg chg="add del mod">
          <ac:chgData name="Tim Cook" userId="d1c7cfb340f2c7ab" providerId="LiveId" clId="{79928295-FF6A-4525-AB99-74A06BEA54C5}" dt="2023-03-13T00:20:55.753" v="1517"/>
          <ac:inkMkLst>
            <pc:docMk/>
            <pc:sldMk cId="1337854187" sldId="432"/>
            <ac:inkMk id="459" creationId="{E2F2883F-A931-253C-3611-D2C45C02A4CE}"/>
          </ac:inkMkLst>
        </pc:inkChg>
        <pc:inkChg chg="add del mod">
          <ac:chgData name="Tim Cook" userId="d1c7cfb340f2c7ab" providerId="LiveId" clId="{79928295-FF6A-4525-AB99-74A06BEA54C5}" dt="2023-03-13T00:20:55.753" v="1508"/>
          <ac:inkMkLst>
            <pc:docMk/>
            <pc:sldMk cId="1337854187" sldId="432"/>
            <ac:inkMk id="460" creationId="{2A828974-07B2-C2D8-3BDE-6BE667F06202}"/>
          </ac:inkMkLst>
        </pc:inkChg>
        <pc:inkChg chg="add del">
          <ac:chgData name="Tim Cook" userId="d1c7cfb340f2c7ab" providerId="LiveId" clId="{79928295-FF6A-4525-AB99-74A06BEA54C5}" dt="2023-03-13T00:22:42.214" v="1761"/>
          <ac:inkMkLst>
            <pc:docMk/>
            <pc:sldMk cId="1337854187" sldId="432"/>
            <ac:inkMk id="463" creationId="{55B9DC8C-9D35-35E4-AB9A-1506328B7D49}"/>
          </ac:inkMkLst>
        </pc:inkChg>
        <pc:inkChg chg="add del mod">
          <ac:chgData name="Tim Cook" userId="d1c7cfb340f2c7ab" providerId="LiveId" clId="{79928295-FF6A-4525-AB99-74A06BEA54C5}" dt="2023-03-13T00:22:52.032" v="1774"/>
          <ac:inkMkLst>
            <pc:docMk/>
            <pc:sldMk cId="1337854187" sldId="432"/>
            <ac:inkMk id="464" creationId="{7332AF81-EF2E-96CE-3176-977F59D5B661}"/>
          </ac:inkMkLst>
        </pc:inkChg>
        <pc:inkChg chg="add del mod">
          <ac:chgData name="Tim Cook" userId="d1c7cfb340f2c7ab" providerId="LiveId" clId="{79928295-FF6A-4525-AB99-74A06BEA54C5}" dt="2023-03-13T00:22:52.032" v="1772"/>
          <ac:inkMkLst>
            <pc:docMk/>
            <pc:sldMk cId="1337854187" sldId="432"/>
            <ac:inkMk id="465" creationId="{707EC683-6508-F2C8-A9F5-84D3D310D68D}"/>
          </ac:inkMkLst>
        </pc:inkChg>
        <pc:inkChg chg="add del mod">
          <ac:chgData name="Tim Cook" userId="d1c7cfb340f2c7ab" providerId="LiveId" clId="{79928295-FF6A-4525-AB99-74A06BEA54C5}" dt="2023-03-13T00:22:52.032" v="1773"/>
          <ac:inkMkLst>
            <pc:docMk/>
            <pc:sldMk cId="1337854187" sldId="432"/>
            <ac:inkMk id="466" creationId="{E2693B68-74D1-BBE0-93BD-89FD4EFA867D}"/>
          </ac:inkMkLst>
        </pc:inkChg>
        <pc:inkChg chg="add del mod">
          <ac:chgData name="Tim Cook" userId="d1c7cfb340f2c7ab" providerId="LiveId" clId="{79928295-FF6A-4525-AB99-74A06BEA54C5}" dt="2023-03-13T00:22:52.032" v="1769"/>
          <ac:inkMkLst>
            <pc:docMk/>
            <pc:sldMk cId="1337854187" sldId="432"/>
            <ac:inkMk id="467" creationId="{1E641F36-5A2E-E0B5-86E9-53B8AE17C198}"/>
          </ac:inkMkLst>
        </pc:inkChg>
        <pc:inkChg chg="add del mod">
          <ac:chgData name="Tim Cook" userId="d1c7cfb340f2c7ab" providerId="LiveId" clId="{79928295-FF6A-4525-AB99-74A06BEA54C5}" dt="2023-03-13T00:22:52.032" v="1771"/>
          <ac:inkMkLst>
            <pc:docMk/>
            <pc:sldMk cId="1337854187" sldId="432"/>
            <ac:inkMk id="468" creationId="{10FB2460-9101-EE5D-AD57-D3D67FD83876}"/>
          </ac:inkMkLst>
        </pc:inkChg>
        <pc:inkChg chg="add del mod">
          <ac:chgData name="Tim Cook" userId="d1c7cfb340f2c7ab" providerId="LiveId" clId="{79928295-FF6A-4525-AB99-74A06BEA54C5}" dt="2023-03-13T00:22:52.032" v="1770"/>
          <ac:inkMkLst>
            <pc:docMk/>
            <pc:sldMk cId="1337854187" sldId="432"/>
            <ac:inkMk id="469" creationId="{2CF44638-F97D-41FD-BA6A-3CF51D62F5F7}"/>
          </ac:inkMkLst>
        </pc:inkChg>
        <pc:inkChg chg="add del mod">
          <ac:chgData name="Tim Cook" userId="d1c7cfb340f2c7ab" providerId="LiveId" clId="{79928295-FF6A-4525-AB99-74A06BEA54C5}" dt="2023-03-13T00:22:56.704" v="1785"/>
          <ac:inkMkLst>
            <pc:docMk/>
            <pc:sldMk cId="1337854187" sldId="432"/>
            <ac:inkMk id="471" creationId="{57ABE44C-BF97-CCBF-FC5E-ADA3F7682013}"/>
          </ac:inkMkLst>
        </pc:inkChg>
        <pc:inkChg chg="add del mod">
          <ac:chgData name="Tim Cook" userId="d1c7cfb340f2c7ab" providerId="LiveId" clId="{79928295-FF6A-4525-AB99-74A06BEA54C5}" dt="2023-03-13T00:22:56.704" v="1787"/>
          <ac:inkMkLst>
            <pc:docMk/>
            <pc:sldMk cId="1337854187" sldId="432"/>
            <ac:inkMk id="472" creationId="{2B5A009B-0A49-45BA-BC72-F1B6EC166855}"/>
          </ac:inkMkLst>
        </pc:inkChg>
        <pc:inkChg chg="add del mod">
          <ac:chgData name="Tim Cook" userId="d1c7cfb340f2c7ab" providerId="LiveId" clId="{79928295-FF6A-4525-AB99-74A06BEA54C5}" dt="2023-03-13T00:22:56.704" v="1783"/>
          <ac:inkMkLst>
            <pc:docMk/>
            <pc:sldMk cId="1337854187" sldId="432"/>
            <ac:inkMk id="473" creationId="{E4D367E7-D104-6D27-A827-7F3E239767C8}"/>
          </ac:inkMkLst>
        </pc:inkChg>
        <pc:inkChg chg="add del mod">
          <ac:chgData name="Tim Cook" userId="d1c7cfb340f2c7ab" providerId="LiveId" clId="{79928295-FF6A-4525-AB99-74A06BEA54C5}" dt="2023-03-13T00:22:56.704" v="1784"/>
          <ac:inkMkLst>
            <pc:docMk/>
            <pc:sldMk cId="1337854187" sldId="432"/>
            <ac:inkMk id="474" creationId="{89F80114-093D-4854-9E2C-921CFE53CB87}"/>
          </ac:inkMkLst>
        </pc:inkChg>
        <pc:inkChg chg="add del mod">
          <ac:chgData name="Tim Cook" userId="d1c7cfb340f2c7ab" providerId="LiveId" clId="{79928295-FF6A-4525-AB99-74A06BEA54C5}" dt="2023-03-13T00:22:56.704" v="1782"/>
          <ac:inkMkLst>
            <pc:docMk/>
            <pc:sldMk cId="1337854187" sldId="432"/>
            <ac:inkMk id="475" creationId="{DA32D5CA-CF1E-CD83-B69D-3CE7273A8A10}"/>
          </ac:inkMkLst>
        </pc:inkChg>
        <pc:inkChg chg="add del mod">
          <ac:chgData name="Tim Cook" userId="d1c7cfb340f2c7ab" providerId="LiveId" clId="{79928295-FF6A-4525-AB99-74A06BEA54C5}" dt="2023-03-13T00:22:56.704" v="1786"/>
          <ac:inkMkLst>
            <pc:docMk/>
            <pc:sldMk cId="1337854187" sldId="432"/>
            <ac:inkMk id="476" creationId="{2C7F67E5-FB95-3326-55B6-E9A9979DD285}"/>
          </ac:inkMkLst>
        </pc:inkChg>
        <pc:inkChg chg="add del">
          <ac:chgData name="Tim Cook" userId="d1c7cfb340f2c7ab" providerId="LiveId" clId="{79928295-FF6A-4525-AB99-74A06BEA54C5}" dt="2023-03-13T00:23:03.213" v="1797"/>
          <ac:inkMkLst>
            <pc:docMk/>
            <pc:sldMk cId="1337854187" sldId="432"/>
            <ac:inkMk id="478" creationId="{09C0D7FC-C9A3-D7E7-3DC8-22174E58B79D}"/>
          </ac:inkMkLst>
        </pc:inkChg>
        <pc:inkChg chg="add del">
          <ac:chgData name="Tim Cook" userId="d1c7cfb340f2c7ab" providerId="LiveId" clId="{79928295-FF6A-4525-AB99-74A06BEA54C5}" dt="2023-03-13T00:23:03.213" v="1796"/>
          <ac:inkMkLst>
            <pc:docMk/>
            <pc:sldMk cId="1337854187" sldId="432"/>
            <ac:inkMk id="479" creationId="{CDB9546A-29AB-7F3E-AAC4-A02654B53B03}"/>
          </ac:inkMkLst>
        </pc:inkChg>
        <pc:inkChg chg="add del">
          <ac:chgData name="Tim Cook" userId="d1c7cfb340f2c7ab" providerId="LiveId" clId="{79928295-FF6A-4525-AB99-74A06BEA54C5}" dt="2023-03-13T00:23:03.213" v="1795"/>
          <ac:inkMkLst>
            <pc:docMk/>
            <pc:sldMk cId="1337854187" sldId="432"/>
            <ac:inkMk id="480" creationId="{43B77ADD-2F2E-AE8B-BCF0-51F6AD0A053A}"/>
          </ac:inkMkLst>
        </pc:inkChg>
        <pc:inkChg chg="add del">
          <ac:chgData name="Tim Cook" userId="d1c7cfb340f2c7ab" providerId="LiveId" clId="{79928295-FF6A-4525-AB99-74A06BEA54C5}" dt="2023-03-13T00:23:03.213" v="1799"/>
          <ac:inkMkLst>
            <pc:docMk/>
            <pc:sldMk cId="1337854187" sldId="432"/>
            <ac:inkMk id="481" creationId="{D536A5BF-8766-9B47-9120-1B505FF82076}"/>
          </ac:inkMkLst>
        </pc:inkChg>
        <pc:inkChg chg="add del">
          <ac:chgData name="Tim Cook" userId="d1c7cfb340f2c7ab" providerId="LiveId" clId="{79928295-FF6A-4525-AB99-74A06BEA54C5}" dt="2023-03-13T00:23:03.213" v="1794"/>
          <ac:inkMkLst>
            <pc:docMk/>
            <pc:sldMk cId="1337854187" sldId="432"/>
            <ac:inkMk id="482" creationId="{A5EBE766-1106-F9BC-8CB9-D7781304846F}"/>
          </ac:inkMkLst>
        </pc:inkChg>
        <pc:inkChg chg="add del">
          <ac:chgData name="Tim Cook" userId="d1c7cfb340f2c7ab" providerId="LiveId" clId="{79928295-FF6A-4525-AB99-74A06BEA54C5}" dt="2023-03-13T00:23:03.213" v="1798"/>
          <ac:inkMkLst>
            <pc:docMk/>
            <pc:sldMk cId="1337854187" sldId="432"/>
            <ac:inkMk id="483" creationId="{6431BCCC-F20F-C761-6FC0-126B064A0B8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4" creationId="{EB70B77A-4BAA-16E9-2A9E-EE9787319094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5" creationId="{4D9EA033-6C5B-32EC-301B-21BDA6FD474C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6" creationId="{534F4C18-4A72-46AB-7C68-B3E474DF2419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7" creationId="{8AAECE97-DCE6-050C-4A06-0AD0B4356D80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8" creationId="{0D7B76EA-8E89-2512-8C22-1A59F482B352}"/>
          </ac:inkMkLst>
        </pc:inkChg>
        <pc:inkChg chg="add mod">
          <ac:chgData name="Tim Cook" userId="d1c7cfb340f2c7ab" providerId="LiveId" clId="{79928295-FF6A-4525-AB99-74A06BEA54C5}" dt="2023-03-13T00:23:07.565" v="1806"/>
          <ac:inkMkLst>
            <pc:docMk/>
            <pc:sldMk cId="1337854187" sldId="432"/>
            <ac:inkMk id="489" creationId="{D73184C5-3A08-BA09-7E46-300163E838DB}"/>
          </ac:inkMkLst>
        </pc:inkChg>
        <pc:inkChg chg="add">
          <ac:chgData name="Tim Cook" userId="d1c7cfb340f2c7ab" providerId="LiveId" clId="{79928295-FF6A-4525-AB99-74A06BEA54C5}" dt="2023-03-13T00:23:08.725" v="1807" actId="9405"/>
          <ac:inkMkLst>
            <pc:docMk/>
            <pc:sldMk cId="1337854187" sldId="432"/>
            <ac:inkMk id="491" creationId="{0E63EDF5-FF0E-85C6-BEC7-2313AE124043}"/>
          </ac:inkMkLst>
        </pc:inkChg>
        <pc:inkChg chg="add">
          <ac:chgData name="Tim Cook" userId="d1c7cfb340f2c7ab" providerId="LiveId" clId="{79928295-FF6A-4525-AB99-74A06BEA54C5}" dt="2023-03-13T00:23:09.589" v="1808" actId="9405"/>
          <ac:inkMkLst>
            <pc:docMk/>
            <pc:sldMk cId="1337854187" sldId="432"/>
            <ac:inkMk id="492" creationId="{96EE1935-6B3B-63EF-35D0-7FA0148FF8DA}"/>
          </ac:inkMkLst>
        </pc:inkChg>
        <pc:inkChg chg="add del mod">
          <ac:chgData name="Tim Cook" userId="d1c7cfb340f2c7ab" providerId="LiveId" clId="{79928295-FF6A-4525-AB99-74A06BEA54C5}" dt="2023-03-13T00:23:13.141" v="1815"/>
          <ac:inkMkLst>
            <pc:docMk/>
            <pc:sldMk cId="1337854187" sldId="432"/>
            <ac:inkMk id="493" creationId="{6EA8D4F4-CE09-D66F-AA12-2ADC00E59D60}"/>
          </ac:inkMkLst>
        </pc:inkChg>
        <pc:inkChg chg="add del mod">
          <ac:chgData name="Tim Cook" userId="d1c7cfb340f2c7ab" providerId="LiveId" clId="{79928295-FF6A-4525-AB99-74A06BEA54C5}" dt="2023-03-13T00:23:12.617" v="1813"/>
          <ac:inkMkLst>
            <pc:docMk/>
            <pc:sldMk cId="1337854187" sldId="432"/>
            <ac:inkMk id="494" creationId="{9C7FBC25-F2C9-ACE3-5EA9-BDCE3FA1C5C7}"/>
          </ac:inkMkLst>
        </pc:inkChg>
        <pc:inkChg chg="add del mod">
          <ac:chgData name="Tim Cook" userId="d1c7cfb340f2c7ab" providerId="LiveId" clId="{79928295-FF6A-4525-AB99-74A06BEA54C5}" dt="2023-03-13T00:23:13.141" v="1814"/>
          <ac:inkMkLst>
            <pc:docMk/>
            <pc:sldMk cId="1337854187" sldId="432"/>
            <ac:inkMk id="495" creationId="{9052E3EC-0B5D-E3CC-2225-2FE27623BF3F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7" creationId="{7DB7D56F-C707-1166-D210-C7A1434DEF6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8" creationId="{479F8175-FAD6-94EE-A150-26B18504D56A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499" creationId="{C54E4CC2-F6EC-7E12-6496-705C6A7651C9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0" creationId="{DE78B3B3-1388-0807-DF20-63D5790693B0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1" creationId="{522C642B-900C-16F5-B46B-F0156BD41F31}"/>
          </ac:inkMkLst>
        </pc:inkChg>
        <pc:inkChg chg="add mod">
          <ac:chgData name="Tim Cook" userId="d1c7cfb340f2c7ab" providerId="LiveId" clId="{79928295-FF6A-4525-AB99-74A06BEA54C5}" dt="2023-03-13T00:23:19.174" v="1826"/>
          <ac:inkMkLst>
            <pc:docMk/>
            <pc:sldMk cId="1337854187" sldId="432"/>
            <ac:inkMk id="502" creationId="{62F05AA7-754B-B311-32F0-72DEE3C559A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3" creationId="{4A2A8A02-C5D7-2594-6939-54BFE8A32CC8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4" creationId="{31AEDC45-DABF-68AC-944B-8DF94CD701EE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5" creationId="{B4A0CFF1-4088-A127-C14B-0B6A00A640EB}"/>
          </ac:inkMkLst>
        </pc:inkChg>
        <pc:inkChg chg="add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06" creationId="{91E7242C-ADD9-D020-D030-A0388253B185}"/>
          </ac:inkMkLst>
        </pc:inkChg>
        <pc:inkChg chg="add del mod">
          <ac:chgData name="Tim Cook" userId="d1c7cfb340f2c7ab" providerId="LiveId" clId="{79928295-FF6A-4525-AB99-74A06BEA54C5}" dt="2023-03-13T00:23:25.265" v="1843"/>
          <ac:inkMkLst>
            <pc:docMk/>
            <pc:sldMk cId="1337854187" sldId="432"/>
            <ac:inkMk id="510" creationId="{2725A3C6-4F20-75A4-C6A8-FD91FD884CEF}"/>
          </ac:inkMkLst>
        </pc:inkChg>
        <pc:inkChg chg="add del mod">
          <ac:chgData name="Tim Cook" userId="d1c7cfb340f2c7ab" providerId="LiveId" clId="{79928295-FF6A-4525-AB99-74A06BEA54C5}" dt="2023-03-13T00:23:25.265" v="1844"/>
          <ac:inkMkLst>
            <pc:docMk/>
            <pc:sldMk cId="1337854187" sldId="432"/>
            <ac:inkMk id="511" creationId="{1066C679-4DF3-4510-2373-339EE4D44D85}"/>
          </ac:inkMkLst>
        </pc:inkChg>
        <pc:inkChg chg="add del mod">
          <ac:chgData name="Tim Cook" userId="d1c7cfb340f2c7ab" providerId="LiveId" clId="{79928295-FF6A-4525-AB99-74A06BEA54C5}" dt="2023-03-13T00:23:25.265" v="1838"/>
          <ac:inkMkLst>
            <pc:docMk/>
            <pc:sldMk cId="1337854187" sldId="432"/>
            <ac:inkMk id="512" creationId="{7776F535-0399-99C7-CB6F-17BC5ECCAA59}"/>
          </ac:inkMkLst>
        </pc:inkChg>
        <pc:inkChg chg="add del mod">
          <ac:chgData name="Tim Cook" userId="d1c7cfb340f2c7ab" providerId="LiveId" clId="{79928295-FF6A-4525-AB99-74A06BEA54C5}" dt="2023-03-13T00:23:25.265" v="1842"/>
          <ac:inkMkLst>
            <pc:docMk/>
            <pc:sldMk cId="1337854187" sldId="432"/>
            <ac:inkMk id="513" creationId="{F610F5B3-F40B-E863-3320-F625A62F7CAE}"/>
          </ac:inkMkLst>
        </pc:inkChg>
        <pc:inkChg chg="add del mod">
          <ac:chgData name="Tim Cook" userId="d1c7cfb340f2c7ab" providerId="LiveId" clId="{79928295-FF6A-4525-AB99-74A06BEA54C5}" dt="2023-03-13T00:23:25.265" v="1845"/>
          <ac:inkMkLst>
            <pc:docMk/>
            <pc:sldMk cId="1337854187" sldId="432"/>
            <ac:inkMk id="514" creationId="{1FF76B09-DA94-F7AE-18CC-8BC59B31BCFB}"/>
          </ac:inkMkLst>
        </pc:inkChg>
        <pc:inkChg chg="add del mod">
          <ac:chgData name="Tim Cook" userId="d1c7cfb340f2c7ab" providerId="LiveId" clId="{79928295-FF6A-4525-AB99-74A06BEA54C5}" dt="2023-03-13T00:23:25.265" v="1840"/>
          <ac:inkMkLst>
            <pc:docMk/>
            <pc:sldMk cId="1337854187" sldId="432"/>
            <ac:inkMk id="515" creationId="{3D64D2B8-FA02-268D-F3B3-D07227B2330A}"/>
          </ac:inkMkLst>
        </pc:inkChg>
        <pc:inkChg chg="add del mod">
          <ac:chgData name="Tim Cook" userId="d1c7cfb340f2c7ab" providerId="LiveId" clId="{79928295-FF6A-4525-AB99-74A06BEA54C5}" dt="2023-03-13T00:23:25.265" v="1839"/>
          <ac:inkMkLst>
            <pc:docMk/>
            <pc:sldMk cId="1337854187" sldId="432"/>
            <ac:inkMk id="516" creationId="{781BA344-C85C-C6E5-986B-828428B579FE}"/>
          </ac:inkMkLst>
        </pc:inkChg>
        <pc:inkChg chg="add del mod">
          <ac:chgData name="Tim Cook" userId="d1c7cfb340f2c7ab" providerId="LiveId" clId="{79928295-FF6A-4525-AB99-74A06BEA54C5}" dt="2023-03-13T00:23:25.257" v="1837"/>
          <ac:inkMkLst>
            <pc:docMk/>
            <pc:sldMk cId="1337854187" sldId="432"/>
            <ac:inkMk id="517" creationId="{6F861572-E675-1A98-62B2-0029FC567AEE}"/>
          </ac:inkMkLst>
        </pc:inkChg>
        <pc:inkChg chg="add del mod">
          <ac:chgData name="Tim Cook" userId="d1c7cfb340f2c7ab" providerId="LiveId" clId="{79928295-FF6A-4525-AB99-74A06BEA54C5}" dt="2023-03-13T00:23:25.265" v="1841"/>
          <ac:inkMkLst>
            <pc:docMk/>
            <pc:sldMk cId="1337854187" sldId="432"/>
            <ac:inkMk id="518" creationId="{B5A4F9FA-E69C-C168-6941-B36CBD9C64F9}"/>
          </ac:inkMkLst>
        </pc:inkChg>
        <pc:inkChg chg="add del mod">
          <ac:chgData name="Tim Cook" userId="d1c7cfb340f2c7ab" providerId="LiveId" clId="{79928295-FF6A-4525-AB99-74A06BEA54C5}" dt="2023-03-13T00:23:33.630" v="1862"/>
          <ac:inkMkLst>
            <pc:docMk/>
            <pc:sldMk cId="1337854187" sldId="432"/>
            <ac:inkMk id="520" creationId="{0690C516-F44A-37B0-D1AC-4CB9F905DCA6}"/>
          </ac:inkMkLst>
        </pc:inkChg>
        <pc:inkChg chg="add del mod">
          <ac:chgData name="Tim Cook" userId="d1c7cfb340f2c7ab" providerId="LiveId" clId="{79928295-FF6A-4525-AB99-74A06BEA54C5}" dt="2023-03-13T00:23:33.630" v="1857"/>
          <ac:inkMkLst>
            <pc:docMk/>
            <pc:sldMk cId="1337854187" sldId="432"/>
            <ac:inkMk id="521" creationId="{30CD7E32-A653-37E0-03BC-E4E5602A89C8}"/>
          </ac:inkMkLst>
        </pc:inkChg>
        <pc:inkChg chg="add del mod">
          <ac:chgData name="Tim Cook" userId="d1c7cfb340f2c7ab" providerId="LiveId" clId="{79928295-FF6A-4525-AB99-74A06BEA54C5}" dt="2023-03-13T00:23:33.630" v="1861"/>
          <ac:inkMkLst>
            <pc:docMk/>
            <pc:sldMk cId="1337854187" sldId="432"/>
            <ac:inkMk id="522" creationId="{579263C5-8F0F-69FE-2A46-443B7B81826B}"/>
          </ac:inkMkLst>
        </pc:inkChg>
        <pc:inkChg chg="add del mod">
          <ac:chgData name="Tim Cook" userId="d1c7cfb340f2c7ab" providerId="LiveId" clId="{79928295-FF6A-4525-AB99-74A06BEA54C5}" dt="2023-03-13T00:23:33.638" v="1864"/>
          <ac:inkMkLst>
            <pc:docMk/>
            <pc:sldMk cId="1337854187" sldId="432"/>
            <ac:inkMk id="523" creationId="{E857767C-3E0F-8CE2-C77F-DD120050CFBF}"/>
          </ac:inkMkLst>
        </pc:inkChg>
        <pc:inkChg chg="add del mod">
          <ac:chgData name="Tim Cook" userId="d1c7cfb340f2c7ab" providerId="LiveId" clId="{79928295-FF6A-4525-AB99-74A06BEA54C5}" dt="2023-03-13T00:23:33.630" v="1858"/>
          <ac:inkMkLst>
            <pc:docMk/>
            <pc:sldMk cId="1337854187" sldId="432"/>
            <ac:inkMk id="524" creationId="{EA6B7B76-6041-5A3F-1FD3-2C497C71420C}"/>
          </ac:inkMkLst>
        </pc:inkChg>
        <pc:inkChg chg="add del mod">
          <ac:chgData name="Tim Cook" userId="d1c7cfb340f2c7ab" providerId="LiveId" clId="{79928295-FF6A-4525-AB99-74A06BEA54C5}" dt="2023-03-13T00:23:33.630" v="1859"/>
          <ac:inkMkLst>
            <pc:docMk/>
            <pc:sldMk cId="1337854187" sldId="432"/>
            <ac:inkMk id="525" creationId="{A8D9A96C-65FB-1106-7FD3-5F04351EB45C}"/>
          </ac:inkMkLst>
        </pc:inkChg>
        <pc:inkChg chg="add del mod">
          <ac:chgData name="Tim Cook" userId="d1c7cfb340f2c7ab" providerId="LiveId" clId="{79928295-FF6A-4525-AB99-74A06BEA54C5}" dt="2023-03-13T00:23:33.630" v="1856"/>
          <ac:inkMkLst>
            <pc:docMk/>
            <pc:sldMk cId="1337854187" sldId="432"/>
            <ac:inkMk id="526" creationId="{822728CE-39ED-4F0C-6761-317D45E90CC0}"/>
          </ac:inkMkLst>
        </pc:inkChg>
        <pc:inkChg chg="add del mod">
          <ac:chgData name="Tim Cook" userId="d1c7cfb340f2c7ab" providerId="LiveId" clId="{79928295-FF6A-4525-AB99-74A06BEA54C5}" dt="2023-03-13T00:23:33.630" v="1860"/>
          <ac:inkMkLst>
            <pc:docMk/>
            <pc:sldMk cId="1337854187" sldId="432"/>
            <ac:inkMk id="527" creationId="{E484FBE3-FDCE-E9CF-D014-E9E3D7379BAA}"/>
          </ac:inkMkLst>
        </pc:inkChg>
        <pc:inkChg chg="add del mod">
          <ac:chgData name="Tim Cook" userId="d1c7cfb340f2c7ab" providerId="LiveId" clId="{79928295-FF6A-4525-AB99-74A06BEA54C5}" dt="2023-03-13T00:23:33.630" v="1863"/>
          <ac:inkMkLst>
            <pc:docMk/>
            <pc:sldMk cId="1337854187" sldId="432"/>
            <ac:inkMk id="528" creationId="{12D3C70C-7995-4E94-D74E-664BD0EC1632}"/>
          </ac:inkMkLst>
        </pc:inkChg>
        <pc:inkChg chg="add del mod">
          <ac:chgData name="Tim Cook" userId="d1c7cfb340f2c7ab" providerId="LiveId" clId="{79928295-FF6A-4525-AB99-74A06BEA54C5}" dt="2023-03-13T00:23:41.221" v="1874"/>
          <ac:inkMkLst>
            <pc:docMk/>
            <pc:sldMk cId="1337854187" sldId="432"/>
            <ac:inkMk id="530" creationId="{7EAE31A0-4EF4-D2A0-7189-EC250C464228}"/>
          </ac:inkMkLst>
        </pc:inkChg>
        <pc:inkChg chg="add del mod">
          <ac:chgData name="Tim Cook" userId="d1c7cfb340f2c7ab" providerId="LiveId" clId="{79928295-FF6A-4525-AB99-74A06BEA54C5}" dt="2023-03-13T00:23:41.213" v="1873"/>
          <ac:inkMkLst>
            <pc:docMk/>
            <pc:sldMk cId="1337854187" sldId="432"/>
            <ac:inkMk id="531" creationId="{EC6CF7DA-690D-F083-BB3A-0E48076CACB2}"/>
          </ac:inkMkLst>
        </pc:inkChg>
        <pc:inkChg chg="add del mod">
          <ac:chgData name="Tim Cook" userId="d1c7cfb340f2c7ab" providerId="LiveId" clId="{79928295-FF6A-4525-AB99-74A06BEA54C5}" dt="2023-03-13T00:23:41.221" v="1877"/>
          <ac:inkMkLst>
            <pc:docMk/>
            <pc:sldMk cId="1337854187" sldId="432"/>
            <ac:inkMk id="532" creationId="{A3637B37-CAD7-7B91-A657-632FC54738BE}"/>
          </ac:inkMkLst>
        </pc:inkChg>
        <pc:inkChg chg="add del mod">
          <ac:chgData name="Tim Cook" userId="d1c7cfb340f2c7ab" providerId="LiveId" clId="{79928295-FF6A-4525-AB99-74A06BEA54C5}" dt="2023-03-13T00:23:41.221" v="1875"/>
          <ac:inkMkLst>
            <pc:docMk/>
            <pc:sldMk cId="1337854187" sldId="432"/>
            <ac:inkMk id="533" creationId="{B153FFCF-9965-B136-76F1-BBB228B9D07B}"/>
          </ac:inkMkLst>
        </pc:inkChg>
        <pc:inkChg chg="add del mod">
          <ac:chgData name="Tim Cook" userId="d1c7cfb340f2c7ab" providerId="LiveId" clId="{79928295-FF6A-4525-AB99-74A06BEA54C5}" dt="2023-03-13T00:23:41.221" v="1878"/>
          <ac:inkMkLst>
            <pc:docMk/>
            <pc:sldMk cId="1337854187" sldId="432"/>
            <ac:inkMk id="535" creationId="{EA8E1EE7-B15F-C5FB-65DB-B04DB0BBE8DF}"/>
          </ac:inkMkLst>
        </pc:inkChg>
        <pc:inkChg chg="add del mod">
          <ac:chgData name="Tim Cook" userId="d1c7cfb340f2c7ab" providerId="LiveId" clId="{79928295-FF6A-4525-AB99-74A06BEA54C5}" dt="2023-03-13T00:23:41.221" v="1876"/>
          <ac:inkMkLst>
            <pc:docMk/>
            <pc:sldMk cId="1337854187" sldId="432"/>
            <ac:inkMk id="536" creationId="{A4E1EF64-F87B-E20E-06BD-0E60242F2911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8" creationId="{9AEF042A-0F73-719C-770E-3DCF83AE11B3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39" creationId="{4F1026F8-F9C7-E487-F5BF-C228F9B172DF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0" creationId="{7A7E8ED1-B929-4B89-5836-FFE3841F8904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2" creationId="{F238D1C4-57F8-3BCE-83D1-5CE1E603AD06}"/>
          </ac:inkMkLst>
        </pc:inkChg>
        <pc:inkChg chg="add mod">
          <ac:chgData name="Tim Cook" userId="d1c7cfb340f2c7ab" providerId="LiveId" clId="{79928295-FF6A-4525-AB99-74A06BEA54C5}" dt="2023-03-13T00:23:50.634" v="1885"/>
          <ac:inkMkLst>
            <pc:docMk/>
            <pc:sldMk cId="1337854187" sldId="432"/>
            <ac:inkMk id="543" creationId="{08C73964-A1B2-9DBD-4C31-8031071D067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5" creationId="{03B4284C-2A5B-E629-24AE-F51E2067E71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6" creationId="{32D5BA08-D88C-4A9C-CDF6-BD120BD8DFB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7" creationId="{3EC7032E-D263-2B8B-4343-450CB910C20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8" creationId="{492E0DB2-1D93-7ABE-5D06-19004A26FA5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49" creationId="{93B740FD-C72F-2A1F-1FD2-AA8A1A00269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1" creationId="{4755627E-A16C-B1AB-B29B-947B90DB78D4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2" creationId="{AE893E2C-6D6B-6942-272B-6D5E7D862C4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3" creationId="{9B4B9320-675C-532D-CB08-272AAA952DE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4" creationId="{AF7BA658-E9D3-219F-1A55-F1D8802043A1}"/>
          </ac:inkMkLst>
        </pc:inkChg>
        <pc:inkChg chg="add del mod">
          <ac:chgData name="Tim Cook" userId="d1c7cfb340f2c7ab" providerId="LiveId" clId="{79928295-FF6A-4525-AB99-74A06BEA54C5}" dt="2023-03-13T00:24:00.302" v="1899"/>
          <ac:inkMkLst>
            <pc:docMk/>
            <pc:sldMk cId="1337854187" sldId="432"/>
            <ac:inkMk id="555" creationId="{4C9E38F1-B4C6-6CA4-557A-EED37E73E3C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6" creationId="{20289C1F-EF77-CBB8-DB5C-1FC06BEBBEC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58" creationId="{FDB41914-CEE0-EFA1-06EE-241A613522E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0" creationId="{92B84018-A9A8-29E4-6E72-73D1D933FAE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1" creationId="{3866446B-CB55-ABCE-40B5-A9DC79E056B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2" creationId="{6F855D5B-2230-84C0-A487-A70B8FB8AFF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3" creationId="{C08E6D6F-5AD8-8653-C6A4-337C1116F10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4" creationId="{E5202A2F-060D-5DDE-B978-E3EF09E29D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5" creationId="{AABCB9E6-210E-02F3-991F-DB1E23B08DF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67" creationId="{B931140D-5BEB-6C96-BBA4-F2E2C504ECCE}"/>
          </ac:inkMkLst>
        </pc:inkChg>
        <pc:inkChg chg="add del mod">
          <ac:chgData name="Tim Cook" userId="d1c7cfb340f2c7ab" providerId="LiveId" clId="{79928295-FF6A-4525-AB99-74A06BEA54C5}" dt="2023-03-13T00:24:11.982" v="1914"/>
          <ac:inkMkLst>
            <pc:docMk/>
            <pc:sldMk cId="1337854187" sldId="432"/>
            <ac:inkMk id="569" creationId="{CDA867C7-B4B1-9FEF-DB70-F5553DCC0E05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0" creationId="{88648D4B-5849-9CB8-33DE-DCA6C082A1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2" creationId="{EA2FF2BD-4FC9-58FF-8AFF-691BD7522E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3" creationId="{B208C051-A18C-9677-B7A6-B3430A2E2492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4" creationId="{6429D266-D4B9-1BB6-7C8A-1CC52F3C214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5" creationId="{735AE164-BB78-EE9D-E6AE-04AD90461EE7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6" creationId="{56E38871-C641-13E0-9811-673B8318B452}"/>
          </ac:inkMkLst>
        </pc:inkChg>
        <pc:inkChg chg="add del mod">
          <ac:chgData name="Tim Cook" userId="d1c7cfb340f2c7ab" providerId="LiveId" clId="{79928295-FF6A-4525-AB99-74A06BEA54C5}" dt="2023-03-13T00:24:21.093" v="1923"/>
          <ac:inkMkLst>
            <pc:docMk/>
            <pc:sldMk cId="1337854187" sldId="432"/>
            <ac:inkMk id="577" creationId="{4BB60517-E492-1E44-B3EB-7CF67337F79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79" creationId="{A26622E8-9689-622C-9D8F-A1DD1C746E60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1" creationId="{EF64ECB9-3E3A-33D4-46D1-11914E6852B3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3" creationId="{6B387AC6-5523-B083-CD0A-9C1C99AD429E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4" creationId="{A1AED3E5-3A93-B91F-5416-388B3AFAF50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5" creationId="{4364EE2D-A68A-098E-9D51-1CA0CD401A2F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6" creationId="{3EC316D0-5411-EE5C-DFCA-AB4FCDA9E879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7" creationId="{326278A0-6105-9114-4B4F-3C790C3583DB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8" creationId="{35C877A5-50DE-D3A6-B608-A1293002EEC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89" creationId="{C0B2AC6D-CBB5-C95B-A22C-228EE6E76A0C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0" creationId="{AD981A9C-8710-98DA-6B24-2D048F58EC6D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1" creationId="{19056CAD-7CF7-399B-68FF-FAD3000AD258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2" creationId="{0021F292-0C22-D138-7CA8-EE905A02DAB1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3" creationId="{A03A8CC0-A750-1328-1F30-751778374BDA}"/>
          </ac:inkMkLst>
        </pc:inkChg>
        <pc:inkChg chg="add mod">
          <ac:chgData name="Tim Cook" userId="d1c7cfb340f2c7ab" providerId="LiveId" clId="{79928295-FF6A-4525-AB99-74A06BEA54C5}" dt="2023-03-13T00:24:50.545" v="1944" actId="1076"/>
          <ac:inkMkLst>
            <pc:docMk/>
            <pc:sldMk cId="1337854187" sldId="432"/>
            <ac:inkMk id="594" creationId="{96ADDD84-6E8E-8A0A-9E0F-CAB95C2F3A5E}"/>
          </ac:inkMkLst>
        </pc:inkChg>
        <pc:inkChg chg="add del">
          <ac:chgData name="Tim Cook" userId="d1c7cfb340f2c7ab" providerId="LiveId" clId="{79928295-FF6A-4525-AB99-74A06BEA54C5}" dt="2023-03-13T00:24:40.927" v="1942"/>
          <ac:inkMkLst>
            <pc:docMk/>
            <pc:sldMk cId="1337854187" sldId="432"/>
            <ac:inkMk id="598" creationId="{C7B45957-A859-479F-B4CA-9036D5945C36}"/>
          </ac:inkMkLst>
        </pc:inkChg>
        <pc:inkChg chg="add del">
          <ac:chgData name="Tim Cook" userId="d1c7cfb340f2c7ab" providerId="LiveId" clId="{79928295-FF6A-4525-AB99-74A06BEA54C5}" dt="2023-03-13T00:24:41.617" v="1943"/>
          <ac:inkMkLst>
            <pc:docMk/>
            <pc:sldMk cId="1337854187" sldId="432"/>
            <ac:inkMk id="599" creationId="{2B1F8EA9-9A08-B986-8D99-520200514896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0" creationId="{904BDD7E-452B-84B3-ED66-1A432A0DEF84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1" creationId="{A355D921-1063-7A63-2542-B76387343633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2" creationId="{66207191-4C54-5683-E4FD-B6EB68E3BABE}"/>
          </ac:inkMkLst>
        </pc:inkChg>
        <pc:inkChg chg="add mod">
          <ac:chgData name="Tim Cook" userId="d1c7cfb340f2c7ab" providerId="LiveId" clId="{79928295-FF6A-4525-AB99-74A06BEA54C5}" dt="2023-03-13T00:24:55.349" v="1949"/>
          <ac:inkMkLst>
            <pc:docMk/>
            <pc:sldMk cId="1337854187" sldId="432"/>
            <ac:inkMk id="603" creationId="{63E6AAD6-8D34-D80C-D167-C981A7EA60A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5" creationId="{97553DB2-DA8C-022B-4BCF-785800C8913D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6" creationId="{0D1946FE-E5E5-251C-0F33-057908AA6D1C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7" creationId="{D002A2FB-75B4-7FF9-F6D7-404C1118F909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8" creationId="{E3867099-17FB-3E91-AD43-0C5D07993F24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09" creationId="{AA4839B7-94EA-0841-8621-ADE4635415AF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0" creationId="{F2B722E1-23C4-C31E-60C3-C833DDBC66DA}"/>
          </ac:inkMkLst>
        </pc:inkChg>
        <pc:inkChg chg="add mod">
          <ac:chgData name="Tim Cook" userId="d1c7cfb340f2c7ab" providerId="LiveId" clId="{79928295-FF6A-4525-AB99-74A06BEA54C5}" dt="2023-03-13T00:24:59.726" v="1957"/>
          <ac:inkMkLst>
            <pc:docMk/>
            <pc:sldMk cId="1337854187" sldId="432"/>
            <ac:inkMk id="611" creationId="{1302A3DD-1EFC-3F05-CEBB-FFC0C62E645D}"/>
          </ac:inkMkLst>
        </pc:inkChg>
        <pc:inkChg chg="add del mod">
          <ac:chgData name="Tim Cook" userId="d1c7cfb340f2c7ab" providerId="LiveId" clId="{79928295-FF6A-4525-AB99-74A06BEA54C5}" dt="2023-03-13T00:26:02.474" v="1971"/>
          <ac:inkMkLst>
            <pc:docMk/>
            <pc:sldMk cId="1337854187" sldId="432"/>
            <ac:inkMk id="613" creationId="{315B7EC0-6414-02B2-93C8-E1E5C60C2930}"/>
          </ac:inkMkLst>
        </pc:inkChg>
        <pc:inkChg chg="add del mod">
          <ac:chgData name="Tim Cook" userId="d1c7cfb340f2c7ab" providerId="LiveId" clId="{79928295-FF6A-4525-AB99-74A06BEA54C5}" dt="2023-03-13T00:26:01.475" v="1970"/>
          <ac:inkMkLst>
            <pc:docMk/>
            <pc:sldMk cId="1337854187" sldId="432"/>
            <ac:inkMk id="614" creationId="{6D224CF0-BBEA-4FD2-97C0-3858665EEAF9}"/>
          </ac:inkMkLst>
        </pc:inkChg>
        <pc:inkChg chg="add del mod">
          <ac:chgData name="Tim Cook" userId="d1c7cfb340f2c7ab" providerId="LiveId" clId="{79928295-FF6A-4525-AB99-74A06BEA54C5}" dt="2023-03-13T00:26:02.474" v="1973"/>
          <ac:inkMkLst>
            <pc:docMk/>
            <pc:sldMk cId="1337854187" sldId="432"/>
            <ac:inkMk id="615" creationId="{537BE03B-B691-0E39-9FC5-92DE7B5D8558}"/>
          </ac:inkMkLst>
        </pc:inkChg>
        <pc:inkChg chg="add del mod">
          <ac:chgData name="Tim Cook" userId="d1c7cfb340f2c7ab" providerId="LiveId" clId="{79928295-FF6A-4525-AB99-74A06BEA54C5}" dt="2023-03-13T00:26:02.474" v="1972"/>
          <ac:inkMkLst>
            <pc:docMk/>
            <pc:sldMk cId="1337854187" sldId="432"/>
            <ac:inkMk id="616" creationId="{3F446975-0300-A295-A7E8-33CAB8755096}"/>
          </ac:inkMkLst>
        </pc:inkChg>
        <pc:inkChg chg="add del mod">
          <ac:chgData name="Tim Cook" userId="d1c7cfb340f2c7ab" providerId="LiveId" clId="{79928295-FF6A-4525-AB99-74A06BEA54C5}" dt="2023-03-13T00:25:59.163" v="1969"/>
          <ac:inkMkLst>
            <pc:docMk/>
            <pc:sldMk cId="1337854187" sldId="432"/>
            <ac:inkMk id="617" creationId="{A43E967C-9A4E-9C4C-AF63-74B24C938C3C}"/>
          </ac:inkMkLst>
        </pc:inkChg>
        <pc:inkChg chg="add del mod">
          <ac:chgData name="Tim Cook" userId="d1c7cfb340f2c7ab" providerId="LiveId" clId="{79928295-FF6A-4525-AB99-74A06BEA54C5}" dt="2023-03-13T00:25:59.163" v="1968"/>
          <ac:inkMkLst>
            <pc:docMk/>
            <pc:sldMk cId="1337854187" sldId="432"/>
            <ac:inkMk id="618" creationId="{6AFE1DE1-E309-FB56-D8FD-4F4199AF8310}"/>
          </ac:inkMkLst>
        </pc:inkChg>
        <pc:inkChg chg="add del mod">
          <ac:chgData name="Tim Cook" userId="d1c7cfb340f2c7ab" providerId="LiveId" clId="{79928295-FF6A-4525-AB99-74A06BEA54C5}" dt="2023-03-13T00:25:58.381" v="1967"/>
          <ac:inkMkLst>
            <pc:docMk/>
            <pc:sldMk cId="1337854187" sldId="432"/>
            <ac:inkMk id="619" creationId="{C91101F4-22E1-B84E-8E3C-588192B47BE7}"/>
          </ac:inkMkLst>
        </pc:inkChg>
        <pc:inkChg chg="add del mod">
          <ac:chgData name="Tim Cook" userId="d1c7cfb340f2c7ab" providerId="LiveId" clId="{79928295-FF6A-4525-AB99-74A06BEA54C5}" dt="2023-03-13T00:26:38.929" v="2061"/>
          <ac:inkMkLst>
            <pc:docMk/>
            <pc:sldMk cId="1337854187" sldId="432"/>
            <ac:inkMk id="621" creationId="{FFE4EB44-91FE-A061-FD63-AEB95D9A362B}"/>
          </ac:inkMkLst>
        </pc:inkChg>
        <pc:inkChg chg="add del mod">
          <ac:chgData name="Tim Cook" userId="d1c7cfb340f2c7ab" providerId="LiveId" clId="{79928295-FF6A-4525-AB99-74A06BEA54C5}" dt="2023-03-13T00:26:38.929" v="2055"/>
          <ac:inkMkLst>
            <pc:docMk/>
            <pc:sldMk cId="1337854187" sldId="432"/>
            <ac:inkMk id="622" creationId="{57225DBB-DBD8-9185-AEFF-87DAC2B0B883}"/>
          </ac:inkMkLst>
        </pc:inkChg>
        <pc:inkChg chg="add del mod">
          <ac:chgData name="Tim Cook" userId="d1c7cfb340f2c7ab" providerId="LiveId" clId="{79928295-FF6A-4525-AB99-74A06BEA54C5}" dt="2023-03-13T00:26:38.929" v="2051"/>
          <ac:inkMkLst>
            <pc:docMk/>
            <pc:sldMk cId="1337854187" sldId="432"/>
            <ac:inkMk id="624" creationId="{9AB5A0BE-2445-C8B3-69F8-FD79BF43BE28}"/>
          </ac:inkMkLst>
        </pc:inkChg>
        <pc:inkChg chg="add del mod">
          <ac:chgData name="Tim Cook" userId="d1c7cfb340f2c7ab" providerId="LiveId" clId="{79928295-FF6A-4525-AB99-74A06BEA54C5}" dt="2023-03-13T00:26:38.929" v="2041"/>
          <ac:inkMkLst>
            <pc:docMk/>
            <pc:sldMk cId="1337854187" sldId="432"/>
            <ac:inkMk id="625" creationId="{04997367-CFE2-F18C-BDCB-5155A1E82853}"/>
          </ac:inkMkLst>
        </pc:inkChg>
        <pc:inkChg chg="add del mod">
          <ac:chgData name="Tim Cook" userId="d1c7cfb340f2c7ab" providerId="LiveId" clId="{79928295-FF6A-4525-AB99-74A06BEA54C5}" dt="2023-03-13T00:26:38.929" v="2062"/>
          <ac:inkMkLst>
            <pc:docMk/>
            <pc:sldMk cId="1337854187" sldId="432"/>
            <ac:inkMk id="626" creationId="{7D53B5F2-82BA-2845-9255-E41D9C02A826}"/>
          </ac:inkMkLst>
        </pc:inkChg>
        <pc:inkChg chg="add del mod">
          <ac:chgData name="Tim Cook" userId="d1c7cfb340f2c7ab" providerId="LiveId" clId="{79928295-FF6A-4525-AB99-74A06BEA54C5}" dt="2023-03-13T00:26:38.929" v="2047"/>
          <ac:inkMkLst>
            <pc:docMk/>
            <pc:sldMk cId="1337854187" sldId="432"/>
            <ac:inkMk id="627" creationId="{7337C7C0-646D-4C3A-1827-152098FB5019}"/>
          </ac:inkMkLst>
        </pc:inkChg>
        <pc:inkChg chg="add del mod">
          <ac:chgData name="Tim Cook" userId="d1c7cfb340f2c7ab" providerId="LiveId" clId="{79928295-FF6A-4525-AB99-74A06BEA54C5}" dt="2023-03-13T00:26:38.929" v="2039"/>
          <ac:inkMkLst>
            <pc:docMk/>
            <pc:sldMk cId="1337854187" sldId="432"/>
            <ac:inkMk id="628" creationId="{05C65DBC-C5A4-F143-A440-44D7B6372EDA}"/>
          </ac:inkMkLst>
        </pc:inkChg>
        <pc:inkChg chg="add del mod">
          <ac:chgData name="Tim Cook" userId="d1c7cfb340f2c7ab" providerId="LiveId" clId="{79928295-FF6A-4525-AB99-74A06BEA54C5}" dt="2023-03-13T00:26:38.929" v="2044"/>
          <ac:inkMkLst>
            <pc:docMk/>
            <pc:sldMk cId="1337854187" sldId="432"/>
            <ac:inkMk id="629" creationId="{CE4F1C06-FE75-8659-6D65-025B92109BF2}"/>
          </ac:inkMkLst>
        </pc:inkChg>
        <pc:inkChg chg="add del mod">
          <ac:chgData name="Tim Cook" userId="d1c7cfb340f2c7ab" providerId="LiveId" clId="{79928295-FF6A-4525-AB99-74A06BEA54C5}" dt="2023-03-13T00:26:38.929" v="2043"/>
          <ac:inkMkLst>
            <pc:docMk/>
            <pc:sldMk cId="1337854187" sldId="432"/>
            <ac:inkMk id="630" creationId="{5152F61C-B08D-BB5E-7A66-B62AF0BE61E5}"/>
          </ac:inkMkLst>
        </pc:inkChg>
        <pc:inkChg chg="add del mod">
          <ac:chgData name="Tim Cook" userId="d1c7cfb340f2c7ab" providerId="LiveId" clId="{79928295-FF6A-4525-AB99-74A06BEA54C5}" dt="2023-03-13T00:26:38.929" v="2042"/>
          <ac:inkMkLst>
            <pc:docMk/>
            <pc:sldMk cId="1337854187" sldId="432"/>
            <ac:inkMk id="631" creationId="{F9533EB7-7867-DEF0-20E0-731F8B63DFEE}"/>
          </ac:inkMkLst>
        </pc:inkChg>
        <pc:inkChg chg="add del mod">
          <ac:chgData name="Tim Cook" userId="d1c7cfb340f2c7ab" providerId="LiveId" clId="{79928295-FF6A-4525-AB99-74A06BEA54C5}" dt="2023-03-13T00:26:38.929" v="2064"/>
          <ac:inkMkLst>
            <pc:docMk/>
            <pc:sldMk cId="1337854187" sldId="432"/>
            <ac:inkMk id="632" creationId="{B5F326F4-2A7E-812D-D45B-B38F1172BB57}"/>
          </ac:inkMkLst>
        </pc:inkChg>
        <pc:inkChg chg="add del mod">
          <ac:chgData name="Tim Cook" userId="d1c7cfb340f2c7ab" providerId="LiveId" clId="{79928295-FF6A-4525-AB99-74A06BEA54C5}" dt="2023-03-13T00:26:38.929" v="2056"/>
          <ac:inkMkLst>
            <pc:docMk/>
            <pc:sldMk cId="1337854187" sldId="432"/>
            <ac:inkMk id="633" creationId="{FDDC5CF9-5E47-5891-32DC-59BB3DF57CF5}"/>
          </ac:inkMkLst>
        </pc:inkChg>
        <pc:inkChg chg="add del mod">
          <ac:chgData name="Tim Cook" userId="d1c7cfb340f2c7ab" providerId="LiveId" clId="{79928295-FF6A-4525-AB99-74A06BEA54C5}" dt="2023-03-13T00:26:38.929" v="2063"/>
          <ac:inkMkLst>
            <pc:docMk/>
            <pc:sldMk cId="1337854187" sldId="432"/>
            <ac:inkMk id="634" creationId="{2F86D2DC-17FA-4C95-5DE4-CADD4CC6D2D6}"/>
          </ac:inkMkLst>
        </pc:inkChg>
        <pc:inkChg chg="add del mod">
          <ac:chgData name="Tim Cook" userId="d1c7cfb340f2c7ab" providerId="LiveId" clId="{79928295-FF6A-4525-AB99-74A06BEA54C5}" dt="2023-03-13T00:26:38.929" v="2058"/>
          <ac:inkMkLst>
            <pc:docMk/>
            <pc:sldMk cId="1337854187" sldId="432"/>
            <ac:inkMk id="635" creationId="{5C7A8C62-5C82-2B86-C3A9-C29D978D2F86}"/>
          </ac:inkMkLst>
        </pc:inkChg>
        <pc:inkChg chg="add del mod">
          <ac:chgData name="Tim Cook" userId="d1c7cfb340f2c7ab" providerId="LiveId" clId="{79928295-FF6A-4525-AB99-74A06BEA54C5}" dt="2023-03-13T00:26:38.929" v="2046"/>
          <ac:inkMkLst>
            <pc:docMk/>
            <pc:sldMk cId="1337854187" sldId="432"/>
            <ac:inkMk id="636" creationId="{080C37C7-A4F7-0313-F3D5-89019010C26D}"/>
          </ac:inkMkLst>
        </pc:inkChg>
        <pc:inkChg chg="add del mod">
          <ac:chgData name="Tim Cook" userId="d1c7cfb340f2c7ab" providerId="LiveId" clId="{79928295-FF6A-4525-AB99-74A06BEA54C5}" dt="2023-03-13T00:26:38.929" v="2040"/>
          <ac:inkMkLst>
            <pc:docMk/>
            <pc:sldMk cId="1337854187" sldId="432"/>
            <ac:inkMk id="637" creationId="{6A313649-03CA-64AB-7E24-478AE9726BEA}"/>
          </ac:inkMkLst>
        </pc:inkChg>
        <pc:inkChg chg="add del mod">
          <ac:chgData name="Tim Cook" userId="d1c7cfb340f2c7ab" providerId="LiveId" clId="{79928295-FF6A-4525-AB99-74A06BEA54C5}" dt="2023-03-13T00:26:38.929" v="2052"/>
          <ac:inkMkLst>
            <pc:docMk/>
            <pc:sldMk cId="1337854187" sldId="432"/>
            <ac:inkMk id="638" creationId="{6F17F645-D652-7564-8A7F-E7A3CF143FB6}"/>
          </ac:inkMkLst>
        </pc:inkChg>
        <pc:inkChg chg="add del mod">
          <ac:chgData name="Tim Cook" userId="d1c7cfb340f2c7ab" providerId="LiveId" clId="{79928295-FF6A-4525-AB99-74A06BEA54C5}" dt="2023-03-13T00:26:38.929" v="2057"/>
          <ac:inkMkLst>
            <pc:docMk/>
            <pc:sldMk cId="1337854187" sldId="432"/>
            <ac:inkMk id="639" creationId="{D70C33A0-2811-E48C-8C0F-C4230D4602FF}"/>
          </ac:inkMkLst>
        </pc:inkChg>
        <pc:inkChg chg="add del mod">
          <ac:chgData name="Tim Cook" userId="d1c7cfb340f2c7ab" providerId="LiveId" clId="{79928295-FF6A-4525-AB99-74A06BEA54C5}" dt="2023-03-13T00:26:38.929" v="2049"/>
          <ac:inkMkLst>
            <pc:docMk/>
            <pc:sldMk cId="1337854187" sldId="432"/>
            <ac:inkMk id="640" creationId="{1E193951-A109-2794-C162-F8689E3B3EB7}"/>
          </ac:inkMkLst>
        </pc:inkChg>
        <pc:inkChg chg="add del mod">
          <ac:chgData name="Tim Cook" userId="d1c7cfb340f2c7ab" providerId="LiveId" clId="{79928295-FF6A-4525-AB99-74A06BEA54C5}" dt="2023-03-13T00:26:38.929" v="2053"/>
          <ac:inkMkLst>
            <pc:docMk/>
            <pc:sldMk cId="1337854187" sldId="432"/>
            <ac:inkMk id="641" creationId="{F0A047A8-B366-A5E8-47C2-764F324CE757}"/>
          </ac:inkMkLst>
        </pc:inkChg>
        <pc:inkChg chg="add del mod">
          <ac:chgData name="Tim Cook" userId="d1c7cfb340f2c7ab" providerId="LiveId" clId="{79928295-FF6A-4525-AB99-74A06BEA54C5}" dt="2023-03-13T00:26:38.929" v="2066"/>
          <ac:inkMkLst>
            <pc:docMk/>
            <pc:sldMk cId="1337854187" sldId="432"/>
            <ac:inkMk id="642" creationId="{7A0FF0B3-1DAE-3693-5AAA-9450A03D5C0C}"/>
          </ac:inkMkLst>
        </pc:inkChg>
        <pc:inkChg chg="add del mod">
          <ac:chgData name="Tim Cook" userId="d1c7cfb340f2c7ab" providerId="LiveId" clId="{79928295-FF6A-4525-AB99-74A06BEA54C5}" dt="2023-03-13T00:26:38.929" v="2054"/>
          <ac:inkMkLst>
            <pc:docMk/>
            <pc:sldMk cId="1337854187" sldId="432"/>
            <ac:inkMk id="643" creationId="{237774BA-CAE4-5F28-3AE3-EE8FB4304D86}"/>
          </ac:inkMkLst>
        </pc:inkChg>
        <pc:inkChg chg="add del mod">
          <ac:chgData name="Tim Cook" userId="d1c7cfb340f2c7ab" providerId="LiveId" clId="{79928295-FF6A-4525-AB99-74A06BEA54C5}" dt="2023-03-13T00:26:38.929" v="2048"/>
          <ac:inkMkLst>
            <pc:docMk/>
            <pc:sldMk cId="1337854187" sldId="432"/>
            <ac:inkMk id="644" creationId="{50355E8D-9A00-9004-0E2D-93C450625254}"/>
          </ac:inkMkLst>
        </pc:inkChg>
        <pc:inkChg chg="add del mod">
          <ac:chgData name="Tim Cook" userId="d1c7cfb340f2c7ab" providerId="LiveId" clId="{79928295-FF6A-4525-AB99-74A06BEA54C5}" dt="2023-03-13T00:26:38.929" v="2045"/>
          <ac:inkMkLst>
            <pc:docMk/>
            <pc:sldMk cId="1337854187" sldId="432"/>
            <ac:inkMk id="645" creationId="{92D8F7A0-1371-0EBF-3501-1FE32B94CBB1}"/>
          </ac:inkMkLst>
        </pc:inkChg>
        <pc:inkChg chg="add del mod">
          <ac:chgData name="Tim Cook" userId="d1c7cfb340f2c7ab" providerId="LiveId" clId="{79928295-FF6A-4525-AB99-74A06BEA54C5}" dt="2023-03-13T00:26:38.929" v="2059"/>
          <ac:inkMkLst>
            <pc:docMk/>
            <pc:sldMk cId="1337854187" sldId="432"/>
            <ac:inkMk id="646" creationId="{1D93022F-3FB5-D5AD-C4A7-12A440D17005}"/>
          </ac:inkMkLst>
        </pc:inkChg>
        <pc:inkChg chg="add del mod">
          <ac:chgData name="Tim Cook" userId="d1c7cfb340f2c7ab" providerId="LiveId" clId="{79928295-FF6A-4525-AB99-74A06BEA54C5}" dt="2023-03-13T00:26:38.929" v="2065"/>
          <ac:inkMkLst>
            <pc:docMk/>
            <pc:sldMk cId="1337854187" sldId="432"/>
            <ac:inkMk id="647" creationId="{A0EC92ED-8589-973B-03CB-27CD3737890F}"/>
          </ac:inkMkLst>
        </pc:inkChg>
        <pc:inkChg chg="add del mod">
          <ac:chgData name="Tim Cook" userId="d1c7cfb340f2c7ab" providerId="LiveId" clId="{79928295-FF6A-4525-AB99-74A06BEA54C5}" dt="2023-03-13T00:26:38.929" v="2050"/>
          <ac:inkMkLst>
            <pc:docMk/>
            <pc:sldMk cId="1337854187" sldId="432"/>
            <ac:inkMk id="648" creationId="{E3FD07BA-D187-5F41-1640-448F3617F58D}"/>
          </ac:inkMkLst>
        </pc:inkChg>
        <pc:inkChg chg="add del mod">
          <ac:chgData name="Tim Cook" userId="d1c7cfb340f2c7ab" providerId="LiveId" clId="{79928295-FF6A-4525-AB99-74A06BEA54C5}" dt="2023-03-13T00:26:38.929" v="2060"/>
          <ac:inkMkLst>
            <pc:docMk/>
            <pc:sldMk cId="1337854187" sldId="432"/>
            <ac:inkMk id="649" creationId="{D9C6B5AD-B91D-B28B-5CCB-8AFD0E9A8A03}"/>
          </ac:inkMkLst>
        </pc:inkChg>
        <pc:inkChg chg="add del mod">
          <ac:chgData name="Tim Cook" userId="d1c7cfb340f2c7ab" providerId="LiveId" clId="{79928295-FF6A-4525-AB99-74A06BEA54C5}" dt="2023-03-13T00:26:29.794" v="2021"/>
          <ac:inkMkLst>
            <pc:docMk/>
            <pc:sldMk cId="1337854187" sldId="432"/>
            <ac:inkMk id="655" creationId="{4B2732ED-6A9C-0316-2825-46A5F9873A7D}"/>
          </ac:inkMkLst>
        </pc:inkChg>
        <pc:inkChg chg="add del mod">
          <ac:chgData name="Tim Cook" userId="d1c7cfb340f2c7ab" providerId="LiveId" clId="{79928295-FF6A-4525-AB99-74A06BEA54C5}" dt="2023-03-13T00:26:29.794" v="2024"/>
          <ac:inkMkLst>
            <pc:docMk/>
            <pc:sldMk cId="1337854187" sldId="432"/>
            <ac:inkMk id="656" creationId="{9FB1E5DB-EDC9-C814-F04A-E724BC15A5D4}"/>
          </ac:inkMkLst>
        </pc:inkChg>
        <pc:inkChg chg="add del mod">
          <ac:chgData name="Tim Cook" userId="d1c7cfb340f2c7ab" providerId="LiveId" clId="{79928295-FF6A-4525-AB99-74A06BEA54C5}" dt="2023-03-13T00:26:29.794" v="2022"/>
          <ac:inkMkLst>
            <pc:docMk/>
            <pc:sldMk cId="1337854187" sldId="432"/>
            <ac:inkMk id="657" creationId="{7EE7A8C1-CBDB-E0BA-EFAD-3030585E4D98}"/>
          </ac:inkMkLst>
        </pc:inkChg>
        <pc:inkChg chg="add del mod">
          <ac:chgData name="Tim Cook" userId="d1c7cfb340f2c7ab" providerId="LiveId" clId="{79928295-FF6A-4525-AB99-74A06BEA54C5}" dt="2023-03-13T00:26:26.585" v="2015"/>
          <ac:inkMkLst>
            <pc:docMk/>
            <pc:sldMk cId="1337854187" sldId="432"/>
            <ac:inkMk id="658" creationId="{07C4D1DF-F9E5-C633-2E17-2B79022CF594}"/>
          </ac:inkMkLst>
        </pc:inkChg>
        <pc:inkChg chg="add del mod">
          <ac:chgData name="Tim Cook" userId="d1c7cfb340f2c7ab" providerId="LiveId" clId="{79928295-FF6A-4525-AB99-74A06BEA54C5}" dt="2023-03-13T00:26:26.585" v="2013"/>
          <ac:inkMkLst>
            <pc:docMk/>
            <pc:sldMk cId="1337854187" sldId="432"/>
            <ac:inkMk id="659" creationId="{3378C9E8-858A-F8DB-28AF-11F33CD06335}"/>
          </ac:inkMkLst>
        </pc:inkChg>
        <pc:inkChg chg="add del mod">
          <ac:chgData name="Tim Cook" userId="d1c7cfb340f2c7ab" providerId="LiveId" clId="{79928295-FF6A-4525-AB99-74A06BEA54C5}" dt="2023-03-13T00:26:26.585" v="2016"/>
          <ac:inkMkLst>
            <pc:docMk/>
            <pc:sldMk cId="1337854187" sldId="432"/>
            <ac:inkMk id="660" creationId="{F9BBF388-77EC-0454-EBCD-A7143BB2D20F}"/>
          </ac:inkMkLst>
        </pc:inkChg>
        <pc:inkChg chg="add del mod">
          <ac:chgData name="Tim Cook" userId="d1c7cfb340f2c7ab" providerId="LiveId" clId="{79928295-FF6A-4525-AB99-74A06BEA54C5}" dt="2023-03-13T00:26:26.585" v="2014"/>
          <ac:inkMkLst>
            <pc:docMk/>
            <pc:sldMk cId="1337854187" sldId="432"/>
            <ac:inkMk id="661" creationId="{CD25FBEC-CAC0-5F18-1D59-0246ADF7919B}"/>
          </ac:inkMkLst>
        </pc:inkChg>
        <pc:inkChg chg="add del">
          <ac:chgData name="Tim Cook" userId="d1c7cfb340f2c7ab" providerId="LiveId" clId="{79928295-FF6A-4525-AB99-74A06BEA54C5}" dt="2023-03-13T00:26:29.794" v="2023"/>
          <ac:inkMkLst>
            <pc:docMk/>
            <pc:sldMk cId="1337854187" sldId="432"/>
            <ac:inkMk id="663" creationId="{340F68B9-0B6C-965C-0B75-543DBC2608E5}"/>
          </ac:inkMkLst>
        </pc:inkChg>
        <pc:inkChg chg="add del">
          <ac:chgData name="Tim Cook" userId="d1c7cfb340f2c7ab" providerId="LiveId" clId="{79928295-FF6A-4525-AB99-74A06BEA54C5}" dt="2023-03-13T00:26:29.794" v="2025"/>
          <ac:inkMkLst>
            <pc:docMk/>
            <pc:sldMk cId="1337854187" sldId="432"/>
            <ac:inkMk id="664" creationId="{911361B9-F184-377D-6A25-F172A35205D6}"/>
          </ac:inkMkLst>
        </pc:inkChg>
        <pc:inkChg chg="add del">
          <ac:chgData name="Tim Cook" userId="d1c7cfb340f2c7ab" providerId="LiveId" clId="{79928295-FF6A-4525-AB99-74A06BEA54C5}" dt="2023-03-13T00:26:29.794" v="2020"/>
          <ac:inkMkLst>
            <pc:docMk/>
            <pc:sldMk cId="1337854187" sldId="432"/>
            <ac:inkMk id="665" creationId="{5FE435C4-0EBA-C082-87CC-5E9BE9F32A4E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6" creationId="{209F3E85-53DA-F545-164B-076D1127B13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7" creationId="{CDBFC87D-6962-B8A2-E556-1B58BAE02984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8" creationId="{9D177A5C-5F3D-EB71-9BAC-8212C9FF43E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69" creationId="{1E466D81-40CF-B5AC-905C-E045BB75754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0" creationId="{9E1F8DB6-E123-FCE0-59B4-07ED1DA0C682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1" creationId="{24305A38-7D90-FCBB-6FEE-8491AE8511D7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2" creationId="{696DD169-F5D1-8BB6-8815-992B753B3FEA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3" creationId="{2B2257B4-B90B-CF28-2505-DDEF8D2079BF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4" creationId="{C2E12CE6-B050-DC18-F667-411F7FA81D23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5" creationId="{FAD202B0-C832-98A2-9B0F-6124375EBC2B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6" creationId="{92CF0187-6D83-4CDE-B7CF-251268FF0FE0}"/>
          </ac:inkMkLst>
        </pc:inkChg>
        <pc:inkChg chg="add mod">
          <ac:chgData name="Tim Cook" userId="d1c7cfb340f2c7ab" providerId="LiveId" clId="{79928295-FF6A-4525-AB99-74A06BEA54C5}" dt="2023-03-13T00:26:35.385" v="2038"/>
          <ac:inkMkLst>
            <pc:docMk/>
            <pc:sldMk cId="1337854187" sldId="432"/>
            <ac:inkMk id="677" creationId="{C5CD43B0-072C-CA6E-F350-60F0E192678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0" creationId="{309B9259-2E27-EEF4-35A4-45C7B36A3666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1" creationId="{17011379-2BBB-23F7-6345-02016F9343F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2" creationId="{5241DD36-CA05-BAFD-E218-AFF4363C2114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83" creationId="{33DA4881-4B59-6D2C-9336-4C6D5AD65AE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4" creationId="{AAF12355-BE03-B39C-0629-86D481E92E7B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5" creationId="{94E7226D-CD34-4CC2-D27F-03FA0B475305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6" creationId="{04ADC6E5-27F7-D87A-9DDC-F51A47D921F9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7" creationId="{089874CA-DA19-FD8B-DFDC-CF4BB22C4698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8" creationId="{97303102-9FF0-5C24-9013-D65AD09BFBC6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89" creationId="{6F833A05-A5B9-071A-A677-E672BA34D591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0" creationId="{4E825360-7732-37EA-9EFB-04C929B8EB43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691" creationId="{202C94E8-90EE-A1AB-0D7B-2B5279FD8B92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2" creationId="{E43FC9FE-2BD1-845E-1C52-C939A9A900D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3" creationId="{4B855284-E21A-E70D-0DBC-96A5B3D6267F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4" creationId="{1B52B9FF-D123-FF5B-3D28-8DA1884F7ECA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5" creationId="{ECAA0965-D3D5-DA65-85A8-37D6ABE13110}"/>
          </ac:inkMkLst>
        </pc:inkChg>
        <pc:inkChg chg="add mod">
          <ac:chgData name="Tim Cook" userId="d1c7cfb340f2c7ab" providerId="LiveId" clId="{79928295-FF6A-4525-AB99-74A06BEA54C5}" dt="2023-03-13T00:26:48.099" v="2084"/>
          <ac:inkMkLst>
            <pc:docMk/>
            <pc:sldMk cId="1337854187" sldId="432"/>
            <ac:inkMk id="696" creationId="{1B1013E7-6CF6-A735-FC44-F7AEAD36E0DA}"/>
          </ac:inkMkLst>
        </pc:inkChg>
        <pc:inkChg chg="add mod">
          <ac:chgData name="Tim Cook" userId="d1c7cfb340f2c7ab" providerId="LiveId" clId="{79928295-FF6A-4525-AB99-74A06BEA54C5}" dt="2023-03-13T00:26:55.889" v="2086"/>
          <ac:inkMkLst>
            <pc:docMk/>
            <pc:sldMk cId="1337854187" sldId="432"/>
            <ac:inkMk id="700" creationId="{76806A18-6706-C97E-2571-B0BE2994338D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2" creationId="{EFC37739-3B7B-E30B-FEF3-7538ACC131C9}"/>
          </ac:inkMkLst>
        </pc:inkChg>
        <pc:inkChg chg="add mod">
          <ac:chgData name="Tim Cook" userId="d1c7cfb340f2c7ab" providerId="LiveId" clId="{79928295-FF6A-4525-AB99-74A06BEA54C5}" dt="2023-03-13T00:26:58.028" v="2089"/>
          <ac:inkMkLst>
            <pc:docMk/>
            <pc:sldMk cId="1337854187" sldId="432"/>
            <ac:inkMk id="703" creationId="{09DF674B-1A13-0CA4-3351-984C926E154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5" creationId="{1BF91D96-5584-A776-86D5-4B870C966D24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6" creationId="{14D23C9C-8881-E09B-B44C-683D24CB7DFF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7" creationId="{51574DDB-1263-49C9-ABFF-9DC745B7B060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8" creationId="{328076AD-BC01-261C-0B69-83937D6CA873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09" creationId="{19129266-AAB0-67D0-04F3-6670E31FB8C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0" creationId="{F9F267A8-0BB2-0811-E75A-548AE892A8D7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1" creationId="{F8F3986E-930B-B368-7C8F-8F9A9E1A673D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2" creationId="{9494F1AC-462A-44FC-142A-5AFB421A7F6E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3" creationId="{E6E9A659-5056-281E-1B53-9F6DD6F61448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4" creationId="{047E9C16-5316-2B15-46CF-F8BE32479D5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5" creationId="{45A9001E-637D-E621-0F01-8D45E4B81E42}"/>
          </ac:inkMkLst>
        </pc:inkChg>
        <pc:inkChg chg="add mod">
          <ac:chgData name="Tim Cook" userId="d1c7cfb340f2c7ab" providerId="LiveId" clId="{79928295-FF6A-4525-AB99-74A06BEA54C5}" dt="2023-03-13T00:27:03.540" v="2102"/>
          <ac:inkMkLst>
            <pc:docMk/>
            <pc:sldMk cId="1337854187" sldId="432"/>
            <ac:inkMk id="716" creationId="{87A6252B-20BB-16C8-46DB-9C4DE98FD5A2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19" creationId="{29BC7245-A0D5-D71F-CC03-94F163CF68DA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0" creationId="{C7679108-C0E7-89D5-C35D-4CE1F05E194E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1" creationId="{140BB5B8-879A-FC3A-93E1-13E9E50979A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2" creationId="{1CBB21E8-A380-ACDA-D7E9-53E41BAF4D4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3" creationId="{1F8091C4-44B8-2605-1DF3-8BCDA621DF20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4" creationId="{27D0D832-9CD7-542C-07EB-C38EEA824A9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5" creationId="{4A64BCD9-47B8-FD2F-7528-7ECDD27B3AF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6" creationId="{A97D4CFE-90AF-D5C3-DB78-3522D540A0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7" creationId="{F5459F74-2D1A-2F85-269F-DA717356B6B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8" creationId="{4BD4C08D-8614-F323-AAE7-5D5AA20BB074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29" creationId="{7C7CFA3E-F787-9921-1587-69DF288C7F73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0" creationId="{231C87F9-83F3-7887-22A2-FB81C3DB7E5F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1" creationId="{42064DF4-02C9-140E-F2C4-3424FB4FC9B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2" creationId="{94DA5DEC-17EA-1F44-E489-5ACE0CD2372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3" creationId="{7F11D592-A1A6-6769-5436-2BC189BC5DC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4" creationId="{5C58D41F-087E-3803-59E2-46926404118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5" creationId="{D879C850-43E2-4BA9-2EBE-3469333467AD}"/>
          </ac:inkMkLst>
        </pc:inkChg>
        <pc:inkChg chg="add">
          <ac:chgData name="Tim Cook" userId="d1c7cfb340f2c7ab" providerId="LiveId" clId="{79928295-FF6A-4525-AB99-74A06BEA54C5}" dt="2023-03-13T00:27:32.393" v="2120" actId="9405"/>
          <ac:inkMkLst>
            <pc:docMk/>
            <pc:sldMk cId="1337854187" sldId="432"/>
            <ac:inkMk id="736" creationId="{31AD3E8A-534D-A21C-E14C-89CF4ECBBDB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7" creationId="{D275C550-1913-3D26-CDAF-5A1DE422075C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8" creationId="{3926FF9F-921B-1EC1-B969-C09E6D952FE1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39" creationId="{4B958018-D09B-3DB2-DB9D-4E6836E1EA85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0" creationId="{4A8F3C99-A81D-DD23-A3DC-059EA5FD8459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1" creationId="{0CF06EFC-5B9A-364E-58C7-C65E14EE298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2" creationId="{D3BD92CC-C61F-5F69-8F5E-FE2460CD4E5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3" creationId="{74C003FB-8A06-E77B-4669-26511DAF9D88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4" creationId="{3EAF2945-95D0-8A74-B3AF-FE55185B406B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5" creationId="{E2FE120B-EE10-B7CB-2C25-51C8A02A6417}"/>
          </ac:inkMkLst>
        </pc:inkChg>
        <pc:inkChg chg="add mod">
          <ac:chgData name="Tim Cook" userId="d1c7cfb340f2c7ab" providerId="LiveId" clId="{79928295-FF6A-4525-AB99-74A06BEA54C5}" dt="2023-03-13T00:27:37.369" v="2131"/>
          <ac:inkMkLst>
            <pc:docMk/>
            <pc:sldMk cId="1337854187" sldId="432"/>
            <ac:inkMk id="746" creationId="{B87A117F-2095-B49B-83C4-B846C1C14613}"/>
          </ac:inkMkLst>
        </pc:inkChg>
        <pc:inkChg chg="add">
          <ac:chgData name="Tim Cook" userId="d1c7cfb340f2c7ab" providerId="LiveId" clId="{79928295-FF6A-4525-AB99-74A06BEA54C5}" dt="2023-03-13T00:27:42.454" v="2132" actId="9405"/>
          <ac:inkMkLst>
            <pc:docMk/>
            <pc:sldMk cId="1337854187" sldId="432"/>
            <ac:inkMk id="753" creationId="{1110B56E-62EA-6182-4AF4-FDBBCCBFFA6C}"/>
          </ac:inkMkLst>
        </pc:inkChg>
        <pc:inkChg chg="add del mod">
          <ac:chgData name="Tim Cook" userId="d1c7cfb340f2c7ab" providerId="LiveId" clId="{79928295-FF6A-4525-AB99-74A06BEA54C5}" dt="2023-03-13T00:27:50.667" v="2140"/>
          <ac:inkMkLst>
            <pc:docMk/>
            <pc:sldMk cId="1337854187" sldId="432"/>
            <ac:inkMk id="754" creationId="{B61ADEFA-F39E-8D5E-DA41-F344DC446FB7}"/>
          </ac:inkMkLst>
        </pc:inkChg>
        <pc:inkChg chg="add del mod">
          <ac:chgData name="Tim Cook" userId="d1c7cfb340f2c7ab" providerId="LiveId" clId="{79928295-FF6A-4525-AB99-74A06BEA54C5}" dt="2023-03-13T00:27:50.667" v="2139"/>
          <ac:inkMkLst>
            <pc:docMk/>
            <pc:sldMk cId="1337854187" sldId="432"/>
            <ac:inkMk id="755" creationId="{79D2850F-81AA-5C06-195E-079F6FB1384E}"/>
          </ac:inkMkLst>
        </pc:inkChg>
        <pc:inkChg chg="add del mod">
          <ac:chgData name="Tim Cook" userId="d1c7cfb340f2c7ab" providerId="LiveId" clId="{79928295-FF6A-4525-AB99-74A06BEA54C5}" dt="2023-03-13T00:27:50.667" v="2138"/>
          <ac:inkMkLst>
            <pc:docMk/>
            <pc:sldMk cId="1337854187" sldId="432"/>
            <ac:inkMk id="756" creationId="{76629EF3-8530-175A-B53E-916932689E28}"/>
          </ac:inkMkLst>
        </pc:inkChg>
        <pc:inkChg chg="add del mod">
          <ac:chgData name="Tim Cook" userId="d1c7cfb340f2c7ab" providerId="LiveId" clId="{79928295-FF6A-4525-AB99-74A06BEA54C5}" dt="2023-03-13T00:27:50.929" v="2141"/>
          <ac:inkMkLst>
            <pc:docMk/>
            <pc:sldMk cId="1337854187" sldId="432"/>
            <ac:inkMk id="757" creationId="{043804E9-4BF0-C0C3-1393-E5C52E958566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59" creationId="{A2625FB4-1CE2-3DA2-B950-69178DEB1A63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0" creationId="{8F728651-B875-11AC-A237-D4FBD6CC141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1" creationId="{84453341-C095-9248-883A-160E2BCFE7D5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2" creationId="{9A75BE60-420C-B08E-29A1-A387B341A8EE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3" creationId="{CF94B952-D54B-C57D-F310-3DA70DC53662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4" creationId="{56C5F07C-A12B-E6A2-74FD-50DB553681E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5" creationId="{CDA23989-595F-6F7B-0182-6464141072F8}"/>
          </ac:inkMkLst>
        </pc:inkChg>
        <pc:inkChg chg="add mod">
          <ac:chgData name="Tim Cook" userId="d1c7cfb340f2c7ab" providerId="LiveId" clId="{79928295-FF6A-4525-AB99-74A06BEA54C5}" dt="2023-03-13T00:27:59.455" v="2150"/>
          <ac:inkMkLst>
            <pc:docMk/>
            <pc:sldMk cId="1337854187" sldId="432"/>
            <ac:inkMk id="766" creationId="{56ACCEFC-FF61-C49E-B7BC-65A2428B990D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69" creationId="{86563A3B-F811-0858-DDB4-3FC1CEC71F9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0" creationId="{EB8CCDD5-8FDF-FC43-BA4C-852FD7B3102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1" creationId="{AE325FC4-1C47-766D-BCCD-73E1BD6F25F8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2" creationId="{A39FE195-3D80-0E8B-5DA2-6D0D3252873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3" creationId="{3F6C1C28-BECC-168A-59B7-7D7C1696B6D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4" creationId="{82DBE5F8-514D-5CA5-E87A-9451C9221F4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5" creationId="{0038FE02-A4C5-4504-D3AB-B8C86F10E7F4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6" creationId="{B4546F1B-87EE-D74E-96AA-50746E9446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7" creationId="{BA3C8819-65A4-FDCA-6831-4C25F197047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8" creationId="{6C0578CC-7290-F88E-1E84-8E66BAD9856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79" creationId="{C451A036-AB96-0AD5-B177-B968C96305E9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0" creationId="{FD8FB2C6-F3D8-9C93-FC34-3043123EC3A7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1" creationId="{48F71E78-3D16-CB9E-60B1-4E6AC1E52B32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2" creationId="{CD58099E-683D-81E2-51AB-E5880821BCFF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3" creationId="{854478D9-B108-9FDB-A3D5-2FF2B3AD997A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4" creationId="{56D9FC59-D7A2-CB10-5500-E6E7D143D611}"/>
          </ac:inkMkLst>
        </pc:inkChg>
        <pc:inkChg chg="add">
          <ac:chgData name="Tim Cook" userId="d1c7cfb340f2c7ab" providerId="LiveId" clId="{79928295-FF6A-4525-AB99-74A06BEA54C5}" dt="2023-03-13T00:28:06.038" v="2167" actId="9405"/>
          <ac:inkMkLst>
            <pc:docMk/>
            <pc:sldMk cId="1337854187" sldId="432"/>
            <ac:inkMk id="785" creationId="{F75BE2A8-9672-FE6A-3756-A6D09009C99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6" creationId="{152A9F30-FA06-DEC0-E78B-9492383F37F0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7" creationId="{1A905E24-C59D-1131-2054-7BD951785121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8" creationId="{57F6D22B-E13A-38FD-A7E4-DAF235ACF82B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89" creationId="{8C8C3D79-531B-3C3E-65C9-D981604AB0B6}"/>
          </ac:inkMkLst>
        </pc:inkChg>
        <pc:inkChg chg="add mod">
          <ac:chgData name="Tim Cook" userId="d1c7cfb340f2c7ab" providerId="LiveId" clId="{79928295-FF6A-4525-AB99-74A06BEA54C5}" dt="2023-03-13T00:28:09.264" v="2173"/>
          <ac:inkMkLst>
            <pc:docMk/>
            <pc:sldMk cId="1337854187" sldId="432"/>
            <ac:inkMk id="790" creationId="{A52552B5-32D6-3F7F-27BA-545F0A4435C1}"/>
          </ac:inkMkLst>
        </pc:inkChg>
        <pc:inkChg chg="add">
          <ac:chgData name="Tim Cook" userId="d1c7cfb340f2c7ab" providerId="LiveId" clId="{79928295-FF6A-4525-AB99-74A06BEA54C5}" dt="2023-03-13T00:28:12.860" v="2174" actId="9405"/>
          <ac:inkMkLst>
            <pc:docMk/>
            <pc:sldMk cId="1337854187" sldId="432"/>
            <ac:inkMk id="796" creationId="{5A2766C6-9109-7ECF-0E88-35D0E9BCE1D6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7" creationId="{FB236B54-AB1C-CFAE-F135-98FA56C77F04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8" creationId="{EC1F53A1-A4B3-CA09-7DAF-7EE9263799E8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799" creationId="{CC0ED623-C175-6779-1B6A-6E128F047A0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0" creationId="{86BA4AEA-D87A-29AD-E1D5-F171B61483EA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1" creationId="{64A5227C-DB0F-D3AB-7984-54471A0127E5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2" creationId="{678BE865-D740-7E33-77E3-C6AF28E12231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3" creationId="{E244D1B0-DA8B-FC88-4088-91319EB03429}"/>
          </ac:inkMkLst>
        </pc:inkChg>
        <pc:inkChg chg="add mod">
          <ac:chgData name="Tim Cook" userId="d1c7cfb340f2c7ab" providerId="LiveId" clId="{79928295-FF6A-4525-AB99-74A06BEA54C5}" dt="2023-03-13T00:28:20.139" v="2183"/>
          <ac:inkMkLst>
            <pc:docMk/>
            <pc:sldMk cId="1337854187" sldId="432"/>
            <ac:inkMk id="804" creationId="{679A75AE-DF09-C3FC-BFDE-B6B2A9A18CE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7" creationId="{CE6A134C-337D-52D1-F431-E75CD4B12DF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8" creationId="{8FE61F4E-7FE3-76B4-A7FE-236F8E0F36D0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09" creationId="{5AF7250F-F073-9F0C-BD91-0BBEF86B938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0" creationId="{F008E6BC-D4D7-9CA5-AA9B-5369F264469F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1" creationId="{021CA16F-EA32-CF5D-3EEE-6A15DFAD7625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2" creationId="{6BCA2513-8737-304C-DC69-2838C55B6114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3" creationId="{FD6AFB0B-2AEC-C6FF-8964-97E371DDD7B9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4" creationId="{2BC0F47F-E8B2-7AA2-7F08-28D5D7F8ACAE}"/>
          </ac:inkMkLst>
        </pc:inkChg>
        <pc:inkChg chg="add mod">
          <ac:chgData name="Tim Cook" userId="d1c7cfb340f2c7ab" providerId="LiveId" clId="{79928295-FF6A-4525-AB99-74A06BEA54C5}" dt="2023-03-13T00:28:24.233" v="2193"/>
          <ac:inkMkLst>
            <pc:docMk/>
            <pc:sldMk cId="1337854187" sldId="432"/>
            <ac:inkMk id="815" creationId="{D2DCD96D-F141-A0E2-7612-7BF7E87673F8}"/>
          </ac:inkMkLst>
        </pc:inkChg>
      </pc:sldChg>
      <pc:sldChg chg="addSp delSp modSp mod ord">
        <pc:chgData name="Tim Cook" userId="d1c7cfb340f2c7ab" providerId="LiveId" clId="{79928295-FF6A-4525-AB99-74A06BEA54C5}" dt="2023-03-13T01:17:09.649" v="4724"/>
        <pc:sldMkLst>
          <pc:docMk/>
          <pc:sldMk cId="2996622978" sldId="433"/>
        </pc:sldMkLst>
        <pc:spChg chg="mod">
          <ac:chgData name="Tim Cook" userId="d1c7cfb340f2c7ab" providerId="LiveId" clId="{79928295-FF6A-4525-AB99-74A06BEA54C5}" dt="2023-03-12T22:48:27.013" v="97" actId="20577"/>
          <ac:spMkLst>
            <pc:docMk/>
            <pc:sldMk cId="2996622978" sldId="433"/>
            <ac:spMk id="2" creationId="{5D350770-DF78-43F4-2AF1-18606849320F}"/>
          </ac:spMkLst>
        </pc:spChg>
        <pc:grpChg chg="del 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13" creationId="{DAC938EB-61BB-D701-2E00-1BE2A5618C6B}"/>
          </ac:grpSpMkLst>
        </pc:grpChg>
        <pc:grpChg chg="mod">
          <ac:chgData name="Tim Cook" userId="d1c7cfb340f2c7ab" providerId="LiveId" clId="{79928295-FF6A-4525-AB99-74A06BEA54C5}" dt="2023-03-13T00:55:07.119" v="3553"/>
          <ac:grpSpMkLst>
            <pc:docMk/>
            <pc:sldMk cId="2996622978" sldId="433"/>
            <ac:grpSpMk id="14" creationId="{0A2959D9-240F-7BBE-694D-D13EBFE50135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3" creationId="{EB250287-38F5-C214-4EF8-D733E73C83D0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4" creationId="{33FF985B-C759-B0EC-A9AD-32420185C1A4}"/>
          </ac:grpSpMkLst>
        </pc:grpChg>
        <pc:grpChg chg="mod">
          <ac:chgData name="Tim Cook" userId="d1c7cfb340f2c7ab" providerId="LiveId" clId="{79928295-FF6A-4525-AB99-74A06BEA54C5}" dt="2023-03-13T00:55:11.150" v="3562"/>
          <ac:grpSpMkLst>
            <pc:docMk/>
            <pc:sldMk cId="2996622978" sldId="433"/>
            <ac:grpSpMk id="25" creationId="{E640B269-A2A3-866B-C7E7-246D091F0CD4}"/>
          </ac:grpSpMkLst>
        </pc:grpChg>
        <pc:grpChg chg="del mod">
          <ac:chgData name="Tim Cook" userId="d1c7cfb340f2c7ab" providerId="LiveId" clId="{79928295-FF6A-4525-AB99-74A06BEA54C5}" dt="2023-03-13T00:55:32.441" v="3610"/>
          <ac:grpSpMkLst>
            <pc:docMk/>
            <pc:sldMk cId="2996622978" sldId="433"/>
            <ac:grpSpMk id="67" creationId="{7B59A7BA-D974-AAC2-4E68-E46E87BDDA1B}"/>
          </ac:grpSpMkLst>
        </pc:grpChg>
        <pc:grpChg chg="del mod">
          <ac:chgData name="Tim Cook" userId="d1c7cfb340f2c7ab" providerId="LiveId" clId="{79928295-FF6A-4525-AB99-74A06BEA54C5}" dt="2023-03-13T00:55:32.441" v="3609"/>
          <ac:grpSpMkLst>
            <pc:docMk/>
            <pc:sldMk cId="2996622978" sldId="433"/>
            <ac:grpSpMk id="68" creationId="{25AED0FD-AA42-5C48-F356-F8AF767F3D8A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69" creationId="{C42A76A9-EA78-F898-76A0-AAEB07377CD9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0" creationId="{0ECD3F63-DBF7-4B42-EBD2-EC8EDABABC9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1" creationId="{67FCD902-EE9D-2845-31ED-0784CF02DDA2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2" creationId="{EFB7A6CE-6469-0BB7-1F6E-E35A2BFA64B8}"/>
          </ac:grpSpMkLst>
        </pc:grpChg>
        <pc:grpChg chg="del mod">
          <ac:chgData name="Tim Cook" userId="d1c7cfb340f2c7ab" providerId="LiveId" clId="{79928295-FF6A-4525-AB99-74A06BEA54C5}" dt="2023-03-13T00:56:08.534" v="3691"/>
          <ac:grpSpMkLst>
            <pc:docMk/>
            <pc:sldMk cId="2996622978" sldId="433"/>
            <ac:grpSpMk id="73" creationId="{B7D652CE-7780-9192-369B-457049CB6ED4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4" creationId="{92717F2A-B370-2F35-F11F-E76C20914316}"/>
          </ac:grpSpMkLst>
        </pc:grpChg>
        <pc:grpChg chg="mod">
          <ac:chgData name="Tim Cook" userId="d1c7cfb340f2c7ab" providerId="LiveId" clId="{79928295-FF6A-4525-AB99-74A06BEA54C5}" dt="2023-03-13T00:55:29.655" v="3604"/>
          <ac:grpSpMkLst>
            <pc:docMk/>
            <pc:sldMk cId="2996622978" sldId="433"/>
            <ac:grpSpMk id="75" creationId="{9C704608-9846-8C47-2407-FE4C5737D855}"/>
          </ac:grpSpMkLst>
        </pc:grpChg>
        <pc:grpChg chg="del mod">
          <ac:chgData name="Tim Cook" userId="d1c7cfb340f2c7ab" providerId="LiveId" clId="{79928295-FF6A-4525-AB99-74A06BEA54C5}" dt="2023-03-13T00:55:39.356" v="3628"/>
          <ac:grpSpMkLst>
            <pc:docMk/>
            <pc:sldMk cId="2996622978" sldId="433"/>
            <ac:grpSpMk id="84" creationId="{F4630300-62CC-21C6-F6D2-154D7E1EE89F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09" creationId="{9EA98A36-8C65-A62E-6442-1470C8C12895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0" creationId="{0F004CCC-F0DD-DB33-A967-264656A0EDA0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1" creationId="{5C6499D2-15EE-A9DB-6764-B10D02E8C03C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2" creationId="{18CDCEDA-264C-86D6-CBA7-FF79CE9CE88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3" creationId="{B8C63003-0607-9804-5DC0-0E67DA166A58}"/>
          </ac:grpSpMkLst>
        </pc:grpChg>
        <pc:grpChg chg="mod">
          <ac:chgData name="Tim Cook" userId="d1c7cfb340f2c7ab" providerId="LiveId" clId="{79928295-FF6A-4525-AB99-74A06BEA54C5}" dt="2023-03-13T00:55:49.579" v="3654"/>
          <ac:grpSpMkLst>
            <pc:docMk/>
            <pc:sldMk cId="2996622978" sldId="433"/>
            <ac:grpSpMk id="114" creationId="{47788B69-B9D5-107D-107D-82138F7447B2}"/>
          </ac:grpSpMkLst>
        </pc:grpChg>
        <pc:grpChg chg="del 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35" creationId="{6C2AA15E-C018-8483-9D49-570EE3C8D2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6" creationId="{D98DAA27-3BCF-102B-7DA3-3A2278281FD5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7" creationId="{329BD1C7-DB07-0FBB-5D0C-F9598D8E5A93}"/>
          </ac:grpSpMkLst>
        </pc:grpChg>
        <pc:grpChg chg="mod">
          <ac:chgData name="Tim Cook" userId="d1c7cfb340f2c7ab" providerId="LiveId" clId="{79928295-FF6A-4525-AB99-74A06BEA54C5}" dt="2023-03-13T00:55:59.686" v="3675"/>
          <ac:grpSpMkLst>
            <pc:docMk/>
            <pc:sldMk cId="2996622978" sldId="433"/>
            <ac:grpSpMk id="138" creationId="{E355DAC8-A742-1A2A-A0CB-C6AF816EAE15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0" creationId="{8CC96398-CA5B-7121-921C-A5A681BB62EF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1" creationId="{8041FC29-258D-A9C8-BA42-73581B1F7190}"/>
          </ac:grpSpMkLst>
        </pc:grpChg>
        <pc:grpChg chg="mod">
          <ac:chgData name="Tim Cook" userId="d1c7cfb340f2c7ab" providerId="LiveId" clId="{79928295-FF6A-4525-AB99-74A06BEA54C5}" dt="2023-03-13T00:56:05.638" v="3687"/>
          <ac:grpSpMkLst>
            <pc:docMk/>
            <pc:sldMk cId="2996622978" sldId="433"/>
            <ac:grpSpMk id="152" creationId="{CF76CDCA-6C1A-225B-2DE4-37B09435CBFB}"/>
          </ac:grpSpMkLst>
        </pc:grpChg>
        <pc:grpChg chg="mod">
          <ac:chgData name="Tim Cook" userId="d1c7cfb340f2c7ab" providerId="LiveId" clId="{79928295-FF6A-4525-AB99-74A06BEA54C5}" dt="2023-03-13T00:56:14.092" v="3702"/>
          <ac:grpSpMkLst>
            <pc:docMk/>
            <pc:sldMk cId="2996622978" sldId="433"/>
            <ac:grpSpMk id="160" creationId="{1345C5C3-E549-7A60-39A3-D6B68B646969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8" creationId="{30C93459-3AB6-0A7B-EFA6-B22618EDD841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79" creationId="{9CEFAA3E-36B7-7687-C306-67864C5AB7CF}"/>
          </ac:grpSpMkLst>
        </pc:grpChg>
        <pc:grpChg chg="mod">
          <ac:chgData name="Tim Cook" userId="d1c7cfb340f2c7ab" providerId="LiveId" clId="{79928295-FF6A-4525-AB99-74A06BEA54C5}" dt="2023-03-13T00:56:25.090" v="3720"/>
          <ac:grpSpMkLst>
            <pc:docMk/>
            <pc:sldMk cId="2996622978" sldId="433"/>
            <ac:grpSpMk id="180" creationId="{523AC49A-F87B-C1EA-5371-72B5E22BBA93}"/>
          </ac:grpSpMkLst>
        </pc:grpChg>
        <pc:grpChg chg="del 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0" creationId="{2937DF17-4083-DD5A-FA6D-5AFFBD5F192E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1" creationId="{E3965184-19E5-94A9-FF93-E4E0FF4D7402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2" creationId="{7E37D4BD-655E-E7E5-5E0F-B9DB4ECC8BA5}"/>
          </ac:grpSpMkLst>
        </pc:grpChg>
        <pc:grpChg chg="mod">
          <ac:chgData name="Tim Cook" userId="d1c7cfb340f2c7ab" providerId="LiveId" clId="{79928295-FF6A-4525-AB99-74A06BEA54C5}" dt="2023-03-13T00:56:59.456" v="3740"/>
          <ac:grpSpMkLst>
            <pc:docMk/>
            <pc:sldMk cId="2996622978" sldId="433"/>
            <ac:grpSpMk id="203" creationId="{FAB4E7A7-A377-525D-1FF2-72CF0A33E182}"/>
          </ac:grpSpMkLst>
        </pc:grpChg>
        <pc:grpChg chg="mod">
          <ac:chgData name="Tim Cook" userId="d1c7cfb340f2c7ab" providerId="LiveId" clId="{79928295-FF6A-4525-AB99-74A06BEA54C5}" dt="2023-03-13T00:57:01.413" v="3746"/>
          <ac:grpSpMkLst>
            <pc:docMk/>
            <pc:sldMk cId="2996622978" sldId="433"/>
            <ac:grpSpMk id="209" creationId="{34BC88C4-44B6-C4A2-090A-F497EF7F210E}"/>
          </ac:grpSpMkLst>
        </pc:grpChg>
        <pc:grpChg chg="del mod">
          <ac:chgData name="Tim Cook" userId="d1c7cfb340f2c7ab" providerId="LiveId" clId="{79928295-FF6A-4525-AB99-74A06BEA54C5}" dt="2023-03-13T00:57:06.295" v="3756"/>
          <ac:grpSpMkLst>
            <pc:docMk/>
            <pc:sldMk cId="2996622978" sldId="433"/>
            <ac:grpSpMk id="215" creationId="{4A654C3E-E5F3-8906-CDFF-B9FC5A70877D}"/>
          </ac:grpSpMkLst>
        </pc:grpChg>
        <pc:grpChg chg="del 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0" creationId="{1EEF2D6B-40DC-9161-B852-9FA59C0AAAF0}"/>
          </ac:grpSpMkLst>
        </pc:grpChg>
        <pc:grpChg chg="del mod">
          <ac:chgData name="Tim Cook" userId="d1c7cfb340f2c7ab" providerId="LiveId" clId="{79928295-FF6A-4525-AB99-74A06BEA54C5}" dt="2023-03-13T00:57:15.007" v="3775"/>
          <ac:grpSpMkLst>
            <pc:docMk/>
            <pc:sldMk cId="2996622978" sldId="433"/>
            <ac:grpSpMk id="228" creationId="{836B9023-880A-09F5-7514-D4800F684612}"/>
          </ac:grpSpMkLst>
        </pc:grpChg>
        <pc:grpChg chg="mod">
          <ac:chgData name="Tim Cook" userId="d1c7cfb340f2c7ab" providerId="LiveId" clId="{79928295-FF6A-4525-AB99-74A06BEA54C5}" dt="2023-03-13T00:57:13.944" v="3772"/>
          <ac:grpSpMkLst>
            <pc:docMk/>
            <pc:sldMk cId="2996622978" sldId="433"/>
            <ac:grpSpMk id="229" creationId="{4ED33448-C01C-B872-E54A-E8E31C62CDA3}"/>
          </ac:grpSpMkLst>
        </pc:grpChg>
        <pc:grpChg chg="mod">
          <ac:chgData name="Tim Cook" userId="d1c7cfb340f2c7ab" providerId="LiveId" clId="{79928295-FF6A-4525-AB99-74A06BEA54C5}" dt="2023-03-13T00:57:17.901" v="3781"/>
          <ac:grpSpMkLst>
            <pc:docMk/>
            <pc:sldMk cId="2996622978" sldId="433"/>
            <ac:grpSpMk id="234" creationId="{29C0B985-2427-6914-C62F-07AC68AF4897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8" creationId="{85F7B0D1-3947-674E-F93C-6DFB1D7004DB}"/>
          </ac:grpSpMkLst>
        </pc:grpChg>
        <pc:grpChg chg="mod">
          <ac:chgData name="Tim Cook" userId="d1c7cfb340f2c7ab" providerId="LiveId" clId="{79928295-FF6A-4525-AB99-74A06BEA54C5}" dt="2023-03-13T00:57:32.181" v="3799"/>
          <ac:grpSpMkLst>
            <pc:docMk/>
            <pc:sldMk cId="2996622978" sldId="433"/>
            <ac:grpSpMk id="249" creationId="{7EDEFDA1-7919-8FC0-7C6F-3033599EF97D}"/>
          </ac:grpSpMkLst>
        </pc:grpChg>
        <pc:grpChg chg="mod">
          <ac:chgData name="Tim Cook" userId="d1c7cfb340f2c7ab" providerId="LiveId" clId="{79928295-FF6A-4525-AB99-74A06BEA54C5}" dt="2023-03-13T00:57:34.713" v="3803"/>
          <ac:grpSpMkLst>
            <pc:docMk/>
            <pc:sldMk cId="2996622978" sldId="433"/>
            <ac:grpSpMk id="253" creationId="{104BF298-4795-5FD6-DEC2-A545752A26CF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2" creationId="{F1FFF5A0-AF3C-10B5-6FD9-C42A422C8601}"/>
          </ac:grpSpMkLst>
        </pc:grpChg>
        <pc:grpChg chg="mod">
          <ac:chgData name="Tim Cook" userId="d1c7cfb340f2c7ab" providerId="LiveId" clId="{79928295-FF6A-4525-AB99-74A06BEA54C5}" dt="2023-03-13T00:57:38.541" v="3812"/>
          <ac:grpSpMkLst>
            <pc:docMk/>
            <pc:sldMk cId="2996622978" sldId="433"/>
            <ac:grpSpMk id="263" creationId="{2656F204-B563-6DAC-335A-EF640C445B06}"/>
          </ac:grpSpMkLst>
        </pc:grpChg>
        <pc:grpChg chg="mod">
          <ac:chgData name="Tim Cook" userId="d1c7cfb340f2c7ab" providerId="LiveId" clId="{79928295-FF6A-4525-AB99-74A06BEA54C5}" dt="2023-03-13T00:57:42.373" v="3816"/>
          <ac:grpSpMkLst>
            <pc:docMk/>
            <pc:sldMk cId="2996622978" sldId="433"/>
            <ac:grpSpMk id="267" creationId="{0432149D-F651-F22A-923C-12CD56E43C09}"/>
          </ac:grpSpMkLst>
        </pc:grpChg>
        <pc:grpChg chg="mod">
          <ac:chgData name="Tim Cook" userId="d1c7cfb340f2c7ab" providerId="LiveId" clId="{79928295-FF6A-4525-AB99-74A06BEA54C5}" dt="2023-03-13T00:57:51.229" v="3824"/>
          <ac:grpSpMkLst>
            <pc:docMk/>
            <pc:sldMk cId="2996622978" sldId="433"/>
            <ac:grpSpMk id="275" creationId="{3B3EBFEB-EBCD-B245-063B-A03C8A677C97}"/>
          </ac:grpSpMkLst>
        </pc:grpChg>
        <pc:grpChg chg="del mod">
          <ac:chgData name="Tim Cook" userId="d1c7cfb340f2c7ab" providerId="LiveId" clId="{79928295-FF6A-4525-AB99-74A06BEA54C5}" dt="2023-03-13T00:57:54.530" v="3832"/>
          <ac:grpSpMkLst>
            <pc:docMk/>
            <pc:sldMk cId="2996622978" sldId="433"/>
            <ac:grpSpMk id="280" creationId="{950E660F-96F5-827D-1516-6F6852D87961}"/>
          </ac:grpSpMkLst>
        </pc:grpChg>
        <pc:grpChg chg="mod">
          <ac:chgData name="Tim Cook" userId="d1c7cfb340f2c7ab" providerId="LiveId" clId="{79928295-FF6A-4525-AB99-74A06BEA54C5}" dt="2023-03-13T00:58:02.248" v="3843"/>
          <ac:grpSpMkLst>
            <pc:docMk/>
            <pc:sldMk cId="2996622978" sldId="433"/>
            <ac:grpSpMk id="290" creationId="{4CEEC88E-9737-0617-14D8-CAF4FBE2097B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8" creationId="{2B59C09A-FD22-862D-E2C9-8D3BEE0DB550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19" creationId="{45D1DE9C-32F6-71D6-BD89-09FEA0E2F11E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0" creationId="{BC66FC14-A6D1-1372-2B03-487A03967CD7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1" creationId="{C8DCC7C7-B91A-8425-EA83-8903FD4B4F81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2" creationId="{76B1D55B-EB56-905D-E750-A3B19517CC4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3" creationId="{DF635A38-83FE-BF3A-4924-55AD7FE630BA}"/>
          </ac:grpSpMkLst>
        </pc:grpChg>
        <pc:grpChg chg="mod">
          <ac:chgData name="Tim Cook" userId="d1c7cfb340f2c7ab" providerId="LiveId" clId="{79928295-FF6A-4525-AB99-74A06BEA54C5}" dt="2023-03-13T00:58:22.375" v="3871"/>
          <ac:grpSpMkLst>
            <pc:docMk/>
            <pc:sldMk cId="2996622978" sldId="433"/>
            <ac:grpSpMk id="324" creationId="{54699F6A-B336-8ED4-8931-501DBAD6185F}"/>
          </ac:grpSpMkLst>
        </pc:grpChg>
        <pc:grpChg chg="del mod">
          <ac:chgData name="Tim Cook" userId="d1c7cfb340f2c7ab" providerId="LiveId" clId="{79928295-FF6A-4525-AB99-74A06BEA54C5}" dt="2023-03-13T00:58:28.193" v="3877"/>
          <ac:grpSpMkLst>
            <pc:docMk/>
            <pc:sldMk cId="2996622978" sldId="433"/>
            <ac:grpSpMk id="328" creationId="{CC8069C7-4CB5-8B17-806B-E5D7B672053C}"/>
          </ac:grpSpMkLst>
        </pc:grpChg>
        <pc:grpChg chg="del mod">
          <ac:chgData name="Tim Cook" userId="d1c7cfb340f2c7ab" providerId="LiveId" clId="{79928295-FF6A-4525-AB99-74A06BEA54C5}" dt="2023-03-13T00:58:43.386" v="3893"/>
          <ac:grpSpMkLst>
            <pc:docMk/>
            <pc:sldMk cId="2996622978" sldId="433"/>
            <ac:grpSpMk id="336" creationId="{C292B41F-B0CA-9B51-7582-EE396EBDFE73}"/>
          </ac:grpSpMkLst>
        </pc:grpChg>
        <pc:grpChg chg="del mod">
          <ac:chgData name="Tim Cook" userId="d1c7cfb340f2c7ab" providerId="LiveId" clId="{79928295-FF6A-4525-AB99-74A06BEA54C5}" dt="2023-03-13T00:58:43.386" v="3889"/>
          <ac:grpSpMkLst>
            <pc:docMk/>
            <pc:sldMk cId="2996622978" sldId="433"/>
            <ac:grpSpMk id="337" creationId="{A40B22E1-BA8D-F861-7F37-45E8B2919C67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1" creationId="{97224334-6A8A-AF9A-3148-49D053D49CE2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2" creationId="{C8FDA22A-C7DB-C52D-CC6E-171B9F41A45E}"/>
          </ac:grpSpMkLst>
        </pc:grpChg>
        <pc:grpChg chg="mod">
          <ac:chgData name="Tim Cook" userId="d1c7cfb340f2c7ab" providerId="LiveId" clId="{79928295-FF6A-4525-AB99-74A06BEA54C5}" dt="2023-03-13T00:58:53.115" v="3908"/>
          <ac:grpSpMkLst>
            <pc:docMk/>
            <pc:sldMk cId="2996622978" sldId="433"/>
            <ac:grpSpMk id="353" creationId="{BA841399-85FA-0189-1D21-8E172B1B546A}"/>
          </ac:grpSpMkLst>
        </pc:grpChg>
        <pc:grpChg chg="del mod">
          <ac:chgData name="Tim Cook" userId="d1c7cfb340f2c7ab" providerId="LiveId" clId="{79928295-FF6A-4525-AB99-74A06BEA54C5}" dt="2023-03-13T00:59:29.438" v="3920"/>
          <ac:grpSpMkLst>
            <pc:docMk/>
            <pc:sldMk cId="2996622978" sldId="433"/>
            <ac:grpSpMk id="358" creationId="{F4B80AAD-7376-4C8F-724C-A0DCD1E09CF9}"/>
          </ac:grpSpMkLst>
        </pc:grpChg>
        <pc:grpChg chg="del 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372" creationId="{96ED472F-9273-AC4E-6336-B92121348BB0}"/>
          </ac:grpSpMkLst>
        </pc:grpChg>
        <pc:grpChg chg="del mod">
          <ac:chgData name="Tim Cook" userId="d1c7cfb340f2c7ab" providerId="LiveId" clId="{79928295-FF6A-4525-AB99-74A06BEA54C5}" dt="2023-03-13T01:16:38.905" v="4660"/>
          <ac:grpSpMkLst>
            <pc:docMk/>
            <pc:sldMk cId="2996622978" sldId="433"/>
            <ac:grpSpMk id="384" creationId="{171C5863-C43E-7F93-84E8-87D395CD56ED}"/>
          </ac:grpSpMkLst>
        </pc:grpChg>
        <pc:grpChg chg="del mod">
          <ac:chgData name="Tim Cook" userId="d1c7cfb340f2c7ab" providerId="LiveId" clId="{79928295-FF6A-4525-AB99-74A06BEA54C5}" dt="2023-03-13T01:17:02.540" v="4710"/>
          <ac:grpSpMkLst>
            <pc:docMk/>
            <pc:sldMk cId="2996622978" sldId="433"/>
            <ac:grpSpMk id="427" creationId="{B87D9DDB-1013-A4EA-EC74-7BD43F25388E}"/>
          </ac:grpSpMkLst>
        </pc:grpChg>
        <pc:grpChg chg="del mod">
          <ac:chgData name="Tim Cook" userId="d1c7cfb340f2c7ab" providerId="LiveId" clId="{79928295-FF6A-4525-AB99-74A06BEA54C5}" dt="2023-03-13T01:17:02.525" v="4709"/>
          <ac:grpSpMkLst>
            <pc:docMk/>
            <pc:sldMk cId="2996622978" sldId="433"/>
            <ac:grpSpMk id="428" creationId="{FEB25D59-9E80-6EA2-F420-F8912BFB6C34}"/>
          </ac:grpSpMkLst>
        </pc:grpChg>
        <pc:grpChg chg="del 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29" creationId="{9BE46581-D9E7-6ED1-BBEA-97337F26DCCE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0" creationId="{3524A9A4-9422-E68D-277D-F5D042843A25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1" creationId="{6399F042-BE61-45B9-7182-477460DF886C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2" creationId="{86879EF2-14DC-9D0B-7453-CD0123F5FCD2}"/>
          </ac:grpSpMkLst>
        </pc:grpChg>
        <pc:grpChg chg="mod">
          <ac:chgData name="Tim Cook" userId="d1c7cfb340f2c7ab" providerId="LiveId" clId="{79928295-FF6A-4525-AB99-74A06BEA54C5}" dt="2023-03-13T01:16:59.769" v="4704"/>
          <ac:grpSpMkLst>
            <pc:docMk/>
            <pc:sldMk cId="2996622978" sldId="433"/>
            <ac:grpSpMk id="433" creationId="{86FE63E1-F411-0FA5-1EB1-CA22FF1FB59A}"/>
          </ac:grpSpMkLst>
        </pc:grpChg>
        <pc:grpChg chg="mod">
          <ac:chgData name="Tim Cook" userId="d1c7cfb340f2c7ab" providerId="LiveId" clId="{79928295-FF6A-4525-AB99-74A06BEA54C5}" dt="2023-03-13T01:17:08.196" v="4720"/>
          <ac:grpSpMkLst>
            <pc:docMk/>
            <pc:sldMk cId="2996622978" sldId="433"/>
            <ac:grpSpMk id="440" creationId="{9E76DBE9-C74B-8B6E-399E-066CD2AC8902}"/>
          </ac:grpSpMkLst>
        </pc:grpChg>
        <pc:grpChg chg="mod">
          <ac:chgData name="Tim Cook" userId="d1c7cfb340f2c7ab" providerId="LiveId" clId="{79928295-FF6A-4525-AB99-74A06BEA54C5}" dt="2023-03-13T01:17:09.649" v="4724"/>
          <ac:grpSpMkLst>
            <pc:docMk/>
            <pc:sldMk cId="2996622978" sldId="433"/>
            <ac:grpSpMk id="444" creationId="{94ADFCB5-93EE-8C76-9B5E-02C65C526CFB}"/>
          </ac:grpSpMkLst>
        </pc:grpChg>
        <pc:picChg chg="del mod">
          <ac:chgData name="Tim Cook" userId="d1c7cfb340f2c7ab" providerId="LiveId" clId="{79928295-FF6A-4525-AB99-74A06BEA54C5}" dt="2023-03-13T00:58:33.323" v="3879" actId="21"/>
          <ac:picMkLst>
            <pc:docMk/>
            <pc:sldMk cId="2996622978" sldId="433"/>
            <ac:picMk id="4" creationId="{A2004730-797E-85D9-7497-3DEE1C55B285}"/>
          </ac:picMkLst>
        </pc:pic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3" creationId="{CF2FA9B6-4D74-6C5D-C2E3-12890BE3EE38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5" creationId="{A0F6B290-2426-385F-3008-BE583FBC64FE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6" creationId="{A855020C-67A9-E605-BE96-5EDBEF116AB7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7" creationId="{B44EC243-42B6-3E7E-5CB4-E5CAD5C5DC66}"/>
          </ac:inkMkLst>
        </pc:inkChg>
        <pc:inkChg chg="add mod">
          <ac:chgData name="Tim Cook" userId="d1c7cfb340f2c7ab" providerId="LiveId" clId="{79928295-FF6A-4525-AB99-74A06BEA54C5}" dt="2023-03-13T00:55:07.119" v="3553"/>
          <ac:inkMkLst>
            <pc:docMk/>
            <pc:sldMk cId="2996622978" sldId="433"/>
            <ac:inkMk id="8" creationId="{E96B6F4F-CE64-B740-5A13-D641E95CF125}"/>
          </ac:inkMkLst>
        </pc:inkChg>
        <pc:inkChg chg="add">
          <ac:chgData name="Tim Cook" userId="d1c7cfb340f2c7ab" providerId="LiveId" clId="{79928295-FF6A-4525-AB99-74A06BEA54C5}" dt="2023-03-13T00:55:04.729" v="3549" actId="9405"/>
          <ac:inkMkLst>
            <pc:docMk/>
            <pc:sldMk cId="2996622978" sldId="433"/>
            <ac:inkMk id="9" creationId="{B01D932B-E54D-12D7-E73B-CB3ED5AD8D99}"/>
          </ac:inkMkLst>
        </pc:inkChg>
        <pc:inkChg chg="add">
          <ac:chgData name="Tim Cook" userId="d1c7cfb340f2c7ab" providerId="LiveId" clId="{79928295-FF6A-4525-AB99-74A06BEA54C5}" dt="2023-03-13T00:55:05.360" v="3550" actId="9405"/>
          <ac:inkMkLst>
            <pc:docMk/>
            <pc:sldMk cId="2996622978" sldId="433"/>
            <ac:inkMk id="10" creationId="{CD56FF57-DF21-B8DA-9A04-043FEF6F7CEF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1" creationId="{E94A247A-8F8A-955E-76EA-58D003CEFBE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2" creationId="{34899EF0-7948-C435-AE55-BB5FACD5F0D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5" creationId="{D8426307-079C-B14B-391F-F7FB7996B85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6" creationId="{373CEA0C-6956-16CD-46DA-183514F57B2D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7" creationId="{98517B76-9F10-3722-C40A-62FDA5E84AAE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8" creationId="{66B12877-F2C7-2769-B2E4-74B0A79781AB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19" creationId="{CFC5A58C-7CF9-B144-C975-640ECCAF3563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0" creationId="{E9DB58A3-19EF-F9AE-A406-C7C31F143565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1" creationId="{2BBDBAEF-3778-F657-F24C-9D85E8A79F14}"/>
          </ac:inkMkLst>
        </pc:inkChg>
        <pc:inkChg chg="add mod">
          <ac:chgData name="Tim Cook" userId="d1c7cfb340f2c7ab" providerId="LiveId" clId="{79928295-FF6A-4525-AB99-74A06BEA54C5}" dt="2023-03-13T00:55:11.150" v="3562"/>
          <ac:inkMkLst>
            <pc:docMk/>
            <pc:sldMk cId="2996622978" sldId="433"/>
            <ac:inkMk id="22" creationId="{2713061C-7C62-B2D5-A3FF-3FCA7FC9A7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6" creationId="{C04CF013-80F7-2D6E-AC35-5B2FDD20F1D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7" creationId="{9AD9D1BC-5234-F2D4-0C9A-22F2E792704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8" creationId="{21CB8453-D2EB-DC14-BE52-E20D7F295CA3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29" creationId="{75A3E23C-3E18-C2C4-F474-39BC233001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0" creationId="{E102DD1E-1C5A-3F29-8547-DB369531E955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1" creationId="{3D679789-33B8-31C5-4BF1-45ED09975C0D}"/>
          </ac:inkMkLst>
        </pc:inkChg>
        <pc:inkChg chg="add del mod">
          <ac:chgData name="Tim Cook" userId="d1c7cfb340f2c7ab" providerId="LiveId" clId="{79928295-FF6A-4525-AB99-74A06BEA54C5}" dt="2023-03-13T00:56:08.534" v="3691"/>
          <ac:inkMkLst>
            <pc:docMk/>
            <pc:sldMk cId="2996622978" sldId="433"/>
            <ac:inkMk id="32" creationId="{49513660-2011-B513-E82E-461179B8766B}"/>
          </ac:inkMkLst>
        </pc:inkChg>
        <pc:inkChg chg="add del mod">
          <ac:chgData name="Tim Cook" userId="d1c7cfb340f2c7ab" providerId="LiveId" clId="{79928295-FF6A-4525-AB99-74A06BEA54C5}" dt="2023-03-13T00:56:11.216" v="3695"/>
          <ac:inkMkLst>
            <pc:docMk/>
            <pc:sldMk cId="2996622978" sldId="433"/>
            <ac:inkMk id="33" creationId="{786F9FD5-8F62-D8C3-E9FF-514924A7318C}"/>
          </ac:inkMkLst>
        </pc:inkChg>
        <pc:inkChg chg="add del mod">
          <ac:chgData name="Tim Cook" userId="d1c7cfb340f2c7ab" providerId="LiveId" clId="{79928295-FF6A-4525-AB99-74A06BEA54C5}" dt="2023-03-13T00:56:07.798" v="3689"/>
          <ac:inkMkLst>
            <pc:docMk/>
            <pc:sldMk cId="2996622978" sldId="433"/>
            <ac:inkMk id="34" creationId="{0BDA12F2-C4FF-6B58-B103-8A425F9697CF}"/>
          </ac:inkMkLst>
        </pc:inkChg>
        <pc:inkChg chg="add del mod">
          <ac:chgData name="Tim Cook" userId="d1c7cfb340f2c7ab" providerId="LiveId" clId="{79928295-FF6A-4525-AB99-74A06BEA54C5}" dt="2023-03-13T00:56:07.798" v="3690"/>
          <ac:inkMkLst>
            <pc:docMk/>
            <pc:sldMk cId="2996622978" sldId="433"/>
            <ac:inkMk id="35" creationId="{6554A5F7-1BAF-07EA-6701-1DE455E590F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6" creationId="{5029E46B-8A83-9CAF-DD2F-54B3B23B7966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7" creationId="{CC1EA56D-26D2-D8C9-57FB-44C96A4A0F2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8" creationId="{397FC10E-B735-4AAA-02DF-FD468E67154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39" creationId="{1EB8277F-B2FC-79D6-6730-7E30F80442C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0" creationId="{FFE96603-CC2A-9A2A-9111-15F4891E4C2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1" creationId="{8446C21F-0FE4-35F2-AAAF-0E1D360C721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2" creationId="{BA208EBE-A401-BC41-44F9-4A2DD3870EE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3" creationId="{2B2CB4DB-0D4F-C02D-D760-B648F5C9BC52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4" creationId="{62C3C1F2-9DC2-2E1F-CDD2-74D52AA4E43E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5" creationId="{C50845CD-ED1B-C0F2-24CA-1FC5E5D64BD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6" creationId="{FB47E5EC-A9E6-A151-7CF1-97028A96B22A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7" creationId="{76EAA46F-97AE-919D-D7B7-894B6C6A6B7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8" creationId="{D85F9D40-008D-AD7A-AB75-D66962395FB8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49" creationId="{BA657B92-A380-3160-718E-32D83A20F11C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0" creationId="{D16DAB36-4E13-AE2F-201B-FE73F4526B5F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51" creationId="{AE8B0D65-793A-3BA9-E445-6E1F4725F91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2" creationId="{88BA866C-1E54-3CC4-FE4E-C3282B3F75C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3" creationId="{A5B65A14-BABA-F975-9A2A-25DAEA49513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4" creationId="{A9A9D654-1FDF-6E03-8479-A5F2512E433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5" creationId="{8DF3144D-EB5C-998C-CD8C-F9CD0ABA4E5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6" creationId="{9733D2A2-7755-523A-34CB-416B20ACC46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7" creationId="{AE89D5F1-8947-9B6A-B7B3-B1A062F237D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58" creationId="{EBD7BCD7-00D7-3737-194A-340C98CCFC2F}"/>
          </ac:inkMkLst>
        </pc:inkChg>
        <pc:inkChg chg="add del mod">
          <ac:chgData name="Tim Cook" userId="d1c7cfb340f2c7ab" providerId="LiveId" clId="{79928295-FF6A-4525-AB99-74A06BEA54C5}" dt="2023-03-13T00:55:32.441" v="3609"/>
          <ac:inkMkLst>
            <pc:docMk/>
            <pc:sldMk cId="2996622978" sldId="433"/>
            <ac:inkMk id="59" creationId="{104C4AED-C5DF-0F45-ACC3-962EFD45DDE7}"/>
          </ac:inkMkLst>
        </pc:inkChg>
        <pc:inkChg chg="add del mod">
          <ac:chgData name="Tim Cook" userId="d1c7cfb340f2c7ab" providerId="LiveId" clId="{79928295-FF6A-4525-AB99-74A06BEA54C5}" dt="2023-03-13T00:55:32.441" v="3608"/>
          <ac:inkMkLst>
            <pc:docMk/>
            <pc:sldMk cId="2996622978" sldId="433"/>
            <ac:inkMk id="60" creationId="{E5361F01-837F-5734-D9A0-22E424B77976}"/>
          </ac:inkMkLst>
        </pc:inkChg>
        <pc:inkChg chg="add del mod">
          <ac:chgData name="Tim Cook" userId="d1c7cfb340f2c7ab" providerId="LiveId" clId="{79928295-FF6A-4525-AB99-74A06BEA54C5}" dt="2023-03-13T00:55:32.441" v="3612"/>
          <ac:inkMkLst>
            <pc:docMk/>
            <pc:sldMk cId="2996622978" sldId="433"/>
            <ac:inkMk id="61" creationId="{2F432F2F-D2DC-4AA2-5C59-D6214E761D03}"/>
          </ac:inkMkLst>
        </pc:inkChg>
        <pc:inkChg chg="add del mod">
          <ac:chgData name="Tim Cook" userId="d1c7cfb340f2c7ab" providerId="LiveId" clId="{79928295-FF6A-4525-AB99-74A06BEA54C5}" dt="2023-03-13T00:55:32.441" v="3606"/>
          <ac:inkMkLst>
            <pc:docMk/>
            <pc:sldMk cId="2996622978" sldId="433"/>
            <ac:inkMk id="62" creationId="{C63319DA-1BB0-F9F8-D2A0-99400E053D24}"/>
          </ac:inkMkLst>
        </pc:inkChg>
        <pc:inkChg chg="add del mod">
          <ac:chgData name="Tim Cook" userId="d1c7cfb340f2c7ab" providerId="LiveId" clId="{79928295-FF6A-4525-AB99-74A06BEA54C5}" dt="2023-03-13T00:55:32.441" v="3611"/>
          <ac:inkMkLst>
            <pc:docMk/>
            <pc:sldMk cId="2996622978" sldId="433"/>
            <ac:inkMk id="63" creationId="{A8AD56FC-1F37-7376-AA9E-EACB4BA89A60}"/>
          </ac:inkMkLst>
        </pc:inkChg>
        <pc:inkChg chg="add del mod">
          <ac:chgData name="Tim Cook" userId="d1c7cfb340f2c7ab" providerId="LiveId" clId="{79928295-FF6A-4525-AB99-74A06BEA54C5}" dt="2023-03-13T00:55:32.441" v="3607"/>
          <ac:inkMkLst>
            <pc:docMk/>
            <pc:sldMk cId="2996622978" sldId="433"/>
            <ac:inkMk id="64" creationId="{BE6DE4A7-DC4E-B210-FE1C-AA99A92E215E}"/>
          </ac:inkMkLst>
        </pc:inkChg>
        <pc:inkChg chg="add del mod">
          <ac:chgData name="Tim Cook" userId="d1c7cfb340f2c7ab" providerId="LiveId" clId="{79928295-FF6A-4525-AB99-74A06BEA54C5}" dt="2023-03-13T00:55:32.441" v="3605"/>
          <ac:inkMkLst>
            <pc:docMk/>
            <pc:sldMk cId="2996622978" sldId="433"/>
            <ac:inkMk id="65" creationId="{CE36881B-DDF7-C37D-2F5A-7D39AE26A93D}"/>
          </ac:inkMkLst>
        </pc:inkChg>
        <pc:inkChg chg="add del mod">
          <ac:chgData name="Tim Cook" userId="d1c7cfb340f2c7ab" providerId="LiveId" clId="{79928295-FF6A-4525-AB99-74A06BEA54C5}" dt="2023-03-13T00:55:32.441" v="3610"/>
          <ac:inkMkLst>
            <pc:docMk/>
            <pc:sldMk cId="2996622978" sldId="433"/>
            <ac:inkMk id="66" creationId="{D85C5332-E7D5-C8F1-908E-E436533BEC73}"/>
          </ac:inkMkLst>
        </pc:inkChg>
        <pc:inkChg chg="add del mod">
          <ac:chgData name="Tim Cook" userId="d1c7cfb340f2c7ab" providerId="LiveId" clId="{79928295-FF6A-4525-AB99-74A06BEA54C5}" dt="2023-03-13T00:55:39.356" v="3625"/>
          <ac:inkMkLst>
            <pc:docMk/>
            <pc:sldMk cId="2996622978" sldId="433"/>
            <ac:inkMk id="76" creationId="{50B3C993-5448-73F2-1F0D-EFD8A18811D5}"/>
          </ac:inkMkLst>
        </pc:inkChg>
        <pc:inkChg chg="add del mod">
          <ac:chgData name="Tim Cook" userId="d1c7cfb340f2c7ab" providerId="LiveId" clId="{79928295-FF6A-4525-AB99-74A06BEA54C5}" dt="2023-03-13T00:55:39.356" v="3622"/>
          <ac:inkMkLst>
            <pc:docMk/>
            <pc:sldMk cId="2996622978" sldId="433"/>
            <ac:inkMk id="77" creationId="{D20C175E-0FD7-1262-1720-5485744E3854}"/>
          </ac:inkMkLst>
        </pc:inkChg>
        <pc:inkChg chg="add del mod">
          <ac:chgData name="Tim Cook" userId="d1c7cfb340f2c7ab" providerId="LiveId" clId="{79928295-FF6A-4525-AB99-74A06BEA54C5}" dt="2023-03-13T00:55:39.356" v="3629"/>
          <ac:inkMkLst>
            <pc:docMk/>
            <pc:sldMk cId="2996622978" sldId="433"/>
            <ac:inkMk id="78" creationId="{17FF529F-EE7D-2F8B-CD36-80CED3BD228A}"/>
          </ac:inkMkLst>
        </pc:inkChg>
        <pc:inkChg chg="add del mod">
          <ac:chgData name="Tim Cook" userId="d1c7cfb340f2c7ab" providerId="LiveId" clId="{79928295-FF6A-4525-AB99-74A06BEA54C5}" dt="2023-03-13T00:55:39.356" v="3628"/>
          <ac:inkMkLst>
            <pc:docMk/>
            <pc:sldMk cId="2996622978" sldId="433"/>
            <ac:inkMk id="79" creationId="{28F9D583-0632-D6F0-01C7-64A08BB450AD}"/>
          </ac:inkMkLst>
        </pc:inkChg>
        <pc:inkChg chg="add del mod">
          <ac:chgData name="Tim Cook" userId="d1c7cfb340f2c7ab" providerId="LiveId" clId="{79928295-FF6A-4525-AB99-74A06BEA54C5}" dt="2023-03-13T00:55:39.356" v="3624"/>
          <ac:inkMkLst>
            <pc:docMk/>
            <pc:sldMk cId="2996622978" sldId="433"/>
            <ac:inkMk id="80" creationId="{D76315F9-2C30-B16F-C64D-1CB0B959C20E}"/>
          </ac:inkMkLst>
        </pc:inkChg>
        <pc:inkChg chg="add del mod">
          <ac:chgData name="Tim Cook" userId="d1c7cfb340f2c7ab" providerId="LiveId" clId="{79928295-FF6A-4525-AB99-74A06BEA54C5}" dt="2023-03-13T00:55:39.356" v="3627"/>
          <ac:inkMkLst>
            <pc:docMk/>
            <pc:sldMk cId="2996622978" sldId="433"/>
            <ac:inkMk id="81" creationId="{AD8C7852-7CF4-5AD0-AEA6-092C79D927CB}"/>
          </ac:inkMkLst>
        </pc:inkChg>
        <pc:inkChg chg="add del mod">
          <ac:chgData name="Tim Cook" userId="d1c7cfb340f2c7ab" providerId="LiveId" clId="{79928295-FF6A-4525-AB99-74A06BEA54C5}" dt="2023-03-13T00:55:39.356" v="3626"/>
          <ac:inkMkLst>
            <pc:docMk/>
            <pc:sldMk cId="2996622978" sldId="433"/>
            <ac:inkMk id="82" creationId="{C8FEDFB2-1EAE-D54D-9AB6-86CA325C9A6A}"/>
          </ac:inkMkLst>
        </pc:inkChg>
        <pc:inkChg chg="add del mod">
          <ac:chgData name="Tim Cook" userId="d1c7cfb340f2c7ab" providerId="LiveId" clId="{79928295-FF6A-4525-AB99-74A06BEA54C5}" dt="2023-03-13T00:55:39.356" v="3623"/>
          <ac:inkMkLst>
            <pc:docMk/>
            <pc:sldMk cId="2996622978" sldId="433"/>
            <ac:inkMk id="83" creationId="{0D146B4D-5918-A4EC-FEB7-6841B63C9C3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5" creationId="{ADFD8910-9596-C9C5-F314-246A50DEF71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6" creationId="{F9ED31C0-BAB8-4D91-A1DC-8BFA556AD288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7" creationId="{620DDEA1-B7C6-0486-73CB-5FFBA57BC463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8" creationId="{7871B216-9F54-4681-6A48-2CF1E9D16DC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89" creationId="{5120C432-89D8-F54E-0ADA-7DF6B72910F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0" creationId="{C131AFA3-DBE7-0FFF-A5C8-223451D41AD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1" creationId="{A81C0560-00D9-6EF3-F064-0638C4A58684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2" creationId="{E6961B0B-9665-6C68-4A42-B77CCEA8181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3" creationId="{98FE8B20-852F-659C-72C5-8F7571FBCC2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4" creationId="{2B9DEF7E-C047-A966-4784-17EAE3ED90B7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5" creationId="{7E25CBC3-F2BD-CF65-AECE-DC36C53FCE8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6" creationId="{D45BD082-2D5B-E0C7-7192-CDFA75E5180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7" creationId="{84930D63-1FB9-F41F-A820-6A1BA687F7C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8" creationId="{25FB5A99-3245-7C0F-1058-CD2894D5B836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99" creationId="{E4A23185-BD41-9A36-0A23-D949CC7D0722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0" creationId="{94AA005F-74AB-7B69-7EAA-256DB3CE062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1" creationId="{444BDDA8-7D48-FD2C-225A-AC21037CBB2C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2" creationId="{E91C0305-2EA2-4B3B-D141-347458F81DC9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3" creationId="{58840823-5706-C544-91BB-19EEA746BB6E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4" creationId="{D240ECD8-4888-7077-7EF0-ADCCA6EA8730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5" creationId="{81EFD9CF-C78B-F223-4270-22A85C55614B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6" creationId="{94C069D4-FC07-9116-94E9-3C2A7BDF9C1F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7" creationId="{E3CC1E01-429A-7556-045E-65F2F75644D5}"/>
          </ac:inkMkLst>
        </pc:inkChg>
        <pc:inkChg chg="add mod">
          <ac:chgData name="Tim Cook" userId="d1c7cfb340f2c7ab" providerId="LiveId" clId="{79928295-FF6A-4525-AB99-74A06BEA54C5}" dt="2023-03-13T00:59:12.818" v="3911" actId="1076"/>
          <ac:inkMkLst>
            <pc:docMk/>
            <pc:sldMk cId="2996622978" sldId="433"/>
            <ac:inkMk id="108" creationId="{7BDC73D6-B8CA-6EB7-7534-5E210C47A58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5" creationId="{5B1C9491-D8E3-C43C-8171-9D01045C70C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6" creationId="{0004C160-7255-497E-CC18-FE83AE5391C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7" creationId="{B9B5B5DE-1854-6F59-7FEC-11C24B1F089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8" creationId="{01EEFD33-D6FC-132D-7869-CE93DC4A98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19" creationId="{554973A1-07FE-617C-57FF-11420D7442F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0" creationId="{FC778A18-1E61-D7A9-9B85-52C73B76AEC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1" creationId="{259E586B-D698-0CE1-4E3E-06012FB3235C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2" creationId="{C0C81093-6229-71D0-E162-CDB8767C6AE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3" creationId="{5B5F029E-55E8-57D4-DF4D-E0990630C27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4" creationId="{E2B4CA4E-42CB-E97B-7CA7-E2287163405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5" creationId="{D7B66456-F011-40D6-A8C9-2D56AF24579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6" creationId="{A2691C5D-7186-054E-30D8-9C123E95063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7" creationId="{A299E3C7-CAE1-B41B-2FBC-A98B4EB25E5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8" creationId="{3C533909-BD14-4A43-5033-E34535AAC1D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29" creationId="{E3B85D94-9BD7-0A8F-BB8B-DEF592DA48B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0" creationId="{8FA85E62-BCE7-A710-A1C5-A0C69407D67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1" creationId="{728C92F1-6F6E-A2BF-127B-3BD863255C4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2" creationId="{FB0709E9-ED7E-23CF-2572-3D317A3C8F2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3" creationId="{13994540-96B5-8F57-6EA8-116BA915B0A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4" creationId="{205E4686-9965-BF5B-BF83-1D4B68C54E5B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39" creationId="{D0FEEC9A-D2CA-2387-5B7E-8E44DDF5C034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0" creationId="{65E19EA3-766A-BBA3-2FE8-6B09ADF109E7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1" creationId="{A1706626-4D37-9C84-668B-707151810F1D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2" creationId="{DE595D70-DAD9-D9EB-E27B-2766BF64FFA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3" creationId="{620F2E50-F9C7-4B55-3CB1-D4C793348DB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4" creationId="{14610CD8-A5C2-9251-AF7A-4AB90DD640F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5" creationId="{CD0E6C5D-2469-844F-12B5-C62ABBF027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6" creationId="{F2A8B858-32B4-415C-E5C3-C6711026E11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7" creationId="{0FA02F5A-FDDF-D6DD-B38E-107CCCA9C4E1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8" creationId="{EE08045E-121D-79DB-812C-662726A55D5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49" creationId="{4263A471-5799-DD89-8550-FD2D1B6E3F3E}"/>
          </ac:inkMkLst>
        </pc:inkChg>
        <pc:inkChg chg="add del">
          <ac:chgData name="Tim Cook" userId="d1c7cfb340f2c7ab" providerId="LiveId" clId="{79928295-FF6A-4525-AB99-74A06BEA54C5}" dt="2023-03-13T00:56:11.208" v="3694"/>
          <ac:inkMkLst>
            <pc:docMk/>
            <pc:sldMk cId="2996622978" sldId="433"/>
            <ac:inkMk id="153" creationId="{1549BDE0-A379-452B-C446-C8B1938AA880}"/>
          </ac:inkMkLst>
        </pc:inkChg>
        <pc:inkChg chg="add del">
          <ac:chgData name="Tim Cook" userId="d1c7cfb340f2c7ab" providerId="LiveId" clId="{79928295-FF6A-4525-AB99-74A06BEA54C5}" dt="2023-03-13T00:56:11.216" v="3696"/>
          <ac:inkMkLst>
            <pc:docMk/>
            <pc:sldMk cId="2996622978" sldId="433"/>
            <ac:inkMk id="154" creationId="{CEA2F08A-BFB1-FBA7-BB8A-96901914C4B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5" creationId="{7E61ECF3-9E46-4E43-F10A-92638EA29621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6" creationId="{51BA098B-EBF2-C487-71A4-834487D1693D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7" creationId="{1337FBDA-4B95-6ECE-749E-A638761B7109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8" creationId="{441DFFFE-A611-35E8-E4FB-A92612E9BC4B}"/>
          </ac:inkMkLst>
        </pc:inkChg>
        <pc:inkChg chg="add mod">
          <ac:chgData name="Tim Cook" userId="d1c7cfb340f2c7ab" providerId="LiveId" clId="{79928295-FF6A-4525-AB99-74A06BEA54C5}" dt="2023-03-13T00:59:08.519" v="3910" actId="1076"/>
          <ac:inkMkLst>
            <pc:docMk/>
            <pc:sldMk cId="2996622978" sldId="433"/>
            <ac:inkMk id="159" creationId="{758FC2A4-7CE5-E0A9-4426-58769A337448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1" creationId="{1FA0EA48-CB91-6109-B456-5DC0CF6D795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2" creationId="{7BB8CFC1-64C6-E001-A70F-F672FF883EF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3" creationId="{29DCDA8B-5D7C-9108-4D7C-B7694989CE62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4" creationId="{E05EE3CE-1E8F-F094-8DB4-D9AA5E6C0079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5" creationId="{4C2703F6-9198-C6D6-5759-BBB382DB14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6" creationId="{4EA88F32-81DC-10A7-C9E2-7588834686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7" creationId="{F7A80078-098C-6FCF-2D28-40E8BFE32E9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8" creationId="{1177055B-5166-0ECA-FE16-55B37C3BAB33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69" creationId="{5662BBC5-B1CD-EC3E-CC31-8CD6C1F9CFEF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0" creationId="{C9116B4B-FD44-4C21-CEB7-FDF795473806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1" creationId="{51A82F29-ACC2-9154-50F3-7DAA42859FFE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2" creationId="{45D573EF-C06E-0CE0-11E8-82D411AF2300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3" creationId="{364A1163-A49D-2BB3-A546-5C3008252D8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4" creationId="{1151FD2A-C53B-EB78-F815-DFFCC68804FA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5" creationId="{BA7161E9-0E89-8CD7-1C8B-A3B7526DBCE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6" creationId="{69230A73-5083-67CF-ACFC-9202B3BCFA35}"/>
          </ac:inkMkLst>
        </pc:inkChg>
        <pc:inkChg chg="add mod">
          <ac:chgData name="Tim Cook" userId="d1c7cfb340f2c7ab" providerId="LiveId" clId="{79928295-FF6A-4525-AB99-74A06BEA54C5}" dt="2023-03-13T00:59:18.488" v="3912" actId="1076"/>
          <ac:inkMkLst>
            <pc:docMk/>
            <pc:sldMk cId="2996622978" sldId="433"/>
            <ac:inkMk id="177" creationId="{2D5F8826-E0E0-3B7B-E0A1-8D39E418BCC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1" creationId="{360EA8B5-B34D-C324-57BE-4B301A71B61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2" creationId="{924A8D35-7B18-9ED3-A4C8-64315D1E3AC5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3" creationId="{5E515C7B-737A-2EB9-3DCE-C6ECCA7FFA78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4" creationId="{0A0F98EB-C276-C6FC-4364-E8E28D8D3C36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5" creationId="{7DF95BEC-C6EB-1C31-E8CD-C1F5F507500F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6" creationId="{430473ED-E400-23AE-03FE-28BDBAC3FB1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7" creationId="{FA0B1E80-25F3-DC84-26CC-BAA553B82F3D}"/>
          </ac:inkMkLst>
        </pc:inkChg>
        <pc:inkChg chg="add">
          <ac:chgData name="Tim Cook" userId="d1c7cfb340f2c7ab" providerId="LiveId" clId="{79928295-FF6A-4525-AB99-74A06BEA54C5}" dt="2023-03-13T00:56:53.544" v="3728" actId="9405"/>
          <ac:inkMkLst>
            <pc:docMk/>
            <pc:sldMk cId="2996622978" sldId="433"/>
            <ac:inkMk id="188" creationId="{3A99A050-D954-6D1C-32DB-717F1EC7FAD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89" creationId="{736F10DB-2DBB-F8C9-3DDF-4A8F77E3D66B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0" creationId="{042D1E6C-7347-741F-AD1D-85E6E11DB074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1" creationId="{77C08AED-0DED-3B99-99AC-FFB43696A23D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2" creationId="{E5B8325D-3A01-2E38-7EA8-01C52EDC5919}"/>
          </ac:inkMkLst>
        </pc:inkChg>
        <pc:inkChg chg="add mod">
          <ac:chgData name="Tim Cook" userId="d1c7cfb340f2c7ab" providerId="LiveId" clId="{79928295-FF6A-4525-AB99-74A06BEA54C5}" dt="2023-03-13T00:56:59.456" v="3740"/>
          <ac:inkMkLst>
            <pc:docMk/>
            <pc:sldMk cId="2996622978" sldId="433"/>
            <ac:inkMk id="193" creationId="{206E0CD0-003F-6808-989E-ED6D9056ABFA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4" creationId="{65C16089-7ADE-F096-6681-12C6749D55CF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5" creationId="{09A31FB0-F66A-6D97-DF83-8D5E13B0DF6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6" creationId="{8F52C270-CFDB-96F2-6331-B59655CB90DC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7" creationId="{2D0430F1-EA3D-0647-C15E-3D5F893E8F9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8" creationId="{F6229889-C94F-38E3-0246-AB78DC1034C9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199" creationId="{941D77DB-5FA5-E68F-8490-E3B631B97E5D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4" creationId="{7B16BE61-EBC2-C081-E6E5-278CCC9F9684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5" creationId="{1C4D17DC-333B-ACB5-2E5F-13A815B941A3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6" creationId="{8370264D-ABE7-6F32-ADBA-0346A40A8BA8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7" creationId="{1802A5CB-8DFE-2B92-8025-C123846E2445}"/>
          </ac:inkMkLst>
        </pc:inkChg>
        <pc:inkChg chg="add mod">
          <ac:chgData name="Tim Cook" userId="d1c7cfb340f2c7ab" providerId="LiveId" clId="{79928295-FF6A-4525-AB99-74A06BEA54C5}" dt="2023-03-13T00:57:01.413" v="3746"/>
          <ac:inkMkLst>
            <pc:docMk/>
            <pc:sldMk cId="2996622978" sldId="433"/>
            <ac:inkMk id="208" creationId="{7FDE5E17-BBD7-F7A2-A3DB-4E2DC963B527}"/>
          </ac:inkMkLst>
        </pc:inkChg>
        <pc:inkChg chg="add del mod">
          <ac:chgData name="Tim Cook" userId="d1c7cfb340f2c7ab" providerId="LiveId" clId="{79928295-FF6A-4525-AB99-74A06BEA54C5}" dt="2023-03-13T00:57:06.287" v="3753"/>
          <ac:inkMkLst>
            <pc:docMk/>
            <pc:sldMk cId="2996622978" sldId="433"/>
            <ac:inkMk id="210" creationId="{332F9313-D654-3FD3-EDC6-867478956179}"/>
          </ac:inkMkLst>
        </pc:inkChg>
        <pc:inkChg chg="add del mod">
          <ac:chgData name="Tim Cook" userId="d1c7cfb340f2c7ab" providerId="LiveId" clId="{79928295-FF6A-4525-AB99-74A06BEA54C5}" dt="2023-03-13T00:57:06.295" v="3756"/>
          <ac:inkMkLst>
            <pc:docMk/>
            <pc:sldMk cId="2996622978" sldId="433"/>
            <ac:inkMk id="211" creationId="{AE9C22FE-D5E0-D1EB-11B3-6B8CC7B573F5}"/>
          </ac:inkMkLst>
        </pc:inkChg>
        <pc:inkChg chg="add del mod">
          <ac:chgData name="Tim Cook" userId="d1c7cfb340f2c7ab" providerId="LiveId" clId="{79928295-FF6A-4525-AB99-74A06BEA54C5}" dt="2023-03-13T00:57:06.295" v="3754"/>
          <ac:inkMkLst>
            <pc:docMk/>
            <pc:sldMk cId="2996622978" sldId="433"/>
            <ac:inkMk id="212" creationId="{CA182B07-A791-1310-6F1C-BEF9A52FA901}"/>
          </ac:inkMkLst>
        </pc:inkChg>
        <pc:inkChg chg="add del mod">
          <ac:chgData name="Tim Cook" userId="d1c7cfb340f2c7ab" providerId="LiveId" clId="{79928295-FF6A-4525-AB99-74A06BEA54C5}" dt="2023-03-13T00:57:06.295" v="3757"/>
          <ac:inkMkLst>
            <pc:docMk/>
            <pc:sldMk cId="2996622978" sldId="433"/>
            <ac:inkMk id="213" creationId="{38215254-7B15-4E2F-8358-257F570344E1}"/>
          </ac:inkMkLst>
        </pc:inkChg>
        <pc:inkChg chg="add del mod">
          <ac:chgData name="Tim Cook" userId="d1c7cfb340f2c7ab" providerId="LiveId" clId="{79928295-FF6A-4525-AB99-74A06BEA54C5}" dt="2023-03-13T00:57:06.295" v="3755"/>
          <ac:inkMkLst>
            <pc:docMk/>
            <pc:sldMk cId="2996622978" sldId="433"/>
            <ac:inkMk id="214" creationId="{2528FFBA-14A5-5C32-2BB0-1FF9A51E432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6" creationId="{55941393-6922-B352-8C7D-C81B7CED3C99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17" creationId="{B61F4C5A-BDB6-F439-50B3-C0AB90C29741}"/>
          </ac:inkMkLst>
        </pc:inkChg>
        <pc:inkChg chg="add del">
          <ac:chgData name="Tim Cook" userId="d1c7cfb340f2c7ab" providerId="LiveId" clId="{79928295-FF6A-4525-AB99-74A06BEA54C5}" dt="2023-03-13T00:57:09.009" v="3762"/>
          <ac:inkMkLst>
            <pc:docMk/>
            <pc:sldMk cId="2996622978" sldId="433"/>
            <ac:inkMk id="218" creationId="{F54B1BDC-6104-FA73-AD60-0661F34F945E}"/>
          </ac:inkMkLst>
        </pc:inkChg>
        <pc:inkChg chg="add del">
          <ac:chgData name="Tim Cook" userId="d1c7cfb340f2c7ab" providerId="LiveId" clId="{79928295-FF6A-4525-AB99-74A06BEA54C5}" dt="2023-03-13T00:57:09.416" v="3763"/>
          <ac:inkMkLst>
            <pc:docMk/>
            <pc:sldMk cId="2996622978" sldId="433"/>
            <ac:inkMk id="219" creationId="{B56B36E2-19C3-F83F-2145-596A452D12D1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1" creationId="{01663005-59C3-E49C-9BC0-CADAC244A8DF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2" creationId="{D7F99948-5A35-AF06-4AE8-1E57C07A9FA6}"/>
          </ac:inkMkLst>
        </pc:inkChg>
        <pc:inkChg chg="add mod">
          <ac:chgData name="Tim Cook" userId="d1c7cfb340f2c7ab" providerId="LiveId" clId="{79928295-FF6A-4525-AB99-74A06BEA54C5}" dt="2023-03-13T00:57:13.944" v="3772"/>
          <ac:inkMkLst>
            <pc:docMk/>
            <pc:sldMk cId="2996622978" sldId="433"/>
            <ac:inkMk id="223" creationId="{D69E3967-2148-D00B-36A5-D178D6ACEC48}"/>
          </ac:inkMkLst>
        </pc:inkChg>
        <pc:inkChg chg="add del mod">
          <ac:chgData name="Tim Cook" userId="d1c7cfb340f2c7ab" providerId="LiveId" clId="{79928295-FF6A-4525-AB99-74A06BEA54C5}" dt="2023-03-13T00:57:15.007" v="3775"/>
          <ac:inkMkLst>
            <pc:docMk/>
            <pc:sldMk cId="2996622978" sldId="433"/>
            <ac:inkMk id="224" creationId="{676E0537-7885-3AA5-6BD1-CAACFB0AC596}"/>
          </ac:inkMkLst>
        </pc:inkChg>
        <pc:inkChg chg="add del mod">
          <ac:chgData name="Tim Cook" userId="d1c7cfb340f2c7ab" providerId="LiveId" clId="{79928295-FF6A-4525-AB99-74A06BEA54C5}" dt="2023-03-13T00:57:15.007" v="3776"/>
          <ac:inkMkLst>
            <pc:docMk/>
            <pc:sldMk cId="2996622978" sldId="433"/>
            <ac:inkMk id="225" creationId="{E1FC41C7-0326-9959-3B71-0489CD57A16E}"/>
          </ac:inkMkLst>
        </pc:inkChg>
        <pc:inkChg chg="add del mod">
          <ac:chgData name="Tim Cook" userId="d1c7cfb340f2c7ab" providerId="LiveId" clId="{79928295-FF6A-4525-AB99-74A06BEA54C5}" dt="2023-03-13T00:57:15.007" v="3773"/>
          <ac:inkMkLst>
            <pc:docMk/>
            <pc:sldMk cId="2996622978" sldId="433"/>
            <ac:inkMk id="226" creationId="{3B45801B-853D-E39D-AEF3-BC96340FBBB8}"/>
          </ac:inkMkLst>
        </pc:inkChg>
        <pc:inkChg chg="add del mod">
          <ac:chgData name="Tim Cook" userId="d1c7cfb340f2c7ab" providerId="LiveId" clId="{79928295-FF6A-4525-AB99-74A06BEA54C5}" dt="2023-03-13T00:57:15.007" v="3774"/>
          <ac:inkMkLst>
            <pc:docMk/>
            <pc:sldMk cId="2996622978" sldId="433"/>
            <ac:inkMk id="227" creationId="{6CA90B42-6AC2-575D-EC2F-CDCDBF6E3EE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0" creationId="{3D153CBB-5188-131F-663C-8A3B14E5C412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1" creationId="{8F569B0D-631C-A976-D909-8A2048EB3F30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2" creationId="{C401F81E-DBB9-4362-1952-94F109E157DD}"/>
          </ac:inkMkLst>
        </pc:inkChg>
        <pc:inkChg chg="add mod">
          <ac:chgData name="Tim Cook" userId="d1c7cfb340f2c7ab" providerId="LiveId" clId="{79928295-FF6A-4525-AB99-74A06BEA54C5}" dt="2023-03-13T00:57:17.901" v="3781"/>
          <ac:inkMkLst>
            <pc:docMk/>
            <pc:sldMk cId="2996622978" sldId="433"/>
            <ac:inkMk id="233" creationId="{CBBEAF3D-F649-30F0-3E8C-5608C2448575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5" creationId="{F1EDEAC4-5AA8-ADBD-772D-3F4FF7054D5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6" creationId="{E451C13A-2B4F-39A1-9B20-93D9F223D9F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7" creationId="{C783F8DB-21EE-A945-6100-53C3B6B8F551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8" creationId="{68606246-8889-CDE1-40EF-73407CA67D9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39" creationId="{83C0F8EF-26F5-14BB-5632-6C3CF1AC2CB8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0" creationId="{B1C9472A-C7CD-7E45-B2EC-F6ECDF27AE9E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1" creationId="{55C90972-2577-7F34-B951-17140B067FCC}"/>
          </ac:inkMkLst>
        </pc:inkChg>
        <pc:inkChg chg="add mod">
          <ac:chgData name="Tim Cook" userId="d1c7cfb340f2c7ab" providerId="LiveId" clId="{79928295-FF6A-4525-AB99-74A06BEA54C5}" dt="2023-03-13T00:57:32.181" v="3799"/>
          <ac:inkMkLst>
            <pc:docMk/>
            <pc:sldMk cId="2996622978" sldId="433"/>
            <ac:inkMk id="242" creationId="{7959F726-E83A-630B-BB46-CCBF197E07ED}"/>
          </ac:inkMkLst>
        </pc:inkChg>
        <pc:inkChg chg="add">
          <ac:chgData name="Tim Cook" userId="d1c7cfb340f2c7ab" providerId="LiveId" clId="{79928295-FF6A-4525-AB99-74A06BEA54C5}" dt="2023-03-13T00:57:29.629" v="3790" actId="9405"/>
          <ac:inkMkLst>
            <pc:docMk/>
            <pc:sldMk cId="2996622978" sldId="433"/>
            <ac:inkMk id="243" creationId="{E2D04321-DF71-7A81-11D4-2781F0EA647B}"/>
          </ac:inkMkLst>
        </pc:inkChg>
        <pc:inkChg chg="add del">
          <ac:chgData name="Tim Cook" userId="d1c7cfb340f2c7ab" providerId="LiveId" clId="{79928295-FF6A-4525-AB99-74A06BEA54C5}" dt="2023-03-13T00:57:32.079" v="3795"/>
          <ac:inkMkLst>
            <pc:docMk/>
            <pc:sldMk cId="2996622978" sldId="433"/>
            <ac:inkMk id="244" creationId="{DB3FE573-93AC-C64D-2C7A-BD560F7A026A}"/>
          </ac:inkMkLst>
        </pc:inkChg>
        <pc:inkChg chg="add del">
          <ac:chgData name="Tim Cook" userId="d1c7cfb340f2c7ab" providerId="LiveId" clId="{79928295-FF6A-4525-AB99-74A06BEA54C5}" dt="2023-03-13T00:57:32.079" v="3796"/>
          <ac:inkMkLst>
            <pc:docMk/>
            <pc:sldMk cId="2996622978" sldId="433"/>
            <ac:inkMk id="245" creationId="{AB6FDA0F-9771-72D6-D0C9-2411E48B4C7E}"/>
          </ac:inkMkLst>
        </pc:inkChg>
        <pc:inkChg chg="add del">
          <ac:chgData name="Tim Cook" userId="d1c7cfb340f2c7ab" providerId="LiveId" clId="{79928295-FF6A-4525-AB99-74A06BEA54C5}" dt="2023-03-13T00:57:32.079" v="3797"/>
          <ac:inkMkLst>
            <pc:docMk/>
            <pc:sldMk cId="2996622978" sldId="433"/>
            <ac:inkMk id="246" creationId="{D0430A79-42BA-4D2D-3E9B-AA276162D6A6}"/>
          </ac:inkMkLst>
        </pc:inkChg>
        <pc:inkChg chg="add del">
          <ac:chgData name="Tim Cook" userId="d1c7cfb340f2c7ab" providerId="LiveId" clId="{79928295-FF6A-4525-AB99-74A06BEA54C5}" dt="2023-03-13T00:57:32.079" v="3798"/>
          <ac:inkMkLst>
            <pc:docMk/>
            <pc:sldMk cId="2996622978" sldId="433"/>
            <ac:inkMk id="247" creationId="{BE7FB15D-201D-B1FE-4FEA-A727EA20F347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0" creationId="{127FC58C-7894-E01D-7449-19375817804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1" creationId="{2A35B44C-A8AD-FA1E-4768-3846BC301B7E}"/>
          </ac:inkMkLst>
        </pc:inkChg>
        <pc:inkChg chg="add mod">
          <ac:chgData name="Tim Cook" userId="d1c7cfb340f2c7ab" providerId="LiveId" clId="{79928295-FF6A-4525-AB99-74A06BEA54C5}" dt="2023-03-13T00:57:34.713" v="3803"/>
          <ac:inkMkLst>
            <pc:docMk/>
            <pc:sldMk cId="2996622978" sldId="433"/>
            <ac:inkMk id="252" creationId="{9F88FEBF-907E-3139-7873-8CD074FF200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4" creationId="{85DDAD29-79AF-70D0-9E3F-4397CE964279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5" creationId="{7298645B-83B0-8398-2744-7C62BDC6B792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6" creationId="{5F78BDF7-AF77-B454-99F5-06A966F3AFF0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7" creationId="{E9508AF0-A234-09BD-94A1-40C2AE70143B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8" creationId="{719CC8C6-0F5B-6DD2-09CD-8472AA517E94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59" creationId="{1B11C332-C45D-E6C4-7C6F-CE4C49B45F51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0" creationId="{66C61F66-5E91-939A-9BDC-DAC831BEBBE5}"/>
          </ac:inkMkLst>
        </pc:inkChg>
        <pc:inkChg chg="add mod">
          <ac:chgData name="Tim Cook" userId="d1c7cfb340f2c7ab" providerId="LiveId" clId="{79928295-FF6A-4525-AB99-74A06BEA54C5}" dt="2023-03-13T00:57:38.541" v="3812"/>
          <ac:inkMkLst>
            <pc:docMk/>
            <pc:sldMk cId="2996622978" sldId="433"/>
            <ac:inkMk id="261" creationId="{8B6F173C-B4B1-D148-5083-5DBF2466AD41}"/>
          </ac:inkMkLst>
        </pc:inkChg>
        <pc:inkChg chg="add">
          <ac:chgData name="Tim Cook" userId="d1c7cfb340f2c7ab" providerId="LiveId" clId="{79928295-FF6A-4525-AB99-74A06BEA54C5}" dt="2023-03-13T00:57:40.308" v="3813" actId="9405"/>
          <ac:inkMkLst>
            <pc:docMk/>
            <pc:sldMk cId="2996622978" sldId="433"/>
            <ac:inkMk id="264" creationId="{1864C750-CCF1-EA95-EF91-09494BB7AE9E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5" creationId="{E20456D3-E130-9555-4435-3E47EA03D38A}"/>
          </ac:inkMkLst>
        </pc:inkChg>
        <pc:inkChg chg="add mod">
          <ac:chgData name="Tim Cook" userId="d1c7cfb340f2c7ab" providerId="LiveId" clId="{79928295-FF6A-4525-AB99-74A06BEA54C5}" dt="2023-03-13T00:57:42.373" v="3816"/>
          <ac:inkMkLst>
            <pc:docMk/>
            <pc:sldMk cId="2996622978" sldId="433"/>
            <ac:inkMk id="266" creationId="{E8D4D59C-0FFD-16B6-12E4-F4ACE35C1214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8" creationId="{73B976AE-73DC-0E04-F937-CEDC0B5E9912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69" creationId="{1154C65B-3147-BCB5-C05A-CF9A176CAB2C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0" creationId="{41D8E048-4B34-5BAB-8BA7-1345C9F2E6FA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1" creationId="{F6EAE2B3-EEE5-F6B6-0897-65C808F40463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2" creationId="{142397DA-F6B3-D594-D3CC-E6E83C69770B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3" creationId="{16FDB10A-7154-081A-03A2-FED4704693E9}"/>
          </ac:inkMkLst>
        </pc:inkChg>
        <pc:inkChg chg="add mod">
          <ac:chgData name="Tim Cook" userId="d1c7cfb340f2c7ab" providerId="LiveId" clId="{79928295-FF6A-4525-AB99-74A06BEA54C5}" dt="2023-03-13T00:57:51.229" v="3824"/>
          <ac:inkMkLst>
            <pc:docMk/>
            <pc:sldMk cId="2996622978" sldId="433"/>
            <ac:inkMk id="274" creationId="{9FA6721D-6115-11BA-E465-B8F145B7792F}"/>
          </ac:inkMkLst>
        </pc:inkChg>
        <pc:inkChg chg="add del mod">
          <ac:chgData name="Tim Cook" userId="d1c7cfb340f2c7ab" providerId="LiveId" clId="{79928295-FF6A-4525-AB99-74A06BEA54C5}" dt="2023-03-13T00:57:54.530" v="3831"/>
          <ac:inkMkLst>
            <pc:docMk/>
            <pc:sldMk cId="2996622978" sldId="433"/>
            <ac:inkMk id="276" creationId="{DC1DAC80-F527-7F4C-B091-590A72F867EB}"/>
          </ac:inkMkLst>
        </pc:inkChg>
        <pc:inkChg chg="add del mod">
          <ac:chgData name="Tim Cook" userId="d1c7cfb340f2c7ab" providerId="LiveId" clId="{79928295-FF6A-4525-AB99-74A06BEA54C5}" dt="2023-03-13T00:57:54.530" v="3830"/>
          <ac:inkMkLst>
            <pc:docMk/>
            <pc:sldMk cId="2996622978" sldId="433"/>
            <ac:inkMk id="277" creationId="{2857715D-1F7D-D408-0DCD-69EB88DF2698}"/>
          </ac:inkMkLst>
        </pc:inkChg>
        <pc:inkChg chg="add del mod">
          <ac:chgData name="Tim Cook" userId="d1c7cfb340f2c7ab" providerId="LiveId" clId="{79928295-FF6A-4525-AB99-74A06BEA54C5}" dt="2023-03-13T00:57:54.530" v="3833"/>
          <ac:inkMkLst>
            <pc:docMk/>
            <pc:sldMk cId="2996622978" sldId="433"/>
            <ac:inkMk id="278" creationId="{6AADC0BA-C07C-4555-138A-3959641C0DCD}"/>
          </ac:inkMkLst>
        </pc:inkChg>
        <pc:inkChg chg="add del mod">
          <ac:chgData name="Tim Cook" userId="d1c7cfb340f2c7ab" providerId="LiveId" clId="{79928295-FF6A-4525-AB99-74A06BEA54C5}" dt="2023-03-13T00:57:54.530" v="3832"/>
          <ac:inkMkLst>
            <pc:docMk/>
            <pc:sldMk cId="2996622978" sldId="433"/>
            <ac:inkMk id="279" creationId="{11670509-A50E-986E-61A2-28272FDED05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1" creationId="{5270613A-2114-3C02-D2F8-B721EF8A0E6C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2" creationId="{0C87057A-2462-3B7B-3E0F-0C729D7CB913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3" creationId="{C617089C-7487-D866-D686-F7024A30FF9D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4" creationId="{169947A1-0E82-AA12-76B1-E89170084756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5" creationId="{C35FE664-DBA3-6965-0AA3-09B18404BAF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6" creationId="{A0C5798C-E7D9-D2A7-41B1-6F21766BFF1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7" creationId="{5D5D72D7-0D0F-1792-7BDB-326A42AE3457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8" creationId="{02B6FD2C-11E0-2A53-8E55-1E17C1593DC4}"/>
          </ac:inkMkLst>
        </pc:inkChg>
        <pc:inkChg chg="add mod">
          <ac:chgData name="Tim Cook" userId="d1c7cfb340f2c7ab" providerId="LiveId" clId="{79928295-FF6A-4525-AB99-74A06BEA54C5}" dt="2023-03-13T00:58:02.248" v="3843"/>
          <ac:inkMkLst>
            <pc:docMk/>
            <pc:sldMk cId="2996622978" sldId="433"/>
            <ac:inkMk id="289" creationId="{B070627C-ECAE-FF52-909B-E27B8DA9DB6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1" creationId="{158A3073-E2A8-4EAD-0BEA-7B525EC7293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2" creationId="{AF554828-57C6-27EB-E75A-F3F5F61705F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3" creationId="{01BDE5B1-0D4D-22CE-C32C-26666182047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4" creationId="{57921183-6A99-D39B-E68F-CF1637B33FF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5" creationId="{15AC5036-AD19-FF83-CEE5-AC46A544EB7F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6" creationId="{0411966F-E301-B9DC-B79D-D553A2AE3870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7" creationId="{714276E5-2575-64EB-F840-72D4D6EBC7D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8" creationId="{8170A4BA-0000-2921-19EA-BDC36BD88333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299" creationId="{F126691D-E02B-B1E0-B013-4852BFF675B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0" creationId="{115C4A8B-65A0-68A4-8415-28F31E6B6531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1" creationId="{267DFBCD-4216-CEC8-F964-45E21663827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2" creationId="{D53787B1-07A3-AA35-1845-F0E9D7DE3259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3" creationId="{DF86DF8F-B485-7901-057B-A49B6A3CA15C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4" creationId="{139C6462-862B-FF98-D0D8-9B4F860F857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5" creationId="{142E325B-D191-27D6-18B0-9901D46EBECC}"/>
          </ac:inkMkLst>
        </pc:inkChg>
        <pc:inkChg chg="add">
          <ac:chgData name="Tim Cook" userId="d1c7cfb340f2c7ab" providerId="LiveId" clId="{79928295-FF6A-4525-AB99-74A06BEA54C5}" dt="2023-03-13T00:58:15.403" v="3859" actId="9405"/>
          <ac:inkMkLst>
            <pc:docMk/>
            <pc:sldMk cId="2996622978" sldId="433"/>
            <ac:inkMk id="306" creationId="{F6686269-AEAA-4DA7-8334-B6407EE03267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7" creationId="{451F406B-9FA8-AC8C-7FB1-BF4716485E3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8" creationId="{C8AAEE68-3017-63C8-A5E0-F032C453ED6E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09" creationId="{AA6DB6B7-7538-B6DE-5DA0-E4EEBDD6B05D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0" creationId="{BBF5EF80-C343-A495-9C12-D7CE47AFEF38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1" creationId="{691BEF7D-293F-0C2F-088A-CE3856C9C6C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2" creationId="{795BF3B0-E002-E51D-CAF3-718C8C9EC02B}"/>
          </ac:inkMkLst>
        </pc:inkChg>
        <pc:inkChg chg="add">
          <ac:chgData name="Tim Cook" userId="d1c7cfb340f2c7ab" providerId="LiveId" clId="{79928295-FF6A-4525-AB99-74A06BEA54C5}" dt="2023-03-13T00:58:19.315" v="3866" actId="9405"/>
          <ac:inkMkLst>
            <pc:docMk/>
            <pc:sldMk cId="2996622978" sldId="433"/>
            <ac:inkMk id="313" creationId="{2D51C537-41A8-937B-46DE-EE311AB6AE4A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4" creationId="{748C46EE-1FEA-DBC2-C794-70008199112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5" creationId="{F2631B21-E07F-C1F4-E5AF-85546949D9B2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6" creationId="{235B14A5-B671-753E-D8FB-913D58498B95}"/>
          </ac:inkMkLst>
        </pc:inkChg>
        <pc:inkChg chg="add mod">
          <ac:chgData name="Tim Cook" userId="d1c7cfb340f2c7ab" providerId="LiveId" clId="{79928295-FF6A-4525-AB99-74A06BEA54C5}" dt="2023-03-13T00:58:22.375" v="3871"/>
          <ac:inkMkLst>
            <pc:docMk/>
            <pc:sldMk cId="2996622978" sldId="433"/>
            <ac:inkMk id="317" creationId="{A76A8929-B16C-01F5-E95B-926D94F7AAFB}"/>
          </ac:inkMkLst>
        </pc:inkChg>
        <pc:inkChg chg="add del">
          <ac:chgData name="Tim Cook" userId="d1c7cfb340f2c7ab" providerId="LiveId" clId="{79928295-FF6A-4525-AB99-74A06BEA54C5}" dt="2023-03-13T00:58:28.193" v="3876"/>
          <ac:inkMkLst>
            <pc:docMk/>
            <pc:sldMk cId="2996622978" sldId="433"/>
            <ac:inkMk id="325" creationId="{32415D41-4539-EB07-C475-F603D0992585}"/>
          </ac:inkMkLst>
        </pc:inkChg>
        <pc:inkChg chg="add del mod">
          <ac:chgData name="Tim Cook" userId="d1c7cfb340f2c7ab" providerId="LiveId" clId="{79928295-FF6A-4525-AB99-74A06BEA54C5}" dt="2023-03-13T00:58:28.193" v="3878"/>
          <ac:inkMkLst>
            <pc:docMk/>
            <pc:sldMk cId="2996622978" sldId="433"/>
            <ac:inkMk id="326" creationId="{26682E85-A15E-B4B1-3F63-6138A667F3DF}"/>
          </ac:inkMkLst>
        </pc:inkChg>
        <pc:inkChg chg="add del mod">
          <ac:chgData name="Tim Cook" userId="d1c7cfb340f2c7ab" providerId="LiveId" clId="{79928295-FF6A-4525-AB99-74A06BEA54C5}" dt="2023-03-13T00:58:28.193" v="3877"/>
          <ac:inkMkLst>
            <pc:docMk/>
            <pc:sldMk cId="2996622978" sldId="433"/>
            <ac:inkMk id="327" creationId="{BC4910B3-9C47-194D-4045-B74BF91BF328}"/>
          </ac:inkMkLst>
        </pc:inkChg>
        <pc:inkChg chg="add del mod">
          <ac:chgData name="Tim Cook" userId="d1c7cfb340f2c7ab" providerId="LiveId" clId="{79928295-FF6A-4525-AB99-74A06BEA54C5}" dt="2023-03-13T00:58:43.386" v="3891"/>
          <ac:inkMkLst>
            <pc:docMk/>
            <pc:sldMk cId="2996622978" sldId="433"/>
            <ac:inkMk id="329" creationId="{32F172E7-CF06-FC75-5BB7-E9650631091D}"/>
          </ac:inkMkLst>
        </pc:inkChg>
        <pc:inkChg chg="add del mod">
          <ac:chgData name="Tim Cook" userId="d1c7cfb340f2c7ab" providerId="LiveId" clId="{79928295-FF6A-4525-AB99-74A06BEA54C5}" dt="2023-03-13T00:58:43.386" v="3889"/>
          <ac:inkMkLst>
            <pc:docMk/>
            <pc:sldMk cId="2996622978" sldId="433"/>
            <ac:inkMk id="330" creationId="{0D001E40-995C-80B0-9107-DDE405E62B7C}"/>
          </ac:inkMkLst>
        </pc:inkChg>
        <pc:inkChg chg="add del mod">
          <ac:chgData name="Tim Cook" userId="d1c7cfb340f2c7ab" providerId="LiveId" clId="{79928295-FF6A-4525-AB99-74A06BEA54C5}" dt="2023-03-13T00:58:43.386" v="3888"/>
          <ac:inkMkLst>
            <pc:docMk/>
            <pc:sldMk cId="2996622978" sldId="433"/>
            <ac:inkMk id="331" creationId="{F8304CE8-D967-E900-CEE0-1A91D3BCEA3A}"/>
          </ac:inkMkLst>
        </pc:inkChg>
        <pc:inkChg chg="add del mod">
          <ac:chgData name="Tim Cook" userId="d1c7cfb340f2c7ab" providerId="LiveId" clId="{79928295-FF6A-4525-AB99-74A06BEA54C5}" dt="2023-03-13T00:58:43.386" v="3890"/>
          <ac:inkMkLst>
            <pc:docMk/>
            <pc:sldMk cId="2996622978" sldId="433"/>
            <ac:inkMk id="332" creationId="{659E0F00-1342-AE2E-AE53-2B594C62F883}"/>
          </ac:inkMkLst>
        </pc:inkChg>
        <pc:inkChg chg="add del mod">
          <ac:chgData name="Tim Cook" userId="d1c7cfb340f2c7ab" providerId="LiveId" clId="{79928295-FF6A-4525-AB99-74A06BEA54C5}" dt="2023-03-13T00:58:43.386" v="3893"/>
          <ac:inkMkLst>
            <pc:docMk/>
            <pc:sldMk cId="2996622978" sldId="433"/>
            <ac:inkMk id="333" creationId="{09A90C75-7DFC-2D4E-061B-9D6673EF0078}"/>
          </ac:inkMkLst>
        </pc:inkChg>
        <pc:inkChg chg="add del mod">
          <ac:chgData name="Tim Cook" userId="d1c7cfb340f2c7ab" providerId="LiveId" clId="{79928295-FF6A-4525-AB99-74A06BEA54C5}" dt="2023-03-13T00:58:43.386" v="3892"/>
          <ac:inkMkLst>
            <pc:docMk/>
            <pc:sldMk cId="2996622978" sldId="433"/>
            <ac:inkMk id="334" creationId="{020A876E-1574-95D7-CF05-0BD1FDA16CB7}"/>
          </ac:inkMkLst>
        </pc:inkChg>
        <pc:inkChg chg="add del mod">
          <ac:chgData name="Tim Cook" userId="d1c7cfb340f2c7ab" providerId="LiveId" clId="{79928295-FF6A-4525-AB99-74A06BEA54C5}" dt="2023-03-13T00:58:44.850" v="3894"/>
          <ac:inkMkLst>
            <pc:docMk/>
            <pc:sldMk cId="2996622978" sldId="433"/>
            <ac:inkMk id="335" creationId="{8934228E-BE6D-2FC6-261C-07830F40F6F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8" creationId="{5DA3B481-0B92-718C-A5B5-CCD3F729F34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39" creationId="{562BCA72-F925-C1E1-58B9-21AE0E74D2E8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0" creationId="{623E0D24-7591-28C9-5958-B1E988C44893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1" creationId="{57E1286B-15CB-07C9-A611-05E1CCDCB737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2" creationId="{17D6F362-7F02-71AA-8FC1-CF45C492658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3" creationId="{6FEC16A1-7129-22D0-A412-995782ACFA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4" creationId="{69AB7F4F-1D9E-82CE-F858-D7E515343BE0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5" creationId="{500F2AEA-183A-C04A-2230-C5625DA4E3FB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6" creationId="{E0E2782C-33D8-6F23-FF8D-20502334127D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7" creationId="{5AFA340F-59AC-213C-EBA9-9C3D09EA9EAF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8" creationId="{DDB2E8FD-E311-A7EA-9F27-65B1CF1260F1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49" creationId="{9943C5E4-A748-D165-553C-9D51C9260C75}"/>
          </ac:inkMkLst>
        </pc:inkChg>
        <pc:inkChg chg="add mod">
          <ac:chgData name="Tim Cook" userId="d1c7cfb340f2c7ab" providerId="LiveId" clId="{79928295-FF6A-4525-AB99-74A06BEA54C5}" dt="2023-03-13T00:58:53.115" v="3908"/>
          <ac:inkMkLst>
            <pc:docMk/>
            <pc:sldMk cId="2996622978" sldId="433"/>
            <ac:inkMk id="350" creationId="{EF77C5B1-ABD7-0EA7-8218-DE17E9E08F5B}"/>
          </ac:inkMkLst>
        </pc:inkChg>
        <pc:inkChg chg="add del mod">
          <ac:chgData name="Tim Cook" userId="d1c7cfb340f2c7ab" providerId="LiveId" clId="{79928295-FF6A-4525-AB99-74A06BEA54C5}" dt="2023-03-13T00:59:29.438" v="3919"/>
          <ac:inkMkLst>
            <pc:docMk/>
            <pc:sldMk cId="2996622978" sldId="433"/>
            <ac:inkMk id="354" creationId="{40366E94-972B-AE6E-9E91-C3C860083070}"/>
          </ac:inkMkLst>
        </pc:inkChg>
        <pc:inkChg chg="add del mod">
          <ac:chgData name="Tim Cook" userId="d1c7cfb340f2c7ab" providerId="LiveId" clId="{79928295-FF6A-4525-AB99-74A06BEA54C5}" dt="2023-03-13T00:59:29.438" v="3921"/>
          <ac:inkMkLst>
            <pc:docMk/>
            <pc:sldMk cId="2996622978" sldId="433"/>
            <ac:inkMk id="355" creationId="{60508E75-C002-A156-D609-34ED0A4744FC}"/>
          </ac:inkMkLst>
        </pc:inkChg>
        <pc:inkChg chg="add del mod">
          <ac:chgData name="Tim Cook" userId="d1c7cfb340f2c7ab" providerId="LiveId" clId="{79928295-FF6A-4525-AB99-74A06BEA54C5}" dt="2023-03-13T00:59:29.438" v="3918"/>
          <ac:inkMkLst>
            <pc:docMk/>
            <pc:sldMk cId="2996622978" sldId="433"/>
            <ac:inkMk id="356" creationId="{23DF3856-D802-30BA-B9E1-DB63016CFA51}"/>
          </ac:inkMkLst>
        </pc:inkChg>
        <pc:inkChg chg="add del mod">
          <ac:chgData name="Tim Cook" userId="d1c7cfb340f2c7ab" providerId="LiveId" clId="{79928295-FF6A-4525-AB99-74A06BEA54C5}" dt="2023-03-13T00:59:29.438" v="3920"/>
          <ac:inkMkLst>
            <pc:docMk/>
            <pc:sldMk cId="2996622978" sldId="433"/>
            <ac:inkMk id="357" creationId="{BB9AD951-D777-ED93-623D-368137097AF1}"/>
          </ac:inkMkLst>
        </pc:inkChg>
        <pc:inkChg chg="add del">
          <ac:chgData name="Tim Cook" userId="d1c7cfb340f2c7ab" providerId="LiveId" clId="{79928295-FF6A-4525-AB99-74A06BEA54C5}" dt="2023-03-13T00:59:34.715" v="3936"/>
          <ac:inkMkLst>
            <pc:docMk/>
            <pc:sldMk cId="2996622978" sldId="433"/>
            <ac:inkMk id="359" creationId="{DC49E38F-BF63-7DF3-0713-FB7125692CA4}"/>
          </ac:inkMkLst>
        </pc:inkChg>
        <pc:inkChg chg="add del">
          <ac:chgData name="Tim Cook" userId="d1c7cfb340f2c7ab" providerId="LiveId" clId="{79928295-FF6A-4525-AB99-74A06BEA54C5}" dt="2023-03-13T00:59:34.723" v="3939"/>
          <ac:inkMkLst>
            <pc:docMk/>
            <pc:sldMk cId="2996622978" sldId="433"/>
            <ac:inkMk id="360" creationId="{E7D2A45E-E65A-ACB5-DBAD-D5B7945AF551}"/>
          </ac:inkMkLst>
        </pc:inkChg>
        <pc:inkChg chg="add del">
          <ac:chgData name="Tim Cook" userId="d1c7cfb340f2c7ab" providerId="LiveId" clId="{79928295-FF6A-4525-AB99-74A06BEA54C5}" dt="2023-03-13T00:59:34.723" v="3937"/>
          <ac:inkMkLst>
            <pc:docMk/>
            <pc:sldMk cId="2996622978" sldId="433"/>
            <ac:inkMk id="361" creationId="{4EB4E900-9C00-05A5-7A5C-33B7226E906A}"/>
          </ac:inkMkLst>
        </pc:inkChg>
        <pc:inkChg chg="add del">
          <ac:chgData name="Tim Cook" userId="d1c7cfb340f2c7ab" providerId="LiveId" clId="{79928295-FF6A-4525-AB99-74A06BEA54C5}" dt="2023-03-13T00:59:34.715" v="3934"/>
          <ac:inkMkLst>
            <pc:docMk/>
            <pc:sldMk cId="2996622978" sldId="433"/>
            <ac:inkMk id="362" creationId="{DF52F272-3F2D-C572-1099-67A85BD81047}"/>
          </ac:inkMkLst>
        </pc:inkChg>
        <pc:inkChg chg="add del">
          <ac:chgData name="Tim Cook" userId="d1c7cfb340f2c7ab" providerId="LiveId" clId="{79928295-FF6A-4525-AB99-74A06BEA54C5}" dt="2023-03-13T00:59:34.715" v="3935"/>
          <ac:inkMkLst>
            <pc:docMk/>
            <pc:sldMk cId="2996622978" sldId="433"/>
            <ac:inkMk id="363" creationId="{2163B4F8-47B4-4670-5DBA-E1D29A088A10}"/>
          </ac:inkMkLst>
        </pc:inkChg>
        <pc:inkChg chg="add del">
          <ac:chgData name="Tim Cook" userId="d1c7cfb340f2c7ab" providerId="LiveId" clId="{79928295-FF6A-4525-AB99-74A06BEA54C5}" dt="2023-03-13T00:59:34.715" v="3932"/>
          <ac:inkMkLst>
            <pc:docMk/>
            <pc:sldMk cId="2996622978" sldId="433"/>
            <ac:inkMk id="364" creationId="{8263C757-0CCE-9BC5-A30A-44475F2F8830}"/>
          </ac:inkMkLst>
        </pc:inkChg>
        <pc:inkChg chg="add del">
          <ac:chgData name="Tim Cook" userId="d1c7cfb340f2c7ab" providerId="LiveId" clId="{79928295-FF6A-4525-AB99-74A06BEA54C5}" dt="2023-03-13T00:59:34.723" v="3938"/>
          <ac:inkMkLst>
            <pc:docMk/>
            <pc:sldMk cId="2996622978" sldId="433"/>
            <ac:inkMk id="365" creationId="{CAF9F04A-DE8B-7ABF-21FC-5BEC6C1CB7C6}"/>
          </ac:inkMkLst>
        </pc:inkChg>
        <pc:inkChg chg="add del">
          <ac:chgData name="Tim Cook" userId="d1c7cfb340f2c7ab" providerId="LiveId" clId="{79928295-FF6A-4525-AB99-74A06BEA54C5}" dt="2023-03-13T00:59:34.715" v="3933"/>
          <ac:inkMkLst>
            <pc:docMk/>
            <pc:sldMk cId="2996622978" sldId="433"/>
            <ac:inkMk id="366" creationId="{1340ED3F-C991-799F-281C-8A2A9524CE9D}"/>
          </ac:inkMkLst>
        </pc:inkChg>
        <pc:inkChg chg="add del">
          <ac:chgData name="Tim Cook" userId="d1c7cfb340f2c7ab" providerId="LiveId" clId="{79928295-FF6A-4525-AB99-74A06BEA54C5}" dt="2023-03-13T00:59:34.715" v="3931"/>
          <ac:inkMkLst>
            <pc:docMk/>
            <pc:sldMk cId="2996622978" sldId="433"/>
            <ac:inkMk id="367" creationId="{BA585C19-710B-8912-F8D4-370BCC45C5E1}"/>
          </ac:inkMkLst>
        </pc:inkChg>
        <pc:inkChg chg="add">
          <ac:chgData name="Tim Cook" userId="d1c7cfb340f2c7ab" providerId="LiveId" clId="{79928295-FF6A-4525-AB99-74A06BEA54C5}" dt="2023-03-13T01:16:27.652" v="4634" actId="9405"/>
          <ac:inkMkLst>
            <pc:docMk/>
            <pc:sldMk cId="2996622978" sldId="433"/>
            <ac:inkMk id="368" creationId="{B145C62A-ABE0-935B-6DE4-0F702B605377}"/>
          </ac:inkMkLst>
        </pc:inkChg>
        <pc:inkChg chg="add">
          <ac:chgData name="Tim Cook" userId="d1c7cfb340f2c7ab" providerId="LiveId" clId="{79928295-FF6A-4525-AB99-74A06BEA54C5}" dt="2023-03-13T01:16:28.701" v="4635" actId="9405"/>
          <ac:inkMkLst>
            <pc:docMk/>
            <pc:sldMk cId="2996622978" sldId="433"/>
            <ac:inkMk id="369" creationId="{9B2EF3E4-036B-8ADE-B92E-CC6C8E86BDD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0" creationId="{2C6FD372-0CBA-4233-AE06-9263F842D09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71" creationId="{D86328A6-25AF-69D8-0007-1248CB4BE065}"/>
          </ac:inkMkLst>
        </pc:inkChg>
        <pc:inkChg chg="add del mod">
          <ac:chgData name="Tim Cook" userId="d1c7cfb340f2c7ab" providerId="LiveId" clId="{79928295-FF6A-4525-AB99-74A06BEA54C5}" dt="2023-03-13T01:16:38.905" v="4657"/>
          <ac:inkMkLst>
            <pc:docMk/>
            <pc:sldMk cId="2996622978" sldId="433"/>
            <ac:inkMk id="373" creationId="{ACB6C34A-C9F8-D008-D030-733E7E845AF3}"/>
          </ac:inkMkLst>
        </pc:inkChg>
        <pc:inkChg chg="add del mod">
          <ac:chgData name="Tim Cook" userId="d1c7cfb340f2c7ab" providerId="LiveId" clId="{79928295-FF6A-4525-AB99-74A06BEA54C5}" dt="2023-03-13T01:16:38.905" v="4656"/>
          <ac:inkMkLst>
            <pc:docMk/>
            <pc:sldMk cId="2996622978" sldId="433"/>
            <ac:inkMk id="374" creationId="{182847B2-19E9-A156-E345-E235ADA89919}"/>
          </ac:inkMkLst>
        </pc:inkChg>
        <pc:inkChg chg="add del mod">
          <ac:chgData name="Tim Cook" userId="d1c7cfb340f2c7ab" providerId="LiveId" clId="{79928295-FF6A-4525-AB99-74A06BEA54C5}" dt="2023-03-13T01:16:38.905" v="4660"/>
          <ac:inkMkLst>
            <pc:docMk/>
            <pc:sldMk cId="2996622978" sldId="433"/>
            <ac:inkMk id="375" creationId="{C6225FED-4551-0C4B-F79C-EE95E3012DE1}"/>
          </ac:inkMkLst>
        </pc:inkChg>
        <pc:inkChg chg="add del mod">
          <ac:chgData name="Tim Cook" userId="d1c7cfb340f2c7ab" providerId="LiveId" clId="{79928295-FF6A-4525-AB99-74A06BEA54C5}" dt="2023-03-13T01:16:38.905" v="4658"/>
          <ac:inkMkLst>
            <pc:docMk/>
            <pc:sldMk cId="2996622978" sldId="433"/>
            <ac:inkMk id="376" creationId="{021251EC-35BC-684B-B88A-D1528AE9D570}"/>
          </ac:inkMkLst>
        </pc:inkChg>
        <pc:inkChg chg="add del mod">
          <ac:chgData name="Tim Cook" userId="d1c7cfb340f2c7ab" providerId="LiveId" clId="{79928295-FF6A-4525-AB99-74A06BEA54C5}" dt="2023-03-13T01:16:38.905" v="4661"/>
          <ac:inkMkLst>
            <pc:docMk/>
            <pc:sldMk cId="2996622978" sldId="433"/>
            <ac:inkMk id="377" creationId="{CA309A52-2A10-8D6A-47D1-8A9B4980F0E3}"/>
          </ac:inkMkLst>
        </pc:inkChg>
        <pc:inkChg chg="add del mod">
          <ac:chgData name="Tim Cook" userId="d1c7cfb340f2c7ab" providerId="LiveId" clId="{79928295-FF6A-4525-AB99-74A06BEA54C5}" dt="2023-03-13T01:16:38.905" v="4659"/>
          <ac:inkMkLst>
            <pc:docMk/>
            <pc:sldMk cId="2996622978" sldId="433"/>
            <ac:inkMk id="378" creationId="{3068DDC6-0C22-3945-EC69-820520DDE146}"/>
          </ac:inkMkLst>
        </pc:inkChg>
        <pc:inkChg chg="add del mod">
          <ac:chgData name="Tim Cook" userId="d1c7cfb340f2c7ab" providerId="LiveId" clId="{79928295-FF6A-4525-AB99-74A06BEA54C5}" dt="2023-03-13T01:16:38.905" v="4655"/>
          <ac:inkMkLst>
            <pc:docMk/>
            <pc:sldMk cId="2996622978" sldId="433"/>
            <ac:inkMk id="379" creationId="{BE6857EC-00C8-20AE-70EF-E99E17D78472}"/>
          </ac:inkMkLst>
        </pc:inkChg>
        <pc:inkChg chg="add del">
          <ac:chgData name="Tim Cook" userId="d1c7cfb340f2c7ab" providerId="LiveId" clId="{79928295-FF6A-4525-AB99-74A06BEA54C5}" dt="2023-03-13T01:16:36.702" v="4653"/>
          <ac:inkMkLst>
            <pc:docMk/>
            <pc:sldMk cId="2996622978" sldId="433"/>
            <ac:inkMk id="380" creationId="{85A7151B-DA04-8DBB-9A7B-B9AA69A2676C}"/>
          </ac:inkMkLst>
        </pc:inkChg>
        <pc:inkChg chg="add del">
          <ac:chgData name="Tim Cook" userId="d1c7cfb340f2c7ab" providerId="LiveId" clId="{79928295-FF6A-4525-AB99-74A06BEA54C5}" dt="2023-03-13T01:16:36.249" v="4651"/>
          <ac:inkMkLst>
            <pc:docMk/>
            <pc:sldMk cId="2996622978" sldId="433"/>
            <ac:inkMk id="381" creationId="{A1AA6003-FDB8-5F04-D842-1883AE8A8C25}"/>
          </ac:inkMkLst>
        </pc:inkChg>
        <pc:inkChg chg="add del">
          <ac:chgData name="Tim Cook" userId="d1c7cfb340f2c7ab" providerId="LiveId" clId="{79928295-FF6A-4525-AB99-74A06BEA54C5}" dt="2023-03-13T01:16:36.249" v="4650"/>
          <ac:inkMkLst>
            <pc:docMk/>
            <pc:sldMk cId="2996622978" sldId="433"/>
            <ac:inkMk id="382" creationId="{F5FB7BA7-75A5-6099-8AAD-F7F2A2EE7C84}"/>
          </ac:inkMkLst>
        </pc:inkChg>
        <pc:inkChg chg="add del">
          <ac:chgData name="Tim Cook" userId="d1c7cfb340f2c7ab" providerId="LiveId" clId="{79928295-FF6A-4525-AB99-74A06BEA54C5}" dt="2023-03-13T01:16:36.249" v="4652"/>
          <ac:inkMkLst>
            <pc:docMk/>
            <pc:sldMk cId="2996622978" sldId="433"/>
            <ac:inkMk id="383" creationId="{EF1FE9B7-6A35-4763-471D-FCC8AC79ED7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5" creationId="{1B124C67-E7D1-B943-6E82-BECAEB2FE7B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6" creationId="{DA490261-E61C-6992-60C6-3B1F31DB66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7" creationId="{A7AA5B42-AA76-8EDA-07E0-D9D7178C669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8" creationId="{C1D47F6A-FB64-DC7A-7E86-209A72CEDE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89" creationId="{AE64DC7C-28E3-4D8B-5822-49A940FBFED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0" creationId="{EADBECD7-034D-7E18-AF75-FC2D8EE768F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1" creationId="{75149901-4AD8-47D8-A565-82E7E3F0FC00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2" creationId="{83B254D8-A59C-4F5D-1581-2FB239D417B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3" creationId="{2E6C8ADD-2C64-D3F3-ADEC-CA7EBB6BC01B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4" creationId="{A28722DB-2385-C71E-7195-04200E032EC6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5" creationId="{B8ABEC76-77BE-3EC8-0E82-CC7E12B0E35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6" creationId="{9B8F6592-160E-EB0A-9799-0F4CB76DCCA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7" creationId="{25DCB7CB-BFC7-B602-3070-4E2009B4AE9D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8" creationId="{D51A6818-DC65-E98A-957A-AAA6311C67CE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399" creationId="{D3962010-CF69-F308-0A62-E2E98CC850CF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0" creationId="{FA113C06-061E-CCA4-42E6-9204D5B7AFD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1" creationId="{FC8B0715-C75F-CFE2-6D0D-F3D9E7510082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2" creationId="{05EACA1D-AE7B-47AF-F9CA-65C73A66D814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3" creationId="{F182E10C-0ABC-73B4-4C03-12963D36321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4" creationId="{233E5E56-FF36-5017-93B0-C78B79C888B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5" creationId="{D341DE14-D246-52B6-908C-491F295F5511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6" creationId="{37F4B810-B629-69CB-C7B9-DA31F44650FC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7" creationId="{31978A8B-9843-40B5-274C-EA087F70134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8" creationId="{24AF6C36-F21B-0D6B-3426-FBC1220AD9FA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09" creationId="{BA4F553D-3F8D-77DB-F0AD-E7D165F88689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0" creationId="{89F4C5F5-FE3D-3201-49ED-2B57B323A0A3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1" creationId="{B963D53D-DF0A-47E0-848B-7DF25DF3CC38}"/>
          </ac:inkMkLst>
        </pc:inkChg>
        <pc:inkChg chg="add mod">
          <ac:chgData name="Tim Cook" userId="d1c7cfb340f2c7ab" providerId="LiveId" clId="{79928295-FF6A-4525-AB99-74A06BEA54C5}" dt="2023-03-13T01:16:59.769" v="4704"/>
          <ac:inkMkLst>
            <pc:docMk/>
            <pc:sldMk cId="2996622978" sldId="433"/>
            <ac:inkMk id="412" creationId="{0D2AF6E3-5A83-1BD7-29B5-C1751B2D5F1E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3" creationId="{8A82540E-ABAE-2070-8C43-CB5DC2641A9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4" creationId="{CA2BA5E9-A18F-B026-0585-7AA7924531A9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5" creationId="{580F3264-7FF0-B45B-A3D4-4D8997241DE2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6" creationId="{94EC0D9A-96A0-63CB-0053-DBFF9C7C23C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17" creationId="{68C36867-D7A4-160E-0245-0FFB735B2BD5}"/>
          </ac:inkMkLst>
        </pc:inkChg>
        <pc:inkChg chg="add del mod">
          <ac:chgData name="Tim Cook" userId="d1c7cfb340f2c7ab" providerId="LiveId" clId="{79928295-FF6A-4525-AB99-74A06BEA54C5}" dt="2023-03-13T01:17:02.525" v="4709"/>
          <ac:inkMkLst>
            <pc:docMk/>
            <pc:sldMk cId="2996622978" sldId="433"/>
            <ac:inkMk id="418" creationId="{D1E6E60C-CB24-4299-34FC-107C991B69EC}"/>
          </ac:inkMkLst>
        </pc:inkChg>
        <pc:inkChg chg="add del mod">
          <ac:chgData name="Tim Cook" userId="d1c7cfb340f2c7ab" providerId="LiveId" clId="{79928295-FF6A-4525-AB99-74A06BEA54C5}" dt="2023-03-13T01:17:02.525" v="4707"/>
          <ac:inkMkLst>
            <pc:docMk/>
            <pc:sldMk cId="2996622978" sldId="433"/>
            <ac:inkMk id="419" creationId="{FC85B136-8A04-5BDD-7B2A-3ECA9A7F6E90}"/>
          </ac:inkMkLst>
        </pc:inkChg>
        <pc:inkChg chg="add del mod">
          <ac:chgData name="Tim Cook" userId="d1c7cfb340f2c7ab" providerId="LiveId" clId="{79928295-FF6A-4525-AB99-74A06BEA54C5}" dt="2023-03-13T01:17:02.525" v="4705"/>
          <ac:inkMkLst>
            <pc:docMk/>
            <pc:sldMk cId="2996622978" sldId="433"/>
            <ac:inkMk id="420" creationId="{8E88D01A-2857-DF15-2234-5BD81C1AC97F}"/>
          </ac:inkMkLst>
        </pc:inkChg>
        <pc:inkChg chg="add del mod">
          <ac:chgData name="Tim Cook" userId="d1c7cfb340f2c7ab" providerId="LiveId" clId="{79928295-FF6A-4525-AB99-74A06BEA54C5}" dt="2023-03-13T01:17:02.540" v="4712"/>
          <ac:inkMkLst>
            <pc:docMk/>
            <pc:sldMk cId="2996622978" sldId="433"/>
            <ac:inkMk id="421" creationId="{72A5ACA9-7378-F6C5-4E84-4A1C518D1366}"/>
          </ac:inkMkLst>
        </pc:inkChg>
        <pc:inkChg chg="add del mod">
          <ac:chgData name="Tim Cook" userId="d1c7cfb340f2c7ab" providerId="LiveId" clId="{79928295-FF6A-4525-AB99-74A06BEA54C5}" dt="2023-03-13T01:17:02.525" v="4708"/>
          <ac:inkMkLst>
            <pc:docMk/>
            <pc:sldMk cId="2996622978" sldId="433"/>
            <ac:inkMk id="422" creationId="{B152ECC6-3789-5E32-CCCC-13FAD9F06D4B}"/>
          </ac:inkMkLst>
        </pc:inkChg>
        <pc:inkChg chg="add del">
          <ac:chgData name="Tim Cook" userId="d1c7cfb340f2c7ab" providerId="LiveId" clId="{79928295-FF6A-4525-AB99-74A06BEA54C5}" dt="2023-03-13T01:17:02.525" v="4706"/>
          <ac:inkMkLst>
            <pc:docMk/>
            <pc:sldMk cId="2996622978" sldId="433"/>
            <ac:inkMk id="423" creationId="{171CB430-3AD4-E9AF-1727-904042D5CE9A}"/>
          </ac:inkMkLst>
        </pc:inkChg>
        <pc:inkChg chg="add del mod">
          <ac:chgData name="Tim Cook" userId="d1c7cfb340f2c7ab" providerId="LiveId" clId="{79928295-FF6A-4525-AB99-74A06BEA54C5}" dt="2023-03-13T01:17:02.540" v="4710"/>
          <ac:inkMkLst>
            <pc:docMk/>
            <pc:sldMk cId="2996622978" sldId="433"/>
            <ac:inkMk id="424" creationId="{01682409-C3D9-09ED-667C-0C3048FC69C7}"/>
          </ac:inkMkLst>
        </pc:inkChg>
        <pc:inkChg chg="add del mod">
          <ac:chgData name="Tim Cook" userId="d1c7cfb340f2c7ab" providerId="LiveId" clId="{79928295-FF6A-4525-AB99-74A06BEA54C5}" dt="2023-03-13T01:17:02.540" v="4713"/>
          <ac:inkMkLst>
            <pc:docMk/>
            <pc:sldMk cId="2996622978" sldId="433"/>
            <ac:inkMk id="425" creationId="{CCC18B74-6B63-65DD-EFAF-68C27A8CAD66}"/>
          </ac:inkMkLst>
        </pc:inkChg>
        <pc:inkChg chg="add del mod">
          <ac:chgData name="Tim Cook" userId="d1c7cfb340f2c7ab" providerId="LiveId" clId="{79928295-FF6A-4525-AB99-74A06BEA54C5}" dt="2023-03-13T01:17:02.540" v="4711"/>
          <ac:inkMkLst>
            <pc:docMk/>
            <pc:sldMk cId="2996622978" sldId="433"/>
            <ac:inkMk id="426" creationId="{3F2F7923-8AD3-0A30-76DF-C0B6A93D786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4" creationId="{EB76B061-13A9-EA48-F171-6CF31C45F867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5" creationId="{A9BF854E-3BE0-B118-C06B-B1F4BA3BE688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6" creationId="{CDF7B4E8-3273-45F3-68D7-7CA290DE8B13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7" creationId="{4043E81D-6B60-A37F-AB18-4BB31CAD09FB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8" creationId="{5D2E054B-AE26-54D6-F821-DA0D40772CD0}"/>
          </ac:inkMkLst>
        </pc:inkChg>
        <pc:inkChg chg="add mod">
          <ac:chgData name="Tim Cook" userId="d1c7cfb340f2c7ab" providerId="LiveId" clId="{79928295-FF6A-4525-AB99-74A06BEA54C5}" dt="2023-03-13T01:17:08.196" v="4720"/>
          <ac:inkMkLst>
            <pc:docMk/>
            <pc:sldMk cId="2996622978" sldId="433"/>
            <ac:inkMk id="439" creationId="{3F4E9E4A-817B-72A5-815C-E428985F0619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1" creationId="{5AC85F78-3C0F-B11B-EB12-2D4B44C268B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2" creationId="{C34B31E7-2E85-9F4A-4D73-08203035646B}"/>
          </ac:inkMkLst>
        </pc:inkChg>
        <pc:inkChg chg="add mod">
          <ac:chgData name="Tim Cook" userId="d1c7cfb340f2c7ab" providerId="LiveId" clId="{79928295-FF6A-4525-AB99-74A06BEA54C5}" dt="2023-03-13T01:17:09.649" v="4724"/>
          <ac:inkMkLst>
            <pc:docMk/>
            <pc:sldMk cId="2996622978" sldId="433"/>
            <ac:inkMk id="443" creationId="{A13ECCC1-16C5-DFF7-61B6-1B5AD8B1BDC4}"/>
          </ac:inkMkLst>
        </pc:inkChg>
      </pc:sldChg>
      <pc:sldChg chg="addSp delSp modSp mod ord">
        <pc:chgData name="Tim Cook" userId="d1c7cfb340f2c7ab" providerId="LiveId" clId="{79928295-FF6A-4525-AB99-74A06BEA54C5}" dt="2023-03-13T00:33:35.091" v="2547"/>
        <pc:sldMkLst>
          <pc:docMk/>
          <pc:sldMk cId="1455326672" sldId="434"/>
        </pc:sldMkLst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" creationId="{7738B366-3FCC-57DC-8E6C-6DEE790544C6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" creationId="{EF519155-F959-2879-C1DF-FEEDB512DDD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1" creationId="{2B5E2BF0-EB19-B323-75EA-8AAC117B3A1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1" creationId="{9485107A-B7B5-6795-487E-B70AAE808AB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24" creationId="{E5C1DE4C-7D9A-CB07-0741-F106787B6C49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0" creationId="{88CF69DD-74E0-B243-CB8D-672C40DBE9C0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33" creationId="{E3813742-C72D-D4CC-4740-FDDCEDF9CDB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0" creationId="{867A319A-30F5-8A28-46DE-5316780E48B4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4" creationId="{15DA7C0F-5E2F-F0B4-EA0F-30096961DC2B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48" creationId="{CA717D66-06D5-3BEA-955A-593E7AF7B22A}"/>
          </ac:grpSpMkLst>
        </pc:grpChg>
        <pc:grpChg chg="add del mod">
          <ac:chgData name="Tim Cook" userId="d1c7cfb340f2c7ab" providerId="LiveId" clId="{79928295-FF6A-4525-AB99-74A06BEA54C5}" dt="2023-03-13T00:28:57.248" v="2201"/>
          <ac:grpSpMkLst>
            <pc:docMk/>
            <pc:sldMk cId="1455326672" sldId="434"/>
            <ac:grpSpMk id="54" creationId="{9C1C0133-37C3-D49C-AB04-9F8F36CB1C6C}"/>
          </ac:grpSpMkLst>
        </pc:grpChg>
        <pc:grpChg chg="add del mod">
          <ac:chgData name="Tim Cook" userId="d1c7cfb340f2c7ab" providerId="LiveId" clId="{79928295-FF6A-4525-AB99-74A06BEA54C5}" dt="2023-03-13T00:28:57.248" v="2208"/>
          <ac:grpSpMkLst>
            <pc:docMk/>
            <pc:sldMk cId="1455326672" sldId="434"/>
            <ac:grpSpMk id="58" creationId="{F84CFFB0-2651-66EF-4CED-CDB607B1A518}"/>
          </ac:grpSpMkLst>
        </pc:grpChg>
        <pc:grpChg chg="add del mod">
          <ac:chgData name="Tim Cook" userId="d1c7cfb340f2c7ab" providerId="LiveId" clId="{79928295-FF6A-4525-AB99-74A06BEA54C5}" dt="2023-03-13T00:28:57.248" v="2204"/>
          <ac:grpSpMkLst>
            <pc:docMk/>
            <pc:sldMk cId="1455326672" sldId="434"/>
            <ac:grpSpMk id="63" creationId="{A5AFF826-D4AF-7852-9986-F34C43D94E56}"/>
          </ac:grpSpMkLst>
        </pc:grpChg>
        <pc:grpChg chg="add del mod">
          <ac:chgData name="Tim Cook" userId="d1c7cfb340f2c7ab" providerId="LiveId" clId="{79928295-FF6A-4525-AB99-74A06BEA54C5}" dt="2023-03-13T00:28:57.248" v="2203"/>
          <ac:grpSpMkLst>
            <pc:docMk/>
            <pc:sldMk cId="1455326672" sldId="434"/>
            <ac:grpSpMk id="67" creationId="{86C48E4F-8F29-94FC-8247-8A79F95C1DF9}"/>
          </ac:grpSpMkLst>
        </pc:grpChg>
        <pc:grpChg chg="add del mod">
          <ac:chgData name="Tim Cook" userId="d1c7cfb340f2c7ab" providerId="LiveId" clId="{79928295-FF6A-4525-AB99-74A06BEA54C5}" dt="2023-03-13T00:28:57.248" v="2211"/>
          <ac:grpSpMkLst>
            <pc:docMk/>
            <pc:sldMk cId="1455326672" sldId="434"/>
            <ac:grpSpMk id="72" creationId="{81DF10ED-F826-ACF4-8F20-E968600D6FAA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77" creationId="{5FD0BFBC-62A9-4995-9D7E-7E476D077C0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3" creationId="{5DACB6A4-6E71-B8FF-6B5A-D745C3851C0C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87" creationId="{32703DD9-C231-1699-A779-D7D6FE188FD2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4" creationId="{84542242-8DA8-A1C5-CDDC-2B0371D4B963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97" creationId="{A1AE844C-8087-09E7-4F00-A98C99921418}"/>
          </ac:grpSpMkLst>
        </pc:grpChg>
        <pc:grpChg chg="add mod">
          <ac:chgData name="Tim Cook" userId="d1c7cfb340f2c7ab" providerId="LiveId" clId="{79928295-FF6A-4525-AB99-74A06BEA54C5}" dt="2023-03-13T00:20:40.636" v="1495" actId="1076"/>
          <ac:grpSpMkLst>
            <pc:docMk/>
            <pc:sldMk cId="1455326672" sldId="434"/>
            <ac:grpSpMk id="100" creationId="{C5650429-A3F9-0347-0640-A09F159C7836}"/>
          </ac:grpSpMkLst>
        </pc:grpChg>
        <pc:grpChg chg="add del mod">
          <ac:chgData name="Tim Cook" userId="d1c7cfb340f2c7ab" providerId="LiveId" clId="{79928295-FF6A-4525-AB99-74A06BEA54C5}" dt="2023-03-13T00:21:50.194" v="1702"/>
          <ac:grpSpMkLst>
            <pc:docMk/>
            <pc:sldMk cId="1455326672" sldId="434"/>
            <ac:grpSpMk id="103" creationId="{8C50C31F-4737-B9B5-1444-521710F08F5C}"/>
          </ac:grpSpMkLst>
        </pc:grpChg>
        <pc:grpChg chg="add del mod">
          <ac:chgData name="Tim Cook" userId="d1c7cfb340f2c7ab" providerId="LiveId" clId="{79928295-FF6A-4525-AB99-74A06BEA54C5}" dt="2023-03-13T00:28:57.248" v="2202"/>
          <ac:grpSpMkLst>
            <pc:docMk/>
            <pc:sldMk cId="1455326672" sldId="434"/>
            <ac:grpSpMk id="108" creationId="{8E7E9F9D-DC88-44E9-1FE9-AF435FCF0FA3}"/>
          </ac:grpSpMkLst>
        </pc:grpChg>
        <pc:grpChg chg="add del mod">
          <ac:chgData name="Tim Cook" userId="d1c7cfb340f2c7ab" providerId="LiveId" clId="{79928295-FF6A-4525-AB99-74A06BEA54C5}" dt="2023-03-13T00:21:50.194" v="1699"/>
          <ac:grpSpMkLst>
            <pc:docMk/>
            <pc:sldMk cId="1455326672" sldId="434"/>
            <ac:grpSpMk id="112" creationId="{EA7F63A8-6B76-82FF-3D2C-E770026F2F65}"/>
          </ac:grpSpMkLst>
        </pc:grpChg>
        <pc:grpChg chg="add del mod">
          <ac:chgData name="Tim Cook" userId="d1c7cfb340f2c7ab" providerId="LiveId" clId="{79928295-FF6A-4525-AB99-74A06BEA54C5}" dt="2023-03-13T00:21:50.942" v="1707"/>
          <ac:grpSpMkLst>
            <pc:docMk/>
            <pc:sldMk cId="1455326672" sldId="434"/>
            <ac:grpSpMk id="115" creationId="{3E16E3E5-6B16-C9EA-7F02-D15D5199C8D5}"/>
          </ac:grpSpMkLst>
        </pc:grpChg>
        <pc:grpChg chg="add del mod">
          <ac:chgData name="Tim Cook" userId="d1c7cfb340f2c7ab" providerId="LiveId" clId="{79928295-FF6A-4525-AB99-74A06BEA54C5}" dt="2023-03-13T00:21:53.420" v="1716"/>
          <ac:grpSpMkLst>
            <pc:docMk/>
            <pc:sldMk cId="1455326672" sldId="434"/>
            <ac:grpSpMk id="120" creationId="{B82094BC-B7FE-C387-7279-5D0FA81CEB6B}"/>
          </ac:grpSpMkLst>
        </pc:grpChg>
        <pc:grpChg chg="add del mod">
          <ac:chgData name="Tim Cook" userId="d1c7cfb340f2c7ab" providerId="LiveId" clId="{79928295-FF6A-4525-AB99-74A06BEA54C5}" dt="2023-03-13T00:21:54.241" v="1720"/>
          <ac:grpSpMkLst>
            <pc:docMk/>
            <pc:sldMk cId="1455326672" sldId="434"/>
            <ac:grpSpMk id="123" creationId="{84333E36-8CA4-814E-14F4-1FB94FE11927}"/>
          </ac:grpSpMkLst>
        </pc:grpChg>
        <pc:grpChg chg="del mod">
          <ac:chgData name="Tim Cook" userId="d1c7cfb340f2c7ab" providerId="LiveId" clId="{79928295-FF6A-4525-AB99-74A06BEA54C5}" dt="2023-03-13T00:29:23.477" v="2235"/>
          <ac:grpSpMkLst>
            <pc:docMk/>
            <pc:sldMk cId="1455326672" sldId="434"/>
            <ac:grpSpMk id="146" creationId="{4955BE08-F713-4339-6381-97C625E03F93}"/>
          </ac:grpSpMkLst>
        </pc:grpChg>
        <pc:grpChg chg="del mod">
          <ac:chgData name="Tim Cook" userId="d1c7cfb340f2c7ab" providerId="LiveId" clId="{79928295-FF6A-4525-AB99-74A06BEA54C5}" dt="2023-03-13T00:29:23.477" v="2233"/>
          <ac:grpSpMkLst>
            <pc:docMk/>
            <pc:sldMk cId="1455326672" sldId="434"/>
            <ac:grpSpMk id="147" creationId="{7C546404-D576-4765-3A6A-E663F2B46B06}"/>
          </ac:grpSpMkLst>
        </pc:grpChg>
        <pc:grpChg chg="del mod">
          <ac:chgData name="Tim Cook" userId="d1c7cfb340f2c7ab" providerId="LiveId" clId="{79928295-FF6A-4525-AB99-74A06BEA54C5}" dt="2023-03-13T00:29:23.477" v="2239"/>
          <ac:grpSpMkLst>
            <pc:docMk/>
            <pc:sldMk cId="1455326672" sldId="434"/>
            <ac:grpSpMk id="148" creationId="{9C288A33-954A-F53A-0992-519C5ED91A85}"/>
          </ac:grpSpMkLst>
        </pc:grpChg>
        <pc:grpChg chg="mod">
          <ac:chgData name="Tim Cook" userId="d1c7cfb340f2c7ab" providerId="LiveId" clId="{79928295-FF6A-4525-AB99-74A06BEA54C5}" dt="2023-03-13T00:29:30.748" v="2253"/>
          <ac:grpSpMkLst>
            <pc:docMk/>
            <pc:sldMk cId="1455326672" sldId="434"/>
            <ac:grpSpMk id="161" creationId="{0487BE16-86DE-FBFF-AFAE-A3D65A9FC0B8}"/>
          </ac:grpSpMkLst>
        </pc:grpChg>
        <pc:grpChg chg="mod">
          <ac:chgData name="Tim Cook" userId="d1c7cfb340f2c7ab" providerId="LiveId" clId="{79928295-FF6A-4525-AB99-74A06BEA54C5}" dt="2023-03-13T00:29:32.692" v="2258"/>
          <ac:grpSpMkLst>
            <pc:docMk/>
            <pc:sldMk cId="1455326672" sldId="434"/>
            <ac:grpSpMk id="166" creationId="{8681DEB8-4D91-A60F-599F-C4165B040115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1" creationId="{CF95DD77-12E5-7869-3996-96715AF7E29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2" creationId="{136FB3F5-F2E6-2599-D0E8-C8E48D0B7903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3" creationId="{5F030842-4275-646C-ECB8-961E0F9CA524}"/>
          </ac:grpSpMkLst>
        </pc:grpChg>
        <pc:grpChg chg="mod">
          <ac:chgData name="Tim Cook" userId="d1c7cfb340f2c7ab" providerId="LiveId" clId="{79928295-FF6A-4525-AB99-74A06BEA54C5}" dt="2023-03-13T00:29:42.300" v="2273"/>
          <ac:grpSpMkLst>
            <pc:docMk/>
            <pc:sldMk cId="1455326672" sldId="434"/>
            <ac:grpSpMk id="184" creationId="{EFFF8BDB-4D92-AAA0-462B-19C6C5F04927}"/>
          </ac:grpSpMkLst>
        </pc:grpChg>
        <pc:grpChg chg="del 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192" creationId="{912A199F-68BB-C3AD-B993-675AB7095A95}"/>
          </ac:grpSpMkLst>
        </pc:grpChg>
        <pc:grpChg chg="del mod">
          <ac:chgData name="Tim Cook" userId="d1c7cfb340f2c7ab" providerId="LiveId" clId="{79928295-FF6A-4525-AB99-74A06BEA54C5}" dt="2023-03-13T00:30:00.108" v="2301"/>
          <ac:grpSpMkLst>
            <pc:docMk/>
            <pc:sldMk cId="1455326672" sldId="434"/>
            <ac:grpSpMk id="196" creationId="{C220AB03-33FC-FBE8-8763-6EEAE03F4BCE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7" creationId="{8C9BDFBA-19C1-8DC3-7FD1-C881DE9AC358}"/>
          </ac:grpSpMkLst>
        </pc:grpChg>
        <pc:grpChg chg="mod">
          <ac:chgData name="Tim Cook" userId="d1c7cfb340f2c7ab" providerId="LiveId" clId="{79928295-FF6A-4525-AB99-74A06BEA54C5}" dt="2023-03-13T00:29:55.324" v="2296"/>
          <ac:grpSpMkLst>
            <pc:docMk/>
            <pc:sldMk cId="1455326672" sldId="434"/>
            <ac:grpSpMk id="208" creationId="{C06D6E48-50AA-73F1-1B00-478F3B838E39}"/>
          </ac:grpSpMkLst>
        </pc:grpChg>
        <pc:grpChg chg="mod">
          <ac:chgData name="Tim Cook" userId="d1c7cfb340f2c7ab" providerId="LiveId" clId="{79928295-FF6A-4525-AB99-74A06BEA54C5}" dt="2023-03-13T00:29:59.311" v="2299"/>
          <ac:grpSpMkLst>
            <pc:docMk/>
            <pc:sldMk cId="1455326672" sldId="434"/>
            <ac:grpSpMk id="210" creationId="{E2319F62-A3F0-AFE8-DF9E-8CE70E1EEEB7}"/>
          </ac:grpSpMkLst>
        </pc:grpChg>
        <pc:grpChg chg="mod">
          <ac:chgData name="Tim Cook" userId="d1c7cfb340f2c7ab" providerId="LiveId" clId="{79928295-FF6A-4525-AB99-74A06BEA54C5}" dt="2023-03-13T00:30:03.390" v="2307"/>
          <ac:grpSpMkLst>
            <pc:docMk/>
            <pc:sldMk cId="1455326672" sldId="434"/>
            <ac:grpSpMk id="215" creationId="{9407EDDA-8BEF-F258-9B0A-115D17956F98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8" creationId="{6E811A89-0E48-FCF6-100D-46E20F3080F1}"/>
          </ac:grpSpMkLst>
        </pc:grpChg>
        <pc:grpChg chg="mod">
          <ac:chgData name="Tim Cook" userId="d1c7cfb340f2c7ab" providerId="LiveId" clId="{79928295-FF6A-4525-AB99-74A06BEA54C5}" dt="2023-03-13T00:30:14.474" v="2325"/>
          <ac:grpSpMkLst>
            <pc:docMk/>
            <pc:sldMk cId="1455326672" sldId="434"/>
            <ac:grpSpMk id="229" creationId="{4937A7C2-FDDA-7524-F7D9-CF9E95E621AB}"/>
          </ac:grpSpMkLst>
        </pc:grpChg>
        <pc:grpChg chg="del 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48" creationId="{40BFAD9B-B937-180C-93EB-D1F8EB82D6EB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49" creationId="{0F5200F3-AC1A-3CC1-1E45-6498841EE805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0" creationId="{BB4331C6-EB84-BF08-1003-F3A60E0BAFEF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1" creationId="{683D21A7-3D6F-DECD-4EF6-05A316B8C92D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2" creationId="{72CD40C6-F461-69AE-1BD4-3FA63C2128F1}"/>
          </ac:grpSpMkLst>
        </pc:grpChg>
        <pc:grpChg chg="mod">
          <ac:chgData name="Tim Cook" userId="d1c7cfb340f2c7ab" providerId="LiveId" clId="{79928295-FF6A-4525-AB99-74A06BEA54C5}" dt="2023-03-13T00:30:23.971" v="2344"/>
          <ac:grpSpMkLst>
            <pc:docMk/>
            <pc:sldMk cId="1455326672" sldId="434"/>
            <ac:grpSpMk id="253" creationId="{6DCBF362-8489-03B2-521F-0592994BE1DD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1" creationId="{82FA5DE7-A393-A640-DC98-C3996FE3DF69}"/>
          </ac:grpSpMkLst>
        </pc:grpChg>
        <pc:grpChg chg="mod">
          <ac:chgData name="Tim Cook" userId="d1c7cfb340f2c7ab" providerId="LiveId" clId="{79928295-FF6A-4525-AB99-74A06BEA54C5}" dt="2023-03-13T00:30:27.339" v="2352"/>
          <ac:grpSpMkLst>
            <pc:docMk/>
            <pc:sldMk cId="1455326672" sldId="434"/>
            <ac:grpSpMk id="262" creationId="{36BDE7A3-2D2C-7311-F72A-4626989A5048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4" creationId="{E22B4EB4-16A2-417A-BD62-2C2CFB46ACB5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5" creationId="{6EA4FE7E-4EAD-D3B3-4AB3-72127AB9B8C9}"/>
          </ac:grpSpMkLst>
        </pc:grpChg>
        <pc:grpChg chg="mod">
          <ac:chgData name="Tim Cook" userId="d1c7cfb340f2c7ab" providerId="LiveId" clId="{79928295-FF6A-4525-AB99-74A06BEA54C5}" dt="2023-03-13T00:30:33.219" v="2364"/>
          <ac:grpSpMkLst>
            <pc:docMk/>
            <pc:sldMk cId="1455326672" sldId="434"/>
            <ac:grpSpMk id="276" creationId="{CCFD1A6E-8C6B-F83B-F6A5-21CA672DF22F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7" creationId="{6D442793-4BAF-2389-9096-F0F476E289EA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8" creationId="{22E88479-697B-312E-C9FB-01C06FD8951B}"/>
          </ac:grpSpMkLst>
        </pc:grpChg>
        <pc:grpChg chg="mod">
          <ac:chgData name="Tim Cook" userId="d1c7cfb340f2c7ab" providerId="LiveId" clId="{79928295-FF6A-4525-AB99-74A06BEA54C5}" dt="2023-03-13T00:30:39.446" v="2375"/>
          <ac:grpSpMkLst>
            <pc:docMk/>
            <pc:sldMk cId="1455326672" sldId="434"/>
            <ac:grpSpMk id="289" creationId="{89D67966-36E4-870A-CBE8-F3B28594E33B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299" creationId="{E42F4C34-6DA5-2BDC-A522-7E2CE25340E3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0" creationId="{4301C8F4-D14A-EC0E-891A-A18805135A06}"/>
          </ac:grpSpMkLst>
        </pc:grpChg>
        <pc:grpChg chg="mod">
          <ac:chgData name="Tim Cook" userId="d1c7cfb340f2c7ab" providerId="LiveId" clId="{79928295-FF6A-4525-AB99-74A06BEA54C5}" dt="2023-03-13T00:30:53.056" v="2385"/>
          <ac:grpSpMkLst>
            <pc:docMk/>
            <pc:sldMk cId="1455326672" sldId="434"/>
            <ac:grpSpMk id="301" creationId="{A3E4EBDB-4C7A-77BB-F069-1DF699197BF4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6" creationId="{B4D32CF3-DA0C-7D47-F0C8-DB2F9EBCE1CA}"/>
          </ac:grpSpMkLst>
        </pc:grpChg>
        <pc:grpChg chg="mod">
          <ac:chgData name="Tim Cook" userId="d1c7cfb340f2c7ab" providerId="LiveId" clId="{79928295-FF6A-4525-AB99-74A06BEA54C5}" dt="2023-03-13T00:30:59.071" v="2400"/>
          <ac:grpSpMkLst>
            <pc:docMk/>
            <pc:sldMk cId="1455326672" sldId="434"/>
            <ac:grpSpMk id="317" creationId="{B32529C1-43F3-E19F-A5A3-7F9B1CC66D9C}"/>
          </ac:grpSpMkLst>
        </pc:grpChg>
        <pc:grpChg chg="del 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21" creationId="{FCF9E1CC-0C96-4DC3-8CCA-8389B6100B39}"/>
          </ac:grpSpMkLst>
        </pc:grpChg>
        <pc:grpChg chg="mod">
          <ac:chgData name="Tim Cook" userId="d1c7cfb340f2c7ab" providerId="LiveId" clId="{79928295-FF6A-4525-AB99-74A06BEA54C5}" dt="2023-03-13T00:31:10.513" v="2414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9928295-FF6A-4525-AB99-74A06BEA54C5}" dt="2023-03-13T00:31:17.313" v="2426"/>
          <ac:grpSpMkLst>
            <pc:docMk/>
            <pc:sldMk cId="1455326672" sldId="434"/>
            <ac:grpSpMk id="337" creationId="{C0D65BCA-F6FC-63C8-8B76-C1C0F9CB1809}"/>
          </ac:grpSpMkLst>
        </pc:grpChg>
        <pc:grpChg chg="del mod">
          <ac:chgData name="Tim Cook" userId="d1c7cfb340f2c7ab" providerId="LiveId" clId="{79928295-FF6A-4525-AB99-74A06BEA54C5}" dt="2023-03-13T00:31:18.563" v="2428"/>
          <ac:grpSpMkLst>
            <pc:docMk/>
            <pc:sldMk cId="1455326672" sldId="434"/>
            <ac:grpSpMk id="343" creationId="{578D7395-A281-3796-E423-8744E1CEF476}"/>
          </ac:grpSpMkLst>
        </pc:grpChg>
        <pc:grpChg chg="del 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5" creationId="{07A2FBB8-6EFD-F026-88C6-FD4D8E197433}"/>
          </ac:grpSpMkLst>
        </pc:grpChg>
        <pc:grpChg chg="mod">
          <ac:chgData name="Tim Cook" userId="d1c7cfb340f2c7ab" providerId="LiveId" clId="{79928295-FF6A-4525-AB99-74A06BEA54C5}" dt="2023-03-13T00:31:27.953" v="2432"/>
          <ac:grpSpMkLst>
            <pc:docMk/>
            <pc:sldMk cId="1455326672" sldId="434"/>
            <ac:grpSpMk id="348" creationId="{6376D651-93ED-EE14-D2EC-581DB215CDB3}"/>
          </ac:grpSpMkLst>
        </pc:grpChg>
        <pc:grpChg chg="del mod">
          <ac:chgData name="Tim Cook" userId="d1c7cfb340f2c7ab" providerId="LiveId" clId="{79928295-FF6A-4525-AB99-74A06BEA54C5}" dt="2023-03-13T00:31:45.488" v="2436"/>
          <ac:grpSpMkLst>
            <pc:docMk/>
            <pc:sldMk cId="1455326672" sldId="434"/>
            <ac:grpSpMk id="351" creationId="{7FF44B30-3E1A-B995-870D-6CED290DF0E0}"/>
          </ac:grpSpMkLst>
        </pc:grpChg>
        <pc:grpChg chg="mod">
          <ac:chgData name="Tim Cook" userId="d1c7cfb340f2c7ab" providerId="LiveId" clId="{79928295-FF6A-4525-AB99-74A06BEA54C5}" dt="2023-03-13T00:32:49.256" v="2469"/>
          <ac:grpSpMkLst>
            <pc:docMk/>
            <pc:sldMk cId="1455326672" sldId="434"/>
            <ac:grpSpMk id="358" creationId="{B7B562E2-6B4C-60E8-9B43-9B0C6CC8D563}"/>
          </ac:grpSpMkLst>
        </pc:grpChg>
        <pc:grpChg chg="mod">
          <ac:chgData name="Tim Cook" userId="d1c7cfb340f2c7ab" providerId="LiveId" clId="{79928295-FF6A-4525-AB99-74A06BEA54C5}" dt="2023-03-13T00:31:48.892" v="2444"/>
          <ac:grpSpMkLst>
            <pc:docMk/>
            <pc:sldMk cId="1455326672" sldId="434"/>
            <ac:grpSpMk id="359" creationId="{1F318344-258F-0119-29EF-74FF3C150B46}"/>
          </ac:grpSpMkLst>
        </pc:grpChg>
        <pc:grpChg chg="del mod">
          <ac:chgData name="Tim Cook" userId="d1c7cfb340f2c7ab" providerId="LiveId" clId="{79928295-FF6A-4525-AB99-74A06BEA54C5}" dt="2023-03-13T00:31:52.154" v="2449"/>
          <ac:grpSpMkLst>
            <pc:docMk/>
            <pc:sldMk cId="1455326672" sldId="434"/>
            <ac:grpSpMk id="363" creationId="{9A896924-79BE-E35B-DFBD-0D60767798CE}"/>
          </ac:grpSpMkLst>
        </pc:grpChg>
        <pc:grpChg chg="del mod">
          <ac:chgData name="Tim Cook" userId="d1c7cfb340f2c7ab" providerId="LiveId" clId="{79928295-FF6A-4525-AB99-74A06BEA54C5}" dt="2023-03-13T00:31:57.408" v="2458"/>
          <ac:grpSpMkLst>
            <pc:docMk/>
            <pc:sldMk cId="1455326672" sldId="434"/>
            <ac:grpSpMk id="368" creationId="{EAD03070-64FE-9231-659C-7EFF0BD8C427}"/>
          </ac:grpSpMkLst>
        </pc:grpChg>
        <pc:grpChg chg="del mod">
          <ac:chgData name="Tim Cook" userId="d1c7cfb340f2c7ab" providerId="LiveId" clId="{79928295-FF6A-4525-AB99-74A06BEA54C5}" dt="2023-03-13T00:31:57.408" v="2456"/>
          <ac:grpSpMkLst>
            <pc:docMk/>
            <pc:sldMk cId="1455326672" sldId="434"/>
            <ac:grpSpMk id="369" creationId="{087A6E18-5655-463F-79AD-FC5675B5A0C1}"/>
          </ac:grpSpMkLst>
        </pc:grpChg>
        <pc:grpChg chg="mod">
          <ac:chgData name="Tim Cook" userId="d1c7cfb340f2c7ab" providerId="LiveId" clId="{79928295-FF6A-4525-AB99-74A06BEA54C5}" dt="2023-03-13T00:32:01.552" v="2467"/>
          <ac:grpSpMkLst>
            <pc:docMk/>
            <pc:sldMk cId="1455326672" sldId="434"/>
            <ac:grpSpMk id="377" creationId="{6C38A4BD-BA8C-E69B-63A2-DF044E7F5D00}"/>
          </ac:grpSpMkLst>
        </pc:grpChg>
        <pc:grpChg chg="del 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78" creationId="{D082E003-7C50-5EE5-DCA0-62C026CF9445}"/>
          </ac:grpSpMkLst>
        </pc:grpChg>
        <pc:grpChg chg="mod">
          <ac:chgData name="Tim Cook" userId="d1c7cfb340f2c7ab" providerId="LiveId" clId="{79928295-FF6A-4525-AB99-74A06BEA54C5}" dt="2023-03-13T00:32:55.340" v="2474"/>
          <ac:grpSpMkLst>
            <pc:docMk/>
            <pc:sldMk cId="1455326672" sldId="434"/>
            <ac:grpSpMk id="382" creationId="{2E1BE665-A5EF-A6A1-C393-F922A02FFB57}"/>
          </ac:grpSpMkLst>
        </pc:grpChg>
        <pc:grpChg chg="mod">
          <ac:chgData name="Tim Cook" userId="d1c7cfb340f2c7ab" providerId="LiveId" clId="{79928295-FF6A-4525-AB99-74A06BEA54C5}" dt="2023-03-13T00:32:57.857" v="2479"/>
          <ac:grpSpMkLst>
            <pc:docMk/>
            <pc:sldMk cId="1455326672" sldId="434"/>
            <ac:grpSpMk id="387" creationId="{CD71D016-229A-9EA2-908A-F7F9EE21D290}"/>
          </ac:grpSpMkLst>
        </pc:grpChg>
        <pc:grpChg chg="del mod">
          <ac:chgData name="Tim Cook" userId="d1c7cfb340f2c7ab" providerId="LiveId" clId="{79928295-FF6A-4525-AB99-74A06BEA54C5}" dt="2023-03-13T00:33:10.300" v="2487"/>
          <ac:grpSpMkLst>
            <pc:docMk/>
            <pc:sldMk cId="1455326672" sldId="434"/>
            <ac:grpSpMk id="393" creationId="{3A66AB11-935A-15CA-B99A-150CE1A8BDD6}"/>
          </ac:grpSpMkLst>
        </pc:grpChg>
        <pc:grpChg chg="del mod">
          <ac:chgData name="Tim Cook" userId="d1c7cfb340f2c7ab" providerId="LiveId" clId="{79928295-FF6A-4525-AB99-74A06BEA54C5}" dt="2023-03-13T00:33:10.300" v="2488"/>
          <ac:grpSpMkLst>
            <pc:docMk/>
            <pc:sldMk cId="1455326672" sldId="434"/>
            <ac:grpSpMk id="394" creationId="{42774014-811B-5719-EB84-C82BE5204B87}"/>
          </ac:grpSpMkLst>
        </pc:grpChg>
        <pc:grpChg chg="del mod">
          <ac:chgData name="Tim Cook" userId="d1c7cfb340f2c7ab" providerId="LiveId" clId="{79928295-FF6A-4525-AB99-74A06BEA54C5}" dt="2023-03-13T00:33:35.091" v="2543"/>
          <ac:grpSpMkLst>
            <pc:docMk/>
            <pc:sldMk cId="1455326672" sldId="434"/>
            <ac:grpSpMk id="423" creationId="{9BE71F53-C268-E1F4-8D7F-264B0E316E81}"/>
          </ac:grpSpMkLst>
        </pc:grpChg>
        <pc:grpChg chg="del mod">
          <ac:chgData name="Tim Cook" userId="d1c7cfb340f2c7ab" providerId="LiveId" clId="{79928295-FF6A-4525-AB99-74A06BEA54C5}" dt="2023-03-13T00:33:35.091" v="2530"/>
          <ac:grpSpMkLst>
            <pc:docMk/>
            <pc:sldMk cId="1455326672" sldId="434"/>
            <ac:grpSpMk id="424" creationId="{7D1572E3-5239-041D-5802-0587F28B7B1E}"/>
          </ac:grpSpMkLst>
        </pc:grpChg>
        <pc:grpChg chg="del mod">
          <ac:chgData name="Tim Cook" userId="d1c7cfb340f2c7ab" providerId="LiveId" clId="{79928295-FF6A-4525-AB99-74A06BEA54C5}" dt="2023-03-13T00:33:35.091" v="2539"/>
          <ac:grpSpMkLst>
            <pc:docMk/>
            <pc:sldMk cId="1455326672" sldId="434"/>
            <ac:grpSpMk id="425" creationId="{09ADB19F-F9CF-5A48-FBC9-1D0E8A74B5FC}"/>
          </ac:grpSpMkLst>
        </pc:grpChg>
        <pc:grpChg chg="del mod">
          <ac:chgData name="Tim Cook" userId="d1c7cfb340f2c7ab" providerId="LiveId" clId="{79928295-FF6A-4525-AB99-74A06BEA54C5}" dt="2023-03-13T00:33:35.091" v="2541"/>
          <ac:grpSpMkLst>
            <pc:docMk/>
            <pc:sldMk cId="1455326672" sldId="434"/>
            <ac:grpSpMk id="426" creationId="{0F9BB15B-C3BF-EE1D-A3E7-D0CDFEE4778F}"/>
          </ac:grpSpMkLst>
        </pc:grpChg>
        <pc:grpChg chg="del mod">
          <ac:chgData name="Tim Cook" userId="d1c7cfb340f2c7ab" providerId="LiveId" clId="{79928295-FF6A-4525-AB99-74A06BEA54C5}" dt="2023-03-13T00:33:35.091" v="2537"/>
          <ac:grpSpMkLst>
            <pc:docMk/>
            <pc:sldMk cId="1455326672" sldId="434"/>
            <ac:grpSpMk id="427" creationId="{52791B83-7252-EDD8-CF2D-05C6A092583F}"/>
          </ac:grpSpMkLst>
        </pc:grpChg>
        <pc:grpChg chg="del mod">
          <ac:chgData name="Tim Cook" userId="d1c7cfb340f2c7ab" providerId="LiveId" clId="{79928295-FF6A-4525-AB99-74A06BEA54C5}" dt="2023-03-13T00:33:35.091" v="2524"/>
          <ac:grpSpMkLst>
            <pc:docMk/>
            <pc:sldMk cId="1455326672" sldId="434"/>
            <ac:grpSpMk id="428" creationId="{77537E32-A096-3D27-4C53-9517BD220E79}"/>
          </ac:grpSpMkLst>
        </pc:grp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" creationId="{A860717D-E2B7-6AB5-476D-6756AC9E9DF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" creationId="{F372466F-0697-C295-C542-4AEC42371E2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6" creationId="{D912556B-9D77-CD2C-3FBC-8315A39D733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" creationId="{3D7A813F-C6AA-7EE3-4C63-56131845262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" creationId="{FC51AAC8-EF52-81D8-7D8F-AA529A33A63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" creationId="{10468D0A-CA4A-C1EC-8F63-919A4897BDD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2" creationId="{891BCA71-D14C-87C3-491A-9581BFEAAE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3" creationId="{5924A665-59DC-D8E3-F85A-09513DB7C0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4" creationId="{790945E9-407A-155C-F119-A68EA2879BA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5" creationId="{14B7C41F-D7BC-B4A9-50FC-07A97554F7C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6" creationId="{89131244-4381-519B-AE49-9FE19A7B6F7E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7" creationId="{FD294BC8-E6F9-C673-E84B-6238CC39615B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8" creationId="{736D682E-FDFF-55AF-C66D-C5C0A6945CD0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9" creationId="{17E4E7B0-D956-5CA4-39F9-297C28626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0" creationId="{7153427C-A663-F27C-E5D4-FCD441C248F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2" creationId="{06E110F8-8F19-132B-2289-8745088AE10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3" creationId="{FCBDF58D-D3DD-5D1F-58D3-B40BEA0CAF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5" creationId="{4141ACDE-D069-FC78-093E-85459AFAC0B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6" creationId="{8A45F6BB-5B00-14CA-B31E-E676F6A9322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7" creationId="{F4331FC3-6FBF-0EC9-5909-A0388CD3C54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8" creationId="{1868985E-F076-44EC-963F-A8715CCC52A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29" creationId="{83B3E0FE-76C9-DEEF-5747-D1115BC15D3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1" creationId="{C96A0989-DB33-1D95-C60E-B2D400FCCFA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2" creationId="{63CC70DB-33FD-3EEF-03F2-F2E8D23A0BEA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4" creationId="{8D63D236-3ED2-8E6A-BD6E-47D9318A75A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5" creationId="{7FC8AEDD-B31D-BD7A-3626-32A8B48F3905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6" creationId="{717828AE-4669-6DE5-4C30-912B5C7928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7" creationId="{DB9576BC-2DC8-EC81-E8AE-5FA1243985D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8" creationId="{E48A7E63-5AE4-73D6-6C82-18AC333B0BD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39" creationId="{C4D10719-DA33-21EC-D52F-B62919B8304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1" creationId="{21608221-269D-C9FC-2BB0-74FEE5E8321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2" creationId="{0DC7053F-DDAD-32EC-C71B-A0F8FA1DFB2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3" creationId="{CD9DA8E2-B4BE-1AF8-7C12-720294DC577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5" creationId="{EE0A5855-9CF2-8198-850F-4094DF714E93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6" creationId="{F9C02F28-9A7E-E70C-C9FC-BDB18C8164D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7" creationId="{664E773A-2C04-2DED-F007-2DC296DC29A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49" creationId="{2C562561-F1D1-D495-4AF1-5120A8708CB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0" creationId="{EDE016EC-44E1-76EB-696F-4FD79EC38FE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1" creationId="{C054475D-D07C-730B-9228-7F20371D6FC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2" creationId="{0A3EC144-A142-32B6-A185-C1CE65EDF43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53" creationId="{327BE77E-4371-D942-E5C1-5604E7267177}"/>
          </ac:inkMkLst>
        </pc:inkChg>
        <pc:inkChg chg="del mod">
          <ac:chgData name="Tim Cook" userId="d1c7cfb340f2c7ab" providerId="LiveId" clId="{79928295-FF6A-4525-AB99-74A06BEA54C5}" dt="2023-03-13T00:28:57.248" v="2197"/>
          <ac:inkMkLst>
            <pc:docMk/>
            <pc:sldMk cId="1455326672" sldId="434"/>
            <ac:inkMk id="55" creationId="{652E5600-11EE-AB83-BC9B-742E01297546}"/>
          </ac:inkMkLst>
        </pc:inkChg>
        <pc:inkChg chg="del mod">
          <ac:chgData name="Tim Cook" userId="d1c7cfb340f2c7ab" providerId="LiveId" clId="{79928295-FF6A-4525-AB99-74A06BEA54C5}" dt="2023-03-13T00:28:57.248" v="2210"/>
          <ac:inkMkLst>
            <pc:docMk/>
            <pc:sldMk cId="1455326672" sldId="434"/>
            <ac:inkMk id="56" creationId="{FAF61CE6-CE9D-74D0-4001-E277B8E57AD4}"/>
          </ac:inkMkLst>
        </pc:inkChg>
        <pc:inkChg chg="del mod">
          <ac:chgData name="Tim Cook" userId="d1c7cfb340f2c7ab" providerId="LiveId" clId="{79928295-FF6A-4525-AB99-74A06BEA54C5}" dt="2023-03-13T00:28:57.248" v="2201"/>
          <ac:inkMkLst>
            <pc:docMk/>
            <pc:sldMk cId="1455326672" sldId="434"/>
            <ac:inkMk id="57" creationId="{18ADAAB0-4D5B-3160-04F4-2192544014AF}"/>
          </ac:inkMkLst>
        </pc:inkChg>
        <pc:inkChg chg="add del mod">
          <ac:chgData name="Tim Cook" userId="d1c7cfb340f2c7ab" providerId="LiveId" clId="{79928295-FF6A-4525-AB99-74A06BEA54C5}" dt="2023-03-13T00:28:57.248" v="2205"/>
          <ac:inkMkLst>
            <pc:docMk/>
            <pc:sldMk cId="1455326672" sldId="434"/>
            <ac:inkMk id="59" creationId="{9CF2D715-CB10-9334-C16B-B6D53B0F2989}"/>
          </ac:inkMkLst>
        </pc:inkChg>
        <pc:inkChg chg="add del mod">
          <ac:chgData name="Tim Cook" userId="d1c7cfb340f2c7ab" providerId="LiveId" clId="{79928295-FF6A-4525-AB99-74A06BEA54C5}" dt="2023-03-13T00:28:57.248" v="2200"/>
          <ac:inkMkLst>
            <pc:docMk/>
            <pc:sldMk cId="1455326672" sldId="434"/>
            <ac:inkMk id="60" creationId="{BC67BAC6-A83B-D9A1-D85F-33189295E7D5}"/>
          </ac:inkMkLst>
        </pc:inkChg>
        <pc:inkChg chg="add del mod">
          <ac:chgData name="Tim Cook" userId="d1c7cfb340f2c7ab" providerId="LiveId" clId="{79928295-FF6A-4525-AB99-74A06BEA54C5}" dt="2023-03-13T00:28:57.248" v="2208"/>
          <ac:inkMkLst>
            <pc:docMk/>
            <pc:sldMk cId="1455326672" sldId="434"/>
            <ac:inkMk id="61" creationId="{37B0EA22-B993-7A11-8290-B3EABC49AB3B}"/>
          </ac:inkMkLst>
        </pc:inkChg>
        <pc:inkChg chg="add del mod">
          <ac:chgData name="Tim Cook" userId="d1c7cfb340f2c7ab" providerId="LiveId" clId="{79928295-FF6A-4525-AB99-74A06BEA54C5}" dt="2023-03-13T00:28:57.248" v="2214"/>
          <ac:inkMkLst>
            <pc:docMk/>
            <pc:sldMk cId="1455326672" sldId="434"/>
            <ac:inkMk id="62" creationId="{F8DF3649-D3C6-81D3-168C-397478E4431C}"/>
          </ac:inkMkLst>
        </pc:inkChg>
        <pc:inkChg chg="add del mod">
          <ac:chgData name="Tim Cook" userId="d1c7cfb340f2c7ab" providerId="LiveId" clId="{79928295-FF6A-4525-AB99-74A06BEA54C5}" dt="2023-03-13T00:28:57.248" v="2198"/>
          <ac:inkMkLst>
            <pc:docMk/>
            <pc:sldMk cId="1455326672" sldId="434"/>
            <ac:inkMk id="64" creationId="{0877A591-E676-7FD2-536C-91B1533E2437}"/>
          </ac:inkMkLst>
        </pc:inkChg>
        <pc:inkChg chg="add del mod">
          <ac:chgData name="Tim Cook" userId="d1c7cfb340f2c7ab" providerId="LiveId" clId="{79928295-FF6A-4525-AB99-74A06BEA54C5}" dt="2023-03-13T00:28:57.248" v="2204"/>
          <ac:inkMkLst>
            <pc:docMk/>
            <pc:sldMk cId="1455326672" sldId="434"/>
            <ac:inkMk id="65" creationId="{5A33A968-E430-6332-8DC8-185198335BE0}"/>
          </ac:inkMkLst>
        </pc:inkChg>
        <pc:inkChg chg="add del mod">
          <ac:chgData name="Tim Cook" userId="d1c7cfb340f2c7ab" providerId="LiveId" clId="{79928295-FF6A-4525-AB99-74A06BEA54C5}" dt="2023-03-13T00:28:57.248" v="2212"/>
          <ac:inkMkLst>
            <pc:docMk/>
            <pc:sldMk cId="1455326672" sldId="434"/>
            <ac:inkMk id="66" creationId="{57D505B8-8C52-8133-D293-F827539C4479}"/>
          </ac:inkMkLst>
        </pc:inkChg>
        <pc:inkChg chg="del mod">
          <ac:chgData name="Tim Cook" userId="d1c7cfb340f2c7ab" providerId="LiveId" clId="{79928295-FF6A-4525-AB99-74A06BEA54C5}" dt="2023-03-13T00:28:57.248" v="2203"/>
          <ac:inkMkLst>
            <pc:docMk/>
            <pc:sldMk cId="1455326672" sldId="434"/>
            <ac:inkMk id="68" creationId="{F97B4F7D-149E-1473-7E42-9C4DD0A4010A}"/>
          </ac:inkMkLst>
        </pc:inkChg>
        <pc:inkChg chg="del mod">
          <ac:chgData name="Tim Cook" userId="d1c7cfb340f2c7ab" providerId="LiveId" clId="{79928295-FF6A-4525-AB99-74A06BEA54C5}" dt="2023-03-13T00:28:57.248" v="2206"/>
          <ac:inkMkLst>
            <pc:docMk/>
            <pc:sldMk cId="1455326672" sldId="434"/>
            <ac:inkMk id="69" creationId="{EC35A033-239A-9713-411B-4171CD7DDBFB}"/>
          </ac:inkMkLst>
        </pc:inkChg>
        <pc:inkChg chg="del mod">
          <ac:chgData name="Tim Cook" userId="d1c7cfb340f2c7ab" providerId="LiveId" clId="{79928295-FF6A-4525-AB99-74A06BEA54C5}" dt="2023-03-13T00:28:57.248" v="2199"/>
          <ac:inkMkLst>
            <pc:docMk/>
            <pc:sldMk cId="1455326672" sldId="434"/>
            <ac:inkMk id="70" creationId="{B4AC9326-1345-30C2-C965-3C40483A280D}"/>
          </ac:inkMkLst>
        </pc:inkChg>
        <pc:inkChg chg="del mod">
          <ac:chgData name="Tim Cook" userId="d1c7cfb340f2c7ab" providerId="LiveId" clId="{79928295-FF6A-4525-AB99-74A06BEA54C5}" dt="2023-03-13T00:28:57.248" v="2195"/>
          <ac:inkMkLst>
            <pc:docMk/>
            <pc:sldMk cId="1455326672" sldId="434"/>
            <ac:inkMk id="71" creationId="{D6214331-5BC6-3A7E-16D8-B11334FF1E2E}"/>
          </ac:inkMkLst>
        </pc:inkChg>
        <pc:inkChg chg="add del mod">
          <ac:chgData name="Tim Cook" userId="d1c7cfb340f2c7ab" providerId="LiveId" clId="{79928295-FF6A-4525-AB99-74A06BEA54C5}" dt="2023-03-13T00:28:57.248" v="2213"/>
          <ac:inkMkLst>
            <pc:docMk/>
            <pc:sldMk cId="1455326672" sldId="434"/>
            <ac:inkMk id="73" creationId="{B6B91319-BF45-A976-F684-60CBFA66A666}"/>
          </ac:inkMkLst>
        </pc:inkChg>
        <pc:inkChg chg="add del mod">
          <ac:chgData name="Tim Cook" userId="d1c7cfb340f2c7ab" providerId="LiveId" clId="{79928295-FF6A-4525-AB99-74A06BEA54C5}" dt="2023-03-13T00:28:57.248" v="2211"/>
          <ac:inkMkLst>
            <pc:docMk/>
            <pc:sldMk cId="1455326672" sldId="434"/>
            <ac:inkMk id="74" creationId="{9703B30D-4593-D07C-BBA4-A2D8DAAB7CFA}"/>
          </ac:inkMkLst>
        </pc:inkChg>
        <pc:inkChg chg="add del mod">
          <ac:chgData name="Tim Cook" userId="d1c7cfb340f2c7ab" providerId="LiveId" clId="{79928295-FF6A-4525-AB99-74A06BEA54C5}" dt="2023-03-13T00:28:57.248" v="2196"/>
          <ac:inkMkLst>
            <pc:docMk/>
            <pc:sldMk cId="1455326672" sldId="434"/>
            <ac:inkMk id="75" creationId="{85699FA9-1468-FCCD-A9F5-2D9662EC451E}"/>
          </ac:inkMkLst>
        </pc:inkChg>
        <pc:inkChg chg="add del mod">
          <ac:chgData name="Tim Cook" userId="d1c7cfb340f2c7ab" providerId="LiveId" clId="{79928295-FF6A-4525-AB99-74A06BEA54C5}" dt="2023-03-13T00:28:57.248" v="2209"/>
          <ac:inkMkLst>
            <pc:docMk/>
            <pc:sldMk cId="1455326672" sldId="434"/>
            <ac:inkMk id="76" creationId="{32B1AE89-0882-7F17-EC30-DD5AD49E8A6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8" creationId="{E84F3423-F819-7E13-A246-64E0C7565AFE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79" creationId="{396B08A2-869C-0964-CA58-AC7E6C4202B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0" creationId="{BBF076C9-7A0E-C428-2981-6BB0E6A500B6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1" creationId="{839EBB50-25F2-178B-8C96-6E6B64D0F682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2" creationId="{2887A9C2-25D0-2B3A-0C7D-544D91170E0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4" creationId="{A505B6FB-AEAF-4627-90AB-42723FDEF0D9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5" creationId="{AB74E817-AFB7-37DF-EAA6-823B39662FBB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6" creationId="{4092398C-789F-8740-7EC7-248ADE78576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8" creationId="{B735346E-CA67-6709-A3DB-3CE4596BC7D1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89" creationId="{03D21E34-A9F7-F97A-425D-4DFF91AE9998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0" creationId="{5EA9A371-FDF2-B799-A6A8-9158E2E8200D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1" creationId="{913380BA-E64F-145A-31D3-32C7B31611B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2" creationId="{8219777D-A097-1ABB-8C41-FC10944495DA}"/>
          </ac:inkMkLst>
        </pc:inkChg>
        <pc:inkChg chg="add 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3" creationId="{FE689E1A-A2BE-5343-6A3B-386974F8BB1F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5" creationId="{219CA7B1-E03A-4A65-7184-6689C537122D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6" creationId="{6008377E-F37C-5E6D-9C6A-3C3CC7564784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8" creationId="{8A96EED2-C718-5137-B97F-99A8D4DFC40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99" creationId="{D0323CDD-CAC5-3BD8-9B10-119F1909CC70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1" creationId="{DC2052EA-1701-8F25-19C2-B13CD940D25C}"/>
          </ac:inkMkLst>
        </pc:inkChg>
        <pc:inkChg chg="mod">
          <ac:chgData name="Tim Cook" userId="d1c7cfb340f2c7ab" providerId="LiveId" clId="{79928295-FF6A-4525-AB99-74A06BEA54C5}" dt="2023-03-13T00:29:05.620" v="2215" actId="1076"/>
          <ac:inkMkLst>
            <pc:docMk/>
            <pc:sldMk cId="1455326672" sldId="434"/>
            <ac:inkMk id="102" creationId="{2209A117-A682-0523-1536-E8B5F5FD6097}"/>
          </ac:inkMkLst>
        </pc:inkChg>
        <pc:inkChg chg="del mod">
          <ac:chgData name="Tim Cook" userId="d1c7cfb340f2c7ab" providerId="LiveId" clId="{79928295-FF6A-4525-AB99-74A06BEA54C5}" dt="2023-03-13T00:21:50.194" v="1702"/>
          <ac:inkMkLst>
            <pc:docMk/>
            <pc:sldMk cId="1455326672" sldId="434"/>
            <ac:inkMk id="104" creationId="{312463DE-A39B-D3CC-5E7F-4ECE060B4247}"/>
          </ac:inkMkLst>
        </pc:inkChg>
        <pc:inkChg chg="del mod">
          <ac:chgData name="Tim Cook" userId="d1c7cfb340f2c7ab" providerId="LiveId" clId="{79928295-FF6A-4525-AB99-74A06BEA54C5}" dt="2023-03-13T00:21:50.194" v="1704"/>
          <ac:inkMkLst>
            <pc:docMk/>
            <pc:sldMk cId="1455326672" sldId="434"/>
            <ac:inkMk id="105" creationId="{8533D7F1-8B8A-16D3-8C73-2564485B4040}"/>
          </ac:inkMkLst>
        </pc:inkChg>
        <pc:inkChg chg="del mod">
          <ac:chgData name="Tim Cook" userId="d1c7cfb340f2c7ab" providerId="LiveId" clId="{79928295-FF6A-4525-AB99-74A06BEA54C5}" dt="2023-03-13T00:21:50.194" v="1701"/>
          <ac:inkMkLst>
            <pc:docMk/>
            <pc:sldMk cId="1455326672" sldId="434"/>
            <ac:inkMk id="106" creationId="{453835F3-E093-A20F-944C-7EDAC3FB8D83}"/>
          </ac:inkMkLst>
        </pc:inkChg>
        <pc:inkChg chg="del mod">
          <ac:chgData name="Tim Cook" userId="d1c7cfb340f2c7ab" providerId="LiveId" clId="{79928295-FF6A-4525-AB99-74A06BEA54C5}" dt="2023-03-13T00:21:50.194" v="1700"/>
          <ac:inkMkLst>
            <pc:docMk/>
            <pc:sldMk cId="1455326672" sldId="434"/>
            <ac:inkMk id="107" creationId="{8538CBB3-1EB4-3739-6283-E2BF83F044F9}"/>
          </ac:inkMkLst>
        </pc:inkChg>
        <pc:inkChg chg="add del mod">
          <ac:chgData name="Tim Cook" userId="d1c7cfb340f2c7ab" providerId="LiveId" clId="{79928295-FF6A-4525-AB99-74A06BEA54C5}" dt="2023-03-13T00:28:57.248" v="2202"/>
          <ac:inkMkLst>
            <pc:docMk/>
            <pc:sldMk cId="1455326672" sldId="434"/>
            <ac:inkMk id="109" creationId="{1DA5CB9F-FB33-6D1D-0DD2-E13809CE6E06}"/>
          </ac:inkMkLst>
        </pc:inkChg>
        <pc:inkChg chg="add del mod">
          <ac:chgData name="Tim Cook" userId="d1c7cfb340f2c7ab" providerId="LiveId" clId="{79928295-FF6A-4525-AB99-74A06BEA54C5}" dt="2023-03-13T00:28:57.248" v="2207"/>
          <ac:inkMkLst>
            <pc:docMk/>
            <pc:sldMk cId="1455326672" sldId="434"/>
            <ac:inkMk id="110" creationId="{023EDF55-7F8D-961A-48E4-53FEF7890616}"/>
          </ac:inkMkLst>
        </pc:inkChg>
        <pc:inkChg chg="add del mod">
          <ac:chgData name="Tim Cook" userId="d1c7cfb340f2c7ab" providerId="LiveId" clId="{79928295-FF6A-4525-AB99-74A06BEA54C5}" dt="2023-03-13T00:28:57.248" v="2194"/>
          <ac:inkMkLst>
            <pc:docMk/>
            <pc:sldMk cId="1455326672" sldId="434"/>
            <ac:inkMk id="111" creationId="{897C0D68-E97A-2AE4-827D-BC7D8C4143E6}"/>
          </ac:inkMkLst>
        </pc:inkChg>
        <pc:inkChg chg="del mod">
          <ac:chgData name="Tim Cook" userId="d1c7cfb340f2c7ab" providerId="LiveId" clId="{79928295-FF6A-4525-AB99-74A06BEA54C5}" dt="2023-03-13T00:21:50.194" v="1699"/>
          <ac:inkMkLst>
            <pc:docMk/>
            <pc:sldMk cId="1455326672" sldId="434"/>
            <ac:inkMk id="113" creationId="{2015B339-7A75-858F-0A20-DE78766EEA92}"/>
          </ac:inkMkLst>
        </pc:inkChg>
        <pc:inkChg chg="del mod">
          <ac:chgData name="Tim Cook" userId="d1c7cfb340f2c7ab" providerId="LiveId" clId="{79928295-FF6A-4525-AB99-74A06BEA54C5}" dt="2023-03-13T00:21:50.194" v="1706"/>
          <ac:inkMkLst>
            <pc:docMk/>
            <pc:sldMk cId="1455326672" sldId="434"/>
            <ac:inkMk id="114" creationId="{4839BE34-B44E-1809-072D-8A63DA521833}"/>
          </ac:inkMkLst>
        </pc:inkChg>
        <pc:inkChg chg="del mod">
          <ac:chgData name="Tim Cook" userId="d1c7cfb340f2c7ab" providerId="LiveId" clId="{79928295-FF6A-4525-AB99-74A06BEA54C5}" dt="2023-03-13T00:21:50.194" v="1703"/>
          <ac:inkMkLst>
            <pc:docMk/>
            <pc:sldMk cId="1455326672" sldId="434"/>
            <ac:inkMk id="116" creationId="{E23D008F-30EF-FEC9-8A33-1F6C8E2ACBBC}"/>
          </ac:inkMkLst>
        </pc:inkChg>
        <pc:inkChg chg="del mod">
          <ac:chgData name="Tim Cook" userId="d1c7cfb340f2c7ab" providerId="LiveId" clId="{79928295-FF6A-4525-AB99-74A06BEA54C5}" dt="2023-03-13T00:21:50.942" v="1708"/>
          <ac:inkMkLst>
            <pc:docMk/>
            <pc:sldMk cId="1455326672" sldId="434"/>
            <ac:inkMk id="117" creationId="{8DBEC2C0-C48D-6F1A-91E2-3891EFC5AA17}"/>
          </ac:inkMkLst>
        </pc:inkChg>
        <pc:inkChg chg="del mod">
          <ac:chgData name="Tim Cook" userId="d1c7cfb340f2c7ab" providerId="LiveId" clId="{79928295-FF6A-4525-AB99-74A06BEA54C5}" dt="2023-03-13T00:21:50.194" v="1705"/>
          <ac:inkMkLst>
            <pc:docMk/>
            <pc:sldMk cId="1455326672" sldId="434"/>
            <ac:inkMk id="118" creationId="{5E1B9CCC-957D-DA5E-2C8D-F1E30CE6AADC}"/>
          </ac:inkMkLst>
        </pc:inkChg>
        <pc:inkChg chg="del mod">
          <ac:chgData name="Tim Cook" userId="d1c7cfb340f2c7ab" providerId="LiveId" clId="{79928295-FF6A-4525-AB99-74A06BEA54C5}" dt="2023-03-13T00:21:50.942" v="1707"/>
          <ac:inkMkLst>
            <pc:docMk/>
            <pc:sldMk cId="1455326672" sldId="434"/>
            <ac:inkMk id="119" creationId="{C7CEE91E-0119-9621-3685-747998EC8280}"/>
          </ac:inkMkLst>
        </pc:inkChg>
        <pc:inkChg chg="del mod">
          <ac:chgData name="Tim Cook" userId="d1c7cfb340f2c7ab" providerId="LiveId" clId="{79928295-FF6A-4525-AB99-74A06BEA54C5}" dt="2023-03-13T00:21:53.420" v="1716"/>
          <ac:inkMkLst>
            <pc:docMk/>
            <pc:sldMk cId="1455326672" sldId="434"/>
            <ac:inkMk id="121" creationId="{5456FEEF-FCED-7681-6203-C68CE7CD8931}"/>
          </ac:inkMkLst>
        </pc:inkChg>
        <pc:inkChg chg="del mod">
          <ac:chgData name="Tim Cook" userId="d1c7cfb340f2c7ab" providerId="LiveId" clId="{79928295-FF6A-4525-AB99-74A06BEA54C5}" dt="2023-03-13T00:21:53.420" v="1717"/>
          <ac:inkMkLst>
            <pc:docMk/>
            <pc:sldMk cId="1455326672" sldId="434"/>
            <ac:inkMk id="122" creationId="{2ACEC4B2-0F92-28A7-5817-F101A5A13457}"/>
          </ac:inkMkLst>
        </pc:inkChg>
        <pc:inkChg chg="del mod">
          <ac:chgData name="Tim Cook" userId="d1c7cfb340f2c7ab" providerId="LiveId" clId="{79928295-FF6A-4525-AB99-74A06BEA54C5}" dt="2023-03-13T00:21:53.420" v="1718"/>
          <ac:inkMkLst>
            <pc:docMk/>
            <pc:sldMk cId="1455326672" sldId="434"/>
            <ac:inkMk id="124" creationId="{344A9D79-EED4-7069-7A7F-B94B80910604}"/>
          </ac:inkMkLst>
        </pc:inkChg>
        <pc:inkChg chg="del mod">
          <ac:chgData name="Tim Cook" userId="d1c7cfb340f2c7ab" providerId="LiveId" clId="{79928295-FF6A-4525-AB99-74A06BEA54C5}" dt="2023-03-13T00:21:52.580" v="1714"/>
          <ac:inkMkLst>
            <pc:docMk/>
            <pc:sldMk cId="1455326672" sldId="434"/>
            <ac:inkMk id="125" creationId="{877BA263-ED07-0341-457E-6B101F2A4CBA}"/>
          </ac:inkMkLst>
        </pc:inkChg>
        <pc:inkChg chg="del mod">
          <ac:chgData name="Tim Cook" userId="d1c7cfb340f2c7ab" providerId="LiveId" clId="{79928295-FF6A-4525-AB99-74A06BEA54C5}" dt="2023-03-13T00:21:52.580" v="1715"/>
          <ac:inkMkLst>
            <pc:docMk/>
            <pc:sldMk cId="1455326672" sldId="434"/>
            <ac:inkMk id="126" creationId="{DEE8E96E-2DB8-B9D9-6718-CAD4C60F742F}"/>
          </ac:inkMkLst>
        </pc:inkChg>
        <pc:inkChg chg="del mod">
          <ac:chgData name="Tim Cook" userId="d1c7cfb340f2c7ab" providerId="LiveId" clId="{79928295-FF6A-4525-AB99-74A06BEA54C5}" dt="2023-03-13T00:21:52.580" v="1711"/>
          <ac:inkMkLst>
            <pc:docMk/>
            <pc:sldMk cId="1455326672" sldId="434"/>
            <ac:inkMk id="127" creationId="{41A5A837-F539-A589-7CB6-C7DA2EE8168B}"/>
          </ac:inkMkLst>
        </pc:inkChg>
        <pc:inkChg chg="del mod">
          <ac:chgData name="Tim Cook" userId="d1c7cfb340f2c7ab" providerId="LiveId" clId="{79928295-FF6A-4525-AB99-74A06BEA54C5}" dt="2023-03-13T00:21:52.580" v="1712"/>
          <ac:inkMkLst>
            <pc:docMk/>
            <pc:sldMk cId="1455326672" sldId="434"/>
            <ac:inkMk id="128" creationId="{D6A0178F-798C-4DBB-8455-8A4163262842}"/>
          </ac:inkMkLst>
        </pc:inkChg>
        <pc:inkChg chg="del mod">
          <ac:chgData name="Tim Cook" userId="d1c7cfb340f2c7ab" providerId="LiveId" clId="{79928295-FF6A-4525-AB99-74A06BEA54C5}" dt="2023-03-13T00:21:52.580" v="1709"/>
          <ac:inkMkLst>
            <pc:docMk/>
            <pc:sldMk cId="1455326672" sldId="434"/>
            <ac:inkMk id="129" creationId="{E7210F69-1599-1A89-A0C3-F43B36C520D5}"/>
          </ac:inkMkLst>
        </pc:inkChg>
        <pc:inkChg chg="del mod">
          <ac:chgData name="Tim Cook" userId="d1c7cfb340f2c7ab" providerId="LiveId" clId="{79928295-FF6A-4525-AB99-74A06BEA54C5}" dt="2023-03-13T00:21:52.580" v="1713"/>
          <ac:inkMkLst>
            <pc:docMk/>
            <pc:sldMk cId="1455326672" sldId="434"/>
            <ac:inkMk id="130" creationId="{E9D586B2-3149-CE9B-06DF-995C412E99DA}"/>
          </ac:inkMkLst>
        </pc:inkChg>
        <pc:inkChg chg="del mod">
          <ac:chgData name="Tim Cook" userId="d1c7cfb340f2c7ab" providerId="LiveId" clId="{79928295-FF6A-4525-AB99-74A06BEA54C5}" dt="2023-03-13T00:21:54.233" v="1719"/>
          <ac:inkMkLst>
            <pc:docMk/>
            <pc:sldMk cId="1455326672" sldId="434"/>
            <ac:inkMk id="131" creationId="{C99CDD0D-3431-5D51-C4AF-1B6E7FE09AF3}"/>
          </ac:inkMkLst>
        </pc:inkChg>
        <pc:inkChg chg="del mod">
          <ac:chgData name="Tim Cook" userId="d1c7cfb340f2c7ab" providerId="LiveId" clId="{79928295-FF6A-4525-AB99-74A06BEA54C5}" dt="2023-03-13T00:21:54.241" v="1720"/>
          <ac:inkMkLst>
            <pc:docMk/>
            <pc:sldMk cId="1455326672" sldId="434"/>
            <ac:inkMk id="132" creationId="{C5DCDBDA-493A-1615-2C2D-7B142B10594F}"/>
          </ac:inkMkLst>
        </pc:inkChg>
        <pc:inkChg chg="del mod">
          <ac:chgData name="Tim Cook" userId="d1c7cfb340f2c7ab" providerId="LiveId" clId="{79928295-FF6A-4525-AB99-74A06BEA54C5}" dt="2023-03-13T00:21:54.241" v="1721"/>
          <ac:inkMkLst>
            <pc:docMk/>
            <pc:sldMk cId="1455326672" sldId="434"/>
            <ac:inkMk id="133" creationId="{A26AC829-E23D-F938-9DC0-8A9DF57D56B1}"/>
          </ac:inkMkLst>
        </pc:inkChg>
        <pc:inkChg chg="add del mod">
          <ac:chgData name="Tim Cook" userId="d1c7cfb340f2c7ab" providerId="LiveId" clId="{79928295-FF6A-4525-AB99-74A06BEA54C5}" dt="2023-03-13T00:29:23.477" v="2234"/>
          <ac:inkMkLst>
            <pc:docMk/>
            <pc:sldMk cId="1455326672" sldId="434"/>
            <ac:inkMk id="134" creationId="{AEE64E6C-F99F-D4CE-799F-F34B202974C0}"/>
          </ac:inkMkLst>
        </pc:inkChg>
        <pc:inkChg chg="add del mod">
          <ac:chgData name="Tim Cook" userId="d1c7cfb340f2c7ab" providerId="LiveId" clId="{79928295-FF6A-4525-AB99-74A06BEA54C5}" dt="2023-03-13T00:29:23.477" v="2239"/>
          <ac:inkMkLst>
            <pc:docMk/>
            <pc:sldMk cId="1455326672" sldId="434"/>
            <ac:inkMk id="135" creationId="{8A42383B-9C73-7AFD-6528-8AF6A1BE402E}"/>
          </ac:inkMkLst>
        </pc:inkChg>
        <pc:inkChg chg="add del mod">
          <ac:chgData name="Tim Cook" userId="d1c7cfb340f2c7ab" providerId="LiveId" clId="{79928295-FF6A-4525-AB99-74A06BEA54C5}" dt="2023-03-13T00:29:23.477" v="2237"/>
          <ac:inkMkLst>
            <pc:docMk/>
            <pc:sldMk cId="1455326672" sldId="434"/>
            <ac:inkMk id="136" creationId="{2E761648-9D03-8F5B-13FE-933920978B7D}"/>
          </ac:inkMkLst>
        </pc:inkChg>
        <pc:inkChg chg="add del mod">
          <ac:chgData name="Tim Cook" userId="d1c7cfb340f2c7ab" providerId="LiveId" clId="{79928295-FF6A-4525-AB99-74A06BEA54C5}" dt="2023-03-13T00:29:23.477" v="2232"/>
          <ac:inkMkLst>
            <pc:docMk/>
            <pc:sldMk cId="1455326672" sldId="434"/>
            <ac:inkMk id="137" creationId="{A28DBC30-5035-A2CD-5969-EAA93F817ACB}"/>
          </ac:inkMkLst>
        </pc:inkChg>
        <pc:inkChg chg="add del mod">
          <ac:chgData name="Tim Cook" userId="d1c7cfb340f2c7ab" providerId="LiveId" clId="{79928295-FF6A-4525-AB99-74A06BEA54C5}" dt="2023-03-13T00:29:23.477" v="2240"/>
          <ac:inkMkLst>
            <pc:docMk/>
            <pc:sldMk cId="1455326672" sldId="434"/>
            <ac:inkMk id="138" creationId="{8CF11833-81BF-0873-A962-6EE0A30F168C}"/>
          </ac:inkMkLst>
        </pc:inkChg>
        <pc:inkChg chg="add del mod">
          <ac:chgData name="Tim Cook" userId="d1c7cfb340f2c7ab" providerId="LiveId" clId="{79928295-FF6A-4525-AB99-74A06BEA54C5}" dt="2023-03-13T00:29:23.477" v="2236"/>
          <ac:inkMkLst>
            <pc:docMk/>
            <pc:sldMk cId="1455326672" sldId="434"/>
            <ac:inkMk id="139" creationId="{3AD8D879-99A8-6ADD-33E1-451295C7C9FB}"/>
          </ac:inkMkLst>
        </pc:inkChg>
        <pc:inkChg chg="add del mod">
          <ac:chgData name="Tim Cook" userId="d1c7cfb340f2c7ab" providerId="LiveId" clId="{79928295-FF6A-4525-AB99-74A06BEA54C5}" dt="2023-03-13T00:29:23.477" v="2233"/>
          <ac:inkMkLst>
            <pc:docMk/>
            <pc:sldMk cId="1455326672" sldId="434"/>
            <ac:inkMk id="140" creationId="{9E226CE5-13AA-451C-43D0-8CB410B7FEBE}"/>
          </ac:inkMkLst>
        </pc:inkChg>
        <pc:inkChg chg="add del mod">
          <ac:chgData name="Tim Cook" userId="d1c7cfb340f2c7ab" providerId="LiveId" clId="{79928295-FF6A-4525-AB99-74A06BEA54C5}" dt="2023-03-13T00:29:23.477" v="2229"/>
          <ac:inkMkLst>
            <pc:docMk/>
            <pc:sldMk cId="1455326672" sldId="434"/>
            <ac:inkMk id="141" creationId="{8F35B14D-B88E-2943-73B2-3730763A84D4}"/>
          </ac:inkMkLst>
        </pc:inkChg>
        <pc:inkChg chg="add del mod">
          <ac:chgData name="Tim Cook" userId="d1c7cfb340f2c7ab" providerId="LiveId" clId="{79928295-FF6A-4525-AB99-74A06BEA54C5}" dt="2023-03-13T00:29:23.477" v="2231"/>
          <ac:inkMkLst>
            <pc:docMk/>
            <pc:sldMk cId="1455326672" sldId="434"/>
            <ac:inkMk id="142" creationId="{B370A0CB-9F0C-12D3-9B99-630F370FE88E}"/>
          </ac:inkMkLst>
        </pc:inkChg>
        <pc:inkChg chg="add del">
          <ac:chgData name="Tim Cook" userId="d1c7cfb340f2c7ab" providerId="LiveId" clId="{79928295-FF6A-4525-AB99-74A06BEA54C5}" dt="2023-03-13T00:29:23.477" v="2230"/>
          <ac:inkMkLst>
            <pc:docMk/>
            <pc:sldMk cId="1455326672" sldId="434"/>
            <ac:inkMk id="143" creationId="{A08A113B-E4E3-D0A5-52DF-6F33295D7808}"/>
          </ac:inkMkLst>
        </pc:inkChg>
        <pc:inkChg chg="add del mod">
          <ac:chgData name="Tim Cook" userId="d1c7cfb340f2c7ab" providerId="LiveId" clId="{79928295-FF6A-4525-AB99-74A06BEA54C5}" dt="2023-03-13T00:29:23.477" v="2238"/>
          <ac:inkMkLst>
            <pc:docMk/>
            <pc:sldMk cId="1455326672" sldId="434"/>
            <ac:inkMk id="144" creationId="{4B57CB29-C86B-309B-3763-C355079B9624}"/>
          </ac:inkMkLst>
        </pc:inkChg>
        <pc:inkChg chg="add del mod">
          <ac:chgData name="Tim Cook" userId="d1c7cfb340f2c7ab" providerId="LiveId" clId="{79928295-FF6A-4525-AB99-74A06BEA54C5}" dt="2023-03-13T00:29:23.477" v="2235"/>
          <ac:inkMkLst>
            <pc:docMk/>
            <pc:sldMk cId="1455326672" sldId="434"/>
            <ac:inkMk id="145" creationId="{FAD8822E-DFA2-C500-16A7-88FFC6F3CCCB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49" creationId="{34B927E0-184B-A2E9-175C-98315D1B130C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0" creationId="{932D8976-8F5B-D7AB-35AA-8D8F79EC7576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1" creationId="{26856F16-B165-1C7E-B840-5E39F5E80691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2" creationId="{25145788-E9BF-C696-2A57-E9AC47CFDA94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3" creationId="{DD166E8E-7D0B-26BD-CDB1-0D8D03E01048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4" creationId="{98F25019-1E52-A740-850D-DC0D596AC6A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5" creationId="{199F2544-CB3E-7555-A740-D340E66CC02A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6" creationId="{5BA33879-C4B6-D18D-1DA5-5BC76BE7D003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7" creationId="{68E51F95-BC29-D8C7-646B-484C1F0DF2F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8" creationId="{15473788-D1CF-FA64-89DC-204F766AD705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59" creationId="{F33B2B82-3871-6781-F75F-3AB6FFFE980E}"/>
          </ac:inkMkLst>
        </pc:inkChg>
        <pc:inkChg chg="add mod">
          <ac:chgData name="Tim Cook" userId="d1c7cfb340f2c7ab" providerId="LiveId" clId="{79928295-FF6A-4525-AB99-74A06BEA54C5}" dt="2023-03-13T00:29:30.748" v="2253"/>
          <ac:inkMkLst>
            <pc:docMk/>
            <pc:sldMk cId="1455326672" sldId="434"/>
            <ac:inkMk id="160" creationId="{0BF8ABAE-A79F-1206-4EE6-D297F065DBE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2" creationId="{41B8F79F-73DA-43F9-B95C-ECA28235AD0D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3" creationId="{BCC9547E-CA50-4863-FF2A-8E4C1E6252EC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4" creationId="{06FE7FF1-C37E-55B1-7C91-8D2CC6110569}"/>
          </ac:inkMkLst>
        </pc:inkChg>
        <pc:inkChg chg="add mod">
          <ac:chgData name="Tim Cook" userId="d1c7cfb340f2c7ab" providerId="LiveId" clId="{79928295-FF6A-4525-AB99-74A06BEA54C5}" dt="2023-03-13T00:29:32.692" v="2258"/>
          <ac:inkMkLst>
            <pc:docMk/>
            <pc:sldMk cId="1455326672" sldId="434"/>
            <ac:inkMk id="165" creationId="{3ADB25F2-BD31-58D2-C41D-FBA3DF268F2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7" creationId="{A8DE63BC-B0F4-4465-98B8-0A7F2A9C757D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8" creationId="{B4B4537E-731B-2381-8175-E6FA322C5A8F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69" creationId="{6E5C5BDF-6385-337C-201E-CE8AEC578DE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0" creationId="{D3046813-ADDD-87A4-867E-A28E63CDE37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1" creationId="{080C285E-FA97-4ED0-9832-B764CE67F48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2" creationId="{CE60463E-5636-940B-44B8-1C7EA626805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3" creationId="{C7A4A308-45B0-6EFC-C4E2-B6DE86CD27D5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4" creationId="{45AEE7FE-7F15-2739-8BA7-8BFFC479BCA8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5" creationId="{AEAB9461-E3B2-EC0A-4E2B-56FA8F249E3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6" creationId="{1AEEFFAD-3BAA-30A8-994B-80F5F44BCACA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7" creationId="{FF68D2E0-7D92-EB27-363A-43C948B1B18E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8" creationId="{416AF158-ABAC-EDAF-ACD7-7A16CA32AF21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79" creationId="{8F6BEBCE-4FA4-8F8F-23C0-B22993719EE3}"/>
          </ac:inkMkLst>
        </pc:inkChg>
        <pc:inkChg chg="add mod">
          <ac:chgData name="Tim Cook" userId="d1c7cfb340f2c7ab" providerId="LiveId" clId="{79928295-FF6A-4525-AB99-74A06BEA54C5}" dt="2023-03-13T00:29:42.300" v="2273"/>
          <ac:inkMkLst>
            <pc:docMk/>
            <pc:sldMk cId="1455326672" sldId="434"/>
            <ac:inkMk id="180" creationId="{ACB8A7FC-94DA-16A7-717B-BB899DD9EF53}"/>
          </ac:inkMkLst>
        </pc:inkChg>
        <pc:inkChg chg="add">
          <ac:chgData name="Tim Cook" userId="d1c7cfb340f2c7ab" providerId="LiveId" clId="{79928295-FF6A-4525-AB99-74A06BEA54C5}" dt="2023-03-13T00:29:45.125" v="2274" actId="9405"/>
          <ac:inkMkLst>
            <pc:docMk/>
            <pc:sldMk cId="1455326672" sldId="434"/>
            <ac:inkMk id="185" creationId="{385FA424-EAB7-BBC7-5D07-5C9B8D4FB259}"/>
          </ac:inkMkLst>
        </pc:inkChg>
        <pc:inkChg chg="add del mod">
          <ac:chgData name="Tim Cook" userId="d1c7cfb340f2c7ab" providerId="LiveId" clId="{79928295-FF6A-4525-AB99-74A06BEA54C5}" dt="2023-03-13T00:29:57.564" v="2297"/>
          <ac:inkMkLst>
            <pc:docMk/>
            <pc:sldMk cId="1455326672" sldId="434"/>
            <ac:inkMk id="186" creationId="{40D19E86-BB7A-C165-B92E-E28D9366705D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7" creationId="{9D3908DA-DD1D-BE35-A6B8-05B07EC3CF9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8" creationId="{9A2B09B7-B5C1-FE7B-1720-EC34BF02941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89" creationId="{38E2B2AA-0736-8CC6-8520-F0171F8E75D1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0" creationId="{3850B0B7-849A-624F-DCAF-39D1539D32E8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191" creationId="{5EF397AD-E6A0-0BBF-8B82-3AA29D3048E5}"/>
          </ac:inkMkLst>
        </pc:inkChg>
        <pc:inkChg chg="add del mod">
          <ac:chgData name="Tim Cook" userId="d1c7cfb340f2c7ab" providerId="LiveId" clId="{79928295-FF6A-4525-AB99-74A06BEA54C5}" dt="2023-03-13T00:30:00.108" v="2302"/>
          <ac:inkMkLst>
            <pc:docMk/>
            <pc:sldMk cId="1455326672" sldId="434"/>
            <ac:inkMk id="193" creationId="{2EF0D058-9B35-1925-21DB-EB78409570D5}"/>
          </ac:inkMkLst>
        </pc:inkChg>
        <pc:inkChg chg="add del mod">
          <ac:chgData name="Tim Cook" userId="d1c7cfb340f2c7ab" providerId="LiveId" clId="{79928295-FF6A-4525-AB99-74A06BEA54C5}" dt="2023-03-13T00:30:00.108" v="2301"/>
          <ac:inkMkLst>
            <pc:docMk/>
            <pc:sldMk cId="1455326672" sldId="434"/>
            <ac:inkMk id="194" creationId="{EE39F6EA-BE3A-3CB8-6864-A112834F8477}"/>
          </ac:inkMkLst>
        </pc:inkChg>
        <pc:inkChg chg="add del mod">
          <ac:chgData name="Tim Cook" userId="d1c7cfb340f2c7ab" providerId="LiveId" clId="{79928295-FF6A-4525-AB99-74A06BEA54C5}" dt="2023-03-13T00:30:00.108" v="2300"/>
          <ac:inkMkLst>
            <pc:docMk/>
            <pc:sldMk cId="1455326672" sldId="434"/>
            <ac:inkMk id="195" creationId="{782C1928-CA4F-6CDF-33F3-8E8E0581E69B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7" creationId="{0D7FBA04-810A-8AFA-49AA-E6D63A7C533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8" creationId="{7E9DAB02-4A29-F97A-D274-3111D401ED5D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199" creationId="{051AB72B-4F59-C52F-F5CE-9DB60CAFFE57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0" creationId="{4C6966F1-705A-5ED7-211D-F476330DD1D4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1" creationId="{A1900B74-49A1-179D-D2E4-06DDB3A73E6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2" creationId="{FE96CE86-9F54-0731-B79F-64DF50187188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3" creationId="{12A5EC20-80B3-355C-9E58-56160A29590E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4" creationId="{52E2F4D2-7913-7030-5BCA-1258D62B98E6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5" creationId="{EB2F8CD3-7E03-9B0D-785D-6E0393B232C9}"/>
          </ac:inkMkLst>
        </pc:inkChg>
        <pc:inkChg chg="add mod">
          <ac:chgData name="Tim Cook" userId="d1c7cfb340f2c7ab" providerId="LiveId" clId="{79928295-FF6A-4525-AB99-74A06BEA54C5}" dt="2023-03-13T00:29:55.324" v="2296"/>
          <ac:inkMkLst>
            <pc:docMk/>
            <pc:sldMk cId="1455326672" sldId="434"/>
            <ac:inkMk id="206" creationId="{687DFA41-D63A-B096-6B50-9C8728DB2430}"/>
          </ac:inkMkLst>
        </pc:inkChg>
        <pc:inkChg chg="add mod">
          <ac:chgData name="Tim Cook" userId="d1c7cfb340f2c7ab" providerId="LiveId" clId="{79928295-FF6A-4525-AB99-74A06BEA54C5}" dt="2023-03-13T00:29:59.311" v="2299"/>
          <ac:inkMkLst>
            <pc:docMk/>
            <pc:sldMk cId="1455326672" sldId="434"/>
            <ac:inkMk id="209" creationId="{18DCD162-D745-77C9-C1A1-E8FA9C1FC8A4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1" creationId="{AB6EC4E6-833F-796C-5D50-9C21B315FA10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2" creationId="{F69E31DC-7A09-C2D2-C6D3-B0297B13A063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3" creationId="{F0AC5590-0ABD-E6DE-03F3-ADE1AF10E3C2}"/>
          </ac:inkMkLst>
        </pc:inkChg>
        <pc:inkChg chg="add mod">
          <ac:chgData name="Tim Cook" userId="d1c7cfb340f2c7ab" providerId="LiveId" clId="{79928295-FF6A-4525-AB99-74A06BEA54C5}" dt="2023-03-13T00:30:03.390" v="2307"/>
          <ac:inkMkLst>
            <pc:docMk/>
            <pc:sldMk cId="1455326672" sldId="434"/>
            <ac:inkMk id="214" creationId="{D52FD292-552B-9D29-4BDD-FCD9CF8CCD6A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6" creationId="{2081A25B-822D-D028-C7EF-BCEA7524E788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7" creationId="{8C038B36-40DC-83FC-2854-0F55FF5908AB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8" creationId="{6BDAC4EB-6681-72EB-2EB4-86A9CBBF64A6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19" creationId="{433F13FE-99E3-715B-2933-0F501897A5FD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0" creationId="{94F9EAA8-8519-FA73-933A-9239A7805034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1" creationId="{4A6F9206-C71D-2347-5571-FCD028684EB3}"/>
          </ac:inkMkLst>
        </pc:inkChg>
        <pc:inkChg chg="add mod">
          <ac:chgData name="Tim Cook" userId="d1c7cfb340f2c7ab" providerId="LiveId" clId="{79928295-FF6A-4525-AB99-74A06BEA54C5}" dt="2023-03-13T00:30:14.474" v="2325"/>
          <ac:inkMkLst>
            <pc:docMk/>
            <pc:sldMk cId="1455326672" sldId="434"/>
            <ac:inkMk id="222" creationId="{460A92DC-381D-E444-EA24-011FA4860422}"/>
          </ac:inkMkLst>
        </pc:inkChg>
        <pc:inkChg chg="add del">
          <ac:chgData name="Tim Cook" userId="d1c7cfb340f2c7ab" providerId="LiveId" clId="{79928295-FF6A-4525-AB99-74A06BEA54C5}" dt="2023-03-13T00:30:14.230" v="2320"/>
          <ac:inkMkLst>
            <pc:docMk/>
            <pc:sldMk cId="1455326672" sldId="434"/>
            <ac:inkMk id="223" creationId="{932D052B-2A3F-0DF3-27B4-456E13149FE7}"/>
          </ac:inkMkLst>
        </pc:inkChg>
        <pc:inkChg chg="add del">
          <ac:chgData name="Tim Cook" userId="d1c7cfb340f2c7ab" providerId="LiveId" clId="{79928295-FF6A-4525-AB99-74A06BEA54C5}" dt="2023-03-13T00:30:14.230" v="2322"/>
          <ac:inkMkLst>
            <pc:docMk/>
            <pc:sldMk cId="1455326672" sldId="434"/>
            <ac:inkMk id="224" creationId="{BCFCF93B-F652-188B-1C2A-60FF26DAF527}"/>
          </ac:inkMkLst>
        </pc:inkChg>
        <pc:inkChg chg="add del">
          <ac:chgData name="Tim Cook" userId="d1c7cfb340f2c7ab" providerId="LiveId" clId="{79928295-FF6A-4525-AB99-74A06BEA54C5}" dt="2023-03-13T00:30:14.230" v="2324"/>
          <ac:inkMkLst>
            <pc:docMk/>
            <pc:sldMk cId="1455326672" sldId="434"/>
            <ac:inkMk id="225" creationId="{AE93DCA2-3014-250C-4579-BFA9EE38B5C3}"/>
          </ac:inkMkLst>
        </pc:inkChg>
        <pc:inkChg chg="add del">
          <ac:chgData name="Tim Cook" userId="d1c7cfb340f2c7ab" providerId="LiveId" clId="{79928295-FF6A-4525-AB99-74A06BEA54C5}" dt="2023-03-13T00:30:14.230" v="2321"/>
          <ac:inkMkLst>
            <pc:docMk/>
            <pc:sldMk cId="1455326672" sldId="434"/>
            <ac:inkMk id="226" creationId="{002B1B53-A6ED-6C33-FF18-26FE7C521172}"/>
          </ac:inkMkLst>
        </pc:inkChg>
        <pc:inkChg chg="add del">
          <ac:chgData name="Tim Cook" userId="d1c7cfb340f2c7ab" providerId="LiveId" clId="{79928295-FF6A-4525-AB99-74A06BEA54C5}" dt="2023-03-13T00:30:14.230" v="2323"/>
          <ac:inkMkLst>
            <pc:docMk/>
            <pc:sldMk cId="1455326672" sldId="434"/>
            <ac:inkMk id="227" creationId="{91309535-F57A-89C4-0A8D-E150D6D7D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0" creationId="{E7DBCDB8-08F9-A356-3936-D5336480A8C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1" creationId="{B66D3E3B-CCB1-3191-9EE6-F2C9EED75E9C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2" creationId="{5559EB54-BE27-0531-72A8-81D033D058B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3" creationId="{7C066781-48DD-DFD0-809F-D96243642D0A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4" creationId="{A8641598-BCF1-6908-9CBE-C7C278AEDD6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5" creationId="{FF36228B-AEDD-76ED-533C-32CBCCD052AD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6" creationId="{807E3E71-A921-29C9-F045-7F591E5ADC0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7" creationId="{72592BB1-BB93-5382-45E3-3320C616B5E3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8" creationId="{441D17A8-99C7-DEBC-3949-10A5DAD87392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39" creationId="{D464CDDE-5158-5452-4C28-42395C3592E1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0" creationId="{045D908F-5B0B-E709-4BAB-FF6DFAA1D140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1" creationId="{2EE9B17D-4A73-12E3-3A78-DA2E733ECCC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2" creationId="{42F56C68-F2DC-D5E8-CD73-DE9F2B2F1216}"/>
          </ac:inkMkLst>
        </pc:inkChg>
        <pc:inkChg chg="add">
          <ac:chgData name="Tim Cook" userId="d1c7cfb340f2c7ab" providerId="LiveId" clId="{79928295-FF6A-4525-AB99-74A06BEA54C5}" dt="2023-03-13T00:30:22.036" v="2339" actId="9405"/>
          <ac:inkMkLst>
            <pc:docMk/>
            <pc:sldMk cId="1455326672" sldId="434"/>
            <ac:inkMk id="243" creationId="{30591DBB-F93B-8E98-C9EB-AE663EA455F6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4" creationId="{A0B134C8-972D-C09D-7849-C5D490EDBCFF}"/>
          </ac:inkMkLst>
        </pc:inkChg>
        <pc:inkChg chg="add mod">
          <ac:chgData name="Tim Cook" userId="d1c7cfb340f2c7ab" providerId="LiveId" clId="{79928295-FF6A-4525-AB99-74A06BEA54C5}" dt="2023-03-13T00:30:23.971" v="2344"/>
          <ac:inkMkLst>
            <pc:docMk/>
            <pc:sldMk cId="1455326672" sldId="434"/>
            <ac:inkMk id="245" creationId="{FEF1972A-E682-D791-208E-414BB9B7809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6" creationId="{27C4DFCE-E38C-C9D2-FD17-232999B43C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47" creationId="{EF964525-9961-4029-C84F-4E6AB3CB9BCA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4" creationId="{93608C9A-BED4-9BEE-61C8-C8B97974CEF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5" creationId="{0A453337-A59C-1BA6-740C-1DA617D2773D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6" creationId="{4B746E8D-611D-AD93-D497-2732AAEC5FA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7" creationId="{28C29EA2-2079-7B55-0F5F-86AD99797B70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8" creationId="{3A3DC904-9FB8-2E44-1458-4F38913E3257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59" creationId="{A2C9076B-893F-11A1-AEDA-8CBF29290F24}"/>
          </ac:inkMkLst>
        </pc:inkChg>
        <pc:inkChg chg="add mod">
          <ac:chgData name="Tim Cook" userId="d1c7cfb340f2c7ab" providerId="LiveId" clId="{79928295-FF6A-4525-AB99-74A06BEA54C5}" dt="2023-03-13T00:30:27.339" v="2352"/>
          <ac:inkMkLst>
            <pc:docMk/>
            <pc:sldMk cId="1455326672" sldId="434"/>
            <ac:inkMk id="260" creationId="{A80F9BA5-16A4-9EAE-91A2-3CB06594E98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3" creationId="{873C2A5B-C0CB-4883-3859-F19FF8746629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4" creationId="{7D1DF72B-5DB0-4CE4-D294-401E755E30C5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5" creationId="{1108F241-F49D-981F-BAC6-886EAF659B9A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6" creationId="{A1953E5A-A9FB-A092-B950-7E09603AFD7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7" creationId="{27E6C493-72BB-0195-50CD-7643120E36D3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8" creationId="{BA101363-EEAE-3244-2266-940295AADF2F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69" creationId="{721ACE4B-7C02-E4F0-1F0D-617BD1A1AC70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0" creationId="{D95EB0EB-EF7A-07D8-D402-E5070AB64F2D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1" creationId="{C2BBA8B4-1C36-34BD-9807-3CB45430E4C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2" creationId="{81667104-D41E-61D5-3021-88464113D9D6}"/>
          </ac:inkMkLst>
        </pc:inkChg>
        <pc:inkChg chg="add mod">
          <ac:chgData name="Tim Cook" userId="d1c7cfb340f2c7ab" providerId="LiveId" clId="{79928295-FF6A-4525-AB99-74A06BEA54C5}" dt="2023-03-13T00:30:33.219" v="2364"/>
          <ac:inkMkLst>
            <pc:docMk/>
            <pc:sldMk cId="1455326672" sldId="434"/>
            <ac:inkMk id="273" creationId="{CFB29EDF-7B34-CD67-818C-08831344ED8F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7" creationId="{72388815-6ECA-34A8-4CD7-CAFD547F744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8" creationId="{D81B0F62-CEE7-0D69-CCA5-F3558665EA9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79" creationId="{DE85DA07-CAC0-A245-2C92-0E35C33C00C1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0" creationId="{4FB4CB39-6E6D-8977-1298-A126FCD2EF6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1" creationId="{2556BBFA-2327-BEE4-21B2-A11A18B5AB92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2" creationId="{EA6426F5-0902-A36D-AB7E-2DBA4BDFB997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3" creationId="{24EEF5A4-E9B8-5CBC-F343-06A8E5F202FD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4" creationId="{33560FD8-9218-FE56-B2F2-85E72D00BCC3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5" creationId="{71A635E6-3F56-43E8-0576-D6F515014DD0}"/>
          </ac:inkMkLst>
        </pc:inkChg>
        <pc:inkChg chg="add mod">
          <ac:chgData name="Tim Cook" userId="d1c7cfb340f2c7ab" providerId="LiveId" clId="{79928295-FF6A-4525-AB99-74A06BEA54C5}" dt="2023-03-13T00:30:39.446" v="2375"/>
          <ac:inkMkLst>
            <pc:docMk/>
            <pc:sldMk cId="1455326672" sldId="434"/>
            <ac:inkMk id="286" creationId="{4F9EC948-FAE8-826C-6781-71A0AFAF0D31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0" creationId="{FD35F490-CB18-5A7E-C19B-EA91952FE459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1" creationId="{DC3CAB68-8A9E-8054-D51D-E94CDBB7F6A8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2" creationId="{B78C691F-19E4-1B6B-3B25-5318457E46A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3" creationId="{292FB390-D584-8D50-1ABA-3757C9B3608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4" creationId="{81074D53-4561-C102-D953-7FEFB880278F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5" creationId="{71082827-8642-A160-B8E5-330CF46A4060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6" creationId="{2CB319FB-3D89-C501-178C-D2A3F6215797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7" creationId="{B14D0029-4A3D-8F47-3090-186D6429B9E4}"/>
          </ac:inkMkLst>
        </pc:inkChg>
        <pc:inkChg chg="add mod">
          <ac:chgData name="Tim Cook" userId="d1c7cfb340f2c7ab" providerId="LiveId" clId="{79928295-FF6A-4525-AB99-74A06BEA54C5}" dt="2023-03-13T00:30:53.056" v="2385"/>
          <ac:inkMkLst>
            <pc:docMk/>
            <pc:sldMk cId="1455326672" sldId="434"/>
            <ac:inkMk id="298" creationId="{7D19532C-29F7-7471-C11F-E383170CDC50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2" creationId="{6A2FEBA7-FBCC-9859-9EAF-C257E1BC8352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3" creationId="{5C4DC473-7602-A6E2-1ACC-911852018316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4" creationId="{D2203B1C-3F1C-1998-151A-A867C563655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5" creationId="{BDA46DDC-146D-8201-C762-30723E4E7E23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6" creationId="{CC4F9F35-8185-5F76-9B1A-3F4D3D1A63C1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7" creationId="{0F66966D-9297-794A-B255-410CDA629CC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8" creationId="{D4BB9911-E9EC-93CF-BF1D-C5783369AE8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09" creationId="{B46B4C82-86DF-DB49-7EC6-2517ADF9F939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0" creationId="{EC6DB849-FBF3-50B0-5518-33025964027F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1" creationId="{72030E04-957A-7952-34B2-2689A7E524EC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2" creationId="{B9B3E8BC-68B5-CD63-4733-693AB4A2C6B4}"/>
          </ac:inkMkLst>
        </pc:inkChg>
        <pc:inkChg chg="add mod">
          <ac:chgData name="Tim Cook" userId="d1c7cfb340f2c7ab" providerId="LiveId" clId="{79928295-FF6A-4525-AB99-74A06BEA54C5}" dt="2023-03-13T00:30:59.071" v="2400"/>
          <ac:inkMkLst>
            <pc:docMk/>
            <pc:sldMk cId="1455326672" sldId="434"/>
            <ac:inkMk id="313" creationId="{6952DF01-61E9-8326-D107-92B0E49B2D58}"/>
          </ac:inkMkLst>
        </pc:inkChg>
        <pc:inkChg chg="add">
          <ac:chgData name="Tim Cook" userId="d1c7cfb340f2c7ab" providerId="LiveId" clId="{79928295-FF6A-4525-AB99-74A06BEA54C5}" dt="2023-03-13T00:30:57.715" v="2398" actId="9405"/>
          <ac:inkMkLst>
            <pc:docMk/>
            <pc:sldMk cId="1455326672" sldId="434"/>
            <ac:inkMk id="314" creationId="{DE020C53-D8AA-8C0C-7650-76E61C610BC0}"/>
          </ac:inkMkLst>
        </pc:inkChg>
        <pc:inkChg chg="add">
          <ac:chgData name="Tim Cook" userId="d1c7cfb340f2c7ab" providerId="LiveId" clId="{79928295-FF6A-4525-AB99-74A06BEA54C5}" dt="2023-03-13T00:30:58.106" v="2399" actId="9405"/>
          <ac:inkMkLst>
            <pc:docMk/>
            <pc:sldMk cId="1455326672" sldId="434"/>
            <ac:inkMk id="315" creationId="{F784F8EC-D961-9D48-199F-790233EFBEB2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8" creationId="{6EECCBB6-3736-186C-B52C-3665286F146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19" creationId="{007E08BA-F0A5-1353-390E-895375719C51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0" creationId="{DFA5DB97-554A-C61C-9D30-84653DB5CCB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2" creationId="{BAFE290F-E231-A068-037F-BBB137E2C164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3" creationId="{63791606-3388-738E-5F5B-8BCB59EE851F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4" creationId="{73F4C116-CAB3-105F-E25D-199EC4DCCBF5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5" creationId="{2A9FA198-AA4A-E6E5-FCCF-9F89E9BA7D9B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6" creationId="{B79BB8A6-9749-7DC6-9247-3E5EBEACE35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7" creationId="{23CB3602-A3B6-51F1-EC0F-F60CC3563888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8" creationId="{117EA7ED-B07B-144C-32E8-988017447E5C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29" creationId="{FFF597AF-4B4D-E10B-6446-5B74211D370A}"/>
          </ac:inkMkLst>
        </pc:inkChg>
        <pc:inkChg chg="add mod">
          <ac:chgData name="Tim Cook" userId="d1c7cfb340f2c7ab" providerId="LiveId" clId="{79928295-FF6A-4525-AB99-74A06BEA54C5}" dt="2023-03-13T00:31:10.513" v="2414"/>
          <ac:inkMkLst>
            <pc:docMk/>
            <pc:sldMk cId="1455326672" sldId="434"/>
            <ac:inkMk id="330" creationId="{21626A12-DC10-315C-14A1-9B2104614949}"/>
          </ac:inkMkLst>
        </pc:inkChg>
        <pc:inkChg chg="add">
          <ac:chgData name="Tim Cook" userId="d1c7cfb340f2c7ab" providerId="LiveId" clId="{79928295-FF6A-4525-AB99-74A06BEA54C5}" dt="2023-03-13T00:31:10.815" v="2415" actId="9405"/>
          <ac:inkMkLst>
            <pc:docMk/>
            <pc:sldMk cId="1455326672" sldId="434"/>
            <ac:inkMk id="332" creationId="{A7A11E0E-09B1-E7B7-B740-C4F5BED5F167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3" creationId="{D923F6DF-8DD7-5469-CFC7-F5E7018D7018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4" creationId="{240A69A8-5870-4B26-1B7B-C145449A6C2C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5" creationId="{F413D919-343A-28B0-054A-5BF758D000D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6" creationId="{47BCF23C-BD36-67BA-8711-FEE82D18A57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8" creationId="{88C73C8A-5B86-D121-BFDD-D0EE9655A4B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39" creationId="{83E5CD37-76B9-5E9B-DA61-0554FB7573C1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0" creationId="{BCAFA47A-5705-1C24-0627-D8DBA4116F05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1" creationId="{37A78D01-31E7-1970-4DA1-93D6AD0D30CE}"/>
          </ac:inkMkLst>
        </pc:inkChg>
        <pc:inkChg chg="add del mod">
          <ac:chgData name="Tim Cook" userId="d1c7cfb340f2c7ab" providerId="LiveId" clId="{79928295-FF6A-4525-AB99-74A06BEA54C5}" dt="2023-03-13T00:31:25.108" v="2429"/>
          <ac:inkMkLst>
            <pc:docMk/>
            <pc:sldMk cId="1455326672" sldId="434"/>
            <ac:inkMk id="342" creationId="{3DCD87CE-F34A-BEF7-EEE5-FBC230FCB24A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4" creationId="{CB4B1444-22B1-9446-048D-8E395851BBD4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6" creationId="{CFA96B05-C2CA-54C5-093E-D40FCB380FD0}"/>
          </ac:inkMkLst>
        </pc:inkChg>
        <pc:inkChg chg="add mod">
          <ac:chgData name="Tim Cook" userId="d1c7cfb340f2c7ab" providerId="LiveId" clId="{79928295-FF6A-4525-AB99-74A06BEA54C5}" dt="2023-03-13T00:31:27.953" v="2432"/>
          <ac:inkMkLst>
            <pc:docMk/>
            <pc:sldMk cId="1455326672" sldId="434"/>
            <ac:inkMk id="347" creationId="{E0A8163D-0939-22E1-F5BE-7D55EB4B1726}"/>
          </ac:inkMkLst>
        </pc:inkChg>
        <pc:inkChg chg="add del mod">
          <ac:chgData name="Tim Cook" userId="d1c7cfb340f2c7ab" providerId="LiveId" clId="{79928295-FF6A-4525-AB99-74A06BEA54C5}" dt="2023-03-13T00:31:45.488" v="2437"/>
          <ac:inkMkLst>
            <pc:docMk/>
            <pc:sldMk cId="1455326672" sldId="434"/>
            <ac:inkMk id="349" creationId="{E678E67E-22AD-0706-6B7C-6FB56FBE5633}"/>
          </ac:inkMkLst>
        </pc:inkChg>
        <pc:inkChg chg="add del mod">
          <ac:chgData name="Tim Cook" userId="d1c7cfb340f2c7ab" providerId="LiveId" clId="{79928295-FF6A-4525-AB99-74A06BEA54C5}" dt="2023-03-13T00:31:45.488" v="2436"/>
          <ac:inkMkLst>
            <pc:docMk/>
            <pc:sldMk cId="1455326672" sldId="434"/>
            <ac:inkMk id="350" creationId="{E628C10F-64A6-1763-E349-A687526F3684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2" creationId="{1166CF52-8FFE-4D43-70C3-24FCC1F66DD5}"/>
          </ac:inkMkLst>
        </pc:inkChg>
        <pc:inkChg chg="add mod">
          <ac:chgData name="Tim Cook" userId="d1c7cfb340f2c7ab" providerId="LiveId" clId="{79928295-FF6A-4525-AB99-74A06BEA54C5}" dt="2023-03-13T00:31:48.892" v="2444"/>
          <ac:inkMkLst>
            <pc:docMk/>
            <pc:sldMk cId="1455326672" sldId="434"/>
            <ac:inkMk id="353" creationId="{C2064A35-03C3-0731-E61B-91A3D6CFBF73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4" creationId="{5D9F1EC8-6E60-CD14-5113-4A7D7232C15E}"/>
          </ac:inkMkLst>
        </pc:inkChg>
        <pc:inkChg chg="add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5" creationId="{A0B555FC-8886-FC25-10C6-533754B5C60B}"/>
          </ac:inkMkLst>
        </pc:inkChg>
        <pc:inkChg chg="add del mod">
          <ac:chgData name="Tim Cook" userId="d1c7cfb340f2c7ab" providerId="LiveId" clId="{79928295-FF6A-4525-AB99-74A06BEA54C5}" dt="2023-03-13T00:32:49.256" v="2469"/>
          <ac:inkMkLst>
            <pc:docMk/>
            <pc:sldMk cId="1455326672" sldId="434"/>
            <ac:inkMk id="356" creationId="{381E66DE-C67B-2895-8AF0-175C0294035C}"/>
          </ac:inkMkLst>
        </pc:inkChg>
        <pc:inkChg chg="add del mod">
          <ac:chgData name="Tim Cook" userId="d1c7cfb340f2c7ab" providerId="LiveId" clId="{79928295-FF6A-4525-AB99-74A06BEA54C5}" dt="2023-03-13T00:32:47.201" v="2468"/>
          <ac:inkMkLst>
            <pc:docMk/>
            <pc:sldMk cId="1455326672" sldId="434"/>
            <ac:inkMk id="357" creationId="{5D93918F-DB8B-499D-C61F-18A88D3C4BC9}"/>
          </ac:inkMkLst>
        </pc:inkChg>
        <pc:inkChg chg="add">
          <ac:chgData name="Tim Cook" userId="d1c7cfb340f2c7ab" providerId="LiveId" clId="{79928295-FF6A-4525-AB99-74A06BEA54C5}" dt="2023-03-13T00:31:48.911" v="2445" actId="9405"/>
          <ac:inkMkLst>
            <pc:docMk/>
            <pc:sldMk cId="1455326672" sldId="434"/>
            <ac:inkMk id="360" creationId="{B12C5EE3-0CCB-8BF2-4041-0D3573B384F6}"/>
          </ac:inkMkLst>
        </pc:inkChg>
        <pc:inkChg chg="add del mod">
          <ac:chgData name="Tim Cook" userId="d1c7cfb340f2c7ab" providerId="LiveId" clId="{79928295-FF6A-4525-AB99-74A06BEA54C5}" dt="2023-03-13T00:31:52.154" v="2450"/>
          <ac:inkMkLst>
            <pc:docMk/>
            <pc:sldMk cId="1455326672" sldId="434"/>
            <ac:inkMk id="361" creationId="{60B0F158-01FA-E4C2-165C-3F50A5171257}"/>
          </ac:inkMkLst>
        </pc:inkChg>
        <pc:inkChg chg="add del mod">
          <ac:chgData name="Tim Cook" userId="d1c7cfb340f2c7ab" providerId="LiveId" clId="{79928295-FF6A-4525-AB99-74A06BEA54C5}" dt="2023-03-13T00:31:52.154" v="2449"/>
          <ac:inkMkLst>
            <pc:docMk/>
            <pc:sldMk cId="1455326672" sldId="434"/>
            <ac:inkMk id="362" creationId="{6CC8FD05-375F-41A2-608E-FB5C46830415}"/>
          </ac:inkMkLst>
        </pc:inkChg>
        <pc:inkChg chg="add del mod">
          <ac:chgData name="Tim Cook" userId="d1c7cfb340f2c7ab" providerId="LiveId" clId="{79928295-FF6A-4525-AB99-74A06BEA54C5}" dt="2023-03-13T00:31:57.408" v="2457"/>
          <ac:inkMkLst>
            <pc:docMk/>
            <pc:sldMk cId="1455326672" sldId="434"/>
            <ac:inkMk id="364" creationId="{8C060E18-0BAB-C9FB-BE19-2A1F69899983}"/>
          </ac:inkMkLst>
        </pc:inkChg>
        <pc:inkChg chg="add del mod">
          <ac:chgData name="Tim Cook" userId="d1c7cfb340f2c7ab" providerId="LiveId" clId="{79928295-FF6A-4525-AB99-74A06BEA54C5}" dt="2023-03-13T00:31:57.408" v="2456"/>
          <ac:inkMkLst>
            <pc:docMk/>
            <pc:sldMk cId="1455326672" sldId="434"/>
            <ac:inkMk id="365" creationId="{F1511E88-C1C8-116A-A404-DE26520B12FF}"/>
          </ac:inkMkLst>
        </pc:inkChg>
        <pc:inkChg chg="add del mod">
          <ac:chgData name="Tim Cook" userId="d1c7cfb340f2c7ab" providerId="LiveId" clId="{79928295-FF6A-4525-AB99-74A06BEA54C5}" dt="2023-03-13T00:31:57.408" v="2459"/>
          <ac:inkMkLst>
            <pc:docMk/>
            <pc:sldMk cId="1455326672" sldId="434"/>
            <ac:inkMk id="366" creationId="{4A9CA4AF-3D3F-8275-4E12-B05EFCE5A7B8}"/>
          </ac:inkMkLst>
        </pc:inkChg>
        <pc:inkChg chg="add del mod">
          <ac:chgData name="Tim Cook" userId="d1c7cfb340f2c7ab" providerId="LiveId" clId="{79928295-FF6A-4525-AB99-74A06BEA54C5}" dt="2023-03-13T00:31:57.408" v="2458"/>
          <ac:inkMkLst>
            <pc:docMk/>
            <pc:sldMk cId="1455326672" sldId="434"/>
            <ac:inkMk id="367" creationId="{63435900-3B7E-5445-13FD-222D17ADFE20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0" creationId="{FC320753-72E3-E635-6783-12C0B2712F11}"/>
          </ac:inkMkLst>
        </pc:inkChg>
        <pc:inkChg chg="add">
          <ac:chgData name="Tim Cook" userId="d1c7cfb340f2c7ab" providerId="LiveId" clId="{79928295-FF6A-4525-AB99-74A06BEA54C5}" dt="2023-03-13T00:31:58.941" v="2461" actId="9405"/>
          <ac:inkMkLst>
            <pc:docMk/>
            <pc:sldMk cId="1455326672" sldId="434"/>
            <ac:inkMk id="371" creationId="{E0C623F9-9D8C-BBFC-C48D-76E9B1CC1848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2" creationId="{233E1B2D-AAC1-8960-D12D-0D0874CC4B84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73" creationId="{2EBAB072-48A5-8884-48FF-3C0757888B26}"/>
          </ac:inkMkLst>
        </pc:inkChg>
        <pc:inkChg chg="add del mod">
          <ac:chgData name="Tim Cook" userId="d1c7cfb340f2c7ab" providerId="LiveId" clId="{79928295-FF6A-4525-AB99-74A06BEA54C5}" dt="2023-03-13T00:32:51.149" v="2470"/>
          <ac:inkMkLst>
            <pc:docMk/>
            <pc:sldMk cId="1455326672" sldId="434"/>
            <ac:inkMk id="374" creationId="{C1EC65F5-DE29-E675-FB0F-093066171C91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5" creationId="{4C9E4723-D8AD-7BC2-0F28-DC23DB349DE3}"/>
          </ac:inkMkLst>
        </pc:inkChg>
        <pc:inkChg chg="add mod">
          <ac:chgData name="Tim Cook" userId="d1c7cfb340f2c7ab" providerId="LiveId" clId="{79928295-FF6A-4525-AB99-74A06BEA54C5}" dt="2023-03-13T00:32:01.552" v="2467"/>
          <ac:inkMkLst>
            <pc:docMk/>
            <pc:sldMk cId="1455326672" sldId="434"/>
            <ac:inkMk id="376" creationId="{7A55F234-0319-90FF-314F-5FAA894AC40E}"/>
          </ac:inkMkLst>
        </pc:inkChg>
        <pc:inkChg chg="add">
          <ac:chgData name="Tim Cook" userId="d1c7cfb340f2c7ab" providerId="LiveId" clId="{79928295-FF6A-4525-AB99-74A06BEA54C5}" dt="2023-03-13T00:32:53.217" v="2471" actId="9405"/>
          <ac:inkMkLst>
            <pc:docMk/>
            <pc:sldMk cId="1455326672" sldId="434"/>
            <ac:inkMk id="379" creationId="{3C9CD8DD-D29B-7718-222C-85A933FD7FFF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0" creationId="{FF67F9BD-86C0-9A34-D54C-89A30D9829A1}"/>
          </ac:inkMkLst>
        </pc:inkChg>
        <pc:inkChg chg="add mod">
          <ac:chgData name="Tim Cook" userId="d1c7cfb340f2c7ab" providerId="LiveId" clId="{79928295-FF6A-4525-AB99-74A06BEA54C5}" dt="2023-03-13T00:32:55.340" v="2474"/>
          <ac:inkMkLst>
            <pc:docMk/>
            <pc:sldMk cId="1455326672" sldId="434"/>
            <ac:inkMk id="381" creationId="{862D5888-76FC-D10F-13F5-9D08E755DF33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3" creationId="{9001DC66-DC7D-DDF5-DF54-AC1CFD468A2A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4" creationId="{0495A160-998B-0680-F9C6-30829F94E0A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5" creationId="{D6C2CAD1-F3E0-731E-C56A-1A469972DF09}"/>
          </ac:inkMkLst>
        </pc:inkChg>
        <pc:inkChg chg="add mod">
          <ac:chgData name="Tim Cook" userId="d1c7cfb340f2c7ab" providerId="LiveId" clId="{79928295-FF6A-4525-AB99-74A06BEA54C5}" dt="2023-03-13T00:32:57.857" v="2479"/>
          <ac:inkMkLst>
            <pc:docMk/>
            <pc:sldMk cId="1455326672" sldId="434"/>
            <ac:inkMk id="386" creationId="{4F8B0F97-EC9E-E46F-A65A-EE9553206680}"/>
          </ac:inkMkLst>
        </pc:inkChg>
        <pc:inkChg chg="add del mod">
          <ac:chgData name="Tim Cook" userId="d1c7cfb340f2c7ab" providerId="LiveId" clId="{79928295-FF6A-4525-AB99-74A06BEA54C5}" dt="2023-03-13T00:33:10.300" v="2488"/>
          <ac:inkMkLst>
            <pc:docMk/>
            <pc:sldMk cId="1455326672" sldId="434"/>
            <ac:inkMk id="388" creationId="{55B64B71-470B-4678-1F22-01BDD5D54BB0}"/>
          </ac:inkMkLst>
        </pc:inkChg>
        <pc:inkChg chg="add del mod">
          <ac:chgData name="Tim Cook" userId="d1c7cfb340f2c7ab" providerId="LiveId" clId="{79928295-FF6A-4525-AB99-74A06BEA54C5}" dt="2023-03-13T00:33:10.300" v="2489"/>
          <ac:inkMkLst>
            <pc:docMk/>
            <pc:sldMk cId="1455326672" sldId="434"/>
            <ac:inkMk id="389" creationId="{D4C1BE95-EDED-3B2D-E49D-6ADC74802619}"/>
          </ac:inkMkLst>
        </pc:inkChg>
        <pc:inkChg chg="add del mod">
          <ac:chgData name="Tim Cook" userId="d1c7cfb340f2c7ab" providerId="LiveId" clId="{79928295-FF6A-4525-AB99-74A06BEA54C5}" dt="2023-03-13T00:33:10.300" v="2487"/>
          <ac:inkMkLst>
            <pc:docMk/>
            <pc:sldMk cId="1455326672" sldId="434"/>
            <ac:inkMk id="390" creationId="{D616B977-57EF-4ABB-A337-FF5BF9516354}"/>
          </ac:inkMkLst>
        </pc:inkChg>
        <pc:inkChg chg="add del mod">
          <ac:chgData name="Tim Cook" userId="d1c7cfb340f2c7ab" providerId="LiveId" clId="{79928295-FF6A-4525-AB99-74A06BEA54C5}" dt="2023-03-13T00:33:10.300" v="2490"/>
          <ac:inkMkLst>
            <pc:docMk/>
            <pc:sldMk cId="1455326672" sldId="434"/>
            <ac:inkMk id="391" creationId="{93A9BFBC-7545-E48C-BFD7-D416D311BD19}"/>
          </ac:inkMkLst>
        </pc:inkChg>
        <pc:inkChg chg="add del mod">
          <ac:chgData name="Tim Cook" userId="d1c7cfb340f2c7ab" providerId="LiveId" clId="{79928295-FF6A-4525-AB99-74A06BEA54C5}" dt="2023-03-13T00:33:10.300" v="2486"/>
          <ac:inkMkLst>
            <pc:docMk/>
            <pc:sldMk cId="1455326672" sldId="434"/>
            <ac:inkMk id="392" creationId="{727E176A-50C5-7C26-7A77-55820A145735}"/>
          </ac:inkMkLst>
        </pc:inkChg>
        <pc:inkChg chg="add del mod">
          <ac:chgData name="Tim Cook" userId="d1c7cfb340f2c7ab" providerId="LiveId" clId="{79928295-FF6A-4525-AB99-74A06BEA54C5}" dt="2023-03-13T00:33:35.091" v="2536"/>
          <ac:inkMkLst>
            <pc:docMk/>
            <pc:sldMk cId="1455326672" sldId="434"/>
            <ac:inkMk id="395" creationId="{BF935979-0AD5-337E-55BA-248BBFFBB504}"/>
          </ac:inkMkLst>
        </pc:inkChg>
        <pc:inkChg chg="add del mod">
          <ac:chgData name="Tim Cook" userId="d1c7cfb340f2c7ab" providerId="LiveId" clId="{79928295-FF6A-4525-AB99-74A06BEA54C5}" dt="2023-03-13T00:33:35.091" v="2524"/>
          <ac:inkMkLst>
            <pc:docMk/>
            <pc:sldMk cId="1455326672" sldId="434"/>
            <ac:inkMk id="396" creationId="{76148BCA-9D59-1C0A-E5E2-A5359F5A9F4A}"/>
          </ac:inkMkLst>
        </pc:inkChg>
        <pc:inkChg chg="add del mod">
          <ac:chgData name="Tim Cook" userId="d1c7cfb340f2c7ab" providerId="LiveId" clId="{79928295-FF6A-4525-AB99-74A06BEA54C5}" dt="2023-03-13T00:33:35.076" v="2522"/>
          <ac:inkMkLst>
            <pc:docMk/>
            <pc:sldMk cId="1455326672" sldId="434"/>
            <ac:inkMk id="397" creationId="{62E052A3-407A-EA72-4A51-4BD7A4E685D4}"/>
          </ac:inkMkLst>
        </pc:inkChg>
        <pc:inkChg chg="add del mod">
          <ac:chgData name="Tim Cook" userId="d1c7cfb340f2c7ab" providerId="LiveId" clId="{79928295-FF6A-4525-AB99-74A06BEA54C5}" dt="2023-03-13T00:33:35.091" v="2546"/>
          <ac:inkMkLst>
            <pc:docMk/>
            <pc:sldMk cId="1455326672" sldId="434"/>
            <ac:inkMk id="398" creationId="{C2F20DB5-F607-17BA-A7D7-41982BCFF7EC}"/>
          </ac:inkMkLst>
        </pc:inkChg>
        <pc:inkChg chg="add del mod">
          <ac:chgData name="Tim Cook" userId="d1c7cfb340f2c7ab" providerId="LiveId" clId="{79928295-FF6A-4525-AB99-74A06BEA54C5}" dt="2023-03-13T00:33:35.091" v="2533"/>
          <ac:inkMkLst>
            <pc:docMk/>
            <pc:sldMk cId="1455326672" sldId="434"/>
            <ac:inkMk id="399" creationId="{43958834-D3E8-D603-1A50-3EF5C29BEAB4}"/>
          </ac:inkMkLst>
        </pc:inkChg>
        <pc:inkChg chg="add del mod">
          <ac:chgData name="Tim Cook" userId="d1c7cfb340f2c7ab" providerId="LiveId" clId="{79928295-FF6A-4525-AB99-74A06BEA54C5}" dt="2023-03-13T00:33:35.091" v="2526"/>
          <ac:inkMkLst>
            <pc:docMk/>
            <pc:sldMk cId="1455326672" sldId="434"/>
            <ac:inkMk id="400" creationId="{25F4ACDB-2A47-A81C-B024-3D1EB467B398}"/>
          </ac:inkMkLst>
        </pc:inkChg>
        <pc:inkChg chg="add del mod">
          <ac:chgData name="Tim Cook" userId="d1c7cfb340f2c7ab" providerId="LiveId" clId="{79928295-FF6A-4525-AB99-74A06BEA54C5}" dt="2023-03-13T00:33:35.076" v="2521"/>
          <ac:inkMkLst>
            <pc:docMk/>
            <pc:sldMk cId="1455326672" sldId="434"/>
            <ac:inkMk id="401" creationId="{06E5EAC7-BF60-51D9-CDB6-B8DE0DF6A2CB}"/>
          </ac:inkMkLst>
        </pc:inkChg>
        <pc:inkChg chg="add del mod">
          <ac:chgData name="Tim Cook" userId="d1c7cfb340f2c7ab" providerId="LiveId" clId="{79928295-FF6A-4525-AB99-74A06BEA54C5}" dt="2023-03-13T00:33:35.091" v="2537"/>
          <ac:inkMkLst>
            <pc:docMk/>
            <pc:sldMk cId="1455326672" sldId="434"/>
            <ac:inkMk id="402" creationId="{12CC3351-F061-7BFA-F85C-3D452BFE7A56}"/>
          </ac:inkMkLst>
        </pc:inkChg>
        <pc:inkChg chg="add del mod">
          <ac:chgData name="Tim Cook" userId="d1c7cfb340f2c7ab" providerId="LiveId" clId="{79928295-FF6A-4525-AB99-74A06BEA54C5}" dt="2023-03-13T00:33:35.091" v="2535"/>
          <ac:inkMkLst>
            <pc:docMk/>
            <pc:sldMk cId="1455326672" sldId="434"/>
            <ac:inkMk id="403" creationId="{C37E027F-D191-12E9-CA7E-6C9EE681A5E8}"/>
          </ac:inkMkLst>
        </pc:inkChg>
        <pc:inkChg chg="add del mod">
          <ac:chgData name="Tim Cook" userId="d1c7cfb340f2c7ab" providerId="LiveId" clId="{79928295-FF6A-4525-AB99-74A06BEA54C5}" dt="2023-03-13T00:33:35.091" v="2547"/>
          <ac:inkMkLst>
            <pc:docMk/>
            <pc:sldMk cId="1455326672" sldId="434"/>
            <ac:inkMk id="404" creationId="{A53E0531-73D4-8770-3D76-BA7EEE761E63}"/>
          </ac:inkMkLst>
        </pc:inkChg>
        <pc:inkChg chg="add del mod">
          <ac:chgData name="Tim Cook" userId="d1c7cfb340f2c7ab" providerId="LiveId" clId="{79928295-FF6A-4525-AB99-74A06BEA54C5}" dt="2023-03-13T00:33:35.091" v="2540"/>
          <ac:inkMkLst>
            <pc:docMk/>
            <pc:sldMk cId="1455326672" sldId="434"/>
            <ac:inkMk id="405" creationId="{F5952CB4-7875-7C20-7982-8EB35AD27548}"/>
          </ac:inkMkLst>
        </pc:inkChg>
        <pc:inkChg chg="add del mod">
          <ac:chgData name="Tim Cook" userId="d1c7cfb340f2c7ab" providerId="LiveId" clId="{79928295-FF6A-4525-AB99-74A06BEA54C5}" dt="2023-03-13T00:33:35.076" v="2520"/>
          <ac:inkMkLst>
            <pc:docMk/>
            <pc:sldMk cId="1455326672" sldId="434"/>
            <ac:inkMk id="406" creationId="{FC0E0E45-30B0-E5C5-591A-287558C9DE08}"/>
          </ac:inkMkLst>
        </pc:inkChg>
        <pc:inkChg chg="add del mod">
          <ac:chgData name="Tim Cook" userId="d1c7cfb340f2c7ab" providerId="LiveId" clId="{79928295-FF6A-4525-AB99-74A06BEA54C5}" dt="2023-03-13T00:33:35.091" v="2541"/>
          <ac:inkMkLst>
            <pc:docMk/>
            <pc:sldMk cId="1455326672" sldId="434"/>
            <ac:inkMk id="407" creationId="{55D22D1A-548B-33A8-D93E-29F3B8E8B5F5}"/>
          </ac:inkMkLst>
        </pc:inkChg>
        <pc:inkChg chg="add del mod">
          <ac:chgData name="Tim Cook" userId="d1c7cfb340f2c7ab" providerId="LiveId" clId="{79928295-FF6A-4525-AB99-74A06BEA54C5}" dt="2023-03-13T00:33:35.091" v="2528"/>
          <ac:inkMkLst>
            <pc:docMk/>
            <pc:sldMk cId="1455326672" sldId="434"/>
            <ac:inkMk id="408" creationId="{E9215A9E-6D66-1187-1A8C-D4D107026CA7}"/>
          </ac:inkMkLst>
        </pc:inkChg>
        <pc:inkChg chg="add del mod">
          <ac:chgData name="Tim Cook" userId="d1c7cfb340f2c7ab" providerId="LiveId" clId="{79928295-FF6A-4525-AB99-74A06BEA54C5}" dt="2023-03-13T00:33:35.091" v="2545"/>
          <ac:inkMkLst>
            <pc:docMk/>
            <pc:sldMk cId="1455326672" sldId="434"/>
            <ac:inkMk id="409" creationId="{D9FE55D8-21F4-A101-03D6-6A48DEB72081}"/>
          </ac:inkMkLst>
        </pc:inkChg>
        <pc:inkChg chg="add del mod">
          <ac:chgData name="Tim Cook" userId="d1c7cfb340f2c7ab" providerId="LiveId" clId="{79928295-FF6A-4525-AB99-74A06BEA54C5}" dt="2023-03-13T00:33:35.091" v="2539"/>
          <ac:inkMkLst>
            <pc:docMk/>
            <pc:sldMk cId="1455326672" sldId="434"/>
            <ac:inkMk id="410" creationId="{4EC07418-42F5-A94C-2B86-CA7EAEF95684}"/>
          </ac:inkMkLst>
        </pc:inkChg>
        <pc:inkChg chg="add del mod">
          <ac:chgData name="Tim Cook" userId="d1c7cfb340f2c7ab" providerId="LiveId" clId="{79928295-FF6A-4525-AB99-74A06BEA54C5}" dt="2023-03-13T00:33:35.091" v="2538"/>
          <ac:inkMkLst>
            <pc:docMk/>
            <pc:sldMk cId="1455326672" sldId="434"/>
            <ac:inkMk id="411" creationId="{D762D026-9551-1921-3D7F-478D4E39182C}"/>
          </ac:inkMkLst>
        </pc:inkChg>
        <pc:inkChg chg="add del mod">
          <ac:chgData name="Tim Cook" userId="d1c7cfb340f2c7ab" providerId="LiveId" clId="{79928295-FF6A-4525-AB99-74A06BEA54C5}" dt="2023-03-13T00:33:35.091" v="2529"/>
          <ac:inkMkLst>
            <pc:docMk/>
            <pc:sldMk cId="1455326672" sldId="434"/>
            <ac:inkMk id="412" creationId="{C0F14555-CEF3-AAB6-B031-FB1B50B35AED}"/>
          </ac:inkMkLst>
        </pc:inkChg>
        <pc:inkChg chg="add del mod">
          <ac:chgData name="Tim Cook" userId="d1c7cfb340f2c7ab" providerId="LiveId" clId="{79928295-FF6A-4525-AB99-74A06BEA54C5}" dt="2023-03-13T00:33:35.091" v="2530"/>
          <ac:inkMkLst>
            <pc:docMk/>
            <pc:sldMk cId="1455326672" sldId="434"/>
            <ac:inkMk id="413" creationId="{4DC7936A-EA05-FE01-6054-C8DF9DD46FCD}"/>
          </ac:inkMkLst>
        </pc:inkChg>
        <pc:inkChg chg="add del mod">
          <ac:chgData name="Tim Cook" userId="d1c7cfb340f2c7ab" providerId="LiveId" clId="{79928295-FF6A-4525-AB99-74A06BEA54C5}" dt="2023-03-13T00:33:35.091" v="2527"/>
          <ac:inkMkLst>
            <pc:docMk/>
            <pc:sldMk cId="1455326672" sldId="434"/>
            <ac:inkMk id="414" creationId="{4803FBCE-3C11-0A8F-38B3-7E9E39683C67}"/>
          </ac:inkMkLst>
        </pc:inkChg>
        <pc:inkChg chg="add del mod">
          <ac:chgData name="Tim Cook" userId="d1c7cfb340f2c7ab" providerId="LiveId" clId="{79928295-FF6A-4525-AB99-74A06BEA54C5}" dt="2023-03-13T00:33:35.091" v="2525"/>
          <ac:inkMkLst>
            <pc:docMk/>
            <pc:sldMk cId="1455326672" sldId="434"/>
            <ac:inkMk id="415" creationId="{51BC258B-FB3A-0F9C-AD89-FBDE93F7325D}"/>
          </ac:inkMkLst>
        </pc:inkChg>
        <pc:inkChg chg="add del mod">
          <ac:chgData name="Tim Cook" userId="d1c7cfb340f2c7ab" providerId="LiveId" clId="{79928295-FF6A-4525-AB99-74A06BEA54C5}" dt="2023-03-13T00:33:35.091" v="2523"/>
          <ac:inkMkLst>
            <pc:docMk/>
            <pc:sldMk cId="1455326672" sldId="434"/>
            <ac:inkMk id="416" creationId="{9DDA2528-6F20-D59B-4D14-ECDD2824CF24}"/>
          </ac:inkMkLst>
        </pc:inkChg>
        <pc:inkChg chg="add del mod">
          <ac:chgData name="Tim Cook" userId="d1c7cfb340f2c7ab" providerId="LiveId" clId="{79928295-FF6A-4525-AB99-74A06BEA54C5}" dt="2023-03-13T00:33:35.091" v="2542"/>
          <ac:inkMkLst>
            <pc:docMk/>
            <pc:sldMk cId="1455326672" sldId="434"/>
            <ac:inkMk id="417" creationId="{91626173-CFA4-D33F-CE5F-B655A4B0E9A6}"/>
          </ac:inkMkLst>
        </pc:inkChg>
        <pc:inkChg chg="add del mod">
          <ac:chgData name="Tim Cook" userId="d1c7cfb340f2c7ab" providerId="LiveId" clId="{79928295-FF6A-4525-AB99-74A06BEA54C5}" dt="2023-03-13T00:33:35.091" v="2543"/>
          <ac:inkMkLst>
            <pc:docMk/>
            <pc:sldMk cId="1455326672" sldId="434"/>
            <ac:inkMk id="418" creationId="{B18EAE0C-EF20-976C-6E32-67C0E4CE3FC8}"/>
          </ac:inkMkLst>
        </pc:inkChg>
        <pc:inkChg chg="add del mod">
          <ac:chgData name="Tim Cook" userId="d1c7cfb340f2c7ab" providerId="LiveId" clId="{79928295-FF6A-4525-AB99-74A06BEA54C5}" dt="2023-03-13T00:33:35.091" v="2532"/>
          <ac:inkMkLst>
            <pc:docMk/>
            <pc:sldMk cId="1455326672" sldId="434"/>
            <ac:inkMk id="419" creationId="{DF11E506-386B-0E5E-E5AD-D3EEE4FFBD9B}"/>
          </ac:inkMkLst>
        </pc:inkChg>
        <pc:inkChg chg="add del mod">
          <ac:chgData name="Tim Cook" userId="d1c7cfb340f2c7ab" providerId="LiveId" clId="{79928295-FF6A-4525-AB99-74A06BEA54C5}" dt="2023-03-13T00:33:35.091" v="2531"/>
          <ac:inkMkLst>
            <pc:docMk/>
            <pc:sldMk cId="1455326672" sldId="434"/>
            <ac:inkMk id="420" creationId="{D2078E95-6C42-E413-19E0-3CFD6036D6D4}"/>
          </ac:inkMkLst>
        </pc:inkChg>
        <pc:inkChg chg="add del mod">
          <ac:chgData name="Tim Cook" userId="d1c7cfb340f2c7ab" providerId="LiveId" clId="{79928295-FF6A-4525-AB99-74A06BEA54C5}" dt="2023-03-13T00:33:35.091" v="2544"/>
          <ac:inkMkLst>
            <pc:docMk/>
            <pc:sldMk cId="1455326672" sldId="434"/>
            <ac:inkMk id="421" creationId="{05B9418E-107F-04E1-A665-325EC7936AFA}"/>
          </ac:inkMkLst>
        </pc:inkChg>
        <pc:inkChg chg="add del mod">
          <ac:chgData name="Tim Cook" userId="d1c7cfb340f2c7ab" providerId="LiveId" clId="{79928295-FF6A-4525-AB99-74A06BEA54C5}" dt="2023-03-13T00:33:35.091" v="2534"/>
          <ac:inkMkLst>
            <pc:docMk/>
            <pc:sldMk cId="1455326672" sldId="434"/>
            <ac:inkMk id="422" creationId="{1EB23FB3-B1B4-EF0B-893E-96111FF52B22}"/>
          </ac:inkMkLst>
        </pc:inkChg>
      </pc:sldChg>
      <pc:sldChg chg="addSp delSp modSp mod ord">
        <pc:chgData name="Tim Cook" userId="d1c7cfb340f2c7ab" providerId="LiveId" clId="{79928295-FF6A-4525-AB99-74A06BEA54C5}" dt="2023-03-13T00:51:51.379" v="3359" actId="9405"/>
        <pc:sldMkLst>
          <pc:docMk/>
          <pc:sldMk cId="2740143765" sldId="435"/>
        </pc:sldMkLst>
        <pc:grpChg chg="del mod">
          <ac:chgData name="Tim Cook" userId="d1c7cfb340f2c7ab" providerId="LiveId" clId="{79928295-FF6A-4525-AB99-74A06BEA54C5}" dt="2023-03-12T23:24:33.443" v="863"/>
          <ac:grpSpMkLst>
            <pc:docMk/>
            <pc:sldMk cId="2740143765" sldId="435"/>
            <ac:grpSpMk id="11" creationId="{45519C5C-F8E7-E59F-5A1B-2FCDF79AFDAD}"/>
          </ac:grpSpMkLst>
        </pc:grpChg>
        <pc:grpChg chg="del mod">
          <ac:chgData name="Tim Cook" userId="d1c7cfb340f2c7ab" providerId="LiveId" clId="{79928295-FF6A-4525-AB99-74A06BEA54C5}" dt="2023-03-12T23:24:37.045" v="870"/>
          <ac:grpSpMkLst>
            <pc:docMk/>
            <pc:sldMk cId="2740143765" sldId="435"/>
            <ac:grpSpMk id="12" creationId="{519B80BF-2C85-45BA-F701-D4E84B111618}"/>
          </ac:grpSpMkLst>
        </pc:grpChg>
        <pc:grpChg chg="del mod">
          <ac:chgData name="Tim Cook" userId="d1c7cfb340f2c7ab" providerId="LiveId" clId="{79928295-FF6A-4525-AB99-74A06BEA54C5}" dt="2023-03-12T23:24:37.045" v="871"/>
          <ac:grpSpMkLst>
            <pc:docMk/>
            <pc:sldMk cId="2740143765" sldId="435"/>
            <ac:grpSpMk id="16" creationId="{11BC3C34-9847-9F70-2551-4DB89DA9D339}"/>
          </ac:grpSpMkLst>
        </pc:grpChg>
        <pc:grpChg chg="del mod">
          <ac:chgData name="Tim Cook" userId="d1c7cfb340f2c7ab" providerId="LiveId" clId="{79928295-FF6A-4525-AB99-74A06BEA54C5}" dt="2023-03-13T00:34:37.740" v="2608"/>
          <ac:grpSpMkLst>
            <pc:docMk/>
            <pc:sldMk cId="2740143765" sldId="435"/>
            <ac:grpSpMk id="23" creationId="{D2F66408-B20E-2172-C01F-77A752A67092}"/>
          </ac:grpSpMkLst>
        </pc:grpChg>
        <pc:grpChg chg="del mod">
          <ac:chgData name="Tim Cook" userId="d1c7cfb340f2c7ab" providerId="LiveId" clId="{79928295-FF6A-4525-AB99-74A06BEA54C5}" dt="2023-03-13T00:34:11.728" v="2557"/>
          <ac:grpSpMkLst>
            <pc:docMk/>
            <pc:sldMk cId="2740143765" sldId="435"/>
            <ac:grpSpMk id="29" creationId="{C9B14012-6395-F4CA-A15D-15D42DD68478}"/>
          </ac:grpSpMkLst>
        </pc:grpChg>
        <pc:grpChg chg="del mod">
          <ac:chgData name="Tim Cook" userId="d1c7cfb340f2c7ab" providerId="LiveId" clId="{79928295-FF6A-4525-AB99-74A06BEA54C5}" dt="2023-03-13T00:41:02.201" v="2850"/>
          <ac:grpSpMkLst>
            <pc:docMk/>
            <pc:sldMk cId="2740143765" sldId="435"/>
            <ac:grpSpMk id="55" creationId="{F14E396C-C523-D58E-C4DB-7CA93B73B6BE}"/>
          </ac:grpSpMkLst>
        </pc:grpChg>
        <pc:grpChg chg="del mod">
          <ac:chgData name="Tim Cook" userId="d1c7cfb340f2c7ab" providerId="LiveId" clId="{79928295-FF6A-4525-AB99-74A06BEA54C5}" dt="2023-03-13T00:41:02.201" v="2835"/>
          <ac:grpSpMkLst>
            <pc:docMk/>
            <pc:sldMk cId="2740143765" sldId="435"/>
            <ac:grpSpMk id="56" creationId="{8BF98C5C-59F2-9B41-22A7-92FF27A7DB42}"/>
          </ac:grpSpMkLst>
        </pc:grpChg>
        <pc:grpChg chg="del mod">
          <ac:chgData name="Tim Cook" userId="d1c7cfb340f2c7ab" providerId="LiveId" clId="{79928295-FF6A-4525-AB99-74A06BEA54C5}" dt="2023-03-13T00:41:02.201" v="2843"/>
          <ac:grpSpMkLst>
            <pc:docMk/>
            <pc:sldMk cId="2740143765" sldId="435"/>
            <ac:grpSpMk id="57" creationId="{874A4314-EFE3-ED64-E27E-049437AD930E}"/>
          </ac:grpSpMkLst>
        </pc:grpChg>
        <pc:grpChg chg="del mod">
          <ac:chgData name="Tim Cook" userId="d1c7cfb340f2c7ab" providerId="LiveId" clId="{79928295-FF6A-4525-AB99-74A06BEA54C5}" dt="2023-03-13T00:41:02.201" v="2842"/>
          <ac:grpSpMkLst>
            <pc:docMk/>
            <pc:sldMk cId="2740143765" sldId="435"/>
            <ac:grpSpMk id="76" creationId="{4EB7F275-5E37-956D-3909-9730A88DB134}"/>
          </ac:grpSpMkLst>
        </pc:grpChg>
        <pc:grpChg chg="del mod">
          <ac:chgData name="Tim Cook" userId="d1c7cfb340f2c7ab" providerId="LiveId" clId="{79928295-FF6A-4525-AB99-74A06BEA54C5}" dt="2023-03-13T00:41:02.201" v="2847"/>
          <ac:grpSpMkLst>
            <pc:docMk/>
            <pc:sldMk cId="2740143765" sldId="435"/>
            <ac:grpSpMk id="77" creationId="{A8C00213-5B47-8724-6792-6633DDEAE217}"/>
          </ac:grpSpMkLst>
        </pc:grpChg>
        <pc:grpChg chg="del mod">
          <ac:chgData name="Tim Cook" userId="d1c7cfb340f2c7ab" providerId="LiveId" clId="{79928295-FF6A-4525-AB99-74A06BEA54C5}" dt="2023-03-13T00:41:02.185" v="2817"/>
          <ac:grpSpMkLst>
            <pc:docMk/>
            <pc:sldMk cId="2740143765" sldId="435"/>
            <ac:grpSpMk id="78" creationId="{81CC5918-B5C1-AA32-8D09-5B2AFF3474B0}"/>
          </ac:grpSpMkLst>
        </pc:grpChg>
        <pc:grpChg chg="del mod">
          <ac:chgData name="Tim Cook" userId="d1c7cfb340f2c7ab" providerId="LiveId" clId="{79928295-FF6A-4525-AB99-74A06BEA54C5}" dt="2023-03-13T00:41:02.185" v="2832"/>
          <ac:grpSpMkLst>
            <pc:docMk/>
            <pc:sldMk cId="2740143765" sldId="435"/>
            <ac:grpSpMk id="79" creationId="{21861EF0-96AD-02A3-4163-129F3D8DBB5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6" creationId="{BFC8CB9E-CE9E-BB25-B877-F0E085CE2BFB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7" creationId="{90748FF4-0036-436A-42EF-A591F8E5FFF6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8" creationId="{526003FA-9873-E625-F6C7-3B1F1B456B92}"/>
          </ac:grpSpMkLst>
        </pc:grpChg>
        <pc:grpChg chg="mod">
          <ac:chgData name="Tim Cook" userId="d1c7cfb340f2c7ab" providerId="LiveId" clId="{79928295-FF6A-4525-AB99-74A06BEA54C5}" dt="2023-03-13T00:34:46.921" v="2626"/>
          <ac:grpSpMkLst>
            <pc:docMk/>
            <pc:sldMk cId="2740143765" sldId="435"/>
            <ac:grpSpMk id="99" creationId="{BB1ED218-9582-4930-4470-61F773DC737A}"/>
          </ac:grpSpMkLst>
        </pc:grpChg>
        <pc:grpChg chg="del mod">
          <ac:chgData name="Tim Cook" userId="d1c7cfb340f2c7ab" providerId="LiveId" clId="{79928295-FF6A-4525-AB99-74A06BEA54C5}" dt="2023-03-13T00:34:49.351" v="2630"/>
          <ac:grpSpMkLst>
            <pc:docMk/>
            <pc:sldMk cId="2740143765" sldId="435"/>
            <ac:grpSpMk id="102" creationId="{C5EC8D90-7AB0-3404-429E-EAD22D75F430}"/>
          </ac:grpSpMkLst>
        </pc:grpChg>
        <pc:grpChg chg="del mod">
          <ac:chgData name="Tim Cook" userId="d1c7cfb340f2c7ab" providerId="LiveId" clId="{79928295-FF6A-4525-AB99-74A06BEA54C5}" dt="2023-03-13T00:34:52.774" v="2637"/>
          <ac:grpSpMkLst>
            <pc:docMk/>
            <pc:sldMk cId="2740143765" sldId="435"/>
            <ac:grpSpMk id="106" creationId="{06713BF5-2851-1C7F-F94B-507BF8C409A9}"/>
          </ac:grpSpMkLst>
        </pc:grpChg>
        <pc:grpChg chg="del mod">
          <ac:chgData name="Tim Cook" userId="d1c7cfb340f2c7ab" providerId="LiveId" clId="{79928295-FF6A-4525-AB99-74A06BEA54C5}" dt="2023-03-13T00:34:55.312" v="2642"/>
          <ac:grpSpMkLst>
            <pc:docMk/>
            <pc:sldMk cId="2740143765" sldId="435"/>
            <ac:grpSpMk id="109" creationId="{1BB26453-E6A0-1369-DEEA-17A15A6A31EA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8" creationId="{EFED51EC-E29A-4450-158A-E349E5198A40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29" creationId="{90540E5C-C6D6-352F-AC69-CFAC1E58DEC8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0" creationId="{45750FDC-3A6F-CF5A-AF50-62AE146BE186}"/>
          </ac:grpSpMkLst>
        </pc:grpChg>
        <pc:grpChg chg="mod">
          <ac:chgData name="Tim Cook" userId="d1c7cfb340f2c7ab" providerId="LiveId" clId="{79928295-FF6A-4525-AB99-74A06BEA54C5}" dt="2023-03-13T00:35:07.003" v="2662"/>
          <ac:grpSpMkLst>
            <pc:docMk/>
            <pc:sldMk cId="2740143765" sldId="435"/>
            <ac:grpSpMk id="131" creationId="{7C9DF763-BB78-1734-1AF3-C137575B9188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5" creationId="{E4A8A6CA-C9F8-B43D-0E3A-395E10F0A1CC}"/>
          </ac:grpSpMkLst>
        </pc:grpChg>
        <pc:grpChg chg="mod">
          <ac:chgData name="Tim Cook" userId="d1c7cfb340f2c7ab" providerId="LiveId" clId="{79928295-FF6A-4525-AB99-74A06BEA54C5}" dt="2023-03-13T00:39:42.516" v="2681"/>
          <ac:grpSpMkLst>
            <pc:docMk/>
            <pc:sldMk cId="2740143765" sldId="435"/>
            <ac:grpSpMk id="146" creationId="{12C57284-C889-B240-D671-F0B405157F74}"/>
          </ac:grpSpMkLst>
        </pc:grpChg>
        <pc:grpChg chg="del mod">
          <ac:chgData name="Tim Cook" userId="d1c7cfb340f2c7ab" providerId="LiveId" clId="{79928295-FF6A-4525-AB99-74A06BEA54C5}" dt="2023-03-13T00:40:44.979" v="2797"/>
          <ac:grpSpMkLst>
            <pc:docMk/>
            <pc:sldMk cId="2740143765" sldId="435"/>
            <ac:grpSpMk id="154" creationId="{FAD27E6A-FA31-5E7D-B835-4A5BF9A3FE6A}"/>
          </ac:grpSpMkLst>
        </pc:grpChg>
        <pc:grpChg chg="del mod">
          <ac:chgData name="Tim Cook" userId="d1c7cfb340f2c7ab" providerId="LiveId" clId="{79928295-FF6A-4525-AB99-74A06BEA54C5}" dt="2023-03-13T00:40:44.979" v="2796"/>
          <ac:grpSpMkLst>
            <pc:docMk/>
            <pc:sldMk cId="2740143765" sldId="435"/>
            <ac:grpSpMk id="157" creationId="{BE8F6A54-3352-8DBC-EA3E-FCB7877446AE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5" creationId="{18C30C60-194C-7233-7BE6-0733809F3B47}"/>
          </ac:grpSpMkLst>
        </pc:grpChg>
        <pc:grpChg chg="mod">
          <ac:chgData name="Tim Cook" userId="d1c7cfb340f2c7ab" providerId="LiveId" clId="{79928295-FF6A-4525-AB99-74A06BEA54C5}" dt="2023-03-13T00:39:53.381" v="2702"/>
          <ac:grpSpMkLst>
            <pc:docMk/>
            <pc:sldMk cId="2740143765" sldId="435"/>
            <ac:grpSpMk id="166" creationId="{2613A7E3-A6E2-6D83-8F46-7C554CD7FDE4}"/>
          </ac:grpSpMkLst>
        </pc:grpChg>
        <pc:grpChg chg="del mod">
          <ac:chgData name="Tim Cook" userId="d1c7cfb340f2c7ab" providerId="LiveId" clId="{79928295-FF6A-4525-AB99-74A06BEA54C5}" dt="2023-03-13T00:40:00.866" v="2721"/>
          <ac:grpSpMkLst>
            <pc:docMk/>
            <pc:sldMk cId="2740143765" sldId="435"/>
            <ac:grpSpMk id="179" creationId="{78D215C9-F09B-EEFD-C742-8F1650021CF5}"/>
          </ac:grpSpMkLst>
        </pc:grpChg>
        <pc:grpChg chg="mod">
          <ac:chgData name="Tim Cook" userId="d1c7cfb340f2c7ab" providerId="LiveId" clId="{79928295-FF6A-4525-AB99-74A06BEA54C5}" dt="2023-03-13T00:39:59.092" v="2717"/>
          <ac:grpSpMkLst>
            <pc:docMk/>
            <pc:sldMk cId="2740143765" sldId="435"/>
            <ac:grpSpMk id="180" creationId="{C233FC34-A7BC-E002-FED7-7FB9B593A158}"/>
          </ac:grpSpMkLst>
        </pc:grpChg>
        <pc:grpChg chg="del mod">
          <ac:chgData name="Tim Cook" userId="d1c7cfb340f2c7ab" providerId="LiveId" clId="{79928295-FF6A-4525-AB99-74A06BEA54C5}" dt="2023-03-13T00:40:00.866" v="2720"/>
          <ac:grpSpMkLst>
            <pc:docMk/>
            <pc:sldMk cId="2740143765" sldId="435"/>
            <ac:grpSpMk id="181" creationId="{33093CDA-D1A5-437A-DC20-7C36BF97C4A4}"/>
          </ac:grpSpMkLst>
        </pc:grpChg>
        <pc:grpChg chg="del mod">
          <ac:chgData name="Tim Cook" userId="d1c7cfb340f2c7ab" providerId="LiveId" clId="{79928295-FF6A-4525-AB99-74A06BEA54C5}" dt="2023-03-13T00:40:38.500" v="2784"/>
          <ac:grpSpMkLst>
            <pc:docMk/>
            <pc:sldMk cId="2740143765" sldId="435"/>
            <ac:grpSpMk id="190" creationId="{1B120194-E84C-0DA5-5655-994613993F19}"/>
          </ac:grpSpMkLst>
        </pc:grpChg>
        <pc:grpChg chg="mod">
          <ac:chgData name="Tim Cook" userId="d1c7cfb340f2c7ab" providerId="LiveId" clId="{79928295-FF6A-4525-AB99-74A06BEA54C5}" dt="2023-03-13T00:40:13.183" v="2751"/>
          <ac:grpSpMkLst>
            <pc:docMk/>
            <pc:sldMk cId="2740143765" sldId="435"/>
            <ac:grpSpMk id="200" creationId="{155997A9-6AA5-89AB-E4C1-2C12823E4DEB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06" creationId="{7E28D260-D1FF-6198-15BB-64C23441AFD7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1" creationId="{E4F5B596-DAD6-827E-BA9F-49F2895DEB68}"/>
          </ac:grpSpMkLst>
        </pc:grpChg>
        <pc:grpChg chg="mod">
          <ac:chgData name="Tim Cook" userId="d1c7cfb340f2c7ab" providerId="LiveId" clId="{79928295-FF6A-4525-AB99-74A06BEA54C5}" dt="2023-03-13T00:40:32.015" v="2775"/>
          <ac:grpSpMkLst>
            <pc:docMk/>
            <pc:sldMk cId="2740143765" sldId="435"/>
            <ac:grpSpMk id="222" creationId="{6E35BD7C-82B8-7256-0121-AA8A52737E8F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3" creationId="{FAB34479-9FDD-F70C-8D03-9C6035ADECD0}"/>
          </ac:grpSpMkLst>
        </pc:grpChg>
        <pc:grpChg chg="del 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24" creationId="{FF03756F-7535-66F9-8322-B50C722ADE07}"/>
          </ac:grpSpMkLst>
        </pc:grpChg>
        <pc:grpChg chg="mod">
          <ac:chgData name="Tim Cook" userId="d1c7cfb340f2c7ab" providerId="LiveId" clId="{79928295-FF6A-4525-AB99-74A06BEA54C5}" dt="2023-03-13T00:40:35.385" v="2781"/>
          <ac:grpSpMkLst>
            <pc:docMk/>
            <pc:sldMk cId="2740143765" sldId="435"/>
            <ac:grpSpMk id="230" creationId="{DCD30486-A4E6-185B-EC8F-A6F7DA43441B}"/>
          </ac:grpSpMkLst>
        </pc:grpChg>
        <pc:grpChg chg="mod">
          <ac:chgData name="Tim Cook" userId="d1c7cfb340f2c7ab" providerId="LiveId" clId="{79928295-FF6A-4525-AB99-74A06BEA54C5}" dt="2023-03-13T00:40:43.323" v="2792"/>
          <ac:grpSpMkLst>
            <pc:docMk/>
            <pc:sldMk cId="2740143765" sldId="435"/>
            <ac:grpSpMk id="237" creationId="{A5B1B656-496A-6A09-26B1-863583E5A495}"/>
          </ac:grpSpMkLst>
        </pc:grpChg>
        <pc:grpChg chg="mod">
          <ac:chgData name="Tim Cook" userId="d1c7cfb340f2c7ab" providerId="LiveId" clId="{79928295-FF6A-4525-AB99-74A06BEA54C5}" dt="2023-03-13T00:40:50.171" v="2810"/>
          <ac:grpSpMkLst>
            <pc:docMk/>
            <pc:sldMk cId="2740143765" sldId="435"/>
            <ac:grpSpMk id="248" creationId="{A063B3C0-E3D6-1715-30C5-0BE8103B2AC5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1" creationId="{9D2D90A7-724D-5598-24D1-A98C49D8CA9D}"/>
          </ac:grpSpMkLst>
        </pc:grpChg>
        <pc:grpChg chg="mod">
          <ac:chgData name="Tim Cook" userId="d1c7cfb340f2c7ab" providerId="LiveId" clId="{79928295-FF6A-4525-AB99-74A06BEA54C5}" dt="2023-03-13T00:41:19.415" v="2876"/>
          <ac:grpSpMkLst>
            <pc:docMk/>
            <pc:sldMk cId="2740143765" sldId="435"/>
            <ac:grpSpMk id="272" creationId="{6F7ABEA1-C933-390F-D870-B30824D0D16C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3" creationId="{6EF990B7-9624-D95C-0062-BCB0A0FA787D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4" creationId="{672128C2-F7F0-CEDF-3112-0430F897723A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5" creationId="{9C0431A1-FA4E-2A20-F622-06B983D7EF24}"/>
          </ac:grpSpMkLst>
        </pc:grpChg>
        <pc:grpChg chg="del 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76" creationId="{1F983203-C7CF-8A26-088F-61A414FCC982}"/>
          </ac:grpSpMkLst>
        </pc:grpChg>
        <pc:grpChg chg="mod">
          <ac:chgData name="Tim Cook" userId="d1c7cfb340f2c7ab" providerId="LiveId" clId="{79928295-FF6A-4525-AB99-74A06BEA54C5}" dt="2023-03-13T00:41:25.243" v="2888"/>
          <ac:grpSpMkLst>
            <pc:docMk/>
            <pc:sldMk cId="2740143765" sldId="435"/>
            <ac:grpSpMk id="288" creationId="{662E5D0F-0557-1D85-B2F0-6E7D95B02340}"/>
          </ac:grpSpMkLst>
        </pc:grpChg>
        <pc:grpChg chg="del mod">
          <ac:chgData name="Tim Cook" userId="d1c7cfb340f2c7ab" providerId="LiveId" clId="{79928295-FF6A-4525-AB99-74A06BEA54C5}" dt="2023-03-13T00:42:39.020" v="2892"/>
          <ac:grpSpMkLst>
            <pc:docMk/>
            <pc:sldMk cId="2740143765" sldId="435"/>
            <ac:grpSpMk id="291" creationId="{2A0697E5-B6BA-2D4D-B439-D0A17683D7D6}"/>
          </ac:grpSpMkLst>
        </pc:grpChg>
        <pc:grpChg chg="del mod">
          <ac:chgData name="Tim Cook" userId="d1c7cfb340f2c7ab" providerId="LiveId" clId="{79928295-FF6A-4525-AB99-74A06BEA54C5}" dt="2023-03-13T00:42:53.652" v="2920"/>
          <ac:grpSpMkLst>
            <pc:docMk/>
            <pc:sldMk cId="2740143765" sldId="435"/>
            <ac:grpSpMk id="306" creationId="{14267693-D26D-2E29-838C-932DBD7BAC87}"/>
          </ac:grpSpMkLst>
        </pc:grpChg>
        <pc:grpChg chg="del mod">
          <ac:chgData name="Tim Cook" userId="d1c7cfb340f2c7ab" providerId="LiveId" clId="{79928295-FF6A-4525-AB99-74A06BEA54C5}" dt="2023-03-13T00:42:50.955" v="2909"/>
          <ac:grpSpMkLst>
            <pc:docMk/>
            <pc:sldMk cId="2740143765" sldId="435"/>
            <ac:grpSpMk id="307" creationId="{6912A826-B0D3-35B9-8174-303A89E22888}"/>
          </ac:grpSpMkLst>
        </pc:grpChg>
        <pc:grpChg chg="del mod">
          <ac:chgData name="Tim Cook" userId="d1c7cfb340f2c7ab" providerId="LiveId" clId="{79928295-FF6A-4525-AB99-74A06BEA54C5}" dt="2023-03-13T00:42:51.795" v="2913"/>
          <ac:grpSpMkLst>
            <pc:docMk/>
            <pc:sldMk cId="2740143765" sldId="435"/>
            <ac:grpSpMk id="308" creationId="{F2314E98-E970-1659-E11D-18A4CA8DDCE6}"/>
          </ac:grpSpMkLst>
        </pc:grpChg>
        <pc:grpChg chg="del mod">
          <ac:chgData name="Tim Cook" userId="d1c7cfb340f2c7ab" providerId="LiveId" clId="{79928295-FF6A-4525-AB99-74A06BEA54C5}" dt="2023-03-13T00:44:36.808" v="3024"/>
          <ac:grpSpMkLst>
            <pc:docMk/>
            <pc:sldMk cId="2740143765" sldId="435"/>
            <ac:grpSpMk id="323" creationId="{14701670-6AA7-6CCE-86A2-8CD5F80C4EE1}"/>
          </ac:grpSpMkLst>
        </pc:grpChg>
        <pc:grpChg chg="del mod">
          <ac:chgData name="Tim Cook" userId="d1c7cfb340f2c7ab" providerId="LiveId" clId="{79928295-FF6A-4525-AB99-74A06BEA54C5}" dt="2023-03-13T00:44:36.808" v="3018"/>
          <ac:grpSpMkLst>
            <pc:docMk/>
            <pc:sldMk cId="2740143765" sldId="435"/>
            <ac:grpSpMk id="324" creationId="{35101172-1607-601C-400B-FF1AE6CFAB1F}"/>
          </ac:grpSpMkLst>
        </pc:grpChg>
        <pc:grpChg chg="mod">
          <ac:chgData name="Tim Cook" userId="d1c7cfb340f2c7ab" providerId="LiveId" clId="{79928295-FF6A-4525-AB99-74A06BEA54C5}" dt="2023-03-13T00:43:02.014" v="2936"/>
          <ac:grpSpMkLst>
            <pc:docMk/>
            <pc:sldMk cId="2740143765" sldId="435"/>
            <ac:grpSpMk id="325" creationId="{94E47136-D65B-7C51-4E2F-BC179C9705ED}"/>
          </ac:grpSpMkLst>
        </pc:grpChg>
        <pc:grpChg chg="mod">
          <ac:chgData name="Tim Cook" userId="d1c7cfb340f2c7ab" providerId="LiveId" clId="{79928295-FF6A-4525-AB99-74A06BEA54C5}" dt="2023-03-13T00:43:10.201" v="2943"/>
          <ac:grpSpMkLst>
            <pc:docMk/>
            <pc:sldMk cId="2740143765" sldId="435"/>
            <ac:grpSpMk id="332" creationId="{606CD8F6-667E-33EF-F5ED-1FCC16252FD5}"/>
          </ac:grpSpMkLst>
        </pc:grpChg>
        <pc:grpChg chg="del mod">
          <ac:chgData name="Tim Cook" userId="d1c7cfb340f2c7ab" providerId="LiveId" clId="{79928295-FF6A-4525-AB99-74A06BEA54C5}" dt="2023-03-13T00:43:16.509" v="2957"/>
          <ac:grpSpMkLst>
            <pc:docMk/>
            <pc:sldMk cId="2740143765" sldId="435"/>
            <ac:grpSpMk id="341" creationId="{CFCB70BE-8E26-B858-832C-2209AF292FCC}"/>
          </ac:grpSpMkLst>
        </pc:grpChg>
        <pc:grpChg chg="del mod">
          <ac:chgData name="Tim Cook" userId="d1c7cfb340f2c7ab" providerId="LiveId" clId="{79928295-FF6A-4525-AB99-74A06BEA54C5}" dt="2023-03-13T00:43:17.784" v="2959"/>
          <ac:grpSpMkLst>
            <pc:docMk/>
            <pc:sldMk cId="2740143765" sldId="435"/>
            <ac:grpSpMk id="342" creationId="{1154BF72-86D4-5516-51A6-FBD3D41A564A}"/>
          </ac:grpSpMkLst>
        </pc:grpChg>
        <pc:grpChg chg="mod">
          <ac:chgData name="Tim Cook" userId="d1c7cfb340f2c7ab" providerId="LiveId" clId="{79928295-FF6A-4525-AB99-74A06BEA54C5}" dt="2023-03-13T00:43:14.846" v="2952"/>
          <ac:grpSpMkLst>
            <pc:docMk/>
            <pc:sldMk cId="2740143765" sldId="435"/>
            <ac:grpSpMk id="343" creationId="{8E1E456D-1137-FFDF-12C2-5DF847879FD6}"/>
          </ac:grpSpMkLst>
        </pc:grpChg>
        <pc:grpChg chg="del mod">
          <ac:chgData name="Tim Cook" userId="d1c7cfb340f2c7ab" providerId="LiveId" clId="{79928295-FF6A-4525-AB99-74A06BEA54C5}" dt="2023-03-13T00:46:01.146" v="3171"/>
          <ac:grpSpMkLst>
            <pc:docMk/>
            <pc:sldMk cId="2740143765" sldId="435"/>
            <ac:grpSpMk id="352" creationId="{24CF6E9A-9389-F993-CCC2-9E8A6EE19068}"/>
          </ac:grpSpMkLst>
        </pc:grpChg>
        <pc:grpChg chg="mod">
          <ac:chgData name="Tim Cook" userId="d1c7cfb340f2c7ab" providerId="LiveId" clId="{79928295-FF6A-4525-AB99-74A06BEA54C5}" dt="2023-03-13T00:43:22.371" v="2969"/>
          <ac:grpSpMkLst>
            <pc:docMk/>
            <pc:sldMk cId="2740143765" sldId="435"/>
            <ac:grpSpMk id="353" creationId="{9622B4AC-C1C8-8EAE-0C61-A62D9914D610}"/>
          </ac:grpSpMkLst>
        </pc:grpChg>
        <pc:grpChg chg="mod">
          <ac:chgData name="Tim Cook" userId="d1c7cfb340f2c7ab" providerId="LiveId" clId="{79928295-FF6A-4525-AB99-74A06BEA54C5}" dt="2023-03-13T00:43:55.549" v="2975"/>
          <ac:grpSpMkLst>
            <pc:docMk/>
            <pc:sldMk cId="2740143765" sldId="435"/>
            <ac:grpSpMk id="359" creationId="{1DACE799-2A93-12D1-7D45-63071A0F1F28}"/>
          </ac:grpSpMkLst>
        </pc:grpChg>
        <pc:grpChg chg="mod">
          <ac:chgData name="Tim Cook" userId="d1c7cfb340f2c7ab" providerId="LiveId" clId="{79928295-FF6A-4525-AB99-74A06BEA54C5}" dt="2023-03-13T00:44:04.539" v="2985"/>
          <ac:grpSpMkLst>
            <pc:docMk/>
            <pc:sldMk cId="2740143765" sldId="435"/>
            <ac:grpSpMk id="369" creationId="{058136CB-D235-78B5-5F2C-0AE8BC247DA4}"/>
          </ac:grpSpMkLst>
        </pc:grpChg>
        <pc:grpChg chg="mod">
          <ac:chgData name="Tim Cook" userId="d1c7cfb340f2c7ab" providerId="LiveId" clId="{79928295-FF6A-4525-AB99-74A06BEA54C5}" dt="2023-03-13T00:44:09.459" v="2993"/>
          <ac:grpSpMkLst>
            <pc:docMk/>
            <pc:sldMk cId="2740143765" sldId="435"/>
            <ac:grpSpMk id="376" creationId="{FC2B7192-FADC-3051-F2E2-13E4F30D51B5}"/>
          </ac:grpSpMkLst>
        </pc:grpChg>
        <pc:grpChg chg="del mod">
          <ac:chgData name="Tim Cook" userId="d1c7cfb340f2c7ab" providerId="LiveId" clId="{79928295-FF6A-4525-AB99-74A06BEA54C5}" dt="2023-03-13T00:44:17.661" v="3003"/>
          <ac:grpSpMkLst>
            <pc:docMk/>
            <pc:sldMk cId="2740143765" sldId="435"/>
            <ac:grpSpMk id="382" creationId="{4211A905-F86A-1C4A-14DE-CD3207A4170E}"/>
          </ac:grpSpMkLst>
        </pc:grpChg>
        <pc:grpChg chg="del mod">
          <ac:chgData name="Tim Cook" userId="d1c7cfb340f2c7ab" providerId="LiveId" clId="{79928295-FF6A-4525-AB99-74A06BEA54C5}" dt="2023-03-13T00:45:29.296" v="3109"/>
          <ac:grpSpMkLst>
            <pc:docMk/>
            <pc:sldMk cId="2740143765" sldId="435"/>
            <ac:grpSpMk id="388" creationId="{360AFA95-DA80-80D0-9C0B-8C5FCF3804C9}"/>
          </ac:grpSpMkLst>
        </pc:grpChg>
        <pc:grpChg chg="del mod">
          <ac:chgData name="Tim Cook" userId="d1c7cfb340f2c7ab" providerId="LiveId" clId="{79928295-FF6A-4525-AB99-74A06BEA54C5}" dt="2023-03-13T00:45:30.211" v="3113"/>
          <ac:grpSpMkLst>
            <pc:docMk/>
            <pc:sldMk cId="2740143765" sldId="435"/>
            <ac:grpSpMk id="395" creationId="{A9FB150B-5722-C3FC-3832-3119E8FE76EE}"/>
          </ac:grpSpMkLst>
        </pc:grpChg>
        <pc:grpChg chg="mod">
          <ac:chgData name="Tim Cook" userId="d1c7cfb340f2c7ab" providerId="LiveId" clId="{79928295-FF6A-4525-AB99-74A06BEA54C5}" dt="2023-03-13T00:44:34.739" v="3017"/>
          <ac:grpSpMkLst>
            <pc:docMk/>
            <pc:sldMk cId="2740143765" sldId="435"/>
            <ac:grpSpMk id="396" creationId="{1196E45B-B995-3EF0-E989-C8CC9E379CC6}"/>
          </ac:grpSpMkLst>
        </pc:grpChg>
        <pc:grpChg chg="del mod">
          <ac:chgData name="Tim Cook" userId="d1c7cfb340f2c7ab" providerId="LiveId" clId="{79928295-FF6A-4525-AB99-74A06BEA54C5}" dt="2023-03-13T00:44:47.533" v="3039"/>
          <ac:grpSpMkLst>
            <pc:docMk/>
            <pc:sldMk cId="2740143765" sldId="435"/>
            <ac:grpSpMk id="406" creationId="{FB4219BA-5F9D-9BFA-C76A-784FFF3406B8}"/>
          </ac:grpSpMkLst>
        </pc:grpChg>
        <pc:grpChg chg="del mod">
          <ac:chgData name="Tim Cook" userId="d1c7cfb340f2c7ab" providerId="LiveId" clId="{79928295-FF6A-4525-AB99-74A06BEA54C5}" dt="2023-03-13T00:44:49.780" v="3050"/>
          <ac:grpSpMkLst>
            <pc:docMk/>
            <pc:sldMk cId="2740143765" sldId="435"/>
            <ac:grpSpMk id="407" creationId="{63BC0571-93F9-7ACC-FC37-B3A27A7BD418}"/>
          </ac:grpSpMkLst>
        </pc:grpChg>
        <pc:grpChg chg="del mod">
          <ac:chgData name="Tim Cook" userId="d1c7cfb340f2c7ab" providerId="LiveId" clId="{79928295-FF6A-4525-AB99-74A06BEA54C5}" dt="2023-03-13T00:44:48.145" v="3043"/>
          <ac:grpSpMkLst>
            <pc:docMk/>
            <pc:sldMk cId="2740143765" sldId="435"/>
            <ac:grpSpMk id="411" creationId="{FBA7068D-F05E-5D1B-D174-3101F53D064D}"/>
          </ac:grpSpMkLst>
        </pc:grpChg>
        <pc:grpChg chg="mod">
          <ac:chgData name="Tim Cook" userId="d1c7cfb340f2c7ab" providerId="LiveId" clId="{79928295-FF6A-4525-AB99-74A06BEA54C5}" dt="2023-03-13T00:44:58.225" v="3057"/>
          <ac:grpSpMkLst>
            <pc:docMk/>
            <pc:sldMk cId="2740143765" sldId="435"/>
            <ac:grpSpMk id="417" creationId="{AA45647C-161E-2F22-C87B-BA7B19FD3CC1}"/>
          </ac:grpSpMkLst>
        </pc:grpChg>
        <pc:grpChg chg="mod">
          <ac:chgData name="Tim Cook" userId="d1c7cfb340f2c7ab" providerId="LiveId" clId="{79928295-FF6A-4525-AB99-74A06BEA54C5}" dt="2023-03-13T00:45:00.306" v="3061"/>
          <ac:grpSpMkLst>
            <pc:docMk/>
            <pc:sldMk cId="2740143765" sldId="435"/>
            <ac:grpSpMk id="421" creationId="{15E91972-F31A-7BD0-2FB1-49A837284119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6" creationId="{9765A8C4-A82D-5C48-8B42-63AF4CE8B65B}"/>
          </ac:grpSpMkLst>
        </pc:grpChg>
        <pc:grpChg chg="del mod">
          <ac:chgData name="Tim Cook" userId="d1c7cfb340f2c7ab" providerId="LiveId" clId="{79928295-FF6A-4525-AB99-74A06BEA54C5}" dt="2023-03-13T00:45:58.665" v="3165"/>
          <ac:grpSpMkLst>
            <pc:docMk/>
            <pc:sldMk cId="2740143765" sldId="435"/>
            <ac:grpSpMk id="447" creationId="{2E730EF4-11A1-070C-C0C7-A649DC1B6C51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8" creationId="{2A07A7AE-5753-77B7-4BF7-D09B149A053E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49" creationId="{F44F028E-3C01-AC56-B8E7-A28BC08873B0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0" creationId="{362BF297-5D37-0419-E5BC-92CD0DD29618}"/>
          </ac:grpSpMkLst>
        </pc:grpChg>
        <pc:grpChg chg="mod">
          <ac:chgData name="Tim Cook" userId="d1c7cfb340f2c7ab" providerId="LiveId" clId="{79928295-FF6A-4525-AB99-74A06BEA54C5}" dt="2023-03-13T00:45:19.428" v="3090"/>
          <ac:grpSpMkLst>
            <pc:docMk/>
            <pc:sldMk cId="2740143765" sldId="435"/>
            <ac:grpSpMk id="451" creationId="{DFF1B772-94B1-F8F8-A8BC-AFACD799D786}"/>
          </ac:grpSpMkLst>
        </pc:grpChg>
        <pc:grpChg chg="mod">
          <ac:chgData name="Tim Cook" userId="d1c7cfb340f2c7ab" providerId="LiveId" clId="{79928295-FF6A-4525-AB99-74A06BEA54C5}" dt="2023-03-13T00:45:23.691" v="3098"/>
          <ac:grpSpMkLst>
            <pc:docMk/>
            <pc:sldMk cId="2740143765" sldId="435"/>
            <ac:grpSpMk id="459" creationId="{57478900-9EF1-6F75-8450-B0FFC81BE72A}"/>
          </ac:grpSpMkLst>
        </pc:grpChg>
        <pc:grpChg chg="mod">
          <ac:chgData name="Tim Cook" userId="d1c7cfb340f2c7ab" providerId="LiveId" clId="{79928295-FF6A-4525-AB99-74A06BEA54C5}" dt="2023-03-13T00:45:26.445" v="3105"/>
          <ac:grpSpMkLst>
            <pc:docMk/>
            <pc:sldMk cId="2740143765" sldId="435"/>
            <ac:grpSpMk id="466" creationId="{FB28CBA7-2061-4B63-BA20-63F5AC03D3E5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0" creationId="{1669D9EC-230F-E0DF-2C3B-6D4C8FA51424}"/>
          </ac:grpSpMkLst>
        </pc:grpChg>
        <pc:grpChg chg="mod">
          <ac:chgData name="Tim Cook" userId="d1c7cfb340f2c7ab" providerId="LiveId" clId="{79928295-FF6A-4525-AB99-74A06BEA54C5}" dt="2023-03-13T00:45:36.335" v="3128"/>
          <ac:grpSpMkLst>
            <pc:docMk/>
            <pc:sldMk cId="2740143765" sldId="435"/>
            <ac:grpSpMk id="481" creationId="{DB498900-B1CA-9088-DFDE-B22EBEDF492A}"/>
          </ac:grpSpMkLst>
        </pc:grpChg>
        <pc:grpChg chg="mod">
          <ac:chgData name="Tim Cook" userId="d1c7cfb340f2c7ab" providerId="LiveId" clId="{79928295-FF6A-4525-AB99-74A06BEA54C5}" dt="2023-03-13T00:45:38.231" v="3132"/>
          <ac:grpSpMkLst>
            <pc:docMk/>
            <pc:sldMk cId="2740143765" sldId="435"/>
            <ac:grpSpMk id="485" creationId="{21144660-0518-D15C-5099-D7A6E397C4F7}"/>
          </ac:grpSpMkLst>
        </pc:grpChg>
        <pc:grpChg chg="mod">
          <ac:chgData name="Tim Cook" userId="d1c7cfb340f2c7ab" providerId="LiveId" clId="{79928295-FF6A-4525-AB99-74A06BEA54C5}" dt="2023-03-13T00:45:40.200" v="3136"/>
          <ac:grpSpMkLst>
            <pc:docMk/>
            <pc:sldMk cId="2740143765" sldId="435"/>
            <ac:grpSpMk id="489" creationId="{B80EC199-BFA8-9117-8441-EF31D139A911}"/>
          </ac:grpSpMkLst>
        </pc:grpChg>
        <pc:grpChg chg="mod">
          <ac:chgData name="Tim Cook" userId="d1c7cfb340f2c7ab" providerId="LiveId" clId="{79928295-FF6A-4525-AB99-74A06BEA54C5}" dt="2023-03-13T00:45:45.913" v="3141"/>
          <ac:grpSpMkLst>
            <pc:docMk/>
            <pc:sldMk cId="2740143765" sldId="435"/>
            <ac:grpSpMk id="494" creationId="{C9155254-7A6F-1545-E38A-4452399F85AF}"/>
          </ac:grpSpMkLst>
        </pc:grpChg>
        <pc:grpChg chg="del mod">
          <ac:chgData name="Tim Cook" userId="d1c7cfb340f2c7ab" providerId="LiveId" clId="{79928295-FF6A-4525-AB99-74A06BEA54C5}" dt="2023-03-13T00:45:49.827" v="3149"/>
          <ac:grpSpMkLst>
            <pc:docMk/>
            <pc:sldMk cId="2740143765" sldId="435"/>
            <ac:grpSpMk id="499" creationId="{4BFCE31C-BAC5-C918-A119-B58BBC294653}"/>
          </ac:grpSpMkLst>
        </pc:grpChg>
        <pc:grpChg chg="mod">
          <ac:chgData name="Tim Cook" userId="d1c7cfb340f2c7ab" providerId="LiveId" clId="{79928295-FF6A-4525-AB99-74A06BEA54C5}" dt="2023-03-13T00:45:52.518" v="3154"/>
          <ac:grpSpMkLst>
            <pc:docMk/>
            <pc:sldMk cId="2740143765" sldId="435"/>
            <ac:grpSpMk id="503" creationId="{A5A20AB4-0A45-E124-5DEE-AA8878CF92A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09" creationId="{5FC7D74E-4724-7E72-8A9A-B550279798C2}"/>
          </ac:grpSpMkLst>
        </pc:grpChg>
        <pc:grpChg chg="mod">
          <ac:chgData name="Tim Cook" userId="d1c7cfb340f2c7ab" providerId="LiveId" clId="{79928295-FF6A-4525-AB99-74A06BEA54C5}" dt="2023-03-13T00:45:55.402" v="3160"/>
          <ac:grpSpMkLst>
            <pc:docMk/>
            <pc:sldMk cId="2740143765" sldId="435"/>
            <ac:grpSpMk id="510" creationId="{EF064E3A-373F-283B-EAD1-A3F69EDED26E}"/>
          </ac:grpSpMkLst>
        </pc:grpChg>
        <pc:grpChg chg="mod">
          <ac:chgData name="Tim Cook" userId="d1c7cfb340f2c7ab" providerId="LiveId" clId="{79928295-FF6A-4525-AB99-74A06BEA54C5}" dt="2023-03-13T00:46:06.430" v="3179"/>
          <ac:grpSpMkLst>
            <pc:docMk/>
            <pc:sldMk cId="2740143765" sldId="435"/>
            <ac:grpSpMk id="517" creationId="{EA1D2FD9-EBC3-4352-E2FC-62049D204A45}"/>
          </ac:grpSpMkLst>
        </pc:grpChg>
        <pc:grpChg chg="mod">
          <ac:chgData name="Tim Cook" userId="d1c7cfb340f2c7ab" providerId="LiveId" clId="{79928295-FF6A-4525-AB99-74A06BEA54C5}" dt="2023-03-13T00:46:09.455" v="3184"/>
          <ac:grpSpMkLst>
            <pc:docMk/>
            <pc:sldMk cId="2740143765" sldId="435"/>
            <ac:grpSpMk id="522" creationId="{F66ED8F4-E137-72B2-37D5-872356624E1A}"/>
          </ac:grpSpMkLst>
        </pc:grpChg>
        <pc:inkChg chg="add del mod">
          <ac:chgData name="Tim Cook" userId="d1c7cfb340f2c7ab" providerId="LiveId" clId="{79928295-FF6A-4525-AB99-74A06BEA54C5}" dt="2023-03-12T23:24:37.045" v="870"/>
          <ac:inkMkLst>
            <pc:docMk/>
            <pc:sldMk cId="2740143765" sldId="435"/>
            <ac:inkMk id="3" creationId="{D5E1A324-DBCD-F60D-7646-9F3DF7D775E4}"/>
          </ac:inkMkLst>
        </pc:inkChg>
        <pc:inkChg chg="add">
          <ac:chgData name="Tim Cook" userId="d1c7cfb340f2c7ab" providerId="LiveId" clId="{79928295-FF6A-4525-AB99-74A06BEA54C5}" dt="2023-03-13T00:51:51.379" v="3359" actId="9405"/>
          <ac:inkMkLst>
            <pc:docMk/>
            <pc:sldMk cId="2740143765" sldId="435"/>
            <ac:inkMk id="3" creationId="{F49F3B4F-4B32-5CCD-E83A-1E9EAF1418EF}"/>
          </ac:inkMkLst>
        </pc:inkChg>
        <pc:inkChg chg="add del mod">
          <ac:chgData name="Tim Cook" userId="d1c7cfb340f2c7ab" providerId="LiveId" clId="{79928295-FF6A-4525-AB99-74A06BEA54C5}" dt="2023-03-12T23:24:37.045" v="872"/>
          <ac:inkMkLst>
            <pc:docMk/>
            <pc:sldMk cId="2740143765" sldId="435"/>
            <ac:inkMk id="4" creationId="{A0E624EF-E873-A9E9-A145-47CBE330B8F5}"/>
          </ac:inkMkLst>
        </pc:inkChg>
        <pc:inkChg chg="add del mod">
          <ac:chgData name="Tim Cook" userId="d1c7cfb340f2c7ab" providerId="LiveId" clId="{79928295-FF6A-4525-AB99-74A06BEA54C5}" dt="2023-03-12T23:24:33.443" v="864"/>
          <ac:inkMkLst>
            <pc:docMk/>
            <pc:sldMk cId="2740143765" sldId="435"/>
            <ac:inkMk id="5" creationId="{ED2E964F-20E6-769C-601A-B3AC1B6F02A0}"/>
          </ac:inkMkLst>
        </pc:inkChg>
        <pc:inkChg chg="add del mod">
          <ac:chgData name="Tim Cook" userId="d1c7cfb340f2c7ab" providerId="LiveId" clId="{79928295-FF6A-4525-AB99-74A06BEA54C5}" dt="2023-03-12T23:24:33.443" v="863"/>
          <ac:inkMkLst>
            <pc:docMk/>
            <pc:sldMk cId="2740143765" sldId="435"/>
            <ac:inkMk id="6" creationId="{FF5820BA-083A-9CD6-7FAF-7334FD1AD12B}"/>
          </ac:inkMkLst>
        </pc:inkChg>
        <pc:inkChg chg="add del mod">
          <ac:chgData name="Tim Cook" userId="d1c7cfb340f2c7ab" providerId="LiveId" clId="{79928295-FF6A-4525-AB99-74A06BEA54C5}" dt="2023-03-12T23:24:33.443" v="862"/>
          <ac:inkMkLst>
            <pc:docMk/>
            <pc:sldMk cId="2740143765" sldId="435"/>
            <ac:inkMk id="7" creationId="{D145FCDE-76D3-C19C-62FE-D4253FAB8BAA}"/>
          </ac:inkMkLst>
        </pc:inkChg>
        <pc:inkChg chg="add del mod">
          <ac:chgData name="Tim Cook" userId="d1c7cfb340f2c7ab" providerId="LiveId" clId="{79928295-FF6A-4525-AB99-74A06BEA54C5}" dt="2023-03-12T23:24:33.443" v="861"/>
          <ac:inkMkLst>
            <pc:docMk/>
            <pc:sldMk cId="2740143765" sldId="435"/>
            <ac:inkMk id="8" creationId="{F79ABC8B-72B8-0757-2720-7B971BB31976}"/>
          </ac:inkMkLst>
        </pc:inkChg>
        <pc:inkChg chg="add del mod">
          <ac:chgData name="Tim Cook" userId="d1c7cfb340f2c7ab" providerId="LiveId" clId="{79928295-FF6A-4525-AB99-74A06BEA54C5}" dt="2023-03-12T23:24:33.443" v="860"/>
          <ac:inkMkLst>
            <pc:docMk/>
            <pc:sldMk cId="2740143765" sldId="435"/>
            <ac:inkMk id="9" creationId="{184403D6-7697-01C2-93E9-F295D61214EB}"/>
          </ac:inkMkLst>
        </pc:inkChg>
        <pc:inkChg chg="add del mod">
          <ac:chgData name="Tim Cook" userId="d1c7cfb340f2c7ab" providerId="LiveId" clId="{79928295-FF6A-4525-AB99-74A06BEA54C5}" dt="2023-03-12T23:24:31.281" v="859"/>
          <ac:inkMkLst>
            <pc:docMk/>
            <pc:sldMk cId="2740143765" sldId="435"/>
            <ac:inkMk id="10" creationId="{7E06174B-A9DF-9F7B-061B-B9A5B8821DDC}"/>
          </ac:inkMkLst>
        </pc:inkChg>
        <pc:inkChg chg="add del mod">
          <ac:chgData name="Tim Cook" userId="d1c7cfb340f2c7ab" providerId="LiveId" clId="{79928295-FF6A-4525-AB99-74A06BEA54C5}" dt="2023-03-12T23:24:37.045" v="871"/>
          <ac:inkMkLst>
            <pc:docMk/>
            <pc:sldMk cId="2740143765" sldId="435"/>
            <ac:inkMk id="13" creationId="{3EC152F4-6BAE-A583-2E0E-5E7881EB1FC1}"/>
          </ac:inkMkLst>
        </pc:inkChg>
        <pc:inkChg chg="add del mod">
          <ac:chgData name="Tim Cook" userId="d1c7cfb340f2c7ab" providerId="LiveId" clId="{79928295-FF6A-4525-AB99-74A06BEA54C5}" dt="2023-03-12T23:24:37.045" v="873"/>
          <ac:inkMkLst>
            <pc:docMk/>
            <pc:sldMk cId="2740143765" sldId="435"/>
            <ac:inkMk id="14" creationId="{97BC60A3-4A73-F74A-0375-7A030B040F96}"/>
          </ac:inkMkLst>
        </pc:inkChg>
        <pc:inkChg chg="add del mod">
          <ac:chgData name="Tim Cook" userId="d1c7cfb340f2c7ab" providerId="LiveId" clId="{79928295-FF6A-4525-AB99-74A06BEA54C5}" dt="2023-03-12T23:24:37.045" v="869"/>
          <ac:inkMkLst>
            <pc:docMk/>
            <pc:sldMk cId="2740143765" sldId="435"/>
            <ac:inkMk id="15" creationId="{30626325-6D05-49D3-A1DD-39874C87FC43}"/>
          </ac:inkMkLst>
        </pc:inkChg>
        <pc:inkChg chg="add del mod">
          <ac:chgData name="Tim Cook" userId="d1c7cfb340f2c7ab" providerId="LiveId" clId="{79928295-FF6A-4525-AB99-74A06BEA54C5}" dt="2023-03-13T00:34:37.740" v="2608"/>
          <ac:inkMkLst>
            <pc:docMk/>
            <pc:sldMk cId="2740143765" sldId="435"/>
            <ac:inkMk id="17" creationId="{7C0BD370-817A-5D58-BF8E-36C026EC91CD}"/>
          </ac:inkMkLst>
        </pc:inkChg>
        <pc:inkChg chg="add del mod">
          <ac:chgData name="Tim Cook" userId="d1c7cfb340f2c7ab" providerId="LiveId" clId="{79928295-FF6A-4525-AB99-74A06BEA54C5}" dt="2023-03-13T00:34:37.740" v="2605"/>
          <ac:inkMkLst>
            <pc:docMk/>
            <pc:sldMk cId="2740143765" sldId="435"/>
            <ac:inkMk id="18" creationId="{EBE066A4-DE27-64CE-EBE5-0D248D988117}"/>
          </ac:inkMkLst>
        </pc:inkChg>
        <pc:inkChg chg="add del mod">
          <ac:chgData name="Tim Cook" userId="d1c7cfb340f2c7ab" providerId="LiveId" clId="{79928295-FF6A-4525-AB99-74A06BEA54C5}" dt="2023-03-13T00:34:37.740" v="2609"/>
          <ac:inkMkLst>
            <pc:docMk/>
            <pc:sldMk cId="2740143765" sldId="435"/>
            <ac:inkMk id="19" creationId="{B3B20EE2-980A-E55D-2B6E-C163EB28EA52}"/>
          </ac:inkMkLst>
        </pc:inkChg>
        <pc:inkChg chg="add del mod">
          <ac:chgData name="Tim Cook" userId="d1c7cfb340f2c7ab" providerId="LiveId" clId="{79928295-FF6A-4525-AB99-74A06BEA54C5}" dt="2023-03-13T00:34:37.740" v="2604"/>
          <ac:inkMkLst>
            <pc:docMk/>
            <pc:sldMk cId="2740143765" sldId="435"/>
            <ac:inkMk id="20" creationId="{056D04AD-ADBB-F2A2-CCF0-EDDC5EAC4C0B}"/>
          </ac:inkMkLst>
        </pc:inkChg>
        <pc:inkChg chg="add del mod">
          <ac:chgData name="Tim Cook" userId="d1c7cfb340f2c7ab" providerId="LiveId" clId="{79928295-FF6A-4525-AB99-74A06BEA54C5}" dt="2023-03-13T00:34:37.740" v="2606"/>
          <ac:inkMkLst>
            <pc:docMk/>
            <pc:sldMk cId="2740143765" sldId="435"/>
            <ac:inkMk id="21" creationId="{DC2A2C59-BFAF-CC7A-B69B-FE2C6193B08D}"/>
          </ac:inkMkLst>
        </pc:inkChg>
        <pc:inkChg chg="add del mod">
          <ac:chgData name="Tim Cook" userId="d1c7cfb340f2c7ab" providerId="LiveId" clId="{79928295-FF6A-4525-AB99-74A06BEA54C5}" dt="2023-03-13T00:34:37.740" v="2607"/>
          <ac:inkMkLst>
            <pc:docMk/>
            <pc:sldMk cId="2740143765" sldId="435"/>
            <ac:inkMk id="22" creationId="{C3844292-A1E4-B74F-83E4-65FABF808BC5}"/>
          </ac:inkMkLst>
        </pc:inkChg>
        <pc:inkChg chg="add del mod">
          <ac:chgData name="Tim Cook" userId="d1c7cfb340f2c7ab" providerId="LiveId" clId="{79928295-FF6A-4525-AB99-74A06BEA54C5}" dt="2023-03-13T00:34:11.728" v="2556"/>
          <ac:inkMkLst>
            <pc:docMk/>
            <pc:sldMk cId="2740143765" sldId="435"/>
            <ac:inkMk id="24" creationId="{74DF4653-B932-4176-A870-BA08C6E1DB1E}"/>
          </ac:inkMkLst>
        </pc:inkChg>
        <pc:inkChg chg="add del mod">
          <ac:chgData name="Tim Cook" userId="d1c7cfb340f2c7ab" providerId="LiveId" clId="{79928295-FF6A-4525-AB99-74A06BEA54C5}" dt="2023-03-13T00:34:11.728" v="2558"/>
          <ac:inkMkLst>
            <pc:docMk/>
            <pc:sldMk cId="2740143765" sldId="435"/>
            <ac:inkMk id="25" creationId="{6D5991D1-07BA-29ED-4E3B-EE253A9ADC3B}"/>
          </ac:inkMkLst>
        </pc:inkChg>
        <pc:inkChg chg="add del mod">
          <ac:chgData name="Tim Cook" userId="d1c7cfb340f2c7ab" providerId="LiveId" clId="{79928295-FF6A-4525-AB99-74A06BEA54C5}" dt="2023-03-13T00:34:11.728" v="2557"/>
          <ac:inkMkLst>
            <pc:docMk/>
            <pc:sldMk cId="2740143765" sldId="435"/>
            <ac:inkMk id="26" creationId="{679EAB55-48AF-BE46-61DF-9647D0388749}"/>
          </ac:inkMkLst>
        </pc:inkChg>
        <pc:inkChg chg="add del mod">
          <ac:chgData name="Tim Cook" userId="d1c7cfb340f2c7ab" providerId="LiveId" clId="{79928295-FF6A-4525-AB99-74A06BEA54C5}" dt="2023-03-13T00:34:11.728" v="2554"/>
          <ac:inkMkLst>
            <pc:docMk/>
            <pc:sldMk cId="2740143765" sldId="435"/>
            <ac:inkMk id="27" creationId="{789CF849-3F68-436F-90DD-00381748C10E}"/>
          </ac:inkMkLst>
        </pc:inkChg>
        <pc:inkChg chg="add del mod">
          <ac:chgData name="Tim Cook" userId="d1c7cfb340f2c7ab" providerId="LiveId" clId="{79928295-FF6A-4525-AB99-74A06BEA54C5}" dt="2023-03-13T00:34:11.728" v="2555"/>
          <ac:inkMkLst>
            <pc:docMk/>
            <pc:sldMk cId="2740143765" sldId="435"/>
            <ac:inkMk id="28" creationId="{13FCED5A-391B-4EA4-3EB1-67544CFF3341}"/>
          </ac:inkMkLst>
        </pc:inkChg>
        <pc:inkChg chg="add del mod">
          <ac:chgData name="Tim Cook" userId="d1c7cfb340f2c7ab" providerId="LiveId" clId="{79928295-FF6A-4525-AB99-74A06BEA54C5}" dt="2023-03-13T00:41:02.201" v="2851"/>
          <ac:inkMkLst>
            <pc:docMk/>
            <pc:sldMk cId="2740143765" sldId="435"/>
            <ac:inkMk id="30" creationId="{848F13F6-5EE5-17A1-1245-16135A475CC2}"/>
          </ac:inkMkLst>
        </pc:inkChg>
        <pc:inkChg chg="add del mod">
          <ac:chgData name="Tim Cook" userId="d1c7cfb340f2c7ab" providerId="LiveId" clId="{79928295-FF6A-4525-AB99-74A06BEA54C5}" dt="2023-03-13T00:41:02.185" v="2811"/>
          <ac:inkMkLst>
            <pc:docMk/>
            <pc:sldMk cId="2740143765" sldId="435"/>
            <ac:inkMk id="31" creationId="{25295C22-CA2F-CA9F-4C16-D38F9469C453}"/>
          </ac:inkMkLst>
        </pc:inkChg>
        <pc:inkChg chg="add del mod">
          <ac:chgData name="Tim Cook" userId="d1c7cfb340f2c7ab" providerId="LiveId" clId="{79928295-FF6A-4525-AB99-74A06BEA54C5}" dt="2023-03-13T00:41:02.201" v="2840"/>
          <ac:inkMkLst>
            <pc:docMk/>
            <pc:sldMk cId="2740143765" sldId="435"/>
            <ac:inkMk id="32" creationId="{07B16257-DCDA-5F5F-BA95-1A870F293D8C}"/>
          </ac:inkMkLst>
        </pc:inkChg>
        <pc:inkChg chg="add del mod">
          <ac:chgData name="Tim Cook" userId="d1c7cfb340f2c7ab" providerId="LiveId" clId="{79928295-FF6A-4525-AB99-74A06BEA54C5}" dt="2023-03-13T00:41:02.201" v="2837"/>
          <ac:inkMkLst>
            <pc:docMk/>
            <pc:sldMk cId="2740143765" sldId="435"/>
            <ac:inkMk id="33" creationId="{A8F1E93D-DDE0-2A63-DF96-63CA5C21EB90}"/>
          </ac:inkMkLst>
        </pc:inkChg>
        <pc:inkChg chg="add del mod">
          <ac:chgData name="Tim Cook" userId="d1c7cfb340f2c7ab" providerId="LiveId" clId="{79928295-FF6A-4525-AB99-74A06BEA54C5}" dt="2023-03-13T00:41:02.185" v="2830"/>
          <ac:inkMkLst>
            <pc:docMk/>
            <pc:sldMk cId="2740143765" sldId="435"/>
            <ac:inkMk id="34" creationId="{AB9D7593-6E23-6687-FA64-9723DE6CFF3F}"/>
          </ac:inkMkLst>
        </pc:inkChg>
        <pc:inkChg chg="add del mod">
          <ac:chgData name="Tim Cook" userId="d1c7cfb340f2c7ab" providerId="LiveId" clId="{79928295-FF6A-4525-AB99-74A06BEA54C5}" dt="2023-03-13T00:41:02.201" v="2843"/>
          <ac:inkMkLst>
            <pc:docMk/>
            <pc:sldMk cId="2740143765" sldId="435"/>
            <ac:inkMk id="35" creationId="{F9B388EF-3E9F-57F7-B95A-2F32BB85083A}"/>
          </ac:inkMkLst>
        </pc:inkChg>
        <pc:inkChg chg="add del mod">
          <ac:chgData name="Tim Cook" userId="d1c7cfb340f2c7ab" providerId="LiveId" clId="{79928295-FF6A-4525-AB99-74A06BEA54C5}" dt="2023-03-13T00:41:02.201" v="2834"/>
          <ac:inkMkLst>
            <pc:docMk/>
            <pc:sldMk cId="2740143765" sldId="435"/>
            <ac:inkMk id="36" creationId="{473D9A5A-1929-B099-8799-693571E9DDB1}"/>
          </ac:inkMkLst>
        </pc:inkChg>
        <pc:inkChg chg="add del mod">
          <ac:chgData name="Tim Cook" userId="d1c7cfb340f2c7ab" providerId="LiveId" clId="{79928295-FF6A-4525-AB99-74A06BEA54C5}" dt="2023-03-13T00:41:02.185" v="2819"/>
          <ac:inkMkLst>
            <pc:docMk/>
            <pc:sldMk cId="2740143765" sldId="435"/>
            <ac:inkMk id="37" creationId="{07785539-235D-AA73-65BF-89FB4C702625}"/>
          </ac:inkMkLst>
        </pc:inkChg>
        <pc:inkChg chg="add del">
          <ac:chgData name="Tim Cook" userId="d1c7cfb340f2c7ab" providerId="LiveId" clId="{79928295-FF6A-4525-AB99-74A06BEA54C5}" dt="2023-03-13T00:41:02.201" v="2849"/>
          <ac:inkMkLst>
            <pc:docMk/>
            <pc:sldMk cId="2740143765" sldId="435"/>
            <ac:inkMk id="38" creationId="{6807FB59-8A50-27EA-DC45-831C3EE5FADD}"/>
          </ac:inkMkLst>
        </pc:inkChg>
        <pc:inkChg chg="add del">
          <ac:chgData name="Tim Cook" userId="d1c7cfb340f2c7ab" providerId="LiveId" clId="{79928295-FF6A-4525-AB99-74A06BEA54C5}" dt="2023-03-13T00:41:02.201" v="2844"/>
          <ac:inkMkLst>
            <pc:docMk/>
            <pc:sldMk cId="2740143765" sldId="435"/>
            <ac:inkMk id="39" creationId="{8D6A5A7B-F9F7-9F5A-318A-BC4C64A49279}"/>
          </ac:inkMkLst>
        </pc:inkChg>
        <pc:inkChg chg="add del mod">
          <ac:chgData name="Tim Cook" userId="d1c7cfb340f2c7ab" providerId="LiveId" clId="{79928295-FF6A-4525-AB99-74A06BEA54C5}" dt="2023-03-13T00:41:02.185" v="2818"/>
          <ac:inkMkLst>
            <pc:docMk/>
            <pc:sldMk cId="2740143765" sldId="435"/>
            <ac:inkMk id="40" creationId="{3360E51F-C338-5D52-C8E2-C90F4DE2A676}"/>
          </ac:inkMkLst>
        </pc:inkChg>
        <pc:inkChg chg="add del mod">
          <ac:chgData name="Tim Cook" userId="d1c7cfb340f2c7ab" providerId="LiveId" clId="{79928295-FF6A-4525-AB99-74A06BEA54C5}" dt="2023-03-13T00:41:02.185" v="2829"/>
          <ac:inkMkLst>
            <pc:docMk/>
            <pc:sldMk cId="2740143765" sldId="435"/>
            <ac:inkMk id="41" creationId="{523211F6-7726-A1A0-5EDD-F5768C3DADFA}"/>
          </ac:inkMkLst>
        </pc:inkChg>
        <pc:inkChg chg="add del mod">
          <ac:chgData name="Tim Cook" userId="d1c7cfb340f2c7ab" providerId="LiveId" clId="{79928295-FF6A-4525-AB99-74A06BEA54C5}" dt="2023-03-13T00:41:02.201" v="2835"/>
          <ac:inkMkLst>
            <pc:docMk/>
            <pc:sldMk cId="2740143765" sldId="435"/>
            <ac:inkMk id="42" creationId="{B389C2A1-410F-D1CA-2CCC-94333CAC6722}"/>
          </ac:inkMkLst>
        </pc:inkChg>
        <pc:inkChg chg="add del mod">
          <ac:chgData name="Tim Cook" userId="d1c7cfb340f2c7ab" providerId="LiveId" clId="{79928295-FF6A-4525-AB99-74A06BEA54C5}" dt="2023-03-13T00:41:02.185" v="2824"/>
          <ac:inkMkLst>
            <pc:docMk/>
            <pc:sldMk cId="2740143765" sldId="435"/>
            <ac:inkMk id="43" creationId="{6B6DB162-7257-A43C-1649-0074D76A4B7C}"/>
          </ac:inkMkLst>
        </pc:inkChg>
        <pc:inkChg chg="add del mod">
          <ac:chgData name="Tim Cook" userId="d1c7cfb340f2c7ab" providerId="LiveId" clId="{79928295-FF6A-4525-AB99-74A06BEA54C5}" dt="2023-03-13T00:41:02.185" v="2813"/>
          <ac:inkMkLst>
            <pc:docMk/>
            <pc:sldMk cId="2740143765" sldId="435"/>
            <ac:inkMk id="44" creationId="{124611FC-F78F-ECA0-CC4F-6E4706C71070}"/>
          </ac:inkMkLst>
        </pc:inkChg>
        <pc:inkChg chg="add del mod">
          <ac:chgData name="Tim Cook" userId="d1c7cfb340f2c7ab" providerId="LiveId" clId="{79928295-FF6A-4525-AB99-74A06BEA54C5}" dt="2023-03-13T00:41:02.201" v="2846"/>
          <ac:inkMkLst>
            <pc:docMk/>
            <pc:sldMk cId="2740143765" sldId="435"/>
            <ac:inkMk id="45" creationId="{70598AA1-6622-1E4E-7CA2-40CF36075AD1}"/>
          </ac:inkMkLst>
        </pc:inkChg>
        <pc:inkChg chg="add del mod">
          <ac:chgData name="Tim Cook" userId="d1c7cfb340f2c7ab" providerId="LiveId" clId="{79928295-FF6A-4525-AB99-74A06BEA54C5}" dt="2023-03-13T00:41:02.185" v="2826"/>
          <ac:inkMkLst>
            <pc:docMk/>
            <pc:sldMk cId="2740143765" sldId="435"/>
            <ac:inkMk id="46" creationId="{E11A2BB9-B52E-7510-DD0E-64225E9528B9}"/>
          </ac:inkMkLst>
        </pc:inkChg>
        <pc:inkChg chg="add del">
          <ac:chgData name="Tim Cook" userId="d1c7cfb340f2c7ab" providerId="LiveId" clId="{79928295-FF6A-4525-AB99-74A06BEA54C5}" dt="2023-03-13T00:41:02.185" v="2822"/>
          <ac:inkMkLst>
            <pc:docMk/>
            <pc:sldMk cId="2740143765" sldId="435"/>
            <ac:inkMk id="47" creationId="{98BF1CBB-0D8D-73FC-542C-FC950C4B2C88}"/>
          </ac:inkMkLst>
        </pc:inkChg>
        <pc:inkChg chg="add del mod">
          <ac:chgData name="Tim Cook" userId="d1c7cfb340f2c7ab" providerId="LiveId" clId="{79928295-FF6A-4525-AB99-74A06BEA54C5}" dt="2023-03-13T00:41:02.201" v="2838"/>
          <ac:inkMkLst>
            <pc:docMk/>
            <pc:sldMk cId="2740143765" sldId="435"/>
            <ac:inkMk id="48" creationId="{7CDA9919-3744-954E-D271-8C2A81EA6498}"/>
          </ac:inkMkLst>
        </pc:inkChg>
        <pc:inkChg chg="add del mod">
          <ac:chgData name="Tim Cook" userId="d1c7cfb340f2c7ab" providerId="LiveId" clId="{79928295-FF6A-4525-AB99-74A06BEA54C5}" dt="2023-03-13T00:41:02.201" v="2839"/>
          <ac:inkMkLst>
            <pc:docMk/>
            <pc:sldMk cId="2740143765" sldId="435"/>
            <ac:inkMk id="49" creationId="{DE273F51-FF35-A653-B3AE-405A19BC12DB}"/>
          </ac:inkMkLst>
        </pc:inkChg>
        <pc:inkChg chg="add del mod">
          <ac:chgData name="Tim Cook" userId="d1c7cfb340f2c7ab" providerId="LiveId" clId="{79928295-FF6A-4525-AB99-74A06BEA54C5}" dt="2023-03-13T00:41:02.185" v="2831"/>
          <ac:inkMkLst>
            <pc:docMk/>
            <pc:sldMk cId="2740143765" sldId="435"/>
            <ac:inkMk id="50" creationId="{6B7932DB-3225-AFD6-B52F-D032513D3AEF}"/>
          </ac:inkMkLst>
        </pc:inkChg>
        <pc:inkChg chg="add del mod">
          <ac:chgData name="Tim Cook" userId="d1c7cfb340f2c7ab" providerId="LiveId" clId="{79928295-FF6A-4525-AB99-74A06BEA54C5}" dt="2023-03-13T00:41:02.185" v="2812"/>
          <ac:inkMkLst>
            <pc:docMk/>
            <pc:sldMk cId="2740143765" sldId="435"/>
            <ac:inkMk id="51" creationId="{FD26CA1B-A3D9-0375-28D8-EB3771829FC8}"/>
          </ac:inkMkLst>
        </pc:inkChg>
        <pc:inkChg chg="add del mod">
          <ac:chgData name="Tim Cook" userId="d1c7cfb340f2c7ab" providerId="LiveId" clId="{79928295-FF6A-4525-AB99-74A06BEA54C5}" dt="2023-03-13T00:41:02.201" v="2850"/>
          <ac:inkMkLst>
            <pc:docMk/>
            <pc:sldMk cId="2740143765" sldId="435"/>
            <ac:inkMk id="52" creationId="{3708173A-269A-4118-99C8-9829A3201A60}"/>
          </ac:inkMkLst>
        </pc:inkChg>
        <pc:inkChg chg="add del mod">
          <ac:chgData name="Tim Cook" userId="d1c7cfb340f2c7ab" providerId="LiveId" clId="{79928295-FF6A-4525-AB99-74A06BEA54C5}" dt="2023-03-13T00:41:02.185" v="2828"/>
          <ac:inkMkLst>
            <pc:docMk/>
            <pc:sldMk cId="2740143765" sldId="435"/>
            <ac:inkMk id="53" creationId="{15647EF1-7AF1-B970-0A12-C1171E8D5222}"/>
          </ac:inkMkLst>
        </pc:inkChg>
        <pc:inkChg chg="add del mod">
          <ac:chgData name="Tim Cook" userId="d1c7cfb340f2c7ab" providerId="LiveId" clId="{79928295-FF6A-4525-AB99-74A06BEA54C5}" dt="2023-03-13T00:41:04.809" v="2853"/>
          <ac:inkMkLst>
            <pc:docMk/>
            <pc:sldMk cId="2740143765" sldId="435"/>
            <ac:inkMk id="54" creationId="{49C6D0D4-4F5B-0174-C917-4B1390ED0FCA}"/>
          </ac:inkMkLst>
        </pc:inkChg>
        <pc:inkChg chg="add del mod">
          <ac:chgData name="Tim Cook" userId="d1c7cfb340f2c7ab" providerId="LiveId" clId="{79928295-FF6A-4525-AB99-74A06BEA54C5}" dt="2023-03-13T00:41:02.185" v="2816"/>
          <ac:inkMkLst>
            <pc:docMk/>
            <pc:sldMk cId="2740143765" sldId="435"/>
            <ac:inkMk id="58" creationId="{7DC86E3D-1F85-DEC9-EEA3-AFEDC537DCAF}"/>
          </ac:inkMkLst>
        </pc:inkChg>
        <pc:inkChg chg="add del mod">
          <ac:chgData name="Tim Cook" userId="d1c7cfb340f2c7ab" providerId="LiveId" clId="{79928295-FF6A-4525-AB99-74A06BEA54C5}" dt="2023-03-13T00:41:02.201" v="2845"/>
          <ac:inkMkLst>
            <pc:docMk/>
            <pc:sldMk cId="2740143765" sldId="435"/>
            <ac:inkMk id="59" creationId="{4A231FE0-AD6C-3EFF-07D0-5832166C46C9}"/>
          </ac:inkMkLst>
        </pc:inkChg>
        <pc:inkChg chg="add del mod">
          <ac:chgData name="Tim Cook" userId="d1c7cfb340f2c7ab" providerId="LiveId" clId="{79928295-FF6A-4525-AB99-74A06BEA54C5}" dt="2023-03-13T00:41:02.185" v="2823"/>
          <ac:inkMkLst>
            <pc:docMk/>
            <pc:sldMk cId="2740143765" sldId="435"/>
            <ac:inkMk id="60" creationId="{1034F5C2-B98A-6DF3-A067-B3030C0B9FE6}"/>
          </ac:inkMkLst>
        </pc:inkChg>
        <pc:inkChg chg="add del mod">
          <ac:chgData name="Tim Cook" userId="d1c7cfb340f2c7ab" providerId="LiveId" clId="{79928295-FF6A-4525-AB99-74A06BEA54C5}" dt="2023-03-13T00:41:02.185" v="2832"/>
          <ac:inkMkLst>
            <pc:docMk/>
            <pc:sldMk cId="2740143765" sldId="435"/>
            <ac:inkMk id="61" creationId="{DD29931C-5FE6-20CA-D29B-A5A8F9E0FDF2}"/>
          </ac:inkMkLst>
        </pc:inkChg>
        <pc:inkChg chg="add del mod">
          <ac:chgData name="Tim Cook" userId="d1c7cfb340f2c7ab" providerId="LiveId" clId="{79928295-FF6A-4525-AB99-74A06BEA54C5}" dt="2023-03-13T00:41:02.185" v="2827"/>
          <ac:inkMkLst>
            <pc:docMk/>
            <pc:sldMk cId="2740143765" sldId="435"/>
            <ac:inkMk id="62" creationId="{C41D0F90-2718-9AC7-F3A2-B103B464A400}"/>
          </ac:inkMkLst>
        </pc:inkChg>
        <pc:inkChg chg="add del mod">
          <ac:chgData name="Tim Cook" userId="d1c7cfb340f2c7ab" providerId="LiveId" clId="{79928295-FF6A-4525-AB99-74A06BEA54C5}" dt="2023-03-13T00:41:02.185" v="2817"/>
          <ac:inkMkLst>
            <pc:docMk/>
            <pc:sldMk cId="2740143765" sldId="435"/>
            <ac:inkMk id="63" creationId="{9E1EDD69-B2AC-C320-823F-6D625CF9B43F}"/>
          </ac:inkMkLst>
        </pc:inkChg>
        <pc:inkChg chg="add del mod">
          <ac:chgData name="Tim Cook" userId="d1c7cfb340f2c7ab" providerId="LiveId" clId="{79928295-FF6A-4525-AB99-74A06BEA54C5}" dt="2023-03-13T00:41:02.185" v="2815"/>
          <ac:inkMkLst>
            <pc:docMk/>
            <pc:sldMk cId="2740143765" sldId="435"/>
            <ac:inkMk id="64" creationId="{D6BE4B34-CDD8-F7AE-B86C-F123719D6F36}"/>
          </ac:inkMkLst>
        </pc:inkChg>
        <pc:inkChg chg="add del mod">
          <ac:chgData name="Tim Cook" userId="d1c7cfb340f2c7ab" providerId="LiveId" clId="{79928295-FF6A-4525-AB99-74A06BEA54C5}" dt="2023-03-13T00:41:02.201" v="2841"/>
          <ac:inkMkLst>
            <pc:docMk/>
            <pc:sldMk cId="2740143765" sldId="435"/>
            <ac:inkMk id="65" creationId="{7CA2B4E2-2D9B-6322-836F-47BDC61F2B7D}"/>
          </ac:inkMkLst>
        </pc:inkChg>
        <pc:inkChg chg="add del mod">
          <ac:chgData name="Tim Cook" userId="d1c7cfb340f2c7ab" providerId="LiveId" clId="{79928295-FF6A-4525-AB99-74A06BEA54C5}" dt="2023-03-13T00:41:02.185" v="2821"/>
          <ac:inkMkLst>
            <pc:docMk/>
            <pc:sldMk cId="2740143765" sldId="435"/>
            <ac:inkMk id="66" creationId="{A4C74B54-E89E-E56B-CC03-9B46567EDD82}"/>
          </ac:inkMkLst>
        </pc:inkChg>
        <pc:inkChg chg="add del mod">
          <ac:chgData name="Tim Cook" userId="d1c7cfb340f2c7ab" providerId="LiveId" clId="{79928295-FF6A-4525-AB99-74A06BEA54C5}" dt="2023-03-13T00:41:02.201" v="2836"/>
          <ac:inkMkLst>
            <pc:docMk/>
            <pc:sldMk cId="2740143765" sldId="435"/>
            <ac:inkMk id="67" creationId="{8024C219-2F31-4418-9FB4-A404ABBB8B6A}"/>
          </ac:inkMkLst>
        </pc:inkChg>
        <pc:inkChg chg="add del mod">
          <ac:chgData name="Tim Cook" userId="d1c7cfb340f2c7ab" providerId="LiveId" clId="{79928295-FF6A-4525-AB99-74A06BEA54C5}" dt="2023-03-13T00:41:02.201" v="2847"/>
          <ac:inkMkLst>
            <pc:docMk/>
            <pc:sldMk cId="2740143765" sldId="435"/>
            <ac:inkMk id="68" creationId="{2D743075-F3C8-A287-32AB-C223DDEFC4D9}"/>
          </ac:inkMkLst>
        </pc:inkChg>
        <pc:inkChg chg="add del mod">
          <ac:chgData name="Tim Cook" userId="d1c7cfb340f2c7ab" providerId="LiveId" clId="{79928295-FF6A-4525-AB99-74A06BEA54C5}" dt="2023-03-13T00:41:03.022" v="2852"/>
          <ac:inkMkLst>
            <pc:docMk/>
            <pc:sldMk cId="2740143765" sldId="435"/>
            <ac:inkMk id="69" creationId="{4579D83F-50D6-E657-F9CF-35679AEB839B}"/>
          </ac:inkMkLst>
        </pc:inkChg>
        <pc:inkChg chg="add del mod">
          <ac:chgData name="Tim Cook" userId="d1c7cfb340f2c7ab" providerId="LiveId" clId="{79928295-FF6A-4525-AB99-74A06BEA54C5}" dt="2023-03-13T00:41:02.185" v="2833"/>
          <ac:inkMkLst>
            <pc:docMk/>
            <pc:sldMk cId="2740143765" sldId="435"/>
            <ac:inkMk id="70" creationId="{5E6F5D33-F9BE-049B-9A68-DBD7271418D7}"/>
          </ac:inkMkLst>
        </pc:inkChg>
        <pc:inkChg chg="add del mod">
          <ac:chgData name="Tim Cook" userId="d1c7cfb340f2c7ab" providerId="LiveId" clId="{79928295-FF6A-4525-AB99-74A06BEA54C5}" dt="2023-03-13T00:41:02.185" v="2825"/>
          <ac:inkMkLst>
            <pc:docMk/>
            <pc:sldMk cId="2740143765" sldId="435"/>
            <ac:inkMk id="71" creationId="{C5DB0D6F-2BFB-1A5A-9C61-21A659FBF2F1}"/>
          </ac:inkMkLst>
        </pc:inkChg>
        <pc:inkChg chg="add del mod">
          <ac:chgData name="Tim Cook" userId="d1c7cfb340f2c7ab" providerId="LiveId" clId="{79928295-FF6A-4525-AB99-74A06BEA54C5}" dt="2023-03-13T00:41:02.185" v="2820"/>
          <ac:inkMkLst>
            <pc:docMk/>
            <pc:sldMk cId="2740143765" sldId="435"/>
            <ac:inkMk id="72" creationId="{2E56F82A-84AA-1328-BB07-F04280E6A713}"/>
          </ac:inkMkLst>
        </pc:inkChg>
        <pc:inkChg chg="add del mod">
          <ac:chgData name="Tim Cook" userId="d1c7cfb340f2c7ab" providerId="LiveId" clId="{79928295-FF6A-4525-AB99-74A06BEA54C5}" dt="2023-03-13T00:41:02.185" v="2814"/>
          <ac:inkMkLst>
            <pc:docMk/>
            <pc:sldMk cId="2740143765" sldId="435"/>
            <ac:inkMk id="73" creationId="{AE1314D2-6A37-76C4-1F66-2888D2936D17}"/>
          </ac:inkMkLst>
        </pc:inkChg>
        <pc:inkChg chg="add del mod">
          <ac:chgData name="Tim Cook" userId="d1c7cfb340f2c7ab" providerId="LiveId" clId="{79928295-FF6A-4525-AB99-74A06BEA54C5}" dt="2023-03-13T00:41:02.201" v="2842"/>
          <ac:inkMkLst>
            <pc:docMk/>
            <pc:sldMk cId="2740143765" sldId="435"/>
            <ac:inkMk id="74" creationId="{448D35F1-0074-C932-219D-77E3A9F78BD5}"/>
          </ac:inkMkLst>
        </pc:inkChg>
        <pc:inkChg chg="add del mod">
          <ac:chgData name="Tim Cook" userId="d1c7cfb340f2c7ab" providerId="LiveId" clId="{79928295-FF6A-4525-AB99-74A06BEA54C5}" dt="2023-03-13T00:41:02.201" v="2848"/>
          <ac:inkMkLst>
            <pc:docMk/>
            <pc:sldMk cId="2740143765" sldId="435"/>
            <ac:inkMk id="75" creationId="{6759C524-AB61-037E-7174-52AEBF0B5B5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0" creationId="{9F3CBA38-E737-D4FA-9A64-EBC7C0DBD10A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1" creationId="{25334A62-8421-1BB6-60F8-87986A6D780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2" creationId="{72C608BA-0C91-14CA-41A8-9E4AFAA0E75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3" creationId="{270EFB52-A030-D780-7B83-0F539F86096C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4" creationId="{98B552F5-2C84-1E61-56DE-004A8A82D594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5" creationId="{A9AFED7A-EE1A-4745-EC3D-16A4655E5169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6" creationId="{06B98C9F-FF63-7B05-2189-71DA49962F87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7" creationId="{91C2096B-2409-B212-87D6-D6EF1C9FD49E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8" creationId="{9E18B7C3-F60F-BF2E-FACE-0801C3B9755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89" creationId="{FCD16FD3-6D93-D010-D105-690754563685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0" creationId="{1539F6D7-7672-F66B-F33E-F74A83E3ACEB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1" creationId="{82AD1267-64A2-C134-8969-A916EE880E72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2" creationId="{F1E6B6B6-EF4F-215F-4E1F-739FBF0850B6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3" creationId="{881D169B-9137-E8E5-5571-C0342E031D08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4" creationId="{6FB0D21B-0286-83B4-DCCD-B9F8528628A0}"/>
          </ac:inkMkLst>
        </pc:inkChg>
        <pc:inkChg chg="add mod">
          <ac:chgData name="Tim Cook" userId="d1c7cfb340f2c7ab" providerId="LiveId" clId="{79928295-FF6A-4525-AB99-74A06BEA54C5}" dt="2023-03-13T00:34:46.921" v="2626"/>
          <ac:inkMkLst>
            <pc:docMk/>
            <pc:sldMk cId="2740143765" sldId="435"/>
            <ac:inkMk id="95" creationId="{D46A3128-3AFC-223A-BFCF-62658CCE5A84}"/>
          </ac:inkMkLst>
        </pc:inkChg>
        <pc:inkChg chg="add del mod">
          <ac:chgData name="Tim Cook" userId="d1c7cfb340f2c7ab" providerId="LiveId" clId="{79928295-FF6A-4525-AB99-74A06BEA54C5}" dt="2023-03-13T00:34:49.351" v="2631"/>
          <ac:inkMkLst>
            <pc:docMk/>
            <pc:sldMk cId="2740143765" sldId="435"/>
            <ac:inkMk id="100" creationId="{79DA78DF-35BD-DA16-6A46-D869012F7D3F}"/>
          </ac:inkMkLst>
        </pc:inkChg>
        <pc:inkChg chg="add del mod">
          <ac:chgData name="Tim Cook" userId="d1c7cfb340f2c7ab" providerId="LiveId" clId="{79928295-FF6A-4525-AB99-74A06BEA54C5}" dt="2023-03-13T00:34:49.351" v="2630"/>
          <ac:inkMkLst>
            <pc:docMk/>
            <pc:sldMk cId="2740143765" sldId="435"/>
            <ac:inkMk id="101" creationId="{B16D46C4-B987-E4E2-00C8-40353B6CB067}"/>
          </ac:inkMkLst>
        </pc:inkChg>
        <pc:inkChg chg="add del mod">
          <ac:chgData name="Tim Cook" userId="d1c7cfb340f2c7ab" providerId="LiveId" clId="{79928295-FF6A-4525-AB99-74A06BEA54C5}" dt="2023-03-13T00:34:52.774" v="2638"/>
          <ac:inkMkLst>
            <pc:docMk/>
            <pc:sldMk cId="2740143765" sldId="435"/>
            <ac:inkMk id="103" creationId="{019FEB92-D49B-A289-1C97-516EEC1520B6}"/>
          </ac:inkMkLst>
        </pc:inkChg>
        <pc:inkChg chg="add del mod">
          <ac:chgData name="Tim Cook" userId="d1c7cfb340f2c7ab" providerId="LiveId" clId="{79928295-FF6A-4525-AB99-74A06BEA54C5}" dt="2023-03-13T00:34:52.774" v="2636"/>
          <ac:inkMkLst>
            <pc:docMk/>
            <pc:sldMk cId="2740143765" sldId="435"/>
            <ac:inkMk id="104" creationId="{B84E4B31-BCD1-DCAE-56FF-BAA7B85E7BD9}"/>
          </ac:inkMkLst>
        </pc:inkChg>
        <pc:inkChg chg="add del mod">
          <ac:chgData name="Tim Cook" userId="d1c7cfb340f2c7ab" providerId="LiveId" clId="{79928295-FF6A-4525-AB99-74A06BEA54C5}" dt="2023-03-13T00:34:52.774" v="2637"/>
          <ac:inkMkLst>
            <pc:docMk/>
            <pc:sldMk cId="2740143765" sldId="435"/>
            <ac:inkMk id="105" creationId="{D53EE7C9-9A7F-EEEF-84C8-0575C18CD932}"/>
          </ac:inkMkLst>
        </pc:inkChg>
        <pc:inkChg chg="add del mod">
          <ac:chgData name="Tim Cook" userId="d1c7cfb340f2c7ab" providerId="LiveId" clId="{79928295-FF6A-4525-AB99-74A06BEA54C5}" dt="2023-03-13T00:34:55.312" v="2643"/>
          <ac:inkMkLst>
            <pc:docMk/>
            <pc:sldMk cId="2740143765" sldId="435"/>
            <ac:inkMk id="107" creationId="{E353E803-0B7F-C2C4-6CB8-3BDC1AF02FC6}"/>
          </ac:inkMkLst>
        </pc:inkChg>
        <pc:inkChg chg="add del mod">
          <ac:chgData name="Tim Cook" userId="d1c7cfb340f2c7ab" providerId="LiveId" clId="{79928295-FF6A-4525-AB99-74A06BEA54C5}" dt="2023-03-13T00:34:55.312" v="2642"/>
          <ac:inkMkLst>
            <pc:docMk/>
            <pc:sldMk cId="2740143765" sldId="435"/>
            <ac:inkMk id="108" creationId="{2DDC09ED-3BB5-3104-E293-4C8353F03878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0" creationId="{D57216DA-EB8A-1E23-C852-0183CEA30D4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1" creationId="{7A2FD3E1-DD39-F6B7-07E9-51A17F8752A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2" creationId="{E12AAA7A-9733-266C-E618-492FDEAD6164}"/>
          </ac:inkMkLst>
        </pc:inkChg>
        <pc:inkChg chg="add">
          <ac:chgData name="Tim Cook" userId="d1c7cfb340f2c7ab" providerId="LiveId" clId="{79928295-FF6A-4525-AB99-74A06BEA54C5}" dt="2023-03-13T00:34:59.130" v="2647" actId="9405"/>
          <ac:inkMkLst>
            <pc:docMk/>
            <pc:sldMk cId="2740143765" sldId="435"/>
            <ac:inkMk id="113" creationId="{8066B6C7-B58C-DB31-A3EE-EF04F02EFBAE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4" creationId="{A75A7D1C-F920-4830-9B52-1059067D035F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5" creationId="{3EEB9AE5-6689-1E57-F16A-700132ACF57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6" creationId="{097E416F-E0FB-E74F-D753-EAB23C3E4763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7" creationId="{05BB5576-16BB-4C44-8AB3-17CA2C06A774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8" creationId="{53AEAFA8-CE6E-8D34-AD76-E919DE17FEB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19" creationId="{098790AA-8E9C-7C48-A1C0-6D52742A0C75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0" creationId="{218DBBE9-73C1-5ED4-0470-63BD3C81E22A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1" creationId="{1789758B-4E70-AD21-3EB2-2CFAA28E997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2" creationId="{756BEE65-0E0B-3D1F-E082-9ECEACBBF88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3" creationId="{C187A6C6-4699-CA50-A03F-B22765FDDAF2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4" creationId="{C427FD1B-F8FC-669A-58C1-6692B550FEC7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5" creationId="{6A0F30D9-457B-A56E-0713-4BF89E0146BC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6" creationId="{9EF75746-63A8-1285-3B7E-6D9DC3485F01}"/>
          </ac:inkMkLst>
        </pc:inkChg>
        <pc:inkChg chg="add mod">
          <ac:chgData name="Tim Cook" userId="d1c7cfb340f2c7ab" providerId="LiveId" clId="{79928295-FF6A-4525-AB99-74A06BEA54C5}" dt="2023-03-13T00:35:07.003" v="2662"/>
          <ac:inkMkLst>
            <pc:docMk/>
            <pc:sldMk cId="2740143765" sldId="435"/>
            <ac:inkMk id="127" creationId="{170B2455-E86F-8E2B-CB94-6D095A629198}"/>
          </ac:inkMkLst>
        </pc:inkChg>
        <pc:inkChg chg="add del">
          <ac:chgData name="Tim Cook" userId="d1c7cfb340f2c7ab" providerId="LiveId" clId="{79928295-FF6A-4525-AB99-74A06BEA54C5}" dt="2023-03-13T00:39:34.865" v="2668"/>
          <ac:inkMkLst>
            <pc:docMk/>
            <pc:sldMk cId="2740143765" sldId="435"/>
            <ac:inkMk id="132" creationId="{81C79A1B-2B3A-711F-CB6F-50E3B3F780B7}"/>
          </ac:inkMkLst>
        </pc:inkChg>
        <pc:inkChg chg="add">
          <ac:chgData name="Tim Cook" userId="d1c7cfb340f2c7ab" providerId="LiveId" clId="{79928295-FF6A-4525-AB99-74A06BEA54C5}" dt="2023-03-13T00:39:36.073" v="2669" actId="9405"/>
          <ac:inkMkLst>
            <pc:docMk/>
            <pc:sldMk cId="2740143765" sldId="435"/>
            <ac:inkMk id="133" creationId="{29300B7E-8167-8BD6-18B0-15EC8BC5D2D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4" creationId="{DAF894EF-B1CE-7191-DE0C-579D2F9B39D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5" creationId="{9CFF7126-F970-33F4-A70D-DC0A3EA3EB39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6" creationId="{8A9290C5-D183-3ABE-9E96-9DE13D80B39F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7" creationId="{04EC22CF-8698-8689-6355-280D8462408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8" creationId="{37F60DBD-77FF-EE4B-7D49-19B99678CEA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39" creationId="{B8C4CA46-7ED0-9DF4-6625-8C43A64DC033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0" creationId="{A32C59EB-C9D5-05CA-0B1C-02B881C83530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1" creationId="{91F3A540-2712-EA85-A7B7-AB11EE079B87}"/>
          </ac:inkMkLst>
        </pc:inkChg>
        <pc:inkChg chg="add">
          <ac:chgData name="Tim Cook" userId="d1c7cfb340f2c7ab" providerId="LiveId" clId="{79928295-FF6A-4525-AB99-74A06BEA54C5}" dt="2023-03-13T00:39:40.770" v="2678" actId="9405"/>
          <ac:inkMkLst>
            <pc:docMk/>
            <pc:sldMk cId="2740143765" sldId="435"/>
            <ac:inkMk id="142" creationId="{F4129144-7188-EEFD-1272-348F9FEFD234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3" creationId="{A756401C-1543-E7EB-B2B0-AEE1A6B07B0E}"/>
          </ac:inkMkLst>
        </pc:inkChg>
        <pc:inkChg chg="add mod">
          <ac:chgData name="Tim Cook" userId="d1c7cfb340f2c7ab" providerId="LiveId" clId="{79928295-FF6A-4525-AB99-74A06BEA54C5}" dt="2023-03-13T00:39:42.516" v="2681"/>
          <ac:inkMkLst>
            <pc:docMk/>
            <pc:sldMk cId="2740143765" sldId="435"/>
            <ac:inkMk id="144" creationId="{A5645CC8-A538-EA9D-26CC-BB45A7E46E22}"/>
          </ac:inkMkLst>
        </pc:inkChg>
        <pc:inkChg chg="add del mod">
          <ac:chgData name="Tim Cook" userId="d1c7cfb340f2c7ab" providerId="LiveId" clId="{79928295-FF6A-4525-AB99-74A06BEA54C5}" dt="2023-03-13T00:40:44.971" v="2794"/>
          <ac:inkMkLst>
            <pc:docMk/>
            <pc:sldMk cId="2740143765" sldId="435"/>
            <ac:inkMk id="147" creationId="{3EA124D9-8BC3-5150-91CC-1B4EA65399B3}"/>
          </ac:inkMkLst>
        </pc:inkChg>
        <pc:inkChg chg="add del mod">
          <ac:chgData name="Tim Cook" userId="d1c7cfb340f2c7ab" providerId="LiveId" clId="{79928295-FF6A-4525-AB99-74A06BEA54C5}" dt="2023-03-13T00:40:44.979" v="2798"/>
          <ac:inkMkLst>
            <pc:docMk/>
            <pc:sldMk cId="2740143765" sldId="435"/>
            <ac:inkMk id="148" creationId="{3EB865F0-9E28-732C-D431-751CCD602FBD}"/>
          </ac:inkMkLst>
        </pc:inkChg>
        <pc:inkChg chg="add del mod">
          <ac:chgData name="Tim Cook" userId="d1c7cfb340f2c7ab" providerId="LiveId" clId="{79928295-FF6A-4525-AB99-74A06BEA54C5}" dt="2023-03-13T00:40:44.971" v="2793"/>
          <ac:inkMkLst>
            <pc:docMk/>
            <pc:sldMk cId="2740143765" sldId="435"/>
            <ac:inkMk id="149" creationId="{00FFDBFD-2980-6875-7058-81AEB4D74D1F}"/>
          </ac:inkMkLst>
        </pc:inkChg>
        <pc:inkChg chg="add del mod">
          <ac:chgData name="Tim Cook" userId="d1c7cfb340f2c7ab" providerId="LiveId" clId="{79928295-FF6A-4525-AB99-74A06BEA54C5}" dt="2023-03-13T00:40:44.979" v="2795"/>
          <ac:inkMkLst>
            <pc:docMk/>
            <pc:sldMk cId="2740143765" sldId="435"/>
            <ac:inkMk id="150" creationId="{07981066-6BCD-3428-C09E-6F43BD84F7C6}"/>
          </ac:inkMkLst>
        </pc:inkChg>
        <pc:inkChg chg="add del mod">
          <ac:chgData name="Tim Cook" userId="d1c7cfb340f2c7ab" providerId="LiveId" clId="{79928295-FF6A-4525-AB99-74A06BEA54C5}" dt="2023-03-13T00:40:44.979" v="2797"/>
          <ac:inkMkLst>
            <pc:docMk/>
            <pc:sldMk cId="2740143765" sldId="435"/>
            <ac:inkMk id="151" creationId="{6B7B10CF-F1EE-66C2-9AF3-A32B0811D189}"/>
          </ac:inkMkLst>
        </pc:inkChg>
        <pc:inkChg chg="add del">
          <ac:chgData name="Tim Cook" userId="d1c7cfb340f2c7ab" providerId="LiveId" clId="{79928295-FF6A-4525-AB99-74A06BEA54C5}" dt="2023-03-13T00:39:46.771" v="2689"/>
          <ac:inkMkLst>
            <pc:docMk/>
            <pc:sldMk cId="2740143765" sldId="435"/>
            <ac:inkMk id="152" creationId="{F5D8FC87-7DF7-5F47-8399-8CD8C0970F24}"/>
          </ac:inkMkLst>
        </pc:inkChg>
        <pc:inkChg chg="add del">
          <ac:chgData name="Tim Cook" userId="d1c7cfb340f2c7ab" providerId="LiveId" clId="{79928295-FF6A-4525-AB99-74A06BEA54C5}" dt="2023-03-13T00:39:46.771" v="2690"/>
          <ac:inkMkLst>
            <pc:docMk/>
            <pc:sldMk cId="2740143765" sldId="435"/>
            <ac:inkMk id="153" creationId="{4A2111D8-3865-BF28-4886-4EEB6DA3F7CA}"/>
          </ac:inkMkLst>
        </pc:inkChg>
        <pc:inkChg chg="add del mod">
          <ac:chgData name="Tim Cook" userId="d1c7cfb340f2c7ab" providerId="LiveId" clId="{79928295-FF6A-4525-AB99-74A06BEA54C5}" dt="2023-03-13T00:40:44.979" v="2796"/>
          <ac:inkMkLst>
            <pc:docMk/>
            <pc:sldMk cId="2740143765" sldId="435"/>
            <ac:inkMk id="155" creationId="{EE0274AA-F579-11C3-9CAC-B9151C0784AD}"/>
          </ac:inkMkLst>
        </pc:inkChg>
        <pc:inkChg chg="add del mod">
          <ac:chgData name="Tim Cook" userId="d1c7cfb340f2c7ab" providerId="LiveId" clId="{79928295-FF6A-4525-AB99-74A06BEA54C5}" dt="2023-03-13T00:40:44.979" v="2799"/>
          <ac:inkMkLst>
            <pc:docMk/>
            <pc:sldMk cId="2740143765" sldId="435"/>
            <ac:inkMk id="156" creationId="{40FCE529-BAB9-215C-E161-C719EEE22D8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8" creationId="{855A119B-5384-84C2-94E4-5071091938A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59" creationId="{B3FF0ED4-0C67-6E38-E1D8-C829AA722AD7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0" creationId="{084F4DD7-B10B-B12D-2C3D-DB9E7C7573FF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1" creationId="{5181EED6-AAB0-61D9-6089-050804B8C629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2" creationId="{18958CBE-E0E9-502C-5CCD-5EB05FBA33E1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3" creationId="{DECD68EB-E55A-D650-7AE4-95B9BB21DC04}"/>
          </ac:inkMkLst>
        </pc:inkChg>
        <pc:inkChg chg="add mod">
          <ac:chgData name="Tim Cook" userId="d1c7cfb340f2c7ab" providerId="LiveId" clId="{79928295-FF6A-4525-AB99-74A06BEA54C5}" dt="2023-03-13T00:39:53.381" v="2702"/>
          <ac:inkMkLst>
            <pc:docMk/>
            <pc:sldMk cId="2740143765" sldId="435"/>
            <ac:inkMk id="164" creationId="{A852417E-5114-A5B9-9DA0-FC88B22BCA79}"/>
          </ac:inkMkLst>
        </pc:inkChg>
        <pc:inkChg chg="add del mod">
          <ac:chgData name="Tim Cook" userId="d1c7cfb340f2c7ab" providerId="LiveId" clId="{79928295-FF6A-4525-AB99-74A06BEA54C5}" dt="2023-03-13T00:40:00.866" v="2718"/>
          <ac:inkMkLst>
            <pc:docMk/>
            <pc:sldMk cId="2740143765" sldId="435"/>
            <ac:inkMk id="167" creationId="{C4A1F2BB-F1DA-A11A-7AB7-3D4D56F1C3C8}"/>
          </ac:inkMkLst>
        </pc:inkChg>
        <pc:inkChg chg="add del mod">
          <ac:chgData name="Tim Cook" userId="d1c7cfb340f2c7ab" providerId="LiveId" clId="{79928295-FF6A-4525-AB99-74A06BEA54C5}" dt="2023-03-13T00:40:00.866" v="2720"/>
          <ac:inkMkLst>
            <pc:docMk/>
            <pc:sldMk cId="2740143765" sldId="435"/>
            <ac:inkMk id="168" creationId="{B16C0B87-9AB5-7F3C-30CF-E23A7F6BAA80}"/>
          </ac:inkMkLst>
        </pc:inkChg>
        <pc:inkChg chg="add del mod">
          <ac:chgData name="Tim Cook" userId="d1c7cfb340f2c7ab" providerId="LiveId" clId="{79928295-FF6A-4525-AB99-74A06BEA54C5}" dt="2023-03-13T00:40:00.866" v="2722"/>
          <ac:inkMkLst>
            <pc:docMk/>
            <pc:sldMk cId="2740143765" sldId="435"/>
            <ac:inkMk id="169" creationId="{C0819909-D73A-37ED-12E5-B54B6BE6FD49}"/>
          </ac:inkMkLst>
        </pc:inkChg>
        <pc:inkChg chg="add del mod">
          <ac:chgData name="Tim Cook" userId="d1c7cfb340f2c7ab" providerId="LiveId" clId="{79928295-FF6A-4525-AB99-74A06BEA54C5}" dt="2023-03-13T00:40:00.866" v="2719"/>
          <ac:inkMkLst>
            <pc:docMk/>
            <pc:sldMk cId="2740143765" sldId="435"/>
            <ac:inkMk id="170" creationId="{73587AFF-FE3F-D6E8-7777-F8D93D5D3B6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1" creationId="{063C9D0F-F8D5-2F27-0DEB-AE0223908749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2" creationId="{EDE535DB-499B-4293-E4CA-413880F8FD51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3" creationId="{9D01134C-8D87-F00E-6615-1890B3C8664A}"/>
          </ac:inkMkLst>
        </pc:inkChg>
        <pc:inkChg chg="add mod">
          <ac:chgData name="Tim Cook" userId="d1c7cfb340f2c7ab" providerId="LiveId" clId="{79928295-FF6A-4525-AB99-74A06BEA54C5}" dt="2023-03-13T00:39:59.092" v="2717"/>
          <ac:inkMkLst>
            <pc:docMk/>
            <pc:sldMk cId="2740143765" sldId="435"/>
            <ac:inkMk id="174" creationId="{A04DF01C-AE20-617D-A20F-1AD11D0ADC45}"/>
          </ac:inkMkLst>
        </pc:inkChg>
        <pc:inkChg chg="add del mod">
          <ac:chgData name="Tim Cook" userId="d1c7cfb340f2c7ab" providerId="LiveId" clId="{79928295-FF6A-4525-AB99-74A06BEA54C5}" dt="2023-03-13T00:40:00.866" v="2721"/>
          <ac:inkMkLst>
            <pc:docMk/>
            <pc:sldMk cId="2740143765" sldId="435"/>
            <ac:inkMk id="175" creationId="{DE4EF1ED-3069-8706-52B5-3E683F040E31}"/>
          </ac:inkMkLst>
        </pc:inkChg>
        <pc:inkChg chg="add del mod">
          <ac:chgData name="Tim Cook" userId="d1c7cfb340f2c7ab" providerId="LiveId" clId="{79928295-FF6A-4525-AB99-74A06BEA54C5}" dt="2023-03-13T00:40:00.874" v="2723"/>
          <ac:inkMkLst>
            <pc:docMk/>
            <pc:sldMk cId="2740143765" sldId="435"/>
            <ac:inkMk id="176" creationId="{E7C95759-E957-5D10-C4FC-5E1509667FB8}"/>
          </ac:inkMkLst>
        </pc:inkChg>
        <pc:inkChg chg="add del">
          <ac:chgData name="Tim Cook" userId="d1c7cfb340f2c7ab" providerId="LiveId" clId="{79928295-FF6A-4525-AB99-74A06BEA54C5}" dt="2023-03-13T00:39:58.751" v="2715"/>
          <ac:inkMkLst>
            <pc:docMk/>
            <pc:sldMk cId="2740143765" sldId="435"/>
            <ac:inkMk id="177" creationId="{A2A1CA9B-C4FB-E256-1D28-CCFC141E55F2}"/>
          </ac:inkMkLst>
        </pc:inkChg>
        <pc:inkChg chg="add del">
          <ac:chgData name="Tim Cook" userId="d1c7cfb340f2c7ab" providerId="LiveId" clId="{79928295-FF6A-4525-AB99-74A06BEA54C5}" dt="2023-03-13T00:39:58.751" v="2716"/>
          <ac:inkMkLst>
            <pc:docMk/>
            <pc:sldMk cId="2740143765" sldId="435"/>
            <ac:inkMk id="178" creationId="{D5D5B71B-74B0-BF7D-9FAF-633B83EC71BE}"/>
          </ac:inkMkLst>
        </pc:inkChg>
        <pc:inkChg chg="add del mod">
          <ac:chgData name="Tim Cook" userId="d1c7cfb340f2c7ab" providerId="LiveId" clId="{79928295-FF6A-4525-AB99-74A06BEA54C5}" dt="2023-03-13T00:40:37.982" v="2783"/>
          <ac:inkMkLst>
            <pc:docMk/>
            <pc:sldMk cId="2740143765" sldId="435"/>
            <ac:inkMk id="182" creationId="{ABF8C87A-8AE4-E1CA-8955-CE457AFCBC7D}"/>
          </ac:inkMkLst>
        </pc:inkChg>
        <pc:inkChg chg="add del mod">
          <ac:chgData name="Tim Cook" userId="d1c7cfb340f2c7ab" providerId="LiveId" clId="{79928295-FF6A-4525-AB99-74A06BEA54C5}" dt="2023-03-13T00:40:38.500" v="2784"/>
          <ac:inkMkLst>
            <pc:docMk/>
            <pc:sldMk cId="2740143765" sldId="435"/>
            <ac:inkMk id="183" creationId="{FDBE5AB0-DAF8-9136-C370-195387BCE624}"/>
          </ac:inkMkLst>
        </pc:inkChg>
        <pc:inkChg chg="add del mod">
          <ac:chgData name="Tim Cook" userId="d1c7cfb340f2c7ab" providerId="LiveId" clId="{79928295-FF6A-4525-AB99-74A06BEA54C5}" dt="2023-03-13T00:40:39.541" v="2785"/>
          <ac:inkMkLst>
            <pc:docMk/>
            <pc:sldMk cId="2740143765" sldId="435"/>
            <ac:inkMk id="184" creationId="{E0DC0C2A-0418-3704-4B6C-99FBD374BB65}"/>
          </ac:inkMkLst>
        </pc:inkChg>
        <pc:inkChg chg="add del mod">
          <ac:chgData name="Tim Cook" userId="d1c7cfb340f2c7ab" providerId="LiveId" clId="{79928295-FF6A-4525-AB99-74A06BEA54C5}" dt="2023-03-13T00:40:37.982" v="2782"/>
          <ac:inkMkLst>
            <pc:docMk/>
            <pc:sldMk cId="2740143765" sldId="435"/>
            <ac:inkMk id="185" creationId="{D40E5D47-D0DA-F9D8-292F-67F02BAB8F95}"/>
          </ac:inkMkLst>
        </pc:inkChg>
        <pc:inkChg chg="add del">
          <ac:chgData name="Tim Cook" userId="d1c7cfb340f2c7ab" providerId="LiveId" clId="{79928295-FF6A-4525-AB99-74A06BEA54C5}" dt="2023-03-13T00:40:06.062" v="2735"/>
          <ac:inkMkLst>
            <pc:docMk/>
            <pc:sldMk cId="2740143765" sldId="435"/>
            <ac:inkMk id="186" creationId="{A153BACD-6166-39B1-8E77-08D7D0E505A8}"/>
          </ac:inkMkLst>
        </pc:inkChg>
        <pc:inkChg chg="add del">
          <ac:chgData name="Tim Cook" userId="d1c7cfb340f2c7ab" providerId="LiveId" clId="{79928295-FF6A-4525-AB99-74A06BEA54C5}" dt="2023-03-13T00:40:06.062" v="2733"/>
          <ac:inkMkLst>
            <pc:docMk/>
            <pc:sldMk cId="2740143765" sldId="435"/>
            <ac:inkMk id="187" creationId="{25DB4390-EC56-3370-5D2F-639B8D1848AB}"/>
          </ac:inkMkLst>
        </pc:inkChg>
        <pc:inkChg chg="add del mod">
          <ac:chgData name="Tim Cook" userId="d1c7cfb340f2c7ab" providerId="LiveId" clId="{79928295-FF6A-4525-AB99-74A06BEA54C5}" dt="2023-03-13T00:40:06.062" v="2734"/>
          <ac:inkMkLst>
            <pc:docMk/>
            <pc:sldMk cId="2740143765" sldId="435"/>
            <ac:inkMk id="188" creationId="{0AADE819-6DFC-45FC-0791-74667B9B010D}"/>
          </ac:inkMkLst>
        </pc:inkChg>
        <pc:inkChg chg="add del">
          <ac:chgData name="Tim Cook" userId="d1c7cfb340f2c7ab" providerId="LiveId" clId="{79928295-FF6A-4525-AB99-74A06BEA54C5}" dt="2023-03-13T00:40:06.062" v="2736"/>
          <ac:inkMkLst>
            <pc:docMk/>
            <pc:sldMk cId="2740143765" sldId="435"/>
            <ac:inkMk id="189" creationId="{175C46DE-CFF2-EB57-E98B-F25D1827A278}"/>
          </ac:inkMkLst>
        </pc:inkChg>
        <pc:inkChg chg="add del">
          <ac:chgData name="Tim Cook" userId="d1c7cfb340f2c7ab" providerId="LiveId" clId="{79928295-FF6A-4525-AB99-74A06BEA54C5}" dt="2023-03-13T00:40:09.643" v="2743"/>
          <ac:inkMkLst>
            <pc:docMk/>
            <pc:sldMk cId="2740143765" sldId="435"/>
            <ac:inkMk id="191" creationId="{09E2932B-6ABA-32A1-030C-9E7CE1984506}"/>
          </ac:inkMkLst>
        </pc:inkChg>
        <pc:inkChg chg="add del">
          <ac:chgData name="Tim Cook" userId="d1c7cfb340f2c7ab" providerId="LiveId" clId="{79928295-FF6A-4525-AB99-74A06BEA54C5}" dt="2023-03-13T00:40:09.643" v="2742"/>
          <ac:inkMkLst>
            <pc:docMk/>
            <pc:sldMk cId="2740143765" sldId="435"/>
            <ac:inkMk id="192" creationId="{90FF04C5-C311-7552-A9E0-64ED86F21581}"/>
          </ac:inkMkLst>
        </pc:inkChg>
        <pc:inkChg chg="add del">
          <ac:chgData name="Tim Cook" userId="d1c7cfb340f2c7ab" providerId="LiveId" clId="{79928295-FF6A-4525-AB99-74A06BEA54C5}" dt="2023-03-13T00:40:09.643" v="2744"/>
          <ac:inkMkLst>
            <pc:docMk/>
            <pc:sldMk cId="2740143765" sldId="435"/>
            <ac:inkMk id="193" creationId="{F5D6B2DF-18AF-ED8D-B037-17EE9E0A2E33}"/>
          </ac:inkMkLst>
        </pc:inkChg>
        <pc:inkChg chg="add del">
          <ac:chgData name="Tim Cook" userId="d1c7cfb340f2c7ab" providerId="LiveId" clId="{79928295-FF6A-4525-AB99-74A06BEA54C5}" dt="2023-03-13T00:40:09.643" v="2745"/>
          <ac:inkMkLst>
            <pc:docMk/>
            <pc:sldMk cId="2740143765" sldId="435"/>
            <ac:inkMk id="194" creationId="{BE8E88A5-D752-BFAD-D7B4-621479C39E23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5" creationId="{3F6B8A4F-020D-1637-BBD6-2DC102DAD37A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6" creationId="{8AA45802-8354-66CA-C2C4-F3F0CC8E8099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7" creationId="{29945E9E-4300-72B0-6F3A-8A35C7818ED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8" creationId="{B9702565-B618-1088-1F3F-0F38AB24AA82}"/>
          </ac:inkMkLst>
        </pc:inkChg>
        <pc:inkChg chg="add mod">
          <ac:chgData name="Tim Cook" userId="d1c7cfb340f2c7ab" providerId="LiveId" clId="{79928295-FF6A-4525-AB99-74A06BEA54C5}" dt="2023-03-13T00:40:13.183" v="2751"/>
          <ac:inkMkLst>
            <pc:docMk/>
            <pc:sldMk cId="2740143765" sldId="435"/>
            <ac:inkMk id="199" creationId="{BB108F34-8D47-21BF-2273-FF2146DB8F9B}"/>
          </ac:inkMkLst>
        </pc:inkChg>
        <pc:inkChg chg="add del mod">
          <ac:chgData name="Tim Cook" userId="d1c7cfb340f2c7ab" providerId="LiveId" clId="{79928295-FF6A-4525-AB99-74A06BEA54C5}" dt="2023-03-13T00:40:31.615" v="2774"/>
          <ac:inkMkLst>
            <pc:docMk/>
            <pc:sldMk cId="2740143765" sldId="435"/>
            <ac:inkMk id="201" creationId="{C27C1128-4127-2186-326F-9AFD566B8E75}"/>
          </ac:inkMkLst>
        </pc:inkChg>
        <pc:inkChg chg="add del mod">
          <ac:chgData name="Tim Cook" userId="d1c7cfb340f2c7ab" providerId="LiveId" clId="{79928295-FF6A-4525-AB99-74A06BEA54C5}" dt="2023-03-13T00:40:31.615" v="2772"/>
          <ac:inkMkLst>
            <pc:docMk/>
            <pc:sldMk cId="2740143765" sldId="435"/>
            <ac:inkMk id="202" creationId="{ED433D8D-0E82-51A8-DF48-9AE95283A424}"/>
          </ac:inkMkLst>
        </pc:inkChg>
        <pc:inkChg chg="add del mod">
          <ac:chgData name="Tim Cook" userId="d1c7cfb340f2c7ab" providerId="LiveId" clId="{79928295-FF6A-4525-AB99-74A06BEA54C5}" dt="2023-03-13T00:40:31.615" v="2773"/>
          <ac:inkMkLst>
            <pc:docMk/>
            <pc:sldMk cId="2740143765" sldId="435"/>
            <ac:inkMk id="203" creationId="{6C4663F9-49F9-DDEB-83A0-82B20B1C027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4" creationId="{40613872-CFE3-EFA5-315B-E960845BE968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5" creationId="{2B0C90E5-787D-F3EB-A32B-AAB5656227FA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7" creationId="{54E2F4B8-13D6-974F-D096-276A4EEDC65E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8" creationId="{BA8F3782-ED13-76D3-9F2D-DA7562013DCF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09" creationId="{BD1A285B-B979-D692-2EF8-A4E0F3E5FF40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0" creationId="{05A814F2-FECF-3F0A-862F-2B8C1123C1C2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1" creationId="{1BAEFC44-0C64-6FE7-CFEF-125A212F26E3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2" creationId="{060AB2A1-B2AF-9AA5-CDEB-10E59ED663FC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3" creationId="{25A1E207-9D70-C419-3B2E-D2E1A9481F8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4" creationId="{EDDF48C4-A3C5-BB46-D004-F1880DF8C756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15" creationId="{617DC9B8-E7DC-FF73-E4D1-3E4AF5B0FDA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6" creationId="{8A86690D-243A-5230-C0B6-6FDE253F6719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7" creationId="{1C82452F-1508-2ED5-DEDC-2541311AE181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8" creationId="{70B5826E-CE66-72FB-19A8-31C5E9891FEA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19" creationId="{AA6A27B6-D704-65F3-464E-EE0497CD1A5C}"/>
          </ac:inkMkLst>
        </pc:inkChg>
        <pc:inkChg chg="add mod">
          <ac:chgData name="Tim Cook" userId="d1c7cfb340f2c7ab" providerId="LiveId" clId="{79928295-FF6A-4525-AB99-74A06BEA54C5}" dt="2023-03-13T00:40:32.015" v="2775"/>
          <ac:inkMkLst>
            <pc:docMk/>
            <pc:sldMk cId="2740143765" sldId="435"/>
            <ac:inkMk id="220" creationId="{FA3AE587-4CDD-5DE7-19AE-EDF135C50B4B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5" creationId="{B707783C-3CE6-0BB1-6DCF-EED13008FC04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6" creationId="{DD2F3583-7299-A1D4-56E1-40D68FE404E5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7" creationId="{8AD77482-FA45-C399-CCF3-3811A1185617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8" creationId="{EBD540C2-22DA-EE71-4DBB-055C2C277D49}"/>
          </ac:inkMkLst>
        </pc:inkChg>
        <pc:inkChg chg="add mod">
          <ac:chgData name="Tim Cook" userId="d1c7cfb340f2c7ab" providerId="LiveId" clId="{79928295-FF6A-4525-AB99-74A06BEA54C5}" dt="2023-03-13T00:40:35.385" v="2781"/>
          <ac:inkMkLst>
            <pc:docMk/>
            <pc:sldMk cId="2740143765" sldId="435"/>
            <ac:inkMk id="229" creationId="{468688F5-FC00-C632-02CC-561CC2D3A87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1" creationId="{DFDD0B6F-E18E-ACC2-E736-2A6FE393653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2" creationId="{FF5FBD45-081C-C8B5-0415-EEFD6EC9CA38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3" creationId="{C4505039-3A1E-60F2-350C-CD04303500DA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4" creationId="{5E8372BF-15D2-DCDB-2B57-884625E23B03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5" creationId="{1BDEF23A-186B-ACCD-71A7-987B88EEF48C}"/>
          </ac:inkMkLst>
        </pc:inkChg>
        <pc:inkChg chg="add mod">
          <ac:chgData name="Tim Cook" userId="d1c7cfb340f2c7ab" providerId="LiveId" clId="{79928295-FF6A-4525-AB99-74A06BEA54C5}" dt="2023-03-13T00:40:43.323" v="2792"/>
          <ac:inkMkLst>
            <pc:docMk/>
            <pc:sldMk cId="2740143765" sldId="435"/>
            <ac:inkMk id="236" creationId="{3554E7A0-75F6-53BC-69ED-89F47EF78A1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8" creationId="{855277C0-515D-9D85-4F2E-67780C87C42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39" creationId="{51B139D7-D2FF-52D8-3C9F-9D1812C9C0AB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0" creationId="{EDE50A69-E9DA-1EDB-DC8F-E811AAB545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1" creationId="{5D053F48-2527-93DD-4974-E5563C8BF4A6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2" creationId="{683CD11D-5535-7178-408A-5827E36EFE23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3" creationId="{9EDBA99E-0665-F966-A477-68A27CB18321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4" creationId="{453B1463-8BED-49C4-0E58-E752E21CE13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5" creationId="{84FE8D45-5365-9ED3-A1CE-5397F41E3379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6" creationId="{8DD3ED64-7910-671E-EBB5-0DA497C0D3D0}"/>
          </ac:inkMkLst>
        </pc:inkChg>
        <pc:inkChg chg="add mod">
          <ac:chgData name="Tim Cook" userId="d1c7cfb340f2c7ab" providerId="LiveId" clId="{79928295-FF6A-4525-AB99-74A06BEA54C5}" dt="2023-03-13T00:40:50.171" v="2810"/>
          <ac:inkMkLst>
            <pc:docMk/>
            <pc:sldMk cId="2740143765" sldId="435"/>
            <ac:inkMk id="247" creationId="{D22D523C-004F-7B2D-B3E6-0C50127AFC75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49" creationId="{F431E0AE-6033-22CB-2A96-D904007C57F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0" creationId="{F3D58698-E832-ECF4-6011-AD68205834D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1" creationId="{DC517AA1-B5B2-C009-0E78-80D589497E6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2" creationId="{FA23919C-6C7C-5EDE-E25E-E08E692AD4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3" creationId="{9402CAB5-6A39-E898-808C-536D284B5BC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4" creationId="{E9F47E6D-4FF3-BCCE-DD0E-AEB05226ACC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5" creationId="{DA60087E-E588-268C-C216-80DAB990D594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6" creationId="{F8B92569-6D2C-AA85-6E18-AA937E29D01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7" creationId="{27602D0E-C6C6-1419-EFEB-4F3E9339C21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8" creationId="{F5E85422-FC92-BCFE-B138-0D88B0D2EC46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59" creationId="{77D88CC6-C463-564E-B6D9-2CB8379B0FA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0" creationId="{89F88607-8CB4-F36D-4455-0D813273321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1" creationId="{0AEFFF2F-AC79-5361-2FA3-0CA2F0340C37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62" creationId="{F524B69E-6576-06CE-9A74-8D46BAB1BB8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3" creationId="{F6CCB31D-3819-F1A6-3789-3DC49AD33B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4" creationId="{C65FD887-4AF8-29AD-B791-8832A4E6A455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5" creationId="{E50EA956-BE42-6B08-F331-5DB61376E80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6" creationId="{617D3079-E1F6-3FA4-7571-CB7B25E5C8CA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7" creationId="{8B86350F-24DA-84FF-DC68-451F5C989973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8" creationId="{466CC70B-4FF7-0BF4-AD53-D5267017289B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69" creationId="{84BC2DF5-1A6D-6F0F-703A-7BB3C0D0C686}"/>
          </ac:inkMkLst>
        </pc:inkChg>
        <pc:inkChg chg="add mod">
          <ac:chgData name="Tim Cook" userId="d1c7cfb340f2c7ab" providerId="LiveId" clId="{79928295-FF6A-4525-AB99-74A06BEA54C5}" dt="2023-03-13T00:41:19.415" v="2876"/>
          <ac:inkMkLst>
            <pc:docMk/>
            <pc:sldMk cId="2740143765" sldId="435"/>
            <ac:inkMk id="270" creationId="{EB3D5DD9-4E04-2062-07BE-276AF4BC2F2C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7" creationId="{1A248C8C-5851-AC15-DBFA-AFEA039269DB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8" creationId="{35E6B2BF-0B27-97E4-EBE8-2BE0A4397E5D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79" creationId="{68501061-C088-C2AE-DFC6-121EF6521A6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0" creationId="{88459EF1-9B80-765C-DF05-554854106C7A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1" creationId="{10334E48-B778-C675-EE37-DAFA1046645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2" creationId="{4D87905A-5BF9-158D-60B2-28CC5151A379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3" creationId="{DA384573-57A4-7499-EF51-37F27BBE4491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4" creationId="{88695A6F-6E13-1B0D-142C-15984AEF4D2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5" creationId="{C1433313-0C5F-FBDC-7B01-159EDA839CFF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6" creationId="{D66E14C2-E1FB-73BD-8CD4-5947F35C174E}"/>
          </ac:inkMkLst>
        </pc:inkChg>
        <pc:inkChg chg="add mod">
          <ac:chgData name="Tim Cook" userId="d1c7cfb340f2c7ab" providerId="LiveId" clId="{79928295-FF6A-4525-AB99-74A06BEA54C5}" dt="2023-03-13T00:41:25.243" v="2888"/>
          <ac:inkMkLst>
            <pc:docMk/>
            <pc:sldMk cId="2740143765" sldId="435"/>
            <ac:inkMk id="287" creationId="{F5C3970E-EB1E-0F6D-7505-70EEB1B4C27B}"/>
          </ac:inkMkLst>
        </pc:inkChg>
        <pc:inkChg chg="add del mod">
          <ac:chgData name="Tim Cook" userId="d1c7cfb340f2c7ab" providerId="LiveId" clId="{79928295-FF6A-4525-AB99-74A06BEA54C5}" dt="2023-03-13T00:42:39.020" v="2893"/>
          <ac:inkMkLst>
            <pc:docMk/>
            <pc:sldMk cId="2740143765" sldId="435"/>
            <ac:inkMk id="289" creationId="{44397204-6FA6-4C9B-B3ED-9EF66B6BFDD6}"/>
          </ac:inkMkLst>
        </pc:inkChg>
        <pc:inkChg chg="add del mod">
          <ac:chgData name="Tim Cook" userId="d1c7cfb340f2c7ab" providerId="LiveId" clId="{79928295-FF6A-4525-AB99-74A06BEA54C5}" dt="2023-03-13T00:42:39.020" v="2892"/>
          <ac:inkMkLst>
            <pc:docMk/>
            <pc:sldMk cId="2740143765" sldId="435"/>
            <ac:inkMk id="290" creationId="{D75ED177-B456-CDC6-7480-D44ACEB4D539}"/>
          </ac:inkMkLst>
        </pc:inkChg>
        <pc:inkChg chg="add">
          <ac:chgData name="Tim Cook" userId="d1c7cfb340f2c7ab" providerId="LiveId" clId="{79928295-FF6A-4525-AB99-74A06BEA54C5}" dt="2023-03-13T00:42:40.808" v="2894" actId="9405"/>
          <ac:inkMkLst>
            <pc:docMk/>
            <pc:sldMk cId="2740143765" sldId="435"/>
            <ac:inkMk id="292" creationId="{B836CFD1-4C27-0609-172A-D9900B3C1420}"/>
          </ac:inkMkLst>
        </pc:inkChg>
        <pc:inkChg chg="add del mod">
          <ac:chgData name="Tim Cook" userId="d1c7cfb340f2c7ab" providerId="LiveId" clId="{79928295-FF6A-4525-AB99-74A06BEA54C5}" dt="2023-03-13T00:42:51.795" v="2912"/>
          <ac:inkMkLst>
            <pc:docMk/>
            <pc:sldMk cId="2740143765" sldId="435"/>
            <ac:inkMk id="293" creationId="{55A8587A-BDB1-EBE8-370E-750738548559}"/>
          </ac:inkMkLst>
        </pc:inkChg>
        <pc:inkChg chg="add del mod">
          <ac:chgData name="Tim Cook" userId="d1c7cfb340f2c7ab" providerId="LiveId" clId="{79928295-FF6A-4525-AB99-74A06BEA54C5}" dt="2023-03-13T00:42:53.644" v="2916"/>
          <ac:inkMkLst>
            <pc:docMk/>
            <pc:sldMk cId="2740143765" sldId="435"/>
            <ac:inkMk id="294" creationId="{92AB5BCA-BD90-070D-37E0-77C009C88709}"/>
          </ac:inkMkLst>
        </pc:inkChg>
        <pc:inkChg chg="add del mod">
          <ac:chgData name="Tim Cook" userId="d1c7cfb340f2c7ab" providerId="LiveId" clId="{79928295-FF6A-4525-AB99-74A06BEA54C5}" dt="2023-03-13T00:42:51.795" v="2913"/>
          <ac:inkMkLst>
            <pc:docMk/>
            <pc:sldMk cId="2740143765" sldId="435"/>
            <ac:inkMk id="295" creationId="{A77818A2-521D-39FA-58CD-1BF67D88F09E}"/>
          </ac:inkMkLst>
        </pc:inkChg>
        <pc:inkChg chg="add del mod">
          <ac:chgData name="Tim Cook" userId="d1c7cfb340f2c7ab" providerId="LiveId" clId="{79928295-FF6A-4525-AB99-74A06BEA54C5}" dt="2023-03-13T00:42:51.795" v="2911"/>
          <ac:inkMkLst>
            <pc:docMk/>
            <pc:sldMk cId="2740143765" sldId="435"/>
            <ac:inkMk id="296" creationId="{A9016979-EB7D-DADF-C478-3712A49A3F9F}"/>
          </ac:inkMkLst>
        </pc:inkChg>
        <pc:inkChg chg="add del mod">
          <ac:chgData name="Tim Cook" userId="d1c7cfb340f2c7ab" providerId="LiveId" clId="{79928295-FF6A-4525-AB99-74A06BEA54C5}" dt="2023-03-13T00:42:51.795" v="2910"/>
          <ac:inkMkLst>
            <pc:docMk/>
            <pc:sldMk cId="2740143765" sldId="435"/>
            <ac:inkMk id="297" creationId="{57DC112E-F6AC-2D02-98ED-01E0DF40DCE3}"/>
          </ac:inkMkLst>
        </pc:inkChg>
        <pc:inkChg chg="add del mod">
          <ac:chgData name="Tim Cook" userId="d1c7cfb340f2c7ab" providerId="LiveId" clId="{79928295-FF6A-4525-AB99-74A06BEA54C5}" dt="2023-03-13T00:42:53.644" v="2915"/>
          <ac:inkMkLst>
            <pc:docMk/>
            <pc:sldMk cId="2740143765" sldId="435"/>
            <ac:inkMk id="298" creationId="{6134949E-E46B-2FC2-591B-0DA763F7E614}"/>
          </ac:inkMkLst>
        </pc:inkChg>
        <pc:inkChg chg="add del mod">
          <ac:chgData name="Tim Cook" userId="d1c7cfb340f2c7ab" providerId="LiveId" clId="{79928295-FF6A-4525-AB99-74A06BEA54C5}" dt="2023-03-13T00:42:50.955" v="2909"/>
          <ac:inkMkLst>
            <pc:docMk/>
            <pc:sldMk cId="2740143765" sldId="435"/>
            <ac:inkMk id="299" creationId="{932541CA-B3D5-DB80-36B4-B2BE4C75BD97}"/>
          </ac:inkMkLst>
        </pc:inkChg>
        <pc:inkChg chg="add del mod">
          <ac:chgData name="Tim Cook" userId="d1c7cfb340f2c7ab" providerId="LiveId" clId="{79928295-FF6A-4525-AB99-74A06BEA54C5}" dt="2023-03-13T00:42:53.644" v="2914"/>
          <ac:inkMkLst>
            <pc:docMk/>
            <pc:sldMk cId="2740143765" sldId="435"/>
            <ac:inkMk id="300" creationId="{5333DF57-46F5-917E-7202-F2D25FBA5ADD}"/>
          </ac:inkMkLst>
        </pc:inkChg>
        <pc:inkChg chg="add del mod">
          <ac:chgData name="Tim Cook" userId="d1c7cfb340f2c7ab" providerId="LiveId" clId="{79928295-FF6A-4525-AB99-74A06BEA54C5}" dt="2023-03-13T00:42:53.652" v="2918"/>
          <ac:inkMkLst>
            <pc:docMk/>
            <pc:sldMk cId="2740143765" sldId="435"/>
            <ac:inkMk id="301" creationId="{8C0196D9-0FD9-05DF-0718-DAC6231840ED}"/>
          </ac:inkMkLst>
        </pc:inkChg>
        <pc:inkChg chg="add del mod">
          <ac:chgData name="Tim Cook" userId="d1c7cfb340f2c7ab" providerId="LiveId" clId="{79928295-FF6A-4525-AB99-74A06BEA54C5}" dt="2023-03-13T00:42:53.652" v="2917"/>
          <ac:inkMkLst>
            <pc:docMk/>
            <pc:sldMk cId="2740143765" sldId="435"/>
            <ac:inkMk id="302" creationId="{58984665-A6BC-2C09-707B-AC3F68B0ACCC}"/>
          </ac:inkMkLst>
        </pc:inkChg>
        <pc:inkChg chg="add del mod">
          <ac:chgData name="Tim Cook" userId="d1c7cfb340f2c7ab" providerId="LiveId" clId="{79928295-FF6A-4525-AB99-74A06BEA54C5}" dt="2023-03-13T00:42:53.652" v="2919"/>
          <ac:inkMkLst>
            <pc:docMk/>
            <pc:sldMk cId="2740143765" sldId="435"/>
            <ac:inkMk id="303" creationId="{AFB17FCC-3ED2-35A6-A113-F79434D06F0C}"/>
          </ac:inkMkLst>
        </pc:inkChg>
        <pc:inkChg chg="add del mod">
          <ac:chgData name="Tim Cook" userId="d1c7cfb340f2c7ab" providerId="LiveId" clId="{79928295-FF6A-4525-AB99-74A06BEA54C5}" dt="2023-03-13T00:42:53.652" v="2921"/>
          <ac:inkMkLst>
            <pc:docMk/>
            <pc:sldMk cId="2740143765" sldId="435"/>
            <ac:inkMk id="304" creationId="{41C62C3F-3D53-F936-6530-B8819E5961F8}"/>
          </ac:inkMkLst>
        </pc:inkChg>
        <pc:inkChg chg="add del mod">
          <ac:chgData name="Tim Cook" userId="d1c7cfb340f2c7ab" providerId="LiveId" clId="{79928295-FF6A-4525-AB99-74A06BEA54C5}" dt="2023-03-13T00:42:53.652" v="2920"/>
          <ac:inkMkLst>
            <pc:docMk/>
            <pc:sldMk cId="2740143765" sldId="435"/>
            <ac:inkMk id="305" creationId="{A8BFE264-FF51-A5BD-A09E-B5B4127178A7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09" creationId="{E09BD0C3-7553-CCD5-47E8-DF2D3C24AD02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0" creationId="{3755144E-277C-CAFC-C362-4463557BC94D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1" creationId="{E9BF0BC7-9ECB-4A29-B695-69BB492DE49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2" creationId="{F4E9B157-BF3D-C211-954F-5866BA571684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3" creationId="{96FA8F88-A52B-B495-3961-BD8FF3430C53}"/>
          </ac:inkMkLst>
        </pc:inkChg>
        <pc:inkChg chg="add mod">
          <ac:chgData name="Tim Cook" userId="d1c7cfb340f2c7ab" providerId="LiveId" clId="{79928295-FF6A-4525-AB99-74A06BEA54C5}" dt="2023-03-13T00:43:02.014" v="2936"/>
          <ac:inkMkLst>
            <pc:docMk/>
            <pc:sldMk cId="2740143765" sldId="435"/>
            <ac:inkMk id="314" creationId="{EAD16B8A-E8E3-5224-3632-2E4D16974F6B}"/>
          </ac:inkMkLst>
        </pc:inkChg>
        <pc:inkChg chg="add del mod">
          <ac:chgData name="Tim Cook" userId="d1c7cfb340f2c7ab" providerId="LiveId" clId="{79928295-FF6A-4525-AB99-74A06BEA54C5}" dt="2023-03-13T00:44:36.808" v="3020"/>
          <ac:inkMkLst>
            <pc:docMk/>
            <pc:sldMk cId="2740143765" sldId="435"/>
            <ac:inkMk id="315" creationId="{2F069F98-1394-1BFC-14BB-7ABC0A36185B}"/>
          </ac:inkMkLst>
        </pc:inkChg>
        <pc:inkChg chg="add del mod">
          <ac:chgData name="Tim Cook" userId="d1c7cfb340f2c7ab" providerId="LiveId" clId="{79928295-FF6A-4525-AB99-74A06BEA54C5}" dt="2023-03-13T00:44:36.808" v="3018"/>
          <ac:inkMkLst>
            <pc:docMk/>
            <pc:sldMk cId="2740143765" sldId="435"/>
            <ac:inkMk id="316" creationId="{9C45B4A8-524A-903F-96D2-74513B9D27D6}"/>
          </ac:inkMkLst>
        </pc:inkChg>
        <pc:inkChg chg="add del mod">
          <ac:chgData name="Tim Cook" userId="d1c7cfb340f2c7ab" providerId="LiveId" clId="{79928295-FF6A-4525-AB99-74A06BEA54C5}" dt="2023-03-13T00:44:36.808" v="3023"/>
          <ac:inkMkLst>
            <pc:docMk/>
            <pc:sldMk cId="2740143765" sldId="435"/>
            <ac:inkMk id="317" creationId="{16A5AF7D-7B87-E203-D020-46F8BFBA8508}"/>
          </ac:inkMkLst>
        </pc:inkChg>
        <pc:inkChg chg="add del mod">
          <ac:chgData name="Tim Cook" userId="d1c7cfb340f2c7ab" providerId="LiveId" clId="{79928295-FF6A-4525-AB99-74A06BEA54C5}" dt="2023-03-13T00:44:36.808" v="3021"/>
          <ac:inkMkLst>
            <pc:docMk/>
            <pc:sldMk cId="2740143765" sldId="435"/>
            <ac:inkMk id="318" creationId="{6308483E-A172-1682-56CE-20D4E5EDFDF3}"/>
          </ac:inkMkLst>
        </pc:inkChg>
        <pc:inkChg chg="add del mod">
          <ac:chgData name="Tim Cook" userId="d1c7cfb340f2c7ab" providerId="LiveId" clId="{79928295-FF6A-4525-AB99-74A06BEA54C5}" dt="2023-03-13T00:44:36.808" v="3019"/>
          <ac:inkMkLst>
            <pc:docMk/>
            <pc:sldMk cId="2740143765" sldId="435"/>
            <ac:inkMk id="319" creationId="{E08A1AEC-382D-8966-B00B-F248E9606AD6}"/>
          </ac:inkMkLst>
        </pc:inkChg>
        <pc:inkChg chg="add del mod">
          <ac:chgData name="Tim Cook" userId="d1c7cfb340f2c7ab" providerId="LiveId" clId="{79928295-FF6A-4525-AB99-74A06BEA54C5}" dt="2023-03-13T00:44:36.808" v="3022"/>
          <ac:inkMkLst>
            <pc:docMk/>
            <pc:sldMk cId="2740143765" sldId="435"/>
            <ac:inkMk id="320" creationId="{94186B25-0728-9D37-4E3A-2E19DEDA4188}"/>
          </ac:inkMkLst>
        </pc:inkChg>
        <pc:inkChg chg="add del mod">
          <ac:chgData name="Tim Cook" userId="d1c7cfb340f2c7ab" providerId="LiveId" clId="{79928295-FF6A-4525-AB99-74A06BEA54C5}" dt="2023-03-13T00:44:36.808" v="3025"/>
          <ac:inkMkLst>
            <pc:docMk/>
            <pc:sldMk cId="2740143765" sldId="435"/>
            <ac:inkMk id="321" creationId="{A25858FC-AE7A-D1D8-E32C-81C6D703CD17}"/>
          </ac:inkMkLst>
        </pc:inkChg>
        <pc:inkChg chg="add del mod">
          <ac:chgData name="Tim Cook" userId="d1c7cfb340f2c7ab" providerId="LiveId" clId="{79928295-FF6A-4525-AB99-74A06BEA54C5}" dt="2023-03-13T00:44:36.808" v="3024"/>
          <ac:inkMkLst>
            <pc:docMk/>
            <pc:sldMk cId="2740143765" sldId="435"/>
            <ac:inkMk id="322" creationId="{1B42E146-D543-468D-4D04-6445838CDCAA}"/>
          </ac:inkMkLst>
        </pc:inkChg>
        <pc:inkChg chg="add">
          <ac:chgData name="Tim Cook" userId="d1c7cfb340f2c7ab" providerId="LiveId" clId="{79928295-FF6A-4525-AB99-74A06BEA54C5}" dt="2023-03-13T00:43:07.077" v="2937" actId="9405"/>
          <ac:inkMkLst>
            <pc:docMk/>
            <pc:sldMk cId="2740143765" sldId="435"/>
            <ac:inkMk id="326" creationId="{06CD5C1D-CC51-EFC0-3003-0AB87DD5E35E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7" creationId="{8851344C-95FD-F2C9-E25D-F6542043F766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8" creationId="{2D24B39D-1677-6888-7292-F11CF9A784F3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29" creationId="{95F81BF0-893E-5E8D-5CF3-ABEA593EA664}"/>
          </ac:inkMkLst>
        </pc:inkChg>
        <pc:inkChg chg="add mod">
          <ac:chgData name="Tim Cook" userId="d1c7cfb340f2c7ab" providerId="LiveId" clId="{79928295-FF6A-4525-AB99-74A06BEA54C5}" dt="2023-03-13T00:43:10.201" v="2943"/>
          <ac:inkMkLst>
            <pc:docMk/>
            <pc:sldMk cId="2740143765" sldId="435"/>
            <ac:inkMk id="330" creationId="{EC072EB1-83E7-251D-8720-4617398B1B77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1" creationId="{6FCB6B5F-0DAC-4DD7-4680-527A1E1AF484}"/>
          </ac:inkMkLst>
        </pc:inkChg>
        <pc:inkChg chg="add mod">
          <ac:chgData name="Tim Cook" userId="d1c7cfb340f2c7ab" providerId="LiveId" clId="{79928295-FF6A-4525-AB99-74A06BEA54C5}" dt="2023-03-13T00:43:14.846" v="2952"/>
          <ac:inkMkLst>
            <pc:docMk/>
            <pc:sldMk cId="2740143765" sldId="435"/>
            <ac:inkMk id="333" creationId="{6BAD9DE7-1315-641B-E0CF-DC812862EF65}"/>
          </ac:inkMkLst>
        </pc:inkChg>
        <pc:inkChg chg="add del mod">
          <ac:chgData name="Tim Cook" userId="d1c7cfb340f2c7ab" providerId="LiveId" clId="{79928295-FF6A-4525-AB99-74A06BEA54C5}" dt="2023-03-13T00:43:17.784" v="2960"/>
          <ac:inkMkLst>
            <pc:docMk/>
            <pc:sldMk cId="2740143765" sldId="435"/>
            <ac:inkMk id="334" creationId="{C0DCBF31-A10D-3EBF-FFDD-C5CBAEB6F93C}"/>
          </ac:inkMkLst>
        </pc:inkChg>
        <pc:inkChg chg="add del mod">
          <ac:chgData name="Tim Cook" userId="d1c7cfb340f2c7ab" providerId="LiveId" clId="{79928295-FF6A-4525-AB99-74A06BEA54C5}" dt="2023-03-13T00:43:17.784" v="2959"/>
          <ac:inkMkLst>
            <pc:docMk/>
            <pc:sldMk cId="2740143765" sldId="435"/>
            <ac:inkMk id="335" creationId="{54A5FC0F-AC05-BA80-894E-BCC5286EC63D}"/>
          </ac:inkMkLst>
        </pc:inkChg>
        <pc:inkChg chg="add del">
          <ac:chgData name="Tim Cook" userId="d1c7cfb340f2c7ab" providerId="LiveId" clId="{79928295-FF6A-4525-AB99-74A06BEA54C5}" dt="2023-03-13T00:43:16.509" v="2954"/>
          <ac:inkMkLst>
            <pc:docMk/>
            <pc:sldMk cId="2740143765" sldId="435"/>
            <ac:inkMk id="336" creationId="{65E886C6-4925-A8C6-465A-1E7C51763BA6}"/>
          </ac:inkMkLst>
        </pc:inkChg>
        <pc:inkChg chg="add del mod">
          <ac:chgData name="Tim Cook" userId="d1c7cfb340f2c7ab" providerId="LiveId" clId="{79928295-FF6A-4525-AB99-74A06BEA54C5}" dt="2023-03-13T00:43:16.509" v="2957"/>
          <ac:inkMkLst>
            <pc:docMk/>
            <pc:sldMk cId="2740143765" sldId="435"/>
            <ac:inkMk id="337" creationId="{892EDCD4-A939-6E21-7767-4F1498F542EC}"/>
          </ac:inkMkLst>
        </pc:inkChg>
        <pc:inkChg chg="add del mod">
          <ac:chgData name="Tim Cook" userId="d1c7cfb340f2c7ab" providerId="LiveId" clId="{79928295-FF6A-4525-AB99-74A06BEA54C5}" dt="2023-03-13T00:43:16.509" v="2956"/>
          <ac:inkMkLst>
            <pc:docMk/>
            <pc:sldMk cId="2740143765" sldId="435"/>
            <ac:inkMk id="338" creationId="{57015A34-C7D9-9F94-6CAF-370DC174CFE7}"/>
          </ac:inkMkLst>
        </pc:inkChg>
        <pc:inkChg chg="add del mod">
          <ac:chgData name="Tim Cook" userId="d1c7cfb340f2c7ab" providerId="LiveId" clId="{79928295-FF6A-4525-AB99-74A06BEA54C5}" dt="2023-03-13T00:43:16.509" v="2955"/>
          <ac:inkMkLst>
            <pc:docMk/>
            <pc:sldMk cId="2740143765" sldId="435"/>
            <ac:inkMk id="339" creationId="{795A27B7-3F24-EF80-5F24-51C7A8B4B2A2}"/>
          </ac:inkMkLst>
        </pc:inkChg>
        <pc:inkChg chg="add del mod">
          <ac:chgData name="Tim Cook" userId="d1c7cfb340f2c7ab" providerId="LiveId" clId="{79928295-FF6A-4525-AB99-74A06BEA54C5}" dt="2023-03-13T00:43:16.509" v="2958"/>
          <ac:inkMkLst>
            <pc:docMk/>
            <pc:sldMk cId="2740143765" sldId="435"/>
            <ac:inkMk id="340" creationId="{855960CB-CD19-AABB-8478-C21EFAD7BAC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4" creationId="{DD15DF26-48C1-D8F5-E0CE-FD68F5368967}"/>
          </ac:inkMkLst>
        </pc:inkChg>
        <pc:inkChg chg="add mod">
          <ac:chgData name="Tim Cook" userId="d1c7cfb340f2c7ab" providerId="LiveId" clId="{79928295-FF6A-4525-AB99-74A06BEA54C5}" dt="2023-03-13T00:43:22.371" v="2969"/>
          <ac:inkMkLst>
            <pc:docMk/>
            <pc:sldMk cId="2740143765" sldId="435"/>
            <ac:inkMk id="345" creationId="{FE8CE829-431A-4DC0-9E12-B7EB5D158B5C}"/>
          </ac:inkMkLst>
        </pc:inkChg>
        <pc:inkChg chg="add del mod">
          <ac:chgData name="Tim Cook" userId="d1c7cfb340f2c7ab" providerId="LiveId" clId="{79928295-FF6A-4525-AB99-74A06BEA54C5}" dt="2023-03-13T00:46:01.146" v="3167"/>
          <ac:inkMkLst>
            <pc:docMk/>
            <pc:sldMk cId="2740143765" sldId="435"/>
            <ac:inkMk id="346" creationId="{CCBC4615-8882-CCAC-23B5-2FD0746C6F94}"/>
          </ac:inkMkLst>
        </pc:inkChg>
        <pc:inkChg chg="add del mod">
          <ac:chgData name="Tim Cook" userId="d1c7cfb340f2c7ab" providerId="LiveId" clId="{79928295-FF6A-4525-AB99-74A06BEA54C5}" dt="2023-03-13T00:46:01.146" v="3171"/>
          <ac:inkMkLst>
            <pc:docMk/>
            <pc:sldMk cId="2740143765" sldId="435"/>
            <ac:inkMk id="347" creationId="{F01B99E6-93DC-C241-260C-F01C3862C8D4}"/>
          </ac:inkMkLst>
        </pc:inkChg>
        <pc:inkChg chg="add del mod">
          <ac:chgData name="Tim Cook" userId="d1c7cfb340f2c7ab" providerId="LiveId" clId="{79928295-FF6A-4525-AB99-74A06BEA54C5}" dt="2023-03-13T00:46:01.146" v="3172"/>
          <ac:inkMkLst>
            <pc:docMk/>
            <pc:sldMk cId="2740143765" sldId="435"/>
            <ac:inkMk id="348" creationId="{7B74A7F0-76EC-FB64-1D2D-4B13FB2EC1D1}"/>
          </ac:inkMkLst>
        </pc:inkChg>
        <pc:inkChg chg="add del mod">
          <ac:chgData name="Tim Cook" userId="d1c7cfb340f2c7ab" providerId="LiveId" clId="{79928295-FF6A-4525-AB99-74A06BEA54C5}" dt="2023-03-13T00:46:01.146" v="3168"/>
          <ac:inkMkLst>
            <pc:docMk/>
            <pc:sldMk cId="2740143765" sldId="435"/>
            <ac:inkMk id="349" creationId="{AF624B4B-9790-69B9-879C-EAF7305F2CDE}"/>
          </ac:inkMkLst>
        </pc:inkChg>
        <pc:inkChg chg="add del mod">
          <ac:chgData name="Tim Cook" userId="d1c7cfb340f2c7ab" providerId="LiveId" clId="{79928295-FF6A-4525-AB99-74A06BEA54C5}" dt="2023-03-13T00:46:01.146" v="3169"/>
          <ac:inkMkLst>
            <pc:docMk/>
            <pc:sldMk cId="2740143765" sldId="435"/>
            <ac:inkMk id="350" creationId="{47417F4D-A45F-5CA3-4FDC-D8C202FCEA79}"/>
          </ac:inkMkLst>
        </pc:inkChg>
        <pc:inkChg chg="add del mod">
          <ac:chgData name="Tim Cook" userId="d1c7cfb340f2c7ab" providerId="LiveId" clId="{79928295-FF6A-4525-AB99-74A06BEA54C5}" dt="2023-03-13T00:46:01.146" v="3170"/>
          <ac:inkMkLst>
            <pc:docMk/>
            <pc:sldMk cId="2740143765" sldId="435"/>
            <ac:inkMk id="351" creationId="{9E4D3558-888F-49BC-DB40-61029469C0A8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4" creationId="{6961181A-6608-5D87-F9E0-7F9EB58C904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5" creationId="{7F1F3701-A837-B0C3-112A-BEAFE7647096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6" creationId="{81B165F9-31F5-1786-7278-1C104CF6D11E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7" creationId="{2EF5D16D-477F-6863-4AC7-B3FF0D558280}"/>
          </ac:inkMkLst>
        </pc:inkChg>
        <pc:inkChg chg="add mod">
          <ac:chgData name="Tim Cook" userId="d1c7cfb340f2c7ab" providerId="LiveId" clId="{79928295-FF6A-4525-AB99-74A06BEA54C5}" dt="2023-03-13T00:43:55.549" v="2975"/>
          <ac:inkMkLst>
            <pc:docMk/>
            <pc:sldMk cId="2740143765" sldId="435"/>
            <ac:inkMk id="358" creationId="{B1F41751-A5E3-EEB6-15A8-BED19386D1D4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0" creationId="{6A336BDE-A96A-D2C3-BB48-F03BDEED542F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1" creationId="{947A41FC-2DEB-E6F0-D7C1-1AEF9CDFE423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2" creationId="{5149EF50-C11A-607D-8E9A-2FAB48EC8026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3" creationId="{AA0990B1-0FC0-DE4A-AC1B-1D384B02765A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4" creationId="{6CD9FBF5-06FE-D40A-0832-55E7778F8FA5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5" creationId="{EB1173C8-B88E-5E02-FDAC-6E4427E01DAC}"/>
          </ac:inkMkLst>
        </pc:inkChg>
        <pc:inkChg chg="add mod">
          <ac:chgData name="Tim Cook" userId="d1c7cfb340f2c7ab" providerId="LiveId" clId="{79928295-FF6A-4525-AB99-74A06BEA54C5}" dt="2023-03-13T00:44:04.539" v="2985"/>
          <ac:inkMkLst>
            <pc:docMk/>
            <pc:sldMk cId="2740143765" sldId="435"/>
            <ac:inkMk id="366" creationId="{CD0824AB-0FC3-EDAE-8A27-A5181389E197}"/>
          </ac:inkMkLst>
        </pc:inkChg>
        <pc:inkChg chg="add">
          <ac:chgData name="Tim Cook" userId="d1c7cfb340f2c7ab" providerId="LiveId" clId="{79928295-FF6A-4525-AB99-74A06BEA54C5}" dt="2023-03-13T00:44:02.739" v="2983" actId="9405"/>
          <ac:inkMkLst>
            <pc:docMk/>
            <pc:sldMk cId="2740143765" sldId="435"/>
            <ac:inkMk id="367" creationId="{E9619792-EB7B-3DA4-DDC6-B9A2EB2FC2A5}"/>
          </ac:inkMkLst>
        </pc:inkChg>
        <pc:inkChg chg="add del">
          <ac:chgData name="Tim Cook" userId="d1c7cfb340f2c7ab" providerId="LiveId" clId="{79928295-FF6A-4525-AB99-74A06BEA54C5}" dt="2023-03-13T00:44:05.587" v="2986"/>
          <ac:inkMkLst>
            <pc:docMk/>
            <pc:sldMk cId="2740143765" sldId="435"/>
            <ac:inkMk id="368" creationId="{CEB4CC7A-71F9-C19C-AAD1-3142907024C4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0" creationId="{B3150FD2-C3F1-79D6-C375-D3235A150090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1" creationId="{2B8CCE2E-2764-6B23-65AC-F208E37BCE35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2" creationId="{20BAE899-96DB-8F8D-D5E4-085157379D87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3" creationId="{2A830468-54A4-6412-44E8-99771198194C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4" creationId="{8FA7DFE5-FC1D-BA1B-1CE5-118D97DC9B86}"/>
          </ac:inkMkLst>
        </pc:inkChg>
        <pc:inkChg chg="add mod">
          <ac:chgData name="Tim Cook" userId="d1c7cfb340f2c7ab" providerId="LiveId" clId="{79928295-FF6A-4525-AB99-74A06BEA54C5}" dt="2023-03-13T00:44:09.459" v="2993"/>
          <ac:inkMkLst>
            <pc:docMk/>
            <pc:sldMk cId="2740143765" sldId="435"/>
            <ac:inkMk id="375" creationId="{466672DE-A3EC-A889-8DD4-3FA313F5A31C}"/>
          </ac:inkMkLst>
        </pc:inkChg>
        <pc:inkChg chg="add del mod">
          <ac:chgData name="Tim Cook" userId="d1c7cfb340f2c7ab" providerId="LiveId" clId="{79928295-FF6A-4525-AB99-74A06BEA54C5}" dt="2023-03-13T00:44:17.653" v="3000"/>
          <ac:inkMkLst>
            <pc:docMk/>
            <pc:sldMk cId="2740143765" sldId="435"/>
            <ac:inkMk id="377" creationId="{E1912DD6-9CAC-F8AE-4BC9-1BE5E9B3C944}"/>
          </ac:inkMkLst>
        </pc:inkChg>
        <pc:inkChg chg="add del mod">
          <ac:chgData name="Tim Cook" userId="d1c7cfb340f2c7ab" providerId="LiveId" clId="{79928295-FF6A-4525-AB99-74A06BEA54C5}" dt="2023-03-13T00:44:17.661" v="3004"/>
          <ac:inkMkLst>
            <pc:docMk/>
            <pc:sldMk cId="2740143765" sldId="435"/>
            <ac:inkMk id="378" creationId="{63300C1A-0B94-497B-01B8-666802E4E270}"/>
          </ac:inkMkLst>
        </pc:inkChg>
        <pc:inkChg chg="add del mod">
          <ac:chgData name="Tim Cook" userId="d1c7cfb340f2c7ab" providerId="LiveId" clId="{79928295-FF6A-4525-AB99-74A06BEA54C5}" dt="2023-03-13T00:44:17.661" v="3003"/>
          <ac:inkMkLst>
            <pc:docMk/>
            <pc:sldMk cId="2740143765" sldId="435"/>
            <ac:inkMk id="379" creationId="{3792E99B-F078-D1B1-B86F-F5FFE1E73CF7}"/>
          </ac:inkMkLst>
        </pc:inkChg>
        <pc:inkChg chg="add del mod">
          <ac:chgData name="Tim Cook" userId="d1c7cfb340f2c7ab" providerId="LiveId" clId="{79928295-FF6A-4525-AB99-74A06BEA54C5}" dt="2023-03-13T00:44:17.653" v="3001"/>
          <ac:inkMkLst>
            <pc:docMk/>
            <pc:sldMk cId="2740143765" sldId="435"/>
            <ac:inkMk id="380" creationId="{B0915C4D-BD50-8F9F-2E26-62FF835009A5}"/>
          </ac:inkMkLst>
        </pc:inkChg>
        <pc:inkChg chg="add del mod">
          <ac:chgData name="Tim Cook" userId="d1c7cfb340f2c7ab" providerId="LiveId" clId="{79928295-FF6A-4525-AB99-74A06BEA54C5}" dt="2023-03-13T00:44:17.661" v="3002"/>
          <ac:inkMkLst>
            <pc:docMk/>
            <pc:sldMk cId="2740143765" sldId="435"/>
            <ac:inkMk id="381" creationId="{8FBAA8F2-1118-09DE-E58C-0D3E86993144}"/>
          </ac:inkMkLst>
        </pc:inkChg>
        <pc:inkChg chg="add del mod">
          <ac:chgData name="Tim Cook" userId="d1c7cfb340f2c7ab" providerId="LiveId" clId="{79928295-FF6A-4525-AB99-74A06BEA54C5}" dt="2023-03-13T00:45:29.296" v="3107"/>
          <ac:inkMkLst>
            <pc:docMk/>
            <pc:sldMk cId="2740143765" sldId="435"/>
            <ac:inkMk id="383" creationId="{46613255-EE3F-5B29-92D5-918883230DDA}"/>
          </ac:inkMkLst>
        </pc:inkChg>
        <pc:inkChg chg="add del mod">
          <ac:chgData name="Tim Cook" userId="d1c7cfb340f2c7ab" providerId="LiveId" clId="{79928295-FF6A-4525-AB99-74A06BEA54C5}" dt="2023-03-13T00:45:29.296" v="3109"/>
          <ac:inkMkLst>
            <pc:docMk/>
            <pc:sldMk cId="2740143765" sldId="435"/>
            <ac:inkMk id="384" creationId="{5B8CAE27-B470-E6E7-94C8-5569B92E14BD}"/>
          </ac:inkMkLst>
        </pc:inkChg>
        <pc:inkChg chg="add del mod">
          <ac:chgData name="Tim Cook" userId="d1c7cfb340f2c7ab" providerId="LiveId" clId="{79928295-FF6A-4525-AB99-74A06BEA54C5}" dt="2023-03-13T00:45:29.296" v="3108"/>
          <ac:inkMkLst>
            <pc:docMk/>
            <pc:sldMk cId="2740143765" sldId="435"/>
            <ac:inkMk id="385" creationId="{0C79E921-D4FB-3963-6B2C-2B965D4D2A7E}"/>
          </ac:inkMkLst>
        </pc:inkChg>
        <pc:inkChg chg="add del mod">
          <ac:chgData name="Tim Cook" userId="d1c7cfb340f2c7ab" providerId="LiveId" clId="{79928295-FF6A-4525-AB99-74A06BEA54C5}" dt="2023-03-13T00:45:28.567" v="3106"/>
          <ac:inkMkLst>
            <pc:docMk/>
            <pc:sldMk cId="2740143765" sldId="435"/>
            <ac:inkMk id="386" creationId="{6237E470-F3E2-9A85-A0FD-D82C928BD0CE}"/>
          </ac:inkMkLst>
        </pc:inkChg>
        <pc:inkChg chg="add del mod">
          <ac:chgData name="Tim Cook" userId="d1c7cfb340f2c7ab" providerId="LiveId" clId="{79928295-FF6A-4525-AB99-74A06BEA54C5}" dt="2023-03-13T00:45:29.296" v="3110"/>
          <ac:inkMkLst>
            <pc:docMk/>
            <pc:sldMk cId="2740143765" sldId="435"/>
            <ac:inkMk id="387" creationId="{25A7109A-72C4-37CF-9AD0-90C884CAB5C1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89" creationId="{3E422C08-47DB-AA52-0424-F1ABCCC47C3D}"/>
          </ac:inkMkLst>
        </pc:inkChg>
        <pc:inkChg chg="add mod">
          <ac:chgData name="Tim Cook" userId="d1c7cfb340f2c7ab" providerId="LiveId" clId="{79928295-FF6A-4525-AB99-74A06BEA54C5}" dt="2023-03-13T00:44:34.739" v="3017"/>
          <ac:inkMkLst>
            <pc:docMk/>
            <pc:sldMk cId="2740143765" sldId="435"/>
            <ac:inkMk id="390" creationId="{847D2DD1-3634-F093-AFEC-ACB3ADC1538F}"/>
          </ac:inkMkLst>
        </pc:inkChg>
        <pc:inkChg chg="add del mod">
          <ac:chgData name="Tim Cook" userId="d1c7cfb340f2c7ab" providerId="LiveId" clId="{79928295-FF6A-4525-AB99-74A06BEA54C5}" dt="2023-03-13T00:45:30.211" v="3114"/>
          <ac:inkMkLst>
            <pc:docMk/>
            <pc:sldMk cId="2740143765" sldId="435"/>
            <ac:inkMk id="391" creationId="{0AADFECB-CED9-567D-D9B9-FC7F4DB94508}"/>
          </ac:inkMkLst>
        </pc:inkChg>
        <pc:inkChg chg="add del mod">
          <ac:chgData name="Tim Cook" userId="d1c7cfb340f2c7ab" providerId="LiveId" clId="{79928295-FF6A-4525-AB99-74A06BEA54C5}" dt="2023-03-13T00:45:30.211" v="3111"/>
          <ac:inkMkLst>
            <pc:docMk/>
            <pc:sldMk cId="2740143765" sldId="435"/>
            <ac:inkMk id="392" creationId="{EC0176C5-59E7-5E84-7DD8-64F71E338070}"/>
          </ac:inkMkLst>
        </pc:inkChg>
        <pc:inkChg chg="add del mod">
          <ac:chgData name="Tim Cook" userId="d1c7cfb340f2c7ab" providerId="LiveId" clId="{79928295-FF6A-4525-AB99-74A06BEA54C5}" dt="2023-03-13T00:45:30.211" v="3112"/>
          <ac:inkMkLst>
            <pc:docMk/>
            <pc:sldMk cId="2740143765" sldId="435"/>
            <ac:inkMk id="393" creationId="{3F2DA461-A974-50FD-DF0B-A94B42AFAFE2}"/>
          </ac:inkMkLst>
        </pc:inkChg>
        <pc:inkChg chg="add del mod">
          <ac:chgData name="Tim Cook" userId="d1c7cfb340f2c7ab" providerId="LiveId" clId="{79928295-FF6A-4525-AB99-74A06BEA54C5}" dt="2023-03-13T00:45:30.211" v="3113"/>
          <ac:inkMkLst>
            <pc:docMk/>
            <pc:sldMk cId="2740143765" sldId="435"/>
            <ac:inkMk id="394" creationId="{D05636E9-CD78-6AD3-8B86-05FA5FFB7D02}"/>
          </ac:inkMkLst>
        </pc:inkChg>
        <pc:inkChg chg="add del mod">
          <ac:chgData name="Tim Cook" userId="d1c7cfb340f2c7ab" providerId="LiveId" clId="{79928295-FF6A-4525-AB99-74A06BEA54C5}" dt="2023-03-13T00:44:49.780" v="3047"/>
          <ac:inkMkLst>
            <pc:docMk/>
            <pc:sldMk cId="2740143765" sldId="435"/>
            <ac:inkMk id="397" creationId="{68810038-7192-7399-1B2E-FCFBE932C228}"/>
          </ac:inkMkLst>
        </pc:inkChg>
        <pc:inkChg chg="add del mod">
          <ac:chgData name="Tim Cook" userId="d1c7cfb340f2c7ab" providerId="LiveId" clId="{79928295-FF6A-4525-AB99-74A06BEA54C5}" dt="2023-03-13T00:44:49.780" v="3050"/>
          <ac:inkMkLst>
            <pc:docMk/>
            <pc:sldMk cId="2740143765" sldId="435"/>
            <ac:inkMk id="398" creationId="{79428238-5642-7160-19E9-B80438BC2594}"/>
          </ac:inkMkLst>
        </pc:inkChg>
        <pc:inkChg chg="add del mod">
          <ac:chgData name="Tim Cook" userId="d1c7cfb340f2c7ab" providerId="LiveId" clId="{79928295-FF6A-4525-AB99-74A06BEA54C5}" dt="2023-03-13T00:44:49.780" v="3045"/>
          <ac:inkMkLst>
            <pc:docMk/>
            <pc:sldMk cId="2740143765" sldId="435"/>
            <ac:inkMk id="399" creationId="{CE3D4FA9-712F-F7D5-8F77-5EE29B69783D}"/>
          </ac:inkMkLst>
        </pc:inkChg>
        <pc:inkChg chg="add del mod">
          <ac:chgData name="Tim Cook" userId="d1c7cfb340f2c7ab" providerId="LiveId" clId="{79928295-FF6A-4525-AB99-74A06BEA54C5}" dt="2023-03-13T00:44:49.780" v="3046"/>
          <ac:inkMkLst>
            <pc:docMk/>
            <pc:sldMk cId="2740143765" sldId="435"/>
            <ac:inkMk id="400" creationId="{13B9340B-A411-70CC-9F7F-5E4DCFDD0FFB}"/>
          </ac:inkMkLst>
        </pc:inkChg>
        <pc:inkChg chg="add del mod">
          <ac:chgData name="Tim Cook" userId="d1c7cfb340f2c7ab" providerId="LiveId" clId="{79928295-FF6A-4525-AB99-74A06BEA54C5}" dt="2023-03-13T00:44:49.780" v="3044"/>
          <ac:inkMkLst>
            <pc:docMk/>
            <pc:sldMk cId="2740143765" sldId="435"/>
            <ac:inkMk id="401" creationId="{77F6FBD6-B006-1467-83F7-44D7BBCD581B}"/>
          </ac:inkMkLst>
        </pc:inkChg>
        <pc:inkChg chg="add del mod">
          <ac:chgData name="Tim Cook" userId="d1c7cfb340f2c7ab" providerId="LiveId" clId="{79928295-FF6A-4525-AB99-74A06BEA54C5}" dt="2023-03-13T00:44:49.788" v="3051"/>
          <ac:inkMkLst>
            <pc:docMk/>
            <pc:sldMk cId="2740143765" sldId="435"/>
            <ac:inkMk id="402" creationId="{E2CD0492-9EDA-2DCE-F586-38F658E8041C}"/>
          </ac:inkMkLst>
        </pc:inkChg>
        <pc:inkChg chg="add del mod">
          <ac:chgData name="Tim Cook" userId="d1c7cfb340f2c7ab" providerId="LiveId" clId="{79928295-FF6A-4525-AB99-74A06BEA54C5}" dt="2023-03-13T00:44:49.780" v="3049"/>
          <ac:inkMkLst>
            <pc:docMk/>
            <pc:sldMk cId="2740143765" sldId="435"/>
            <ac:inkMk id="403" creationId="{7EEA7A67-2444-C0B2-A466-F0D4953E5CB0}"/>
          </ac:inkMkLst>
        </pc:inkChg>
        <pc:inkChg chg="add del mod">
          <ac:chgData name="Tim Cook" userId="d1c7cfb340f2c7ab" providerId="LiveId" clId="{79928295-FF6A-4525-AB99-74A06BEA54C5}" dt="2023-03-13T00:44:48.145" v="3042"/>
          <ac:inkMkLst>
            <pc:docMk/>
            <pc:sldMk cId="2740143765" sldId="435"/>
            <ac:inkMk id="404" creationId="{F837386F-6B60-153B-B3AA-2A612D13A434}"/>
          </ac:inkMkLst>
        </pc:inkChg>
        <pc:inkChg chg="add del mod">
          <ac:chgData name="Tim Cook" userId="d1c7cfb340f2c7ab" providerId="LiveId" clId="{79928295-FF6A-4525-AB99-74A06BEA54C5}" dt="2023-03-13T00:44:48.145" v="3043"/>
          <ac:inkMkLst>
            <pc:docMk/>
            <pc:sldMk cId="2740143765" sldId="435"/>
            <ac:inkMk id="405" creationId="{F1C8517E-C647-B903-4C6D-81B7A143F971}"/>
          </ac:inkMkLst>
        </pc:inkChg>
        <pc:inkChg chg="add del mod">
          <ac:chgData name="Tim Cook" userId="d1c7cfb340f2c7ab" providerId="LiveId" clId="{79928295-FF6A-4525-AB99-74A06BEA54C5}" dt="2023-03-13T00:44:49.780" v="3048"/>
          <ac:inkMkLst>
            <pc:docMk/>
            <pc:sldMk cId="2740143765" sldId="435"/>
            <ac:inkMk id="408" creationId="{18443BA1-923C-BE33-D791-05E3AC9B001B}"/>
          </ac:inkMkLst>
        </pc:inkChg>
        <pc:inkChg chg="add del mod">
          <ac:chgData name="Tim Cook" userId="d1c7cfb340f2c7ab" providerId="LiveId" clId="{79928295-FF6A-4525-AB99-74A06BEA54C5}" dt="2023-03-13T00:44:48.145" v="3041"/>
          <ac:inkMkLst>
            <pc:docMk/>
            <pc:sldMk cId="2740143765" sldId="435"/>
            <ac:inkMk id="409" creationId="{BB98A831-F720-B5CB-D58F-F5AC726CF068}"/>
          </ac:inkMkLst>
        </pc:inkChg>
        <pc:inkChg chg="add del mod">
          <ac:chgData name="Tim Cook" userId="d1c7cfb340f2c7ab" providerId="LiveId" clId="{79928295-FF6A-4525-AB99-74A06BEA54C5}" dt="2023-03-13T00:44:48.145" v="3040"/>
          <ac:inkMkLst>
            <pc:docMk/>
            <pc:sldMk cId="2740143765" sldId="435"/>
            <ac:inkMk id="410" creationId="{1A2C20AF-82A4-184C-D761-0F13629B0847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2" creationId="{F9208097-D357-E6A3-B6FC-070C5050DD62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3" creationId="{8B439D51-5AFC-D8D0-6C16-3211199E08E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4" creationId="{9AFB7363-DD75-E55C-AEEF-92334F6397F8}"/>
          </ac:inkMkLst>
        </pc:inkChg>
        <pc:inkChg chg="add mod">
          <ac:chgData name="Tim Cook" userId="d1c7cfb340f2c7ab" providerId="LiveId" clId="{79928295-FF6A-4525-AB99-74A06BEA54C5}" dt="2023-03-13T00:44:58.225" v="3057"/>
          <ac:inkMkLst>
            <pc:docMk/>
            <pc:sldMk cId="2740143765" sldId="435"/>
            <ac:inkMk id="415" creationId="{F6156EA6-1A92-E1C3-D76C-3F487916B764}"/>
          </ac:inkMkLst>
        </pc:inkChg>
        <pc:inkChg chg="add">
          <ac:chgData name="Tim Cook" userId="d1c7cfb340f2c7ab" providerId="LiveId" clId="{79928295-FF6A-4525-AB99-74A06BEA54C5}" dt="2023-03-13T00:44:57.600" v="3056" actId="9405"/>
          <ac:inkMkLst>
            <pc:docMk/>
            <pc:sldMk cId="2740143765" sldId="435"/>
            <ac:inkMk id="416" creationId="{64B6A124-6F4F-2287-0E63-A36CFE582780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8" creationId="{05D8A1FF-A7CD-A349-D2A0-658E8A92BB87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19" creationId="{A11D0FFD-F015-16BC-B43B-57511AB8C9DE}"/>
          </ac:inkMkLst>
        </pc:inkChg>
        <pc:inkChg chg="add mod">
          <ac:chgData name="Tim Cook" userId="d1c7cfb340f2c7ab" providerId="LiveId" clId="{79928295-FF6A-4525-AB99-74A06BEA54C5}" dt="2023-03-13T00:45:00.306" v="3061"/>
          <ac:inkMkLst>
            <pc:docMk/>
            <pc:sldMk cId="2740143765" sldId="435"/>
            <ac:inkMk id="420" creationId="{542BFC54-DC24-7427-3308-55CE2C6939C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2" creationId="{1C4ADEE6-5D70-86FD-8A87-A76F8DE82DC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3" creationId="{D1F13F96-694E-FB66-B03D-C1DBFC17D0DE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4" creationId="{13E6935C-0DEB-DB47-097A-41CC157F0FB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5" creationId="{D19D2A8A-B22C-1F16-CBF5-AC862D73542C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6" creationId="{FDDF1464-5A08-44B1-D367-DDB57DBA793A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7" creationId="{324FDBB5-8DA0-78DE-F6ED-3FC0BD76A1EF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8" creationId="{48AAA8D6-2375-66CF-FD35-B941FC029732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29" creationId="{0D05F662-AA6F-83FC-5C89-2116E26B16B0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0" creationId="{28CC0EC2-C61A-4B65-DCA1-E3FDB7350B21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1" creationId="{8D74CAC6-FF57-77BF-A4B8-AF44008F56F0}"/>
          </ac:inkMkLst>
        </pc:inkChg>
        <pc:inkChg chg="add del mod">
          <ac:chgData name="Tim Cook" userId="d1c7cfb340f2c7ab" providerId="LiveId" clId="{79928295-FF6A-4525-AB99-74A06BEA54C5}" dt="2023-03-13T00:45:58.657" v="3162"/>
          <ac:inkMkLst>
            <pc:docMk/>
            <pc:sldMk cId="2740143765" sldId="435"/>
            <ac:inkMk id="432" creationId="{0414F043-3992-D0F6-B22D-A01F7F7051D5}"/>
          </ac:inkMkLst>
        </pc:inkChg>
        <pc:inkChg chg="add del mod">
          <ac:chgData name="Tim Cook" userId="d1c7cfb340f2c7ab" providerId="LiveId" clId="{79928295-FF6A-4525-AB99-74A06BEA54C5}" dt="2023-03-13T00:45:58.665" v="3163"/>
          <ac:inkMkLst>
            <pc:docMk/>
            <pc:sldMk cId="2740143765" sldId="435"/>
            <ac:inkMk id="433" creationId="{E37B39A5-DD8E-88A2-3E6D-80CE777674CC}"/>
          </ac:inkMkLst>
        </pc:inkChg>
        <pc:inkChg chg="add del mod">
          <ac:chgData name="Tim Cook" userId="d1c7cfb340f2c7ab" providerId="LiveId" clId="{79928295-FF6A-4525-AB99-74A06BEA54C5}" dt="2023-03-13T00:45:58.657" v="3161"/>
          <ac:inkMkLst>
            <pc:docMk/>
            <pc:sldMk cId="2740143765" sldId="435"/>
            <ac:inkMk id="434" creationId="{C9123B35-910F-8E79-6A05-953431FB105D}"/>
          </ac:inkMkLst>
        </pc:inkChg>
        <pc:inkChg chg="add del mod">
          <ac:chgData name="Tim Cook" userId="d1c7cfb340f2c7ab" providerId="LiveId" clId="{79928295-FF6A-4525-AB99-74A06BEA54C5}" dt="2023-03-13T00:46:00.021" v="3166"/>
          <ac:inkMkLst>
            <pc:docMk/>
            <pc:sldMk cId="2740143765" sldId="435"/>
            <ac:inkMk id="435" creationId="{E04B4470-45F5-438F-4760-59584042CA1E}"/>
          </ac:inkMkLst>
        </pc:inkChg>
        <pc:inkChg chg="add del mod">
          <ac:chgData name="Tim Cook" userId="d1c7cfb340f2c7ab" providerId="LiveId" clId="{79928295-FF6A-4525-AB99-74A06BEA54C5}" dt="2023-03-13T00:45:58.665" v="3165"/>
          <ac:inkMkLst>
            <pc:docMk/>
            <pc:sldMk cId="2740143765" sldId="435"/>
            <ac:inkMk id="436" creationId="{6DB8AAE2-BEBC-F610-8B9F-71B497083360}"/>
          </ac:inkMkLst>
        </pc:inkChg>
        <pc:inkChg chg="add del mod">
          <ac:chgData name="Tim Cook" userId="d1c7cfb340f2c7ab" providerId="LiveId" clId="{79928295-FF6A-4525-AB99-74A06BEA54C5}" dt="2023-03-13T00:45:58.665" v="3164"/>
          <ac:inkMkLst>
            <pc:docMk/>
            <pc:sldMk cId="2740143765" sldId="435"/>
            <ac:inkMk id="437" creationId="{59619A73-D1B0-0EEE-56EA-BBE43BDC1695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8" creationId="{6C093567-8F8C-424D-FA08-8E4A07020AD8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39" creationId="{13D95BB3-20A6-AB56-CFA3-3E859D000FC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0" creationId="{E4AD5499-F83C-F4C4-9E10-BA2CC62BEF6B}"/>
          </ac:inkMkLst>
        </pc:inkChg>
        <pc:inkChg chg="add mod">
          <ac:chgData name="Tim Cook" userId="d1c7cfb340f2c7ab" providerId="LiveId" clId="{79928295-FF6A-4525-AB99-74A06BEA54C5}" dt="2023-03-13T00:45:19.428" v="3090"/>
          <ac:inkMkLst>
            <pc:docMk/>
            <pc:sldMk cId="2740143765" sldId="435"/>
            <ac:inkMk id="441" creationId="{37675629-F777-B2D5-7CF0-B276C363D152}"/>
          </ac:inkMkLst>
        </pc:inkChg>
        <pc:inkChg chg="add del">
          <ac:chgData name="Tim Cook" userId="d1c7cfb340f2c7ab" providerId="LiveId" clId="{79928295-FF6A-4525-AB99-74A06BEA54C5}" dt="2023-03-13T00:45:19.389" v="3088"/>
          <ac:inkMkLst>
            <pc:docMk/>
            <pc:sldMk cId="2740143765" sldId="435"/>
            <ac:inkMk id="442" creationId="{F8B4999F-E250-FB63-08FB-A2E18B92408B}"/>
          </ac:inkMkLst>
        </pc:inkChg>
        <pc:inkChg chg="add del">
          <ac:chgData name="Tim Cook" userId="d1c7cfb340f2c7ab" providerId="LiveId" clId="{79928295-FF6A-4525-AB99-74A06BEA54C5}" dt="2023-03-13T00:45:19.389" v="3087"/>
          <ac:inkMkLst>
            <pc:docMk/>
            <pc:sldMk cId="2740143765" sldId="435"/>
            <ac:inkMk id="443" creationId="{81C4019E-25B1-1CA0-66BF-A0C963162E53}"/>
          </ac:inkMkLst>
        </pc:inkChg>
        <pc:inkChg chg="add del">
          <ac:chgData name="Tim Cook" userId="d1c7cfb340f2c7ab" providerId="LiveId" clId="{79928295-FF6A-4525-AB99-74A06BEA54C5}" dt="2023-03-13T00:45:19.389" v="3089"/>
          <ac:inkMkLst>
            <pc:docMk/>
            <pc:sldMk cId="2740143765" sldId="435"/>
            <ac:inkMk id="444" creationId="{A711A285-227F-503F-E5DC-AE36BEC5E53F}"/>
          </ac:inkMkLst>
        </pc:inkChg>
        <pc:inkChg chg="add del">
          <ac:chgData name="Tim Cook" userId="d1c7cfb340f2c7ab" providerId="LiveId" clId="{79928295-FF6A-4525-AB99-74A06BEA54C5}" dt="2023-03-13T00:45:19.389" v="3086"/>
          <ac:inkMkLst>
            <pc:docMk/>
            <pc:sldMk cId="2740143765" sldId="435"/>
            <ac:inkMk id="445" creationId="{547FCAE0-BC20-BE78-752C-FB3043F6064C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2" creationId="{222D696B-2642-0B94-5A2A-E2E8AE2B1011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3" creationId="{A40D20D1-C16C-4148-2F48-40CCA9B6FD7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4" creationId="{67607391-FB72-0A9A-0DF3-3ED2F0AADF30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5" creationId="{5C839611-CF97-9A7E-40AB-F9FC43A91D3A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6" creationId="{2C243834-1FF8-DF7F-0164-491308059453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7" creationId="{4B07A07F-F856-7637-F4CC-4C33D3C62048}"/>
          </ac:inkMkLst>
        </pc:inkChg>
        <pc:inkChg chg="add mod">
          <ac:chgData name="Tim Cook" userId="d1c7cfb340f2c7ab" providerId="LiveId" clId="{79928295-FF6A-4525-AB99-74A06BEA54C5}" dt="2023-03-13T00:45:23.691" v="3098"/>
          <ac:inkMkLst>
            <pc:docMk/>
            <pc:sldMk cId="2740143765" sldId="435"/>
            <ac:inkMk id="458" creationId="{F004A0A8-CA0F-4BF8-2D01-C8DADE283341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0" creationId="{4F1CF1B6-835B-EF3F-E85F-61E9920D279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1" creationId="{5EBF8F90-820B-06BE-5F6A-0C76CF4353F8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2" creationId="{DBD942BF-6257-DC14-FFD3-61E1C3177C59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3" creationId="{87F78933-3F7E-2B6D-A547-27449A1DCB9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4" creationId="{F96F209C-BEA7-A033-20ED-545DB8EADDA7}"/>
          </ac:inkMkLst>
        </pc:inkChg>
        <pc:inkChg chg="add mod">
          <ac:chgData name="Tim Cook" userId="d1c7cfb340f2c7ab" providerId="LiveId" clId="{79928295-FF6A-4525-AB99-74A06BEA54C5}" dt="2023-03-13T00:45:26.445" v="3105"/>
          <ac:inkMkLst>
            <pc:docMk/>
            <pc:sldMk cId="2740143765" sldId="435"/>
            <ac:inkMk id="465" creationId="{F7511C58-051F-7700-EB15-0D86F1314701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7" creationId="{85FDE52D-4715-50EB-B817-201960547A4E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8" creationId="{EB2ABF2F-5668-D2E7-EA22-7614B496DC5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69" creationId="{73A647ED-223C-A040-AAAA-8F164A5C2526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0" creationId="{B8C1C03C-9500-93EC-ECEE-E1DA501F033C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1" creationId="{D9A9E312-F017-B031-871F-D1B73DDB220A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2" creationId="{F3EAAB89-C0CC-C6A3-F7A2-863358EF6340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3" creationId="{5F7AC290-0B61-D7A2-E5BB-8E6649CA22D3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4" creationId="{27F24D10-FC18-4F07-F983-A31CB2EF739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5" creationId="{78782933-7632-8981-02BE-F1FFADD1D394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6" creationId="{E218BF4C-DD07-7FCE-F98A-81241299150F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7" creationId="{6F36487A-1EB9-0517-4FCE-282336D40462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8" creationId="{18EEA7BB-C0FC-3812-A8BE-CD1A1193572B}"/>
          </ac:inkMkLst>
        </pc:inkChg>
        <pc:inkChg chg="add mod">
          <ac:chgData name="Tim Cook" userId="d1c7cfb340f2c7ab" providerId="LiveId" clId="{79928295-FF6A-4525-AB99-74A06BEA54C5}" dt="2023-03-13T00:45:36.335" v="3128"/>
          <ac:inkMkLst>
            <pc:docMk/>
            <pc:sldMk cId="2740143765" sldId="435"/>
            <ac:inkMk id="479" creationId="{1148A847-518E-0907-AE5A-2B20224259DC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2" creationId="{827F184A-461D-A26D-A4C7-F24ECCADC30F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3" creationId="{F0932794-AEFF-9A7C-B8A6-45A84E376279}"/>
          </ac:inkMkLst>
        </pc:inkChg>
        <pc:inkChg chg="add mod">
          <ac:chgData name="Tim Cook" userId="d1c7cfb340f2c7ab" providerId="LiveId" clId="{79928295-FF6A-4525-AB99-74A06BEA54C5}" dt="2023-03-13T00:45:38.231" v="3132"/>
          <ac:inkMkLst>
            <pc:docMk/>
            <pc:sldMk cId="2740143765" sldId="435"/>
            <ac:inkMk id="484" creationId="{A81C2B1D-D498-ED0E-17FD-A2E841BFC3C8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6" creationId="{416EE875-9BD0-3A30-E545-471B49678BA5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7" creationId="{5E8F00B2-9EBF-A1EC-1524-BBD9AB8A0BB2}"/>
          </ac:inkMkLst>
        </pc:inkChg>
        <pc:inkChg chg="add mod">
          <ac:chgData name="Tim Cook" userId="d1c7cfb340f2c7ab" providerId="LiveId" clId="{79928295-FF6A-4525-AB99-74A06BEA54C5}" dt="2023-03-13T00:45:40.200" v="3136"/>
          <ac:inkMkLst>
            <pc:docMk/>
            <pc:sldMk cId="2740143765" sldId="435"/>
            <ac:inkMk id="488" creationId="{566C4540-5B18-8DD9-22E2-B78C8565AFA4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0" creationId="{14AA0463-3B7B-4493-3191-A718152C801E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1" creationId="{0241334D-C147-9A7D-8501-A9FF69F8D2B8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2" creationId="{519BB165-F5B8-2CCD-D5D7-02A4146A53F5}"/>
          </ac:inkMkLst>
        </pc:inkChg>
        <pc:inkChg chg="add mod">
          <ac:chgData name="Tim Cook" userId="d1c7cfb340f2c7ab" providerId="LiveId" clId="{79928295-FF6A-4525-AB99-74A06BEA54C5}" dt="2023-03-13T00:45:45.913" v="3141"/>
          <ac:inkMkLst>
            <pc:docMk/>
            <pc:sldMk cId="2740143765" sldId="435"/>
            <ac:inkMk id="493" creationId="{9334CDD3-EA42-C79F-35CE-EB70FE6693A3}"/>
          </ac:inkMkLst>
        </pc:inkChg>
        <pc:inkChg chg="add del mod">
          <ac:chgData name="Tim Cook" userId="d1c7cfb340f2c7ab" providerId="LiveId" clId="{79928295-FF6A-4525-AB99-74A06BEA54C5}" dt="2023-03-13T00:45:49.827" v="3150"/>
          <ac:inkMkLst>
            <pc:docMk/>
            <pc:sldMk cId="2740143765" sldId="435"/>
            <ac:inkMk id="495" creationId="{A238F0A1-61D6-B57E-A558-1DB5BE61E20E}"/>
          </ac:inkMkLst>
        </pc:inkChg>
        <pc:inkChg chg="add del mod">
          <ac:chgData name="Tim Cook" userId="d1c7cfb340f2c7ab" providerId="LiveId" clId="{79928295-FF6A-4525-AB99-74A06BEA54C5}" dt="2023-03-13T00:45:49.827" v="3148"/>
          <ac:inkMkLst>
            <pc:docMk/>
            <pc:sldMk cId="2740143765" sldId="435"/>
            <ac:inkMk id="496" creationId="{AB9CC801-F194-37BA-35F7-D9D1B97FCC71}"/>
          </ac:inkMkLst>
        </pc:inkChg>
        <pc:inkChg chg="add del mod">
          <ac:chgData name="Tim Cook" userId="d1c7cfb340f2c7ab" providerId="LiveId" clId="{79928295-FF6A-4525-AB99-74A06BEA54C5}" dt="2023-03-13T00:45:49.827" v="3149"/>
          <ac:inkMkLst>
            <pc:docMk/>
            <pc:sldMk cId="2740143765" sldId="435"/>
            <ac:inkMk id="497" creationId="{B5B1D901-2965-FA38-AA49-21497FA18FCB}"/>
          </ac:inkMkLst>
        </pc:inkChg>
        <pc:inkChg chg="add del mod">
          <ac:chgData name="Tim Cook" userId="d1c7cfb340f2c7ab" providerId="LiveId" clId="{79928295-FF6A-4525-AB99-74A06BEA54C5}" dt="2023-03-13T00:45:49.827" v="3147"/>
          <ac:inkMkLst>
            <pc:docMk/>
            <pc:sldMk cId="2740143765" sldId="435"/>
            <ac:inkMk id="498" creationId="{600EFA4F-8F55-6F27-0D28-43318AF70B26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0" creationId="{ED8AF434-7827-00BD-6854-87309D8F8944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1" creationId="{1BEB43DC-DC01-E290-1DAD-8C80F2048EF9}"/>
          </ac:inkMkLst>
        </pc:inkChg>
        <pc:inkChg chg="add mod">
          <ac:chgData name="Tim Cook" userId="d1c7cfb340f2c7ab" providerId="LiveId" clId="{79928295-FF6A-4525-AB99-74A06BEA54C5}" dt="2023-03-13T00:45:52.518" v="3154"/>
          <ac:inkMkLst>
            <pc:docMk/>
            <pc:sldMk cId="2740143765" sldId="435"/>
            <ac:inkMk id="502" creationId="{35558095-B6F2-30B3-9A7C-D3FF69544837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4" creationId="{14C606DD-3439-E892-3560-FFC6D0F8276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5" creationId="{DEDB11EA-84B3-DCB7-A690-CB33EDA5F0F1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6" creationId="{AC0D0F78-B422-6022-E9B2-A32DE29D5A45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7" creationId="{55E17831-CAB4-2633-3B9E-61F86AC201B9}"/>
          </ac:inkMkLst>
        </pc:inkChg>
        <pc:inkChg chg="add mod">
          <ac:chgData name="Tim Cook" userId="d1c7cfb340f2c7ab" providerId="LiveId" clId="{79928295-FF6A-4525-AB99-74A06BEA54C5}" dt="2023-03-13T00:45:55.402" v="3160"/>
          <ac:inkMkLst>
            <pc:docMk/>
            <pc:sldMk cId="2740143765" sldId="435"/>
            <ac:inkMk id="508" creationId="{AC4A6F2A-38D3-733D-9BBC-3A852830EFB5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1" creationId="{E926BB44-0071-B07F-6882-DEB6B184D841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2" creationId="{6AC818C0-C2C6-4C4C-E69C-B014A93709B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3" creationId="{9B0399EB-1A9E-E2E4-9779-447779EE83F7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4" creationId="{49A525B4-B2CC-5836-CE62-AF7255F18A7B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5" creationId="{1B28E81A-89B9-FFCB-4A9E-D5E72D2D3E9C}"/>
          </ac:inkMkLst>
        </pc:inkChg>
        <pc:inkChg chg="add mod">
          <ac:chgData name="Tim Cook" userId="d1c7cfb340f2c7ab" providerId="LiveId" clId="{79928295-FF6A-4525-AB99-74A06BEA54C5}" dt="2023-03-13T00:46:06.430" v="3179"/>
          <ac:inkMkLst>
            <pc:docMk/>
            <pc:sldMk cId="2740143765" sldId="435"/>
            <ac:inkMk id="516" creationId="{14A62542-4AE6-6C13-8953-23FDAA58897F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8" creationId="{0029A767-43BD-2516-D1E3-9F00F6E54E73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19" creationId="{CE21E80A-8B90-5399-A9F4-B28C2B3785D4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0" creationId="{D9E24DAB-6B2F-0A1F-4BF4-8E25B0FA5B51}"/>
          </ac:inkMkLst>
        </pc:inkChg>
        <pc:inkChg chg="add mod">
          <ac:chgData name="Tim Cook" userId="d1c7cfb340f2c7ab" providerId="LiveId" clId="{79928295-FF6A-4525-AB99-74A06BEA54C5}" dt="2023-03-13T00:46:09.455" v="3184"/>
          <ac:inkMkLst>
            <pc:docMk/>
            <pc:sldMk cId="2740143765" sldId="435"/>
            <ac:inkMk id="521" creationId="{43CF680A-A388-89BD-BA6E-4B3802E98441}"/>
          </ac:inkMkLst>
        </pc:inkChg>
      </pc:sldChg>
      <pc:sldChg chg="addSp delSp modSp mod">
        <pc:chgData name="Tim Cook" userId="d1c7cfb340f2c7ab" providerId="LiveId" clId="{79928295-FF6A-4525-AB99-74A06BEA54C5}" dt="2023-03-13T01:16:16.624" v="4633"/>
        <pc:sldMkLst>
          <pc:docMk/>
          <pc:sldMk cId="1571090484" sldId="436"/>
        </pc:sldMkLst>
        <pc:spChg chg="del mod">
          <ac:chgData name="Tim Cook" userId="d1c7cfb340f2c7ab" providerId="LiveId" clId="{79928295-FF6A-4525-AB99-74A06BEA54C5}" dt="2023-03-13T01:00:27.772" v="3957" actId="478"/>
          <ac:spMkLst>
            <pc:docMk/>
            <pc:sldMk cId="1571090484" sldId="436"/>
            <ac:spMk id="4" creationId="{5498B05E-F2AC-4649-9040-27641E7C911B}"/>
          </ac:spMkLst>
        </pc:spChg>
        <pc:grpChg chg="del mod">
          <ac:chgData name="Tim Cook" userId="d1c7cfb340f2c7ab" providerId="LiveId" clId="{79928295-FF6A-4525-AB99-74A06BEA54C5}" dt="2023-03-13T01:00:02.440" v="3946"/>
          <ac:grpSpMkLst>
            <pc:docMk/>
            <pc:sldMk cId="1571090484" sldId="436"/>
            <ac:grpSpMk id="7" creationId="{85F49426-B140-2EEB-1322-49A3AE2100D1}"/>
          </ac:grpSpMkLst>
        </pc:grpChg>
        <pc:grpChg chg="del mod">
          <ac:chgData name="Tim Cook" userId="d1c7cfb340f2c7ab" providerId="LiveId" clId="{79928295-FF6A-4525-AB99-74A06BEA54C5}" dt="2023-03-13T01:00:05.285" v="3952"/>
          <ac:grpSpMkLst>
            <pc:docMk/>
            <pc:sldMk cId="1571090484" sldId="436"/>
            <ac:grpSpMk id="9" creationId="{18C32B22-B564-9956-D2A3-D38ED5360E98}"/>
          </ac:grpSpMkLst>
        </pc:grpChg>
        <pc:grpChg chg="del mod">
          <ac:chgData name="Tim Cook" userId="d1c7cfb340f2c7ab" providerId="LiveId" clId="{79928295-FF6A-4525-AB99-74A06BEA54C5}" dt="2023-03-13T01:00:31.618" v="3960"/>
          <ac:grpSpMkLst>
            <pc:docMk/>
            <pc:sldMk cId="1571090484" sldId="436"/>
            <ac:grpSpMk id="14" creationId="{485CD0FE-0811-85B3-546F-AAEAEF436A42}"/>
          </ac:grpSpMkLst>
        </pc:grpChg>
        <pc:grpChg chg="mod">
          <ac:chgData name="Tim Cook" userId="d1c7cfb340f2c7ab" providerId="LiveId" clId="{79928295-FF6A-4525-AB99-74A06BEA54C5}" dt="2023-03-13T01:00:40.550" v="3970"/>
          <ac:grpSpMkLst>
            <pc:docMk/>
            <pc:sldMk cId="1571090484" sldId="436"/>
            <ac:grpSpMk id="22" creationId="{95FBF9EF-7294-97B7-BD76-3EC61597BD29}"/>
          </ac:grpSpMkLst>
        </pc:grpChg>
        <pc:grpChg chg="del 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4" creationId="{B518C3C9-252A-21A9-68F8-57385183BAEE}"/>
          </ac:grpSpMkLst>
        </pc:grpChg>
        <pc:grpChg chg="mod">
          <ac:chgData name="Tim Cook" userId="d1c7cfb340f2c7ab" providerId="LiveId" clId="{79928295-FF6A-4525-AB99-74A06BEA54C5}" dt="2023-03-13T01:00:43.391" v="3976"/>
          <ac:grpSpMkLst>
            <pc:docMk/>
            <pc:sldMk cId="1571090484" sldId="436"/>
            <ac:grpSpMk id="28" creationId="{88E73AD5-140C-3B38-841E-326F4C035AF6}"/>
          </ac:grpSpMkLst>
        </pc:grpChg>
        <pc:grpChg chg="mod">
          <ac:chgData name="Tim Cook" userId="d1c7cfb340f2c7ab" providerId="LiveId" clId="{79928295-FF6A-4525-AB99-74A06BEA54C5}" dt="2023-03-13T01:00:47.830" v="3988"/>
          <ac:grpSpMkLst>
            <pc:docMk/>
            <pc:sldMk cId="1571090484" sldId="436"/>
            <ac:grpSpMk id="37" creationId="{C621679B-4C7C-9441-A121-F94D551DA919}"/>
          </ac:grpSpMkLst>
        </pc:grpChg>
        <pc:grpChg chg="mod">
          <ac:chgData name="Tim Cook" userId="d1c7cfb340f2c7ab" providerId="LiveId" clId="{79928295-FF6A-4525-AB99-74A06BEA54C5}" dt="2023-03-13T01:00:50.969" v="3992"/>
          <ac:grpSpMkLst>
            <pc:docMk/>
            <pc:sldMk cId="1571090484" sldId="436"/>
            <ac:grpSpMk id="41" creationId="{105C0884-4B46-8709-B1C2-5B94D0C4686E}"/>
          </ac:grpSpMkLst>
        </pc:grpChg>
        <pc:grpChg chg="del mod">
          <ac:chgData name="Tim Cook" userId="d1c7cfb340f2c7ab" providerId="LiveId" clId="{79928295-FF6A-4525-AB99-74A06BEA54C5}" dt="2023-03-13T01:01:11.468" v="4014"/>
          <ac:grpSpMkLst>
            <pc:docMk/>
            <pc:sldMk cId="1571090484" sldId="436"/>
            <ac:grpSpMk id="51" creationId="{01240DD2-765B-4A87-FEC6-44FDC8EBFCCB}"/>
          </ac:grpSpMkLst>
        </pc:grpChg>
        <pc:grpChg chg="del mod">
          <ac:chgData name="Tim Cook" userId="d1c7cfb340f2c7ab" providerId="LiveId" clId="{79928295-FF6A-4525-AB99-74A06BEA54C5}" dt="2023-03-13T01:13:24.227" v="4393"/>
          <ac:grpSpMkLst>
            <pc:docMk/>
            <pc:sldMk cId="1571090484" sldId="436"/>
            <ac:grpSpMk id="56" creationId="{5E88EC4C-5BD0-5B3C-7473-EB6975CF9854}"/>
          </ac:grpSpMkLst>
        </pc:grpChg>
        <pc:grpChg chg="del mod">
          <ac:chgData name="Tim Cook" userId="d1c7cfb340f2c7ab" providerId="LiveId" clId="{79928295-FF6A-4525-AB99-74A06BEA54C5}" dt="2023-03-13T01:01:24.974" v="4026"/>
          <ac:grpSpMkLst>
            <pc:docMk/>
            <pc:sldMk cId="1571090484" sldId="436"/>
            <ac:grpSpMk id="63" creationId="{6C0F3928-5BDE-CCE0-ED16-ECFA43C72FEF}"/>
          </ac:grpSpMkLst>
        </pc:grpChg>
        <pc:grpChg chg="del mod">
          <ac:chgData name="Tim Cook" userId="d1c7cfb340f2c7ab" providerId="LiveId" clId="{79928295-FF6A-4525-AB99-74A06BEA54C5}" dt="2023-03-13T01:01:31.315" v="4035"/>
          <ac:grpSpMkLst>
            <pc:docMk/>
            <pc:sldMk cId="1571090484" sldId="436"/>
            <ac:grpSpMk id="69" creationId="{B469EDE9-F309-76C6-44F0-F0134B4D30E6}"/>
          </ac:grpSpMkLst>
        </pc:grpChg>
        <pc:grpChg chg="del mod">
          <ac:chgData name="Tim Cook" userId="d1c7cfb340f2c7ab" providerId="LiveId" clId="{79928295-FF6A-4525-AB99-74A06BEA54C5}" dt="2023-03-13T01:01:32.654" v="4037"/>
          <ac:grpSpMkLst>
            <pc:docMk/>
            <pc:sldMk cId="1571090484" sldId="436"/>
            <ac:grpSpMk id="71" creationId="{CAA3F312-82B4-1845-6814-063A36012830}"/>
          </ac:grpSpMkLst>
        </pc:grpChg>
        <pc:grpChg chg="del mod">
          <ac:chgData name="Tim Cook" userId="d1c7cfb340f2c7ab" providerId="LiveId" clId="{79928295-FF6A-4525-AB99-74A06BEA54C5}" dt="2023-03-13T01:02:04.971" v="4085"/>
          <ac:grpSpMkLst>
            <pc:docMk/>
            <pc:sldMk cId="1571090484" sldId="436"/>
            <ac:grpSpMk id="73" creationId="{0A19D4F0-2A86-E167-43C7-4CF01E8DA366}"/>
          </ac:grpSpMkLst>
        </pc:grpChg>
        <pc:grpChg chg="del mod">
          <ac:chgData name="Tim Cook" userId="d1c7cfb340f2c7ab" providerId="LiveId" clId="{79928295-FF6A-4525-AB99-74A06BEA54C5}" dt="2023-03-13T01:02:06.352" v="4092"/>
          <ac:grpSpMkLst>
            <pc:docMk/>
            <pc:sldMk cId="1571090484" sldId="436"/>
            <ac:grpSpMk id="84" creationId="{5BA01604-6EF4-36EE-F0D7-884D4B5C1166}"/>
          </ac:grpSpMkLst>
        </pc:grpChg>
        <pc:grpChg chg="mod">
          <ac:chgData name="Tim Cook" userId="d1c7cfb340f2c7ab" providerId="LiveId" clId="{79928295-FF6A-4525-AB99-74A06BEA54C5}" dt="2023-03-13T01:01:59.960" v="4068"/>
          <ac:grpSpMkLst>
            <pc:docMk/>
            <pc:sldMk cId="1571090484" sldId="436"/>
            <ac:grpSpMk id="98" creationId="{0BB686CC-908B-FB82-5B31-7E718BAE7419}"/>
          </ac:grpSpMkLst>
        </pc:grpChg>
        <pc:grpChg chg="del mod">
          <ac:chgData name="Tim Cook" userId="d1c7cfb340f2c7ab" providerId="LiveId" clId="{79928295-FF6A-4525-AB99-74A06BEA54C5}" dt="2023-03-13T01:02:15.889" v="4099"/>
          <ac:grpSpMkLst>
            <pc:docMk/>
            <pc:sldMk cId="1571090484" sldId="436"/>
            <ac:grpSpMk id="101" creationId="{7CF14CD9-ABFE-0057-D23D-F03F057C7AAF}"/>
          </ac:grpSpMkLst>
        </pc:grpChg>
        <pc:grpChg chg="del mod">
          <ac:chgData name="Tim Cook" userId="d1c7cfb340f2c7ab" providerId="LiveId" clId="{79928295-FF6A-4525-AB99-74A06BEA54C5}" dt="2023-03-13T01:02:39.399" v="4123"/>
          <ac:grpSpMkLst>
            <pc:docMk/>
            <pc:sldMk cId="1571090484" sldId="436"/>
            <ac:grpSpMk id="104" creationId="{471B19F6-D1A8-24CC-20A8-01E532CFA239}"/>
          </ac:grpSpMkLst>
        </pc:grpChg>
        <pc:grpChg chg="del mod">
          <ac:chgData name="Tim Cook" userId="d1c7cfb340f2c7ab" providerId="LiveId" clId="{79928295-FF6A-4525-AB99-74A06BEA54C5}" dt="2023-03-13T01:02:27.173" v="4108"/>
          <ac:grpSpMkLst>
            <pc:docMk/>
            <pc:sldMk cId="1571090484" sldId="436"/>
            <ac:grpSpMk id="108" creationId="{1841614F-5B8A-D1E4-B35F-08C7E871C409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1" creationId="{77AFC3F7-FEBC-2578-EAF5-F6F0D5FEA5AE}"/>
          </ac:grpSpMkLst>
        </pc:grpChg>
        <pc:grpChg chg="del mod">
          <ac:chgData name="Tim Cook" userId="d1c7cfb340f2c7ab" providerId="LiveId" clId="{79928295-FF6A-4525-AB99-74A06BEA54C5}" dt="2023-03-13T01:02:34.160" v="4115"/>
          <ac:grpSpMkLst>
            <pc:docMk/>
            <pc:sldMk cId="1571090484" sldId="436"/>
            <ac:grpSpMk id="114" creationId="{B9D81523-5AB6-3320-22F6-5CA0AE55076D}"/>
          </ac:grpSpMkLst>
        </pc:grpChg>
        <pc:grpChg chg="del mod">
          <ac:chgData name="Tim Cook" userId="d1c7cfb340f2c7ab" providerId="LiveId" clId="{79928295-FF6A-4525-AB99-74A06BEA54C5}" dt="2023-03-13T01:02:36.887" v="4119"/>
          <ac:grpSpMkLst>
            <pc:docMk/>
            <pc:sldMk cId="1571090484" sldId="436"/>
            <ac:grpSpMk id="118" creationId="{C9CC410F-9EDF-C76F-8E23-60CEBDF2055B}"/>
          </ac:grpSpMkLst>
        </pc:grpChg>
        <pc:grpChg chg="del mod">
          <ac:chgData name="Tim Cook" userId="d1c7cfb340f2c7ab" providerId="LiveId" clId="{79928295-FF6A-4525-AB99-74A06BEA54C5}" dt="2023-03-13T01:13:36.049" v="4422"/>
          <ac:grpSpMkLst>
            <pc:docMk/>
            <pc:sldMk cId="1571090484" sldId="436"/>
            <ac:grpSpMk id="122" creationId="{AC865052-F23D-7620-680E-F1B7D0CAF110}"/>
          </ac:grpSpMkLst>
        </pc:grpChg>
        <pc:grpChg chg="del mod">
          <ac:chgData name="Tim Cook" userId="d1c7cfb340f2c7ab" providerId="LiveId" clId="{79928295-FF6A-4525-AB99-74A06BEA54C5}" dt="2023-03-13T01:02:42.105" v="4128"/>
          <ac:grpSpMkLst>
            <pc:docMk/>
            <pc:sldMk cId="1571090484" sldId="436"/>
            <ac:grpSpMk id="126" creationId="{0D558486-65C9-7B97-DAE6-91C6D127F21E}"/>
          </ac:grpSpMkLst>
        </pc:grpChg>
        <pc:grpChg chg="del mod">
          <ac:chgData name="Tim Cook" userId="d1c7cfb340f2c7ab" providerId="LiveId" clId="{79928295-FF6A-4525-AB99-74A06BEA54C5}" dt="2023-03-13T01:13:36.049" v="4423"/>
          <ac:grpSpMkLst>
            <pc:docMk/>
            <pc:sldMk cId="1571090484" sldId="436"/>
            <ac:grpSpMk id="131" creationId="{E49D01A7-D68D-43B1-73EE-0D3594A32B99}"/>
          </ac:grpSpMkLst>
        </pc:grpChg>
        <pc:grpChg chg="del mod">
          <ac:chgData name="Tim Cook" userId="d1c7cfb340f2c7ab" providerId="LiveId" clId="{79928295-FF6A-4525-AB99-74A06BEA54C5}" dt="2023-03-13T01:03:28.987" v="4141"/>
          <ac:grpSpMkLst>
            <pc:docMk/>
            <pc:sldMk cId="1571090484" sldId="436"/>
            <ac:grpSpMk id="138" creationId="{6C724839-7850-112B-904B-6A29001F23DE}"/>
          </ac:grpSpMkLst>
        </pc:grpChg>
        <pc:grpChg chg="del mod">
          <ac:chgData name="Tim Cook" userId="d1c7cfb340f2c7ab" providerId="LiveId" clId="{79928295-FF6A-4525-AB99-74A06BEA54C5}" dt="2023-03-13T01:03:51.611" v="4155"/>
          <ac:grpSpMkLst>
            <pc:docMk/>
            <pc:sldMk cId="1571090484" sldId="436"/>
            <ac:grpSpMk id="143" creationId="{3A37BA2C-2C68-50D4-5CF4-FCC9DA03B68E}"/>
          </ac:grpSpMkLst>
        </pc:grpChg>
        <pc:grpChg chg="del mod">
          <ac:chgData name="Tim Cook" userId="d1c7cfb340f2c7ab" providerId="LiveId" clId="{79928295-FF6A-4525-AB99-74A06BEA54C5}" dt="2023-03-13T01:13:36.049" v="4420"/>
          <ac:grpSpMkLst>
            <pc:docMk/>
            <pc:sldMk cId="1571090484" sldId="436"/>
            <ac:grpSpMk id="153" creationId="{FA92770F-D286-87D5-A09C-69288157D7AA}"/>
          </ac:grpSpMkLst>
        </pc:grpChg>
        <pc:grpChg chg="mod">
          <ac:chgData name="Tim Cook" userId="d1c7cfb340f2c7ab" providerId="LiveId" clId="{79928295-FF6A-4525-AB99-74A06BEA54C5}" dt="2023-03-13T01:04:12.319" v="4174"/>
          <ac:grpSpMkLst>
            <pc:docMk/>
            <pc:sldMk cId="1571090484" sldId="436"/>
            <ac:grpSpMk id="159" creationId="{9591E138-67E3-8085-4444-27E5BF5B8CE1}"/>
          </ac:grpSpMkLst>
        </pc:grpChg>
        <pc:grpChg chg="mod">
          <ac:chgData name="Tim Cook" userId="d1c7cfb340f2c7ab" providerId="LiveId" clId="{79928295-FF6A-4525-AB99-74A06BEA54C5}" dt="2023-03-13T01:04:15.267" v="4179"/>
          <ac:grpSpMkLst>
            <pc:docMk/>
            <pc:sldMk cId="1571090484" sldId="436"/>
            <ac:grpSpMk id="164" creationId="{687338E7-2E24-FE1E-AA08-68245022CC03}"/>
          </ac:grpSpMkLst>
        </pc:grpChg>
        <pc:grpChg chg="del mod">
          <ac:chgData name="Tim Cook" userId="d1c7cfb340f2c7ab" providerId="LiveId" clId="{79928295-FF6A-4525-AB99-74A06BEA54C5}" dt="2023-03-13T01:14:43.689" v="4521"/>
          <ac:grpSpMkLst>
            <pc:docMk/>
            <pc:sldMk cId="1571090484" sldId="436"/>
            <ac:grpSpMk id="169" creationId="{6C5C46EC-52EE-E7D4-E87A-A4E21546D733}"/>
          </ac:grpSpMkLst>
        </pc:grpChg>
        <pc:grpChg chg="del mod">
          <ac:chgData name="Tim Cook" userId="d1c7cfb340f2c7ab" providerId="LiveId" clId="{79928295-FF6A-4525-AB99-74A06BEA54C5}" dt="2023-03-13T01:14:44.349" v="4528"/>
          <ac:grpSpMkLst>
            <pc:docMk/>
            <pc:sldMk cId="1571090484" sldId="436"/>
            <ac:grpSpMk id="176" creationId="{1A95EEDF-D84C-64B3-6C9B-8AF7D1933FC1}"/>
          </ac:grpSpMkLst>
        </pc:grpChg>
        <pc:grpChg chg="del mod">
          <ac:chgData name="Tim Cook" userId="d1c7cfb340f2c7ab" providerId="LiveId" clId="{79928295-FF6A-4525-AB99-74A06BEA54C5}" dt="2023-03-13T01:14:50.872" v="4532"/>
          <ac:grpSpMkLst>
            <pc:docMk/>
            <pc:sldMk cId="1571090484" sldId="436"/>
            <ac:grpSpMk id="180" creationId="{2F28938C-8C4F-23A1-27B1-2582898F07B8}"/>
          </ac:grpSpMkLst>
        </pc:grpChg>
        <pc:grpChg chg="del mod">
          <ac:chgData name="Tim Cook" userId="d1c7cfb340f2c7ab" providerId="LiveId" clId="{79928295-FF6A-4525-AB99-74A06BEA54C5}" dt="2023-03-13T01:14:43.689" v="4522"/>
          <ac:grpSpMkLst>
            <pc:docMk/>
            <pc:sldMk cId="1571090484" sldId="436"/>
            <ac:grpSpMk id="184" creationId="{CA3C28F7-5221-D779-BCB3-D8D6B8FF7AB4}"/>
          </ac:grpSpMkLst>
        </pc:grpChg>
        <pc:grpChg chg="del mod">
          <ac:chgData name="Tim Cook" userId="d1c7cfb340f2c7ab" providerId="LiveId" clId="{79928295-FF6A-4525-AB99-74A06BEA54C5}" dt="2023-03-13T01:13:36.049" v="4415"/>
          <ac:grpSpMkLst>
            <pc:docMk/>
            <pc:sldMk cId="1571090484" sldId="436"/>
            <ac:grpSpMk id="188" creationId="{FBB25072-A1ED-EE2F-A1B2-DD9EA0132318}"/>
          </ac:grpSpMkLst>
        </pc:grpChg>
        <pc:grpChg chg="del mod">
          <ac:chgData name="Tim Cook" userId="d1c7cfb340f2c7ab" providerId="LiveId" clId="{79928295-FF6A-4525-AB99-74A06BEA54C5}" dt="2023-03-13T01:13:31.008" v="4396"/>
          <ac:grpSpMkLst>
            <pc:docMk/>
            <pc:sldMk cId="1571090484" sldId="436"/>
            <ac:grpSpMk id="192" creationId="{24CA2136-2C8E-FB8C-0A1A-0541B8E073DF}"/>
          </ac:grpSpMkLst>
        </pc:grpChg>
        <pc:grpChg chg="del mod">
          <ac:chgData name="Tim Cook" userId="d1c7cfb340f2c7ab" providerId="LiveId" clId="{79928295-FF6A-4525-AB99-74A06BEA54C5}" dt="2023-03-13T01:13:42.361" v="4430"/>
          <ac:grpSpMkLst>
            <pc:docMk/>
            <pc:sldMk cId="1571090484" sldId="436"/>
            <ac:grpSpMk id="195" creationId="{B60FDB5D-169A-6753-3B7B-62963B9161FD}"/>
          </ac:grpSpMkLst>
        </pc:grpChg>
        <pc:grpChg chg="del mod">
          <ac:chgData name="Tim Cook" userId="d1c7cfb340f2c7ab" providerId="LiveId" clId="{79928295-FF6A-4525-AB99-74A06BEA54C5}" dt="2023-03-13T01:13:49.230" v="4440"/>
          <ac:grpSpMkLst>
            <pc:docMk/>
            <pc:sldMk cId="1571090484" sldId="436"/>
            <ac:grpSpMk id="201" creationId="{B64B1197-21AB-8F53-0D2D-6FD4C629557C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04" creationId="{6658F56C-E76E-BCEB-409B-6C002B073F87}"/>
          </ac:grpSpMkLst>
        </pc:grpChg>
        <pc:grpChg chg="del mod">
          <ac:chgData name="Tim Cook" userId="d1c7cfb340f2c7ab" providerId="LiveId" clId="{79928295-FF6A-4525-AB99-74A06BEA54C5}" dt="2023-03-13T01:13:56.112" v="4451"/>
          <ac:grpSpMkLst>
            <pc:docMk/>
            <pc:sldMk cId="1571090484" sldId="436"/>
            <ac:grpSpMk id="208" creationId="{88A15BA3-2161-32B1-01F9-30FC58DE3CAC}"/>
          </ac:grpSpMkLst>
        </pc:grpChg>
        <pc:grpChg chg="del mod">
          <ac:chgData name="Tim Cook" userId="d1c7cfb340f2c7ab" providerId="LiveId" clId="{79928295-FF6A-4525-AB99-74A06BEA54C5}" dt="2023-03-13T01:13:57.130" v="4453"/>
          <ac:grpSpMkLst>
            <pc:docMk/>
            <pc:sldMk cId="1571090484" sldId="436"/>
            <ac:grpSpMk id="215" creationId="{2738089E-5499-A036-BBC9-8C57A41CBCD7}"/>
          </ac:grpSpMkLst>
        </pc:grpChg>
        <pc:grpChg chg="del mod">
          <ac:chgData name="Tim Cook" userId="d1c7cfb340f2c7ab" providerId="LiveId" clId="{79928295-FF6A-4525-AB99-74A06BEA54C5}" dt="2023-03-13T01:13:59.511" v="4457"/>
          <ac:grpSpMkLst>
            <pc:docMk/>
            <pc:sldMk cId="1571090484" sldId="436"/>
            <ac:grpSpMk id="217" creationId="{72ED852E-C059-0B44-E0FB-110D45398299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21" creationId="{660675E4-2B37-13FF-7072-B5D047792812}"/>
          </ac:grpSpMkLst>
        </pc:grpChg>
        <pc:grpChg chg="del 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2" creationId="{479757F4-EE1C-5A33-0807-23CC4BE468DD}"/>
          </ac:grpSpMkLst>
        </pc:grpChg>
        <pc:grpChg chg="mod">
          <ac:chgData name="Tim Cook" userId="d1c7cfb340f2c7ab" providerId="LiveId" clId="{79928295-FF6A-4525-AB99-74A06BEA54C5}" dt="2023-03-13T01:14:09.931" v="4473"/>
          <ac:grpSpMkLst>
            <pc:docMk/>
            <pc:sldMk cId="1571090484" sldId="436"/>
            <ac:grpSpMk id="237" creationId="{16484EF2-DBFA-51E0-B61A-E4649234B154}"/>
          </ac:grpSpMkLst>
        </pc:grpChg>
        <pc:grpChg chg="del 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6" creationId="{20D774C4-BA80-BB36-C798-995D3E3746F7}"/>
          </ac:grpSpMkLst>
        </pc:grpChg>
        <pc:grpChg chg="mod">
          <ac:chgData name="Tim Cook" userId="d1c7cfb340f2c7ab" providerId="LiveId" clId="{79928295-FF6A-4525-AB99-74A06BEA54C5}" dt="2023-03-13T01:14:18.057" v="4483"/>
          <ac:grpSpMkLst>
            <pc:docMk/>
            <pc:sldMk cId="1571090484" sldId="436"/>
            <ac:grpSpMk id="247" creationId="{88A01273-86C8-530B-D02C-25654475BCCC}"/>
          </ac:grpSpMkLst>
        </pc:grpChg>
        <pc:grpChg chg="mod">
          <ac:chgData name="Tim Cook" userId="d1c7cfb340f2c7ab" providerId="LiveId" clId="{79928295-FF6A-4525-AB99-74A06BEA54C5}" dt="2023-03-13T01:14:22.673" v="4490"/>
          <ac:grpSpMkLst>
            <pc:docMk/>
            <pc:sldMk cId="1571090484" sldId="436"/>
            <ac:grpSpMk id="254" creationId="{19F3A5E0-DC58-89F4-5800-B1A1EE91A469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5" creationId="{238A1CF1-2F16-06E0-AEC5-0ADAC0546BAE}"/>
          </ac:grpSpMkLst>
        </pc:grpChg>
        <pc:grpChg chg="mod">
          <ac:chgData name="Tim Cook" userId="d1c7cfb340f2c7ab" providerId="LiveId" clId="{79928295-FF6A-4525-AB99-74A06BEA54C5}" dt="2023-03-13T01:14:27.671" v="4501"/>
          <ac:grpSpMkLst>
            <pc:docMk/>
            <pc:sldMk cId="1571090484" sldId="436"/>
            <ac:grpSpMk id="266" creationId="{0C89670B-D37B-BA7E-5182-27789EFD4E40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3" creationId="{FAFF3F3D-0DE1-3221-DF5B-F83F1C971D22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4" creationId="{0C222412-6365-4403-923B-1FB735328834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5" creationId="{A8C0A435-C344-1171-17B1-EE96D82FB325}"/>
          </ac:grpSpMkLst>
        </pc:grpChg>
        <pc:grpChg chg="mod">
          <ac:chgData name="Tim Cook" userId="d1c7cfb340f2c7ab" providerId="LiveId" clId="{79928295-FF6A-4525-AB99-74A06BEA54C5}" dt="2023-03-13T01:14:36.110" v="4518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9928295-FF6A-4525-AB99-74A06BEA54C5}" dt="2023-03-13T01:14:55.944" v="4542"/>
          <ac:grpSpMkLst>
            <pc:docMk/>
            <pc:sldMk cId="1571090484" sldId="436"/>
            <ac:grpSpMk id="291" creationId="{943402D4-DBEC-751A-B6C9-3EED1C51DB32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7" creationId="{F4D9037D-79BC-A6DC-0B24-6A586AEB69D9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09" creationId="{9508821D-9A76-F76C-7514-52B350E97B05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0" creationId="{8810A6A3-8F11-01C0-2BC1-7B6E4C3B84AD}"/>
          </ac:grpSpMkLst>
        </pc:grpChg>
        <pc:grpChg chg="mod">
          <ac:chgData name="Tim Cook" userId="d1c7cfb340f2c7ab" providerId="LiveId" clId="{79928295-FF6A-4525-AB99-74A06BEA54C5}" dt="2023-03-13T01:15:04.332" v="4559"/>
          <ac:grpSpMkLst>
            <pc:docMk/>
            <pc:sldMk cId="1571090484" sldId="436"/>
            <ac:grpSpMk id="311" creationId="{95CBC9CD-CF19-69C7-5DC7-DD639B94BE23}"/>
          </ac:grpSpMkLst>
        </pc:grpChg>
        <pc:grpChg chg="mod">
          <ac:chgData name="Tim Cook" userId="d1c7cfb340f2c7ab" providerId="LiveId" clId="{79928295-FF6A-4525-AB99-74A06BEA54C5}" dt="2023-03-13T01:15:41.326" v="4565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9928295-FF6A-4525-AB99-74A06BEA54C5}" dt="2023-03-13T01:15:46.153" v="4573"/>
          <ac:grpSpMkLst>
            <pc:docMk/>
            <pc:sldMk cId="1571090484" sldId="436"/>
            <ac:grpSpMk id="318" creationId="{C7CA4168-D96C-A447-21BE-4ED9FF4A8FF9}"/>
          </ac:grpSpMkLst>
        </pc:grpChg>
        <pc:grpChg chg="del mod">
          <ac:chgData name="Tim Cook" userId="d1c7cfb340f2c7ab" providerId="LiveId" clId="{79928295-FF6A-4525-AB99-74A06BEA54C5}" dt="2023-03-13T01:15:47.550" v="4576"/>
          <ac:grpSpMkLst>
            <pc:docMk/>
            <pc:sldMk cId="1571090484" sldId="436"/>
            <ac:grpSpMk id="322" creationId="{FFD6E88F-CC72-C1D7-4FBE-A865E0272A38}"/>
          </ac:grpSpMkLst>
        </pc:grpChg>
        <pc:grpChg chg="del mod">
          <ac:chgData name="Tim Cook" userId="d1c7cfb340f2c7ab" providerId="LiveId" clId="{79928295-FF6A-4525-AB99-74A06BEA54C5}" dt="2023-03-13T01:15:55.839" v="4590"/>
          <ac:grpSpMkLst>
            <pc:docMk/>
            <pc:sldMk cId="1571090484" sldId="436"/>
            <ac:grpSpMk id="325" creationId="{2141D437-5AD6-C28C-C228-6E1CAE97D35D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39" creationId="{24EF738F-F0B5-349C-FB1A-01ABD116473A}"/>
          </ac:grpSpMkLst>
        </pc:grpChg>
        <pc:grpChg chg="del mod">
          <ac:chgData name="Tim Cook" userId="d1c7cfb340f2c7ab" providerId="LiveId" clId="{79928295-FF6A-4525-AB99-74A06BEA54C5}" dt="2023-03-13T01:15:57.733" v="4592"/>
          <ac:grpSpMkLst>
            <pc:docMk/>
            <pc:sldMk cId="1571090484" sldId="436"/>
            <ac:grpSpMk id="340" creationId="{5CC6897F-0CA6-2960-AF13-A29AC0649A2A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1" creationId="{819FB6FC-C56B-14E9-848E-D7F8E8E375F2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2" creationId="{BD0B593A-8284-1A0C-5D81-D5D80232895A}"/>
          </ac:grpSpMkLst>
        </pc:grpChg>
        <pc:grpChg chg="del 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4" creationId="{15E65DEE-3BCC-9E5A-F2F1-FEFCAD374881}"/>
          </ac:grpSpMkLst>
        </pc:grpChg>
        <pc:grpChg chg="mod">
          <ac:chgData name="Tim Cook" userId="d1c7cfb340f2c7ab" providerId="LiveId" clId="{79928295-FF6A-4525-AB99-74A06BEA54C5}" dt="2023-03-13T01:15:59.934" v="4595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9928295-FF6A-4525-AB99-74A06BEA54C5}" dt="2023-03-13T01:16:05.899" v="4607"/>
          <ac:grpSpMkLst>
            <pc:docMk/>
            <pc:sldMk cId="1571090484" sldId="436"/>
            <ac:grpSpMk id="348" creationId="{34270C59-9199-70D9-6230-B0040DDC72F0}"/>
          </ac:grpSpMkLst>
        </pc:grpChg>
        <pc:grpChg chg="del mod">
          <ac:chgData name="Tim Cook" userId="d1c7cfb340f2c7ab" providerId="LiveId" clId="{79928295-FF6A-4525-AB99-74A06BEA54C5}" dt="2023-03-13T01:16:07.280" v="4609"/>
          <ac:grpSpMkLst>
            <pc:docMk/>
            <pc:sldMk cId="1571090484" sldId="436"/>
            <ac:grpSpMk id="360" creationId="{DF7CF5F4-AB85-97B6-0DF2-11E9DABF7F5E}"/>
          </ac:grpSpMkLst>
        </pc:grpChg>
        <pc:grpChg chg="mod">
          <ac:chgData name="Tim Cook" userId="d1c7cfb340f2c7ab" providerId="LiveId" clId="{79928295-FF6A-4525-AB99-74A06BEA54C5}" dt="2023-03-13T01:16:09.633" v="4621"/>
          <ac:grpSpMkLst>
            <pc:docMk/>
            <pc:sldMk cId="1571090484" sldId="436"/>
            <ac:grpSpMk id="362" creationId="{062154D0-E617-6C7B-E154-113303B74A86}"/>
          </ac:grpSpMkLst>
        </pc:grpChg>
        <pc:grpChg chg="mod">
          <ac:chgData name="Tim Cook" userId="d1c7cfb340f2c7ab" providerId="LiveId" clId="{79928295-FF6A-4525-AB99-74A06BEA54C5}" dt="2023-03-13T01:16:16.624" v="4633"/>
          <ac:grpSpMkLst>
            <pc:docMk/>
            <pc:sldMk cId="1571090484" sldId="436"/>
            <ac:grpSpMk id="374" creationId="{886DC5B0-2F52-E158-EA11-3C56852F92F8}"/>
          </ac:grpSpMkLst>
        </pc:grpChg>
        <pc:inkChg chg="add del">
          <ac:chgData name="Tim Cook" userId="d1c7cfb340f2c7ab" providerId="LiveId" clId="{79928295-FF6A-4525-AB99-74A06BEA54C5}" dt="2023-03-13T01:00:31.618" v="3962"/>
          <ac:inkMkLst>
            <pc:docMk/>
            <pc:sldMk cId="1571090484" sldId="436"/>
            <ac:inkMk id="3" creationId="{7C2E07A6-B10F-9594-F210-472A27872FAC}"/>
          </ac:inkMkLst>
        </pc:inkChg>
        <pc:inkChg chg="add del mod">
          <ac:chgData name="Tim Cook" userId="d1c7cfb340f2c7ab" providerId="LiveId" clId="{79928295-FF6A-4525-AB99-74A06BEA54C5}" dt="2023-03-13T01:00:05.750" v="3953"/>
          <ac:inkMkLst>
            <pc:docMk/>
            <pc:sldMk cId="1571090484" sldId="436"/>
            <ac:inkMk id="5" creationId="{2D4BD91E-1272-D3FC-0954-F784046B0BE7}"/>
          </ac:inkMkLst>
        </pc:inkChg>
        <pc:inkChg chg="add del mod">
          <ac:chgData name="Tim Cook" userId="d1c7cfb340f2c7ab" providerId="LiveId" clId="{79928295-FF6A-4525-AB99-74A06BEA54C5}" dt="2023-03-13T01:00:05.285" v="3952"/>
          <ac:inkMkLst>
            <pc:docMk/>
            <pc:sldMk cId="1571090484" sldId="436"/>
            <ac:inkMk id="6" creationId="{BB90D890-D47C-F48A-24BF-4AEA02AD8BF7}"/>
          </ac:inkMkLst>
        </pc:inkChg>
        <pc:inkChg chg="add del mod">
          <ac:chgData name="Tim Cook" userId="d1c7cfb340f2c7ab" providerId="LiveId" clId="{79928295-FF6A-4525-AB99-74A06BEA54C5}" dt="2023-03-13T01:00:05.285" v="3951"/>
          <ac:inkMkLst>
            <pc:docMk/>
            <pc:sldMk cId="1571090484" sldId="436"/>
            <ac:inkMk id="8" creationId="{83670C8E-69D1-4C67-60B3-649C39F0E6BB}"/>
          </ac:inkMkLst>
        </pc:inkChg>
        <pc:inkChg chg="add del mod">
          <ac:chgData name="Tim Cook" userId="d1c7cfb340f2c7ab" providerId="LiveId" clId="{79928295-FF6A-4525-AB99-74A06BEA54C5}" dt="2023-03-13T01:00:31.618" v="3958"/>
          <ac:inkMkLst>
            <pc:docMk/>
            <pc:sldMk cId="1571090484" sldId="436"/>
            <ac:inkMk id="10" creationId="{7A5F87D1-8A3B-A32F-5A5E-CCDF5BB0D3B9}"/>
          </ac:inkMkLst>
        </pc:inkChg>
        <pc:inkChg chg="add del mod">
          <ac:chgData name="Tim Cook" userId="d1c7cfb340f2c7ab" providerId="LiveId" clId="{79928295-FF6A-4525-AB99-74A06BEA54C5}" dt="2023-03-13T01:00:31.618" v="3960"/>
          <ac:inkMkLst>
            <pc:docMk/>
            <pc:sldMk cId="1571090484" sldId="436"/>
            <ac:inkMk id="11" creationId="{CBE75AB6-7418-D680-778F-496114D141E2}"/>
          </ac:inkMkLst>
        </pc:inkChg>
        <pc:inkChg chg="add del mod">
          <ac:chgData name="Tim Cook" userId="d1c7cfb340f2c7ab" providerId="LiveId" clId="{79928295-FF6A-4525-AB99-74A06BEA54C5}" dt="2023-03-13T01:00:31.618" v="3959"/>
          <ac:inkMkLst>
            <pc:docMk/>
            <pc:sldMk cId="1571090484" sldId="436"/>
            <ac:inkMk id="12" creationId="{8A752BB9-5469-2051-264B-D42063D2F360}"/>
          </ac:inkMkLst>
        </pc:inkChg>
        <pc:inkChg chg="add del mod">
          <ac:chgData name="Tim Cook" userId="d1c7cfb340f2c7ab" providerId="LiveId" clId="{79928295-FF6A-4525-AB99-74A06BEA54C5}" dt="2023-03-13T01:00:31.618" v="3961"/>
          <ac:inkMkLst>
            <pc:docMk/>
            <pc:sldMk cId="1571090484" sldId="436"/>
            <ac:inkMk id="13" creationId="{1FB39C42-620F-1163-873F-F2D0C37DF83F}"/>
          </ac:inkMkLst>
        </pc:inkChg>
        <pc:inkChg chg="add del">
          <ac:chgData name="Tim Cook" userId="d1c7cfb340f2c7ab" providerId="LiveId" clId="{79928295-FF6A-4525-AB99-74A06BEA54C5}" dt="2023-03-13T01:00:09.009" v="3956"/>
          <ac:inkMkLst>
            <pc:docMk/>
            <pc:sldMk cId="1571090484" sldId="436"/>
            <ac:inkMk id="15" creationId="{D5EDA65D-3C29-3E70-07FC-6DC4AE894619}"/>
          </ac:inkMkLst>
        </pc:inkChg>
        <pc:inkChg chg="add del">
          <ac:chgData name="Tim Cook" userId="d1c7cfb340f2c7ab" providerId="LiveId" clId="{79928295-FF6A-4525-AB99-74A06BEA54C5}" dt="2023-03-13T01:00:34.666" v="3964"/>
          <ac:inkMkLst>
            <pc:docMk/>
            <pc:sldMk cId="1571090484" sldId="436"/>
            <ac:inkMk id="16" creationId="{77371499-DB7F-10FB-F48C-C79A678F6B4A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7" creationId="{0936340E-164F-4B0E-0484-9774174F31EF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8" creationId="{D2CD8168-2B84-4486-5BDE-B55BC055C40C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19" creationId="{BC7775AC-C053-DBE4-7848-95AC456D2077}"/>
          </ac:inkMkLst>
        </pc:inkChg>
        <pc:inkChg chg="add mod">
          <ac:chgData name="Tim Cook" userId="d1c7cfb340f2c7ab" providerId="LiveId" clId="{79928295-FF6A-4525-AB99-74A06BEA54C5}" dt="2023-03-13T01:00:40.550" v="3970"/>
          <ac:inkMkLst>
            <pc:docMk/>
            <pc:sldMk cId="1571090484" sldId="436"/>
            <ac:inkMk id="20" creationId="{DDB415AA-86FE-83C3-EFCB-1F33151F10CE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1" creationId="{BB43DD3A-DF30-5E96-F690-76F24FB86F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3" creationId="{D1827254-93B2-7EDD-E3D7-CFCD8640FDA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5" creationId="{64AE3909-6EDE-EAC4-00A6-5EB2DFE952D7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6" creationId="{42A5DD71-A9C0-702A-7844-602A6BABB80F}"/>
          </ac:inkMkLst>
        </pc:inkChg>
        <pc:inkChg chg="add mod">
          <ac:chgData name="Tim Cook" userId="d1c7cfb340f2c7ab" providerId="LiveId" clId="{79928295-FF6A-4525-AB99-74A06BEA54C5}" dt="2023-03-13T01:00:43.391" v="3976"/>
          <ac:inkMkLst>
            <pc:docMk/>
            <pc:sldMk cId="1571090484" sldId="436"/>
            <ac:inkMk id="27" creationId="{0D424F34-FA66-8601-9964-F588DB36F79D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29" creationId="{0508F1C1-A1DD-78AC-1879-0C832074AD50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" creationId="{E2820264-AB04-4C64-EB5C-6CCA99FE00FA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1" creationId="{312D23BF-DE29-9EE5-986B-94D1204E6659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2" creationId="{6FA6BFB9-97D6-D329-BDD7-712887C21142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3" creationId="{E695F36B-22BD-B482-789F-34790D6A0DD7}"/>
          </ac:inkMkLst>
        </pc:inkChg>
        <pc:inkChg chg="add del mod">
          <ac:chgData name="Tim Cook" userId="d1c7cfb340f2c7ab" providerId="LiveId" clId="{79928295-FF6A-4525-AB99-74A06BEA54C5}" dt="2023-03-13T01:00:47.830" v="3988"/>
          <ac:inkMkLst>
            <pc:docMk/>
            <pc:sldMk cId="1571090484" sldId="436"/>
            <ac:inkMk id="34" creationId="{8F97E909-6457-B3E7-48F4-8495CBF278B0}"/>
          </ac:inkMkLst>
        </pc:inkChg>
        <pc:inkChg chg="add del mod">
          <ac:chgData name="Tim Cook" userId="d1c7cfb340f2c7ab" providerId="LiveId" clId="{79928295-FF6A-4525-AB99-74A06BEA54C5}" dt="2023-03-13T01:00:47.412" v="3986"/>
          <ac:inkMkLst>
            <pc:docMk/>
            <pc:sldMk cId="1571090484" sldId="436"/>
            <ac:inkMk id="35" creationId="{B80B3A40-0CFA-089B-7E0A-CD73094B7D45}"/>
          </ac:inkMkLst>
        </pc:inkChg>
        <pc:inkChg chg="add del mod">
          <ac:chgData name="Tim Cook" userId="d1c7cfb340f2c7ab" providerId="LiveId" clId="{79928295-FF6A-4525-AB99-74A06BEA54C5}" dt="2023-03-13T01:00:47.591" v="3987"/>
          <ac:inkMkLst>
            <pc:docMk/>
            <pc:sldMk cId="1571090484" sldId="436"/>
            <ac:inkMk id="36" creationId="{3A6A9025-FE2E-8BB2-AADE-5335462A5755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8" creationId="{722DE2A7-C3E2-2E77-E931-2A669E0FFC1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9" creationId="{C8C47F26-8AD9-E1CD-483D-6D51305B0E8F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40" creationId="{5C4DEB61-E67E-ECC7-150B-5A8006520DAB}"/>
          </ac:inkMkLst>
        </pc:inkChg>
        <pc:inkChg chg="add del">
          <ac:chgData name="Tim Cook" userId="d1c7cfb340f2c7ab" providerId="LiveId" clId="{79928295-FF6A-4525-AB99-74A06BEA54C5}" dt="2023-03-13T01:00:59.783" v="3998"/>
          <ac:inkMkLst>
            <pc:docMk/>
            <pc:sldMk cId="1571090484" sldId="436"/>
            <ac:inkMk id="42" creationId="{C22DB300-374F-288B-CE3F-7C7C72B62A6C}"/>
          </ac:inkMkLst>
        </pc:inkChg>
        <pc:inkChg chg="add del">
          <ac:chgData name="Tim Cook" userId="d1c7cfb340f2c7ab" providerId="LiveId" clId="{79928295-FF6A-4525-AB99-74A06BEA54C5}" dt="2023-03-13T01:00:59.783" v="3999"/>
          <ac:inkMkLst>
            <pc:docMk/>
            <pc:sldMk cId="1571090484" sldId="436"/>
            <ac:inkMk id="43" creationId="{AFDE898A-8137-B1DF-48FA-0C9E08BEAEA9}"/>
          </ac:inkMkLst>
        </pc:inkChg>
        <pc:inkChg chg="add del">
          <ac:chgData name="Tim Cook" userId="d1c7cfb340f2c7ab" providerId="LiveId" clId="{79928295-FF6A-4525-AB99-74A06BEA54C5}" dt="2023-03-13T01:01:03.671" v="4003"/>
          <ac:inkMkLst>
            <pc:docMk/>
            <pc:sldMk cId="1571090484" sldId="436"/>
            <ac:inkMk id="44" creationId="{5B5DC69C-BB6C-8D3A-5E11-72E737E7C2EA}"/>
          </ac:inkMkLst>
        </pc:inkChg>
        <pc:inkChg chg="add del">
          <ac:chgData name="Tim Cook" userId="d1c7cfb340f2c7ab" providerId="LiveId" clId="{79928295-FF6A-4525-AB99-74A06BEA54C5}" dt="2023-03-13T01:01:03.251" v="4002"/>
          <ac:inkMkLst>
            <pc:docMk/>
            <pc:sldMk cId="1571090484" sldId="436"/>
            <ac:inkMk id="45" creationId="{EC717B06-E9ED-5D08-8735-7069DF7B680F}"/>
          </ac:inkMkLst>
        </pc:inkChg>
        <pc:inkChg chg="add del mod">
          <ac:chgData name="Tim Cook" userId="d1c7cfb340f2c7ab" providerId="LiveId" clId="{79928295-FF6A-4525-AB99-74A06BEA54C5}" dt="2023-03-13T01:13:24.227" v="4386"/>
          <ac:inkMkLst>
            <pc:docMk/>
            <pc:sldMk cId="1571090484" sldId="436"/>
            <ac:inkMk id="46" creationId="{F46A012D-3828-536E-6EEC-8C6BFC7E5878}"/>
          </ac:inkMkLst>
        </pc:inkChg>
        <pc:inkChg chg="add del mod">
          <ac:chgData name="Tim Cook" userId="d1c7cfb340f2c7ab" providerId="LiveId" clId="{79928295-FF6A-4525-AB99-74A06BEA54C5}" dt="2023-03-13T01:13:24.227" v="4388"/>
          <ac:inkMkLst>
            <pc:docMk/>
            <pc:sldMk cId="1571090484" sldId="436"/>
            <ac:inkMk id="47" creationId="{96093A4F-E74B-4EDA-C76F-B261D4D60B20}"/>
          </ac:inkMkLst>
        </pc:inkChg>
        <pc:inkChg chg="add del mod">
          <ac:chgData name="Tim Cook" userId="d1c7cfb340f2c7ab" providerId="LiveId" clId="{79928295-FF6A-4525-AB99-74A06BEA54C5}" dt="2023-03-13T01:13:24.227" v="4389"/>
          <ac:inkMkLst>
            <pc:docMk/>
            <pc:sldMk cId="1571090484" sldId="436"/>
            <ac:inkMk id="48" creationId="{CFA451EA-F477-A87F-A9B2-78B676646504}"/>
          </ac:inkMkLst>
        </pc:inkChg>
        <pc:inkChg chg="add del mod">
          <ac:chgData name="Tim Cook" userId="d1c7cfb340f2c7ab" providerId="LiveId" clId="{79928295-FF6A-4525-AB99-74A06BEA54C5}" dt="2023-03-13T01:13:24.227" v="4392"/>
          <ac:inkMkLst>
            <pc:docMk/>
            <pc:sldMk cId="1571090484" sldId="436"/>
            <ac:inkMk id="49" creationId="{D5DEECE3-9A8C-7C66-49B4-B5726CCD1C99}"/>
          </ac:inkMkLst>
        </pc:inkChg>
        <pc:inkChg chg="add del mod">
          <ac:chgData name="Tim Cook" userId="d1c7cfb340f2c7ab" providerId="LiveId" clId="{79928295-FF6A-4525-AB99-74A06BEA54C5}" dt="2023-03-13T01:13:24.227" v="4390"/>
          <ac:inkMkLst>
            <pc:docMk/>
            <pc:sldMk cId="1571090484" sldId="436"/>
            <ac:inkMk id="50" creationId="{DBC7ECEE-057A-310B-8C65-7ADFC41902F9}"/>
          </ac:inkMkLst>
        </pc:inkChg>
        <pc:inkChg chg="add del mod">
          <ac:chgData name="Tim Cook" userId="d1c7cfb340f2c7ab" providerId="LiveId" clId="{79928295-FF6A-4525-AB99-74A06BEA54C5}" dt="2023-03-13T01:13:24.227" v="4391"/>
          <ac:inkMkLst>
            <pc:docMk/>
            <pc:sldMk cId="1571090484" sldId="436"/>
            <ac:inkMk id="52" creationId="{8BA8B2E3-7E91-4036-E2A7-8F408587A34A}"/>
          </ac:inkMkLst>
        </pc:inkChg>
        <pc:inkChg chg="add del mod">
          <ac:chgData name="Tim Cook" userId="d1c7cfb340f2c7ab" providerId="LiveId" clId="{79928295-FF6A-4525-AB99-74A06BEA54C5}" dt="2023-03-13T01:13:24.227" v="4394"/>
          <ac:inkMkLst>
            <pc:docMk/>
            <pc:sldMk cId="1571090484" sldId="436"/>
            <ac:inkMk id="53" creationId="{F558085B-A5F3-8220-978C-4C1780DDC116}"/>
          </ac:inkMkLst>
        </pc:inkChg>
        <pc:inkChg chg="add del mod">
          <ac:chgData name="Tim Cook" userId="d1c7cfb340f2c7ab" providerId="LiveId" clId="{79928295-FF6A-4525-AB99-74A06BEA54C5}" dt="2023-03-13T01:13:24.227" v="4393"/>
          <ac:inkMkLst>
            <pc:docMk/>
            <pc:sldMk cId="1571090484" sldId="436"/>
            <ac:inkMk id="54" creationId="{94490DB4-3E66-5780-2E3D-267CC64CE5BB}"/>
          </ac:inkMkLst>
        </pc:inkChg>
        <pc:inkChg chg="add del mod">
          <ac:chgData name="Tim Cook" userId="d1c7cfb340f2c7ab" providerId="LiveId" clId="{79928295-FF6A-4525-AB99-74A06BEA54C5}" dt="2023-03-13T01:13:24.227" v="4387"/>
          <ac:inkMkLst>
            <pc:docMk/>
            <pc:sldMk cId="1571090484" sldId="436"/>
            <ac:inkMk id="55" creationId="{71ECF00C-D2E6-1295-856F-C7F1E0A2068F}"/>
          </ac:inkMkLst>
        </pc:inkChg>
        <pc:inkChg chg="add del mod">
          <ac:chgData name="Tim Cook" userId="d1c7cfb340f2c7ab" providerId="LiveId" clId="{79928295-FF6A-4525-AB99-74A06BEA54C5}" dt="2023-03-13T01:01:24.974" v="4022"/>
          <ac:inkMkLst>
            <pc:docMk/>
            <pc:sldMk cId="1571090484" sldId="436"/>
            <ac:inkMk id="57" creationId="{A6F6CDA9-43B0-07E5-8917-74C7736095F7}"/>
          </ac:inkMkLst>
        </pc:inkChg>
        <pc:inkChg chg="add del mod">
          <ac:chgData name="Tim Cook" userId="d1c7cfb340f2c7ab" providerId="LiveId" clId="{79928295-FF6A-4525-AB99-74A06BEA54C5}" dt="2023-03-13T01:01:24.974" v="4024"/>
          <ac:inkMkLst>
            <pc:docMk/>
            <pc:sldMk cId="1571090484" sldId="436"/>
            <ac:inkMk id="58" creationId="{99A40778-8187-0C56-5451-F20DC4FE2243}"/>
          </ac:inkMkLst>
        </pc:inkChg>
        <pc:inkChg chg="add del mod">
          <ac:chgData name="Tim Cook" userId="d1c7cfb340f2c7ab" providerId="LiveId" clId="{79928295-FF6A-4525-AB99-74A06BEA54C5}" dt="2023-03-13T01:01:24.974" v="4023"/>
          <ac:inkMkLst>
            <pc:docMk/>
            <pc:sldMk cId="1571090484" sldId="436"/>
            <ac:inkMk id="59" creationId="{09A706BC-54D6-69E6-C6EE-CDE2B1652E76}"/>
          </ac:inkMkLst>
        </pc:inkChg>
        <pc:inkChg chg="add del mod">
          <ac:chgData name="Tim Cook" userId="d1c7cfb340f2c7ab" providerId="LiveId" clId="{79928295-FF6A-4525-AB99-74A06BEA54C5}" dt="2023-03-13T01:01:24.974" v="4027"/>
          <ac:inkMkLst>
            <pc:docMk/>
            <pc:sldMk cId="1571090484" sldId="436"/>
            <ac:inkMk id="60" creationId="{64F8CD34-8CAE-D406-42A2-3588317A886F}"/>
          </ac:inkMkLst>
        </pc:inkChg>
        <pc:inkChg chg="add del mod">
          <ac:chgData name="Tim Cook" userId="d1c7cfb340f2c7ab" providerId="LiveId" clId="{79928295-FF6A-4525-AB99-74A06BEA54C5}" dt="2023-03-13T01:01:24.974" v="4025"/>
          <ac:inkMkLst>
            <pc:docMk/>
            <pc:sldMk cId="1571090484" sldId="436"/>
            <ac:inkMk id="61" creationId="{5320D727-D69B-2EAC-3636-5F2D1A0EDC1F}"/>
          </ac:inkMkLst>
        </pc:inkChg>
        <pc:inkChg chg="add del mod">
          <ac:chgData name="Tim Cook" userId="d1c7cfb340f2c7ab" providerId="LiveId" clId="{79928295-FF6A-4525-AB99-74A06BEA54C5}" dt="2023-03-13T01:01:24.974" v="4026"/>
          <ac:inkMkLst>
            <pc:docMk/>
            <pc:sldMk cId="1571090484" sldId="436"/>
            <ac:inkMk id="62" creationId="{CDBB8229-0B3B-6A22-AE78-06696EC65456}"/>
          </ac:inkMkLst>
        </pc:inkChg>
        <pc:inkChg chg="add del mod">
          <ac:chgData name="Tim Cook" userId="d1c7cfb340f2c7ab" providerId="LiveId" clId="{79928295-FF6A-4525-AB99-74A06BEA54C5}" dt="2023-03-13T01:02:04.971" v="4083"/>
          <ac:inkMkLst>
            <pc:docMk/>
            <pc:sldMk cId="1571090484" sldId="436"/>
            <ac:inkMk id="64" creationId="{8DB35F63-C7A9-7684-F00F-30420DCD6D77}"/>
          </ac:inkMkLst>
        </pc:inkChg>
        <pc:inkChg chg="add del mod">
          <ac:chgData name="Tim Cook" userId="d1c7cfb340f2c7ab" providerId="LiveId" clId="{79928295-FF6A-4525-AB99-74A06BEA54C5}" dt="2023-03-13T01:02:04.971" v="4078"/>
          <ac:inkMkLst>
            <pc:docMk/>
            <pc:sldMk cId="1571090484" sldId="436"/>
            <ac:inkMk id="65" creationId="{AA08E2E2-0811-277B-335B-F019FDDDC1D9}"/>
          </ac:inkMkLst>
        </pc:inkChg>
        <pc:inkChg chg="add del mod">
          <ac:chgData name="Tim Cook" userId="d1c7cfb340f2c7ab" providerId="LiveId" clId="{79928295-FF6A-4525-AB99-74A06BEA54C5}" dt="2023-03-13T01:02:04.971" v="4086"/>
          <ac:inkMkLst>
            <pc:docMk/>
            <pc:sldMk cId="1571090484" sldId="436"/>
            <ac:inkMk id="66" creationId="{40A2CC69-1F18-E309-3005-E66DC62AA863}"/>
          </ac:inkMkLst>
        </pc:inkChg>
        <pc:inkChg chg="add del mod">
          <ac:chgData name="Tim Cook" userId="d1c7cfb340f2c7ab" providerId="LiveId" clId="{79928295-FF6A-4525-AB99-74A06BEA54C5}" dt="2023-03-13T01:02:04.971" v="4081"/>
          <ac:inkMkLst>
            <pc:docMk/>
            <pc:sldMk cId="1571090484" sldId="436"/>
            <ac:inkMk id="67" creationId="{7F27B808-C635-1214-8718-485B53F009B2}"/>
          </ac:inkMkLst>
        </pc:inkChg>
        <pc:inkChg chg="add del mod">
          <ac:chgData name="Tim Cook" userId="d1c7cfb340f2c7ab" providerId="LiveId" clId="{79928295-FF6A-4525-AB99-74A06BEA54C5}" dt="2023-03-13T01:02:04.971" v="4080"/>
          <ac:inkMkLst>
            <pc:docMk/>
            <pc:sldMk cId="1571090484" sldId="436"/>
            <ac:inkMk id="68" creationId="{F2E06827-C98D-F226-0405-5032720A309B}"/>
          </ac:inkMkLst>
        </pc:inkChg>
        <pc:inkChg chg="add del mod">
          <ac:chgData name="Tim Cook" userId="d1c7cfb340f2c7ab" providerId="LiveId" clId="{79928295-FF6A-4525-AB99-74A06BEA54C5}" dt="2023-03-13T01:02:04.971" v="4085"/>
          <ac:inkMkLst>
            <pc:docMk/>
            <pc:sldMk cId="1571090484" sldId="436"/>
            <ac:inkMk id="70" creationId="{CCDD6B6F-73ED-21C3-C850-0C50C67FB334}"/>
          </ac:inkMkLst>
        </pc:inkChg>
        <pc:inkChg chg="add del mod">
          <ac:chgData name="Tim Cook" userId="d1c7cfb340f2c7ab" providerId="LiveId" clId="{79928295-FF6A-4525-AB99-74A06BEA54C5}" dt="2023-03-13T01:01:33.053" v="4038"/>
          <ac:inkMkLst>
            <pc:docMk/>
            <pc:sldMk cId="1571090484" sldId="436"/>
            <ac:inkMk id="72" creationId="{6655F27F-3A02-874B-0ED5-768D14A7102A}"/>
          </ac:inkMkLst>
        </pc:inkChg>
        <pc:inkChg chg="add del mod">
          <ac:chgData name="Tim Cook" userId="d1c7cfb340f2c7ab" providerId="LiveId" clId="{79928295-FF6A-4525-AB99-74A06BEA54C5}" dt="2023-03-13T01:02:06.352" v="4092"/>
          <ac:inkMkLst>
            <pc:docMk/>
            <pc:sldMk cId="1571090484" sldId="436"/>
            <ac:inkMk id="74" creationId="{E689592A-17D7-05D0-78B4-533870F6849A}"/>
          </ac:inkMkLst>
        </pc:inkChg>
        <pc:inkChg chg="add del mod">
          <ac:chgData name="Tim Cook" userId="d1c7cfb340f2c7ab" providerId="LiveId" clId="{79928295-FF6A-4525-AB99-74A06BEA54C5}" dt="2023-03-13T01:02:04.971" v="4079"/>
          <ac:inkMkLst>
            <pc:docMk/>
            <pc:sldMk cId="1571090484" sldId="436"/>
            <ac:inkMk id="75" creationId="{B4E707BB-F282-1249-DE71-FA2D25D7AB60}"/>
          </ac:inkMkLst>
        </pc:inkChg>
        <pc:inkChg chg="add del mod">
          <ac:chgData name="Tim Cook" userId="d1c7cfb340f2c7ab" providerId="LiveId" clId="{79928295-FF6A-4525-AB99-74A06BEA54C5}" dt="2023-03-13T01:02:04.971" v="4082"/>
          <ac:inkMkLst>
            <pc:docMk/>
            <pc:sldMk cId="1571090484" sldId="436"/>
            <ac:inkMk id="76" creationId="{6263DD14-33AC-F340-EF5F-9C36D34DB296}"/>
          </ac:inkMkLst>
        </pc:inkChg>
        <pc:inkChg chg="add del mod">
          <ac:chgData name="Tim Cook" userId="d1c7cfb340f2c7ab" providerId="LiveId" clId="{79928295-FF6A-4525-AB99-74A06BEA54C5}" dt="2023-03-13T01:02:06.352" v="4089"/>
          <ac:inkMkLst>
            <pc:docMk/>
            <pc:sldMk cId="1571090484" sldId="436"/>
            <ac:inkMk id="77" creationId="{F5BA1F65-762F-605B-88C5-B75D44DBC95B}"/>
          </ac:inkMkLst>
        </pc:inkChg>
        <pc:inkChg chg="add del mod">
          <ac:chgData name="Tim Cook" userId="d1c7cfb340f2c7ab" providerId="LiveId" clId="{79928295-FF6A-4525-AB99-74A06BEA54C5}" dt="2023-03-13T01:02:06.352" v="4090"/>
          <ac:inkMkLst>
            <pc:docMk/>
            <pc:sldMk cId="1571090484" sldId="436"/>
            <ac:inkMk id="78" creationId="{6A00D0FC-AC36-861D-14E4-EDC308B6710C}"/>
          </ac:inkMkLst>
        </pc:inkChg>
        <pc:inkChg chg="add del mod">
          <ac:chgData name="Tim Cook" userId="d1c7cfb340f2c7ab" providerId="LiveId" clId="{79928295-FF6A-4525-AB99-74A06BEA54C5}" dt="2023-03-13T01:02:06.352" v="4088"/>
          <ac:inkMkLst>
            <pc:docMk/>
            <pc:sldMk cId="1571090484" sldId="436"/>
            <ac:inkMk id="79" creationId="{E08434BB-D100-CB22-5515-D229455C873F}"/>
          </ac:inkMkLst>
        </pc:inkChg>
        <pc:inkChg chg="add del mod">
          <ac:chgData name="Tim Cook" userId="d1c7cfb340f2c7ab" providerId="LiveId" clId="{79928295-FF6A-4525-AB99-74A06BEA54C5}" dt="2023-03-13T01:02:06.352" v="4087"/>
          <ac:inkMkLst>
            <pc:docMk/>
            <pc:sldMk cId="1571090484" sldId="436"/>
            <ac:inkMk id="80" creationId="{D84BD16D-CD8E-5935-8011-C0CC02B80DA9}"/>
          </ac:inkMkLst>
        </pc:inkChg>
        <pc:inkChg chg="add del mod">
          <ac:chgData name="Tim Cook" userId="d1c7cfb340f2c7ab" providerId="LiveId" clId="{79928295-FF6A-4525-AB99-74A06BEA54C5}" dt="2023-03-13T01:02:04.971" v="4084"/>
          <ac:inkMkLst>
            <pc:docMk/>
            <pc:sldMk cId="1571090484" sldId="436"/>
            <ac:inkMk id="81" creationId="{56F30009-040C-CF18-6603-C0F883394C76}"/>
          </ac:inkMkLst>
        </pc:inkChg>
        <pc:inkChg chg="add del mod">
          <ac:chgData name="Tim Cook" userId="d1c7cfb340f2c7ab" providerId="LiveId" clId="{79928295-FF6A-4525-AB99-74A06BEA54C5}" dt="2023-03-13T01:02:06.352" v="4093"/>
          <ac:inkMkLst>
            <pc:docMk/>
            <pc:sldMk cId="1571090484" sldId="436"/>
            <ac:inkMk id="82" creationId="{4390635C-E593-10F2-6221-C42A8AF234B0}"/>
          </ac:inkMkLst>
        </pc:inkChg>
        <pc:inkChg chg="add del mod">
          <ac:chgData name="Tim Cook" userId="d1c7cfb340f2c7ab" providerId="LiveId" clId="{79928295-FF6A-4525-AB99-74A06BEA54C5}" dt="2023-03-13T01:02:06.352" v="4091"/>
          <ac:inkMkLst>
            <pc:docMk/>
            <pc:sldMk cId="1571090484" sldId="436"/>
            <ac:inkMk id="83" creationId="{F43822D1-4355-C191-EF5B-DED52935F458}"/>
          </ac:inkMkLst>
        </pc:inkChg>
        <pc:inkChg chg="add del">
          <ac:chgData name="Tim Cook" userId="d1c7cfb340f2c7ab" providerId="LiveId" clId="{79928295-FF6A-4525-AB99-74A06BEA54C5}" dt="2023-03-13T01:01:43.773" v="4051"/>
          <ac:inkMkLst>
            <pc:docMk/>
            <pc:sldMk cId="1571090484" sldId="436"/>
            <ac:inkMk id="85" creationId="{04AA964A-A01E-D9BA-C74A-2E02365C43E3}"/>
          </ac:inkMkLst>
        </pc:inkChg>
        <pc:inkChg chg="add del">
          <ac:chgData name="Tim Cook" userId="d1c7cfb340f2c7ab" providerId="LiveId" clId="{79928295-FF6A-4525-AB99-74A06BEA54C5}" dt="2023-03-13T01:01:47.811" v="4053"/>
          <ac:inkMkLst>
            <pc:docMk/>
            <pc:sldMk cId="1571090484" sldId="436"/>
            <ac:inkMk id="86" creationId="{F0EC4369-849E-ED6C-7B43-33043F0D920C}"/>
          </ac:inkMkLst>
        </pc:inkChg>
        <pc:inkChg chg="add del">
          <ac:chgData name="Tim Cook" userId="d1c7cfb340f2c7ab" providerId="LiveId" clId="{79928295-FF6A-4525-AB99-74A06BEA54C5}" dt="2023-03-13T01:01:51.788" v="4055"/>
          <ac:inkMkLst>
            <pc:docMk/>
            <pc:sldMk cId="1571090484" sldId="436"/>
            <ac:inkMk id="87" creationId="{1D74B32C-E856-8A41-0A0A-1B088AC2A308}"/>
          </ac:inkMkLst>
        </pc:inkChg>
        <pc:inkChg chg="add del mod">
          <ac:chgData name="Tim Cook" userId="d1c7cfb340f2c7ab" providerId="LiveId" clId="{79928295-FF6A-4525-AB99-74A06BEA54C5}" dt="2023-03-13T01:02:03.309" v="4074"/>
          <ac:inkMkLst>
            <pc:docMk/>
            <pc:sldMk cId="1571090484" sldId="436"/>
            <ac:inkMk id="88" creationId="{D8C114B3-DEC6-BE89-6890-47AC4ED41D45}"/>
          </ac:inkMkLst>
        </pc:inkChg>
        <pc:inkChg chg="add del mod">
          <ac:chgData name="Tim Cook" userId="d1c7cfb340f2c7ab" providerId="LiveId" clId="{79928295-FF6A-4525-AB99-74A06BEA54C5}" dt="2023-03-13T01:02:03.309" v="4073"/>
          <ac:inkMkLst>
            <pc:docMk/>
            <pc:sldMk cId="1571090484" sldId="436"/>
            <ac:inkMk id="89" creationId="{537E687A-B717-CCF8-6CC4-D6321C0DAD3D}"/>
          </ac:inkMkLst>
        </pc:inkChg>
        <pc:inkChg chg="add del mod">
          <ac:chgData name="Tim Cook" userId="d1c7cfb340f2c7ab" providerId="LiveId" clId="{79928295-FF6A-4525-AB99-74A06BEA54C5}" dt="2023-03-13T01:02:03.309" v="4076"/>
          <ac:inkMkLst>
            <pc:docMk/>
            <pc:sldMk cId="1571090484" sldId="436"/>
            <ac:inkMk id="90" creationId="{7329D037-8157-B95A-8E9B-4841B69D443C}"/>
          </ac:inkMkLst>
        </pc:inkChg>
        <pc:inkChg chg="add del mod">
          <ac:chgData name="Tim Cook" userId="d1c7cfb340f2c7ab" providerId="LiveId" clId="{79928295-FF6A-4525-AB99-74A06BEA54C5}" dt="2023-03-13T01:02:03.309" v="4075"/>
          <ac:inkMkLst>
            <pc:docMk/>
            <pc:sldMk cId="1571090484" sldId="436"/>
            <ac:inkMk id="91" creationId="{012E2695-5C61-BFB3-9D3D-C673DD7C472B}"/>
          </ac:inkMkLst>
        </pc:inkChg>
        <pc:inkChg chg="add del mod">
          <ac:chgData name="Tim Cook" userId="d1c7cfb340f2c7ab" providerId="LiveId" clId="{79928295-FF6A-4525-AB99-74A06BEA54C5}" dt="2023-03-13T01:02:03.309" v="4072"/>
          <ac:inkMkLst>
            <pc:docMk/>
            <pc:sldMk cId="1571090484" sldId="436"/>
            <ac:inkMk id="92" creationId="{35243E4A-BEA7-89A0-3D18-58DF2F506967}"/>
          </ac:inkMkLst>
        </pc:inkChg>
        <pc:inkChg chg="add del mod">
          <ac:chgData name="Tim Cook" userId="d1c7cfb340f2c7ab" providerId="LiveId" clId="{79928295-FF6A-4525-AB99-74A06BEA54C5}" dt="2023-03-13T01:02:03.309" v="4071"/>
          <ac:inkMkLst>
            <pc:docMk/>
            <pc:sldMk cId="1571090484" sldId="436"/>
            <ac:inkMk id="93" creationId="{DF545960-140B-6EDA-E273-4F8F2D3D46F2}"/>
          </ac:inkMkLst>
        </pc:inkChg>
        <pc:inkChg chg="add del mod">
          <ac:chgData name="Tim Cook" userId="d1c7cfb340f2c7ab" providerId="LiveId" clId="{79928295-FF6A-4525-AB99-74A06BEA54C5}" dt="2023-03-13T01:02:03.309" v="4077"/>
          <ac:inkMkLst>
            <pc:docMk/>
            <pc:sldMk cId="1571090484" sldId="436"/>
            <ac:inkMk id="94" creationId="{8D817DA9-D356-98E8-9AB3-BAC667062CD5}"/>
          </ac:inkMkLst>
        </pc:inkChg>
        <pc:inkChg chg="add del mod">
          <ac:chgData name="Tim Cook" userId="d1c7cfb340f2c7ab" providerId="LiveId" clId="{79928295-FF6A-4525-AB99-74A06BEA54C5}" dt="2023-03-13T01:02:03.309" v="4070"/>
          <ac:inkMkLst>
            <pc:docMk/>
            <pc:sldMk cId="1571090484" sldId="436"/>
            <ac:inkMk id="95" creationId="{877116C9-1A60-850C-8D40-0C3F69D7D515}"/>
          </ac:inkMkLst>
        </pc:inkChg>
        <pc:inkChg chg="add del mod">
          <ac:chgData name="Tim Cook" userId="d1c7cfb340f2c7ab" providerId="LiveId" clId="{79928295-FF6A-4525-AB99-74A06BEA54C5}" dt="2023-03-13T01:02:00.096" v="4069" actId="9405"/>
          <ac:inkMkLst>
            <pc:docMk/>
            <pc:sldMk cId="1571090484" sldId="436"/>
            <ac:inkMk id="96" creationId="{9104E478-2A66-67DC-E81F-45F0CDF887D5}"/>
          </ac:inkMkLst>
        </pc:inkChg>
        <pc:inkChg chg="add del mod">
          <ac:chgData name="Tim Cook" userId="d1c7cfb340f2c7ab" providerId="LiveId" clId="{79928295-FF6A-4525-AB99-74A06BEA54C5}" dt="2023-03-13T01:01:59.960" v="4068"/>
          <ac:inkMkLst>
            <pc:docMk/>
            <pc:sldMk cId="1571090484" sldId="436"/>
            <ac:inkMk id="97" creationId="{778719F3-4F99-0BA9-5CCA-39979974D5E3}"/>
          </ac:inkMkLst>
        </pc:inkChg>
        <pc:inkChg chg="add del mod">
          <ac:chgData name="Tim Cook" userId="d1c7cfb340f2c7ab" providerId="LiveId" clId="{79928295-FF6A-4525-AB99-74A06BEA54C5}" dt="2023-03-13T01:03:34.571" v="4147"/>
          <ac:inkMkLst>
            <pc:docMk/>
            <pc:sldMk cId="1571090484" sldId="436"/>
            <ac:inkMk id="99" creationId="{02D059B7-37BC-54CF-834D-9351F17E151A}"/>
          </ac:inkMkLst>
        </pc:inkChg>
        <pc:inkChg chg="add del mod">
          <ac:chgData name="Tim Cook" userId="d1c7cfb340f2c7ab" providerId="LiveId" clId="{79928295-FF6A-4525-AB99-74A06BEA54C5}" dt="2023-03-13T01:03:34.048" v="4143"/>
          <ac:inkMkLst>
            <pc:docMk/>
            <pc:sldMk cId="1571090484" sldId="436"/>
            <ac:inkMk id="100" creationId="{0A319554-2E17-D5A4-B757-43681BC0896B}"/>
          </ac:inkMkLst>
        </pc:inkChg>
        <pc:inkChg chg="add del mod">
          <ac:chgData name="Tim Cook" userId="d1c7cfb340f2c7ab" providerId="LiveId" clId="{79928295-FF6A-4525-AB99-74A06BEA54C5}" dt="2023-03-13T01:13:36.033" v="4405"/>
          <ac:inkMkLst>
            <pc:docMk/>
            <pc:sldMk cId="1571090484" sldId="436"/>
            <ac:inkMk id="102" creationId="{BDD614D9-D7AE-347E-3670-F98CE746354C}"/>
          </ac:inkMkLst>
        </pc:inkChg>
        <pc:inkChg chg="add del mod">
          <ac:chgData name="Tim Cook" userId="d1c7cfb340f2c7ab" providerId="LiveId" clId="{79928295-FF6A-4525-AB99-74A06BEA54C5}" dt="2023-03-13T01:02:16.787" v="4100"/>
          <ac:inkMkLst>
            <pc:docMk/>
            <pc:sldMk cId="1571090484" sldId="436"/>
            <ac:inkMk id="103" creationId="{C8F28006-3B0B-8022-4B2D-413D6F407685}"/>
          </ac:inkMkLst>
        </pc:inkChg>
        <pc:inkChg chg="add del mod">
          <ac:chgData name="Tim Cook" userId="d1c7cfb340f2c7ab" providerId="LiveId" clId="{79928295-FF6A-4525-AB99-74A06BEA54C5}" dt="2023-03-13T01:13:36.049" v="4424"/>
          <ac:inkMkLst>
            <pc:docMk/>
            <pc:sldMk cId="1571090484" sldId="436"/>
            <ac:inkMk id="105" creationId="{9AC86195-8001-AEC1-C7EE-3151807E5705}"/>
          </ac:inkMkLst>
        </pc:inkChg>
        <pc:inkChg chg="add del mod">
          <ac:chgData name="Tim Cook" userId="d1c7cfb340f2c7ab" providerId="LiveId" clId="{79928295-FF6A-4525-AB99-74A06BEA54C5}" dt="2023-03-13T01:13:36.033" v="4398"/>
          <ac:inkMkLst>
            <pc:docMk/>
            <pc:sldMk cId="1571090484" sldId="436"/>
            <ac:inkMk id="106" creationId="{22807499-D079-5FCC-AB6B-01A1350C89EC}"/>
          </ac:inkMkLst>
        </pc:inkChg>
        <pc:inkChg chg="add del mod">
          <ac:chgData name="Tim Cook" userId="d1c7cfb340f2c7ab" providerId="LiveId" clId="{79928295-FF6A-4525-AB99-74A06BEA54C5}" dt="2023-03-13T01:13:36.049" v="4421"/>
          <ac:inkMkLst>
            <pc:docMk/>
            <pc:sldMk cId="1571090484" sldId="436"/>
            <ac:inkMk id="107" creationId="{EE58E2B3-C166-B938-0471-D4B6813ECE01}"/>
          </ac:inkMkLst>
        </pc:inkChg>
        <pc:inkChg chg="add del mod">
          <ac:chgData name="Tim Cook" userId="d1c7cfb340f2c7ab" providerId="LiveId" clId="{79928295-FF6A-4525-AB99-74A06BEA54C5}" dt="2023-03-13T01:13:36.049" v="4422"/>
          <ac:inkMkLst>
            <pc:docMk/>
            <pc:sldMk cId="1571090484" sldId="436"/>
            <ac:inkMk id="109" creationId="{4ED4C9E0-8DAF-7059-0A94-C6469DA32E5E}"/>
          </ac:inkMkLst>
        </pc:inkChg>
        <pc:inkChg chg="add del">
          <ac:chgData name="Tim Cook" userId="d1c7cfb340f2c7ab" providerId="LiveId" clId="{79928295-FF6A-4525-AB99-74A06BEA54C5}" dt="2023-03-13T01:02:26.860" v="4107"/>
          <ac:inkMkLst>
            <pc:docMk/>
            <pc:sldMk cId="1571090484" sldId="436"/>
            <ac:inkMk id="110" creationId="{AC55C4C3-F50B-94BF-6E7C-484693667D92}"/>
          </ac:inkMkLst>
        </pc:inkChg>
        <pc:inkChg chg="add del mod">
          <ac:chgData name="Tim Cook" userId="d1c7cfb340f2c7ab" providerId="LiveId" clId="{79928295-FF6A-4525-AB99-74A06BEA54C5}" dt="2023-03-13T01:13:36.033" v="4400"/>
          <ac:inkMkLst>
            <pc:docMk/>
            <pc:sldMk cId="1571090484" sldId="436"/>
            <ac:inkMk id="112" creationId="{DE13A409-7D83-D279-170F-44672C0AA46A}"/>
          </ac:inkMkLst>
        </pc:inkChg>
        <pc:inkChg chg="add del mod">
          <ac:chgData name="Tim Cook" userId="d1c7cfb340f2c7ab" providerId="LiveId" clId="{79928295-FF6A-4525-AB99-74A06BEA54C5}" dt="2023-03-13T01:13:36.033" v="4408"/>
          <ac:inkMkLst>
            <pc:docMk/>
            <pc:sldMk cId="1571090484" sldId="436"/>
            <ac:inkMk id="113" creationId="{64B46892-DAA6-3E22-5DDD-7B4EF09238E6}"/>
          </ac:inkMkLst>
        </pc:inkChg>
        <pc:inkChg chg="add del mod">
          <ac:chgData name="Tim Cook" userId="d1c7cfb340f2c7ab" providerId="LiveId" clId="{79928295-FF6A-4525-AB99-74A06BEA54C5}" dt="2023-03-13T01:13:36.049" v="4412"/>
          <ac:inkMkLst>
            <pc:docMk/>
            <pc:sldMk cId="1571090484" sldId="436"/>
            <ac:inkMk id="115" creationId="{7953875A-1AC4-529E-12D8-DF8BBAED828D}"/>
          </ac:inkMkLst>
        </pc:inkChg>
        <pc:inkChg chg="add del mod">
          <ac:chgData name="Tim Cook" userId="d1c7cfb340f2c7ab" providerId="LiveId" clId="{79928295-FF6A-4525-AB99-74A06BEA54C5}" dt="2023-03-13T01:13:36.033" v="4407"/>
          <ac:inkMkLst>
            <pc:docMk/>
            <pc:sldMk cId="1571090484" sldId="436"/>
            <ac:inkMk id="116" creationId="{76DA352E-92AE-BD1E-7BF1-B042DF2DDCB4}"/>
          </ac:inkMkLst>
        </pc:inkChg>
        <pc:inkChg chg="add del mod">
          <ac:chgData name="Tim Cook" userId="d1c7cfb340f2c7ab" providerId="LiveId" clId="{79928295-FF6A-4525-AB99-74A06BEA54C5}" dt="2023-03-13T01:13:36.049" v="4410"/>
          <ac:inkMkLst>
            <pc:docMk/>
            <pc:sldMk cId="1571090484" sldId="436"/>
            <ac:inkMk id="117" creationId="{2592C815-62D4-830D-F140-99421AD9A6E7}"/>
          </ac:inkMkLst>
        </pc:inkChg>
        <pc:inkChg chg="add del mod">
          <ac:chgData name="Tim Cook" userId="d1c7cfb340f2c7ab" providerId="LiveId" clId="{79928295-FF6A-4525-AB99-74A06BEA54C5}" dt="2023-03-13T01:13:36.049" v="4416"/>
          <ac:inkMkLst>
            <pc:docMk/>
            <pc:sldMk cId="1571090484" sldId="436"/>
            <ac:inkMk id="119" creationId="{797FBA7F-D649-9BC5-9070-68D7A67802F0}"/>
          </ac:inkMkLst>
        </pc:inkChg>
        <pc:inkChg chg="add del mod">
          <ac:chgData name="Tim Cook" userId="d1c7cfb340f2c7ab" providerId="LiveId" clId="{79928295-FF6A-4525-AB99-74A06BEA54C5}" dt="2023-03-13T01:13:36.049" v="4419"/>
          <ac:inkMkLst>
            <pc:docMk/>
            <pc:sldMk cId="1571090484" sldId="436"/>
            <ac:inkMk id="120" creationId="{A5B8DCA2-8D7A-9D29-EC19-A095E671BACE}"/>
          </ac:inkMkLst>
        </pc:inkChg>
        <pc:inkChg chg="add del mod">
          <ac:chgData name="Tim Cook" userId="d1c7cfb340f2c7ab" providerId="LiveId" clId="{79928295-FF6A-4525-AB99-74A06BEA54C5}" dt="2023-03-13T01:13:36.033" v="4402"/>
          <ac:inkMkLst>
            <pc:docMk/>
            <pc:sldMk cId="1571090484" sldId="436"/>
            <ac:inkMk id="121" creationId="{D7707865-3B72-58A0-3E46-D35A674F7E64}"/>
          </ac:inkMkLst>
        </pc:inkChg>
        <pc:inkChg chg="add del mod">
          <ac:chgData name="Tim Cook" userId="d1c7cfb340f2c7ab" providerId="LiveId" clId="{79928295-FF6A-4525-AB99-74A06BEA54C5}" dt="2023-03-13T01:03:34.571" v="4145"/>
          <ac:inkMkLst>
            <pc:docMk/>
            <pc:sldMk cId="1571090484" sldId="436"/>
            <ac:inkMk id="123" creationId="{AB43AB65-9503-E052-2A98-CD19C1E08278}"/>
          </ac:inkMkLst>
        </pc:inkChg>
        <pc:inkChg chg="add del mod">
          <ac:chgData name="Tim Cook" userId="d1c7cfb340f2c7ab" providerId="LiveId" clId="{79928295-FF6A-4525-AB99-74A06BEA54C5}" dt="2023-03-13T01:03:34.048" v="4144"/>
          <ac:inkMkLst>
            <pc:docMk/>
            <pc:sldMk cId="1571090484" sldId="436"/>
            <ac:inkMk id="124" creationId="{937D9B5A-4DE7-8E89-C772-3F80904D6867}"/>
          </ac:inkMkLst>
        </pc:inkChg>
        <pc:inkChg chg="add del mod">
          <ac:chgData name="Tim Cook" userId="d1c7cfb340f2c7ab" providerId="LiveId" clId="{79928295-FF6A-4525-AB99-74A06BEA54C5}" dt="2023-03-13T01:03:34.571" v="4146"/>
          <ac:inkMkLst>
            <pc:docMk/>
            <pc:sldMk cId="1571090484" sldId="436"/>
            <ac:inkMk id="125" creationId="{E484A139-6593-E463-C218-C1C193986F88}"/>
          </ac:inkMkLst>
        </pc:inkChg>
        <pc:inkChg chg="add del mod">
          <ac:chgData name="Tim Cook" userId="d1c7cfb340f2c7ab" providerId="LiveId" clId="{79928295-FF6A-4525-AB99-74A06BEA54C5}" dt="2023-03-13T01:13:36.049" v="4423"/>
          <ac:inkMkLst>
            <pc:docMk/>
            <pc:sldMk cId="1571090484" sldId="436"/>
            <ac:inkMk id="127" creationId="{F0E243AE-5D9F-C7F2-1C16-5A8B6B1C6764}"/>
          </ac:inkMkLst>
        </pc:inkChg>
        <pc:inkChg chg="add del mod">
          <ac:chgData name="Tim Cook" userId="d1c7cfb340f2c7ab" providerId="LiveId" clId="{79928295-FF6A-4525-AB99-74A06BEA54C5}" dt="2023-03-13T01:13:36.033" v="4404"/>
          <ac:inkMkLst>
            <pc:docMk/>
            <pc:sldMk cId="1571090484" sldId="436"/>
            <ac:inkMk id="128" creationId="{742D7319-3CA1-CD99-90B9-D8C930DECF4B}"/>
          </ac:inkMkLst>
        </pc:inkChg>
        <pc:inkChg chg="add del mod">
          <ac:chgData name="Tim Cook" userId="d1c7cfb340f2c7ab" providerId="LiveId" clId="{79928295-FF6A-4525-AB99-74A06BEA54C5}" dt="2023-03-13T01:13:36.049" v="4426"/>
          <ac:inkMkLst>
            <pc:docMk/>
            <pc:sldMk cId="1571090484" sldId="436"/>
            <ac:inkMk id="129" creationId="{A414898B-2A23-6A8F-40EF-EF2FE931C99A}"/>
          </ac:inkMkLst>
        </pc:inkChg>
        <pc:inkChg chg="add del mod">
          <ac:chgData name="Tim Cook" userId="d1c7cfb340f2c7ab" providerId="LiveId" clId="{79928295-FF6A-4525-AB99-74A06BEA54C5}" dt="2023-03-13T01:13:36.033" v="4401"/>
          <ac:inkMkLst>
            <pc:docMk/>
            <pc:sldMk cId="1571090484" sldId="436"/>
            <ac:inkMk id="130" creationId="{E4D43627-943C-7698-C745-D7A912382F08}"/>
          </ac:inkMkLst>
        </pc:inkChg>
        <pc:inkChg chg="add del">
          <ac:chgData name="Tim Cook" userId="d1c7cfb340f2c7ab" providerId="LiveId" clId="{79928295-FF6A-4525-AB99-74A06BEA54C5}" dt="2023-03-13T01:03:17.262" v="4131"/>
          <ac:inkMkLst>
            <pc:docMk/>
            <pc:sldMk cId="1571090484" sldId="436"/>
            <ac:inkMk id="132" creationId="{9BC6C262-2D4D-79BF-E958-84D07292919B}"/>
          </ac:inkMkLst>
        </pc:inkChg>
        <pc:inkChg chg="add del">
          <ac:chgData name="Tim Cook" userId="d1c7cfb340f2c7ab" providerId="LiveId" clId="{79928295-FF6A-4525-AB99-74A06BEA54C5}" dt="2023-03-13T01:03:21.094" v="4133"/>
          <ac:inkMkLst>
            <pc:docMk/>
            <pc:sldMk cId="1571090484" sldId="436"/>
            <ac:inkMk id="133" creationId="{1451FF8F-4E6B-FFBA-8019-A052DD71680B}"/>
          </ac:inkMkLst>
        </pc:inkChg>
        <pc:inkChg chg="add del mod">
          <ac:chgData name="Tim Cook" userId="d1c7cfb340f2c7ab" providerId="LiveId" clId="{79928295-FF6A-4525-AB99-74A06BEA54C5}" dt="2023-03-13T01:03:28.313" v="4140"/>
          <ac:inkMkLst>
            <pc:docMk/>
            <pc:sldMk cId="1571090484" sldId="436"/>
            <ac:inkMk id="134" creationId="{77C2D3AD-D35E-9393-F051-8FD411781954}"/>
          </ac:inkMkLst>
        </pc:inkChg>
        <pc:inkChg chg="add del mod">
          <ac:chgData name="Tim Cook" userId="d1c7cfb340f2c7ab" providerId="LiveId" clId="{79928295-FF6A-4525-AB99-74A06BEA54C5}" dt="2023-03-13T01:03:28.987" v="4142"/>
          <ac:inkMkLst>
            <pc:docMk/>
            <pc:sldMk cId="1571090484" sldId="436"/>
            <ac:inkMk id="135" creationId="{D939047F-DAB5-5612-6E15-0781A74F1EE6}"/>
          </ac:inkMkLst>
        </pc:inkChg>
        <pc:inkChg chg="add del mod">
          <ac:chgData name="Tim Cook" userId="d1c7cfb340f2c7ab" providerId="LiveId" clId="{79928295-FF6A-4525-AB99-74A06BEA54C5}" dt="2023-03-13T01:03:28.313" v="4139"/>
          <ac:inkMkLst>
            <pc:docMk/>
            <pc:sldMk cId="1571090484" sldId="436"/>
            <ac:inkMk id="136" creationId="{7D475A95-FBBE-97D9-BE8B-FB758D261243}"/>
          </ac:inkMkLst>
        </pc:inkChg>
        <pc:inkChg chg="add del mod">
          <ac:chgData name="Tim Cook" userId="d1c7cfb340f2c7ab" providerId="LiveId" clId="{79928295-FF6A-4525-AB99-74A06BEA54C5}" dt="2023-03-13T01:03:28.987" v="4141"/>
          <ac:inkMkLst>
            <pc:docMk/>
            <pc:sldMk cId="1571090484" sldId="436"/>
            <ac:inkMk id="137" creationId="{D555380B-6FD0-1EB9-3909-ECE015397202}"/>
          </ac:inkMkLst>
        </pc:inkChg>
        <pc:inkChg chg="add del mod">
          <ac:chgData name="Tim Cook" userId="d1c7cfb340f2c7ab" providerId="LiveId" clId="{79928295-FF6A-4525-AB99-74A06BEA54C5}" dt="2023-03-13T01:03:51.611" v="4155"/>
          <ac:inkMkLst>
            <pc:docMk/>
            <pc:sldMk cId="1571090484" sldId="436"/>
            <ac:inkMk id="139" creationId="{68B61BC2-17E6-E8A0-B402-FB3C0D66EF37}"/>
          </ac:inkMkLst>
        </pc:inkChg>
        <pc:inkChg chg="add del mod">
          <ac:chgData name="Tim Cook" userId="d1c7cfb340f2c7ab" providerId="LiveId" clId="{79928295-FF6A-4525-AB99-74A06BEA54C5}" dt="2023-03-13T01:03:51.611" v="4153"/>
          <ac:inkMkLst>
            <pc:docMk/>
            <pc:sldMk cId="1571090484" sldId="436"/>
            <ac:inkMk id="140" creationId="{71F6A5F3-E519-36DD-BB79-B8E64CD02538}"/>
          </ac:inkMkLst>
        </pc:inkChg>
        <pc:inkChg chg="add del mod">
          <ac:chgData name="Tim Cook" userId="d1c7cfb340f2c7ab" providerId="LiveId" clId="{79928295-FF6A-4525-AB99-74A06BEA54C5}" dt="2023-03-13T01:03:51.611" v="4154"/>
          <ac:inkMkLst>
            <pc:docMk/>
            <pc:sldMk cId="1571090484" sldId="436"/>
            <ac:inkMk id="141" creationId="{238208B6-EB83-60CD-28AF-E9BC16D58B64}"/>
          </ac:inkMkLst>
        </pc:inkChg>
        <pc:inkChg chg="add del mod">
          <ac:chgData name="Tim Cook" userId="d1c7cfb340f2c7ab" providerId="LiveId" clId="{79928295-FF6A-4525-AB99-74A06BEA54C5}" dt="2023-03-13T01:03:51.611" v="4156"/>
          <ac:inkMkLst>
            <pc:docMk/>
            <pc:sldMk cId="1571090484" sldId="436"/>
            <ac:inkMk id="142" creationId="{E22A3C19-89B7-41C6-B9D9-9D41FCE62D93}"/>
          </ac:inkMkLst>
        </pc:inkChg>
        <pc:inkChg chg="add del mod">
          <ac:chgData name="Tim Cook" userId="d1c7cfb340f2c7ab" providerId="LiveId" clId="{79928295-FF6A-4525-AB99-74A06BEA54C5}" dt="2023-03-13T01:13:36.049" v="4420"/>
          <ac:inkMkLst>
            <pc:docMk/>
            <pc:sldMk cId="1571090484" sldId="436"/>
            <ac:inkMk id="144" creationId="{41E371B0-8F45-0A15-628F-5C6583E58383}"/>
          </ac:inkMkLst>
        </pc:inkChg>
        <pc:inkChg chg="add del mod">
          <ac:chgData name="Tim Cook" userId="d1c7cfb340f2c7ab" providerId="LiveId" clId="{79928295-FF6A-4525-AB99-74A06BEA54C5}" dt="2023-03-13T01:13:36.049" v="4414"/>
          <ac:inkMkLst>
            <pc:docMk/>
            <pc:sldMk cId="1571090484" sldId="436"/>
            <ac:inkMk id="145" creationId="{24A6923F-516B-C29F-EF12-3FE07E454C8A}"/>
          </ac:inkMkLst>
        </pc:inkChg>
        <pc:inkChg chg="add del mod">
          <ac:chgData name="Tim Cook" userId="d1c7cfb340f2c7ab" providerId="LiveId" clId="{79928295-FF6A-4525-AB99-74A06BEA54C5}" dt="2023-03-13T01:13:36.049" v="4411"/>
          <ac:inkMkLst>
            <pc:docMk/>
            <pc:sldMk cId="1571090484" sldId="436"/>
            <ac:inkMk id="146" creationId="{9A4D5FB5-47C4-4329-03AC-BBE048D2C27E}"/>
          </ac:inkMkLst>
        </pc:inkChg>
        <pc:inkChg chg="add del mod">
          <ac:chgData name="Tim Cook" userId="d1c7cfb340f2c7ab" providerId="LiveId" clId="{79928295-FF6A-4525-AB99-74A06BEA54C5}" dt="2023-03-13T01:13:36.049" v="4413"/>
          <ac:inkMkLst>
            <pc:docMk/>
            <pc:sldMk cId="1571090484" sldId="436"/>
            <ac:inkMk id="147" creationId="{103503AF-8C9D-2BEC-685C-4115660D71D2}"/>
          </ac:inkMkLst>
        </pc:inkChg>
        <pc:inkChg chg="add del mod">
          <ac:chgData name="Tim Cook" userId="d1c7cfb340f2c7ab" providerId="LiveId" clId="{79928295-FF6A-4525-AB99-74A06BEA54C5}" dt="2023-03-13T01:13:36.049" v="4425"/>
          <ac:inkMkLst>
            <pc:docMk/>
            <pc:sldMk cId="1571090484" sldId="436"/>
            <ac:inkMk id="148" creationId="{758493D5-ECD5-4DA7-3348-DFB1C4DB5695}"/>
          </ac:inkMkLst>
        </pc:inkChg>
        <pc:inkChg chg="add del mod">
          <ac:chgData name="Tim Cook" userId="d1c7cfb340f2c7ab" providerId="LiveId" clId="{79928295-FF6A-4525-AB99-74A06BEA54C5}" dt="2023-03-13T01:13:36.049" v="4409"/>
          <ac:inkMkLst>
            <pc:docMk/>
            <pc:sldMk cId="1571090484" sldId="436"/>
            <ac:inkMk id="149" creationId="{8558F727-4D69-2BAE-5CB2-C8B5720D4EB7}"/>
          </ac:inkMkLst>
        </pc:inkChg>
        <pc:inkChg chg="add del mod">
          <ac:chgData name="Tim Cook" userId="d1c7cfb340f2c7ab" providerId="LiveId" clId="{79928295-FF6A-4525-AB99-74A06BEA54C5}" dt="2023-03-13T01:13:36.033" v="4406"/>
          <ac:inkMkLst>
            <pc:docMk/>
            <pc:sldMk cId="1571090484" sldId="436"/>
            <ac:inkMk id="150" creationId="{493814DD-B34B-B790-6966-BB4F73CC75E3}"/>
          </ac:inkMkLst>
        </pc:inkChg>
        <pc:inkChg chg="add del mod">
          <ac:chgData name="Tim Cook" userId="d1c7cfb340f2c7ab" providerId="LiveId" clId="{79928295-FF6A-4525-AB99-74A06BEA54C5}" dt="2023-03-13T01:13:36.049" v="4418"/>
          <ac:inkMkLst>
            <pc:docMk/>
            <pc:sldMk cId="1571090484" sldId="436"/>
            <ac:inkMk id="151" creationId="{D269221C-E3D4-F373-C544-0C3A79A9AF12}"/>
          </ac:inkMkLst>
        </pc:inkChg>
        <pc:inkChg chg="add del mod">
          <ac:chgData name="Tim Cook" userId="d1c7cfb340f2c7ab" providerId="LiveId" clId="{79928295-FF6A-4525-AB99-74A06BEA54C5}" dt="2023-03-13T01:13:36.033" v="4403"/>
          <ac:inkMkLst>
            <pc:docMk/>
            <pc:sldMk cId="1571090484" sldId="436"/>
            <ac:inkMk id="152" creationId="{59AD9DAD-6039-6F6A-F864-C94BFE0E7B19}"/>
          </ac:inkMkLst>
        </pc:inkChg>
        <pc:inkChg chg="add del">
          <ac:chgData name="Tim Cook" userId="d1c7cfb340f2c7ab" providerId="LiveId" clId="{79928295-FF6A-4525-AB99-74A06BEA54C5}" dt="2023-03-13T01:04:08.486" v="4169"/>
          <ac:inkMkLst>
            <pc:docMk/>
            <pc:sldMk cId="1571090484" sldId="436"/>
            <ac:inkMk id="154" creationId="{DD94B7B7-75D4-8A30-67A2-F9DBB0BD61A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5" creationId="{B024A9E4-3C45-347B-056D-C5167F9BF4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6" creationId="{9820D903-2324-2257-7BEC-DD0BFBA2EEC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7" creationId="{8A81BA57-D714-D52C-BB7F-699DD7D6255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58" creationId="{2DB408A4-F60C-FDC1-2942-CAADBF72B69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0" creationId="{1CD959D7-914A-CFE6-1E8A-EBB1FB0163B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1" creationId="{7D9F7354-7E24-CCC1-057D-737B1A8D7378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2" creationId="{FA06A94C-50FA-2938-1EFA-5412567032A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163" creationId="{1BAE9022-2C6D-D10D-79A0-2BE8BD86B173}"/>
          </ac:inkMkLst>
        </pc:inkChg>
        <pc:inkChg chg="add del">
          <ac:chgData name="Tim Cook" userId="d1c7cfb340f2c7ab" providerId="LiveId" clId="{79928295-FF6A-4525-AB99-74A06BEA54C5}" dt="2023-03-13T01:09:52.341" v="4358"/>
          <ac:inkMkLst>
            <pc:docMk/>
            <pc:sldMk cId="1571090484" sldId="436"/>
            <ac:inkMk id="165" creationId="{82DEF241-A00D-B2BD-2E6D-AED13F3D59FC}"/>
          </ac:inkMkLst>
        </pc:inkChg>
        <pc:inkChg chg="add del mod">
          <ac:chgData name="Tim Cook" userId="d1c7cfb340f2c7ab" providerId="LiveId" clId="{79928295-FF6A-4525-AB99-74A06BEA54C5}" dt="2023-03-13T01:14:43.689" v="4519"/>
          <ac:inkMkLst>
            <pc:docMk/>
            <pc:sldMk cId="1571090484" sldId="436"/>
            <ac:inkMk id="166" creationId="{8E782D9A-EA26-6E77-8630-6728E39E2961}"/>
          </ac:inkMkLst>
        </pc:inkChg>
        <pc:inkChg chg="add del mod">
          <ac:chgData name="Tim Cook" userId="d1c7cfb340f2c7ab" providerId="LiveId" clId="{79928295-FF6A-4525-AB99-74A06BEA54C5}" dt="2023-03-13T01:14:43.689" v="4524"/>
          <ac:inkMkLst>
            <pc:docMk/>
            <pc:sldMk cId="1571090484" sldId="436"/>
            <ac:inkMk id="167" creationId="{7F5F34B5-F7CD-D891-FC28-9F927F6846CF}"/>
          </ac:inkMkLst>
        </pc:inkChg>
        <pc:inkChg chg="add del mod">
          <ac:chgData name="Tim Cook" userId="d1c7cfb340f2c7ab" providerId="LiveId" clId="{79928295-FF6A-4525-AB99-74A06BEA54C5}" dt="2023-03-13T01:14:43.689" v="4521"/>
          <ac:inkMkLst>
            <pc:docMk/>
            <pc:sldMk cId="1571090484" sldId="436"/>
            <ac:inkMk id="168" creationId="{FEED025D-7E9E-0F94-9F6A-727A846B62A7}"/>
          </ac:inkMkLst>
        </pc:inkChg>
        <pc:inkChg chg="add del mod">
          <ac:chgData name="Tim Cook" userId="d1c7cfb340f2c7ab" providerId="LiveId" clId="{79928295-FF6A-4525-AB99-74A06BEA54C5}" dt="2023-03-13T01:14:44.349" v="4528"/>
          <ac:inkMkLst>
            <pc:docMk/>
            <pc:sldMk cId="1571090484" sldId="436"/>
            <ac:inkMk id="170" creationId="{D6B2A8AF-DD76-2586-CE3B-F5AC8E0C8AD6}"/>
          </ac:inkMkLst>
        </pc:inkChg>
        <pc:inkChg chg="add del mod">
          <ac:chgData name="Tim Cook" userId="d1c7cfb340f2c7ab" providerId="LiveId" clId="{79928295-FF6A-4525-AB99-74A06BEA54C5}" dt="2023-03-13T01:14:44.349" v="4526"/>
          <ac:inkMkLst>
            <pc:docMk/>
            <pc:sldMk cId="1571090484" sldId="436"/>
            <ac:inkMk id="171" creationId="{6480807F-820C-33AC-10AB-2FA9C438FC02}"/>
          </ac:inkMkLst>
        </pc:inkChg>
        <pc:inkChg chg="add del mod">
          <ac:chgData name="Tim Cook" userId="d1c7cfb340f2c7ab" providerId="LiveId" clId="{79928295-FF6A-4525-AB99-74A06BEA54C5}" dt="2023-03-13T01:14:44.349" v="4527"/>
          <ac:inkMkLst>
            <pc:docMk/>
            <pc:sldMk cId="1571090484" sldId="436"/>
            <ac:inkMk id="172" creationId="{994AC068-F213-14C4-AAD2-FA2CE13B3C9E}"/>
          </ac:inkMkLst>
        </pc:inkChg>
        <pc:inkChg chg="add del mod">
          <ac:chgData name="Tim Cook" userId="d1c7cfb340f2c7ab" providerId="LiveId" clId="{79928295-FF6A-4525-AB99-74A06BEA54C5}" dt="2023-03-13T01:14:44.349" v="4525"/>
          <ac:inkMkLst>
            <pc:docMk/>
            <pc:sldMk cId="1571090484" sldId="436"/>
            <ac:inkMk id="173" creationId="{5B244397-0506-4E95-4AE7-439B5876B5A7}"/>
          </ac:inkMkLst>
        </pc:inkChg>
        <pc:inkChg chg="add del mod">
          <ac:chgData name="Tim Cook" userId="d1c7cfb340f2c7ab" providerId="LiveId" clId="{79928295-FF6A-4525-AB99-74A06BEA54C5}" dt="2023-03-13T01:14:51.391" v="4534"/>
          <ac:inkMkLst>
            <pc:docMk/>
            <pc:sldMk cId="1571090484" sldId="436"/>
            <ac:inkMk id="174" creationId="{A86FC750-3486-970D-E13B-7EBA9B50BF9C}"/>
          </ac:inkMkLst>
        </pc:inkChg>
        <pc:inkChg chg="add del mod">
          <ac:chgData name="Tim Cook" userId="d1c7cfb340f2c7ab" providerId="LiveId" clId="{79928295-FF6A-4525-AB99-74A06BEA54C5}" dt="2023-03-13T01:14:44.724" v="4529"/>
          <ac:inkMkLst>
            <pc:docMk/>
            <pc:sldMk cId="1571090484" sldId="436"/>
            <ac:inkMk id="175" creationId="{D49666B6-822C-ACF7-4295-8799AAA50887}"/>
          </ac:inkMkLst>
        </pc:inkChg>
        <pc:inkChg chg="add del mod">
          <ac:chgData name="Tim Cook" userId="d1c7cfb340f2c7ab" providerId="LiveId" clId="{79928295-FF6A-4525-AB99-74A06BEA54C5}" dt="2023-03-13T01:14:50.872" v="4533"/>
          <ac:inkMkLst>
            <pc:docMk/>
            <pc:sldMk cId="1571090484" sldId="436"/>
            <ac:inkMk id="177" creationId="{707CC61D-82C8-4D2D-8B55-4A6735167470}"/>
          </ac:inkMkLst>
        </pc:inkChg>
        <pc:inkChg chg="add del mod">
          <ac:chgData name="Tim Cook" userId="d1c7cfb340f2c7ab" providerId="LiveId" clId="{79928295-FF6A-4525-AB99-74A06BEA54C5}" dt="2023-03-13T01:14:44.974" v="4530"/>
          <ac:inkMkLst>
            <pc:docMk/>
            <pc:sldMk cId="1571090484" sldId="436"/>
            <ac:inkMk id="178" creationId="{6387FA96-4E31-F2EA-1D73-E50326D6EA49}"/>
          </ac:inkMkLst>
        </pc:inkChg>
        <pc:inkChg chg="add del mod">
          <ac:chgData name="Tim Cook" userId="d1c7cfb340f2c7ab" providerId="LiveId" clId="{79928295-FF6A-4525-AB99-74A06BEA54C5}" dt="2023-03-13T01:14:50.872" v="4532"/>
          <ac:inkMkLst>
            <pc:docMk/>
            <pc:sldMk cId="1571090484" sldId="436"/>
            <ac:inkMk id="179" creationId="{66C7019D-749D-72C0-7D0A-117A5DE34D1C}"/>
          </ac:inkMkLst>
        </pc:inkChg>
        <pc:inkChg chg="add del mod">
          <ac:chgData name="Tim Cook" userId="d1c7cfb340f2c7ab" providerId="LiveId" clId="{79928295-FF6A-4525-AB99-74A06BEA54C5}" dt="2023-03-13T01:14:43.689" v="4523"/>
          <ac:inkMkLst>
            <pc:docMk/>
            <pc:sldMk cId="1571090484" sldId="436"/>
            <ac:inkMk id="181" creationId="{294F4245-914B-9A0B-5F3E-F871C5A164E6}"/>
          </ac:inkMkLst>
        </pc:inkChg>
        <pc:inkChg chg="add del mod">
          <ac:chgData name="Tim Cook" userId="d1c7cfb340f2c7ab" providerId="LiveId" clId="{79928295-FF6A-4525-AB99-74A06BEA54C5}" dt="2023-03-13T01:14:43.689" v="4520"/>
          <ac:inkMkLst>
            <pc:docMk/>
            <pc:sldMk cId="1571090484" sldId="436"/>
            <ac:inkMk id="182" creationId="{A114D9ED-02E1-5347-915D-E76A75FD840D}"/>
          </ac:inkMkLst>
        </pc:inkChg>
        <pc:inkChg chg="add del mod">
          <ac:chgData name="Tim Cook" userId="d1c7cfb340f2c7ab" providerId="LiveId" clId="{79928295-FF6A-4525-AB99-74A06BEA54C5}" dt="2023-03-13T01:14:43.689" v="4522"/>
          <ac:inkMkLst>
            <pc:docMk/>
            <pc:sldMk cId="1571090484" sldId="436"/>
            <ac:inkMk id="183" creationId="{89C58079-0077-E3A9-C026-BB62D6E8F44D}"/>
          </ac:inkMkLst>
        </pc:inkChg>
        <pc:inkChg chg="add del mod">
          <ac:chgData name="Tim Cook" userId="d1c7cfb340f2c7ab" providerId="LiveId" clId="{79928295-FF6A-4525-AB99-74A06BEA54C5}" dt="2023-03-13T01:13:36.049" v="4415"/>
          <ac:inkMkLst>
            <pc:docMk/>
            <pc:sldMk cId="1571090484" sldId="436"/>
            <ac:inkMk id="185" creationId="{29E2FC1E-F95D-AC66-A401-7A7D3A135D4D}"/>
          </ac:inkMkLst>
        </pc:inkChg>
        <pc:inkChg chg="add del mod">
          <ac:chgData name="Tim Cook" userId="d1c7cfb340f2c7ab" providerId="LiveId" clId="{79928295-FF6A-4525-AB99-74A06BEA54C5}" dt="2023-03-13T01:13:36.033" v="4399"/>
          <ac:inkMkLst>
            <pc:docMk/>
            <pc:sldMk cId="1571090484" sldId="436"/>
            <ac:inkMk id="186" creationId="{5874CA45-3230-F0C4-3EEC-EB79028BC693}"/>
          </ac:inkMkLst>
        </pc:inkChg>
        <pc:inkChg chg="add del mod">
          <ac:chgData name="Tim Cook" userId="d1c7cfb340f2c7ab" providerId="LiveId" clId="{79928295-FF6A-4525-AB99-74A06BEA54C5}" dt="2023-03-13T01:13:36.049" v="4417"/>
          <ac:inkMkLst>
            <pc:docMk/>
            <pc:sldMk cId="1571090484" sldId="436"/>
            <ac:inkMk id="187" creationId="{3C5C33E0-F8E2-A0AB-134A-91769E62C0BD}"/>
          </ac:inkMkLst>
        </pc:inkChg>
        <pc:inkChg chg="add del mod">
          <ac:chgData name="Tim Cook" userId="d1c7cfb340f2c7ab" providerId="LiveId" clId="{79928295-FF6A-4525-AB99-74A06BEA54C5}" dt="2023-03-13T01:13:31.008" v="4395"/>
          <ac:inkMkLst>
            <pc:docMk/>
            <pc:sldMk cId="1571090484" sldId="436"/>
            <ac:inkMk id="189" creationId="{AE1D0800-BB7A-B0B1-DF0C-D4A42406E9B1}"/>
          </ac:inkMkLst>
        </pc:inkChg>
        <pc:inkChg chg="add del mod">
          <ac:chgData name="Tim Cook" userId="d1c7cfb340f2c7ab" providerId="LiveId" clId="{79928295-FF6A-4525-AB99-74A06BEA54C5}" dt="2023-03-13T01:13:31.008" v="4397"/>
          <ac:inkMkLst>
            <pc:docMk/>
            <pc:sldMk cId="1571090484" sldId="436"/>
            <ac:inkMk id="190" creationId="{CAFBEA96-F96F-8821-753B-C6EDCD045ECF}"/>
          </ac:inkMkLst>
        </pc:inkChg>
        <pc:inkChg chg="add del mod">
          <ac:chgData name="Tim Cook" userId="d1c7cfb340f2c7ab" providerId="LiveId" clId="{79928295-FF6A-4525-AB99-74A06BEA54C5}" dt="2023-03-13T01:13:31.008" v="4396"/>
          <ac:inkMkLst>
            <pc:docMk/>
            <pc:sldMk cId="1571090484" sldId="436"/>
            <ac:inkMk id="191" creationId="{103ED65A-B0F6-55FE-ACA4-9A79AB3FA7B1}"/>
          </ac:inkMkLst>
        </pc:inkChg>
        <pc:inkChg chg="add del mod">
          <ac:chgData name="Tim Cook" userId="d1c7cfb340f2c7ab" providerId="LiveId" clId="{79928295-FF6A-4525-AB99-74A06BEA54C5}" dt="2023-03-13T01:13:43.622" v="4431"/>
          <ac:inkMkLst>
            <pc:docMk/>
            <pc:sldMk cId="1571090484" sldId="436"/>
            <ac:inkMk id="193" creationId="{05F483EE-448B-57A6-4506-2FA41BEC8AB7}"/>
          </ac:inkMkLst>
        </pc:inkChg>
        <pc:inkChg chg="add del mod">
          <ac:chgData name="Tim Cook" userId="d1c7cfb340f2c7ab" providerId="LiveId" clId="{79928295-FF6A-4525-AB99-74A06BEA54C5}" dt="2023-03-13T01:13:42.361" v="4430"/>
          <ac:inkMkLst>
            <pc:docMk/>
            <pc:sldMk cId="1571090484" sldId="436"/>
            <ac:inkMk id="194" creationId="{4430F390-98DE-D206-5624-7BA327048C0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6" creationId="{D56101F5-1CD3-BEA0-4924-A5060CF22AE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7" creationId="{066E941E-4494-CEF6-6A01-65BBB09F826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8" creationId="{0D11FD78-C226-DA51-1C03-4136E135E09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199" creationId="{BD916042-1443-D96E-8ED5-67A94A8D07C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0" creationId="{E36B8EB7-5633-8CD1-06B3-F8CE72977F5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2" creationId="{010D664D-4B06-D583-3293-52E7A685DE9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3" creationId="{018F6E61-3424-1C6B-DEB3-2920C9C7AB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5" creationId="{43BBF46C-E42B-F56E-BD7D-7BF440EBC92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6" creationId="{6F7D70F7-C2C0-3752-51A6-B9B95C272026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7" creationId="{BE2299FD-0C2F-1E7D-A00B-D98F9E455D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09" creationId="{8D2CF188-935D-B6D9-B500-C05423743B9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0" creationId="{D84D3241-CA0B-2406-1C67-41E89775B60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1" creationId="{20D2A3A5-6F6C-877A-70BE-27EC654F000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2" creationId="{5DEEB296-07D6-BD4C-B5FC-4225E875B0B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3" creationId="{DE2AA20A-CBC1-2FD8-95C7-855928DBC20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4" creationId="{511C81DC-3449-699C-468E-66E2A640D68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6" creationId="{01B273AF-10BB-86C9-A6FD-5E0E5B3BD21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8" creationId="{700442F0-5728-B416-943D-4F6D88C4837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19" creationId="{B620338E-7235-30F6-179C-4EF20465314F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0" creationId="{1AACCA91-70C1-4DD7-38C3-B64EFD40778B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2" creationId="{626A8D99-7DD1-42A4-5ADB-65C2FEFC280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3" creationId="{FE480F1E-0B8D-C231-0CD0-B5C2505920B2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4" creationId="{F32D1C7E-049C-E1D2-A518-719237F96F0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5" creationId="{369C8FC7-D0FD-CFAF-7B3E-6E64D8936DAE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6" creationId="{D8C3CEAC-863C-334E-38E1-E70F213ED6C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7" creationId="{C1E13C02-BD94-13C6-132D-B5883986F7D7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8" creationId="{C0B03A3D-A0F4-CA02-70D5-F2C0083B661C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29" creationId="{83F25A12-F5B6-11BD-BF58-FA8CE223BF7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0" creationId="{184C9D6C-D624-3C9B-5382-6A8B4DB8283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1" creationId="{67861170-1D4D-D9C9-C7BE-ABC9C6433BE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3" creationId="{C31BD1CD-2C7D-57F9-08D9-BD94B6DAF790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4" creationId="{813CB795-7C5E-2D53-3BFE-9E0EA5BC2D55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5" creationId="{F6F7FD69-CC8A-0B05-AF5C-E7C4FEEDA0FA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6" creationId="{77E1C450-8B17-C166-D818-4A83D1DF2996}"/>
          </ac:inkMkLst>
        </pc:inkChg>
        <pc:inkChg chg="add del">
          <ac:chgData name="Tim Cook" userId="d1c7cfb340f2c7ab" providerId="LiveId" clId="{79928295-FF6A-4525-AB99-74A06BEA54C5}" dt="2023-03-13T01:14:13.859" v="4475"/>
          <ac:inkMkLst>
            <pc:docMk/>
            <pc:sldMk cId="1571090484" sldId="436"/>
            <ac:inkMk id="238" creationId="{F27FFDC9-2309-B520-11BC-47E1599DE7E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39" creationId="{70AB2335-4DBA-D917-0440-AD6F0627620D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0" creationId="{DB9658F0-AAFE-A7A6-7798-AA6FFD6F8761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1" creationId="{A0ADD30D-0882-85F2-776B-AA11C70EDD2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2" creationId="{DABEF4AF-5A4A-013D-5DE5-D6FB953AFC38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3" creationId="{1D50BD61-D6E5-404C-2CFB-34E08D4CF984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4" creationId="{134854F6-B4B7-EFE0-CA3A-CBCB59BB2B53}"/>
          </ac:inkMkLst>
        </pc:inkChg>
        <pc:inkChg chg="add mod">
          <ac:chgData name="Tim Cook" userId="d1c7cfb340f2c7ab" providerId="LiveId" clId="{79928295-FF6A-4525-AB99-74A06BEA54C5}" dt="2023-03-13T01:15:37.843" v="4562" actId="1076"/>
          <ac:inkMkLst>
            <pc:docMk/>
            <pc:sldMk cId="1571090484" sldId="436"/>
            <ac:inkMk id="245" creationId="{BB1D86AF-4895-1A91-683F-C6D3138011C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8" creationId="{5A133B99-69F4-4527-B1E8-EFD42304668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49" creationId="{B8E2156B-77BB-7E5A-5DF0-E289F744B19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0" creationId="{7F87BCBD-7385-B391-31C3-B3712948631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1" creationId="{AEA0AB9D-5D5E-4472-6256-CEAF8609BD1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2" creationId="{222BA424-9E1F-A80A-1ED1-D8BB6B39A8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3" creationId="{6FB393BC-BFC5-8AC0-9A60-728A180113F5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5" creationId="{20389BF7-50AA-AA31-305C-5E22B835B094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6" creationId="{D8E72AF3-8881-94A9-3A87-FEA90F648C9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7" creationId="{44B40BA1-442E-15AD-8E2C-FF3B0F55E3A9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8" creationId="{D7D17BD0-5826-B1E5-EC19-D350BD8F97B0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59" creationId="{7A793C77-EF06-8211-C684-7BCDA515C48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0" creationId="{9EC9759B-ABB5-E46C-BBB1-FFCEB2C93AF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1" creationId="{86B01A33-48B2-5BC6-B400-5E87F43B40DF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2" creationId="{D9198F4B-99E8-0B7E-6CDE-5551D6697FF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3" creationId="{70E793E6-63A3-BA87-9E83-59B8EFB57896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4" creationId="{0F2789A6-FE4C-D2BF-D5BE-40D568F05C9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7" creationId="{D1871A30-8042-ED04-2D39-4F18CD1AADEC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8" creationId="{20F56AC7-93F1-449A-AF33-8AA2A757147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69" creationId="{91B8CAAF-D1C8-6F8D-EF86-5D4B776341ED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0" creationId="{7FE65B59-B71A-715E-6CBA-D15933901F6E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1" creationId="{328102A6-64A2-C9DF-9A60-A766D7FF847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2" creationId="{8DE3D4FD-DD16-00E0-F105-CB5CFD1C0933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3" creationId="{08AD857E-4C3F-61B5-98A6-D31909527E3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4" creationId="{9C9BF382-C986-E4EC-522F-1A352A29828A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5" creationId="{7625BBD9-8420-1229-D955-F85DEEEDC52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6" creationId="{AFC6F0E1-F08B-699E-15A7-4D5CFA52014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7" creationId="{C8428F95-92CD-71E2-A926-C10598249391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8" creationId="{1FFBEE6C-2475-2B9E-0E03-DCB6BC64971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79" creationId="{96E13F88-859E-8F75-9FB8-D0D43922B967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0" creationId="{6A4E8C0A-EF5C-2284-237C-1B73A8666D22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1" creationId="{6BCC94D2-CF7F-2CC1-A82C-D3C4125DF90B}"/>
          </ac:inkMkLst>
        </pc:inkChg>
        <pc:inkChg chg="add mod">
          <ac:chgData name="Tim Cook" userId="d1c7cfb340f2c7ab" providerId="LiveId" clId="{79928295-FF6A-4525-AB99-74A06BEA54C5}" dt="2023-03-13T01:14:49.328" v="4531" actId="1076"/>
          <ac:inkMkLst>
            <pc:docMk/>
            <pc:sldMk cId="1571090484" sldId="436"/>
            <ac:inkMk id="282" creationId="{28D90F90-CFB3-5808-BC38-42248581408B}"/>
          </ac:inkMkLst>
        </pc:inkChg>
        <pc:inkChg chg="add del mod">
          <ac:chgData name="Tim Cook" userId="d1c7cfb340f2c7ab" providerId="LiveId" clId="{79928295-FF6A-4525-AB99-74A06BEA54C5}" dt="2023-03-13T01:14:55.944" v="4543"/>
          <ac:inkMkLst>
            <pc:docMk/>
            <pc:sldMk cId="1571090484" sldId="436"/>
            <ac:inkMk id="287" creationId="{6DF74951-8D8C-8A0D-101D-477AD2476CC0}"/>
          </ac:inkMkLst>
        </pc:inkChg>
        <pc:inkChg chg="add del mod">
          <ac:chgData name="Tim Cook" userId="d1c7cfb340f2c7ab" providerId="LiveId" clId="{79928295-FF6A-4525-AB99-74A06BEA54C5}" dt="2023-03-13T01:14:55.944" v="4540"/>
          <ac:inkMkLst>
            <pc:docMk/>
            <pc:sldMk cId="1571090484" sldId="436"/>
            <ac:inkMk id="288" creationId="{3C48E228-CF89-3F8E-126F-8B703CB8A2E0}"/>
          </ac:inkMkLst>
        </pc:inkChg>
        <pc:inkChg chg="add del mod">
          <ac:chgData name="Tim Cook" userId="d1c7cfb340f2c7ab" providerId="LiveId" clId="{79928295-FF6A-4525-AB99-74A06BEA54C5}" dt="2023-03-13T01:14:55.944" v="4542"/>
          <ac:inkMkLst>
            <pc:docMk/>
            <pc:sldMk cId="1571090484" sldId="436"/>
            <ac:inkMk id="289" creationId="{311868B3-EFCB-2DDC-EAF2-1B024F702840}"/>
          </ac:inkMkLst>
        </pc:inkChg>
        <pc:inkChg chg="add del mod">
          <ac:chgData name="Tim Cook" userId="d1c7cfb340f2c7ab" providerId="LiveId" clId="{79928295-FF6A-4525-AB99-74A06BEA54C5}" dt="2023-03-13T01:14:55.944" v="4541"/>
          <ac:inkMkLst>
            <pc:docMk/>
            <pc:sldMk cId="1571090484" sldId="436"/>
            <ac:inkMk id="290" creationId="{EAE3582F-2E0C-3DEA-A33B-27F6E0CB9D11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2" creationId="{607DEC96-04ED-75B3-FDCD-6544C85D5F58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3" creationId="{6728162A-6D2A-8F19-0CC1-D6101A6603F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4" creationId="{04EE1F0B-8EF4-58B5-15C9-4F27E8AFD203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5" creationId="{5E4495D6-50AB-B78B-A889-814A6E72D98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6" creationId="{380C95DE-4B21-8592-8577-42B76E463B42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7" creationId="{1CFD8363-FC10-CE91-4C69-3D78FE66EA26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8" creationId="{E9B39889-966B-9AF5-6946-45331C00867C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299" creationId="{C5AEB3C6-5096-2245-3455-11DAF37F47D9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0" creationId="{56677392-EB7E-2017-C3A9-8859140DF834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1" creationId="{6C315C04-3CCC-7D3F-5955-F520FD3AB68A}"/>
          </ac:inkMkLst>
        </pc:inkChg>
        <pc:inkChg chg="add mod">
          <ac:chgData name="Tim Cook" userId="d1c7cfb340f2c7ab" providerId="LiveId" clId="{79928295-FF6A-4525-AB99-74A06BEA54C5}" dt="2023-03-13T01:15:04.332" v="4559"/>
          <ac:inkMkLst>
            <pc:docMk/>
            <pc:sldMk cId="1571090484" sldId="436"/>
            <ac:inkMk id="302" creationId="{9D8EC2B6-2021-4730-C322-A775E70B3EB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3" creationId="{3A0E927E-43C0-ECE2-15C7-7E811C47E43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4" creationId="{8CAB0F23-45CA-4745-A9A6-2FA8EA4EF4F6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5" creationId="{02A6F255-59FC-F8A9-B9DF-E01728A9E1FE}"/>
          </ac:inkMkLst>
        </pc:inkChg>
        <pc:inkChg chg="add mod">
          <ac:chgData name="Tim Cook" userId="d1c7cfb340f2c7ab" providerId="LiveId" clId="{79928295-FF6A-4525-AB99-74A06BEA54C5}" dt="2023-03-13T01:15:28.375" v="4560" actId="1076"/>
          <ac:inkMkLst>
            <pc:docMk/>
            <pc:sldMk cId="1571090484" sldId="436"/>
            <ac:inkMk id="306" creationId="{8516A3B5-260B-B995-E622-6D1C68785925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2" creationId="{932DE0DD-B7F7-0D20-EA45-83EF3D106C99}"/>
          </ac:inkMkLst>
        </pc:inkChg>
        <pc:inkChg chg="add mod">
          <ac:chgData name="Tim Cook" userId="d1c7cfb340f2c7ab" providerId="LiveId" clId="{79928295-FF6A-4525-AB99-74A06BEA54C5}" dt="2023-03-13T01:15:41.326" v="4565"/>
          <ac:inkMkLst>
            <pc:docMk/>
            <pc:sldMk cId="1571090484" sldId="436"/>
            <ac:inkMk id="313" creationId="{0F289381-7EE3-A56D-9210-C4626BF5D958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5" creationId="{C8576216-84F2-13A1-91E1-B0AD0500524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6" creationId="{4F0DCA75-FC24-8810-03AB-AF7934A75BC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7" creationId="{D61E8022-7B0C-D0E8-1836-2F0FAC544694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19" creationId="{17C82F35-8EAD-9992-2BFB-C72CC0D29FEA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0" creationId="{1D40CDCF-19E5-A80D-8251-B1250D95FF3F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1" creationId="{8C441D63-CAC8-96B4-E46A-B24FD7E06A97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3" creationId="{3A32F6D9-DED2-09E6-A73B-7C6DEC340449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4" creationId="{1FD4E293-20B0-0007-AF6A-209733F2F735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6" creationId="{7D8EF970-2504-51BF-39C3-34BF725CA94D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7" creationId="{87675872-8625-7C8B-5D7A-F5A5B926921C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28" creationId="{B5840236-D89B-A5FF-EF77-4E2444E3291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29" creationId="{6C976CD1-AA18-01BB-0E82-F932A06E443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0" creationId="{FAB0B0FF-86B1-B61A-CF8C-6AC85279AAA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1" creationId="{239F5394-A541-D199-D0DB-DC474229048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2" creationId="{E3DBBFF0-6135-1C8F-4CFC-C7D8C2034730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3" creationId="{BBECE9A8-99A0-9094-23EB-20F9EC013C0A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4" creationId="{AE2467EF-9DCD-665D-22B8-F65EDC16EBA9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5" creationId="{EB6F0E38-8C03-0BA2-E02E-D58A9E893D51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6" creationId="{B93CD9E9-7D68-276A-D494-1F1EC847CC2E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7" creationId="{134C4AC7-7CD7-2F88-984F-9DA5646E2746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38" creationId="{60B787FE-466C-82D0-AB2B-B11A652676B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3" creationId="{6A26E90D-01DB-D526-54A7-8336704C7897}"/>
          </ac:inkMkLst>
        </pc:inkChg>
        <pc:inkChg chg="add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45" creationId="{5EE4A765-6738-0903-CB33-07261B1C8873}"/>
          </ac:inkMkLst>
        </pc:inkChg>
        <pc:inkChg chg="add mod">
          <ac:chgData name="Tim Cook" userId="d1c7cfb340f2c7ab" providerId="LiveId" clId="{79928295-FF6A-4525-AB99-74A06BEA54C5}" dt="2023-03-13T01:15:59.934" v="4595"/>
          <ac:inkMkLst>
            <pc:docMk/>
            <pc:sldMk cId="1571090484" sldId="436"/>
            <ac:inkMk id="346" creationId="{8E96E6B5-37D0-7ED2-AFD1-E74C67E6342B}"/>
          </ac:inkMkLst>
        </pc:inkChg>
        <pc:inkChg chg="add del mod">
          <ac:chgData name="Tim Cook" userId="d1c7cfb340f2c7ab" providerId="LiveId" clId="{79928295-FF6A-4525-AB99-74A06BEA54C5}" dt="2023-03-13T01:16:09.633" v="4611"/>
          <ac:inkMkLst>
            <pc:docMk/>
            <pc:sldMk cId="1571090484" sldId="436"/>
            <ac:inkMk id="349" creationId="{E847C9C5-13E5-4A67-2495-7965B6DBD792}"/>
          </ac:inkMkLst>
        </pc:inkChg>
        <pc:inkChg chg="add del mod">
          <ac:chgData name="Tim Cook" userId="d1c7cfb340f2c7ab" providerId="LiveId" clId="{79928295-FF6A-4525-AB99-74A06BEA54C5}" dt="2023-03-13T01:16:09.633" v="4617"/>
          <ac:inkMkLst>
            <pc:docMk/>
            <pc:sldMk cId="1571090484" sldId="436"/>
            <ac:inkMk id="350" creationId="{A7873000-42CB-827B-D500-590EE4577AAE}"/>
          </ac:inkMkLst>
        </pc:inkChg>
        <pc:inkChg chg="add del mod">
          <ac:chgData name="Tim Cook" userId="d1c7cfb340f2c7ab" providerId="LiveId" clId="{79928295-FF6A-4525-AB99-74A06BEA54C5}" dt="2023-03-13T01:16:09.633" v="4615"/>
          <ac:inkMkLst>
            <pc:docMk/>
            <pc:sldMk cId="1571090484" sldId="436"/>
            <ac:inkMk id="351" creationId="{379FEB2B-9E32-C86C-23AA-D5552F688E00}"/>
          </ac:inkMkLst>
        </pc:inkChg>
        <pc:inkChg chg="add del mod">
          <ac:chgData name="Tim Cook" userId="d1c7cfb340f2c7ab" providerId="LiveId" clId="{79928295-FF6A-4525-AB99-74A06BEA54C5}" dt="2023-03-13T01:16:09.633" v="4612"/>
          <ac:inkMkLst>
            <pc:docMk/>
            <pc:sldMk cId="1571090484" sldId="436"/>
            <ac:inkMk id="352" creationId="{E0D3B69C-A450-686A-D036-3992BCD74DC7}"/>
          </ac:inkMkLst>
        </pc:inkChg>
        <pc:inkChg chg="add del mod">
          <ac:chgData name="Tim Cook" userId="d1c7cfb340f2c7ab" providerId="LiveId" clId="{79928295-FF6A-4525-AB99-74A06BEA54C5}" dt="2023-03-13T01:16:09.633" v="4619"/>
          <ac:inkMkLst>
            <pc:docMk/>
            <pc:sldMk cId="1571090484" sldId="436"/>
            <ac:inkMk id="353" creationId="{FE184F6E-8A0B-8359-DB84-3DD45BA96EF1}"/>
          </ac:inkMkLst>
        </pc:inkChg>
        <pc:inkChg chg="add del mod">
          <ac:chgData name="Tim Cook" userId="d1c7cfb340f2c7ab" providerId="LiveId" clId="{79928295-FF6A-4525-AB99-74A06BEA54C5}" dt="2023-03-13T01:16:09.633" v="4620"/>
          <ac:inkMkLst>
            <pc:docMk/>
            <pc:sldMk cId="1571090484" sldId="436"/>
            <ac:inkMk id="354" creationId="{C9899E0A-1FD5-4D12-C461-A05C8BFE614C}"/>
          </ac:inkMkLst>
        </pc:inkChg>
        <pc:inkChg chg="add del mod">
          <ac:chgData name="Tim Cook" userId="d1c7cfb340f2c7ab" providerId="LiveId" clId="{79928295-FF6A-4525-AB99-74A06BEA54C5}" dt="2023-03-13T01:16:09.633" v="4618"/>
          <ac:inkMkLst>
            <pc:docMk/>
            <pc:sldMk cId="1571090484" sldId="436"/>
            <ac:inkMk id="355" creationId="{3AB872D2-237C-B2DE-44E1-6D21B177B196}"/>
          </ac:inkMkLst>
        </pc:inkChg>
        <pc:inkChg chg="add del mod">
          <ac:chgData name="Tim Cook" userId="d1c7cfb340f2c7ab" providerId="LiveId" clId="{79928295-FF6A-4525-AB99-74A06BEA54C5}" dt="2023-03-13T01:16:09.633" v="4616"/>
          <ac:inkMkLst>
            <pc:docMk/>
            <pc:sldMk cId="1571090484" sldId="436"/>
            <ac:inkMk id="356" creationId="{04385BC6-3D3A-E94B-93F6-09EE3B1768B9}"/>
          </ac:inkMkLst>
        </pc:inkChg>
        <pc:inkChg chg="add del mod">
          <ac:chgData name="Tim Cook" userId="d1c7cfb340f2c7ab" providerId="LiveId" clId="{79928295-FF6A-4525-AB99-74A06BEA54C5}" dt="2023-03-13T01:16:09.633" v="4610"/>
          <ac:inkMkLst>
            <pc:docMk/>
            <pc:sldMk cId="1571090484" sldId="436"/>
            <ac:inkMk id="357" creationId="{2DBB02E1-05C4-E9A5-2627-66995EFACD93}"/>
          </ac:inkMkLst>
        </pc:inkChg>
        <pc:inkChg chg="add del mod">
          <ac:chgData name="Tim Cook" userId="d1c7cfb340f2c7ab" providerId="LiveId" clId="{79928295-FF6A-4525-AB99-74A06BEA54C5}" dt="2023-03-13T01:16:09.633" v="4614"/>
          <ac:inkMkLst>
            <pc:docMk/>
            <pc:sldMk cId="1571090484" sldId="436"/>
            <ac:inkMk id="358" creationId="{CC32E0A4-09E1-BA56-042E-37E81C81B5E1}"/>
          </ac:inkMkLst>
        </pc:inkChg>
        <pc:inkChg chg="add del mod">
          <ac:chgData name="Tim Cook" userId="d1c7cfb340f2c7ab" providerId="LiveId" clId="{79928295-FF6A-4525-AB99-74A06BEA54C5}" dt="2023-03-13T01:16:09.633" v="4613"/>
          <ac:inkMkLst>
            <pc:docMk/>
            <pc:sldMk cId="1571090484" sldId="436"/>
            <ac:inkMk id="359" creationId="{5D706FFA-2B28-40AE-F80C-E1DE5935868E}"/>
          </ac:inkMkLst>
        </pc:inkChg>
        <pc:inkChg chg="add del mod">
          <ac:chgData name="Tim Cook" userId="d1c7cfb340f2c7ab" providerId="LiveId" clId="{79928295-FF6A-4525-AB99-74A06BEA54C5}" dt="2023-03-13T01:16:09.633" v="4621"/>
          <ac:inkMkLst>
            <pc:docMk/>
            <pc:sldMk cId="1571090484" sldId="436"/>
            <ac:inkMk id="361" creationId="{5DB57F7F-7782-D570-CF15-C77F662AA9F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3" creationId="{26AB466B-02D8-0F4B-733A-91952E3906F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4" creationId="{381611E8-9AFD-3D54-7AF0-604D242082CD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5" creationId="{9D040F9B-1395-3EF9-0A99-A1942369917F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6" creationId="{C7E941F3-F7DC-93BD-4DE2-5FEC2785E256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7" creationId="{64C0F432-9CBE-2A3F-CF7D-459D31CC19DE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8" creationId="{2FCE036E-3002-B0D2-EBA8-A7CF7B8D65A1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69" creationId="{AB840C96-A52C-B7EC-FCCA-8D47FD456107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0" creationId="{E0627A34-E1A0-F104-FF68-7F964680A109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1" creationId="{88798318-D26D-131B-E7C6-96D9C317FDA5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2" creationId="{B1DACE4B-C416-32FA-9CF7-F2D17200B240}"/>
          </ac:inkMkLst>
        </pc:inkChg>
        <pc:inkChg chg="add mod">
          <ac:chgData name="Tim Cook" userId="d1c7cfb340f2c7ab" providerId="LiveId" clId="{79928295-FF6A-4525-AB99-74A06BEA54C5}" dt="2023-03-13T01:16:16.624" v="4633"/>
          <ac:inkMkLst>
            <pc:docMk/>
            <pc:sldMk cId="1571090484" sldId="436"/>
            <ac:inkMk id="373" creationId="{0D8D8032-E7F6-65AD-C15C-1477B73023DB}"/>
          </ac:inkMkLst>
        </pc:inkChg>
      </pc:sldChg>
      <pc:sldChg chg="addSp delSp modSp mod">
        <pc:chgData name="Tim Cook" userId="d1c7cfb340f2c7ab" providerId="LiveId" clId="{79928295-FF6A-4525-AB99-74A06BEA54C5}" dt="2023-03-13T01:19:46.733" v="4898" actId="9405"/>
        <pc:sldMkLst>
          <pc:docMk/>
          <pc:sldMk cId="444824195" sldId="437"/>
        </pc:sldMkLst>
        <pc:spChg chg="add del mod">
          <ac:chgData name="Tim Cook" userId="d1c7cfb340f2c7ab" providerId="LiveId" clId="{79928295-FF6A-4525-AB99-74A06BEA54C5}" dt="2023-03-13T01:06:40.299" v="4245" actId="478"/>
          <ac:spMkLst>
            <pc:docMk/>
            <pc:sldMk cId="444824195" sldId="437"/>
            <ac:spMk id="16" creationId="{51CC48F3-8E69-8B69-BC35-0D8CF4B62EA8}"/>
          </ac:spMkLst>
        </pc:spChg>
        <pc:grpChg chg="del mod">
          <ac:chgData name="Tim Cook" userId="d1c7cfb340f2c7ab" providerId="LiveId" clId="{79928295-FF6A-4525-AB99-74A06BEA54C5}" dt="2023-03-13T01:04:52.374" v="4189"/>
          <ac:grpSpMkLst>
            <pc:docMk/>
            <pc:sldMk cId="444824195" sldId="437"/>
            <ac:grpSpMk id="5" creationId="{1CDD597E-A657-B945-52A0-15DA701487BF}"/>
          </ac:grpSpMkLst>
        </pc:grpChg>
        <pc:grpChg chg="del mod">
          <ac:chgData name="Tim Cook" userId="d1c7cfb340f2c7ab" providerId="LiveId" clId="{79928295-FF6A-4525-AB99-74A06BEA54C5}" dt="2023-03-13T01:06:50.786" v="4250"/>
          <ac:grpSpMkLst>
            <pc:docMk/>
            <pc:sldMk cId="444824195" sldId="437"/>
            <ac:grpSpMk id="10" creationId="{58FC3ECC-B8F7-75EB-139A-081451BA42F0}"/>
          </ac:grpSpMkLst>
        </pc:grpChg>
        <pc:grpChg chg="del mod">
          <ac:chgData name="Tim Cook" userId="d1c7cfb340f2c7ab" providerId="LiveId" clId="{79928295-FF6A-4525-AB99-74A06BEA54C5}" dt="2023-03-13T01:06:50.786" v="4247"/>
          <ac:grpSpMkLst>
            <pc:docMk/>
            <pc:sldMk cId="444824195" sldId="437"/>
            <ac:grpSpMk id="14" creationId="{5E7CE465-587E-2C7C-969F-2FBED4807EFD}"/>
          </ac:grpSpMkLst>
        </pc:grpChg>
        <pc:grpChg chg="del mod">
          <ac:chgData name="Tim Cook" userId="d1c7cfb340f2c7ab" providerId="LiveId" clId="{79928295-FF6A-4525-AB99-74A06BEA54C5}" dt="2023-03-13T01:07:09.635" v="4260"/>
          <ac:grpSpMkLst>
            <pc:docMk/>
            <pc:sldMk cId="444824195" sldId="437"/>
            <ac:grpSpMk id="21" creationId="{F45127C2-F338-78A3-7BE6-0A616EB760FB}"/>
          </ac:grpSpMkLst>
        </pc:grpChg>
        <pc:grpChg chg="mod">
          <ac:chgData name="Tim Cook" userId="d1c7cfb340f2c7ab" providerId="LiveId" clId="{79928295-FF6A-4525-AB99-74A06BEA54C5}" dt="2023-03-13T01:07:10.345" v="4261"/>
          <ac:grpSpMkLst>
            <pc:docMk/>
            <pc:sldMk cId="444824195" sldId="437"/>
            <ac:grpSpMk id="23" creationId="{29E97F5E-4F99-B15F-58B1-6B34231A3869}"/>
          </ac:grpSpMkLst>
        </pc:grpChg>
        <pc:grpChg chg="del 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7" creationId="{4D1EA002-3067-5ABA-AC62-AAAA2CA9CAF8}"/>
          </ac:grpSpMkLst>
        </pc:grpChg>
        <pc:grpChg chg="mod">
          <ac:chgData name="Tim Cook" userId="d1c7cfb340f2c7ab" providerId="LiveId" clId="{79928295-FF6A-4525-AB99-74A06BEA54C5}" dt="2023-03-13T01:07:16.650" v="4268"/>
          <ac:grpSpMkLst>
            <pc:docMk/>
            <pc:sldMk cId="444824195" sldId="437"/>
            <ac:grpSpMk id="29" creationId="{5BF07B73-4AE7-CD08-F351-CEB54D894347}"/>
          </ac:grpSpMkLst>
        </pc:grpChg>
        <pc:grpChg chg="del mod">
          <ac:chgData name="Tim Cook" userId="d1c7cfb340f2c7ab" providerId="LiveId" clId="{79928295-FF6A-4525-AB99-74A06BEA54C5}" dt="2023-03-13T01:07:28.027" v="4273"/>
          <ac:grpSpMkLst>
            <pc:docMk/>
            <pc:sldMk cId="444824195" sldId="437"/>
            <ac:grpSpMk id="32" creationId="{F56CEFF1-BC13-E8CA-DF80-F641090069C1}"/>
          </ac:grpSpMkLst>
        </pc:grpChg>
        <pc:grpChg chg="del mod">
          <ac:chgData name="Tim Cook" userId="d1c7cfb340f2c7ab" providerId="LiveId" clId="{79928295-FF6A-4525-AB99-74A06BEA54C5}" dt="2023-03-13T01:08:46.782" v="4327"/>
          <ac:grpSpMkLst>
            <pc:docMk/>
            <pc:sldMk cId="444824195" sldId="437"/>
            <ac:grpSpMk id="34" creationId="{2DB641CB-4A14-90F5-C602-23B777455671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38" creationId="{C5C43E8C-986F-A101-CFE7-91DEA178A204}"/>
          </ac:grpSpMkLst>
        </pc:grpChg>
        <pc:grpChg chg="del mod">
          <ac:chgData name="Tim Cook" userId="d1c7cfb340f2c7ab" providerId="LiveId" clId="{79928295-FF6A-4525-AB99-74A06BEA54C5}" dt="2023-03-13T01:07:57.639" v="4289"/>
          <ac:grpSpMkLst>
            <pc:docMk/>
            <pc:sldMk cId="444824195" sldId="437"/>
            <ac:grpSpMk id="43" creationId="{7C446846-AF4B-6F80-CBBA-CBFC21117DC8}"/>
          </ac:grpSpMkLst>
        </pc:grpChg>
        <pc:grpChg chg="del mod">
          <ac:chgData name="Tim Cook" userId="d1c7cfb340f2c7ab" providerId="LiveId" clId="{79928295-FF6A-4525-AB99-74A06BEA54C5}" dt="2023-03-13T01:08:11.205" v="4302"/>
          <ac:grpSpMkLst>
            <pc:docMk/>
            <pc:sldMk cId="444824195" sldId="437"/>
            <ac:grpSpMk id="46" creationId="{79F90FCF-93C8-4D74-E5C2-0CD26A5E10FC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0" creationId="{330E402C-1430-6CE5-F475-307E740EE1A4}"/>
          </ac:grpSpMkLst>
        </pc:grpChg>
        <pc:grpChg chg="del 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5" creationId="{4C9C0D25-606D-64A4-8911-A50C7CEA73AB}"/>
          </ac:grpSpMkLst>
        </pc:grpChg>
        <pc:grpChg chg="mod">
          <ac:chgData name="Tim Cook" userId="d1c7cfb340f2c7ab" providerId="LiveId" clId="{79928295-FF6A-4525-AB99-74A06BEA54C5}" dt="2023-03-13T01:08:16.321" v="4312"/>
          <ac:grpSpMkLst>
            <pc:docMk/>
            <pc:sldMk cId="444824195" sldId="437"/>
            <ac:grpSpMk id="59" creationId="{851E3DEE-59D1-BB53-21FC-0F3578099F8C}"/>
          </ac:grpSpMkLst>
        </pc:grpChg>
        <pc:grpChg chg="del mod">
          <ac:chgData name="Tim Cook" userId="d1c7cfb340f2c7ab" providerId="LiveId" clId="{79928295-FF6A-4525-AB99-74A06BEA54C5}" dt="2023-03-13T01:08:28.162" v="4320"/>
          <ac:grpSpMkLst>
            <pc:docMk/>
            <pc:sldMk cId="444824195" sldId="437"/>
            <ac:grpSpMk id="63" creationId="{9279D161-207C-6B51-F5C7-2674ECFF540C}"/>
          </ac:grpSpMkLst>
        </pc:grpChg>
        <pc:grpChg chg="del mod">
          <ac:chgData name="Tim Cook" userId="d1c7cfb340f2c7ab" providerId="LiveId" clId="{79928295-FF6A-4525-AB99-74A06BEA54C5}" dt="2023-03-13T01:08:32.872" v="4325"/>
          <ac:grpSpMkLst>
            <pc:docMk/>
            <pc:sldMk cId="444824195" sldId="437"/>
            <ac:grpSpMk id="67" creationId="{079F8757-F474-E729-7D45-7C2E0ACCCC7F}"/>
          </ac:grpSpMkLst>
        </pc:grpChg>
        <pc:grpChg chg="del mod">
          <ac:chgData name="Tim Cook" userId="d1c7cfb340f2c7ab" providerId="LiveId" clId="{79928295-FF6A-4525-AB99-74A06BEA54C5}" dt="2023-03-13T01:09:04.399" v="4335"/>
          <ac:grpSpMkLst>
            <pc:docMk/>
            <pc:sldMk cId="444824195" sldId="437"/>
            <ac:grpSpMk id="71" creationId="{B3F4A703-590F-F82F-4DC6-9F37E0E5A608}"/>
          </ac:grpSpMkLst>
        </pc:grpChg>
        <pc:grpChg chg="del mod">
          <ac:chgData name="Tim Cook" userId="d1c7cfb340f2c7ab" providerId="LiveId" clId="{79928295-FF6A-4525-AB99-74A06BEA54C5}" dt="2023-03-13T01:09:11.462" v="4340"/>
          <ac:grpSpMkLst>
            <pc:docMk/>
            <pc:sldMk cId="444824195" sldId="437"/>
            <ac:grpSpMk id="75" creationId="{077C835D-BB1E-9343-3A63-8A54910EE780}"/>
          </ac:grpSpMkLst>
        </pc:grpChg>
        <pc:grpChg chg="del mod">
          <ac:chgData name="Tim Cook" userId="d1c7cfb340f2c7ab" providerId="LiveId" clId="{79928295-FF6A-4525-AB99-74A06BEA54C5}" dt="2023-03-13T01:09:20.745" v="4343"/>
          <ac:grpSpMkLst>
            <pc:docMk/>
            <pc:sldMk cId="444824195" sldId="437"/>
            <ac:grpSpMk id="80" creationId="{BFAD1B6D-02D2-A4C1-35FC-1112237D88BE}"/>
          </ac:grpSpMkLst>
        </pc:grpChg>
        <pc:grpChg chg="del mod">
          <ac:chgData name="Tim Cook" userId="d1c7cfb340f2c7ab" providerId="LiveId" clId="{79928295-FF6A-4525-AB99-74A06BEA54C5}" dt="2023-03-13T01:09:22.278" v="4345"/>
          <ac:grpSpMkLst>
            <pc:docMk/>
            <pc:sldMk cId="444824195" sldId="437"/>
            <ac:grpSpMk id="82" creationId="{1A812AFC-EF93-63BE-4753-3B7DF452EA0C}"/>
          </ac:grpSpMkLst>
        </pc:grpChg>
        <pc:grpChg chg="add del mod">
          <ac:chgData name="Tim Cook" userId="d1c7cfb340f2c7ab" providerId="LiveId" clId="{79928295-FF6A-4525-AB99-74A06BEA54C5}" dt="2023-03-13T01:09:29.345" v="4353"/>
          <ac:grpSpMkLst>
            <pc:docMk/>
            <pc:sldMk cId="444824195" sldId="437"/>
            <ac:grpSpMk id="84" creationId="{C5EF1CBA-8D18-BBC3-C17A-61B397DAAAA8}"/>
          </ac:grpSpMkLst>
        </pc:grpChg>
        <pc:grpChg chg="mod">
          <ac:chgData name="Tim Cook" userId="d1c7cfb340f2c7ab" providerId="LiveId" clId="{79928295-FF6A-4525-AB99-74A06BEA54C5}" dt="2023-03-13T01:09:24.994" v="4350"/>
          <ac:grpSpMkLst>
            <pc:docMk/>
            <pc:sldMk cId="444824195" sldId="437"/>
            <ac:grpSpMk id="87" creationId="{3B41BB73-37DF-FC02-EEE0-A474F1FDA581}"/>
          </ac:grpSpMkLst>
        </pc:grpChg>
        <pc:grpChg chg="del 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89" creationId="{6C36F2F3-0820-D5B7-8DF7-E72271F50DC2}"/>
          </ac:grpSpMkLst>
        </pc:grpChg>
        <pc:grpChg chg="mod">
          <ac:chgData name="Tim Cook" userId="d1c7cfb340f2c7ab" providerId="LiveId" clId="{79928295-FF6A-4525-AB99-74A06BEA54C5}" dt="2023-03-13T01:09:30.768" v="4355"/>
          <ac:grpSpMkLst>
            <pc:docMk/>
            <pc:sldMk cId="444824195" sldId="437"/>
            <ac:grpSpMk id="91" creationId="{A735C279-4E1A-8790-C3E9-5AB0EEED0BE7}"/>
          </ac:grpSpMkLst>
        </pc:grpChg>
        <pc:grpChg chg="del mod">
          <ac:chgData name="Tim Cook" userId="d1c7cfb340f2c7ab" providerId="LiveId" clId="{79928295-FF6A-4525-AB99-74A06BEA54C5}" dt="2023-03-13T01:17:34.554" v="4737"/>
          <ac:grpSpMkLst>
            <pc:docMk/>
            <pc:sldMk cId="444824195" sldId="437"/>
            <ac:grpSpMk id="94" creationId="{687C9C54-5DF0-A497-06F9-5DD7405EA29C}"/>
          </ac:grpSpMkLst>
        </pc:grpChg>
        <pc:grpChg chg="del mod">
          <ac:chgData name="Tim Cook" userId="d1c7cfb340f2c7ab" providerId="LiveId" clId="{79928295-FF6A-4525-AB99-74A06BEA54C5}" dt="2023-03-13T01:17:33.099" v="4736"/>
          <ac:grpSpMkLst>
            <pc:docMk/>
            <pc:sldMk cId="444824195" sldId="437"/>
            <ac:grpSpMk id="100" creationId="{66F6A786-BEF8-392C-872D-05DA1A6FE592}"/>
          </ac:grpSpMkLst>
        </pc:grpChg>
        <pc:grpChg chg="mod">
          <ac:chgData name="Tim Cook" userId="d1c7cfb340f2c7ab" providerId="LiveId" clId="{79928295-FF6A-4525-AB99-74A06BEA54C5}" dt="2023-03-13T01:17:45.743" v="4751"/>
          <ac:grpSpMkLst>
            <pc:docMk/>
            <pc:sldMk cId="444824195" sldId="437"/>
            <ac:grpSpMk id="111" creationId="{0F70973F-5434-D793-B085-5B3F80BA2A13}"/>
          </ac:grpSpMkLst>
        </pc:grpChg>
        <pc:grpChg chg="mod">
          <ac:chgData name="Tim Cook" userId="d1c7cfb340f2c7ab" providerId="LiveId" clId="{79928295-FF6A-4525-AB99-74A06BEA54C5}" dt="2023-03-13T01:17:53.560" v="4759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9928295-FF6A-4525-AB99-74A06BEA54C5}" dt="2023-03-13T01:18:11.420" v="4791"/>
          <ac:grpSpMkLst>
            <pc:docMk/>
            <pc:sldMk cId="444824195" sldId="437"/>
            <ac:grpSpMk id="136" creationId="{CCAA1DA0-E4E4-9AB5-B9DF-F73415EF12AB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57" creationId="{C8B61F15-0911-63C1-4CC1-5ECA1A17767E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8" creationId="{E5F0BAB7-28F4-8108-E8EE-F5265AEA9BB5}"/>
          </ac:grpSpMkLst>
        </pc:grpChg>
        <pc:grpChg chg="mod">
          <ac:chgData name="Tim Cook" userId="d1c7cfb340f2c7ab" providerId="LiveId" clId="{79928295-FF6A-4525-AB99-74A06BEA54C5}" dt="2023-03-13T01:18:22.223" v="4811"/>
          <ac:grpSpMkLst>
            <pc:docMk/>
            <pc:sldMk cId="444824195" sldId="437"/>
            <ac:grpSpMk id="159" creationId="{89FDA60B-ABED-50C2-E8F0-33D9BDDAB708}"/>
          </ac:grpSpMkLst>
        </pc:grpChg>
        <pc:grpChg chg="mod">
          <ac:chgData name="Tim Cook" userId="d1c7cfb340f2c7ab" providerId="LiveId" clId="{79928295-FF6A-4525-AB99-74A06BEA54C5}" dt="2023-03-13T01:18:23.413" v="4813"/>
          <ac:grpSpMkLst>
            <pc:docMk/>
            <pc:sldMk cId="444824195" sldId="437"/>
            <ac:grpSpMk id="161" creationId="{70631EFE-2C14-2809-202B-628640CE6B37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89" creationId="{A1F0AF27-98CC-DF56-E0B0-80F1AEEBB5DA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0" creationId="{3C067132-623E-6C81-85A2-F77B38129D39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1" creationId="{E2717851-3B1D-4667-F839-896A42EF572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2" creationId="{5F1AAEFE-3638-D4B8-F4E9-30259ACDEDBC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3" creationId="{CFB419D5-CB2E-8E82-5F32-6CC8EB19E095}"/>
          </ac:grpSpMkLst>
        </pc:grpChg>
        <pc:grpChg chg="mod">
          <ac:chgData name="Tim Cook" userId="d1c7cfb340f2c7ab" providerId="LiveId" clId="{79928295-FF6A-4525-AB99-74A06BEA54C5}" dt="2023-03-13T01:18:49.715" v="4841"/>
          <ac:grpSpMkLst>
            <pc:docMk/>
            <pc:sldMk cId="444824195" sldId="437"/>
            <ac:grpSpMk id="194" creationId="{9F0BC1C3-2993-5D0C-D9A0-FD0BCA67BA70}"/>
          </ac:grpSpMkLst>
        </pc:grpChg>
        <pc:grpChg chg="mod">
          <ac:chgData name="Tim Cook" userId="d1c7cfb340f2c7ab" providerId="LiveId" clId="{79928295-FF6A-4525-AB99-74A06BEA54C5}" dt="2023-03-13T01:19:21.924" v="4855"/>
          <ac:grpSpMkLst>
            <pc:docMk/>
            <pc:sldMk cId="444824195" sldId="437"/>
            <ac:grpSpMk id="205" creationId="{F12014F9-5214-B1F4-D9A9-5834AA42E85D}"/>
          </ac:grpSpMkLst>
        </pc:grpChg>
        <pc:grpChg chg="mod">
          <ac:chgData name="Tim Cook" userId="d1c7cfb340f2c7ab" providerId="LiveId" clId="{79928295-FF6A-4525-AB99-74A06BEA54C5}" dt="2023-03-13T01:19:24.301" v="4858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13" creationId="{7CB3F2CC-C555-B867-D4E3-668630642E75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7" creationId="{42DA55CF-D07F-FFA7-B4BB-BE7E200F9A56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8" creationId="{7C4E1133-B15D-139D-28BC-F13AD032B73E}"/>
          </ac:grpSpMkLst>
        </pc:grpChg>
        <pc:grpChg chg="mod">
          <ac:chgData name="Tim Cook" userId="d1c7cfb340f2c7ab" providerId="LiveId" clId="{79928295-FF6A-4525-AB99-74A06BEA54C5}" dt="2023-03-13T01:19:32.746" v="4877"/>
          <ac:grpSpMkLst>
            <pc:docMk/>
            <pc:sldMk cId="444824195" sldId="437"/>
            <ac:grpSpMk id="229" creationId="{10224B99-66A6-48C6-26C9-FA73FC1883F5}"/>
          </ac:grpSpMkLst>
        </pc:grpChg>
        <pc:picChg chg="add del mod">
          <ac:chgData name="Tim Cook" userId="d1c7cfb340f2c7ab" providerId="LiveId" clId="{79928295-FF6A-4525-AB99-74A06BEA54C5}" dt="2023-03-13T01:06:37.956" v="4244" actId="478"/>
          <ac:picMkLst>
            <pc:docMk/>
            <pc:sldMk cId="444824195" sldId="437"/>
            <ac:picMk id="15" creationId="{25312D16-6308-4855-FA0B-EC75404EF407}"/>
          </ac:picMkLst>
        </pc:picChg>
        <pc:inkChg chg="add del mod">
          <ac:chgData name="Tim Cook" userId="d1c7cfb340f2c7ab" providerId="LiveId" clId="{79928295-FF6A-4525-AB99-74A06BEA54C5}" dt="2023-03-13T01:06:50.786" v="4250"/>
          <ac:inkMkLst>
            <pc:docMk/>
            <pc:sldMk cId="444824195" sldId="437"/>
            <ac:inkMk id="3" creationId="{9B227492-6840-C734-CF18-A40E989EED56}"/>
          </ac:inkMkLst>
        </pc:inkChg>
        <pc:inkChg chg="add del mod">
          <ac:chgData name="Tim Cook" userId="d1c7cfb340f2c7ab" providerId="LiveId" clId="{79928295-FF6A-4525-AB99-74A06BEA54C5}" dt="2023-03-13T01:06:50.786" v="4251"/>
          <ac:inkMkLst>
            <pc:docMk/>
            <pc:sldMk cId="444824195" sldId="437"/>
            <ac:inkMk id="4" creationId="{FCBA237D-F129-2C86-2C12-F6DC79AB2A2A}"/>
          </ac:inkMkLst>
        </pc:inkChg>
        <pc:inkChg chg="add del mod">
          <ac:chgData name="Tim Cook" userId="d1c7cfb340f2c7ab" providerId="LiveId" clId="{79928295-FF6A-4525-AB99-74A06BEA54C5}" dt="2023-03-13T01:06:50.786" v="4248"/>
          <ac:inkMkLst>
            <pc:docMk/>
            <pc:sldMk cId="444824195" sldId="437"/>
            <ac:inkMk id="6" creationId="{87DCA561-AA95-88B8-6737-B34F84A5E896}"/>
          </ac:inkMkLst>
        </pc:inkChg>
        <pc:inkChg chg="add del">
          <ac:chgData name="Tim Cook" userId="d1c7cfb340f2c7ab" providerId="LiveId" clId="{79928295-FF6A-4525-AB99-74A06BEA54C5}" dt="2023-03-13T01:04:52.131" v="4188"/>
          <ac:inkMkLst>
            <pc:docMk/>
            <pc:sldMk cId="444824195" sldId="437"/>
            <ac:inkMk id="7" creationId="{962A0639-3360-0E25-379E-7F456A2B63A9}"/>
          </ac:inkMkLst>
        </pc:inkChg>
        <pc:inkChg chg="add del">
          <ac:chgData name="Tim Cook" userId="d1c7cfb340f2c7ab" providerId="LiveId" clId="{79928295-FF6A-4525-AB99-74A06BEA54C5}" dt="2023-03-13T01:04:52.131" v="4187"/>
          <ac:inkMkLst>
            <pc:docMk/>
            <pc:sldMk cId="444824195" sldId="437"/>
            <ac:inkMk id="8" creationId="{3F6D3926-FC1E-274D-1636-B271C09F8FA7}"/>
          </ac:inkMkLst>
        </pc:inkChg>
        <pc:inkChg chg="add del">
          <ac:chgData name="Tim Cook" userId="d1c7cfb340f2c7ab" providerId="LiveId" clId="{79928295-FF6A-4525-AB99-74A06BEA54C5}" dt="2023-03-13T01:04:54.233" v="4190"/>
          <ac:inkMkLst>
            <pc:docMk/>
            <pc:sldMk cId="444824195" sldId="437"/>
            <ac:inkMk id="9" creationId="{4EF93FDA-CB5B-9272-9678-8F4F7A8D4E4E}"/>
          </ac:inkMkLst>
        </pc:inkChg>
        <pc:inkChg chg="add del mod">
          <ac:chgData name="Tim Cook" userId="d1c7cfb340f2c7ab" providerId="LiveId" clId="{79928295-FF6A-4525-AB99-74A06BEA54C5}" dt="2023-03-13T01:06:50.786" v="4249"/>
          <ac:inkMkLst>
            <pc:docMk/>
            <pc:sldMk cId="444824195" sldId="437"/>
            <ac:inkMk id="11" creationId="{934C7643-8E65-F175-9473-8E7BC5B3DD98}"/>
          </ac:inkMkLst>
        </pc:inkChg>
        <pc:inkChg chg="add del mod">
          <ac:chgData name="Tim Cook" userId="d1c7cfb340f2c7ab" providerId="LiveId" clId="{79928295-FF6A-4525-AB99-74A06BEA54C5}" dt="2023-03-13T01:06:50.786" v="4246"/>
          <ac:inkMkLst>
            <pc:docMk/>
            <pc:sldMk cId="444824195" sldId="437"/>
            <ac:inkMk id="12" creationId="{2EA189FC-747D-D32F-E5DC-7EAD33862BD8}"/>
          </ac:inkMkLst>
        </pc:inkChg>
        <pc:inkChg chg="add del mod">
          <ac:chgData name="Tim Cook" userId="d1c7cfb340f2c7ab" providerId="LiveId" clId="{79928295-FF6A-4525-AB99-74A06BEA54C5}" dt="2023-03-13T01:06:50.786" v="4247"/>
          <ac:inkMkLst>
            <pc:docMk/>
            <pc:sldMk cId="444824195" sldId="437"/>
            <ac:inkMk id="13" creationId="{9FCE1394-5DD2-50C6-DB36-D7F728C71666}"/>
          </ac:inkMkLst>
        </pc:inkChg>
        <pc:inkChg chg="add del">
          <ac:chgData name="Tim Cook" userId="d1c7cfb340f2c7ab" providerId="LiveId" clId="{79928295-FF6A-4525-AB99-74A06BEA54C5}" dt="2023-03-13T01:06:57.659" v="4253"/>
          <ac:inkMkLst>
            <pc:docMk/>
            <pc:sldMk cId="444824195" sldId="437"/>
            <ac:inkMk id="17" creationId="{04D13A36-BA9B-CD76-1275-80BE330E075E}"/>
          </ac:inkMkLst>
        </pc:inkChg>
        <pc:inkChg chg="add del">
          <ac:chgData name="Tim Cook" userId="d1c7cfb340f2c7ab" providerId="LiveId" clId="{79928295-FF6A-4525-AB99-74A06BEA54C5}" dt="2023-03-13T01:07:02.504" v="4255"/>
          <ac:inkMkLst>
            <pc:docMk/>
            <pc:sldMk cId="444824195" sldId="437"/>
            <ac:inkMk id="18" creationId="{F37540B3-DAF5-7A9F-ADE0-CC97479357A1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19" creationId="{B464D38F-6CE0-1A9F-4C1A-7062F250317C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0" creationId="{F181C56D-C1F6-13E1-2943-85C9A5C92A43}"/>
          </ac:inkMkLst>
        </pc:inkChg>
        <pc:inkChg chg="add del mod">
          <ac:chgData name="Tim Cook" userId="d1c7cfb340f2c7ab" providerId="LiveId" clId="{79928295-FF6A-4525-AB99-74A06BEA54C5}" dt="2023-03-13T01:07:10.345" v="4261"/>
          <ac:inkMkLst>
            <pc:docMk/>
            <pc:sldMk cId="444824195" sldId="437"/>
            <ac:inkMk id="22" creationId="{0C0F7878-74C3-8BAF-EB99-E7D5CAC73639}"/>
          </ac:inkMkLst>
        </pc:inkChg>
        <pc:inkChg chg="add del">
          <ac:chgData name="Tim Cook" userId="d1c7cfb340f2c7ab" providerId="LiveId" clId="{79928295-FF6A-4525-AB99-74A06BEA54C5}" dt="2023-03-13T01:07:13.213" v="4263"/>
          <ac:inkMkLst>
            <pc:docMk/>
            <pc:sldMk cId="444824195" sldId="437"/>
            <ac:inkMk id="24" creationId="{1BDDAA79-FE4E-43C5-DF4F-D0668D26B9F7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5" creationId="{A2FD31B0-23B5-480D-9EAB-6C5A9476D96D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6" creationId="{A1FBCD1A-F7AA-D1D4-9277-AFFF97F19439}"/>
          </ac:inkMkLst>
        </pc:inkChg>
        <pc:inkChg chg="add mod">
          <ac:chgData name="Tim Cook" userId="d1c7cfb340f2c7ab" providerId="LiveId" clId="{79928295-FF6A-4525-AB99-74A06BEA54C5}" dt="2023-03-13T01:07:49.529" v="4285" actId="1076"/>
          <ac:inkMkLst>
            <pc:docMk/>
            <pc:sldMk cId="444824195" sldId="437"/>
            <ac:inkMk id="28" creationId="{3A16031A-E7D0-AA13-AC5C-04A45E149318}"/>
          </ac:inkMkLst>
        </pc:inkChg>
        <pc:inkChg chg="add del mod">
          <ac:chgData name="Tim Cook" userId="d1c7cfb340f2c7ab" providerId="LiveId" clId="{79928295-FF6A-4525-AB99-74A06BEA54C5}" dt="2023-03-13T01:07:54.203" v="4286"/>
          <ac:inkMkLst>
            <pc:docMk/>
            <pc:sldMk cId="444824195" sldId="437"/>
            <ac:inkMk id="30" creationId="{9015AA4B-0C37-371C-2516-0009AC12BB2A}"/>
          </ac:inkMkLst>
        </pc:inkChg>
        <pc:inkChg chg="add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1" creationId="{81B6689F-BB17-35BF-B703-FCB6FF042F0F}"/>
          </ac:inkMkLst>
        </pc:inkChg>
        <pc:inkChg chg="add del mod">
          <ac:chgData name="Tim Cook" userId="d1c7cfb340f2c7ab" providerId="LiveId" clId="{79928295-FF6A-4525-AB99-74A06BEA54C5}" dt="2023-03-13T01:08:46.782" v="4327"/>
          <ac:inkMkLst>
            <pc:docMk/>
            <pc:sldMk cId="444824195" sldId="437"/>
            <ac:inkMk id="33" creationId="{DCC0C8A8-FB2C-C187-7969-9049FFFFF6CA}"/>
          </ac:inkMkLst>
        </pc:inkChg>
        <pc:inkChg chg="add del mod">
          <ac:chgData name="Tim Cook" userId="d1c7cfb340f2c7ab" providerId="LiveId" clId="{79928295-FF6A-4525-AB99-74A06BEA54C5}" dt="2023-03-13T01:08:02.630" v="4294"/>
          <ac:inkMkLst>
            <pc:docMk/>
            <pc:sldMk cId="444824195" sldId="437"/>
            <ac:inkMk id="35" creationId="{CC75736D-F01C-9E69-731B-8D7F072AFD26}"/>
          </ac:inkMkLst>
        </pc:inkChg>
        <pc:inkChg chg="add del mod">
          <ac:chgData name="Tim Cook" userId="d1c7cfb340f2c7ab" providerId="LiveId" clId="{79928295-FF6A-4525-AB99-74A06BEA54C5}" dt="2023-03-13T01:08:02.630" v="4296"/>
          <ac:inkMkLst>
            <pc:docMk/>
            <pc:sldMk cId="444824195" sldId="437"/>
            <ac:inkMk id="36" creationId="{2248BD7E-5ADE-1342-8D99-AE1F27E4D059}"/>
          </ac:inkMkLst>
        </pc:inkChg>
        <pc:inkChg chg="add del mod">
          <ac:chgData name="Tim Cook" userId="d1c7cfb340f2c7ab" providerId="LiveId" clId="{79928295-FF6A-4525-AB99-74A06BEA54C5}" dt="2023-03-13T01:08:02.630" v="4295"/>
          <ac:inkMkLst>
            <pc:docMk/>
            <pc:sldMk cId="444824195" sldId="437"/>
            <ac:inkMk id="37" creationId="{B16F87FF-70D9-B981-8A4F-443DE4A456FC}"/>
          </ac:inkMkLst>
        </pc:inkChg>
        <pc:inkChg chg="add del mod">
          <ac:chgData name="Tim Cook" userId="d1c7cfb340f2c7ab" providerId="LiveId" clId="{79928295-FF6A-4525-AB99-74A06BEA54C5}" dt="2023-03-13T01:08:11.362" v="4303"/>
          <ac:inkMkLst>
            <pc:docMk/>
            <pc:sldMk cId="444824195" sldId="437"/>
            <ac:inkMk id="39" creationId="{57DFBFDF-F1D8-FDC1-D2AA-9CF1C9D99423}"/>
          </ac:inkMkLst>
        </pc:inkChg>
        <pc:inkChg chg="add del mod">
          <ac:chgData name="Tim Cook" userId="d1c7cfb340f2c7ab" providerId="LiveId" clId="{79928295-FF6A-4525-AB99-74A06BEA54C5}" dt="2023-03-13T01:08:11.205" v="4300"/>
          <ac:inkMkLst>
            <pc:docMk/>
            <pc:sldMk cId="444824195" sldId="437"/>
            <ac:inkMk id="40" creationId="{37CF2023-B376-48E9-689B-D9D9B5DC6425}"/>
          </ac:inkMkLst>
        </pc:inkChg>
        <pc:inkChg chg="add del mod">
          <ac:chgData name="Tim Cook" userId="d1c7cfb340f2c7ab" providerId="LiveId" clId="{79928295-FF6A-4525-AB99-74A06BEA54C5}" dt="2023-03-13T01:08:11.205" v="4301"/>
          <ac:inkMkLst>
            <pc:docMk/>
            <pc:sldMk cId="444824195" sldId="437"/>
            <ac:inkMk id="41" creationId="{72DA90DD-F2C8-951F-D6F3-FD6D65E6B365}"/>
          </ac:inkMkLst>
        </pc:inkChg>
        <pc:inkChg chg="add del mod">
          <ac:chgData name="Tim Cook" userId="d1c7cfb340f2c7ab" providerId="LiveId" clId="{79928295-FF6A-4525-AB99-74A06BEA54C5}" dt="2023-03-13T01:08:11.205" v="4302"/>
          <ac:inkMkLst>
            <pc:docMk/>
            <pc:sldMk cId="444824195" sldId="437"/>
            <ac:inkMk id="42" creationId="{57D3E432-E17C-1923-5145-0CF6C547FEE4}"/>
          </ac:inkMkLst>
        </pc:inkChg>
        <pc:inkChg chg="add del mod">
          <ac:chgData name="Tim Cook" userId="d1c7cfb340f2c7ab" providerId="LiveId" clId="{79928295-FF6A-4525-AB99-74A06BEA54C5}" dt="2023-03-13T01:08:01.685" v="4293"/>
          <ac:inkMkLst>
            <pc:docMk/>
            <pc:sldMk cId="444824195" sldId="437"/>
            <ac:inkMk id="44" creationId="{953FE39C-A09B-B021-4778-91601965C816}"/>
          </ac:inkMkLst>
        </pc:inkChg>
        <pc:inkChg chg="add del mod">
          <ac:chgData name="Tim Cook" userId="d1c7cfb340f2c7ab" providerId="LiveId" clId="{79928295-FF6A-4525-AB99-74A06BEA54C5}" dt="2023-03-13T01:07:59.485" v="4291"/>
          <ac:inkMkLst>
            <pc:docMk/>
            <pc:sldMk cId="444824195" sldId="437"/>
            <ac:inkMk id="45" creationId="{22C3BF64-3006-00B6-DACA-5AB8104DFE72}"/>
          </ac:inkMkLst>
        </pc:inkChg>
        <pc:inkChg chg="add del">
          <ac:chgData name="Tim Cook" userId="d1c7cfb340f2c7ab" providerId="LiveId" clId="{79928295-FF6A-4525-AB99-74A06BEA54C5}" dt="2023-03-13T01:08:00.519" v="4292"/>
          <ac:inkMkLst>
            <pc:docMk/>
            <pc:sldMk cId="444824195" sldId="437"/>
            <ac:inkMk id="47" creationId="{3E8B5F4A-6A62-1515-6FAC-AB79669D2A6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8" creationId="{21D57E8C-700A-62F1-B26A-24C374D96B9A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49" creationId="{E53397AC-B649-9337-64B6-1D98FA68B1B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1" creationId="{A854C409-CBB8-C789-1F02-45DD51965A4D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2" creationId="{91768E86-C421-89DE-34BF-A736FCA7F0A6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3" creationId="{B79FE80A-4912-78AB-CA38-2482D7C28BE4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4" creationId="{7F960DF9-E05D-A54B-9143-D795A9DE4C93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6" creationId="{19641785-AB60-D9F6-A873-73881DA877BF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7" creationId="{EAC22B79-B265-DF55-276F-7D8C683B2651}"/>
          </ac:inkMkLst>
        </pc:inkChg>
        <pc:inkChg chg="add mod">
          <ac:chgData name="Tim Cook" userId="d1c7cfb340f2c7ab" providerId="LiveId" clId="{79928295-FF6A-4525-AB99-74A06BEA54C5}" dt="2023-03-13T01:08:16.321" v="4312"/>
          <ac:inkMkLst>
            <pc:docMk/>
            <pc:sldMk cId="444824195" sldId="437"/>
            <ac:inkMk id="58" creationId="{B85B59BD-563F-5D34-1487-595F8077E9C0}"/>
          </ac:inkMkLst>
        </pc:inkChg>
        <pc:inkChg chg="add del mod">
          <ac:chgData name="Tim Cook" userId="d1c7cfb340f2c7ab" providerId="LiveId" clId="{79928295-FF6A-4525-AB99-74A06BEA54C5}" dt="2023-03-13T01:08:32.872" v="4322"/>
          <ac:inkMkLst>
            <pc:docMk/>
            <pc:sldMk cId="444824195" sldId="437"/>
            <ac:inkMk id="60" creationId="{EF369484-22EC-0204-4D30-DE8F9C6E5B70}"/>
          </ac:inkMkLst>
        </pc:inkChg>
        <pc:inkChg chg="add del mod">
          <ac:chgData name="Tim Cook" userId="d1c7cfb340f2c7ab" providerId="LiveId" clId="{79928295-FF6A-4525-AB99-74A06BEA54C5}" dt="2023-03-13T01:08:32.872" v="4321"/>
          <ac:inkMkLst>
            <pc:docMk/>
            <pc:sldMk cId="444824195" sldId="437"/>
            <ac:inkMk id="61" creationId="{736B118A-4A45-A042-68CC-BDBFAF512A86}"/>
          </ac:inkMkLst>
        </pc:inkChg>
        <pc:inkChg chg="add del mod">
          <ac:chgData name="Tim Cook" userId="d1c7cfb340f2c7ab" providerId="LiveId" clId="{79928295-FF6A-4525-AB99-74A06BEA54C5}" dt="2023-03-13T01:08:32.872" v="4325"/>
          <ac:inkMkLst>
            <pc:docMk/>
            <pc:sldMk cId="444824195" sldId="437"/>
            <ac:inkMk id="62" creationId="{26A8186B-47B8-AF7B-22BE-32D950BE1C03}"/>
          </ac:inkMkLst>
        </pc:inkChg>
        <pc:inkChg chg="add del mod">
          <ac:chgData name="Tim Cook" userId="d1c7cfb340f2c7ab" providerId="LiveId" clId="{79928295-FF6A-4525-AB99-74A06BEA54C5}" dt="2023-03-13T01:08:32.872" v="4326"/>
          <ac:inkMkLst>
            <pc:docMk/>
            <pc:sldMk cId="444824195" sldId="437"/>
            <ac:inkMk id="64" creationId="{C050CBDE-26AC-5FD5-6933-0EC66F6953A9}"/>
          </ac:inkMkLst>
        </pc:inkChg>
        <pc:inkChg chg="add del mod">
          <ac:chgData name="Tim Cook" userId="d1c7cfb340f2c7ab" providerId="LiveId" clId="{79928295-FF6A-4525-AB99-74A06BEA54C5}" dt="2023-03-13T01:08:32.872" v="4324"/>
          <ac:inkMkLst>
            <pc:docMk/>
            <pc:sldMk cId="444824195" sldId="437"/>
            <ac:inkMk id="65" creationId="{D31CD5F6-9B16-D788-3E56-0D31AF9F9A6D}"/>
          </ac:inkMkLst>
        </pc:inkChg>
        <pc:inkChg chg="add del mod">
          <ac:chgData name="Tim Cook" userId="d1c7cfb340f2c7ab" providerId="LiveId" clId="{79928295-FF6A-4525-AB99-74A06BEA54C5}" dt="2023-03-13T01:08:32.872" v="4323"/>
          <ac:inkMkLst>
            <pc:docMk/>
            <pc:sldMk cId="444824195" sldId="437"/>
            <ac:inkMk id="66" creationId="{72F334D8-39BD-7B47-8207-0DB6147045F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8" creationId="{A7371B3B-C53C-4D94-243E-3E8D239BA47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69" creationId="{9231BDFA-4868-993C-4A8A-634A9AC331CE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0" creationId="{3C53F8A0-0606-94A7-6B44-C7C6264A3396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2" creationId="{99FED9EF-D3A8-3F90-5014-82F02362BDA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3" creationId="{C4BB268A-7932-0533-76BF-10311851257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4" creationId="{A0CA1AF0-6D07-6DC7-1928-3A0155FDB8F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6" creationId="{0A521D59-0443-4B2B-17BA-76483A8191FB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7" creationId="{82C98155-A7CB-E542-0CDD-7C96A7A92C1C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78" creationId="{CFA9F573-B167-A031-0FDF-4C3E5D783C77}"/>
          </ac:inkMkLst>
        </pc:inkChg>
        <pc:inkChg chg="add del mod">
          <ac:chgData name="Tim Cook" userId="d1c7cfb340f2c7ab" providerId="LiveId" clId="{79928295-FF6A-4525-AB99-74A06BEA54C5}" dt="2023-03-13T01:09:17.696" v="4341"/>
          <ac:inkMkLst>
            <pc:docMk/>
            <pc:sldMk cId="444824195" sldId="437"/>
            <ac:inkMk id="79" creationId="{97EA4C50-92F7-7992-5845-C451E1F437B5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1" creationId="{B24B7D23-D5DA-5B6E-A298-E10242101E39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3" creationId="{F9A33703-38AC-22A3-2B24-23CF3B67F6C6}"/>
          </ac:inkMkLst>
        </pc:inkChg>
        <pc:inkChg chg="add del mod">
          <ac:chgData name="Tim Cook" userId="d1c7cfb340f2c7ab" providerId="LiveId" clId="{79928295-FF6A-4525-AB99-74A06BEA54C5}" dt="2023-03-13T01:09:25.182" v="4351" actId="9405"/>
          <ac:inkMkLst>
            <pc:docMk/>
            <pc:sldMk cId="444824195" sldId="437"/>
            <ac:inkMk id="85" creationId="{0BE9BA04-4576-A5A6-7F78-7E2B553A78DB}"/>
          </ac:inkMkLst>
        </pc:inkChg>
        <pc:inkChg chg="add del mod">
          <ac:chgData name="Tim Cook" userId="d1c7cfb340f2c7ab" providerId="LiveId" clId="{79928295-FF6A-4525-AB99-74A06BEA54C5}" dt="2023-03-13T01:09:24.994" v="4350"/>
          <ac:inkMkLst>
            <pc:docMk/>
            <pc:sldMk cId="444824195" sldId="437"/>
            <ac:inkMk id="86" creationId="{F9CECCC6-F5BE-1122-7A8D-3E0D19BDBD3F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88" creationId="{DF34085A-16CE-A7CA-9312-25B95D01358D}"/>
          </ac:inkMkLst>
        </pc:inkChg>
        <pc:inkChg chg="add mod">
          <ac:chgData name="Tim Cook" userId="d1c7cfb340f2c7ab" providerId="LiveId" clId="{79928295-FF6A-4525-AB99-74A06BEA54C5}" dt="2023-03-13T01:09:30.768" v="4355"/>
          <ac:inkMkLst>
            <pc:docMk/>
            <pc:sldMk cId="444824195" sldId="437"/>
            <ac:inkMk id="90" creationId="{BD8B9DAB-07E4-4D6B-62C3-A72F884698C8}"/>
          </ac:inkMkLst>
        </pc:inkChg>
        <pc:inkChg chg="add del mod">
          <ac:chgData name="Tim Cook" userId="d1c7cfb340f2c7ab" providerId="LiveId" clId="{79928295-FF6A-4525-AB99-74A06BEA54C5}" dt="2023-03-13T01:17:34.554" v="4737"/>
          <ac:inkMkLst>
            <pc:docMk/>
            <pc:sldMk cId="444824195" sldId="437"/>
            <ac:inkMk id="92" creationId="{B8773907-CFFA-CA80-49C0-E217086FBFE5}"/>
          </ac:inkMkLst>
        </pc:inkChg>
        <pc:inkChg chg="add del mod">
          <ac:chgData name="Tim Cook" userId="d1c7cfb340f2c7ab" providerId="LiveId" clId="{79928295-FF6A-4525-AB99-74A06BEA54C5}" dt="2023-03-13T01:17:34.554" v="4738"/>
          <ac:inkMkLst>
            <pc:docMk/>
            <pc:sldMk cId="444824195" sldId="437"/>
            <ac:inkMk id="93" creationId="{0180EAFD-2E59-98A5-D556-FC292F9C9CA6}"/>
          </ac:inkMkLst>
        </pc:inkChg>
        <pc:inkChg chg="add del">
          <ac:chgData name="Tim Cook" userId="d1c7cfb340f2c7ab" providerId="LiveId" clId="{79928295-FF6A-4525-AB99-74A06BEA54C5}" dt="2023-03-13T01:17:35.104" v="4740"/>
          <ac:inkMkLst>
            <pc:docMk/>
            <pc:sldMk cId="444824195" sldId="437"/>
            <ac:inkMk id="95" creationId="{E733F22D-21E3-56A4-17C1-3247A18BFBAA}"/>
          </ac:inkMkLst>
        </pc:inkChg>
        <pc:inkChg chg="add del mod">
          <ac:chgData name="Tim Cook" userId="d1c7cfb340f2c7ab" providerId="LiveId" clId="{79928295-FF6A-4525-AB99-74A06BEA54C5}" dt="2023-03-13T01:17:33.099" v="4734"/>
          <ac:inkMkLst>
            <pc:docMk/>
            <pc:sldMk cId="444824195" sldId="437"/>
            <ac:inkMk id="96" creationId="{0E75C903-73A6-EEC2-7E5F-E75C609B8F8A}"/>
          </ac:inkMkLst>
        </pc:inkChg>
        <pc:inkChg chg="add del mod">
          <ac:chgData name="Tim Cook" userId="d1c7cfb340f2c7ab" providerId="LiveId" clId="{79928295-FF6A-4525-AB99-74A06BEA54C5}" dt="2023-03-13T01:17:33.099" v="4736"/>
          <ac:inkMkLst>
            <pc:docMk/>
            <pc:sldMk cId="444824195" sldId="437"/>
            <ac:inkMk id="97" creationId="{C850A88F-EDAE-24B8-0060-68F860D99146}"/>
          </ac:inkMkLst>
        </pc:inkChg>
        <pc:inkChg chg="add del mod">
          <ac:chgData name="Tim Cook" userId="d1c7cfb340f2c7ab" providerId="LiveId" clId="{79928295-FF6A-4525-AB99-74A06BEA54C5}" dt="2023-03-13T01:17:33.099" v="4735"/>
          <ac:inkMkLst>
            <pc:docMk/>
            <pc:sldMk cId="444824195" sldId="437"/>
            <ac:inkMk id="98" creationId="{41431985-31A8-BE2B-B226-A2C9C42F89A5}"/>
          </ac:inkMkLst>
        </pc:inkChg>
        <pc:inkChg chg="add del mod">
          <ac:chgData name="Tim Cook" userId="d1c7cfb340f2c7ab" providerId="LiveId" clId="{79928295-FF6A-4525-AB99-74A06BEA54C5}" dt="2023-03-13T01:17:34.554" v="4739"/>
          <ac:inkMkLst>
            <pc:docMk/>
            <pc:sldMk cId="444824195" sldId="437"/>
            <ac:inkMk id="99" creationId="{B5CE8818-FCF7-0406-7EC9-4D77F47AE22C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1" creationId="{8499ABC3-039A-8DB1-1C92-B0F41E491EC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2" creationId="{4C80E297-1858-8724-26F1-2D9C7E06F03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3" creationId="{783227B6-897A-57E2-F56C-A3747D829ACE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4" creationId="{690422F4-50F4-8A4A-EE7D-C87961436E1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5" creationId="{B37AA7A7-4448-0E3D-278F-51B391908DA7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6" creationId="{750BA125-DA76-191F-EF1B-165B73049843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7" creationId="{E3C97F09-32D4-44EA-A8FD-D325FC87E779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8" creationId="{3C729973-1D6A-0471-A7DD-6B56FF8ACC44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09" creationId="{627685E1-A253-7588-9DFD-8CE9ACBDD04B}"/>
          </ac:inkMkLst>
        </pc:inkChg>
        <pc:inkChg chg="add mod">
          <ac:chgData name="Tim Cook" userId="d1c7cfb340f2c7ab" providerId="LiveId" clId="{79928295-FF6A-4525-AB99-74A06BEA54C5}" dt="2023-03-13T01:17:45.743" v="4751"/>
          <ac:inkMkLst>
            <pc:docMk/>
            <pc:sldMk cId="444824195" sldId="437"/>
            <ac:inkMk id="110" creationId="{DA60A493-320A-0DB2-0C15-BDE90D27ED36}"/>
          </ac:inkMkLst>
        </pc:inkChg>
        <pc:inkChg chg="add">
          <ac:chgData name="Tim Cook" userId="d1c7cfb340f2c7ab" providerId="LiveId" clId="{79928295-FF6A-4525-AB99-74A06BEA54C5}" dt="2023-03-13T01:17:47.789" v="4752" actId="9405"/>
          <ac:inkMkLst>
            <pc:docMk/>
            <pc:sldMk cId="444824195" sldId="437"/>
            <ac:inkMk id="112" creationId="{B1FC7B12-BBB6-9C57-CDF9-90DB936B007D}"/>
          </ac:inkMkLst>
        </pc:inkChg>
        <pc:inkChg chg="add">
          <ac:chgData name="Tim Cook" userId="d1c7cfb340f2c7ab" providerId="LiveId" clId="{79928295-FF6A-4525-AB99-74A06BEA54C5}" dt="2023-03-13T01:17:48.947" v="4753" actId="9405"/>
          <ac:inkMkLst>
            <pc:docMk/>
            <pc:sldMk cId="444824195" sldId="437"/>
            <ac:inkMk id="113" creationId="{E18E8042-D746-CF7B-567F-CF470602D3E1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4" creationId="{9357B7EB-6BB0-D8A1-9356-6D712F64210F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5" creationId="{32949A7B-EC6A-9A8C-C30B-127620239CE5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6" creationId="{EDC8CA03-55CF-B2D4-5032-FA03B8F9406D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7" creationId="{338DA99C-2B58-2E00-BAE4-5BD4EAFF396B}"/>
          </ac:inkMkLst>
        </pc:inkChg>
        <pc:inkChg chg="add mod">
          <ac:chgData name="Tim Cook" userId="d1c7cfb340f2c7ab" providerId="LiveId" clId="{79928295-FF6A-4525-AB99-74A06BEA54C5}" dt="2023-03-13T01:17:53.560" v="4759"/>
          <ac:inkMkLst>
            <pc:docMk/>
            <pc:sldMk cId="444824195" sldId="437"/>
            <ac:inkMk id="118" creationId="{6F7EE26D-B1AF-11B2-34A1-84715547D4D9}"/>
          </ac:inkMkLst>
        </pc:inkChg>
        <pc:inkChg chg="add del">
          <ac:chgData name="Tim Cook" userId="d1c7cfb340f2c7ab" providerId="LiveId" clId="{79928295-FF6A-4525-AB99-74A06BEA54C5}" dt="2023-03-13T01:17:58.371" v="4761"/>
          <ac:inkMkLst>
            <pc:docMk/>
            <pc:sldMk cId="444824195" sldId="437"/>
            <ac:inkMk id="120" creationId="{6A3DC382-F2DD-4405-255D-603048DC8A5C}"/>
          </ac:inkMkLst>
        </pc:inkChg>
        <pc:inkChg chg="add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21" creationId="{7B623A19-0A7B-0D7D-C708-5BCDA7C539F2}"/>
          </ac:inkMkLst>
        </pc:inkChg>
        <pc:inkChg chg="add del mod">
          <ac:chgData name="Tim Cook" userId="d1c7cfb340f2c7ab" providerId="LiveId" clId="{79928295-FF6A-4525-AB99-74A06BEA54C5}" dt="2023-03-13T01:18:11.420" v="4790"/>
          <ac:inkMkLst>
            <pc:docMk/>
            <pc:sldMk cId="444824195" sldId="437"/>
            <ac:inkMk id="122" creationId="{BA700F9F-105C-91FF-96D3-6560809981F5}"/>
          </ac:inkMkLst>
        </pc:inkChg>
        <pc:inkChg chg="add del mod">
          <ac:chgData name="Tim Cook" userId="d1c7cfb340f2c7ab" providerId="LiveId" clId="{79928295-FF6A-4525-AB99-74A06BEA54C5}" dt="2023-03-13T01:18:11.420" v="4780"/>
          <ac:inkMkLst>
            <pc:docMk/>
            <pc:sldMk cId="444824195" sldId="437"/>
            <ac:inkMk id="123" creationId="{092E3335-2026-DDDC-E987-28150B2DD734}"/>
          </ac:inkMkLst>
        </pc:inkChg>
        <pc:inkChg chg="add del mod">
          <ac:chgData name="Tim Cook" userId="d1c7cfb340f2c7ab" providerId="LiveId" clId="{79928295-FF6A-4525-AB99-74A06BEA54C5}" dt="2023-03-13T01:18:11.420" v="4781"/>
          <ac:inkMkLst>
            <pc:docMk/>
            <pc:sldMk cId="444824195" sldId="437"/>
            <ac:inkMk id="124" creationId="{A5EEDB93-DAEC-9EE2-5D58-F3D1FB005AD1}"/>
          </ac:inkMkLst>
        </pc:inkChg>
        <pc:inkChg chg="add del mod">
          <ac:chgData name="Tim Cook" userId="d1c7cfb340f2c7ab" providerId="LiveId" clId="{79928295-FF6A-4525-AB99-74A06BEA54C5}" dt="2023-03-13T01:18:11.420" v="4788"/>
          <ac:inkMkLst>
            <pc:docMk/>
            <pc:sldMk cId="444824195" sldId="437"/>
            <ac:inkMk id="125" creationId="{51B0AD73-113A-5B24-25CA-641C3A41907E}"/>
          </ac:inkMkLst>
        </pc:inkChg>
        <pc:inkChg chg="add del mod">
          <ac:chgData name="Tim Cook" userId="d1c7cfb340f2c7ab" providerId="LiveId" clId="{79928295-FF6A-4525-AB99-74A06BEA54C5}" dt="2023-03-13T01:18:11.420" v="4778"/>
          <ac:inkMkLst>
            <pc:docMk/>
            <pc:sldMk cId="444824195" sldId="437"/>
            <ac:inkMk id="126" creationId="{DDD7E462-6673-4887-0F55-14D2F0B6105D}"/>
          </ac:inkMkLst>
        </pc:inkChg>
        <pc:inkChg chg="add del mod">
          <ac:chgData name="Tim Cook" userId="d1c7cfb340f2c7ab" providerId="LiveId" clId="{79928295-FF6A-4525-AB99-74A06BEA54C5}" dt="2023-03-13T01:18:11.420" v="4786"/>
          <ac:inkMkLst>
            <pc:docMk/>
            <pc:sldMk cId="444824195" sldId="437"/>
            <ac:inkMk id="127" creationId="{22F8A259-1AE8-6430-DC8E-23237F4A8BA6}"/>
          </ac:inkMkLst>
        </pc:inkChg>
        <pc:inkChg chg="add del mod">
          <ac:chgData name="Tim Cook" userId="d1c7cfb340f2c7ab" providerId="LiveId" clId="{79928295-FF6A-4525-AB99-74A06BEA54C5}" dt="2023-03-13T01:18:11.420" v="4789"/>
          <ac:inkMkLst>
            <pc:docMk/>
            <pc:sldMk cId="444824195" sldId="437"/>
            <ac:inkMk id="128" creationId="{129D4470-8EC8-7EAA-2E89-13F01D3FC567}"/>
          </ac:inkMkLst>
        </pc:inkChg>
        <pc:inkChg chg="add del mod">
          <ac:chgData name="Tim Cook" userId="d1c7cfb340f2c7ab" providerId="LiveId" clId="{79928295-FF6A-4525-AB99-74A06BEA54C5}" dt="2023-03-13T01:18:11.420" v="4784"/>
          <ac:inkMkLst>
            <pc:docMk/>
            <pc:sldMk cId="444824195" sldId="437"/>
            <ac:inkMk id="129" creationId="{0573FF1A-0D82-30E0-3128-092921CF4EF0}"/>
          </ac:inkMkLst>
        </pc:inkChg>
        <pc:inkChg chg="add del mod">
          <ac:chgData name="Tim Cook" userId="d1c7cfb340f2c7ab" providerId="LiveId" clId="{79928295-FF6A-4525-AB99-74A06BEA54C5}" dt="2023-03-13T01:18:11.420" v="4779"/>
          <ac:inkMkLst>
            <pc:docMk/>
            <pc:sldMk cId="444824195" sldId="437"/>
            <ac:inkMk id="130" creationId="{EC607D2F-5AF5-1D0C-FDBD-0F8F9E2E32CC}"/>
          </ac:inkMkLst>
        </pc:inkChg>
        <pc:inkChg chg="add del mod">
          <ac:chgData name="Tim Cook" userId="d1c7cfb340f2c7ab" providerId="LiveId" clId="{79928295-FF6A-4525-AB99-74A06BEA54C5}" dt="2023-03-13T01:18:11.420" v="4787"/>
          <ac:inkMkLst>
            <pc:docMk/>
            <pc:sldMk cId="444824195" sldId="437"/>
            <ac:inkMk id="131" creationId="{57A36C37-52EC-2EBE-8A9D-CC5B931EA729}"/>
          </ac:inkMkLst>
        </pc:inkChg>
        <pc:inkChg chg="add del mod">
          <ac:chgData name="Tim Cook" userId="d1c7cfb340f2c7ab" providerId="LiveId" clId="{79928295-FF6A-4525-AB99-74A06BEA54C5}" dt="2023-03-13T01:18:11.420" v="4782"/>
          <ac:inkMkLst>
            <pc:docMk/>
            <pc:sldMk cId="444824195" sldId="437"/>
            <ac:inkMk id="132" creationId="{D41F052D-1345-DCC9-CB08-551CA49C6B1F}"/>
          </ac:inkMkLst>
        </pc:inkChg>
        <pc:inkChg chg="add del mod">
          <ac:chgData name="Tim Cook" userId="d1c7cfb340f2c7ab" providerId="LiveId" clId="{79928295-FF6A-4525-AB99-74A06BEA54C5}" dt="2023-03-13T01:18:11.420" v="4791"/>
          <ac:inkMkLst>
            <pc:docMk/>
            <pc:sldMk cId="444824195" sldId="437"/>
            <ac:inkMk id="133" creationId="{0C775F55-E633-B409-1D99-691520A204C2}"/>
          </ac:inkMkLst>
        </pc:inkChg>
        <pc:inkChg chg="add del mod">
          <ac:chgData name="Tim Cook" userId="d1c7cfb340f2c7ab" providerId="LiveId" clId="{79928295-FF6A-4525-AB99-74A06BEA54C5}" dt="2023-03-13T01:18:11.420" v="4783"/>
          <ac:inkMkLst>
            <pc:docMk/>
            <pc:sldMk cId="444824195" sldId="437"/>
            <ac:inkMk id="134" creationId="{1FE962D5-6DE5-B5E6-71F2-D453AD7547D8}"/>
          </ac:inkMkLst>
        </pc:inkChg>
        <pc:inkChg chg="add del mod">
          <ac:chgData name="Tim Cook" userId="d1c7cfb340f2c7ab" providerId="LiveId" clId="{79928295-FF6A-4525-AB99-74A06BEA54C5}" dt="2023-03-13T01:18:11.420" v="4785"/>
          <ac:inkMkLst>
            <pc:docMk/>
            <pc:sldMk cId="444824195" sldId="437"/>
            <ac:inkMk id="135" creationId="{014BDB37-CBF6-0C20-1A34-C339A305AB3A}"/>
          </ac:inkMkLst>
        </pc:inkChg>
        <pc:inkChg chg="add">
          <ac:chgData name="Tim Cook" userId="d1c7cfb340f2c7ab" providerId="LiveId" clId="{79928295-FF6A-4525-AB99-74A06BEA54C5}" dt="2023-03-13T01:18:13.285" v="4792" actId="9405"/>
          <ac:inkMkLst>
            <pc:docMk/>
            <pc:sldMk cId="444824195" sldId="437"/>
            <ac:inkMk id="137" creationId="{87670C4F-8F14-ABC7-F767-FFD1A7472FEF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8" creationId="{295B9B90-C801-3272-E015-002E69EDE28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39" creationId="{9DED1AC7-EF90-BD82-B5FF-8DCFC60B92A5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0" creationId="{535E907E-C6F5-AF57-17BD-FFEF8B9B651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1" creationId="{1FD800DE-8E76-392D-454A-EBF9440E5C6C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2" creationId="{DD2D9486-A09C-F401-30D5-4C73E25C4C56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3" creationId="{EBC1F4CC-A24D-F439-456E-01AFD0E1AD6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4" creationId="{FD798B2D-639C-96A5-8FCB-5F34DC104B4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5" creationId="{BBE94413-2138-F836-02BB-3C6CEB2BDBC8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6" creationId="{7C224CD5-95A0-F62C-4AF7-A695676A61E2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7" creationId="{D14522B2-6559-73E6-48BA-E7907905AAD4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8" creationId="{94ADEBB3-3587-CC9A-D6A4-DF26C6A3F98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49" creationId="{3FFDEC52-343E-55BA-E99A-682A5DA67F0F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0" creationId="{A8CFCC52-5A96-BCFE-29AC-64AA2B77AC99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1" creationId="{007735C4-1CE4-8E21-AA4D-0A3FF7DADCD1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2" creationId="{A57EA754-401E-2296-A9C3-CB360B50651A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53" creationId="{D3A74C27-55B4-134A-2B7D-4725B64D9653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4" creationId="{CA58403C-765B-515C-237E-3E7FF369DBD7}"/>
          </ac:inkMkLst>
        </pc:inkChg>
        <pc:inkChg chg="add mod">
          <ac:chgData name="Tim Cook" userId="d1c7cfb340f2c7ab" providerId="LiveId" clId="{79928295-FF6A-4525-AB99-74A06BEA54C5}" dt="2023-03-13T01:18:22.223" v="4811"/>
          <ac:inkMkLst>
            <pc:docMk/>
            <pc:sldMk cId="444824195" sldId="437"/>
            <ac:inkMk id="155" creationId="{AF051DD4-6B8C-BA84-7165-BFFB5AC22AFD}"/>
          </ac:inkMkLst>
        </pc:inkChg>
        <pc:inkChg chg="add mod">
          <ac:chgData name="Tim Cook" userId="d1c7cfb340f2c7ab" providerId="LiveId" clId="{79928295-FF6A-4525-AB99-74A06BEA54C5}" dt="2023-03-13T01:18:23.413" v="4813"/>
          <ac:inkMkLst>
            <pc:docMk/>
            <pc:sldMk cId="444824195" sldId="437"/>
            <ac:inkMk id="160" creationId="{4B6A18C7-DB37-B558-847A-6357AC3008E4}"/>
          </ac:inkMkLst>
        </pc:inkChg>
        <pc:inkChg chg="add">
          <ac:chgData name="Tim Cook" userId="d1c7cfb340f2c7ab" providerId="LiveId" clId="{79928295-FF6A-4525-AB99-74A06BEA54C5}" dt="2023-03-13T01:18:34.347" v="4814" actId="9405"/>
          <ac:inkMkLst>
            <pc:docMk/>
            <pc:sldMk cId="444824195" sldId="437"/>
            <ac:inkMk id="162" creationId="{FF38029F-F0BC-BD5F-D840-056A1B1B415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3" creationId="{93E11C58-F964-C20F-70C1-259C1397C364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4" creationId="{E1BE7786-9694-9080-C5C1-CA07825615F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5" creationId="{3BE4699B-3EED-6BD4-48DF-BCBD1D90249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6" creationId="{46C8BF34-D6F6-C509-FD12-181089B6E95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7" creationId="{53C27DC6-6806-466D-A811-F0CB6BB3AD0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8" creationId="{B65CA789-ABB7-6702-FBBB-E49CE3E49DB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69" creationId="{D097C618-07E3-AE22-F639-380AA8160B2D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0" creationId="{1D98A048-3933-7C9B-6E96-B277E73B637E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1" creationId="{FE797921-13B0-791C-FBC0-89BC2A6CBA19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2" creationId="{6ED213C9-CD6C-910F-8180-EA8A8E02324F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3" creationId="{F8AC794D-D4F1-356B-6B65-3A1CD3BB190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4" creationId="{F311E14F-67FB-299E-1F0A-3A01A887E5A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5" creationId="{0E85B885-355F-A75B-2A89-7117CA170EC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6" creationId="{C66CD3F9-59D8-C79E-9D14-D0F7A02B4012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7" creationId="{E05A3BF1-77BA-CA82-69ED-4F55C66D25EA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8" creationId="{59501EA0-D014-4F5A-E4D8-C555C13365A8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79" creationId="{DBFAB3C1-1805-34B5-98A9-1EFA5810B520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0" creationId="{B3A35DF7-9D0D-16B0-0321-03D80EFD79E3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1" creationId="{ABB49485-B8A8-8EBC-4EB8-4B2641DD648B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2" creationId="{01670018-FF71-4F0F-EDBA-87AC0FDE442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3" creationId="{C1DDDF4D-864D-EF02-7F40-0009C006B98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4" creationId="{8DFF4067-F7C5-E2B6-B268-2DABD62E4E21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5" creationId="{F24908D3-18C2-E59B-1BD5-DD6EEF417235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6" creationId="{9F672BFD-1352-178A-356E-15E980A41DDC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7" creationId="{32F1CC62-4C66-7B08-3A34-661A41C2ECB6}"/>
          </ac:inkMkLst>
        </pc:inkChg>
        <pc:inkChg chg="add mod">
          <ac:chgData name="Tim Cook" userId="d1c7cfb340f2c7ab" providerId="LiveId" clId="{79928295-FF6A-4525-AB99-74A06BEA54C5}" dt="2023-03-13T01:18:49.715" v="4841"/>
          <ac:inkMkLst>
            <pc:docMk/>
            <pc:sldMk cId="444824195" sldId="437"/>
            <ac:inkMk id="188" creationId="{01F3E50D-1E91-936A-645C-163EFC383CC7}"/>
          </ac:inkMkLst>
        </pc:inkChg>
        <pc:inkChg chg="add">
          <ac:chgData name="Tim Cook" userId="d1c7cfb340f2c7ab" providerId="LiveId" clId="{79928295-FF6A-4525-AB99-74A06BEA54C5}" dt="2023-03-13T01:18:55.513" v="4842" actId="9405"/>
          <ac:inkMkLst>
            <pc:docMk/>
            <pc:sldMk cId="444824195" sldId="437"/>
            <ac:inkMk id="195" creationId="{5FB0DA6A-44AD-CF14-CF72-9A26E4F175F2}"/>
          </ac:inkMkLst>
        </pc:inkChg>
        <pc:inkChg chg="add">
          <ac:chgData name="Tim Cook" userId="d1c7cfb340f2c7ab" providerId="LiveId" clId="{79928295-FF6A-4525-AB99-74A06BEA54C5}" dt="2023-03-13T01:18:56.388" v="4843" actId="9405"/>
          <ac:inkMkLst>
            <pc:docMk/>
            <pc:sldMk cId="444824195" sldId="437"/>
            <ac:inkMk id="196" creationId="{208AD915-BAEF-17DE-878E-CA0BB7B953EB}"/>
          </ac:inkMkLst>
        </pc:inkChg>
        <pc:inkChg chg="add">
          <ac:chgData name="Tim Cook" userId="d1c7cfb340f2c7ab" providerId="LiveId" clId="{79928295-FF6A-4525-AB99-74A06BEA54C5}" dt="2023-03-13T01:19:01.380" v="4844" actId="9405"/>
          <ac:inkMkLst>
            <pc:docMk/>
            <pc:sldMk cId="444824195" sldId="437"/>
            <ac:inkMk id="197" creationId="{359A4131-1133-F029-C6B9-B30249CE2827}"/>
          </ac:inkMkLst>
        </pc:inkChg>
        <pc:inkChg chg="add del">
          <ac:chgData name="Tim Cook" userId="d1c7cfb340f2c7ab" providerId="LiveId" clId="{79928295-FF6A-4525-AB99-74A06BEA54C5}" dt="2023-03-13T01:19:17.118" v="4850"/>
          <ac:inkMkLst>
            <pc:docMk/>
            <pc:sldMk cId="444824195" sldId="437"/>
            <ac:inkMk id="198" creationId="{55261F12-FB69-B4AF-4C89-47B048D7237D}"/>
          </ac:inkMkLst>
        </pc:inkChg>
        <pc:inkChg chg="add del">
          <ac:chgData name="Tim Cook" userId="d1c7cfb340f2c7ab" providerId="LiveId" clId="{79928295-FF6A-4525-AB99-74A06BEA54C5}" dt="2023-03-13T01:19:16.099" v="4848"/>
          <ac:inkMkLst>
            <pc:docMk/>
            <pc:sldMk cId="444824195" sldId="437"/>
            <ac:inkMk id="199" creationId="{061CADD6-0E37-8665-B494-A30E8EFEA433}"/>
          </ac:inkMkLst>
        </pc:inkChg>
        <pc:inkChg chg="add del">
          <ac:chgData name="Tim Cook" userId="d1c7cfb340f2c7ab" providerId="LiveId" clId="{79928295-FF6A-4525-AB99-74A06BEA54C5}" dt="2023-03-13T01:19:16.632" v="4849"/>
          <ac:inkMkLst>
            <pc:docMk/>
            <pc:sldMk cId="444824195" sldId="437"/>
            <ac:inkMk id="200" creationId="{04C47C9E-B6D2-BDB0-E8DD-D84B5BD71EEE}"/>
          </ac:inkMkLst>
        </pc:inkChg>
        <pc:inkChg chg="add">
          <ac:chgData name="Tim Cook" userId="d1c7cfb340f2c7ab" providerId="LiveId" clId="{79928295-FF6A-4525-AB99-74A06BEA54C5}" dt="2023-03-13T01:19:18.780" v="4851" actId="9405"/>
          <ac:inkMkLst>
            <pc:docMk/>
            <pc:sldMk cId="444824195" sldId="437"/>
            <ac:inkMk id="201" creationId="{E2275FE2-DBB7-6535-F1B1-F714DB0EE422}"/>
          </ac:inkMkLst>
        </pc:inkChg>
        <pc:inkChg chg="add">
          <ac:chgData name="Tim Cook" userId="d1c7cfb340f2c7ab" providerId="LiveId" clId="{79928295-FF6A-4525-AB99-74A06BEA54C5}" dt="2023-03-13T01:19:19.420" v="4852" actId="9405"/>
          <ac:inkMkLst>
            <pc:docMk/>
            <pc:sldMk cId="444824195" sldId="437"/>
            <ac:inkMk id="202" creationId="{C6C0F559-C974-3BE0-663B-1C0C9C6E3BA9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3" creationId="{99759C83-1A00-09C0-4A02-09677829C95A}"/>
          </ac:inkMkLst>
        </pc:inkChg>
        <pc:inkChg chg="add mod">
          <ac:chgData name="Tim Cook" userId="d1c7cfb340f2c7ab" providerId="LiveId" clId="{79928295-FF6A-4525-AB99-74A06BEA54C5}" dt="2023-03-13T01:19:21.924" v="4855"/>
          <ac:inkMkLst>
            <pc:docMk/>
            <pc:sldMk cId="444824195" sldId="437"/>
            <ac:inkMk id="204" creationId="{33856C75-D5B0-3FD0-81BE-F7672D6D1D4B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6" creationId="{5010D75A-4FF5-D530-D21C-5173EF74D666}"/>
          </ac:inkMkLst>
        </pc:inkChg>
        <pc:inkChg chg="add mod">
          <ac:chgData name="Tim Cook" userId="d1c7cfb340f2c7ab" providerId="LiveId" clId="{79928295-FF6A-4525-AB99-74A06BEA54C5}" dt="2023-03-13T01:19:24.301" v="4858"/>
          <ac:inkMkLst>
            <pc:docMk/>
            <pc:sldMk cId="444824195" sldId="437"/>
            <ac:inkMk id="207" creationId="{BA52EA4A-1042-29CD-BD15-16EB5DD13CD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09" creationId="{0C780045-F507-0823-E7BC-846C2557879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0" creationId="{BE720ABA-131F-B3D4-C259-22DF408C2180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1" creationId="{CB94B162-E98B-4075-4D58-22E9275E9FD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2" creationId="{B9254F4A-376A-8740-4AD4-BE23619B26A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4" creationId="{D6D5303A-1100-56A9-322C-23CCC6F81B3F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5" creationId="{318A596B-2E20-3ED7-1456-7B89E214E17C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6" creationId="{4B40268F-74D1-07F0-8328-B2A431E3C4EA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7" creationId="{2F802E54-8827-558A-83FB-15C70966730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8" creationId="{E04E0D35-EE1B-227B-2344-2B72327871E9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19" creationId="{023DBEFE-9EA8-9125-C4EE-D619F162A33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0" creationId="{410EBE81-40EF-E69B-B99D-E77273B9DF4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1" creationId="{1AA299AC-275D-4F20-FD35-1CF6D3BF3C04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2" creationId="{F254DF83-EB5C-0968-C105-E3B7A550FD9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3" creationId="{BCC44E34-2523-A47B-AB22-52AA50698462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4" creationId="{F3085967-6092-E05A-FD75-678F35CB36E1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5" creationId="{542E4DA6-9B14-1A30-4801-943229A98A56}"/>
          </ac:inkMkLst>
        </pc:inkChg>
        <pc:inkChg chg="add mod">
          <ac:chgData name="Tim Cook" userId="d1c7cfb340f2c7ab" providerId="LiveId" clId="{79928295-FF6A-4525-AB99-74A06BEA54C5}" dt="2023-03-13T01:19:32.746" v="4877"/>
          <ac:inkMkLst>
            <pc:docMk/>
            <pc:sldMk cId="444824195" sldId="437"/>
            <ac:inkMk id="226" creationId="{133D444B-229A-D85C-34A2-6F2604646B85}"/>
          </ac:inkMkLst>
        </pc:inkChg>
        <pc:inkChg chg="add">
          <ac:chgData name="Tim Cook" userId="d1c7cfb340f2c7ab" providerId="LiveId" clId="{79928295-FF6A-4525-AB99-74A06BEA54C5}" dt="2023-03-13T01:19:38.677" v="4878" actId="9405"/>
          <ac:inkMkLst>
            <pc:docMk/>
            <pc:sldMk cId="444824195" sldId="437"/>
            <ac:inkMk id="230" creationId="{70A62C3B-8AFE-FFC0-E311-64655AC807DC}"/>
          </ac:inkMkLst>
        </pc:inkChg>
        <pc:inkChg chg="add">
          <ac:chgData name="Tim Cook" userId="d1c7cfb340f2c7ab" providerId="LiveId" clId="{79928295-FF6A-4525-AB99-74A06BEA54C5}" dt="2023-03-13T01:19:39.023" v="4879" actId="9405"/>
          <ac:inkMkLst>
            <pc:docMk/>
            <pc:sldMk cId="444824195" sldId="437"/>
            <ac:inkMk id="231" creationId="{90C65AF7-F0A3-B90B-9F10-74EB06A84E03}"/>
          </ac:inkMkLst>
        </pc:inkChg>
        <pc:inkChg chg="add">
          <ac:chgData name="Tim Cook" userId="d1c7cfb340f2c7ab" providerId="LiveId" clId="{79928295-FF6A-4525-AB99-74A06BEA54C5}" dt="2023-03-13T01:19:39.421" v="4880" actId="9405"/>
          <ac:inkMkLst>
            <pc:docMk/>
            <pc:sldMk cId="444824195" sldId="437"/>
            <ac:inkMk id="232" creationId="{2CF08B22-E3F7-D9AC-EAAD-32677D66BC3E}"/>
          </ac:inkMkLst>
        </pc:inkChg>
        <pc:inkChg chg="add">
          <ac:chgData name="Tim Cook" userId="d1c7cfb340f2c7ab" providerId="LiveId" clId="{79928295-FF6A-4525-AB99-74A06BEA54C5}" dt="2023-03-13T01:19:39.940" v="4881" actId="9405"/>
          <ac:inkMkLst>
            <pc:docMk/>
            <pc:sldMk cId="444824195" sldId="437"/>
            <ac:inkMk id="233" creationId="{9FA84044-B8B2-4196-0231-6636D56545B7}"/>
          </ac:inkMkLst>
        </pc:inkChg>
        <pc:inkChg chg="add">
          <ac:chgData name="Tim Cook" userId="d1c7cfb340f2c7ab" providerId="LiveId" clId="{79928295-FF6A-4525-AB99-74A06BEA54C5}" dt="2023-03-13T01:19:40.406" v="4882" actId="9405"/>
          <ac:inkMkLst>
            <pc:docMk/>
            <pc:sldMk cId="444824195" sldId="437"/>
            <ac:inkMk id="234" creationId="{C58A372A-9C19-5F58-1790-F58FC4B11CC3}"/>
          </ac:inkMkLst>
        </pc:inkChg>
        <pc:inkChg chg="add">
          <ac:chgData name="Tim Cook" userId="d1c7cfb340f2c7ab" providerId="LiveId" clId="{79928295-FF6A-4525-AB99-74A06BEA54C5}" dt="2023-03-13T01:19:40.750" v="4883" actId="9405"/>
          <ac:inkMkLst>
            <pc:docMk/>
            <pc:sldMk cId="444824195" sldId="437"/>
            <ac:inkMk id="235" creationId="{B156BC17-3934-2116-E855-ACDFFD0AFE13}"/>
          </ac:inkMkLst>
        </pc:inkChg>
        <pc:inkChg chg="add">
          <ac:chgData name="Tim Cook" userId="d1c7cfb340f2c7ab" providerId="LiveId" clId="{79928295-FF6A-4525-AB99-74A06BEA54C5}" dt="2023-03-13T01:19:41.112" v="4884" actId="9405"/>
          <ac:inkMkLst>
            <pc:docMk/>
            <pc:sldMk cId="444824195" sldId="437"/>
            <ac:inkMk id="236" creationId="{A10B36CF-0EC6-ECC8-9894-7556923AA0DC}"/>
          </ac:inkMkLst>
        </pc:inkChg>
        <pc:inkChg chg="add">
          <ac:chgData name="Tim Cook" userId="d1c7cfb340f2c7ab" providerId="LiveId" clId="{79928295-FF6A-4525-AB99-74A06BEA54C5}" dt="2023-03-13T01:19:41.598" v="4885" actId="9405"/>
          <ac:inkMkLst>
            <pc:docMk/>
            <pc:sldMk cId="444824195" sldId="437"/>
            <ac:inkMk id="237" creationId="{09C82ED5-952E-D80A-338E-EB6CB6D07B26}"/>
          </ac:inkMkLst>
        </pc:inkChg>
        <pc:inkChg chg="add">
          <ac:chgData name="Tim Cook" userId="d1c7cfb340f2c7ab" providerId="LiveId" clId="{79928295-FF6A-4525-AB99-74A06BEA54C5}" dt="2023-03-13T01:19:41.966" v="4886" actId="9405"/>
          <ac:inkMkLst>
            <pc:docMk/>
            <pc:sldMk cId="444824195" sldId="437"/>
            <ac:inkMk id="238" creationId="{180DB5D8-D7A7-FC06-B4E5-F81E512AA957}"/>
          </ac:inkMkLst>
        </pc:inkChg>
        <pc:inkChg chg="add">
          <ac:chgData name="Tim Cook" userId="d1c7cfb340f2c7ab" providerId="LiveId" clId="{79928295-FF6A-4525-AB99-74A06BEA54C5}" dt="2023-03-13T01:19:42.332" v="4887" actId="9405"/>
          <ac:inkMkLst>
            <pc:docMk/>
            <pc:sldMk cId="444824195" sldId="437"/>
            <ac:inkMk id="239" creationId="{19160693-465A-C023-2331-BDFF902565E0}"/>
          </ac:inkMkLst>
        </pc:inkChg>
        <pc:inkChg chg="add">
          <ac:chgData name="Tim Cook" userId="d1c7cfb340f2c7ab" providerId="LiveId" clId="{79928295-FF6A-4525-AB99-74A06BEA54C5}" dt="2023-03-13T01:19:42.677" v="4888" actId="9405"/>
          <ac:inkMkLst>
            <pc:docMk/>
            <pc:sldMk cId="444824195" sldId="437"/>
            <ac:inkMk id="240" creationId="{781EBEEA-1B14-8BB2-9ED8-628CDBBDA9C0}"/>
          </ac:inkMkLst>
        </pc:inkChg>
        <pc:inkChg chg="add">
          <ac:chgData name="Tim Cook" userId="d1c7cfb340f2c7ab" providerId="LiveId" clId="{79928295-FF6A-4525-AB99-74A06BEA54C5}" dt="2023-03-13T01:19:43.038" v="4889" actId="9405"/>
          <ac:inkMkLst>
            <pc:docMk/>
            <pc:sldMk cId="444824195" sldId="437"/>
            <ac:inkMk id="241" creationId="{9D4163AC-6CBF-FE76-23C8-87F928DEED2B}"/>
          </ac:inkMkLst>
        </pc:inkChg>
        <pc:inkChg chg="add">
          <ac:chgData name="Tim Cook" userId="d1c7cfb340f2c7ab" providerId="LiveId" clId="{79928295-FF6A-4525-AB99-74A06BEA54C5}" dt="2023-03-13T01:19:43.451" v="4890" actId="9405"/>
          <ac:inkMkLst>
            <pc:docMk/>
            <pc:sldMk cId="444824195" sldId="437"/>
            <ac:inkMk id="242" creationId="{4A741A96-5FE8-C116-AAC5-9453811B0E79}"/>
          </ac:inkMkLst>
        </pc:inkChg>
        <pc:inkChg chg="add">
          <ac:chgData name="Tim Cook" userId="d1c7cfb340f2c7ab" providerId="LiveId" clId="{79928295-FF6A-4525-AB99-74A06BEA54C5}" dt="2023-03-13T01:19:43.857" v="4891" actId="9405"/>
          <ac:inkMkLst>
            <pc:docMk/>
            <pc:sldMk cId="444824195" sldId="437"/>
            <ac:inkMk id="243" creationId="{EB1B040E-7EB9-A4CF-8106-09ABDD8BCDA0}"/>
          </ac:inkMkLst>
        </pc:inkChg>
        <pc:inkChg chg="add">
          <ac:chgData name="Tim Cook" userId="d1c7cfb340f2c7ab" providerId="LiveId" clId="{79928295-FF6A-4525-AB99-74A06BEA54C5}" dt="2023-03-13T01:19:44.640" v="4892" actId="9405"/>
          <ac:inkMkLst>
            <pc:docMk/>
            <pc:sldMk cId="444824195" sldId="437"/>
            <ac:inkMk id="244" creationId="{7084B217-F1D0-4DAE-5C3A-4F29DB76BC28}"/>
          </ac:inkMkLst>
        </pc:inkChg>
        <pc:inkChg chg="add">
          <ac:chgData name="Tim Cook" userId="d1c7cfb340f2c7ab" providerId="LiveId" clId="{79928295-FF6A-4525-AB99-74A06BEA54C5}" dt="2023-03-13T01:19:44.983" v="4893" actId="9405"/>
          <ac:inkMkLst>
            <pc:docMk/>
            <pc:sldMk cId="444824195" sldId="437"/>
            <ac:inkMk id="245" creationId="{F419CBBB-33B7-460C-813A-A651681A0180}"/>
          </ac:inkMkLst>
        </pc:inkChg>
        <pc:inkChg chg="add">
          <ac:chgData name="Tim Cook" userId="d1c7cfb340f2c7ab" providerId="LiveId" clId="{79928295-FF6A-4525-AB99-74A06BEA54C5}" dt="2023-03-13T01:19:45.343" v="4894" actId="9405"/>
          <ac:inkMkLst>
            <pc:docMk/>
            <pc:sldMk cId="444824195" sldId="437"/>
            <ac:inkMk id="246" creationId="{193BC7A9-E18E-4201-E363-B7AD628A6945}"/>
          </ac:inkMkLst>
        </pc:inkChg>
        <pc:inkChg chg="add">
          <ac:chgData name="Tim Cook" userId="d1c7cfb340f2c7ab" providerId="LiveId" clId="{79928295-FF6A-4525-AB99-74A06BEA54C5}" dt="2023-03-13T01:19:45.688" v="4895" actId="9405"/>
          <ac:inkMkLst>
            <pc:docMk/>
            <pc:sldMk cId="444824195" sldId="437"/>
            <ac:inkMk id="247" creationId="{190E56C4-2EFF-B069-FA4A-F6E1538E1EB7}"/>
          </ac:inkMkLst>
        </pc:inkChg>
        <pc:inkChg chg="add">
          <ac:chgData name="Tim Cook" userId="d1c7cfb340f2c7ab" providerId="LiveId" clId="{79928295-FF6A-4525-AB99-74A06BEA54C5}" dt="2023-03-13T01:19:46.045" v="4896" actId="9405"/>
          <ac:inkMkLst>
            <pc:docMk/>
            <pc:sldMk cId="444824195" sldId="437"/>
            <ac:inkMk id="248" creationId="{F22D7D7F-81AA-AD8C-6D62-438D99889B53}"/>
          </ac:inkMkLst>
        </pc:inkChg>
        <pc:inkChg chg="add">
          <ac:chgData name="Tim Cook" userId="d1c7cfb340f2c7ab" providerId="LiveId" clId="{79928295-FF6A-4525-AB99-74A06BEA54C5}" dt="2023-03-13T01:19:46.389" v="4897" actId="9405"/>
          <ac:inkMkLst>
            <pc:docMk/>
            <pc:sldMk cId="444824195" sldId="437"/>
            <ac:inkMk id="249" creationId="{AF4922F3-9327-81FE-BC7C-4A977C01AB9A}"/>
          </ac:inkMkLst>
        </pc:inkChg>
        <pc:inkChg chg="add">
          <ac:chgData name="Tim Cook" userId="d1c7cfb340f2c7ab" providerId="LiveId" clId="{79928295-FF6A-4525-AB99-74A06BEA54C5}" dt="2023-03-13T01:19:46.733" v="4898" actId="9405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new mod">
        <pc:chgData name="Tim Cook" userId="d1c7cfb340f2c7ab" providerId="LiveId" clId="{79928295-FF6A-4525-AB99-74A06BEA54C5}" dt="2023-03-13T00:54:57.526" v="3543"/>
        <pc:sldMkLst>
          <pc:docMk/>
          <pc:sldMk cId="3803072920" sldId="438"/>
        </pc:sldMkLst>
        <pc:spChg chg="mod">
          <ac:chgData name="Tim Cook" userId="d1c7cfb340f2c7ab" providerId="LiveId" clId="{79928295-FF6A-4525-AB99-74A06BEA54C5}" dt="2023-03-13T00:48:04.020" v="3244" actId="1076"/>
          <ac:spMkLst>
            <pc:docMk/>
            <pc:sldMk cId="3803072920" sldId="438"/>
            <ac:spMk id="2" creationId="{F5B56BAB-C740-F4FC-D0AA-A4F025AAC5A7}"/>
          </ac:spMkLst>
        </pc:spChg>
        <pc:spChg chg="add del">
          <ac:chgData name="Tim Cook" userId="d1c7cfb340f2c7ab" providerId="LiveId" clId="{79928295-FF6A-4525-AB99-74A06BEA54C5}" dt="2023-03-13T00:46:55.632" v="3189" actId="478"/>
          <ac:spMkLst>
            <pc:docMk/>
            <pc:sldMk cId="3803072920" sldId="438"/>
            <ac:spMk id="3" creationId="{7F3C402A-2DCB-7B33-97CD-B8A95E3D8D4C}"/>
          </ac:spMkLst>
        </pc:spChg>
        <pc:grpChg chg="del mod">
          <ac:chgData name="Tim Cook" userId="d1c7cfb340f2c7ab" providerId="LiveId" clId="{79928295-FF6A-4525-AB99-74A06BEA54C5}" dt="2023-03-13T00:47:12.102" v="3193"/>
          <ac:grpSpMkLst>
            <pc:docMk/>
            <pc:sldMk cId="3803072920" sldId="438"/>
            <ac:grpSpMk id="6" creationId="{FBE2C525-386F-CF40-B2AA-0ECA5EBEFDB1}"/>
          </ac:grpSpMkLst>
        </pc:grpChg>
        <pc:grpChg chg="mod">
          <ac:chgData name="Tim Cook" userId="d1c7cfb340f2c7ab" providerId="LiveId" clId="{79928295-FF6A-4525-AB99-74A06BEA54C5}" dt="2023-03-13T00:47:14.821" v="3197"/>
          <ac:grpSpMkLst>
            <pc:docMk/>
            <pc:sldMk cId="3803072920" sldId="438"/>
            <ac:grpSpMk id="9" creationId="{C0B68E69-8606-D529-5023-3AEE39E3978A}"/>
          </ac:grpSpMkLst>
        </pc:grpChg>
        <pc:grpChg chg="del mod">
          <ac:chgData name="Tim Cook" userId="d1c7cfb340f2c7ab" providerId="LiveId" clId="{79928295-FF6A-4525-AB99-74A06BEA54C5}" dt="2023-03-13T00:51:54.537" v="3361"/>
          <ac:grpSpMkLst>
            <pc:docMk/>
            <pc:sldMk cId="3803072920" sldId="438"/>
            <ac:grpSpMk id="10" creationId="{5AA060EA-A8ED-DCBE-60A4-4FAFE21EE8EA}"/>
          </ac:grpSpMkLst>
        </pc:grpChg>
        <pc:grpChg chg="mod">
          <ac:chgData name="Tim Cook" userId="d1c7cfb340f2c7ab" providerId="LiveId" clId="{79928295-FF6A-4525-AB99-74A06BEA54C5}" dt="2023-03-13T00:51:57.494" v="3366"/>
          <ac:grpSpMkLst>
            <pc:docMk/>
            <pc:sldMk cId="3803072920" sldId="438"/>
            <ac:grpSpMk id="14" creationId="{74E41469-DB5D-E7FC-62CF-EDF96322774E}"/>
          </ac:grpSpMkLst>
        </pc:grpChg>
        <pc:grpChg chg="del mod">
          <ac:chgData name="Tim Cook" userId="d1c7cfb340f2c7ab" providerId="LiveId" clId="{79928295-FF6A-4525-AB99-74A06BEA54C5}" dt="2023-03-13T00:47:19.499" v="3206"/>
          <ac:grpSpMkLst>
            <pc:docMk/>
            <pc:sldMk cId="3803072920" sldId="438"/>
            <ac:grpSpMk id="16" creationId="{93AA0E9D-5445-20FB-7B91-40389C35D45C}"/>
          </ac:grpSpMkLst>
        </pc:grpChg>
        <pc:grpChg chg="del mod">
          <ac:chgData name="Tim Cook" userId="d1c7cfb340f2c7ab" providerId="LiveId" clId="{79928295-FF6A-4525-AB99-74A06BEA54C5}" dt="2023-03-13T00:47:22.129" v="3212"/>
          <ac:grpSpMkLst>
            <pc:docMk/>
            <pc:sldMk cId="3803072920" sldId="438"/>
            <ac:grpSpMk id="18" creationId="{97B148E1-10CF-0C6C-D55E-641B376AD58F}"/>
          </ac:grpSpMkLst>
        </pc:grpChg>
        <pc:grpChg chg="del 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6" creationId="{9E4C884F-81F5-5AAB-9DF6-09F0158700CF}"/>
          </ac:grpSpMkLst>
        </pc:grpChg>
        <pc:grpChg chg="mod">
          <ac:chgData name="Tim Cook" userId="d1c7cfb340f2c7ab" providerId="LiveId" clId="{79928295-FF6A-4525-AB99-74A06BEA54C5}" dt="2023-03-13T00:47:28.657" v="3224"/>
          <ac:grpSpMkLst>
            <pc:docMk/>
            <pc:sldMk cId="3803072920" sldId="438"/>
            <ac:grpSpMk id="29" creationId="{7C3E41C6-32FB-3A65-813B-079B403890C4}"/>
          </ac:grpSpMkLst>
        </pc:grpChg>
        <pc:grpChg chg="mod">
          <ac:chgData name="Tim Cook" userId="d1c7cfb340f2c7ab" providerId="LiveId" clId="{79928295-FF6A-4525-AB99-74A06BEA54C5}" dt="2023-03-13T00:48:07.922" v="3245" actId="1076"/>
          <ac:grpSpMkLst>
            <pc:docMk/>
            <pc:sldMk cId="3803072920" sldId="438"/>
            <ac:grpSpMk id="42" creationId="{F18AA134-188D-AF7C-347F-A5238666069E}"/>
          </ac:grpSpMkLst>
        </pc:grpChg>
        <pc:grpChg chg="mod">
          <ac:chgData name="Tim Cook" userId="d1c7cfb340f2c7ab" providerId="LiveId" clId="{79928295-FF6A-4525-AB99-74A06BEA54C5}" dt="2023-03-13T00:47:52.283" v="3237"/>
          <ac:grpSpMkLst>
            <pc:docMk/>
            <pc:sldMk cId="3803072920" sldId="438"/>
            <ac:grpSpMk id="43" creationId="{28C7495E-91EE-45B9-C26F-DBCFA5DC5043}"/>
          </ac:grpSpMkLst>
        </pc:grpChg>
        <pc:grpChg chg="mod">
          <ac:chgData name="Tim Cook" userId="d1c7cfb340f2c7ab" providerId="LiveId" clId="{79928295-FF6A-4525-AB99-74A06BEA54C5}" dt="2023-03-13T00:52:19.158" v="3388"/>
          <ac:grpSpMkLst>
            <pc:docMk/>
            <pc:sldMk cId="3803072920" sldId="438"/>
            <ac:grpSpMk id="45" creationId="{CE2BCA42-688F-DC9E-836A-BBE06D4A6DDD}"/>
          </ac:grpSpMkLst>
        </pc:grpChg>
        <pc:grpChg chg="del mod">
          <ac:chgData name="Tim Cook" userId="d1c7cfb340f2c7ab" providerId="LiveId" clId="{79928295-FF6A-4525-AB99-74A06BEA54C5}" dt="2023-03-13T00:48:24.541" v="3250"/>
          <ac:grpSpMkLst>
            <pc:docMk/>
            <pc:sldMk cId="3803072920" sldId="438"/>
            <ac:grpSpMk id="48" creationId="{0B4B4D26-4C16-961F-42D4-C74E961069E8}"/>
          </ac:grpSpMkLst>
        </pc:grpChg>
        <pc:grpChg chg="mod">
          <ac:chgData name="Tim Cook" userId="d1c7cfb340f2c7ab" providerId="LiveId" clId="{79928295-FF6A-4525-AB99-74A06BEA54C5}" dt="2023-03-13T00:48:22.167" v="3248"/>
          <ac:grpSpMkLst>
            <pc:docMk/>
            <pc:sldMk cId="3803072920" sldId="438"/>
            <ac:grpSpMk id="51" creationId="{7038C9E0-4102-812C-0D0A-3A034FC89CB6}"/>
          </ac:grpSpMkLst>
        </pc:grpChg>
        <pc:grpChg chg="mod">
          <ac:chgData name="Tim Cook" userId="d1c7cfb340f2c7ab" providerId="LiveId" clId="{79928295-FF6A-4525-AB99-74A06BEA54C5}" dt="2023-03-13T00:48:33.097" v="3257"/>
          <ac:grpSpMkLst>
            <pc:docMk/>
            <pc:sldMk cId="3803072920" sldId="438"/>
            <ac:grpSpMk id="56" creationId="{60767B11-980C-51D6-803D-FE0A6773E7D8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4" creationId="{43A544C0-5066-228D-8C9F-45D308F2B9A5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5" creationId="{DAC942B8-F86B-471A-1A9C-D77D086B82BA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6" creationId="{8237F4ED-1E3F-2F18-DDF7-DA7F3C84FA07}"/>
          </ac:grpSpMkLst>
        </pc:grpChg>
        <pc:grpChg chg="mod">
          <ac:chgData name="Tim Cook" userId="d1c7cfb340f2c7ab" providerId="LiveId" clId="{79928295-FF6A-4525-AB99-74A06BEA54C5}" dt="2023-03-13T00:49:01.008" v="3285"/>
          <ac:grpSpMkLst>
            <pc:docMk/>
            <pc:sldMk cId="3803072920" sldId="438"/>
            <ac:grpSpMk id="87" creationId="{BCD90FFD-2648-517F-4417-206DF4087FFF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0" creationId="{5282F469-F8D1-0BFA-7A66-E2BD65477B02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1" creationId="{4C6E3ECA-F445-9375-FBE3-5ABF8A97F9FB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2" creationId="{0BE4B98F-DC14-5414-2489-BE9089DBBE2C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3" creationId="{7297B41B-9F95-E282-9ABC-1A2C9D0AE329}"/>
          </ac:grpSpMkLst>
        </pc:grpChg>
        <pc:grpChg chg="mod">
          <ac:chgData name="Tim Cook" userId="d1c7cfb340f2c7ab" providerId="LiveId" clId="{79928295-FF6A-4525-AB99-74A06BEA54C5}" dt="2023-03-13T00:49:41.706" v="3308"/>
          <ac:grpSpMkLst>
            <pc:docMk/>
            <pc:sldMk cId="3803072920" sldId="438"/>
            <ac:grpSpMk id="114" creationId="{17F6AB8A-3518-6A9E-DA47-899F7727BE8D}"/>
          </ac:grpSpMkLst>
        </pc:grpChg>
        <pc:grpChg chg="del 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35" creationId="{56BC313D-A4A6-543B-253E-F4A98D7DCE6E}"/>
          </ac:grpSpMkLst>
        </pc:grpChg>
        <pc:grpChg chg="mod">
          <ac:chgData name="Tim Cook" userId="d1c7cfb340f2c7ab" providerId="LiveId" clId="{79928295-FF6A-4525-AB99-74A06BEA54C5}" dt="2023-03-13T00:49:55.157" v="3329"/>
          <ac:grpSpMkLst>
            <pc:docMk/>
            <pc:sldMk cId="3803072920" sldId="438"/>
            <ac:grpSpMk id="136" creationId="{295ECEAA-67B6-53C1-9A89-E7F2DF99AA87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1" creationId="{64906AC3-29DF-0125-8467-FFBF562BBBDD}"/>
          </ac:grpSpMkLst>
        </pc:grpChg>
        <pc:grpChg chg="mod">
          <ac:chgData name="Tim Cook" userId="d1c7cfb340f2c7ab" providerId="LiveId" clId="{79928295-FF6A-4525-AB99-74A06BEA54C5}" dt="2023-03-13T00:49:57.739" v="3334"/>
          <ac:grpSpMkLst>
            <pc:docMk/>
            <pc:sldMk cId="3803072920" sldId="438"/>
            <ac:grpSpMk id="142" creationId="{9978A3BA-C441-2AF2-8A4B-5B5CB4A5996D}"/>
          </ac:grpSpMkLst>
        </pc:grpChg>
        <pc:grpChg chg="mod">
          <ac:chgData name="Tim Cook" userId="d1c7cfb340f2c7ab" providerId="LiveId" clId="{79928295-FF6A-4525-AB99-74A06BEA54C5}" dt="2023-03-13T00:50:03.808" v="3347"/>
          <ac:grpSpMkLst>
            <pc:docMk/>
            <pc:sldMk cId="3803072920" sldId="438"/>
            <ac:grpSpMk id="155" creationId="{6EE838E4-2D49-8021-8ED0-3CC58B83EA66}"/>
          </ac:grpSpMkLst>
        </pc:grpChg>
        <pc:grpChg chg="mod">
          <ac:chgData name="Tim Cook" userId="d1c7cfb340f2c7ab" providerId="LiveId" clId="{79928295-FF6A-4525-AB99-74A06BEA54C5}" dt="2023-03-13T00:52:07.438" v="3382"/>
          <ac:grpSpMkLst>
            <pc:docMk/>
            <pc:sldMk cId="3803072920" sldId="438"/>
            <ac:grpSpMk id="158" creationId="{A91C3E80-6E56-8A16-03CB-38EC8981F797}"/>
          </ac:grpSpMkLst>
        </pc:grpChg>
        <pc:grpChg chg="mod">
          <ac:chgData name="Tim Cook" userId="d1c7cfb340f2c7ab" providerId="LiveId" clId="{79928295-FF6A-4525-AB99-74A06BEA54C5}" dt="2023-03-13T00:52:13.763" v="3386"/>
          <ac:grpSpMkLst>
            <pc:docMk/>
            <pc:sldMk cId="3803072920" sldId="438"/>
            <ac:grpSpMk id="162" creationId="{721865A4-9EF9-8BDE-0D77-BE99C45149B8}"/>
          </ac:grpSpMkLst>
        </pc:grpChg>
        <pc:grpChg chg="del mod">
          <ac:chgData name="Tim Cook" userId="d1c7cfb340f2c7ab" providerId="LiveId" clId="{79928295-FF6A-4525-AB99-74A06BEA54C5}" dt="2023-03-13T00:52:22.552" v="3394"/>
          <ac:grpSpMkLst>
            <pc:docMk/>
            <pc:sldMk cId="3803072920" sldId="438"/>
            <ac:grpSpMk id="166" creationId="{D5147FC9-6BBB-777F-FE7C-42ECA2B62E51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6" creationId="{5F048B0E-C262-5714-30D7-98D8D32B234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7" creationId="{056F2221-748A-77AF-C1FE-0E687DB9831E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8" creationId="{7616BF8C-B5AB-F1B4-CDFD-F6E79557161A}"/>
          </ac:grpSpMkLst>
        </pc:grpChg>
        <pc:grpChg chg="mod">
          <ac:chgData name="Tim Cook" userId="d1c7cfb340f2c7ab" providerId="LiveId" clId="{79928295-FF6A-4525-AB99-74A06BEA54C5}" dt="2023-03-13T00:52:34.457" v="3415"/>
          <ac:grpSpMkLst>
            <pc:docMk/>
            <pc:sldMk cId="3803072920" sldId="438"/>
            <ac:grpSpMk id="189" creationId="{B5279C91-3206-76D7-D46A-AFE97CD4DBEA}"/>
          </ac:grpSpMkLst>
        </pc:grpChg>
        <pc:grpChg chg="mod">
          <ac:chgData name="Tim Cook" userId="d1c7cfb340f2c7ab" providerId="LiveId" clId="{79928295-FF6A-4525-AB99-74A06BEA54C5}" dt="2023-03-13T00:52:36.920" v="3422"/>
          <ac:grpSpMkLst>
            <pc:docMk/>
            <pc:sldMk cId="3803072920" sldId="438"/>
            <ac:grpSpMk id="196" creationId="{4908E4A1-C692-6975-0470-C547B0EA0C17}"/>
          </ac:grpSpMkLst>
        </pc:grpChg>
        <pc:grpChg chg="mod">
          <ac:chgData name="Tim Cook" userId="d1c7cfb340f2c7ab" providerId="LiveId" clId="{79928295-FF6A-4525-AB99-74A06BEA54C5}" dt="2023-03-13T00:52:41.268" v="3427"/>
          <ac:grpSpMkLst>
            <pc:docMk/>
            <pc:sldMk cId="3803072920" sldId="438"/>
            <ac:grpSpMk id="201" creationId="{214DC9C4-6F04-1CB9-45FB-5FFE065AEA79}"/>
          </ac:grpSpMkLst>
        </pc:grpChg>
        <pc:grpChg chg="del 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1" creationId="{4B3115AE-D1F2-B4B6-9B7A-B89712488C9B}"/>
          </ac:grpSpMkLst>
        </pc:grpChg>
        <pc:grpChg chg="mod">
          <ac:chgData name="Tim Cook" userId="d1c7cfb340f2c7ab" providerId="LiveId" clId="{79928295-FF6A-4525-AB99-74A06BEA54C5}" dt="2023-03-13T00:52:49.345" v="3437"/>
          <ac:grpSpMkLst>
            <pc:docMk/>
            <pc:sldMk cId="3803072920" sldId="438"/>
            <ac:grpSpMk id="212" creationId="{85849032-96B1-54F7-F7F7-8873933A48AE}"/>
          </ac:grpSpMkLst>
        </pc:grpChg>
        <pc:grpChg chg="mod">
          <ac:chgData name="Tim Cook" userId="d1c7cfb340f2c7ab" providerId="LiveId" clId="{79928295-FF6A-4525-AB99-74A06BEA54C5}" dt="2023-03-13T00:52:51.178" v="3440"/>
          <ac:grpSpMkLst>
            <pc:docMk/>
            <pc:sldMk cId="3803072920" sldId="438"/>
            <ac:grpSpMk id="215" creationId="{0AF27802-9BC3-53E8-3E2B-B79381BFE276}"/>
          </ac:grpSpMkLst>
        </pc:grpChg>
        <pc:grpChg chg="del mod">
          <ac:chgData name="Tim Cook" userId="d1c7cfb340f2c7ab" providerId="LiveId" clId="{79928295-FF6A-4525-AB99-74A06BEA54C5}" dt="2023-03-13T00:53:29.137" v="3444"/>
          <ac:grpSpMkLst>
            <pc:docMk/>
            <pc:sldMk cId="3803072920" sldId="438"/>
            <ac:grpSpMk id="218" creationId="{1EA2E2B4-ED73-47FB-8606-B401E59DFDAA}"/>
          </ac:grpSpMkLst>
        </pc:grpChg>
        <pc:grpChg chg="mod">
          <ac:chgData name="Tim Cook" userId="d1c7cfb340f2c7ab" providerId="LiveId" clId="{79928295-FF6A-4525-AB99-74A06BEA54C5}" dt="2023-03-13T00:53:32.263" v="3448"/>
          <ac:grpSpMkLst>
            <pc:docMk/>
            <pc:sldMk cId="3803072920" sldId="438"/>
            <ac:grpSpMk id="221" creationId="{AFA7A65E-940F-2A4E-88CF-BB23A53B86C1}"/>
          </ac:grpSpMkLst>
        </pc:grpChg>
        <pc:grpChg chg="mod">
          <ac:chgData name="Tim Cook" userId="d1c7cfb340f2c7ab" providerId="LiveId" clId="{79928295-FF6A-4525-AB99-74A06BEA54C5}" dt="2023-03-13T00:54:01.403" v="3454"/>
          <ac:grpSpMkLst>
            <pc:docMk/>
            <pc:sldMk cId="3803072920" sldId="438"/>
            <ac:grpSpMk id="224" creationId="{F8762EE2-F99E-9057-B912-A7712EF7A118}"/>
          </ac:grpSpMkLst>
        </pc:grpChg>
        <pc:grpChg chg="mod">
          <ac:chgData name="Tim Cook" userId="d1c7cfb340f2c7ab" providerId="LiveId" clId="{79928295-FF6A-4525-AB99-74A06BEA54C5}" dt="2023-03-13T00:54:06.644" v="3468"/>
          <ac:grpSpMkLst>
            <pc:docMk/>
            <pc:sldMk cId="3803072920" sldId="438"/>
            <ac:grpSpMk id="238" creationId="{FED92D54-872A-32FA-E91C-F9FA98E1FCEF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6" creationId="{E177D992-03D8-1843-8DB9-9B988C278D4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7" creationId="{EB09E1C7-577C-A037-057E-ED96F2E4F2C0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8" creationId="{099C353A-D7EC-F202-7333-EB7A22EF3B64}"/>
          </ac:grpSpMkLst>
        </pc:grpChg>
        <pc:grpChg chg="mod">
          <ac:chgData name="Tim Cook" userId="d1c7cfb340f2c7ab" providerId="LiveId" clId="{79928295-FF6A-4525-AB99-74A06BEA54C5}" dt="2023-03-13T00:54:21.205" v="3500"/>
          <ac:grpSpMkLst>
            <pc:docMk/>
            <pc:sldMk cId="3803072920" sldId="438"/>
            <ac:grpSpMk id="269" creationId="{0D85C85D-1B1C-BD5D-63B5-631050A1728B}"/>
          </ac:grpSpMkLst>
        </pc:grpChg>
        <pc:grpChg chg="mod">
          <ac:chgData name="Tim Cook" userId="d1c7cfb340f2c7ab" providerId="LiveId" clId="{79928295-FF6A-4525-AB99-74A06BEA54C5}" dt="2023-03-13T00:54:32.893" v="3504"/>
          <ac:grpSpMkLst>
            <pc:docMk/>
            <pc:sldMk cId="3803072920" sldId="438"/>
            <ac:grpSpMk id="273" creationId="{6263807B-65E3-0372-6BF7-CD21A8BA77DF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4" creationId="{4F9C0814-17F2-4574-191F-6DD12811504E}"/>
          </ac:grpSpMkLst>
        </pc:grpChg>
        <pc:grpChg chg="mod">
          <ac:chgData name="Tim Cook" userId="d1c7cfb340f2c7ab" providerId="LiveId" clId="{79928295-FF6A-4525-AB99-74A06BEA54C5}" dt="2023-03-13T00:54:38.771" v="3515"/>
          <ac:grpSpMkLst>
            <pc:docMk/>
            <pc:sldMk cId="3803072920" sldId="438"/>
            <ac:grpSpMk id="285" creationId="{C7F051B4-6088-7354-A6AE-63E82CBCA391}"/>
          </ac:grpSpMkLst>
        </pc:grpChg>
        <pc:grpChg chg="mod">
          <ac:chgData name="Tim Cook" userId="d1c7cfb340f2c7ab" providerId="LiveId" clId="{79928295-FF6A-4525-AB99-74A06BEA54C5}" dt="2023-03-13T00:54:40.529" v="3519"/>
          <ac:grpSpMkLst>
            <pc:docMk/>
            <pc:sldMk cId="3803072920" sldId="438"/>
            <ac:grpSpMk id="289" creationId="{A25E8F02-AA97-1632-E6F4-DABEE0C253C9}"/>
          </ac:grpSpMkLst>
        </pc:grpChg>
        <pc:grpChg chg="del 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5" creationId="{AD3FC9B3-5CE4-25C7-B0E1-BF55EEDD8D30}"/>
          </ac:grpSpMkLst>
        </pc:grpChg>
        <pc:grpChg chg="mod">
          <ac:chgData name="Tim Cook" userId="d1c7cfb340f2c7ab" providerId="LiveId" clId="{79928295-FF6A-4525-AB99-74A06BEA54C5}" dt="2023-03-13T00:54:46.240" v="3527"/>
          <ac:grpSpMkLst>
            <pc:docMk/>
            <pc:sldMk cId="3803072920" sldId="438"/>
            <ac:grpSpMk id="297" creationId="{AB259D2F-ACFE-5511-B46F-F3D0B82116F7}"/>
          </ac:grpSpMkLst>
        </pc:grpChg>
        <pc:grpChg chg="mod">
          <ac:chgData name="Tim Cook" userId="d1c7cfb340f2c7ab" providerId="LiveId" clId="{79928295-FF6A-4525-AB99-74A06BEA54C5}" dt="2023-03-13T00:54:51.803" v="3533"/>
          <ac:grpSpMkLst>
            <pc:docMk/>
            <pc:sldMk cId="3803072920" sldId="438"/>
            <ac:grpSpMk id="303" creationId="{35387EFD-5B89-9463-F42A-A18FF1269751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3" creationId="{DBD6B7E7-006B-8F0B-DBFC-11EA22EEFA6C}"/>
          </ac:grpSpMkLst>
        </pc:grpChg>
        <pc:grpChg chg="mod">
          <ac:chgData name="Tim Cook" userId="d1c7cfb340f2c7ab" providerId="LiveId" clId="{79928295-FF6A-4525-AB99-74A06BEA54C5}" dt="2023-03-13T00:54:57.526" v="3543"/>
          <ac:grpSpMkLst>
            <pc:docMk/>
            <pc:sldMk cId="3803072920" sldId="438"/>
            <ac:grpSpMk id="314" creationId="{E8E7C5E1-12A7-3E50-59BF-29EE65A85EFC}"/>
          </ac:grpSpMkLst>
        </pc:grpChg>
        <pc:inkChg chg="add">
          <ac:chgData name="Tim Cook" userId="d1c7cfb340f2c7ab" providerId="LiveId" clId="{79928295-FF6A-4525-AB99-74A06BEA54C5}" dt="2023-03-13T00:51:46.572" v="3354" actId="9405"/>
          <ac:inkMkLst>
            <pc:docMk/>
            <pc:sldMk cId="3803072920" sldId="438"/>
            <ac:inkMk id="3" creationId="{93272E79-EF28-3B6A-F0CE-D476093DB8BB}"/>
          </ac:inkMkLst>
        </pc:inkChg>
        <pc:inkChg chg="add del mod">
          <ac:chgData name="Tim Cook" userId="d1c7cfb340f2c7ab" providerId="LiveId" clId="{79928295-FF6A-4525-AB99-74A06BEA54C5}" dt="2023-03-13T00:47:12.371" v="3194"/>
          <ac:inkMkLst>
            <pc:docMk/>
            <pc:sldMk cId="3803072920" sldId="438"/>
            <ac:inkMk id="4" creationId="{779D4493-5198-FAF9-5FC2-7F6B3AA1B250}"/>
          </ac:inkMkLst>
        </pc:inkChg>
        <pc:inkChg chg="add del mod">
          <ac:chgData name="Tim Cook" userId="d1c7cfb340f2c7ab" providerId="LiveId" clId="{79928295-FF6A-4525-AB99-74A06BEA54C5}" dt="2023-03-13T00:51:54.537" v="3361"/>
          <ac:inkMkLst>
            <pc:docMk/>
            <pc:sldMk cId="3803072920" sldId="438"/>
            <ac:inkMk id="4" creationId="{8758A35F-9939-C2F0-195C-9BC7D039B08A}"/>
          </ac:inkMkLst>
        </pc:inkChg>
        <pc:inkChg chg="add del mod">
          <ac:chgData name="Tim Cook" userId="d1c7cfb340f2c7ab" providerId="LiveId" clId="{79928295-FF6A-4525-AB99-74A06BEA54C5}" dt="2023-03-13T00:47:12.102" v="3193"/>
          <ac:inkMkLst>
            <pc:docMk/>
            <pc:sldMk cId="3803072920" sldId="438"/>
            <ac:inkMk id="5" creationId="{685FB451-0CC4-7E39-5D21-23515341AF13}"/>
          </ac:inkMkLst>
        </pc:inkChg>
        <pc:inkChg chg="add del mod">
          <ac:chgData name="Tim Cook" userId="d1c7cfb340f2c7ab" providerId="LiveId" clId="{79928295-FF6A-4525-AB99-74A06BEA54C5}" dt="2023-03-13T00:51:54.537" v="3360"/>
          <ac:inkMkLst>
            <pc:docMk/>
            <pc:sldMk cId="3803072920" sldId="438"/>
            <ac:inkMk id="5" creationId="{7ABA7292-FA31-45D1-851B-C6761EC64F29}"/>
          </ac:inkMkLst>
        </pc:inkChg>
        <pc:inkChg chg="add del mod">
          <ac:chgData name="Tim Cook" userId="d1c7cfb340f2c7ab" providerId="LiveId" clId="{79928295-FF6A-4525-AB99-74A06BEA54C5}" dt="2023-03-13T00:51:54.537" v="3362"/>
          <ac:inkMkLst>
            <pc:docMk/>
            <pc:sldMk cId="3803072920" sldId="438"/>
            <ac:inkMk id="6" creationId="{0EC63D37-6242-5650-534F-600F6070CA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7" creationId="{D4837157-B20B-3146-CD68-676B6F5E94A2}"/>
          </ac:inkMkLst>
        </pc:inkChg>
        <pc:inkChg chg="add mod">
          <ac:chgData name="Tim Cook" userId="d1c7cfb340f2c7ab" providerId="LiveId" clId="{79928295-FF6A-4525-AB99-74A06BEA54C5}" dt="2023-03-13T00:47:14.821" v="3197"/>
          <ac:inkMkLst>
            <pc:docMk/>
            <pc:sldMk cId="3803072920" sldId="438"/>
            <ac:inkMk id="8" creationId="{0F69CD77-A9DF-B203-51E7-B033F3EE2AD5}"/>
          </ac:inkMkLst>
        </pc:inkChg>
        <pc:inkChg chg="add del mod">
          <ac:chgData name="Tim Cook" userId="d1c7cfb340f2c7ab" providerId="LiveId" clId="{79928295-FF6A-4525-AB99-74A06BEA54C5}" dt="2023-03-13T00:47:22.129" v="3207"/>
          <ac:inkMkLst>
            <pc:docMk/>
            <pc:sldMk cId="3803072920" sldId="438"/>
            <ac:inkMk id="10" creationId="{9D23012A-FD95-9FEB-359D-78C5F9A5B6DF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1" creationId="{71E87674-D6A3-5A7D-0D8D-788A7239FA34}"/>
          </ac:inkMkLst>
        </pc:inkChg>
        <pc:inkChg chg="add del mod">
          <ac:chgData name="Tim Cook" userId="d1c7cfb340f2c7ab" providerId="LiveId" clId="{79928295-FF6A-4525-AB99-74A06BEA54C5}" dt="2023-03-13T00:47:22.129" v="3210"/>
          <ac:inkMkLst>
            <pc:docMk/>
            <pc:sldMk cId="3803072920" sldId="438"/>
            <ac:inkMk id="11" creationId="{D019B0F2-4C23-9AA5-FA8C-A8D3D6150BD5}"/>
          </ac:inkMkLst>
        </pc:inkChg>
        <pc:inkChg chg="add del mod">
          <ac:chgData name="Tim Cook" userId="d1c7cfb340f2c7ab" providerId="LiveId" clId="{79928295-FF6A-4525-AB99-74A06BEA54C5}" dt="2023-03-13T00:47:22.129" v="3209"/>
          <ac:inkMkLst>
            <pc:docMk/>
            <pc:sldMk cId="3803072920" sldId="438"/>
            <ac:inkMk id="12" creationId="{4E6DD110-9120-0E1B-4742-D303DB2B7CC1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2" creationId="{AE6AC74F-6C17-8E43-4DA6-B9C40DB25B4E}"/>
          </ac:inkMkLst>
        </pc:inkChg>
        <pc:inkChg chg="add mod">
          <ac:chgData name="Tim Cook" userId="d1c7cfb340f2c7ab" providerId="LiveId" clId="{79928295-FF6A-4525-AB99-74A06BEA54C5}" dt="2023-03-13T00:51:57.494" v="3366"/>
          <ac:inkMkLst>
            <pc:docMk/>
            <pc:sldMk cId="3803072920" sldId="438"/>
            <ac:inkMk id="13" creationId="{E2FC5DC2-4B9A-A1E4-A31E-856CEA60033C}"/>
          </ac:inkMkLst>
        </pc:inkChg>
        <pc:inkChg chg="add del mod">
          <ac:chgData name="Tim Cook" userId="d1c7cfb340f2c7ab" providerId="LiveId" clId="{79928295-FF6A-4525-AB99-74A06BEA54C5}" dt="2023-03-13T00:47:22.129" v="3213"/>
          <ac:inkMkLst>
            <pc:docMk/>
            <pc:sldMk cId="3803072920" sldId="438"/>
            <ac:inkMk id="13" creationId="{EE448EE1-1606-CA24-301D-57AE45F7A2E4}"/>
          </ac:inkMkLst>
        </pc:inkChg>
        <pc:inkChg chg="add del mod">
          <ac:chgData name="Tim Cook" userId="d1c7cfb340f2c7ab" providerId="LiveId" clId="{79928295-FF6A-4525-AB99-74A06BEA54C5}" dt="2023-03-13T00:47:22.129" v="3212"/>
          <ac:inkMkLst>
            <pc:docMk/>
            <pc:sldMk cId="3803072920" sldId="438"/>
            <ac:inkMk id="14" creationId="{EE915FD6-98D8-FAF5-8A30-0C1FB75FD069}"/>
          </ac:inkMkLst>
        </pc:inkChg>
        <pc:inkChg chg="add del mod">
          <ac:chgData name="Tim Cook" userId="d1c7cfb340f2c7ab" providerId="LiveId" clId="{79928295-FF6A-4525-AB99-74A06BEA54C5}" dt="2023-03-13T00:47:22.129" v="3211"/>
          <ac:inkMkLst>
            <pc:docMk/>
            <pc:sldMk cId="3803072920" sldId="438"/>
            <ac:inkMk id="15" creationId="{5A588B57-F765-77EA-342F-6E95032FFD0B}"/>
          </ac:inkMkLst>
        </pc:inkChg>
        <pc:inkChg chg="add del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5" creationId="{EE099DA1-4C44-850D-4BF4-3A214CA440EE}"/>
          </ac:inkMkLst>
        </pc:inkChg>
        <pc:inkChg chg="add del mod">
          <ac:chgData name="Tim Cook" userId="d1c7cfb340f2c7ab" providerId="LiveId" clId="{79928295-FF6A-4525-AB99-74A06BEA54C5}" dt="2023-03-13T00:52:19.158" v="3387"/>
          <ac:inkMkLst>
            <pc:docMk/>
            <pc:sldMk cId="3803072920" sldId="438"/>
            <ac:inkMk id="16" creationId="{AA89EB73-C068-2DDC-9E59-E3DB2E472314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7" creationId="{E328FC38-C760-D359-BB96-46974E4271ED}"/>
          </ac:inkMkLst>
        </pc:inkChg>
        <pc:inkChg chg="add del mod">
          <ac:chgData name="Tim Cook" userId="d1c7cfb340f2c7ab" providerId="LiveId" clId="{79928295-FF6A-4525-AB99-74A06BEA54C5}" dt="2023-03-13T00:47:22.129" v="3208"/>
          <ac:inkMkLst>
            <pc:docMk/>
            <pc:sldMk cId="3803072920" sldId="438"/>
            <ac:inkMk id="17" creationId="{F5B15219-5C5F-D08C-F929-644D7ADC22E8}"/>
          </ac:inkMkLst>
        </pc:inkChg>
        <pc:inkChg chg="add mod">
          <ac:chgData name="Tim Cook" userId="d1c7cfb340f2c7ab" providerId="LiveId" clId="{79928295-FF6A-4525-AB99-74A06BEA54C5}" dt="2023-03-13T00:52:19.158" v="3388"/>
          <ac:inkMkLst>
            <pc:docMk/>
            <pc:sldMk cId="3803072920" sldId="438"/>
            <ac:inkMk id="18" creationId="{5088794C-A72A-2361-C898-E8D52FF91B14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19" creationId="{B5D0546F-359A-BA12-74CC-D812079DFA4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0" creationId="{AD1A2417-64A7-F800-D7AB-9251DFF5C795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1" creationId="{BE81BCAC-987E-8667-8C12-DE194288E1F0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2" creationId="{83FFDC54-8613-BEC7-3DEE-30431ED1FCEB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3" creationId="{96A52914-936B-AF24-3C59-BDE13CB1DCCF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4" creationId="{9EE2A56A-72D5-825E-F100-6E6865923079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5" creationId="{EACB2BD0-4729-4EEA-9B4B-021871C320D7}"/>
          </ac:inkMkLst>
        </pc:inkChg>
        <pc:inkChg chg="add del mod">
          <ac:chgData name="Tim Cook" userId="d1c7cfb340f2c7ab" providerId="LiveId" clId="{79928295-FF6A-4525-AB99-74A06BEA54C5}" dt="2023-03-13T00:52:03.079" v="3374"/>
          <ac:inkMkLst>
            <pc:docMk/>
            <pc:sldMk cId="3803072920" sldId="438"/>
            <ac:inkMk id="26" creationId="{DC5E29DD-59EF-D812-1951-F5FBE76088AA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7" creationId="{50A5A185-8960-BB54-9ACF-F7183B9B6311}"/>
          </ac:inkMkLst>
        </pc:inkChg>
        <pc:inkChg chg="add mod">
          <ac:chgData name="Tim Cook" userId="d1c7cfb340f2c7ab" providerId="LiveId" clId="{79928295-FF6A-4525-AB99-74A06BEA54C5}" dt="2023-03-13T00:47:28.657" v="3224"/>
          <ac:inkMkLst>
            <pc:docMk/>
            <pc:sldMk cId="3803072920" sldId="438"/>
            <ac:inkMk id="28" creationId="{5A9F1635-1C9A-A4C5-9A8E-7288B1249B44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0" creationId="{79E10BA5-1BA6-69E6-0744-8DB2CB3B80A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1" creationId="{E1C402B5-2C29-5BA6-9C0A-B55462F844E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2" creationId="{DB3B2798-1EC7-406C-4183-CDF4D0F95795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3" creationId="{BEA0A15B-1093-A711-6D22-48232C3D2D73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4" creationId="{8A8F980E-13CE-145C-5B2F-AB29FD510392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5" creationId="{24E1E509-67D4-1516-F214-52D9FCE383D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6" creationId="{60CBCBFD-9FFA-CD75-6304-6625A182F2DF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7" creationId="{8DE02679-0967-5AA0-26E4-D178EABABBED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8" creationId="{8169A421-2F28-5A40-0376-46C1502B6FFB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39" creationId="{F6F32E0D-CFA8-D1FD-63EA-ED485C5E940A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0" creationId="{FFCC9C87-61F3-CB5C-FF17-489D5F2DD727}"/>
          </ac:inkMkLst>
        </pc:inkChg>
        <pc:inkChg chg="add mod">
          <ac:chgData name="Tim Cook" userId="d1c7cfb340f2c7ab" providerId="LiveId" clId="{79928295-FF6A-4525-AB99-74A06BEA54C5}" dt="2023-03-13T00:47:52.283" v="3237"/>
          <ac:inkMkLst>
            <pc:docMk/>
            <pc:sldMk cId="3803072920" sldId="438"/>
            <ac:inkMk id="41" creationId="{27925090-6126-E238-7A50-B1AFB94315F2}"/>
          </ac:inkMkLst>
        </pc:inkChg>
        <pc:inkChg chg="add del">
          <ac:chgData name="Tim Cook" userId="d1c7cfb340f2c7ab" providerId="LiveId" clId="{79928295-FF6A-4525-AB99-74A06BEA54C5}" dt="2023-03-13T00:48:25.022" v="3252"/>
          <ac:inkMkLst>
            <pc:docMk/>
            <pc:sldMk cId="3803072920" sldId="438"/>
            <ac:inkMk id="44" creationId="{284E8BF3-166F-F7A3-7AF6-340711874FE0}"/>
          </ac:inkMkLst>
        </pc:inkChg>
        <pc:inkChg chg="add del mod">
          <ac:chgData name="Tim Cook" userId="d1c7cfb340f2c7ab" providerId="LiveId" clId="{79928295-FF6A-4525-AB99-74A06BEA54C5}" dt="2023-03-13T00:52:03.079" v="3375"/>
          <ac:inkMkLst>
            <pc:docMk/>
            <pc:sldMk cId="3803072920" sldId="438"/>
            <ac:inkMk id="44" creationId="{C9762B93-6E73-C995-DCF8-AFC2C5D7BE97}"/>
          </ac:inkMkLst>
        </pc:inkChg>
        <pc:inkChg chg="add del mod">
          <ac:chgData name="Tim Cook" userId="d1c7cfb340f2c7ab" providerId="LiveId" clId="{79928295-FF6A-4525-AB99-74A06BEA54C5}" dt="2023-03-13T00:48:24.541" v="3250"/>
          <ac:inkMkLst>
            <pc:docMk/>
            <pc:sldMk cId="3803072920" sldId="438"/>
            <ac:inkMk id="45" creationId="{842832AB-D4A3-2F3B-721B-FBF38A51D6F4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6" creationId="{0364ADBA-1DA9-7CBB-74C7-CD04C50EB416}"/>
          </ac:inkMkLst>
        </pc:inkChg>
        <pc:inkChg chg="add del mod">
          <ac:chgData name="Tim Cook" userId="d1c7cfb340f2c7ab" providerId="LiveId" clId="{79928295-FF6A-4525-AB99-74A06BEA54C5}" dt="2023-03-13T00:48:24.541" v="3251"/>
          <ac:inkMkLst>
            <pc:docMk/>
            <pc:sldMk cId="3803072920" sldId="438"/>
            <ac:inkMk id="46" creationId="{41DE9352-70F6-BC5B-98FB-6C34BA00DC96}"/>
          </ac:inkMkLst>
        </pc:inkChg>
        <pc:inkChg chg="add del mod">
          <ac:chgData name="Tim Cook" userId="d1c7cfb340f2c7ab" providerId="LiveId" clId="{79928295-FF6A-4525-AB99-74A06BEA54C5}" dt="2023-03-13T00:48:24.541" v="3249"/>
          <ac:inkMkLst>
            <pc:docMk/>
            <pc:sldMk cId="3803072920" sldId="438"/>
            <ac:inkMk id="47" creationId="{B09542E3-04FA-5B53-E030-66180786DED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7" creationId="{D702DEEE-AF8D-767E-D9A1-8FEBDD0D1D7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48" creationId="{63F787D0-83E8-53F8-00B7-1A3670ABB4FD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49" creationId="{CD97E85E-45EC-8295-E62B-6EA7119BD4CE}"/>
          </ac:inkMkLst>
        </pc:inkChg>
        <pc:inkChg chg="add mod">
          <ac:chgData name="Tim Cook" userId="d1c7cfb340f2c7ab" providerId="LiveId" clId="{79928295-FF6A-4525-AB99-74A06BEA54C5}" dt="2023-03-13T00:48:22.167" v="3248"/>
          <ac:inkMkLst>
            <pc:docMk/>
            <pc:sldMk cId="3803072920" sldId="438"/>
            <ac:inkMk id="50" creationId="{C3636BB2-E801-762B-EA2C-A112A4FB8784}"/>
          </ac:inkMkLst>
        </pc:inkChg>
        <pc:inkChg chg="add">
          <ac:chgData name="Tim Cook" userId="d1c7cfb340f2c7ab" providerId="LiveId" clId="{79928295-FF6A-4525-AB99-74A06BEA54C5}" dt="2023-03-13T00:48:26.468" v="3253" actId="9405"/>
          <ac:inkMkLst>
            <pc:docMk/>
            <pc:sldMk cId="3803072920" sldId="438"/>
            <ac:inkMk id="52" creationId="{DF5B4860-8981-A105-A3E6-84352E69E4E0}"/>
          </ac:inkMkLst>
        </pc:inkChg>
        <pc:inkChg chg="add">
          <ac:chgData name="Tim Cook" userId="d1c7cfb340f2c7ab" providerId="LiveId" clId="{79928295-FF6A-4525-AB99-74A06BEA54C5}" dt="2023-03-13T00:48:27.701" v="3254" actId="9405"/>
          <ac:inkMkLst>
            <pc:docMk/>
            <pc:sldMk cId="3803072920" sldId="438"/>
            <ac:inkMk id="53" creationId="{244A9CF8-66FD-B6C6-3022-5526664CEECD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4" creationId="{AACE7F31-7D4E-FCF4-5EB7-85CE63894D21}"/>
          </ac:inkMkLst>
        </pc:inkChg>
        <pc:inkChg chg="add mod">
          <ac:chgData name="Tim Cook" userId="d1c7cfb340f2c7ab" providerId="LiveId" clId="{79928295-FF6A-4525-AB99-74A06BEA54C5}" dt="2023-03-13T00:48:33.097" v="3257"/>
          <ac:inkMkLst>
            <pc:docMk/>
            <pc:sldMk cId="3803072920" sldId="438"/>
            <ac:inkMk id="55" creationId="{34148377-45EA-C377-05AE-54B43892EE24}"/>
          </ac:inkMkLst>
        </pc:inkChg>
        <pc:inkChg chg="add">
          <ac:chgData name="Tim Cook" userId="d1c7cfb340f2c7ab" providerId="LiveId" clId="{79928295-FF6A-4525-AB99-74A06BEA54C5}" dt="2023-03-13T00:48:50.550" v="3258" actId="9405"/>
          <ac:inkMkLst>
            <pc:docMk/>
            <pc:sldMk cId="3803072920" sldId="438"/>
            <ac:inkMk id="57" creationId="{D6FB9750-8F39-3A54-01FA-AE3DFEE7BC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8" creationId="{F0443EB9-4334-994C-9F8E-744D323F4E1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59" creationId="{10A3A0D7-88FB-0207-BDAB-FAE2D26785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0" creationId="{AADDF8EB-79FC-58CE-3DA0-9E7ABFD934E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1" creationId="{1C490F9F-ED33-B31C-F0D8-643CCAC7600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2" creationId="{9FB9DE86-07B7-5B1D-425D-424D783729B3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3" creationId="{ACAC7E8A-5C8A-471A-A121-93F817A29F9D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4" creationId="{F683FC0A-CD4A-298E-CC80-AA29240963DB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5" creationId="{1C1B5778-09FB-A20D-B2FA-11A59B5AC05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6" creationId="{0617E834-9DD7-9CD0-E83C-BDDC7F0C20B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7" creationId="{54F0DEF4-AD71-D6A5-252D-9323D24FA56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8" creationId="{EC440708-AAD5-90A4-838D-351863834C92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69" creationId="{4D70DB06-655B-D35C-01DC-F957EFFD17B1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0" creationId="{DF299894-657B-ABF1-6564-C62E0A438F0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1" creationId="{80382BC2-3F10-E5F8-8FC5-316CC5F726FF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2" creationId="{A2C956FA-EF6F-4D89-D7D2-A28447A9FD5A}"/>
          </ac:inkMkLst>
        </pc:inkChg>
        <pc:inkChg chg="add">
          <ac:chgData name="Tim Cook" userId="d1c7cfb340f2c7ab" providerId="LiveId" clId="{79928295-FF6A-4525-AB99-74A06BEA54C5}" dt="2023-03-13T00:48:56.755" v="3274" actId="9405"/>
          <ac:inkMkLst>
            <pc:docMk/>
            <pc:sldMk cId="3803072920" sldId="438"/>
            <ac:inkMk id="73" creationId="{BB16BA17-6B87-32FC-B075-C56CD8F5381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4" creationId="{C1DE0254-F065-25CB-C365-CCB2DC31CD6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5" creationId="{F6D45BC3-9612-0B34-F960-2FF5646C2320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6" creationId="{42D5E1A5-C5FA-0240-4F7F-66D1D0E541B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7" creationId="{6CDF443F-E620-4FC8-F381-1C7AECCD8C3A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8" creationId="{1496D905-EB00-6369-4E48-59BC0BD6ACE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79" creationId="{B7DA186F-1138-A5CB-2DD1-752C395249D9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0" creationId="{44F52C6C-B70B-D994-F045-C86050A86F3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1" creationId="{6A845875-C7E5-9D4D-6AF6-0F0C3D6C8695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2" creationId="{6403AB63-D19D-9319-23BE-8AA36805064E}"/>
          </ac:inkMkLst>
        </pc:inkChg>
        <pc:inkChg chg="add mod">
          <ac:chgData name="Tim Cook" userId="d1c7cfb340f2c7ab" providerId="LiveId" clId="{79928295-FF6A-4525-AB99-74A06BEA54C5}" dt="2023-03-13T00:49:01.008" v="3285"/>
          <ac:inkMkLst>
            <pc:docMk/>
            <pc:sldMk cId="3803072920" sldId="438"/>
            <ac:inkMk id="83" creationId="{0FD0F67E-D7F2-C20F-A78A-FE220DFF9EA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8" creationId="{CFB8DD41-E23E-D95C-3197-7BDED1AE529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89" creationId="{1A9CEC7F-6119-3A10-F998-6DA7B6EAE303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0" creationId="{3221FCA6-CE87-4BB8-8FCC-4927013C184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1" creationId="{028F2D6A-F406-C626-C4C8-6F105BF3FEC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2" creationId="{B3FE2B56-E45D-05A0-8D3F-B716294D26C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3" creationId="{56AD4BB8-52E9-838F-1426-C1A8564AA6D0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4" creationId="{8727B3C1-9B75-8677-4529-4D6DEF1D27E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5" creationId="{21971779-B810-9AF2-BE4F-FD4BB06814FB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6" creationId="{7AEEC604-33F4-0962-3C59-A430EEEE4205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7" creationId="{C0D48099-C045-7003-B0B4-4CED897EA06F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8" creationId="{22E5282D-CF1F-4255-E070-0FFC24B992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99" creationId="{DB1A62B7-653B-C83D-B6C1-F7D57575A9F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0" creationId="{2C527CB9-13D5-7F4E-0547-E60C2F8A3F1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1" creationId="{6F6A8817-0382-A13C-A856-7D09C0ADAFE1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2" creationId="{A7F38073-FD8F-FC69-F6DF-C3D0DE89174C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3" creationId="{FCE3AC07-8833-C31F-4EB1-E809CFD5F45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4" creationId="{89797E26-5811-CC8B-04C3-DBC09CFD4C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5" creationId="{96EAA169-5C97-BD41-035D-3505EC8A9CD4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6" creationId="{885E4D24-0EC7-32AC-3DBA-EFE40DD90918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7" creationId="{582AE74D-43DD-0EF4-42B7-29637CFB74AE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8" creationId="{983E638B-F8CD-BDE4-93C9-F5BB43BFA8E6}"/>
          </ac:inkMkLst>
        </pc:inkChg>
        <pc:inkChg chg="add mod">
          <ac:chgData name="Tim Cook" userId="d1c7cfb340f2c7ab" providerId="LiveId" clId="{79928295-FF6A-4525-AB99-74A06BEA54C5}" dt="2023-03-13T00:49:41.706" v="3308"/>
          <ac:inkMkLst>
            <pc:docMk/>
            <pc:sldMk cId="3803072920" sldId="438"/>
            <ac:inkMk id="109" creationId="{63C47D00-8E8D-C7E5-8E6E-75F7431C4910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5" creationId="{7A9FB008-1ABE-686F-088A-17CEC826E2F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6" creationId="{05710AB6-48A8-40BE-5CFD-85DE6B90D3AE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7" creationId="{79533397-B6EE-2EB6-5426-1728495ED166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18" creationId="{69C9B1C6-BAC2-77E6-A73E-9B02167F583E}"/>
          </ac:inkMkLst>
        </pc:inkChg>
        <pc:inkChg chg="add">
          <ac:chgData name="Tim Cook" userId="d1c7cfb340f2c7ab" providerId="LiveId" clId="{79928295-FF6A-4525-AB99-74A06BEA54C5}" dt="2023-03-13T00:49:48.279" v="3313" actId="9405"/>
          <ac:inkMkLst>
            <pc:docMk/>
            <pc:sldMk cId="3803072920" sldId="438"/>
            <ac:inkMk id="119" creationId="{458C4309-ADF3-8425-9AC8-8A3436118804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0" creationId="{F7F73A5A-A012-2A80-7DC7-9EE321A69569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1" creationId="{A1646BD3-6098-3205-FD2A-73A0A43CF0F7}"/>
          </ac:inkMkLst>
        </pc:inkChg>
        <pc:inkChg chg="add mod">
          <ac:chgData name="Tim Cook" userId="d1c7cfb340f2c7ab" providerId="LiveId" clId="{79928295-FF6A-4525-AB99-74A06BEA54C5}" dt="2023-03-13T00:49:55.157" v="3329"/>
          <ac:inkMkLst>
            <pc:docMk/>
            <pc:sldMk cId="3803072920" sldId="438"/>
            <ac:inkMk id="122" creationId="{5E901118-9CEA-35A0-9773-1BBFD350258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3" creationId="{B945D682-91CA-F200-F4F5-92565A200B3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4" creationId="{D21FAE3B-12A8-E0CB-A234-09BD893F24B8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5" creationId="{3CCEEE54-0B11-5C85-B90E-535A4D148F4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6" creationId="{8FFE9A60-1D4E-B79D-715C-8EFF58422BEE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7" creationId="{99C75517-6C7E-6E77-A172-3A77B9A8387C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8" creationId="{D7CB1BA6-82EF-E0C1-C8E3-AC23AD2D6E0B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29" creationId="{7FE73E05-BC9A-3BD9-CC25-DAF525A9375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0" creationId="{3FB4FB43-2FC5-A424-43DC-09CB76506D1F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1" creationId="{75A43E93-8407-3D6A-7AC9-CB39220FD176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2" creationId="{002A4D2C-B23B-68BE-3D57-3F2B95A9729A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3" creationId="{FE1FB5F5-BDA5-AEB0-A45C-23E40AB1CFA3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4" creationId="{0D522520-DD3E-8DE7-0703-43F3E6A814F6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35" creationId="{16ADD81E-BF8E-5F44-D8AF-A541B72786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7" creationId="{2A874EA8-DFA8-3800-3441-9BC579F89B10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8" creationId="{D180351E-B5AE-88FB-45B0-28EE74A25AF7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39" creationId="{8AC94615-95C0-3724-9F03-7AD8B14F9F59}"/>
          </ac:inkMkLst>
        </pc:inkChg>
        <pc:inkChg chg="add mod">
          <ac:chgData name="Tim Cook" userId="d1c7cfb340f2c7ab" providerId="LiveId" clId="{79928295-FF6A-4525-AB99-74A06BEA54C5}" dt="2023-03-13T00:49:57.739" v="3334"/>
          <ac:inkMkLst>
            <pc:docMk/>
            <pc:sldMk cId="3803072920" sldId="438"/>
            <ac:inkMk id="140" creationId="{FEE44CD4-80BB-0A5D-0822-0FFE33A2FEBF}"/>
          </ac:inkMkLst>
        </pc:inkChg>
        <pc:inkChg chg="add">
          <ac:chgData name="Tim Cook" userId="d1c7cfb340f2c7ab" providerId="LiveId" clId="{79928295-FF6A-4525-AB99-74A06BEA54C5}" dt="2023-03-13T00:49:57.754" v="3335" actId="9405"/>
          <ac:inkMkLst>
            <pc:docMk/>
            <pc:sldMk cId="3803072920" sldId="438"/>
            <ac:inkMk id="143" creationId="{A034C88B-97DB-A871-11E0-8D42FF52CDB9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4" creationId="{BDA67425-08AB-EE3B-EFCE-64EDCC73160D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5" creationId="{4D9D8CA6-4A5E-17A0-5313-66292FBD340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6" creationId="{C4F8BBEC-9DE0-7B87-5219-45B33626BFB0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7" creationId="{98161CB0-FE16-E925-6A7B-12103A20B96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8" creationId="{065E660B-11E0-543D-48B6-DB6F65826BA7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49" creationId="{C27DBFBB-36E3-4FE5-9932-51E2C7033133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0" creationId="{239B8705-4EBA-49EE-5A4E-7413CAECD5AB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1" creationId="{3B76E13A-56E2-8E5D-F26F-01812D7E2C61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2" creationId="{62D8CD91-256D-30E2-F905-44602C677D4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3" creationId="{4861D388-8837-B6DB-BB88-0BB58CD76672}"/>
          </ac:inkMkLst>
        </pc:inkChg>
        <pc:inkChg chg="add mod">
          <ac:chgData name="Tim Cook" userId="d1c7cfb340f2c7ab" providerId="LiveId" clId="{79928295-FF6A-4525-AB99-74A06BEA54C5}" dt="2023-03-13T00:50:03.808" v="3347"/>
          <ac:inkMkLst>
            <pc:docMk/>
            <pc:sldMk cId="3803072920" sldId="438"/>
            <ac:inkMk id="154" creationId="{198AC5A0-08B9-6E1D-57C0-3B93960F4541}"/>
          </ac:inkMkLst>
        </pc:inkChg>
        <pc:inkChg chg="add del">
          <ac:chgData name="Tim Cook" userId="d1c7cfb340f2c7ab" providerId="LiveId" clId="{79928295-FF6A-4525-AB99-74A06BEA54C5}" dt="2023-03-13T00:51:18.996" v="3353"/>
          <ac:inkMkLst>
            <pc:docMk/>
            <pc:sldMk cId="3803072920" sldId="438"/>
            <ac:inkMk id="156" creationId="{25C67C12-3571-4465-0005-12A4B2E6338F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6" creationId="{69F20284-F8B1-C0A4-4E77-891CDA2799C0}"/>
          </ac:inkMkLst>
        </pc:inkChg>
        <pc:inkChg chg="add del">
          <ac:chgData name="Tim Cook" userId="d1c7cfb340f2c7ab" providerId="LiveId" clId="{79928295-FF6A-4525-AB99-74A06BEA54C5}" dt="2023-03-13T00:51:16.142" v="3352"/>
          <ac:inkMkLst>
            <pc:docMk/>
            <pc:sldMk cId="3803072920" sldId="438"/>
            <ac:inkMk id="157" creationId="{358E807E-8A12-EF29-52BF-2BE29DBF6EFD}"/>
          </ac:inkMkLst>
        </pc:inkChg>
        <pc:inkChg chg="add mod">
          <ac:chgData name="Tim Cook" userId="d1c7cfb340f2c7ab" providerId="LiveId" clId="{79928295-FF6A-4525-AB99-74A06BEA54C5}" dt="2023-03-13T00:52:07.438" v="3382"/>
          <ac:inkMkLst>
            <pc:docMk/>
            <pc:sldMk cId="3803072920" sldId="438"/>
            <ac:inkMk id="157" creationId="{9BE48601-55F7-2CEE-0041-144B36EEF6A7}"/>
          </ac:inkMkLst>
        </pc:inkChg>
        <pc:inkChg chg="add del">
          <ac:chgData name="Tim Cook" userId="d1c7cfb340f2c7ab" providerId="LiveId" clId="{79928295-FF6A-4525-AB99-74A06BEA54C5}" dt="2023-03-13T00:50:22.036" v="3351"/>
          <ac:inkMkLst>
            <pc:docMk/>
            <pc:sldMk cId="3803072920" sldId="438"/>
            <ac:inkMk id="158" creationId="{FC82126A-3B17-F270-99A5-67594C91E9BF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59" creationId="{A40CC0B6-40AC-EE98-97B5-2D0FF9817C1F}"/>
          </ac:inkMkLst>
        </pc:inkChg>
        <pc:inkChg chg="add">
          <ac:chgData name="Tim Cook" userId="d1c7cfb340f2c7ab" providerId="LiveId" clId="{79928295-FF6A-4525-AB99-74A06BEA54C5}" dt="2023-03-13T00:52:12.314" v="3384" actId="9405"/>
          <ac:inkMkLst>
            <pc:docMk/>
            <pc:sldMk cId="3803072920" sldId="438"/>
            <ac:inkMk id="160" creationId="{3BB9921B-CFE7-DFC3-6E42-C589767D7088}"/>
          </ac:inkMkLst>
        </pc:inkChg>
        <pc:inkChg chg="add mod">
          <ac:chgData name="Tim Cook" userId="d1c7cfb340f2c7ab" providerId="LiveId" clId="{79928295-FF6A-4525-AB99-74A06BEA54C5}" dt="2023-03-13T00:52:13.763" v="3386"/>
          <ac:inkMkLst>
            <pc:docMk/>
            <pc:sldMk cId="3803072920" sldId="438"/>
            <ac:inkMk id="161" creationId="{66968C93-119D-ACE1-D730-4630164CF9F8}"/>
          </ac:inkMkLst>
        </pc:inkChg>
        <pc:inkChg chg="add del mod">
          <ac:chgData name="Tim Cook" userId="d1c7cfb340f2c7ab" providerId="LiveId" clId="{79928295-FF6A-4525-AB99-74A06BEA54C5}" dt="2023-03-13T00:52:22.552" v="3395"/>
          <ac:inkMkLst>
            <pc:docMk/>
            <pc:sldMk cId="3803072920" sldId="438"/>
            <ac:inkMk id="163" creationId="{AADA7386-767B-FD36-429A-B175CE46775F}"/>
          </ac:inkMkLst>
        </pc:inkChg>
        <pc:inkChg chg="add del mod">
          <ac:chgData name="Tim Cook" userId="d1c7cfb340f2c7ab" providerId="LiveId" clId="{79928295-FF6A-4525-AB99-74A06BEA54C5}" dt="2023-03-13T00:52:22.552" v="3394"/>
          <ac:inkMkLst>
            <pc:docMk/>
            <pc:sldMk cId="3803072920" sldId="438"/>
            <ac:inkMk id="164" creationId="{805DA224-24CA-A27F-7987-CC6883F010A4}"/>
          </ac:inkMkLst>
        </pc:inkChg>
        <pc:inkChg chg="add del mod">
          <ac:chgData name="Tim Cook" userId="d1c7cfb340f2c7ab" providerId="LiveId" clId="{79928295-FF6A-4525-AB99-74A06BEA54C5}" dt="2023-03-13T00:52:22.552" v="3393"/>
          <ac:inkMkLst>
            <pc:docMk/>
            <pc:sldMk cId="3803072920" sldId="438"/>
            <ac:inkMk id="165" creationId="{70B8D44B-6111-69AF-2719-976FF1FF314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7" creationId="{5DFD2D43-6FBA-1126-725F-CA343A61EDF5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8" creationId="{41BED50F-070B-E995-6E9D-BBC050967F1C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69" creationId="{C364053B-1244-CA43-46A9-56BDB4A03E9A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0" creationId="{EBD2FB32-B3F5-80E5-DB45-5D4C7C2101F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1" creationId="{4A540BD4-EAE1-B1B4-1226-208A321A3C5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2" creationId="{BA88A102-ECD8-4A90-4FA3-4792AF1AACD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3" creationId="{4FBBE0B3-A1E0-1ABB-A4FC-540B4410992B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4" creationId="{0F34CD08-DF3B-9939-35CB-CB241FE2DDE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5" creationId="{712C7A9F-C5C0-21F8-FBBE-CC65B40E776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6" creationId="{19B2DD62-3500-95EB-74E8-F4D112C2CB14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7" creationId="{78EEEEA5-5F56-9206-6B96-276B60A5870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8" creationId="{51572B44-F5A8-DD02-B659-2374B40CD0ED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79" creationId="{55B799C3-DCF9-78E7-90B2-EEE8416A5517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0" creationId="{84324A36-C284-621B-CBD4-AEA48A0031A0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1" creationId="{D61DF954-6D34-0529-1C5D-015B12994698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2" creationId="{821DE2AE-D419-B0E6-30E1-B0FF819B29D1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3" creationId="{EF9E595F-4EEF-A644-7A0B-6E187E2A66B3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4" creationId="{B6E2F743-405D-B208-8A8B-526EAC05FB9E}"/>
          </ac:inkMkLst>
        </pc:inkChg>
        <pc:inkChg chg="add mod">
          <ac:chgData name="Tim Cook" userId="d1c7cfb340f2c7ab" providerId="LiveId" clId="{79928295-FF6A-4525-AB99-74A06BEA54C5}" dt="2023-03-13T00:52:34.457" v="3415"/>
          <ac:inkMkLst>
            <pc:docMk/>
            <pc:sldMk cId="3803072920" sldId="438"/>
            <ac:inkMk id="185" creationId="{A2C5D359-4272-F828-346A-73388B0A193F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0" creationId="{91270138-6602-4A64-D395-D4BAA50E8845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1" creationId="{FC61C9BE-162D-B3C7-736D-FFE16C81FD94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2" creationId="{90B1E497-3AE6-26E3-4CBA-DE42DACE70DE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3" creationId="{D6FD01FD-CAB9-D004-EBB5-2EBF1ACD7748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4" creationId="{79C2A77A-2430-EEF8-97DB-D84B96DBFD86}"/>
          </ac:inkMkLst>
        </pc:inkChg>
        <pc:inkChg chg="add mod">
          <ac:chgData name="Tim Cook" userId="d1c7cfb340f2c7ab" providerId="LiveId" clId="{79928295-FF6A-4525-AB99-74A06BEA54C5}" dt="2023-03-13T00:52:36.920" v="3422"/>
          <ac:inkMkLst>
            <pc:docMk/>
            <pc:sldMk cId="3803072920" sldId="438"/>
            <ac:inkMk id="195" creationId="{AD36243F-A29A-DC3A-C046-C748D695F95C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7" creationId="{73A33A4D-F1B7-3CED-E34E-31852B578C01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8" creationId="{484F3C87-7DA0-5000-CADA-43255DABF00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199" creationId="{41880FC8-2E91-65D1-DE80-8DBF2CAA2DC2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00" creationId="{FC8294F8-4B16-E372-D48E-EC49D1B2231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2" creationId="{B6046CA1-058D-F047-7B16-776250D594CD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3" creationId="{5AD5C28F-58E6-C3F6-2178-B48144A9F86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4" creationId="{72A95E21-F460-961E-3218-BB53BA5E3A4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5" creationId="{9A9A7582-AF18-1487-B962-F0FDF55B4BD7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6" creationId="{3127C773-4446-0FCB-E5A3-AC6196FECF42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7" creationId="{98405C58-3D32-6313-290E-6E1FDC6066D3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8" creationId="{069A4BAA-3ABA-E054-8983-24680C76FE48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09" creationId="{8D18B9BC-A721-9FA5-1B64-71B2FF133F6C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0" creationId="{314F7897-EB7D-5B2B-A167-63358143076E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3" creationId="{93F44B0B-7228-3001-24F3-FDC9410F286A}"/>
          </ac:inkMkLst>
        </pc:inkChg>
        <pc:inkChg chg="add mod">
          <ac:chgData name="Tim Cook" userId="d1c7cfb340f2c7ab" providerId="LiveId" clId="{79928295-FF6A-4525-AB99-74A06BEA54C5}" dt="2023-03-13T00:53:56.310" v="3451" actId="1076"/>
          <ac:inkMkLst>
            <pc:docMk/>
            <pc:sldMk cId="3803072920" sldId="438"/>
            <ac:inkMk id="214" creationId="{9382D0CD-D078-1300-1DD9-372151978E1B}"/>
          </ac:inkMkLst>
        </pc:inkChg>
        <pc:inkChg chg="add del mod">
          <ac:chgData name="Tim Cook" userId="d1c7cfb340f2c7ab" providerId="LiveId" clId="{79928295-FF6A-4525-AB99-74A06BEA54C5}" dt="2023-03-13T00:53:29.407" v="3445"/>
          <ac:inkMkLst>
            <pc:docMk/>
            <pc:sldMk cId="3803072920" sldId="438"/>
            <ac:inkMk id="216" creationId="{7BD82F60-30EE-A514-D14B-52848E7B6A24}"/>
          </ac:inkMkLst>
        </pc:inkChg>
        <pc:inkChg chg="add del mod">
          <ac:chgData name="Tim Cook" userId="d1c7cfb340f2c7ab" providerId="LiveId" clId="{79928295-FF6A-4525-AB99-74A06BEA54C5}" dt="2023-03-13T00:53:29.137" v="3444"/>
          <ac:inkMkLst>
            <pc:docMk/>
            <pc:sldMk cId="3803072920" sldId="438"/>
            <ac:inkMk id="217" creationId="{D58F5D4D-33A3-5727-09C3-52B13293240A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19" creationId="{637F38B8-8CF2-23D0-1A24-C9B483899021}"/>
          </ac:inkMkLst>
        </pc:inkChg>
        <pc:inkChg chg="add mod">
          <ac:chgData name="Tim Cook" userId="d1c7cfb340f2c7ab" providerId="LiveId" clId="{79928295-FF6A-4525-AB99-74A06BEA54C5}" dt="2023-03-13T00:53:53.372" v="3450" actId="1076"/>
          <ac:inkMkLst>
            <pc:docMk/>
            <pc:sldMk cId="3803072920" sldId="438"/>
            <ac:inkMk id="220" creationId="{BBE2727B-1DF5-22E6-F8CB-D412FABC5747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2" creationId="{CE176CC8-369B-6FD6-B2A1-79EFBB70A9EC}"/>
          </ac:inkMkLst>
        </pc:inkChg>
        <pc:inkChg chg="add mod">
          <ac:chgData name="Tim Cook" userId="d1c7cfb340f2c7ab" providerId="LiveId" clId="{79928295-FF6A-4525-AB99-74A06BEA54C5}" dt="2023-03-13T00:54:01.403" v="3454"/>
          <ac:inkMkLst>
            <pc:docMk/>
            <pc:sldMk cId="3803072920" sldId="438"/>
            <ac:inkMk id="223" creationId="{FE95AFED-0187-71B6-1E73-4E908DFF1286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5" creationId="{E4DCEC36-FE0A-2A45-E3A0-307A144A92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6" creationId="{F0B957E0-0825-3F1D-0535-692D6B02BF45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7" creationId="{504CF750-778F-E626-1668-417539476BF1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8" creationId="{F0965CFA-CB9E-AA4D-6115-FB8C14C46B6B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29" creationId="{9FAB1221-D498-DB0E-5E61-16BB968AECE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0" creationId="{46DEA74A-2E62-4D55-93F0-6B61D5097F48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1" creationId="{56E55A87-F10B-C471-EE0C-037BBF99FC8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2" creationId="{7692449A-EB88-1485-42FA-3596F6B6F0D0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3" creationId="{E20F9F0A-20BD-B7D9-B12E-F9A14CFE1194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4" creationId="{02188791-5E09-F27D-0250-3FF3231A26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5" creationId="{CEBA15AB-B353-4778-B84D-6C9CC022B7F2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6" creationId="{AEAE7339-DF2F-632B-50AA-16A099EEE24F}"/>
          </ac:inkMkLst>
        </pc:inkChg>
        <pc:inkChg chg="add mod">
          <ac:chgData name="Tim Cook" userId="d1c7cfb340f2c7ab" providerId="LiveId" clId="{79928295-FF6A-4525-AB99-74A06BEA54C5}" dt="2023-03-13T00:54:06.644" v="3468"/>
          <ac:inkMkLst>
            <pc:docMk/>
            <pc:sldMk cId="3803072920" sldId="438"/>
            <ac:inkMk id="237" creationId="{9E1761AF-73D2-A9DD-A26B-84E1C7A42F1B}"/>
          </ac:inkMkLst>
        </pc:inkChg>
        <pc:inkChg chg="add del">
          <ac:chgData name="Tim Cook" userId="d1c7cfb340f2c7ab" providerId="LiveId" clId="{79928295-FF6A-4525-AB99-74A06BEA54C5}" dt="2023-03-13T00:54:10.293" v="3475"/>
          <ac:inkMkLst>
            <pc:docMk/>
            <pc:sldMk cId="3803072920" sldId="438"/>
            <ac:inkMk id="239" creationId="{ABE60B34-35A6-6B7F-33EC-5B79A8947C2C}"/>
          </ac:inkMkLst>
        </pc:inkChg>
        <pc:inkChg chg="add del">
          <ac:chgData name="Tim Cook" userId="d1c7cfb340f2c7ab" providerId="LiveId" clId="{79928295-FF6A-4525-AB99-74A06BEA54C5}" dt="2023-03-13T00:54:10.293" v="3473"/>
          <ac:inkMkLst>
            <pc:docMk/>
            <pc:sldMk cId="3803072920" sldId="438"/>
            <ac:inkMk id="240" creationId="{66CA640A-C1CA-32F7-A612-F4BF0D47DE2D}"/>
          </ac:inkMkLst>
        </pc:inkChg>
        <pc:inkChg chg="add del">
          <ac:chgData name="Tim Cook" userId="d1c7cfb340f2c7ab" providerId="LiveId" clId="{79928295-FF6A-4525-AB99-74A06BEA54C5}" dt="2023-03-13T00:54:10.293" v="3476"/>
          <ac:inkMkLst>
            <pc:docMk/>
            <pc:sldMk cId="3803072920" sldId="438"/>
            <ac:inkMk id="241" creationId="{F4CF888C-F6BC-4896-3C30-A2878D854C0F}"/>
          </ac:inkMkLst>
        </pc:inkChg>
        <pc:inkChg chg="add del">
          <ac:chgData name="Tim Cook" userId="d1c7cfb340f2c7ab" providerId="LiveId" clId="{79928295-FF6A-4525-AB99-74A06BEA54C5}" dt="2023-03-13T00:54:10.293" v="3474"/>
          <ac:inkMkLst>
            <pc:docMk/>
            <pc:sldMk cId="3803072920" sldId="438"/>
            <ac:inkMk id="242" creationId="{8EA0E273-1349-1F57-4E76-590F43D026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3" creationId="{507EAF8D-5D1F-40C4-7E55-047F95BB5F8D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4" creationId="{3089AC44-7A30-F127-528F-890C4C009DC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5" creationId="{939FDC55-24AD-F50B-B7E5-79F2437A4B6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6" creationId="{3A716D6F-C27D-3CAA-7FBC-2C1E7D2FBCFB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7" creationId="{327F8A35-C8ED-9E30-E2EF-DEB2CA8F435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8" creationId="{31B8FB8C-DE7C-3F89-1807-99404D4664C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49" creationId="{7501AE7D-695E-729E-84B7-FF6D0F9157E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0" creationId="{CDF22E54-F7D5-1CA4-EE5B-F9B9D0721C4C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1" creationId="{952F0041-9686-AF5A-6B37-06A3BD02F02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2" creationId="{400CE915-05F1-24BB-56EA-1A1D9EEB6473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3" creationId="{3C5D97B2-8F1F-B03B-D693-D40F73E75C1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4" creationId="{D79FD026-E513-C9F7-C02F-9990E23C03D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5" creationId="{AE30E0D8-53B4-A6C1-18B4-AFBA5421E444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6" creationId="{33077762-29C0-6A14-9944-88932BFD179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7" creationId="{7C26B7CB-BC52-1EEC-A019-9385A95D1228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8" creationId="{46F41819-A41C-F39E-5242-66456481BA5E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59" creationId="{D369528E-7677-A3CE-8311-2260737244E7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0" creationId="{90994600-5FA8-D619-2653-9049AEAA207F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1" creationId="{64580A4B-C1DF-D5EF-D10C-52800215E481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2" creationId="{C36C7612-2207-11F9-587D-78511ADE8D79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3" creationId="{66B47FFD-03DD-700F-1225-64DFD86701A0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4" creationId="{A197B36B-32C9-4EB3-0A3C-D9CD8BA64525}"/>
          </ac:inkMkLst>
        </pc:inkChg>
        <pc:inkChg chg="add mod">
          <ac:chgData name="Tim Cook" userId="d1c7cfb340f2c7ab" providerId="LiveId" clId="{79928295-FF6A-4525-AB99-74A06BEA54C5}" dt="2023-03-13T00:54:21.205" v="3500"/>
          <ac:inkMkLst>
            <pc:docMk/>
            <pc:sldMk cId="3803072920" sldId="438"/>
            <ac:inkMk id="265" creationId="{22F93D45-4C00-ECBC-63FD-75EF78CE4327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0" creationId="{CD5DA8C2-8765-5FC9-E85C-40ADB3E89A9B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1" creationId="{8B3E2315-0CE3-CA78-3E25-D1768B9B05A6}"/>
          </ac:inkMkLst>
        </pc:inkChg>
        <pc:inkChg chg="add mod">
          <ac:chgData name="Tim Cook" userId="d1c7cfb340f2c7ab" providerId="LiveId" clId="{79928295-FF6A-4525-AB99-74A06BEA54C5}" dt="2023-03-13T00:54:32.893" v="3504"/>
          <ac:inkMkLst>
            <pc:docMk/>
            <pc:sldMk cId="3803072920" sldId="438"/>
            <ac:inkMk id="272" creationId="{F1BD24D4-FC9F-3997-05BC-E6BDF2BFCC6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4" creationId="{82AAC26A-4BE6-83FA-BFFA-73AD17C27D17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5" creationId="{FDDA8D06-45C4-463F-46A7-2E31574144FF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6" creationId="{52C01D5C-A4AB-623F-5586-8B7AFD04E6C6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7" creationId="{17A141D4-A887-F02D-F86E-6B184324C552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8" creationId="{451B0816-B7DF-D4B1-1915-3349DDABE72A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79" creationId="{D9CED9C2-D17A-9B9E-1336-DD83F0E7B401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0" creationId="{37B719B3-A295-E579-4614-58250D27B5BC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1" creationId="{4C7C00E9-108E-5C7A-3B8C-6485D70A7AB0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2" creationId="{2F2EE344-4CDA-D899-CA80-66C050DA5939}"/>
          </ac:inkMkLst>
        </pc:inkChg>
        <pc:inkChg chg="add mod">
          <ac:chgData name="Tim Cook" userId="d1c7cfb340f2c7ab" providerId="LiveId" clId="{79928295-FF6A-4525-AB99-74A06BEA54C5}" dt="2023-03-13T00:54:38.771" v="3515"/>
          <ac:inkMkLst>
            <pc:docMk/>
            <pc:sldMk cId="3803072920" sldId="438"/>
            <ac:inkMk id="283" creationId="{E31D1991-7B21-D27C-D146-6E3EA31DD33D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6" creationId="{51C31092-499B-DAD3-4980-FD50F8A6DE6F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7" creationId="{E92927F8-E4C8-D6E7-1249-51DBD438A966}"/>
          </ac:inkMkLst>
        </pc:inkChg>
        <pc:inkChg chg="add mod">
          <ac:chgData name="Tim Cook" userId="d1c7cfb340f2c7ab" providerId="LiveId" clId="{79928295-FF6A-4525-AB99-74A06BEA54C5}" dt="2023-03-13T00:54:40.529" v="3519"/>
          <ac:inkMkLst>
            <pc:docMk/>
            <pc:sldMk cId="3803072920" sldId="438"/>
            <ac:inkMk id="288" creationId="{9EEDBC6F-2B7A-FE1B-1D07-47D52A50D4B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0" creationId="{AA166EB6-1986-EC40-9517-239153F069C4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1" creationId="{244C05F6-07DE-4167-814A-6CD64C5A2469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2" creationId="{63860A78-542B-31CA-CA58-027FA463E866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3" creationId="{7F8CC78F-8ADD-8C28-D3A6-443414823CF1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4" creationId="{E55ADB6C-1D66-5BF0-9F93-D0B43AD207CC}"/>
          </ac:inkMkLst>
        </pc:inkChg>
        <pc:inkChg chg="add mod">
          <ac:chgData name="Tim Cook" userId="d1c7cfb340f2c7ab" providerId="LiveId" clId="{79928295-FF6A-4525-AB99-74A06BEA54C5}" dt="2023-03-13T00:54:46.240" v="3527"/>
          <ac:inkMkLst>
            <pc:docMk/>
            <pc:sldMk cId="3803072920" sldId="438"/>
            <ac:inkMk id="296" creationId="{C8B4E036-113A-1D7A-9AB1-8CE0701647EE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8" creationId="{DB9A0CD1-6DE2-32AE-0ED7-DEF3B4B76D9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299" creationId="{B730CF56-14E8-EBAD-D5FA-29DC9E38861D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0" creationId="{C92F770A-8A7F-8F5F-EBEB-CF1827686298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1" creationId="{3AEF24FC-EF09-7ED3-AF3B-642E79E96C87}"/>
          </ac:inkMkLst>
        </pc:inkChg>
        <pc:inkChg chg="add mod">
          <ac:chgData name="Tim Cook" userId="d1c7cfb340f2c7ab" providerId="LiveId" clId="{79928295-FF6A-4525-AB99-74A06BEA54C5}" dt="2023-03-13T00:54:51.803" v="3533"/>
          <ac:inkMkLst>
            <pc:docMk/>
            <pc:sldMk cId="3803072920" sldId="438"/>
            <ac:inkMk id="302" creationId="{5311B0DF-3CE1-7D41-2885-D653D2903A9E}"/>
          </ac:inkMkLst>
        </pc:inkChg>
        <pc:inkChg chg="add">
          <ac:chgData name="Tim Cook" userId="d1c7cfb340f2c7ab" providerId="LiveId" clId="{79928295-FF6A-4525-AB99-74A06BEA54C5}" dt="2023-03-13T00:54:52.325" v="3534" actId="9405"/>
          <ac:inkMkLst>
            <pc:docMk/>
            <pc:sldMk cId="3803072920" sldId="438"/>
            <ac:inkMk id="304" creationId="{9E61745A-58F1-8CF4-C07F-008617D6C20C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5" creationId="{95EBD0DE-A460-5D9A-788B-21E605863891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6" creationId="{36A46951-A4B5-C889-4EFE-C9DEF832600E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7" creationId="{B087240D-2580-FDBE-0D9B-F16B086360C0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8" creationId="{57DA8D2B-97B0-BB98-FAF4-3A8DDA86507A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09" creationId="{50D75E8C-73C1-19C0-E492-29C62212C414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0" creationId="{D88E9DD3-3EC4-3F16-1B3C-BCF851855EB5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1" creationId="{FDAD4B06-CCC7-A2B6-57B1-5658C090429D}"/>
          </ac:inkMkLst>
        </pc:inkChg>
        <pc:inkChg chg="add mod">
          <ac:chgData name="Tim Cook" userId="d1c7cfb340f2c7ab" providerId="LiveId" clId="{79928295-FF6A-4525-AB99-74A06BEA54C5}" dt="2023-03-13T00:54:57.526" v="3543"/>
          <ac:inkMkLst>
            <pc:docMk/>
            <pc:sldMk cId="3803072920" sldId="438"/>
            <ac:inkMk id="312" creationId="{4E916235-D630-B36A-A065-3E96CACB8D9D}"/>
          </ac:inkMkLst>
        </pc:inkChg>
      </pc:sldChg>
      <pc:sldChg chg="addSp del mod">
        <pc:chgData name="Tim Cook" userId="d1c7cfb340f2c7ab" providerId="LiveId" clId="{79928295-FF6A-4525-AB99-74A06BEA54C5}" dt="2023-03-13T01:09:40.821" v="4356" actId="2696"/>
        <pc:sldMkLst>
          <pc:docMk/>
          <pc:sldMk cId="1335326215" sldId="439"/>
        </pc:sldMkLst>
        <pc:inkChg chg="add">
          <ac:chgData name="Tim Cook" userId="d1c7cfb340f2c7ab" providerId="LiveId" clId="{79928295-FF6A-4525-AB99-74A06BEA54C5}" dt="2023-03-13T01:00:54.031" v="3993" actId="9405"/>
          <ac:inkMkLst>
            <pc:docMk/>
            <pc:sldMk cId="1335326215" sldId="439"/>
            <ac:inkMk id="5" creationId="{CB3C2F6D-4F38-862E-0207-7C52AA118A72}"/>
          </ac:inkMkLst>
        </pc:inkChg>
        <pc:inkChg chg="add">
          <ac:chgData name="Tim Cook" userId="d1c7cfb340f2c7ab" providerId="LiveId" clId="{79928295-FF6A-4525-AB99-74A06BEA54C5}" dt="2023-03-13T01:00:54.375" v="3994" actId="9405"/>
          <ac:inkMkLst>
            <pc:docMk/>
            <pc:sldMk cId="1335326215" sldId="439"/>
            <ac:inkMk id="6" creationId="{B0AAE4C1-D435-E8E6-3249-68BF95586C03}"/>
          </ac:inkMkLst>
        </pc:inkChg>
        <pc:inkChg chg="add">
          <ac:chgData name="Tim Cook" userId="d1c7cfb340f2c7ab" providerId="LiveId" clId="{79928295-FF6A-4525-AB99-74A06BEA54C5}" dt="2023-03-13T01:00:54.736" v="3995" actId="9405"/>
          <ac:inkMkLst>
            <pc:docMk/>
            <pc:sldMk cId="1335326215" sldId="439"/>
            <ac:inkMk id="7" creationId="{358B2645-D716-DA0B-4CFA-4A2C7C9341BF}"/>
          </ac:inkMkLst>
        </pc:inkChg>
      </pc:sldChg>
    </pc:docChg>
  </pc:docChgLst>
  <pc:docChgLst>
    <pc:chgData name="Tim Cook" userId="d1c7cfb340f2c7ab" providerId="LiveId" clId="{FF1D23CF-84F6-4484-89E6-A1AEA6E9E1BB}"/>
    <pc:docChg chg="undo custSel modSld">
      <pc:chgData name="Tim Cook" userId="d1c7cfb340f2c7ab" providerId="LiveId" clId="{FF1D23CF-84F6-4484-89E6-A1AEA6E9E1BB}" dt="2023-03-15T02:51:16.065" v="1321"/>
      <pc:docMkLst>
        <pc:docMk/>
      </pc:docMkLst>
      <pc:sldChg chg="addSp delSp modSp mod">
        <pc:chgData name="Tim Cook" userId="d1c7cfb340f2c7ab" providerId="LiveId" clId="{FF1D23CF-84F6-4484-89E6-A1AEA6E9E1BB}" dt="2023-03-15T02:16:57.074" v="104" actId="1076"/>
        <pc:sldMkLst>
          <pc:docMk/>
          <pc:sldMk cId="258673742" sldId="438"/>
        </pc:sldMkLst>
        <pc:grpChg chg="del mod">
          <ac:chgData name="Tim Cook" userId="d1c7cfb340f2c7ab" providerId="LiveId" clId="{FF1D23CF-84F6-4484-89E6-A1AEA6E9E1BB}" dt="2023-03-15T02:16:36.278" v="88"/>
          <ac:grpSpMkLst>
            <pc:docMk/>
            <pc:sldMk cId="258673742" sldId="438"/>
            <ac:grpSpMk id="10" creationId="{0E8ADAFF-BE3B-4F87-AEE3-828B4ACA5946}"/>
          </ac:grpSpMkLst>
        </pc:grpChg>
        <pc:grpChg chg="del mod">
          <ac:chgData name="Tim Cook" userId="d1c7cfb340f2c7ab" providerId="LiveId" clId="{FF1D23CF-84F6-4484-89E6-A1AEA6E9E1BB}" dt="2023-03-15T02:16:36.278" v="92"/>
          <ac:grpSpMkLst>
            <pc:docMk/>
            <pc:sldMk cId="258673742" sldId="438"/>
            <ac:grpSpMk id="15" creationId="{6EB2173C-841E-4EB5-9EC0-DB229F93DBBA}"/>
          </ac:grpSpMkLst>
        </pc:grpChg>
        <pc:grpChg chg="del 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0" creationId="{92EDB296-5B6A-4F01-AD23-2F9C1E9A5341}"/>
          </ac:grpSpMkLst>
        </pc:grpChg>
        <pc:grpChg chg="mod">
          <ac:chgData name="Tim Cook" userId="d1c7cfb340f2c7ab" providerId="LiveId" clId="{FF1D23CF-84F6-4484-89E6-A1AEA6E9E1BB}" dt="2023-03-15T02:14:53.383" v="26"/>
          <ac:grpSpMkLst>
            <pc:docMk/>
            <pc:sldMk cId="258673742" sldId="438"/>
            <ac:grpSpMk id="31" creationId="{D6B034D9-CBD9-06DB-E6A2-E5EDED016D3D}"/>
          </ac:grpSpMkLst>
        </pc:grpChg>
        <pc:grpChg chg="mod">
          <ac:chgData name="Tim Cook" userId="d1c7cfb340f2c7ab" providerId="LiveId" clId="{FF1D23CF-84F6-4484-89E6-A1AEA6E9E1BB}" dt="2023-03-15T02:14:58.058" v="31"/>
          <ac:grpSpMkLst>
            <pc:docMk/>
            <pc:sldMk cId="258673742" sldId="438"/>
            <ac:grpSpMk id="34" creationId="{576632D6-3CE8-CC86-C7B4-1B1F5A9CA7A2}"/>
          </ac:grpSpMkLst>
        </pc:grpChg>
        <pc:grpChg chg="mod">
          <ac:chgData name="Tim Cook" userId="d1c7cfb340f2c7ab" providerId="LiveId" clId="{FF1D23CF-84F6-4484-89E6-A1AEA6E9E1BB}" dt="2023-03-15T02:16:02.716" v="53"/>
          <ac:grpSpMkLst>
            <pc:docMk/>
            <pc:sldMk cId="258673742" sldId="438"/>
            <ac:grpSpMk id="44" creationId="{D8493744-474D-BFC1-F802-360415DA822C}"/>
          </ac:grpSpMkLst>
        </pc:grpChg>
        <pc:grpChg chg="mod">
          <ac:chgData name="Tim Cook" userId="d1c7cfb340f2c7ab" providerId="LiveId" clId="{FF1D23CF-84F6-4484-89E6-A1AEA6E9E1BB}" dt="2023-03-15T02:16:15.847" v="81"/>
          <ac:grpSpMkLst>
            <pc:docMk/>
            <pc:sldMk cId="258673742" sldId="438"/>
            <ac:grpSpMk id="65" creationId="{91124829-0424-95E7-9A63-0EE75526AABB}"/>
          </ac:grpSpMkLst>
        </pc:grpChg>
        <pc:grpChg chg="mod">
          <ac:chgData name="Tim Cook" userId="d1c7cfb340f2c7ab" providerId="LiveId" clId="{FF1D23CF-84F6-4484-89E6-A1AEA6E9E1BB}" dt="2023-03-15T02:16:45.338" v="101"/>
          <ac:grpSpMkLst>
            <pc:docMk/>
            <pc:sldMk cId="258673742" sldId="438"/>
            <ac:grpSpMk id="73" creationId="{FC166E52-45B3-7166-095E-9E88A241EA62}"/>
          </ac:grpSpMkLst>
        </pc:grpChg>
        <pc:inkChg chg="add del mod">
          <ac:chgData name="Tim Cook" userId="d1c7cfb340f2c7ab" providerId="LiveId" clId="{FF1D23CF-84F6-4484-89E6-A1AEA6E9E1BB}" dt="2023-03-15T02:16:36.278" v="87"/>
          <ac:inkMkLst>
            <pc:docMk/>
            <pc:sldMk cId="258673742" sldId="438"/>
            <ac:inkMk id="5" creationId="{BA639197-3F82-EC33-1ACE-2560E3816F3E}"/>
          </ac:inkMkLst>
        </pc:inkChg>
        <pc:inkChg chg="add del mod">
          <ac:chgData name="Tim Cook" userId="d1c7cfb340f2c7ab" providerId="LiveId" clId="{FF1D23CF-84F6-4484-89E6-A1AEA6E9E1BB}" dt="2023-03-15T02:16:36.278" v="86"/>
          <ac:inkMkLst>
            <pc:docMk/>
            <pc:sldMk cId="258673742" sldId="438"/>
            <ac:inkMk id="6" creationId="{8905DFDC-2E35-B9E3-A89F-1366924A3EDE}"/>
          </ac:inkMkLst>
        </pc:inkChg>
        <pc:inkChg chg="add del mod">
          <ac:chgData name="Tim Cook" userId="d1c7cfb340f2c7ab" providerId="LiveId" clId="{FF1D23CF-84F6-4484-89E6-A1AEA6E9E1BB}" dt="2023-03-15T02:16:36.278" v="88"/>
          <ac:inkMkLst>
            <pc:docMk/>
            <pc:sldMk cId="258673742" sldId="438"/>
            <ac:inkMk id="7" creationId="{D6425D66-3F33-8166-9E80-A87CAAF92EFF}"/>
          </ac:inkMkLst>
        </pc:inkChg>
        <pc:inkChg chg="add del mod">
          <ac:chgData name="Tim Cook" userId="d1c7cfb340f2c7ab" providerId="LiveId" clId="{FF1D23CF-84F6-4484-89E6-A1AEA6E9E1BB}" dt="2023-03-15T02:16:36.278" v="89"/>
          <ac:inkMkLst>
            <pc:docMk/>
            <pc:sldMk cId="258673742" sldId="438"/>
            <ac:inkMk id="8" creationId="{017941C2-81E3-7A2C-282A-AA400D13D985}"/>
          </ac:inkMkLst>
        </pc:inkChg>
        <pc:inkChg chg="add del mod">
          <ac:chgData name="Tim Cook" userId="d1c7cfb340f2c7ab" providerId="LiveId" clId="{FF1D23CF-84F6-4484-89E6-A1AEA6E9E1BB}" dt="2023-03-15T02:16:36.278" v="85"/>
          <ac:inkMkLst>
            <pc:docMk/>
            <pc:sldMk cId="258673742" sldId="438"/>
            <ac:inkMk id="9" creationId="{2E3B3167-98AD-D272-DC4A-8A7704F2B9CD}"/>
          </ac:inkMkLst>
        </pc:inkChg>
        <pc:inkChg chg="add del mod">
          <ac:chgData name="Tim Cook" userId="d1c7cfb340f2c7ab" providerId="LiveId" clId="{FF1D23CF-84F6-4484-89E6-A1AEA6E9E1BB}" dt="2023-03-15T02:16:36.278" v="91"/>
          <ac:inkMkLst>
            <pc:docMk/>
            <pc:sldMk cId="258673742" sldId="438"/>
            <ac:inkMk id="11" creationId="{EA58870E-4229-CCF6-44A8-FDC57257D6FE}"/>
          </ac:inkMkLst>
        </pc:inkChg>
        <pc:inkChg chg="add del mod">
          <ac:chgData name="Tim Cook" userId="d1c7cfb340f2c7ab" providerId="LiveId" clId="{FF1D23CF-84F6-4484-89E6-A1AEA6E9E1BB}" dt="2023-03-15T02:16:36.278" v="90"/>
          <ac:inkMkLst>
            <pc:docMk/>
            <pc:sldMk cId="258673742" sldId="438"/>
            <ac:inkMk id="12" creationId="{2E7143F1-AD69-5C91-A185-4C68D653EFB0}"/>
          </ac:inkMkLst>
        </pc:inkChg>
        <pc:inkChg chg="add del mod">
          <ac:chgData name="Tim Cook" userId="d1c7cfb340f2c7ab" providerId="LiveId" clId="{FF1D23CF-84F6-4484-89E6-A1AEA6E9E1BB}" dt="2023-03-15T02:16:36.278" v="92"/>
          <ac:inkMkLst>
            <pc:docMk/>
            <pc:sldMk cId="258673742" sldId="438"/>
            <ac:inkMk id="13" creationId="{AD58E576-8A6F-C364-C352-0DFE8BF1C205}"/>
          </ac:inkMkLst>
        </pc:inkChg>
        <pc:inkChg chg="add del mod">
          <ac:chgData name="Tim Cook" userId="d1c7cfb340f2c7ab" providerId="LiveId" clId="{FF1D23CF-84F6-4484-89E6-A1AEA6E9E1BB}" dt="2023-03-15T02:16:38.835" v="93"/>
          <ac:inkMkLst>
            <pc:docMk/>
            <pc:sldMk cId="258673742" sldId="438"/>
            <ac:inkMk id="14" creationId="{52511934-B055-00DC-1E8B-5FE906F81AB4}"/>
          </ac:inkMkLst>
        </pc:inkChg>
        <pc:inkChg chg="add del">
          <ac:chgData name="Tim Cook" userId="d1c7cfb340f2c7ab" providerId="LiveId" clId="{FF1D23CF-84F6-4484-89E6-A1AEA6E9E1BB}" dt="2023-03-15T02:15:51.089" v="37"/>
          <ac:inkMkLst>
            <pc:docMk/>
            <pc:sldMk cId="258673742" sldId="438"/>
            <ac:inkMk id="16" creationId="{128AA92F-D668-D968-D9A4-1CAC8D974A9A}"/>
          </ac:inkMkLst>
        </pc:inkChg>
        <pc:inkChg chg="add del">
          <ac:chgData name="Tim Cook" userId="d1c7cfb340f2c7ab" providerId="LiveId" clId="{FF1D23CF-84F6-4484-89E6-A1AEA6E9E1BB}" dt="2023-03-15T01:14:34.872" v="12"/>
          <ac:inkMkLst>
            <pc:docMk/>
            <pc:sldMk cId="258673742" sldId="438"/>
            <ac:inkMk id="16" creationId="{75D73A8A-D1D6-05D0-D6A3-1A3D455E7732}"/>
          </ac:inkMkLst>
        </pc:inkChg>
        <pc:inkChg chg="add del">
          <ac:chgData name="Tim Cook" userId="d1c7cfb340f2c7ab" providerId="LiveId" clId="{FF1D23CF-84F6-4484-89E6-A1AEA6E9E1BB}" dt="2023-03-15T02:15:54.997" v="42"/>
          <ac:inkMkLst>
            <pc:docMk/>
            <pc:sldMk cId="258673742" sldId="438"/>
            <ac:inkMk id="17" creationId="{B4BF2B1C-6E9C-E73B-95A2-E4AA048A8CD6}"/>
          </ac:inkMkLst>
        </pc:inkChg>
        <pc:inkChg chg="add del">
          <ac:chgData name="Tim Cook" userId="d1c7cfb340f2c7ab" providerId="LiveId" clId="{FF1D23CF-84F6-4484-89E6-A1AEA6E9E1BB}" dt="2023-03-15T02:15:00.846" v="32"/>
          <ac:inkMkLst>
            <pc:docMk/>
            <pc:sldMk cId="258673742" sldId="438"/>
            <ac:inkMk id="17" creationId="{BF357AA6-FEDE-7AF1-81E3-4912DBE96EF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8" creationId="{D54662CA-50FE-8B4C-B2B7-D8AFC7EF6D06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19" creationId="{ABF30E69-1EBF-EB19-CC3D-21B21EA97AED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0" creationId="{A04DD483-D94F-6A43-FF9C-C398D6F26C6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1" creationId="{7A38B823-6737-09DC-3772-40885E825D73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2" creationId="{97531DC1-95F9-99AD-1E52-5330229BEC15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3" creationId="{B7C1C0A9-691F-4B56-9D1C-DBD499299E79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4" creationId="{0DDED8BF-30B8-9708-B65C-4521A43D6E80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5" creationId="{CD01E942-E72E-7A76-C34F-84823E34D21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6" creationId="{27C20450-DA6F-22E9-83A8-5CDF7619DFFA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27" creationId="{E21A0F5F-4015-E631-61F0-7312162F4168}"/>
          </ac:inkMkLst>
        </pc:inkChg>
        <pc:inkChg chg="add del mod">
          <ac:chgData name="Tim Cook" userId="d1c7cfb340f2c7ab" providerId="LiveId" clId="{FF1D23CF-84F6-4484-89E6-A1AEA6E9E1BB}" dt="2023-03-15T02:14:53.900" v="28"/>
          <ac:inkMkLst>
            <pc:docMk/>
            <pc:sldMk cId="258673742" sldId="438"/>
            <ac:inkMk id="28" creationId="{1671E63E-20DC-C6DB-58D0-BE7DB1540209}"/>
          </ac:inkMkLst>
        </pc:inkChg>
        <pc:inkChg chg="add del">
          <ac:chgData name="Tim Cook" userId="d1c7cfb340f2c7ab" providerId="LiveId" clId="{FF1D23CF-84F6-4484-89E6-A1AEA6E9E1BB}" dt="2023-03-15T02:15:55.238" v="44"/>
          <ac:inkMkLst>
            <pc:docMk/>
            <pc:sldMk cId="258673742" sldId="438"/>
            <ac:inkMk id="28" creationId="{B989FCD2-DCE9-DEED-ED93-1F84EB2A334A}"/>
          </ac:inkMkLst>
        </pc:inkChg>
        <pc:inkChg chg="add del">
          <ac:chgData name="Tim Cook" userId="d1c7cfb340f2c7ab" providerId="LiveId" clId="{FF1D23CF-84F6-4484-89E6-A1AEA6E9E1BB}" dt="2023-03-15T02:15:55.238" v="43"/>
          <ac:inkMkLst>
            <pc:docMk/>
            <pc:sldMk cId="258673742" sldId="438"/>
            <ac:inkMk id="29" creationId="{2E407813-81B7-C0BE-FAE5-786FC0386686}"/>
          </ac:inkMkLst>
        </pc:inkChg>
        <pc:inkChg chg="add del mod">
          <ac:chgData name="Tim Cook" userId="d1c7cfb340f2c7ab" providerId="LiveId" clId="{FF1D23CF-84F6-4484-89E6-A1AEA6E9E1BB}" dt="2023-03-15T02:14:53.900" v="27"/>
          <ac:inkMkLst>
            <pc:docMk/>
            <pc:sldMk cId="258673742" sldId="438"/>
            <ac:inkMk id="29" creationId="{9DB5646E-3D13-6DC6-62D8-C7ED8528A8CB}"/>
          </ac:inkMkLst>
        </pc:inkChg>
        <pc:inkChg chg="add del">
          <ac:chgData name="Tim Cook" userId="d1c7cfb340f2c7ab" providerId="LiveId" clId="{FF1D23CF-84F6-4484-89E6-A1AEA6E9E1BB}" dt="2023-03-15T02:15:56.534" v="45"/>
          <ac:inkMkLst>
            <pc:docMk/>
            <pc:sldMk cId="258673742" sldId="438"/>
            <ac:inkMk id="30" creationId="{0CF244E5-080E-2C60-C5E6-717FEA1C584C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2" creationId="{4CF22784-BB71-37B4-8A83-B87832957592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3" creationId="{9BD17B44-85F7-A1CB-3BD2-076C56291E6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5" creationId="{3AC52D4D-870B-5371-9000-05175AE206A1}"/>
          </ac:inkMkLst>
        </pc:inkChg>
        <pc:inkChg chg="add mod">
          <ac:chgData name="Tim Cook" userId="d1c7cfb340f2c7ab" providerId="LiveId" clId="{FF1D23CF-84F6-4484-89E6-A1AEA6E9E1BB}" dt="2023-03-15T02:15:20.389" v="35" actId="1076"/>
          <ac:inkMkLst>
            <pc:docMk/>
            <pc:sldMk cId="258673742" sldId="438"/>
            <ac:inkMk id="36" creationId="{0DF4FEE9-C5AA-E8F7-B8D4-93D183B0F613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7" creationId="{94DC039A-8CF3-7CC5-500D-1736CA5F208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8" creationId="{1DA8CF99-31F6-916A-3E73-B1F9AF9B1B2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39" creationId="{76ED749E-4FCD-0651-4E56-D06A720FA63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0" creationId="{A588FBD4-66E9-069E-0750-FB29A81EDC6E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1" creationId="{0D5B04AF-C494-D8AD-A197-E05C66F7C8A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2" creationId="{FDD5AD96-6B93-B67B-8E4A-00BFB28061F9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3" creationId="{41261435-2EC1-DA12-7DF6-7BA8B6D060B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5" creationId="{8CAF01C1-25AB-E544-60A0-D4A2496557FB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46" creationId="{EB1F77BC-6762-F250-80DB-5E86DC42594B}"/>
          </ac:inkMkLst>
        </pc:inkChg>
        <pc:inkChg chg="add del">
          <ac:chgData name="Tim Cook" userId="d1c7cfb340f2c7ab" providerId="LiveId" clId="{FF1D23CF-84F6-4484-89E6-A1AEA6E9E1BB}" dt="2023-03-15T02:16:08.872" v="63"/>
          <ac:inkMkLst>
            <pc:docMk/>
            <pc:sldMk cId="258673742" sldId="438"/>
            <ac:inkMk id="47" creationId="{245FF1BC-49C6-2C13-5F27-75D22974B67C}"/>
          </ac:inkMkLst>
        </pc:inkChg>
        <pc:inkChg chg="add del">
          <ac:chgData name="Tim Cook" userId="d1c7cfb340f2c7ab" providerId="LiveId" clId="{FF1D23CF-84F6-4484-89E6-A1AEA6E9E1BB}" dt="2023-03-15T02:16:08.872" v="64"/>
          <ac:inkMkLst>
            <pc:docMk/>
            <pc:sldMk cId="258673742" sldId="438"/>
            <ac:inkMk id="48" creationId="{06A99784-A245-54DC-B48D-06B7CBD9A452}"/>
          </ac:inkMkLst>
        </pc:inkChg>
        <pc:inkChg chg="add del">
          <ac:chgData name="Tim Cook" userId="d1c7cfb340f2c7ab" providerId="LiveId" clId="{FF1D23CF-84F6-4484-89E6-A1AEA6E9E1BB}" dt="2023-03-15T02:16:08.872" v="69"/>
          <ac:inkMkLst>
            <pc:docMk/>
            <pc:sldMk cId="258673742" sldId="438"/>
            <ac:inkMk id="49" creationId="{5C7580EC-CD0F-EBF3-8DBB-A40E402DAD79}"/>
          </ac:inkMkLst>
        </pc:inkChg>
        <pc:inkChg chg="add del">
          <ac:chgData name="Tim Cook" userId="d1c7cfb340f2c7ab" providerId="LiveId" clId="{FF1D23CF-84F6-4484-89E6-A1AEA6E9E1BB}" dt="2023-03-15T02:16:08.872" v="68"/>
          <ac:inkMkLst>
            <pc:docMk/>
            <pc:sldMk cId="258673742" sldId="438"/>
            <ac:inkMk id="50" creationId="{490F0375-142B-E65E-E8AB-818612292497}"/>
          </ac:inkMkLst>
        </pc:inkChg>
        <pc:inkChg chg="add del">
          <ac:chgData name="Tim Cook" userId="d1c7cfb340f2c7ab" providerId="LiveId" clId="{FF1D23CF-84F6-4484-89E6-A1AEA6E9E1BB}" dt="2023-03-15T02:16:08.872" v="67"/>
          <ac:inkMkLst>
            <pc:docMk/>
            <pc:sldMk cId="258673742" sldId="438"/>
            <ac:inkMk id="51" creationId="{E5B850A4-9566-FAF2-EC81-23A2963846A4}"/>
          </ac:inkMkLst>
        </pc:inkChg>
        <pc:inkChg chg="add del">
          <ac:chgData name="Tim Cook" userId="d1c7cfb340f2c7ab" providerId="LiveId" clId="{FF1D23CF-84F6-4484-89E6-A1AEA6E9E1BB}" dt="2023-03-15T02:16:08.872" v="65"/>
          <ac:inkMkLst>
            <pc:docMk/>
            <pc:sldMk cId="258673742" sldId="438"/>
            <ac:inkMk id="52" creationId="{AA5F02B0-902F-1C8A-94C3-67C725C26F44}"/>
          </ac:inkMkLst>
        </pc:inkChg>
        <pc:inkChg chg="add del">
          <ac:chgData name="Tim Cook" userId="d1c7cfb340f2c7ab" providerId="LiveId" clId="{FF1D23CF-84F6-4484-89E6-A1AEA6E9E1BB}" dt="2023-03-15T02:16:08.872" v="66"/>
          <ac:inkMkLst>
            <pc:docMk/>
            <pc:sldMk cId="258673742" sldId="438"/>
            <ac:inkMk id="53" creationId="{F31A9837-858A-F55A-FF87-929641BD430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4" creationId="{8D886E93-EE3A-6ED7-AA56-1CC18B84EC47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5" creationId="{610E5B39-7BCF-2234-5E26-71B53CDC32AD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6" creationId="{A46C4699-6A8A-EE8D-11E1-FF94E6292036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7" creationId="{9E7CD13F-3B17-88FD-5244-46BDB34D3C5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8" creationId="{66239F16-0C05-8FCE-2AB3-993A173960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59" creationId="{BDB422B4-8FF9-0360-04F7-1588E2918564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0" creationId="{B0306D04-AE36-49B4-C947-501062E70E51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1" creationId="{18F446A8-B8D8-4A4E-39DA-F7FC1FD08DF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2" creationId="{538C5D72-F550-9B7B-9365-25CA1D72503C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3" creationId="{0F73D77E-504E-41F5-0BA5-9CF76AF9BAE5}"/>
          </ac:inkMkLst>
        </pc:inkChg>
        <pc:inkChg chg="add mod">
          <ac:chgData name="Tim Cook" userId="d1c7cfb340f2c7ab" providerId="LiveId" clId="{FF1D23CF-84F6-4484-89E6-A1AEA6E9E1BB}" dt="2023-03-15T02:16:33.545" v="84" actId="1076"/>
          <ac:inkMkLst>
            <pc:docMk/>
            <pc:sldMk cId="258673742" sldId="438"/>
            <ac:inkMk id="64" creationId="{072DC7D6-6C86-C6F8-1DC4-2ADF5EBC9DC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6" creationId="{54755F70-D50B-E4F9-3ADC-0C92AA10D9E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7" creationId="{D59EDF73-94B8-5D96-7D2D-9D9ECA1F018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8" creationId="{C350BCE9-4986-DADC-967A-CDCF6B17F5D4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69" creationId="{80F3A168-43E6-8F43-04AD-72BCF437479C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0" creationId="{44ADD0F7-92B5-5EF1-65A0-595B854398BF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1" creationId="{F9224A5C-DA93-14B6-3950-8702ABDA6E71}"/>
          </ac:inkMkLst>
        </pc:inkChg>
        <pc:inkChg chg="add mod">
          <ac:chgData name="Tim Cook" userId="d1c7cfb340f2c7ab" providerId="LiveId" clId="{FF1D23CF-84F6-4484-89E6-A1AEA6E9E1BB}" dt="2023-03-15T02:16:57.074" v="104" actId="1076"/>
          <ac:inkMkLst>
            <pc:docMk/>
            <pc:sldMk cId="258673742" sldId="438"/>
            <ac:inkMk id="72" creationId="{447A066B-628D-3038-EE6F-0C43D56B556B}"/>
          </ac:inkMkLst>
        </pc:inkChg>
      </pc:sldChg>
      <pc:sldChg chg="addSp delSp modSp mod">
        <pc:chgData name="Tim Cook" userId="d1c7cfb340f2c7ab" providerId="LiveId" clId="{FF1D23CF-84F6-4484-89E6-A1AEA6E9E1BB}" dt="2023-03-15T02:19:56.214" v="258" actId="9405"/>
        <pc:sldMkLst>
          <pc:docMk/>
          <pc:sldMk cId="631047642" sldId="439"/>
        </pc:sldMkLst>
        <pc:grpChg chg="del 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7" creationId="{543F3C99-1260-535C-AF1B-CABF2078E672}"/>
          </ac:grpSpMkLst>
        </pc:grpChg>
        <pc:grpChg chg="mod">
          <ac:chgData name="Tim Cook" userId="d1c7cfb340f2c7ab" providerId="LiveId" clId="{FF1D23CF-84F6-4484-89E6-A1AEA6E9E1BB}" dt="2023-03-15T02:17:28.332" v="114"/>
          <ac:grpSpMkLst>
            <pc:docMk/>
            <pc:sldMk cId="631047642" sldId="439"/>
            <ac:grpSpMk id="12" creationId="{92746AB9-137B-7DE8-756F-F0C9A062C315}"/>
          </ac:grpSpMkLst>
        </pc:grpChg>
        <pc:grpChg chg="del mod">
          <ac:chgData name="Tim Cook" userId="d1c7cfb340f2c7ab" providerId="LiveId" clId="{FF1D23CF-84F6-4484-89E6-A1AEA6E9E1BB}" dt="2023-03-15T02:18:20.012" v="126"/>
          <ac:grpSpMkLst>
            <pc:docMk/>
            <pc:sldMk cId="631047642" sldId="439"/>
            <ac:grpSpMk id="20" creationId="{F73E8B70-ACCA-A48F-F1E7-FBF51C85C908}"/>
          </ac:grpSpMkLst>
        </pc:grpChg>
        <pc:grpChg chg="del mod">
          <ac:chgData name="Tim Cook" userId="d1c7cfb340f2c7ab" providerId="LiveId" clId="{FF1D23CF-84F6-4484-89E6-A1AEA6E9E1BB}" dt="2023-03-15T02:18:32.313" v="141"/>
          <ac:grpSpMkLst>
            <pc:docMk/>
            <pc:sldMk cId="631047642" sldId="439"/>
            <ac:grpSpMk id="25" creationId="{EFF3E374-CE19-5200-6E92-0A6380B47F69}"/>
          </ac:grpSpMkLst>
        </pc:grpChg>
        <pc:grpChg chg="mod">
          <ac:chgData name="Tim Cook" userId="d1c7cfb340f2c7ab" providerId="LiveId" clId="{FF1D23CF-84F6-4484-89E6-A1AEA6E9E1BB}" dt="2023-03-15T02:18:31.497" v="139"/>
          <ac:grpSpMkLst>
            <pc:docMk/>
            <pc:sldMk cId="631047642" sldId="439"/>
            <ac:grpSpMk id="30" creationId="{8266A0A2-5872-CE56-99CB-926F5B8FF30A}"/>
          </ac:grpSpMkLst>
        </pc:grpChg>
        <pc:grpChg chg="mod">
          <ac:chgData name="Tim Cook" userId="d1c7cfb340f2c7ab" providerId="LiveId" clId="{FF1D23CF-84F6-4484-89E6-A1AEA6E9E1BB}" dt="2023-03-15T02:19:17.332" v="186"/>
          <ac:grpSpMkLst>
            <pc:docMk/>
            <pc:sldMk cId="631047642" sldId="439"/>
            <ac:grpSpMk id="59" creationId="{8E25BBE7-538E-C51A-2C96-41A1A25535C5}"/>
          </ac:grpSpMkLst>
        </pc:grpChg>
        <pc:grpChg chg="del mod">
          <ac:chgData name="Tim Cook" userId="d1c7cfb340f2c7ab" providerId="LiveId" clId="{FF1D23CF-84F6-4484-89E6-A1AEA6E9E1BB}" dt="2023-03-15T02:19:22.289" v="196"/>
          <ac:grpSpMkLst>
            <pc:docMk/>
            <pc:sldMk cId="631047642" sldId="439"/>
            <ac:grpSpMk id="65" creationId="{0EDC75E0-6B20-5982-FADD-629CA62884D0}"/>
          </ac:grpSpMkLst>
        </pc:grpChg>
        <pc:grpChg chg="del mod">
          <ac:chgData name="Tim Cook" userId="d1c7cfb340f2c7ab" providerId="LiveId" clId="{FF1D23CF-84F6-4484-89E6-A1AEA6E9E1BB}" dt="2023-03-15T02:19:30.272" v="212"/>
          <ac:grpSpMkLst>
            <pc:docMk/>
            <pc:sldMk cId="631047642" sldId="439"/>
            <ac:grpSpMk id="77" creationId="{34A9A967-E001-B283-8C8D-2329AD189846}"/>
          </ac:grpSpMkLst>
        </pc:grpChg>
        <pc:grpChg chg="del mod">
          <ac:chgData name="Tim Cook" userId="d1c7cfb340f2c7ab" providerId="LiveId" clId="{FF1D23CF-84F6-4484-89E6-A1AEA6E9E1BB}" dt="2023-03-15T02:19:33.617" v="226"/>
          <ac:grpSpMkLst>
            <pc:docMk/>
            <pc:sldMk cId="631047642" sldId="439"/>
            <ac:grpSpMk id="80" creationId="{6658E94C-46CE-5E37-16C8-10B725E9B3D2}"/>
          </ac:grpSpMkLst>
        </pc:grpChg>
        <pc:grpChg chg="del mod">
          <ac:chgData name="Tim Cook" userId="d1c7cfb340f2c7ab" providerId="LiveId" clId="{FF1D23CF-84F6-4484-89E6-A1AEA6E9E1BB}" dt="2023-03-15T02:19:40.534" v="233"/>
          <ac:grpSpMkLst>
            <pc:docMk/>
            <pc:sldMk cId="631047642" sldId="439"/>
            <ac:grpSpMk id="84" creationId="{BE91572C-21E2-3AAC-AD1C-1364EFD89417}"/>
          </ac:grpSpMkLst>
        </pc:grpChg>
        <pc:grpChg chg="del 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2" creationId="{833D977A-58B1-27D9-988B-A4498F0B78E7}"/>
          </ac:grpSpMkLst>
        </pc:grpChg>
        <pc:grpChg chg="mod">
          <ac:chgData name="Tim Cook" userId="d1c7cfb340f2c7ab" providerId="LiveId" clId="{FF1D23CF-84F6-4484-89E6-A1AEA6E9E1BB}" dt="2023-03-15T02:19:53.193" v="257"/>
          <ac:grpSpMkLst>
            <pc:docMk/>
            <pc:sldMk cId="631047642" sldId="439"/>
            <ac:grpSpMk id="104" creationId="{2BBC3F68-B303-CFA5-820E-D67A97CD107D}"/>
          </ac:grpSpMkLst>
        </pc:grp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" creationId="{1D9FFDC5-44D1-7A11-0D9B-BF28AB55D71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4" creationId="{CB778DDB-7265-BFDE-C867-8872C3DF0F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5" creationId="{3E57DF75-9304-E57A-8ACC-79E7B1274F3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6" creationId="{3B498D2D-5ECD-381D-0644-626B4603FDBB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8" creationId="{0424EB9C-3431-9A86-9BE1-B5DD23C8E7F2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9" creationId="{5B0A630A-EFE3-7C33-DC03-2DB508021A43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0" creationId="{E71E0286-30F8-5D06-7516-10693F98E67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1" creationId="{895B1C5A-C27F-DBFF-B458-E94AF571F024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3" creationId="{17AD47B5-2C72-CC06-DE04-141EA6C479E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14" creationId="{BFD67CAB-8F91-6B57-EC47-5F42EA98794D}"/>
          </ac:inkMkLst>
        </pc:inkChg>
        <pc:inkChg chg="add del mod">
          <ac:chgData name="Tim Cook" userId="d1c7cfb340f2c7ab" providerId="LiveId" clId="{FF1D23CF-84F6-4484-89E6-A1AEA6E9E1BB}" dt="2023-03-15T02:18:20.012" v="126"/>
          <ac:inkMkLst>
            <pc:docMk/>
            <pc:sldMk cId="631047642" sldId="439"/>
            <ac:inkMk id="15" creationId="{9E424BE2-8085-15C0-595F-344A422E7C75}"/>
          </ac:inkMkLst>
        </pc:inkChg>
        <pc:inkChg chg="add del mod">
          <ac:chgData name="Tim Cook" userId="d1c7cfb340f2c7ab" providerId="LiveId" clId="{FF1D23CF-84F6-4484-89E6-A1AEA6E9E1BB}" dt="2023-03-15T02:18:20.012" v="127"/>
          <ac:inkMkLst>
            <pc:docMk/>
            <pc:sldMk cId="631047642" sldId="439"/>
            <ac:inkMk id="16" creationId="{E5D1F4F2-34CC-369A-0F5B-C86B28C88D90}"/>
          </ac:inkMkLst>
        </pc:inkChg>
        <pc:inkChg chg="add del mod">
          <ac:chgData name="Tim Cook" userId="d1c7cfb340f2c7ab" providerId="LiveId" clId="{FF1D23CF-84F6-4484-89E6-A1AEA6E9E1BB}" dt="2023-03-15T02:18:19.996" v="123"/>
          <ac:inkMkLst>
            <pc:docMk/>
            <pc:sldMk cId="631047642" sldId="439"/>
            <ac:inkMk id="17" creationId="{08E5BF5E-65CD-55CB-2CB2-7142557E9E65}"/>
          </ac:inkMkLst>
        </pc:inkChg>
        <pc:inkChg chg="add del mod">
          <ac:chgData name="Tim Cook" userId="d1c7cfb340f2c7ab" providerId="LiveId" clId="{FF1D23CF-84F6-4484-89E6-A1AEA6E9E1BB}" dt="2023-03-15T02:18:19.996" v="124"/>
          <ac:inkMkLst>
            <pc:docMk/>
            <pc:sldMk cId="631047642" sldId="439"/>
            <ac:inkMk id="18" creationId="{CC79CC44-5C64-E9A8-91FF-2FFA94EC40B5}"/>
          </ac:inkMkLst>
        </pc:inkChg>
        <pc:inkChg chg="add del mod">
          <ac:chgData name="Tim Cook" userId="d1c7cfb340f2c7ab" providerId="LiveId" clId="{FF1D23CF-84F6-4484-89E6-A1AEA6E9E1BB}" dt="2023-03-15T02:18:20.012" v="125"/>
          <ac:inkMkLst>
            <pc:docMk/>
            <pc:sldMk cId="631047642" sldId="439"/>
            <ac:inkMk id="19" creationId="{706CA169-3366-6051-B490-3938A4F81EBB}"/>
          </ac:inkMkLst>
        </pc:inkChg>
        <pc:inkChg chg="add del mod">
          <ac:chgData name="Tim Cook" userId="d1c7cfb340f2c7ab" providerId="LiveId" clId="{FF1D23CF-84F6-4484-89E6-A1AEA6E9E1BB}" dt="2023-03-15T02:18:32.313" v="141"/>
          <ac:inkMkLst>
            <pc:docMk/>
            <pc:sldMk cId="631047642" sldId="439"/>
            <ac:inkMk id="21" creationId="{0909C51F-7789-AC73-BB70-CDF91B6CBEED}"/>
          </ac:inkMkLst>
        </pc:inkChg>
        <pc:inkChg chg="add del mod">
          <ac:chgData name="Tim Cook" userId="d1c7cfb340f2c7ab" providerId="LiveId" clId="{FF1D23CF-84F6-4484-89E6-A1AEA6E9E1BB}" dt="2023-03-15T02:18:32.313" v="140"/>
          <ac:inkMkLst>
            <pc:docMk/>
            <pc:sldMk cId="631047642" sldId="439"/>
            <ac:inkMk id="22" creationId="{B3C12D01-F506-D5A5-EF35-3F4A1289EB86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3" creationId="{41ACEFE6-B19D-B10C-880B-641F6A443A32}"/>
          </ac:inkMkLst>
        </pc:inkChg>
        <pc:inkChg chg="add del mod">
          <ac:chgData name="Tim Cook" userId="d1c7cfb340f2c7ab" providerId="LiveId" clId="{FF1D23CF-84F6-4484-89E6-A1AEA6E9E1BB}" dt="2023-03-15T02:18:28.562" v="135"/>
          <ac:inkMkLst>
            <pc:docMk/>
            <pc:sldMk cId="631047642" sldId="439"/>
            <ac:inkMk id="24" creationId="{CD393F30-5DE5-BF74-B3C0-20D1BB796776}"/>
          </ac:inkMkLst>
        </pc:inkChg>
        <pc:inkChg chg="add del">
          <ac:chgData name="Tim Cook" userId="d1c7cfb340f2c7ab" providerId="LiveId" clId="{FF1D23CF-84F6-4484-89E6-A1AEA6E9E1BB}" dt="2023-03-15T02:18:28.562" v="134"/>
          <ac:inkMkLst>
            <pc:docMk/>
            <pc:sldMk cId="631047642" sldId="439"/>
            <ac:inkMk id="26" creationId="{EE9E3D8E-6DE4-5DE5-2531-4B548A4408AF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7" creationId="{749AC037-0AE2-F524-1A74-B17EB1164D91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8" creationId="{0CBB3171-C1A8-752C-F50F-BDF029515558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29" creationId="{711CE79A-529E-73DB-3CA2-7B4D30BC05D9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1" creationId="{36A88578-241B-861C-0E24-D1615DAFDD2E}"/>
          </ac:inkMkLst>
        </pc:inkChg>
        <pc:inkChg chg="add mod">
          <ac:chgData name="Tim Cook" userId="d1c7cfb340f2c7ab" providerId="LiveId" clId="{FF1D23CF-84F6-4484-89E6-A1AEA6E9E1BB}" dt="2023-03-15T02:18:55.185" v="146" actId="1076"/>
          <ac:inkMkLst>
            <pc:docMk/>
            <pc:sldMk cId="631047642" sldId="439"/>
            <ac:inkMk id="32" creationId="{A52FAEBC-E4B8-ACD5-1056-037B366FC8CB}"/>
          </ac:inkMkLst>
        </pc:inkChg>
        <pc:inkChg chg="add del">
          <ac:chgData name="Tim Cook" userId="d1c7cfb340f2c7ab" providerId="LiveId" clId="{FF1D23CF-84F6-4484-89E6-A1AEA6E9E1BB}" dt="2023-03-15T02:18:59.371" v="151"/>
          <ac:inkMkLst>
            <pc:docMk/>
            <pc:sldMk cId="631047642" sldId="439"/>
            <ac:inkMk id="33" creationId="{97F25259-C2FF-0F35-171E-1E021A5B13A6}"/>
          </ac:inkMkLst>
        </pc:inkChg>
        <pc:inkChg chg="add del">
          <ac:chgData name="Tim Cook" userId="d1c7cfb340f2c7ab" providerId="LiveId" clId="{FF1D23CF-84F6-4484-89E6-A1AEA6E9E1BB}" dt="2023-03-15T02:18:59.386" v="152"/>
          <ac:inkMkLst>
            <pc:docMk/>
            <pc:sldMk cId="631047642" sldId="439"/>
            <ac:inkMk id="34" creationId="{EA873A4E-FA48-3650-395D-8E17D30CF0AF}"/>
          </ac:inkMkLst>
        </pc:inkChg>
        <pc:inkChg chg="add del">
          <ac:chgData name="Tim Cook" userId="d1c7cfb340f2c7ab" providerId="LiveId" clId="{FF1D23CF-84F6-4484-89E6-A1AEA6E9E1BB}" dt="2023-03-15T02:18:59.386" v="153"/>
          <ac:inkMkLst>
            <pc:docMk/>
            <pc:sldMk cId="631047642" sldId="439"/>
            <ac:inkMk id="35" creationId="{B30012EE-0F02-CC13-12FC-E6B926FCE2CE}"/>
          </ac:inkMkLst>
        </pc:inkChg>
        <pc:inkChg chg="add del">
          <ac:chgData name="Tim Cook" userId="d1c7cfb340f2c7ab" providerId="LiveId" clId="{FF1D23CF-84F6-4484-89E6-A1AEA6E9E1BB}" dt="2023-03-15T02:19:00.014" v="154"/>
          <ac:inkMkLst>
            <pc:docMk/>
            <pc:sldMk cId="631047642" sldId="439"/>
            <ac:inkMk id="36" creationId="{02EC1690-23CB-0306-025C-F897312305D5}"/>
          </ac:inkMkLst>
        </pc:inkChg>
        <pc:inkChg chg="add del">
          <ac:chgData name="Tim Cook" userId="d1c7cfb340f2c7ab" providerId="LiveId" clId="{FF1D23CF-84F6-4484-89E6-A1AEA6E9E1BB}" dt="2023-03-15T02:19:05.751" v="167"/>
          <ac:inkMkLst>
            <pc:docMk/>
            <pc:sldMk cId="631047642" sldId="439"/>
            <ac:inkMk id="37" creationId="{E2A2EF28-EC1C-0E68-E5DD-43CCC1EC05DE}"/>
          </ac:inkMkLst>
        </pc:inkChg>
        <pc:inkChg chg="add del">
          <ac:chgData name="Tim Cook" userId="d1c7cfb340f2c7ab" providerId="LiveId" clId="{FF1D23CF-84F6-4484-89E6-A1AEA6E9E1BB}" dt="2023-03-15T02:19:05.751" v="164"/>
          <ac:inkMkLst>
            <pc:docMk/>
            <pc:sldMk cId="631047642" sldId="439"/>
            <ac:inkMk id="38" creationId="{125BAE18-7864-CC2C-BB8B-B1C034B0A718}"/>
          </ac:inkMkLst>
        </pc:inkChg>
        <pc:inkChg chg="add del">
          <ac:chgData name="Tim Cook" userId="d1c7cfb340f2c7ab" providerId="LiveId" clId="{FF1D23CF-84F6-4484-89E6-A1AEA6E9E1BB}" dt="2023-03-15T02:19:05.751" v="169"/>
          <ac:inkMkLst>
            <pc:docMk/>
            <pc:sldMk cId="631047642" sldId="439"/>
            <ac:inkMk id="39" creationId="{93001C60-641E-ABAB-139E-A3FB93E14BF4}"/>
          </ac:inkMkLst>
        </pc:inkChg>
        <pc:inkChg chg="add del">
          <ac:chgData name="Tim Cook" userId="d1c7cfb340f2c7ab" providerId="LiveId" clId="{FF1D23CF-84F6-4484-89E6-A1AEA6E9E1BB}" dt="2023-03-15T02:19:05.751" v="165"/>
          <ac:inkMkLst>
            <pc:docMk/>
            <pc:sldMk cId="631047642" sldId="439"/>
            <ac:inkMk id="40" creationId="{0850DCA4-BEA9-65B5-EDC5-B4F14F544040}"/>
          </ac:inkMkLst>
        </pc:inkChg>
        <pc:inkChg chg="add del">
          <ac:chgData name="Tim Cook" userId="d1c7cfb340f2c7ab" providerId="LiveId" clId="{FF1D23CF-84F6-4484-89E6-A1AEA6E9E1BB}" dt="2023-03-15T02:19:05.751" v="170"/>
          <ac:inkMkLst>
            <pc:docMk/>
            <pc:sldMk cId="631047642" sldId="439"/>
            <ac:inkMk id="41" creationId="{A173E581-BAF6-B748-BF99-4326D22B1B74}"/>
          </ac:inkMkLst>
        </pc:inkChg>
        <pc:inkChg chg="add del">
          <ac:chgData name="Tim Cook" userId="d1c7cfb340f2c7ab" providerId="LiveId" clId="{FF1D23CF-84F6-4484-89E6-A1AEA6E9E1BB}" dt="2023-03-15T02:19:05.751" v="168"/>
          <ac:inkMkLst>
            <pc:docMk/>
            <pc:sldMk cId="631047642" sldId="439"/>
            <ac:inkMk id="42" creationId="{2E95343E-27A2-4DBB-D52B-491B5B40E9C3}"/>
          </ac:inkMkLst>
        </pc:inkChg>
        <pc:inkChg chg="add del">
          <ac:chgData name="Tim Cook" userId="d1c7cfb340f2c7ab" providerId="LiveId" clId="{FF1D23CF-84F6-4484-89E6-A1AEA6E9E1BB}" dt="2023-03-15T02:19:05.751" v="163"/>
          <ac:inkMkLst>
            <pc:docMk/>
            <pc:sldMk cId="631047642" sldId="439"/>
            <ac:inkMk id="43" creationId="{8D842949-451E-0FD0-B683-49AA08688C3A}"/>
          </ac:inkMkLst>
        </pc:inkChg>
        <pc:inkChg chg="add del mod">
          <ac:chgData name="Tim Cook" userId="d1c7cfb340f2c7ab" providerId="LiveId" clId="{FF1D23CF-84F6-4484-89E6-A1AEA6E9E1BB}" dt="2023-03-15T02:19:07.600" v="171"/>
          <ac:inkMkLst>
            <pc:docMk/>
            <pc:sldMk cId="631047642" sldId="439"/>
            <ac:inkMk id="44" creationId="{37B31B68-801D-9B17-48D9-47C913606B9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5" creationId="{04047F82-227C-EC81-100F-F98FE78C52E9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6" creationId="{7B21E5F7-CAD1-CB24-2BDA-C1F8D8442A3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7" creationId="{AAF1BAD3-10F9-28F7-880C-1D37EFAA2863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8" creationId="{E2D544CB-CAFB-7487-DF9F-E71947C5C4E2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49" creationId="{BA61084D-1950-C0D5-EC1A-3624EAFCE3C8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0" creationId="{31DCF352-1639-222B-C6EF-4BC115D2DF4B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1" creationId="{A3FBEEDD-BD1A-E870-B456-1FCD1E63C7D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2" creationId="{4225234D-CDDA-CC76-8E8F-815A86EA81C0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3" creationId="{E3752FE4-20C2-2045-886E-B98D66817F2A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4" creationId="{E62DB758-7EF4-C940-8A60-B8F260355F0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5" creationId="{2E4AAFC9-55EF-5428-BE81-A267960684C6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6" creationId="{5689CEA6-6D03-09DA-39FA-ED0ED582A1A5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7" creationId="{775CE477-F792-73F3-BBDB-CE9218D50E3D}"/>
          </ac:inkMkLst>
        </pc:inkChg>
        <pc:inkChg chg="add mod">
          <ac:chgData name="Tim Cook" userId="d1c7cfb340f2c7ab" providerId="LiveId" clId="{FF1D23CF-84F6-4484-89E6-A1AEA6E9E1BB}" dt="2023-03-15T02:19:17.332" v="186"/>
          <ac:inkMkLst>
            <pc:docMk/>
            <pc:sldMk cId="631047642" sldId="439"/>
            <ac:inkMk id="58" creationId="{4EDF4AE2-85AD-6E08-C129-FB78E8260FA9}"/>
          </ac:inkMkLst>
        </pc:inkChg>
        <pc:inkChg chg="add del mod">
          <ac:chgData name="Tim Cook" userId="d1c7cfb340f2c7ab" providerId="LiveId" clId="{FF1D23CF-84F6-4484-89E6-A1AEA6E9E1BB}" dt="2023-03-15T02:19:22.289" v="197"/>
          <ac:inkMkLst>
            <pc:docMk/>
            <pc:sldMk cId="631047642" sldId="439"/>
            <ac:inkMk id="60" creationId="{579395DD-EF03-2B8C-F959-29B43E121051}"/>
          </ac:inkMkLst>
        </pc:inkChg>
        <pc:inkChg chg="add del mod">
          <ac:chgData name="Tim Cook" userId="d1c7cfb340f2c7ab" providerId="LiveId" clId="{FF1D23CF-84F6-4484-89E6-A1AEA6E9E1BB}" dt="2023-03-15T02:19:22.289" v="193"/>
          <ac:inkMkLst>
            <pc:docMk/>
            <pc:sldMk cId="631047642" sldId="439"/>
            <ac:inkMk id="61" creationId="{91678DE2-A7E0-16D4-ABE7-80AF178AF93B}"/>
          </ac:inkMkLst>
        </pc:inkChg>
        <pc:inkChg chg="add del mod">
          <ac:chgData name="Tim Cook" userId="d1c7cfb340f2c7ab" providerId="LiveId" clId="{FF1D23CF-84F6-4484-89E6-A1AEA6E9E1BB}" dt="2023-03-15T02:19:22.289" v="196"/>
          <ac:inkMkLst>
            <pc:docMk/>
            <pc:sldMk cId="631047642" sldId="439"/>
            <ac:inkMk id="62" creationId="{B4CD7BA6-E0D1-47C3-3D55-D450D8C2D0FF}"/>
          </ac:inkMkLst>
        </pc:inkChg>
        <pc:inkChg chg="add del mod">
          <ac:chgData name="Tim Cook" userId="d1c7cfb340f2c7ab" providerId="LiveId" clId="{FF1D23CF-84F6-4484-89E6-A1AEA6E9E1BB}" dt="2023-03-15T02:19:22.289" v="194"/>
          <ac:inkMkLst>
            <pc:docMk/>
            <pc:sldMk cId="631047642" sldId="439"/>
            <ac:inkMk id="63" creationId="{747D9B8B-A785-B4CF-C38B-A6265A03564C}"/>
          </ac:inkMkLst>
        </pc:inkChg>
        <pc:inkChg chg="add del mod">
          <ac:chgData name="Tim Cook" userId="d1c7cfb340f2c7ab" providerId="LiveId" clId="{FF1D23CF-84F6-4484-89E6-A1AEA6E9E1BB}" dt="2023-03-15T02:19:22.289" v="195"/>
          <ac:inkMkLst>
            <pc:docMk/>
            <pc:sldMk cId="631047642" sldId="439"/>
            <ac:inkMk id="64" creationId="{2F690E40-A5E1-5848-9ACA-79E4723DD297}"/>
          </ac:inkMkLst>
        </pc:inkChg>
        <pc:inkChg chg="add del mod">
          <ac:chgData name="Tim Cook" userId="d1c7cfb340f2c7ab" providerId="LiveId" clId="{FF1D23CF-84F6-4484-89E6-A1AEA6E9E1BB}" dt="2023-03-15T02:19:32.974" v="225"/>
          <ac:inkMkLst>
            <pc:docMk/>
            <pc:sldMk cId="631047642" sldId="439"/>
            <ac:inkMk id="66" creationId="{62C0D13D-FCA0-6BAE-BC47-D989B22BF8EF}"/>
          </ac:inkMkLst>
        </pc:inkChg>
        <pc:inkChg chg="add del mod">
          <ac:chgData name="Tim Cook" userId="d1c7cfb340f2c7ab" providerId="LiveId" clId="{FF1D23CF-84F6-4484-89E6-A1AEA6E9E1BB}" dt="2023-03-15T02:19:32.300" v="220"/>
          <ac:inkMkLst>
            <pc:docMk/>
            <pc:sldMk cId="631047642" sldId="439"/>
            <ac:inkMk id="67" creationId="{13B8644B-BF66-DF1D-1264-D7B1C711426B}"/>
          </ac:inkMkLst>
        </pc:inkChg>
        <pc:inkChg chg="add del mod">
          <ac:chgData name="Tim Cook" userId="d1c7cfb340f2c7ab" providerId="LiveId" clId="{FF1D23CF-84F6-4484-89E6-A1AEA6E9E1BB}" dt="2023-03-15T02:19:32.300" v="215"/>
          <ac:inkMkLst>
            <pc:docMk/>
            <pc:sldMk cId="631047642" sldId="439"/>
            <ac:inkMk id="68" creationId="{999F874E-A936-1C5D-4C21-08F0F2355E0E}"/>
          </ac:inkMkLst>
        </pc:inkChg>
        <pc:inkChg chg="add del mod">
          <ac:chgData name="Tim Cook" userId="d1c7cfb340f2c7ab" providerId="LiveId" clId="{FF1D23CF-84F6-4484-89E6-A1AEA6E9E1BB}" dt="2023-03-15T02:19:32.284" v="213"/>
          <ac:inkMkLst>
            <pc:docMk/>
            <pc:sldMk cId="631047642" sldId="439"/>
            <ac:inkMk id="69" creationId="{B74A9ABD-AFBA-C32E-FE51-8A50484586BA}"/>
          </ac:inkMkLst>
        </pc:inkChg>
        <pc:inkChg chg="add del mod">
          <ac:chgData name="Tim Cook" userId="d1c7cfb340f2c7ab" providerId="LiveId" clId="{FF1D23CF-84F6-4484-89E6-A1AEA6E9E1BB}" dt="2023-03-15T02:19:32.300" v="216"/>
          <ac:inkMkLst>
            <pc:docMk/>
            <pc:sldMk cId="631047642" sldId="439"/>
            <ac:inkMk id="70" creationId="{C370B22C-0804-9777-E5F7-E76A93EF11FB}"/>
          </ac:inkMkLst>
        </pc:inkChg>
        <pc:inkChg chg="add del mod">
          <ac:chgData name="Tim Cook" userId="d1c7cfb340f2c7ab" providerId="LiveId" clId="{FF1D23CF-84F6-4484-89E6-A1AEA6E9E1BB}" dt="2023-03-15T02:19:36.110" v="227"/>
          <ac:inkMkLst>
            <pc:docMk/>
            <pc:sldMk cId="631047642" sldId="439"/>
            <ac:inkMk id="71" creationId="{A255F26A-5EE5-1D60-5E95-A27BD0FE85E2}"/>
          </ac:inkMkLst>
        </pc:inkChg>
        <pc:inkChg chg="add del mod">
          <ac:chgData name="Tim Cook" userId="d1c7cfb340f2c7ab" providerId="LiveId" clId="{FF1D23CF-84F6-4484-89E6-A1AEA6E9E1BB}" dt="2023-03-15T02:19:32.300" v="219"/>
          <ac:inkMkLst>
            <pc:docMk/>
            <pc:sldMk cId="631047642" sldId="439"/>
            <ac:inkMk id="72" creationId="{C5AF42A1-982F-49C0-BC7A-68BF754BF95D}"/>
          </ac:inkMkLst>
        </pc:inkChg>
        <pc:inkChg chg="add del mod">
          <ac:chgData name="Tim Cook" userId="d1c7cfb340f2c7ab" providerId="LiveId" clId="{FF1D23CF-84F6-4484-89E6-A1AEA6E9E1BB}" dt="2023-03-15T02:19:32.974" v="223"/>
          <ac:inkMkLst>
            <pc:docMk/>
            <pc:sldMk cId="631047642" sldId="439"/>
            <ac:inkMk id="73" creationId="{FAC9A06C-3875-CA57-AB86-E99FE202F0D0}"/>
          </ac:inkMkLst>
        </pc:inkChg>
        <pc:inkChg chg="add del mod">
          <ac:chgData name="Tim Cook" userId="d1c7cfb340f2c7ab" providerId="LiveId" clId="{FF1D23CF-84F6-4484-89E6-A1AEA6E9E1BB}" dt="2023-03-15T02:19:32.300" v="217"/>
          <ac:inkMkLst>
            <pc:docMk/>
            <pc:sldMk cId="631047642" sldId="439"/>
            <ac:inkMk id="74" creationId="{54992497-F698-6138-FC51-CFD8380CF292}"/>
          </ac:inkMkLst>
        </pc:inkChg>
        <pc:inkChg chg="add del mod">
          <ac:chgData name="Tim Cook" userId="d1c7cfb340f2c7ab" providerId="LiveId" clId="{FF1D23CF-84F6-4484-89E6-A1AEA6E9E1BB}" dt="2023-03-15T02:19:32.300" v="222"/>
          <ac:inkMkLst>
            <pc:docMk/>
            <pc:sldMk cId="631047642" sldId="439"/>
            <ac:inkMk id="75" creationId="{A5EA2D1A-B6E0-9FEA-E455-E1A6F1118B75}"/>
          </ac:inkMkLst>
        </pc:inkChg>
        <pc:inkChg chg="add del mod">
          <ac:chgData name="Tim Cook" userId="d1c7cfb340f2c7ab" providerId="LiveId" clId="{FF1D23CF-84F6-4484-89E6-A1AEA6E9E1BB}" dt="2023-03-15T02:19:32.300" v="221"/>
          <ac:inkMkLst>
            <pc:docMk/>
            <pc:sldMk cId="631047642" sldId="439"/>
            <ac:inkMk id="76" creationId="{A0F9E3EA-966D-5933-503B-D80E6318FF9A}"/>
          </ac:inkMkLst>
        </pc:inkChg>
        <pc:inkChg chg="add del mod">
          <ac:chgData name="Tim Cook" userId="d1c7cfb340f2c7ab" providerId="LiveId" clId="{FF1D23CF-84F6-4484-89E6-A1AEA6E9E1BB}" dt="2023-03-15T02:19:33.617" v="226"/>
          <ac:inkMkLst>
            <pc:docMk/>
            <pc:sldMk cId="631047642" sldId="439"/>
            <ac:inkMk id="78" creationId="{207C9A80-0A5E-F555-619E-24311EC3129A}"/>
          </ac:inkMkLst>
        </pc:inkChg>
        <pc:inkChg chg="add del mod">
          <ac:chgData name="Tim Cook" userId="d1c7cfb340f2c7ab" providerId="LiveId" clId="{FF1D23CF-84F6-4484-89E6-A1AEA6E9E1BB}" dt="2023-03-15T02:19:32.974" v="224"/>
          <ac:inkMkLst>
            <pc:docMk/>
            <pc:sldMk cId="631047642" sldId="439"/>
            <ac:inkMk id="79" creationId="{7ECFA7B4-5CF8-6D7D-4578-BCA05A50C469}"/>
          </ac:inkMkLst>
        </pc:inkChg>
        <pc:inkChg chg="add del mod">
          <ac:chgData name="Tim Cook" userId="d1c7cfb340f2c7ab" providerId="LiveId" clId="{FF1D23CF-84F6-4484-89E6-A1AEA6E9E1BB}" dt="2023-03-15T02:19:44.608" v="239"/>
          <ac:inkMkLst>
            <pc:docMk/>
            <pc:sldMk cId="631047642" sldId="439"/>
            <ac:inkMk id="81" creationId="{9DDDD03A-473D-6B5E-8BB8-4F6A9D76214D}"/>
          </ac:inkMkLst>
        </pc:inkChg>
        <pc:inkChg chg="add del mod">
          <ac:chgData name="Tim Cook" userId="d1c7cfb340f2c7ab" providerId="LiveId" clId="{FF1D23CF-84F6-4484-89E6-A1AEA6E9E1BB}" dt="2023-03-15T02:19:40.534" v="232"/>
          <ac:inkMkLst>
            <pc:docMk/>
            <pc:sldMk cId="631047642" sldId="439"/>
            <ac:inkMk id="82" creationId="{BDD33700-28BF-A68A-AB89-32C9A6E01C19}"/>
          </ac:inkMkLst>
        </pc:inkChg>
        <pc:inkChg chg="add del mod">
          <ac:chgData name="Tim Cook" userId="d1c7cfb340f2c7ab" providerId="LiveId" clId="{FF1D23CF-84F6-4484-89E6-A1AEA6E9E1BB}" dt="2023-03-15T02:19:40.534" v="233"/>
          <ac:inkMkLst>
            <pc:docMk/>
            <pc:sldMk cId="631047642" sldId="439"/>
            <ac:inkMk id="83" creationId="{552ED476-4CD4-FB75-1ED6-286459C3D080}"/>
          </ac:inkMkLst>
        </pc:inkChg>
        <pc:inkChg chg="add del">
          <ac:chgData name="Tim Cook" userId="d1c7cfb340f2c7ab" providerId="LiveId" clId="{FF1D23CF-84F6-4484-89E6-A1AEA6E9E1BB}" dt="2023-03-15T02:19:44.608" v="240"/>
          <ac:inkMkLst>
            <pc:docMk/>
            <pc:sldMk cId="631047642" sldId="439"/>
            <ac:inkMk id="85" creationId="{7ADC55AE-7E9B-A767-E9BA-D875FDBF864C}"/>
          </ac:inkMkLst>
        </pc:inkChg>
        <pc:inkChg chg="add del">
          <ac:chgData name="Tim Cook" userId="d1c7cfb340f2c7ab" providerId="LiveId" clId="{FF1D23CF-84F6-4484-89E6-A1AEA6E9E1BB}" dt="2023-03-15T02:19:44.608" v="238"/>
          <ac:inkMkLst>
            <pc:docMk/>
            <pc:sldMk cId="631047642" sldId="439"/>
            <ac:inkMk id="86" creationId="{C12D3AD7-C26B-9ACF-D34E-8353D18D2075}"/>
          </ac:inkMkLst>
        </pc:inkChg>
        <pc:inkChg chg="add del">
          <ac:chgData name="Tim Cook" userId="d1c7cfb340f2c7ab" providerId="LiveId" clId="{FF1D23CF-84F6-4484-89E6-A1AEA6E9E1BB}" dt="2023-03-15T02:19:44.608" v="237"/>
          <ac:inkMkLst>
            <pc:docMk/>
            <pc:sldMk cId="631047642" sldId="439"/>
            <ac:inkMk id="87" creationId="{66D0A60A-F51A-54AC-AC86-C4742C41B81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8" creationId="{5BB29AC2-5817-3652-010A-3DFC9A4C8B9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89" creationId="{C90A41EA-DF4F-85E5-777B-349E053BDB7A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0" creationId="{C7156F13-F6A0-1DD2-4B6B-35A449F33FDB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1" creationId="{656C4AED-45B5-6EC7-7973-8CAC57FE16D7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2" creationId="{5C5CAB1E-62C7-9A52-A6ED-FC326D8C1792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3" creationId="{89175824-C692-9439-7C45-A3648337492E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4" creationId="{BB1B2C95-7207-3E7F-A66F-263FCC9F17A1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5" creationId="{6FC08487-B4A9-30AB-E713-A52F86DBB2C0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6" creationId="{77A2AB70-B2DA-06CF-7290-C4038B6EBD4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7" creationId="{2E8FE8BE-4C76-E11D-C043-75862172630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8" creationId="{B91F31B3-A6BE-EC4A-892E-755258FF07DD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99" creationId="{432F3077-8753-029A-18F4-75F0BEB90E95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0" creationId="{FAF7B5AD-C03C-0024-DECA-4660CF9E794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1" creationId="{D1E75F1D-0FD6-6098-71EB-22C8AE100DD9}"/>
          </ac:inkMkLst>
        </pc:inkChg>
        <pc:inkChg chg="add mod">
          <ac:chgData name="Tim Cook" userId="d1c7cfb340f2c7ab" providerId="LiveId" clId="{FF1D23CF-84F6-4484-89E6-A1AEA6E9E1BB}" dt="2023-03-15T02:19:53.193" v="257"/>
          <ac:inkMkLst>
            <pc:docMk/>
            <pc:sldMk cId="631047642" sldId="439"/>
            <ac:inkMk id="103" creationId="{E4F185A6-6813-A314-FF9C-0F5F7BDE6C8F}"/>
          </ac:inkMkLst>
        </pc:inkChg>
        <pc:inkChg chg="add">
          <ac:chgData name="Tim Cook" userId="d1c7cfb340f2c7ab" providerId="LiveId" clId="{FF1D23CF-84F6-4484-89E6-A1AEA6E9E1BB}" dt="2023-03-15T02:19:56.214" v="258" actId="9405"/>
          <ac:inkMkLst>
            <pc:docMk/>
            <pc:sldMk cId="631047642" sldId="439"/>
            <ac:inkMk id="105" creationId="{86C5A9B8-EFB4-F9D4-487F-D0177B27CE05}"/>
          </ac:inkMkLst>
        </pc:inkChg>
      </pc:sldChg>
      <pc:sldChg chg="addSp delSp modSp mod">
        <pc:chgData name="Tim Cook" userId="d1c7cfb340f2c7ab" providerId="LiveId" clId="{FF1D23CF-84F6-4484-89E6-A1AEA6E9E1BB}" dt="2023-03-15T02:51:16.065" v="1321"/>
        <pc:sldMkLst>
          <pc:docMk/>
          <pc:sldMk cId="4072922357" sldId="440"/>
        </pc:sldMkLst>
        <pc:grpChg chg="del mod">
          <ac:chgData name="Tim Cook" userId="d1c7cfb340f2c7ab" providerId="LiveId" clId="{FF1D23CF-84F6-4484-89E6-A1AEA6E9E1BB}" dt="2023-03-15T02:20:25.535" v="266"/>
          <ac:grpSpMkLst>
            <pc:docMk/>
            <pc:sldMk cId="4072922357" sldId="440"/>
            <ac:grpSpMk id="7" creationId="{C31BE4D1-8B0C-E9B0-ADD1-95958ECA2F70}"/>
          </ac:grpSpMkLst>
        </pc:grpChg>
        <pc:grpChg chg="mod">
          <ac:chgData name="Tim Cook" userId="d1c7cfb340f2c7ab" providerId="LiveId" clId="{FF1D23CF-84F6-4484-89E6-A1AEA6E9E1BB}" dt="2023-03-15T02:51:16.065" v="1321"/>
          <ac:grpSpMkLst>
            <pc:docMk/>
            <pc:sldMk cId="4072922357" sldId="440"/>
            <ac:grpSpMk id="9" creationId="{FD8BB141-865E-7123-2F53-06A36595C38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0" creationId="{772A012E-7EDD-122F-2309-D45E5F7AFAAA}"/>
          </ac:grpSpMkLst>
        </pc:grpChg>
        <pc:grpChg chg="del mod">
          <ac:chgData name="Tim Cook" userId="d1c7cfb340f2c7ab" providerId="LiveId" clId="{FF1D23CF-84F6-4484-89E6-A1AEA6E9E1BB}" dt="2023-03-15T02:20:46.915" v="295"/>
          <ac:grpSpMkLst>
            <pc:docMk/>
            <pc:sldMk cId="4072922357" sldId="440"/>
            <ac:grpSpMk id="26" creationId="{F0A05191-5D1D-7B01-F202-04F5A51835D4}"/>
          </ac:grpSpMkLst>
        </pc:grpChg>
        <pc:grpChg chg="mod">
          <ac:chgData name="Tim Cook" userId="d1c7cfb340f2c7ab" providerId="LiveId" clId="{FF1D23CF-84F6-4484-89E6-A1AEA6E9E1BB}" dt="2023-03-15T02:22:17.880" v="334"/>
          <ac:grpSpMkLst>
            <pc:docMk/>
            <pc:sldMk cId="4072922357" sldId="440"/>
            <ac:grpSpMk id="27" creationId="{888AF25A-26EA-CC19-4711-4D5631DCAEC6}"/>
          </ac:grpSpMkLst>
        </pc:grpChg>
        <pc:grpChg chg="del mod">
          <ac:chgData name="Tim Cook" userId="d1c7cfb340f2c7ab" providerId="LiveId" clId="{FF1D23CF-84F6-4484-89E6-A1AEA6E9E1BB}" dt="2023-03-15T02:21:00.032" v="304"/>
          <ac:grpSpMkLst>
            <pc:docMk/>
            <pc:sldMk cId="4072922357" sldId="440"/>
            <ac:grpSpMk id="31" creationId="{F91D318F-8906-4048-2BFD-8A5DABA28E45}"/>
          </ac:grpSpMkLst>
        </pc:grpChg>
        <pc:grpChg chg="del mod">
          <ac:chgData name="Tim Cook" userId="d1c7cfb340f2c7ab" providerId="LiveId" clId="{FF1D23CF-84F6-4484-89E6-A1AEA6E9E1BB}" dt="2023-03-15T02:21:02.902" v="311"/>
          <ac:grpSpMkLst>
            <pc:docMk/>
            <pc:sldMk cId="4072922357" sldId="440"/>
            <ac:grpSpMk id="34" creationId="{E00644C9-5647-CAE8-F5C9-48A7968BC8E6}"/>
          </ac:grpSpMkLst>
        </pc:grpChg>
        <pc:grpChg chg="del 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1" creationId="{390AB8B0-4E60-BF33-8B34-B9D8087083FD}"/>
          </ac:grpSpMkLst>
        </pc:grpChg>
        <pc:grpChg chg="mod">
          <ac:chgData name="Tim Cook" userId="d1c7cfb340f2c7ab" providerId="LiveId" clId="{FF1D23CF-84F6-4484-89E6-A1AEA6E9E1BB}" dt="2023-03-15T02:21:05.205" v="315"/>
          <ac:grpSpMkLst>
            <pc:docMk/>
            <pc:sldMk cId="4072922357" sldId="440"/>
            <ac:grpSpMk id="45" creationId="{8BEACC7F-A2C3-9239-10AA-A0A1240B35FC}"/>
          </ac:grpSpMkLst>
        </pc:grpChg>
        <pc:grpChg chg="del 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0" creationId="{31F57424-DD94-E9A3-A1EF-E7C9B350A6C3}"/>
          </ac:grpSpMkLst>
        </pc:grpChg>
        <pc:grpChg chg="mod">
          <ac:chgData name="Tim Cook" userId="d1c7cfb340f2c7ab" providerId="LiveId" clId="{FF1D23CF-84F6-4484-89E6-A1AEA6E9E1BB}" dt="2023-03-15T02:21:12.841" v="323"/>
          <ac:grpSpMkLst>
            <pc:docMk/>
            <pc:sldMk cId="4072922357" sldId="440"/>
            <ac:grpSpMk id="52" creationId="{860277F1-8238-8D6E-8CFB-2B9713A690E3}"/>
          </ac:grpSpMkLst>
        </pc:grpChg>
        <pc:grpChg chg="mod">
          <ac:chgData name="Tim Cook" userId="d1c7cfb340f2c7ab" providerId="LiveId" clId="{FF1D23CF-84F6-4484-89E6-A1AEA6E9E1BB}" dt="2023-03-15T02:21:19.281" v="331"/>
          <ac:grpSpMkLst>
            <pc:docMk/>
            <pc:sldMk cId="4072922357" sldId="440"/>
            <ac:grpSpMk id="60" creationId="{EC289957-36BB-5071-740E-36B9B95237E4}"/>
          </ac:grpSpMkLst>
        </pc:grpChg>
        <pc:grpChg chg="del mod">
          <ac:chgData name="Tim Cook" userId="d1c7cfb340f2c7ab" providerId="LiveId" clId="{FF1D23CF-84F6-4484-89E6-A1AEA6E9E1BB}" dt="2023-03-15T02:22:20.202" v="340"/>
          <ac:grpSpMkLst>
            <pc:docMk/>
            <pc:sldMk cId="4072922357" sldId="440"/>
            <ac:grpSpMk id="61" creationId="{47DB6387-B9CA-A7C7-1751-816D8EE635CD}"/>
          </ac:grpSpMkLst>
        </pc:grpChg>
        <pc:grpChg chg="del mod">
          <ac:chgData name="Tim Cook" userId="d1c7cfb340f2c7ab" providerId="LiveId" clId="{FF1D23CF-84F6-4484-89E6-A1AEA6E9E1BB}" dt="2023-03-15T02:51:00.702" v="1311"/>
          <ac:grpSpMkLst>
            <pc:docMk/>
            <pc:sldMk cId="4072922357" sldId="440"/>
            <ac:grpSpMk id="68" creationId="{44D91AB1-13A9-A769-FBCC-39B7E1DF0CFB}"/>
          </ac:grpSpMkLst>
        </pc:grpChg>
        <pc:grpChg chg="del mod">
          <ac:chgData name="Tim Cook" userId="d1c7cfb340f2c7ab" providerId="LiveId" clId="{FF1D23CF-84F6-4484-89E6-A1AEA6E9E1BB}" dt="2023-03-15T02:22:30.648" v="353"/>
          <ac:grpSpMkLst>
            <pc:docMk/>
            <pc:sldMk cId="4072922357" sldId="440"/>
            <ac:grpSpMk id="69" creationId="{04CA26B0-2AB6-3A8D-8A39-80734F2171AC}"/>
          </ac:grpSpMkLst>
        </pc:grpChg>
        <pc:grpChg chg="mod">
          <ac:chgData name="Tim Cook" userId="d1c7cfb340f2c7ab" providerId="LiveId" clId="{FF1D23CF-84F6-4484-89E6-A1AEA6E9E1BB}" dt="2023-03-15T02:22:27.339" v="351"/>
          <ac:grpSpMkLst>
            <pc:docMk/>
            <pc:sldMk cId="4072922357" sldId="440"/>
            <ac:grpSpMk id="73" creationId="{D8D59E7D-8D71-AAA4-7A0E-7A055ED2A10A}"/>
          </ac:grpSpMkLst>
        </pc:grpChg>
        <pc:grpChg chg="mod">
          <ac:chgData name="Tim Cook" userId="d1c7cfb340f2c7ab" providerId="LiveId" clId="{FF1D23CF-84F6-4484-89E6-A1AEA6E9E1BB}" dt="2023-03-15T02:22:33.757" v="358"/>
          <ac:grpSpMkLst>
            <pc:docMk/>
            <pc:sldMk cId="4072922357" sldId="440"/>
            <ac:grpSpMk id="77" creationId="{0214A064-5AEF-7AEE-1769-6F85BD17AB56}"/>
          </ac:grpSpMkLst>
        </pc:grpChg>
        <pc:grpChg chg="del mod">
          <ac:chgData name="Tim Cook" userId="d1c7cfb340f2c7ab" providerId="LiveId" clId="{FF1D23CF-84F6-4484-89E6-A1AEA6E9E1BB}" dt="2023-03-15T02:25:19.746" v="559"/>
          <ac:grpSpMkLst>
            <pc:docMk/>
            <pc:sldMk cId="4072922357" sldId="440"/>
            <ac:grpSpMk id="86" creationId="{1C9B4386-545F-865C-475D-2D06432C740C}"/>
          </ac:grpSpMkLst>
        </pc:grpChg>
        <pc:grpChg chg="del mod">
          <ac:chgData name="Tim Cook" userId="d1c7cfb340f2c7ab" providerId="LiveId" clId="{FF1D23CF-84F6-4484-89E6-A1AEA6E9E1BB}" dt="2023-03-15T02:23:00.902" v="375"/>
          <ac:grpSpMkLst>
            <pc:docMk/>
            <pc:sldMk cId="4072922357" sldId="440"/>
            <ac:grpSpMk id="89" creationId="{EEAF51D4-BBC2-8BB6-8166-948915AD5B6F}"/>
          </ac:grpSpMkLst>
        </pc:grpChg>
        <pc:grpChg chg="mod">
          <ac:chgData name="Tim Cook" userId="d1c7cfb340f2c7ab" providerId="LiveId" clId="{FF1D23CF-84F6-4484-89E6-A1AEA6E9E1BB}" dt="2023-03-15T02:23:05.770" v="380"/>
          <ac:grpSpMkLst>
            <pc:docMk/>
            <pc:sldMk cId="4072922357" sldId="440"/>
            <ac:grpSpMk id="93" creationId="{30C56A4B-F25B-BEC3-FFA6-09379000E6A5}"/>
          </ac:grpSpMkLst>
        </pc:grpChg>
        <pc:grpChg chg="del mod">
          <ac:chgData name="Tim Cook" userId="d1c7cfb340f2c7ab" providerId="LiveId" clId="{FF1D23CF-84F6-4484-89E6-A1AEA6E9E1BB}" dt="2023-03-15T02:23:16.283" v="394"/>
          <ac:grpSpMkLst>
            <pc:docMk/>
            <pc:sldMk cId="4072922357" sldId="440"/>
            <ac:grpSpMk id="100" creationId="{649CA9A9-1EBA-F0DF-34C7-BCD8E52C8200}"/>
          </ac:grpSpMkLst>
        </pc:grpChg>
        <pc:grpChg chg="mod">
          <ac:chgData name="Tim Cook" userId="d1c7cfb340f2c7ab" providerId="LiveId" clId="{FF1D23CF-84F6-4484-89E6-A1AEA6E9E1BB}" dt="2023-03-15T02:23:10.859" v="387"/>
          <ac:grpSpMkLst>
            <pc:docMk/>
            <pc:sldMk cId="4072922357" sldId="440"/>
            <ac:grpSpMk id="101" creationId="{3517384A-9EF4-2978-BC16-D481A5654A67}"/>
          </ac:grpSpMkLst>
        </pc:grpChg>
        <pc:grpChg chg="del mod">
          <ac:chgData name="Tim Cook" userId="d1c7cfb340f2c7ab" providerId="LiveId" clId="{FF1D23CF-84F6-4484-89E6-A1AEA6E9E1BB}" dt="2023-03-15T02:23:22.934" v="405"/>
          <ac:grpSpMkLst>
            <pc:docMk/>
            <pc:sldMk cId="4072922357" sldId="440"/>
            <ac:grpSpMk id="107" creationId="{3914D71D-7D52-9C7B-4474-9D83C27471EE}"/>
          </ac:grpSpMkLst>
        </pc:grpChg>
        <pc:grpChg chg="del mod">
          <ac:chgData name="Tim Cook" userId="d1c7cfb340f2c7ab" providerId="LiveId" clId="{FF1D23CF-84F6-4484-89E6-A1AEA6E9E1BB}" dt="2023-03-15T02:23:26.746" v="418"/>
          <ac:grpSpMkLst>
            <pc:docMk/>
            <pc:sldMk cId="4072922357" sldId="440"/>
            <ac:grpSpMk id="116" creationId="{A2E6CBB3-2586-0A85-CE01-02E578613874}"/>
          </ac:grpSpMkLst>
        </pc:grpChg>
        <pc:grpChg chg="del 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29" creationId="{B7BEDFF1-A7AD-5608-B97B-A54FC10A3513}"/>
          </ac:grpSpMkLst>
        </pc:grpChg>
        <pc:grpChg chg="mod">
          <ac:chgData name="Tim Cook" userId="d1c7cfb340f2c7ab" providerId="LiveId" clId="{FF1D23CF-84F6-4484-89E6-A1AEA6E9E1BB}" dt="2023-03-15T02:23:35.274" v="435"/>
          <ac:grpSpMkLst>
            <pc:docMk/>
            <pc:sldMk cId="4072922357" sldId="440"/>
            <ac:grpSpMk id="132" creationId="{23A02823-B716-0722-203C-9A80F216336F}"/>
          </ac:grpSpMkLst>
        </pc:grpChg>
        <pc:grpChg chg="del mod">
          <ac:chgData name="Tim Cook" userId="d1c7cfb340f2c7ab" providerId="LiveId" clId="{FF1D23CF-84F6-4484-89E6-A1AEA6E9E1BB}" dt="2023-03-15T02:23:44.552" v="445"/>
          <ac:grpSpMkLst>
            <pc:docMk/>
            <pc:sldMk cId="4072922357" sldId="440"/>
            <ac:grpSpMk id="139" creationId="{CF655D8D-1103-54D4-7668-13AD86A8BE19}"/>
          </ac:grpSpMkLst>
        </pc:grpChg>
        <pc:grpChg chg="del mod">
          <ac:chgData name="Tim Cook" userId="d1c7cfb340f2c7ab" providerId="LiveId" clId="{FF1D23CF-84F6-4484-89E6-A1AEA6E9E1BB}" dt="2023-03-15T02:23:50.764" v="454"/>
          <ac:grpSpMkLst>
            <pc:docMk/>
            <pc:sldMk cId="4072922357" sldId="440"/>
            <ac:grpSpMk id="144" creationId="{F3827FE4-764F-DBEC-EB5E-18BABAABE740}"/>
          </ac:grpSpMkLst>
        </pc:grpChg>
        <pc:grpChg chg="mod">
          <ac:chgData name="Tim Cook" userId="d1c7cfb340f2c7ab" providerId="LiveId" clId="{FF1D23CF-84F6-4484-89E6-A1AEA6E9E1BB}" dt="2023-03-15T02:23:53.818" v="458"/>
          <ac:grpSpMkLst>
            <pc:docMk/>
            <pc:sldMk cId="4072922357" sldId="440"/>
            <ac:grpSpMk id="148" creationId="{EA7FD824-BC2E-11BD-FF38-3F26B7A799D2}"/>
          </ac:grpSpMkLst>
        </pc:grpChg>
        <pc:grpChg chg="del 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3" creationId="{B6936D8C-F76F-20F0-482E-74E7BEEBE966}"/>
          </ac:grpSpMkLst>
        </pc:grpChg>
        <pc:grpChg chg="del mod">
          <ac:chgData name="Tim Cook" userId="d1c7cfb340f2c7ab" providerId="LiveId" clId="{FF1D23CF-84F6-4484-89E6-A1AEA6E9E1BB}" dt="2023-03-15T02:24:18.632" v="493"/>
          <ac:grpSpMkLst>
            <pc:docMk/>
            <pc:sldMk cId="4072922357" sldId="440"/>
            <ac:grpSpMk id="158" creationId="{52980C59-FA33-4A7E-0C75-9BBB21B5222A}"/>
          </ac:grpSpMkLst>
        </pc:grpChg>
        <pc:grpChg chg="mod">
          <ac:chgData name="Tim Cook" userId="d1c7cfb340f2c7ab" providerId="LiveId" clId="{FF1D23CF-84F6-4484-89E6-A1AEA6E9E1BB}" dt="2023-03-15T02:24:00.177" v="470"/>
          <ac:grpSpMkLst>
            <pc:docMk/>
            <pc:sldMk cId="4072922357" sldId="440"/>
            <ac:grpSpMk id="159" creationId="{44496CB2-0D2C-8E40-391B-8C8C96140C0F}"/>
          </ac:grpSpMkLst>
        </pc:grpChg>
        <pc:grpChg chg="mod">
          <ac:chgData name="Tim Cook" userId="d1c7cfb340f2c7ab" providerId="LiveId" clId="{FF1D23CF-84F6-4484-89E6-A1AEA6E9E1BB}" dt="2023-03-15T02:24:05.518" v="485"/>
          <ac:grpSpMkLst>
            <pc:docMk/>
            <pc:sldMk cId="4072922357" sldId="440"/>
            <ac:grpSpMk id="169" creationId="{60204064-DF65-16DB-415A-E1F0B6B0CB4F}"/>
          </ac:grpSpMkLst>
        </pc:grpChg>
        <pc:grpChg chg="mod">
          <ac:chgData name="Tim Cook" userId="d1c7cfb340f2c7ab" providerId="LiveId" clId="{FF1D23CF-84F6-4484-89E6-A1AEA6E9E1BB}" dt="2023-03-15T02:24:08.777" v="491"/>
          <ac:grpSpMkLst>
            <pc:docMk/>
            <pc:sldMk cId="4072922357" sldId="440"/>
            <ac:grpSpMk id="175" creationId="{2EEC3CD0-517D-2D1B-513B-558039DEB18E}"/>
          </ac:grpSpMkLst>
        </pc:grpChg>
        <pc:grpChg chg="mod">
          <ac:chgData name="Tim Cook" userId="d1c7cfb340f2c7ab" providerId="LiveId" clId="{FF1D23CF-84F6-4484-89E6-A1AEA6E9E1BB}" dt="2023-03-15T02:24:20.835" v="497"/>
          <ac:grpSpMkLst>
            <pc:docMk/>
            <pc:sldMk cId="4072922357" sldId="440"/>
            <ac:grpSpMk id="178" creationId="{CACCD857-BA5B-ED59-FB90-45CFB70AED18}"/>
          </ac:grpSpMkLst>
        </pc:grpChg>
        <pc:grpChg chg="mod">
          <ac:chgData name="Tim Cook" userId="d1c7cfb340f2c7ab" providerId="LiveId" clId="{FF1D23CF-84F6-4484-89E6-A1AEA6E9E1BB}" dt="2023-03-15T02:25:22.667" v="563"/>
          <ac:grpSpMkLst>
            <pc:docMk/>
            <pc:sldMk cId="4072922357" sldId="440"/>
            <ac:grpSpMk id="182" creationId="{436AE6D4-3388-21A3-6286-930644E8E7A3}"/>
          </ac:grpSpMkLst>
        </pc:grpChg>
        <pc:inkChg chg="add del mod">
          <ac:chgData name="Tim Cook" userId="d1c7cfb340f2c7ab" providerId="LiveId" clId="{FF1D23CF-84F6-4484-89E6-A1AEA6E9E1BB}" dt="2023-03-15T02:20:25.535" v="265"/>
          <ac:inkMkLst>
            <pc:docMk/>
            <pc:sldMk cId="4072922357" sldId="440"/>
            <ac:inkMk id="3" creationId="{E2BAC835-7A1F-8173-9449-D7490546A9C1}"/>
          </ac:inkMkLst>
        </pc:inkChg>
        <pc:inkChg chg="add del">
          <ac:chgData name="Tim Cook" userId="d1c7cfb340f2c7ab" providerId="LiveId" clId="{FF1D23CF-84F6-4484-89E6-A1AEA6E9E1BB}" dt="2023-03-15T02:51:05.821" v="1314"/>
          <ac:inkMkLst>
            <pc:docMk/>
            <pc:sldMk cId="4072922357" sldId="440"/>
            <ac:inkMk id="3" creationId="{F4E687C3-8105-DB07-EAC4-35BA56AB536F}"/>
          </ac:inkMkLst>
        </pc:inkChg>
        <pc:inkChg chg="add del mod">
          <ac:chgData name="Tim Cook" userId="d1c7cfb340f2c7ab" providerId="LiveId" clId="{FF1D23CF-84F6-4484-89E6-A1AEA6E9E1BB}" dt="2023-03-15T02:20:25.535" v="264"/>
          <ac:inkMkLst>
            <pc:docMk/>
            <pc:sldMk cId="4072922357" sldId="440"/>
            <ac:inkMk id="4" creationId="{0C925D10-EA72-2966-93AE-4A6FF1E2BD9A}"/>
          </ac:inkMkLst>
        </pc:inkChg>
        <pc:inkChg chg="add del">
          <ac:chgData name="Tim Cook" userId="d1c7cfb340f2c7ab" providerId="LiveId" clId="{FF1D23CF-84F6-4484-89E6-A1AEA6E9E1BB}" dt="2023-03-15T02:51:09.486" v="1316"/>
          <ac:inkMkLst>
            <pc:docMk/>
            <pc:sldMk cId="4072922357" sldId="440"/>
            <ac:inkMk id="4" creationId="{BC59F514-CB0E-FAF2-DC73-8F55BEAEE918}"/>
          </ac:inkMkLst>
        </pc:inkChg>
        <pc:inkChg chg="add">
          <ac:chgData name="Tim Cook" userId="d1c7cfb340f2c7ab" providerId="LiveId" clId="{FF1D23CF-84F6-4484-89E6-A1AEA6E9E1BB}" dt="2023-03-15T02:51:12.840" v="1317" actId="9405"/>
          <ac:inkMkLst>
            <pc:docMk/>
            <pc:sldMk cId="4072922357" sldId="440"/>
            <ac:inkMk id="5" creationId="{CC6B2934-0708-C472-F6B9-EE57276368AF}"/>
          </ac:inkMkLst>
        </pc:inkChg>
        <pc:inkChg chg="add del mod">
          <ac:chgData name="Tim Cook" userId="d1c7cfb340f2c7ab" providerId="LiveId" clId="{FF1D23CF-84F6-4484-89E6-A1AEA6E9E1BB}" dt="2023-03-15T02:20:25.535" v="267"/>
          <ac:inkMkLst>
            <pc:docMk/>
            <pc:sldMk cId="4072922357" sldId="440"/>
            <ac:inkMk id="5" creationId="{FC911038-9D48-C368-1CC2-0A66EE505423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6" creationId="{4114FFB5-C5C6-57A3-CA05-63C482B5B648}"/>
          </ac:inkMkLst>
        </pc:inkChg>
        <pc:inkChg chg="add del mod">
          <ac:chgData name="Tim Cook" userId="d1c7cfb340f2c7ab" providerId="LiveId" clId="{FF1D23CF-84F6-4484-89E6-A1AEA6E9E1BB}" dt="2023-03-15T02:20:25.535" v="266"/>
          <ac:inkMkLst>
            <pc:docMk/>
            <pc:sldMk cId="4072922357" sldId="440"/>
            <ac:inkMk id="6" creationId="{66318569-9D63-CE4A-E0AD-A528E533B91C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7" creationId="{3269D741-37A0-E783-E3F2-8CB7A1E4D497}"/>
          </ac:inkMkLst>
        </pc:inkChg>
        <pc:inkChg chg="add mod">
          <ac:chgData name="Tim Cook" userId="d1c7cfb340f2c7ab" providerId="LiveId" clId="{FF1D23CF-84F6-4484-89E6-A1AEA6E9E1BB}" dt="2023-03-15T02:51:16.065" v="1321"/>
          <ac:inkMkLst>
            <pc:docMk/>
            <pc:sldMk cId="4072922357" sldId="440"/>
            <ac:inkMk id="8" creationId="{2EAA0955-7EFA-2A8D-F197-3A0608A9B556}"/>
          </ac:inkMkLst>
        </pc:inkChg>
        <pc:inkChg chg="add del">
          <ac:chgData name="Tim Cook" userId="d1c7cfb340f2c7ab" providerId="LiveId" clId="{FF1D23CF-84F6-4484-89E6-A1AEA6E9E1BB}" dt="2023-03-15T02:20:36.620" v="283"/>
          <ac:inkMkLst>
            <pc:docMk/>
            <pc:sldMk cId="4072922357" sldId="440"/>
            <ac:inkMk id="8" creationId="{4F5432B2-FA9D-3109-95B2-47B5E83E70E9}"/>
          </ac:inkMkLst>
        </pc:inkChg>
        <pc:inkChg chg="add del">
          <ac:chgData name="Tim Cook" userId="d1c7cfb340f2c7ab" providerId="LiveId" clId="{FF1D23CF-84F6-4484-89E6-A1AEA6E9E1BB}" dt="2023-03-15T02:20:33.596" v="281"/>
          <ac:inkMkLst>
            <pc:docMk/>
            <pc:sldMk cId="4072922357" sldId="440"/>
            <ac:inkMk id="9" creationId="{82CF31DE-A23F-1256-126A-AD46EF52C7C9}"/>
          </ac:inkMkLst>
        </pc:inkChg>
        <pc:inkChg chg="add del">
          <ac:chgData name="Tim Cook" userId="d1c7cfb340f2c7ab" providerId="LiveId" clId="{FF1D23CF-84F6-4484-89E6-A1AEA6E9E1BB}" dt="2023-03-15T02:20:33.596" v="279"/>
          <ac:inkMkLst>
            <pc:docMk/>
            <pc:sldMk cId="4072922357" sldId="440"/>
            <ac:inkMk id="10" creationId="{7F0B8056-70E0-6274-4FCC-F1C50C3BD2AA}"/>
          </ac:inkMkLst>
        </pc:inkChg>
        <pc:inkChg chg="add del">
          <ac:chgData name="Tim Cook" userId="d1c7cfb340f2c7ab" providerId="LiveId" clId="{FF1D23CF-84F6-4484-89E6-A1AEA6E9E1BB}" dt="2023-03-15T02:20:33.596" v="282"/>
          <ac:inkMkLst>
            <pc:docMk/>
            <pc:sldMk cId="4072922357" sldId="440"/>
            <ac:inkMk id="11" creationId="{8DECB0F6-844E-D2B8-A3B9-D87B60EA567B}"/>
          </ac:inkMkLst>
        </pc:inkChg>
        <pc:inkChg chg="add del">
          <ac:chgData name="Tim Cook" userId="d1c7cfb340f2c7ab" providerId="LiveId" clId="{FF1D23CF-84F6-4484-89E6-A1AEA6E9E1BB}" dt="2023-03-15T02:20:33.596" v="277"/>
          <ac:inkMkLst>
            <pc:docMk/>
            <pc:sldMk cId="4072922357" sldId="440"/>
            <ac:inkMk id="12" creationId="{41866F7E-610F-FD75-1975-75FF144B457A}"/>
          </ac:inkMkLst>
        </pc:inkChg>
        <pc:inkChg chg="add del">
          <ac:chgData name="Tim Cook" userId="d1c7cfb340f2c7ab" providerId="LiveId" clId="{FF1D23CF-84F6-4484-89E6-A1AEA6E9E1BB}" dt="2023-03-15T02:20:33.596" v="278"/>
          <ac:inkMkLst>
            <pc:docMk/>
            <pc:sldMk cId="4072922357" sldId="440"/>
            <ac:inkMk id="13" creationId="{F8A3CCC2-ED61-B9B9-0E27-E398245D3ACF}"/>
          </ac:inkMkLst>
        </pc:inkChg>
        <pc:inkChg chg="add del">
          <ac:chgData name="Tim Cook" userId="d1c7cfb340f2c7ab" providerId="LiveId" clId="{FF1D23CF-84F6-4484-89E6-A1AEA6E9E1BB}" dt="2023-03-15T02:20:33.596" v="276"/>
          <ac:inkMkLst>
            <pc:docMk/>
            <pc:sldMk cId="4072922357" sldId="440"/>
            <ac:inkMk id="14" creationId="{08CC3235-B724-5B44-608C-DB42F755CE72}"/>
          </ac:inkMkLst>
        </pc:inkChg>
        <pc:inkChg chg="add del">
          <ac:chgData name="Tim Cook" userId="d1c7cfb340f2c7ab" providerId="LiveId" clId="{FF1D23CF-84F6-4484-89E6-A1AEA6E9E1BB}" dt="2023-03-15T02:20:33.596" v="280"/>
          <ac:inkMkLst>
            <pc:docMk/>
            <pc:sldMk cId="4072922357" sldId="440"/>
            <ac:inkMk id="15" creationId="{04862930-2BED-D071-B860-82BCB5304847}"/>
          </ac:inkMkLst>
        </pc:inkChg>
        <pc:inkChg chg="add del">
          <ac:chgData name="Tim Cook" userId="d1c7cfb340f2c7ab" providerId="LiveId" clId="{FF1D23CF-84F6-4484-89E6-A1AEA6E9E1BB}" dt="2023-03-15T02:20:39.614" v="285"/>
          <ac:inkMkLst>
            <pc:docMk/>
            <pc:sldMk cId="4072922357" sldId="440"/>
            <ac:inkMk id="16" creationId="{82453BFC-E134-B6B3-E664-4FA50C380068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7" creationId="{FB0F39F9-CCE2-CEFC-05CD-31D7770A3F9F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8" creationId="{5BC285C2-3429-D43A-A7A6-7087652A6134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19" creationId="{4521A9A0-38E3-91F4-D223-49EBE1CDCF75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1" creationId="{B23F6C55-D910-8A6A-2EB7-30AA4DD71F3A}"/>
          </ac:inkMkLst>
        </pc:inkChg>
        <pc:inkChg chg="add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2" creationId="{2E69E0DE-0963-5B0B-6860-6F3206C0B610}"/>
          </ac:inkMkLst>
        </pc:inkChg>
        <pc:inkChg chg="add del mod">
          <ac:chgData name="Tim Cook" userId="d1c7cfb340f2c7ab" providerId="LiveId" clId="{FF1D23CF-84F6-4484-89E6-A1AEA6E9E1BB}" dt="2023-03-15T02:22:17.615" v="333"/>
          <ac:inkMkLst>
            <pc:docMk/>
            <pc:sldMk cId="4072922357" sldId="440"/>
            <ac:inkMk id="23" creationId="{E8DB6FA7-DE7D-352B-46CD-2C8708F70A84}"/>
          </ac:inkMkLst>
        </pc:inkChg>
        <pc:inkChg chg="add del mod">
          <ac:chgData name="Tim Cook" userId="d1c7cfb340f2c7ab" providerId="LiveId" clId="{FF1D23CF-84F6-4484-89E6-A1AEA6E9E1BB}" dt="2023-03-15T02:22:17.880" v="334"/>
          <ac:inkMkLst>
            <pc:docMk/>
            <pc:sldMk cId="4072922357" sldId="440"/>
            <ac:inkMk id="24" creationId="{A6A83BAF-46A9-8218-64C0-A139456B303C}"/>
          </ac:inkMkLst>
        </pc:inkChg>
        <pc:inkChg chg="add del mod">
          <ac:chgData name="Tim Cook" userId="d1c7cfb340f2c7ab" providerId="LiveId" clId="{FF1D23CF-84F6-4484-89E6-A1AEA6E9E1BB}" dt="2023-03-15T02:22:17.615" v="332"/>
          <ac:inkMkLst>
            <pc:docMk/>
            <pc:sldMk cId="4072922357" sldId="440"/>
            <ac:inkMk id="25" creationId="{6B2A46B1-466C-79CD-0EE4-32B31AB49825}"/>
          </ac:inkMkLst>
        </pc:inkChg>
        <pc:inkChg chg="add del">
          <ac:chgData name="Tim Cook" userId="d1c7cfb340f2c7ab" providerId="LiveId" clId="{FF1D23CF-84F6-4484-89E6-A1AEA6E9E1BB}" dt="2023-03-15T02:20:50.194" v="297"/>
          <ac:inkMkLst>
            <pc:docMk/>
            <pc:sldMk cId="4072922357" sldId="440"/>
            <ac:inkMk id="28" creationId="{9D5B6B66-6AF5-58F8-DA96-936008FC922A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29" creationId="{402595BF-B744-5B52-AD13-56DBF3DEBC7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0" creationId="{D6449177-2018-C723-2AF4-A137EAC27DD1}"/>
          </ac:inkMkLst>
        </pc:inkChg>
        <pc:inkChg chg="add del">
          <ac:chgData name="Tim Cook" userId="d1c7cfb340f2c7ab" providerId="LiveId" clId="{FF1D23CF-84F6-4484-89E6-A1AEA6E9E1BB}" dt="2023-03-15T02:20:57.780" v="302"/>
          <ac:inkMkLst>
            <pc:docMk/>
            <pc:sldMk cId="4072922357" sldId="440"/>
            <ac:inkMk id="32" creationId="{1A057D70-C818-CF45-ED6B-8E68FAAC2DFE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3" creationId="{C1350D72-2F1C-5C24-FA89-68EA38DCC07B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5" creationId="{F3B0A4F1-262F-CFEC-AD20-E09581D565F7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36" creationId="{18FE06CD-5A9A-F2B7-BECC-C0A3B7804C2D}"/>
          </ac:inkMkLst>
        </pc:inkChg>
        <pc:inkChg chg="add">
          <ac:chgData name="Tim Cook" userId="d1c7cfb340f2c7ab" providerId="LiveId" clId="{FF1D23CF-84F6-4484-89E6-A1AEA6E9E1BB}" dt="2023-03-15T02:21:01.133" v="307" actId="9405"/>
          <ac:inkMkLst>
            <pc:docMk/>
            <pc:sldMk cId="4072922357" sldId="440"/>
            <ac:inkMk id="37" creationId="{8E0626E3-5958-89DC-87AA-D6FFE535B8FD}"/>
          </ac:inkMkLst>
        </pc:inkChg>
        <pc:inkChg chg="add del mod">
          <ac:chgData name="Tim Cook" userId="d1c7cfb340f2c7ab" providerId="LiveId" clId="{FF1D23CF-84F6-4484-89E6-A1AEA6E9E1BB}" dt="2023-03-15T02:22:18.672" v="335"/>
          <ac:inkMkLst>
            <pc:docMk/>
            <pc:sldMk cId="4072922357" sldId="440"/>
            <ac:inkMk id="38" creationId="{8489A29F-8EAC-4AB8-D13B-61875DEBEA78}"/>
          </ac:inkMkLst>
        </pc:inkChg>
        <pc:inkChg chg="add del mod">
          <ac:chgData name="Tim Cook" userId="d1c7cfb340f2c7ab" providerId="LiveId" clId="{FF1D23CF-84F6-4484-89E6-A1AEA6E9E1BB}" dt="2023-03-15T02:22:18.873" v="337"/>
          <ac:inkMkLst>
            <pc:docMk/>
            <pc:sldMk cId="4072922357" sldId="440"/>
            <ac:inkMk id="39" creationId="{A6B0C139-828D-EA38-106D-31D3C624F7AC}"/>
          </ac:inkMkLst>
        </pc:inkChg>
        <pc:inkChg chg="add del mod">
          <ac:chgData name="Tim Cook" userId="d1c7cfb340f2c7ab" providerId="LiveId" clId="{FF1D23CF-84F6-4484-89E6-A1AEA6E9E1BB}" dt="2023-03-15T02:22:18.672" v="336"/>
          <ac:inkMkLst>
            <pc:docMk/>
            <pc:sldMk cId="4072922357" sldId="440"/>
            <ac:inkMk id="40" creationId="{4A3B6ACC-44CB-FE72-8A7C-470007DD584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2" creationId="{48EAD027-C4FE-6D95-FBD0-F75101BCE36C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3" creationId="{656D92C5-6DFD-AC14-CEA3-EBF4D8EA0308}"/>
          </ac:inkMkLst>
        </pc:inkChg>
        <pc:inkChg chg="add mod">
          <ac:chgData name="Tim Cook" userId="d1c7cfb340f2c7ab" providerId="LiveId" clId="{FF1D23CF-84F6-4484-89E6-A1AEA6E9E1BB}" dt="2023-03-15T02:21:05.205" v="315"/>
          <ac:inkMkLst>
            <pc:docMk/>
            <pc:sldMk cId="4072922357" sldId="440"/>
            <ac:inkMk id="44" creationId="{10A6CC95-FCB1-08E7-4F3B-DE92B9E1074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6" creationId="{7A63F3ED-2D1E-C277-DA64-33BD2DE515E4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7" creationId="{62460AEF-E9FA-50C0-7B40-22D66484854B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48" creationId="{0F0CEC53-EEA3-56C7-664E-8B03019330C4}"/>
          </ac:inkMkLst>
        </pc:inkChg>
        <pc:inkChg chg="add del mod">
          <ac:chgData name="Tim Cook" userId="d1c7cfb340f2c7ab" providerId="LiveId" clId="{FF1D23CF-84F6-4484-89E6-A1AEA6E9E1BB}" dt="2023-03-15T02:21:10.663" v="321"/>
          <ac:inkMkLst>
            <pc:docMk/>
            <pc:sldMk cId="4072922357" sldId="440"/>
            <ac:inkMk id="49" creationId="{D6C144D2-48FD-54AD-3328-6418FBEB5679}"/>
          </ac:inkMkLst>
        </pc:inkChg>
        <pc:inkChg chg="add mod">
          <ac:chgData name="Tim Cook" userId="d1c7cfb340f2c7ab" providerId="LiveId" clId="{FF1D23CF-84F6-4484-89E6-A1AEA6E9E1BB}" dt="2023-03-15T02:21:12.841" v="323"/>
          <ac:inkMkLst>
            <pc:docMk/>
            <pc:sldMk cId="4072922357" sldId="440"/>
            <ac:inkMk id="51" creationId="{8A9CE472-449C-E5C7-1452-525433B68A97}"/>
          </ac:inkMkLst>
        </pc:inkChg>
        <pc:inkChg chg="add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3" creationId="{BAFB4760-ED70-41C9-993E-DF7F3339B87D}"/>
          </ac:inkMkLst>
        </pc:inkChg>
        <pc:inkChg chg="add del mod">
          <ac:chgData name="Tim Cook" userId="d1c7cfb340f2c7ab" providerId="LiveId" clId="{FF1D23CF-84F6-4484-89E6-A1AEA6E9E1BB}" dt="2023-03-15T02:22:20.202" v="340"/>
          <ac:inkMkLst>
            <pc:docMk/>
            <pc:sldMk cId="4072922357" sldId="440"/>
            <ac:inkMk id="54" creationId="{E9AA2226-DBC3-F397-FF59-ACE661EEE7D8}"/>
          </ac:inkMkLst>
        </pc:inkChg>
        <pc:inkChg chg="add del mod">
          <ac:chgData name="Tim Cook" userId="d1c7cfb340f2c7ab" providerId="LiveId" clId="{FF1D23CF-84F6-4484-89E6-A1AEA6E9E1BB}" dt="2023-03-15T02:22:19.641" v="338"/>
          <ac:inkMkLst>
            <pc:docMk/>
            <pc:sldMk cId="4072922357" sldId="440"/>
            <ac:inkMk id="55" creationId="{A0FB6473-E00F-BA08-4F31-2E69B7E2CF1C}"/>
          </ac:inkMkLst>
        </pc:inkChg>
        <pc:inkChg chg="add del mod">
          <ac:chgData name="Tim Cook" userId="d1c7cfb340f2c7ab" providerId="LiveId" clId="{FF1D23CF-84F6-4484-89E6-A1AEA6E9E1BB}" dt="2023-03-15T02:22:19.641" v="339"/>
          <ac:inkMkLst>
            <pc:docMk/>
            <pc:sldMk cId="4072922357" sldId="440"/>
            <ac:inkMk id="56" creationId="{23F08DA1-F7E7-03B3-9897-D21862A6C2B7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7" creationId="{D84D068F-3ADD-F2A5-8C09-1DAF8B381110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8" creationId="{D9453068-ABE6-4804-0A31-C1638ABE4C51}"/>
          </ac:inkMkLst>
        </pc:inkChg>
        <pc:inkChg chg="add mod">
          <ac:chgData name="Tim Cook" userId="d1c7cfb340f2c7ab" providerId="LiveId" clId="{FF1D23CF-84F6-4484-89E6-A1AEA6E9E1BB}" dt="2023-03-15T02:21:19.281" v="331"/>
          <ac:inkMkLst>
            <pc:docMk/>
            <pc:sldMk cId="4072922357" sldId="440"/>
            <ac:inkMk id="59" creationId="{B6652F01-852E-2851-8690-6A1673794E62}"/>
          </ac:inkMkLst>
        </pc:inkChg>
        <pc:inkChg chg="add del mod">
          <ac:chgData name="Tim Cook" userId="d1c7cfb340f2c7ab" providerId="LiveId" clId="{FF1D23CF-84F6-4484-89E6-A1AEA6E9E1BB}" dt="2023-03-15T02:22:30.648" v="354"/>
          <ac:inkMkLst>
            <pc:docMk/>
            <pc:sldMk cId="4072922357" sldId="440"/>
            <ac:inkMk id="62" creationId="{599D8F1E-B7F9-C667-1FC5-5CC990EF6105}"/>
          </ac:inkMkLst>
        </pc:inkChg>
        <pc:inkChg chg="add del mod">
          <ac:chgData name="Tim Cook" userId="d1c7cfb340f2c7ab" providerId="LiveId" clId="{FF1D23CF-84F6-4484-89E6-A1AEA6E9E1BB}" dt="2023-03-15T02:22:29.397" v="352"/>
          <ac:inkMkLst>
            <pc:docMk/>
            <pc:sldMk cId="4072922357" sldId="440"/>
            <ac:inkMk id="63" creationId="{37E43069-402E-4009-598A-EDAE94BC131A}"/>
          </ac:inkMkLst>
        </pc:inkChg>
        <pc:inkChg chg="add del mod">
          <ac:chgData name="Tim Cook" userId="d1c7cfb340f2c7ab" providerId="LiveId" clId="{FF1D23CF-84F6-4484-89E6-A1AEA6E9E1BB}" dt="2023-03-15T02:22:30.648" v="353"/>
          <ac:inkMkLst>
            <pc:docMk/>
            <pc:sldMk cId="4072922357" sldId="440"/>
            <ac:inkMk id="64" creationId="{8C2122CD-7FE0-4DDF-63B9-D20AA2D5558B}"/>
          </ac:inkMkLst>
        </pc:inkChg>
        <pc:inkChg chg="add del mod">
          <ac:chgData name="Tim Cook" userId="d1c7cfb340f2c7ab" providerId="LiveId" clId="{FF1D23CF-84F6-4484-89E6-A1AEA6E9E1BB}" dt="2023-03-15T02:51:00.702" v="1311"/>
          <ac:inkMkLst>
            <pc:docMk/>
            <pc:sldMk cId="4072922357" sldId="440"/>
            <ac:inkMk id="65" creationId="{E066F54A-4D84-C9C7-C9A3-D7F81E7DC9CB}"/>
          </ac:inkMkLst>
        </pc:inkChg>
        <pc:inkChg chg="add del mod">
          <ac:chgData name="Tim Cook" userId="d1c7cfb340f2c7ab" providerId="LiveId" clId="{FF1D23CF-84F6-4484-89E6-A1AEA6E9E1BB}" dt="2023-03-15T02:51:00.702" v="1310"/>
          <ac:inkMkLst>
            <pc:docMk/>
            <pc:sldMk cId="4072922357" sldId="440"/>
            <ac:inkMk id="66" creationId="{8FE19CFA-BCFE-F48E-1411-EA192710EE37}"/>
          </ac:inkMkLst>
        </pc:inkChg>
        <pc:inkChg chg="add del mod">
          <ac:chgData name="Tim Cook" userId="d1c7cfb340f2c7ab" providerId="LiveId" clId="{FF1D23CF-84F6-4484-89E6-A1AEA6E9E1BB}" dt="2023-03-15T02:51:00.702" v="1312"/>
          <ac:inkMkLst>
            <pc:docMk/>
            <pc:sldMk cId="4072922357" sldId="440"/>
            <ac:inkMk id="67" creationId="{6BECBE26-4371-69DE-EB38-DC36E774B56E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0" creationId="{D0D062D8-4E77-133C-9D81-758B5B319E1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1" creationId="{74C2157D-7FB5-967D-B6E0-056DDEDCD646}"/>
          </ac:inkMkLst>
        </pc:inkChg>
        <pc:inkChg chg="add mod">
          <ac:chgData name="Tim Cook" userId="d1c7cfb340f2c7ab" providerId="LiveId" clId="{FF1D23CF-84F6-4484-89E6-A1AEA6E9E1BB}" dt="2023-03-15T02:22:27.339" v="351"/>
          <ac:inkMkLst>
            <pc:docMk/>
            <pc:sldMk cId="4072922357" sldId="440"/>
            <ac:inkMk id="72" creationId="{A9956514-1999-64BA-2C5F-B94991B2FD1F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4" creationId="{F6751000-014B-28C1-A72E-A85B12E2A8D6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5" creationId="{1AC4E804-A3C8-E3B9-BD29-77BBF37B5219}"/>
          </ac:inkMkLst>
        </pc:inkChg>
        <pc:inkChg chg="add mod">
          <ac:chgData name="Tim Cook" userId="d1c7cfb340f2c7ab" providerId="LiveId" clId="{FF1D23CF-84F6-4484-89E6-A1AEA6E9E1BB}" dt="2023-03-15T02:22:33.757" v="358"/>
          <ac:inkMkLst>
            <pc:docMk/>
            <pc:sldMk cId="4072922357" sldId="440"/>
            <ac:inkMk id="76" creationId="{DC657460-B2C8-19BF-0B28-C7FA62E415AC}"/>
          </ac:inkMkLst>
        </pc:inkChg>
        <pc:inkChg chg="add del">
          <ac:chgData name="Tim Cook" userId="d1c7cfb340f2c7ab" providerId="LiveId" clId="{FF1D23CF-84F6-4484-89E6-A1AEA6E9E1BB}" dt="2023-03-15T02:22:48.533" v="360"/>
          <ac:inkMkLst>
            <pc:docMk/>
            <pc:sldMk cId="4072922357" sldId="440"/>
            <ac:inkMk id="78" creationId="{794E062C-B815-8586-4BBA-3AAF730DBAF5}"/>
          </ac:inkMkLst>
        </pc:inkChg>
        <pc:inkChg chg="add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79" creationId="{B7C6995B-D36B-560D-077D-38A0C3C1ACFE}"/>
          </ac:inkMkLst>
        </pc:inkChg>
        <pc:inkChg chg="add del mod">
          <ac:chgData name="Tim Cook" userId="d1c7cfb340f2c7ab" providerId="LiveId" clId="{FF1D23CF-84F6-4484-89E6-A1AEA6E9E1BB}" dt="2023-03-15T02:25:19.746" v="559"/>
          <ac:inkMkLst>
            <pc:docMk/>
            <pc:sldMk cId="4072922357" sldId="440"/>
            <ac:inkMk id="80" creationId="{13EBEAE2-2C18-3340-821E-FF275F3769B8}"/>
          </ac:inkMkLst>
        </pc:inkChg>
        <pc:inkChg chg="add del mod">
          <ac:chgData name="Tim Cook" userId="d1c7cfb340f2c7ab" providerId="LiveId" clId="{FF1D23CF-84F6-4484-89E6-A1AEA6E9E1BB}" dt="2023-03-15T02:25:18.358" v="557"/>
          <ac:inkMkLst>
            <pc:docMk/>
            <pc:sldMk cId="4072922357" sldId="440"/>
            <ac:inkMk id="81" creationId="{29399D9F-B47D-65E5-7BFE-B7BE8ED32A9F}"/>
          </ac:inkMkLst>
        </pc:inkChg>
        <pc:inkChg chg="add del mod">
          <ac:chgData name="Tim Cook" userId="d1c7cfb340f2c7ab" providerId="LiveId" clId="{FF1D23CF-84F6-4484-89E6-A1AEA6E9E1BB}" dt="2023-03-15T02:25:18.358" v="558"/>
          <ac:inkMkLst>
            <pc:docMk/>
            <pc:sldMk cId="4072922357" sldId="440"/>
            <ac:inkMk id="82" creationId="{B2978B34-040E-968B-DDBC-DD3BC64F9951}"/>
          </ac:inkMkLst>
        </pc:inkChg>
        <pc:inkChg chg="add del">
          <ac:chgData name="Tim Cook" userId="d1c7cfb340f2c7ab" providerId="LiveId" clId="{FF1D23CF-84F6-4484-89E6-A1AEA6E9E1BB}" dt="2023-03-15T02:22:57.677" v="369"/>
          <ac:inkMkLst>
            <pc:docMk/>
            <pc:sldMk cId="4072922357" sldId="440"/>
            <ac:inkMk id="83" creationId="{C35FE500-FF94-F301-589C-067C2F072931}"/>
          </ac:inkMkLst>
        </pc:inkChg>
        <pc:inkChg chg="add del">
          <ac:chgData name="Tim Cook" userId="d1c7cfb340f2c7ab" providerId="LiveId" clId="{FF1D23CF-84F6-4484-89E6-A1AEA6E9E1BB}" dt="2023-03-15T02:22:57.677" v="370"/>
          <ac:inkMkLst>
            <pc:docMk/>
            <pc:sldMk cId="4072922357" sldId="440"/>
            <ac:inkMk id="84" creationId="{4CAD89D9-5969-A69A-0CE9-176A12FAE020}"/>
          </ac:inkMkLst>
        </pc:inkChg>
        <pc:inkChg chg="add del">
          <ac:chgData name="Tim Cook" userId="d1c7cfb340f2c7ab" providerId="LiveId" clId="{FF1D23CF-84F6-4484-89E6-A1AEA6E9E1BB}" dt="2023-03-15T02:22:57.677" v="368"/>
          <ac:inkMkLst>
            <pc:docMk/>
            <pc:sldMk cId="4072922357" sldId="440"/>
            <ac:inkMk id="85" creationId="{7555773E-2CE2-92D3-17D6-15796CF50E46}"/>
          </ac:inkMkLst>
        </pc:inkChg>
        <pc:inkChg chg="add del mod">
          <ac:chgData name="Tim Cook" userId="d1c7cfb340f2c7ab" providerId="LiveId" clId="{FF1D23CF-84F6-4484-89E6-A1AEA6E9E1BB}" dt="2023-03-15T02:23:00.902" v="376"/>
          <ac:inkMkLst>
            <pc:docMk/>
            <pc:sldMk cId="4072922357" sldId="440"/>
            <ac:inkMk id="87" creationId="{2200BD34-7E21-3309-759E-35E18E9CDE11}"/>
          </ac:inkMkLst>
        </pc:inkChg>
        <pc:inkChg chg="add del mod">
          <ac:chgData name="Tim Cook" userId="d1c7cfb340f2c7ab" providerId="LiveId" clId="{FF1D23CF-84F6-4484-89E6-A1AEA6E9E1BB}" dt="2023-03-15T02:23:00.902" v="375"/>
          <ac:inkMkLst>
            <pc:docMk/>
            <pc:sldMk cId="4072922357" sldId="440"/>
            <ac:inkMk id="88" creationId="{64761694-93B4-C600-FB52-D0D6BDC32F69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0" creationId="{AFF593C1-FF45-B282-E3D0-34D8282C5BFF}"/>
          </ac:inkMkLst>
        </pc:inkChg>
        <pc:inkChg chg="add mod">
          <ac:chgData name="Tim Cook" userId="d1c7cfb340f2c7ab" providerId="LiveId" clId="{FF1D23CF-84F6-4484-89E6-A1AEA6E9E1BB}" dt="2023-03-15T02:23:05.770" v="380"/>
          <ac:inkMkLst>
            <pc:docMk/>
            <pc:sldMk cId="4072922357" sldId="440"/>
            <ac:inkMk id="91" creationId="{B76BA4B8-0A76-5DFB-FD47-36C8EE67E496}"/>
          </ac:inkMkLst>
        </pc:inkChg>
        <pc:inkChg chg="add">
          <ac:chgData name="Tim Cook" userId="d1c7cfb340f2c7ab" providerId="LiveId" clId="{FF1D23CF-84F6-4484-89E6-A1AEA6E9E1BB}" dt="2023-03-15T02:23:04.854" v="379" actId="9405"/>
          <ac:inkMkLst>
            <pc:docMk/>
            <pc:sldMk cId="4072922357" sldId="440"/>
            <ac:inkMk id="92" creationId="{2D6F78B8-B8FB-7AF2-D0CF-3DF42D82196F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4" creationId="{6878A12A-42E2-2D2E-6D7D-3DE0AEB0C783}"/>
          </ac:inkMkLst>
        </pc:inkChg>
        <pc:inkChg chg="add mod">
          <ac:chgData name="Tim Cook" userId="d1c7cfb340f2c7ab" providerId="LiveId" clId="{FF1D23CF-84F6-4484-89E6-A1AEA6E9E1BB}" dt="2023-03-15T02:23:10.859" v="387"/>
          <ac:inkMkLst>
            <pc:docMk/>
            <pc:sldMk cId="4072922357" sldId="440"/>
            <ac:inkMk id="95" creationId="{671DB446-60A9-EF65-F364-32419A6FD761}"/>
          </ac:inkMkLst>
        </pc:inkChg>
        <pc:inkChg chg="add del mod">
          <ac:chgData name="Tim Cook" userId="d1c7cfb340f2c7ab" providerId="LiveId" clId="{FF1D23CF-84F6-4484-89E6-A1AEA6E9E1BB}" dt="2023-03-15T02:23:25.027" v="406"/>
          <ac:inkMkLst>
            <pc:docMk/>
            <pc:sldMk cId="4072922357" sldId="440"/>
            <ac:inkMk id="96" creationId="{4EA48651-C137-E712-2422-9E930731F592}"/>
          </ac:inkMkLst>
        </pc:inkChg>
        <pc:inkChg chg="add del mod">
          <ac:chgData name="Tim Cook" userId="d1c7cfb340f2c7ab" providerId="LiveId" clId="{FF1D23CF-84F6-4484-89E6-A1AEA6E9E1BB}" dt="2023-03-15T02:23:26.746" v="413"/>
          <ac:inkMkLst>
            <pc:docMk/>
            <pc:sldMk cId="4072922357" sldId="440"/>
            <ac:inkMk id="97" creationId="{676D705D-037D-C552-C422-F022A6DCFA58}"/>
          </ac:inkMkLst>
        </pc:inkChg>
        <pc:inkChg chg="add del mod">
          <ac:chgData name="Tim Cook" userId="d1c7cfb340f2c7ab" providerId="LiveId" clId="{FF1D23CF-84F6-4484-89E6-A1AEA6E9E1BB}" dt="2023-03-15T02:23:26.746" v="417"/>
          <ac:inkMkLst>
            <pc:docMk/>
            <pc:sldMk cId="4072922357" sldId="440"/>
            <ac:inkMk id="98" creationId="{864F5EEA-4A37-FED5-B4DA-3A10308523D6}"/>
          </ac:inkMkLst>
        </pc:inkChg>
        <pc:inkChg chg="add del mod">
          <ac:chgData name="Tim Cook" userId="d1c7cfb340f2c7ab" providerId="LiveId" clId="{FF1D23CF-84F6-4484-89E6-A1AEA6E9E1BB}" dt="2023-03-15T02:23:12.252" v="388"/>
          <ac:inkMkLst>
            <pc:docMk/>
            <pc:sldMk cId="4072922357" sldId="440"/>
            <ac:inkMk id="99" creationId="{FBB36DFF-984C-67E2-32A6-513FE3F322C4}"/>
          </ac:inkMkLst>
        </pc:inkChg>
        <pc:inkChg chg="add del mod">
          <ac:chgData name="Tim Cook" userId="d1c7cfb340f2c7ab" providerId="LiveId" clId="{FF1D23CF-84F6-4484-89E6-A1AEA6E9E1BB}" dt="2023-03-15T02:23:26.746" v="419"/>
          <ac:inkMkLst>
            <pc:docMk/>
            <pc:sldMk cId="4072922357" sldId="440"/>
            <ac:inkMk id="102" creationId="{4E0D027A-0C63-AD00-B63A-71FCC0B6748B}"/>
          </ac:inkMkLst>
        </pc:inkChg>
        <pc:inkChg chg="add del mod">
          <ac:chgData name="Tim Cook" userId="d1c7cfb340f2c7ab" providerId="LiveId" clId="{FF1D23CF-84F6-4484-89E6-A1AEA6E9E1BB}" dt="2023-03-15T02:23:26.746" v="409"/>
          <ac:inkMkLst>
            <pc:docMk/>
            <pc:sldMk cId="4072922357" sldId="440"/>
            <ac:inkMk id="103" creationId="{04C9CABE-2886-1F78-027F-DC8055661001}"/>
          </ac:inkMkLst>
        </pc:inkChg>
        <pc:inkChg chg="add del mod">
          <ac:chgData name="Tim Cook" userId="d1c7cfb340f2c7ab" providerId="LiveId" clId="{FF1D23CF-84F6-4484-89E6-A1AEA6E9E1BB}" dt="2023-03-15T02:23:26.746" v="408"/>
          <ac:inkMkLst>
            <pc:docMk/>
            <pc:sldMk cId="4072922357" sldId="440"/>
            <ac:inkMk id="104" creationId="{5AB95DA7-089A-F494-5C27-17D213BD286C}"/>
          </ac:inkMkLst>
        </pc:inkChg>
        <pc:inkChg chg="add del mod">
          <ac:chgData name="Tim Cook" userId="d1c7cfb340f2c7ab" providerId="LiveId" clId="{FF1D23CF-84F6-4484-89E6-A1AEA6E9E1BB}" dt="2023-03-15T02:23:17.293" v="395"/>
          <ac:inkMkLst>
            <pc:docMk/>
            <pc:sldMk cId="4072922357" sldId="440"/>
            <ac:inkMk id="105" creationId="{7B28C9C5-109C-3AD9-4BE8-C1C7730DE714}"/>
          </ac:inkMkLst>
        </pc:inkChg>
        <pc:inkChg chg="add del mod">
          <ac:chgData name="Tim Cook" userId="d1c7cfb340f2c7ab" providerId="LiveId" clId="{FF1D23CF-84F6-4484-89E6-A1AEA6E9E1BB}" dt="2023-03-15T02:23:17.293" v="396"/>
          <ac:inkMkLst>
            <pc:docMk/>
            <pc:sldMk cId="4072922357" sldId="440"/>
            <ac:inkMk id="106" creationId="{71174826-732E-92FC-AE26-8FE27F037E12}"/>
          </ac:inkMkLst>
        </pc:inkChg>
        <pc:inkChg chg="add del mod">
          <ac:chgData name="Tim Cook" userId="d1c7cfb340f2c7ab" providerId="LiveId" clId="{FF1D23CF-84F6-4484-89E6-A1AEA6E9E1BB}" dt="2023-03-15T02:23:26.746" v="412"/>
          <ac:inkMkLst>
            <pc:docMk/>
            <pc:sldMk cId="4072922357" sldId="440"/>
            <ac:inkMk id="108" creationId="{E506CB26-4F69-38AE-BB7E-F589A7EB93C8}"/>
          </ac:inkMkLst>
        </pc:inkChg>
        <pc:inkChg chg="add del mod">
          <ac:chgData name="Tim Cook" userId="d1c7cfb340f2c7ab" providerId="LiveId" clId="{FF1D23CF-84F6-4484-89E6-A1AEA6E9E1BB}" dt="2023-03-15T02:23:26.746" v="416"/>
          <ac:inkMkLst>
            <pc:docMk/>
            <pc:sldMk cId="4072922357" sldId="440"/>
            <ac:inkMk id="109" creationId="{905A92AF-1F01-1691-D9CA-D8C1AD8748E3}"/>
          </ac:inkMkLst>
        </pc:inkChg>
        <pc:inkChg chg="add del mod">
          <ac:chgData name="Tim Cook" userId="d1c7cfb340f2c7ab" providerId="LiveId" clId="{FF1D23CF-84F6-4484-89E6-A1AEA6E9E1BB}" dt="2023-03-15T02:23:26.746" v="411"/>
          <ac:inkMkLst>
            <pc:docMk/>
            <pc:sldMk cId="4072922357" sldId="440"/>
            <ac:inkMk id="110" creationId="{A79477E9-4DA1-B34A-A837-22A1C12DBC34}"/>
          </ac:inkMkLst>
        </pc:inkChg>
        <pc:inkChg chg="add del mod">
          <ac:chgData name="Tim Cook" userId="d1c7cfb340f2c7ab" providerId="LiveId" clId="{FF1D23CF-84F6-4484-89E6-A1AEA6E9E1BB}" dt="2023-03-15T02:23:26.746" v="410"/>
          <ac:inkMkLst>
            <pc:docMk/>
            <pc:sldMk cId="4072922357" sldId="440"/>
            <ac:inkMk id="111" creationId="{B19F7540-54B0-E721-5DB4-C28A1F1F42DD}"/>
          </ac:inkMkLst>
        </pc:inkChg>
        <pc:inkChg chg="add del mod">
          <ac:chgData name="Tim Cook" userId="d1c7cfb340f2c7ab" providerId="LiveId" clId="{FF1D23CF-84F6-4484-89E6-A1AEA6E9E1BB}" dt="2023-03-15T02:23:26.746" v="418"/>
          <ac:inkMkLst>
            <pc:docMk/>
            <pc:sldMk cId="4072922357" sldId="440"/>
            <ac:inkMk id="112" creationId="{B7151799-8719-5621-07FA-C20C77826BD3}"/>
          </ac:inkMkLst>
        </pc:inkChg>
        <pc:inkChg chg="add del mod">
          <ac:chgData name="Tim Cook" userId="d1c7cfb340f2c7ab" providerId="LiveId" clId="{FF1D23CF-84F6-4484-89E6-A1AEA6E9E1BB}" dt="2023-03-15T02:23:26.746" v="407"/>
          <ac:inkMkLst>
            <pc:docMk/>
            <pc:sldMk cId="4072922357" sldId="440"/>
            <ac:inkMk id="113" creationId="{1942DFB8-A509-A36B-C79C-9619744D5C85}"/>
          </ac:inkMkLst>
        </pc:inkChg>
        <pc:inkChg chg="add del mod">
          <ac:chgData name="Tim Cook" userId="d1c7cfb340f2c7ab" providerId="LiveId" clId="{FF1D23CF-84F6-4484-89E6-A1AEA6E9E1BB}" dt="2023-03-15T02:23:26.746" v="415"/>
          <ac:inkMkLst>
            <pc:docMk/>
            <pc:sldMk cId="4072922357" sldId="440"/>
            <ac:inkMk id="114" creationId="{D356CD78-9C12-C304-1F3A-21D01691C528}"/>
          </ac:inkMkLst>
        </pc:inkChg>
        <pc:inkChg chg="add del mod">
          <ac:chgData name="Tim Cook" userId="d1c7cfb340f2c7ab" providerId="LiveId" clId="{FF1D23CF-84F6-4484-89E6-A1AEA6E9E1BB}" dt="2023-03-15T02:23:26.746" v="414"/>
          <ac:inkMkLst>
            <pc:docMk/>
            <pc:sldMk cId="4072922357" sldId="440"/>
            <ac:inkMk id="115" creationId="{CFD36F7A-FC6C-B5CE-DA4E-9A0964F8ED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7" creationId="{87BB2931-A1FC-B572-EADA-68247D7002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8" creationId="{113F9AFD-C6DF-AF5E-C74A-AE81599594BA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19" creationId="{8CC70B7D-D030-5284-608A-DF3D4E6AA32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0" creationId="{73700329-E6E9-968E-9521-3DD5FEB26D6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1" creationId="{F96FD8AA-87F2-7E97-1B8A-169A42BB5F8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2" creationId="{38C1D4D3-EB64-3914-7D51-3D3D42BE5A83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3" creationId="{331ACC71-233C-3DA4-A1CE-18FB787E20F0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4" creationId="{6B476FEC-973E-6443-A450-7ACF20D200E5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5" creationId="{1811F602-CE75-7C5D-22B0-83B1DCB32816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6" creationId="{F356A5F9-1C5E-6886-58E8-0445CFFA117D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7" creationId="{A6F16C05-74F5-7F37-5357-D05339139E42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28" creationId="{E849BD22-0C70-02F2-E4F8-263A28086981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0" creationId="{1131DC67-AFE3-E4CF-21CF-A73682C02407}"/>
          </ac:inkMkLst>
        </pc:inkChg>
        <pc:inkChg chg="add mod">
          <ac:chgData name="Tim Cook" userId="d1c7cfb340f2c7ab" providerId="LiveId" clId="{FF1D23CF-84F6-4484-89E6-A1AEA6E9E1BB}" dt="2023-03-15T02:23:35.274" v="435"/>
          <ac:inkMkLst>
            <pc:docMk/>
            <pc:sldMk cId="4072922357" sldId="440"/>
            <ac:inkMk id="131" creationId="{83816A12-76E2-95D6-5280-8EF7D7B43768}"/>
          </ac:inkMkLst>
        </pc:inkChg>
        <pc:inkChg chg="add">
          <ac:chgData name="Tim Cook" userId="d1c7cfb340f2c7ab" providerId="LiveId" clId="{FF1D23CF-84F6-4484-89E6-A1AEA6E9E1BB}" dt="2023-03-15T02:23:37.957" v="436" actId="9405"/>
          <ac:inkMkLst>
            <pc:docMk/>
            <pc:sldMk cId="4072922357" sldId="440"/>
            <ac:inkMk id="133" creationId="{6D04F9D4-D3D9-0DEC-EE45-963EBC47ABFA}"/>
          </ac:inkMkLst>
        </pc:inkChg>
        <pc:inkChg chg="add">
          <ac:chgData name="Tim Cook" userId="d1c7cfb340f2c7ab" providerId="LiveId" clId="{FF1D23CF-84F6-4484-89E6-A1AEA6E9E1BB}" dt="2023-03-15T02:23:38.860" v="437" actId="9405"/>
          <ac:inkMkLst>
            <pc:docMk/>
            <pc:sldMk cId="4072922357" sldId="440"/>
            <ac:inkMk id="134" creationId="{7CFCCB5F-30AD-108E-CB35-13C9760D9AE5}"/>
          </ac:inkMkLst>
        </pc:inkChg>
        <pc:inkChg chg="add del mod">
          <ac:chgData name="Tim Cook" userId="d1c7cfb340f2c7ab" providerId="LiveId" clId="{FF1D23CF-84F6-4484-89E6-A1AEA6E9E1BB}" dt="2023-03-15T02:23:44.552" v="444"/>
          <ac:inkMkLst>
            <pc:docMk/>
            <pc:sldMk cId="4072922357" sldId="440"/>
            <ac:inkMk id="135" creationId="{C6012280-3C7A-79C3-ED30-BE3BDAEFE238}"/>
          </ac:inkMkLst>
        </pc:inkChg>
        <pc:inkChg chg="add del mod">
          <ac:chgData name="Tim Cook" userId="d1c7cfb340f2c7ab" providerId="LiveId" clId="{FF1D23CF-84F6-4484-89E6-A1AEA6E9E1BB}" dt="2023-03-15T02:23:44.552" v="443"/>
          <ac:inkMkLst>
            <pc:docMk/>
            <pc:sldMk cId="4072922357" sldId="440"/>
            <ac:inkMk id="136" creationId="{C5B2CB39-EBAB-DE6F-3A72-40A86021419B}"/>
          </ac:inkMkLst>
        </pc:inkChg>
        <pc:inkChg chg="add del mod">
          <ac:chgData name="Tim Cook" userId="d1c7cfb340f2c7ab" providerId="LiveId" clId="{FF1D23CF-84F6-4484-89E6-A1AEA6E9E1BB}" dt="2023-03-15T02:23:44.552" v="446"/>
          <ac:inkMkLst>
            <pc:docMk/>
            <pc:sldMk cId="4072922357" sldId="440"/>
            <ac:inkMk id="137" creationId="{1BD62C90-9AFD-689D-BA73-EB04530F274E}"/>
          </ac:inkMkLst>
        </pc:inkChg>
        <pc:inkChg chg="add del mod">
          <ac:chgData name="Tim Cook" userId="d1c7cfb340f2c7ab" providerId="LiveId" clId="{FF1D23CF-84F6-4484-89E6-A1AEA6E9E1BB}" dt="2023-03-15T02:23:44.552" v="445"/>
          <ac:inkMkLst>
            <pc:docMk/>
            <pc:sldMk cId="4072922357" sldId="440"/>
            <ac:inkMk id="138" creationId="{DBC050DD-3FAA-4C3C-29C0-CB73E1D98F90}"/>
          </ac:inkMkLst>
        </pc:inkChg>
        <pc:inkChg chg="add del">
          <ac:chgData name="Tim Cook" userId="d1c7cfb340f2c7ab" providerId="LiveId" clId="{FF1D23CF-84F6-4484-89E6-A1AEA6E9E1BB}" dt="2023-03-15T02:23:47.212" v="448"/>
          <ac:inkMkLst>
            <pc:docMk/>
            <pc:sldMk cId="4072922357" sldId="440"/>
            <ac:inkMk id="140" creationId="{0EFB43CC-0CA0-8571-7E30-F4F769FC9566}"/>
          </ac:inkMkLst>
        </pc:inkChg>
        <pc:inkChg chg="add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1" creationId="{F5F5672C-75E9-A18B-C78F-76821B477FD3}"/>
          </ac:inkMkLst>
        </pc:inkChg>
        <pc:inkChg chg="add del mod">
          <ac:chgData name="Tim Cook" userId="d1c7cfb340f2c7ab" providerId="LiveId" clId="{FF1D23CF-84F6-4484-89E6-A1AEA6E9E1BB}" dt="2023-03-15T02:23:50.764" v="453"/>
          <ac:inkMkLst>
            <pc:docMk/>
            <pc:sldMk cId="4072922357" sldId="440"/>
            <ac:inkMk id="142" creationId="{FDE08188-FA90-648B-D006-EFE358122B2E}"/>
          </ac:inkMkLst>
        </pc:inkChg>
        <pc:inkChg chg="add del mod">
          <ac:chgData name="Tim Cook" userId="d1c7cfb340f2c7ab" providerId="LiveId" clId="{FF1D23CF-84F6-4484-89E6-A1AEA6E9E1BB}" dt="2023-03-15T02:23:50.764" v="454"/>
          <ac:inkMkLst>
            <pc:docMk/>
            <pc:sldMk cId="4072922357" sldId="440"/>
            <ac:inkMk id="143" creationId="{F22B5807-38A9-6356-47D8-D63BAC5B04EE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5" creationId="{66BC797C-9504-9A97-BD4E-64391BE295A9}"/>
          </ac:inkMkLst>
        </pc:inkChg>
        <pc:inkChg chg="add mod">
          <ac:chgData name="Tim Cook" userId="d1c7cfb340f2c7ab" providerId="LiveId" clId="{FF1D23CF-84F6-4484-89E6-A1AEA6E9E1BB}" dt="2023-03-15T02:23:53.818" v="458"/>
          <ac:inkMkLst>
            <pc:docMk/>
            <pc:sldMk cId="4072922357" sldId="440"/>
            <ac:inkMk id="146" creationId="{903853BC-9027-30C6-EA79-A9C26FACE130}"/>
          </ac:inkMkLst>
        </pc:inkChg>
        <pc:inkChg chg="add">
          <ac:chgData name="Tim Cook" userId="d1c7cfb340f2c7ab" providerId="LiveId" clId="{FF1D23CF-84F6-4484-89E6-A1AEA6E9E1BB}" dt="2023-03-15T02:23:53.128" v="457" actId="9405"/>
          <ac:inkMkLst>
            <pc:docMk/>
            <pc:sldMk cId="4072922357" sldId="440"/>
            <ac:inkMk id="147" creationId="{ECAB617E-4C19-AFBB-449E-65E25DB9CFA0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49" creationId="{28775DCC-4BC2-5536-F84F-11B49403E248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0" creationId="{FD32B7F3-6A08-0D7B-1A9B-3CA4A5A62DE5}"/>
          </ac:inkMkLst>
        </pc:inkChg>
        <pc:inkChg chg="add del mod">
          <ac:chgData name="Tim Cook" userId="d1c7cfb340f2c7ab" providerId="LiveId" clId="{FF1D23CF-84F6-4484-89E6-A1AEA6E9E1BB}" dt="2023-03-15T02:23:57.092" v="465"/>
          <ac:inkMkLst>
            <pc:docMk/>
            <pc:sldMk cId="4072922357" sldId="440"/>
            <ac:inkMk id="151" creationId="{7196A877-1DB5-DF7A-1E03-606448D700FD}"/>
          </ac:inkMkLst>
        </pc:inkChg>
        <pc:inkChg chg="add del mod">
          <ac:chgData name="Tim Cook" userId="d1c7cfb340f2c7ab" providerId="LiveId" clId="{FF1D23CF-84F6-4484-89E6-A1AEA6E9E1BB}" dt="2023-03-15T02:23:57.092" v="464"/>
          <ac:inkMkLst>
            <pc:docMk/>
            <pc:sldMk cId="4072922357" sldId="440"/>
            <ac:inkMk id="152" creationId="{A5AAEB65-B3CE-2B76-64E7-EFBCD837C36B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4" creationId="{F9AB0491-0121-39C3-AD93-A3B3D251D46C}"/>
          </ac:inkMkLst>
        </pc:inkChg>
        <pc:inkChg chg="add mod">
          <ac:chgData name="Tim Cook" userId="d1c7cfb340f2c7ab" providerId="LiveId" clId="{FF1D23CF-84F6-4484-89E6-A1AEA6E9E1BB}" dt="2023-03-15T02:24:00.177" v="470"/>
          <ac:inkMkLst>
            <pc:docMk/>
            <pc:sldMk cId="4072922357" sldId="440"/>
            <ac:inkMk id="155" creationId="{4DC39DC2-CE21-9C5B-E042-1EF86A0AF845}"/>
          </ac:inkMkLst>
        </pc:inkChg>
        <pc:inkChg chg="add del mod">
          <ac:chgData name="Tim Cook" userId="d1c7cfb340f2c7ab" providerId="LiveId" clId="{FF1D23CF-84F6-4484-89E6-A1AEA6E9E1BB}" dt="2023-03-15T02:24:18.647" v="494"/>
          <ac:inkMkLst>
            <pc:docMk/>
            <pc:sldMk cId="4072922357" sldId="440"/>
            <ac:inkMk id="156" creationId="{CDB3E9BB-71D7-25DC-E3BF-155008FEF99D}"/>
          </ac:inkMkLst>
        </pc:inkChg>
        <pc:inkChg chg="add del mod">
          <ac:chgData name="Tim Cook" userId="d1c7cfb340f2c7ab" providerId="LiveId" clId="{FF1D23CF-84F6-4484-89E6-A1AEA6E9E1BB}" dt="2023-03-15T02:24:18.632" v="493"/>
          <ac:inkMkLst>
            <pc:docMk/>
            <pc:sldMk cId="4072922357" sldId="440"/>
            <ac:inkMk id="157" creationId="{764C3EFC-286F-A38E-8CD6-3A7A1EF0C7F9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0" creationId="{76694444-5AB9-2420-5043-72ED615D8671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1" creationId="{DB0BA09D-2F18-8D8D-6F0F-704D7B82AA46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2" creationId="{2F8FD6E1-0A88-F4AE-EDD9-9733C39F781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63" creationId="{E16F5B53-BD1E-D14A-46BB-37C8E5FBD4BE}"/>
          </ac:inkMkLst>
        </pc:inkChg>
        <pc:inkChg chg="add del">
          <ac:chgData name="Tim Cook" userId="d1c7cfb340f2c7ab" providerId="LiveId" clId="{FF1D23CF-84F6-4484-89E6-A1AEA6E9E1BB}" dt="2023-03-15T02:24:05.261" v="481"/>
          <ac:inkMkLst>
            <pc:docMk/>
            <pc:sldMk cId="4072922357" sldId="440"/>
            <ac:inkMk id="164" creationId="{9E4B5A2E-E267-BFD3-82E5-6A9F8E71B3BF}"/>
          </ac:inkMkLst>
        </pc:inkChg>
        <pc:inkChg chg="add del">
          <ac:chgData name="Tim Cook" userId="d1c7cfb340f2c7ab" providerId="LiveId" clId="{FF1D23CF-84F6-4484-89E6-A1AEA6E9E1BB}" dt="2023-03-15T02:24:05.261" v="484"/>
          <ac:inkMkLst>
            <pc:docMk/>
            <pc:sldMk cId="4072922357" sldId="440"/>
            <ac:inkMk id="165" creationId="{CEB1628C-3C35-370F-EE02-2A0985AD9CC7}"/>
          </ac:inkMkLst>
        </pc:inkChg>
        <pc:inkChg chg="add del">
          <ac:chgData name="Tim Cook" userId="d1c7cfb340f2c7ab" providerId="LiveId" clId="{FF1D23CF-84F6-4484-89E6-A1AEA6E9E1BB}" dt="2023-03-15T02:24:05.261" v="483"/>
          <ac:inkMkLst>
            <pc:docMk/>
            <pc:sldMk cId="4072922357" sldId="440"/>
            <ac:inkMk id="166" creationId="{117BB4AA-3BBE-EDFE-A97B-A771663347A3}"/>
          </ac:inkMkLst>
        </pc:inkChg>
        <pc:inkChg chg="add del">
          <ac:chgData name="Tim Cook" userId="d1c7cfb340f2c7ab" providerId="LiveId" clId="{FF1D23CF-84F6-4484-89E6-A1AEA6E9E1BB}" dt="2023-03-15T02:24:05.261" v="482"/>
          <ac:inkMkLst>
            <pc:docMk/>
            <pc:sldMk cId="4072922357" sldId="440"/>
            <ac:inkMk id="167" creationId="{186EACE5-5CCA-EDC5-C1D2-2A2BD46A42EF}"/>
          </ac:inkMkLst>
        </pc:inkChg>
        <pc:inkChg chg="add del">
          <ac:chgData name="Tim Cook" userId="d1c7cfb340f2c7ab" providerId="LiveId" clId="{FF1D23CF-84F6-4484-89E6-A1AEA6E9E1BB}" dt="2023-03-15T02:24:05.261" v="480"/>
          <ac:inkMkLst>
            <pc:docMk/>
            <pc:sldMk cId="4072922357" sldId="440"/>
            <ac:inkMk id="168" creationId="{6CAE36C7-0536-7517-73BF-D2A3FAB9893A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0" creationId="{1146579A-1ED7-DDDE-5763-AE64ECE2D78D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1" creationId="{9CCFF142-4269-C5BC-90DA-9DE4B5766E8C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2" creationId="{75994728-43F3-C670-D1F6-76B939802D9F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3" creationId="{8823E91D-EF8B-AADC-8243-7EDACEBC070E}"/>
          </ac:inkMkLst>
        </pc:inkChg>
        <pc:inkChg chg="add mod">
          <ac:chgData name="Tim Cook" userId="d1c7cfb340f2c7ab" providerId="LiveId" clId="{FF1D23CF-84F6-4484-89E6-A1AEA6E9E1BB}" dt="2023-03-15T02:24:17.282" v="492" actId="1076"/>
          <ac:inkMkLst>
            <pc:docMk/>
            <pc:sldMk cId="4072922357" sldId="440"/>
            <ac:inkMk id="174" creationId="{20752AC1-428B-DDAC-85F2-261F03015006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6" creationId="{D62B5A9B-26A2-44C9-E283-45C3F311F1BF}"/>
          </ac:inkMkLst>
        </pc:inkChg>
        <pc:inkChg chg="add mod">
          <ac:chgData name="Tim Cook" userId="d1c7cfb340f2c7ab" providerId="LiveId" clId="{FF1D23CF-84F6-4484-89E6-A1AEA6E9E1BB}" dt="2023-03-15T02:24:20.835" v="497"/>
          <ac:inkMkLst>
            <pc:docMk/>
            <pc:sldMk cId="4072922357" sldId="440"/>
            <ac:inkMk id="177" creationId="{BEBD6C5A-5DBC-B5E5-E601-F9A335EB010A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79" creationId="{E39AAEAA-5ABD-9D07-886E-29584D5A60D4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0" creationId="{4A16ED49-5075-AB3B-78EB-2FD83982A0CE}"/>
          </ac:inkMkLst>
        </pc:inkChg>
        <pc:inkChg chg="add mod">
          <ac:chgData name="Tim Cook" userId="d1c7cfb340f2c7ab" providerId="LiveId" clId="{FF1D23CF-84F6-4484-89E6-A1AEA6E9E1BB}" dt="2023-03-15T02:25:22.667" v="563"/>
          <ac:inkMkLst>
            <pc:docMk/>
            <pc:sldMk cId="4072922357" sldId="440"/>
            <ac:inkMk id="181" creationId="{D2326538-DF95-AEC3-AEC2-704DA2E7B856}"/>
          </ac:inkMkLst>
        </pc:inkChg>
      </pc:sldChg>
      <pc:sldChg chg="addSp delSp modSp mod">
        <pc:chgData name="Tim Cook" userId="d1c7cfb340f2c7ab" providerId="LiveId" clId="{FF1D23CF-84F6-4484-89E6-A1AEA6E9E1BB}" dt="2023-03-15T02:30:49.282" v="921" actId="1076"/>
        <pc:sldMkLst>
          <pc:docMk/>
          <pc:sldMk cId="3603664381" sldId="441"/>
        </pc:sldMkLst>
        <pc:grpChg chg="del mod">
          <ac:chgData name="Tim Cook" userId="d1c7cfb340f2c7ab" providerId="LiveId" clId="{FF1D23CF-84F6-4484-89E6-A1AEA6E9E1BB}" dt="2023-03-15T02:24:57.854" v="525"/>
          <ac:grpSpMkLst>
            <pc:docMk/>
            <pc:sldMk cId="3603664381" sldId="441"/>
            <ac:grpSpMk id="7" creationId="{DF6BD681-4764-66C5-C8C8-9024A92BA106}"/>
          </ac:grpSpMkLst>
        </pc:grpChg>
        <pc:grpChg chg="mod">
          <ac:chgData name="Tim Cook" userId="d1c7cfb340f2c7ab" providerId="LiveId" clId="{FF1D23CF-84F6-4484-89E6-A1AEA6E9E1BB}" dt="2023-03-15T02:25:06.995" v="538"/>
          <ac:grpSpMkLst>
            <pc:docMk/>
            <pc:sldMk cId="3603664381" sldId="441"/>
            <ac:grpSpMk id="25" creationId="{996EB822-FBC8-B96B-CCE1-42B20A6904F0}"/>
          </ac:grpSpMkLst>
        </pc:grpChg>
        <pc:grpChg chg="mod">
          <ac:chgData name="Tim Cook" userId="d1c7cfb340f2c7ab" providerId="LiveId" clId="{FF1D23CF-84F6-4484-89E6-A1AEA6E9E1BB}" dt="2023-03-15T02:25:10.701" v="544"/>
          <ac:grpSpMkLst>
            <pc:docMk/>
            <pc:sldMk cId="3603664381" sldId="441"/>
            <ac:grpSpMk id="31" creationId="{E1E8C714-A718-7ED7-C33F-2CCB779C5B80}"/>
          </ac:grpSpMkLst>
        </pc:grpChg>
        <pc:grpChg chg="del mod">
          <ac:chgData name="Tim Cook" userId="d1c7cfb340f2c7ab" providerId="LiveId" clId="{FF1D23CF-84F6-4484-89E6-A1AEA6E9E1BB}" dt="2023-03-15T02:25:13.751" v="551"/>
          <ac:grpSpMkLst>
            <pc:docMk/>
            <pc:sldMk cId="3603664381" sldId="441"/>
            <ac:grpSpMk id="32" creationId="{0C79980B-AC1B-2763-3CE2-7B37E7481F9D}"/>
          </ac:grpSpMkLst>
        </pc:grpChg>
        <pc:grpChg chg="mod">
          <ac:chgData name="Tim Cook" userId="d1c7cfb340f2c7ab" providerId="LiveId" clId="{FF1D23CF-84F6-4484-89E6-A1AEA6E9E1BB}" dt="2023-03-15T02:26:54.295" v="700"/>
          <ac:grpSpMkLst>
            <pc:docMk/>
            <pc:sldMk cId="3603664381" sldId="441"/>
            <ac:grpSpMk id="38" creationId="{59696215-79F6-3805-14BF-4BFB17718701}"/>
          </ac:grpSpMkLst>
        </pc:grpChg>
        <pc:grpChg chg="del mod">
          <ac:chgData name="Tim Cook" userId="d1c7cfb340f2c7ab" providerId="LiveId" clId="{FF1D23CF-84F6-4484-89E6-A1AEA6E9E1BB}" dt="2023-03-15T02:25:33.350" v="567"/>
          <ac:grpSpMkLst>
            <pc:docMk/>
            <pc:sldMk cId="3603664381" sldId="441"/>
            <ac:grpSpMk id="44" creationId="{06F753EC-0EB7-9FC6-6A00-29F676EE4C32}"/>
          </ac:grpSpMkLst>
        </pc:grpChg>
        <pc:grpChg chg="mod">
          <ac:chgData name="Tim Cook" userId="d1c7cfb340f2c7ab" providerId="LiveId" clId="{FF1D23CF-84F6-4484-89E6-A1AEA6E9E1BB}" dt="2023-03-15T02:25:42.442" v="577"/>
          <ac:grpSpMkLst>
            <pc:docMk/>
            <pc:sldMk cId="3603664381" sldId="441"/>
            <ac:grpSpMk id="52" creationId="{A542D21D-225B-AA62-21F2-82854B1E3EAF}"/>
          </ac:grpSpMkLst>
        </pc:grpChg>
        <pc:grpChg chg="mod">
          <ac:chgData name="Tim Cook" userId="d1c7cfb340f2c7ab" providerId="LiveId" clId="{FF1D23CF-84F6-4484-89E6-A1AEA6E9E1BB}" dt="2023-03-15T02:25:44.588" v="581"/>
          <ac:grpSpMkLst>
            <pc:docMk/>
            <pc:sldMk cId="3603664381" sldId="441"/>
            <ac:grpSpMk id="56" creationId="{F3A207AD-6649-6C74-F4C0-80D4A6E29059}"/>
          </ac:grpSpMkLst>
        </pc:grpChg>
        <pc:grpChg chg="del mod">
          <ac:chgData name="Tim Cook" userId="d1c7cfb340f2c7ab" providerId="LiveId" clId="{FF1D23CF-84F6-4484-89E6-A1AEA6E9E1BB}" dt="2023-03-15T02:26:05.037" v="634"/>
          <ac:grpSpMkLst>
            <pc:docMk/>
            <pc:sldMk cId="3603664381" sldId="441"/>
            <ac:grpSpMk id="59" creationId="{7C10C34E-F4D4-0B69-5847-F4FF57575056}"/>
          </ac:grpSpMkLst>
        </pc:grpChg>
        <pc:grpChg chg="del mod">
          <ac:chgData name="Tim Cook" userId="d1c7cfb340f2c7ab" providerId="LiveId" clId="{FF1D23CF-84F6-4484-89E6-A1AEA6E9E1BB}" dt="2023-03-15T02:25:57.590" v="612"/>
          <ac:grpSpMkLst>
            <pc:docMk/>
            <pc:sldMk cId="3603664381" sldId="441"/>
            <ac:grpSpMk id="67" creationId="{6B52131A-8D89-13B6-76B3-907A45FB2B01}"/>
          </ac:grpSpMkLst>
        </pc:grpChg>
        <pc:grpChg chg="del mod">
          <ac:chgData name="Tim Cook" userId="d1c7cfb340f2c7ab" providerId="LiveId" clId="{FF1D23CF-84F6-4484-89E6-A1AEA6E9E1BB}" dt="2023-03-15T02:25:53.406" v="601"/>
          <ac:grpSpMkLst>
            <pc:docMk/>
            <pc:sldMk cId="3603664381" sldId="441"/>
            <ac:grpSpMk id="71" creationId="{38253820-BF11-11CA-838F-78950A120003}"/>
          </ac:grpSpMkLst>
        </pc:grpChg>
        <pc:grpChg chg="del mod">
          <ac:chgData name="Tim Cook" userId="d1c7cfb340f2c7ab" providerId="LiveId" clId="{FF1D23CF-84F6-4484-89E6-A1AEA6E9E1BB}" dt="2023-03-15T02:25:57.137" v="608"/>
          <ac:grpSpMkLst>
            <pc:docMk/>
            <pc:sldMk cId="3603664381" sldId="441"/>
            <ac:grpSpMk id="75" creationId="{307E7CB1-E0E8-2C62-1854-D93921F899C0}"/>
          </ac:grpSpMkLst>
        </pc:grpChg>
        <pc:grpChg chg="del mod">
          <ac:chgData name="Tim Cook" userId="d1c7cfb340f2c7ab" providerId="LiveId" clId="{FF1D23CF-84F6-4484-89E6-A1AEA6E9E1BB}" dt="2023-03-15T02:26:02.895" v="632"/>
          <ac:grpSpMkLst>
            <pc:docMk/>
            <pc:sldMk cId="3603664381" sldId="441"/>
            <ac:grpSpMk id="85" creationId="{91F223B0-2F31-4A74-792B-771C6A19F154}"/>
          </ac:grpSpMkLst>
        </pc:grpChg>
        <pc:grpChg chg="del 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7" creationId="{2DEE4943-CA9C-0FC9-3089-5AA4DCB6D1A2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8" creationId="{4A346B99-5791-2962-8972-13EDDBAEE28B}"/>
          </ac:grpSpMkLst>
        </pc:grpChg>
        <pc:grpChg chg="mod">
          <ac:chgData name="Tim Cook" userId="d1c7cfb340f2c7ab" providerId="LiveId" clId="{FF1D23CF-84F6-4484-89E6-A1AEA6E9E1BB}" dt="2023-03-15T02:26:10.599" v="647"/>
          <ac:grpSpMkLst>
            <pc:docMk/>
            <pc:sldMk cId="3603664381" sldId="441"/>
            <ac:grpSpMk id="99" creationId="{ADB561D6-517A-7CD2-C724-DFFC9C18A247}"/>
          </ac:grpSpMkLst>
        </pc:grpChg>
        <pc:grpChg chg="del mod">
          <ac:chgData name="Tim Cook" userId="d1c7cfb340f2c7ab" providerId="LiveId" clId="{FF1D23CF-84F6-4484-89E6-A1AEA6E9E1BB}" dt="2023-03-15T02:26:27.206" v="665"/>
          <ac:grpSpMkLst>
            <pc:docMk/>
            <pc:sldMk cId="3603664381" sldId="441"/>
            <ac:grpSpMk id="109" creationId="{9515F1A2-08D7-0BE0-A45D-1F8E5D167B79}"/>
          </ac:grpSpMkLst>
        </pc:grpChg>
        <pc:grpChg chg="del 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0" creationId="{39A82E17-7D8E-2F61-6893-9F77B48A8F76}"/>
          </ac:grpSpMkLst>
        </pc:grpChg>
        <pc:grpChg chg="del mod">
          <ac:chgData name="Tim Cook" userId="d1c7cfb340f2c7ab" providerId="LiveId" clId="{FF1D23CF-84F6-4484-89E6-A1AEA6E9E1BB}" dt="2023-03-15T02:26:42.552" v="684"/>
          <ac:grpSpMkLst>
            <pc:docMk/>
            <pc:sldMk cId="3603664381" sldId="441"/>
            <ac:grpSpMk id="124" creationId="{CC45BCA8-CB32-C185-D00F-25BC6C92E483}"/>
          </ac:grpSpMkLst>
        </pc:grpChg>
        <pc:grpChg chg="mod">
          <ac:chgData name="Tim Cook" userId="d1c7cfb340f2c7ab" providerId="LiveId" clId="{FF1D23CF-84F6-4484-89E6-A1AEA6E9E1BB}" dt="2023-03-15T02:26:45.120" v="687"/>
          <ac:grpSpMkLst>
            <pc:docMk/>
            <pc:sldMk cId="3603664381" sldId="441"/>
            <ac:grpSpMk id="126" creationId="{E2D1FB7D-8973-AC80-6343-EAF34A6ABC63}"/>
          </ac:grpSpMkLst>
        </pc:grpChg>
        <pc:grpChg chg="mod">
          <ac:chgData name="Tim Cook" userId="d1c7cfb340f2c7ab" providerId="LiveId" clId="{FF1D23CF-84F6-4484-89E6-A1AEA6E9E1BB}" dt="2023-03-15T02:26:47.668" v="691"/>
          <ac:grpSpMkLst>
            <pc:docMk/>
            <pc:sldMk cId="3603664381" sldId="441"/>
            <ac:grpSpMk id="130" creationId="{072A78CB-6B63-8016-31B7-1949625614AC}"/>
          </ac:grpSpMkLst>
        </pc:grpChg>
        <pc:grpChg chg="mod">
          <ac:chgData name="Tim Cook" userId="d1c7cfb340f2c7ab" providerId="LiveId" clId="{FF1D23CF-84F6-4484-89E6-A1AEA6E9E1BB}" dt="2023-03-15T02:26:50.684" v="694"/>
          <ac:grpSpMkLst>
            <pc:docMk/>
            <pc:sldMk cId="3603664381" sldId="441"/>
            <ac:grpSpMk id="133" creationId="{C3B9C1B4-92F4-0E75-BC9C-F274A92CEB79}"/>
          </ac:grpSpMkLst>
        </pc:grpChg>
        <pc:grpChg chg="del mod">
          <ac:chgData name="Tim Cook" userId="d1c7cfb340f2c7ab" providerId="LiveId" clId="{FF1D23CF-84F6-4484-89E6-A1AEA6E9E1BB}" dt="2023-03-15T02:28:42.185" v="801"/>
          <ac:grpSpMkLst>
            <pc:docMk/>
            <pc:sldMk cId="3603664381" sldId="441"/>
            <ac:grpSpMk id="137" creationId="{420344FA-309B-F240-5D81-8E27A5719794}"/>
          </ac:grpSpMkLst>
        </pc:grpChg>
        <pc:grpChg chg="del mod">
          <ac:chgData name="Tim Cook" userId="d1c7cfb340f2c7ab" providerId="LiveId" clId="{FF1D23CF-84F6-4484-89E6-A1AEA6E9E1BB}" dt="2023-03-15T02:28:08.660" v="764"/>
          <ac:grpSpMkLst>
            <pc:docMk/>
            <pc:sldMk cId="3603664381" sldId="441"/>
            <ac:grpSpMk id="140" creationId="{A12F3FE4-868C-E390-023A-32A6E99C6ED7}"/>
          </ac:grpSpMkLst>
        </pc:grpChg>
        <pc:grpChg chg="del mod">
          <ac:chgData name="Tim Cook" userId="d1c7cfb340f2c7ab" providerId="LiveId" clId="{FF1D23CF-84F6-4484-89E6-A1AEA6E9E1BB}" dt="2023-03-15T02:27:07.115" v="716"/>
          <ac:grpSpMkLst>
            <pc:docMk/>
            <pc:sldMk cId="3603664381" sldId="441"/>
            <ac:grpSpMk id="146" creationId="{35A7C8ED-1A8E-8574-676C-4CD75079CF09}"/>
          </ac:grpSpMkLst>
        </pc:grpChg>
        <pc:grpChg chg="del mod">
          <ac:chgData name="Tim Cook" userId="d1c7cfb340f2c7ab" providerId="LiveId" clId="{FF1D23CF-84F6-4484-89E6-A1AEA6E9E1BB}" dt="2023-03-15T02:28:42.185" v="803"/>
          <ac:grpSpMkLst>
            <pc:docMk/>
            <pc:sldMk cId="3603664381" sldId="441"/>
            <ac:grpSpMk id="153" creationId="{BBB809C7-015D-19DD-4961-6915E5C0414B}"/>
          </ac:grpSpMkLst>
        </pc:grpChg>
        <pc:grpChg chg="del mod">
          <ac:chgData name="Tim Cook" userId="d1c7cfb340f2c7ab" providerId="LiveId" clId="{FF1D23CF-84F6-4484-89E6-A1AEA6E9E1BB}" dt="2023-03-15T02:27:33.572" v="725"/>
          <ac:grpSpMkLst>
            <pc:docMk/>
            <pc:sldMk cId="3603664381" sldId="441"/>
            <ac:grpSpMk id="160" creationId="{1ED6A50B-9052-F824-311F-400752BBB395}"/>
          </ac:grpSpMkLst>
        </pc:grpChg>
        <pc:grpChg chg="del mod">
          <ac:chgData name="Tim Cook" userId="d1c7cfb340f2c7ab" providerId="LiveId" clId="{FF1D23CF-84F6-4484-89E6-A1AEA6E9E1BB}" dt="2023-03-15T02:27:39.371" v="732"/>
          <ac:grpSpMkLst>
            <pc:docMk/>
            <pc:sldMk cId="3603664381" sldId="441"/>
            <ac:grpSpMk id="162" creationId="{66A37CC6-AA27-FCBC-EDEA-0BCD3246F723}"/>
          </ac:grpSpMkLst>
        </pc:grpChg>
        <pc:grpChg chg="del 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68" creationId="{6F85B4EF-0DFF-69D4-3C83-698DBA3EF9C4}"/>
          </ac:grpSpMkLst>
        </pc:grpChg>
        <pc:grpChg chg="mod">
          <ac:chgData name="Tim Cook" userId="d1c7cfb340f2c7ab" providerId="LiveId" clId="{FF1D23CF-84F6-4484-89E6-A1AEA6E9E1BB}" dt="2023-03-15T02:27:40.857" v="736"/>
          <ac:grpSpMkLst>
            <pc:docMk/>
            <pc:sldMk cId="3603664381" sldId="441"/>
            <ac:grpSpMk id="172" creationId="{460E35B9-FA63-B478-443A-E4D04037B41C}"/>
          </ac:grpSpMkLst>
        </pc:grpChg>
        <pc:grpChg chg="del mod">
          <ac:chgData name="Tim Cook" userId="d1c7cfb340f2c7ab" providerId="LiveId" clId="{FF1D23CF-84F6-4484-89E6-A1AEA6E9E1BB}" dt="2023-03-15T02:28:15.509" v="770"/>
          <ac:grpSpMkLst>
            <pc:docMk/>
            <pc:sldMk cId="3603664381" sldId="441"/>
            <ac:grpSpMk id="175" creationId="{74955E35-3C6D-1264-A626-C66F18A8D5B1}"/>
          </ac:grpSpMkLst>
        </pc:grpChg>
        <pc:grpChg chg="del mod">
          <ac:chgData name="Tim Cook" userId="d1c7cfb340f2c7ab" providerId="LiveId" clId="{FF1D23CF-84F6-4484-89E6-A1AEA6E9E1BB}" dt="2023-03-15T02:27:53.020" v="752"/>
          <ac:grpSpMkLst>
            <pc:docMk/>
            <pc:sldMk cId="3603664381" sldId="441"/>
            <ac:grpSpMk id="186" creationId="{B0E5049C-BEF9-2660-C60B-DA7BABB3C4E2}"/>
          </ac:grpSpMkLst>
        </pc:grpChg>
        <pc:grpChg chg="del mod">
          <ac:chgData name="Tim Cook" userId="d1c7cfb340f2c7ab" providerId="LiveId" clId="{FF1D23CF-84F6-4484-89E6-A1AEA6E9E1BB}" dt="2023-03-15T02:28:02.069" v="762"/>
          <ac:grpSpMkLst>
            <pc:docMk/>
            <pc:sldMk cId="3603664381" sldId="441"/>
            <ac:grpSpMk id="188" creationId="{4725D3EA-2E90-FD8A-EFFC-CF40A6170310}"/>
          </ac:grpSpMkLst>
        </pc:grpChg>
        <pc:grpChg chg="mod">
          <ac:chgData name="Tim Cook" userId="d1c7cfb340f2c7ab" providerId="LiveId" clId="{FF1D23CF-84F6-4484-89E6-A1AEA6E9E1BB}" dt="2023-03-15T02:28:15.691" v="772"/>
          <ac:grpSpMkLst>
            <pc:docMk/>
            <pc:sldMk cId="3603664381" sldId="441"/>
            <ac:grpSpMk id="192" creationId="{77ADC19D-08DB-A567-B68F-FACA1F14FF93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8" creationId="{34ACD825-8AAF-8720-32C0-D49574FC7C21}"/>
          </ac:grpSpMkLst>
        </pc:grpChg>
        <pc:grpChg chg="del 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09" creationId="{42E61C99-ADB8-386C-79E2-CCDEE25B2EE9}"/>
          </ac:grpSpMkLst>
        </pc:grpChg>
        <pc:grpChg chg="mod">
          <ac:chgData name="Tim Cook" userId="d1c7cfb340f2c7ab" providerId="LiveId" clId="{FF1D23CF-84F6-4484-89E6-A1AEA6E9E1BB}" dt="2023-03-15T02:28:36.951" v="790" actId="1076"/>
          <ac:grpSpMkLst>
            <pc:docMk/>
            <pc:sldMk cId="3603664381" sldId="441"/>
            <ac:grpSpMk id="210" creationId="{8AD47B74-56F2-6902-AB44-52733F8BEF84}"/>
          </ac:grpSpMkLst>
        </pc:grpChg>
        <pc:grpChg chg="mod">
          <ac:chgData name="Tim Cook" userId="d1c7cfb340f2c7ab" providerId="LiveId" clId="{FF1D23CF-84F6-4484-89E6-A1AEA6E9E1BB}" dt="2023-03-15T02:28:30.677" v="789"/>
          <ac:grpSpMkLst>
            <pc:docMk/>
            <pc:sldMk cId="3603664381" sldId="441"/>
            <ac:grpSpMk id="211" creationId="{230FE6AA-20B1-89E9-DA37-D555004BB062}"/>
          </ac:grpSpMkLst>
        </pc:grpChg>
        <pc:grpChg chg="mod">
          <ac:chgData name="Tim Cook" userId="d1c7cfb340f2c7ab" providerId="LiveId" clId="{FF1D23CF-84F6-4484-89E6-A1AEA6E9E1BB}" dt="2023-03-15T02:28:45.521" v="807"/>
          <ac:grpSpMkLst>
            <pc:docMk/>
            <pc:sldMk cId="3603664381" sldId="441"/>
            <ac:grpSpMk id="214" creationId="{4B57CCBD-571D-24F2-E283-4C8511E89526}"/>
          </ac:grpSpMkLst>
        </pc:grpChg>
        <pc:grpChg chg="del 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7" creationId="{73AA06AE-3D87-6E99-F0B2-1F30025E3026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8" creationId="{AE87457E-0D92-0170-9676-26B6BCDC834B}"/>
          </ac:grpSpMkLst>
        </pc:grpChg>
        <pc:grpChg chg="mod">
          <ac:chgData name="Tim Cook" userId="d1c7cfb340f2c7ab" providerId="LiveId" clId="{FF1D23CF-84F6-4484-89E6-A1AEA6E9E1BB}" dt="2023-03-15T02:28:56.417" v="820"/>
          <ac:grpSpMkLst>
            <pc:docMk/>
            <pc:sldMk cId="3603664381" sldId="441"/>
            <ac:grpSpMk id="229" creationId="{7A9FD4D6-59B5-21EA-7993-56F266A6DBC2}"/>
          </ac:grpSpMkLst>
        </pc:grpChg>
        <pc:grpChg chg="del mod">
          <ac:chgData name="Tim Cook" userId="d1c7cfb340f2c7ab" providerId="LiveId" clId="{FF1D23CF-84F6-4484-89E6-A1AEA6E9E1BB}" dt="2023-03-15T02:29:25.318" v="832"/>
          <ac:grpSpMkLst>
            <pc:docMk/>
            <pc:sldMk cId="3603664381" sldId="441"/>
            <ac:grpSpMk id="236" creationId="{CB485162-9F08-512F-4CCC-1CD9DB7CB9D5}"/>
          </ac:grpSpMkLst>
        </pc:grpChg>
        <pc:grpChg chg="del mod">
          <ac:chgData name="Tim Cook" userId="d1c7cfb340f2c7ab" providerId="LiveId" clId="{FF1D23CF-84F6-4484-89E6-A1AEA6E9E1BB}" dt="2023-03-15T02:29:32.002" v="843"/>
          <ac:grpSpMkLst>
            <pc:docMk/>
            <pc:sldMk cId="3603664381" sldId="441"/>
            <ac:grpSpMk id="240" creationId="{D81280B1-7C60-D33B-9224-91B6C8B9A310}"/>
          </ac:grpSpMkLst>
        </pc:grpChg>
        <pc:grpChg chg="del mod">
          <ac:chgData name="Tim Cook" userId="d1c7cfb340f2c7ab" providerId="LiveId" clId="{FF1D23CF-84F6-4484-89E6-A1AEA6E9E1BB}" dt="2023-03-15T02:29:31.986" v="836"/>
          <ac:grpSpMkLst>
            <pc:docMk/>
            <pc:sldMk cId="3603664381" sldId="441"/>
            <ac:grpSpMk id="243" creationId="{2934C5E8-8A94-40FE-89CD-12BE934C4180}"/>
          </ac:grpSpMkLst>
        </pc:grpChg>
        <pc:grpChg chg="mod">
          <ac:chgData name="Tim Cook" userId="d1c7cfb340f2c7ab" providerId="LiveId" clId="{FF1D23CF-84F6-4484-89E6-A1AEA6E9E1BB}" dt="2023-03-15T02:29:42.874" v="854"/>
          <ac:grpSpMkLst>
            <pc:docMk/>
            <pc:sldMk cId="3603664381" sldId="441"/>
            <ac:grpSpMk id="252" creationId="{46AC7C24-233B-C5A6-6A7F-DE7E249E9AAD}"/>
          </ac:grpSpMkLst>
        </pc:grpChg>
        <pc:grpChg chg="mod">
          <ac:chgData name="Tim Cook" userId="d1c7cfb340f2c7ab" providerId="LiveId" clId="{FF1D23CF-84F6-4484-89E6-A1AEA6E9E1BB}" dt="2023-03-15T02:29:44.788" v="857"/>
          <ac:grpSpMkLst>
            <pc:docMk/>
            <pc:sldMk cId="3603664381" sldId="441"/>
            <ac:grpSpMk id="255" creationId="{DD790DBD-A442-0CC5-996B-CAA009EEDE53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2" creationId="{C7358D91-F1CC-313D-C642-E803B85E8A0C}"/>
          </ac:grpSpMkLst>
        </pc:grpChg>
        <pc:grpChg chg="mod">
          <ac:chgData name="Tim Cook" userId="d1c7cfb340f2c7ab" providerId="LiveId" clId="{FF1D23CF-84F6-4484-89E6-A1AEA6E9E1BB}" dt="2023-03-15T02:29:48.520" v="864"/>
          <ac:grpSpMkLst>
            <pc:docMk/>
            <pc:sldMk cId="3603664381" sldId="441"/>
            <ac:grpSpMk id="263" creationId="{65994BE7-9C94-4BE8-7A6A-FB9399D3863A}"/>
          </ac:grpSpMkLst>
        </pc:grpChg>
        <pc:grpChg chg="mod">
          <ac:chgData name="Tim Cook" userId="d1c7cfb340f2c7ab" providerId="LiveId" clId="{FF1D23CF-84F6-4484-89E6-A1AEA6E9E1BB}" dt="2023-03-15T02:29:52.057" v="867"/>
          <ac:grpSpMkLst>
            <pc:docMk/>
            <pc:sldMk cId="3603664381" sldId="441"/>
            <ac:grpSpMk id="266" creationId="{63F10A2E-AB04-8864-6220-9FCA17E00B8A}"/>
          </ac:grpSpMkLst>
        </pc:grpChg>
        <pc:grpChg chg="del 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73" creationId="{F6B6BA0E-6898-974D-0753-06B10DC8C9FB}"/>
          </ac:grpSpMkLst>
        </pc:grpChg>
        <pc:grpChg chg="mod">
          <ac:chgData name="Tim Cook" userId="d1c7cfb340f2c7ab" providerId="LiveId" clId="{FF1D23CF-84F6-4484-89E6-A1AEA6E9E1BB}" dt="2023-03-15T02:30:02.704" v="883"/>
          <ac:grpSpMkLst>
            <pc:docMk/>
            <pc:sldMk cId="3603664381" sldId="441"/>
            <ac:grpSpMk id="282" creationId="{93C0F371-A3A9-686C-70E9-D45067447E05}"/>
          </ac:grpSpMkLst>
        </pc:grpChg>
        <pc:grpChg chg="del 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294" creationId="{44E8E56F-505C-9E47-B8BF-8E1AC6257CC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3" creationId="{4E01CD32-4B46-FDAD-1E49-2DB492CC5421}"/>
          </ac:grpSpMkLst>
        </pc:grpChg>
        <pc:grpChg chg="mod">
          <ac:chgData name="Tim Cook" userId="d1c7cfb340f2c7ab" providerId="LiveId" clId="{FF1D23CF-84F6-4484-89E6-A1AEA6E9E1BB}" dt="2023-03-15T02:30:23.409" v="907"/>
          <ac:grpSpMkLst>
            <pc:docMk/>
            <pc:sldMk cId="3603664381" sldId="441"/>
            <ac:grpSpMk id="304" creationId="{62D83627-867C-1CBA-EEBE-9E13EA4F12E4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6" creationId="{223F8676-1D09-2DEC-37F4-06C58EF328CC}"/>
          </ac:grpSpMkLst>
        </pc:grpChg>
        <pc:grpChg chg="mod">
          <ac:chgData name="Tim Cook" userId="d1c7cfb340f2c7ab" providerId="LiveId" clId="{FF1D23CF-84F6-4484-89E6-A1AEA6E9E1BB}" dt="2023-03-15T02:30:29.167" v="919"/>
          <ac:grpSpMkLst>
            <pc:docMk/>
            <pc:sldMk cId="3603664381" sldId="441"/>
            <ac:grpSpMk id="317" creationId="{B8ED1809-F6EB-1D3E-A492-59F61D6D1536}"/>
          </ac:grpSpMkLst>
        </pc:grpChg>
        <pc:inkChg chg="add del">
          <ac:chgData name="Tim Cook" userId="d1c7cfb340f2c7ab" providerId="LiveId" clId="{FF1D23CF-84F6-4484-89E6-A1AEA6E9E1BB}" dt="2023-03-15T02:24:36.172" v="499"/>
          <ac:inkMkLst>
            <pc:docMk/>
            <pc:sldMk cId="3603664381" sldId="441"/>
            <ac:inkMk id="3" creationId="{1C5E13B0-6D19-5A61-09B1-F095C81F443B}"/>
          </ac:inkMkLst>
        </pc:inkChg>
        <pc:inkChg chg="add del">
          <ac:chgData name="Tim Cook" userId="d1c7cfb340f2c7ab" providerId="LiveId" clId="{FF1D23CF-84F6-4484-89E6-A1AEA6E9E1BB}" dt="2023-03-15T02:24:39.108" v="501"/>
          <ac:inkMkLst>
            <pc:docMk/>
            <pc:sldMk cId="3603664381" sldId="441"/>
            <ac:inkMk id="4" creationId="{8C759DD4-BF02-808B-00D5-E9FE3F7EDC96}"/>
          </ac:inkMkLst>
        </pc:inkChg>
        <pc:inkChg chg="add del mod">
          <ac:chgData name="Tim Cook" userId="d1c7cfb340f2c7ab" providerId="LiveId" clId="{FF1D23CF-84F6-4484-89E6-A1AEA6E9E1BB}" dt="2023-03-15T02:24:57.854" v="527"/>
          <ac:inkMkLst>
            <pc:docMk/>
            <pc:sldMk cId="3603664381" sldId="441"/>
            <ac:inkMk id="5" creationId="{A497D83C-203E-A7EE-9A7C-4CC6E6568022}"/>
          </ac:inkMkLst>
        </pc:inkChg>
        <pc:inkChg chg="add del mod">
          <ac:chgData name="Tim Cook" userId="d1c7cfb340f2c7ab" providerId="LiveId" clId="{FF1D23CF-84F6-4484-89E6-A1AEA6E9E1BB}" dt="2023-03-15T02:24:57.854" v="525"/>
          <ac:inkMkLst>
            <pc:docMk/>
            <pc:sldMk cId="3603664381" sldId="441"/>
            <ac:inkMk id="6" creationId="{993D6635-38CB-0760-2DAC-77708F8A2D15}"/>
          </ac:inkMkLst>
        </pc:inkChg>
        <pc:inkChg chg="add del">
          <ac:chgData name="Tim Cook" userId="d1c7cfb340f2c7ab" providerId="LiveId" clId="{FF1D23CF-84F6-4484-89E6-A1AEA6E9E1BB}" dt="2023-03-15T02:24:56.762" v="519"/>
          <ac:inkMkLst>
            <pc:docMk/>
            <pc:sldMk cId="3603664381" sldId="441"/>
            <ac:inkMk id="8" creationId="{B3A37809-BE77-C233-8547-0CC545EA2AF2}"/>
          </ac:inkMkLst>
        </pc:inkChg>
        <pc:inkChg chg="add del">
          <ac:chgData name="Tim Cook" userId="d1c7cfb340f2c7ab" providerId="LiveId" clId="{FF1D23CF-84F6-4484-89E6-A1AEA6E9E1BB}" dt="2023-03-15T02:24:56.762" v="518"/>
          <ac:inkMkLst>
            <pc:docMk/>
            <pc:sldMk cId="3603664381" sldId="441"/>
            <ac:inkMk id="9" creationId="{DEBB2560-C965-89B7-351C-464A1B562574}"/>
          </ac:inkMkLst>
        </pc:inkChg>
        <pc:inkChg chg="add del mod">
          <ac:chgData name="Tim Cook" userId="d1c7cfb340f2c7ab" providerId="LiveId" clId="{FF1D23CF-84F6-4484-89E6-A1AEA6E9E1BB}" dt="2023-03-15T02:24:57.854" v="526"/>
          <ac:inkMkLst>
            <pc:docMk/>
            <pc:sldMk cId="3603664381" sldId="441"/>
            <ac:inkMk id="10" creationId="{F4656120-F72A-3CC5-CC1F-694684321100}"/>
          </ac:inkMkLst>
        </pc:inkChg>
        <pc:inkChg chg="add del">
          <ac:chgData name="Tim Cook" userId="d1c7cfb340f2c7ab" providerId="LiveId" clId="{FF1D23CF-84F6-4484-89E6-A1AEA6E9E1BB}" dt="2023-03-15T02:24:56.762" v="524"/>
          <ac:inkMkLst>
            <pc:docMk/>
            <pc:sldMk cId="3603664381" sldId="441"/>
            <ac:inkMk id="11" creationId="{756F86AB-0DE5-DF3A-E4E6-850E1D02D4AE}"/>
          </ac:inkMkLst>
        </pc:inkChg>
        <pc:inkChg chg="add del">
          <ac:chgData name="Tim Cook" userId="d1c7cfb340f2c7ab" providerId="LiveId" clId="{FF1D23CF-84F6-4484-89E6-A1AEA6E9E1BB}" dt="2023-03-15T02:24:56.762" v="522"/>
          <ac:inkMkLst>
            <pc:docMk/>
            <pc:sldMk cId="3603664381" sldId="441"/>
            <ac:inkMk id="12" creationId="{B78647E5-5657-C840-3D5F-614D68A5FBDE}"/>
          </ac:inkMkLst>
        </pc:inkChg>
        <pc:inkChg chg="add del">
          <ac:chgData name="Tim Cook" userId="d1c7cfb340f2c7ab" providerId="LiveId" clId="{FF1D23CF-84F6-4484-89E6-A1AEA6E9E1BB}" dt="2023-03-15T02:24:56.762" v="520"/>
          <ac:inkMkLst>
            <pc:docMk/>
            <pc:sldMk cId="3603664381" sldId="441"/>
            <ac:inkMk id="13" creationId="{F80E3659-D5D2-D72F-7E31-F917F519D8B0}"/>
          </ac:inkMkLst>
        </pc:inkChg>
        <pc:inkChg chg="add del">
          <ac:chgData name="Tim Cook" userId="d1c7cfb340f2c7ab" providerId="LiveId" clId="{FF1D23CF-84F6-4484-89E6-A1AEA6E9E1BB}" dt="2023-03-15T02:24:56.762" v="516"/>
          <ac:inkMkLst>
            <pc:docMk/>
            <pc:sldMk cId="3603664381" sldId="441"/>
            <ac:inkMk id="14" creationId="{55C2DC48-C6FF-F17B-DDE5-9087819512E4}"/>
          </ac:inkMkLst>
        </pc:inkChg>
        <pc:inkChg chg="add del">
          <ac:chgData name="Tim Cook" userId="d1c7cfb340f2c7ab" providerId="LiveId" clId="{FF1D23CF-84F6-4484-89E6-A1AEA6E9E1BB}" dt="2023-03-15T02:24:56.762" v="515"/>
          <ac:inkMkLst>
            <pc:docMk/>
            <pc:sldMk cId="3603664381" sldId="441"/>
            <ac:inkMk id="15" creationId="{CBE8D9D2-EF56-3D52-3144-14BBB82CBCA6}"/>
          </ac:inkMkLst>
        </pc:inkChg>
        <pc:inkChg chg="add del">
          <ac:chgData name="Tim Cook" userId="d1c7cfb340f2c7ab" providerId="LiveId" clId="{FF1D23CF-84F6-4484-89E6-A1AEA6E9E1BB}" dt="2023-03-15T02:24:56.762" v="523"/>
          <ac:inkMkLst>
            <pc:docMk/>
            <pc:sldMk cId="3603664381" sldId="441"/>
            <ac:inkMk id="16" creationId="{3C75E13A-A88B-E05B-C9C2-B3C1BF408A62}"/>
          </ac:inkMkLst>
        </pc:inkChg>
        <pc:inkChg chg="add del">
          <ac:chgData name="Tim Cook" userId="d1c7cfb340f2c7ab" providerId="LiveId" clId="{FF1D23CF-84F6-4484-89E6-A1AEA6E9E1BB}" dt="2023-03-15T02:24:56.762" v="517"/>
          <ac:inkMkLst>
            <pc:docMk/>
            <pc:sldMk cId="3603664381" sldId="441"/>
            <ac:inkMk id="17" creationId="{B91C2288-EE1E-2321-E9B8-23FDC89690A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8" creationId="{C8E38EDA-69DE-A204-7860-BB2FE075BC93}"/>
          </ac:inkMkLst>
        </pc:inkChg>
        <pc:inkChg chg="add del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19" creationId="{697E6F3B-D8CC-8F15-E901-563AFBBBA62E}"/>
          </ac:inkMkLst>
        </pc:inkChg>
        <pc:inkChg chg="add del mod">
          <ac:chgData name="Tim Cook" userId="d1c7cfb340f2c7ab" providerId="LiveId" clId="{FF1D23CF-84F6-4484-89E6-A1AEA6E9E1BB}" dt="2023-03-15T02:25:06.776" v="537"/>
          <ac:inkMkLst>
            <pc:docMk/>
            <pc:sldMk cId="3603664381" sldId="441"/>
            <ac:inkMk id="20" creationId="{9EEFC536-EA45-1630-E7D9-E26525567DC5}"/>
          </ac:inkMkLst>
        </pc:inkChg>
        <pc:inkChg chg="add del mod">
          <ac:chgData name="Tim Cook" userId="d1c7cfb340f2c7ab" providerId="LiveId" clId="{FF1D23CF-84F6-4484-89E6-A1AEA6E9E1BB}" dt="2023-03-15T02:25:06.776" v="536"/>
          <ac:inkMkLst>
            <pc:docMk/>
            <pc:sldMk cId="3603664381" sldId="441"/>
            <ac:inkMk id="21" creationId="{D85C3ED8-0067-961F-8FFD-9184D0EC193F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2" creationId="{62C41D9E-56DA-14D2-80F9-C61ED672F9D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3" creationId="{E06E862A-C2B3-A9A6-8903-3D0CBFD9B69E}"/>
          </ac:inkMkLst>
        </pc:inkChg>
        <pc:inkChg chg="add mod">
          <ac:chgData name="Tim Cook" userId="d1c7cfb340f2c7ab" providerId="LiveId" clId="{FF1D23CF-84F6-4484-89E6-A1AEA6E9E1BB}" dt="2023-03-15T02:25:06.995" v="538"/>
          <ac:inkMkLst>
            <pc:docMk/>
            <pc:sldMk cId="3603664381" sldId="441"/>
            <ac:inkMk id="24" creationId="{938F1C6E-D3CD-9C55-CD6E-5B9D4F4D3B49}"/>
          </ac:inkMkLst>
        </pc:inkChg>
        <pc:inkChg chg="add del mod">
          <ac:chgData name="Tim Cook" userId="d1c7cfb340f2c7ab" providerId="LiveId" clId="{FF1D23CF-84F6-4484-89E6-A1AEA6E9E1BB}" dt="2023-03-15T02:25:13.751" v="550"/>
          <ac:inkMkLst>
            <pc:docMk/>
            <pc:sldMk cId="3603664381" sldId="441"/>
            <ac:inkMk id="26" creationId="{3E39B208-5698-379A-A553-06AB476999B3}"/>
          </ac:inkMkLst>
        </pc:inkChg>
        <pc:inkChg chg="add del mod">
          <ac:chgData name="Tim Cook" userId="d1c7cfb340f2c7ab" providerId="LiveId" clId="{FF1D23CF-84F6-4484-89E6-A1AEA6E9E1BB}" dt="2023-03-15T02:25:13.751" v="551"/>
          <ac:inkMkLst>
            <pc:docMk/>
            <pc:sldMk cId="3603664381" sldId="441"/>
            <ac:inkMk id="27" creationId="{47623E43-3FC0-F5CD-9953-3278FE31BA13}"/>
          </ac:inkMkLst>
        </pc:inkChg>
        <pc:inkChg chg="add del mod">
          <ac:chgData name="Tim Cook" userId="d1c7cfb340f2c7ab" providerId="LiveId" clId="{FF1D23CF-84F6-4484-89E6-A1AEA6E9E1BB}" dt="2023-03-15T02:25:13.751" v="552"/>
          <ac:inkMkLst>
            <pc:docMk/>
            <pc:sldMk cId="3603664381" sldId="441"/>
            <ac:inkMk id="28" creationId="{E8238BDB-1374-DB56-73A5-DD10760A3859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29" creationId="{89B1C82C-FD95-1908-5781-87DA2F4EB8B2}"/>
          </ac:inkMkLst>
        </pc:inkChg>
        <pc:inkChg chg="add mod">
          <ac:chgData name="Tim Cook" userId="d1c7cfb340f2c7ab" providerId="LiveId" clId="{FF1D23CF-84F6-4484-89E6-A1AEA6E9E1BB}" dt="2023-03-15T02:25:10.701" v="544"/>
          <ac:inkMkLst>
            <pc:docMk/>
            <pc:sldMk cId="3603664381" sldId="441"/>
            <ac:inkMk id="30" creationId="{ADF695DD-C703-56EF-2591-89E79E4C2C16}"/>
          </ac:inkMkLst>
        </pc:inkChg>
        <pc:inkChg chg="add del mod">
          <ac:chgData name="Tim Cook" userId="d1c7cfb340f2c7ab" providerId="LiveId" clId="{FF1D23CF-84F6-4484-89E6-A1AEA6E9E1BB}" dt="2023-03-15T02:26:54.295" v="699"/>
          <ac:inkMkLst>
            <pc:docMk/>
            <pc:sldMk cId="3603664381" sldId="441"/>
            <ac:inkMk id="33" creationId="{6F61ACD4-CF94-6FEA-DF0A-2384F2AA2C75}"/>
          </ac:inkMkLst>
        </pc:inkChg>
        <pc:inkChg chg="add del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4" creationId="{A7937D25-0603-3968-4DE2-E43BAA0B19EF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5" creationId="{B57BD2FB-8B03-4C64-2DA1-5B13BF4272FC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6" creationId="{B2F85D9E-7041-8B62-F6BE-340EF2AE95E2}"/>
          </ac:inkMkLst>
        </pc:inkChg>
        <pc:inkChg chg="add mod">
          <ac:chgData name="Tim Cook" userId="d1c7cfb340f2c7ab" providerId="LiveId" clId="{FF1D23CF-84F6-4484-89E6-A1AEA6E9E1BB}" dt="2023-03-15T02:26:54.295" v="700"/>
          <ac:inkMkLst>
            <pc:docMk/>
            <pc:sldMk cId="3603664381" sldId="441"/>
            <ac:inkMk id="37" creationId="{2C4B6822-2307-8E29-4F8D-51453ED7F317}"/>
          </ac:inkMkLst>
        </pc:inkChg>
        <pc:inkChg chg="add">
          <ac:chgData name="Tim Cook" userId="d1c7cfb340f2c7ab" providerId="LiveId" clId="{FF1D23CF-84F6-4484-89E6-A1AEA6E9E1BB}" dt="2023-03-15T02:25:16.283" v="554" actId="9405"/>
          <ac:inkMkLst>
            <pc:docMk/>
            <pc:sldMk cId="3603664381" sldId="441"/>
            <ac:inkMk id="39" creationId="{75E7FE41-D8C0-9837-EB24-93A59F433D65}"/>
          </ac:inkMkLst>
        </pc:inkChg>
        <pc:inkChg chg="add">
          <ac:chgData name="Tim Cook" userId="d1c7cfb340f2c7ab" providerId="LiveId" clId="{FF1D23CF-84F6-4484-89E6-A1AEA6E9E1BB}" dt="2023-03-15T02:25:16.661" v="555" actId="9405"/>
          <ac:inkMkLst>
            <pc:docMk/>
            <pc:sldMk cId="3603664381" sldId="441"/>
            <ac:inkMk id="40" creationId="{BDAF4325-05DD-0E7F-DE35-8F8BA56F9540}"/>
          </ac:inkMkLst>
        </pc:inkChg>
        <pc:inkChg chg="add">
          <ac:chgData name="Tim Cook" userId="d1c7cfb340f2c7ab" providerId="LiveId" clId="{FF1D23CF-84F6-4484-89E6-A1AEA6E9E1BB}" dt="2023-03-15T02:25:17.020" v="556" actId="9405"/>
          <ac:inkMkLst>
            <pc:docMk/>
            <pc:sldMk cId="3603664381" sldId="441"/>
            <ac:inkMk id="41" creationId="{8E77BA43-CF5C-6C8F-2EF5-B452189FD3EE}"/>
          </ac:inkMkLst>
        </pc:inkChg>
        <pc:inkChg chg="add del mod">
          <ac:chgData name="Tim Cook" userId="d1c7cfb340f2c7ab" providerId="LiveId" clId="{FF1D23CF-84F6-4484-89E6-A1AEA6E9E1BB}" dt="2023-03-15T02:25:33.350" v="568"/>
          <ac:inkMkLst>
            <pc:docMk/>
            <pc:sldMk cId="3603664381" sldId="441"/>
            <ac:inkMk id="42" creationId="{D8AF005D-2717-7F14-0BB3-DCB8B825F27D}"/>
          </ac:inkMkLst>
        </pc:inkChg>
        <pc:inkChg chg="add del mod">
          <ac:chgData name="Tim Cook" userId="d1c7cfb340f2c7ab" providerId="LiveId" clId="{FF1D23CF-84F6-4484-89E6-A1AEA6E9E1BB}" dt="2023-03-15T02:25:33.350" v="567"/>
          <ac:inkMkLst>
            <pc:docMk/>
            <pc:sldMk cId="3603664381" sldId="441"/>
            <ac:inkMk id="43" creationId="{CF070D44-8EFE-4FF3-00C8-D44571207FB7}"/>
          </ac:inkMkLst>
        </pc:inkChg>
        <pc:inkChg chg="add">
          <ac:chgData name="Tim Cook" userId="d1c7cfb340f2c7ab" providerId="LiveId" clId="{FF1D23CF-84F6-4484-89E6-A1AEA6E9E1BB}" dt="2023-03-15T02:25:35.104" v="569" actId="9405"/>
          <ac:inkMkLst>
            <pc:docMk/>
            <pc:sldMk cId="3603664381" sldId="441"/>
            <ac:inkMk id="45" creationId="{9510FBF0-C095-0418-85D2-61262AF2033E}"/>
          </ac:inkMkLst>
        </pc:inkChg>
        <pc:inkChg chg="add del">
          <ac:chgData name="Tim Cook" userId="d1c7cfb340f2c7ab" providerId="LiveId" clId="{FF1D23CF-84F6-4484-89E6-A1AEA6E9E1BB}" dt="2023-03-15T02:25:37.564" v="571"/>
          <ac:inkMkLst>
            <pc:docMk/>
            <pc:sldMk cId="3603664381" sldId="441"/>
            <ac:inkMk id="46" creationId="{240AD4FC-D3FA-DCB4-3295-912DB222425F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7" creationId="{3E71BF72-9247-BA57-5775-EE1DF20E5BE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8" creationId="{A9EC3014-28CC-61CD-39D2-1F5CE4E86C0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49" creationId="{EC1B90B7-D4E6-9E9E-B5DA-26802468D9AE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0" creationId="{8CCC66E0-2749-1571-C97C-CAA4A66271A7}"/>
          </ac:inkMkLst>
        </pc:inkChg>
        <pc:inkChg chg="add mod">
          <ac:chgData name="Tim Cook" userId="d1c7cfb340f2c7ab" providerId="LiveId" clId="{FF1D23CF-84F6-4484-89E6-A1AEA6E9E1BB}" dt="2023-03-15T02:25:42.442" v="577"/>
          <ac:inkMkLst>
            <pc:docMk/>
            <pc:sldMk cId="3603664381" sldId="441"/>
            <ac:inkMk id="51" creationId="{4942FC4E-F280-AD06-37F0-A043CCDED446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3" creationId="{6C68C560-2790-5956-9B85-640CC16736C9}"/>
          </ac:inkMkLst>
        </pc:inkChg>
        <pc:inkChg chg="add mod">
          <ac:chgData name="Tim Cook" userId="d1c7cfb340f2c7ab" providerId="LiveId" clId="{FF1D23CF-84F6-4484-89E6-A1AEA6E9E1BB}" dt="2023-03-15T02:25:44.588" v="581"/>
          <ac:inkMkLst>
            <pc:docMk/>
            <pc:sldMk cId="3603664381" sldId="441"/>
            <ac:inkMk id="54" creationId="{99077BA8-CF9A-2FCF-DDCF-E66D7765E01C}"/>
          </ac:inkMkLst>
        </pc:inkChg>
        <pc:inkChg chg="add">
          <ac:chgData name="Tim Cook" userId="d1c7cfb340f2c7ab" providerId="LiveId" clId="{FF1D23CF-84F6-4484-89E6-A1AEA6E9E1BB}" dt="2023-03-15T02:25:44.010" v="580" actId="9405"/>
          <ac:inkMkLst>
            <pc:docMk/>
            <pc:sldMk cId="3603664381" sldId="441"/>
            <ac:inkMk id="55" creationId="{5C4BA0FC-B3C9-C2A1-4AA5-95C5E02956F6}"/>
          </ac:inkMkLst>
        </pc:inkChg>
        <pc:inkChg chg="add del mod">
          <ac:chgData name="Tim Cook" userId="d1c7cfb340f2c7ab" providerId="LiveId" clId="{FF1D23CF-84F6-4484-89E6-A1AEA6E9E1BB}" dt="2023-03-15T02:26:05.052" v="635"/>
          <ac:inkMkLst>
            <pc:docMk/>
            <pc:sldMk cId="3603664381" sldId="441"/>
            <ac:inkMk id="57" creationId="{123AB5D4-38BF-AE1A-B31F-CDE536D2FEEB}"/>
          </ac:inkMkLst>
        </pc:inkChg>
        <pc:inkChg chg="add del mod">
          <ac:chgData name="Tim Cook" userId="d1c7cfb340f2c7ab" providerId="LiveId" clId="{FF1D23CF-84F6-4484-89E6-A1AEA6E9E1BB}" dt="2023-03-15T02:26:05.037" v="634"/>
          <ac:inkMkLst>
            <pc:docMk/>
            <pc:sldMk cId="3603664381" sldId="441"/>
            <ac:inkMk id="58" creationId="{18A468C4-63AE-12A8-05F2-C597ECC015E8}"/>
          </ac:inkMkLst>
        </pc:inkChg>
        <pc:inkChg chg="add del mod">
          <ac:chgData name="Tim Cook" userId="d1c7cfb340f2c7ab" providerId="LiveId" clId="{FF1D23CF-84F6-4484-89E6-A1AEA6E9E1BB}" dt="2023-03-15T02:25:57.590" v="612"/>
          <ac:inkMkLst>
            <pc:docMk/>
            <pc:sldMk cId="3603664381" sldId="441"/>
            <ac:inkMk id="60" creationId="{DA6AEC36-7721-DE3F-DC7B-2E6A89C0C6FD}"/>
          </ac:inkMkLst>
        </pc:inkChg>
        <pc:inkChg chg="add del mod">
          <ac:chgData name="Tim Cook" userId="d1c7cfb340f2c7ab" providerId="LiveId" clId="{FF1D23CF-84F6-4484-89E6-A1AEA6E9E1BB}" dt="2023-03-15T02:25:57.590" v="613"/>
          <ac:inkMkLst>
            <pc:docMk/>
            <pc:sldMk cId="3603664381" sldId="441"/>
            <ac:inkMk id="61" creationId="{AB99FA50-4E10-0219-5DA4-BBCA1F297BCA}"/>
          </ac:inkMkLst>
        </pc:inkChg>
        <pc:inkChg chg="add del mod">
          <ac:chgData name="Tim Cook" userId="d1c7cfb340f2c7ab" providerId="LiveId" clId="{FF1D23CF-84F6-4484-89E6-A1AEA6E9E1BB}" dt="2023-03-15T02:25:57.590" v="611"/>
          <ac:inkMkLst>
            <pc:docMk/>
            <pc:sldMk cId="3603664381" sldId="441"/>
            <ac:inkMk id="62" creationId="{AEE8E365-BAE1-278D-8F25-D47ED100F6E0}"/>
          </ac:inkMkLst>
        </pc:inkChg>
        <pc:inkChg chg="add del mod">
          <ac:chgData name="Tim Cook" userId="d1c7cfb340f2c7ab" providerId="LiveId" clId="{FF1D23CF-84F6-4484-89E6-A1AEA6E9E1BB}" dt="2023-03-15T02:25:57.371" v="610"/>
          <ac:inkMkLst>
            <pc:docMk/>
            <pc:sldMk cId="3603664381" sldId="441"/>
            <ac:inkMk id="63" creationId="{7FB7E6FB-AFDC-04C2-E99C-398B9FDFD5DF}"/>
          </ac:inkMkLst>
        </pc:inkChg>
        <pc:inkChg chg="add del">
          <ac:chgData name="Tim Cook" userId="d1c7cfb340f2c7ab" providerId="LiveId" clId="{FF1D23CF-84F6-4484-89E6-A1AEA6E9E1BB}" dt="2023-03-15T02:25:50.208" v="593"/>
          <ac:inkMkLst>
            <pc:docMk/>
            <pc:sldMk cId="3603664381" sldId="441"/>
            <ac:inkMk id="64" creationId="{9EE98824-A564-6349-61ED-D36F667E98A1}"/>
          </ac:inkMkLst>
        </pc:inkChg>
        <pc:inkChg chg="add del">
          <ac:chgData name="Tim Cook" userId="d1c7cfb340f2c7ab" providerId="LiveId" clId="{FF1D23CF-84F6-4484-89E6-A1AEA6E9E1BB}" dt="2023-03-15T02:25:50.208" v="592"/>
          <ac:inkMkLst>
            <pc:docMk/>
            <pc:sldMk cId="3603664381" sldId="441"/>
            <ac:inkMk id="65" creationId="{786C73BF-9918-B369-FB31-0CE4D062BA9F}"/>
          </ac:inkMkLst>
        </pc:inkChg>
        <pc:inkChg chg="add del">
          <ac:chgData name="Tim Cook" userId="d1c7cfb340f2c7ab" providerId="LiveId" clId="{FF1D23CF-84F6-4484-89E6-A1AEA6E9E1BB}" dt="2023-03-15T02:25:50.208" v="594"/>
          <ac:inkMkLst>
            <pc:docMk/>
            <pc:sldMk cId="3603664381" sldId="441"/>
            <ac:inkMk id="66" creationId="{6F71F297-5CB7-9ABA-0BF1-040F97EE8FAF}"/>
          </ac:inkMkLst>
        </pc:inkChg>
        <pc:inkChg chg="add del mod">
          <ac:chgData name="Tim Cook" userId="d1c7cfb340f2c7ab" providerId="LiveId" clId="{FF1D23CF-84F6-4484-89E6-A1AEA6E9E1BB}" dt="2023-03-15T02:25:53.784" v="602"/>
          <ac:inkMkLst>
            <pc:docMk/>
            <pc:sldMk cId="3603664381" sldId="441"/>
            <ac:inkMk id="68" creationId="{2B371149-F6FF-FBB0-B8E9-7F7494C46DEE}"/>
          </ac:inkMkLst>
        </pc:inkChg>
        <pc:inkChg chg="add del mod">
          <ac:chgData name="Tim Cook" userId="d1c7cfb340f2c7ab" providerId="LiveId" clId="{FF1D23CF-84F6-4484-89E6-A1AEA6E9E1BB}" dt="2023-03-15T02:25:53.406" v="601"/>
          <ac:inkMkLst>
            <pc:docMk/>
            <pc:sldMk cId="3603664381" sldId="441"/>
            <ac:inkMk id="69" creationId="{4F042A63-D8DE-A3BF-9E4E-5A1B5B95D624}"/>
          </ac:inkMkLst>
        </pc:inkChg>
        <pc:inkChg chg="add del mod">
          <ac:chgData name="Tim Cook" userId="d1c7cfb340f2c7ab" providerId="LiveId" clId="{FF1D23CF-84F6-4484-89E6-A1AEA6E9E1BB}" dt="2023-03-15T02:25:53.406" v="600"/>
          <ac:inkMkLst>
            <pc:docMk/>
            <pc:sldMk cId="3603664381" sldId="441"/>
            <ac:inkMk id="70" creationId="{A28DBC67-7FDD-2939-D743-A6A150D76169}"/>
          </ac:inkMkLst>
        </pc:inkChg>
        <pc:inkChg chg="add del mod">
          <ac:chgData name="Tim Cook" userId="d1c7cfb340f2c7ab" providerId="LiveId" clId="{FF1D23CF-84F6-4484-89E6-A1AEA6E9E1BB}" dt="2023-03-15T02:25:57.137" v="608"/>
          <ac:inkMkLst>
            <pc:docMk/>
            <pc:sldMk cId="3603664381" sldId="441"/>
            <ac:inkMk id="72" creationId="{FB531C0D-A681-EC3D-333B-2A486B4FBC86}"/>
          </ac:inkMkLst>
        </pc:inkChg>
        <pc:inkChg chg="add del mod">
          <ac:chgData name="Tim Cook" userId="d1c7cfb340f2c7ab" providerId="LiveId" clId="{FF1D23CF-84F6-4484-89E6-A1AEA6E9E1BB}" dt="2023-03-15T02:25:57.137" v="609"/>
          <ac:inkMkLst>
            <pc:docMk/>
            <pc:sldMk cId="3603664381" sldId="441"/>
            <ac:inkMk id="73" creationId="{11ADB5C6-F5FA-5D05-0895-CA79F5C0DCE5}"/>
          </ac:inkMkLst>
        </pc:inkChg>
        <pc:inkChg chg="add del mod">
          <ac:chgData name="Tim Cook" userId="d1c7cfb340f2c7ab" providerId="LiveId" clId="{FF1D23CF-84F6-4484-89E6-A1AEA6E9E1BB}" dt="2023-03-15T02:25:57.137" v="607"/>
          <ac:inkMkLst>
            <pc:docMk/>
            <pc:sldMk cId="3603664381" sldId="441"/>
            <ac:inkMk id="74" creationId="{D6E84B43-C8F3-83DD-6EDE-84A2D9194CE2}"/>
          </ac:inkMkLst>
        </pc:inkChg>
        <pc:inkChg chg="add del mod">
          <ac:chgData name="Tim Cook" userId="d1c7cfb340f2c7ab" providerId="LiveId" clId="{FF1D23CF-84F6-4484-89E6-A1AEA6E9E1BB}" dt="2023-03-15T02:26:02.895" v="632"/>
          <ac:inkMkLst>
            <pc:docMk/>
            <pc:sldMk cId="3603664381" sldId="441"/>
            <ac:inkMk id="76" creationId="{15653DD0-AB56-DF9C-ED0D-7ED3DA9F739A}"/>
          </ac:inkMkLst>
        </pc:inkChg>
        <pc:inkChg chg="add del">
          <ac:chgData name="Tim Cook" userId="d1c7cfb340f2c7ab" providerId="LiveId" clId="{FF1D23CF-84F6-4484-89E6-A1AEA6E9E1BB}" dt="2023-03-15T02:26:02.602" v="625"/>
          <ac:inkMkLst>
            <pc:docMk/>
            <pc:sldMk cId="3603664381" sldId="441"/>
            <ac:inkMk id="77" creationId="{58EAF9E6-140B-CC6C-A252-5FBEB0DD5003}"/>
          </ac:inkMkLst>
        </pc:inkChg>
        <pc:inkChg chg="add del mod">
          <ac:chgData name="Tim Cook" userId="d1c7cfb340f2c7ab" providerId="LiveId" clId="{FF1D23CF-84F6-4484-89E6-A1AEA6E9E1BB}" dt="2023-03-15T02:26:02.895" v="631"/>
          <ac:inkMkLst>
            <pc:docMk/>
            <pc:sldMk cId="3603664381" sldId="441"/>
            <ac:inkMk id="78" creationId="{D56E8467-0E3E-C378-E583-FE2DD81166A0}"/>
          </ac:inkMkLst>
        </pc:inkChg>
        <pc:inkChg chg="add del mod">
          <ac:chgData name="Tim Cook" userId="d1c7cfb340f2c7ab" providerId="LiveId" clId="{FF1D23CF-84F6-4484-89E6-A1AEA6E9E1BB}" dt="2023-03-15T02:26:02.895" v="630"/>
          <ac:inkMkLst>
            <pc:docMk/>
            <pc:sldMk cId="3603664381" sldId="441"/>
            <ac:inkMk id="79" creationId="{0F93B0E7-7F16-85F0-DC8C-86DD4D32784A}"/>
          </ac:inkMkLst>
        </pc:inkChg>
        <pc:inkChg chg="add del">
          <ac:chgData name="Tim Cook" userId="d1c7cfb340f2c7ab" providerId="LiveId" clId="{FF1D23CF-84F6-4484-89E6-A1AEA6E9E1BB}" dt="2023-03-15T02:26:02.602" v="627"/>
          <ac:inkMkLst>
            <pc:docMk/>
            <pc:sldMk cId="3603664381" sldId="441"/>
            <ac:inkMk id="80" creationId="{0FE62B21-8B6C-0FA1-B4F5-9911A561C4A9}"/>
          </ac:inkMkLst>
        </pc:inkChg>
        <pc:inkChg chg="add del mod">
          <ac:chgData name="Tim Cook" userId="d1c7cfb340f2c7ab" providerId="LiveId" clId="{FF1D23CF-84F6-4484-89E6-A1AEA6E9E1BB}" dt="2023-03-15T02:26:03.572" v="633"/>
          <ac:inkMkLst>
            <pc:docMk/>
            <pc:sldMk cId="3603664381" sldId="441"/>
            <ac:inkMk id="81" creationId="{A744294E-A99E-718A-2FF3-4636064EC2C0}"/>
          </ac:inkMkLst>
        </pc:inkChg>
        <pc:inkChg chg="add del">
          <ac:chgData name="Tim Cook" userId="d1c7cfb340f2c7ab" providerId="LiveId" clId="{FF1D23CF-84F6-4484-89E6-A1AEA6E9E1BB}" dt="2023-03-15T02:26:02.602" v="626"/>
          <ac:inkMkLst>
            <pc:docMk/>
            <pc:sldMk cId="3603664381" sldId="441"/>
            <ac:inkMk id="82" creationId="{6375F435-5751-29CD-9551-7E4E3C933476}"/>
          </ac:inkMkLst>
        </pc:inkChg>
        <pc:inkChg chg="add del">
          <ac:chgData name="Tim Cook" userId="d1c7cfb340f2c7ab" providerId="LiveId" clId="{FF1D23CF-84F6-4484-89E6-A1AEA6E9E1BB}" dt="2023-03-15T02:26:02.352" v="623"/>
          <ac:inkMkLst>
            <pc:docMk/>
            <pc:sldMk cId="3603664381" sldId="441"/>
            <ac:inkMk id="83" creationId="{9EB018A2-BC04-EB50-9101-65AFF9ACC3BE}"/>
          </ac:inkMkLst>
        </pc:inkChg>
        <pc:inkChg chg="add del">
          <ac:chgData name="Tim Cook" userId="d1c7cfb340f2c7ab" providerId="LiveId" clId="{FF1D23CF-84F6-4484-89E6-A1AEA6E9E1BB}" dt="2023-03-15T02:26:02.602" v="628"/>
          <ac:inkMkLst>
            <pc:docMk/>
            <pc:sldMk cId="3603664381" sldId="441"/>
            <ac:inkMk id="84" creationId="{DBB7AA81-2D22-A306-EC4A-BF067B22413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6" creationId="{7CC7CD3C-0775-FCC7-701E-B66FA598995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7" creationId="{8B57D45E-3543-90D2-4B57-B3854E34536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8" creationId="{783DF377-D8A6-81AA-2A98-9A7CC1110B4B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89" creationId="{A5C74C8C-AC7E-7649-CA74-FCB3B334422A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0" creationId="{CE7B2F72-625D-F6E0-0290-20584D0EC3B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1" creationId="{600F40B0-BF1B-ED29-8C57-3C8B1DDF7AA6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2" creationId="{112A02A6-27C0-63C4-A36D-FFC73A268D7D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3" creationId="{F21D6B48-F6EB-D23B-597D-D5665B5CAB34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4" creationId="{601DE5AE-03F2-BDD8-A11C-A66ED4F744CE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5" creationId="{DC792875-5C20-B117-C344-118E6DD0CE99}"/>
          </ac:inkMkLst>
        </pc:inkChg>
        <pc:inkChg chg="add mod">
          <ac:chgData name="Tim Cook" userId="d1c7cfb340f2c7ab" providerId="LiveId" clId="{FF1D23CF-84F6-4484-89E6-A1AEA6E9E1BB}" dt="2023-03-15T02:26:10.599" v="647"/>
          <ac:inkMkLst>
            <pc:docMk/>
            <pc:sldMk cId="3603664381" sldId="441"/>
            <ac:inkMk id="96" creationId="{53859353-85AB-3DEB-47BF-629562C5EA6F}"/>
          </ac:inkMkLst>
        </pc:inkChg>
        <pc:inkChg chg="add del mod">
          <ac:chgData name="Tim Cook" userId="d1c7cfb340f2c7ab" providerId="LiveId" clId="{FF1D23CF-84F6-4484-89E6-A1AEA6E9E1BB}" dt="2023-03-15T02:26:27.191" v="660"/>
          <ac:inkMkLst>
            <pc:docMk/>
            <pc:sldMk cId="3603664381" sldId="441"/>
            <ac:inkMk id="100" creationId="{F9A69F82-5251-F2FD-57A0-815571D38D16}"/>
          </ac:inkMkLst>
        </pc:inkChg>
        <pc:inkChg chg="add del mod">
          <ac:chgData name="Tim Cook" userId="d1c7cfb340f2c7ab" providerId="LiveId" clId="{FF1D23CF-84F6-4484-89E6-A1AEA6E9E1BB}" dt="2023-03-15T02:26:27.206" v="665"/>
          <ac:inkMkLst>
            <pc:docMk/>
            <pc:sldMk cId="3603664381" sldId="441"/>
            <ac:inkMk id="101" creationId="{DA8491CB-860E-77B6-86AB-2E86CA213D0E}"/>
          </ac:inkMkLst>
        </pc:inkChg>
        <pc:inkChg chg="add del mod">
          <ac:chgData name="Tim Cook" userId="d1c7cfb340f2c7ab" providerId="LiveId" clId="{FF1D23CF-84F6-4484-89E6-A1AEA6E9E1BB}" dt="2023-03-15T02:26:27.206" v="663"/>
          <ac:inkMkLst>
            <pc:docMk/>
            <pc:sldMk cId="3603664381" sldId="441"/>
            <ac:inkMk id="102" creationId="{523CE4A1-8B63-9A7F-DA65-46EEB56E6FAF}"/>
          </ac:inkMkLst>
        </pc:inkChg>
        <pc:inkChg chg="add del mod">
          <ac:chgData name="Tim Cook" userId="d1c7cfb340f2c7ab" providerId="LiveId" clId="{FF1D23CF-84F6-4484-89E6-A1AEA6E9E1BB}" dt="2023-03-15T02:26:27.206" v="662"/>
          <ac:inkMkLst>
            <pc:docMk/>
            <pc:sldMk cId="3603664381" sldId="441"/>
            <ac:inkMk id="103" creationId="{3F3A0C42-A9F6-469E-ABCD-EC64BB563610}"/>
          </ac:inkMkLst>
        </pc:inkChg>
        <pc:inkChg chg="add del mod">
          <ac:chgData name="Tim Cook" userId="d1c7cfb340f2c7ab" providerId="LiveId" clId="{FF1D23CF-84F6-4484-89E6-A1AEA6E9E1BB}" dt="2023-03-15T02:26:27.206" v="666"/>
          <ac:inkMkLst>
            <pc:docMk/>
            <pc:sldMk cId="3603664381" sldId="441"/>
            <ac:inkMk id="104" creationId="{8894A125-DE04-F591-1824-4BC96C9EF44E}"/>
          </ac:inkMkLst>
        </pc:inkChg>
        <pc:inkChg chg="add del mod">
          <ac:chgData name="Tim Cook" userId="d1c7cfb340f2c7ab" providerId="LiveId" clId="{FF1D23CF-84F6-4484-89E6-A1AEA6E9E1BB}" dt="2023-03-15T02:26:27.206" v="661"/>
          <ac:inkMkLst>
            <pc:docMk/>
            <pc:sldMk cId="3603664381" sldId="441"/>
            <ac:inkMk id="105" creationId="{9BC55C7C-CB1A-473B-61EE-2C4739A7910F}"/>
          </ac:inkMkLst>
        </pc:inkChg>
        <pc:inkChg chg="add del mod">
          <ac:chgData name="Tim Cook" userId="d1c7cfb340f2c7ab" providerId="LiveId" clId="{FF1D23CF-84F6-4484-89E6-A1AEA6E9E1BB}" dt="2023-03-15T02:26:23.762" v="659"/>
          <ac:inkMkLst>
            <pc:docMk/>
            <pc:sldMk cId="3603664381" sldId="441"/>
            <ac:inkMk id="106" creationId="{6674FE5E-D54D-350C-C69D-224B59DE2146}"/>
          </ac:inkMkLst>
        </pc:inkChg>
        <pc:inkChg chg="add del mod">
          <ac:chgData name="Tim Cook" userId="d1c7cfb340f2c7ab" providerId="LiveId" clId="{FF1D23CF-84F6-4484-89E6-A1AEA6E9E1BB}" dt="2023-03-15T02:26:23.762" v="658"/>
          <ac:inkMkLst>
            <pc:docMk/>
            <pc:sldMk cId="3603664381" sldId="441"/>
            <ac:inkMk id="107" creationId="{E54C44F3-FF39-8848-ECEB-BA5028E86EC6}"/>
          </ac:inkMkLst>
        </pc:inkChg>
        <pc:inkChg chg="add del">
          <ac:chgData name="Tim Cook" userId="d1c7cfb340f2c7ab" providerId="LiveId" clId="{FF1D23CF-84F6-4484-89E6-A1AEA6E9E1BB}" dt="2023-03-15T02:26:27.206" v="664"/>
          <ac:inkMkLst>
            <pc:docMk/>
            <pc:sldMk cId="3603664381" sldId="441"/>
            <ac:inkMk id="108" creationId="{5106C9DF-D662-F87E-2CB7-3F50CE27CDAD}"/>
          </ac:inkMkLst>
        </pc:inkChg>
        <pc:inkChg chg="add del">
          <ac:chgData name="Tim Cook" userId="d1c7cfb340f2c7ab" providerId="LiveId" clId="{FF1D23CF-84F6-4484-89E6-A1AEA6E9E1BB}" dt="2023-03-15T02:26:29.915" v="668"/>
          <ac:inkMkLst>
            <pc:docMk/>
            <pc:sldMk cId="3603664381" sldId="441"/>
            <ac:inkMk id="110" creationId="{899D656D-E757-5E16-E78F-98E8DC20EAE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1" creationId="{06FDBC9C-7DBA-579D-826E-8A2163AEB22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2" creationId="{BE2490E3-54F5-BBF7-3B12-A12819CD8F9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3" creationId="{42892BC4-0193-C43C-9A51-E61B6DB0C24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4" creationId="{62B0171A-3963-CEEC-3F5E-E9FC8BEF399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5" creationId="{7E7912C2-66D7-5B63-9EF6-20CFEC894A9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6" creationId="{6C44DE9C-1C87-23DC-B1F9-D9F64B7C04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7" creationId="{848437F5-C838-02EB-A097-4E20F46BF6F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8" creationId="{AE1F9BB2-3D5B-3D4E-8DC9-580438A9A93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19" creationId="{ACB793B5-9D52-EFAC-E892-187812FDA095}"/>
          </ac:inkMkLst>
        </pc:inkChg>
        <pc:inkChg chg="add del mod">
          <ac:chgData name="Tim Cook" userId="d1c7cfb340f2c7ab" providerId="LiveId" clId="{FF1D23CF-84F6-4484-89E6-A1AEA6E9E1BB}" dt="2023-03-15T02:26:42.552" v="685"/>
          <ac:inkMkLst>
            <pc:docMk/>
            <pc:sldMk cId="3603664381" sldId="441"/>
            <ac:inkMk id="121" creationId="{FE54E442-07CF-667F-AAA2-B99E05C42D62}"/>
          </ac:inkMkLst>
        </pc:inkChg>
        <pc:inkChg chg="add del mod">
          <ac:chgData name="Tim Cook" userId="d1c7cfb340f2c7ab" providerId="LiveId" clId="{FF1D23CF-84F6-4484-89E6-A1AEA6E9E1BB}" dt="2023-03-15T02:26:42.552" v="684"/>
          <ac:inkMkLst>
            <pc:docMk/>
            <pc:sldMk cId="3603664381" sldId="441"/>
            <ac:inkMk id="122" creationId="{81B1270F-8132-D0E2-4639-368E094D154E}"/>
          </ac:inkMkLst>
        </pc:inkChg>
        <pc:inkChg chg="add del mod">
          <ac:chgData name="Tim Cook" userId="d1c7cfb340f2c7ab" providerId="LiveId" clId="{FF1D23CF-84F6-4484-89E6-A1AEA6E9E1BB}" dt="2023-03-15T02:26:42.552" v="683"/>
          <ac:inkMkLst>
            <pc:docMk/>
            <pc:sldMk cId="3603664381" sldId="441"/>
            <ac:inkMk id="123" creationId="{0D5803FE-E341-8670-7857-473B214085B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5" creationId="{F987583A-32DD-3E97-4B46-6A644269629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7" creationId="{51CA15B4-F738-52C4-1132-26D2965D030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8" creationId="{E43B5EF6-BBF2-9B1A-77AD-7E8D9AB691A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29" creationId="{F02B1FC2-0A7D-232F-790F-65F1D0C6BED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1" creationId="{D880BC35-B11C-1F89-3D78-5363BBB9569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32" creationId="{EA9A771D-0660-8256-7144-5B75D0691695}"/>
          </ac:inkMkLst>
        </pc:inkChg>
        <pc:inkChg chg="add del mod">
          <ac:chgData name="Tim Cook" userId="d1c7cfb340f2c7ab" providerId="LiveId" clId="{FF1D23CF-84F6-4484-89E6-A1AEA6E9E1BB}" dt="2023-03-15T02:28:42.185" v="798"/>
          <ac:inkMkLst>
            <pc:docMk/>
            <pc:sldMk cId="3603664381" sldId="441"/>
            <ac:inkMk id="134" creationId="{90301199-59A7-1FA6-47BF-FAD825C22326}"/>
          </ac:inkMkLst>
        </pc:inkChg>
        <pc:inkChg chg="add del mod">
          <ac:chgData name="Tim Cook" userId="d1c7cfb340f2c7ab" providerId="LiveId" clId="{FF1D23CF-84F6-4484-89E6-A1AEA6E9E1BB}" dt="2023-03-15T02:28:42.185" v="801"/>
          <ac:inkMkLst>
            <pc:docMk/>
            <pc:sldMk cId="3603664381" sldId="441"/>
            <ac:inkMk id="135" creationId="{3891B34F-9D30-B8E6-F4B8-11E8DC31F8E0}"/>
          </ac:inkMkLst>
        </pc:inkChg>
        <pc:inkChg chg="add del mod">
          <ac:chgData name="Tim Cook" userId="d1c7cfb340f2c7ab" providerId="LiveId" clId="{FF1D23CF-84F6-4484-89E6-A1AEA6E9E1BB}" dt="2023-03-15T02:28:42.185" v="802"/>
          <ac:inkMkLst>
            <pc:docMk/>
            <pc:sldMk cId="3603664381" sldId="441"/>
            <ac:inkMk id="136" creationId="{A4CF457B-0761-2072-BCFF-3A87EC19AEFF}"/>
          </ac:inkMkLst>
        </pc:inkChg>
        <pc:inkChg chg="add del mod">
          <ac:chgData name="Tim Cook" userId="d1c7cfb340f2c7ab" providerId="LiveId" clId="{FF1D23CF-84F6-4484-89E6-A1AEA6E9E1BB}" dt="2023-03-15T02:28:08.660" v="764"/>
          <ac:inkMkLst>
            <pc:docMk/>
            <pc:sldMk cId="3603664381" sldId="441"/>
            <ac:inkMk id="138" creationId="{B589E9DB-EF0F-5D6E-A275-867D51D209EB}"/>
          </ac:inkMkLst>
        </pc:inkChg>
        <pc:inkChg chg="add del mod">
          <ac:chgData name="Tim Cook" userId="d1c7cfb340f2c7ab" providerId="LiveId" clId="{FF1D23CF-84F6-4484-89E6-A1AEA6E9E1BB}" dt="2023-03-15T02:28:08.660" v="765"/>
          <ac:inkMkLst>
            <pc:docMk/>
            <pc:sldMk cId="3603664381" sldId="441"/>
            <ac:inkMk id="139" creationId="{AACBF7A2-6420-FE25-CB9E-C5A4CD586ECA}"/>
          </ac:inkMkLst>
        </pc:inkChg>
        <pc:inkChg chg="add del mod">
          <ac:chgData name="Tim Cook" userId="d1c7cfb340f2c7ab" providerId="LiveId" clId="{FF1D23CF-84F6-4484-89E6-A1AEA6E9E1BB}" dt="2023-03-15T02:28:42.185" v="804"/>
          <ac:inkMkLst>
            <pc:docMk/>
            <pc:sldMk cId="3603664381" sldId="441"/>
            <ac:inkMk id="141" creationId="{EA6BB18D-F313-04A9-966A-ADADBFB19F2E}"/>
          </ac:inkMkLst>
        </pc:inkChg>
        <pc:inkChg chg="add del mod">
          <ac:chgData name="Tim Cook" userId="d1c7cfb340f2c7ab" providerId="LiveId" clId="{FF1D23CF-84F6-4484-89E6-A1AEA6E9E1BB}" dt="2023-03-15T02:28:42.185" v="793"/>
          <ac:inkMkLst>
            <pc:docMk/>
            <pc:sldMk cId="3603664381" sldId="441"/>
            <ac:inkMk id="142" creationId="{D6BD7EE2-AFEF-5DAB-FB7C-8C71D6FB4C65}"/>
          </ac:inkMkLst>
        </pc:inkChg>
        <pc:inkChg chg="add del mod">
          <ac:chgData name="Tim Cook" userId="d1c7cfb340f2c7ab" providerId="LiveId" clId="{FF1D23CF-84F6-4484-89E6-A1AEA6E9E1BB}" dt="2023-03-15T02:28:42.185" v="797"/>
          <ac:inkMkLst>
            <pc:docMk/>
            <pc:sldMk cId="3603664381" sldId="441"/>
            <ac:inkMk id="143" creationId="{8890CF62-FA41-13C4-1BB1-34CF64153684}"/>
          </ac:inkMkLst>
        </pc:inkChg>
        <pc:inkChg chg="add del mod">
          <ac:chgData name="Tim Cook" userId="d1c7cfb340f2c7ab" providerId="LiveId" clId="{FF1D23CF-84F6-4484-89E6-A1AEA6E9E1BB}" dt="2023-03-15T02:28:42.185" v="791"/>
          <ac:inkMkLst>
            <pc:docMk/>
            <pc:sldMk cId="3603664381" sldId="441"/>
            <ac:inkMk id="144" creationId="{CC1C4A32-023F-2A5A-C934-ED8E77F41C02}"/>
          </ac:inkMkLst>
        </pc:inkChg>
        <pc:inkChg chg="add del mod">
          <ac:chgData name="Tim Cook" userId="d1c7cfb340f2c7ab" providerId="LiveId" clId="{FF1D23CF-84F6-4484-89E6-A1AEA6E9E1BB}" dt="2023-03-15T02:28:42.185" v="792"/>
          <ac:inkMkLst>
            <pc:docMk/>
            <pc:sldMk cId="3603664381" sldId="441"/>
            <ac:inkMk id="145" creationId="{72597333-7977-38AB-62C3-60B29A92275B}"/>
          </ac:inkMkLst>
        </pc:inkChg>
        <pc:inkChg chg="add del mod">
          <ac:chgData name="Tim Cook" userId="d1c7cfb340f2c7ab" providerId="LiveId" clId="{FF1D23CF-84F6-4484-89E6-A1AEA6E9E1BB}" dt="2023-03-15T02:28:42.185" v="795"/>
          <ac:inkMkLst>
            <pc:docMk/>
            <pc:sldMk cId="3603664381" sldId="441"/>
            <ac:inkMk id="147" creationId="{C3B49D61-18AA-49CC-6B40-1E62A6D47FA7}"/>
          </ac:inkMkLst>
        </pc:inkChg>
        <pc:inkChg chg="add del mod">
          <ac:chgData name="Tim Cook" userId="d1c7cfb340f2c7ab" providerId="LiveId" clId="{FF1D23CF-84F6-4484-89E6-A1AEA6E9E1BB}" dt="2023-03-15T02:28:42.185" v="800"/>
          <ac:inkMkLst>
            <pc:docMk/>
            <pc:sldMk cId="3603664381" sldId="441"/>
            <ac:inkMk id="148" creationId="{1A6F00BA-76A4-0F67-0641-3129A4AF3070}"/>
          </ac:inkMkLst>
        </pc:inkChg>
        <pc:inkChg chg="add del mod">
          <ac:chgData name="Tim Cook" userId="d1c7cfb340f2c7ab" providerId="LiveId" clId="{FF1D23CF-84F6-4484-89E6-A1AEA6E9E1BB}" dt="2023-03-15T02:28:42.185" v="799"/>
          <ac:inkMkLst>
            <pc:docMk/>
            <pc:sldMk cId="3603664381" sldId="441"/>
            <ac:inkMk id="149" creationId="{E3AC7261-B0A7-01DC-E800-8420CD780FD2}"/>
          </ac:inkMkLst>
        </pc:inkChg>
        <pc:inkChg chg="add del mod">
          <ac:chgData name="Tim Cook" userId="d1c7cfb340f2c7ab" providerId="LiveId" clId="{FF1D23CF-84F6-4484-89E6-A1AEA6E9E1BB}" dt="2023-03-15T02:28:42.185" v="803"/>
          <ac:inkMkLst>
            <pc:docMk/>
            <pc:sldMk cId="3603664381" sldId="441"/>
            <ac:inkMk id="150" creationId="{16E8DD7C-B27E-3967-DADD-3688039697C2}"/>
          </ac:inkMkLst>
        </pc:inkChg>
        <pc:inkChg chg="add del mod">
          <ac:chgData name="Tim Cook" userId="d1c7cfb340f2c7ab" providerId="LiveId" clId="{FF1D23CF-84F6-4484-89E6-A1AEA6E9E1BB}" dt="2023-03-15T02:28:42.185" v="794"/>
          <ac:inkMkLst>
            <pc:docMk/>
            <pc:sldMk cId="3603664381" sldId="441"/>
            <ac:inkMk id="151" creationId="{FB795A0D-6DBB-42EA-38F7-67F29B7F3768}"/>
          </ac:inkMkLst>
        </pc:inkChg>
        <pc:inkChg chg="add del mod">
          <ac:chgData name="Tim Cook" userId="d1c7cfb340f2c7ab" providerId="LiveId" clId="{FF1D23CF-84F6-4484-89E6-A1AEA6E9E1BB}" dt="2023-03-15T02:28:42.185" v="796"/>
          <ac:inkMkLst>
            <pc:docMk/>
            <pc:sldMk cId="3603664381" sldId="441"/>
            <ac:inkMk id="152" creationId="{AFBC4F5C-CC9B-904A-AB73-342C18296F3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4" creationId="{F181F5D4-C4E6-86C0-668F-C0A2734936A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5" creationId="{33649F34-BAD0-B8DD-6D99-05F993A7F10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6" creationId="{37B83680-8AAE-2E7D-39E5-598AA46ED38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7" creationId="{C1B46D91-74B2-A8F1-5B92-F50A99191787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8" creationId="{ED739E98-CB11-0B88-B585-D3970C7D6EA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59" creationId="{4EB3C3EE-5D9F-D771-BADD-4C0797165AEE}"/>
          </ac:inkMkLst>
        </pc:inkChg>
        <pc:inkChg chg="add del mod">
          <ac:chgData name="Tim Cook" userId="d1c7cfb340f2c7ab" providerId="LiveId" clId="{FF1D23CF-84F6-4484-89E6-A1AEA6E9E1BB}" dt="2023-03-15T02:27:34.077" v="726"/>
          <ac:inkMkLst>
            <pc:docMk/>
            <pc:sldMk cId="3603664381" sldId="441"/>
            <ac:inkMk id="161" creationId="{394F8CD8-9EE7-12BC-BE6F-F79262913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3" creationId="{01DE1E81-9072-FE63-1431-D4D03F12C3E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4" creationId="{44027DA3-D995-D945-014C-5DBC5CD86C5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5" creationId="{4603BA93-F7B4-FDCA-9617-1380198E0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6" creationId="{E9BEE77D-89A5-988D-AFA7-D5348F946A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7" creationId="{F8E0806E-210D-0048-DFA3-728D702D838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69" creationId="{8944A3D0-4E2C-05A8-E5E2-DBA097F6811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0" creationId="{9A816B3E-0365-4845-1277-F2B1DF33437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71" creationId="{753BEF90-952A-55A6-40B0-5935F3FC08F0}"/>
          </ac:inkMkLst>
        </pc:inkChg>
        <pc:inkChg chg="add del mod">
          <ac:chgData name="Tim Cook" userId="d1c7cfb340f2c7ab" providerId="LiveId" clId="{FF1D23CF-84F6-4484-89E6-A1AEA6E9E1BB}" dt="2023-03-15T02:28:15.509" v="770"/>
          <ac:inkMkLst>
            <pc:docMk/>
            <pc:sldMk cId="3603664381" sldId="441"/>
            <ac:inkMk id="173" creationId="{FC175004-F92E-9BA7-6DAB-1C30E2B8E5AC}"/>
          </ac:inkMkLst>
        </pc:inkChg>
        <pc:inkChg chg="add del mod">
          <ac:chgData name="Tim Cook" userId="d1c7cfb340f2c7ab" providerId="LiveId" clId="{FF1D23CF-84F6-4484-89E6-A1AEA6E9E1BB}" dt="2023-03-15T02:28:15.509" v="771"/>
          <ac:inkMkLst>
            <pc:docMk/>
            <pc:sldMk cId="3603664381" sldId="441"/>
            <ac:inkMk id="174" creationId="{CC29B310-6B06-88A4-901E-1B6349A09DA7}"/>
          </ac:inkMkLst>
        </pc:inkChg>
        <pc:inkChg chg="add del mod">
          <ac:chgData name="Tim Cook" userId="d1c7cfb340f2c7ab" providerId="LiveId" clId="{FF1D23CF-84F6-4484-89E6-A1AEA6E9E1BB}" dt="2023-03-15T02:28:02.069" v="762"/>
          <ac:inkMkLst>
            <pc:docMk/>
            <pc:sldMk cId="3603664381" sldId="441"/>
            <ac:inkMk id="176" creationId="{27CD99F6-CB3C-0467-B37A-9516E611078D}"/>
          </ac:inkMkLst>
        </pc:inkChg>
        <pc:inkChg chg="add del mod">
          <ac:chgData name="Tim Cook" userId="d1c7cfb340f2c7ab" providerId="LiveId" clId="{FF1D23CF-84F6-4484-89E6-A1AEA6E9E1BB}" dt="2023-03-15T02:28:02.069" v="758"/>
          <ac:inkMkLst>
            <pc:docMk/>
            <pc:sldMk cId="3603664381" sldId="441"/>
            <ac:inkMk id="177" creationId="{1C148F88-0D13-ACCE-2743-2D4DF1041C96}"/>
          </ac:inkMkLst>
        </pc:inkChg>
        <pc:inkChg chg="add del mod">
          <ac:chgData name="Tim Cook" userId="d1c7cfb340f2c7ab" providerId="LiveId" clId="{FF1D23CF-84F6-4484-89E6-A1AEA6E9E1BB}" dt="2023-03-15T02:28:02.069" v="757"/>
          <ac:inkMkLst>
            <pc:docMk/>
            <pc:sldMk cId="3603664381" sldId="441"/>
            <ac:inkMk id="178" creationId="{B5ECE196-5D15-3C49-0AE4-D4D735FEF148}"/>
          </ac:inkMkLst>
        </pc:inkChg>
        <pc:inkChg chg="add del mod">
          <ac:chgData name="Tim Cook" userId="d1c7cfb340f2c7ab" providerId="LiveId" clId="{FF1D23CF-84F6-4484-89E6-A1AEA6E9E1BB}" dt="2023-03-15T02:28:02.053" v="753"/>
          <ac:inkMkLst>
            <pc:docMk/>
            <pc:sldMk cId="3603664381" sldId="441"/>
            <ac:inkMk id="179" creationId="{FA755343-01CA-01FC-6FC1-20DE806D959B}"/>
          </ac:inkMkLst>
        </pc:inkChg>
        <pc:inkChg chg="add del mod">
          <ac:chgData name="Tim Cook" userId="d1c7cfb340f2c7ab" providerId="LiveId" clId="{FF1D23CF-84F6-4484-89E6-A1AEA6E9E1BB}" dt="2023-03-15T02:28:02.069" v="761"/>
          <ac:inkMkLst>
            <pc:docMk/>
            <pc:sldMk cId="3603664381" sldId="441"/>
            <ac:inkMk id="180" creationId="{AE5A3486-92B6-52D5-1553-345138B080C2}"/>
          </ac:inkMkLst>
        </pc:inkChg>
        <pc:inkChg chg="add del mod">
          <ac:chgData name="Tim Cook" userId="d1c7cfb340f2c7ab" providerId="LiveId" clId="{FF1D23CF-84F6-4484-89E6-A1AEA6E9E1BB}" dt="2023-03-15T02:28:02.069" v="754"/>
          <ac:inkMkLst>
            <pc:docMk/>
            <pc:sldMk cId="3603664381" sldId="441"/>
            <ac:inkMk id="181" creationId="{C0E46B7B-35B9-20C5-237D-36BEED5DEC89}"/>
          </ac:inkMkLst>
        </pc:inkChg>
        <pc:inkChg chg="add del mod">
          <ac:chgData name="Tim Cook" userId="d1c7cfb340f2c7ab" providerId="LiveId" clId="{FF1D23CF-84F6-4484-89E6-A1AEA6E9E1BB}" dt="2023-03-15T02:28:02.069" v="760"/>
          <ac:inkMkLst>
            <pc:docMk/>
            <pc:sldMk cId="3603664381" sldId="441"/>
            <ac:inkMk id="182" creationId="{1E8CDC9C-24FF-0C94-3BEA-0526BC0BCA23}"/>
          </ac:inkMkLst>
        </pc:inkChg>
        <pc:inkChg chg="add del mod">
          <ac:chgData name="Tim Cook" userId="d1c7cfb340f2c7ab" providerId="LiveId" clId="{FF1D23CF-84F6-4484-89E6-A1AEA6E9E1BB}" dt="2023-03-15T02:28:02.069" v="756"/>
          <ac:inkMkLst>
            <pc:docMk/>
            <pc:sldMk cId="3603664381" sldId="441"/>
            <ac:inkMk id="183" creationId="{0420F9E8-E4CB-46C5-9F1C-EFF8E4D68604}"/>
          </ac:inkMkLst>
        </pc:inkChg>
        <pc:inkChg chg="add del mod">
          <ac:chgData name="Tim Cook" userId="d1c7cfb340f2c7ab" providerId="LiveId" clId="{FF1D23CF-84F6-4484-89E6-A1AEA6E9E1BB}" dt="2023-03-15T02:28:02.632" v="763"/>
          <ac:inkMkLst>
            <pc:docMk/>
            <pc:sldMk cId="3603664381" sldId="441"/>
            <ac:inkMk id="184" creationId="{CD1BF940-A2AE-31DA-B4A5-96ACCC46C658}"/>
          </ac:inkMkLst>
        </pc:inkChg>
        <pc:inkChg chg="add del mod">
          <ac:chgData name="Tim Cook" userId="d1c7cfb340f2c7ab" providerId="LiveId" clId="{FF1D23CF-84F6-4484-89E6-A1AEA6E9E1BB}" dt="2023-03-15T02:28:02.069" v="755"/>
          <ac:inkMkLst>
            <pc:docMk/>
            <pc:sldMk cId="3603664381" sldId="441"/>
            <ac:inkMk id="185" creationId="{1DDEF553-2EF0-0EFA-6877-54BC8FF4B6F7}"/>
          </ac:inkMkLst>
        </pc:inkChg>
        <pc:inkChg chg="add del mod">
          <ac:chgData name="Tim Cook" userId="d1c7cfb340f2c7ab" providerId="LiveId" clId="{FF1D23CF-84F6-4484-89E6-A1AEA6E9E1BB}" dt="2023-03-15T02:28:02.069" v="759"/>
          <ac:inkMkLst>
            <pc:docMk/>
            <pc:sldMk cId="3603664381" sldId="441"/>
            <ac:inkMk id="187" creationId="{9DCC158F-7B9E-661B-F0BF-E3C2D4DB50BF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89" creationId="{348D92FD-E38F-E121-6F66-ABAAC0DB8C99}"/>
          </ac:inkMkLst>
        </pc:inkChg>
        <pc:inkChg chg="add del">
          <ac:chgData name="Tim Cook" userId="d1c7cfb340f2c7ab" providerId="LiveId" clId="{FF1D23CF-84F6-4484-89E6-A1AEA6E9E1BB}" dt="2023-03-15T02:28:12.762" v="768"/>
          <ac:inkMkLst>
            <pc:docMk/>
            <pc:sldMk cId="3603664381" sldId="441"/>
            <ac:inkMk id="190" creationId="{DFD36FCA-DB78-5CCD-2A11-C303D78AAA43}"/>
          </ac:inkMkLst>
        </pc:inkChg>
        <pc:inkChg chg="add mod">
          <ac:chgData name="Tim Cook" userId="d1c7cfb340f2c7ab" providerId="LiveId" clId="{FF1D23CF-84F6-4484-89E6-A1AEA6E9E1BB}" dt="2023-03-15T02:28:15.691" v="772"/>
          <ac:inkMkLst>
            <pc:docMk/>
            <pc:sldMk cId="3603664381" sldId="441"/>
            <ac:inkMk id="191" creationId="{620E6CA1-FDB4-66E2-B8E0-1494A3855A28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3" creationId="{70D971D2-7D4A-25B9-16CC-76BC880B9C3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4" creationId="{73CE6A0B-EB58-C7C1-F034-EB3CD2C9257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5" creationId="{68DEFC40-D844-AA71-3587-A05707EAD95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6" creationId="{26CD2DC3-9C44-D931-C2A4-B1FE5907F593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7" creationId="{E04F0FE6-F84F-9F3B-4411-F6F3BBA5C3C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8" creationId="{C56E9273-9AA1-6EC9-45F8-CE19003E4BC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199" creationId="{44981D6C-257F-4932-7577-C59B4A7A7F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0" creationId="{AA5049A3-22B1-E30C-29A9-FB0DB5A828D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1" creationId="{F656276A-DC76-3197-7B9B-F38E950FFB3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2" creationId="{36C95968-3689-F1D0-FA83-E52FBEE77DE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3" creationId="{C671DC86-342B-F4D6-231B-F3AD25342E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4" creationId="{AE60FBCA-FEA0-A654-659E-96A9D8ED9F3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5" creationId="{7D9BFF24-7595-5124-776C-F25BFD8E2EB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6" creationId="{2ACCA4E4-5F69-DE58-5C3A-B418533BCA10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07" creationId="{24803AB3-8791-F45E-9E6C-FFD1A9C32A0D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2" creationId="{EC712F6D-490E-9469-2A48-9ACBFAEA589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3" creationId="{21E5C53A-B45B-C9C1-A30C-04F832E4C6FC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5" creationId="{01C0F517-D278-6D9C-C53A-F0B8FB26912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6" creationId="{EEAE1016-E2F1-7048-3C9D-C5D4E47BE411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7" creationId="{6F08864F-BA4A-FAAD-F071-01ECE9A202B5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8" creationId="{0BD3C3B7-6A04-2415-03F0-36E400EE1206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19" creationId="{0A9593E7-B5AD-F34A-4375-F35645E766C4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0" creationId="{E181BD9D-4547-FC75-547A-B506AEBE283B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1" creationId="{0E8AFDFC-FA20-B9C5-BB8E-13CA5386C1D9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2" creationId="{B1BE8FB7-26D7-8527-B1B7-B256B177C2DA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3" creationId="{8E766BD3-5949-F9C4-5355-1A8540E21BAF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4" creationId="{C09DAF66-8915-D7FF-741E-D3FDFFD56B32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5" creationId="{C4698405-EA73-23B5-1B68-7A1AB0FF975E}"/>
          </ac:inkMkLst>
        </pc:inkChg>
        <pc:inkChg chg="add mod">
          <ac:chgData name="Tim Cook" userId="d1c7cfb340f2c7ab" providerId="LiveId" clId="{FF1D23CF-84F6-4484-89E6-A1AEA6E9E1BB}" dt="2023-03-15T02:29:05.280" v="821" actId="1076"/>
          <ac:inkMkLst>
            <pc:docMk/>
            <pc:sldMk cId="3603664381" sldId="441"/>
            <ac:inkMk id="226" creationId="{34A634AA-4D2B-A045-9615-31D61199F3E0}"/>
          </ac:inkMkLst>
        </pc:inkChg>
        <pc:inkChg chg="add">
          <ac:chgData name="Tim Cook" userId="d1c7cfb340f2c7ab" providerId="LiveId" clId="{FF1D23CF-84F6-4484-89E6-A1AEA6E9E1BB}" dt="2023-03-15T02:29:08.973" v="822" actId="9405"/>
          <ac:inkMkLst>
            <pc:docMk/>
            <pc:sldMk cId="3603664381" sldId="441"/>
            <ac:inkMk id="230" creationId="{7F3EAB08-DE13-1B6C-C7A0-2789F04F8E62}"/>
          </ac:inkMkLst>
        </pc:inkChg>
        <pc:inkChg chg="add mod">
          <ac:chgData name="Tim Cook" userId="d1c7cfb340f2c7ab" providerId="LiveId" clId="{FF1D23CF-84F6-4484-89E6-A1AEA6E9E1BB}" dt="2023-03-15T02:30:41.592" v="920" actId="1076"/>
          <ac:inkMkLst>
            <pc:docMk/>
            <pc:sldMk cId="3603664381" sldId="441"/>
            <ac:inkMk id="231" creationId="{70138EAB-7B4B-69EB-3A7F-3A1E2005A6E5}"/>
          </ac:inkMkLst>
        </pc:inkChg>
        <pc:inkChg chg="add del mod">
          <ac:chgData name="Tim Cook" userId="d1c7cfb340f2c7ab" providerId="LiveId" clId="{FF1D23CF-84F6-4484-89E6-A1AEA6E9E1BB}" dt="2023-03-15T02:29:32.002" v="837"/>
          <ac:inkMkLst>
            <pc:docMk/>
            <pc:sldMk cId="3603664381" sldId="441"/>
            <ac:inkMk id="232" creationId="{18796C3B-F4F8-5D02-6E17-DA6E91F3BD31}"/>
          </ac:inkMkLst>
        </pc:inkChg>
        <pc:inkChg chg="add del mod">
          <ac:chgData name="Tim Cook" userId="d1c7cfb340f2c7ab" providerId="LiveId" clId="{FF1D23CF-84F6-4484-89E6-A1AEA6E9E1BB}" dt="2023-03-15T02:29:32.002" v="839"/>
          <ac:inkMkLst>
            <pc:docMk/>
            <pc:sldMk cId="3603664381" sldId="441"/>
            <ac:inkMk id="233" creationId="{842CD84A-A244-90A1-30C0-F8E4A371E54E}"/>
          </ac:inkMkLst>
        </pc:inkChg>
        <pc:inkChg chg="add del mod">
          <ac:chgData name="Tim Cook" userId="d1c7cfb340f2c7ab" providerId="LiveId" clId="{FF1D23CF-84F6-4484-89E6-A1AEA6E9E1BB}" dt="2023-03-15T02:29:32.002" v="842"/>
          <ac:inkMkLst>
            <pc:docMk/>
            <pc:sldMk cId="3603664381" sldId="441"/>
            <ac:inkMk id="234" creationId="{095C839C-7C42-2240-BCD1-EC0E9C2C9DED}"/>
          </ac:inkMkLst>
        </pc:inkChg>
        <pc:inkChg chg="add del">
          <ac:chgData name="Tim Cook" userId="d1c7cfb340f2c7ab" providerId="LiveId" clId="{FF1D23CF-84F6-4484-89E6-A1AEA6E9E1BB}" dt="2023-03-15T02:29:32.002" v="841"/>
          <ac:inkMkLst>
            <pc:docMk/>
            <pc:sldMk cId="3603664381" sldId="441"/>
            <ac:inkMk id="235" creationId="{D3F0412E-557A-BC6D-106E-7DE7F98A0B49}"/>
          </ac:inkMkLst>
        </pc:inkChg>
        <pc:inkChg chg="add del mod">
          <ac:chgData name="Tim Cook" userId="d1c7cfb340f2c7ab" providerId="LiveId" clId="{FF1D23CF-84F6-4484-89E6-A1AEA6E9E1BB}" dt="2023-03-15T02:29:32.002" v="844"/>
          <ac:inkMkLst>
            <pc:docMk/>
            <pc:sldMk cId="3603664381" sldId="441"/>
            <ac:inkMk id="237" creationId="{981BA2E7-E65E-CCDB-9674-CE3E8F09F483}"/>
          </ac:inkMkLst>
        </pc:inkChg>
        <pc:inkChg chg="add del mod">
          <ac:chgData name="Tim Cook" userId="d1c7cfb340f2c7ab" providerId="LiveId" clId="{FF1D23CF-84F6-4484-89E6-A1AEA6E9E1BB}" dt="2023-03-15T02:29:32.002" v="843"/>
          <ac:inkMkLst>
            <pc:docMk/>
            <pc:sldMk cId="3603664381" sldId="441"/>
            <ac:inkMk id="238" creationId="{32A2FE23-542F-086D-512B-4187B293EE2E}"/>
          </ac:inkMkLst>
        </pc:inkChg>
        <pc:inkChg chg="add del">
          <ac:chgData name="Tim Cook" userId="d1c7cfb340f2c7ab" providerId="LiveId" clId="{FF1D23CF-84F6-4484-89E6-A1AEA6E9E1BB}" dt="2023-03-15T02:29:32.002" v="840"/>
          <ac:inkMkLst>
            <pc:docMk/>
            <pc:sldMk cId="3603664381" sldId="441"/>
            <ac:inkMk id="239" creationId="{09AD2FC4-568C-A1D8-5914-5C38A2B94AF3}"/>
          </ac:inkMkLst>
        </pc:inkChg>
        <pc:inkChg chg="add del mod">
          <ac:chgData name="Tim Cook" userId="d1c7cfb340f2c7ab" providerId="LiveId" clId="{FF1D23CF-84F6-4484-89E6-A1AEA6E9E1BB}" dt="2023-03-15T02:29:32.002" v="838"/>
          <ac:inkMkLst>
            <pc:docMk/>
            <pc:sldMk cId="3603664381" sldId="441"/>
            <ac:inkMk id="241" creationId="{240A130D-7D80-0177-8C86-BADEA77B0B09}"/>
          </ac:inkMkLst>
        </pc:inkChg>
        <pc:inkChg chg="add del mod">
          <ac:chgData name="Tim Cook" userId="d1c7cfb340f2c7ab" providerId="LiveId" clId="{FF1D23CF-84F6-4484-89E6-A1AEA6E9E1BB}" dt="2023-03-15T02:29:31.986" v="836"/>
          <ac:inkMkLst>
            <pc:docMk/>
            <pc:sldMk cId="3603664381" sldId="441"/>
            <ac:inkMk id="242" creationId="{BD1FF026-B73D-852A-F1FF-6D3822154146}"/>
          </ac:inkMkLst>
        </pc:inkChg>
        <pc:inkChg chg="add del">
          <ac:chgData name="Tim Cook" userId="d1c7cfb340f2c7ab" providerId="LiveId" clId="{FF1D23CF-84F6-4484-89E6-A1AEA6E9E1BB}" dt="2023-03-15T02:29:36.883" v="846"/>
          <ac:inkMkLst>
            <pc:docMk/>
            <pc:sldMk cId="3603664381" sldId="441"/>
            <ac:inkMk id="244" creationId="{9073AAA8-BF6A-6355-C0A7-C146D590135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5" creationId="{EB0C794F-0AC9-3F31-9EA8-766966F97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6" creationId="{E4AFBD92-164A-27D8-7C82-58AE1EB20F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7" creationId="{A7D463AE-F26C-1F2F-EEB2-F9610E0AD53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8" creationId="{7809D844-B60F-F453-B339-D553E020108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49" creationId="{428DBD2C-F17A-A515-99EF-37E6CD2C8C7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0" creationId="{4FE7FF59-7437-DB1B-C339-E1FE6465637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1" creationId="{629C5F54-C0D5-2E65-6071-7B5168B26D0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3" creationId="{64CC5190-A3B6-310D-5902-A69110994DE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4" creationId="{7F36C373-2DA8-FF50-81D5-4E3A24F2BC2B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6" creationId="{F8698493-54B9-E17B-0EFA-D6DD5D393D6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7" creationId="{6AC58353-B7DD-5D31-89EA-1FAC01C7A54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8" creationId="{1AA2527F-F938-D056-8B64-B87B79D33BC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59" creationId="{C354A9F0-77F0-C0C4-EE6E-1F53B703609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0" creationId="{ABD9B413-083B-C58F-C50A-939292AB0DB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1" creationId="{4D535C30-4503-FC08-2EC7-F8339683DA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4" creationId="{11316B27-D051-71B1-1A62-AF4DCFFEBA9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5" creationId="{1AB7C2AE-9B98-7237-7902-8F71FF4648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7" creationId="{D54F80F2-696C-2C1F-52D4-46D92F75D40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8" creationId="{B16F4EBA-977A-91F5-AAC2-2262D768C69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69" creationId="{898B1224-829B-5691-296E-EF5559B5D86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0" creationId="{752D7D2E-11A7-FAAF-A7C8-D4586A59BAB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1" creationId="{876241F1-E534-7C86-8CF9-F57BD5811FE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2" creationId="{C3042C09-97D6-7F11-EF51-49AF452AA0CD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4" creationId="{DDE66AAD-03E8-6871-6419-3F28D0D2CA2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5" creationId="{0F0854B2-C45B-FB80-B5D7-804EDC20F7C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6" creationId="{2ABD3B1D-5AC9-9552-AB0A-16A3D870AC4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7" creationId="{1AEE857B-7F87-1207-A974-2A039EE653B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8" creationId="{4C99FFAA-3BE7-2E3C-1B6B-0426DC7C388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79" creationId="{E3989BA2-96B3-4FC6-12E4-8EE55868D45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0" creationId="{4B99B426-D908-74B1-76D9-795A53ED8649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1" creationId="{0804E206-D227-590A-C2D3-205A4E246E8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3" creationId="{C9592576-4C44-52C7-3079-8A04728E06EB}"/>
          </ac:inkMkLst>
        </pc:inkChg>
        <pc:inkChg chg="add del">
          <ac:chgData name="Tim Cook" userId="d1c7cfb340f2c7ab" providerId="LiveId" clId="{FF1D23CF-84F6-4484-89E6-A1AEA6E9E1BB}" dt="2023-03-15T02:30:09.341" v="886"/>
          <ac:inkMkLst>
            <pc:docMk/>
            <pc:sldMk cId="3603664381" sldId="441"/>
            <ac:inkMk id="284" creationId="{6921429C-F54D-AFB2-2740-A4D2C3264BF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5" creationId="{6B2DFD2C-5522-439F-CA1F-C84206F26C5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6" creationId="{18EC2F03-C094-B3F4-132C-27E2E4651C4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7" creationId="{FC835E6C-9936-6C26-5481-33217B75AE1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8" creationId="{6F469FED-8E2F-65E7-88FE-F834ABA59DB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89" creationId="{BE64292B-4431-5464-93B8-E7B476F7E27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0" creationId="{E19F209F-550D-2389-3F1A-27F7C8B8BA60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1" creationId="{12ED0303-89F5-7A24-4444-6032D1D6841D}"/>
          </ac:inkMkLst>
        </pc:inkChg>
        <pc:inkChg chg="add del">
          <ac:chgData name="Tim Cook" userId="d1c7cfb340f2c7ab" providerId="LiveId" clId="{FF1D23CF-84F6-4484-89E6-A1AEA6E9E1BB}" dt="2023-03-15T02:30:17.613" v="896"/>
          <ac:inkMkLst>
            <pc:docMk/>
            <pc:sldMk cId="3603664381" sldId="441"/>
            <ac:inkMk id="292" creationId="{88411628-DEB6-01B9-2C6F-D218610B3F1E}"/>
          </ac:inkMkLst>
        </pc:inkChg>
        <pc:inkChg chg="add del">
          <ac:chgData name="Tim Cook" userId="d1c7cfb340f2c7ab" providerId="LiveId" clId="{FF1D23CF-84F6-4484-89E6-A1AEA6E9E1BB}" dt="2023-03-15T02:30:17.613" v="897"/>
          <ac:inkMkLst>
            <pc:docMk/>
            <pc:sldMk cId="3603664381" sldId="441"/>
            <ac:inkMk id="293" creationId="{D9B20F7D-A062-C2BB-9B48-4D21D7E246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5" creationId="{3448D8FC-30AA-76A8-DB6B-499B0D220BD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6" creationId="{29CAD233-3B38-52C5-FC16-1C048D36AC3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7" creationId="{3CEB4A45-E1DE-4B39-BB03-BF8AEF0D5C5F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8" creationId="{ACB24A53-AE8C-7A4C-B6CD-1FBCADC6F02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299" creationId="{C16091D6-0F93-1CC3-CE2F-7246F7356C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0" creationId="{FC7A7C58-492A-1645-E4CB-4D21CEE5E2BC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1" creationId="{D34D274B-A878-1294-9285-51D5453C94D6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2" creationId="{D0FA4B75-8116-6311-A84C-CA7C1CA10AE1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5" creationId="{634819C6-B84A-11E5-FF4C-48D368AC8807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6" creationId="{8E0266E6-1D41-0C48-CDA0-BB9046845A2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7" creationId="{3AB4D68A-666B-4A35-23E8-861C73EFE065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8" creationId="{F91E7ED0-20D8-B412-5F79-1156DAEE235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09" creationId="{FC366EF5-0FC7-DF1D-A515-BAFC4C1C57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0" creationId="{0594A7DA-FEB0-7BF4-A372-9008058294EA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1" creationId="{0B6C8EE4-C382-7AD7-916A-2D412B73AC5E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2" creationId="{A945680E-6E0D-5721-EEB4-C231B60F4FC2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3" creationId="{2D133181-4AD3-BEA1-327C-44CCAD27DEF8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4" creationId="{C774C415-00BA-F817-74C3-920972B10A23}"/>
          </ac:inkMkLst>
        </pc:inkChg>
        <pc:inkChg chg="add mod">
          <ac:chgData name="Tim Cook" userId="d1c7cfb340f2c7ab" providerId="LiveId" clId="{FF1D23CF-84F6-4484-89E6-A1AEA6E9E1BB}" dt="2023-03-15T02:30:49.282" v="921" actId="1076"/>
          <ac:inkMkLst>
            <pc:docMk/>
            <pc:sldMk cId="3603664381" sldId="441"/>
            <ac:inkMk id="315" creationId="{7F6A7A02-730E-9041-0170-64A38EAA6916}"/>
          </ac:inkMkLst>
        </pc:inkChg>
      </pc:sldChg>
      <pc:sldChg chg="addSp delSp modSp mod">
        <pc:chgData name="Tim Cook" userId="d1c7cfb340f2c7ab" providerId="LiveId" clId="{FF1D23CF-84F6-4484-89E6-A1AEA6E9E1BB}" dt="2023-03-15T02:37:32.056" v="1309"/>
        <pc:sldMkLst>
          <pc:docMk/>
          <pc:sldMk cId="4226798449" sldId="442"/>
        </pc:sldMkLst>
        <pc:spChg chg="add del">
          <ac:chgData name="Tim Cook" userId="d1c7cfb340f2c7ab" providerId="LiveId" clId="{FF1D23CF-84F6-4484-89E6-A1AEA6E9E1BB}" dt="2023-03-15T02:33:31.926" v="1103" actId="22"/>
          <ac:spMkLst>
            <pc:docMk/>
            <pc:sldMk cId="4226798449" sldId="442"/>
            <ac:spMk id="126" creationId="{B5169417-1898-E5D5-9BA8-4A7FA87DBDB6}"/>
          </ac:spMkLst>
        </pc:spChg>
        <pc:grpChg chg="del mod">
          <ac:chgData name="Tim Cook" userId="d1c7cfb340f2c7ab" providerId="LiveId" clId="{FF1D23CF-84F6-4484-89E6-A1AEA6E9E1BB}" dt="2023-03-15T02:34:19.115" v="1111"/>
          <ac:grpSpMkLst>
            <pc:docMk/>
            <pc:sldMk cId="4226798449" sldId="442"/>
            <ac:grpSpMk id="5" creationId="{F04FC72A-D497-2DDC-2DE2-B5BEFCCF4FED}"/>
          </ac:grpSpMkLst>
        </pc:grpChg>
        <pc:grpChg chg="del mod">
          <ac:chgData name="Tim Cook" userId="d1c7cfb340f2c7ab" providerId="LiveId" clId="{FF1D23CF-84F6-4484-89E6-A1AEA6E9E1BB}" dt="2023-03-15T02:34:37.207" v="1125"/>
          <ac:grpSpMkLst>
            <pc:docMk/>
            <pc:sldMk cId="4226798449" sldId="442"/>
            <ac:grpSpMk id="12" creationId="{FB1F6AA3-B1B8-D8B5-B308-4E974D0DE695}"/>
          </ac:grpSpMkLst>
        </pc:grpChg>
        <pc:grpChg chg="del 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4" creationId="{8EB7C35B-2F79-C689-41AE-6A0A550DFAA5}"/>
          </ac:grpSpMkLst>
        </pc:grpChg>
        <pc:grpChg chg="mod">
          <ac:chgData name="Tim Cook" userId="d1c7cfb340f2c7ab" providerId="LiveId" clId="{FF1D23CF-84F6-4484-89E6-A1AEA6E9E1BB}" dt="2023-03-15T02:34:42.067" v="1128"/>
          <ac:grpSpMkLst>
            <pc:docMk/>
            <pc:sldMk cId="4226798449" sldId="442"/>
            <ac:grpSpMk id="16" creationId="{51ABD6D8-79EE-CB13-9F11-22C935E48DF7}"/>
          </ac:grpSpMkLst>
        </pc:grpChg>
        <pc:grpChg chg="del mod">
          <ac:chgData name="Tim Cook" userId="d1c7cfb340f2c7ab" providerId="LiveId" clId="{FF1D23CF-84F6-4484-89E6-A1AEA6E9E1BB}" dt="2023-03-15T02:31:14.718" v="948"/>
          <ac:grpSpMkLst>
            <pc:docMk/>
            <pc:sldMk cId="4226798449" sldId="442"/>
            <ac:grpSpMk id="17" creationId="{01C6ADFD-8FFF-596C-5ABD-CD8A2049A001}"/>
          </ac:grpSpMkLst>
        </pc:grpChg>
        <pc:grpChg chg="del mod">
          <ac:chgData name="Tim Cook" userId="d1c7cfb340f2c7ab" providerId="LiveId" clId="{FF1D23CF-84F6-4484-89E6-A1AEA6E9E1BB}" dt="2023-03-15T02:31:14.718" v="947"/>
          <ac:grpSpMkLst>
            <pc:docMk/>
            <pc:sldMk cId="4226798449" sldId="442"/>
            <ac:grpSpMk id="18" creationId="{27B395F6-D6C2-16AF-243C-DAD2B71BDC35}"/>
          </ac:grpSpMkLst>
        </pc:grpChg>
        <pc:grpChg chg="mod">
          <ac:chgData name="Tim Cook" userId="d1c7cfb340f2c7ab" providerId="LiveId" clId="{FF1D23CF-84F6-4484-89E6-A1AEA6E9E1BB}" dt="2023-03-15T02:33:44.647" v="1104" actId="208"/>
          <ac:grpSpMkLst>
            <pc:docMk/>
            <pc:sldMk cId="4226798449" sldId="442"/>
            <ac:grpSpMk id="29" creationId="{B53E7F09-1C79-DAF4-632A-F8AC271BE523}"/>
          </ac:grpSpMkLst>
        </pc:grpChg>
        <pc:grpChg chg="mod">
          <ac:chgData name="Tim Cook" userId="d1c7cfb340f2c7ab" providerId="LiveId" clId="{FF1D23CF-84F6-4484-89E6-A1AEA6E9E1BB}" dt="2023-03-15T02:31:22.188" v="961"/>
          <ac:grpSpMkLst>
            <pc:docMk/>
            <pc:sldMk cId="4226798449" sldId="442"/>
            <ac:grpSpMk id="30" creationId="{B920FC02-3163-3706-3903-383A9A97B4B5}"/>
          </ac:grpSpMkLst>
        </pc:grpChg>
        <pc:grpChg chg="mod">
          <ac:chgData name="Tim Cook" userId="d1c7cfb340f2c7ab" providerId="LiveId" clId="{FF1D23CF-84F6-4484-89E6-A1AEA6E9E1BB}" dt="2023-03-15T02:31:26.696" v="974"/>
          <ac:grpSpMkLst>
            <pc:docMk/>
            <pc:sldMk cId="4226798449" sldId="442"/>
            <ac:grpSpMk id="43" creationId="{527EFE49-7BA6-E6C2-A180-CF03EC3B9651}"/>
          </ac:grpSpMkLst>
        </pc:grpChg>
        <pc:grpChg chg="del mod">
          <ac:chgData name="Tim Cook" userId="d1c7cfb340f2c7ab" providerId="LiveId" clId="{FF1D23CF-84F6-4484-89E6-A1AEA6E9E1BB}" dt="2023-03-15T02:35:01.617" v="1140"/>
          <ac:grpSpMkLst>
            <pc:docMk/>
            <pc:sldMk cId="4226798449" sldId="442"/>
            <ac:grpSpMk id="48" creationId="{9EF36D6B-ABD4-0353-CB14-EFF4F7DAE2F5}"/>
          </ac:grpSpMkLst>
        </pc:grpChg>
        <pc:grpChg chg="del mod">
          <ac:chgData name="Tim Cook" userId="d1c7cfb340f2c7ab" providerId="LiveId" clId="{FF1D23CF-84F6-4484-89E6-A1AEA6E9E1BB}" dt="2023-03-15T02:31:56.758" v="998"/>
          <ac:grpSpMkLst>
            <pc:docMk/>
            <pc:sldMk cId="4226798449" sldId="442"/>
            <ac:grpSpMk id="56" creationId="{92186E18-21C3-28D4-1853-0DE69071F99B}"/>
          </ac:grpSpMkLst>
        </pc:grpChg>
        <pc:grpChg chg="del mod">
          <ac:chgData name="Tim Cook" userId="d1c7cfb340f2c7ab" providerId="LiveId" clId="{FF1D23CF-84F6-4484-89E6-A1AEA6E9E1BB}" dt="2023-03-15T02:35:14.425" v="1161"/>
          <ac:grpSpMkLst>
            <pc:docMk/>
            <pc:sldMk cId="4226798449" sldId="442"/>
            <ac:grpSpMk id="59" creationId="{7E4D2B86-AF6F-4D93-718C-D04D2D993EA0}"/>
          </ac:grpSpMkLst>
        </pc:grpChg>
        <pc:grpChg chg="del mod">
          <ac:chgData name="Tim Cook" userId="d1c7cfb340f2c7ab" providerId="LiveId" clId="{FF1D23CF-84F6-4484-89E6-A1AEA6E9E1BB}" dt="2023-03-15T02:35:35.141" v="1184"/>
          <ac:grpSpMkLst>
            <pc:docMk/>
            <pc:sldMk cId="4226798449" sldId="442"/>
            <ac:grpSpMk id="65" creationId="{6450B98A-83F2-873F-08ED-A272BA67BA6F}"/>
          </ac:grpSpMkLst>
        </pc:grpChg>
        <pc:grpChg chg="del mod">
          <ac:chgData name="Tim Cook" userId="d1c7cfb340f2c7ab" providerId="LiveId" clId="{FF1D23CF-84F6-4484-89E6-A1AEA6E9E1BB}" dt="2023-03-15T02:32:11.173" v="1018"/>
          <ac:grpSpMkLst>
            <pc:docMk/>
            <pc:sldMk cId="4226798449" sldId="442"/>
            <ac:grpSpMk id="65" creationId="{6CE76985-C3CB-F9C4-E5A9-F347CF99006A}"/>
          </ac:grpSpMkLst>
        </pc:grpChg>
        <pc:grpChg chg="del mod">
          <ac:chgData name="Tim Cook" userId="d1c7cfb340f2c7ab" providerId="LiveId" clId="{FF1D23CF-84F6-4484-89E6-A1AEA6E9E1BB}" dt="2023-03-15T02:35:31.950" v="1168"/>
          <ac:grpSpMkLst>
            <pc:docMk/>
            <pc:sldMk cId="4226798449" sldId="442"/>
            <ac:grpSpMk id="68" creationId="{3BD3D99C-F832-6CFA-8598-431133EC7FE5}"/>
          </ac:grpSpMkLst>
        </pc:grpChg>
        <pc:grpChg chg="del mod">
          <ac:chgData name="Tim Cook" userId="d1c7cfb340f2c7ab" providerId="LiveId" clId="{FF1D23CF-84F6-4484-89E6-A1AEA6E9E1BB}" dt="2023-03-15T02:35:32.987" v="1172"/>
          <ac:grpSpMkLst>
            <pc:docMk/>
            <pc:sldMk cId="4226798449" sldId="442"/>
            <ac:grpSpMk id="72" creationId="{975015AB-8A22-F7D6-B5DC-3341CF1DA1D9}"/>
          </ac:grpSpMkLst>
        </pc:grpChg>
        <pc:grpChg chg="del mod">
          <ac:chgData name="Tim Cook" userId="d1c7cfb340f2c7ab" providerId="LiveId" clId="{FF1D23CF-84F6-4484-89E6-A1AEA6E9E1BB}" dt="2023-03-15T02:32:50.703" v="1057"/>
          <ac:grpSpMkLst>
            <pc:docMk/>
            <pc:sldMk cId="4226798449" sldId="442"/>
            <ac:grpSpMk id="74" creationId="{B390884D-D766-6BE4-8260-C029C2B126E2}"/>
          </ac:grpSpMkLst>
        </pc:grpChg>
        <pc:grpChg chg="del mod">
          <ac:chgData name="Tim Cook" userId="d1c7cfb340f2c7ab" providerId="LiveId" clId="{FF1D23CF-84F6-4484-89E6-A1AEA6E9E1BB}" dt="2023-03-15T02:32:50.703" v="1058"/>
          <ac:grpSpMkLst>
            <pc:docMk/>
            <pc:sldMk cId="4226798449" sldId="442"/>
            <ac:grpSpMk id="81" creationId="{AD0571D1-37BE-D77F-5429-E4169F21D926}"/>
          </ac:grpSpMkLst>
        </pc:grpChg>
        <pc:grpChg chg="del mod">
          <ac:chgData name="Tim Cook" userId="d1c7cfb340f2c7ab" providerId="LiveId" clId="{FF1D23CF-84F6-4484-89E6-A1AEA6E9E1BB}" dt="2023-03-15T02:36:58.018" v="1265"/>
          <ac:grpSpMkLst>
            <pc:docMk/>
            <pc:sldMk cId="4226798449" sldId="442"/>
            <ac:grpSpMk id="84" creationId="{AF3D616B-CBC4-523C-2502-67A35C01CA07}"/>
          </ac:grpSpMkLst>
        </pc:grpChg>
        <pc:grpChg chg="del mod">
          <ac:chgData name="Tim Cook" userId="d1c7cfb340f2c7ab" providerId="LiveId" clId="{FF1D23CF-84F6-4484-89E6-A1AEA6E9E1BB}" dt="2023-03-15T02:36:09.463" v="1202"/>
          <ac:grpSpMkLst>
            <pc:docMk/>
            <pc:sldMk cId="4226798449" sldId="442"/>
            <ac:grpSpMk id="87" creationId="{08CDCC4F-5030-1F72-710A-AE514A3D1F99}"/>
          </ac:grpSpMkLst>
        </pc:grpChg>
        <pc:grpChg chg="del 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0" creationId="{098B29D8-BFFC-E05E-34D6-70FD0B813163}"/>
          </ac:grpSpMkLst>
        </pc:grpChg>
        <pc:grpChg chg="del mod">
          <ac:chgData name="Tim Cook" userId="d1c7cfb340f2c7ab" providerId="LiveId" clId="{FF1D23CF-84F6-4484-89E6-A1AEA6E9E1BB}" dt="2023-03-15T02:32:50.703" v="1065"/>
          <ac:grpSpMkLst>
            <pc:docMk/>
            <pc:sldMk cId="4226798449" sldId="442"/>
            <ac:grpSpMk id="91" creationId="{1005019B-5989-AB18-20F2-CE7192F13113}"/>
          </ac:grpSpMkLst>
        </pc:grpChg>
        <pc:grpChg chg="mod">
          <ac:chgData name="Tim Cook" userId="d1c7cfb340f2c7ab" providerId="LiveId" clId="{FF1D23CF-84F6-4484-89E6-A1AEA6E9E1BB}" dt="2023-03-15T02:36:16.124" v="1210"/>
          <ac:grpSpMkLst>
            <pc:docMk/>
            <pc:sldMk cId="4226798449" sldId="442"/>
            <ac:grpSpMk id="98" creationId="{0E0F160C-29C6-FDE6-304E-03F86E872C09}"/>
          </ac:grpSpMkLst>
        </pc:grpChg>
        <pc:grpChg chg="del 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98" creationId="{29EF0171-43CD-90AD-ACEE-8A79F70D2D44}"/>
          </ac:grpSpMkLst>
        </pc:grpChg>
        <pc:grpChg chg="mod">
          <ac:chgData name="Tim Cook" userId="d1c7cfb340f2c7ab" providerId="LiveId" clId="{FF1D23CF-84F6-4484-89E6-A1AEA6E9E1BB}" dt="2023-03-15T02:33:01.535" v="1077"/>
          <ac:grpSpMkLst>
            <pc:docMk/>
            <pc:sldMk cId="4226798449" sldId="442"/>
            <ac:grpSpMk id="100" creationId="{628AB4B1-EF3E-10D1-1B18-909963DED2C7}"/>
          </ac:grpSpMkLst>
        </pc:grpChg>
        <pc:grpChg chg="del mod">
          <ac:chgData name="Tim Cook" userId="d1c7cfb340f2c7ab" providerId="LiveId" clId="{FF1D23CF-84F6-4484-89E6-A1AEA6E9E1BB}" dt="2023-03-15T02:33:07.046" v="1084"/>
          <ac:grpSpMkLst>
            <pc:docMk/>
            <pc:sldMk cId="4226798449" sldId="442"/>
            <ac:grpSpMk id="107" creationId="{626AE11B-DB57-8D46-DC72-7DB37F783E92}"/>
          </ac:grpSpMkLst>
        </pc:grpChg>
        <pc:grpChg chg="del mod">
          <ac:chgData name="Tim Cook" userId="d1c7cfb340f2c7ab" providerId="LiveId" clId="{FF1D23CF-84F6-4484-89E6-A1AEA6E9E1BB}" dt="2023-03-15T02:33:07.566" v="1086"/>
          <ac:grpSpMkLst>
            <pc:docMk/>
            <pc:sldMk cId="4226798449" sldId="442"/>
            <ac:grpSpMk id="108" creationId="{61C045D5-05BA-8119-9CFD-75D68853178D}"/>
          </ac:grpSpMkLst>
        </pc:grpChg>
        <pc:grpChg chg="del mod">
          <ac:chgData name="Tim Cook" userId="d1c7cfb340f2c7ab" providerId="LiveId" clId="{FF1D23CF-84F6-4484-89E6-A1AEA6E9E1BB}" dt="2023-03-15T02:34:06.970" v="1105"/>
          <ac:grpSpMkLst>
            <pc:docMk/>
            <pc:sldMk cId="4226798449" sldId="442"/>
            <ac:grpSpMk id="109" creationId="{ED7CDA68-10DF-9C3B-8717-D0C66E9B4D23}"/>
          </ac:grpSpMkLst>
        </pc:grpChg>
        <pc:grpChg chg="del 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2" creationId="{E3D0120E-5C05-20B3-ABFD-262C9E078C0C}"/>
          </ac:grpSpMkLst>
        </pc:grpChg>
        <pc:grpChg chg="mod">
          <ac:chgData name="Tim Cook" userId="d1c7cfb340f2c7ab" providerId="LiveId" clId="{FF1D23CF-84F6-4484-89E6-A1AEA6E9E1BB}" dt="2023-03-15T02:33:12.833" v="1092"/>
          <ac:grpSpMkLst>
            <pc:docMk/>
            <pc:sldMk cId="4226798449" sldId="442"/>
            <ac:grpSpMk id="115" creationId="{271AD8E4-49B2-BCA6-2F74-8E087C11069F}"/>
          </ac:grpSpMkLst>
        </pc:grpChg>
        <pc:grpChg chg="mod">
          <ac:chgData name="Tim Cook" userId="d1c7cfb340f2c7ab" providerId="LiveId" clId="{FF1D23CF-84F6-4484-89E6-A1AEA6E9E1BB}" dt="2023-03-15T02:33:21.114" v="1101"/>
          <ac:grpSpMkLst>
            <pc:docMk/>
            <pc:sldMk cId="4226798449" sldId="442"/>
            <ac:grpSpMk id="124" creationId="{D724FF44-6516-9B7E-79C2-EDB2DF201D40}"/>
          </ac:grpSpMkLst>
        </pc:grpChg>
        <pc:grpChg chg="del mod">
          <ac:chgData name="Tim Cook" userId="d1c7cfb340f2c7ab" providerId="LiveId" clId="{FF1D23CF-84F6-4484-89E6-A1AEA6E9E1BB}" dt="2023-03-15T02:36:45.640" v="1250"/>
          <ac:grpSpMkLst>
            <pc:docMk/>
            <pc:sldMk cId="4226798449" sldId="442"/>
            <ac:grpSpMk id="144" creationId="{5E3BA6C7-2E41-52B3-A046-600589BC99EE}"/>
          </ac:grpSpMkLst>
        </pc:grpChg>
        <pc:grpChg chg="del 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47" creationId="{371071D6-2C35-37C1-14B1-C21F02865967}"/>
          </ac:grpSpMkLst>
        </pc:grpChg>
        <pc:grpChg chg="mod">
          <ac:chgData name="Tim Cook" userId="d1c7cfb340f2c7ab" providerId="LiveId" clId="{FF1D23CF-84F6-4484-89E6-A1AEA6E9E1BB}" dt="2023-03-15T02:36:50.523" v="1255"/>
          <ac:grpSpMkLst>
            <pc:docMk/>
            <pc:sldMk cId="4226798449" sldId="442"/>
            <ac:grpSpMk id="150" creationId="{2CA508C1-4B9A-41C5-FE18-D26C38E79E0C}"/>
          </ac:grpSpMkLst>
        </pc:grpChg>
        <pc:grpChg chg="mod">
          <ac:chgData name="Tim Cook" userId="d1c7cfb340f2c7ab" providerId="LiveId" clId="{FF1D23CF-84F6-4484-89E6-A1AEA6E9E1BB}" dt="2023-03-15T02:37:09.872" v="1279"/>
          <ac:grpSpMkLst>
            <pc:docMk/>
            <pc:sldMk cId="4226798449" sldId="442"/>
            <ac:grpSpMk id="163" creationId="{6837755B-F361-CDCE-6C58-76E12C97BF14}"/>
          </ac:grpSpMkLst>
        </pc:grpChg>
        <pc:grpChg chg="del mod">
          <ac:chgData name="Tim Cook" userId="d1c7cfb340f2c7ab" providerId="LiveId" clId="{FF1D23CF-84F6-4484-89E6-A1AEA6E9E1BB}" dt="2023-03-15T02:37:32.056" v="1306"/>
          <ac:grpSpMkLst>
            <pc:docMk/>
            <pc:sldMk cId="4226798449" sldId="442"/>
            <ac:grpSpMk id="168" creationId="{451B0FCB-E1CD-7DAC-EC49-B4B7F1E60C91}"/>
          </ac:grpSpMkLst>
        </pc:grpChg>
        <pc:grpChg chg="del mod">
          <ac:chgData name="Tim Cook" userId="d1c7cfb340f2c7ab" providerId="LiveId" clId="{FF1D23CF-84F6-4484-89E6-A1AEA6E9E1BB}" dt="2023-03-15T02:37:32.056" v="1298"/>
          <ac:grpSpMkLst>
            <pc:docMk/>
            <pc:sldMk cId="4226798449" sldId="442"/>
            <ac:grpSpMk id="171" creationId="{F5787ABF-897F-42D5-5232-13224A441118}"/>
          </ac:grpSpMkLst>
        </pc:grpChg>
        <pc:grpChg chg="del mod">
          <ac:chgData name="Tim Cook" userId="d1c7cfb340f2c7ab" providerId="LiveId" clId="{FF1D23CF-84F6-4484-89E6-A1AEA6E9E1BB}" dt="2023-03-15T02:37:32.056" v="1302"/>
          <ac:grpSpMkLst>
            <pc:docMk/>
            <pc:sldMk cId="4226798449" sldId="442"/>
            <ac:grpSpMk id="177" creationId="{4782BD4E-D178-200C-2094-F91BB8AD8987}"/>
          </ac:grpSpMkLst>
        </pc:grpChg>
        <pc:grpChg chg="del mod">
          <ac:chgData name="Tim Cook" userId="d1c7cfb340f2c7ab" providerId="LiveId" clId="{FF1D23CF-84F6-4484-89E6-A1AEA6E9E1BB}" dt="2023-03-15T02:37:32.056" v="1299"/>
          <ac:grpSpMkLst>
            <pc:docMk/>
            <pc:sldMk cId="4226798449" sldId="442"/>
            <ac:grpSpMk id="180" creationId="{A4CD03AB-B85E-02EF-1852-BDB31392A5DC}"/>
          </ac:grpSpMkLst>
        </pc:grpChg>
        <pc:inkChg chg="add del mod">
          <ac:chgData name="Tim Cook" userId="d1c7cfb340f2c7ab" providerId="LiveId" clId="{FF1D23CF-84F6-4484-89E6-A1AEA6E9E1BB}" dt="2023-03-15T02:34:19.115" v="1111"/>
          <ac:inkMkLst>
            <pc:docMk/>
            <pc:sldMk cId="4226798449" sldId="442"/>
            <ac:inkMk id="3" creationId="{DB2CAAB0-A3BE-E346-83E1-5A135077B5BB}"/>
          </ac:inkMkLst>
        </pc:inkChg>
        <pc:inkChg chg="add del mod">
          <ac:chgData name="Tim Cook" userId="d1c7cfb340f2c7ab" providerId="LiveId" clId="{FF1D23CF-84F6-4484-89E6-A1AEA6E9E1BB}" dt="2023-03-15T02:31:14.718" v="945"/>
          <ac:inkMkLst>
            <pc:docMk/>
            <pc:sldMk cId="4226798449" sldId="442"/>
            <ac:inkMk id="3" creationId="{F61F3D68-B148-56F0-30E3-413EA5EAC977}"/>
          </ac:inkMkLst>
        </pc:inkChg>
        <pc:inkChg chg="add del mod">
          <ac:chgData name="Tim Cook" userId="d1c7cfb340f2c7ab" providerId="LiveId" clId="{FF1D23CF-84F6-4484-89E6-A1AEA6E9E1BB}" dt="2023-03-15T02:31:14.718" v="950"/>
          <ac:inkMkLst>
            <pc:docMk/>
            <pc:sldMk cId="4226798449" sldId="442"/>
            <ac:inkMk id="4" creationId="{77D859FE-2D08-9EAA-9397-50944219FD5C}"/>
          </ac:inkMkLst>
        </pc:inkChg>
        <pc:inkChg chg="add del mod">
          <ac:chgData name="Tim Cook" userId="d1c7cfb340f2c7ab" providerId="LiveId" clId="{FF1D23CF-84F6-4484-89E6-A1AEA6E9E1BB}" dt="2023-03-15T02:34:19.131" v="1112"/>
          <ac:inkMkLst>
            <pc:docMk/>
            <pc:sldMk cId="4226798449" sldId="442"/>
            <ac:inkMk id="4" creationId="{A70548AE-B7D3-914F-B68E-544B64BD127B}"/>
          </ac:inkMkLst>
        </pc:inkChg>
        <pc:inkChg chg="add del mod">
          <ac:chgData name="Tim Cook" userId="d1c7cfb340f2c7ab" providerId="LiveId" clId="{FF1D23CF-84F6-4484-89E6-A1AEA6E9E1BB}" dt="2023-03-15T02:31:14.718" v="947"/>
          <ac:inkMkLst>
            <pc:docMk/>
            <pc:sldMk cId="4226798449" sldId="442"/>
            <ac:inkMk id="5" creationId="{096709BB-252F-16C0-1B06-9F5617959F07}"/>
          </ac:inkMkLst>
        </pc:inkChg>
        <pc:inkChg chg="add del mod">
          <ac:chgData name="Tim Cook" userId="d1c7cfb340f2c7ab" providerId="LiveId" clId="{FF1D23CF-84F6-4484-89E6-A1AEA6E9E1BB}" dt="2023-03-15T02:31:14.718" v="946"/>
          <ac:inkMkLst>
            <pc:docMk/>
            <pc:sldMk cId="4226798449" sldId="442"/>
            <ac:inkMk id="6" creationId="{294F5F71-14DA-328C-5D7C-7FE5DA228678}"/>
          </ac:inkMkLst>
        </pc:inkChg>
        <pc:inkChg chg="add del">
          <ac:chgData name="Tim Cook" userId="d1c7cfb340f2c7ab" providerId="LiveId" clId="{FF1D23CF-84F6-4484-89E6-A1AEA6E9E1BB}" dt="2023-03-15T02:34:22.612" v="1115"/>
          <ac:inkMkLst>
            <pc:docMk/>
            <pc:sldMk cId="4226798449" sldId="442"/>
            <ac:inkMk id="6" creationId="{5460BED7-DC86-2973-2BAF-099311EC49A9}"/>
          </ac:inkMkLst>
        </pc:inkChg>
        <pc:inkChg chg="add del mod">
          <ac:chgData name="Tim Cook" userId="d1c7cfb340f2c7ab" providerId="LiveId" clId="{FF1D23CF-84F6-4484-89E6-A1AEA6E9E1BB}" dt="2023-03-15T02:31:14.718" v="948"/>
          <ac:inkMkLst>
            <pc:docMk/>
            <pc:sldMk cId="4226798449" sldId="442"/>
            <ac:inkMk id="7" creationId="{C3EBDA95-C72B-5A3C-CCC1-AF6089E08DA1}"/>
          </ac:inkMkLst>
        </pc:inkChg>
        <pc:inkChg chg="add del">
          <ac:chgData name="Tim Cook" userId="d1c7cfb340f2c7ab" providerId="LiveId" clId="{FF1D23CF-84F6-4484-89E6-A1AEA6E9E1BB}" dt="2023-03-15T02:34:22.612" v="1116"/>
          <ac:inkMkLst>
            <pc:docMk/>
            <pc:sldMk cId="4226798449" sldId="442"/>
            <ac:inkMk id="7" creationId="{D6BC0F9B-A191-819F-3A3D-E339892A0D19}"/>
          </ac:inkMkLst>
        </pc:inkChg>
        <pc:inkChg chg="add del mod">
          <ac:chgData name="Tim Cook" userId="d1c7cfb340f2c7ab" providerId="LiveId" clId="{FF1D23CF-84F6-4484-89E6-A1AEA6E9E1BB}" dt="2023-03-15T02:34:33.341" v="1123"/>
          <ac:inkMkLst>
            <pc:docMk/>
            <pc:sldMk cId="4226798449" sldId="442"/>
            <ac:inkMk id="8" creationId="{00314B9C-6AF6-71FB-5DE7-30EA9901910D}"/>
          </ac:inkMkLst>
        </pc:inkChg>
        <pc:inkChg chg="add del mod">
          <ac:chgData name="Tim Cook" userId="d1c7cfb340f2c7ab" providerId="LiveId" clId="{FF1D23CF-84F6-4484-89E6-A1AEA6E9E1BB}" dt="2023-03-15T02:31:14.718" v="943"/>
          <ac:inkMkLst>
            <pc:docMk/>
            <pc:sldMk cId="4226798449" sldId="442"/>
            <ac:inkMk id="8" creationId="{BA573922-5798-C8FA-CFF3-3996E9C97B9B}"/>
          </ac:inkMkLst>
        </pc:inkChg>
        <pc:inkChg chg="add del mod">
          <ac:chgData name="Tim Cook" userId="d1c7cfb340f2c7ab" providerId="LiveId" clId="{FF1D23CF-84F6-4484-89E6-A1AEA6E9E1BB}" dt="2023-03-15T02:31:14.718" v="949"/>
          <ac:inkMkLst>
            <pc:docMk/>
            <pc:sldMk cId="4226798449" sldId="442"/>
            <ac:inkMk id="9" creationId="{341D9E2E-316E-B4DC-EA45-18D7DB19DE03}"/>
          </ac:inkMkLst>
        </pc:inkChg>
        <pc:inkChg chg="add del mod">
          <ac:chgData name="Tim Cook" userId="d1c7cfb340f2c7ab" providerId="LiveId" clId="{FF1D23CF-84F6-4484-89E6-A1AEA6E9E1BB}" dt="2023-03-15T02:34:33.341" v="1122"/>
          <ac:inkMkLst>
            <pc:docMk/>
            <pc:sldMk cId="4226798449" sldId="442"/>
            <ac:inkMk id="9" creationId="{74586E29-2C8F-4C8F-9C9A-BF4CE3ADECC6}"/>
          </ac:inkMkLst>
        </pc:inkChg>
        <pc:inkChg chg="add del mod">
          <ac:chgData name="Tim Cook" userId="d1c7cfb340f2c7ab" providerId="LiveId" clId="{FF1D23CF-84F6-4484-89E6-A1AEA6E9E1BB}" dt="2023-03-15T02:31:14.718" v="944"/>
          <ac:inkMkLst>
            <pc:docMk/>
            <pc:sldMk cId="4226798449" sldId="442"/>
            <ac:inkMk id="10" creationId="{40F26B87-CE8A-4AE6-654B-F2074776EC36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" creationId="{59348682-630A-C40B-50A8-C2777F455DE1}"/>
          </ac:inkMkLst>
        </pc:inkChg>
        <pc:inkChg chg="add del">
          <ac:chgData name="Tim Cook" userId="d1c7cfb340f2c7ab" providerId="LiveId" clId="{FF1D23CF-84F6-4484-89E6-A1AEA6E9E1BB}" dt="2023-03-15T02:31:11.901" v="938"/>
          <ac:inkMkLst>
            <pc:docMk/>
            <pc:sldMk cId="4226798449" sldId="442"/>
            <ac:inkMk id="11" creationId="{4DFFC4FB-6C76-7B5E-32D1-D911A894E6A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" creationId="{756AF996-3162-A208-0306-60D4F87332BC}"/>
          </ac:inkMkLst>
        </pc:inkChg>
        <pc:inkChg chg="add del">
          <ac:chgData name="Tim Cook" userId="d1c7cfb340f2c7ab" providerId="LiveId" clId="{FF1D23CF-84F6-4484-89E6-A1AEA6E9E1BB}" dt="2023-03-15T02:31:11.901" v="939"/>
          <ac:inkMkLst>
            <pc:docMk/>
            <pc:sldMk cId="4226798449" sldId="442"/>
            <ac:inkMk id="12" creationId="{1F409325-AB42-FAEB-7DC8-835D44C137A7}"/>
          </ac:inkMkLst>
        </pc:inkChg>
        <pc:inkChg chg="add del mod">
          <ac:chgData name="Tim Cook" userId="d1c7cfb340f2c7ab" providerId="LiveId" clId="{FF1D23CF-84F6-4484-89E6-A1AEA6E9E1BB}" dt="2023-03-15T02:34:38.607" v="1126"/>
          <ac:inkMkLst>
            <pc:docMk/>
            <pc:sldMk cId="4226798449" sldId="442"/>
            <ac:inkMk id="13" creationId="{BC7A64F3-8505-4795-E793-170C109CD6AE}"/>
          </ac:inkMkLst>
        </pc:inkChg>
        <pc:inkChg chg="add del">
          <ac:chgData name="Tim Cook" userId="d1c7cfb340f2c7ab" providerId="LiveId" clId="{FF1D23CF-84F6-4484-89E6-A1AEA6E9E1BB}" dt="2023-03-15T02:31:11.901" v="941"/>
          <ac:inkMkLst>
            <pc:docMk/>
            <pc:sldMk cId="4226798449" sldId="442"/>
            <ac:inkMk id="13" creationId="{FC126718-878A-A3E4-B3D7-57D39F23581D}"/>
          </ac:inkMkLst>
        </pc:inkChg>
        <pc:inkChg chg="add del">
          <ac:chgData name="Tim Cook" userId="d1c7cfb340f2c7ab" providerId="LiveId" clId="{FF1D23CF-84F6-4484-89E6-A1AEA6E9E1BB}" dt="2023-03-15T02:31:11.901" v="936"/>
          <ac:inkMkLst>
            <pc:docMk/>
            <pc:sldMk cId="4226798449" sldId="442"/>
            <ac:inkMk id="14" creationId="{0FCBAD40-0AC7-42E2-BEB0-C9A4EF0CC68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5" creationId="{7279836D-983C-F27E-E19E-468F7C880415}"/>
          </ac:inkMkLst>
        </pc:inkChg>
        <pc:inkChg chg="add del">
          <ac:chgData name="Tim Cook" userId="d1c7cfb340f2c7ab" providerId="LiveId" clId="{FF1D23CF-84F6-4484-89E6-A1AEA6E9E1BB}" dt="2023-03-15T02:31:11.901" v="937"/>
          <ac:inkMkLst>
            <pc:docMk/>
            <pc:sldMk cId="4226798449" sldId="442"/>
            <ac:inkMk id="15" creationId="{EEA74E2B-8EA1-7387-1249-B6F84BC4565D}"/>
          </ac:inkMkLst>
        </pc:inkChg>
        <pc:inkChg chg="add del">
          <ac:chgData name="Tim Cook" userId="d1c7cfb340f2c7ab" providerId="LiveId" clId="{FF1D23CF-84F6-4484-89E6-A1AEA6E9E1BB}" dt="2023-03-15T02:31:11.901" v="940"/>
          <ac:inkMkLst>
            <pc:docMk/>
            <pc:sldMk cId="4226798449" sldId="442"/>
            <ac:inkMk id="16" creationId="{768D4084-068C-EEDD-FF19-784674BBA49E}"/>
          </ac:inkMkLst>
        </pc:inkChg>
        <pc:inkChg chg="add del">
          <ac:chgData name="Tim Cook" userId="d1c7cfb340f2c7ab" providerId="LiveId" clId="{FF1D23CF-84F6-4484-89E6-A1AEA6E9E1BB}" dt="2023-03-15T02:34:57.010" v="1130"/>
          <ac:inkMkLst>
            <pc:docMk/>
            <pc:sldMk cId="4226798449" sldId="442"/>
            <ac:inkMk id="17" creationId="{6EDEC016-2C10-7669-086A-A16C5D39834A}"/>
          </ac:inkMkLst>
        </pc:inkChg>
        <pc:inkChg chg="add del mod">
          <ac:chgData name="Tim Cook" userId="d1c7cfb340f2c7ab" providerId="LiveId" clId="{FF1D23CF-84F6-4484-89E6-A1AEA6E9E1BB}" dt="2023-03-15T02:35:01.617" v="1141"/>
          <ac:inkMkLst>
            <pc:docMk/>
            <pc:sldMk cId="4226798449" sldId="442"/>
            <ac:inkMk id="18" creationId="{9BCBC36D-6B08-6983-330A-47503DE8D2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19" creationId="{A26A2100-F127-EBA8-1CB4-7169D3F0B5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0" creationId="{780C90F5-2840-4C40-295A-DCAB0CB12B40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1" creationId="{A0AF3DC9-C9CC-4E60-C2EE-6BB59B5864F6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2" creationId="{FACFDF2A-2AEA-284D-6BD1-2C3E7AE89712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3" creationId="{5267BC57-13CC-1938-48E4-96E680CC349D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4" creationId="{0198A05F-79B7-FDC6-A71E-D28D2AF00067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5" creationId="{8C9A7D36-082E-6C52-6CE2-C3E6BEB696AE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6" creationId="{581C534C-4C35-8024-F330-E2382D811C7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7" creationId="{8B15E677-0AC0-5F1F-0017-31DF1D77EA2C}"/>
          </ac:inkMkLst>
        </pc:inkChg>
        <pc:inkChg chg="add mod">
          <ac:chgData name="Tim Cook" userId="d1c7cfb340f2c7ab" providerId="LiveId" clId="{FF1D23CF-84F6-4484-89E6-A1AEA6E9E1BB}" dt="2023-03-15T02:31:22.188" v="961"/>
          <ac:inkMkLst>
            <pc:docMk/>
            <pc:sldMk cId="4226798449" sldId="442"/>
            <ac:inkMk id="28" creationId="{F1C7FF25-C699-DD70-B651-86631A1DBE9D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1" creationId="{FE2F79CA-E361-036D-7A0D-AA1210BA59F1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2" creationId="{D76A34A7-23CC-AA37-E291-EEE5A73305A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3" creationId="{667D1505-918A-FB98-D380-2BA25D2C742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4" creationId="{7369B738-1789-75C7-483F-5B08B7F85C6F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5" creationId="{0428C575-74D5-2717-6DD0-2225909171D5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6" creationId="{7CEA9EAC-AF51-EA4E-95B2-F53AB268D414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7" creationId="{C9347F30-8E4D-AC06-73EF-A2A368ECA99C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8" creationId="{B0F2C1B7-8242-046E-788E-0BB4D17DACB6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39" creationId="{5BDC866C-1529-12C9-DC4D-EB99CD387F6A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0" creationId="{E83B7C4B-0258-4185-E19F-8F1F37EA9227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1" creationId="{7B667363-FC24-DB53-1FE0-5AB38A243333}"/>
          </ac:inkMkLst>
        </pc:inkChg>
        <pc:inkChg chg="add mod">
          <ac:chgData name="Tim Cook" userId="d1c7cfb340f2c7ab" providerId="LiveId" clId="{FF1D23CF-84F6-4484-89E6-A1AEA6E9E1BB}" dt="2023-03-15T02:31:26.696" v="974"/>
          <ac:inkMkLst>
            <pc:docMk/>
            <pc:sldMk cId="4226798449" sldId="442"/>
            <ac:inkMk id="42" creationId="{7D87A424-9857-4284-5D58-EF56782AA9E9}"/>
          </ac:inkMkLst>
        </pc:inkChg>
        <pc:inkChg chg="add del mod">
          <ac:chgData name="Tim Cook" userId="d1c7cfb340f2c7ab" providerId="LiveId" clId="{FF1D23CF-84F6-4484-89E6-A1AEA6E9E1BB}" dt="2023-03-15T02:35:01.617" v="1139"/>
          <ac:inkMkLst>
            <pc:docMk/>
            <pc:sldMk cId="4226798449" sldId="442"/>
            <ac:inkMk id="44" creationId="{FAD33DD6-A292-3495-73AC-1FC39A9AC78E}"/>
          </ac:inkMkLst>
        </pc:inkChg>
        <pc:inkChg chg="add del">
          <ac:chgData name="Tim Cook" userId="d1c7cfb340f2c7ab" providerId="LiveId" clId="{FF1D23CF-84F6-4484-89E6-A1AEA6E9E1BB}" dt="2023-03-15T02:31:35.396" v="982"/>
          <ac:inkMkLst>
            <pc:docMk/>
            <pc:sldMk cId="4226798449" sldId="442"/>
            <ac:inkMk id="44" creationId="{FCFB50B6-A445-123C-0596-5813F1642E32}"/>
          </ac:inkMkLst>
        </pc:inkChg>
        <pc:inkChg chg="add del">
          <ac:chgData name="Tim Cook" userId="d1c7cfb340f2c7ab" providerId="LiveId" clId="{FF1D23CF-84F6-4484-89E6-A1AEA6E9E1BB}" dt="2023-03-15T02:31:35.396" v="983"/>
          <ac:inkMkLst>
            <pc:docMk/>
            <pc:sldMk cId="4226798449" sldId="442"/>
            <ac:inkMk id="45" creationId="{11598BE9-B804-9990-BD50-355710C1C075}"/>
          </ac:inkMkLst>
        </pc:inkChg>
        <pc:inkChg chg="add del mod">
          <ac:chgData name="Tim Cook" userId="d1c7cfb340f2c7ab" providerId="LiveId" clId="{FF1D23CF-84F6-4484-89E6-A1AEA6E9E1BB}" dt="2023-03-15T02:35:01.617" v="1137"/>
          <ac:inkMkLst>
            <pc:docMk/>
            <pc:sldMk cId="4226798449" sldId="442"/>
            <ac:inkMk id="45" creationId="{891AA54F-5CBB-ADB7-42A3-335D6F6C4442}"/>
          </ac:inkMkLst>
        </pc:inkChg>
        <pc:inkChg chg="add del">
          <ac:chgData name="Tim Cook" userId="d1c7cfb340f2c7ab" providerId="LiveId" clId="{FF1D23CF-84F6-4484-89E6-A1AEA6E9E1BB}" dt="2023-03-15T02:31:35.396" v="984"/>
          <ac:inkMkLst>
            <pc:docMk/>
            <pc:sldMk cId="4226798449" sldId="442"/>
            <ac:inkMk id="46" creationId="{6A5AED97-16B0-8F5A-241B-73D4A452FD8E}"/>
          </ac:inkMkLst>
        </pc:inkChg>
        <pc:inkChg chg="add del mod">
          <ac:chgData name="Tim Cook" userId="d1c7cfb340f2c7ab" providerId="LiveId" clId="{FF1D23CF-84F6-4484-89E6-A1AEA6E9E1BB}" dt="2023-03-15T02:35:01.617" v="1140"/>
          <ac:inkMkLst>
            <pc:docMk/>
            <pc:sldMk cId="4226798449" sldId="442"/>
            <ac:inkMk id="46" creationId="{9C51B107-2586-9FAF-5743-B1ED31F1856D}"/>
          </ac:inkMkLst>
        </pc:inkChg>
        <pc:inkChg chg="add del mod">
          <ac:chgData name="Tim Cook" userId="d1c7cfb340f2c7ab" providerId="LiveId" clId="{FF1D23CF-84F6-4484-89E6-A1AEA6E9E1BB}" dt="2023-03-15T02:35:01.617" v="1138"/>
          <ac:inkMkLst>
            <pc:docMk/>
            <pc:sldMk cId="4226798449" sldId="442"/>
            <ac:inkMk id="47" creationId="{85D8BB4A-C1DB-7DAD-7525-1BF6BBB7F759}"/>
          </ac:inkMkLst>
        </pc:inkChg>
        <pc:inkChg chg="add del">
          <ac:chgData name="Tim Cook" userId="d1c7cfb340f2c7ab" providerId="LiveId" clId="{FF1D23CF-84F6-4484-89E6-A1AEA6E9E1BB}" dt="2023-03-15T02:31:35.396" v="980"/>
          <ac:inkMkLst>
            <pc:docMk/>
            <pc:sldMk cId="4226798449" sldId="442"/>
            <ac:inkMk id="47" creationId="{B8E6500A-10F0-6036-8225-02094C2CBF37}"/>
          </ac:inkMkLst>
        </pc:inkChg>
        <pc:inkChg chg="add del">
          <ac:chgData name="Tim Cook" userId="d1c7cfb340f2c7ab" providerId="LiveId" clId="{FF1D23CF-84F6-4484-89E6-A1AEA6E9E1BB}" dt="2023-03-15T02:31:35.396" v="981"/>
          <ac:inkMkLst>
            <pc:docMk/>
            <pc:sldMk cId="4226798449" sldId="442"/>
            <ac:inkMk id="48" creationId="{11D138BB-3BD8-2A71-C8B9-B2202ECB0C74}"/>
          </ac:inkMkLst>
        </pc:inkChg>
        <pc:inkChg chg="add del">
          <ac:chgData name="Tim Cook" userId="d1c7cfb340f2c7ab" providerId="LiveId" clId="{FF1D23CF-84F6-4484-89E6-A1AEA6E9E1BB}" dt="2023-03-15T02:31:44.055" v="986"/>
          <ac:inkMkLst>
            <pc:docMk/>
            <pc:sldMk cId="4226798449" sldId="442"/>
            <ac:inkMk id="49" creationId="{5124E3C0-E377-DBD5-AA3D-498EE3AEEA3B}"/>
          </ac:inkMkLst>
        </pc:inkChg>
        <pc:inkChg chg="add del mod">
          <ac:chgData name="Tim Cook" userId="d1c7cfb340f2c7ab" providerId="LiveId" clId="{FF1D23CF-84F6-4484-89E6-A1AEA6E9E1BB}" dt="2023-03-15T02:35:35.141" v="1182"/>
          <ac:inkMkLst>
            <pc:docMk/>
            <pc:sldMk cId="4226798449" sldId="442"/>
            <ac:inkMk id="49" creationId="{710F7F49-57C9-81B5-EBD6-7E9DB7002E57}"/>
          </ac:inkMkLst>
        </pc:inkChg>
        <pc:inkChg chg="add del">
          <ac:chgData name="Tim Cook" userId="d1c7cfb340f2c7ab" providerId="LiveId" clId="{FF1D23CF-84F6-4484-89E6-A1AEA6E9E1BB}" dt="2023-03-15T02:31:48.389" v="989"/>
          <ac:inkMkLst>
            <pc:docMk/>
            <pc:sldMk cId="4226798449" sldId="442"/>
            <ac:inkMk id="50" creationId="{7CF4BB48-8FC1-2171-130B-ADAA56906AEE}"/>
          </ac:inkMkLst>
        </pc:inkChg>
        <pc:inkChg chg="add del mod">
          <ac:chgData name="Tim Cook" userId="d1c7cfb340f2c7ab" providerId="LiveId" clId="{FF1D23CF-84F6-4484-89E6-A1AEA6E9E1BB}" dt="2023-03-15T02:35:35.141" v="1174"/>
          <ac:inkMkLst>
            <pc:docMk/>
            <pc:sldMk cId="4226798449" sldId="442"/>
            <ac:inkMk id="50" creationId="{9F072077-15B4-78BF-61EC-F6D074E3AA00}"/>
          </ac:inkMkLst>
        </pc:inkChg>
        <pc:inkChg chg="add del">
          <ac:chgData name="Tim Cook" userId="d1c7cfb340f2c7ab" providerId="LiveId" clId="{FF1D23CF-84F6-4484-89E6-A1AEA6E9E1BB}" dt="2023-03-15T02:31:48.389" v="990"/>
          <ac:inkMkLst>
            <pc:docMk/>
            <pc:sldMk cId="4226798449" sldId="442"/>
            <ac:inkMk id="51" creationId="{A99D287B-3CC6-EBE2-A4FA-BA6B2F4437ED}"/>
          </ac:inkMkLst>
        </pc:inkChg>
        <pc:inkChg chg="add del mod">
          <ac:chgData name="Tim Cook" userId="d1c7cfb340f2c7ab" providerId="LiveId" clId="{FF1D23CF-84F6-4484-89E6-A1AEA6E9E1BB}" dt="2023-03-15T02:35:35.141" v="1181"/>
          <ac:inkMkLst>
            <pc:docMk/>
            <pc:sldMk cId="4226798449" sldId="442"/>
            <ac:inkMk id="51" creationId="{E7634707-060D-0F7C-616E-0626BE374A08}"/>
          </ac:inkMkLst>
        </pc:inkChg>
        <pc:inkChg chg="add del mod">
          <ac:chgData name="Tim Cook" userId="d1c7cfb340f2c7ab" providerId="LiveId" clId="{FF1D23CF-84F6-4484-89E6-A1AEA6E9E1BB}" dt="2023-03-15T02:35:35.141" v="1175"/>
          <ac:inkMkLst>
            <pc:docMk/>
            <pc:sldMk cId="4226798449" sldId="442"/>
            <ac:inkMk id="52" creationId="{C0A4D12B-8A42-0D89-189C-0B02C44A423A}"/>
          </ac:inkMkLst>
        </pc:inkChg>
        <pc:inkChg chg="add del">
          <ac:chgData name="Tim Cook" userId="d1c7cfb340f2c7ab" providerId="LiveId" clId="{FF1D23CF-84F6-4484-89E6-A1AEA6E9E1BB}" dt="2023-03-15T02:31:52.751" v="994"/>
          <ac:inkMkLst>
            <pc:docMk/>
            <pc:sldMk cId="4226798449" sldId="442"/>
            <ac:inkMk id="52" creationId="{E516D91A-FD76-9C13-1D45-895B9FBDFEC5}"/>
          </ac:inkMkLst>
        </pc:inkChg>
        <pc:inkChg chg="add del">
          <ac:chgData name="Tim Cook" userId="d1c7cfb340f2c7ab" providerId="LiveId" clId="{FF1D23CF-84F6-4484-89E6-A1AEA6E9E1BB}" dt="2023-03-15T02:31:52.751" v="993"/>
          <ac:inkMkLst>
            <pc:docMk/>
            <pc:sldMk cId="4226798449" sldId="442"/>
            <ac:inkMk id="53" creationId="{6FCD3DEF-485E-44D9-4A87-BBA54FBC158F}"/>
          </ac:inkMkLst>
        </pc:inkChg>
        <pc:inkChg chg="add del mod">
          <ac:chgData name="Tim Cook" userId="d1c7cfb340f2c7ab" providerId="LiveId" clId="{FF1D23CF-84F6-4484-89E6-A1AEA6E9E1BB}" dt="2023-03-15T02:35:35.141" v="1177"/>
          <ac:inkMkLst>
            <pc:docMk/>
            <pc:sldMk cId="4226798449" sldId="442"/>
            <ac:inkMk id="53" creationId="{E422E06E-B881-4D5D-B38B-BD41C6A080C7}"/>
          </ac:inkMkLst>
        </pc:inkChg>
        <pc:inkChg chg="add del mod">
          <ac:chgData name="Tim Cook" userId="d1c7cfb340f2c7ab" providerId="LiveId" clId="{FF1D23CF-84F6-4484-89E6-A1AEA6E9E1BB}" dt="2023-03-15T02:31:56.758" v="998"/>
          <ac:inkMkLst>
            <pc:docMk/>
            <pc:sldMk cId="4226798449" sldId="442"/>
            <ac:inkMk id="54" creationId="{38B0E1CB-95D9-D92D-4ED0-F6C84383FD3A}"/>
          </ac:inkMkLst>
        </pc:inkChg>
        <pc:inkChg chg="add del mod">
          <ac:chgData name="Tim Cook" userId="d1c7cfb340f2c7ab" providerId="LiveId" clId="{FF1D23CF-84F6-4484-89E6-A1AEA6E9E1BB}" dt="2023-03-15T02:35:35.141" v="1183"/>
          <ac:inkMkLst>
            <pc:docMk/>
            <pc:sldMk cId="4226798449" sldId="442"/>
            <ac:inkMk id="54" creationId="{6E8AE204-AF48-12D2-87F8-FA56E096A18E}"/>
          </ac:inkMkLst>
        </pc:inkChg>
        <pc:inkChg chg="add del mod">
          <ac:chgData name="Tim Cook" userId="d1c7cfb340f2c7ab" providerId="LiveId" clId="{FF1D23CF-84F6-4484-89E6-A1AEA6E9E1BB}" dt="2023-03-15T02:35:35.141" v="1176"/>
          <ac:inkMkLst>
            <pc:docMk/>
            <pc:sldMk cId="4226798449" sldId="442"/>
            <ac:inkMk id="55" creationId="{7B5B831C-8AA0-BF38-6087-E36521011DB2}"/>
          </ac:inkMkLst>
        </pc:inkChg>
        <pc:inkChg chg="add del mod">
          <ac:chgData name="Tim Cook" userId="d1c7cfb340f2c7ab" providerId="LiveId" clId="{FF1D23CF-84F6-4484-89E6-A1AEA6E9E1BB}" dt="2023-03-15T02:31:56.758" v="999"/>
          <ac:inkMkLst>
            <pc:docMk/>
            <pc:sldMk cId="4226798449" sldId="442"/>
            <ac:inkMk id="55" creationId="{85304D81-2EBE-B8EC-1D47-02EAE324ADCF}"/>
          </ac:inkMkLst>
        </pc:inkChg>
        <pc:inkChg chg="add del">
          <ac:chgData name="Tim Cook" userId="d1c7cfb340f2c7ab" providerId="LiveId" clId="{FF1D23CF-84F6-4484-89E6-A1AEA6E9E1BB}" dt="2023-03-15T02:35:08.265" v="1152"/>
          <ac:inkMkLst>
            <pc:docMk/>
            <pc:sldMk cId="4226798449" sldId="442"/>
            <ac:inkMk id="56" creationId="{8746A405-CA47-FD1F-400F-E32825B42BF5}"/>
          </ac:inkMkLst>
        </pc:inkChg>
        <pc:inkChg chg="add del">
          <ac:chgData name="Tim Cook" userId="d1c7cfb340f2c7ab" providerId="LiveId" clId="{FF1D23CF-84F6-4484-89E6-A1AEA6E9E1BB}" dt="2023-03-15T02:35:08.265" v="1154"/>
          <ac:inkMkLst>
            <pc:docMk/>
            <pc:sldMk cId="4226798449" sldId="442"/>
            <ac:inkMk id="57" creationId="{C220E6AE-BDAC-34DD-78FA-5CEF326E73AA}"/>
          </ac:inkMkLst>
        </pc:inkChg>
        <pc:inkChg chg="add del">
          <ac:chgData name="Tim Cook" userId="d1c7cfb340f2c7ab" providerId="LiveId" clId="{FF1D23CF-84F6-4484-89E6-A1AEA6E9E1BB}" dt="2023-03-15T02:32:00.485" v="1003"/>
          <ac:inkMkLst>
            <pc:docMk/>
            <pc:sldMk cId="4226798449" sldId="442"/>
            <ac:inkMk id="57" creationId="{EE6BD25A-6772-5E0D-EBFE-9DAEAC97C64C}"/>
          </ac:inkMkLst>
        </pc:inkChg>
        <pc:inkChg chg="add del">
          <ac:chgData name="Tim Cook" userId="d1c7cfb340f2c7ab" providerId="LiveId" clId="{FF1D23CF-84F6-4484-89E6-A1AEA6E9E1BB}" dt="2023-03-15T02:32:00.485" v="1002"/>
          <ac:inkMkLst>
            <pc:docMk/>
            <pc:sldMk cId="4226798449" sldId="442"/>
            <ac:inkMk id="58" creationId="{67F81C87-5AB5-2287-2CBE-CF08DAFD149B}"/>
          </ac:inkMkLst>
        </pc:inkChg>
        <pc:inkChg chg="add del">
          <ac:chgData name="Tim Cook" userId="d1c7cfb340f2c7ab" providerId="LiveId" clId="{FF1D23CF-84F6-4484-89E6-A1AEA6E9E1BB}" dt="2023-03-15T02:35:08.265" v="1153"/>
          <ac:inkMkLst>
            <pc:docMk/>
            <pc:sldMk cId="4226798449" sldId="442"/>
            <ac:inkMk id="58" creationId="{DF929480-8AAF-F3B1-33CE-B50A66DB20DB}"/>
          </ac:inkMkLst>
        </pc:inkChg>
        <pc:inkChg chg="add del">
          <ac:chgData name="Tim Cook" userId="d1c7cfb340f2c7ab" providerId="LiveId" clId="{FF1D23CF-84F6-4484-89E6-A1AEA6E9E1BB}" dt="2023-03-15T02:32:06.089" v="1010"/>
          <ac:inkMkLst>
            <pc:docMk/>
            <pc:sldMk cId="4226798449" sldId="442"/>
            <ac:inkMk id="59" creationId="{5C0CACE6-9C66-300F-C9F7-59FDC02D8964}"/>
          </ac:inkMkLst>
        </pc:inkChg>
        <pc:inkChg chg="add del mod">
          <ac:chgData name="Tim Cook" userId="d1c7cfb340f2c7ab" providerId="LiveId" clId="{FF1D23CF-84F6-4484-89E6-A1AEA6E9E1BB}" dt="2023-03-15T02:35:36.974" v="1185"/>
          <ac:inkMkLst>
            <pc:docMk/>
            <pc:sldMk cId="4226798449" sldId="442"/>
            <ac:inkMk id="60" creationId="{6FEEE9A8-11F8-BFB6-95EF-A6C6B4BE8E39}"/>
          </ac:inkMkLst>
        </pc:inkChg>
        <pc:inkChg chg="add del">
          <ac:chgData name="Tim Cook" userId="d1c7cfb340f2c7ab" providerId="LiveId" clId="{FF1D23CF-84F6-4484-89E6-A1AEA6E9E1BB}" dt="2023-03-15T02:32:06.089" v="1008"/>
          <ac:inkMkLst>
            <pc:docMk/>
            <pc:sldMk cId="4226798449" sldId="442"/>
            <ac:inkMk id="60" creationId="{EAA5F7E5-F472-2A76-45B6-2EFF4FF21F1F}"/>
          </ac:inkMkLst>
        </pc:inkChg>
        <pc:inkChg chg="add del mod">
          <ac:chgData name="Tim Cook" userId="d1c7cfb340f2c7ab" providerId="LiveId" clId="{FF1D23CF-84F6-4484-89E6-A1AEA6E9E1BB}" dt="2023-03-15T02:35:35.141" v="1178"/>
          <ac:inkMkLst>
            <pc:docMk/>
            <pc:sldMk cId="4226798449" sldId="442"/>
            <ac:inkMk id="61" creationId="{218DF32B-16DA-2B24-9ED9-EBE6018F25DF}"/>
          </ac:inkMkLst>
        </pc:inkChg>
        <pc:inkChg chg="add del">
          <ac:chgData name="Tim Cook" userId="d1c7cfb340f2c7ab" providerId="LiveId" clId="{FF1D23CF-84F6-4484-89E6-A1AEA6E9E1BB}" dt="2023-03-15T02:32:06.089" v="1011"/>
          <ac:inkMkLst>
            <pc:docMk/>
            <pc:sldMk cId="4226798449" sldId="442"/>
            <ac:inkMk id="61" creationId="{B04FAFDB-1E4E-DE22-08B3-75846E60F3AC}"/>
          </ac:inkMkLst>
        </pc:inkChg>
        <pc:inkChg chg="add del">
          <ac:chgData name="Tim Cook" userId="d1c7cfb340f2c7ab" providerId="LiveId" clId="{FF1D23CF-84F6-4484-89E6-A1AEA6E9E1BB}" dt="2023-03-15T02:32:06.089" v="1009"/>
          <ac:inkMkLst>
            <pc:docMk/>
            <pc:sldMk cId="4226798449" sldId="442"/>
            <ac:inkMk id="62" creationId="{0FBC3DA6-C2BB-BDAB-F248-2FB0BD2E9228}"/>
          </ac:inkMkLst>
        </pc:inkChg>
        <pc:inkChg chg="add del mod">
          <ac:chgData name="Tim Cook" userId="d1c7cfb340f2c7ab" providerId="LiveId" clId="{FF1D23CF-84F6-4484-89E6-A1AEA6E9E1BB}" dt="2023-03-15T02:35:35.141" v="1180"/>
          <ac:inkMkLst>
            <pc:docMk/>
            <pc:sldMk cId="4226798449" sldId="442"/>
            <ac:inkMk id="62" creationId="{53A1B75C-F6F9-A74F-69DC-AAE2C3FAB37E}"/>
          </ac:inkMkLst>
        </pc:inkChg>
        <pc:inkChg chg="add del mod">
          <ac:chgData name="Tim Cook" userId="d1c7cfb340f2c7ab" providerId="LiveId" clId="{FF1D23CF-84F6-4484-89E6-A1AEA6E9E1BB}" dt="2023-03-15T02:32:11.173" v="1019"/>
          <ac:inkMkLst>
            <pc:docMk/>
            <pc:sldMk cId="4226798449" sldId="442"/>
            <ac:inkMk id="63" creationId="{A140CD78-C7EA-4F27-EC84-ADFC91848CBF}"/>
          </ac:inkMkLst>
        </pc:inkChg>
        <pc:inkChg chg="add del mod">
          <ac:chgData name="Tim Cook" userId="d1c7cfb340f2c7ab" providerId="LiveId" clId="{FF1D23CF-84F6-4484-89E6-A1AEA6E9E1BB}" dt="2023-03-15T02:35:35.141" v="1184"/>
          <ac:inkMkLst>
            <pc:docMk/>
            <pc:sldMk cId="4226798449" sldId="442"/>
            <ac:inkMk id="63" creationId="{E36769DF-5EA2-F52C-5C86-9CF9CA706056}"/>
          </ac:inkMkLst>
        </pc:inkChg>
        <pc:inkChg chg="add del mod">
          <ac:chgData name="Tim Cook" userId="d1c7cfb340f2c7ab" providerId="LiveId" clId="{FF1D23CF-84F6-4484-89E6-A1AEA6E9E1BB}" dt="2023-03-15T02:32:11.173" v="1018"/>
          <ac:inkMkLst>
            <pc:docMk/>
            <pc:sldMk cId="4226798449" sldId="442"/>
            <ac:inkMk id="64" creationId="{111C1926-E111-05F7-AB91-59C2E05C7C43}"/>
          </ac:inkMkLst>
        </pc:inkChg>
        <pc:inkChg chg="add del mod">
          <ac:chgData name="Tim Cook" userId="d1c7cfb340f2c7ab" providerId="LiveId" clId="{FF1D23CF-84F6-4484-89E6-A1AEA6E9E1BB}" dt="2023-03-15T02:35:35.141" v="1179"/>
          <ac:inkMkLst>
            <pc:docMk/>
            <pc:sldMk cId="4226798449" sldId="442"/>
            <ac:inkMk id="64" creationId="{40C97F85-3F2F-B476-681D-B1562C747FEA}"/>
          </ac:inkMkLst>
        </pc:inkChg>
        <pc:inkChg chg="add del">
          <ac:chgData name="Tim Cook" userId="d1c7cfb340f2c7ab" providerId="LiveId" clId="{FF1D23CF-84F6-4484-89E6-A1AEA6E9E1BB}" dt="2023-03-15T02:32:11.948" v="1021"/>
          <ac:inkMkLst>
            <pc:docMk/>
            <pc:sldMk cId="4226798449" sldId="442"/>
            <ac:inkMk id="66" creationId="{7988A529-5D6D-F8DD-A007-724FFBEFD790}"/>
          </ac:inkMkLst>
        </pc:inkChg>
        <pc:inkChg chg="add del mod">
          <ac:chgData name="Tim Cook" userId="d1c7cfb340f2c7ab" providerId="LiveId" clId="{FF1D23CF-84F6-4484-89E6-A1AEA6E9E1BB}" dt="2023-03-15T02:35:32.987" v="1173"/>
          <ac:inkMkLst>
            <pc:docMk/>
            <pc:sldMk cId="4226798449" sldId="442"/>
            <ac:inkMk id="66" creationId="{8A034252-C33B-1112-225C-832C65B5F46B}"/>
          </ac:inkMkLst>
        </pc:inkChg>
        <pc:inkChg chg="add del">
          <ac:chgData name="Tim Cook" userId="d1c7cfb340f2c7ab" providerId="LiveId" clId="{FF1D23CF-84F6-4484-89E6-A1AEA6E9E1BB}" dt="2023-03-15T02:32:12.480" v="1022"/>
          <ac:inkMkLst>
            <pc:docMk/>
            <pc:sldMk cId="4226798449" sldId="442"/>
            <ac:inkMk id="67" creationId="{26590256-D380-1FB7-9876-17DD2B9EC377}"/>
          </ac:inkMkLst>
        </pc:inkChg>
        <pc:inkChg chg="add del mod">
          <ac:chgData name="Tim Cook" userId="d1c7cfb340f2c7ab" providerId="LiveId" clId="{FF1D23CF-84F6-4484-89E6-A1AEA6E9E1BB}" dt="2023-03-15T02:35:32.987" v="1172"/>
          <ac:inkMkLst>
            <pc:docMk/>
            <pc:sldMk cId="4226798449" sldId="442"/>
            <ac:inkMk id="67" creationId="{DAA09F88-456D-82D5-A296-A83E672064CF}"/>
          </ac:inkMkLst>
        </pc:inkChg>
        <pc:inkChg chg="add del">
          <ac:chgData name="Tim Cook" userId="d1c7cfb340f2c7ab" providerId="LiveId" clId="{FF1D23CF-84F6-4484-89E6-A1AEA6E9E1BB}" dt="2023-03-15T02:32:11.948" v="1020"/>
          <ac:inkMkLst>
            <pc:docMk/>
            <pc:sldMk cId="4226798449" sldId="442"/>
            <ac:inkMk id="68" creationId="{BC79AC57-96D5-0A59-347C-C2AEA5298C2F}"/>
          </ac:inkMkLst>
        </pc:inkChg>
        <pc:inkChg chg="add del mod">
          <ac:chgData name="Tim Cook" userId="d1c7cfb340f2c7ab" providerId="LiveId" clId="{FF1D23CF-84F6-4484-89E6-A1AEA6E9E1BB}" dt="2023-03-15T02:35:32.987" v="1169"/>
          <ac:inkMkLst>
            <pc:docMk/>
            <pc:sldMk cId="4226798449" sldId="442"/>
            <ac:inkMk id="69" creationId="{25AA92D6-C749-B7F6-E875-A07092D14B54}"/>
          </ac:inkMkLst>
        </pc:inkChg>
        <pc:inkChg chg="add del mod">
          <ac:chgData name="Tim Cook" userId="d1c7cfb340f2c7ab" providerId="LiveId" clId="{FF1D23CF-84F6-4484-89E6-A1AEA6E9E1BB}" dt="2023-03-15T02:32:50.703" v="1057"/>
          <ac:inkMkLst>
            <pc:docMk/>
            <pc:sldMk cId="4226798449" sldId="442"/>
            <ac:inkMk id="69" creationId="{EE08E4FA-21D5-A529-72FB-62B1054C9AAC}"/>
          </ac:inkMkLst>
        </pc:inkChg>
        <pc:inkChg chg="add del mod">
          <ac:chgData name="Tim Cook" userId="d1c7cfb340f2c7ab" providerId="LiveId" clId="{FF1D23CF-84F6-4484-89E6-A1AEA6E9E1BB}" dt="2023-03-15T02:32:50.703" v="1063"/>
          <ac:inkMkLst>
            <pc:docMk/>
            <pc:sldMk cId="4226798449" sldId="442"/>
            <ac:inkMk id="70" creationId="{63CA7F9C-DC06-8317-2F9B-C3C350177614}"/>
          </ac:inkMkLst>
        </pc:inkChg>
        <pc:inkChg chg="add del mod">
          <ac:chgData name="Tim Cook" userId="d1c7cfb340f2c7ab" providerId="LiveId" clId="{FF1D23CF-84F6-4484-89E6-A1AEA6E9E1BB}" dt="2023-03-15T02:35:32.987" v="1170"/>
          <ac:inkMkLst>
            <pc:docMk/>
            <pc:sldMk cId="4226798449" sldId="442"/>
            <ac:inkMk id="70" creationId="{E1508EA6-1D2F-F21B-1E03-9D14834AACEB}"/>
          </ac:inkMkLst>
        </pc:inkChg>
        <pc:inkChg chg="add del">
          <ac:chgData name="Tim Cook" userId="d1c7cfb340f2c7ab" providerId="LiveId" clId="{FF1D23CF-84F6-4484-89E6-A1AEA6E9E1BB}" dt="2023-03-15T02:35:32.987" v="1171"/>
          <ac:inkMkLst>
            <pc:docMk/>
            <pc:sldMk cId="4226798449" sldId="442"/>
            <ac:inkMk id="71" creationId="{12182E22-9A1A-3F1C-71A8-56DBB6AD138C}"/>
          </ac:inkMkLst>
        </pc:inkChg>
        <pc:inkChg chg="add del mod">
          <ac:chgData name="Tim Cook" userId="d1c7cfb340f2c7ab" providerId="LiveId" clId="{FF1D23CF-84F6-4484-89E6-A1AEA6E9E1BB}" dt="2023-03-15T02:32:50.703" v="1049"/>
          <ac:inkMkLst>
            <pc:docMk/>
            <pc:sldMk cId="4226798449" sldId="442"/>
            <ac:inkMk id="71" creationId="{B83984F6-E094-11EF-75C3-CD3825C066A1}"/>
          </ac:inkMkLst>
        </pc:inkChg>
        <pc:inkChg chg="add del mod">
          <ac:chgData name="Tim Cook" userId="d1c7cfb340f2c7ab" providerId="LiveId" clId="{FF1D23CF-84F6-4484-89E6-A1AEA6E9E1BB}" dt="2023-03-15T02:32:50.703" v="1050"/>
          <ac:inkMkLst>
            <pc:docMk/>
            <pc:sldMk cId="4226798449" sldId="442"/>
            <ac:inkMk id="72" creationId="{AB112135-C144-0AE9-BA45-DB77B4204AE5}"/>
          </ac:inkMkLst>
        </pc:inkChg>
        <pc:inkChg chg="add del">
          <ac:chgData name="Tim Cook" userId="d1c7cfb340f2c7ab" providerId="LiveId" clId="{FF1D23CF-84F6-4484-89E6-A1AEA6E9E1BB}" dt="2023-03-15T02:32:19.958" v="1029"/>
          <ac:inkMkLst>
            <pc:docMk/>
            <pc:sldMk cId="4226798449" sldId="442"/>
            <ac:inkMk id="73" creationId="{6C8FBAF0-1BF0-92CF-DE90-AA336F8F5AFE}"/>
          </ac:inkMkLst>
        </pc:inkChg>
        <pc:inkChg chg="add del mod">
          <ac:chgData name="Tim Cook" userId="d1c7cfb340f2c7ab" providerId="LiveId" clId="{FF1D23CF-84F6-4484-89E6-A1AEA6E9E1BB}" dt="2023-03-15T02:36:58.002" v="1257"/>
          <ac:inkMkLst>
            <pc:docMk/>
            <pc:sldMk cId="4226798449" sldId="442"/>
            <ac:inkMk id="73" creationId="{A71B45D9-62A9-F1B0-4BC7-CCD8F1B5CE0F}"/>
          </ac:inkMkLst>
        </pc:inkChg>
        <pc:inkChg chg="add del mod">
          <ac:chgData name="Tim Cook" userId="d1c7cfb340f2c7ab" providerId="LiveId" clId="{FF1D23CF-84F6-4484-89E6-A1AEA6E9E1BB}" dt="2023-03-15T02:36:58.018" v="1264"/>
          <ac:inkMkLst>
            <pc:docMk/>
            <pc:sldMk cId="4226798449" sldId="442"/>
            <ac:inkMk id="74" creationId="{0238B76A-8C86-821E-4B8E-EFDB1269B830}"/>
          </ac:inkMkLst>
        </pc:inkChg>
        <pc:inkChg chg="add del">
          <ac:chgData name="Tim Cook" userId="d1c7cfb340f2c7ab" providerId="LiveId" clId="{FF1D23CF-84F6-4484-89E6-A1AEA6E9E1BB}" dt="2023-03-15T02:32:22.399" v="1031"/>
          <ac:inkMkLst>
            <pc:docMk/>
            <pc:sldMk cId="4226798449" sldId="442"/>
            <ac:inkMk id="75" creationId="{4F880DFA-3130-71CB-9354-92612E872C7D}"/>
          </ac:inkMkLst>
        </pc:inkChg>
        <pc:inkChg chg="add del mod">
          <ac:chgData name="Tim Cook" userId="d1c7cfb340f2c7ab" providerId="LiveId" clId="{FF1D23CF-84F6-4484-89E6-A1AEA6E9E1BB}" dt="2023-03-15T02:36:58.002" v="1256"/>
          <ac:inkMkLst>
            <pc:docMk/>
            <pc:sldMk cId="4226798449" sldId="442"/>
            <ac:inkMk id="75" creationId="{65F535C5-5761-6AF5-3D54-FDCB45A73057}"/>
          </ac:inkMkLst>
        </pc:inkChg>
        <pc:inkChg chg="add del mod">
          <ac:chgData name="Tim Cook" userId="d1c7cfb340f2c7ab" providerId="LiveId" clId="{FF1D23CF-84F6-4484-89E6-A1AEA6E9E1BB}" dt="2023-03-15T02:32:50.703" v="1056"/>
          <ac:inkMkLst>
            <pc:docMk/>
            <pc:sldMk cId="4226798449" sldId="442"/>
            <ac:inkMk id="76" creationId="{056807B2-6AF6-5A1A-59EB-90AFFEEF5C1D}"/>
          </ac:inkMkLst>
        </pc:inkChg>
        <pc:inkChg chg="add del mod">
          <ac:chgData name="Tim Cook" userId="d1c7cfb340f2c7ab" providerId="LiveId" clId="{FF1D23CF-84F6-4484-89E6-A1AEA6E9E1BB}" dt="2023-03-15T02:36:58.018" v="1265"/>
          <ac:inkMkLst>
            <pc:docMk/>
            <pc:sldMk cId="4226798449" sldId="442"/>
            <ac:inkMk id="76" creationId="{DC1A550B-AB28-D66E-CC90-6E128765CEDC}"/>
          </ac:inkMkLst>
        </pc:inkChg>
        <pc:inkChg chg="add del mod">
          <ac:chgData name="Tim Cook" userId="d1c7cfb340f2c7ab" providerId="LiveId" clId="{FF1D23CF-84F6-4484-89E6-A1AEA6E9E1BB}" dt="2023-03-15T02:32:50.703" v="1059"/>
          <ac:inkMkLst>
            <pc:docMk/>
            <pc:sldMk cId="4226798449" sldId="442"/>
            <ac:inkMk id="77" creationId="{498BE7F0-AEBE-E207-2924-DEB5D8800891}"/>
          </ac:inkMkLst>
        </pc:inkChg>
        <pc:inkChg chg="add del mod">
          <ac:chgData name="Tim Cook" userId="d1c7cfb340f2c7ab" providerId="LiveId" clId="{FF1D23CF-84F6-4484-89E6-A1AEA6E9E1BB}" dt="2023-03-15T02:36:58.018" v="1263"/>
          <ac:inkMkLst>
            <pc:docMk/>
            <pc:sldMk cId="4226798449" sldId="442"/>
            <ac:inkMk id="77" creationId="{6C632770-4F9F-CA05-669A-5EF40D9FA3F0}"/>
          </ac:inkMkLst>
        </pc:inkChg>
        <pc:inkChg chg="add del mod">
          <ac:chgData name="Tim Cook" userId="d1c7cfb340f2c7ab" providerId="LiveId" clId="{FF1D23CF-84F6-4484-89E6-A1AEA6E9E1BB}" dt="2023-03-15T02:32:50.703" v="1052"/>
          <ac:inkMkLst>
            <pc:docMk/>
            <pc:sldMk cId="4226798449" sldId="442"/>
            <ac:inkMk id="78" creationId="{4BC7FF4C-AC5B-6B0C-B121-74E64937148E}"/>
          </ac:inkMkLst>
        </pc:inkChg>
        <pc:inkChg chg="add del mod">
          <ac:chgData name="Tim Cook" userId="d1c7cfb340f2c7ab" providerId="LiveId" clId="{FF1D23CF-84F6-4484-89E6-A1AEA6E9E1BB}" dt="2023-03-15T02:36:58.018" v="1262"/>
          <ac:inkMkLst>
            <pc:docMk/>
            <pc:sldMk cId="4226798449" sldId="442"/>
            <ac:inkMk id="78" creationId="{F4E90E0C-2FA8-FF71-1392-735ECDCD3830}"/>
          </ac:inkMkLst>
        </pc:inkChg>
        <pc:inkChg chg="add del mod">
          <ac:chgData name="Tim Cook" userId="d1c7cfb340f2c7ab" providerId="LiveId" clId="{FF1D23CF-84F6-4484-89E6-A1AEA6E9E1BB}" dt="2023-03-15T02:36:58.018" v="1261"/>
          <ac:inkMkLst>
            <pc:docMk/>
            <pc:sldMk cId="4226798449" sldId="442"/>
            <ac:inkMk id="79" creationId="{7F4E61B4-0286-EC0B-FBF5-EEF7010A1DDC}"/>
          </ac:inkMkLst>
        </pc:inkChg>
        <pc:inkChg chg="add del mod">
          <ac:chgData name="Tim Cook" userId="d1c7cfb340f2c7ab" providerId="LiveId" clId="{FF1D23CF-84F6-4484-89E6-A1AEA6E9E1BB}" dt="2023-03-15T02:32:50.703" v="1064"/>
          <ac:inkMkLst>
            <pc:docMk/>
            <pc:sldMk cId="4226798449" sldId="442"/>
            <ac:inkMk id="79" creationId="{C32A70BB-FE5C-41D3-E41D-E14C9926416B}"/>
          </ac:inkMkLst>
        </pc:inkChg>
        <pc:inkChg chg="add del mod">
          <ac:chgData name="Tim Cook" userId="d1c7cfb340f2c7ab" providerId="LiveId" clId="{FF1D23CF-84F6-4484-89E6-A1AEA6E9E1BB}" dt="2023-03-15T02:32:50.703" v="1058"/>
          <ac:inkMkLst>
            <pc:docMk/>
            <pc:sldMk cId="4226798449" sldId="442"/>
            <ac:inkMk id="80" creationId="{996534A3-0733-5E0F-B5DA-EBDFB0A1877D}"/>
          </ac:inkMkLst>
        </pc:inkChg>
        <pc:inkChg chg="add del mod">
          <ac:chgData name="Tim Cook" userId="d1c7cfb340f2c7ab" providerId="LiveId" clId="{FF1D23CF-84F6-4484-89E6-A1AEA6E9E1BB}" dt="2023-03-15T02:36:58.018" v="1258"/>
          <ac:inkMkLst>
            <pc:docMk/>
            <pc:sldMk cId="4226798449" sldId="442"/>
            <ac:inkMk id="80" creationId="{D04C4BB0-8437-7BBD-7522-A7AAE652FD41}"/>
          </ac:inkMkLst>
        </pc:inkChg>
        <pc:inkChg chg="add del mod">
          <ac:chgData name="Tim Cook" userId="d1c7cfb340f2c7ab" providerId="LiveId" clId="{FF1D23CF-84F6-4484-89E6-A1AEA6E9E1BB}" dt="2023-03-15T02:36:58.018" v="1260"/>
          <ac:inkMkLst>
            <pc:docMk/>
            <pc:sldMk cId="4226798449" sldId="442"/>
            <ac:inkMk id="81" creationId="{FB3CE7B3-1E8D-2CBF-D67A-8AEB4B6E01B7}"/>
          </ac:inkMkLst>
        </pc:inkChg>
        <pc:inkChg chg="add del mod">
          <ac:chgData name="Tim Cook" userId="d1c7cfb340f2c7ab" providerId="LiveId" clId="{FF1D23CF-84F6-4484-89E6-A1AEA6E9E1BB}" dt="2023-03-15T02:32:50.703" v="1054"/>
          <ac:inkMkLst>
            <pc:docMk/>
            <pc:sldMk cId="4226798449" sldId="442"/>
            <ac:inkMk id="82" creationId="{3659A1BD-775E-191D-1A70-2F9E6A68E83C}"/>
          </ac:inkMkLst>
        </pc:inkChg>
        <pc:inkChg chg="add del mod">
          <ac:chgData name="Tim Cook" userId="d1c7cfb340f2c7ab" providerId="LiveId" clId="{FF1D23CF-84F6-4484-89E6-A1AEA6E9E1BB}" dt="2023-03-15T02:36:58.566" v="1266"/>
          <ac:inkMkLst>
            <pc:docMk/>
            <pc:sldMk cId="4226798449" sldId="442"/>
            <ac:inkMk id="82" creationId="{5FE3B934-DA3D-53A4-5BE1-B20E958E2EB1}"/>
          </ac:inkMkLst>
        </pc:inkChg>
        <pc:inkChg chg="add del mod">
          <ac:chgData name="Tim Cook" userId="d1c7cfb340f2c7ab" providerId="LiveId" clId="{FF1D23CF-84F6-4484-89E6-A1AEA6E9E1BB}" dt="2023-03-15T02:36:58.018" v="1259"/>
          <ac:inkMkLst>
            <pc:docMk/>
            <pc:sldMk cId="4226798449" sldId="442"/>
            <ac:inkMk id="83" creationId="{64C8CF03-91B5-FCDA-D7FD-0E25E7F2C010}"/>
          </ac:inkMkLst>
        </pc:inkChg>
        <pc:inkChg chg="add del mod">
          <ac:chgData name="Tim Cook" userId="d1c7cfb340f2c7ab" providerId="LiveId" clId="{FF1D23CF-84F6-4484-89E6-A1AEA6E9E1BB}" dt="2023-03-15T02:32:50.703" v="1053"/>
          <ac:inkMkLst>
            <pc:docMk/>
            <pc:sldMk cId="4226798449" sldId="442"/>
            <ac:inkMk id="83" creationId="{EA33574F-FB79-66C9-C1E4-5BFA176F726C}"/>
          </ac:inkMkLst>
        </pc:inkChg>
        <pc:inkChg chg="add del mod">
          <ac:chgData name="Tim Cook" userId="d1c7cfb340f2c7ab" providerId="LiveId" clId="{FF1D23CF-84F6-4484-89E6-A1AEA6E9E1BB}" dt="2023-03-15T02:32:50.703" v="1061"/>
          <ac:inkMkLst>
            <pc:docMk/>
            <pc:sldMk cId="4226798449" sldId="442"/>
            <ac:inkMk id="84" creationId="{703F7750-8070-FB3E-CD2D-AF7EA2A969D9}"/>
          </ac:inkMkLst>
        </pc:inkChg>
        <pc:inkChg chg="add del mod">
          <ac:chgData name="Tim Cook" userId="d1c7cfb340f2c7ab" providerId="LiveId" clId="{FF1D23CF-84F6-4484-89E6-A1AEA6E9E1BB}" dt="2023-03-15T02:36:09.463" v="1202"/>
          <ac:inkMkLst>
            <pc:docMk/>
            <pc:sldMk cId="4226798449" sldId="442"/>
            <ac:inkMk id="85" creationId="{88F7E76C-14EF-5F7E-7399-76FE7D44B848}"/>
          </ac:inkMkLst>
        </pc:inkChg>
        <pc:inkChg chg="add del mod">
          <ac:chgData name="Tim Cook" userId="d1c7cfb340f2c7ab" providerId="LiveId" clId="{FF1D23CF-84F6-4484-89E6-A1AEA6E9E1BB}" dt="2023-03-15T02:32:50.703" v="1065"/>
          <ac:inkMkLst>
            <pc:docMk/>
            <pc:sldMk cId="4226798449" sldId="442"/>
            <ac:inkMk id="85" creationId="{DF567D6B-2961-5F7D-6CEA-528CD0787CE7}"/>
          </ac:inkMkLst>
        </pc:inkChg>
        <pc:inkChg chg="add del mod">
          <ac:chgData name="Tim Cook" userId="d1c7cfb340f2c7ab" providerId="LiveId" clId="{FF1D23CF-84F6-4484-89E6-A1AEA6E9E1BB}" dt="2023-03-15T02:36:09.463" v="1203"/>
          <ac:inkMkLst>
            <pc:docMk/>
            <pc:sldMk cId="4226798449" sldId="442"/>
            <ac:inkMk id="86" creationId="{51DFB909-F848-E9EA-91F0-AE8F0DDE9062}"/>
          </ac:inkMkLst>
        </pc:inkChg>
        <pc:inkChg chg="add del mod">
          <ac:chgData name="Tim Cook" userId="d1c7cfb340f2c7ab" providerId="LiveId" clId="{FF1D23CF-84F6-4484-89E6-A1AEA6E9E1BB}" dt="2023-03-15T02:32:50.703" v="1066"/>
          <ac:inkMkLst>
            <pc:docMk/>
            <pc:sldMk cId="4226798449" sldId="442"/>
            <ac:inkMk id="86" creationId="{52BD6E15-3735-2447-92ED-67BE11DE6A1F}"/>
          </ac:inkMkLst>
        </pc:inkChg>
        <pc:inkChg chg="add del mod">
          <ac:chgData name="Tim Cook" userId="d1c7cfb340f2c7ab" providerId="LiveId" clId="{FF1D23CF-84F6-4484-89E6-A1AEA6E9E1BB}" dt="2023-03-15T02:32:50.703" v="1060"/>
          <ac:inkMkLst>
            <pc:docMk/>
            <pc:sldMk cId="4226798449" sldId="442"/>
            <ac:inkMk id="87" creationId="{7B5D0BA5-2D2C-5726-9BCE-C38E6726DE41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8" creationId="{08C9CB4D-ECEC-88AF-7CBB-861066231E50}"/>
          </ac:inkMkLst>
        </pc:inkChg>
        <pc:inkChg chg="add del mod">
          <ac:chgData name="Tim Cook" userId="d1c7cfb340f2c7ab" providerId="LiveId" clId="{FF1D23CF-84F6-4484-89E6-A1AEA6E9E1BB}" dt="2023-03-15T02:32:50.703" v="1055"/>
          <ac:inkMkLst>
            <pc:docMk/>
            <pc:sldMk cId="4226798449" sldId="442"/>
            <ac:inkMk id="88" creationId="{873F5D78-28B6-7F04-43EE-ABFAE9FB306E}"/>
          </ac:inkMkLst>
        </pc:inkChg>
        <pc:inkChg chg="add del mod">
          <ac:chgData name="Tim Cook" userId="d1c7cfb340f2c7ab" providerId="LiveId" clId="{FF1D23CF-84F6-4484-89E6-A1AEA6E9E1BB}" dt="2023-03-15T02:32:50.703" v="1051"/>
          <ac:inkMkLst>
            <pc:docMk/>
            <pc:sldMk cId="4226798449" sldId="442"/>
            <ac:inkMk id="89" creationId="{1193B274-E198-361E-44D7-87705417C89A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89" creationId="{A23E25CD-7FF1-D906-19CB-9D6C83037C4A}"/>
          </ac:inkMkLst>
        </pc:inkChg>
        <pc:inkChg chg="add del mod">
          <ac:chgData name="Tim Cook" userId="d1c7cfb340f2c7ab" providerId="LiveId" clId="{FF1D23CF-84F6-4484-89E6-A1AEA6E9E1BB}" dt="2023-03-15T02:32:50.703" v="1062"/>
          <ac:inkMkLst>
            <pc:docMk/>
            <pc:sldMk cId="4226798449" sldId="442"/>
            <ac:inkMk id="90" creationId="{1695B620-6F60-19EE-000C-EC2BA22A2452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1" creationId="{1EC4EB90-B6B7-B9EA-25EF-638BD8B7252C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2" creationId="{E76C9B06-C6CE-9CB8-1874-65FA9BF8453F}"/>
          </ac:inkMkLst>
        </pc:inkChg>
        <pc:inkChg chg="add del">
          <ac:chgData name="Tim Cook" userId="d1c7cfb340f2c7ab" providerId="LiveId" clId="{FF1D23CF-84F6-4484-89E6-A1AEA6E9E1BB}" dt="2023-03-15T02:32:56.124" v="1069"/>
          <ac:inkMkLst>
            <pc:docMk/>
            <pc:sldMk cId="4226798449" sldId="442"/>
            <ac:inkMk id="92" creationId="{EA925E42-296F-5919-6706-9B6E9F814F2F}"/>
          </ac:inkMkLst>
        </pc:inkChg>
        <pc:inkChg chg="add mod">
          <ac:chgData name="Tim Cook" userId="d1c7cfb340f2c7ab" providerId="LiveId" clId="{FF1D23CF-84F6-4484-89E6-A1AEA6E9E1BB}" dt="2023-03-15T02:36:16.124" v="1210"/>
          <ac:inkMkLst>
            <pc:docMk/>
            <pc:sldMk cId="4226798449" sldId="442"/>
            <ac:inkMk id="93" creationId="{57B29421-E676-478A-61C5-FBB4C6EA043B}"/>
          </ac:inkMkLst>
        </pc:inkChg>
        <pc:inkChg chg="add del">
          <ac:chgData name="Tim Cook" userId="d1c7cfb340f2c7ab" providerId="LiveId" clId="{FF1D23CF-84F6-4484-89E6-A1AEA6E9E1BB}" dt="2023-03-15T02:32:56.124" v="1070"/>
          <ac:inkMkLst>
            <pc:docMk/>
            <pc:sldMk cId="4226798449" sldId="442"/>
            <ac:inkMk id="93" creationId="{E3588532-DC41-A021-37DE-8B79FE49F04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4" creationId="{E50AA1E2-DE83-DF0F-AF53-261899A2705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5" creationId="{BB9B540D-FAD5-94A2-E90C-30926444899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6" creationId="{7F532CA5-AEA0-B103-B90C-1CFB9E71D54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7" creationId="{BC3EDE93-E123-78F2-93A7-3A71373DF48A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99" creationId="{43D0F901-590C-0F6E-C24B-CE823750EC0F}"/>
          </ac:inkMkLst>
        </pc:inkChg>
        <pc:inkChg chg="add del mod">
          <ac:chgData name="Tim Cook" userId="d1c7cfb340f2c7ab" providerId="LiveId" clId="{FF1D23CF-84F6-4484-89E6-A1AEA6E9E1BB}" dt="2023-03-15T02:34:06.985" v="1106"/>
          <ac:inkMkLst>
            <pc:docMk/>
            <pc:sldMk cId="4226798449" sldId="442"/>
            <ac:inkMk id="101" creationId="{FAA7DB51-4F36-652E-BA91-A5B03FFDF19B}"/>
          </ac:inkMkLst>
        </pc:inkChg>
        <pc:inkChg chg="add del mod">
          <ac:chgData name="Tim Cook" userId="d1c7cfb340f2c7ab" providerId="LiveId" clId="{FF1D23CF-84F6-4484-89E6-A1AEA6E9E1BB}" dt="2023-03-15T02:34:06.970" v="1105"/>
          <ac:inkMkLst>
            <pc:docMk/>
            <pc:sldMk cId="4226798449" sldId="442"/>
            <ac:inkMk id="102" creationId="{4FD2DA3E-BFAC-38C1-0FAD-E0CC8721E1F1}"/>
          </ac:inkMkLst>
        </pc:inkChg>
        <pc:inkChg chg="add del">
          <ac:chgData name="Tim Cook" userId="d1c7cfb340f2c7ab" providerId="LiveId" clId="{FF1D23CF-84F6-4484-89E6-A1AEA6E9E1BB}" dt="2023-03-15T02:34:17.625" v="1110"/>
          <ac:inkMkLst>
            <pc:docMk/>
            <pc:sldMk cId="4226798449" sldId="442"/>
            <ac:inkMk id="103" creationId="{A7740CC5-35C3-A02E-DB23-AC3CAEEFFB84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04" creationId="{BF1603E5-15C7-3BAC-6A1C-A6ECDE8C2A18}"/>
          </ac:inkMkLst>
        </pc:inkChg>
        <pc:inkChg chg="add del mod">
          <ac:chgData name="Tim Cook" userId="d1c7cfb340f2c7ab" providerId="LiveId" clId="{FF1D23CF-84F6-4484-89E6-A1AEA6E9E1BB}" dt="2023-03-15T02:33:07.566" v="1085"/>
          <ac:inkMkLst>
            <pc:docMk/>
            <pc:sldMk cId="4226798449" sldId="442"/>
            <ac:inkMk id="105" creationId="{68CD90B0-BBAC-F904-058F-BC21B9FD863F}"/>
          </ac:inkMkLst>
        </pc:inkChg>
        <pc:inkChg chg="add del">
          <ac:chgData name="Tim Cook" userId="d1c7cfb340f2c7ab" providerId="LiveId" clId="{FF1D23CF-84F6-4484-89E6-A1AEA6E9E1BB}" dt="2023-03-15T02:36:40.805" v="1247"/>
          <ac:inkMkLst>
            <pc:docMk/>
            <pc:sldMk cId="4226798449" sldId="442"/>
            <ac:inkMk id="105" creationId="{70352CF2-19E5-868F-6CF7-DA72FC255364}"/>
          </ac:inkMkLst>
        </pc:inkChg>
        <pc:inkChg chg="add del mod">
          <ac:chgData name="Tim Cook" userId="d1c7cfb340f2c7ab" providerId="LiveId" clId="{FF1D23CF-84F6-4484-89E6-A1AEA6E9E1BB}" dt="2023-03-15T02:33:07.566" v="1086"/>
          <ac:inkMkLst>
            <pc:docMk/>
            <pc:sldMk cId="4226798449" sldId="442"/>
            <ac:inkMk id="106" creationId="{16F4CA23-A420-C2D6-651B-7C1126AB34FC}"/>
          </ac:inkMkLst>
        </pc:inkChg>
        <pc:inkChg chg="add del">
          <ac:chgData name="Tim Cook" userId="d1c7cfb340f2c7ab" providerId="LiveId" clId="{FF1D23CF-84F6-4484-89E6-A1AEA6E9E1BB}" dt="2023-03-15T02:36:40.805" v="1246"/>
          <ac:inkMkLst>
            <pc:docMk/>
            <pc:sldMk cId="4226798449" sldId="442"/>
            <ac:inkMk id="106" creationId="{B36337BA-4683-2418-237E-B32020341716}"/>
          </ac:inkMkLst>
        </pc:inkChg>
        <pc:inkChg chg="add del">
          <ac:chgData name="Tim Cook" userId="d1c7cfb340f2c7ab" providerId="LiveId" clId="{FF1D23CF-84F6-4484-89E6-A1AEA6E9E1BB}" dt="2023-03-15T02:36:25.185" v="1229"/>
          <ac:inkMkLst>
            <pc:docMk/>
            <pc:sldMk cId="4226798449" sldId="442"/>
            <ac:inkMk id="107" creationId="{CB075A8F-9645-2F52-4CCE-5B6EF99D49DB}"/>
          </ac:inkMkLst>
        </pc:inkChg>
        <pc:inkChg chg="add del">
          <ac:chgData name="Tim Cook" userId="d1c7cfb340f2c7ab" providerId="LiveId" clId="{FF1D23CF-84F6-4484-89E6-A1AEA6E9E1BB}" dt="2023-03-15T02:36:25.185" v="1223"/>
          <ac:inkMkLst>
            <pc:docMk/>
            <pc:sldMk cId="4226798449" sldId="442"/>
            <ac:inkMk id="108" creationId="{3D226570-C1CC-B533-E2F4-0D7A6356FFD8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0" creationId="{097824B2-859A-34FD-2011-7FC8BD51626F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1" creationId="{09640EC2-69C9-AC4D-2AED-36FB3F455072}"/>
          </ac:inkMkLst>
        </pc:inkChg>
        <pc:inkChg chg="add del">
          <ac:chgData name="Tim Cook" userId="d1c7cfb340f2c7ab" providerId="LiveId" clId="{FF1D23CF-84F6-4484-89E6-A1AEA6E9E1BB}" dt="2023-03-15T02:36:25.185" v="1228"/>
          <ac:inkMkLst>
            <pc:docMk/>
            <pc:sldMk cId="4226798449" sldId="442"/>
            <ac:inkMk id="112" creationId="{5B1291B0-D2D0-D586-308F-979852DFB27E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3" creationId="{9B8098D4-C897-578C-6952-E587D897B419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4" creationId="{BD932FC1-F543-24B1-4A99-76FC39BEBFE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6" creationId="{A58F479A-AD99-B682-9E7D-575CDF26F61B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7" creationId="{61F196B0-A33B-2D27-1E33-1536B4007D65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8" creationId="{735CC13C-3C75-78E3-1790-12F2950ED3CD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19" creationId="{A8C3EDAA-09CC-C7B3-BD14-C684BD541897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0" creationId="{15B53BE0-CCBC-9473-97E5-3B7897381531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1" creationId="{9A77E472-A983-D995-F70D-434953AB402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2" creationId="{E2F719C1-D2C2-342B-336D-CCACA74742D3}"/>
          </ac:inkMkLst>
        </pc:inkChg>
        <pc:inkChg chg="add mod">
          <ac:chgData name="Tim Cook" userId="d1c7cfb340f2c7ab" providerId="LiveId" clId="{FF1D23CF-84F6-4484-89E6-A1AEA6E9E1BB}" dt="2023-03-15T02:35:50.679" v="1186" actId="1076"/>
          <ac:inkMkLst>
            <pc:docMk/>
            <pc:sldMk cId="4226798449" sldId="442"/>
            <ac:inkMk id="123" creationId="{B6822EEF-AD41-5ED7-436C-A91D1AD9BB5F}"/>
          </ac:inkMkLst>
        </pc:inkChg>
        <pc:inkChg chg="add del">
          <ac:chgData name="Tim Cook" userId="d1c7cfb340f2c7ab" providerId="LiveId" clId="{FF1D23CF-84F6-4484-89E6-A1AEA6E9E1BB}" dt="2023-03-15T02:36:25.185" v="1227"/>
          <ac:inkMkLst>
            <pc:docMk/>
            <pc:sldMk cId="4226798449" sldId="442"/>
            <ac:inkMk id="125" creationId="{C5074152-E595-6BC3-479C-A265A54CD97D}"/>
          </ac:inkMkLst>
        </pc:inkChg>
        <pc:inkChg chg="add del">
          <ac:chgData name="Tim Cook" userId="d1c7cfb340f2c7ab" providerId="LiveId" clId="{FF1D23CF-84F6-4484-89E6-A1AEA6E9E1BB}" dt="2023-03-15T02:36:25.185" v="1231"/>
          <ac:inkMkLst>
            <pc:docMk/>
            <pc:sldMk cId="4226798449" sldId="442"/>
            <ac:inkMk id="126" creationId="{8B45852D-B417-9337-8718-8D422BCEA662}"/>
          </ac:inkMkLst>
        </pc:inkChg>
        <pc:inkChg chg="add del">
          <ac:chgData name="Tim Cook" userId="d1c7cfb340f2c7ab" providerId="LiveId" clId="{FF1D23CF-84F6-4484-89E6-A1AEA6E9E1BB}" dt="2023-03-15T02:36:25.185" v="1226"/>
          <ac:inkMkLst>
            <pc:docMk/>
            <pc:sldMk cId="4226798449" sldId="442"/>
            <ac:inkMk id="127" creationId="{51ECBAD6-973B-D422-6144-C3B4D02DB12F}"/>
          </ac:inkMkLst>
        </pc:inkChg>
        <pc:inkChg chg="add del">
          <ac:chgData name="Tim Cook" userId="d1c7cfb340f2c7ab" providerId="LiveId" clId="{FF1D23CF-84F6-4484-89E6-A1AEA6E9E1BB}" dt="2023-03-15T02:36:25.185" v="1224"/>
          <ac:inkMkLst>
            <pc:docMk/>
            <pc:sldMk cId="4226798449" sldId="442"/>
            <ac:inkMk id="128" creationId="{6E797B5B-5347-E920-CB26-0FEE1EEFD757}"/>
          </ac:inkMkLst>
        </pc:inkChg>
        <pc:inkChg chg="add del">
          <ac:chgData name="Tim Cook" userId="d1c7cfb340f2c7ab" providerId="LiveId" clId="{FF1D23CF-84F6-4484-89E6-A1AEA6E9E1BB}" dt="2023-03-15T02:36:25.185" v="1225"/>
          <ac:inkMkLst>
            <pc:docMk/>
            <pc:sldMk cId="4226798449" sldId="442"/>
            <ac:inkMk id="129" creationId="{58169F32-CB63-5A57-7388-69EFB8BA7404}"/>
          </ac:inkMkLst>
        </pc:inkChg>
        <pc:inkChg chg="add del">
          <ac:chgData name="Tim Cook" userId="d1c7cfb340f2c7ab" providerId="LiveId" clId="{FF1D23CF-84F6-4484-89E6-A1AEA6E9E1BB}" dt="2023-03-15T02:36:25.185" v="1230"/>
          <ac:inkMkLst>
            <pc:docMk/>
            <pc:sldMk cId="4226798449" sldId="442"/>
            <ac:inkMk id="130" creationId="{B659F2FB-5223-B13D-41E2-1891307978A2}"/>
          </ac:inkMkLst>
        </pc:inkChg>
        <pc:inkChg chg="add del">
          <ac:chgData name="Tim Cook" userId="d1c7cfb340f2c7ab" providerId="LiveId" clId="{FF1D23CF-84F6-4484-89E6-A1AEA6E9E1BB}" dt="2023-03-15T02:36:25.185" v="1232"/>
          <ac:inkMkLst>
            <pc:docMk/>
            <pc:sldMk cId="4226798449" sldId="442"/>
            <ac:inkMk id="131" creationId="{311BF28B-1FCB-B79B-7A72-1AB33DD5867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2" creationId="{EA6B4381-3E66-BB89-F610-863D1E32A32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3" creationId="{A7A5C26B-ADFD-F820-28D3-8BC76A6FD3C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4" creationId="{A704583F-9AFB-CC33-46B2-28F9C85CB1D9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5" creationId="{57DA1A82-5658-D721-C62D-0E91038390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6" creationId="{6520616A-6311-0F37-4F27-0C03348BC0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7" creationId="{2618D310-ECC4-272A-4087-54F1E4940504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8" creationId="{5F7CEDBA-3771-A6A6-AF51-652BD0CA107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39" creationId="{C41EE9E5-B5C3-5060-244B-AF32B958ED2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0" creationId="{6B898082-E8F3-599B-F2CB-1CB1CBFF4E68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1" creationId="{30A7142A-F791-23F7-0BB1-2B40E9F91B5B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2" creationId="{327696E3-8D56-BD5B-0A0C-8012B0DE6A90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3" creationId="{EEFEAD62-34F7-3231-752C-1E46BDBA5670}"/>
          </ac:inkMkLst>
        </pc:inkChg>
        <pc:inkChg chg="add del mod">
          <ac:chgData name="Tim Cook" userId="d1c7cfb340f2c7ab" providerId="LiveId" clId="{FF1D23CF-84F6-4484-89E6-A1AEA6E9E1BB}" dt="2023-03-15T02:36:46.062" v="1252"/>
          <ac:inkMkLst>
            <pc:docMk/>
            <pc:sldMk cId="4226798449" sldId="442"/>
            <ac:inkMk id="145" creationId="{6D89C00F-F304-6761-A12E-F1F21CAC912F}"/>
          </ac:inkMkLst>
        </pc:inkChg>
        <pc:inkChg chg="add del">
          <ac:chgData name="Tim Cook" userId="d1c7cfb340f2c7ab" providerId="LiveId" clId="{FF1D23CF-84F6-4484-89E6-A1AEA6E9E1BB}" dt="2023-03-15T02:36:46.062" v="1251"/>
          <ac:inkMkLst>
            <pc:docMk/>
            <pc:sldMk cId="4226798449" sldId="442"/>
            <ac:inkMk id="146" creationId="{BCAC5F20-8C66-8637-9009-57B69178B415}"/>
          </ac:inkMkLst>
        </pc:inkChg>
        <pc:inkChg chg="add mod">
          <ac:chgData name="Tim Cook" userId="d1c7cfb340f2c7ab" providerId="LiveId" clId="{FF1D23CF-84F6-4484-89E6-A1AEA6E9E1BB}" dt="2023-03-15T02:36:50.523" v="1255"/>
          <ac:inkMkLst>
            <pc:docMk/>
            <pc:sldMk cId="4226798449" sldId="442"/>
            <ac:inkMk id="148" creationId="{E05F0E30-4AEC-2B15-4207-2ADB981A0CEC}"/>
          </ac:inkMkLst>
        </pc:inkChg>
        <pc:inkChg chg="add">
          <ac:chgData name="Tim Cook" userId="d1c7cfb340f2c7ab" providerId="LiveId" clId="{FF1D23CF-84F6-4484-89E6-A1AEA6E9E1BB}" dt="2023-03-15T02:36:49.636" v="1254" actId="9405"/>
          <ac:inkMkLst>
            <pc:docMk/>
            <pc:sldMk cId="4226798449" sldId="442"/>
            <ac:inkMk id="149" creationId="{E4565CD7-84C6-814F-11D1-E4692B858C8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1" creationId="{5268EDD7-BE65-0770-2828-098CE6EDC23C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2" creationId="{1812F124-CE95-775A-C4D0-79617069AA5B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3" creationId="{CAB74C7E-8D9B-FDAF-922A-2145354084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4" creationId="{8A72EA7B-0EBF-2F3B-8635-90090DFF6DE6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5" creationId="{45EE1F43-17A9-C782-5E9B-8D238B45C0B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6" creationId="{CC5C8015-AD57-B248-4BB4-503E27BA932D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7" creationId="{6E4A7142-13E2-F53E-A135-4BED976C8C28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8" creationId="{C6BE9DBA-2961-F9E1-DA83-806C6BBFC7BE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59" creationId="{C806D539-AEC7-5FDE-EA7B-8BBE03D542E3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0" creationId="{783EFCE2-F8D6-8778-79E5-8EEB70B819CA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1" creationId="{9A94CB65-20C6-6D1C-161F-5271F1D10E91}"/>
          </ac:inkMkLst>
        </pc:inkChg>
        <pc:inkChg chg="add mod">
          <ac:chgData name="Tim Cook" userId="d1c7cfb340f2c7ab" providerId="LiveId" clId="{FF1D23CF-84F6-4484-89E6-A1AEA6E9E1BB}" dt="2023-03-15T02:37:09.872" v="1279"/>
          <ac:inkMkLst>
            <pc:docMk/>
            <pc:sldMk cId="4226798449" sldId="442"/>
            <ac:inkMk id="162" creationId="{BC1CC0B2-A64B-63D0-E9FD-E06DF49BCB71}"/>
          </ac:inkMkLst>
        </pc:inkChg>
        <pc:inkChg chg="add del">
          <ac:chgData name="Tim Cook" userId="d1c7cfb340f2c7ab" providerId="LiveId" clId="{FF1D23CF-84F6-4484-89E6-A1AEA6E9E1BB}" dt="2023-03-15T02:37:32.056" v="1297"/>
          <ac:inkMkLst>
            <pc:docMk/>
            <pc:sldMk cId="4226798449" sldId="442"/>
            <ac:inkMk id="164" creationId="{0B0CDB73-929C-BF65-3F5F-F0CC5C78A482}"/>
          </ac:inkMkLst>
        </pc:inkChg>
        <pc:inkChg chg="add del">
          <ac:chgData name="Tim Cook" userId="d1c7cfb340f2c7ab" providerId="LiveId" clId="{FF1D23CF-84F6-4484-89E6-A1AEA6E9E1BB}" dt="2023-03-15T02:37:32.056" v="1303"/>
          <ac:inkMkLst>
            <pc:docMk/>
            <pc:sldMk cId="4226798449" sldId="442"/>
            <ac:inkMk id="165" creationId="{7932E6A2-D642-1896-4398-47A09E46EF01}"/>
          </ac:inkMkLst>
        </pc:inkChg>
        <pc:inkChg chg="add del mod">
          <ac:chgData name="Tim Cook" userId="d1c7cfb340f2c7ab" providerId="LiveId" clId="{FF1D23CF-84F6-4484-89E6-A1AEA6E9E1BB}" dt="2023-03-15T02:37:32.056" v="1306"/>
          <ac:inkMkLst>
            <pc:docMk/>
            <pc:sldMk cId="4226798449" sldId="442"/>
            <ac:inkMk id="166" creationId="{068E1160-EDAC-A215-3D73-417CAB7C2E99}"/>
          </ac:inkMkLst>
        </pc:inkChg>
        <pc:inkChg chg="add del mod">
          <ac:chgData name="Tim Cook" userId="d1c7cfb340f2c7ab" providerId="LiveId" clId="{FF1D23CF-84F6-4484-89E6-A1AEA6E9E1BB}" dt="2023-03-15T02:37:32.056" v="1307"/>
          <ac:inkMkLst>
            <pc:docMk/>
            <pc:sldMk cId="4226798449" sldId="442"/>
            <ac:inkMk id="167" creationId="{DE8DE68F-8CE1-3F8F-479C-3696815402E0}"/>
          </ac:inkMkLst>
        </pc:inkChg>
        <pc:inkChg chg="add del mod">
          <ac:chgData name="Tim Cook" userId="d1c7cfb340f2c7ab" providerId="LiveId" clId="{FF1D23CF-84F6-4484-89E6-A1AEA6E9E1BB}" dt="2023-03-15T02:37:32.056" v="1298"/>
          <ac:inkMkLst>
            <pc:docMk/>
            <pc:sldMk cId="4226798449" sldId="442"/>
            <ac:inkMk id="169" creationId="{59841C9B-346D-8863-778D-92E540B3C317}"/>
          </ac:inkMkLst>
        </pc:inkChg>
        <pc:inkChg chg="add del mod">
          <ac:chgData name="Tim Cook" userId="d1c7cfb340f2c7ab" providerId="LiveId" clId="{FF1D23CF-84F6-4484-89E6-A1AEA6E9E1BB}" dt="2023-03-15T02:37:32.056" v="1300"/>
          <ac:inkMkLst>
            <pc:docMk/>
            <pc:sldMk cId="4226798449" sldId="442"/>
            <ac:inkMk id="170" creationId="{E5B76440-2235-7E8B-A326-DE6482C1C11F}"/>
          </ac:inkMkLst>
        </pc:inkChg>
        <pc:inkChg chg="add del">
          <ac:chgData name="Tim Cook" userId="d1c7cfb340f2c7ab" providerId="LiveId" clId="{FF1D23CF-84F6-4484-89E6-A1AEA6E9E1BB}" dt="2023-03-15T02:37:32.056" v="1305"/>
          <ac:inkMkLst>
            <pc:docMk/>
            <pc:sldMk cId="4226798449" sldId="442"/>
            <ac:inkMk id="172" creationId="{00752097-FC32-ABA3-A590-2BDBAF4E5E82}"/>
          </ac:inkMkLst>
        </pc:inkChg>
        <pc:inkChg chg="add del">
          <ac:chgData name="Tim Cook" userId="d1c7cfb340f2c7ab" providerId="LiveId" clId="{FF1D23CF-84F6-4484-89E6-A1AEA6E9E1BB}" dt="2023-03-15T02:37:32.056" v="1309"/>
          <ac:inkMkLst>
            <pc:docMk/>
            <pc:sldMk cId="4226798449" sldId="442"/>
            <ac:inkMk id="173" creationId="{8EF96E42-F09E-EDD1-775F-86C0FB7E50E7}"/>
          </ac:inkMkLst>
        </pc:inkChg>
        <pc:inkChg chg="add del">
          <ac:chgData name="Tim Cook" userId="d1c7cfb340f2c7ab" providerId="LiveId" clId="{FF1D23CF-84F6-4484-89E6-A1AEA6E9E1BB}" dt="2023-03-15T02:37:32.056" v="1301"/>
          <ac:inkMkLst>
            <pc:docMk/>
            <pc:sldMk cId="4226798449" sldId="442"/>
            <ac:inkMk id="174" creationId="{35F6C39B-8FBF-67B8-A13A-96BBF76AF805}"/>
          </ac:inkMkLst>
        </pc:inkChg>
        <pc:inkChg chg="add del mod">
          <ac:chgData name="Tim Cook" userId="d1c7cfb340f2c7ab" providerId="LiveId" clId="{FF1D23CF-84F6-4484-89E6-A1AEA6E9E1BB}" dt="2023-03-15T02:37:32.056" v="1308"/>
          <ac:inkMkLst>
            <pc:docMk/>
            <pc:sldMk cId="4226798449" sldId="442"/>
            <ac:inkMk id="175" creationId="{88E9BC7F-016A-36AD-77F0-98E44CF4D92B}"/>
          </ac:inkMkLst>
        </pc:inkChg>
        <pc:inkChg chg="add del mod">
          <ac:chgData name="Tim Cook" userId="d1c7cfb340f2c7ab" providerId="LiveId" clId="{FF1D23CF-84F6-4484-89E6-A1AEA6E9E1BB}" dt="2023-03-15T02:37:32.056" v="1302"/>
          <ac:inkMkLst>
            <pc:docMk/>
            <pc:sldMk cId="4226798449" sldId="442"/>
            <ac:inkMk id="176" creationId="{679F826B-4A98-D9E0-A1F0-AA1B423AAE62}"/>
          </ac:inkMkLst>
        </pc:inkChg>
        <pc:inkChg chg="add del mod">
          <ac:chgData name="Tim Cook" userId="d1c7cfb340f2c7ab" providerId="LiveId" clId="{FF1D23CF-84F6-4484-89E6-A1AEA6E9E1BB}" dt="2023-03-15T02:37:32.056" v="1299"/>
          <ac:inkMkLst>
            <pc:docMk/>
            <pc:sldMk cId="4226798449" sldId="442"/>
            <ac:inkMk id="178" creationId="{E0702977-052A-0E2B-7206-841D6133DBA9}"/>
          </ac:inkMkLst>
        </pc:inkChg>
        <pc:inkChg chg="add del mod">
          <ac:chgData name="Tim Cook" userId="d1c7cfb340f2c7ab" providerId="LiveId" clId="{FF1D23CF-84F6-4484-89E6-A1AEA6E9E1BB}" dt="2023-03-15T02:37:32.056" v="1304"/>
          <ac:inkMkLst>
            <pc:docMk/>
            <pc:sldMk cId="4226798449" sldId="442"/>
            <ac:inkMk id="179" creationId="{23AFD049-704A-E9F8-80EA-296FFEC304E0}"/>
          </ac:inkMkLst>
        </pc:ink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32BDCE47-5BA2-4BF2-8410-AA9B0C07D908}"/>
    <pc:docChg chg="custSel addSld delSld modSld">
      <pc:chgData name="Tim Cook" userId="d1c7cfb340f2c7ab" providerId="LiveId" clId="{32BDCE47-5BA2-4BF2-8410-AA9B0C07D908}" dt="2023-04-03T01:42:04.006" v="1516"/>
      <pc:docMkLst>
        <pc:docMk/>
      </pc:docMkLst>
      <pc:sldChg chg="delSp modSp mod">
        <pc:chgData name="Tim Cook" userId="d1c7cfb340f2c7ab" providerId="LiveId" clId="{32BDCE47-5BA2-4BF2-8410-AA9B0C07D908}" dt="2023-04-02T22:39:08.241" v="72" actId="20577"/>
        <pc:sldMkLst>
          <pc:docMk/>
          <pc:sldMk cId="1484025802" sldId="449"/>
        </pc:sldMkLst>
        <pc:spChg chg="mod">
          <ac:chgData name="Tim Cook" userId="d1c7cfb340f2c7ab" providerId="LiveId" clId="{32BDCE47-5BA2-4BF2-8410-AA9B0C07D908}" dt="2023-04-02T22:39:08.241" v="7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32BDCE47-5BA2-4BF2-8410-AA9B0C07D908}" dt="2023-04-02T22:25:28.357" v="26" actId="20577"/>
          <ac:spMkLst>
            <pc:docMk/>
            <pc:sldMk cId="1484025802" sldId="449"/>
            <ac:spMk id="3" creationId="{80650396-F24E-C882-0D40-7C2CE05F27B8}"/>
          </ac:spMkLst>
        </pc:spChg>
        <pc:inkChg chg="del">
          <ac:chgData name="Tim Cook" userId="d1c7cfb340f2c7ab" providerId="LiveId" clId="{32BDCE47-5BA2-4BF2-8410-AA9B0C07D908}" dt="2023-04-02T22:25:16.933" v="0" actId="478"/>
          <ac:inkMkLst>
            <pc:docMk/>
            <pc:sldMk cId="1484025802" sldId="449"/>
            <ac:inkMk id="4" creationId="{E13FD16B-021F-2D83-5C47-CA6976A67BD1}"/>
          </ac:inkMkLst>
        </pc:inkChg>
      </pc:sldChg>
      <pc:sldChg chg="del">
        <pc:chgData name="Tim Cook" userId="d1c7cfb340f2c7ab" providerId="LiveId" clId="{32BDCE47-5BA2-4BF2-8410-AA9B0C07D908}" dt="2023-04-02T22:25:41.575" v="29" actId="47"/>
        <pc:sldMkLst>
          <pc:docMk/>
          <pc:sldMk cId="1536545073" sldId="470"/>
        </pc:sldMkLst>
      </pc:sldChg>
      <pc:sldChg chg="del">
        <pc:chgData name="Tim Cook" userId="d1c7cfb340f2c7ab" providerId="LiveId" clId="{32BDCE47-5BA2-4BF2-8410-AA9B0C07D908}" dt="2023-04-02T22:25:41.825" v="30" actId="47"/>
        <pc:sldMkLst>
          <pc:docMk/>
          <pc:sldMk cId="3398425779" sldId="471"/>
        </pc:sldMkLst>
      </pc:sldChg>
      <pc:sldChg chg="del">
        <pc:chgData name="Tim Cook" userId="d1c7cfb340f2c7ab" providerId="LiveId" clId="{32BDCE47-5BA2-4BF2-8410-AA9B0C07D908}" dt="2023-04-02T22:25:42.075" v="31" actId="47"/>
        <pc:sldMkLst>
          <pc:docMk/>
          <pc:sldMk cId="1985909236" sldId="472"/>
        </pc:sldMkLst>
      </pc:sldChg>
      <pc:sldChg chg="del">
        <pc:chgData name="Tim Cook" userId="d1c7cfb340f2c7ab" providerId="LiveId" clId="{32BDCE47-5BA2-4BF2-8410-AA9B0C07D908}" dt="2023-04-02T22:25:45.213" v="32" actId="47"/>
        <pc:sldMkLst>
          <pc:docMk/>
          <pc:sldMk cId="3222248560" sldId="473"/>
        </pc:sldMkLst>
      </pc:sldChg>
      <pc:sldChg chg="del">
        <pc:chgData name="Tim Cook" userId="d1c7cfb340f2c7ab" providerId="LiveId" clId="{32BDCE47-5BA2-4BF2-8410-AA9B0C07D908}" dt="2023-04-02T22:26:00.434" v="33" actId="47"/>
        <pc:sldMkLst>
          <pc:docMk/>
          <pc:sldMk cId="1112326395" sldId="474"/>
        </pc:sldMkLst>
      </pc:sldChg>
      <pc:sldChg chg="del">
        <pc:chgData name="Tim Cook" userId="d1c7cfb340f2c7ab" providerId="LiveId" clId="{32BDCE47-5BA2-4BF2-8410-AA9B0C07D908}" dt="2023-04-02T22:25:30.834" v="27" actId="47"/>
        <pc:sldMkLst>
          <pc:docMk/>
          <pc:sldMk cId="3273576346" sldId="475"/>
        </pc:sldMkLst>
      </pc:sldChg>
      <pc:sldChg chg="del">
        <pc:chgData name="Tim Cook" userId="d1c7cfb340f2c7ab" providerId="LiveId" clId="{32BDCE47-5BA2-4BF2-8410-AA9B0C07D908}" dt="2023-04-02T22:25:31.586" v="28" actId="47"/>
        <pc:sldMkLst>
          <pc:docMk/>
          <pc:sldMk cId="2799099025" sldId="476"/>
        </pc:sldMkLst>
      </pc:sldChg>
      <pc:sldChg chg="addSp delSp modSp new mod">
        <pc:chgData name="Tim Cook" userId="d1c7cfb340f2c7ab" providerId="LiveId" clId="{32BDCE47-5BA2-4BF2-8410-AA9B0C07D908}" dt="2023-04-03T01:27:06.199" v="954"/>
        <pc:sldMkLst>
          <pc:docMk/>
          <pc:sldMk cId="2791238777" sldId="478"/>
        </pc:sldMkLst>
        <pc:spChg chg="mod">
          <ac:chgData name="Tim Cook" userId="d1c7cfb340f2c7ab" providerId="LiveId" clId="{32BDCE47-5BA2-4BF2-8410-AA9B0C07D908}" dt="2023-04-02T22:38:58.394" v="51" actId="20577"/>
          <ac:spMkLst>
            <pc:docMk/>
            <pc:sldMk cId="2791238777" sldId="478"/>
            <ac:spMk id="2" creationId="{D033035F-0B6F-50DD-035E-AED649EE4BB1}"/>
          </ac:spMkLst>
        </pc:spChg>
        <pc:grpChg chg="del mod">
          <ac:chgData name="Tim Cook" userId="d1c7cfb340f2c7ab" providerId="LiveId" clId="{32BDCE47-5BA2-4BF2-8410-AA9B0C07D908}" dt="2023-04-03T01:11:07.457" v="254"/>
          <ac:grpSpMkLst>
            <pc:docMk/>
            <pc:sldMk cId="2791238777" sldId="478"/>
            <ac:grpSpMk id="6" creationId="{7C8BC023-7863-045F-9383-2DAB516B7624}"/>
          </ac:grpSpMkLst>
        </pc:grpChg>
        <pc:grpChg chg="del mod">
          <ac:chgData name="Tim Cook" userId="d1c7cfb340f2c7ab" providerId="LiveId" clId="{32BDCE47-5BA2-4BF2-8410-AA9B0C07D908}" dt="2023-04-03T01:11:23.054" v="269"/>
          <ac:grpSpMkLst>
            <pc:docMk/>
            <pc:sldMk cId="2791238777" sldId="478"/>
            <ac:grpSpMk id="14" creationId="{0E72EE4D-A329-C464-C2CE-1F0E531ACD2A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19" creationId="{B2D1DC29-22A6-EE3A-1320-42D901C05399}"/>
          </ac:grpSpMkLst>
        </pc:grpChg>
        <pc:grpChg chg="del mod">
          <ac:chgData name="Tim Cook" userId="d1c7cfb340f2c7ab" providerId="LiveId" clId="{32BDCE47-5BA2-4BF2-8410-AA9B0C07D908}" dt="2023-04-03T01:11:31.109" v="276"/>
          <ac:grpSpMkLst>
            <pc:docMk/>
            <pc:sldMk cId="2791238777" sldId="478"/>
            <ac:grpSpMk id="23" creationId="{1BAF3970-D2C8-7A43-4124-759526E85006}"/>
          </ac:grpSpMkLst>
        </pc:grpChg>
        <pc:grpChg chg="del mod">
          <ac:chgData name="Tim Cook" userId="d1c7cfb340f2c7ab" providerId="LiveId" clId="{32BDCE47-5BA2-4BF2-8410-AA9B0C07D908}" dt="2023-04-03T01:11:35.084" v="282"/>
          <ac:grpSpMkLst>
            <pc:docMk/>
            <pc:sldMk cId="2791238777" sldId="478"/>
            <ac:grpSpMk id="26" creationId="{704626B5-11AB-C391-83BA-C646649BF4DB}"/>
          </ac:grpSpMkLst>
        </pc:grpChg>
        <pc:grpChg chg="mod">
          <ac:chgData name="Tim Cook" userId="d1c7cfb340f2c7ab" providerId="LiveId" clId="{32BDCE47-5BA2-4BF2-8410-AA9B0C07D908}" dt="2023-04-03T01:11:54.460" v="304" actId="1076"/>
          <ac:grpSpMkLst>
            <pc:docMk/>
            <pc:sldMk cId="2791238777" sldId="478"/>
            <ac:grpSpMk id="30" creationId="{8834AF70-A6D5-9F41-51DC-B10A00CFD93D}"/>
          </ac:grpSpMkLst>
        </pc:grpChg>
        <pc:grpChg chg="del mod">
          <ac:chgData name="Tim Cook" userId="d1c7cfb340f2c7ab" providerId="LiveId" clId="{32BDCE47-5BA2-4BF2-8410-AA9B0C07D908}" dt="2023-04-03T01:11:45.116" v="300"/>
          <ac:grpSpMkLst>
            <pc:docMk/>
            <pc:sldMk cId="2791238777" sldId="478"/>
            <ac:grpSpMk id="39" creationId="{C26AEE01-A52E-4DB8-32B6-053456B4877B}"/>
          </ac:grpSpMkLst>
        </pc:grpChg>
        <pc:grpChg chg="del mod">
          <ac:chgData name="Tim Cook" userId="d1c7cfb340f2c7ab" providerId="LiveId" clId="{32BDCE47-5BA2-4BF2-8410-AA9B0C07D908}" dt="2023-04-03T01:12:06.792" v="316"/>
          <ac:grpSpMkLst>
            <pc:docMk/>
            <pc:sldMk cId="2791238777" sldId="478"/>
            <ac:grpSpMk id="40" creationId="{92A0A543-D8A2-2CB2-C970-EDF4F3ABEA24}"/>
          </ac:grpSpMkLst>
        </pc:grpChg>
        <pc:grpChg chg="del mod">
          <ac:chgData name="Tim Cook" userId="d1c7cfb340f2c7ab" providerId="LiveId" clId="{32BDCE47-5BA2-4BF2-8410-AA9B0C07D908}" dt="2023-04-03T01:13:19.534" v="361"/>
          <ac:grpSpMkLst>
            <pc:docMk/>
            <pc:sldMk cId="2791238777" sldId="478"/>
            <ac:grpSpMk id="45" creationId="{C421CA8C-AD56-D38C-FF24-10EA6BBFF696}"/>
          </ac:grpSpMkLst>
        </pc:grpChg>
        <pc:grpChg chg="del mod">
          <ac:chgData name="Tim Cook" userId="d1c7cfb340f2c7ab" providerId="LiveId" clId="{32BDCE47-5BA2-4BF2-8410-AA9B0C07D908}" dt="2023-04-03T01:11:58.169" v="306"/>
          <ac:grpSpMkLst>
            <pc:docMk/>
            <pc:sldMk cId="2791238777" sldId="478"/>
            <ac:grpSpMk id="48" creationId="{92DDA395-4989-EADB-1E5E-EB873C2DD877}"/>
          </ac:grpSpMkLst>
        </pc:grpChg>
        <pc:grpChg chg="mod">
          <ac:chgData name="Tim Cook" userId="d1c7cfb340f2c7ab" providerId="LiveId" clId="{32BDCE47-5BA2-4BF2-8410-AA9B0C07D908}" dt="2023-04-03T01:12:00.338" v="310"/>
          <ac:grpSpMkLst>
            <pc:docMk/>
            <pc:sldMk cId="2791238777" sldId="478"/>
            <ac:grpSpMk id="51" creationId="{043A13D4-B701-BF82-5332-CCF96F62BEB8}"/>
          </ac:grpSpMkLst>
        </pc:grpChg>
        <pc:grpChg chg="del mod">
          <ac:chgData name="Tim Cook" userId="d1c7cfb340f2c7ab" providerId="LiveId" clId="{32BDCE47-5BA2-4BF2-8410-AA9B0C07D908}" dt="2023-04-03T01:12:10.829" v="320"/>
          <ac:grpSpMkLst>
            <pc:docMk/>
            <pc:sldMk cId="2791238777" sldId="478"/>
            <ac:grpSpMk id="57" creationId="{7E1CF21C-B6F1-F605-8AC0-DE073D6C501F}"/>
          </ac:grpSpMkLst>
        </pc:grpChg>
        <pc:grpChg chg="del mod">
          <ac:chgData name="Tim Cook" userId="d1c7cfb340f2c7ab" providerId="LiveId" clId="{32BDCE47-5BA2-4BF2-8410-AA9B0C07D908}" dt="2023-04-03T01:12:22.282" v="331"/>
          <ac:grpSpMkLst>
            <pc:docMk/>
            <pc:sldMk cId="2791238777" sldId="478"/>
            <ac:grpSpMk id="59" creationId="{2BC28206-6B37-6358-E73C-40E36CF7E6FE}"/>
          </ac:grpSpMkLst>
        </pc:grpChg>
        <pc:grpChg chg="del mod">
          <ac:chgData name="Tim Cook" userId="d1c7cfb340f2c7ab" providerId="LiveId" clId="{32BDCE47-5BA2-4BF2-8410-AA9B0C07D908}" dt="2023-04-03T01:12:19.827" v="327"/>
          <ac:grpSpMkLst>
            <pc:docMk/>
            <pc:sldMk cId="2791238777" sldId="478"/>
            <ac:grpSpMk id="63" creationId="{A719D34B-9FB3-BEAD-7F07-FABB117EB3F6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5" creationId="{1E0FD6E3-A3E5-59BD-9D7C-B33A854290E7}"/>
          </ac:grpSpMkLst>
        </pc:grpChg>
        <pc:grpChg chg="del mod">
          <ac:chgData name="Tim Cook" userId="d1c7cfb340f2c7ab" providerId="LiveId" clId="{32BDCE47-5BA2-4BF2-8410-AA9B0C07D908}" dt="2023-04-03T01:12:29.700" v="337"/>
          <ac:grpSpMkLst>
            <pc:docMk/>
            <pc:sldMk cId="2791238777" sldId="478"/>
            <ac:grpSpMk id="69" creationId="{EAC42614-5211-8DF2-84A3-30626837B0B6}"/>
          </ac:grpSpMkLst>
        </pc:grpChg>
        <pc:grpChg chg="del mod">
          <ac:chgData name="Tim Cook" userId="d1c7cfb340f2c7ab" providerId="LiveId" clId="{32BDCE47-5BA2-4BF2-8410-AA9B0C07D908}" dt="2023-04-03T01:12:34.583" v="340"/>
          <ac:grpSpMkLst>
            <pc:docMk/>
            <pc:sldMk cId="2791238777" sldId="478"/>
            <ac:grpSpMk id="71" creationId="{BD9B4FD5-5E8D-2277-FD06-095BB30BCD24}"/>
          </ac:grpSpMkLst>
        </pc:grpChg>
        <pc:grpChg chg="del mod">
          <ac:chgData name="Tim Cook" userId="d1c7cfb340f2c7ab" providerId="LiveId" clId="{32BDCE47-5BA2-4BF2-8410-AA9B0C07D908}" dt="2023-04-03T01:12:39.828" v="343"/>
          <ac:grpSpMkLst>
            <pc:docMk/>
            <pc:sldMk cId="2791238777" sldId="478"/>
            <ac:grpSpMk id="73" creationId="{AF700A4E-A4F4-8252-5D38-DFBE60500440}"/>
          </ac:grpSpMkLst>
        </pc:grpChg>
        <pc:grpChg chg="del mod">
          <ac:chgData name="Tim Cook" userId="d1c7cfb340f2c7ab" providerId="LiveId" clId="{32BDCE47-5BA2-4BF2-8410-AA9B0C07D908}" dt="2023-04-03T01:12:45.770" v="346"/>
          <ac:grpSpMkLst>
            <pc:docMk/>
            <pc:sldMk cId="2791238777" sldId="478"/>
            <ac:grpSpMk id="75" creationId="{D07C362F-D713-B2A2-5975-B64941DF3380}"/>
          </ac:grpSpMkLst>
        </pc:grpChg>
        <pc:grpChg chg="del mod">
          <ac:chgData name="Tim Cook" userId="d1c7cfb340f2c7ab" providerId="LiveId" clId="{32BDCE47-5BA2-4BF2-8410-AA9B0C07D908}" dt="2023-04-03T01:12:56.750" v="349"/>
          <ac:grpSpMkLst>
            <pc:docMk/>
            <pc:sldMk cId="2791238777" sldId="478"/>
            <ac:grpSpMk id="77" creationId="{AFE0AE4C-89D3-CDDD-0055-8DF58E83A86D}"/>
          </ac:grpSpMkLst>
        </pc:grpChg>
        <pc:grpChg chg="del 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79" creationId="{D03D4B6F-1F35-77F0-B075-B1F5C658C37E}"/>
          </ac:grpSpMkLst>
        </pc:grpChg>
        <pc:grpChg chg="mod">
          <ac:chgData name="Tim Cook" userId="d1c7cfb340f2c7ab" providerId="LiveId" clId="{32BDCE47-5BA2-4BF2-8410-AA9B0C07D908}" dt="2023-04-03T01:13:00.669" v="352"/>
          <ac:grpSpMkLst>
            <pc:docMk/>
            <pc:sldMk cId="2791238777" sldId="478"/>
            <ac:grpSpMk id="81" creationId="{1661377C-D4FC-B559-05F7-617B2DDC57F3}"/>
          </ac:grpSpMkLst>
        </pc:grpChg>
        <pc:grpChg chg="mod">
          <ac:chgData name="Tim Cook" userId="d1c7cfb340f2c7ab" providerId="LiveId" clId="{32BDCE47-5BA2-4BF2-8410-AA9B0C07D908}" dt="2023-04-03T01:13:43.782" v="368"/>
          <ac:grpSpMkLst>
            <pc:docMk/>
            <pc:sldMk cId="2791238777" sldId="478"/>
            <ac:grpSpMk id="87" creationId="{FCC02027-2F8E-D0C7-2FD1-A3BB62A271D3}"/>
          </ac:grpSpMkLst>
        </pc:grpChg>
        <pc:grpChg chg="del mod">
          <ac:chgData name="Tim Cook" userId="d1c7cfb340f2c7ab" providerId="LiveId" clId="{32BDCE47-5BA2-4BF2-8410-AA9B0C07D908}" dt="2023-04-03T01:13:52.413" v="376"/>
          <ac:grpSpMkLst>
            <pc:docMk/>
            <pc:sldMk cId="2791238777" sldId="478"/>
            <ac:grpSpMk id="92" creationId="{78F84A56-7C65-F6C9-E3E6-670DD9D3FBF6}"/>
          </ac:grpSpMkLst>
        </pc:grpChg>
        <pc:grpChg chg="del mod">
          <ac:chgData name="Tim Cook" userId="d1c7cfb340f2c7ab" providerId="LiveId" clId="{32BDCE47-5BA2-4BF2-8410-AA9B0C07D908}" dt="2023-04-03T01:14:01.645" v="392"/>
          <ac:grpSpMkLst>
            <pc:docMk/>
            <pc:sldMk cId="2791238777" sldId="478"/>
            <ac:grpSpMk id="102" creationId="{5B9AFD4D-12C4-0483-0ED5-6E12A5F95FF8}"/>
          </ac:grpSpMkLst>
        </pc:grpChg>
        <pc:grpChg chg="mod">
          <ac:chgData name="Tim Cook" userId="d1c7cfb340f2c7ab" providerId="LiveId" clId="{32BDCE47-5BA2-4BF2-8410-AA9B0C07D908}" dt="2023-04-03T01:14:05.821" v="397"/>
          <ac:grpSpMkLst>
            <pc:docMk/>
            <pc:sldMk cId="2791238777" sldId="478"/>
            <ac:grpSpMk id="106" creationId="{3EB97027-7448-B06B-A809-968308D193DC}"/>
          </ac:grpSpMkLst>
        </pc:grpChg>
        <pc:grpChg chg="mod">
          <ac:chgData name="Tim Cook" userId="d1c7cfb340f2c7ab" providerId="LiveId" clId="{32BDCE47-5BA2-4BF2-8410-AA9B0C07D908}" dt="2023-04-03T01:27:00.555" v="943"/>
          <ac:grpSpMkLst>
            <pc:docMk/>
            <pc:sldMk cId="2791238777" sldId="478"/>
            <ac:grpSpMk id="115" creationId="{A0DE011D-9E98-FE31-2A6C-DBC2E9D70868}"/>
          </ac:grpSpMkLst>
        </pc:grpChg>
        <pc:grpChg chg="del 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2" creationId="{E0AAB3B7-ED95-ED0B-B42D-DF11D5F9E3CB}"/>
          </ac:grpSpMkLst>
        </pc:grpChg>
        <pc:grpChg chg="mod">
          <ac:chgData name="Tim Cook" userId="d1c7cfb340f2c7ab" providerId="LiveId" clId="{32BDCE47-5BA2-4BF2-8410-AA9B0C07D908}" dt="2023-04-03T01:27:06.199" v="954"/>
          <ac:grpSpMkLst>
            <pc:docMk/>
            <pc:sldMk cId="2791238777" sldId="478"/>
            <ac:grpSpMk id="125" creationId="{417C0DCD-7C66-89C4-9712-3A2A43D18392}"/>
          </ac:grpSpMkLst>
        </pc:grpChg>
        <pc:inkChg chg="add del mod">
          <ac:chgData name="Tim Cook" userId="d1c7cfb340f2c7ab" providerId="LiveId" clId="{32BDCE47-5BA2-4BF2-8410-AA9B0C07D908}" dt="2023-04-03T01:11:07.457" v="254"/>
          <ac:inkMkLst>
            <pc:docMk/>
            <pc:sldMk cId="2791238777" sldId="478"/>
            <ac:inkMk id="4" creationId="{10831A67-346D-DDB9-E3B0-51E2885EA0CA}"/>
          </ac:inkMkLst>
        </pc:inkChg>
        <pc:inkChg chg="add del mod">
          <ac:chgData name="Tim Cook" userId="d1c7cfb340f2c7ab" providerId="LiveId" clId="{32BDCE47-5BA2-4BF2-8410-AA9B0C07D908}" dt="2023-04-03T01:11:07.457" v="255"/>
          <ac:inkMkLst>
            <pc:docMk/>
            <pc:sldMk cId="2791238777" sldId="478"/>
            <ac:inkMk id="5" creationId="{F131E2F4-E31E-FF89-7E85-495D33413092}"/>
          </ac:inkMkLst>
        </pc:inkChg>
        <pc:inkChg chg="add del">
          <ac:chgData name="Tim Cook" userId="d1c7cfb340f2c7ab" providerId="LiveId" clId="{32BDCE47-5BA2-4BF2-8410-AA9B0C07D908}" dt="2023-04-03T01:11:07.457" v="253"/>
          <ac:inkMkLst>
            <pc:docMk/>
            <pc:sldMk cId="2791238777" sldId="478"/>
            <ac:inkMk id="7" creationId="{CDE2C3B6-1942-C495-4596-3B792865A311}"/>
          </ac:inkMkLst>
        </pc:inkChg>
        <pc:inkChg chg="add del">
          <ac:chgData name="Tim Cook" userId="d1c7cfb340f2c7ab" providerId="LiveId" clId="{32BDCE47-5BA2-4BF2-8410-AA9B0C07D908}" dt="2023-04-03T01:11:07.457" v="252"/>
          <ac:inkMkLst>
            <pc:docMk/>
            <pc:sldMk cId="2791238777" sldId="478"/>
            <ac:inkMk id="8" creationId="{189578DE-9D2E-101E-8893-6B759A8F5FD1}"/>
          </ac:inkMkLst>
        </pc:inkChg>
        <pc:inkChg chg="add del">
          <ac:chgData name="Tim Cook" userId="d1c7cfb340f2c7ab" providerId="LiveId" clId="{32BDCE47-5BA2-4BF2-8410-AA9B0C07D908}" dt="2023-04-03T01:11:10.636" v="257"/>
          <ac:inkMkLst>
            <pc:docMk/>
            <pc:sldMk cId="2791238777" sldId="478"/>
            <ac:inkMk id="9" creationId="{D82FB2A1-260F-0248-B42A-8575CD2F4E9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0" creationId="{2622D906-0650-97B6-BF2D-8AEBD13EAC19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1" creationId="{C2A7D1EE-923D-E5BC-5D2D-19CD639591A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2" creationId="{29FE156C-CDCB-6A42-90B1-DA63C7E6D10A}"/>
          </ac:inkMkLst>
        </pc:inkChg>
        <pc:inkChg chg="add del mod">
          <ac:chgData name="Tim Cook" userId="d1c7cfb340f2c7ab" providerId="LiveId" clId="{32BDCE47-5BA2-4BF2-8410-AA9B0C07D908}" dt="2023-04-03T01:11:15.967" v="263"/>
          <ac:inkMkLst>
            <pc:docMk/>
            <pc:sldMk cId="2791238777" sldId="478"/>
            <ac:inkMk id="13" creationId="{7C30CD75-D6AF-BC64-9C9D-8D07397A3BB6}"/>
          </ac:inkMkLst>
        </pc:inkChg>
        <pc:inkChg chg="add del">
          <ac:chgData name="Tim Cook" userId="d1c7cfb340f2c7ab" providerId="LiveId" clId="{32BDCE47-5BA2-4BF2-8410-AA9B0C07D908}" dt="2023-04-03T01:11:18.521" v="265"/>
          <ac:inkMkLst>
            <pc:docMk/>
            <pc:sldMk cId="2791238777" sldId="478"/>
            <ac:inkMk id="15" creationId="{E89A96D0-A5E2-7ED5-BE6C-F19E49F12327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6" creationId="{44FB24CC-B063-2A07-05F4-EC62096B87CE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7" creationId="{92231710-7205-A107-0F0B-86FFC315ADE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18" creationId="{97568922-4520-BFA4-9065-D3C26DA41DD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0" creationId="{A853F2E0-8479-7C52-7B66-E022C51C3C7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1" creationId="{9A921FCB-AC9C-4214-F9BE-3FD83D508A75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2" creationId="{7C9D613B-0B9F-7067-718E-BB00FC28E6F9}"/>
          </ac:inkMkLst>
        </pc:inkChg>
        <pc:inkChg chg="add del mod">
          <ac:chgData name="Tim Cook" userId="d1c7cfb340f2c7ab" providerId="LiveId" clId="{32BDCE47-5BA2-4BF2-8410-AA9B0C07D908}" dt="2023-04-03T01:11:31.624" v="278"/>
          <ac:inkMkLst>
            <pc:docMk/>
            <pc:sldMk cId="2791238777" sldId="478"/>
            <ac:inkMk id="24" creationId="{E9E37D13-DB56-F283-0842-158CD8EEA043}"/>
          </ac:inkMkLst>
        </pc:inkChg>
        <pc:inkChg chg="add del mod">
          <ac:chgData name="Tim Cook" userId="d1c7cfb340f2c7ab" providerId="LiveId" clId="{32BDCE47-5BA2-4BF2-8410-AA9B0C07D908}" dt="2023-04-03T01:11:31.624" v="277"/>
          <ac:inkMkLst>
            <pc:docMk/>
            <pc:sldMk cId="2791238777" sldId="478"/>
            <ac:inkMk id="25" creationId="{6F230A12-997F-328E-94E6-D8C29071695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7" creationId="{16CAFA3B-0EDA-16EA-1B7F-4314CA2C8D0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8" creationId="{DC2FA22F-0A1A-1D48-3126-3517DA49E321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29" creationId="{6CCE25A4-824F-CF07-AE18-17D89B2A71D7}"/>
          </ac:inkMkLst>
        </pc:inkChg>
        <pc:inkChg chg="add del mod">
          <ac:chgData name="Tim Cook" userId="d1c7cfb340f2c7ab" providerId="LiveId" clId="{32BDCE47-5BA2-4BF2-8410-AA9B0C07D908}" dt="2023-04-03T01:12:06.792" v="317"/>
          <ac:inkMkLst>
            <pc:docMk/>
            <pc:sldMk cId="2791238777" sldId="478"/>
            <ac:inkMk id="31" creationId="{EAB10FA7-4F0C-59A7-D81E-320C73B667AF}"/>
          </ac:inkMkLst>
        </pc:inkChg>
        <pc:inkChg chg="add del mod">
          <ac:chgData name="Tim Cook" userId="d1c7cfb340f2c7ab" providerId="LiveId" clId="{32BDCE47-5BA2-4BF2-8410-AA9B0C07D908}" dt="2023-04-03T01:12:06.792" v="316"/>
          <ac:inkMkLst>
            <pc:docMk/>
            <pc:sldMk cId="2791238777" sldId="478"/>
            <ac:inkMk id="32" creationId="{BD301A66-35BC-D623-869B-604933C8B466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3" creationId="{FC1F366C-426E-485D-3038-E0B994C8B111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34" creationId="{E6CF2814-7CE8-FF98-9928-287C2ECDEB76}"/>
          </ac:inkMkLst>
        </pc:inkChg>
        <pc:inkChg chg="add del">
          <ac:chgData name="Tim Cook" userId="d1c7cfb340f2c7ab" providerId="LiveId" clId="{32BDCE47-5BA2-4BF2-8410-AA9B0C07D908}" dt="2023-04-03T01:11:41.864" v="294"/>
          <ac:inkMkLst>
            <pc:docMk/>
            <pc:sldMk cId="2791238777" sldId="478"/>
            <ac:inkMk id="35" creationId="{408F3200-D9E4-57A6-7424-2D718D30AC03}"/>
          </ac:inkMkLst>
        </pc:inkChg>
        <pc:inkChg chg="add del">
          <ac:chgData name="Tim Cook" userId="d1c7cfb340f2c7ab" providerId="LiveId" clId="{32BDCE47-5BA2-4BF2-8410-AA9B0C07D908}" dt="2023-04-03T01:11:41.567" v="292"/>
          <ac:inkMkLst>
            <pc:docMk/>
            <pc:sldMk cId="2791238777" sldId="478"/>
            <ac:inkMk id="36" creationId="{5BC90992-7653-CA7B-51C0-D2F1D2DFB4AC}"/>
          </ac:inkMkLst>
        </pc:inkChg>
        <pc:inkChg chg="add del">
          <ac:chgData name="Tim Cook" userId="d1c7cfb340f2c7ab" providerId="LiveId" clId="{32BDCE47-5BA2-4BF2-8410-AA9B0C07D908}" dt="2023-04-03T01:11:41.567" v="293"/>
          <ac:inkMkLst>
            <pc:docMk/>
            <pc:sldMk cId="2791238777" sldId="478"/>
            <ac:inkMk id="37" creationId="{F90F0BBB-644F-D01F-A292-6705C228425E}"/>
          </ac:inkMkLst>
        </pc:inkChg>
        <pc:inkChg chg="add del">
          <ac:chgData name="Tim Cook" userId="d1c7cfb340f2c7ab" providerId="LiveId" clId="{32BDCE47-5BA2-4BF2-8410-AA9B0C07D908}" dt="2023-04-03T01:11:41.567" v="291"/>
          <ac:inkMkLst>
            <pc:docMk/>
            <pc:sldMk cId="2791238777" sldId="478"/>
            <ac:inkMk id="38" creationId="{FB115334-EE50-F83E-4681-5337BA856207}"/>
          </ac:inkMkLst>
        </pc:inkChg>
        <pc:inkChg chg="add del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41" creationId="{85AF4BDD-1E0F-5E7E-29EA-DFE1C9120D3F}"/>
          </ac:inkMkLst>
        </pc:inkChg>
        <pc:inkChg chg="add del mod">
          <ac:chgData name="Tim Cook" userId="d1c7cfb340f2c7ab" providerId="LiveId" clId="{32BDCE47-5BA2-4BF2-8410-AA9B0C07D908}" dt="2023-04-03T01:13:43.782" v="367"/>
          <ac:inkMkLst>
            <pc:docMk/>
            <pc:sldMk cId="2791238777" sldId="478"/>
            <ac:inkMk id="42" creationId="{DD0D74A1-8BF0-ACBF-1342-6CCC67E29D92}"/>
          </ac:inkMkLst>
        </pc:inkChg>
        <pc:inkChg chg="add del mod">
          <ac:chgData name="Tim Cook" userId="d1c7cfb340f2c7ab" providerId="LiveId" clId="{32BDCE47-5BA2-4BF2-8410-AA9B0C07D908}" dt="2023-04-03T01:13:43.782" v="365"/>
          <ac:inkMkLst>
            <pc:docMk/>
            <pc:sldMk cId="2791238777" sldId="478"/>
            <ac:inkMk id="43" creationId="{7C9DFD6C-F009-D9C8-7063-452D0DFCB0D4}"/>
          </ac:inkMkLst>
        </pc:inkChg>
        <pc:inkChg chg="add del mod">
          <ac:chgData name="Tim Cook" userId="d1c7cfb340f2c7ab" providerId="LiveId" clId="{32BDCE47-5BA2-4BF2-8410-AA9B0C07D908}" dt="2023-04-03T01:13:43.782" v="366"/>
          <ac:inkMkLst>
            <pc:docMk/>
            <pc:sldMk cId="2791238777" sldId="478"/>
            <ac:inkMk id="44" creationId="{CDF5881A-1936-1B5C-DD46-7DA96D63F9B0}"/>
          </ac:inkMkLst>
        </pc:inkChg>
        <pc:inkChg chg="add del mod">
          <ac:chgData name="Tim Cook" userId="d1c7cfb340f2c7ab" providerId="LiveId" clId="{32BDCE47-5BA2-4BF2-8410-AA9B0C07D908}" dt="2023-04-03T01:11:58.169" v="306"/>
          <ac:inkMkLst>
            <pc:docMk/>
            <pc:sldMk cId="2791238777" sldId="478"/>
            <ac:inkMk id="46" creationId="{6BA84127-C44A-1B6B-9008-3A7D2C604E18}"/>
          </ac:inkMkLst>
        </pc:inkChg>
        <pc:inkChg chg="add del mod">
          <ac:chgData name="Tim Cook" userId="d1c7cfb340f2c7ab" providerId="LiveId" clId="{32BDCE47-5BA2-4BF2-8410-AA9B0C07D908}" dt="2023-04-03T01:11:58.169" v="307"/>
          <ac:inkMkLst>
            <pc:docMk/>
            <pc:sldMk cId="2791238777" sldId="478"/>
            <ac:inkMk id="47" creationId="{A1C8D75C-6A03-1983-91CB-D7714047A6D8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49" creationId="{16873A9E-08FA-F1AA-B062-FF0EA559380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0" creationId="{8024411D-FE61-E196-0EAC-770444A690E2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2" creationId="{3DA58D3B-D7FA-F107-A67B-39109FBB00E3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3" creationId="{DEE42D65-98AA-6B08-EE3C-0BAEE63708AC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4" creationId="{2EA57C6B-14DF-F867-E792-DE96B92FFCE5}"/>
          </ac:inkMkLst>
        </pc:inkChg>
        <pc:inkChg chg="add del mod">
          <ac:chgData name="Tim Cook" userId="d1c7cfb340f2c7ab" providerId="LiveId" clId="{32BDCE47-5BA2-4BF2-8410-AA9B0C07D908}" dt="2023-04-03T01:12:19.827" v="328"/>
          <ac:inkMkLst>
            <pc:docMk/>
            <pc:sldMk cId="2791238777" sldId="478"/>
            <ac:inkMk id="55" creationId="{2C63A69A-69A0-197F-1F13-F7921C7A725B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56" creationId="{5A1F211D-7170-07CE-C767-5350B40C99B7}"/>
          </ac:inkMkLst>
        </pc:inkChg>
        <pc:inkChg chg="add del mod">
          <ac:chgData name="Tim Cook" userId="d1c7cfb340f2c7ab" providerId="LiveId" clId="{32BDCE47-5BA2-4BF2-8410-AA9B0C07D908}" dt="2023-04-03T01:12:16.710" v="325"/>
          <ac:inkMkLst>
            <pc:docMk/>
            <pc:sldMk cId="2791238777" sldId="478"/>
            <ac:inkMk id="58" creationId="{EDD50BAB-B88E-FE90-5E04-716C1AC11F39}"/>
          </ac:inkMkLst>
        </pc:inkChg>
        <pc:inkChg chg="add del mod">
          <ac:chgData name="Tim Cook" userId="d1c7cfb340f2c7ab" providerId="LiveId" clId="{32BDCE47-5BA2-4BF2-8410-AA9B0C07D908}" dt="2023-04-03T01:12:19.827" v="327"/>
          <ac:inkMkLst>
            <pc:docMk/>
            <pc:sldMk cId="2791238777" sldId="478"/>
            <ac:inkMk id="60" creationId="{08C7619E-1D2B-ECF7-954F-A098E99464FF}"/>
          </ac:inkMkLst>
        </pc:inkChg>
        <pc:inkChg chg="add del mod">
          <ac:chgData name="Tim Cook" userId="d1c7cfb340f2c7ab" providerId="LiveId" clId="{32BDCE47-5BA2-4BF2-8410-AA9B0C07D908}" dt="2023-04-03T01:12:19.827" v="329"/>
          <ac:inkMkLst>
            <pc:docMk/>
            <pc:sldMk cId="2791238777" sldId="478"/>
            <ac:inkMk id="61" creationId="{E6BBEDB3-6BB0-4111-40A0-767EF031EF18}"/>
          </ac:inkMkLst>
        </pc:inkChg>
        <pc:inkChg chg="add del mod">
          <ac:chgData name="Tim Cook" userId="d1c7cfb340f2c7ab" providerId="LiveId" clId="{32BDCE47-5BA2-4BF2-8410-AA9B0C07D908}" dt="2023-04-03T01:12:19.827" v="326"/>
          <ac:inkMkLst>
            <pc:docMk/>
            <pc:sldMk cId="2791238777" sldId="478"/>
            <ac:inkMk id="62" creationId="{2F38CF7C-2A98-33AA-4CC0-1BBF19F77FAA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4" creationId="{583E3658-E233-EA97-BE05-1DE9FA9455F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6" creationId="{FE639146-787E-3418-8BA6-ED02E5599AB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7" creationId="{F02FB455-9EF8-684E-A257-E26D02710E04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68" creationId="{1CE40415-50EA-AAC7-B162-6BAED309806A}"/>
          </ac:inkMkLst>
        </pc:inkChg>
        <pc:inkChg chg="add del mod">
          <ac:chgData name="Tim Cook" userId="d1c7cfb340f2c7ab" providerId="LiveId" clId="{32BDCE47-5BA2-4BF2-8410-AA9B0C07D908}" dt="2023-04-03T01:12:30.300" v="338"/>
          <ac:inkMkLst>
            <pc:docMk/>
            <pc:sldMk cId="2791238777" sldId="478"/>
            <ac:inkMk id="70" creationId="{A69A4526-E672-5B77-C610-985493E59F9C}"/>
          </ac:inkMkLst>
        </pc:inkChg>
        <pc:inkChg chg="add del mod">
          <ac:chgData name="Tim Cook" userId="d1c7cfb340f2c7ab" providerId="LiveId" clId="{32BDCE47-5BA2-4BF2-8410-AA9B0C07D908}" dt="2023-04-03T01:12:37.111" v="341"/>
          <ac:inkMkLst>
            <pc:docMk/>
            <pc:sldMk cId="2791238777" sldId="478"/>
            <ac:inkMk id="72" creationId="{10463EFE-F5A3-0033-C4A2-79DB73D5D267}"/>
          </ac:inkMkLst>
        </pc:inkChg>
        <pc:inkChg chg="add del mod">
          <ac:chgData name="Tim Cook" userId="d1c7cfb340f2c7ab" providerId="LiveId" clId="{32BDCE47-5BA2-4BF2-8410-AA9B0C07D908}" dt="2023-04-03T01:12:42.691" v="344"/>
          <ac:inkMkLst>
            <pc:docMk/>
            <pc:sldMk cId="2791238777" sldId="478"/>
            <ac:inkMk id="74" creationId="{53D06B50-8E08-C8E9-794E-797A6850ED8E}"/>
          </ac:inkMkLst>
        </pc:inkChg>
        <pc:inkChg chg="add del mod">
          <ac:chgData name="Tim Cook" userId="d1c7cfb340f2c7ab" providerId="LiveId" clId="{32BDCE47-5BA2-4BF2-8410-AA9B0C07D908}" dt="2023-04-03T01:12:47.242" v="347"/>
          <ac:inkMkLst>
            <pc:docMk/>
            <pc:sldMk cId="2791238777" sldId="478"/>
            <ac:inkMk id="76" creationId="{A0D6079D-7F9D-D813-E56A-284824095730}"/>
          </ac:inkMkLst>
        </pc:inkChg>
        <pc:inkChg chg="add del mod">
          <ac:chgData name="Tim Cook" userId="d1c7cfb340f2c7ab" providerId="LiveId" clId="{32BDCE47-5BA2-4BF2-8410-AA9B0C07D908}" dt="2023-04-03T01:12:57.321" v="350"/>
          <ac:inkMkLst>
            <pc:docMk/>
            <pc:sldMk cId="2791238777" sldId="478"/>
            <ac:inkMk id="78" creationId="{E4DB908C-700E-F4AA-B07D-234D5F6747AD}"/>
          </ac:inkMkLst>
        </pc:inkChg>
        <pc:inkChg chg="add mod">
          <ac:chgData name="Tim Cook" userId="d1c7cfb340f2c7ab" providerId="LiveId" clId="{32BDCE47-5BA2-4BF2-8410-AA9B0C07D908}" dt="2023-04-03T01:13:38.096" v="362" actId="1076"/>
          <ac:inkMkLst>
            <pc:docMk/>
            <pc:sldMk cId="2791238777" sldId="478"/>
            <ac:inkMk id="80" creationId="{8459E64C-AB73-EF1F-DBD2-F0B5E1923812}"/>
          </ac:inkMkLst>
        </pc:inkChg>
        <pc:inkChg chg="add del">
          <ac:chgData name="Tim Cook" userId="d1c7cfb340f2c7ab" providerId="LiveId" clId="{32BDCE47-5BA2-4BF2-8410-AA9B0C07D908}" dt="2023-04-03T01:13:08.607" v="354"/>
          <ac:inkMkLst>
            <pc:docMk/>
            <pc:sldMk cId="2791238777" sldId="478"/>
            <ac:inkMk id="82" creationId="{A85B97D5-2BF4-A033-A1EB-DEC10013104F}"/>
          </ac:inkMkLst>
        </pc:inkChg>
        <pc:inkChg chg="add del">
          <ac:chgData name="Tim Cook" userId="d1c7cfb340f2c7ab" providerId="LiveId" clId="{32BDCE47-5BA2-4BF2-8410-AA9B0C07D908}" dt="2023-04-03T01:13:13.266" v="356"/>
          <ac:inkMkLst>
            <pc:docMk/>
            <pc:sldMk cId="2791238777" sldId="478"/>
            <ac:inkMk id="83" creationId="{4EA1BEFC-7ED5-540A-5462-C5EE0A7C2FDB}"/>
          </ac:inkMkLst>
        </pc:inkChg>
        <pc:inkChg chg="add del">
          <ac:chgData name="Tim Cook" userId="d1c7cfb340f2c7ab" providerId="LiveId" clId="{32BDCE47-5BA2-4BF2-8410-AA9B0C07D908}" dt="2023-04-03T01:13:15.631" v="358"/>
          <ac:inkMkLst>
            <pc:docMk/>
            <pc:sldMk cId="2791238777" sldId="478"/>
            <ac:inkMk id="84" creationId="{8C02312A-F8BC-9760-84FE-C564F73E2D49}"/>
          </ac:inkMkLst>
        </pc:inkChg>
        <pc:inkChg chg="add mod">
          <ac:chgData name="Tim Cook" userId="d1c7cfb340f2c7ab" providerId="LiveId" clId="{32BDCE47-5BA2-4BF2-8410-AA9B0C07D908}" dt="2023-04-03T01:13:43.782" v="368"/>
          <ac:inkMkLst>
            <pc:docMk/>
            <pc:sldMk cId="2791238777" sldId="478"/>
            <ac:inkMk id="85" creationId="{1B6C4A5C-5B16-052F-03B3-7B1D90BA4607}"/>
          </ac:inkMkLst>
        </pc:inkChg>
        <pc:inkChg chg="add del mod">
          <ac:chgData name="Tim Cook" userId="d1c7cfb340f2c7ab" providerId="LiveId" clId="{32BDCE47-5BA2-4BF2-8410-AA9B0C07D908}" dt="2023-04-03T01:13:40.273" v="363"/>
          <ac:inkMkLst>
            <pc:docMk/>
            <pc:sldMk cId="2791238777" sldId="478"/>
            <ac:inkMk id="86" creationId="{7B64A83F-CC4F-57B4-4F79-7E90FE85F2FB}"/>
          </ac:inkMkLst>
        </pc:inkChg>
        <pc:inkChg chg="add">
          <ac:chgData name="Tim Cook" userId="d1c7cfb340f2c7ab" providerId="LiveId" clId="{32BDCE47-5BA2-4BF2-8410-AA9B0C07D908}" dt="2023-04-03T01:13:42.579" v="364" actId="9405"/>
          <ac:inkMkLst>
            <pc:docMk/>
            <pc:sldMk cId="2791238777" sldId="478"/>
            <ac:inkMk id="88" creationId="{6D5B2ACF-619A-090C-5E23-9F9582B89821}"/>
          </ac:inkMkLst>
        </pc:inkChg>
        <pc:inkChg chg="add del">
          <ac:chgData name="Tim Cook" userId="d1c7cfb340f2c7ab" providerId="LiveId" clId="{32BDCE47-5BA2-4BF2-8410-AA9B0C07D908}" dt="2023-04-03T01:13:47.522" v="370"/>
          <ac:inkMkLst>
            <pc:docMk/>
            <pc:sldMk cId="2791238777" sldId="478"/>
            <ac:inkMk id="89" creationId="{BDE07382-C877-118D-C7B4-1081C1CA43C6}"/>
          </ac:inkMkLst>
        </pc:inkChg>
        <pc:inkChg chg="add del mod">
          <ac:chgData name="Tim Cook" userId="d1c7cfb340f2c7ab" providerId="LiveId" clId="{32BDCE47-5BA2-4BF2-8410-AA9B0C07D908}" dt="2023-04-03T01:13:52.413" v="376"/>
          <ac:inkMkLst>
            <pc:docMk/>
            <pc:sldMk cId="2791238777" sldId="478"/>
            <ac:inkMk id="90" creationId="{DEE04F65-9D26-8F2C-E9D1-EDA999FD538C}"/>
          </ac:inkMkLst>
        </pc:inkChg>
        <pc:inkChg chg="add del mod">
          <ac:chgData name="Tim Cook" userId="d1c7cfb340f2c7ab" providerId="LiveId" clId="{32BDCE47-5BA2-4BF2-8410-AA9B0C07D908}" dt="2023-04-03T01:13:52.413" v="378"/>
          <ac:inkMkLst>
            <pc:docMk/>
            <pc:sldMk cId="2791238777" sldId="478"/>
            <ac:inkMk id="91" creationId="{D12EBCAD-85B2-2154-547E-FDAAA7B4B793}"/>
          </ac:inkMkLst>
        </pc:inkChg>
        <pc:inkChg chg="add del">
          <ac:chgData name="Tim Cook" userId="d1c7cfb340f2c7ab" providerId="LiveId" clId="{32BDCE47-5BA2-4BF2-8410-AA9B0C07D908}" dt="2023-04-03T01:13:52.429" v="379"/>
          <ac:inkMkLst>
            <pc:docMk/>
            <pc:sldMk cId="2791238777" sldId="478"/>
            <ac:inkMk id="93" creationId="{D8ADDA54-F92D-97B4-2391-42EE1BBF61EE}"/>
          </ac:inkMkLst>
        </pc:inkChg>
        <pc:inkChg chg="add del">
          <ac:chgData name="Tim Cook" userId="d1c7cfb340f2c7ab" providerId="LiveId" clId="{32BDCE47-5BA2-4BF2-8410-AA9B0C07D908}" dt="2023-04-03T01:13:52.413" v="377"/>
          <ac:inkMkLst>
            <pc:docMk/>
            <pc:sldMk cId="2791238777" sldId="478"/>
            <ac:inkMk id="94" creationId="{E166B5C6-7138-2364-12F8-0CB29AF5A42E}"/>
          </ac:inkMkLst>
        </pc:inkChg>
        <pc:inkChg chg="add">
          <ac:chgData name="Tim Cook" userId="d1c7cfb340f2c7ab" providerId="LiveId" clId="{32BDCE47-5BA2-4BF2-8410-AA9B0C07D908}" dt="2023-04-03T01:13:53.674" v="380" actId="9405"/>
          <ac:inkMkLst>
            <pc:docMk/>
            <pc:sldMk cId="2791238777" sldId="478"/>
            <ac:inkMk id="95" creationId="{8B57CB6D-1564-848B-633B-B9B951044D0B}"/>
          </ac:inkMkLst>
        </pc:inkChg>
        <pc:inkChg chg="add del">
          <ac:chgData name="Tim Cook" userId="d1c7cfb340f2c7ab" providerId="LiveId" clId="{32BDCE47-5BA2-4BF2-8410-AA9B0C07D908}" dt="2023-04-03T01:13:56.098" v="385"/>
          <ac:inkMkLst>
            <pc:docMk/>
            <pc:sldMk cId="2791238777" sldId="478"/>
            <ac:inkMk id="96" creationId="{90C624DD-88B7-7CAC-B4E2-A1B1E2091DF3}"/>
          </ac:inkMkLst>
        </pc:inkChg>
        <pc:inkChg chg="add del">
          <ac:chgData name="Tim Cook" userId="d1c7cfb340f2c7ab" providerId="LiveId" clId="{32BDCE47-5BA2-4BF2-8410-AA9B0C07D908}" dt="2023-04-03T01:13:56.098" v="384"/>
          <ac:inkMkLst>
            <pc:docMk/>
            <pc:sldMk cId="2791238777" sldId="478"/>
            <ac:inkMk id="97" creationId="{A83546F2-17D2-48C6-7016-10A5F1294848}"/>
          </ac:inkMkLst>
        </pc:inkChg>
        <pc:inkChg chg="add del">
          <ac:chgData name="Tim Cook" userId="d1c7cfb340f2c7ab" providerId="LiveId" clId="{32BDCE47-5BA2-4BF2-8410-AA9B0C07D908}" dt="2023-04-03T01:13:57.037" v="386"/>
          <ac:inkMkLst>
            <pc:docMk/>
            <pc:sldMk cId="2791238777" sldId="478"/>
            <ac:inkMk id="98" creationId="{CA71DE54-FC72-4ED3-31C4-A72C66BF0C4C}"/>
          </ac:inkMkLst>
        </pc:inkChg>
        <pc:inkChg chg="add del">
          <ac:chgData name="Tim Cook" userId="d1c7cfb340f2c7ab" providerId="LiveId" clId="{32BDCE47-5BA2-4BF2-8410-AA9B0C07D908}" dt="2023-04-03T01:14:00.764" v="390"/>
          <ac:inkMkLst>
            <pc:docMk/>
            <pc:sldMk cId="2791238777" sldId="478"/>
            <ac:inkMk id="99" creationId="{E207E986-68A7-8C8C-A06C-4923DF33272D}"/>
          </ac:inkMkLst>
        </pc:inkChg>
        <pc:inkChg chg="add del mod">
          <ac:chgData name="Tim Cook" userId="d1c7cfb340f2c7ab" providerId="LiveId" clId="{32BDCE47-5BA2-4BF2-8410-AA9B0C07D908}" dt="2023-04-03T01:14:01.645" v="392"/>
          <ac:inkMkLst>
            <pc:docMk/>
            <pc:sldMk cId="2791238777" sldId="478"/>
            <ac:inkMk id="100" creationId="{4E464D9F-A90B-550B-92CB-FED71144BEB4}"/>
          </ac:inkMkLst>
        </pc:inkChg>
        <pc:inkChg chg="add del mod">
          <ac:chgData name="Tim Cook" userId="d1c7cfb340f2c7ab" providerId="LiveId" clId="{32BDCE47-5BA2-4BF2-8410-AA9B0C07D908}" dt="2023-04-03T01:14:02.400" v="393"/>
          <ac:inkMkLst>
            <pc:docMk/>
            <pc:sldMk cId="2791238777" sldId="478"/>
            <ac:inkMk id="101" creationId="{527E3C47-1F62-AFFB-7DBE-97E9AE14D4DA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3" creationId="{8E87A3E2-1D1B-8241-0C8D-F594F1342540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4" creationId="{41C7743E-D3FD-085C-23EE-F690C494A7E8}"/>
          </ac:inkMkLst>
        </pc:inkChg>
        <pc:inkChg chg="add mod">
          <ac:chgData name="Tim Cook" userId="d1c7cfb340f2c7ab" providerId="LiveId" clId="{32BDCE47-5BA2-4BF2-8410-AA9B0C07D908}" dt="2023-04-03T01:14:05.821" v="397"/>
          <ac:inkMkLst>
            <pc:docMk/>
            <pc:sldMk cId="2791238777" sldId="478"/>
            <ac:inkMk id="105" creationId="{BE458790-8D97-CA5D-32A0-255CB8048046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7" creationId="{3CD3F5BD-529C-47CD-9797-EC0FD5BDCFD2}"/>
          </ac:inkMkLst>
        </pc:inkChg>
        <pc:inkChg chg="add mod">
          <ac:chgData name="Tim Cook" userId="d1c7cfb340f2c7ab" providerId="LiveId" clId="{32BDCE47-5BA2-4BF2-8410-AA9B0C07D908}" dt="2023-04-03T01:27:00.555" v="943"/>
          <ac:inkMkLst>
            <pc:docMk/>
            <pc:sldMk cId="2791238777" sldId="478"/>
            <ac:inkMk id="108" creationId="{5E018801-9A5E-4861-0C1D-77E65E84056F}"/>
          </ac:inkMkLst>
        </pc:inkChg>
        <pc:inkChg chg="add del">
          <ac:chgData name="Tim Cook" userId="d1c7cfb340f2c7ab" providerId="LiveId" clId="{32BDCE47-5BA2-4BF2-8410-AA9B0C07D908}" dt="2023-04-03T01:27:00.209" v="941"/>
          <ac:inkMkLst>
            <pc:docMk/>
            <pc:sldMk cId="2791238777" sldId="478"/>
            <ac:inkMk id="109" creationId="{19109E63-754A-286A-FB69-0347A530588D}"/>
          </ac:inkMkLst>
        </pc:inkChg>
        <pc:inkChg chg="add del">
          <ac:chgData name="Tim Cook" userId="d1c7cfb340f2c7ab" providerId="LiveId" clId="{32BDCE47-5BA2-4BF2-8410-AA9B0C07D908}" dt="2023-04-03T01:27:00.209" v="937"/>
          <ac:inkMkLst>
            <pc:docMk/>
            <pc:sldMk cId="2791238777" sldId="478"/>
            <ac:inkMk id="110" creationId="{7464E237-3DCD-D464-D001-F92C8FC2377C}"/>
          </ac:inkMkLst>
        </pc:inkChg>
        <pc:inkChg chg="add del">
          <ac:chgData name="Tim Cook" userId="d1c7cfb340f2c7ab" providerId="LiveId" clId="{32BDCE47-5BA2-4BF2-8410-AA9B0C07D908}" dt="2023-04-03T01:27:00.209" v="938"/>
          <ac:inkMkLst>
            <pc:docMk/>
            <pc:sldMk cId="2791238777" sldId="478"/>
            <ac:inkMk id="111" creationId="{9FAAED28-0576-F427-3576-800F69C6A09D}"/>
          </ac:inkMkLst>
        </pc:inkChg>
        <pc:inkChg chg="add del">
          <ac:chgData name="Tim Cook" userId="d1c7cfb340f2c7ab" providerId="LiveId" clId="{32BDCE47-5BA2-4BF2-8410-AA9B0C07D908}" dt="2023-04-03T01:27:00.209" v="939"/>
          <ac:inkMkLst>
            <pc:docMk/>
            <pc:sldMk cId="2791238777" sldId="478"/>
            <ac:inkMk id="112" creationId="{1C8CD14A-425C-D508-9825-B2E5AE300191}"/>
          </ac:inkMkLst>
        </pc:inkChg>
        <pc:inkChg chg="add del">
          <ac:chgData name="Tim Cook" userId="d1c7cfb340f2c7ab" providerId="LiveId" clId="{32BDCE47-5BA2-4BF2-8410-AA9B0C07D908}" dt="2023-04-03T01:27:00.224" v="942"/>
          <ac:inkMkLst>
            <pc:docMk/>
            <pc:sldMk cId="2791238777" sldId="478"/>
            <ac:inkMk id="113" creationId="{D8A7B708-004D-12F2-5737-047782783274}"/>
          </ac:inkMkLst>
        </pc:inkChg>
        <pc:inkChg chg="add del">
          <ac:chgData name="Tim Cook" userId="d1c7cfb340f2c7ab" providerId="LiveId" clId="{32BDCE47-5BA2-4BF2-8410-AA9B0C07D908}" dt="2023-04-03T01:27:00.209" v="940"/>
          <ac:inkMkLst>
            <pc:docMk/>
            <pc:sldMk cId="2791238777" sldId="478"/>
            <ac:inkMk id="114" creationId="{A97C6771-A830-0D9D-E58A-F220A393BC36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6" creationId="{8493DE9C-A286-4E1B-1D77-EEB82BF6DC4C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7" creationId="{15F083A5-3F75-A4FD-123C-75DDB46B119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8" creationId="{26193768-0E33-3C3E-7C2D-CD5A0405F058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19" creationId="{B5531FCD-5FB7-B8FD-4400-F06D3770652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0" creationId="{916516A1-2009-A4C7-2C6A-4F29F7D75993}"/>
          </ac:inkMkLst>
        </pc:inkChg>
        <pc:inkChg chg="add del mod">
          <ac:chgData name="Tim Cook" userId="d1c7cfb340f2c7ab" providerId="LiveId" clId="{32BDCE47-5BA2-4BF2-8410-AA9B0C07D908}" dt="2023-04-03T01:27:03.958" v="951"/>
          <ac:inkMkLst>
            <pc:docMk/>
            <pc:sldMk cId="2791238777" sldId="478"/>
            <ac:inkMk id="121" creationId="{B63FE729-C24D-9AB0-D1D5-2D96DB2EBB83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3" creationId="{DB55933D-66B8-92DE-BE4C-F647B8044F1B}"/>
          </ac:inkMkLst>
        </pc:inkChg>
        <pc:inkChg chg="add mod">
          <ac:chgData name="Tim Cook" userId="d1c7cfb340f2c7ab" providerId="LiveId" clId="{32BDCE47-5BA2-4BF2-8410-AA9B0C07D908}" dt="2023-04-03T01:27:06.199" v="954"/>
          <ac:inkMkLst>
            <pc:docMk/>
            <pc:sldMk cId="2791238777" sldId="478"/>
            <ac:inkMk id="124" creationId="{2DCB2A2A-09BA-BFEE-3883-5CFFE2E397D5}"/>
          </ac:inkMkLst>
        </pc:inkChg>
      </pc:sldChg>
      <pc:sldChg chg="addSp delSp modSp new mod">
        <pc:chgData name="Tim Cook" userId="d1c7cfb340f2c7ab" providerId="LiveId" clId="{32BDCE47-5BA2-4BF2-8410-AA9B0C07D908}" dt="2023-04-03T01:14:39.845" v="435"/>
        <pc:sldMkLst>
          <pc:docMk/>
          <pc:sldMk cId="979898832" sldId="479"/>
        </pc:sldMkLst>
        <pc:spChg chg="mod">
          <ac:chgData name="Tim Cook" userId="d1c7cfb340f2c7ab" providerId="LiveId" clId="{32BDCE47-5BA2-4BF2-8410-AA9B0C07D908}" dt="2023-04-02T22:40:05.352" v="105" actId="20577"/>
          <ac:spMkLst>
            <pc:docMk/>
            <pc:sldMk cId="979898832" sldId="479"/>
            <ac:spMk id="2" creationId="{5AC657AC-B6FC-62E0-B273-A0827F50700F}"/>
          </ac:spMkLst>
        </pc:s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32BDCE47-5BA2-4BF2-8410-AA9B0C07D908}" dt="2023-04-03T01:14:29.091" v="417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32BDCE47-5BA2-4BF2-8410-AA9B0C07D908}" dt="2023-04-03T01:14:39.845" v="435"/>
          <ac:grpSpMkLst>
            <pc:docMk/>
            <pc:sldMk cId="979898832" sldId="479"/>
            <ac:grpSpMk id="38" creationId="{1F8E99CC-D1A2-F2B0-D2E4-99907D378044}"/>
          </ac:grpSpMkLst>
        </pc:grpChg>
        <pc:inkChg chg="add del">
          <ac:chgData name="Tim Cook" userId="d1c7cfb340f2c7ab" providerId="LiveId" clId="{32BDCE47-5BA2-4BF2-8410-AA9B0C07D908}" dt="2023-04-03T01:14:20.818" v="404"/>
          <ac:inkMkLst>
            <pc:docMk/>
            <pc:sldMk cId="979898832" sldId="479"/>
            <ac:inkMk id="4" creationId="{F03D1C80-F40C-54BB-B4EF-3A02912C866C}"/>
          </ac:inkMkLst>
        </pc:inkChg>
        <pc:inkChg chg="add mod">
          <ac:chgData name="Tim Cook" userId="d1c7cfb340f2c7ab" providerId="LiveId" clId="{32BDCE47-5BA2-4BF2-8410-AA9B0C07D908}" dt="2023-04-03T01:14:20.818" v="403"/>
          <ac:inkMkLst>
            <pc:docMk/>
            <pc:sldMk cId="979898832" sldId="479"/>
            <ac:inkMk id="5" creationId="{B03A4989-411B-F6B5-EC52-DD5C4C1F442D}"/>
          </ac:inkMkLst>
        </pc:inkChg>
        <pc:inkChg chg="add del">
          <ac:chgData name="Tim Cook" userId="d1c7cfb340f2c7ab" providerId="LiveId" clId="{32BDCE47-5BA2-4BF2-8410-AA9B0C07D908}" dt="2023-04-03T01:14:20.818" v="402"/>
          <ac:inkMkLst>
            <pc:docMk/>
            <pc:sldMk cId="979898832" sldId="479"/>
            <ac:inkMk id="6" creationId="{A2A1FF10-3F11-63B9-6872-DDD88210C9D7}"/>
          </ac:inkMkLst>
        </pc:inkChg>
        <pc:inkChg chg="add del">
          <ac:chgData name="Tim Cook" userId="d1c7cfb340f2c7ab" providerId="LiveId" clId="{32BDCE47-5BA2-4BF2-8410-AA9B0C07D908}" dt="2023-04-03T01:14:20.818" v="405"/>
          <ac:inkMkLst>
            <pc:docMk/>
            <pc:sldMk cId="979898832" sldId="479"/>
            <ac:inkMk id="7" creationId="{9BBFC599-70DA-CFCA-64E2-C13853010A82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8" creationId="{EEDB11B1-A700-BC32-1C91-F1F82BD7343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9" creationId="{C854EC09-3246-03CF-44D1-B8062B09245E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0" creationId="{4FC382D6-5992-22F0-53CF-4A946CDAF16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1" creationId="{3FA051F5-9031-0439-8897-76349D42F8C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2" creationId="{2CFBB7D4-648E-C655-2B4A-ED5B5E767117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3" creationId="{06DDD93D-D999-3B8A-E00A-1DE9E441A5DD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4" creationId="{D8D650D5-A00A-D9DE-BF97-49F307F8F26F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5" creationId="{2856AB72-EB67-1364-2F7E-1790529A47D8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6" creationId="{B4F21297-6D92-1C07-76AE-85B77AEF5241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7" creationId="{9FAA4E4D-B89F-7C37-1A69-9C8ADED4B644}"/>
          </ac:inkMkLst>
        </pc:inkChg>
        <pc:inkChg chg="add mod">
          <ac:chgData name="Tim Cook" userId="d1c7cfb340f2c7ab" providerId="LiveId" clId="{32BDCE47-5BA2-4BF2-8410-AA9B0C07D908}" dt="2023-04-03T01:14:29.091" v="417"/>
          <ac:inkMkLst>
            <pc:docMk/>
            <pc:sldMk cId="979898832" sldId="479"/>
            <ac:inkMk id="18" creationId="{40143891-0BD8-761A-ECE1-F4C080197574}"/>
          </ac:inkMkLst>
        </pc:inkChg>
        <pc:inkChg chg="add">
          <ac:chgData name="Tim Cook" userId="d1c7cfb340f2c7ab" providerId="LiveId" clId="{32BDCE47-5BA2-4BF2-8410-AA9B0C07D908}" dt="2023-04-03T01:14:29.519" v="418" actId="9405"/>
          <ac:inkMkLst>
            <pc:docMk/>
            <pc:sldMk cId="979898832" sldId="479"/>
            <ac:inkMk id="21" creationId="{1013CA8E-9514-745B-A5A5-947B43CC04D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2" creationId="{D59A3306-82D5-D227-72BD-706073B2F639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3" creationId="{F52B4539-BB58-1F5C-937E-834257F46E2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4" creationId="{725EDB79-6C0B-7727-ACAE-5684075FB9CC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5" creationId="{9BBC8FC8-DE86-697D-B7B2-20A1E33B93F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6" creationId="{ACFEB0B5-E186-1F5C-D92A-F284C3C27D48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7" creationId="{834F8B42-6D3C-83E3-EF59-B7F63EE032DF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8" creationId="{0F0B2F6A-2538-66DE-2001-588FBC3D23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29" creationId="{7018C3B6-2699-8719-AA15-0A81A1E2A11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0" creationId="{290A198F-BF7D-3EC5-6A90-4DD18F78AE2D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1" creationId="{7A41CFFF-4417-B82C-7803-57833D2B6D7E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2" creationId="{DC62D60C-8A4A-F88E-D27A-85CF822B4032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3" creationId="{68785AAB-B12E-CC37-59D9-A6B069898720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4" creationId="{E0C48B9D-FAC1-8A45-03D7-EF7B74B2204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5" creationId="{AB8706C9-4881-5266-1581-E64B07F9B134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6" creationId="{8EB86022-DB40-42EB-6DAF-ADFB0C4087DA}"/>
          </ac:inkMkLst>
        </pc:inkChg>
        <pc:inkChg chg="add mod">
          <ac:chgData name="Tim Cook" userId="d1c7cfb340f2c7ab" providerId="LiveId" clId="{32BDCE47-5BA2-4BF2-8410-AA9B0C07D908}" dt="2023-04-03T01:14:39.845" v="435"/>
          <ac:inkMkLst>
            <pc:docMk/>
            <pc:sldMk cId="979898832" sldId="479"/>
            <ac:inkMk id="37" creationId="{65E4B1E3-07E8-F997-8CE3-A93C63601DE8}"/>
          </ac:inkMkLst>
        </pc:inkChg>
      </pc:sldChg>
      <pc:sldChg chg="del">
        <pc:chgData name="Tim Cook" userId="d1c7cfb340f2c7ab" providerId="LiveId" clId="{32BDCE47-5BA2-4BF2-8410-AA9B0C07D908}" dt="2023-04-02T22:26:20.888" v="34" actId="47"/>
        <pc:sldMkLst>
          <pc:docMk/>
          <pc:sldMk cId="2756074170" sldId="479"/>
        </pc:sldMkLst>
      </pc:sldChg>
      <pc:sldChg chg="delSp modSp new del mod">
        <pc:chgData name="Tim Cook" userId="d1c7cfb340f2c7ab" providerId="LiveId" clId="{32BDCE47-5BA2-4BF2-8410-AA9B0C07D908}" dt="2023-04-02T22:46:38.889" v="241" actId="47"/>
        <pc:sldMkLst>
          <pc:docMk/>
          <pc:sldMk cId="930206371" sldId="480"/>
        </pc:sldMkLst>
        <pc:spChg chg="mod">
          <ac:chgData name="Tim Cook" userId="d1c7cfb340f2c7ab" providerId="LiveId" clId="{32BDCE47-5BA2-4BF2-8410-AA9B0C07D908}" dt="2023-04-02T22:40:20.751" v="159" actId="20577"/>
          <ac:spMkLst>
            <pc:docMk/>
            <pc:sldMk cId="930206371" sldId="480"/>
            <ac:spMk id="2" creationId="{3F776355-1767-114A-C42D-C2AD32C5682F}"/>
          </ac:spMkLst>
        </pc:spChg>
        <pc:spChg chg="del">
          <ac:chgData name="Tim Cook" userId="d1c7cfb340f2c7ab" providerId="LiveId" clId="{32BDCE47-5BA2-4BF2-8410-AA9B0C07D908}" dt="2023-04-02T22:40:24.072" v="160" actId="478"/>
          <ac:spMkLst>
            <pc:docMk/>
            <pc:sldMk cId="930206371" sldId="480"/>
            <ac:spMk id="3" creationId="{43801230-9276-5537-5866-5E0D91CF27EB}"/>
          </ac:spMkLst>
        </pc:spChg>
      </pc:sldChg>
      <pc:sldChg chg="addSp delSp modSp new mod">
        <pc:chgData name="Tim Cook" userId="d1c7cfb340f2c7ab" providerId="LiveId" clId="{32BDCE47-5BA2-4BF2-8410-AA9B0C07D908}" dt="2023-04-03T01:17:26.821" v="611" actId="9405"/>
        <pc:sldMkLst>
          <pc:docMk/>
          <pc:sldMk cId="2512266364" sldId="481"/>
        </pc:sldMkLst>
        <pc:spChg chg="mod">
          <ac:chgData name="Tim Cook" userId="d1c7cfb340f2c7ab" providerId="LiveId" clId="{32BDCE47-5BA2-4BF2-8410-AA9B0C07D908}" dt="2023-04-02T22:45:35.023" v="205" actId="20577"/>
          <ac:spMkLst>
            <pc:docMk/>
            <pc:sldMk cId="2512266364" sldId="481"/>
            <ac:spMk id="2" creationId="{E44167BE-2039-76AC-84C4-C335763E58E9}"/>
          </ac:spMkLst>
        </pc:spChg>
        <pc:grpChg chg="del mod">
          <ac:chgData name="Tim Cook" userId="d1c7cfb340f2c7ab" providerId="LiveId" clId="{32BDCE47-5BA2-4BF2-8410-AA9B0C07D908}" dt="2023-04-03T01:15:03.248" v="452"/>
          <ac:grpSpMkLst>
            <pc:docMk/>
            <pc:sldMk cId="2512266364" sldId="481"/>
            <ac:grpSpMk id="14" creationId="{15FFA80B-0B22-A812-2850-B3F38673B154}"/>
          </ac:grpSpMkLst>
        </pc:grpChg>
        <pc:grpChg chg="del mod">
          <ac:chgData name="Tim Cook" userId="d1c7cfb340f2c7ab" providerId="LiveId" clId="{32BDCE47-5BA2-4BF2-8410-AA9B0C07D908}" dt="2023-04-03T01:15:07.029" v="464"/>
          <ac:grpSpMkLst>
            <pc:docMk/>
            <pc:sldMk cId="2512266364" sldId="481"/>
            <ac:grpSpMk id="16" creationId="{D76BE90C-5F9D-F2A5-8139-A42160CA3D29}"/>
          </ac:grpSpMkLst>
        </pc:grpChg>
        <pc:grpChg chg="del mod">
          <ac:chgData name="Tim Cook" userId="d1c7cfb340f2c7ab" providerId="LiveId" clId="{32BDCE47-5BA2-4BF2-8410-AA9B0C07D908}" dt="2023-04-03T01:15:12.304" v="473"/>
          <ac:grpSpMkLst>
            <pc:docMk/>
            <pc:sldMk cId="2512266364" sldId="481"/>
            <ac:grpSpMk id="25" creationId="{F90F577F-FF80-15DF-343F-70C5FDECB98C}"/>
          </ac:grpSpMkLst>
        </pc:grpChg>
        <pc:grpChg chg="del mod">
          <ac:chgData name="Tim Cook" userId="d1c7cfb340f2c7ab" providerId="LiveId" clId="{32BDCE47-5BA2-4BF2-8410-AA9B0C07D908}" dt="2023-04-03T01:15:13.595" v="475"/>
          <ac:grpSpMkLst>
            <pc:docMk/>
            <pc:sldMk cId="2512266364" sldId="481"/>
            <ac:grpSpMk id="27" creationId="{3EE542A6-43D8-6C82-05AE-1DE4502E033B}"/>
          </ac:grpSpMkLst>
        </pc:grpChg>
        <pc:grpChg chg="del 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29" creationId="{AE3FA223-2D09-5324-B784-B5C9912943A7}"/>
          </ac:grpSpMkLst>
        </pc:grpChg>
        <pc:grpChg chg="mod">
          <ac:chgData name="Tim Cook" userId="d1c7cfb340f2c7ab" providerId="LiveId" clId="{32BDCE47-5BA2-4BF2-8410-AA9B0C07D908}" dt="2023-04-03T01:15:17.557" v="487"/>
          <ac:grpSpMkLst>
            <pc:docMk/>
            <pc:sldMk cId="2512266364" sldId="481"/>
            <ac:grpSpMk id="36" creationId="{23E5AE31-4762-E355-CCEB-24369547F0CF}"/>
          </ac:grpSpMkLst>
        </pc:grpChg>
        <pc:grpChg chg="del 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4" creationId="{96788885-7023-86C0-B42F-7BC324240E3B}"/>
          </ac:grpSpMkLst>
        </pc:grpChg>
        <pc:grpChg chg="mod">
          <ac:chgData name="Tim Cook" userId="d1c7cfb340f2c7ab" providerId="LiveId" clId="{32BDCE47-5BA2-4BF2-8410-AA9B0C07D908}" dt="2023-04-03T01:15:31.585" v="503"/>
          <ac:grpSpMkLst>
            <pc:docMk/>
            <pc:sldMk cId="2512266364" sldId="481"/>
            <ac:grpSpMk id="48" creationId="{00E0D8C8-1CCE-6BAC-D4D2-2C7377636E82}"/>
          </ac:grpSpMkLst>
        </pc:grpChg>
        <pc:grpChg chg="mod">
          <ac:chgData name="Tim Cook" userId="d1c7cfb340f2c7ab" providerId="LiveId" clId="{32BDCE47-5BA2-4BF2-8410-AA9B0C07D908}" dt="2023-04-03T01:15:37.676" v="514"/>
          <ac:grpSpMkLst>
            <pc:docMk/>
            <pc:sldMk cId="2512266364" sldId="481"/>
            <ac:grpSpMk id="57" creationId="{DDA127D0-A44B-ECF8-0D86-98DEC3F3E57A}"/>
          </ac:grpSpMkLst>
        </pc:grpChg>
        <pc:grpChg chg="del mod">
          <ac:chgData name="Tim Cook" userId="d1c7cfb340f2c7ab" providerId="LiveId" clId="{32BDCE47-5BA2-4BF2-8410-AA9B0C07D908}" dt="2023-04-03T01:15:52.679" v="540"/>
          <ac:grpSpMkLst>
            <pc:docMk/>
            <pc:sldMk cId="2512266364" sldId="481"/>
            <ac:grpSpMk id="73" creationId="{14361B3E-25BA-098B-3838-5EB1E142A2E3}"/>
          </ac:grpSpMkLst>
        </pc:grpChg>
        <pc:grpChg chg="mod">
          <ac:chgData name="Tim Cook" userId="d1c7cfb340f2c7ab" providerId="LiveId" clId="{32BDCE47-5BA2-4BF2-8410-AA9B0C07D908}" dt="2023-04-03T01:16:43.742" v="596" actId="1076"/>
          <ac:grpSpMkLst>
            <pc:docMk/>
            <pc:sldMk cId="2512266364" sldId="481"/>
            <ac:grpSpMk id="74" creationId="{51A0974C-CE4F-42A9-AE30-E19259DD7A83}"/>
          </ac:grpSpMkLst>
        </pc:grpChg>
        <pc:grpChg chg="mod">
          <ac:chgData name="Tim Cook" userId="d1c7cfb340f2c7ab" providerId="LiveId" clId="{32BDCE47-5BA2-4BF2-8410-AA9B0C07D908}" dt="2023-04-03T01:15:55.675" v="548"/>
          <ac:grpSpMkLst>
            <pc:docMk/>
            <pc:sldMk cId="2512266364" sldId="481"/>
            <ac:grpSpMk id="78" creationId="{25C9BE2E-0619-D5DC-FAFB-A07E2D5FE3BB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3" creationId="{B36B7A73-A013-DF4C-0407-AF23DDFC727F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97" creationId="{D53E1E95-35D8-EA5F-B63B-8A9F1C2FAD7C}"/>
          </ac:grpSpMkLst>
        </pc:grpChg>
        <pc:grpChg chg="del mod">
          <ac:chgData name="Tim Cook" userId="d1c7cfb340f2c7ab" providerId="LiveId" clId="{32BDCE47-5BA2-4BF2-8410-AA9B0C07D908}" dt="2023-04-03T01:16:18.063" v="582"/>
          <ac:grpSpMkLst>
            <pc:docMk/>
            <pc:sldMk cId="2512266364" sldId="481"/>
            <ac:grpSpMk id="101" creationId="{4FCC97F5-9DDA-E582-C43D-29A0AF9AA8EF}"/>
          </ac:grpSpMkLst>
        </pc:grpChg>
        <pc:grpChg chg="del mod">
          <ac:chgData name="Tim Cook" userId="d1c7cfb340f2c7ab" providerId="LiveId" clId="{32BDCE47-5BA2-4BF2-8410-AA9B0C07D908}" dt="2023-04-03T01:17:18.613" v="608"/>
          <ac:grpSpMkLst>
            <pc:docMk/>
            <pc:sldMk cId="2512266364" sldId="481"/>
            <ac:grpSpMk id="104" creationId="{DB7F19A3-ADC3-4483-8214-B7DA926BF4AF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4" creationId="{82EAD5CB-65AB-A1A6-BBC8-DA84B15FFBB0}"/>
          </ac:grpSpMkLst>
        </pc:grpChg>
        <pc:grpChg chg="mod">
          <ac:chgData name="Tim Cook" userId="d1c7cfb340f2c7ab" providerId="LiveId" clId="{32BDCE47-5BA2-4BF2-8410-AA9B0C07D908}" dt="2023-04-03T01:16:22.486" v="592"/>
          <ac:grpSpMkLst>
            <pc:docMk/>
            <pc:sldMk cId="2512266364" sldId="481"/>
            <ac:grpSpMk id="115" creationId="{B8D3C39F-166B-3C43-8AE2-DA3BA76D99DD}"/>
          </ac:grpSpMkLst>
        </pc:grpChg>
        <pc:grpChg chg="mod">
          <ac:chgData name="Tim Cook" userId="d1c7cfb340f2c7ab" providerId="LiveId" clId="{32BDCE47-5BA2-4BF2-8410-AA9B0C07D908}" dt="2023-04-03T01:17:24.789" v="610"/>
          <ac:grpSpMkLst>
            <pc:docMk/>
            <pc:sldMk cId="2512266364" sldId="481"/>
            <ac:grpSpMk id="118" creationId="{242C7447-B7DB-CD6B-6907-EB2E3EB8513E}"/>
          </ac:grpSpMkLst>
        </pc:grpChg>
        <pc:inkChg chg="add del">
          <ac:chgData name="Tim Cook" userId="d1c7cfb340f2c7ab" providerId="LiveId" clId="{32BDCE47-5BA2-4BF2-8410-AA9B0C07D908}" dt="2023-04-03T01:14:57.705" v="442"/>
          <ac:inkMkLst>
            <pc:docMk/>
            <pc:sldMk cId="2512266364" sldId="481"/>
            <ac:inkMk id="4" creationId="{6DC4BF52-F419-70EF-599D-F2A3247A3251}"/>
          </ac:inkMkLst>
        </pc:inkChg>
        <pc:inkChg chg="add del">
          <ac:chgData name="Tim Cook" userId="d1c7cfb340f2c7ab" providerId="LiveId" clId="{32BDCE47-5BA2-4BF2-8410-AA9B0C07D908}" dt="2023-04-03T01:14:57.705" v="443"/>
          <ac:inkMkLst>
            <pc:docMk/>
            <pc:sldMk cId="2512266364" sldId="481"/>
            <ac:inkMk id="5" creationId="{DB113D76-026B-5693-0302-1EB6B2293380}"/>
          </ac:inkMkLst>
        </pc:inkChg>
        <pc:inkChg chg="add del">
          <ac:chgData name="Tim Cook" userId="d1c7cfb340f2c7ab" providerId="LiveId" clId="{32BDCE47-5BA2-4BF2-8410-AA9B0C07D908}" dt="2023-04-03T01:14:57.705" v="440"/>
          <ac:inkMkLst>
            <pc:docMk/>
            <pc:sldMk cId="2512266364" sldId="481"/>
            <ac:inkMk id="6" creationId="{A3DAA34D-DC62-80BA-827F-0267CD93FE2D}"/>
          </ac:inkMkLst>
        </pc:inkChg>
        <pc:inkChg chg="add del">
          <ac:chgData name="Tim Cook" userId="d1c7cfb340f2c7ab" providerId="LiveId" clId="{32BDCE47-5BA2-4BF2-8410-AA9B0C07D908}" dt="2023-04-03T01:14:57.705" v="441"/>
          <ac:inkMkLst>
            <pc:docMk/>
            <pc:sldMk cId="2512266364" sldId="481"/>
            <ac:inkMk id="7" creationId="{540EF0CC-EC6E-A6FC-9961-BA1AFBAE8643}"/>
          </ac:inkMkLst>
        </pc:inkChg>
        <pc:inkChg chg="add del mod">
          <ac:chgData name="Tim Cook" userId="d1c7cfb340f2c7ab" providerId="LiveId" clId="{32BDCE47-5BA2-4BF2-8410-AA9B0C07D908}" dt="2023-04-03T01:15:07.029" v="463"/>
          <ac:inkMkLst>
            <pc:docMk/>
            <pc:sldMk cId="2512266364" sldId="481"/>
            <ac:inkMk id="8" creationId="{EEEA86CB-E804-F0A1-E9E8-52F17759C867}"/>
          </ac:inkMkLst>
        </pc:inkChg>
        <pc:inkChg chg="add del mod">
          <ac:chgData name="Tim Cook" userId="d1c7cfb340f2c7ab" providerId="LiveId" clId="{32BDCE47-5BA2-4BF2-8410-AA9B0C07D908}" dt="2023-04-03T01:15:07.029" v="464"/>
          <ac:inkMkLst>
            <pc:docMk/>
            <pc:sldMk cId="2512266364" sldId="481"/>
            <ac:inkMk id="9" creationId="{F80BDFFE-0547-509C-83A3-7EDA0267DF5E}"/>
          </ac:inkMkLst>
        </pc:inkChg>
        <pc:inkChg chg="add del mod">
          <ac:chgData name="Tim Cook" userId="d1c7cfb340f2c7ab" providerId="LiveId" clId="{32BDCE47-5BA2-4BF2-8410-AA9B0C07D908}" dt="2023-04-03T01:15:07.029" v="459"/>
          <ac:inkMkLst>
            <pc:docMk/>
            <pc:sldMk cId="2512266364" sldId="481"/>
            <ac:inkMk id="10" creationId="{88CC6E8B-886F-3DB6-A235-2BFA3014AB20}"/>
          </ac:inkMkLst>
        </pc:inkChg>
        <pc:inkChg chg="add del mod">
          <ac:chgData name="Tim Cook" userId="d1c7cfb340f2c7ab" providerId="LiveId" clId="{32BDCE47-5BA2-4BF2-8410-AA9B0C07D908}" dt="2023-04-03T01:15:07.029" v="461"/>
          <ac:inkMkLst>
            <pc:docMk/>
            <pc:sldMk cId="2512266364" sldId="481"/>
            <ac:inkMk id="11" creationId="{AF3F0BA7-2688-F487-9251-0961A5CD9649}"/>
          </ac:inkMkLst>
        </pc:inkChg>
        <pc:inkChg chg="add del mod">
          <ac:chgData name="Tim Cook" userId="d1c7cfb340f2c7ab" providerId="LiveId" clId="{32BDCE47-5BA2-4BF2-8410-AA9B0C07D908}" dt="2023-04-03T01:15:07.029" v="457"/>
          <ac:inkMkLst>
            <pc:docMk/>
            <pc:sldMk cId="2512266364" sldId="481"/>
            <ac:inkMk id="12" creationId="{CD66801A-4E78-D578-E9CD-49B8797B52A0}"/>
          </ac:inkMkLst>
        </pc:inkChg>
        <pc:inkChg chg="add del mod">
          <ac:chgData name="Tim Cook" userId="d1c7cfb340f2c7ab" providerId="LiveId" clId="{32BDCE47-5BA2-4BF2-8410-AA9B0C07D908}" dt="2023-04-03T01:15:07.029" v="465"/>
          <ac:inkMkLst>
            <pc:docMk/>
            <pc:sldMk cId="2512266364" sldId="481"/>
            <ac:inkMk id="13" creationId="{BEDAD183-FAA3-9EF2-F22A-D22D60045D13}"/>
          </ac:inkMkLst>
        </pc:inkChg>
        <pc:inkChg chg="add del mod">
          <ac:chgData name="Tim Cook" userId="d1c7cfb340f2c7ab" providerId="LiveId" clId="{32BDCE47-5BA2-4BF2-8410-AA9B0C07D908}" dt="2023-04-03T01:15:07.029" v="460"/>
          <ac:inkMkLst>
            <pc:docMk/>
            <pc:sldMk cId="2512266364" sldId="481"/>
            <ac:inkMk id="15" creationId="{5C41F740-D3E8-1DA3-19B7-8EBA01006689}"/>
          </ac:inkMkLst>
        </pc:inkChg>
        <pc:inkChg chg="add del">
          <ac:chgData name="Tim Cook" userId="d1c7cfb340f2c7ab" providerId="LiveId" clId="{32BDCE47-5BA2-4BF2-8410-AA9B0C07D908}" dt="2023-04-03T01:15:07.029" v="458"/>
          <ac:inkMkLst>
            <pc:docMk/>
            <pc:sldMk cId="2512266364" sldId="481"/>
            <ac:inkMk id="17" creationId="{974F45ED-1793-3DAE-5DC9-D9F943949DD6}"/>
          </ac:inkMkLst>
        </pc:inkChg>
        <pc:inkChg chg="add del">
          <ac:chgData name="Tim Cook" userId="d1c7cfb340f2c7ab" providerId="LiveId" clId="{32BDCE47-5BA2-4BF2-8410-AA9B0C07D908}" dt="2023-04-03T01:15:07.029" v="462"/>
          <ac:inkMkLst>
            <pc:docMk/>
            <pc:sldMk cId="2512266364" sldId="481"/>
            <ac:inkMk id="18" creationId="{3B5B0D65-364C-FEB9-8FEB-48920F38C352}"/>
          </ac:inkMkLst>
        </pc:inkChg>
        <pc:inkChg chg="add del">
          <ac:chgData name="Tim Cook" userId="d1c7cfb340f2c7ab" providerId="LiveId" clId="{32BDCE47-5BA2-4BF2-8410-AA9B0C07D908}" dt="2023-04-03T01:15:07.029" v="456"/>
          <ac:inkMkLst>
            <pc:docMk/>
            <pc:sldMk cId="2512266364" sldId="481"/>
            <ac:inkMk id="19" creationId="{0BE99873-B317-40EF-B655-E9A6196E6EA3}"/>
          </ac:inkMkLst>
        </pc:inkChg>
        <pc:inkChg chg="add del mod">
          <ac:chgData name="Tim Cook" userId="d1c7cfb340f2c7ab" providerId="LiveId" clId="{32BDCE47-5BA2-4BF2-8410-AA9B0C07D908}" dt="2023-04-03T01:15:17.279" v="484"/>
          <ac:inkMkLst>
            <pc:docMk/>
            <pc:sldMk cId="2512266364" sldId="481"/>
            <ac:inkMk id="20" creationId="{E2AE8DEA-C2CA-6082-A8D6-09EE195B7FF6}"/>
          </ac:inkMkLst>
        </pc:inkChg>
        <pc:inkChg chg="add del mod">
          <ac:chgData name="Tim Cook" userId="d1c7cfb340f2c7ab" providerId="LiveId" clId="{32BDCE47-5BA2-4BF2-8410-AA9B0C07D908}" dt="2023-04-03T01:15:17.279" v="483"/>
          <ac:inkMkLst>
            <pc:docMk/>
            <pc:sldMk cId="2512266364" sldId="481"/>
            <ac:inkMk id="21" creationId="{1BB45455-ED34-6C14-445D-7DE021D75767}"/>
          </ac:inkMkLst>
        </pc:inkChg>
        <pc:inkChg chg="add del mod">
          <ac:chgData name="Tim Cook" userId="d1c7cfb340f2c7ab" providerId="LiveId" clId="{32BDCE47-5BA2-4BF2-8410-AA9B0C07D908}" dt="2023-04-03T01:15:17.279" v="486"/>
          <ac:inkMkLst>
            <pc:docMk/>
            <pc:sldMk cId="2512266364" sldId="481"/>
            <ac:inkMk id="22" creationId="{6139C30E-F442-508D-2BBB-B660950C6EB9}"/>
          </ac:inkMkLst>
        </pc:inkChg>
        <pc:inkChg chg="add del mod">
          <ac:chgData name="Tim Cook" userId="d1c7cfb340f2c7ab" providerId="LiveId" clId="{32BDCE47-5BA2-4BF2-8410-AA9B0C07D908}" dt="2023-04-03T01:15:17.279" v="482"/>
          <ac:inkMkLst>
            <pc:docMk/>
            <pc:sldMk cId="2512266364" sldId="481"/>
            <ac:inkMk id="23" creationId="{7B81F71F-69EC-3B9A-BD7A-0FE166E1840C}"/>
          </ac:inkMkLst>
        </pc:inkChg>
        <pc:inkChg chg="add del mod">
          <ac:chgData name="Tim Cook" userId="d1c7cfb340f2c7ab" providerId="LiveId" clId="{32BDCE47-5BA2-4BF2-8410-AA9B0C07D908}" dt="2023-04-03T01:15:17.279" v="485"/>
          <ac:inkMkLst>
            <pc:docMk/>
            <pc:sldMk cId="2512266364" sldId="481"/>
            <ac:inkMk id="24" creationId="{33A89882-8221-B4E1-31A0-A2F308583A11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6" creationId="{6FF176C9-9E68-B2AD-FB40-9E25AEDFAF7B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28" creationId="{B5BD00AC-AECF-4865-97E7-C9A1285211DD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0" creationId="{DBB8D53F-7F80-37E8-F98A-B09706F3D54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1" creationId="{8F009049-0B92-8197-3042-C041F1481B02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2" creationId="{0107E501-5A6D-479A-65FD-FF07A530018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3" creationId="{C374AA36-1E2A-A0D5-7AE7-2EC2884BA19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4" creationId="{C1504051-8A3F-8D7A-8863-93376739743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5" creationId="{69125D40-7913-45DA-29B2-0D2DF04161CD}"/>
          </ac:inkMkLst>
        </pc:inkChg>
        <pc:inkChg chg="add del">
          <ac:chgData name="Tim Cook" userId="d1c7cfb340f2c7ab" providerId="LiveId" clId="{32BDCE47-5BA2-4BF2-8410-AA9B0C07D908}" dt="2023-04-03T01:15:19.889" v="489"/>
          <ac:inkMkLst>
            <pc:docMk/>
            <pc:sldMk cId="2512266364" sldId="481"/>
            <ac:inkMk id="37" creationId="{68B67129-52BB-BDC3-6239-19E17D6DB67E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38" creationId="{B28FEC87-03DA-EB6F-05D4-AFDBFA49264B}"/>
          </ac:inkMkLst>
        </pc:inkChg>
        <pc:inkChg chg="add del mod">
          <ac:chgData name="Tim Cook" userId="d1c7cfb340f2c7ab" providerId="LiveId" clId="{32BDCE47-5BA2-4BF2-8410-AA9B0C07D908}" dt="2023-04-03T01:15:28.421" v="498"/>
          <ac:inkMkLst>
            <pc:docMk/>
            <pc:sldMk cId="2512266364" sldId="481"/>
            <ac:inkMk id="39" creationId="{BC787A5B-BF11-8A4F-2A2A-7DA1E027DC23}"/>
          </ac:inkMkLst>
        </pc:inkChg>
        <pc:inkChg chg="add del mod">
          <ac:chgData name="Tim Cook" userId="d1c7cfb340f2c7ab" providerId="LiveId" clId="{32BDCE47-5BA2-4BF2-8410-AA9B0C07D908}" dt="2023-04-03T01:15:28.421" v="497"/>
          <ac:inkMkLst>
            <pc:docMk/>
            <pc:sldMk cId="2512266364" sldId="481"/>
            <ac:inkMk id="40" creationId="{6BFB6DB6-DC4A-9596-1268-2F5415C018D7}"/>
          </ac:inkMkLst>
        </pc:inkChg>
        <pc:inkChg chg="add del mod">
          <ac:chgData name="Tim Cook" userId="d1c7cfb340f2c7ab" providerId="LiveId" clId="{32BDCE47-5BA2-4BF2-8410-AA9B0C07D908}" dt="2023-04-03T01:15:28.421" v="499"/>
          <ac:inkMkLst>
            <pc:docMk/>
            <pc:sldMk cId="2512266364" sldId="481"/>
            <ac:inkMk id="41" creationId="{8F2EAE92-4F4D-E187-F26E-46BBF0B14D15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2" creationId="{60ABEE22-CEC9-9F6D-2BD7-8AFAE09E7023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3" creationId="{A15039B6-280F-0081-B1D4-E0A1BC3CBC18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5" creationId="{F2CB6633-188F-2D38-700C-C8E23364F00C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6" creationId="{2FEA7BAB-0013-15D2-BC38-6138CBAADC6F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47" creationId="{FCE47371-044F-9EAC-C0E7-B32D53E658E7}"/>
          </ac:inkMkLst>
        </pc:inkChg>
        <pc:inkChg chg="add del">
          <ac:chgData name="Tim Cook" userId="d1c7cfb340f2c7ab" providerId="LiveId" clId="{32BDCE47-5BA2-4BF2-8410-AA9B0C07D908}" dt="2023-04-03T01:15:33.848" v="507"/>
          <ac:inkMkLst>
            <pc:docMk/>
            <pc:sldMk cId="2512266364" sldId="481"/>
            <ac:inkMk id="49" creationId="{360EEEED-6833-5DCF-C98E-7438F309857F}"/>
          </ac:inkMkLst>
        </pc:inkChg>
        <pc:inkChg chg="add del">
          <ac:chgData name="Tim Cook" userId="d1c7cfb340f2c7ab" providerId="LiveId" clId="{32BDCE47-5BA2-4BF2-8410-AA9B0C07D908}" dt="2023-04-03T01:15:33.848" v="506"/>
          <ac:inkMkLst>
            <pc:docMk/>
            <pc:sldMk cId="2512266364" sldId="481"/>
            <ac:inkMk id="50" creationId="{E73E55B8-24FB-BAB9-CDBA-DDD0893C021A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1" creationId="{38DBC052-ABD9-6653-835C-F7A098A0F75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2" creationId="{41F4E08E-CF95-F1AC-401A-EA8EEDA183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3" creationId="{561BDE52-C982-C808-6D8A-630BB0C1A719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4" creationId="{2A28050F-9857-F45C-B5E9-FDD3699AE434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5" creationId="{B6B2F814-D9CF-1787-127A-F50ABA0BCEB6}"/>
          </ac:inkMkLst>
        </pc:inkChg>
        <pc:inkChg chg="add mod">
          <ac:chgData name="Tim Cook" userId="d1c7cfb340f2c7ab" providerId="LiveId" clId="{32BDCE47-5BA2-4BF2-8410-AA9B0C07D908}" dt="2023-04-03T01:17:13.663" v="603" actId="1076"/>
          <ac:inkMkLst>
            <pc:docMk/>
            <pc:sldMk cId="2512266364" sldId="481"/>
            <ac:inkMk id="56" creationId="{2427893D-6081-133F-D455-4863831DF16B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58" creationId="{456FDB1B-DF01-5F32-42C2-6A7A3EAC26EB}"/>
          </ac:inkMkLst>
        </pc:inkChg>
        <pc:inkChg chg="add del">
          <ac:chgData name="Tim Cook" userId="d1c7cfb340f2c7ab" providerId="LiveId" clId="{32BDCE47-5BA2-4BF2-8410-AA9B0C07D908}" dt="2023-04-03T01:15:43.973" v="524"/>
          <ac:inkMkLst>
            <pc:docMk/>
            <pc:sldMk cId="2512266364" sldId="481"/>
            <ac:inkMk id="59" creationId="{98ECE847-16D2-D0E6-A8BF-B93C0BE57E7C}"/>
          </ac:inkMkLst>
        </pc:inkChg>
        <pc:inkChg chg="add del">
          <ac:chgData name="Tim Cook" userId="d1c7cfb340f2c7ab" providerId="LiveId" clId="{32BDCE47-5BA2-4BF2-8410-AA9B0C07D908}" dt="2023-04-03T01:15:43.988" v="527"/>
          <ac:inkMkLst>
            <pc:docMk/>
            <pc:sldMk cId="2512266364" sldId="481"/>
            <ac:inkMk id="60" creationId="{A4093176-F6A0-3782-4BE5-899A372300A9}"/>
          </ac:inkMkLst>
        </pc:inkChg>
        <pc:inkChg chg="add del">
          <ac:chgData name="Tim Cook" userId="d1c7cfb340f2c7ab" providerId="LiveId" clId="{32BDCE47-5BA2-4BF2-8410-AA9B0C07D908}" dt="2023-04-03T01:15:43.973" v="523"/>
          <ac:inkMkLst>
            <pc:docMk/>
            <pc:sldMk cId="2512266364" sldId="481"/>
            <ac:inkMk id="61" creationId="{72DDC949-1F82-E728-018B-968493892494}"/>
          </ac:inkMkLst>
        </pc:inkChg>
        <pc:inkChg chg="add del">
          <ac:chgData name="Tim Cook" userId="d1c7cfb340f2c7ab" providerId="LiveId" clId="{32BDCE47-5BA2-4BF2-8410-AA9B0C07D908}" dt="2023-04-03T01:15:43.973" v="525"/>
          <ac:inkMkLst>
            <pc:docMk/>
            <pc:sldMk cId="2512266364" sldId="481"/>
            <ac:inkMk id="62" creationId="{6B6E7F61-C010-133D-91B5-6C69FCF27EFC}"/>
          </ac:inkMkLst>
        </pc:inkChg>
        <pc:inkChg chg="add del">
          <ac:chgData name="Tim Cook" userId="d1c7cfb340f2c7ab" providerId="LiveId" clId="{32BDCE47-5BA2-4BF2-8410-AA9B0C07D908}" dt="2023-04-03T01:15:43.973" v="522"/>
          <ac:inkMkLst>
            <pc:docMk/>
            <pc:sldMk cId="2512266364" sldId="481"/>
            <ac:inkMk id="63" creationId="{1E3AA627-91A4-95E2-0614-49D6D0F7F951}"/>
          </ac:inkMkLst>
        </pc:inkChg>
        <pc:inkChg chg="add del">
          <ac:chgData name="Tim Cook" userId="d1c7cfb340f2c7ab" providerId="LiveId" clId="{32BDCE47-5BA2-4BF2-8410-AA9B0C07D908}" dt="2023-04-03T01:15:43.988" v="526"/>
          <ac:inkMkLst>
            <pc:docMk/>
            <pc:sldMk cId="2512266364" sldId="481"/>
            <ac:inkMk id="64" creationId="{B88775B8-CD96-90E2-32DC-E00C14F4786F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5" creationId="{2FFAA569-72D0-3A3C-F2C0-A9BDD5DDE4C1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6" creationId="{426F3095-CDF5-C369-404E-455C9698057E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7" creationId="{0FB54CB6-B901-422D-7C5D-EFA11FBD5450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8" creationId="{CB34051C-53A8-13CB-FD71-27B8BCA79882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69" creationId="{A23B946A-AB35-3A00-37EC-C820C112A527}"/>
          </ac:inkMkLst>
        </pc:inkChg>
        <pc:inkChg chg="add mod">
          <ac:chgData name="Tim Cook" userId="d1c7cfb340f2c7ab" providerId="LiveId" clId="{32BDCE47-5BA2-4BF2-8410-AA9B0C07D908}" dt="2023-04-03T01:17:22.720" v="609" actId="1076"/>
          <ac:inkMkLst>
            <pc:docMk/>
            <pc:sldMk cId="2512266364" sldId="481"/>
            <ac:inkMk id="70" creationId="{1B8F3859-F619-6A11-6073-3CE44F5E66C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1" creationId="{7267F301-499C-A378-BC8C-6BF0B16712D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72" creationId="{9D246ED7-F35D-B8C7-2949-173D8993C687}"/>
          </ac:inkMkLst>
        </pc:inkChg>
        <pc:inkChg chg="add del mod">
          <ac:chgData name="Tim Cook" userId="d1c7cfb340f2c7ab" providerId="LiveId" clId="{32BDCE47-5BA2-4BF2-8410-AA9B0C07D908}" dt="2023-04-03T01:15:55.675" v="547"/>
          <ac:inkMkLst>
            <pc:docMk/>
            <pc:sldMk cId="2512266364" sldId="481"/>
            <ac:inkMk id="75" creationId="{B1D5018C-7FCC-A39B-7C69-30DEC77864FC}"/>
          </ac:inkMkLst>
        </pc:inkChg>
        <pc:inkChg chg="add del mod">
          <ac:chgData name="Tim Cook" userId="d1c7cfb340f2c7ab" providerId="LiveId" clId="{32BDCE47-5BA2-4BF2-8410-AA9B0C07D908}" dt="2023-04-03T01:15:55.675" v="546"/>
          <ac:inkMkLst>
            <pc:docMk/>
            <pc:sldMk cId="2512266364" sldId="481"/>
            <ac:inkMk id="76" creationId="{AE55972E-19B4-E69F-09D1-2F25385135CC}"/>
          </ac:inkMkLst>
        </pc:inkChg>
        <pc:inkChg chg="add del mod">
          <ac:chgData name="Tim Cook" userId="d1c7cfb340f2c7ab" providerId="LiveId" clId="{32BDCE47-5BA2-4BF2-8410-AA9B0C07D908}" dt="2023-04-03T01:15:55.675" v="548"/>
          <ac:inkMkLst>
            <pc:docMk/>
            <pc:sldMk cId="2512266364" sldId="481"/>
            <ac:inkMk id="77" creationId="{3F5715F7-60FB-9C37-74F5-DB4509E2CE0C}"/>
          </ac:inkMkLst>
        </pc:inkChg>
        <pc:inkChg chg="add del">
          <ac:chgData name="Tim Cook" userId="d1c7cfb340f2c7ab" providerId="LiveId" clId="{32BDCE47-5BA2-4BF2-8410-AA9B0C07D908}" dt="2023-04-03T01:15:55.675" v="544"/>
          <ac:inkMkLst>
            <pc:docMk/>
            <pc:sldMk cId="2512266364" sldId="481"/>
            <ac:inkMk id="79" creationId="{68C67439-7983-4F65-91F5-61C24A66ECA9}"/>
          </ac:inkMkLst>
        </pc:inkChg>
        <pc:inkChg chg="add del">
          <ac:chgData name="Tim Cook" userId="d1c7cfb340f2c7ab" providerId="LiveId" clId="{32BDCE47-5BA2-4BF2-8410-AA9B0C07D908}" dt="2023-04-03T01:15:55.675" v="549"/>
          <ac:inkMkLst>
            <pc:docMk/>
            <pc:sldMk cId="2512266364" sldId="481"/>
            <ac:inkMk id="80" creationId="{CFCDB4D2-2895-44FC-73CD-667F9DD2FE69}"/>
          </ac:inkMkLst>
        </pc:inkChg>
        <pc:inkChg chg="add del">
          <ac:chgData name="Tim Cook" userId="d1c7cfb340f2c7ab" providerId="LiveId" clId="{32BDCE47-5BA2-4BF2-8410-AA9B0C07D908}" dt="2023-04-03T01:15:55.675" v="545"/>
          <ac:inkMkLst>
            <pc:docMk/>
            <pc:sldMk cId="2512266364" sldId="481"/>
            <ac:inkMk id="81" creationId="{568B3B83-F3C2-FFD9-1282-73431528132E}"/>
          </ac:inkMkLst>
        </pc:inkChg>
        <pc:inkChg chg="add del">
          <ac:chgData name="Tim Cook" userId="d1c7cfb340f2c7ab" providerId="LiveId" clId="{32BDCE47-5BA2-4BF2-8410-AA9B0C07D908}" dt="2023-04-03T01:15:59.757" v="557"/>
          <ac:inkMkLst>
            <pc:docMk/>
            <pc:sldMk cId="2512266364" sldId="481"/>
            <ac:inkMk id="82" creationId="{20EC463A-5198-91D2-5159-71F9B8F5E083}"/>
          </ac:inkMkLst>
        </pc:inkChg>
        <pc:inkChg chg="add del">
          <ac:chgData name="Tim Cook" userId="d1c7cfb340f2c7ab" providerId="LiveId" clId="{32BDCE47-5BA2-4BF2-8410-AA9B0C07D908}" dt="2023-04-03T01:15:59.757" v="561"/>
          <ac:inkMkLst>
            <pc:docMk/>
            <pc:sldMk cId="2512266364" sldId="481"/>
            <ac:inkMk id="83" creationId="{2C399EB9-C164-6ED2-F843-D31042477982}"/>
          </ac:inkMkLst>
        </pc:inkChg>
        <pc:inkChg chg="add del">
          <ac:chgData name="Tim Cook" userId="d1c7cfb340f2c7ab" providerId="LiveId" clId="{32BDCE47-5BA2-4BF2-8410-AA9B0C07D908}" dt="2023-04-03T01:15:59.757" v="560"/>
          <ac:inkMkLst>
            <pc:docMk/>
            <pc:sldMk cId="2512266364" sldId="481"/>
            <ac:inkMk id="84" creationId="{C6EEDE25-E786-8025-BB4C-4D9FFACF1AB5}"/>
          </ac:inkMkLst>
        </pc:inkChg>
        <pc:inkChg chg="add del">
          <ac:chgData name="Tim Cook" userId="d1c7cfb340f2c7ab" providerId="LiveId" clId="{32BDCE47-5BA2-4BF2-8410-AA9B0C07D908}" dt="2023-04-03T01:15:59.757" v="556"/>
          <ac:inkMkLst>
            <pc:docMk/>
            <pc:sldMk cId="2512266364" sldId="481"/>
            <ac:inkMk id="85" creationId="{64109759-2FBE-3402-1CC4-881CB4E77BA4}"/>
          </ac:inkMkLst>
        </pc:inkChg>
        <pc:inkChg chg="add del">
          <ac:chgData name="Tim Cook" userId="d1c7cfb340f2c7ab" providerId="LiveId" clId="{32BDCE47-5BA2-4BF2-8410-AA9B0C07D908}" dt="2023-04-03T01:15:59.757" v="558"/>
          <ac:inkMkLst>
            <pc:docMk/>
            <pc:sldMk cId="2512266364" sldId="481"/>
            <ac:inkMk id="86" creationId="{5DD677CC-D92A-0D29-389F-F69D26EACDCF}"/>
          </ac:inkMkLst>
        </pc:inkChg>
        <pc:inkChg chg="add del">
          <ac:chgData name="Tim Cook" userId="d1c7cfb340f2c7ab" providerId="LiveId" clId="{32BDCE47-5BA2-4BF2-8410-AA9B0C07D908}" dt="2023-04-03T01:15:59.757" v="559"/>
          <ac:inkMkLst>
            <pc:docMk/>
            <pc:sldMk cId="2512266364" sldId="481"/>
            <ac:inkMk id="87" creationId="{8AC26DD4-2D63-D0AE-1D20-7378B10DF4C9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8" creationId="{255368B0-2550-87EC-3E03-B25547669D6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89" creationId="{9245B436-AF31-4F2C-C855-8BA8E87F4967}"/>
          </ac:inkMkLst>
        </pc:inkChg>
        <pc:inkChg chg="add del mod">
          <ac:chgData name="Tim Cook" userId="d1c7cfb340f2c7ab" providerId="LiveId" clId="{32BDCE47-5BA2-4BF2-8410-AA9B0C07D908}" dt="2023-04-03T01:16:06.121" v="570"/>
          <ac:inkMkLst>
            <pc:docMk/>
            <pc:sldMk cId="2512266364" sldId="481"/>
            <ac:inkMk id="90" creationId="{88A9EC05-7A4A-6718-CC4C-4ABBB155862D}"/>
          </ac:inkMkLst>
        </pc:inkChg>
        <pc:inkChg chg="add del mod">
          <ac:chgData name="Tim Cook" userId="d1c7cfb340f2c7ab" providerId="LiveId" clId="{32BDCE47-5BA2-4BF2-8410-AA9B0C07D908}" dt="2023-04-03T01:16:06.121" v="569"/>
          <ac:inkMkLst>
            <pc:docMk/>
            <pc:sldMk cId="2512266364" sldId="481"/>
            <ac:inkMk id="91" creationId="{A769263C-CBA2-190F-57B7-F03EED4A7A53}"/>
          </ac:inkMkLst>
        </pc:inkChg>
        <pc:inkChg chg="add del mod">
          <ac:chgData name="Tim Cook" userId="d1c7cfb340f2c7ab" providerId="LiveId" clId="{32BDCE47-5BA2-4BF2-8410-AA9B0C07D908}" dt="2023-04-03T01:16:06.105" v="568"/>
          <ac:inkMkLst>
            <pc:docMk/>
            <pc:sldMk cId="2512266364" sldId="481"/>
            <ac:inkMk id="92" creationId="{5F04C1FF-E1E2-61A5-0D04-35CCF0182FDC}"/>
          </ac:inkMkLst>
        </pc:inkChg>
        <pc:inkChg chg="add del mod">
          <ac:chgData name="Tim Cook" userId="d1c7cfb340f2c7ab" providerId="LiveId" clId="{32BDCE47-5BA2-4BF2-8410-AA9B0C07D908}" dt="2023-04-03T01:17:15.309" v="604"/>
          <ac:inkMkLst>
            <pc:docMk/>
            <pc:sldMk cId="2512266364" sldId="481"/>
            <ac:inkMk id="94" creationId="{39B0441C-06BE-6EEF-7713-F14A26666AF0}"/>
          </ac:inkMkLst>
        </pc:inkChg>
        <pc:inkChg chg="add mod">
          <ac:chgData name="Tim Cook" userId="d1c7cfb340f2c7ab" providerId="LiveId" clId="{32BDCE47-5BA2-4BF2-8410-AA9B0C07D908}" dt="2023-04-03T01:17:18.613" v="608"/>
          <ac:inkMkLst>
            <pc:docMk/>
            <pc:sldMk cId="2512266364" sldId="481"/>
            <ac:inkMk id="95" creationId="{4F0D2195-5697-B0B1-F4A8-40DD67ED3605}"/>
          </ac:inkMkLst>
        </pc:inkChg>
        <pc:inkChg chg="add del mod">
          <ac:chgData name="Tim Cook" userId="d1c7cfb340f2c7ab" providerId="LiveId" clId="{32BDCE47-5BA2-4BF2-8410-AA9B0C07D908}" dt="2023-04-03T01:17:15.309" v="605"/>
          <ac:inkMkLst>
            <pc:docMk/>
            <pc:sldMk cId="2512266364" sldId="481"/>
            <ac:inkMk id="96" creationId="{8C354CA4-7458-D171-53DD-3D264CE5A86A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8" creationId="{8EC07E83-8CE9-BE51-5248-3C628DD1B6AF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99" creationId="{AA855FE6-8C8C-ABFB-3173-9FCBC47AB5CB}"/>
          </ac:inkMkLst>
        </pc:inkChg>
        <pc:inkChg chg="add del mod">
          <ac:chgData name="Tim Cook" userId="d1c7cfb340f2c7ab" providerId="LiveId" clId="{32BDCE47-5BA2-4BF2-8410-AA9B0C07D908}" dt="2023-04-03T01:16:13.628" v="579"/>
          <ac:inkMkLst>
            <pc:docMk/>
            <pc:sldMk cId="2512266364" sldId="481"/>
            <ac:inkMk id="100" creationId="{A1F29D6F-9F0F-C583-CECF-2D623BB2FA83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2" creationId="{A2464492-4138-2455-A7E9-6131493C5DF1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03" creationId="{53C46284-A51A-93D3-239F-2461C1F74AB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5" creationId="{AFBE57A5-D2CA-B4D6-5D94-C841014053A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6" creationId="{F7A8C4D5-1668-1460-9C2B-D129691043B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7" creationId="{FDF70381-A20D-00B4-C8B4-98FD8FC41B51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8" creationId="{5E72D4D1-E12E-463C-2E8E-E3D979C0C51A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09" creationId="{F513438D-0F1F-F777-A995-7310C7EE36FD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0" creationId="{C1D6CA80-86D3-D2D0-2479-F168ADB936F2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1" creationId="{5878C79A-DF6F-7460-00F6-5C894794BD8E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2" creationId="{094787D4-59FC-F199-F3BD-F42A61DDDAA7}"/>
          </ac:inkMkLst>
        </pc:inkChg>
        <pc:inkChg chg="add mod">
          <ac:chgData name="Tim Cook" userId="d1c7cfb340f2c7ab" providerId="LiveId" clId="{32BDCE47-5BA2-4BF2-8410-AA9B0C07D908}" dt="2023-04-03T01:17:01.441" v="600" actId="1076"/>
          <ac:inkMkLst>
            <pc:docMk/>
            <pc:sldMk cId="2512266364" sldId="481"/>
            <ac:inkMk id="113" creationId="{9CE37AC5-5CFC-B880-4DFA-6A58D77E7F05}"/>
          </ac:inkMkLst>
        </pc:inkChg>
        <pc:inkChg chg="add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6" creationId="{0CD520B0-8ACD-21A8-D4D6-07EB1CF99CB7}"/>
          </ac:inkMkLst>
        </pc:inkChg>
        <pc:inkChg chg="add del mod">
          <ac:chgData name="Tim Cook" userId="d1c7cfb340f2c7ab" providerId="LiveId" clId="{32BDCE47-5BA2-4BF2-8410-AA9B0C07D908}" dt="2023-04-03T01:17:24.789" v="610"/>
          <ac:inkMkLst>
            <pc:docMk/>
            <pc:sldMk cId="2512266364" sldId="481"/>
            <ac:inkMk id="117" creationId="{B4124672-6905-8240-59A1-15FACABE0B98}"/>
          </ac:inkMkLst>
        </pc:inkChg>
        <pc:inkChg chg="add">
          <ac:chgData name="Tim Cook" userId="d1c7cfb340f2c7ab" providerId="LiveId" clId="{32BDCE47-5BA2-4BF2-8410-AA9B0C07D908}" dt="2023-04-03T01:17:26.821" v="611" actId="9405"/>
          <ac:inkMkLst>
            <pc:docMk/>
            <pc:sldMk cId="2512266364" sldId="481"/>
            <ac:inkMk id="119" creationId="{3FB23C70-F719-7BCF-2E3D-9A3E7B188CDB}"/>
          </ac:inkMkLst>
        </pc:inkChg>
      </pc:sldChg>
      <pc:sldChg chg="addSp delSp modSp new mod">
        <pc:chgData name="Tim Cook" userId="d1c7cfb340f2c7ab" providerId="LiveId" clId="{32BDCE47-5BA2-4BF2-8410-AA9B0C07D908}" dt="2023-04-03T01:33:38.487" v="1094" actId="9405"/>
        <pc:sldMkLst>
          <pc:docMk/>
          <pc:sldMk cId="1472492200" sldId="482"/>
        </pc:sldMkLst>
        <pc:spChg chg="mod">
          <ac:chgData name="Tim Cook" userId="d1c7cfb340f2c7ab" providerId="LiveId" clId="{32BDCE47-5BA2-4BF2-8410-AA9B0C07D908}" dt="2023-04-02T22:45:51.143" v="240" actId="20577"/>
          <ac:spMkLst>
            <pc:docMk/>
            <pc:sldMk cId="1472492200" sldId="482"/>
            <ac:spMk id="2" creationId="{D9706905-C1A7-DA5D-57BD-6751946AD3ED}"/>
          </ac:spMkLst>
        </pc:spChg>
        <pc:spChg chg="del">
          <ac:chgData name="Tim Cook" userId="d1c7cfb340f2c7ab" providerId="LiveId" clId="{32BDCE47-5BA2-4BF2-8410-AA9B0C07D908}" dt="2023-04-02T22:58:25.488" v="242" actId="478"/>
          <ac:spMkLst>
            <pc:docMk/>
            <pc:sldMk cId="1472492200" sldId="482"/>
            <ac:spMk id="3" creationId="{7FFA802B-92BA-2242-D8C0-E9E34D9AA8F8}"/>
          </ac:spMkLst>
        </pc:spChg>
        <pc:grpChg chg="del mod">
          <ac:chgData name="Tim Cook" userId="d1c7cfb340f2c7ab" providerId="LiveId" clId="{32BDCE47-5BA2-4BF2-8410-AA9B0C07D908}" dt="2023-04-03T01:32:52.107" v="1054"/>
          <ac:grpSpMkLst>
            <pc:docMk/>
            <pc:sldMk cId="1472492200" sldId="482"/>
            <ac:grpSpMk id="5" creationId="{F19B2659-DB40-3D2F-2220-E8FC950BA8EA}"/>
          </ac:grpSpMkLst>
        </pc:grpChg>
        <pc:grpChg chg="del mod">
          <ac:chgData name="Tim Cook" userId="d1c7cfb340f2c7ab" providerId="LiveId" clId="{32BDCE47-5BA2-4BF2-8410-AA9B0C07D908}" dt="2023-04-03T01:32:59.997" v="1061"/>
          <ac:grpSpMkLst>
            <pc:docMk/>
            <pc:sldMk cId="1472492200" sldId="482"/>
            <ac:grpSpMk id="9" creationId="{60A6E9FC-370F-C1B6-B12B-8D57283CAA16}"/>
          </ac:grpSpMkLst>
        </pc:grpChg>
        <pc:grpChg chg="del mod">
          <ac:chgData name="Tim Cook" userId="d1c7cfb340f2c7ab" providerId="LiveId" clId="{32BDCE47-5BA2-4BF2-8410-AA9B0C07D908}" dt="2023-04-03T01:33:07.839" v="1072"/>
          <ac:grpSpMkLst>
            <pc:docMk/>
            <pc:sldMk cId="1472492200" sldId="482"/>
            <ac:grpSpMk id="15" creationId="{C0C1705B-0C5F-BCD6-53D8-1D53D4361CAA}"/>
          </ac:grpSpMkLst>
        </pc:grpChg>
        <pc:grpChg chg="del mod">
          <ac:chgData name="Tim Cook" userId="d1c7cfb340f2c7ab" providerId="LiveId" clId="{32BDCE47-5BA2-4BF2-8410-AA9B0C07D908}" dt="2023-04-03T01:33:11.753" v="1077"/>
          <ac:grpSpMkLst>
            <pc:docMk/>
            <pc:sldMk cId="1472492200" sldId="482"/>
            <ac:grpSpMk id="17" creationId="{AC0B73A9-09A5-EE5A-E5EB-9176F7CBBCEC}"/>
          </ac:grpSpMkLst>
        </pc:grpChg>
        <pc:grpChg chg="del 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0" creationId="{1DCE7DB0-B9CE-03C8-F56F-08B0626895EC}"/>
          </ac:grpSpMkLst>
        </pc:grpChg>
        <pc:grpChg chg="mod">
          <ac:chgData name="Tim Cook" userId="d1c7cfb340f2c7ab" providerId="LiveId" clId="{32BDCE47-5BA2-4BF2-8410-AA9B0C07D908}" dt="2023-04-03T01:33:15.301" v="1079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32BDCE47-5BA2-4BF2-8410-AA9B0C07D908}" dt="2023-04-03T01:33:18.829" v="1082"/>
          <ac:grpSpMkLst>
            <pc:docMk/>
            <pc:sldMk cId="1472492200" sldId="482"/>
            <ac:grpSpMk id="25" creationId="{99EF56BD-824E-9DBE-628A-5B9B3553DC79}"/>
          </ac:grpSpMkLst>
        </pc:grpChg>
        <pc:grpChg chg="del mod">
          <ac:chgData name="Tim Cook" userId="d1c7cfb340f2c7ab" providerId="LiveId" clId="{32BDCE47-5BA2-4BF2-8410-AA9B0C07D908}" dt="2023-04-03T01:33:27.521" v="1086"/>
          <ac:grpSpMkLst>
            <pc:docMk/>
            <pc:sldMk cId="1472492200" sldId="482"/>
            <ac:grpSpMk id="28" creationId="{93352823-D3AA-DB2A-0EC2-B8A39359E3F3}"/>
          </ac:grpSpMkLst>
        </pc:grpChg>
        <pc:grpChg chg="mod">
          <ac:chgData name="Tim Cook" userId="d1c7cfb340f2c7ab" providerId="LiveId" clId="{32BDCE47-5BA2-4BF2-8410-AA9B0C07D908}" dt="2023-04-03T01:33:30.172" v="1090"/>
          <ac:grpSpMkLst>
            <pc:docMk/>
            <pc:sldMk cId="1472492200" sldId="482"/>
            <ac:grpSpMk id="31" creationId="{007A2ED3-768A-2D3C-9A04-2D564AD30ACC}"/>
          </ac:grpSpMkLst>
        </pc:grpChg>
        <pc:inkChg chg="add del mod">
          <ac:chgData name="Tim Cook" userId="d1c7cfb340f2c7ab" providerId="LiveId" clId="{32BDCE47-5BA2-4BF2-8410-AA9B0C07D908}" dt="2023-04-03T01:32:53.522" v="1055"/>
          <ac:inkMkLst>
            <pc:docMk/>
            <pc:sldMk cId="1472492200" sldId="482"/>
            <ac:inkMk id="3" creationId="{24CBE1D6-9875-54A2-ECE7-FF679F19D8C8}"/>
          </ac:inkMkLst>
        </pc:inkChg>
        <pc:inkChg chg="add del mod">
          <ac:chgData name="Tim Cook" userId="d1c7cfb340f2c7ab" providerId="LiveId" clId="{32BDCE47-5BA2-4BF2-8410-AA9B0C07D908}" dt="2023-04-03T01:32:52.107" v="1054"/>
          <ac:inkMkLst>
            <pc:docMk/>
            <pc:sldMk cId="1472492200" sldId="482"/>
            <ac:inkMk id="4" creationId="{D6CD8D6C-703E-3291-78EF-6B6BE14EBFB3}"/>
          </ac:inkMkLst>
        </pc:inkChg>
        <pc:inkChg chg="add del mod">
          <ac:chgData name="Tim Cook" userId="d1c7cfb340f2c7ab" providerId="LiveId" clId="{32BDCE47-5BA2-4BF2-8410-AA9B0C07D908}" dt="2023-04-03T01:32:59.997" v="1060"/>
          <ac:inkMkLst>
            <pc:docMk/>
            <pc:sldMk cId="1472492200" sldId="482"/>
            <ac:inkMk id="6" creationId="{2C6F3896-940E-C3DE-DAFA-173ADE8E6FC5}"/>
          </ac:inkMkLst>
        </pc:inkChg>
        <pc:inkChg chg="add del mod">
          <ac:chgData name="Tim Cook" userId="d1c7cfb340f2c7ab" providerId="LiveId" clId="{32BDCE47-5BA2-4BF2-8410-AA9B0C07D908}" dt="2023-04-03T01:32:59.997" v="1062"/>
          <ac:inkMkLst>
            <pc:docMk/>
            <pc:sldMk cId="1472492200" sldId="482"/>
            <ac:inkMk id="7" creationId="{AEA597E3-95E0-7357-9163-4F108859610B}"/>
          </ac:inkMkLst>
        </pc:inkChg>
        <pc:inkChg chg="add del mod">
          <ac:chgData name="Tim Cook" userId="d1c7cfb340f2c7ab" providerId="LiveId" clId="{32BDCE47-5BA2-4BF2-8410-AA9B0C07D908}" dt="2023-04-03T01:32:59.997" v="1061"/>
          <ac:inkMkLst>
            <pc:docMk/>
            <pc:sldMk cId="1472492200" sldId="482"/>
            <ac:inkMk id="8" creationId="{FA54DCA9-2BF6-5EA4-09E4-CB771CC43116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0" creationId="{6F451D0E-EF34-5047-3D52-0C35D526ABBE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1" creationId="{40011022-F682-E286-4993-439E3870744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2" creationId="{A18EB5EA-2E4F-250B-E18D-8386A72A38BB}"/>
          </ac:inkMkLst>
        </pc:inkChg>
        <pc:inkChg chg="add del mod">
          <ac:chgData name="Tim Cook" userId="d1c7cfb340f2c7ab" providerId="LiveId" clId="{32BDCE47-5BA2-4BF2-8410-AA9B0C07D908}" dt="2023-04-03T01:33:06.066" v="1070"/>
          <ac:inkMkLst>
            <pc:docMk/>
            <pc:sldMk cId="1472492200" sldId="482"/>
            <ac:inkMk id="13" creationId="{0B8FC43A-C479-DE20-B0E6-770A172BB6E4}"/>
          </ac:inkMkLst>
        </pc:inkChg>
        <pc:inkChg chg="add del mod">
          <ac:chgData name="Tim Cook" userId="d1c7cfb340f2c7ab" providerId="LiveId" clId="{32BDCE47-5BA2-4BF2-8410-AA9B0C07D908}" dt="2023-04-03T01:33:06.050" v="1069"/>
          <ac:inkMkLst>
            <pc:docMk/>
            <pc:sldMk cId="1472492200" sldId="482"/>
            <ac:inkMk id="14" creationId="{CBDE67AF-B867-2C5F-9730-EA06E72A465E}"/>
          </ac:inkMkLst>
        </pc:inkChg>
        <pc:inkChg chg="add del mod">
          <ac:chgData name="Tim Cook" userId="d1c7cfb340f2c7ab" providerId="LiveId" clId="{32BDCE47-5BA2-4BF2-8410-AA9B0C07D908}" dt="2023-04-03T01:33:08.394" v="1073"/>
          <ac:inkMkLst>
            <pc:docMk/>
            <pc:sldMk cId="1472492200" sldId="482"/>
            <ac:inkMk id="16" creationId="{D1888E19-41FE-0D37-22FA-6234F4448BE1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18" creationId="{F884F954-3548-A27A-C02A-F766D1AA40C3}"/>
          </ac:inkMkLst>
        </pc:inkChg>
        <pc:inkChg chg="add del">
          <ac:chgData name="Tim Cook" userId="d1c7cfb340f2c7ab" providerId="LiveId" clId="{32BDCE47-5BA2-4BF2-8410-AA9B0C07D908}" dt="2023-04-03T01:33:11.675" v="1076"/>
          <ac:inkMkLst>
            <pc:docMk/>
            <pc:sldMk cId="1472492200" sldId="482"/>
            <ac:inkMk id="19" creationId="{F40164EA-ABA8-04EE-1403-8449CC00F53B}"/>
          </ac:inkMkLst>
        </pc:inkChg>
        <pc:inkChg chg="add mod">
          <ac:chgData name="Tim Cook" userId="d1c7cfb340f2c7ab" providerId="LiveId" clId="{32BDCE47-5BA2-4BF2-8410-AA9B0C07D908}" dt="2023-04-03T01:33:15.301" v="1079"/>
          <ac:inkMkLst>
            <pc:docMk/>
            <pc:sldMk cId="1472492200" sldId="482"/>
            <ac:inkMk id="21" creationId="{BC5D4CF4-F1AF-5117-9673-40577036BE8B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3" creationId="{8F53419D-4366-BF4B-37BB-69BF01FF5941}"/>
          </ac:inkMkLst>
        </pc:inkChg>
        <pc:inkChg chg="add mod">
          <ac:chgData name="Tim Cook" userId="d1c7cfb340f2c7ab" providerId="LiveId" clId="{32BDCE47-5BA2-4BF2-8410-AA9B0C07D908}" dt="2023-04-03T01:33:18.829" v="1082"/>
          <ac:inkMkLst>
            <pc:docMk/>
            <pc:sldMk cId="1472492200" sldId="482"/>
            <ac:inkMk id="24" creationId="{926A2071-8095-19A9-10D4-6DE1CBB8DEAC}"/>
          </ac:inkMkLst>
        </pc:inkChg>
        <pc:inkChg chg="add del mod">
          <ac:chgData name="Tim Cook" userId="d1c7cfb340f2c7ab" providerId="LiveId" clId="{32BDCE47-5BA2-4BF2-8410-AA9B0C07D908}" dt="2023-04-03T01:33:27.521" v="1087"/>
          <ac:inkMkLst>
            <pc:docMk/>
            <pc:sldMk cId="1472492200" sldId="482"/>
            <ac:inkMk id="26" creationId="{217536C5-87A6-EED5-9751-31DA8B7A5752}"/>
          </ac:inkMkLst>
        </pc:inkChg>
        <pc:inkChg chg="add del mod">
          <ac:chgData name="Tim Cook" userId="d1c7cfb340f2c7ab" providerId="LiveId" clId="{32BDCE47-5BA2-4BF2-8410-AA9B0C07D908}" dt="2023-04-03T01:33:27.521" v="1086"/>
          <ac:inkMkLst>
            <pc:docMk/>
            <pc:sldMk cId="1472492200" sldId="482"/>
            <ac:inkMk id="27" creationId="{1A8374D4-DAE0-D3CC-53BD-83B69E84E47E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29" creationId="{71E91837-7CCF-4914-FA06-6E2C270FBDD3}"/>
          </ac:inkMkLst>
        </pc:inkChg>
        <pc:inkChg chg="add mod">
          <ac:chgData name="Tim Cook" userId="d1c7cfb340f2c7ab" providerId="LiveId" clId="{32BDCE47-5BA2-4BF2-8410-AA9B0C07D908}" dt="2023-04-03T01:33:30.172" v="1090"/>
          <ac:inkMkLst>
            <pc:docMk/>
            <pc:sldMk cId="1472492200" sldId="482"/>
            <ac:inkMk id="30" creationId="{032E9631-1A12-CA94-970E-08E7A065649B}"/>
          </ac:inkMkLst>
        </pc:inkChg>
        <pc:inkChg chg="add">
          <ac:chgData name="Tim Cook" userId="d1c7cfb340f2c7ab" providerId="LiveId" clId="{32BDCE47-5BA2-4BF2-8410-AA9B0C07D908}" dt="2023-04-03T01:33:32.807" v="1091" actId="9405"/>
          <ac:inkMkLst>
            <pc:docMk/>
            <pc:sldMk cId="1472492200" sldId="482"/>
            <ac:inkMk id="32" creationId="{6ECA5FB4-0FD0-A96F-E781-C6C839D0183D}"/>
          </ac:inkMkLst>
        </pc:inkChg>
        <pc:inkChg chg="add del">
          <ac:chgData name="Tim Cook" userId="d1c7cfb340f2c7ab" providerId="LiveId" clId="{32BDCE47-5BA2-4BF2-8410-AA9B0C07D908}" dt="2023-04-03T01:33:34.947" v="1093"/>
          <ac:inkMkLst>
            <pc:docMk/>
            <pc:sldMk cId="1472492200" sldId="482"/>
            <ac:inkMk id="33" creationId="{96134DB3-68DD-1449-71DE-85321ABF209D}"/>
          </ac:inkMkLst>
        </pc:inkChg>
        <pc:inkChg chg="add">
          <ac:chgData name="Tim Cook" userId="d1c7cfb340f2c7ab" providerId="LiveId" clId="{32BDCE47-5BA2-4BF2-8410-AA9B0C07D908}" dt="2023-04-03T01:33:38.487" v="1094" actId="9405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delSp modSp new mod">
        <pc:chgData name="Tim Cook" userId="d1c7cfb340f2c7ab" providerId="LiveId" clId="{32BDCE47-5BA2-4BF2-8410-AA9B0C07D908}" dt="2023-04-03T01:42:04.006" v="1516"/>
        <pc:sldMkLst>
          <pc:docMk/>
          <pc:sldMk cId="796618182" sldId="483"/>
        </pc:sldMkLst>
        <pc:spChg chg="mod">
          <ac:chgData name="Tim Cook" userId="d1c7cfb340f2c7ab" providerId="LiveId" clId="{32BDCE47-5BA2-4BF2-8410-AA9B0C07D908}" dt="2023-04-02T22:58:39.858" v="246" actId="20577"/>
          <ac:spMkLst>
            <pc:docMk/>
            <pc:sldMk cId="796618182" sldId="483"/>
            <ac:spMk id="2" creationId="{B9733861-A0FD-E72C-3F94-0C73CA0E9BD3}"/>
          </ac:spMkLst>
        </pc:spChg>
        <pc:spChg chg="del">
          <ac:chgData name="Tim Cook" userId="d1c7cfb340f2c7ab" providerId="LiveId" clId="{32BDCE47-5BA2-4BF2-8410-AA9B0C07D908}" dt="2023-04-03T01:34:29.510" v="1095" actId="478"/>
          <ac:spMkLst>
            <pc:docMk/>
            <pc:sldMk cId="796618182" sldId="483"/>
            <ac:spMk id="3" creationId="{BB982454-8FE0-6DFC-A2D0-280C93D87D63}"/>
          </ac:spMkLst>
        </pc:spChg>
        <pc:grpChg chg="del mod">
          <ac:chgData name="Tim Cook" userId="d1c7cfb340f2c7ab" providerId="LiveId" clId="{32BDCE47-5BA2-4BF2-8410-AA9B0C07D908}" dt="2023-04-03T01:41:47.300" v="1488"/>
          <ac:grpSpMkLst>
            <pc:docMk/>
            <pc:sldMk cId="796618182" sldId="483"/>
            <ac:grpSpMk id="11" creationId="{3C2FE491-298B-322F-9D08-09D7A401801B}"/>
          </ac:grpSpMkLst>
        </pc:grpChg>
        <pc:grpChg chg="del mod">
          <ac:chgData name="Tim Cook" userId="d1c7cfb340f2c7ab" providerId="LiveId" clId="{32BDCE47-5BA2-4BF2-8410-AA9B0C07D908}" dt="2023-04-03T01:34:46.919" v="1111"/>
          <ac:grpSpMkLst>
            <pc:docMk/>
            <pc:sldMk cId="796618182" sldId="483"/>
            <ac:grpSpMk id="12" creationId="{4A754406-7D30-6889-2BE9-C9AAAE347195}"/>
          </ac:grpSpMkLst>
        </pc:grpChg>
        <pc:grpChg chg="del mod">
          <ac:chgData name="Tim Cook" userId="d1c7cfb340f2c7ab" providerId="LiveId" clId="{32BDCE47-5BA2-4BF2-8410-AA9B0C07D908}" dt="2023-04-03T01:35:10.881" v="1170"/>
          <ac:grpSpMkLst>
            <pc:docMk/>
            <pc:sldMk cId="796618182" sldId="483"/>
            <ac:grpSpMk id="19" creationId="{7FDC5D01-B68F-1C24-2CD3-568C9C96F8DE}"/>
          </ac:grpSpMkLst>
        </pc:grpChg>
        <pc:grpChg chg="del mod">
          <ac:chgData name="Tim Cook" userId="d1c7cfb340f2c7ab" providerId="LiveId" clId="{32BDCE47-5BA2-4BF2-8410-AA9B0C07D908}" dt="2023-04-03T01:34:51.493" v="1122"/>
          <ac:grpSpMkLst>
            <pc:docMk/>
            <pc:sldMk cId="796618182" sldId="483"/>
            <ac:grpSpMk id="20" creationId="{85060397-6C71-FEB6-14E1-B324DB6E2453}"/>
          </ac:grpSpMkLst>
        </pc:grpChg>
        <pc:grpChg chg="del mod">
          <ac:chgData name="Tim Cook" userId="d1c7cfb340f2c7ab" providerId="LiveId" clId="{32BDCE47-5BA2-4BF2-8410-AA9B0C07D908}" dt="2023-04-03T01:42:02.856" v="1514"/>
          <ac:grpSpMkLst>
            <pc:docMk/>
            <pc:sldMk cId="796618182" sldId="483"/>
            <ac:grpSpMk id="24" creationId="{167D29B7-8246-1234-3345-F1E9A68F8E1A}"/>
          </ac:grpSpMkLst>
        </pc:grpChg>
        <pc:grpChg chg="del 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1" creationId="{AC5950EB-4543-0EE9-D98D-54B0142BEC5B}"/>
          </ac:grpSpMkLst>
        </pc:grpChg>
        <pc:grpChg chg="mod">
          <ac:chgData name="Tim Cook" userId="d1c7cfb340f2c7ab" providerId="LiveId" clId="{32BDCE47-5BA2-4BF2-8410-AA9B0C07D908}" dt="2023-04-03T01:42:04.006" v="1516"/>
          <ac:grpSpMkLst>
            <pc:docMk/>
            <pc:sldMk cId="796618182" sldId="483"/>
            <ac:grpSpMk id="33" creationId="{318DD3A0-040F-C2D4-04F1-54DD9233A52C}"/>
          </ac:grpSpMkLst>
        </pc:grpChg>
        <pc:grpChg chg="del mod">
          <ac:chgData name="Tim Cook" userId="d1c7cfb340f2c7ab" providerId="LiveId" clId="{32BDCE47-5BA2-4BF2-8410-AA9B0C07D908}" dt="2023-04-03T01:35:06.923" v="1154"/>
          <ac:grpSpMkLst>
            <pc:docMk/>
            <pc:sldMk cId="796618182" sldId="483"/>
            <ac:grpSpMk id="34" creationId="{02CF0945-FE4A-2ACA-50F4-33250F809F88}"/>
          </ac:grpSpMkLst>
        </pc:grpChg>
        <pc:grpChg chg="del mod">
          <ac:chgData name="Tim Cook" userId="d1c7cfb340f2c7ab" providerId="LiveId" clId="{32BDCE47-5BA2-4BF2-8410-AA9B0C07D908}" dt="2023-04-03T01:35:10.881" v="1172"/>
          <ac:grpSpMkLst>
            <pc:docMk/>
            <pc:sldMk cId="796618182" sldId="483"/>
            <ac:grpSpMk id="35" creationId="{20C8FB56-3666-4F86-CAC9-25A219AC0D08}"/>
          </ac:grpSpMkLst>
        </pc:grpChg>
        <pc:grpChg chg="del mod">
          <ac:chgData name="Tim Cook" userId="d1c7cfb340f2c7ab" providerId="LiveId" clId="{32BDCE47-5BA2-4BF2-8410-AA9B0C07D908}" dt="2023-04-03T01:35:30.545" v="1193"/>
          <ac:grpSpMkLst>
            <pc:docMk/>
            <pc:sldMk cId="796618182" sldId="483"/>
            <ac:grpSpMk id="36" creationId="{FEB57F62-B063-5807-E818-9F900A558A5C}"/>
          </ac:grpSpMkLst>
        </pc:grpChg>
        <pc:grpChg chg="del mod">
          <ac:chgData name="Tim Cook" userId="d1c7cfb340f2c7ab" providerId="LiveId" clId="{32BDCE47-5BA2-4BF2-8410-AA9B0C07D908}" dt="2023-04-03T01:35:08.788" v="1165"/>
          <ac:grpSpMkLst>
            <pc:docMk/>
            <pc:sldMk cId="796618182" sldId="483"/>
            <ac:grpSpMk id="48" creationId="{31CAADB1-8B68-0EAE-F68C-5DA37548086C}"/>
          </ac:grpSpMkLst>
        </pc:grpChg>
        <pc:grpChg chg="del mod">
          <ac:chgData name="Tim Cook" userId="d1c7cfb340f2c7ab" providerId="LiveId" clId="{32BDCE47-5BA2-4BF2-8410-AA9B0C07D908}" dt="2023-04-03T01:35:20.395" v="1188"/>
          <ac:grpSpMkLst>
            <pc:docMk/>
            <pc:sldMk cId="796618182" sldId="483"/>
            <ac:grpSpMk id="63" creationId="{F089E26E-5207-50C5-CDCD-70F782EF17E9}"/>
          </ac:grpSpMkLst>
        </pc:grpChg>
        <pc:grpChg chg="del mod">
          <ac:chgData name="Tim Cook" userId="d1c7cfb340f2c7ab" providerId="LiveId" clId="{32BDCE47-5BA2-4BF2-8410-AA9B0C07D908}" dt="2023-04-03T01:35:34.808" v="1203"/>
          <ac:grpSpMkLst>
            <pc:docMk/>
            <pc:sldMk cId="796618182" sldId="483"/>
            <ac:grpSpMk id="64" creationId="{BC240720-BA83-43E8-D1D8-122928202A5E}"/>
          </ac:grpSpMkLst>
        </pc:grpChg>
        <pc:grpChg chg="del mod">
          <ac:chgData name="Tim Cook" userId="d1c7cfb340f2c7ab" providerId="LiveId" clId="{32BDCE47-5BA2-4BF2-8410-AA9B0C07D908}" dt="2023-04-03T01:35:54.389" v="1221"/>
          <ac:grpSpMkLst>
            <pc:docMk/>
            <pc:sldMk cId="796618182" sldId="483"/>
            <ac:grpSpMk id="65" creationId="{52EFD362-7C12-BF88-722F-541281251F6C}"/>
          </ac:grpSpMkLst>
        </pc:grpChg>
        <pc:grpChg chg="del mod">
          <ac:chgData name="Tim Cook" userId="d1c7cfb340f2c7ab" providerId="LiveId" clId="{32BDCE47-5BA2-4BF2-8410-AA9B0C07D908}" dt="2023-04-03T01:35:29.998" v="1190"/>
          <ac:grpSpMkLst>
            <pc:docMk/>
            <pc:sldMk cId="796618182" sldId="483"/>
            <ac:grpSpMk id="66" creationId="{002E76C5-D629-1303-1095-A59679A350D1}"/>
          </ac:grpSpMkLst>
        </pc:grpChg>
        <pc:grpChg chg="mod">
          <ac:chgData name="Tim Cook" userId="d1c7cfb340f2c7ab" providerId="LiveId" clId="{32BDCE47-5BA2-4BF2-8410-AA9B0C07D908}" dt="2023-04-03T01:35:54.389" v="1222"/>
          <ac:grpSpMkLst>
            <pc:docMk/>
            <pc:sldMk cId="796618182" sldId="483"/>
            <ac:grpSpMk id="71" creationId="{9B67B9F9-3905-67E5-1E54-0A2A38D66C32}"/>
          </ac:grpSpMkLst>
        </pc:grpChg>
        <pc:grpChg chg="del mod">
          <ac:chgData name="Tim Cook" userId="d1c7cfb340f2c7ab" providerId="LiveId" clId="{32BDCE47-5BA2-4BF2-8410-AA9B0C07D908}" dt="2023-04-03T01:35:54.389" v="1218"/>
          <ac:grpSpMkLst>
            <pc:docMk/>
            <pc:sldMk cId="796618182" sldId="483"/>
            <ac:grpSpMk id="77" creationId="{AF26184B-477F-FD3A-F867-483CCFB7F758}"/>
          </ac:grpSpMkLst>
        </pc:grpChg>
        <pc:grpChg chg="mod">
          <ac:chgData name="Tim Cook" userId="d1c7cfb340f2c7ab" providerId="LiveId" clId="{32BDCE47-5BA2-4BF2-8410-AA9B0C07D908}" dt="2023-04-03T01:35:57.527" v="1226"/>
          <ac:grpSpMkLst>
            <pc:docMk/>
            <pc:sldMk cId="796618182" sldId="483"/>
            <ac:grpSpMk id="81" creationId="{42809F15-02F4-76A6-51FA-2BCFF8F793A7}"/>
          </ac:grpSpMkLst>
        </pc:grpChg>
        <pc:grpChg chg="mod">
          <ac:chgData name="Tim Cook" userId="d1c7cfb340f2c7ab" providerId="LiveId" clId="{32BDCE47-5BA2-4BF2-8410-AA9B0C07D908}" dt="2023-04-03T01:36:01.344" v="1232"/>
          <ac:grpSpMkLst>
            <pc:docMk/>
            <pc:sldMk cId="796618182" sldId="483"/>
            <ac:grpSpMk id="87" creationId="{EA5AEB34-1673-95CC-5822-48986D8F6A70}"/>
          </ac:grpSpMkLst>
        </pc:grpChg>
        <pc:grpChg chg="mod">
          <ac:chgData name="Tim Cook" userId="d1c7cfb340f2c7ab" providerId="LiveId" clId="{32BDCE47-5BA2-4BF2-8410-AA9B0C07D908}" dt="2023-04-03T01:36:07.145" v="1238"/>
          <ac:grpSpMkLst>
            <pc:docMk/>
            <pc:sldMk cId="796618182" sldId="483"/>
            <ac:grpSpMk id="93" creationId="{BAF03526-3E60-7D10-AFAA-782170894BE6}"/>
          </ac:grpSpMkLst>
        </pc:grpChg>
        <pc:grpChg chg="del mod">
          <ac:chgData name="Tim Cook" userId="d1c7cfb340f2c7ab" providerId="LiveId" clId="{32BDCE47-5BA2-4BF2-8410-AA9B0C07D908}" dt="2023-04-03T01:36:21.196" v="1246"/>
          <ac:grpSpMkLst>
            <pc:docMk/>
            <pc:sldMk cId="796618182" sldId="483"/>
            <ac:grpSpMk id="96" creationId="{1187F434-F5D1-4288-10EE-F92798F8AD11}"/>
          </ac:grpSpMkLst>
        </pc:grpChg>
        <pc:grpChg chg="del mod">
          <ac:chgData name="Tim Cook" userId="d1c7cfb340f2c7ab" providerId="LiveId" clId="{32BDCE47-5BA2-4BF2-8410-AA9B0C07D908}" dt="2023-04-03T01:36:24.827" v="1249"/>
          <ac:grpSpMkLst>
            <pc:docMk/>
            <pc:sldMk cId="796618182" sldId="483"/>
            <ac:grpSpMk id="100" creationId="{9F879C49-86B5-1B5D-1477-393DEB30D402}"/>
          </ac:grpSpMkLst>
        </pc:grpChg>
        <pc:grpChg chg="mod">
          <ac:chgData name="Tim Cook" userId="d1c7cfb340f2c7ab" providerId="LiveId" clId="{32BDCE47-5BA2-4BF2-8410-AA9B0C07D908}" dt="2023-04-03T01:36:25.131" v="1250"/>
          <ac:grpSpMkLst>
            <pc:docMk/>
            <pc:sldMk cId="796618182" sldId="483"/>
            <ac:grpSpMk id="103" creationId="{C9A5CD98-3184-36BE-71E7-C3AABCC68796}"/>
          </ac:grpSpMkLst>
        </pc:grpChg>
        <pc:grpChg chg="mod">
          <ac:chgData name="Tim Cook" userId="d1c7cfb340f2c7ab" providerId="LiveId" clId="{32BDCE47-5BA2-4BF2-8410-AA9B0C07D908}" dt="2023-04-03T01:36:34.497" v="1259"/>
          <ac:grpSpMkLst>
            <pc:docMk/>
            <pc:sldMk cId="796618182" sldId="483"/>
            <ac:grpSpMk id="110" creationId="{F7CF58FB-A5FC-556F-A692-744B78FE91F8}"/>
          </ac:grpSpMkLst>
        </pc:grpChg>
        <pc:grpChg chg="mod">
          <ac:chgData name="Tim Cook" userId="d1c7cfb340f2c7ab" providerId="LiveId" clId="{32BDCE47-5BA2-4BF2-8410-AA9B0C07D908}" dt="2023-04-03T01:36:37.588" v="1262"/>
          <ac:grpSpMkLst>
            <pc:docMk/>
            <pc:sldMk cId="796618182" sldId="483"/>
            <ac:grpSpMk id="113" creationId="{A64F5576-A155-4F70-2DE8-6E3A9F10F453}"/>
          </ac:grpSpMkLst>
        </pc:grpChg>
        <pc:grpChg chg="del 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18" creationId="{5487F6B7-FF31-3136-7E60-83684D89F203}"/>
          </ac:grpSpMkLst>
        </pc:grpChg>
        <pc:grpChg chg="mod">
          <ac:chgData name="Tim Cook" userId="d1c7cfb340f2c7ab" providerId="LiveId" clId="{32BDCE47-5BA2-4BF2-8410-AA9B0C07D908}" dt="2023-04-03T01:36:45.181" v="1270"/>
          <ac:grpSpMkLst>
            <pc:docMk/>
            <pc:sldMk cId="796618182" sldId="483"/>
            <ac:grpSpMk id="121" creationId="{7A105630-8B4D-20D3-43D3-9A6901C48B01}"/>
          </ac:grpSpMkLst>
        </pc:grpChg>
        <pc:grpChg chg="mod">
          <ac:chgData name="Tim Cook" userId="d1c7cfb340f2c7ab" providerId="LiveId" clId="{32BDCE47-5BA2-4BF2-8410-AA9B0C07D908}" dt="2023-04-03T01:37:14.519" v="1274"/>
          <ac:grpSpMkLst>
            <pc:docMk/>
            <pc:sldMk cId="796618182" sldId="483"/>
            <ac:grpSpMk id="124" creationId="{A38D3703-B635-0A36-4DB0-EBDDAE6A1FFF}"/>
          </ac:grpSpMkLst>
        </pc:grpChg>
        <pc:grpChg chg="mod">
          <ac:chgData name="Tim Cook" userId="d1c7cfb340f2c7ab" providerId="LiveId" clId="{32BDCE47-5BA2-4BF2-8410-AA9B0C07D908}" dt="2023-04-03T01:37:17.694" v="1277"/>
          <ac:grpSpMkLst>
            <pc:docMk/>
            <pc:sldMk cId="796618182" sldId="483"/>
            <ac:grpSpMk id="127" creationId="{6A98F3EB-4A6A-C5DD-7F11-27088D646329}"/>
          </ac:grpSpMkLst>
        </pc:grpChg>
        <pc:grpChg chg="mod">
          <ac:chgData name="Tim Cook" userId="d1c7cfb340f2c7ab" providerId="LiveId" clId="{32BDCE47-5BA2-4BF2-8410-AA9B0C07D908}" dt="2023-04-03T01:37:22.129" v="1282"/>
          <ac:grpSpMkLst>
            <pc:docMk/>
            <pc:sldMk cId="796618182" sldId="483"/>
            <ac:grpSpMk id="132" creationId="{C6B3A72A-875C-D2C4-E5EB-1AAEFA24F5B2}"/>
          </ac:grpSpMkLst>
        </pc:grpChg>
        <pc:grpChg chg="mod">
          <ac:chgData name="Tim Cook" userId="d1c7cfb340f2c7ab" providerId="LiveId" clId="{32BDCE47-5BA2-4BF2-8410-AA9B0C07D908}" dt="2023-04-03T01:37:26.269" v="1288"/>
          <ac:grpSpMkLst>
            <pc:docMk/>
            <pc:sldMk cId="796618182" sldId="483"/>
            <ac:grpSpMk id="138" creationId="{C8F205BD-6868-D092-F0AF-181BB1BDE86F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6" creationId="{518561B0-49A2-0B4B-75DE-189F3A7038D3}"/>
          </ac:grpSpMkLst>
        </pc:grpChg>
        <pc:grpChg chg="mod">
          <ac:chgData name="Tim Cook" userId="d1c7cfb340f2c7ab" providerId="LiveId" clId="{32BDCE47-5BA2-4BF2-8410-AA9B0C07D908}" dt="2023-04-03T01:37:29.427" v="1296"/>
          <ac:grpSpMkLst>
            <pc:docMk/>
            <pc:sldMk cId="796618182" sldId="483"/>
            <ac:grpSpMk id="147" creationId="{71E82CE4-D346-4D5E-5149-2E137E7D46CF}"/>
          </ac:grpSpMkLst>
        </pc:grpChg>
        <pc:grpChg chg="del mod">
          <ac:chgData name="Tim Cook" userId="d1c7cfb340f2c7ab" providerId="LiveId" clId="{32BDCE47-5BA2-4BF2-8410-AA9B0C07D908}" dt="2023-04-03T01:37:43.332" v="1322"/>
          <ac:grpSpMkLst>
            <pc:docMk/>
            <pc:sldMk cId="796618182" sldId="483"/>
            <ac:grpSpMk id="154" creationId="{DA440CFA-8104-491B-5127-9E14C6E29E7C}"/>
          </ac:grpSpMkLst>
        </pc:grpChg>
        <pc:grpChg chg="del mod">
          <ac:chgData name="Tim Cook" userId="d1c7cfb340f2c7ab" providerId="LiveId" clId="{32BDCE47-5BA2-4BF2-8410-AA9B0C07D908}" dt="2023-04-03T01:38:20.545" v="1370"/>
          <ac:grpSpMkLst>
            <pc:docMk/>
            <pc:sldMk cId="796618182" sldId="483"/>
            <ac:grpSpMk id="185" creationId="{05872382-6ED5-72A4-E678-53613B26648A}"/>
          </ac:grpSpMkLst>
        </pc:grpChg>
        <pc:grpChg chg="del 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1" creationId="{619403EF-FB1F-CF73-427B-E93CDE65D2FF}"/>
          </ac:grpSpMkLst>
        </pc:grpChg>
        <pc:grpChg chg="mod">
          <ac:chgData name="Tim Cook" userId="d1c7cfb340f2c7ab" providerId="LiveId" clId="{32BDCE47-5BA2-4BF2-8410-AA9B0C07D908}" dt="2023-04-03T01:38:30.004" v="1384"/>
          <ac:grpSpMkLst>
            <pc:docMk/>
            <pc:sldMk cId="796618182" sldId="483"/>
            <ac:grpSpMk id="198" creationId="{1F59B9DE-0018-9796-C462-CC4091818847}"/>
          </ac:grpSpMkLst>
        </pc:grpChg>
        <pc:grpChg chg="del mod">
          <ac:chgData name="Tim Cook" userId="d1c7cfb340f2c7ab" providerId="LiveId" clId="{32BDCE47-5BA2-4BF2-8410-AA9B0C07D908}" dt="2023-04-03T01:39:25.583" v="1400"/>
          <ac:grpSpMkLst>
            <pc:docMk/>
            <pc:sldMk cId="796618182" sldId="483"/>
            <ac:grpSpMk id="214" creationId="{8EB5642B-7C7A-C271-AB60-AC0652D92DF1}"/>
          </ac:grpSpMkLst>
        </pc:grpChg>
        <pc:grpChg chg="del mod">
          <ac:chgData name="Tim Cook" userId="d1c7cfb340f2c7ab" providerId="LiveId" clId="{32BDCE47-5BA2-4BF2-8410-AA9B0C07D908}" dt="2023-04-03T01:39:46.440" v="1428"/>
          <ac:grpSpMkLst>
            <pc:docMk/>
            <pc:sldMk cId="796618182" sldId="483"/>
            <ac:grpSpMk id="215" creationId="{0ACAA727-420C-3C90-CCC6-4C054677CBF5}"/>
          </ac:grpSpMkLst>
        </pc:grpChg>
        <pc:grpChg chg="del mod">
          <ac:chgData name="Tim Cook" userId="d1c7cfb340f2c7ab" providerId="LiveId" clId="{32BDCE47-5BA2-4BF2-8410-AA9B0C07D908}" dt="2023-04-03T01:39:48.498" v="1431"/>
          <ac:grpSpMkLst>
            <pc:docMk/>
            <pc:sldMk cId="796618182" sldId="483"/>
            <ac:grpSpMk id="220" creationId="{AB131B04-D318-D5E6-91F3-396D0A331964}"/>
          </ac:grpSpMkLst>
        </pc:grpChg>
        <pc:grpChg chg="del mod">
          <ac:chgData name="Tim Cook" userId="d1c7cfb340f2c7ab" providerId="LiveId" clId="{32BDCE47-5BA2-4BF2-8410-AA9B0C07D908}" dt="2023-04-03T01:40:23.688" v="1446"/>
          <ac:grpSpMkLst>
            <pc:docMk/>
            <pc:sldMk cId="796618182" sldId="483"/>
            <ac:grpSpMk id="233" creationId="{C8054929-0BA2-EA3D-9850-49EC12100F8D}"/>
          </ac:grpSpMkLst>
        </pc:grpChg>
        <pc:grpChg chg="mod">
          <ac:chgData name="Tim Cook" userId="d1c7cfb340f2c7ab" providerId="LiveId" clId="{32BDCE47-5BA2-4BF2-8410-AA9B0C07D908}" dt="2023-04-03T01:40:32.871" v="1456"/>
          <ac:grpSpMkLst>
            <pc:docMk/>
            <pc:sldMk cId="796618182" sldId="483"/>
            <ac:grpSpMk id="240" creationId="{F9FDB063-ADE6-7993-5C92-C291B22782CC}"/>
          </ac:grpSpMkLst>
        </pc:grpChg>
        <pc:grpChg chg="del mod">
          <ac:chgData name="Tim Cook" userId="d1c7cfb340f2c7ab" providerId="LiveId" clId="{32BDCE47-5BA2-4BF2-8410-AA9B0C07D908}" dt="2023-04-03T01:40:43.586" v="1467"/>
          <ac:grpSpMkLst>
            <pc:docMk/>
            <pc:sldMk cId="796618182" sldId="483"/>
            <ac:grpSpMk id="245" creationId="{2AF511B7-6CFC-BC6B-EA07-7E466C74C9C1}"/>
          </ac:grpSpMkLst>
        </pc:grpChg>
        <pc:grpChg chg="del mod">
          <ac:chgData name="Tim Cook" userId="d1c7cfb340f2c7ab" providerId="LiveId" clId="{32BDCE47-5BA2-4BF2-8410-AA9B0C07D908}" dt="2023-04-03T01:40:46.157" v="1469"/>
          <ac:grpSpMkLst>
            <pc:docMk/>
            <pc:sldMk cId="796618182" sldId="483"/>
            <ac:grpSpMk id="250" creationId="{19DB4729-A1EA-9A9C-7F96-CDB851A7B639}"/>
          </ac:grpSpMkLst>
        </pc:grpChg>
        <pc:grpChg chg="del 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2" creationId="{3413FF0B-21DA-8B85-9B6A-62246AE7A58E}"/>
          </ac:grpSpMkLst>
        </pc:grpChg>
        <pc:grpChg chg="mod">
          <ac:chgData name="Tim Cook" userId="d1c7cfb340f2c7ab" providerId="LiveId" clId="{32BDCE47-5BA2-4BF2-8410-AA9B0C07D908}" dt="2023-04-03T01:40:48.929" v="1472"/>
          <ac:grpSpMkLst>
            <pc:docMk/>
            <pc:sldMk cId="796618182" sldId="483"/>
            <ac:grpSpMk id="254" creationId="{B83A5B6A-170C-1A00-96CF-297639DAC051}"/>
          </ac:grpSpMkLst>
        </pc:grpChg>
        <pc:inkChg chg="add">
          <ac:chgData name="Tim Cook" userId="d1c7cfb340f2c7ab" providerId="LiveId" clId="{32BDCE47-5BA2-4BF2-8410-AA9B0C07D908}" dt="2023-04-03T01:41:33.532" v="1475" actId="9405"/>
          <ac:inkMkLst>
            <pc:docMk/>
            <pc:sldMk cId="796618182" sldId="483"/>
            <ac:inkMk id="3" creationId="{E6AA6CB2-AF1E-DA23-B9FB-CECB34C26C85}"/>
          </ac:inkMkLst>
        </pc:inkChg>
        <pc:inkChg chg="add del">
          <ac:chgData name="Tim Cook" userId="d1c7cfb340f2c7ab" providerId="LiveId" clId="{32BDCE47-5BA2-4BF2-8410-AA9B0C07D908}" dt="2023-04-03T01:34:40.562" v="1100"/>
          <ac:inkMkLst>
            <pc:docMk/>
            <pc:sldMk cId="796618182" sldId="483"/>
            <ac:inkMk id="4" creationId="{C729F3DD-B4D6-D9B5-91DC-171A63333C5C}"/>
          </ac:inkMkLst>
        </pc:inkChg>
        <pc:inkChg chg="add">
          <ac:chgData name="Tim Cook" userId="d1c7cfb340f2c7ab" providerId="LiveId" clId="{32BDCE47-5BA2-4BF2-8410-AA9B0C07D908}" dt="2023-04-03T01:41:39.909" v="1476" actId="9405"/>
          <ac:inkMkLst>
            <pc:docMk/>
            <pc:sldMk cId="796618182" sldId="483"/>
            <ac:inkMk id="4" creationId="{E86F81F5-2FFE-5FFE-6101-B913B6AC3314}"/>
          </ac:inkMkLst>
        </pc:inkChg>
        <pc:inkChg chg="add del mod">
          <ac:chgData name="Tim Cook" userId="d1c7cfb340f2c7ab" providerId="LiveId" clId="{32BDCE47-5BA2-4BF2-8410-AA9B0C07D908}" dt="2023-04-03T01:41:47.300" v="1488"/>
          <ac:inkMkLst>
            <pc:docMk/>
            <pc:sldMk cId="796618182" sldId="483"/>
            <ac:inkMk id="5" creationId="{8186AB81-37C9-969E-424C-DC0F5C350D03}"/>
          </ac:inkMkLst>
        </pc:inkChg>
        <pc:inkChg chg="add del">
          <ac:chgData name="Tim Cook" userId="d1c7cfb340f2c7ab" providerId="LiveId" clId="{32BDCE47-5BA2-4BF2-8410-AA9B0C07D908}" dt="2023-04-03T01:34:40.546" v="1099"/>
          <ac:inkMkLst>
            <pc:docMk/>
            <pc:sldMk cId="796618182" sldId="483"/>
            <ac:inkMk id="5" creationId="{9C26246E-9541-9C9A-D684-B0987A13F592}"/>
          </ac:inkMkLst>
        </pc:inkChg>
        <pc:inkChg chg="add del mod">
          <ac:chgData name="Tim Cook" userId="d1c7cfb340f2c7ab" providerId="LiveId" clId="{32BDCE47-5BA2-4BF2-8410-AA9B0C07D908}" dt="2023-04-03T01:41:47.300" v="1489"/>
          <ac:inkMkLst>
            <pc:docMk/>
            <pc:sldMk cId="796618182" sldId="483"/>
            <ac:inkMk id="6" creationId="{0F647154-8BB0-0C2D-9AFA-FE4770B1D4D9}"/>
          </ac:inkMkLst>
        </pc:inkChg>
        <pc:inkChg chg="add del">
          <ac:chgData name="Tim Cook" userId="d1c7cfb340f2c7ab" providerId="LiveId" clId="{32BDCE47-5BA2-4BF2-8410-AA9B0C07D908}" dt="2023-04-03T01:34:40.563" v="1101"/>
          <ac:inkMkLst>
            <pc:docMk/>
            <pc:sldMk cId="796618182" sldId="483"/>
            <ac:inkMk id="6" creationId="{1B57EA53-446D-F1E1-BA7A-54ED8C128A21}"/>
          </ac:inkMkLst>
        </pc:inkChg>
        <pc:inkChg chg="add del mod">
          <ac:chgData name="Tim Cook" userId="d1c7cfb340f2c7ab" providerId="LiveId" clId="{32BDCE47-5BA2-4BF2-8410-AA9B0C07D908}" dt="2023-04-03T01:41:47.300" v="1484"/>
          <ac:inkMkLst>
            <pc:docMk/>
            <pc:sldMk cId="796618182" sldId="483"/>
            <ac:inkMk id="7" creationId="{9856FDBC-F82F-F8DC-74A0-82F76B87194C}"/>
          </ac:inkMkLst>
        </pc:inkChg>
        <pc:inkChg chg="add del">
          <ac:chgData name="Tim Cook" userId="d1c7cfb340f2c7ab" providerId="LiveId" clId="{32BDCE47-5BA2-4BF2-8410-AA9B0C07D908}" dt="2023-04-03T01:34:43.512" v="1105"/>
          <ac:inkMkLst>
            <pc:docMk/>
            <pc:sldMk cId="796618182" sldId="483"/>
            <ac:inkMk id="7" creationId="{D4A08CD0-AD44-04D9-BCB7-5E093FADA028}"/>
          </ac:inkMkLst>
        </pc:inkChg>
        <pc:inkChg chg="add del">
          <ac:chgData name="Tim Cook" userId="d1c7cfb340f2c7ab" providerId="LiveId" clId="{32BDCE47-5BA2-4BF2-8410-AA9B0C07D908}" dt="2023-04-03T01:34:43.512" v="1104"/>
          <ac:inkMkLst>
            <pc:docMk/>
            <pc:sldMk cId="796618182" sldId="483"/>
            <ac:inkMk id="8" creationId="{4475982A-8023-18C9-C35E-D6968BEDCC10}"/>
          </ac:inkMkLst>
        </pc:inkChg>
        <pc:inkChg chg="add del mod">
          <ac:chgData name="Tim Cook" userId="d1c7cfb340f2c7ab" providerId="LiveId" clId="{32BDCE47-5BA2-4BF2-8410-AA9B0C07D908}" dt="2023-04-03T01:41:47.300" v="1486"/>
          <ac:inkMkLst>
            <pc:docMk/>
            <pc:sldMk cId="796618182" sldId="483"/>
            <ac:inkMk id="8" creationId="{EFF2CC35-A4E7-E8A3-5B17-9C044EB17289}"/>
          </ac:inkMkLst>
        </pc:inkChg>
        <pc:inkChg chg="add del mod">
          <ac:chgData name="Tim Cook" userId="d1c7cfb340f2c7ab" providerId="LiveId" clId="{32BDCE47-5BA2-4BF2-8410-AA9B0C07D908}" dt="2023-04-03T01:41:47.300" v="1485"/>
          <ac:inkMkLst>
            <pc:docMk/>
            <pc:sldMk cId="796618182" sldId="483"/>
            <ac:inkMk id="9" creationId="{9CADFDA3-C106-43A4-7407-994309AAA3EB}"/>
          </ac:inkMkLst>
        </pc:inkChg>
        <pc:inkChg chg="add del mod">
          <ac:chgData name="Tim Cook" userId="d1c7cfb340f2c7ab" providerId="LiveId" clId="{32BDCE47-5BA2-4BF2-8410-AA9B0C07D908}" dt="2023-04-03T01:34:46.919" v="1112"/>
          <ac:inkMkLst>
            <pc:docMk/>
            <pc:sldMk cId="796618182" sldId="483"/>
            <ac:inkMk id="9" creationId="{FAC5D966-EE2B-E8D5-3725-37DDEA78B66E}"/>
          </ac:inkMkLst>
        </pc:inkChg>
        <pc:inkChg chg="add del mod">
          <ac:chgData name="Tim Cook" userId="d1c7cfb340f2c7ab" providerId="LiveId" clId="{32BDCE47-5BA2-4BF2-8410-AA9B0C07D908}" dt="2023-04-03T01:41:47.300" v="1487"/>
          <ac:inkMkLst>
            <pc:docMk/>
            <pc:sldMk cId="796618182" sldId="483"/>
            <ac:inkMk id="10" creationId="{7A3FB9BA-5F11-83D8-32BC-3C8164A61BFD}"/>
          </ac:inkMkLst>
        </pc:inkChg>
        <pc:inkChg chg="add del mod">
          <ac:chgData name="Tim Cook" userId="d1c7cfb340f2c7ab" providerId="LiveId" clId="{32BDCE47-5BA2-4BF2-8410-AA9B0C07D908}" dt="2023-04-03T01:34:46.919" v="1111"/>
          <ac:inkMkLst>
            <pc:docMk/>
            <pc:sldMk cId="796618182" sldId="483"/>
            <ac:inkMk id="10" creationId="{D0E682AE-CB61-F058-3FED-49FCD3FCE6B2}"/>
          </ac:inkMkLst>
        </pc:inkChg>
        <pc:inkChg chg="add del mod">
          <ac:chgData name="Tim Cook" userId="d1c7cfb340f2c7ab" providerId="LiveId" clId="{32BDCE47-5BA2-4BF2-8410-AA9B0C07D908}" dt="2023-04-03T01:34:46.919" v="1110"/>
          <ac:inkMkLst>
            <pc:docMk/>
            <pc:sldMk cId="796618182" sldId="483"/>
            <ac:inkMk id="11" creationId="{B8D58D21-EF3F-5D5B-74F8-9DBBE795025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2" creationId="{791097FC-263F-E018-D90C-0A3E4519ACE7}"/>
          </ac:inkMkLst>
        </pc:inkChg>
        <pc:inkChg chg="add del mod">
          <ac:chgData name="Tim Cook" userId="d1c7cfb340f2c7ab" providerId="LiveId" clId="{32BDCE47-5BA2-4BF2-8410-AA9B0C07D908}" dt="2023-04-03T01:34:51.493" v="1121"/>
          <ac:inkMkLst>
            <pc:docMk/>
            <pc:sldMk cId="796618182" sldId="483"/>
            <ac:inkMk id="13" creationId="{4D92C971-EEE5-DC0E-FD83-DE9B240C95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3" creationId="{56A5DB6E-9548-1EE9-95FA-5F0C47444714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4" creationId="{30145085-987A-6210-93A0-6F72C633B7F3}"/>
          </ac:inkMkLst>
        </pc:inkChg>
        <pc:inkChg chg="add del mod">
          <ac:chgData name="Tim Cook" userId="d1c7cfb340f2c7ab" providerId="LiveId" clId="{32BDCE47-5BA2-4BF2-8410-AA9B0C07D908}" dt="2023-04-03T01:34:51.493" v="1120"/>
          <ac:inkMkLst>
            <pc:docMk/>
            <pc:sldMk cId="796618182" sldId="483"/>
            <ac:inkMk id="14" creationId="{54098E44-FBE1-B7C5-4C99-D188D1DC9712}"/>
          </ac:inkMkLst>
        </pc:inkChg>
        <pc:inkChg chg="add del mod">
          <ac:chgData name="Tim Cook" userId="d1c7cfb340f2c7ab" providerId="LiveId" clId="{32BDCE47-5BA2-4BF2-8410-AA9B0C07D908}" dt="2023-04-03T01:34:51.493" v="1122"/>
          <ac:inkMkLst>
            <pc:docMk/>
            <pc:sldMk cId="796618182" sldId="483"/>
            <ac:inkMk id="15" creationId="{8AFC8E0C-4951-D044-2908-0FC796F4C1BC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5" creationId="{C2E4EB4E-66EC-70FF-A5FA-E0882BE2577B}"/>
          </ac:inkMkLst>
        </pc:inkChg>
        <pc:inkChg chg="add del mod">
          <ac:chgData name="Tim Cook" userId="d1c7cfb340f2c7ab" providerId="LiveId" clId="{32BDCE47-5BA2-4BF2-8410-AA9B0C07D908}" dt="2023-04-03T01:34:51.493" v="1123"/>
          <ac:inkMkLst>
            <pc:docMk/>
            <pc:sldMk cId="796618182" sldId="483"/>
            <ac:inkMk id="16" creationId="{6484464E-FC63-6725-9D80-E2F9ADF2BB01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6" creationId="{8F7EEBAB-BF11-79C3-AEBD-6C9519C9AD0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7" creationId="{A6A53226-4908-E7A7-D2BA-5E9FA427156E}"/>
          </ac:inkMkLst>
        </pc:inkChg>
        <pc:inkChg chg="add del mod">
          <ac:chgData name="Tim Cook" userId="d1c7cfb340f2c7ab" providerId="LiveId" clId="{32BDCE47-5BA2-4BF2-8410-AA9B0C07D908}" dt="2023-04-03T01:35:10.881" v="1171"/>
          <ac:inkMkLst>
            <pc:docMk/>
            <pc:sldMk cId="796618182" sldId="483"/>
            <ac:inkMk id="17" creationId="{C8581A95-8EA3-037B-BB99-B26B3B55FB5C}"/>
          </ac:inkMkLst>
        </pc:inkChg>
        <pc:inkChg chg="add del mod">
          <ac:chgData name="Tim Cook" userId="d1c7cfb340f2c7ab" providerId="LiveId" clId="{32BDCE47-5BA2-4BF2-8410-AA9B0C07D908}" dt="2023-04-03T01:35:10.881" v="1170"/>
          <ac:inkMkLst>
            <pc:docMk/>
            <pc:sldMk cId="796618182" sldId="483"/>
            <ac:inkMk id="18" creationId="{3475A267-5ECD-4852-B14E-967DB5480007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18" creationId="{B77B9F37-CD89-C8D8-6B73-AF255CA6F21C}"/>
          </ac:inkMkLst>
        </pc:inkChg>
        <pc:inkChg chg="add del mod">
          <ac:chgData name="Tim Cook" userId="d1c7cfb340f2c7ab" providerId="LiveId" clId="{32BDCE47-5BA2-4BF2-8410-AA9B0C07D908}" dt="2023-04-03T01:41:57.445" v="1505"/>
          <ac:inkMkLst>
            <pc:docMk/>
            <pc:sldMk cId="796618182" sldId="483"/>
            <ac:inkMk id="19" creationId="{DC742B39-1679-32F6-E038-BD2BB748AC7C}"/>
          </ac:inkMkLst>
        </pc:inkChg>
        <pc:inkChg chg="add del mod">
          <ac:chgData name="Tim Cook" userId="d1c7cfb340f2c7ab" providerId="LiveId" clId="{32BDCE47-5BA2-4BF2-8410-AA9B0C07D908}" dt="2023-04-03T01:41:57.445" v="1508"/>
          <ac:inkMkLst>
            <pc:docMk/>
            <pc:sldMk cId="796618182" sldId="483"/>
            <ac:inkMk id="20" creationId="{83484AEC-469F-B1A3-FA73-833D011ED867}"/>
          </ac:inkMkLst>
        </pc:inkChg>
        <pc:inkChg chg="add del mod">
          <ac:chgData name="Tim Cook" userId="d1c7cfb340f2c7ab" providerId="LiveId" clId="{32BDCE47-5BA2-4BF2-8410-AA9B0C07D908}" dt="2023-04-03T01:35:30.545" v="1192"/>
          <ac:inkMkLst>
            <pc:docMk/>
            <pc:sldMk cId="796618182" sldId="483"/>
            <ac:inkMk id="21" creationId="{7E4C79C5-5646-E84C-B0C4-17E2FFC6C0BA}"/>
          </ac:inkMkLst>
        </pc:inkChg>
        <pc:inkChg chg="add del mod">
          <ac:chgData name="Tim Cook" userId="d1c7cfb340f2c7ab" providerId="LiveId" clId="{32BDCE47-5BA2-4BF2-8410-AA9B0C07D908}" dt="2023-04-03T01:41:57.445" v="1504"/>
          <ac:inkMkLst>
            <pc:docMk/>
            <pc:sldMk cId="796618182" sldId="483"/>
            <ac:inkMk id="21" creationId="{FCFB22A6-7206-A405-358B-7AB19C1EE68E}"/>
          </ac:inkMkLst>
        </pc:inkChg>
        <pc:inkChg chg="add del mod">
          <ac:chgData name="Tim Cook" userId="d1c7cfb340f2c7ab" providerId="LiveId" clId="{32BDCE47-5BA2-4BF2-8410-AA9B0C07D908}" dt="2023-04-03T01:41:57.445" v="1507"/>
          <ac:inkMkLst>
            <pc:docMk/>
            <pc:sldMk cId="796618182" sldId="483"/>
            <ac:inkMk id="22" creationId="{98243E02-167B-AAC6-3017-A2622FDC9793}"/>
          </ac:inkMkLst>
        </pc:inkChg>
        <pc:inkChg chg="add del mod">
          <ac:chgData name="Tim Cook" userId="d1c7cfb340f2c7ab" providerId="LiveId" clId="{32BDCE47-5BA2-4BF2-8410-AA9B0C07D908}" dt="2023-04-03T01:35:30.545" v="1193"/>
          <ac:inkMkLst>
            <pc:docMk/>
            <pc:sldMk cId="796618182" sldId="483"/>
            <ac:inkMk id="22" creationId="{A7A9C48E-9510-2D6B-85D1-B439BC5FD9C3}"/>
          </ac:inkMkLst>
        </pc:inkChg>
        <pc:inkChg chg="add del mod">
          <ac:chgData name="Tim Cook" userId="d1c7cfb340f2c7ab" providerId="LiveId" clId="{32BDCE47-5BA2-4BF2-8410-AA9B0C07D908}" dt="2023-04-03T01:35:30.545" v="1194"/>
          <ac:inkMkLst>
            <pc:docMk/>
            <pc:sldMk cId="796618182" sldId="483"/>
            <ac:inkMk id="23" creationId="{165DD98C-B476-4B41-EB01-7D70F56F9F92}"/>
          </ac:inkMkLst>
        </pc:inkChg>
        <pc:inkChg chg="add del mod">
          <ac:chgData name="Tim Cook" userId="d1c7cfb340f2c7ab" providerId="LiveId" clId="{32BDCE47-5BA2-4BF2-8410-AA9B0C07D908}" dt="2023-04-03T01:41:58.869" v="1509"/>
          <ac:inkMkLst>
            <pc:docMk/>
            <pc:sldMk cId="796618182" sldId="483"/>
            <ac:inkMk id="23" creationId="{8D578842-0D4E-AFBE-05A1-21CC95EE4926}"/>
          </ac:inkMkLst>
        </pc:inkChg>
        <pc:inkChg chg="add del mod">
          <ac:chgData name="Tim Cook" userId="d1c7cfb340f2c7ab" providerId="LiveId" clId="{32BDCE47-5BA2-4BF2-8410-AA9B0C07D908}" dt="2023-04-03T01:35:10.881" v="1168"/>
          <ac:inkMkLst>
            <pc:docMk/>
            <pc:sldMk cId="796618182" sldId="483"/>
            <ac:inkMk id="24" creationId="{A61C7BC4-3A75-C36B-693C-DC93759A008E}"/>
          </ac:inkMkLst>
        </pc:inkChg>
        <pc:inkChg chg="add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5" creationId="{FA07F541-D5AC-C0B7-02AF-A56DFC6BB49A}"/>
          </ac:inkMkLst>
        </pc:inkChg>
        <pc:inkChg chg="add del">
          <ac:chgData name="Tim Cook" userId="d1c7cfb340f2c7ab" providerId="LiveId" clId="{32BDCE47-5BA2-4BF2-8410-AA9B0C07D908}" dt="2023-04-03T01:41:57.445" v="1506"/>
          <ac:inkMkLst>
            <pc:docMk/>
            <pc:sldMk cId="796618182" sldId="483"/>
            <ac:inkMk id="26" creationId="{DEDA1B1C-C47C-80E9-754C-1055B0513C94}"/>
          </ac:inkMkLst>
        </pc:inkChg>
        <pc:inkChg chg="add del mod">
          <ac:chgData name="Tim Cook" userId="d1c7cfb340f2c7ab" providerId="LiveId" clId="{32BDCE47-5BA2-4BF2-8410-AA9B0C07D908}" dt="2023-04-03T01:35:10.881" v="1172"/>
          <ac:inkMkLst>
            <pc:docMk/>
            <pc:sldMk cId="796618182" sldId="483"/>
            <ac:inkMk id="26" creationId="{FF451FC4-BC69-ED30-58C2-8C4BE8D23B5A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7" creationId="{B29B17FE-1E98-363E-7FC5-9D1801DE6DFF}"/>
          </ac:inkMkLst>
        </pc:inkChg>
        <pc:inkChg chg="add del mod">
          <ac:chgData name="Tim Cook" userId="d1c7cfb340f2c7ab" providerId="LiveId" clId="{32BDCE47-5BA2-4BF2-8410-AA9B0C07D908}" dt="2023-04-03T01:35:10.881" v="1169"/>
          <ac:inkMkLst>
            <pc:docMk/>
            <pc:sldMk cId="796618182" sldId="483"/>
            <ac:inkMk id="27" creationId="{FB72DF88-D22A-2A92-206D-D3C0DD479D2F}"/>
          </ac:inkMkLst>
        </pc:inkChg>
        <pc:inkChg chg="add del mod">
          <ac:chgData name="Tim Cook" userId="d1c7cfb340f2c7ab" providerId="LiveId" clId="{32BDCE47-5BA2-4BF2-8410-AA9B0C07D908}" dt="2023-04-03T01:35:06.613" v="1151"/>
          <ac:inkMkLst>
            <pc:docMk/>
            <pc:sldMk cId="796618182" sldId="483"/>
            <ac:inkMk id="28" creationId="{0AB32F58-E4C5-EE60-FF44-8E66D70CBDE3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8" creationId="{735A285A-BBE7-0C36-5D6B-EF76AC7310EE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29" creationId="{4EE47D95-2551-535B-1152-772AA5FD6F2C}"/>
          </ac:inkMkLst>
        </pc:inkChg>
        <pc:inkChg chg="add del mod">
          <ac:chgData name="Tim Cook" userId="d1c7cfb340f2c7ab" providerId="LiveId" clId="{32BDCE47-5BA2-4BF2-8410-AA9B0C07D908}" dt="2023-04-03T01:35:08.788" v="1163"/>
          <ac:inkMkLst>
            <pc:docMk/>
            <pc:sldMk cId="796618182" sldId="483"/>
            <ac:inkMk id="29" creationId="{754C72D9-48A1-1AB1-5CA5-3D7944239CD3}"/>
          </ac:inkMkLst>
        </pc:inkChg>
        <pc:inkChg chg="add del mod">
          <ac:chgData name="Tim Cook" userId="d1c7cfb340f2c7ab" providerId="LiveId" clId="{32BDCE47-5BA2-4BF2-8410-AA9B0C07D908}" dt="2023-04-03T01:35:06.923" v="1153"/>
          <ac:inkMkLst>
            <pc:docMk/>
            <pc:sldMk cId="796618182" sldId="483"/>
            <ac:inkMk id="30" creationId="{32C6A775-8FB6-88EE-377A-9C9166987A60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0" creationId="{87833C8E-D50A-4893-A99F-DA7559B43D54}"/>
          </ac:inkMkLst>
        </pc:inkChg>
        <pc:inkChg chg="add del mod">
          <ac:chgData name="Tim Cook" userId="d1c7cfb340f2c7ab" providerId="LiveId" clId="{32BDCE47-5BA2-4BF2-8410-AA9B0C07D908}" dt="2023-04-03T01:35:06.923" v="1154"/>
          <ac:inkMkLst>
            <pc:docMk/>
            <pc:sldMk cId="796618182" sldId="483"/>
            <ac:inkMk id="31" creationId="{ED57272F-1E0A-11A4-5D4D-40CE96D3CCED}"/>
          </ac:inkMkLst>
        </pc:inkChg>
        <pc:inkChg chg="add mod">
          <ac:chgData name="Tim Cook" userId="d1c7cfb340f2c7ab" providerId="LiveId" clId="{32BDCE47-5BA2-4BF2-8410-AA9B0C07D908}" dt="2023-04-03T01:42:04.006" v="1516"/>
          <ac:inkMkLst>
            <pc:docMk/>
            <pc:sldMk cId="796618182" sldId="483"/>
            <ac:inkMk id="32" creationId="{81FF1CC9-05ED-7A5B-26FA-2A9E740FF2C6}"/>
          </ac:inkMkLst>
        </pc:inkChg>
        <pc:inkChg chg="add del mod">
          <ac:chgData name="Tim Cook" userId="d1c7cfb340f2c7ab" providerId="LiveId" clId="{32BDCE47-5BA2-4BF2-8410-AA9B0C07D908}" dt="2023-04-03T01:35:06.923" v="1152"/>
          <ac:inkMkLst>
            <pc:docMk/>
            <pc:sldMk cId="796618182" sldId="483"/>
            <ac:inkMk id="32" creationId="{A501A853-36B6-754F-AD6F-8EF244ED6BD2}"/>
          </ac:inkMkLst>
        </pc:inkChg>
        <pc:inkChg chg="add del">
          <ac:chgData name="Tim Cook" userId="d1c7cfb340f2c7ab" providerId="LiveId" clId="{32BDCE47-5BA2-4BF2-8410-AA9B0C07D908}" dt="2023-04-03T01:34:59.416" v="1137"/>
          <ac:inkMkLst>
            <pc:docMk/>
            <pc:sldMk cId="796618182" sldId="483"/>
            <ac:inkMk id="33" creationId="{ADB8A456-7D62-7D56-37CA-5293A2CCEA69}"/>
          </ac:inkMkLst>
        </pc:inkChg>
        <pc:inkChg chg="add del">
          <ac:chgData name="Tim Cook" userId="d1c7cfb340f2c7ab" providerId="LiveId" clId="{32BDCE47-5BA2-4BF2-8410-AA9B0C07D908}" dt="2023-04-03T01:35:08.788" v="1164"/>
          <ac:inkMkLst>
            <pc:docMk/>
            <pc:sldMk cId="796618182" sldId="483"/>
            <ac:inkMk id="37" creationId="{503FEC89-E076-C36F-E3E5-0A50B56BE54C}"/>
          </ac:inkMkLst>
        </pc:inkChg>
        <pc:inkChg chg="add del mod">
          <ac:chgData name="Tim Cook" userId="d1c7cfb340f2c7ab" providerId="LiveId" clId="{32BDCE47-5BA2-4BF2-8410-AA9B0C07D908}" dt="2023-04-03T01:35:08.788" v="1158"/>
          <ac:inkMkLst>
            <pc:docMk/>
            <pc:sldMk cId="796618182" sldId="483"/>
            <ac:inkMk id="38" creationId="{4676421B-2F5F-55A5-9258-E7F7D95C682E}"/>
          </ac:inkMkLst>
        </pc:inkChg>
        <pc:inkChg chg="add del mod">
          <ac:chgData name="Tim Cook" userId="d1c7cfb340f2c7ab" providerId="LiveId" clId="{32BDCE47-5BA2-4BF2-8410-AA9B0C07D908}" dt="2023-04-03T01:35:08.788" v="1161"/>
          <ac:inkMkLst>
            <pc:docMk/>
            <pc:sldMk cId="796618182" sldId="483"/>
            <ac:inkMk id="39" creationId="{32583B25-E033-6E27-4FFE-BFF1B5223988}"/>
          </ac:inkMkLst>
        </pc:inkChg>
        <pc:inkChg chg="add del mod">
          <ac:chgData name="Tim Cook" userId="d1c7cfb340f2c7ab" providerId="LiveId" clId="{32BDCE47-5BA2-4BF2-8410-AA9B0C07D908}" dt="2023-04-03T01:35:08.788" v="1166"/>
          <ac:inkMkLst>
            <pc:docMk/>
            <pc:sldMk cId="796618182" sldId="483"/>
            <ac:inkMk id="40" creationId="{EB252DEB-B790-9163-F6BE-399847E13D6F}"/>
          </ac:inkMkLst>
        </pc:inkChg>
        <pc:inkChg chg="add del mod">
          <ac:chgData name="Tim Cook" userId="d1c7cfb340f2c7ab" providerId="LiveId" clId="{32BDCE47-5BA2-4BF2-8410-AA9B0C07D908}" dt="2023-04-03T01:35:08.788" v="1162"/>
          <ac:inkMkLst>
            <pc:docMk/>
            <pc:sldMk cId="796618182" sldId="483"/>
            <ac:inkMk id="41" creationId="{1BC61706-9C58-0343-0ED5-EC696671B421}"/>
          </ac:inkMkLst>
        </pc:inkChg>
        <pc:inkChg chg="add del mod">
          <ac:chgData name="Tim Cook" userId="d1c7cfb340f2c7ab" providerId="LiveId" clId="{32BDCE47-5BA2-4BF2-8410-AA9B0C07D908}" dt="2023-04-03T01:35:08.788" v="1160"/>
          <ac:inkMkLst>
            <pc:docMk/>
            <pc:sldMk cId="796618182" sldId="483"/>
            <ac:inkMk id="42" creationId="{4980D1F9-8D5B-C9B3-5A50-C2C0B4759829}"/>
          </ac:inkMkLst>
        </pc:inkChg>
        <pc:inkChg chg="add del mod">
          <ac:chgData name="Tim Cook" userId="d1c7cfb340f2c7ab" providerId="LiveId" clId="{32BDCE47-5BA2-4BF2-8410-AA9B0C07D908}" dt="2023-04-03T01:35:08.788" v="1165"/>
          <ac:inkMkLst>
            <pc:docMk/>
            <pc:sldMk cId="796618182" sldId="483"/>
            <ac:inkMk id="43" creationId="{A2A2C874-AFB4-EE03-AF81-519EA4EBDFD9}"/>
          </ac:inkMkLst>
        </pc:inkChg>
        <pc:inkChg chg="add del mod">
          <ac:chgData name="Tim Cook" userId="d1c7cfb340f2c7ab" providerId="LiveId" clId="{32BDCE47-5BA2-4BF2-8410-AA9B0C07D908}" dt="2023-04-03T01:35:08.788" v="1155"/>
          <ac:inkMkLst>
            <pc:docMk/>
            <pc:sldMk cId="796618182" sldId="483"/>
            <ac:inkMk id="44" creationId="{52F28FD3-435C-8554-5910-5B3DC33E9ACB}"/>
          </ac:inkMkLst>
        </pc:inkChg>
        <pc:inkChg chg="add del mod">
          <ac:chgData name="Tim Cook" userId="d1c7cfb340f2c7ab" providerId="LiveId" clId="{32BDCE47-5BA2-4BF2-8410-AA9B0C07D908}" dt="2023-04-03T01:35:08.788" v="1156"/>
          <ac:inkMkLst>
            <pc:docMk/>
            <pc:sldMk cId="796618182" sldId="483"/>
            <ac:inkMk id="45" creationId="{C01B2194-BA11-BDC0-A5AB-087908C28E9F}"/>
          </ac:inkMkLst>
        </pc:inkChg>
        <pc:inkChg chg="add del mod">
          <ac:chgData name="Tim Cook" userId="d1c7cfb340f2c7ab" providerId="LiveId" clId="{32BDCE47-5BA2-4BF2-8410-AA9B0C07D908}" dt="2023-04-03T01:35:08.788" v="1159"/>
          <ac:inkMkLst>
            <pc:docMk/>
            <pc:sldMk cId="796618182" sldId="483"/>
            <ac:inkMk id="46" creationId="{247A0811-9B40-7E89-1661-537066A9DEB1}"/>
          </ac:inkMkLst>
        </pc:inkChg>
        <pc:inkChg chg="add del mod">
          <ac:chgData name="Tim Cook" userId="d1c7cfb340f2c7ab" providerId="LiveId" clId="{32BDCE47-5BA2-4BF2-8410-AA9B0C07D908}" dt="2023-04-03T01:35:08.788" v="1157"/>
          <ac:inkMkLst>
            <pc:docMk/>
            <pc:sldMk cId="796618182" sldId="483"/>
            <ac:inkMk id="47" creationId="{BF35E5FF-49B1-8B9E-9B35-CFFC6EF7A958}"/>
          </ac:inkMkLst>
        </pc:inkChg>
        <pc:inkChg chg="add del mod">
          <ac:chgData name="Tim Cook" userId="d1c7cfb340f2c7ab" providerId="LiveId" clId="{32BDCE47-5BA2-4BF2-8410-AA9B0C07D908}" dt="2023-04-03T01:35:29.998" v="1190"/>
          <ac:inkMkLst>
            <pc:docMk/>
            <pc:sldMk cId="796618182" sldId="483"/>
            <ac:inkMk id="49" creationId="{423FD9A6-DD97-1595-5C3E-5E121028AD37}"/>
          </ac:inkMkLst>
        </pc:inkChg>
        <pc:inkChg chg="add del mod">
          <ac:chgData name="Tim Cook" userId="d1c7cfb340f2c7ab" providerId="LiveId" clId="{32BDCE47-5BA2-4BF2-8410-AA9B0C07D908}" dt="2023-04-03T01:35:29.998" v="1191"/>
          <ac:inkMkLst>
            <pc:docMk/>
            <pc:sldMk cId="796618182" sldId="483"/>
            <ac:inkMk id="50" creationId="{325AD8A0-E98A-5F6B-E97C-1FD7823C0FBD}"/>
          </ac:inkMkLst>
        </pc:inkChg>
        <pc:inkChg chg="add del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1" creationId="{52D33668-FABB-A4B1-6DDA-9D09D02CB636}"/>
          </ac:inkMkLst>
        </pc:inkChg>
        <pc:inkChg chg="add mod">
          <ac:chgData name="Tim Cook" userId="d1c7cfb340f2c7ab" providerId="LiveId" clId="{32BDCE47-5BA2-4BF2-8410-AA9B0C07D908}" dt="2023-04-03T01:35:54.389" v="1221"/>
          <ac:inkMkLst>
            <pc:docMk/>
            <pc:sldMk cId="796618182" sldId="483"/>
            <ac:inkMk id="52" creationId="{C3E1915C-2291-FE12-22F8-FF7E3DB209D1}"/>
          </ac:inkMkLst>
        </pc:inkChg>
        <pc:inkChg chg="add del mod">
          <ac:chgData name="Tim Cook" userId="d1c7cfb340f2c7ab" providerId="LiveId" clId="{32BDCE47-5BA2-4BF2-8410-AA9B0C07D908}" dt="2023-04-03T01:35:54.389" v="1216"/>
          <ac:inkMkLst>
            <pc:docMk/>
            <pc:sldMk cId="796618182" sldId="483"/>
            <ac:inkMk id="53" creationId="{22D88768-9DFF-050B-50E5-6F3CFD6EA925}"/>
          </ac:inkMkLst>
        </pc:inkChg>
        <pc:inkChg chg="add del mod">
          <ac:chgData name="Tim Cook" userId="d1c7cfb340f2c7ab" providerId="LiveId" clId="{32BDCE47-5BA2-4BF2-8410-AA9B0C07D908}" dt="2023-04-03T01:35:54.389" v="1217"/>
          <ac:inkMkLst>
            <pc:docMk/>
            <pc:sldMk cId="796618182" sldId="483"/>
            <ac:inkMk id="54" creationId="{A9482C42-A0DE-E358-16F6-1B784746C9A5}"/>
          </ac:inkMkLst>
        </pc:inkChg>
        <pc:inkChg chg="add del mod">
          <ac:chgData name="Tim Cook" userId="d1c7cfb340f2c7ab" providerId="LiveId" clId="{32BDCE47-5BA2-4BF2-8410-AA9B0C07D908}" dt="2023-04-03T01:35:34.808" v="1202"/>
          <ac:inkMkLst>
            <pc:docMk/>
            <pc:sldMk cId="796618182" sldId="483"/>
            <ac:inkMk id="55" creationId="{53A56AA5-ED85-DE70-B1C7-F961F2DCCC47}"/>
          </ac:inkMkLst>
        </pc:inkChg>
        <pc:inkChg chg="add del mod">
          <ac:chgData name="Tim Cook" userId="d1c7cfb340f2c7ab" providerId="LiveId" clId="{32BDCE47-5BA2-4BF2-8410-AA9B0C07D908}" dt="2023-04-03T01:35:34.808" v="1203"/>
          <ac:inkMkLst>
            <pc:docMk/>
            <pc:sldMk cId="796618182" sldId="483"/>
            <ac:inkMk id="56" creationId="{B51D1638-6780-713F-BD48-196ED01C7B3F}"/>
          </ac:inkMkLst>
        </pc:inkChg>
        <pc:inkChg chg="add del mod">
          <ac:chgData name="Tim Cook" userId="d1c7cfb340f2c7ab" providerId="LiveId" clId="{32BDCE47-5BA2-4BF2-8410-AA9B0C07D908}" dt="2023-04-03T01:35:34.808" v="1200"/>
          <ac:inkMkLst>
            <pc:docMk/>
            <pc:sldMk cId="796618182" sldId="483"/>
            <ac:inkMk id="57" creationId="{09CE03E7-DF04-B231-7B94-FDB3B02F0215}"/>
          </ac:inkMkLst>
        </pc:inkChg>
        <pc:inkChg chg="add del mod">
          <ac:chgData name="Tim Cook" userId="d1c7cfb340f2c7ab" providerId="LiveId" clId="{32BDCE47-5BA2-4BF2-8410-AA9B0C07D908}" dt="2023-04-03T01:35:34.808" v="1204"/>
          <ac:inkMkLst>
            <pc:docMk/>
            <pc:sldMk cId="796618182" sldId="483"/>
            <ac:inkMk id="58" creationId="{79E95EBF-3820-603C-F28F-8D7283DD78AA}"/>
          </ac:inkMkLst>
        </pc:inkChg>
        <pc:inkChg chg="add del mod">
          <ac:chgData name="Tim Cook" userId="d1c7cfb340f2c7ab" providerId="LiveId" clId="{32BDCE47-5BA2-4BF2-8410-AA9B0C07D908}" dt="2023-04-03T01:35:34.792" v="1199"/>
          <ac:inkMkLst>
            <pc:docMk/>
            <pc:sldMk cId="796618182" sldId="483"/>
            <ac:inkMk id="59" creationId="{56A8E283-06A1-130C-31AE-F286E019C7C3}"/>
          </ac:inkMkLst>
        </pc:inkChg>
        <pc:inkChg chg="add del">
          <ac:chgData name="Tim Cook" userId="d1c7cfb340f2c7ab" providerId="LiveId" clId="{32BDCE47-5BA2-4BF2-8410-AA9B0C07D908}" dt="2023-04-03T01:35:34.808" v="1201"/>
          <ac:inkMkLst>
            <pc:docMk/>
            <pc:sldMk cId="796618182" sldId="483"/>
            <ac:inkMk id="60" creationId="{86AAD1AF-AD1B-D472-A888-476F10AF7BA9}"/>
          </ac:inkMkLst>
        </pc:inkChg>
        <pc:inkChg chg="add del mod">
          <ac:chgData name="Tim Cook" userId="d1c7cfb340f2c7ab" providerId="LiveId" clId="{32BDCE47-5BA2-4BF2-8410-AA9B0C07D908}" dt="2023-04-03T01:35:20.395" v="1188"/>
          <ac:inkMkLst>
            <pc:docMk/>
            <pc:sldMk cId="796618182" sldId="483"/>
            <ac:inkMk id="61" creationId="{2C696B71-82A5-089B-905B-E4E0D243CEF7}"/>
          </ac:inkMkLst>
        </pc:inkChg>
        <pc:inkChg chg="add del mod">
          <ac:chgData name="Tim Cook" userId="d1c7cfb340f2c7ab" providerId="LiveId" clId="{32BDCE47-5BA2-4BF2-8410-AA9B0C07D908}" dt="2023-04-03T01:35:20.395" v="1189"/>
          <ac:inkMkLst>
            <pc:docMk/>
            <pc:sldMk cId="796618182" sldId="483"/>
            <ac:inkMk id="62" creationId="{808BA9D6-CE30-7641-963C-2FC35083E156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7" creationId="{CB468667-486B-A875-F8D3-A6941871E1A7}"/>
          </ac:inkMkLst>
        </pc:inkChg>
        <pc:inkChg chg="add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8" creationId="{36F0F26E-D75A-4B43-02EE-D2392A1071C0}"/>
          </ac:inkMkLst>
        </pc:inkChg>
        <pc:inkChg chg="add del mod">
          <ac:chgData name="Tim Cook" userId="d1c7cfb340f2c7ab" providerId="LiveId" clId="{32BDCE47-5BA2-4BF2-8410-AA9B0C07D908}" dt="2023-04-03T01:35:54.389" v="1222"/>
          <ac:inkMkLst>
            <pc:docMk/>
            <pc:sldMk cId="796618182" sldId="483"/>
            <ac:inkMk id="69" creationId="{F9BF746E-AD05-756A-B1CF-4FBCA9FC7191}"/>
          </ac:inkMkLst>
        </pc:inkChg>
        <pc:inkChg chg="add del mod">
          <ac:chgData name="Tim Cook" userId="d1c7cfb340f2c7ab" providerId="LiveId" clId="{32BDCE47-5BA2-4BF2-8410-AA9B0C07D908}" dt="2023-04-03T01:35:54.389" v="1213"/>
          <ac:inkMkLst>
            <pc:docMk/>
            <pc:sldMk cId="796618182" sldId="483"/>
            <ac:inkMk id="70" creationId="{67870158-3D88-CBFB-7159-A1366825EF26}"/>
          </ac:inkMkLst>
        </pc:inkChg>
        <pc:inkChg chg="add del mod">
          <ac:chgData name="Tim Cook" userId="d1c7cfb340f2c7ab" providerId="LiveId" clId="{32BDCE47-5BA2-4BF2-8410-AA9B0C07D908}" dt="2023-04-03T01:35:54.389" v="1215"/>
          <ac:inkMkLst>
            <pc:docMk/>
            <pc:sldMk cId="796618182" sldId="483"/>
            <ac:inkMk id="72" creationId="{E48E669D-FA87-2E57-E005-A59203B03E48}"/>
          </ac:inkMkLst>
        </pc:inkChg>
        <pc:inkChg chg="add del mod">
          <ac:chgData name="Tim Cook" userId="d1c7cfb340f2c7ab" providerId="LiveId" clId="{32BDCE47-5BA2-4BF2-8410-AA9B0C07D908}" dt="2023-04-03T01:35:54.389" v="1214"/>
          <ac:inkMkLst>
            <pc:docMk/>
            <pc:sldMk cId="796618182" sldId="483"/>
            <ac:inkMk id="73" creationId="{555D6635-8AB0-AAD6-BC6F-69DAADBAB038}"/>
          </ac:inkMkLst>
        </pc:inkChg>
        <pc:inkChg chg="add del mod">
          <ac:chgData name="Tim Cook" userId="d1c7cfb340f2c7ab" providerId="LiveId" clId="{32BDCE47-5BA2-4BF2-8410-AA9B0C07D908}" dt="2023-04-03T01:35:54.389" v="1220"/>
          <ac:inkMkLst>
            <pc:docMk/>
            <pc:sldMk cId="796618182" sldId="483"/>
            <ac:inkMk id="74" creationId="{48F333E4-35A0-95ED-833A-E98B7D1A0C37}"/>
          </ac:inkMkLst>
        </pc:inkChg>
        <pc:inkChg chg="add del mod">
          <ac:chgData name="Tim Cook" userId="d1c7cfb340f2c7ab" providerId="LiveId" clId="{32BDCE47-5BA2-4BF2-8410-AA9B0C07D908}" dt="2023-04-03T01:35:54.389" v="1218"/>
          <ac:inkMkLst>
            <pc:docMk/>
            <pc:sldMk cId="796618182" sldId="483"/>
            <ac:inkMk id="75" creationId="{EB25A168-7A2F-BBB3-BD80-6DDCC8E97231}"/>
          </ac:inkMkLst>
        </pc:inkChg>
        <pc:inkChg chg="add del">
          <ac:chgData name="Tim Cook" userId="d1c7cfb340f2c7ab" providerId="LiveId" clId="{32BDCE47-5BA2-4BF2-8410-AA9B0C07D908}" dt="2023-04-03T01:35:54.389" v="1212"/>
          <ac:inkMkLst>
            <pc:docMk/>
            <pc:sldMk cId="796618182" sldId="483"/>
            <ac:inkMk id="76" creationId="{044E5F86-8B8C-1F91-E35C-E76CF0EC3BC1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8" creationId="{04A4430B-9A56-C681-2A64-9F84A8E87719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79" creationId="{2DB1B17E-B394-B6CB-33EC-0D9BE7CFEE42}"/>
          </ac:inkMkLst>
        </pc:inkChg>
        <pc:inkChg chg="add mod">
          <ac:chgData name="Tim Cook" userId="d1c7cfb340f2c7ab" providerId="LiveId" clId="{32BDCE47-5BA2-4BF2-8410-AA9B0C07D908}" dt="2023-04-03T01:35:57.527" v="1226"/>
          <ac:inkMkLst>
            <pc:docMk/>
            <pc:sldMk cId="796618182" sldId="483"/>
            <ac:inkMk id="80" creationId="{1B4072C7-B761-E4FF-3855-EF42382D11E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2" creationId="{E8B49EDB-63DB-C1A3-8C5B-F856A48E6837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3" creationId="{3AB98788-CCF1-8C68-1190-0973F1834CB5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4" creationId="{36EA65D8-390F-E23F-3421-C5924D8D973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5" creationId="{F99ED1CE-2769-4303-4DED-DAC2E18081E6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6" creationId="{1E618EAC-6D98-D769-397B-D5C42B66CEEE}"/>
          </ac:inkMkLst>
        </pc:inkChg>
        <pc:inkChg chg="add mod">
          <ac:chgData name="Tim Cook" userId="d1c7cfb340f2c7ab" providerId="LiveId" clId="{32BDCE47-5BA2-4BF2-8410-AA9B0C07D908}" dt="2023-04-03T01:36:09.791" v="1239" actId="1076"/>
          <ac:inkMkLst>
            <pc:docMk/>
            <pc:sldMk cId="796618182" sldId="483"/>
            <ac:inkMk id="88" creationId="{43CE5A13-8E3C-F07C-B65F-ACB56A59676B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89" creationId="{21612566-2576-2903-93C2-C81A95E6F72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0" creationId="{915DA6AD-9102-A8C5-C5EA-2DBD189FB24F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1" creationId="{F7FFFFEF-6332-93C1-8682-4DC7CA264007}"/>
          </ac:inkMkLst>
        </pc:inkChg>
        <pc:inkChg chg="add mod">
          <ac:chgData name="Tim Cook" userId="d1c7cfb340f2c7ab" providerId="LiveId" clId="{32BDCE47-5BA2-4BF2-8410-AA9B0C07D908}" dt="2023-04-03T01:36:07.145" v="1238"/>
          <ac:inkMkLst>
            <pc:docMk/>
            <pc:sldMk cId="796618182" sldId="483"/>
            <ac:inkMk id="92" creationId="{2F6968AB-79AB-AE1B-B5EE-72845DCB41CD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4" creationId="{EA7DA90E-CAA5-E64A-ECF8-06496C31D08F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5" creationId="{0CC6A3DA-D852-1B07-C10D-3125A6403F15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7" creationId="{A2B87EE7-C501-B352-D930-04B6CE4AD1A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8" creationId="{07A3ABB7-3E92-6D5F-AD67-5E03ACEFB9D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99" creationId="{7AAE7BE7-E039-C455-0205-CED28753689E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1" creationId="{C51CC736-396E-4BC5-D6BC-8101A3C264EA}"/>
          </ac:inkMkLst>
        </pc:inkChg>
        <pc:inkChg chg="add del mod">
          <ac:chgData name="Tim Cook" userId="d1c7cfb340f2c7ab" providerId="LiveId" clId="{32BDCE47-5BA2-4BF2-8410-AA9B0C07D908}" dt="2023-04-03T01:36:25.131" v="1250"/>
          <ac:inkMkLst>
            <pc:docMk/>
            <pc:sldMk cId="796618182" sldId="483"/>
            <ac:inkMk id="102" creationId="{371FB229-AABC-6AB3-D671-FB624F4C059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4" creationId="{7FBE450B-BBF1-AD7C-8FE1-D9E3E1ED8CC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5" creationId="{C05A3B43-B320-71CA-49C8-E0D2A9E2C128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6" creationId="{132B7A37-A55E-E70F-822E-51F03E3174A7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07" creationId="{481830B5-01F9-C2D4-C967-600BEE48340F}"/>
          </ac:inkMkLst>
        </pc:inkChg>
        <pc:inkChg chg="add del mod">
          <ac:chgData name="Tim Cook" userId="d1c7cfb340f2c7ab" providerId="LiveId" clId="{32BDCE47-5BA2-4BF2-8410-AA9B0C07D908}" dt="2023-04-03T01:36:34.497" v="1259"/>
          <ac:inkMkLst>
            <pc:docMk/>
            <pc:sldMk cId="796618182" sldId="483"/>
            <ac:inkMk id="108" creationId="{2A37154C-D466-1044-A727-D34D3254D11D}"/>
          </ac:inkMkLst>
        </pc:inkChg>
        <pc:inkChg chg="add del mod">
          <ac:chgData name="Tim Cook" userId="d1c7cfb340f2c7ab" providerId="LiveId" clId="{32BDCE47-5BA2-4BF2-8410-AA9B0C07D908}" dt="2023-04-03T01:36:34.497" v="1258"/>
          <ac:inkMkLst>
            <pc:docMk/>
            <pc:sldMk cId="796618182" sldId="483"/>
            <ac:inkMk id="109" creationId="{C464DA76-3EAA-6B0E-D367-D71404C332C2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1" creationId="{240E8FD7-3553-7253-55DE-17E32B7931B1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2" creationId="{E395C382-A30C-DC8F-AFA4-59510F718C6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4" creationId="{C68DDAD2-1C7D-1C65-467F-CF17D5A135A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5" creationId="{232F28DF-C151-4CD3-F708-807D214D453C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6" creationId="{E4CA4399-D880-A844-55CD-03DAD3DA92B6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7" creationId="{700488FB-4AE8-D182-D9BA-DFE6F54284CA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19" creationId="{0313E911-6D4A-924B-BDC2-DC619C8381BB}"/>
          </ac:inkMkLst>
        </pc:inkChg>
        <pc:inkChg chg="add mod">
          <ac:chgData name="Tim Cook" userId="d1c7cfb340f2c7ab" providerId="LiveId" clId="{32BDCE47-5BA2-4BF2-8410-AA9B0C07D908}" dt="2023-04-03T01:36:56.781" v="1271" actId="1076"/>
          <ac:inkMkLst>
            <pc:docMk/>
            <pc:sldMk cId="796618182" sldId="483"/>
            <ac:inkMk id="120" creationId="{ADB44244-C582-F498-9F84-1FBA71EABBF8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2" creationId="{1D03D027-4D84-2066-EDC7-A8B48C5018B9}"/>
          </ac:inkMkLst>
        </pc:inkChg>
        <pc:inkChg chg="add mod">
          <ac:chgData name="Tim Cook" userId="d1c7cfb340f2c7ab" providerId="LiveId" clId="{32BDCE47-5BA2-4BF2-8410-AA9B0C07D908}" dt="2023-04-03T01:37:14.519" v="1274"/>
          <ac:inkMkLst>
            <pc:docMk/>
            <pc:sldMk cId="796618182" sldId="483"/>
            <ac:inkMk id="123" creationId="{2BCFF6BD-1526-DD00-250A-A63268996FC2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5" creationId="{035A7BAD-BEC1-4CEF-EBD3-BCAEF480CC57}"/>
          </ac:inkMkLst>
        </pc:inkChg>
        <pc:inkChg chg="add mod">
          <ac:chgData name="Tim Cook" userId="d1c7cfb340f2c7ab" providerId="LiveId" clId="{32BDCE47-5BA2-4BF2-8410-AA9B0C07D908}" dt="2023-04-03T01:37:17.694" v="1277"/>
          <ac:inkMkLst>
            <pc:docMk/>
            <pc:sldMk cId="796618182" sldId="483"/>
            <ac:inkMk id="126" creationId="{4C73F715-B22C-D9B8-9B93-DF2D6201FAA7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8" creationId="{4F0AF185-4B40-4698-9BA1-BF36CEDBB3DD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29" creationId="{218FA8B5-2B42-20B7-1644-61F37B1D0F34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0" creationId="{3F4C212D-C4EF-E0B0-297B-E934B07351C0}"/>
          </ac:inkMkLst>
        </pc:inkChg>
        <pc:inkChg chg="add mod">
          <ac:chgData name="Tim Cook" userId="d1c7cfb340f2c7ab" providerId="LiveId" clId="{32BDCE47-5BA2-4BF2-8410-AA9B0C07D908}" dt="2023-04-03T01:37:22.129" v="1282"/>
          <ac:inkMkLst>
            <pc:docMk/>
            <pc:sldMk cId="796618182" sldId="483"/>
            <ac:inkMk id="131" creationId="{E2A385E2-B77D-5768-1C45-EBD12C3E03C9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3" creationId="{409764A5-3FC8-C3D5-1A9C-C2DEEA40BF1A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4" creationId="{B6EA7189-7B6D-AFC1-9234-369FCB549B84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5" creationId="{98160D71-49D8-7A78-11EC-B508784C7373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6" creationId="{330AEE66-62EC-2F38-5574-99585912216E}"/>
          </ac:inkMkLst>
        </pc:inkChg>
        <pc:inkChg chg="add mod">
          <ac:chgData name="Tim Cook" userId="d1c7cfb340f2c7ab" providerId="LiveId" clId="{32BDCE47-5BA2-4BF2-8410-AA9B0C07D908}" dt="2023-04-03T01:37:26.269" v="1288"/>
          <ac:inkMkLst>
            <pc:docMk/>
            <pc:sldMk cId="796618182" sldId="483"/>
            <ac:inkMk id="137" creationId="{822207F7-1536-4DA0-3750-026E6779B5F6}"/>
          </ac:inkMkLst>
        </pc:inkChg>
        <pc:inkChg chg="add">
          <ac:chgData name="Tim Cook" userId="d1c7cfb340f2c7ab" providerId="LiveId" clId="{32BDCE47-5BA2-4BF2-8410-AA9B0C07D908}" dt="2023-04-03T01:37:26.295" v="1289" actId="9405"/>
          <ac:inkMkLst>
            <pc:docMk/>
            <pc:sldMk cId="796618182" sldId="483"/>
            <ac:inkMk id="139" creationId="{F1DE8AA9-F31B-74D8-1A57-DBF105F7E8AB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0" creationId="{E065CC53-C132-552C-C6DE-80A3D116A70C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1" creationId="{A86F6954-0153-96AE-9AB5-7E59212A227E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2" creationId="{61A97D79-1F54-5FAB-720B-F48C155D3EAF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3" creationId="{AC89D21E-4B14-E3E2-157B-058602A4EB71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4" creationId="{72DD6552-D1C1-4D8B-E9E2-972045ACA6E3}"/>
          </ac:inkMkLst>
        </pc:inkChg>
        <pc:inkChg chg="add mod">
          <ac:chgData name="Tim Cook" userId="d1c7cfb340f2c7ab" providerId="LiveId" clId="{32BDCE47-5BA2-4BF2-8410-AA9B0C07D908}" dt="2023-04-03T01:37:29.427" v="1296"/>
          <ac:inkMkLst>
            <pc:docMk/>
            <pc:sldMk cId="796618182" sldId="483"/>
            <ac:inkMk id="145" creationId="{41BDFBBC-CF58-2388-AF1D-084C9BA6452F}"/>
          </ac:inkMkLst>
        </pc:inkChg>
        <pc:inkChg chg="add del">
          <ac:chgData name="Tim Cook" userId="d1c7cfb340f2c7ab" providerId="LiveId" clId="{32BDCE47-5BA2-4BF2-8410-AA9B0C07D908}" dt="2023-04-03T01:37:33.782" v="1300"/>
          <ac:inkMkLst>
            <pc:docMk/>
            <pc:sldMk cId="796618182" sldId="483"/>
            <ac:inkMk id="148" creationId="{264F545E-41B8-83B9-EC88-2A7D7078711C}"/>
          </ac:inkMkLst>
        </pc:inkChg>
        <pc:inkChg chg="add del">
          <ac:chgData name="Tim Cook" userId="d1c7cfb340f2c7ab" providerId="LiveId" clId="{32BDCE47-5BA2-4BF2-8410-AA9B0C07D908}" dt="2023-04-03T01:37:33.782" v="1299"/>
          <ac:inkMkLst>
            <pc:docMk/>
            <pc:sldMk cId="796618182" sldId="483"/>
            <ac:inkMk id="149" creationId="{6DB9B467-62FE-D2A4-E4A5-2EC1310CC08C}"/>
          </ac:inkMkLst>
        </pc:inkChg>
        <pc:inkChg chg="add del mod">
          <ac:chgData name="Tim Cook" userId="d1c7cfb340f2c7ab" providerId="LiveId" clId="{32BDCE47-5BA2-4BF2-8410-AA9B0C07D908}" dt="2023-04-03T01:37:43.332" v="1319"/>
          <ac:inkMkLst>
            <pc:docMk/>
            <pc:sldMk cId="796618182" sldId="483"/>
            <ac:inkMk id="150" creationId="{985D2404-E9E5-F951-AC13-E82E24DD0008}"/>
          </ac:inkMkLst>
        </pc:inkChg>
        <pc:inkChg chg="add del mod">
          <ac:chgData name="Tim Cook" userId="d1c7cfb340f2c7ab" providerId="LiveId" clId="{32BDCE47-5BA2-4BF2-8410-AA9B0C07D908}" dt="2023-04-03T01:37:43.332" v="1321"/>
          <ac:inkMkLst>
            <pc:docMk/>
            <pc:sldMk cId="796618182" sldId="483"/>
            <ac:inkMk id="151" creationId="{9D943C43-BA60-9854-701B-2817B450D122}"/>
          </ac:inkMkLst>
        </pc:inkChg>
        <pc:inkChg chg="add del mod">
          <ac:chgData name="Tim Cook" userId="d1c7cfb340f2c7ab" providerId="LiveId" clId="{32BDCE47-5BA2-4BF2-8410-AA9B0C07D908}" dt="2023-04-03T01:37:43.332" v="1322"/>
          <ac:inkMkLst>
            <pc:docMk/>
            <pc:sldMk cId="796618182" sldId="483"/>
            <ac:inkMk id="152" creationId="{5D343024-BC61-A2B0-EE20-164101E86056}"/>
          </ac:inkMkLst>
        </pc:inkChg>
        <pc:inkChg chg="add del mod">
          <ac:chgData name="Tim Cook" userId="d1c7cfb340f2c7ab" providerId="LiveId" clId="{32BDCE47-5BA2-4BF2-8410-AA9B0C07D908}" dt="2023-04-03T01:37:43.332" v="1323"/>
          <ac:inkMkLst>
            <pc:docMk/>
            <pc:sldMk cId="796618182" sldId="483"/>
            <ac:inkMk id="153" creationId="{5617A88A-104B-672B-C265-8BAD91482CAA}"/>
          </ac:inkMkLst>
        </pc:inkChg>
        <pc:inkChg chg="add del">
          <ac:chgData name="Tim Cook" userId="d1c7cfb340f2c7ab" providerId="LiveId" clId="{32BDCE47-5BA2-4BF2-8410-AA9B0C07D908}" dt="2023-04-03T01:37:40.383" v="1313"/>
          <ac:inkMkLst>
            <pc:docMk/>
            <pc:sldMk cId="796618182" sldId="483"/>
            <ac:inkMk id="155" creationId="{61230696-6761-E203-7908-021FA77D5EF5}"/>
          </ac:inkMkLst>
        </pc:inkChg>
        <pc:inkChg chg="add del">
          <ac:chgData name="Tim Cook" userId="d1c7cfb340f2c7ab" providerId="LiveId" clId="{32BDCE47-5BA2-4BF2-8410-AA9B0C07D908}" dt="2023-04-03T01:37:40.383" v="1315"/>
          <ac:inkMkLst>
            <pc:docMk/>
            <pc:sldMk cId="796618182" sldId="483"/>
            <ac:inkMk id="156" creationId="{2600FBBE-8D71-026E-87ED-1E58C4EA2DC2}"/>
          </ac:inkMkLst>
        </pc:inkChg>
        <pc:inkChg chg="add del">
          <ac:chgData name="Tim Cook" userId="d1c7cfb340f2c7ab" providerId="LiveId" clId="{32BDCE47-5BA2-4BF2-8410-AA9B0C07D908}" dt="2023-04-03T01:37:40.383" v="1316"/>
          <ac:inkMkLst>
            <pc:docMk/>
            <pc:sldMk cId="796618182" sldId="483"/>
            <ac:inkMk id="157" creationId="{C6FDE602-1EDF-5789-089D-FD9814A07338}"/>
          </ac:inkMkLst>
        </pc:inkChg>
        <pc:inkChg chg="add del">
          <ac:chgData name="Tim Cook" userId="d1c7cfb340f2c7ab" providerId="LiveId" clId="{32BDCE47-5BA2-4BF2-8410-AA9B0C07D908}" dt="2023-04-03T01:37:40.862" v="1317"/>
          <ac:inkMkLst>
            <pc:docMk/>
            <pc:sldMk cId="796618182" sldId="483"/>
            <ac:inkMk id="158" creationId="{4507EAD0-8835-B99E-904C-58566F9B4D0C}"/>
          </ac:inkMkLst>
        </pc:inkChg>
        <pc:inkChg chg="add del">
          <ac:chgData name="Tim Cook" userId="d1c7cfb340f2c7ab" providerId="LiveId" clId="{32BDCE47-5BA2-4BF2-8410-AA9B0C07D908}" dt="2023-04-03T01:37:40.862" v="1318"/>
          <ac:inkMkLst>
            <pc:docMk/>
            <pc:sldMk cId="796618182" sldId="483"/>
            <ac:inkMk id="159" creationId="{2AA7630F-03FF-A549-A5B5-2BCA1A2FC06F}"/>
          </ac:inkMkLst>
        </pc:inkChg>
        <pc:inkChg chg="add del">
          <ac:chgData name="Tim Cook" userId="d1c7cfb340f2c7ab" providerId="LiveId" clId="{32BDCE47-5BA2-4BF2-8410-AA9B0C07D908}" dt="2023-04-03T01:37:40.383" v="1314"/>
          <ac:inkMkLst>
            <pc:docMk/>
            <pc:sldMk cId="796618182" sldId="483"/>
            <ac:inkMk id="160" creationId="{6DE27F56-4F7E-93AF-8513-0FD2D8A81121}"/>
          </ac:inkMkLst>
        </pc:inkChg>
        <pc:inkChg chg="add del mod">
          <ac:chgData name="Tim Cook" userId="d1c7cfb340f2c7ab" providerId="LiveId" clId="{32BDCE47-5BA2-4BF2-8410-AA9B0C07D908}" dt="2023-04-03T01:37:51.457" v="1338"/>
          <ac:inkMkLst>
            <pc:docMk/>
            <pc:sldMk cId="796618182" sldId="483"/>
            <ac:inkMk id="161" creationId="{21F30BD3-647E-65CA-F37C-6D026DA3406A}"/>
          </ac:inkMkLst>
        </pc:inkChg>
        <pc:inkChg chg="add del">
          <ac:chgData name="Tim Cook" userId="d1c7cfb340f2c7ab" providerId="LiveId" clId="{32BDCE47-5BA2-4BF2-8410-AA9B0C07D908}" dt="2023-04-03T01:37:51.457" v="1337"/>
          <ac:inkMkLst>
            <pc:docMk/>
            <pc:sldMk cId="796618182" sldId="483"/>
            <ac:inkMk id="162" creationId="{B7C710E3-ADBC-4A8E-233C-1CDC340241E2}"/>
          </ac:inkMkLst>
        </pc:inkChg>
        <pc:inkChg chg="add del">
          <ac:chgData name="Tim Cook" userId="d1c7cfb340f2c7ab" providerId="LiveId" clId="{32BDCE47-5BA2-4BF2-8410-AA9B0C07D908}" dt="2023-04-03T01:37:51.457" v="1340"/>
          <ac:inkMkLst>
            <pc:docMk/>
            <pc:sldMk cId="796618182" sldId="483"/>
            <ac:inkMk id="163" creationId="{0EC82885-600F-91FF-6AAD-40769FCB542D}"/>
          </ac:inkMkLst>
        </pc:inkChg>
        <pc:inkChg chg="add del">
          <ac:chgData name="Tim Cook" userId="d1c7cfb340f2c7ab" providerId="LiveId" clId="{32BDCE47-5BA2-4BF2-8410-AA9B0C07D908}" dt="2023-04-03T01:37:51.457" v="1335"/>
          <ac:inkMkLst>
            <pc:docMk/>
            <pc:sldMk cId="796618182" sldId="483"/>
            <ac:inkMk id="164" creationId="{A03FCB0E-71B6-57A7-75CE-BC66632E3F97}"/>
          </ac:inkMkLst>
        </pc:inkChg>
        <pc:inkChg chg="add del">
          <ac:chgData name="Tim Cook" userId="d1c7cfb340f2c7ab" providerId="LiveId" clId="{32BDCE47-5BA2-4BF2-8410-AA9B0C07D908}" dt="2023-04-03T01:37:51.457" v="1339"/>
          <ac:inkMkLst>
            <pc:docMk/>
            <pc:sldMk cId="796618182" sldId="483"/>
            <ac:inkMk id="165" creationId="{97C06691-0275-BE8B-7DF7-B307287ED727}"/>
          </ac:inkMkLst>
        </pc:inkChg>
        <pc:inkChg chg="add del">
          <ac:chgData name="Tim Cook" userId="d1c7cfb340f2c7ab" providerId="LiveId" clId="{32BDCE47-5BA2-4BF2-8410-AA9B0C07D908}" dt="2023-04-03T01:37:51.457" v="1334"/>
          <ac:inkMkLst>
            <pc:docMk/>
            <pc:sldMk cId="796618182" sldId="483"/>
            <ac:inkMk id="166" creationId="{DCFFF391-98BB-5BA9-A0E6-03EFC0E38C10}"/>
          </ac:inkMkLst>
        </pc:inkChg>
        <pc:inkChg chg="add del">
          <ac:chgData name="Tim Cook" userId="d1c7cfb340f2c7ab" providerId="LiveId" clId="{32BDCE47-5BA2-4BF2-8410-AA9B0C07D908}" dt="2023-04-03T01:37:51.457" v="1343"/>
          <ac:inkMkLst>
            <pc:docMk/>
            <pc:sldMk cId="796618182" sldId="483"/>
            <ac:inkMk id="167" creationId="{7ABC6705-D900-950F-6606-5F10B7BD1119}"/>
          </ac:inkMkLst>
        </pc:inkChg>
        <pc:inkChg chg="add del">
          <ac:chgData name="Tim Cook" userId="d1c7cfb340f2c7ab" providerId="LiveId" clId="{32BDCE47-5BA2-4BF2-8410-AA9B0C07D908}" dt="2023-04-03T01:37:51.457" v="1344"/>
          <ac:inkMkLst>
            <pc:docMk/>
            <pc:sldMk cId="796618182" sldId="483"/>
            <ac:inkMk id="168" creationId="{916BC9DA-A2EB-F714-46BA-FFB211C360B0}"/>
          </ac:inkMkLst>
        </pc:inkChg>
        <pc:inkChg chg="add del">
          <ac:chgData name="Tim Cook" userId="d1c7cfb340f2c7ab" providerId="LiveId" clId="{32BDCE47-5BA2-4BF2-8410-AA9B0C07D908}" dt="2023-04-03T01:37:51.457" v="1342"/>
          <ac:inkMkLst>
            <pc:docMk/>
            <pc:sldMk cId="796618182" sldId="483"/>
            <ac:inkMk id="169" creationId="{CDA5B1D8-797C-9764-5740-363CF5DD8768}"/>
          </ac:inkMkLst>
        </pc:inkChg>
        <pc:inkChg chg="add del">
          <ac:chgData name="Tim Cook" userId="d1c7cfb340f2c7ab" providerId="LiveId" clId="{32BDCE47-5BA2-4BF2-8410-AA9B0C07D908}" dt="2023-04-03T01:37:51.457" v="1336"/>
          <ac:inkMkLst>
            <pc:docMk/>
            <pc:sldMk cId="796618182" sldId="483"/>
            <ac:inkMk id="170" creationId="{D5277FD2-562A-B023-54FB-65EC67054136}"/>
          </ac:inkMkLst>
        </pc:inkChg>
        <pc:inkChg chg="add del">
          <ac:chgData name="Tim Cook" userId="d1c7cfb340f2c7ab" providerId="LiveId" clId="{32BDCE47-5BA2-4BF2-8410-AA9B0C07D908}" dt="2023-04-03T01:37:51.457" v="1341"/>
          <ac:inkMkLst>
            <pc:docMk/>
            <pc:sldMk cId="796618182" sldId="483"/>
            <ac:inkMk id="171" creationId="{7973FF49-D0AC-E70C-8A4F-16AA9B606D0D}"/>
          </ac:inkMkLst>
        </pc:inkChg>
        <pc:inkChg chg="add del mod">
          <ac:chgData name="Tim Cook" userId="d1c7cfb340f2c7ab" providerId="LiveId" clId="{32BDCE47-5BA2-4BF2-8410-AA9B0C07D908}" dt="2023-04-03T01:38:20.545" v="1366"/>
          <ac:inkMkLst>
            <pc:docMk/>
            <pc:sldMk cId="796618182" sldId="483"/>
            <ac:inkMk id="172" creationId="{9796F282-88A3-BF03-72E8-EBC9653861C4}"/>
          </ac:inkMkLst>
        </pc:inkChg>
        <pc:inkChg chg="add del mod">
          <ac:chgData name="Tim Cook" userId="d1c7cfb340f2c7ab" providerId="LiveId" clId="{32BDCE47-5BA2-4BF2-8410-AA9B0C07D908}" dt="2023-04-03T01:38:20.545" v="1363"/>
          <ac:inkMkLst>
            <pc:docMk/>
            <pc:sldMk cId="796618182" sldId="483"/>
            <ac:inkMk id="173" creationId="{44DD12F4-CEB7-A31D-B0E8-15778DE5D4FE}"/>
          </ac:inkMkLst>
        </pc:inkChg>
        <pc:inkChg chg="add del mod">
          <ac:chgData name="Tim Cook" userId="d1c7cfb340f2c7ab" providerId="LiveId" clId="{32BDCE47-5BA2-4BF2-8410-AA9B0C07D908}" dt="2023-04-03T01:38:20.545" v="1370"/>
          <ac:inkMkLst>
            <pc:docMk/>
            <pc:sldMk cId="796618182" sldId="483"/>
            <ac:inkMk id="174" creationId="{C02F20C1-E9C2-388D-6878-E20FF378815D}"/>
          </ac:inkMkLst>
        </pc:inkChg>
        <pc:inkChg chg="add del mod">
          <ac:chgData name="Tim Cook" userId="d1c7cfb340f2c7ab" providerId="LiveId" clId="{32BDCE47-5BA2-4BF2-8410-AA9B0C07D908}" dt="2023-04-03T01:38:20.545" v="1367"/>
          <ac:inkMkLst>
            <pc:docMk/>
            <pc:sldMk cId="796618182" sldId="483"/>
            <ac:inkMk id="175" creationId="{CE1AEAC9-AA83-CD67-09EE-9301C51CA1A5}"/>
          </ac:inkMkLst>
        </pc:inkChg>
        <pc:inkChg chg="add del mod">
          <ac:chgData name="Tim Cook" userId="d1c7cfb340f2c7ab" providerId="LiveId" clId="{32BDCE47-5BA2-4BF2-8410-AA9B0C07D908}" dt="2023-04-03T01:38:20.545" v="1360"/>
          <ac:inkMkLst>
            <pc:docMk/>
            <pc:sldMk cId="796618182" sldId="483"/>
            <ac:inkMk id="176" creationId="{84CAF60A-8E8F-1C92-D858-88E3CD732645}"/>
          </ac:inkMkLst>
        </pc:inkChg>
        <pc:inkChg chg="add del mod">
          <ac:chgData name="Tim Cook" userId="d1c7cfb340f2c7ab" providerId="LiveId" clId="{32BDCE47-5BA2-4BF2-8410-AA9B0C07D908}" dt="2023-04-03T01:38:20.545" v="1359"/>
          <ac:inkMkLst>
            <pc:docMk/>
            <pc:sldMk cId="796618182" sldId="483"/>
            <ac:inkMk id="177" creationId="{BD302E57-5A46-B3E5-BA71-5ADCB251D895}"/>
          </ac:inkMkLst>
        </pc:inkChg>
        <pc:inkChg chg="add del mod">
          <ac:chgData name="Tim Cook" userId="d1c7cfb340f2c7ab" providerId="LiveId" clId="{32BDCE47-5BA2-4BF2-8410-AA9B0C07D908}" dt="2023-04-03T01:38:20.545" v="1361"/>
          <ac:inkMkLst>
            <pc:docMk/>
            <pc:sldMk cId="796618182" sldId="483"/>
            <ac:inkMk id="178" creationId="{3E25F34C-B3D2-7EED-7C4B-AD6FA541138B}"/>
          </ac:inkMkLst>
        </pc:inkChg>
        <pc:inkChg chg="add del mod">
          <ac:chgData name="Tim Cook" userId="d1c7cfb340f2c7ab" providerId="LiveId" clId="{32BDCE47-5BA2-4BF2-8410-AA9B0C07D908}" dt="2023-04-03T01:38:20.545" v="1362"/>
          <ac:inkMkLst>
            <pc:docMk/>
            <pc:sldMk cId="796618182" sldId="483"/>
            <ac:inkMk id="179" creationId="{364DACB8-B248-B06B-9DDD-27E3E62583CA}"/>
          </ac:inkMkLst>
        </pc:inkChg>
        <pc:inkChg chg="add del mod">
          <ac:chgData name="Tim Cook" userId="d1c7cfb340f2c7ab" providerId="LiveId" clId="{32BDCE47-5BA2-4BF2-8410-AA9B0C07D908}" dt="2023-04-03T01:38:20.545" v="1369"/>
          <ac:inkMkLst>
            <pc:docMk/>
            <pc:sldMk cId="796618182" sldId="483"/>
            <ac:inkMk id="180" creationId="{B46D7953-01F2-E91E-F51B-2D949C7035EA}"/>
          </ac:inkMkLst>
        </pc:inkChg>
        <pc:inkChg chg="add del mod">
          <ac:chgData name="Tim Cook" userId="d1c7cfb340f2c7ab" providerId="LiveId" clId="{32BDCE47-5BA2-4BF2-8410-AA9B0C07D908}" dt="2023-04-03T01:38:20.545" v="1368"/>
          <ac:inkMkLst>
            <pc:docMk/>
            <pc:sldMk cId="796618182" sldId="483"/>
            <ac:inkMk id="181" creationId="{FDC4823C-83FF-282B-313E-58A06781F3AA}"/>
          </ac:inkMkLst>
        </pc:inkChg>
        <pc:inkChg chg="add del mod">
          <ac:chgData name="Tim Cook" userId="d1c7cfb340f2c7ab" providerId="LiveId" clId="{32BDCE47-5BA2-4BF2-8410-AA9B0C07D908}" dt="2023-04-03T01:38:20.545" v="1364"/>
          <ac:inkMkLst>
            <pc:docMk/>
            <pc:sldMk cId="796618182" sldId="483"/>
            <ac:inkMk id="182" creationId="{89A6C8C6-6EA5-89C3-D083-9327A19CA80A}"/>
          </ac:inkMkLst>
        </pc:inkChg>
        <pc:inkChg chg="add del mod">
          <ac:chgData name="Tim Cook" userId="d1c7cfb340f2c7ab" providerId="LiveId" clId="{32BDCE47-5BA2-4BF2-8410-AA9B0C07D908}" dt="2023-04-03T01:38:20.545" v="1365"/>
          <ac:inkMkLst>
            <pc:docMk/>
            <pc:sldMk cId="796618182" sldId="483"/>
            <ac:inkMk id="183" creationId="{ECBF636E-3287-7BC8-9EB1-AC0EDFB8FCAF}"/>
          </ac:inkMkLst>
        </pc:inkChg>
        <pc:inkChg chg="add del mod">
          <ac:chgData name="Tim Cook" userId="d1c7cfb340f2c7ab" providerId="LiveId" clId="{32BDCE47-5BA2-4BF2-8410-AA9B0C07D908}" dt="2023-04-03T01:38:20.545" v="1371"/>
          <ac:inkMkLst>
            <pc:docMk/>
            <pc:sldMk cId="796618182" sldId="483"/>
            <ac:inkMk id="184" creationId="{802DC249-F0C5-01DD-6700-CECEBBA07C17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6" creationId="{30720F42-3B18-69D8-1509-D819CBEBC369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7" creationId="{B5A51C9E-CBCD-CDD9-E6F8-B2388881D392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8" creationId="{4333AB6E-F4F6-ABE5-83AE-AB57D359E2B0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89" creationId="{90AD2CEB-F399-9508-10F2-1DB374B914C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0" creationId="{44E39117-EBFC-8FEA-5BE5-612E6E9F4503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2" creationId="{8D45084D-20F6-1F5B-547E-EF30C3C2FC34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3" creationId="{2A4EFC06-9041-7713-3CA8-FBA2ACE86D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4" creationId="{CD397C4B-63D1-26CC-5841-535A3F24B7FF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5" creationId="{451511E2-5F85-A710-65B9-1A72EF6A463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6" creationId="{530CF551-4416-351F-9AC1-A11E76A306ED}"/>
          </ac:inkMkLst>
        </pc:inkChg>
        <pc:inkChg chg="add mod">
          <ac:chgData name="Tim Cook" userId="d1c7cfb340f2c7ab" providerId="LiveId" clId="{32BDCE47-5BA2-4BF2-8410-AA9B0C07D908}" dt="2023-04-03T01:38:30.004" v="1384"/>
          <ac:inkMkLst>
            <pc:docMk/>
            <pc:sldMk cId="796618182" sldId="483"/>
            <ac:inkMk id="197" creationId="{62DFD3DA-A0BF-DB0B-D216-363E92B8B809}"/>
          </ac:inkMkLst>
        </pc:inkChg>
        <pc:inkChg chg="add del mod">
          <ac:chgData name="Tim Cook" userId="d1c7cfb340f2c7ab" providerId="LiveId" clId="{32BDCE47-5BA2-4BF2-8410-AA9B0C07D908}" dt="2023-04-03T01:39:39.260" v="1412"/>
          <ac:inkMkLst>
            <pc:docMk/>
            <pc:sldMk cId="796618182" sldId="483"/>
            <ac:inkMk id="199" creationId="{2C02607C-DF5D-9207-A8FF-6449072E4995}"/>
          </ac:inkMkLst>
        </pc:inkChg>
        <pc:inkChg chg="add del mod">
          <ac:chgData name="Tim Cook" userId="d1c7cfb340f2c7ab" providerId="LiveId" clId="{32BDCE47-5BA2-4BF2-8410-AA9B0C07D908}" dt="2023-04-03T01:39:43.136" v="1414"/>
          <ac:inkMkLst>
            <pc:docMk/>
            <pc:sldMk cId="796618182" sldId="483"/>
            <ac:inkMk id="200" creationId="{E675F468-00FF-1BB5-6B43-7B8A1C417CB2}"/>
          </ac:inkMkLst>
        </pc:inkChg>
        <pc:inkChg chg="add del mod">
          <ac:chgData name="Tim Cook" userId="d1c7cfb340f2c7ab" providerId="LiveId" clId="{32BDCE47-5BA2-4BF2-8410-AA9B0C07D908}" dt="2023-04-03T01:39:46.440" v="1427"/>
          <ac:inkMkLst>
            <pc:docMk/>
            <pc:sldMk cId="796618182" sldId="483"/>
            <ac:inkMk id="201" creationId="{2A608965-24A9-AB50-16A6-D7815433E3FF}"/>
          </ac:inkMkLst>
        </pc:inkChg>
        <pc:inkChg chg="add del mod">
          <ac:chgData name="Tim Cook" userId="d1c7cfb340f2c7ab" providerId="LiveId" clId="{32BDCE47-5BA2-4BF2-8410-AA9B0C07D908}" dt="2023-04-03T01:39:45.165" v="1422"/>
          <ac:inkMkLst>
            <pc:docMk/>
            <pc:sldMk cId="796618182" sldId="483"/>
            <ac:inkMk id="202" creationId="{28B1CC56-FC1E-4F30-32E4-B1179EA83D2A}"/>
          </ac:inkMkLst>
        </pc:inkChg>
        <pc:inkChg chg="add del mod">
          <ac:chgData name="Tim Cook" userId="d1c7cfb340f2c7ab" providerId="LiveId" clId="{32BDCE47-5BA2-4BF2-8410-AA9B0C07D908}" dt="2023-04-03T01:39:45.165" v="1418"/>
          <ac:inkMkLst>
            <pc:docMk/>
            <pc:sldMk cId="796618182" sldId="483"/>
            <ac:inkMk id="203" creationId="{B3798F26-0AAC-CEF3-DEAC-B9BA85B01CF8}"/>
          </ac:inkMkLst>
        </pc:inkChg>
        <pc:inkChg chg="add del mod">
          <ac:chgData name="Tim Cook" userId="d1c7cfb340f2c7ab" providerId="LiveId" clId="{32BDCE47-5BA2-4BF2-8410-AA9B0C07D908}" dt="2023-04-03T01:39:45.165" v="1417"/>
          <ac:inkMkLst>
            <pc:docMk/>
            <pc:sldMk cId="796618182" sldId="483"/>
            <ac:inkMk id="204" creationId="{9DB63CE3-688A-A0EF-7F44-CD0893FAEBAA}"/>
          </ac:inkMkLst>
        </pc:inkChg>
        <pc:inkChg chg="add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05" creationId="{0570F6E8-FC35-4A49-DBD2-9C31355EF312}"/>
          </ac:inkMkLst>
        </pc:inkChg>
        <pc:inkChg chg="add del mod">
          <ac:chgData name="Tim Cook" userId="d1c7cfb340f2c7ab" providerId="LiveId" clId="{32BDCE47-5BA2-4BF2-8410-AA9B0C07D908}" dt="2023-04-03T01:39:45.165" v="1425"/>
          <ac:inkMkLst>
            <pc:docMk/>
            <pc:sldMk cId="796618182" sldId="483"/>
            <ac:inkMk id="206" creationId="{F9563D6C-2AB2-8004-C8FE-AB8B94285E9F}"/>
          </ac:inkMkLst>
        </pc:inkChg>
        <pc:inkChg chg="add del mod">
          <ac:chgData name="Tim Cook" userId="d1c7cfb340f2c7ab" providerId="LiveId" clId="{32BDCE47-5BA2-4BF2-8410-AA9B0C07D908}" dt="2023-04-03T01:39:45.165" v="1424"/>
          <ac:inkMkLst>
            <pc:docMk/>
            <pc:sldMk cId="796618182" sldId="483"/>
            <ac:inkMk id="207" creationId="{BAE3CD85-F918-8B7C-B8C9-466079E71385}"/>
          </ac:inkMkLst>
        </pc:inkChg>
        <pc:inkChg chg="add del mod">
          <ac:chgData name="Tim Cook" userId="d1c7cfb340f2c7ab" providerId="LiveId" clId="{32BDCE47-5BA2-4BF2-8410-AA9B0C07D908}" dt="2023-04-03T01:39:45.165" v="1416"/>
          <ac:inkMkLst>
            <pc:docMk/>
            <pc:sldMk cId="796618182" sldId="483"/>
            <ac:inkMk id="208" creationId="{E03D778D-E297-32A8-F6F4-B081CE0CA626}"/>
          </ac:inkMkLst>
        </pc:inkChg>
        <pc:inkChg chg="add del mod">
          <ac:chgData name="Tim Cook" userId="d1c7cfb340f2c7ab" providerId="LiveId" clId="{32BDCE47-5BA2-4BF2-8410-AA9B0C07D908}" dt="2023-04-03T01:39:45.165" v="1423"/>
          <ac:inkMkLst>
            <pc:docMk/>
            <pc:sldMk cId="796618182" sldId="483"/>
            <ac:inkMk id="209" creationId="{892FE681-5AEE-AEB4-A436-AFE411D27CFA}"/>
          </ac:inkMkLst>
        </pc:inkChg>
        <pc:inkChg chg="add del mod">
          <ac:chgData name="Tim Cook" userId="d1c7cfb340f2c7ab" providerId="LiveId" clId="{32BDCE47-5BA2-4BF2-8410-AA9B0C07D908}" dt="2023-04-03T01:39:45.165" v="1421"/>
          <ac:inkMkLst>
            <pc:docMk/>
            <pc:sldMk cId="796618182" sldId="483"/>
            <ac:inkMk id="210" creationId="{42E11898-5E75-8E8C-4DA2-1AC0C83D1ACE}"/>
          </ac:inkMkLst>
        </pc:inkChg>
        <pc:inkChg chg="add del mod">
          <ac:chgData name="Tim Cook" userId="d1c7cfb340f2c7ab" providerId="LiveId" clId="{32BDCE47-5BA2-4BF2-8410-AA9B0C07D908}" dt="2023-04-03T01:39:45.165" v="1420"/>
          <ac:inkMkLst>
            <pc:docMk/>
            <pc:sldMk cId="796618182" sldId="483"/>
            <ac:inkMk id="211" creationId="{C2B53804-A86A-FED1-5EFB-5BE6673A634B}"/>
          </ac:inkMkLst>
        </pc:inkChg>
        <pc:inkChg chg="add del mod">
          <ac:chgData name="Tim Cook" userId="d1c7cfb340f2c7ab" providerId="LiveId" clId="{32BDCE47-5BA2-4BF2-8410-AA9B0C07D908}" dt="2023-04-03T01:39:45.165" v="1419"/>
          <ac:inkMkLst>
            <pc:docMk/>
            <pc:sldMk cId="796618182" sldId="483"/>
            <ac:inkMk id="212" creationId="{A9E1C089-329E-77E1-D5D6-4172035B8624}"/>
          </ac:inkMkLst>
        </pc:inkChg>
        <pc:inkChg chg="add del mod">
          <ac:chgData name="Tim Cook" userId="d1c7cfb340f2c7ab" providerId="LiveId" clId="{32BDCE47-5BA2-4BF2-8410-AA9B0C07D908}" dt="2023-04-03T01:39:46.440" v="1428"/>
          <ac:inkMkLst>
            <pc:docMk/>
            <pc:sldMk cId="796618182" sldId="483"/>
            <ac:inkMk id="213" creationId="{16006C70-0DCC-E58C-3886-A38D291C6375}"/>
          </ac:inkMkLst>
        </pc:inkChg>
        <pc:inkChg chg="add del mod">
          <ac:chgData name="Tim Cook" userId="d1c7cfb340f2c7ab" providerId="LiveId" clId="{32BDCE47-5BA2-4BF2-8410-AA9B0C07D908}" dt="2023-04-03T01:39:48.498" v="1431"/>
          <ac:inkMkLst>
            <pc:docMk/>
            <pc:sldMk cId="796618182" sldId="483"/>
            <ac:inkMk id="216" creationId="{D6D10573-4206-3500-0CB7-3D0C54249894}"/>
          </ac:inkMkLst>
        </pc:inkChg>
        <pc:inkChg chg="add del mod">
          <ac:chgData name="Tim Cook" userId="d1c7cfb340f2c7ab" providerId="LiveId" clId="{32BDCE47-5BA2-4BF2-8410-AA9B0C07D908}" dt="2023-04-03T01:39:48.498" v="1432"/>
          <ac:inkMkLst>
            <pc:docMk/>
            <pc:sldMk cId="796618182" sldId="483"/>
            <ac:inkMk id="217" creationId="{44C12F64-5396-CF34-4E07-683BD0FEDE2C}"/>
          </ac:inkMkLst>
        </pc:inkChg>
        <pc:inkChg chg="add del mod">
          <ac:chgData name="Tim Cook" userId="d1c7cfb340f2c7ab" providerId="LiveId" clId="{32BDCE47-5BA2-4BF2-8410-AA9B0C07D908}" dt="2023-04-03T01:39:47.976" v="1429"/>
          <ac:inkMkLst>
            <pc:docMk/>
            <pc:sldMk cId="796618182" sldId="483"/>
            <ac:inkMk id="218" creationId="{860BDBC8-E815-94A8-C0E1-C5394334B304}"/>
          </ac:inkMkLst>
        </pc:inkChg>
        <pc:inkChg chg="add del mod">
          <ac:chgData name="Tim Cook" userId="d1c7cfb340f2c7ab" providerId="LiveId" clId="{32BDCE47-5BA2-4BF2-8410-AA9B0C07D908}" dt="2023-04-03T01:39:48.498" v="1430"/>
          <ac:inkMkLst>
            <pc:docMk/>
            <pc:sldMk cId="796618182" sldId="483"/>
            <ac:inkMk id="219" creationId="{BEBEF110-3736-562A-9EC0-D459F94C8878}"/>
          </ac:inkMkLst>
        </pc:inkChg>
        <pc:inkChg chg="add del">
          <ac:chgData name="Tim Cook" userId="d1c7cfb340f2c7ab" providerId="LiveId" clId="{32BDCE47-5BA2-4BF2-8410-AA9B0C07D908}" dt="2023-04-03T01:39:33.238" v="1409"/>
          <ac:inkMkLst>
            <pc:docMk/>
            <pc:sldMk cId="796618182" sldId="483"/>
            <ac:inkMk id="221" creationId="{9E24BB1C-ED99-69E2-AD1A-CC4A05941F18}"/>
          </ac:inkMkLst>
        </pc:inkChg>
        <pc:inkChg chg="add del">
          <ac:chgData name="Tim Cook" userId="d1c7cfb340f2c7ab" providerId="LiveId" clId="{32BDCE47-5BA2-4BF2-8410-AA9B0C07D908}" dt="2023-04-03T01:39:33.238" v="1408"/>
          <ac:inkMkLst>
            <pc:docMk/>
            <pc:sldMk cId="796618182" sldId="483"/>
            <ac:inkMk id="222" creationId="{07C028AD-BE1E-2F25-9448-1EE0E7FA112B}"/>
          </ac:inkMkLst>
        </pc:inkChg>
        <pc:inkChg chg="add del">
          <ac:chgData name="Tim Cook" userId="d1c7cfb340f2c7ab" providerId="LiveId" clId="{32BDCE47-5BA2-4BF2-8410-AA9B0C07D908}" dt="2023-04-03T01:39:37.705" v="1411"/>
          <ac:inkMkLst>
            <pc:docMk/>
            <pc:sldMk cId="796618182" sldId="483"/>
            <ac:inkMk id="223" creationId="{DC3E2B72-6AEB-A101-06CE-7E4B851E2F37}"/>
          </ac:inkMkLst>
        </pc:inkChg>
        <pc:inkChg chg="add del">
          <ac:chgData name="Tim Cook" userId="d1c7cfb340f2c7ab" providerId="LiveId" clId="{32BDCE47-5BA2-4BF2-8410-AA9B0C07D908}" dt="2023-04-03T01:39:43.136" v="1415"/>
          <ac:inkMkLst>
            <pc:docMk/>
            <pc:sldMk cId="796618182" sldId="483"/>
            <ac:inkMk id="224" creationId="{4A662191-2D1D-F87A-F0B3-8B5613F0DE0B}"/>
          </ac:inkMkLst>
        </pc:inkChg>
        <pc:inkChg chg="add del">
          <ac:chgData name="Tim Cook" userId="d1c7cfb340f2c7ab" providerId="LiveId" clId="{32BDCE47-5BA2-4BF2-8410-AA9B0C07D908}" dt="2023-04-03T01:40:06.230" v="1437"/>
          <ac:inkMkLst>
            <pc:docMk/>
            <pc:sldMk cId="796618182" sldId="483"/>
            <ac:inkMk id="225" creationId="{3DF45418-538B-E349-1587-3FE5D336F3E8}"/>
          </ac:inkMkLst>
        </pc:inkChg>
        <pc:inkChg chg="add del">
          <ac:chgData name="Tim Cook" userId="d1c7cfb340f2c7ab" providerId="LiveId" clId="{32BDCE47-5BA2-4BF2-8410-AA9B0C07D908}" dt="2023-04-03T01:40:00.218" v="1435"/>
          <ac:inkMkLst>
            <pc:docMk/>
            <pc:sldMk cId="796618182" sldId="483"/>
            <ac:inkMk id="226" creationId="{7084F1A8-5486-5AC2-37D5-54568E5A55EE}"/>
          </ac:inkMkLst>
        </pc:inkChg>
        <pc:inkChg chg="add del">
          <ac:chgData name="Tim Cook" userId="d1c7cfb340f2c7ab" providerId="LiveId" clId="{32BDCE47-5BA2-4BF2-8410-AA9B0C07D908}" dt="2023-04-03T01:41:25.935" v="1474"/>
          <ac:inkMkLst>
            <pc:docMk/>
            <pc:sldMk cId="796618182" sldId="483"/>
            <ac:inkMk id="227" creationId="{55B6CF05-B73C-38F2-42A7-716F8579E992}"/>
          </ac:inkMkLst>
        </pc:inkChg>
        <pc:inkChg chg="add del">
          <ac:chgData name="Tim Cook" userId="d1c7cfb340f2c7ab" providerId="LiveId" clId="{32BDCE47-5BA2-4BF2-8410-AA9B0C07D908}" dt="2023-04-03T01:41:23.756" v="1473"/>
          <ac:inkMkLst>
            <pc:docMk/>
            <pc:sldMk cId="796618182" sldId="483"/>
            <ac:inkMk id="228" creationId="{455CE9D7-174C-B635-BCE6-43FC45363B33}"/>
          </ac:inkMkLst>
        </pc:inkChg>
        <pc:inkChg chg="add del mod">
          <ac:chgData name="Tim Cook" userId="d1c7cfb340f2c7ab" providerId="LiveId" clId="{32BDCE47-5BA2-4BF2-8410-AA9B0C07D908}" dt="2023-04-03T01:40:23.688" v="1445"/>
          <ac:inkMkLst>
            <pc:docMk/>
            <pc:sldMk cId="796618182" sldId="483"/>
            <ac:inkMk id="229" creationId="{808C2350-A47E-67FA-A179-32BB331A193E}"/>
          </ac:inkMkLst>
        </pc:inkChg>
        <pc:inkChg chg="add del mod">
          <ac:chgData name="Tim Cook" userId="d1c7cfb340f2c7ab" providerId="LiveId" clId="{32BDCE47-5BA2-4BF2-8410-AA9B0C07D908}" dt="2023-04-03T01:40:23.688" v="1446"/>
          <ac:inkMkLst>
            <pc:docMk/>
            <pc:sldMk cId="796618182" sldId="483"/>
            <ac:inkMk id="230" creationId="{5B1D4DAA-C583-8D45-CEC6-88723F96504F}"/>
          </ac:inkMkLst>
        </pc:inkChg>
        <pc:inkChg chg="add del mod">
          <ac:chgData name="Tim Cook" userId="d1c7cfb340f2c7ab" providerId="LiveId" clId="{32BDCE47-5BA2-4BF2-8410-AA9B0C07D908}" dt="2023-04-03T01:40:23.688" v="1447"/>
          <ac:inkMkLst>
            <pc:docMk/>
            <pc:sldMk cId="796618182" sldId="483"/>
            <ac:inkMk id="231" creationId="{5ED8427D-4B6B-A0D3-33B6-51586F01C8CD}"/>
          </ac:inkMkLst>
        </pc:inkChg>
        <pc:inkChg chg="add del mod">
          <ac:chgData name="Tim Cook" userId="d1c7cfb340f2c7ab" providerId="LiveId" clId="{32BDCE47-5BA2-4BF2-8410-AA9B0C07D908}" dt="2023-04-03T01:40:23.688" v="1444"/>
          <ac:inkMkLst>
            <pc:docMk/>
            <pc:sldMk cId="796618182" sldId="483"/>
            <ac:inkMk id="232" creationId="{65FB1A1F-7E1D-DAF6-6CCC-B670D8816666}"/>
          </ac:inkMkLst>
        </pc:inkChg>
        <pc:inkChg chg="add del">
          <ac:chgData name="Tim Cook" userId="d1c7cfb340f2c7ab" providerId="LiveId" clId="{32BDCE47-5BA2-4BF2-8410-AA9B0C07D908}" dt="2023-04-03T01:40:28.472" v="1450"/>
          <ac:inkMkLst>
            <pc:docMk/>
            <pc:sldMk cId="796618182" sldId="483"/>
            <ac:inkMk id="234" creationId="{3C5576B2-D661-0EBF-352E-AF225EEBFB23}"/>
          </ac:inkMkLst>
        </pc:inkChg>
        <pc:inkChg chg="add del">
          <ac:chgData name="Tim Cook" userId="d1c7cfb340f2c7ab" providerId="LiveId" clId="{32BDCE47-5BA2-4BF2-8410-AA9B0C07D908}" dt="2023-04-03T01:40:28.472" v="1451"/>
          <ac:inkMkLst>
            <pc:docMk/>
            <pc:sldMk cId="796618182" sldId="483"/>
            <ac:inkMk id="235" creationId="{DB04D2A5-7A7A-EA19-14B4-35A65F838DF8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6" creationId="{60F75F28-E46C-18E7-6A6A-7EE4631054AE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7" creationId="{7CD11E52-4541-7A61-433B-3C469E1BC46A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8" creationId="{FC10B1B1-582D-7897-3E61-BFBB30B2B6E0}"/>
          </ac:inkMkLst>
        </pc:inkChg>
        <pc:inkChg chg="add mod">
          <ac:chgData name="Tim Cook" userId="d1c7cfb340f2c7ab" providerId="LiveId" clId="{32BDCE47-5BA2-4BF2-8410-AA9B0C07D908}" dt="2023-04-03T01:40:32.871" v="1456"/>
          <ac:inkMkLst>
            <pc:docMk/>
            <pc:sldMk cId="796618182" sldId="483"/>
            <ac:inkMk id="239" creationId="{8806BB1F-45AA-CFEE-9D79-593174145CE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1" creationId="{3BC060D1-3251-76B5-FB88-BF8DF23B47CD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2" creationId="{F58008E0-C7A0-8BD1-A7B2-7F6A655ADB70}"/>
          </ac:inkMkLst>
        </pc:inkChg>
        <pc:inkChg chg="add del mod">
          <ac:chgData name="Tim Cook" userId="d1c7cfb340f2c7ab" providerId="LiveId" clId="{32BDCE47-5BA2-4BF2-8410-AA9B0C07D908}" dt="2023-04-03T01:40:38.396" v="1462"/>
          <ac:inkMkLst>
            <pc:docMk/>
            <pc:sldMk cId="796618182" sldId="483"/>
            <ac:inkMk id="243" creationId="{13152408-95D6-2CDE-7728-84B07BBBF708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4" creationId="{DF647B81-54B7-AE8E-4DE8-90727C805DA3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6" creationId="{34381DE0-4581-FC24-F090-88B92770E34F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7" creationId="{2F6A207A-263B-3D8A-4162-836FB58A4411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8" creationId="{35B4BCC1-0FF9-C0DF-603F-C41CC0E0CA20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49" creationId="{F5E3BBA3-225E-5C20-6DFA-8C5B2C951A9D}"/>
          </ac:inkMkLst>
        </pc:inkChg>
        <pc:inkChg chg="add del mod">
          <ac:chgData name="Tim Cook" userId="d1c7cfb340f2c7ab" providerId="LiveId" clId="{32BDCE47-5BA2-4BF2-8410-AA9B0C07D908}" dt="2023-04-03T01:40:46.440" v="1470"/>
          <ac:inkMkLst>
            <pc:docMk/>
            <pc:sldMk cId="796618182" sldId="483"/>
            <ac:inkMk id="251" creationId="{237FDF7F-8F63-3D4B-2134-A9B28F017419}"/>
          </ac:inkMkLst>
        </pc:inkChg>
        <pc:inkChg chg="add mod">
          <ac:chgData name="Tim Cook" userId="d1c7cfb340f2c7ab" providerId="LiveId" clId="{32BDCE47-5BA2-4BF2-8410-AA9B0C07D908}" dt="2023-04-03T01:40:48.929" v="1472"/>
          <ac:inkMkLst>
            <pc:docMk/>
            <pc:sldMk cId="796618182" sldId="483"/>
            <ac:inkMk id="253" creationId="{487C7B95-85E0-CBBE-C847-15F56AF20741}"/>
          </ac:inkMkLst>
        </pc:inkChg>
      </pc:sldChg>
      <pc:sldChg chg="addSp delSp modSp mod">
        <pc:chgData name="Tim Cook" userId="d1c7cfb340f2c7ab" providerId="LiveId" clId="{32BDCE47-5BA2-4BF2-8410-AA9B0C07D908}" dt="2023-04-03T01:26:27.519" v="928" actId="1076"/>
        <pc:sldMkLst>
          <pc:docMk/>
          <pc:sldMk cId="2077976016" sldId="484"/>
        </pc:sldMkLst>
        <pc:grpChg chg="del mod">
          <ac:chgData name="Tim Cook" userId="d1c7cfb340f2c7ab" providerId="LiveId" clId="{32BDCE47-5BA2-4BF2-8410-AA9B0C07D908}" dt="2023-04-03T01:26:01.522" v="88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32BDCE47-5BA2-4BF2-8410-AA9B0C07D908}" dt="2023-04-03T01:20:57.767" v="632"/>
          <ac:grpSpMkLst>
            <pc:docMk/>
            <pc:sldMk cId="2077976016" sldId="484"/>
            <ac:grpSpMk id="16" creationId="{C80B0CFA-CE39-B877-6FA6-1143E52F1FBF}"/>
          </ac:grpSpMkLst>
        </pc:grpChg>
        <pc:grpChg chg="del mod">
          <ac:chgData name="Tim Cook" userId="d1c7cfb340f2c7ab" providerId="LiveId" clId="{32BDCE47-5BA2-4BF2-8410-AA9B0C07D908}" dt="2023-04-03T01:26:01.522" v="891"/>
          <ac:grpSpMkLst>
            <pc:docMk/>
            <pc:sldMk cId="2077976016" sldId="484"/>
            <ac:grpSpMk id="20" creationId="{7AD1DAC0-58C6-3D25-78B7-C6034B8488FA}"/>
          </ac:grpSpMkLst>
        </pc:grpChg>
        <pc:grpChg chg="del mod">
          <ac:chgData name="Tim Cook" userId="d1c7cfb340f2c7ab" providerId="LiveId" clId="{32BDCE47-5BA2-4BF2-8410-AA9B0C07D908}" dt="2023-04-03T01:25:00.903" v="863"/>
          <ac:grpSpMkLst>
            <pc:docMk/>
            <pc:sldMk cId="2077976016" sldId="484"/>
            <ac:grpSpMk id="39" creationId="{598EABD4-3568-6BEC-7771-98CF0F878691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44" creationId="{31612DCD-74A5-4BB3-8758-F2D254A9046F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3" creationId="{198EEFE6-FF36-BD56-16A0-3177603F7513}"/>
          </ac:grpSpMkLst>
        </pc:grpChg>
        <pc:grpChg chg="del mod">
          <ac:chgData name="Tim Cook" userId="d1c7cfb340f2c7ab" providerId="LiveId" clId="{32BDCE47-5BA2-4BF2-8410-AA9B0C07D908}" dt="2023-04-03T01:21:23.699" v="676"/>
          <ac:grpSpMkLst>
            <pc:docMk/>
            <pc:sldMk cId="2077976016" sldId="484"/>
            <ac:grpSpMk id="75" creationId="{F1F08E7A-CAC2-8608-BE97-1A7853E282BD}"/>
          </ac:grpSpMkLst>
        </pc:grpChg>
        <pc:grpChg chg="del mod">
          <ac:chgData name="Tim Cook" userId="d1c7cfb340f2c7ab" providerId="LiveId" clId="{32BDCE47-5BA2-4BF2-8410-AA9B0C07D908}" dt="2023-04-03T01:21:25.121" v="678"/>
          <ac:grpSpMkLst>
            <pc:docMk/>
            <pc:sldMk cId="2077976016" sldId="484"/>
            <ac:grpSpMk id="86" creationId="{059CAA5F-E68C-9C12-F4B2-1C80F45BD933}"/>
          </ac:grpSpMkLst>
        </pc:grpChg>
        <pc:grpChg chg="del mod">
          <ac:chgData name="Tim Cook" userId="d1c7cfb340f2c7ab" providerId="LiveId" clId="{32BDCE47-5BA2-4BF2-8410-AA9B0C07D908}" dt="2023-04-03T01:21:45.873" v="709"/>
          <ac:grpSpMkLst>
            <pc:docMk/>
            <pc:sldMk cId="2077976016" sldId="484"/>
            <ac:grpSpMk id="90" creationId="{18E53385-C014-DB34-4C53-C917D546D8A8}"/>
          </ac:grpSpMkLst>
        </pc:grpChg>
        <pc:grpChg chg="del mod">
          <ac:chgData name="Tim Cook" userId="d1c7cfb340f2c7ab" providerId="LiveId" clId="{32BDCE47-5BA2-4BF2-8410-AA9B0C07D908}" dt="2023-04-03T01:21:40.264" v="703"/>
          <ac:grpSpMkLst>
            <pc:docMk/>
            <pc:sldMk cId="2077976016" sldId="484"/>
            <ac:grpSpMk id="127" creationId="{2F7EDF36-449D-E4D7-0197-F37C25B60585}"/>
          </ac:grpSpMkLst>
        </pc:grpChg>
        <pc:grpChg chg="mod">
          <ac:chgData name="Tim Cook" userId="d1c7cfb340f2c7ab" providerId="LiveId" clId="{32BDCE47-5BA2-4BF2-8410-AA9B0C07D908}" dt="2023-04-03T01:21:33.374" v="696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32BDCE47-5BA2-4BF2-8410-AA9B0C07D908}" dt="2023-04-03T01:22:20.817" v="712"/>
          <ac:grpSpMkLst>
            <pc:docMk/>
            <pc:sldMk cId="2077976016" sldId="484"/>
            <ac:grpSpMk id="132" creationId="{CB3B63D0-D8C1-692B-1ADE-3E45C2B612D7}"/>
          </ac:grpSpMkLst>
        </pc:grpChg>
        <pc:grpChg chg="mod">
          <ac:chgData name="Tim Cook" userId="d1c7cfb340f2c7ab" providerId="LiveId" clId="{32BDCE47-5BA2-4BF2-8410-AA9B0C07D908}" dt="2023-04-03T01:24:33.815" v="823"/>
          <ac:grpSpMkLst>
            <pc:docMk/>
            <pc:sldMk cId="2077976016" sldId="484"/>
            <ac:grpSpMk id="134" creationId="{91DE922D-501D-B514-D355-27D4BC651F99}"/>
          </ac:grpSpMkLst>
        </pc:grpChg>
        <pc:grpChg chg="mod">
          <ac:chgData name="Tim Cook" userId="d1c7cfb340f2c7ab" providerId="LiveId" clId="{32BDCE47-5BA2-4BF2-8410-AA9B0C07D908}" dt="2023-04-03T01:24:43.984" v="841"/>
          <ac:grpSpMkLst>
            <pc:docMk/>
            <pc:sldMk cId="2077976016" sldId="484"/>
            <ac:grpSpMk id="137" creationId="{360C0408-CB3D-7F15-7A08-4299EDF7E459}"/>
          </ac:grpSpMkLst>
        </pc:grpChg>
        <pc:grpChg chg="del mod">
          <ac:chgData name="Tim Cook" userId="d1c7cfb340f2c7ab" providerId="LiveId" clId="{32BDCE47-5BA2-4BF2-8410-AA9B0C07D908}" dt="2023-04-03T01:24:12.406" v="813"/>
          <ac:grpSpMkLst>
            <pc:docMk/>
            <pc:sldMk cId="2077976016" sldId="484"/>
            <ac:grpSpMk id="150" creationId="{69741A0F-E207-8641-2DD6-ACDE8B59D818}"/>
          </ac:grpSpMkLst>
        </pc:grpChg>
        <pc:grpChg chg="del mod">
          <ac:chgData name="Tim Cook" userId="d1c7cfb340f2c7ab" providerId="LiveId" clId="{32BDCE47-5BA2-4BF2-8410-AA9B0C07D908}" dt="2023-04-03T01:24:12.406" v="810"/>
          <ac:grpSpMkLst>
            <pc:docMk/>
            <pc:sldMk cId="2077976016" sldId="484"/>
            <ac:grpSpMk id="157" creationId="{D7B527CD-0FEC-CF1F-87FF-39497072AE46}"/>
          </ac:grpSpMkLst>
        </pc:grpChg>
        <pc:grpChg chg="del mod">
          <ac:chgData name="Tim Cook" userId="d1c7cfb340f2c7ab" providerId="LiveId" clId="{32BDCE47-5BA2-4BF2-8410-AA9B0C07D908}" dt="2023-04-03T01:23:59.618" v="757"/>
          <ac:grpSpMkLst>
            <pc:docMk/>
            <pc:sldMk cId="2077976016" sldId="484"/>
            <ac:grpSpMk id="163" creationId="{8CF90DCD-7F88-F892-2DC9-B26F84BFD9BA}"/>
          </ac:grpSpMkLst>
        </pc:grpChg>
        <pc:grpChg chg="del mod">
          <ac:chgData name="Tim Cook" userId="d1c7cfb340f2c7ab" providerId="LiveId" clId="{32BDCE47-5BA2-4BF2-8410-AA9B0C07D908}" dt="2023-04-03T01:24:06.237" v="778"/>
          <ac:grpSpMkLst>
            <pc:docMk/>
            <pc:sldMk cId="2077976016" sldId="484"/>
            <ac:grpSpMk id="164" creationId="{3B37CD1B-4C9F-5ACA-7AD1-43240CB434AB}"/>
          </ac:grpSpMkLst>
        </pc:grpChg>
        <pc:grpChg chg="del mod">
          <ac:chgData name="Tim Cook" userId="d1c7cfb340f2c7ab" providerId="LiveId" clId="{32BDCE47-5BA2-4BF2-8410-AA9B0C07D908}" dt="2023-04-03T01:24:12.406" v="811"/>
          <ac:grpSpMkLst>
            <pc:docMk/>
            <pc:sldMk cId="2077976016" sldId="484"/>
            <ac:grpSpMk id="182" creationId="{9261A063-0348-3747-D678-8969C6F800D0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0" creationId="{70DF6CDC-72ED-28DE-A5F1-48693151E4C1}"/>
          </ac:grpSpMkLst>
        </pc:grpChg>
        <pc:grpChg chg="del mod">
          <ac:chgData name="Tim Cook" userId="d1c7cfb340f2c7ab" providerId="LiveId" clId="{32BDCE47-5BA2-4BF2-8410-AA9B0C07D908}" dt="2023-04-03T01:24:04.503" v="767"/>
          <ac:grpSpMkLst>
            <pc:docMk/>
            <pc:sldMk cId="2077976016" sldId="484"/>
            <ac:grpSpMk id="191" creationId="{4D8BA204-E3FA-8482-A5D6-CD9A96E44C91}"/>
          </ac:grpSpMkLst>
        </pc:grpChg>
        <pc:grpChg chg="del mod">
          <ac:chgData name="Tim Cook" userId="d1c7cfb340f2c7ab" providerId="LiveId" clId="{32BDCE47-5BA2-4BF2-8410-AA9B0C07D908}" dt="2023-04-03T01:24:06.237" v="780"/>
          <ac:grpSpMkLst>
            <pc:docMk/>
            <pc:sldMk cId="2077976016" sldId="484"/>
            <ac:grpSpMk id="193" creationId="{8EC4F80B-C96A-38E2-F33F-28C479CF5D69}"/>
          </ac:grpSpMkLst>
        </pc:grpChg>
        <pc:grpChg chg="del 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198" creationId="{4510B53B-CAC6-233C-3359-EAB5D523CE0F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0" creationId="{63C83937-0A6F-DB10-6F77-8EA00E649CD5}"/>
          </ac:grpSpMkLst>
        </pc:grpChg>
        <pc:grpChg chg="mod">
          <ac:chgData name="Tim Cook" userId="d1c7cfb340f2c7ab" providerId="LiveId" clId="{32BDCE47-5BA2-4BF2-8410-AA9B0C07D908}" dt="2023-04-03T01:24:50.201" v="853"/>
          <ac:grpSpMkLst>
            <pc:docMk/>
            <pc:sldMk cId="2077976016" sldId="484"/>
            <ac:grpSpMk id="211" creationId="{F3557333-EB07-7832-D4FF-992E892981D2}"/>
          </ac:grpSpMkLst>
        </pc:grpChg>
        <pc:grpChg chg="mod">
          <ac:chgData name="Tim Cook" userId="d1c7cfb340f2c7ab" providerId="LiveId" clId="{32BDCE47-5BA2-4BF2-8410-AA9B0C07D908}" dt="2023-04-03T01:24:54.998" v="860"/>
          <ac:grpSpMkLst>
            <pc:docMk/>
            <pc:sldMk cId="2077976016" sldId="484"/>
            <ac:grpSpMk id="217" creationId="{7443712E-7577-A2D6-2A7C-35347D29D8DB}"/>
          </ac:grpSpMkLst>
        </pc:grpChg>
        <pc:grpChg chg="del mod">
          <ac:chgData name="Tim Cook" userId="d1c7cfb340f2c7ab" providerId="LiveId" clId="{32BDCE47-5BA2-4BF2-8410-AA9B0C07D908}" dt="2023-04-03T01:25:05.306" v="870"/>
          <ac:grpSpMkLst>
            <pc:docMk/>
            <pc:sldMk cId="2077976016" sldId="484"/>
            <ac:grpSpMk id="221" creationId="{1A54F5EC-7816-544A-E789-D2001B889135}"/>
          </ac:grpSpMkLst>
        </pc:grpChg>
        <pc:grpChg chg="del mod">
          <ac:chgData name="Tim Cook" userId="d1c7cfb340f2c7ab" providerId="LiveId" clId="{32BDCE47-5BA2-4BF2-8410-AA9B0C07D908}" dt="2023-04-03T01:25:12.261" v="879"/>
          <ac:grpSpMkLst>
            <pc:docMk/>
            <pc:sldMk cId="2077976016" sldId="484"/>
            <ac:grpSpMk id="225" creationId="{8D68F53C-976F-1C2E-715C-62BA15DF0E9C}"/>
          </ac:grpSpMkLst>
        </pc:grpChg>
        <pc:grpChg chg="del mod">
          <ac:chgData name="Tim Cook" userId="d1c7cfb340f2c7ab" providerId="LiveId" clId="{32BDCE47-5BA2-4BF2-8410-AA9B0C07D908}" dt="2023-04-03T01:26:01.522" v="887"/>
          <ac:grpSpMkLst>
            <pc:docMk/>
            <pc:sldMk cId="2077976016" sldId="484"/>
            <ac:grpSpMk id="228" creationId="{07CE8473-47DF-15C7-BFA5-B2F8CF81CDE7}"/>
          </ac:grpSpMkLst>
        </pc:grpChg>
        <pc:grpChg chg="del mod">
          <ac:chgData name="Tim Cook" userId="d1c7cfb340f2c7ab" providerId="LiveId" clId="{32BDCE47-5BA2-4BF2-8410-AA9B0C07D908}" dt="2023-04-03T01:26:10.005" v="904"/>
          <ac:grpSpMkLst>
            <pc:docMk/>
            <pc:sldMk cId="2077976016" sldId="484"/>
            <ac:grpSpMk id="237" creationId="{024FF942-4F6A-9460-454A-580B45146287}"/>
          </ac:grpSpMkLst>
        </pc:grpChg>
        <pc:grpChg chg="mod">
          <ac:chgData name="Tim Cook" userId="d1c7cfb340f2c7ab" providerId="LiveId" clId="{32BDCE47-5BA2-4BF2-8410-AA9B0C07D908}" dt="2023-04-03T01:26:20.444" v="923"/>
          <ac:grpSpMkLst>
            <pc:docMk/>
            <pc:sldMk cId="2077976016" sldId="484"/>
            <ac:grpSpMk id="239" creationId="{7E3EA745-0177-8D08-F88E-A28CFEAD61D0}"/>
          </ac:grpSpMkLst>
        </pc:grpChg>
        <pc:grpChg chg="mod">
          <ac:chgData name="Tim Cook" userId="d1c7cfb340f2c7ab" providerId="LiveId" clId="{32BDCE47-5BA2-4BF2-8410-AA9B0C07D908}" dt="2023-04-03T01:26:18.135" v="921"/>
          <ac:grpSpMkLst>
            <pc:docMk/>
            <pc:sldMk cId="2077976016" sldId="484"/>
            <ac:grpSpMk id="243" creationId="{7314563E-1F06-F3E0-65F7-BB738C931A8F}"/>
          </ac:grpSpMkLst>
        </pc:grpChg>
        <pc:grpChg chg="mod">
          <ac:chgData name="Tim Cook" userId="d1c7cfb340f2c7ab" providerId="LiveId" clId="{32BDCE47-5BA2-4BF2-8410-AA9B0C07D908}" dt="2023-04-03T01:26:16.874" v="920"/>
          <ac:grpSpMkLst>
            <pc:docMk/>
            <pc:sldMk cId="2077976016" sldId="484"/>
            <ac:grpSpMk id="249" creationId="{91361C95-34D9-C680-D20B-460E3482BCAA}"/>
          </ac:grpSpMkLst>
        </pc:grpChg>
        <pc:grpChg chg="mod">
          <ac:chgData name="Tim Cook" userId="d1c7cfb340f2c7ab" providerId="LiveId" clId="{32BDCE47-5BA2-4BF2-8410-AA9B0C07D908}" dt="2023-04-03T01:26:23.011" v="927"/>
          <ac:grpSpMkLst>
            <pc:docMk/>
            <pc:sldMk cId="2077976016" sldId="484"/>
            <ac:grpSpMk id="254" creationId="{1D683C42-4D67-2EFB-9EB1-7174273AD1AB}"/>
          </ac:grpSpMkLst>
        </pc:grpChg>
        <pc:inkChg chg="add del mod">
          <ac:chgData name="Tim Cook" userId="d1c7cfb340f2c7ab" providerId="LiveId" clId="{32BDCE47-5BA2-4BF2-8410-AA9B0C07D908}" dt="2023-04-03T01:26:01.522" v="888"/>
          <ac:inkMkLst>
            <pc:docMk/>
            <pc:sldMk cId="2077976016" sldId="484"/>
            <ac:inkMk id="3" creationId="{F20498A6-694E-B0B2-A766-AB8BA798C003}"/>
          </ac:inkMkLst>
        </pc:inkChg>
        <pc:inkChg chg="add del mod">
          <ac:chgData name="Tim Cook" userId="d1c7cfb340f2c7ab" providerId="LiveId" clId="{32BDCE47-5BA2-4BF2-8410-AA9B0C07D908}" dt="2023-04-03T01:26:01.513" v="882"/>
          <ac:inkMkLst>
            <pc:docMk/>
            <pc:sldMk cId="2077976016" sldId="484"/>
            <ac:inkMk id="4" creationId="{9FA27F01-8412-898B-22D4-D47784342AD6}"/>
          </ac:inkMkLst>
        </pc:inkChg>
        <pc:inkChg chg="add del mod">
          <ac:chgData name="Tim Cook" userId="d1c7cfb340f2c7ab" providerId="LiveId" clId="{32BDCE47-5BA2-4BF2-8410-AA9B0C07D908}" dt="2023-04-03T01:26:01.521" v="885"/>
          <ac:inkMkLst>
            <pc:docMk/>
            <pc:sldMk cId="2077976016" sldId="484"/>
            <ac:inkMk id="5" creationId="{FAA838F1-52C8-7B04-C248-159F1E57639B}"/>
          </ac:inkMkLst>
        </pc:inkChg>
        <pc:inkChg chg="add del mod">
          <ac:chgData name="Tim Cook" userId="d1c7cfb340f2c7ab" providerId="LiveId" clId="{32BDCE47-5BA2-4BF2-8410-AA9B0C07D908}" dt="2023-04-03T01:26:01.522" v="889"/>
          <ac:inkMkLst>
            <pc:docMk/>
            <pc:sldMk cId="2077976016" sldId="484"/>
            <ac:inkMk id="6" creationId="{6D311E0F-EC05-163B-53F2-D7EA7CA38D3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7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0:52.305" v="620"/>
          <ac:inkMkLst>
            <pc:docMk/>
            <pc:sldMk cId="2077976016" sldId="484"/>
            <ac:inkMk id="7" creationId="{4507E3A6-4F82-4DA3-B010-3ABF29794685}"/>
          </ac:inkMkLst>
        </pc:inkChg>
        <pc:inkChg chg="add del">
          <ac:chgData name="Tim Cook" userId="d1c7cfb340f2c7ab" providerId="LiveId" clId="{32BDCE47-5BA2-4BF2-8410-AA9B0C07D908}" dt="2023-04-03T01:20:52.305" v="619"/>
          <ac:inkMkLst>
            <pc:docMk/>
            <pc:sldMk cId="2077976016" sldId="484"/>
            <ac:inkMk id="8" creationId="{58135F37-2213-0AE1-B175-8ACF5047F49A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8" creationId="{A148F607-F9C5-77B9-7661-AF48724BAB9D}"/>
          </ac:inkMkLst>
        </pc:inkChg>
        <pc:inkChg chg="add del">
          <ac:chgData name="Tim Cook" userId="d1c7cfb340f2c7ab" providerId="LiveId" clId="{32BDCE47-5BA2-4BF2-8410-AA9B0C07D908}" dt="2023-04-03T01:20:52.305" v="621"/>
          <ac:inkMkLst>
            <pc:docMk/>
            <pc:sldMk cId="2077976016" sldId="484"/>
            <ac:inkMk id="9" creationId="{5A03FF73-7A20-9686-3ABB-83BEBCDA12D3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9" creationId="{61375307-064A-03B9-210B-B0A11997A72F}"/>
          </ac:inkMkLst>
        </pc:inkChg>
        <pc:inkChg chg="add mod">
          <ac:chgData name="Tim Cook" userId="d1c7cfb340f2c7ab" providerId="LiveId" clId="{32BDCE47-5BA2-4BF2-8410-AA9B0C07D908}" dt="2023-04-03T01:25:12.261" v="879"/>
          <ac:inkMkLst>
            <pc:docMk/>
            <pc:sldMk cId="2077976016" sldId="484"/>
            <ac:inkMk id="11" creationId="{974311E9-45CB-6791-B03B-0EB059170321}"/>
          </ac:inkMkLst>
        </pc:inkChg>
        <pc:inkChg chg="add del">
          <ac:chgData name="Tim Cook" userId="d1c7cfb340f2c7ab" providerId="LiveId" clId="{32BDCE47-5BA2-4BF2-8410-AA9B0C07D908}" dt="2023-04-03T01:20:54.465" v="626"/>
          <ac:inkMkLst>
            <pc:docMk/>
            <pc:sldMk cId="2077976016" sldId="484"/>
            <ac:inkMk id="11" creationId="{9FFB9DD8-11FB-8A20-610C-7CD3188DD38D}"/>
          </ac:inkMkLst>
        </pc:inkChg>
        <pc:inkChg chg="add del">
          <ac:chgData name="Tim Cook" userId="d1c7cfb340f2c7ab" providerId="LiveId" clId="{32BDCE47-5BA2-4BF2-8410-AA9B0C07D908}" dt="2023-04-03T01:20:54.465" v="625"/>
          <ac:inkMkLst>
            <pc:docMk/>
            <pc:sldMk cId="2077976016" sldId="484"/>
            <ac:inkMk id="12" creationId="{A7BC9247-A2FA-46C0-72D2-5C8F2FA9A850}"/>
          </ac:inkMkLst>
        </pc:inkChg>
        <pc:inkChg chg="add del mod">
          <ac:chgData name="Tim Cook" userId="d1c7cfb340f2c7ab" providerId="LiveId" clId="{32BDCE47-5BA2-4BF2-8410-AA9B0C07D908}" dt="2023-04-03T01:20:57.767" v="631"/>
          <ac:inkMkLst>
            <pc:docMk/>
            <pc:sldMk cId="2077976016" sldId="484"/>
            <ac:inkMk id="13" creationId="{628F4935-075B-DD49-2273-DE19B8A8E19F}"/>
          </ac:inkMkLst>
        </pc:inkChg>
        <pc:inkChg chg="add del mod">
          <ac:chgData name="Tim Cook" userId="d1c7cfb340f2c7ab" providerId="LiveId" clId="{32BDCE47-5BA2-4BF2-8410-AA9B0C07D908}" dt="2023-04-03T01:20:57.767" v="632"/>
          <ac:inkMkLst>
            <pc:docMk/>
            <pc:sldMk cId="2077976016" sldId="484"/>
            <ac:inkMk id="14" creationId="{4AAC251D-898B-CEF0-6A34-EC6439AF2CC8}"/>
          </ac:inkMkLst>
        </pc:inkChg>
        <pc:inkChg chg="add del mod">
          <ac:chgData name="Tim Cook" userId="d1c7cfb340f2c7ab" providerId="LiveId" clId="{32BDCE47-5BA2-4BF2-8410-AA9B0C07D908}" dt="2023-04-03T01:20:57.767" v="633"/>
          <ac:inkMkLst>
            <pc:docMk/>
            <pc:sldMk cId="2077976016" sldId="484"/>
            <ac:inkMk id="15" creationId="{38C95A3B-DFA3-AE6D-A95D-5FB15C6A92E3}"/>
          </ac:inkMkLst>
        </pc:inkChg>
        <pc:inkChg chg="add del mod">
          <ac:chgData name="Tim Cook" userId="d1c7cfb340f2c7ab" providerId="LiveId" clId="{32BDCE47-5BA2-4BF2-8410-AA9B0C07D908}" dt="2023-04-03T01:26:01.521" v="884"/>
          <ac:inkMkLst>
            <pc:docMk/>
            <pc:sldMk cId="2077976016" sldId="484"/>
            <ac:inkMk id="17" creationId="{6F70EC0D-4F6F-AD9B-D857-9FC8421350EC}"/>
          </ac:inkMkLst>
        </pc:inkChg>
        <pc:inkChg chg="add del mod">
          <ac:chgData name="Tim Cook" userId="d1c7cfb340f2c7ab" providerId="LiveId" clId="{32BDCE47-5BA2-4BF2-8410-AA9B0C07D908}" dt="2023-04-03T01:26:01.522" v="893"/>
          <ac:inkMkLst>
            <pc:docMk/>
            <pc:sldMk cId="2077976016" sldId="484"/>
            <ac:inkMk id="18" creationId="{77F712F8-9311-56F0-9375-8F9EC221AC39}"/>
          </ac:inkMkLst>
        </pc:inkChg>
        <pc:inkChg chg="add del mod">
          <ac:chgData name="Tim Cook" userId="d1c7cfb340f2c7ab" providerId="LiveId" clId="{32BDCE47-5BA2-4BF2-8410-AA9B0C07D908}" dt="2023-04-03T01:26:01.522" v="891"/>
          <ac:inkMkLst>
            <pc:docMk/>
            <pc:sldMk cId="2077976016" sldId="484"/>
            <ac:inkMk id="19" creationId="{7242E5C0-3AD2-5053-463E-BB9A6CB8FBB0}"/>
          </ac:inkMkLst>
        </pc:inkChg>
        <pc:inkChg chg="add del mod">
          <ac:chgData name="Tim Cook" userId="d1c7cfb340f2c7ab" providerId="LiveId" clId="{32BDCE47-5BA2-4BF2-8410-AA9B0C07D908}" dt="2023-04-03T01:26:01.522" v="892"/>
          <ac:inkMkLst>
            <pc:docMk/>
            <pc:sldMk cId="2077976016" sldId="484"/>
            <ac:inkMk id="21" creationId="{1BF6A853-07EF-3441-8B7D-B6C882107B93}"/>
          </ac:inkMkLst>
        </pc:inkChg>
        <pc:inkChg chg="add del">
          <ac:chgData name="Tim Cook" userId="d1c7cfb340f2c7ab" providerId="LiveId" clId="{32BDCE47-5BA2-4BF2-8410-AA9B0C07D908}" dt="2023-04-03T01:21:05.415" v="644"/>
          <ac:inkMkLst>
            <pc:docMk/>
            <pc:sldMk cId="2077976016" sldId="484"/>
            <ac:inkMk id="22" creationId="{0E029AED-1DB4-A51F-BBEC-C6D1E0398D0C}"/>
          </ac:inkMkLst>
        </pc:inkChg>
        <pc:inkChg chg="add del">
          <ac:chgData name="Tim Cook" userId="d1c7cfb340f2c7ab" providerId="LiveId" clId="{32BDCE47-5BA2-4BF2-8410-AA9B0C07D908}" dt="2023-04-03T01:21:05.415" v="642"/>
          <ac:inkMkLst>
            <pc:docMk/>
            <pc:sldMk cId="2077976016" sldId="484"/>
            <ac:inkMk id="23" creationId="{EA5280EF-255E-207A-5DCD-976AC9C2217F}"/>
          </ac:inkMkLst>
        </pc:inkChg>
        <pc:inkChg chg="add del">
          <ac:chgData name="Tim Cook" userId="d1c7cfb340f2c7ab" providerId="LiveId" clId="{32BDCE47-5BA2-4BF2-8410-AA9B0C07D908}" dt="2023-04-03T01:21:05.415" v="643"/>
          <ac:inkMkLst>
            <pc:docMk/>
            <pc:sldMk cId="2077976016" sldId="484"/>
            <ac:inkMk id="24" creationId="{2112BC06-DB1C-7A41-F590-B6C550952965}"/>
          </ac:inkMkLst>
        </pc:inkChg>
        <pc:inkChg chg="add del mod">
          <ac:chgData name="Tim Cook" userId="d1c7cfb340f2c7ab" providerId="LiveId" clId="{32BDCE47-5BA2-4BF2-8410-AA9B0C07D908}" dt="2023-04-03T01:25:00.887" v="861"/>
          <ac:inkMkLst>
            <pc:docMk/>
            <pc:sldMk cId="2077976016" sldId="484"/>
            <ac:inkMk id="25" creationId="{F08043F8-0AD9-03A2-7CD4-0FAE928AEF56}"/>
          </ac:inkMkLst>
        </pc:inkChg>
        <pc:inkChg chg="add del mod">
          <ac:chgData name="Tim Cook" userId="d1c7cfb340f2c7ab" providerId="LiveId" clId="{32BDCE47-5BA2-4BF2-8410-AA9B0C07D908}" dt="2023-04-03T01:25:00.903" v="863"/>
          <ac:inkMkLst>
            <pc:docMk/>
            <pc:sldMk cId="2077976016" sldId="484"/>
            <ac:inkMk id="27" creationId="{7910D0BA-EB96-8CAD-D335-9F19082011C2}"/>
          </ac:inkMkLst>
        </pc:inkChg>
        <pc:inkChg chg="add del mod">
          <ac:chgData name="Tim Cook" userId="d1c7cfb340f2c7ab" providerId="LiveId" clId="{32BDCE47-5BA2-4BF2-8410-AA9B0C07D908}" dt="2023-04-03T01:25:00.903" v="862"/>
          <ac:inkMkLst>
            <pc:docMk/>
            <pc:sldMk cId="2077976016" sldId="484"/>
            <ac:inkMk id="29" creationId="{49E8F4E6-BBC5-CE93-2C02-2C575EF1BE16}"/>
          </ac:inkMkLst>
        </pc:inkChg>
        <pc:inkChg chg="add del mod">
          <ac:chgData name="Tim Cook" userId="d1c7cfb340f2c7ab" providerId="LiveId" clId="{32BDCE47-5BA2-4BF2-8410-AA9B0C07D908}" dt="2023-04-03T01:25:01.826" v="864"/>
          <ac:inkMkLst>
            <pc:docMk/>
            <pc:sldMk cId="2077976016" sldId="484"/>
            <ac:inkMk id="37" creationId="{EB34D486-CC9C-44AF-7F32-3A211B2E8485}"/>
          </ac:inkMkLst>
        </pc:inkChg>
        <pc:inkChg chg="add del mod">
          <ac:chgData name="Tim Cook" userId="d1c7cfb340f2c7ab" providerId="LiveId" clId="{32BDCE47-5BA2-4BF2-8410-AA9B0C07D908}" dt="2023-04-03T01:21:42.707" v="707"/>
          <ac:inkMkLst>
            <pc:docMk/>
            <pc:sldMk cId="2077976016" sldId="484"/>
            <ac:inkMk id="40" creationId="{4D2A3BF0-DBBA-5D42-D846-4B3A33C64BCD}"/>
          </ac:inkMkLst>
        </pc:inkChg>
        <pc:inkChg chg="add del mod">
          <ac:chgData name="Tim Cook" userId="d1c7cfb340f2c7ab" providerId="LiveId" clId="{32BDCE47-5BA2-4BF2-8410-AA9B0C07D908}" dt="2023-04-03T01:21:42.707" v="706"/>
          <ac:inkMkLst>
            <pc:docMk/>
            <pc:sldMk cId="2077976016" sldId="484"/>
            <ac:inkMk id="41" creationId="{77D8FC0F-A88B-44A8-E3BD-8DBFD02B2501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49" creationId="{982AA8F8-7044-8C12-BCD3-157B25C0CFD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0" creationId="{B5D190AA-E399-2D35-6B7A-469DC057EF77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59" creationId="{F323927F-E46D-6B6F-BFB9-765DF09EBEF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0" creationId="{4DF421C0-E072-2E1A-6C78-3CDD05678118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1" creationId="{B4811C05-6C49-408D-9A21-4D8C58FE532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2" creationId="{9A490679-6F23-ECB9-EF3D-359EA571469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3" creationId="{D0886AD2-EF62-78E7-9D93-9B9E1DF2E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64" creationId="{CB04CE59-45B9-C5F8-5002-67014650F9F5}"/>
          </ac:inkMkLst>
        </pc:inkChg>
        <pc:inkChg chg="add del">
          <ac:chgData name="Tim Cook" userId="d1c7cfb340f2c7ab" providerId="LiveId" clId="{32BDCE47-5BA2-4BF2-8410-AA9B0C07D908}" dt="2023-04-03T01:21:19.615" v="669"/>
          <ac:inkMkLst>
            <pc:docMk/>
            <pc:sldMk cId="2077976016" sldId="484"/>
            <ac:inkMk id="76" creationId="{CD81B2A0-B907-FD7D-B8E1-020D9A315A91}"/>
          </ac:inkMkLst>
        </pc:inkChg>
        <pc:inkChg chg="add del">
          <ac:chgData name="Tim Cook" userId="d1c7cfb340f2c7ab" providerId="LiveId" clId="{32BDCE47-5BA2-4BF2-8410-AA9B0C07D908}" dt="2023-04-03T01:21:19.615" v="668"/>
          <ac:inkMkLst>
            <pc:docMk/>
            <pc:sldMk cId="2077976016" sldId="484"/>
            <ac:inkMk id="77" creationId="{FFD6AEF5-39FA-3C72-F8AE-EC9A7D450AE0}"/>
          </ac:inkMkLst>
        </pc:inkChg>
        <pc:inkChg chg="add del">
          <ac:chgData name="Tim Cook" userId="d1c7cfb340f2c7ab" providerId="LiveId" clId="{32BDCE47-5BA2-4BF2-8410-AA9B0C07D908}" dt="2023-04-03T01:21:19.615" v="667"/>
          <ac:inkMkLst>
            <pc:docMk/>
            <pc:sldMk cId="2077976016" sldId="484"/>
            <ac:inkMk id="79" creationId="{17C0B788-3BBC-D18C-10DA-B40B092FEF9B}"/>
          </ac:inkMkLst>
        </pc:inkChg>
        <pc:inkChg chg="add del">
          <ac:chgData name="Tim Cook" userId="d1c7cfb340f2c7ab" providerId="LiveId" clId="{32BDCE47-5BA2-4BF2-8410-AA9B0C07D908}" dt="2023-04-03T01:21:19.615" v="670"/>
          <ac:inkMkLst>
            <pc:docMk/>
            <pc:sldMk cId="2077976016" sldId="484"/>
            <ac:inkMk id="80" creationId="{3B7B233E-CF78-F62D-25F6-6D01F28334DF}"/>
          </ac:inkMkLst>
        </pc:inkChg>
        <pc:inkChg chg="add del">
          <ac:chgData name="Tim Cook" userId="d1c7cfb340f2c7ab" providerId="LiveId" clId="{32BDCE47-5BA2-4BF2-8410-AA9B0C07D908}" dt="2023-04-03T01:21:19.615" v="671"/>
          <ac:inkMkLst>
            <pc:docMk/>
            <pc:sldMk cId="2077976016" sldId="484"/>
            <ac:inkMk id="81" creationId="{80770722-0A77-7EA7-266C-AD291D304298}"/>
          </ac:inkMkLst>
        </pc:inkChg>
        <pc:inkChg chg="add del mod">
          <ac:chgData name="Tim Cook" userId="d1c7cfb340f2c7ab" providerId="LiveId" clId="{32BDCE47-5BA2-4BF2-8410-AA9B0C07D908}" dt="2023-04-03T01:24:33.815" v="822"/>
          <ac:inkMkLst>
            <pc:docMk/>
            <pc:sldMk cId="2077976016" sldId="484"/>
            <ac:inkMk id="82" creationId="{0F368EFD-4348-45F1-ED36-E7E8C405A638}"/>
          </ac:inkMkLst>
        </pc:inkChg>
        <pc:inkChg chg="add del mod">
          <ac:chgData name="Tim Cook" userId="d1c7cfb340f2c7ab" providerId="LiveId" clId="{32BDCE47-5BA2-4BF2-8410-AA9B0C07D908}" dt="2023-04-03T01:24:33.815" v="821"/>
          <ac:inkMkLst>
            <pc:docMk/>
            <pc:sldMk cId="2077976016" sldId="484"/>
            <ac:inkMk id="83" creationId="{4CA9A5FC-2A86-17CB-64E8-DEE81CEC15AD}"/>
          </ac:inkMkLst>
        </pc:inkChg>
        <pc:inkChg chg="add del mod">
          <ac:chgData name="Tim Cook" userId="d1c7cfb340f2c7ab" providerId="LiveId" clId="{32BDCE47-5BA2-4BF2-8410-AA9B0C07D908}" dt="2023-04-03T01:24:33.815" v="823"/>
          <ac:inkMkLst>
            <pc:docMk/>
            <pc:sldMk cId="2077976016" sldId="484"/>
            <ac:inkMk id="84" creationId="{5349299C-55A5-6CF5-8B13-464C428FA7D1}"/>
          </ac:inkMkLst>
        </pc:inkChg>
        <pc:inkChg chg="add del mod">
          <ac:chgData name="Tim Cook" userId="d1c7cfb340f2c7ab" providerId="LiveId" clId="{32BDCE47-5BA2-4BF2-8410-AA9B0C07D908}" dt="2023-04-03T01:24:33.815" v="820"/>
          <ac:inkMkLst>
            <pc:docMk/>
            <pc:sldMk cId="2077976016" sldId="484"/>
            <ac:inkMk id="85" creationId="{74FE73ED-EA0C-C5E4-4C62-DC3D6A173E67}"/>
          </ac:inkMkLst>
        </pc:inkChg>
        <pc:inkChg chg="add del mod">
          <ac:chgData name="Tim Cook" userId="d1c7cfb340f2c7ab" providerId="LiveId" clId="{32BDCE47-5BA2-4BF2-8410-AA9B0C07D908}" dt="2023-04-03T01:24:33.815" v="819"/>
          <ac:inkMkLst>
            <pc:docMk/>
            <pc:sldMk cId="2077976016" sldId="484"/>
            <ac:inkMk id="87" creationId="{ECB09EE7-095C-8DD9-E456-17BB32614EC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1" creationId="{9388F0CA-E042-C8E7-3C91-E98994BDE13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92" creationId="{4F46ECC5-196D-45A7-CCD0-32F8376FC273}"/>
          </ac:inkMkLst>
        </pc:inkChg>
        <pc:inkChg chg="add del mod">
          <ac:chgData name="Tim Cook" userId="d1c7cfb340f2c7ab" providerId="LiveId" clId="{32BDCE47-5BA2-4BF2-8410-AA9B0C07D908}" dt="2023-04-03T01:24:39.280" v="827"/>
          <ac:inkMkLst>
            <pc:docMk/>
            <pc:sldMk cId="2077976016" sldId="484"/>
            <ac:inkMk id="93" creationId="{5472D852-A945-62B5-3DFA-D16CB6552B2A}"/>
          </ac:inkMkLst>
        </pc:inkChg>
        <pc:inkChg chg="add del mod">
          <ac:chgData name="Tim Cook" userId="d1c7cfb340f2c7ab" providerId="LiveId" clId="{32BDCE47-5BA2-4BF2-8410-AA9B0C07D908}" dt="2023-04-03T01:24:39.280" v="826"/>
          <ac:inkMkLst>
            <pc:docMk/>
            <pc:sldMk cId="2077976016" sldId="484"/>
            <ac:inkMk id="94" creationId="{60E573D9-A5CD-7D7E-F72D-F3E07E106487}"/>
          </ac:inkMkLst>
        </pc:inkChg>
        <pc:inkChg chg="add del mod">
          <ac:chgData name="Tim Cook" userId="d1c7cfb340f2c7ab" providerId="LiveId" clId="{32BDCE47-5BA2-4BF2-8410-AA9B0C07D908}" dt="2023-04-03T01:24:39.280" v="828"/>
          <ac:inkMkLst>
            <pc:docMk/>
            <pc:sldMk cId="2077976016" sldId="484"/>
            <ac:inkMk id="96" creationId="{FDE27751-A8BF-5B3D-FC77-496B1AD18ECC}"/>
          </ac:inkMkLst>
        </pc:inkChg>
        <pc:inkChg chg="add del mod">
          <ac:chgData name="Tim Cook" userId="d1c7cfb340f2c7ab" providerId="LiveId" clId="{32BDCE47-5BA2-4BF2-8410-AA9B0C07D908}" dt="2023-04-03T01:24:42.518" v="835"/>
          <ac:inkMkLst>
            <pc:docMk/>
            <pc:sldMk cId="2077976016" sldId="484"/>
            <ac:inkMk id="97" creationId="{865377EC-F116-B686-5E0B-2D6E47B75944}"/>
          </ac:inkMkLst>
        </pc:inkChg>
        <pc:inkChg chg="add del mod">
          <ac:chgData name="Tim Cook" userId="d1c7cfb340f2c7ab" providerId="LiveId" clId="{32BDCE47-5BA2-4BF2-8410-AA9B0C07D908}" dt="2023-04-03T01:24:42.518" v="832"/>
          <ac:inkMkLst>
            <pc:docMk/>
            <pc:sldMk cId="2077976016" sldId="484"/>
            <ac:inkMk id="100" creationId="{20766EB6-B184-179C-FDC2-9A321EA5071B}"/>
          </ac:inkMkLst>
        </pc:inkChg>
        <pc:inkChg chg="add del mod">
          <ac:chgData name="Tim Cook" userId="d1c7cfb340f2c7ab" providerId="LiveId" clId="{32BDCE47-5BA2-4BF2-8410-AA9B0C07D908}" dt="2023-04-03T01:24:42.518" v="834"/>
          <ac:inkMkLst>
            <pc:docMk/>
            <pc:sldMk cId="2077976016" sldId="484"/>
            <ac:inkMk id="101" creationId="{60E9FA3C-451C-99CB-AAF1-500EF759DECB}"/>
          </ac:inkMkLst>
        </pc:inkChg>
        <pc:inkChg chg="add del mod">
          <ac:chgData name="Tim Cook" userId="d1c7cfb340f2c7ab" providerId="LiveId" clId="{32BDCE47-5BA2-4BF2-8410-AA9B0C07D908}" dt="2023-04-03T01:24:42.518" v="833"/>
          <ac:inkMkLst>
            <pc:docMk/>
            <pc:sldMk cId="2077976016" sldId="484"/>
            <ac:inkMk id="104" creationId="{4595ECA0-CDAB-8658-C233-17BDD25FD218}"/>
          </ac:inkMkLst>
        </pc:inkChg>
        <pc:inkChg chg="add del mod">
          <ac:chgData name="Tim Cook" userId="d1c7cfb340f2c7ab" providerId="LiveId" clId="{32BDCE47-5BA2-4BF2-8410-AA9B0C07D908}" dt="2023-04-03T01:21:36.798" v="699"/>
          <ac:inkMkLst>
            <pc:docMk/>
            <pc:sldMk cId="2077976016" sldId="484"/>
            <ac:inkMk id="117" creationId="{76A72B1C-806E-4944-AB2B-E01F95255D00}"/>
          </ac:inkMkLst>
        </pc:inkChg>
        <pc:inkChg chg="add del mod">
          <ac:chgData name="Tim Cook" userId="d1c7cfb340f2c7ab" providerId="LiveId" clId="{32BDCE47-5BA2-4BF2-8410-AA9B0C07D908}" dt="2023-04-03T01:24:43.984" v="840"/>
          <ac:inkMkLst>
            <pc:docMk/>
            <pc:sldMk cId="2077976016" sldId="484"/>
            <ac:inkMk id="120" creationId="{C2B2943E-A7B6-B14F-8055-1174CAA9266E}"/>
          </ac:inkMkLst>
        </pc:inkChg>
        <pc:inkChg chg="add del mod">
          <ac:chgData name="Tim Cook" userId="d1c7cfb340f2c7ab" providerId="LiveId" clId="{32BDCE47-5BA2-4BF2-8410-AA9B0C07D908}" dt="2023-04-03T01:24:43.984" v="837"/>
          <ac:inkMkLst>
            <pc:docMk/>
            <pc:sldMk cId="2077976016" sldId="484"/>
            <ac:inkMk id="121" creationId="{54EF6C52-0AB3-FC81-DA7D-DAC1E4497602}"/>
          </ac:inkMkLst>
        </pc:inkChg>
        <pc:inkChg chg="add del mod">
          <ac:chgData name="Tim Cook" userId="d1c7cfb340f2c7ab" providerId="LiveId" clId="{32BDCE47-5BA2-4BF2-8410-AA9B0C07D908}" dt="2023-04-03T01:24:43.984" v="841"/>
          <ac:inkMkLst>
            <pc:docMk/>
            <pc:sldMk cId="2077976016" sldId="484"/>
            <ac:inkMk id="122" creationId="{0603CD3B-5FA9-B81C-A059-3AA0A115BF37}"/>
          </ac:inkMkLst>
        </pc:inkChg>
        <pc:inkChg chg="add del mod">
          <ac:chgData name="Tim Cook" userId="d1c7cfb340f2c7ab" providerId="LiveId" clId="{32BDCE47-5BA2-4BF2-8410-AA9B0C07D908}" dt="2023-04-03T01:24:43.984" v="838"/>
          <ac:inkMkLst>
            <pc:docMk/>
            <pc:sldMk cId="2077976016" sldId="484"/>
            <ac:inkMk id="123" creationId="{8D9226AB-0D3D-1F73-1ABF-F631920420FC}"/>
          </ac:inkMkLst>
        </pc:inkChg>
        <pc:inkChg chg="add del mod">
          <ac:chgData name="Tim Cook" userId="d1c7cfb340f2c7ab" providerId="LiveId" clId="{32BDCE47-5BA2-4BF2-8410-AA9B0C07D908}" dt="2023-04-03T01:21:35.102" v="698"/>
          <ac:inkMkLst>
            <pc:docMk/>
            <pc:sldMk cId="2077976016" sldId="484"/>
            <ac:inkMk id="124" creationId="{5B575B5C-1D4D-6C2B-B29C-F8CAFE49F6FF}"/>
          </ac:inkMkLst>
        </pc:inkChg>
        <pc:inkChg chg="add del mod">
          <ac:chgData name="Tim Cook" userId="d1c7cfb340f2c7ab" providerId="LiveId" clId="{32BDCE47-5BA2-4BF2-8410-AA9B0C07D908}" dt="2023-04-03T01:21:35.102" v="697"/>
          <ac:inkMkLst>
            <pc:docMk/>
            <pc:sldMk cId="2077976016" sldId="484"/>
            <ac:inkMk id="125" creationId="{A4895E18-3C1A-1228-292C-759C1986C310}"/>
          </ac:inkMkLst>
        </pc:inkChg>
        <pc:inkChg chg="add del mod">
          <ac:chgData name="Tim Cook" userId="d1c7cfb340f2c7ab" providerId="LiveId" clId="{32BDCE47-5BA2-4BF2-8410-AA9B0C07D908}" dt="2023-04-03T01:24:43.984" v="839"/>
          <ac:inkMkLst>
            <pc:docMk/>
            <pc:sldMk cId="2077976016" sldId="484"/>
            <ac:inkMk id="126" creationId="{97A3F692-10F4-BE3C-25F2-F9FF75008E1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29" creationId="{BD515DD5-D5B3-423B-6FE1-996CB12B5D47}"/>
          </ac:inkMkLst>
        </pc:inkChg>
        <pc:inkChg chg="add del mod">
          <ac:chgData name="Tim Cook" userId="d1c7cfb340f2c7ab" providerId="LiveId" clId="{32BDCE47-5BA2-4BF2-8410-AA9B0C07D908}" dt="2023-04-03T01:21:40.948" v="705"/>
          <ac:inkMkLst>
            <pc:docMk/>
            <pc:sldMk cId="2077976016" sldId="484"/>
            <ac:inkMk id="130" creationId="{6B78ABA0-701D-AF47-3191-BE9C7EA0C80D}"/>
          </ac:inkMkLst>
        </pc:inkChg>
        <pc:inkChg chg="add del mod">
          <ac:chgData name="Tim Cook" userId="d1c7cfb340f2c7ab" providerId="LiveId" clId="{32BDCE47-5BA2-4BF2-8410-AA9B0C07D908}" dt="2023-04-03T01:21:40.557" v="704"/>
          <ac:inkMkLst>
            <pc:docMk/>
            <pc:sldMk cId="2077976016" sldId="484"/>
            <ac:inkMk id="131" creationId="{FDE34D57-A922-7E66-5ECA-D1B0F42CFA9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3" creationId="{55723621-3B15-A969-8C9D-62A074345C9A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5" creationId="{E566A5DE-504B-A1D0-1FE0-4ACC103A450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36" creationId="{19EF81BB-FE24-1142-3FFA-E6C5E9036B7C}"/>
          </ac:inkMkLst>
        </pc:inkChg>
        <pc:inkChg chg="add del mod">
          <ac:chgData name="Tim Cook" userId="d1c7cfb340f2c7ab" providerId="LiveId" clId="{32BDCE47-5BA2-4BF2-8410-AA9B0C07D908}" dt="2023-04-03T01:24:12.406" v="813"/>
          <ac:inkMkLst>
            <pc:docMk/>
            <pc:sldMk cId="2077976016" sldId="484"/>
            <ac:inkMk id="138" creationId="{89506C1E-C635-83D0-7BB2-7A509B3E384E}"/>
          </ac:inkMkLst>
        </pc:inkChg>
        <pc:inkChg chg="add del mod">
          <ac:chgData name="Tim Cook" userId="d1c7cfb340f2c7ab" providerId="LiveId" clId="{32BDCE47-5BA2-4BF2-8410-AA9B0C07D908}" dt="2023-04-03T01:24:12.406" v="800"/>
          <ac:inkMkLst>
            <pc:docMk/>
            <pc:sldMk cId="2077976016" sldId="484"/>
            <ac:inkMk id="139" creationId="{35EB7FEF-CCAF-7F10-A868-9E083730D7D9}"/>
          </ac:inkMkLst>
        </pc:inkChg>
        <pc:inkChg chg="add del mod">
          <ac:chgData name="Tim Cook" userId="d1c7cfb340f2c7ab" providerId="LiveId" clId="{32BDCE47-5BA2-4BF2-8410-AA9B0C07D908}" dt="2023-04-03T01:24:12.406" v="803"/>
          <ac:inkMkLst>
            <pc:docMk/>
            <pc:sldMk cId="2077976016" sldId="484"/>
            <ac:inkMk id="140" creationId="{25E58449-A1CE-65C7-6227-64E8A22F5FAD}"/>
          </ac:inkMkLst>
        </pc:inkChg>
        <pc:inkChg chg="add del mod">
          <ac:chgData name="Tim Cook" userId="d1c7cfb340f2c7ab" providerId="LiveId" clId="{32BDCE47-5BA2-4BF2-8410-AA9B0C07D908}" dt="2023-04-03T01:24:12.406" v="796"/>
          <ac:inkMkLst>
            <pc:docMk/>
            <pc:sldMk cId="2077976016" sldId="484"/>
            <ac:inkMk id="141" creationId="{D05C25AF-1A77-96E8-DCF2-58018204100B}"/>
          </ac:inkMkLst>
        </pc:inkChg>
        <pc:inkChg chg="add del mod">
          <ac:chgData name="Tim Cook" userId="d1c7cfb340f2c7ab" providerId="LiveId" clId="{32BDCE47-5BA2-4BF2-8410-AA9B0C07D908}" dt="2023-04-03T01:24:12.406" v="815"/>
          <ac:inkMkLst>
            <pc:docMk/>
            <pc:sldMk cId="2077976016" sldId="484"/>
            <ac:inkMk id="142" creationId="{51F8E547-3763-DA9C-F338-ED9D5FB54DF0}"/>
          </ac:inkMkLst>
        </pc:inkChg>
        <pc:inkChg chg="add del mod">
          <ac:chgData name="Tim Cook" userId="d1c7cfb340f2c7ab" providerId="LiveId" clId="{32BDCE47-5BA2-4BF2-8410-AA9B0C07D908}" dt="2023-04-03T01:24:12.406" v="807"/>
          <ac:inkMkLst>
            <pc:docMk/>
            <pc:sldMk cId="2077976016" sldId="484"/>
            <ac:inkMk id="143" creationId="{90A72862-840E-4B2A-F8DA-A796DB19D8A2}"/>
          </ac:inkMkLst>
        </pc:inkChg>
        <pc:inkChg chg="add del mod">
          <ac:chgData name="Tim Cook" userId="d1c7cfb340f2c7ab" providerId="LiveId" clId="{32BDCE47-5BA2-4BF2-8410-AA9B0C07D908}" dt="2023-04-03T01:24:12.406" v="798"/>
          <ac:inkMkLst>
            <pc:docMk/>
            <pc:sldMk cId="2077976016" sldId="484"/>
            <ac:inkMk id="144" creationId="{E446C330-83A8-25A3-9990-9298B0836AC9}"/>
          </ac:inkMkLst>
        </pc:inkChg>
        <pc:inkChg chg="add del mod">
          <ac:chgData name="Tim Cook" userId="d1c7cfb340f2c7ab" providerId="LiveId" clId="{32BDCE47-5BA2-4BF2-8410-AA9B0C07D908}" dt="2023-04-03T01:24:12.406" v="790"/>
          <ac:inkMkLst>
            <pc:docMk/>
            <pc:sldMk cId="2077976016" sldId="484"/>
            <ac:inkMk id="145" creationId="{26B4B0DC-C874-D89C-B23A-F972525BA46B}"/>
          </ac:inkMkLst>
        </pc:inkChg>
        <pc:inkChg chg="add del mod">
          <ac:chgData name="Tim Cook" userId="d1c7cfb340f2c7ab" providerId="LiveId" clId="{32BDCE47-5BA2-4BF2-8410-AA9B0C07D908}" dt="2023-04-03T01:24:12.406" v="785"/>
          <ac:inkMkLst>
            <pc:docMk/>
            <pc:sldMk cId="2077976016" sldId="484"/>
            <ac:inkMk id="146" creationId="{99EECD78-A30F-C38F-4EB1-D54586B79A1F}"/>
          </ac:inkMkLst>
        </pc:inkChg>
        <pc:inkChg chg="add del mod">
          <ac:chgData name="Tim Cook" userId="d1c7cfb340f2c7ab" providerId="LiveId" clId="{32BDCE47-5BA2-4BF2-8410-AA9B0C07D908}" dt="2023-04-03T01:24:12.406" v="804"/>
          <ac:inkMkLst>
            <pc:docMk/>
            <pc:sldMk cId="2077976016" sldId="484"/>
            <ac:inkMk id="147" creationId="{A18DFA3B-8F5E-AA18-40E0-A3ADC572E296}"/>
          </ac:inkMkLst>
        </pc:inkChg>
        <pc:inkChg chg="add del mod">
          <ac:chgData name="Tim Cook" userId="d1c7cfb340f2c7ab" providerId="LiveId" clId="{32BDCE47-5BA2-4BF2-8410-AA9B0C07D908}" dt="2023-04-03T01:24:12.406" v="793"/>
          <ac:inkMkLst>
            <pc:docMk/>
            <pc:sldMk cId="2077976016" sldId="484"/>
            <ac:inkMk id="148" creationId="{98EAB863-D745-85C3-A07F-3B569F0C82E5}"/>
          </ac:inkMkLst>
        </pc:inkChg>
        <pc:inkChg chg="add del mod">
          <ac:chgData name="Tim Cook" userId="d1c7cfb340f2c7ab" providerId="LiveId" clId="{32BDCE47-5BA2-4BF2-8410-AA9B0C07D908}" dt="2023-04-03T01:24:12.406" v="812"/>
          <ac:inkMkLst>
            <pc:docMk/>
            <pc:sldMk cId="2077976016" sldId="484"/>
            <ac:inkMk id="149" creationId="{04EAB155-41ED-548F-C9AA-A3C037956817}"/>
          </ac:inkMkLst>
        </pc:inkChg>
        <pc:inkChg chg="add del">
          <ac:chgData name="Tim Cook" userId="d1c7cfb340f2c7ab" providerId="LiveId" clId="{32BDCE47-5BA2-4BF2-8410-AA9B0C07D908}" dt="2023-04-03T01:24:12.406" v="808"/>
          <ac:inkMkLst>
            <pc:docMk/>
            <pc:sldMk cId="2077976016" sldId="484"/>
            <ac:inkMk id="151" creationId="{0613C426-6ADF-F656-85E3-51E1AC602FF6}"/>
          </ac:inkMkLst>
        </pc:inkChg>
        <pc:inkChg chg="add del mod">
          <ac:chgData name="Tim Cook" userId="d1c7cfb340f2c7ab" providerId="LiveId" clId="{32BDCE47-5BA2-4BF2-8410-AA9B0C07D908}" dt="2023-04-03T01:24:12.406" v="810"/>
          <ac:inkMkLst>
            <pc:docMk/>
            <pc:sldMk cId="2077976016" sldId="484"/>
            <ac:inkMk id="152" creationId="{57124EFE-216C-924A-A4C8-B49F0B855EAB}"/>
          </ac:inkMkLst>
        </pc:inkChg>
        <pc:inkChg chg="add del mod">
          <ac:chgData name="Tim Cook" userId="d1c7cfb340f2c7ab" providerId="LiveId" clId="{32BDCE47-5BA2-4BF2-8410-AA9B0C07D908}" dt="2023-04-03T01:24:12.406" v="806"/>
          <ac:inkMkLst>
            <pc:docMk/>
            <pc:sldMk cId="2077976016" sldId="484"/>
            <ac:inkMk id="153" creationId="{219ADAAC-46DF-7002-661E-258E7E5B72CD}"/>
          </ac:inkMkLst>
        </pc:inkChg>
        <pc:inkChg chg="add del mod">
          <ac:chgData name="Tim Cook" userId="d1c7cfb340f2c7ab" providerId="LiveId" clId="{32BDCE47-5BA2-4BF2-8410-AA9B0C07D908}" dt="2023-04-03T01:24:12.406" v="816"/>
          <ac:inkMkLst>
            <pc:docMk/>
            <pc:sldMk cId="2077976016" sldId="484"/>
            <ac:inkMk id="154" creationId="{A179914D-D5A1-6EF5-7E8B-096D2B58426F}"/>
          </ac:inkMkLst>
        </pc:inkChg>
        <pc:inkChg chg="add del mod">
          <ac:chgData name="Tim Cook" userId="d1c7cfb340f2c7ab" providerId="LiveId" clId="{32BDCE47-5BA2-4BF2-8410-AA9B0C07D908}" dt="2023-04-03T01:24:12.406" v="784"/>
          <ac:inkMkLst>
            <pc:docMk/>
            <pc:sldMk cId="2077976016" sldId="484"/>
            <ac:inkMk id="155" creationId="{F4883AD8-716F-6B87-DD75-A4496F31CDF7}"/>
          </ac:inkMkLst>
        </pc:inkChg>
        <pc:inkChg chg="add del mod">
          <ac:chgData name="Tim Cook" userId="d1c7cfb340f2c7ab" providerId="LiveId" clId="{32BDCE47-5BA2-4BF2-8410-AA9B0C07D908}" dt="2023-04-03T01:24:12.406" v="797"/>
          <ac:inkMkLst>
            <pc:docMk/>
            <pc:sldMk cId="2077976016" sldId="484"/>
            <ac:inkMk id="156" creationId="{6E56B269-A0A8-F4BF-9F70-CCD035F7D5B8}"/>
          </ac:inkMkLst>
        </pc:inkChg>
        <pc:inkChg chg="add del mod">
          <ac:chgData name="Tim Cook" userId="d1c7cfb340f2c7ab" providerId="LiveId" clId="{32BDCE47-5BA2-4BF2-8410-AA9B0C07D908}" dt="2023-04-03T01:24:12.406" v="791"/>
          <ac:inkMkLst>
            <pc:docMk/>
            <pc:sldMk cId="2077976016" sldId="484"/>
            <ac:inkMk id="158" creationId="{A2DEC3BB-B3A6-CD47-0B04-7D8B9EE556DC}"/>
          </ac:inkMkLst>
        </pc:inkChg>
        <pc:inkChg chg="add del mod">
          <ac:chgData name="Tim Cook" userId="d1c7cfb340f2c7ab" providerId="LiveId" clId="{32BDCE47-5BA2-4BF2-8410-AA9B0C07D908}" dt="2023-04-03T01:24:06.237" v="778"/>
          <ac:inkMkLst>
            <pc:docMk/>
            <pc:sldMk cId="2077976016" sldId="484"/>
            <ac:inkMk id="159" creationId="{B0966751-BCDB-085C-81DD-602DF4783C54}"/>
          </ac:inkMkLst>
        </pc:inkChg>
        <pc:inkChg chg="add del mod">
          <ac:chgData name="Tim Cook" userId="d1c7cfb340f2c7ab" providerId="LiveId" clId="{32BDCE47-5BA2-4BF2-8410-AA9B0C07D908}" dt="2023-04-03T01:24:06.237" v="775"/>
          <ac:inkMkLst>
            <pc:docMk/>
            <pc:sldMk cId="2077976016" sldId="484"/>
            <ac:inkMk id="160" creationId="{E7744B7E-93A2-099F-14EC-F117ABF38488}"/>
          </ac:inkMkLst>
        </pc:inkChg>
        <pc:inkChg chg="add del mod">
          <ac:chgData name="Tim Cook" userId="d1c7cfb340f2c7ab" providerId="LiveId" clId="{32BDCE47-5BA2-4BF2-8410-AA9B0C07D908}" dt="2023-04-03T01:24:12.406" v="799"/>
          <ac:inkMkLst>
            <pc:docMk/>
            <pc:sldMk cId="2077976016" sldId="484"/>
            <ac:inkMk id="161" creationId="{A37D7A39-DAC5-D3F4-71DD-D12292E9BEFB}"/>
          </ac:inkMkLst>
        </pc:inkChg>
        <pc:inkChg chg="add del mod">
          <ac:chgData name="Tim Cook" userId="d1c7cfb340f2c7ab" providerId="LiveId" clId="{32BDCE47-5BA2-4BF2-8410-AA9B0C07D908}" dt="2023-04-03T01:24:12.406" v="795"/>
          <ac:inkMkLst>
            <pc:docMk/>
            <pc:sldMk cId="2077976016" sldId="484"/>
            <ac:inkMk id="162" creationId="{068BA123-353B-8B89-EA05-9244F9CC6804}"/>
          </ac:inkMkLst>
        </pc:inkChg>
        <pc:inkChg chg="add del mod">
          <ac:chgData name="Tim Cook" userId="d1c7cfb340f2c7ab" providerId="LiveId" clId="{32BDCE47-5BA2-4BF2-8410-AA9B0C07D908}" dt="2023-04-03T01:24:12.406" v="788"/>
          <ac:inkMkLst>
            <pc:docMk/>
            <pc:sldMk cId="2077976016" sldId="484"/>
            <ac:inkMk id="165" creationId="{8D5BBAF5-03DA-6BEC-D3EA-4FD92D41FD04}"/>
          </ac:inkMkLst>
        </pc:inkChg>
        <pc:inkChg chg="add del mod">
          <ac:chgData name="Tim Cook" userId="d1c7cfb340f2c7ab" providerId="LiveId" clId="{32BDCE47-5BA2-4BF2-8410-AA9B0C07D908}" dt="2023-04-03T01:24:12.406" v="811"/>
          <ac:inkMkLst>
            <pc:docMk/>
            <pc:sldMk cId="2077976016" sldId="484"/>
            <ac:inkMk id="166" creationId="{80DD856F-8362-D44B-0285-473FE23EE5AA}"/>
          </ac:inkMkLst>
        </pc:inkChg>
        <pc:inkChg chg="add del mod">
          <ac:chgData name="Tim Cook" userId="d1c7cfb340f2c7ab" providerId="LiveId" clId="{32BDCE47-5BA2-4BF2-8410-AA9B0C07D908}" dt="2023-04-03T01:24:06.222" v="769"/>
          <ac:inkMkLst>
            <pc:docMk/>
            <pc:sldMk cId="2077976016" sldId="484"/>
            <ac:inkMk id="167" creationId="{41D9D54C-BF36-A0A1-16B7-E1A599D4F800}"/>
          </ac:inkMkLst>
        </pc:inkChg>
        <pc:inkChg chg="add del mod">
          <ac:chgData name="Tim Cook" userId="d1c7cfb340f2c7ab" providerId="LiveId" clId="{32BDCE47-5BA2-4BF2-8410-AA9B0C07D908}" dt="2023-04-03T01:24:06.237" v="782"/>
          <ac:inkMkLst>
            <pc:docMk/>
            <pc:sldMk cId="2077976016" sldId="484"/>
            <ac:inkMk id="168" creationId="{BC63CFB5-FE4C-7855-F57D-759098C57A78}"/>
          </ac:inkMkLst>
        </pc:inkChg>
        <pc:inkChg chg="add del mod">
          <ac:chgData name="Tim Cook" userId="d1c7cfb340f2c7ab" providerId="LiveId" clId="{32BDCE47-5BA2-4BF2-8410-AA9B0C07D908}" dt="2023-04-03T01:24:12.406" v="801"/>
          <ac:inkMkLst>
            <pc:docMk/>
            <pc:sldMk cId="2077976016" sldId="484"/>
            <ac:inkMk id="169" creationId="{AA14A50C-87AF-6A6E-6C0F-956F6BCD6AB0}"/>
          </ac:inkMkLst>
        </pc:inkChg>
        <pc:inkChg chg="add del mod">
          <ac:chgData name="Tim Cook" userId="d1c7cfb340f2c7ab" providerId="LiveId" clId="{32BDCE47-5BA2-4BF2-8410-AA9B0C07D908}" dt="2023-04-03T01:24:12.406" v="787"/>
          <ac:inkMkLst>
            <pc:docMk/>
            <pc:sldMk cId="2077976016" sldId="484"/>
            <ac:inkMk id="170" creationId="{231F6849-8BA0-1441-536E-6CD48055C8DA}"/>
          </ac:inkMkLst>
        </pc:inkChg>
        <pc:inkChg chg="add del mod">
          <ac:chgData name="Tim Cook" userId="d1c7cfb340f2c7ab" providerId="LiveId" clId="{32BDCE47-5BA2-4BF2-8410-AA9B0C07D908}" dt="2023-04-03T01:24:12.406" v="789"/>
          <ac:inkMkLst>
            <pc:docMk/>
            <pc:sldMk cId="2077976016" sldId="484"/>
            <ac:inkMk id="171" creationId="{6879C2C0-1926-9814-ED50-D2C2742FA8AC}"/>
          </ac:inkMkLst>
        </pc:inkChg>
        <pc:inkChg chg="add del mod">
          <ac:chgData name="Tim Cook" userId="d1c7cfb340f2c7ab" providerId="LiveId" clId="{32BDCE47-5BA2-4BF2-8410-AA9B0C07D908}" dt="2023-04-03T01:24:06.237" v="783"/>
          <ac:inkMkLst>
            <pc:docMk/>
            <pc:sldMk cId="2077976016" sldId="484"/>
            <ac:inkMk id="172" creationId="{9ADCC2A6-BB54-ADB7-62EE-65B576FD88AD}"/>
          </ac:inkMkLst>
        </pc:inkChg>
        <pc:inkChg chg="add del mod">
          <ac:chgData name="Tim Cook" userId="d1c7cfb340f2c7ab" providerId="LiveId" clId="{32BDCE47-5BA2-4BF2-8410-AA9B0C07D908}" dt="2023-04-03T01:24:06.237" v="774"/>
          <ac:inkMkLst>
            <pc:docMk/>
            <pc:sldMk cId="2077976016" sldId="484"/>
            <ac:inkMk id="173" creationId="{E14CC26F-5763-3A1A-8C8A-CEA7EFB23CCF}"/>
          </ac:inkMkLst>
        </pc:inkChg>
        <pc:inkChg chg="add del mod">
          <ac:chgData name="Tim Cook" userId="d1c7cfb340f2c7ab" providerId="LiveId" clId="{32BDCE47-5BA2-4BF2-8410-AA9B0C07D908}" dt="2023-04-03T01:24:06.237" v="779"/>
          <ac:inkMkLst>
            <pc:docMk/>
            <pc:sldMk cId="2077976016" sldId="484"/>
            <ac:inkMk id="174" creationId="{EF2B656A-C01C-046E-F0DC-F586A57764ED}"/>
          </ac:inkMkLst>
        </pc:inkChg>
        <pc:inkChg chg="add del mod">
          <ac:chgData name="Tim Cook" userId="d1c7cfb340f2c7ab" providerId="LiveId" clId="{32BDCE47-5BA2-4BF2-8410-AA9B0C07D908}" dt="2023-04-03T01:24:12.406" v="794"/>
          <ac:inkMkLst>
            <pc:docMk/>
            <pc:sldMk cId="2077976016" sldId="484"/>
            <ac:inkMk id="175" creationId="{53E5BDA2-2186-D7F1-DF65-6F3DC08A3124}"/>
          </ac:inkMkLst>
        </pc:inkChg>
        <pc:inkChg chg="add del mod">
          <ac:chgData name="Tim Cook" userId="d1c7cfb340f2c7ab" providerId="LiveId" clId="{32BDCE47-5BA2-4BF2-8410-AA9B0C07D908}" dt="2023-04-03T01:24:12.406" v="814"/>
          <ac:inkMkLst>
            <pc:docMk/>
            <pc:sldMk cId="2077976016" sldId="484"/>
            <ac:inkMk id="176" creationId="{BC4314B0-8D2C-9528-87C1-646BB9BAE9C5}"/>
          </ac:inkMkLst>
        </pc:inkChg>
        <pc:inkChg chg="add del mod">
          <ac:chgData name="Tim Cook" userId="d1c7cfb340f2c7ab" providerId="LiveId" clId="{32BDCE47-5BA2-4BF2-8410-AA9B0C07D908}" dt="2023-04-03T01:24:12.406" v="792"/>
          <ac:inkMkLst>
            <pc:docMk/>
            <pc:sldMk cId="2077976016" sldId="484"/>
            <ac:inkMk id="177" creationId="{60F7CF4B-AD3D-AD17-BFF8-B987D967943F}"/>
          </ac:inkMkLst>
        </pc:inkChg>
        <pc:inkChg chg="add del mod">
          <ac:chgData name="Tim Cook" userId="d1c7cfb340f2c7ab" providerId="LiveId" clId="{32BDCE47-5BA2-4BF2-8410-AA9B0C07D908}" dt="2023-04-03T01:24:12.406" v="786"/>
          <ac:inkMkLst>
            <pc:docMk/>
            <pc:sldMk cId="2077976016" sldId="484"/>
            <ac:inkMk id="178" creationId="{1DC2E5DF-CC10-8826-CB47-16F135709449}"/>
          </ac:inkMkLst>
        </pc:inkChg>
        <pc:inkChg chg="add del mod">
          <ac:chgData name="Tim Cook" userId="d1c7cfb340f2c7ab" providerId="LiveId" clId="{32BDCE47-5BA2-4BF2-8410-AA9B0C07D908}" dt="2023-04-03T01:24:12.406" v="802"/>
          <ac:inkMkLst>
            <pc:docMk/>
            <pc:sldMk cId="2077976016" sldId="484"/>
            <ac:inkMk id="179" creationId="{B7E143F5-419A-459A-F6FE-F66AC807684C}"/>
          </ac:inkMkLst>
        </pc:inkChg>
        <pc:inkChg chg="add del mod">
          <ac:chgData name="Tim Cook" userId="d1c7cfb340f2c7ab" providerId="LiveId" clId="{32BDCE47-5BA2-4BF2-8410-AA9B0C07D908}" dt="2023-04-03T01:24:12.406" v="805"/>
          <ac:inkMkLst>
            <pc:docMk/>
            <pc:sldMk cId="2077976016" sldId="484"/>
            <ac:inkMk id="180" creationId="{C0CA28C1-EC3C-6BCE-6124-B87F997440D5}"/>
          </ac:inkMkLst>
        </pc:inkChg>
        <pc:inkChg chg="add del">
          <ac:chgData name="Tim Cook" userId="d1c7cfb340f2c7ab" providerId="LiveId" clId="{32BDCE47-5BA2-4BF2-8410-AA9B0C07D908}" dt="2023-04-03T01:23:59.337" v="756"/>
          <ac:inkMkLst>
            <pc:docMk/>
            <pc:sldMk cId="2077976016" sldId="484"/>
            <ac:inkMk id="181" creationId="{447F49DA-C7FE-089C-56AA-4AC92AFC12BC}"/>
          </ac:inkMkLst>
        </pc:inkChg>
        <pc:inkChg chg="add del mod">
          <ac:chgData name="Tim Cook" userId="d1c7cfb340f2c7ab" providerId="LiveId" clId="{32BDCE47-5BA2-4BF2-8410-AA9B0C07D908}" dt="2023-04-03T01:24:06.237" v="772"/>
          <ac:inkMkLst>
            <pc:docMk/>
            <pc:sldMk cId="2077976016" sldId="484"/>
            <ac:inkMk id="183" creationId="{12E220FE-5E02-41BC-855B-2C7B30B7B7A6}"/>
          </ac:inkMkLst>
        </pc:inkChg>
        <pc:inkChg chg="add del mod">
          <ac:chgData name="Tim Cook" userId="d1c7cfb340f2c7ab" providerId="LiveId" clId="{32BDCE47-5BA2-4BF2-8410-AA9B0C07D908}" dt="2023-04-03T01:24:06.237" v="773"/>
          <ac:inkMkLst>
            <pc:docMk/>
            <pc:sldMk cId="2077976016" sldId="484"/>
            <ac:inkMk id="184" creationId="{3DA6CCEB-B682-C329-1C68-692B96C581D0}"/>
          </ac:inkMkLst>
        </pc:inkChg>
        <pc:inkChg chg="add del mod">
          <ac:chgData name="Tim Cook" userId="d1c7cfb340f2c7ab" providerId="LiveId" clId="{32BDCE47-5BA2-4BF2-8410-AA9B0C07D908}" dt="2023-04-03T01:24:06.237" v="780"/>
          <ac:inkMkLst>
            <pc:docMk/>
            <pc:sldMk cId="2077976016" sldId="484"/>
            <ac:inkMk id="185" creationId="{13BE8439-62D0-9324-E2DD-99F0ED133BD3}"/>
          </ac:inkMkLst>
        </pc:inkChg>
        <pc:inkChg chg="add del mod">
          <ac:chgData name="Tim Cook" userId="d1c7cfb340f2c7ab" providerId="LiveId" clId="{32BDCE47-5BA2-4BF2-8410-AA9B0C07D908}" dt="2023-04-03T01:24:06.222" v="770"/>
          <ac:inkMkLst>
            <pc:docMk/>
            <pc:sldMk cId="2077976016" sldId="484"/>
            <ac:inkMk id="186" creationId="{EC72588E-1247-763B-CC85-AAE29B5A6FBB}"/>
          </ac:inkMkLst>
        </pc:inkChg>
        <pc:inkChg chg="add del mod">
          <ac:chgData name="Tim Cook" userId="d1c7cfb340f2c7ab" providerId="LiveId" clId="{32BDCE47-5BA2-4BF2-8410-AA9B0C07D908}" dt="2023-04-03T01:24:12.406" v="809"/>
          <ac:inkMkLst>
            <pc:docMk/>
            <pc:sldMk cId="2077976016" sldId="484"/>
            <ac:inkMk id="187" creationId="{D4028088-8B13-8F79-E58C-1734D2BD9678}"/>
          </ac:inkMkLst>
        </pc:inkChg>
        <pc:inkChg chg="add del mod">
          <ac:chgData name="Tim Cook" userId="d1c7cfb340f2c7ab" providerId="LiveId" clId="{32BDCE47-5BA2-4BF2-8410-AA9B0C07D908}" dt="2023-04-03T01:24:06.237" v="771"/>
          <ac:inkMkLst>
            <pc:docMk/>
            <pc:sldMk cId="2077976016" sldId="484"/>
            <ac:inkMk id="188" creationId="{64E8EFDE-ED8F-D41B-91F5-69E8E95A6F74}"/>
          </ac:inkMkLst>
        </pc:inkChg>
        <pc:inkChg chg="add del mod">
          <ac:chgData name="Tim Cook" userId="d1c7cfb340f2c7ab" providerId="LiveId" clId="{32BDCE47-5BA2-4BF2-8410-AA9B0C07D908}" dt="2023-04-03T01:24:06.222" v="768"/>
          <ac:inkMkLst>
            <pc:docMk/>
            <pc:sldMk cId="2077976016" sldId="484"/>
            <ac:inkMk id="189" creationId="{D42F1168-4D13-11AE-C762-791C89FC7B0C}"/>
          </ac:inkMkLst>
        </pc:inkChg>
        <pc:inkChg chg="add del mod">
          <ac:chgData name="Tim Cook" userId="d1c7cfb340f2c7ab" providerId="LiveId" clId="{32BDCE47-5BA2-4BF2-8410-AA9B0C07D908}" dt="2023-04-03T01:24:06.237" v="776"/>
          <ac:inkMkLst>
            <pc:docMk/>
            <pc:sldMk cId="2077976016" sldId="484"/>
            <ac:inkMk id="192" creationId="{32A0154F-9A09-C6F4-FD78-53CE8512CD64}"/>
          </ac:inkMkLst>
        </pc:inkChg>
        <pc:inkChg chg="add del">
          <ac:chgData name="Tim Cook" userId="d1c7cfb340f2c7ab" providerId="LiveId" clId="{32BDCE47-5BA2-4BF2-8410-AA9B0C07D908}" dt="2023-04-03T01:24:38.514" v="825"/>
          <ac:inkMkLst>
            <pc:docMk/>
            <pc:sldMk cId="2077976016" sldId="484"/>
            <ac:inkMk id="194" creationId="{689A4BC3-2DA6-616C-900C-92B4573CCC6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5" creationId="{08AF4E3F-909A-E496-2A55-B79D0107A3D0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6" creationId="{A24C993A-8911-4F8D-7939-6970DBBCC33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7" creationId="{ED339DE1-A6F7-52C4-F360-25F5B319ECA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199" creationId="{C937DFF6-A54D-7849-B010-599267DD5E1C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0" creationId="{13710A8C-94D4-903D-E576-AD5EE1E5D41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1" creationId="{CF44E1FA-C46B-A92B-9FB8-1A2B3B91851E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2" creationId="{DC8D2CDA-ADD5-A506-DB7F-01138A9174DD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3" creationId="{D856F5EC-2EC6-5671-A9FF-5ABC65778403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4" creationId="{DD7E7362-51A5-0CE9-2586-8C0E87373F8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5" creationId="{80B4DC99-87F5-554D-AA7B-B46E78A5119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6" creationId="{34CED099-A053-1D45-A257-E46AF2D5E002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7" creationId="{36246ED1-C1A5-6F39-BBFE-63A7F5412FB4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08" creationId="{5E0A897D-CB4D-C54A-130A-166F75D12B93}"/>
          </ac:inkMkLst>
        </pc:inkChg>
        <pc:inkChg chg="add del">
          <ac:chgData name="Tim Cook" userId="d1c7cfb340f2c7ab" providerId="LiveId" clId="{32BDCE47-5BA2-4BF2-8410-AA9B0C07D908}" dt="2023-04-03T01:24:50.675" v="854"/>
          <ac:inkMkLst>
            <pc:docMk/>
            <pc:sldMk cId="2077976016" sldId="484"/>
            <ac:inkMk id="209" creationId="{F995E9EA-60A8-8111-3C79-F787FED661D5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2" creationId="{A8FF05CE-D11B-ABC3-5AAA-E184E252EDA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3" creationId="{A364FF48-D6E4-9B49-4A1F-A3961D3C0DA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4" creationId="{C6977C70-14A8-F29F-5E78-8F08DF8D715B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5" creationId="{5DEEE547-EF82-0388-AB2B-619413ADB539}"/>
          </ac:inkMkLst>
        </pc:inkChg>
        <pc:inkChg chg="add mod">
          <ac:chgData name="Tim Cook" userId="d1c7cfb340f2c7ab" providerId="LiveId" clId="{32BDCE47-5BA2-4BF2-8410-AA9B0C07D908}" dt="2023-04-03T01:25:27.779" v="881" actId="1076"/>
          <ac:inkMkLst>
            <pc:docMk/>
            <pc:sldMk cId="2077976016" sldId="484"/>
            <ac:inkMk id="216" creationId="{9EFC710B-6DC8-08CE-2EF8-42E6710803D3}"/>
          </ac:inkMkLst>
        </pc:inkChg>
        <pc:inkChg chg="add del mod">
          <ac:chgData name="Tim Cook" userId="d1c7cfb340f2c7ab" providerId="LiveId" clId="{32BDCE47-5BA2-4BF2-8410-AA9B0C07D908}" dt="2023-04-03T01:25:05.306" v="869"/>
          <ac:inkMkLst>
            <pc:docMk/>
            <pc:sldMk cId="2077976016" sldId="484"/>
            <ac:inkMk id="218" creationId="{F82BCF5D-103E-70F8-6388-7B5B442D65E1}"/>
          </ac:inkMkLst>
        </pc:inkChg>
        <pc:inkChg chg="add del mod">
          <ac:chgData name="Tim Cook" userId="d1c7cfb340f2c7ab" providerId="LiveId" clId="{32BDCE47-5BA2-4BF2-8410-AA9B0C07D908}" dt="2023-04-03T01:25:05.306" v="871"/>
          <ac:inkMkLst>
            <pc:docMk/>
            <pc:sldMk cId="2077976016" sldId="484"/>
            <ac:inkMk id="219" creationId="{7818AF44-DD44-2922-1DFA-C177BB9F8FB5}"/>
          </ac:inkMkLst>
        </pc:inkChg>
        <pc:inkChg chg="add del mod">
          <ac:chgData name="Tim Cook" userId="d1c7cfb340f2c7ab" providerId="LiveId" clId="{32BDCE47-5BA2-4BF2-8410-AA9B0C07D908}" dt="2023-04-03T01:25:05.306" v="870"/>
          <ac:inkMkLst>
            <pc:docMk/>
            <pc:sldMk cId="2077976016" sldId="484"/>
            <ac:inkMk id="220" creationId="{CB2EEA03-1B86-699B-EF7D-538728A9AA27}"/>
          </ac:inkMkLst>
        </pc:inkChg>
        <pc:inkChg chg="del mod">
          <ac:chgData name="Tim Cook" userId="d1c7cfb340f2c7ab" providerId="LiveId" clId="{32BDCE47-5BA2-4BF2-8410-AA9B0C07D908}" dt="2023-04-03T01:26:01.522" v="887"/>
          <ac:inkMkLst>
            <pc:docMk/>
            <pc:sldMk cId="2077976016" sldId="484"/>
            <ac:inkMk id="222" creationId="{61375307-064A-03B9-210B-B0A11997A72F}"/>
          </ac:inkMkLst>
        </pc:inkChg>
        <pc:inkChg chg="del mod">
          <ac:chgData name="Tim Cook" userId="d1c7cfb340f2c7ab" providerId="LiveId" clId="{32BDCE47-5BA2-4BF2-8410-AA9B0C07D908}" dt="2023-04-03T01:26:01.522" v="890"/>
          <ac:inkMkLst>
            <pc:docMk/>
            <pc:sldMk cId="2077976016" sldId="484"/>
            <ac:inkMk id="223" creationId="{974311E9-45CB-6791-B03B-0EB059170321}"/>
          </ac:inkMkLst>
        </pc:inkChg>
        <pc:inkChg chg="del mod">
          <ac:chgData name="Tim Cook" userId="d1c7cfb340f2c7ab" providerId="LiveId" clId="{32BDCE47-5BA2-4BF2-8410-AA9B0C07D908}" dt="2023-04-03T01:26:01.522" v="886"/>
          <ac:inkMkLst>
            <pc:docMk/>
            <pc:sldMk cId="2077976016" sldId="484"/>
            <ac:inkMk id="224" creationId="{3BDB3AA0-85F4-8EA5-5F34-BB1BEDAD1A65}"/>
          </ac:inkMkLst>
        </pc:inkChg>
        <pc:inkChg chg="add del">
          <ac:chgData name="Tim Cook" userId="d1c7cfb340f2c7ab" providerId="LiveId" clId="{32BDCE47-5BA2-4BF2-8410-AA9B0C07D908}" dt="2023-04-03T01:25:10.288" v="877"/>
          <ac:inkMkLst>
            <pc:docMk/>
            <pc:sldMk cId="2077976016" sldId="484"/>
            <ac:inkMk id="226" creationId="{89A7671A-7B50-8E6E-973A-305B8155B066}"/>
          </ac:inkMkLst>
        </pc:inkChg>
        <pc:inkChg chg="del mod">
          <ac:chgData name="Tim Cook" userId="d1c7cfb340f2c7ab" providerId="LiveId" clId="{32BDCE47-5BA2-4BF2-8410-AA9B0C07D908}" dt="2023-04-03T01:26:01.521" v="883"/>
          <ac:inkMkLst>
            <pc:docMk/>
            <pc:sldMk cId="2077976016" sldId="484"/>
            <ac:inkMk id="227" creationId="{A148F607-F9C5-77B9-7661-AF48724BAB9D}"/>
          </ac:inkMkLst>
        </pc:inkChg>
        <pc:inkChg chg="add del mod">
          <ac:chgData name="Tim Cook" userId="d1c7cfb340f2c7ab" providerId="LiveId" clId="{32BDCE47-5BA2-4BF2-8410-AA9B0C07D908}" dt="2023-04-03T01:26:20.444" v="923"/>
          <ac:inkMkLst>
            <pc:docMk/>
            <pc:sldMk cId="2077976016" sldId="484"/>
            <ac:inkMk id="229" creationId="{D0ECC386-16A5-E02B-9261-E0C3D0D27C6B}"/>
          </ac:inkMkLst>
        </pc:inkChg>
        <pc:inkChg chg="add del mod">
          <ac:chgData name="Tim Cook" userId="d1c7cfb340f2c7ab" providerId="LiveId" clId="{32BDCE47-5BA2-4BF2-8410-AA9B0C07D908}" dt="2023-04-03T01:26:16.532" v="919"/>
          <ac:inkMkLst>
            <pc:docMk/>
            <pc:sldMk cId="2077976016" sldId="484"/>
            <ac:inkMk id="230" creationId="{EE61BD3D-27B9-7030-995D-3CAA2182C541}"/>
          </ac:inkMkLst>
        </pc:inkChg>
        <pc:inkChg chg="add del mod">
          <ac:chgData name="Tim Cook" userId="d1c7cfb340f2c7ab" providerId="LiveId" clId="{32BDCE47-5BA2-4BF2-8410-AA9B0C07D908}" dt="2023-04-03T01:26:16.532" v="918"/>
          <ac:inkMkLst>
            <pc:docMk/>
            <pc:sldMk cId="2077976016" sldId="484"/>
            <ac:inkMk id="231" creationId="{9DD03F84-FAE5-C07E-443E-D674E257858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2" creationId="{8F854BF3-368A-F693-8052-180B3BEB554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33" creationId="{94C3DC28-30FC-B15B-B229-05371694D4AC}"/>
          </ac:inkMkLst>
        </pc:inkChg>
        <pc:inkChg chg="add del mod">
          <ac:chgData name="Tim Cook" userId="d1c7cfb340f2c7ab" providerId="LiveId" clId="{32BDCE47-5BA2-4BF2-8410-AA9B0C07D908}" dt="2023-04-03T01:26:12.490" v="911"/>
          <ac:inkMkLst>
            <pc:docMk/>
            <pc:sldMk cId="2077976016" sldId="484"/>
            <ac:inkMk id="234" creationId="{793B2F31-AB17-1B49-2E11-2E0961E14A87}"/>
          </ac:inkMkLst>
        </pc:inkChg>
        <pc:inkChg chg="add del mod">
          <ac:chgData name="Tim Cook" userId="d1c7cfb340f2c7ab" providerId="LiveId" clId="{32BDCE47-5BA2-4BF2-8410-AA9B0C07D908}" dt="2023-04-03T01:26:12.490" v="910"/>
          <ac:inkMkLst>
            <pc:docMk/>
            <pc:sldMk cId="2077976016" sldId="484"/>
            <ac:inkMk id="235" creationId="{A926A78E-48AD-E360-388B-8CCFBE1D1319}"/>
          </ac:inkMkLst>
        </pc:inkChg>
        <pc:inkChg chg="add del mod">
          <ac:chgData name="Tim Cook" userId="d1c7cfb340f2c7ab" providerId="LiveId" clId="{32BDCE47-5BA2-4BF2-8410-AA9B0C07D908}" dt="2023-04-03T01:26:12.490" v="908"/>
          <ac:inkMkLst>
            <pc:docMk/>
            <pc:sldMk cId="2077976016" sldId="484"/>
            <ac:inkMk id="236" creationId="{5CF57E0C-1011-032B-E227-7D99F26C01C2}"/>
          </ac:inkMkLst>
        </pc:inkChg>
        <pc:inkChg chg="add del mod">
          <ac:chgData name="Tim Cook" userId="d1c7cfb340f2c7ab" providerId="LiveId" clId="{32BDCE47-5BA2-4BF2-8410-AA9B0C07D908}" dt="2023-04-03T01:26:12.490" v="909"/>
          <ac:inkMkLst>
            <pc:docMk/>
            <pc:sldMk cId="2077976016" sldId="484"/>
            <ac:inkMk id="238" creationId="{6F3C0C90-A1E2-7A56-AE9A-DEFBBD4F1F0E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0" creationId="{9B5248B5-8D17-76F8-B802-02A76039AEF6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1" creationId="{F77BC9D2-405B-3D4A-B4CB-A7E17880F4A1}"/>
          </ac:inkMkLst>
        </pc:inkChg>
        <pc:inkChg chg="add del mod">
          <ac:chgData name="Tim Cook" userId="d1c7cfb340f2c7ab" providerId="LiveId" clId="{32BDCE47-5BA2-4BF2-8410-AA9B0C07D908}" dt="2023-04-03T01:26:18.135" v="921"/>
          <ac:inkMkLst>
            <pc:docMk/>
            <pc:sldMk cId="2077976016" sldId="484"/>
            <ac:inkMk id="242" creationId="{68242EC6-E7E2-6EAD-A09C-B9341FD2942A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4" creationId="{6794C237-75FA-FCBE-5BA2-32FF8AD2C2E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5" creationId="{2D39B28F-74D2-D0F1-9716-49C5341E1075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6" creationId="{E747FF2C-79D9-DF05-7A31-018D9FCF23B0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7" creationId="{7D5E4353-6046-56EC-E9EF-923846859F9C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48" creationId="{E367D8A9-7022-067E-7153-5344C8462F1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0" creationId="{CA1AF717-6765-A1DC-988D-8DB82F5BCC43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1" creationId="{A25A2453-9873-1D8B-1B91-16A0E905DEFF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2" creationId="{AEF79CB4-D361-EE6B-332A-84E64C82DA02}"/>
          </ac:inkMkLst>
        </pc:inkChg>
        <pc:inkChg chg="add mod">
          <ac:chgData name="Tim Cook" userId="d1c7cfb340f2c7ab" providerId="LiveId" clId="{32BDCE47-5BA2-4BF2-8410-AA9B0C07D908}" dt="2023-04-03T01:26:27.519" v="928" actId="1076"/>
          <ac:inkMkLst>
            <pc:docMk/>
            <pc:sldMk cId="2077976016" sldId="484"/>
            <ac:inkMk id="253" creationId="{46A4FD08-9D6A-9FD6-2917-F10CD84DF87D}"/>
          </ac:inkMkLst>
        </pc:inkChg>
      </pc:sldChg>
      <pc:sldChg chg="addSp delSp modSp mod">
        <pc:chgData name="Tim Cook" userId="d1c7cfb340f2c7ab" providerId="LiveId" clId="{32BDCE47-5BA2-4BF2-8410-AA9B0C07D908}" dt="2023-04-03T01:28:40.596" v="1050" actId="1076"/>
        <pc:sldMkLst>
          <pc:docMk/>
          <pc:sldMk cId="3653246030" sldId="485"/>
        </pc:sldMkLst>
        <pc:grpChg chg="del mod">
          <ac:chgData name="Tim Cook" userId="d1c7cfb340f2c7ab" providerId="LiveId" clId="{32BDCE47-5BA2-4BF2-8410-AA9B0C07D908}" dt="2023-04-03T01:27:40.282" v="964"/>
          <ac:grpSpMkLst>
            <pc:docMk/>
            <pc:sldMk cId="3653246030" sldId="485"/>
            <ac:grpSpMk id="7" creationId="{E8863584-7BED-CAF5-868C-A8D9DD6404D0}"/>
          </ac:grpSpMkLst>
        </pc:grpChg>
        <pc:grpChg chg="del mod">
          <ac:chgData name="Tim Cook" userId="d1c7cfb340f2c7ab" providerId="LiveId" clId="{32BDCE47-5BA2-4BF2-8410-AA9B0C07D908}" dt="2023-04-03T01:28:02.670" v="1004"/>
          <ac:grpSpMkLst>
            <pc:docMk/>
            <pc:sldMk cId="3653246030" sldId="485"/>
            <ac:grpSpMk id="12" creationId="{2BBB27D0-74C5-696C-01A6-901A607C25D1}"/>
          </ac:grpSpMkLst>
        </pc:grpChg>
        <pc:grpChg chg="del mod">
          <ac:chgData name="Tim Cook" userId="d1c7cfb340f2c7ab" providerId="LiveId" clId="{32BDCE47-5BA2-4BF2-8410-AA9B0C07D908}" dt="2023-04-03T01:28:02.670" v="997"/>
          <ac:grpSpMkLst>
            <pc:docMk/>
            <pc:sldMk cId="3653246030" sldId="485"/>
            <ac:grpSpMk id="15" creationId="{D471C292-2F02-75E5-C147-F5EAF77C11AA}"/>
          </ac:grpSpMkLst>
        </pc:grpChg>
        <pc:grpChg chg="del mod">
          <ac:chgData name="Tim Cook" userId="d1c7cfb340f2c7ab" providerId="LiveId" clId="{32BDCE47-5BA2-4BF2-8410-AA9B0C07D908}" dt="2023-04-03T01:27:44.365" v="972"/>
          <ac:grpSpMkLst>
            <pc:docMk/>
            <pc:sldMk cId="3653246030" sldId="485"/>
            <ac:grpSpMk id="18" creationId="{36AD4AFD-1936-B040-72C0-87DC268D1681}"/>
          </ac:grpSpMkLst>
        </pc:grpChg>
        <pc:grpChg chg="del mod">
          <ac:chgData name="Tim Cook" userId="d1c7cfb340f2c7ab" providerId="LiveId" clId="{32BDCE47-5BA2-4BF2-8410-AA9B0C07D908}" dt="2023-04-03T01:27:57.224" v="986"/>
          <ac:grpSpMkLst>
            <pc:docMk/>
            <pc:sldMk cId="3653246030" sldId="485"/>
            <ac:grpSpMk id="20" creationId="{7879882C-2AC7-B0E9-A456-D9C0E3F4F1BC}"/>
          </ac:grpSpMkLst>
        </pc:grpChg>
        <pc:grpChg chg="del mod">
          <ac:chgData name="Tim Cook" userId="d1c7cfb340f2c7ab" providerId="LiveId" clId="{32BDCE47-5BA2-4BF2-8410-AA9B0C07D908}" dt="2023-04-03T01:28:02.670" v="1000"/>
          <ac:grpSpMkLst>
            <pc:docMk/>
            <pc:sldMk cId="3653246030" sldId="485"/>
            <ac:grpSpMk id="41" creationId="{B36B6FD4-06F7-CA0C-221E-9CFD7BFF18C9}"/>
          </ac:grpSpMkLst>
        </pc:grpChg>
        <pc:grpChg chg="del mod">
          <ac:chgData name="Tim Cook" userId="d1c7cfb340f2c7ab" providerId="LiveId" clId="{32BDCE47-5BA2-4BF2-8410-AA9B0C07D908}" dt="2023-04-03T01:28:12.148" v="1019"/>
          <ac:grpSpMkLst>
            <pc:docMk/>
            <pc:sldMk cId="3653246030" sldId="485"/>
            <ac:grpSpMk id="59" creationId="{CB1DB475-A0B7-54FF-1A53-E932DFABCBB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3" creationId="{644A50A3-975E-99D2-73BB-D3B046446808}"/>
          </ac:grpSpMkLst>
        </pc:grpChg>
        <pc:grpChg chg="del 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79" creationId="{C97108B9-3795-ADD8-8962-9E0EEFBE23ED}"/>
          </ac:grpSpMkLst>
        </pc:grpChg>
        <pc:grpChg chg="mod">
          <ac:chgData name="Tim Cook" userId="d1c7cfb340f2c7ab" providerId="LiveId" clId="{32BDCE47-5BA2-4BF2-8410-AA9B0C07D908}" dt="2023-04-03T01:28:15.453" v="1025"/>
          <ac:grpSpMkLst>
            <pc:docMk/>
            <pc:sldMk cId="3653246030" sldId="485"/>
            <ac:grpSpMk id="81" creationId="{0CF56986-3117-26B8-3F3C-606AB28F7C81}"/>
          </ac:grpSpMkLst>
        </pc:grpChg>
        <pc:grpChg chg="mod">
          <ac:chgData name="Tim Cook" userId="d1c7cfb340f2c7ab" providerId="LiveId" clId="{32BDCE47-5BA2-4BF2-8410-AA9B0C07D908}" dt="2023-04-03T01:28:23.752" v="1040"/>
          <ac:grpSpMkLst>
            <pc:docMk/>
            <pc:sldMk cId="3653246030" sldId="485"/>
            <ac:grpSpMk id="101" creationId="{CA31728F-8BE5-FF61-F852-596E6B17780D}"/>
          </ac:grpSpMkLst>
        </pc:grpChg>
        <pc:grpChg chg="del 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0" creationId="{58DEB95F-C621-F273-3523-5C141F3A80DB}"/>
          </ac:grpSpMkLst>
        </pc:grpChg>
        <pc:grpChg chg="mod">
          <ac:chgData name="Tim Cook" userId="d1c7cfb340f2c7ab" providerId="LiveId" clId="{32BDCE47-5BA2-4BF2-8410-AA9B0C07D908}" dt="2023-04-03T01:28:34.350" v="1049"/>
          <ac:grpSpMkLst>
            <pc:docMk/>
            <pc:sldMk cId="3653246030" sldId="485"/>
            <ac:grpSpMk id="125" creationId="{32FBE108-2A8E-92AB-9EE3-A44239AADD37}"/>
          </ac:grpSpMkLst>
        </pc:grpChg>
        <pc:inkChg chg="add del mod">
          <ac:chgData name="Tim Cook" userId="d1c7cfb340f2c7ab" providerId="LiveId" clId="{32BDCE47-5BA2-4BF2-8410-AA9B0C07D908}" dt="2023-04-03T01:28:02.670" v="1001"/>
          <ac:inkMkLst>
            <pc:docMk/>
            <pc:sldMk cId="3653246030" sldId="485"/>
            <ac:inkMk id="3" creationId="{8BB79FBD-78F6-FFAC-858C-53EDC6ECE4CD}"/>
          </ac:inkMkLst>
        </pc:inkChg>
        <pc:inkChg chg="add del mod">
          <ac:chgData name="Tim Cook" userId="d1c7cfb340f2c7ab" providerId="LiveId" clId="{32BDCE47-5BA2-4BF2-8410-AA9B0C07D908}" dt="2023-04-03T01:28:02.670" v="990"/>
          <ac:inkMkLst>
            <pc:docMk/>
            <pc:sldMk cId="3653246030" sldId="485"/>
            <ac:inkMk id="4" creationId="{6B48D8AD-9DDA-674A-D464-F6F9DAE2B696}"/>
          </ac:inkMkLst>
        </pc:inkChg>
        <pc:inkChg chg="add del mod">
          <ac:chgData name="Tim Cook" userId="d1c7cfb340f2c7ab" providerId="LiveId" clId="{32BDCE47-5BA2-4BF2-8410-AA9B0C07D908}" dt="2023-04-03T01:28:02.670" v="1002"/>
          <ac:inkMkLst>
            <pc:docMk/>
            <pc:sldMk cId="3653246030" sldId="485"/>
            <ac:inkMk id="5" creationId="{9C7FBA48-E60C-BB0F-B9C4-1A96640E1AD2}"/>
          </ac:inkMkLst>
        </pc:inkChg>
        <pc:inkChg chg="add del mod">
          <ac:chgData name="Tim Cook" userId="d1c7cfb340f2c7ab" providerId="LiveId" clId="{32BDCE47-5BA2-4BF2-8410-AA9B0C07D908}" dt="2023-04-03T01:28:02.670" v="1004"/>
          <ac:inkMkLst>
            <pc:docMk/>
            <pc:sldMk cId="3653246030" sldId="485"/>
            <ac:inkMk id="6" creationId="{083CA933-9CCA-C5EA-BC69-52173D7404BE}"/>
          </ac:inkMkLst>
        </pc:inkChg>
        <pc:inkChg chg="add del mod">
          <ac:chgData name="Tim Cook" userId="d1c7cfb340f2c7ab" providerId="LiveId" clId="{32BDCE47-5BA2-4BF2-8410-AA9B0C07D908}" dt="2023-04-03T01:28:02.670" v="995"/>
          <ac:inkMkLst>
            <pc:docMk/>
            <pc:sldMk cId="3653246030" sldId="485"/>
            <ac:inkMk id="8" creationId="{2D401A12-ACEA-0CA6-CD23-A1A651F1C1EE}"/>
          </ac:inkMkLst>
        </pc:inkChg>
        <pc:inkChg chg="add del mod">
          <ac:chgData name="Tim Cook" userId="d1c7cfb340f2c7ab" providerId="LiveId" clId="{32BDCE47-5BA2-4BF2-8410-AA9B0C07D908}" dt="2023-04-03T01:28:02.670" v="1006"/>
          <ac:inkMkLst>
            <pc:docMk/>
            <pc:sldMk cId="3653246030" sldId="485"/>
            <ac:inkMk id="9" creationId="{998ACC87-5A77-AFEB-15F3-69B171FB6F70}"/>
          </ac:inkMkLst>
        </pc:inkChg>
        <pc:inkChg chg="add del mod">
          <ac:chgData name="Tim Cook" userId="d1c7cfb340f2c7ab" providerId="LiveId" clId="{32BDCE47-5BA2-4BF2-8410-AA9B0C07D908}" dt="2023-04-03T01:28:02.670" v="994"/>
          <ac:inkMkLst>
            <pc:docMk/>
            <pc:sldMk cId="3653246030" sldId="485"/>
            <ac:inkMk id="10" creationId="{07B1D493-0249-1674-85F0-CF3691A75007}"/>
          </ac:inkMkLst>
        </pc:inkChg>
        <pc:inkChg chg="add del mod">
          <ac:chgData name="Tim Cook" userId="d1c7cfb340f2c7ab" providerId="LiveId" clId="{32BDCE47-5BA2-4BF2-8410-AA9B0C07D908}" dt="2023-04-03T01:28:02.670" v="996"/>
          <ac:inkMkLst>
            <pc:docMk/>
            <pc:sldMk cId="3653246030" sldId="485"/>
            <ac:inkMk id="11" creationId="{7455B47F-4EE4-1279-9A99-4C89754F6A41}"/>
          </ac:inkMkLst>
        </pc:inkChg>
        <pc:inkChg chg="add del mod">
          <ac:chgData name="Tim Cook" userId="d1c7cfb340f2c7ab" providerId="LiveId" clId="{32BDCE47-5BA2-4BF2-8410-AA9B0C07D908}" dt="2023-04-03T01:28:02.670" v="1003"/>
          <ac:inkMkLst>
            <pc:docMk/>
            <pc:sldMk cId="3653246030" sldId="485"/>
            <ac:inkMk id="13" creationId="{73A3F618-9BE4-0C3E-5B06-A18FD5BB189A}"/>
          </ac:inkMkLst>
        </pc:inkChg>
        <pc:inkChg chg="add del mod">
          <ac:chgData name="Tim Cook" userId="d1c7cfb340f2c7ab" providerId="LiveId" clId="{32BDCE47-5BA2-4BF2-8410-AA9B0C07D908}" dt="2023-04-03T01:28:02.670" v="997"/>
          <ac:inkMkLst>
            <pc:docMk/>
            <pc:sldMk cId="3653246030" sldId="485"/>
            <ac:inkMk id="14" creationId="{DCB41A98-4D67-FDD7-A263-BA486F30410E}"/>
          </ac:inkMkLst>
        </pc:inkChg>
        <pc:inkChg chg="add del mod">
          <ac:chgData name="Tim Cook" userId="d1c7cfb340f2c7ab" providerId="LiveId" clId="{32BDCE47-5BA2-4BF2-8410-AA9B0C07D908}" dt="2023-04-03T01:27:57.224" v="986"/>
          <ac:inkMkLst>
            <pc:docMk/>
            <pc:sldMk cId="3653246030" sldId="485"/>
            <ac:inkMk id="16" creationId="{827983F7-7152-7945-13A5-D581564BAF8F}"/>
          </ac:inkMkLst>
        </pc:inkChg>
        <pc:inkChg chg="add del mod">
          <ac:chgData name="Tim Cook" userId="d1c7cfb340f2c7ab" providerId="LiveId" clId="{32BDCE47-5BA2-4BF2-8410-AA9B0C07D908}" dt="2023-04-03T01:27:57.239" v="987"/>
          <ac:inkMkLst>
            <pc:docMk/>
            <pc:sldMk cId="3653246030" sldId="485"/>
            <ac:inkMk id="17" creationId="{45121488-78EA-FE34-BB84-712BAFE7CD4E}"/>
          </ac:inkMkLst>
        </pc:inkChg>
        <pc:inkChg chg="add del mod">
          <ac:chgData name="Tim Cook" userId="d1c7cfb340f2c7ab" providerId="LiveId" clId="{32BDCE47-5BA2-4BF2-8410-AA9B0C07D908}" dt="2023-04-03T01:27:45.103" v="973"/>
          <ac:inkMkLst>
            <pc:docMk/>
            <pc:sldMk cId="3653246030" sldId="485"/>
            <ac:inkMk id="19" creationId="{113040A6-B2F7-4F91-B998-A2EEEE58A5C5}"/>
          </ac:inkMkLst>
        </pc:inkChg>
        <pc:inkChg chg="add del">
          <ac:chgData name="Tim Cook" userId="d1c7cfb340f2c7ab" providerId="LiveId" clId="{32BDCE47-5BA2-4BF2-8410-AA9B0C07D908}" dt="2023-04-03T01:27:47.857" v="975"/>
          <ac:inkMkLst>
            <pc:docMk/>
            <pc:sldMk cId="3653246030" sldId="485"/>
            <ac:inkMk id="21" creationId="{BD56B0D6-DB1C-2324-684A-1C914F661965}"/>
          </ac:inkMkLst>
        </pc:inkChg>
        <pc:inkChg chg="add del">
          <ac:chgData name="Tim Cook" userId="d1c7cfb340f2c7ab" providerId="LiveId" clId="{32BDCE47-5BA2-4BF2-8410-AA9B0C07D908}" dt="2023-04-03T01:27:50.562" v="977"/>
          <ac:inkMkLst>
            <pc:docMk/>
            <pc:sldMk cId="3653246030" sldId="485"/>
            <ac:inkMk id="22" creationId="{4BA33663-378C-8691-3FA6-4BB42326680E}"/>
          </ac:inkMkLst>
        </pc:inkChg>
        <pc:inkChg chg="add del mod">
          <ac:chgData name="Tim Cook" userId="d1c7cfb340f2c7ab" providerId="LiveId" clId="{32BDCE47-5BA2-4BF2-8410-AA9B0C07D908}" dt="2023-04-03T01:28:02.670" v="999"/>
          <ac:inkMkLst>
            <pc:docMk/>
            <pc:sldMk cId="3653246030" sldId="485"/>
            <ac:inkMk id="23" creationId="{408A9D54-F043-007F-5273-61412C4365A6}"/>
          </ac:inkMkLst>
        </pc:inkChg>
        <pc:inkChg chg="add del mod">
          <ac:chgData name="Tim Cook" userId="d1c7cfb340f2c7ab" providerId="LiveId" clId="{32BDCE47-5BA2-4BF2-8410-AA9B0C07D908}" dt="2023-04-03T01:28:02.670" v="992"/>
          <ac:inkMkLst>
            <pc:docMk/>
            <pc:sldMk cId="3653246030" sldId="485"/>
            <ac:inkMk id="24" creationId="{843F62DF-47C1-5728-9D9F-95FAA1A4FE41}"/>
          </ac:inkMkLst>
        </pc:inkChg>
        <pc:inkChg chg="add del mod">
          <ac:chgData name="Tim Cook" userId="d1c7cfb340f2c7ab" providerId="LiveId" clId="{32BDCE47-5BA2-4BF2-8410-AA9B0C07D908}" dt="2023-04-03T01:28:02.670" v="998"/>
          <ac:inkMkLst>
            <pc:docMk/>
            <pc:sldMk cId="3653246030" sldId="485"/>
            <ac:inkMk id="25" creationId="{80238B3C-BA8C-D8EF-2F64-C55712C8DDEA}"/>
          </ac:inkMkLst>
        </pc:inkChg>
        <pc:inkChg chg="add del mod">
          <ac:chgData name="Tim Cook" userId="d1c7cfb340f2c7ab" providerId="LiveId" clId="{32BDCE47-5BA2-4BF2-8410-AA9B0C07D908}" dt="2023-04-03T01:28:02.670" v="993"/>
          <ac:inkMkLst>
            <pc:docMk/>
            <pc:sldMk cId="3653246030" sldId="485"/>
            <ac:inkMk id="27" creationId="{D78218D1-EFB2-7721-8A2B-FDA00ED15224}"/>
          </ac:inkMkLst>
        </pc:inkChg>
        <pc:inkChg chg="add del mod">
          <ac:chgData name="Tim Cook" userId="d1c7cfb340f2c7ab" providerId="LiveId" clId="{32BDCE47-5BA2-4BF2-8410-AA9B0C07D908}" dt="2023-04-03T01:28:02.670" v="1000"/>
          <ac:inkMkLst>
            <pc:docMk/>
            <pc:sldMk cId="3653246030" sldId="485"/>
            <ac:inkMk id="29" creationId="{C3F2B1C6-5CB3-7444-8AA3-CD273C2E7629}"/>
          </ac:inkMkLst>
        </pc:inkChg>
        <pc:inkChg chg="add del">
          <ac:chgData name="Tim Cook" userId="d1c7cfb340f2c7ab" providerId="LiveId" clId="{32BDCE47-5BA2-4BF2-8410-AA9B0C07D908}" dt="2023-04-03T01:27:57.239" v="988"/>
          <ac:inkMkLst>
            <pc:docMk/>
            <pc:sldMk cId="3653246030" sldId="485"/>
            <ac:inkMk id="37" creationId="{14881649-13D6-3FE3-1075-6DF402234CCC}"/>
          </ac:inkMkLst>
        </pc:inkChg>
        <pc:inkChg chg="add del mod">
          <ac:chgData name="Tim Cook" userId="d1c7cfb340f2c7ab" providerId="LiveId" clId="{32BDCE47-5BA2-4BF2-8410-AA9B0C07D908}" dt="2023-04-03T01:28:02.670" v="991"/>
          <ac:inkMkLst>
            <pc:docMk/>
            <pc:sldMk cId="3653246030" sldId="485"/>
            <ac:inkMk id="39" creationId="{82422E31-0FDF-6FD8-7436-17D2E1396BA2}"/>
          </ac:inkMkLst>
        </pc:inkChg>
        <pc:inkChg chg="add del mod">
          <ac:chgData name="Tim Cook" userId="d1c7cfb340f2c7ab" providerId="LiveId" clId="{32BDCE47-5BA2-4BF2-8410-AA9B0C07D908}" dt="2023-04-03T01:28:02.670" v="1005"/>
          <ac:inkMkLst>
            <pc:docMk/>
            <pc:sldMk cId="3653246030" sldId="485"/>
            <ac:inkMk id="40" creationId="{9F92899B-AE41-A81F-01AC-35629C654F2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4" creationId="{B1936319-ECFB-D493-A3E8-B3D1827401A2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49" creationId="{B0998EED-3249-22D8-55C8-020B92CA54A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50" creationId="{ABDAD88D-8502-4E6F-3EE1-3A8778D7F5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0" creationId="{1B306ED6-799F-A946-F66D-6369C6BA9C3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61" creationId="{3BC69941-1846-F0F0-031C-5A08126CCC85}"/>
          </ac:inkMkLst>
        </pc:inkChg>
        <pc:inkChg chg="add del">
          <ac:chgData name="Tim Cook" userId="d1c7cfb340f2c7ab" providerId="LiveId" clId="{32BDCE47-5BA2-4BF2-8410-AA9B0C07D908}" dt="2023-04-03T01:28:11.797" v="1018"/>
          <ac:inkMkLst>
            <pc:docMk/>
            <pc:sldMk cId="3653246030" sldId="485"/>
            <ac:inkMk id="62" creationId="{B950469F-9EEC-FDA0-885A-A894567EA21D}"/>
          </ac:inkMkLst>
        </pc:inkChg>
        <pc:inkChg chg="add del">
          <ac:chgData name="Tim Cook" userId="d1c7cfb340f2c7ab" providerId="LiveId" clId="{32BDCE47-5BA2-4BF2-8410-AA9B0C07D908}" dt="2023-04-03T01:28:11.797" v="1017"/>
          <ac:inkMkLst>
            <pc:docMk/>
            <pc:sldMk cId="3653246030" sldId="485"/>
            <ac:inkMk id="63" creationId="{8E37E2BF-280A-A928-B437-D12A8D7C0A03}"/>
          </ac:inkMkLst>
        </pc:inkChg>
        <pc:inkChg chg="add del">
          <ac:chgData name="Tim Cook" userId="d1c7cfb340f2c7ab" providerId="LiveId" clId="{32BDCE47-5BA2-4BF2-8410-AA9B0C07D908}" dt="2023-04-03T01:28:11.797" v="1016"/>
          <ac:inkMkLst>
            <pc:docMk/>
            <pc:sldMk cId="3653246030" sldId="485"/>
            <ac:inkMk id="64" creationId="{813820FE-955F-5A3F-AEFB-7A697D7605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5" creationId="{AA5DDAAB-54E1-6E81-6DAD-6BCADAADFC7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6" creationId="{0CCDBC7C-C424-E25B-E364-25520AB158CC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77" creationId="{B5FDA5EC-B40D-0BF1-BB79-F036D5B1BC07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0" creationId="{5664572D-1FB4-9210-CE9A-55D40252CEF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2" creationId="{1985EAB8-727F-812D-5088-0E94F725481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3" creationId="{F458FDA6-25BD-C7F1-4992-91D092A09F4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4" creationId="{74669B29-9C51-1B89-D959-AED651E440E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5" creationId="{4ECC083D-493D-A2EC-5A60-01926B16FC6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6" creationId="{25D1E42E-8677-4809-A019-6B24D2F06ED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87" creationId="{91933B02-C4BC-DEB6-8766-04DBD7816F99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0" creationId="{060D284A-B46D-FB31-3A33-BABBB821A8A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1" creationId="{C7295AF0-D92D-DCE1-DD1C-F30D48F5B963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2" creationId="{60609632-40E1-5F83-DC19-98BDFAFC635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3" creationId="{71C6A4E6-C7A8-7205-BEBA-2A2E4EE60CDD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4" creationId="{5537949A-5844-2DD9-59CA-794CFB215411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6" creationId="{E552B828-91C3-ADA9-335A-353590AC5D9F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97" creationId="{9C8F8CF1-C653-97B4-213D-3ABDA4E5B99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0" creationId="{EECA9667-1997-0E14-A390-6D1F31612F90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04" creationId="{37571C34-5B4A-0A57-A4C5-28259FBBCAE4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17" creationId="{95DEDAF2-BA75-2EAE-F118-0DDAAD2D88EE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1" creationId="{5FF8F494-02A2-247A-B930-53F1A72D4718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2" creationId="{9767B41D-3B56-BBF3-228B-C1FC56E9A2DB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3" creationId="{048A702D-5E7B-A01C-10F4-A90396EE0835}"/>
          </ac:inkMkLst>
        </pc:inkChg>
        <pc:inkChg chg="add mod">
          <ac:chgData name="Tim Cook" userId="d1c7cfb340f2c7ab" providerId="LiveId" clId="{32BDCE47-5BA2-4BF2-8410-AA9B0C07D908}" dt="2023-04-03T01:28:40.596" v="1050" actId="1076"/>
          <ac:inkMkLst>
            <pc:docMk/>
            <pc:sldMk cId="3653246030" sldId="485"/>
            <ac:inkMk id="124" creationId="{8C804541-A57E-6998-537C-5F4D0DD571F4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C5722A8D-E9D8-4C6C-AB6D-33D76A771F40}"/>
    <pc:docChg chg="modSld">
      <pc:chgData name="Tim Cook" userId="d1c7cfb340f2c7ab" providerId="LiveId" clId="{C5722A8D-E9D8-4C6C-AB6D-33D76A771F40}" dt="2023-03-20T01:44:14.069" v="1035"/>
      <pc:docMkLst>
        <pc:docMk/>
      </pc:docMkLst>
      <pc:sldChg chg="addSp delSp modSp mod">
        <pc:chgData name="Tim Cook" userId="d1c7cfb340f2c7ab" providerId="LiveId" clId="{C5722A8D-E9D8-4C6C-AB6D-33D76A771F40}" dt="2023-03-20T01:27:34.045" v="460"/>
        <pc:sldMkLst>
          <pc:docMk/>
          <pc:sldMk cId="3792190756" sldId="450"/>
        </pc:sldMkLst>
        <pc:grpChg chg="del mod">
          <ac:chgData name="Tim Cook" userId="d1c7cfb340f2c7ab" providerId="LiveId" clId="{C5722A8D-E9D8-4C6C-AB6D-33D76A771F40}" dt="2023-03-20T01:20:53.604" v="9"/>
          <ac:grpSpMkLst>
            <pc:docMk/>
            <pc:sldMk cId="3792190756" sldId="450"/>
            <ac:grpSpMk id="8" creationId="{5E1991A9-4B43-166F-6417-C0F217917B9F}"/>
          </ac:grpSpMkLst>
        </pc:grpChg>
        <pc:grpChg chg="mod">
          <ac:chgData name="Tim Cook" userId="d1c7cfb340f2c7ab" providerId="LiveId" clId="{C5722A8D-E9D8-4C6C-AB6D-33D76A771F40}" dt="2023-03-20T01:20:57.310" v="13"/>
          <ac:grpSpMkLst>
            <pc:docMk/>
            <pc:sldMk cId="3792190756" sldId="450"/>
            <ac:grpSpMk id="12" creationId="{DF4CF985-EFD8-C083-C9BA-3E93C9166492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8" creationId="{1F387266-F10D-B0C4-67AD-F4B021E5F51B}"/>
          </ac:grpSpMkLst>
        </pc:grpChg>
        <pc:grpChg chg="mod">
          <ac:chgData name="Tim Cook" userId="d1c7cfb340f2c7ab" providerId="LiveId" clId="{C5722A8D-E9D8-4C6C-AB6D-33D76A771F40}" dt="2023-03-20T01:21:05.835" v="20"/>
          <ac:grpSpMkLst>
            <pc:docMk/>
            <pc:sldMk cId="3792190756" sldId="450"/>
            <ac:grpSpMk id="19" creationId="{ACD73095-6FF5-C72D-7C37-AB6D172C0C6E}"/>
          </ac:grpSpMkLst>
        </pc:grpChg>
        <pc:grpChg chg="del 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29" creationId="{7472DE8A-C88F-BB01-F851-8F11C6F160C3}"/>
          </ac:grpSpMkLst>
        </pc:grpChg>
        <pc:grpChg chg="mod">
          <ac:chgData name="Tim Cook" userId="d1c7cfb340f2c7ab" providerId="LiveId" clId="{C5722A8D-E9D8-4C6C-AB6D-33D76A771F40}" dt="2023-03-20T01:21:18.762" v="31"/>
          <ac:grpSpMkLst>
            <pc:docMk/>
            <pc:sldMk cId="3792190756" sldId="450"/>
            <ac:grpSpMk id="30" creationId="{D37D9EAB-0AAD-0E56-2D27-A9887CD0B561}"/>
          </ac:grpSpMkLst>
        </pc:grpChg>
        <pc:grpChg chg="del mod">
          <ac:chgData name="Tim Cook" userId="d1c7cfb340f2c7ab" providerId="LiveId" clId="{C5722A8D-E9D8-4C6C-AB6D-33D76A771F40}" dt="2023-03-20T01:21:47.782" v="51"/>
          <ac:grpSpMkLst>
            <pc:docMk/>
            <pc:sldMk cId="3792190756" sldId="450"/>
            <ac:grpSpMk id="40" creationId="{3480C7E5-CA30-E476-1BAD-E3B7A6EFD479}"/>
          </ac:grpSpMkLst>
        </pc:grpChg>
        <pc:grpChg chg="mod">
          <ac:chgData name="Tim Cook" userId="d1c7cfb340f2c7ab" providerId="LiveId" clId="{C5722A8D-E9D8-4C6C-AB6D-33D76A771F40}" dt="2023-03-20T01:21:58.813" v="64"/>
          <ac:grpSpMkLst>
            <pc:docMk/>
            <pc:sldMk cId="3792190756" sldId="450"/>
            <ac:grpSpMk id="50" creationId="{2ACEA49D-FD10-BD11-523E-62E0EBB20123}"/>
          </ac:grpSpMkLst>
        </pc:grpChg>
        <pc:grpChg chg="del mod">
          <ac:chgData name="Tim Cook" userId="d1c7cfb340f2c7ab" providerId="LiveId" clId="{C5722A8D-E9D8-4C6C-AB6D-33D76A771F40}" dt="2023-03-20T01:22:23.052" v="77"/>
          <ac:grpSpMkLst>
            <pc:docMk/>
            <pc:sldMk cId="3792190756" sldId="450"/>
            <ac:grpSpMk id="56" creationId="{5C5794CF-B667-4595-BF4D-0264D4C8672A}"/>
          </ac:grpSpMkLst>
        </pc:grpChg>
        <pc:grpChg chg="del mod">
          <ac:chgData name="Tim Cook" userId="d1c7cfb340f2c7ab" providerId="LiveId" clId="{C5722A8D-E9D8-4C6C-AB6D-33D76A771F40}" dt="2023-03-20T01:22:36.019" v="90"/>
          <ac:grpSpMkLst>
            <pc:docMk/>
            <pc:sldMk cId="3792190756" sldId="450"/>
            <ac:grpSpMk id="59" creationId="{C68D7433-4CED-415E-02CF-46ADB1614020}"/>
          </ac:grpSpMkLst>
        </pc:grpChg>
        <pc:grpChg chg="del mod">
          <ac:chgData name="Tim Cook" userId="d1c7cfb340f2c7ab" providerId="LiveId" clId="{C5722A8D-E9D8-4C6C-AB6D-33D76A771F40}" dt="2023-03-20T01:22:40.230" v="94"/>
          <ac:grpSpMkLst>
            <pc:docMk/>
            <pc:sldMk cId="3792190756" sldId="450"/>
            <ac:grpSpMk id="62" creationId="{FCD5629C-C1DB-7AE4-D4A0-C57F6AF12799}"/>
          </ac:grpSpMkLst>
        </pc:grpChg>
        <pc:grpChg chg="del mod">
          <ac:chgData name="Tim Cook" userId="d1c7cfb340f2c7ab" providerId="LiveId" clId="{C5722A8D-E9D8-4C6C-AB6D-33D76A771F40}" dt="2023-03-20T01:22:34.827" v="88"/>
          <ac:grpSpMkLst>
            <pc:docMk/>
            <pc:sldMk cId="3792190756" sldId="450"/>
            <ac:grpSpMk id="65" creationId="{73AE5EF9-6BD4-7F14-F70D-9BCDD24CF21C}"/>
          </ac:grpSpMkLst>
        </pc:grpChg>
        <pc:grpChg chg="mod">
          <ac:chgData name="Tim Cook" userId="d1c7cfb340f2c7ab" providerId="LiveId" clId="{C5722A8D-E9D8-4C6C-AB6D-33D76A771F40}" dt="2023-03-20T01:22:46.468" v="99"/>
          <ac:grpSpMkLst>
            <pc:docMk/>
            <pc:sldMk cId="3792190756" sldId="450"/>
            <ac:grpSpMk id="68" creationId="{DE1A0DFB-6270-4BE4-C108-656E80548842}"/>
          </ac:grpSpMkLst>
        </pc:grpChg>
        <pc:grpChg chg="del 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1" creationId="{DBFFCFEF-6FF3-EF0C-A07F-815F80DD052F}"/>
          </ac:grpSpMkLst>
        </pc:grpChg>
        <pc:grpChg chg="mod">
          <ac:chgData name="Tim Cook" userId="d1c7cfb340f2c7ab" providerId="LiveId" clId="{C5722A8D-E9D8-4C6C-AB6D-33D76A771F40}" dt="2023-03-20T01:22:43.083" v="97"/>
          <ac:grpSpMkLst>
            <pc:docMk/>
            <pc:sldMk cId="3792190756" sldId="450"/>
            <ac:grpSpMk id="73" creationId="{3D0798F2-BE64-93D3-F009-FB7F0859FD4C}"/>
          </ac:grpSpMkLst>
        </pc:grpChg>
        <pc:grpChg chg="del mod">
          <ac:chgData name="Tim Cook" userId="d1c7cfb340f2c7ab" providerId="LiveId" clId="{C5722A8D-E9D8-4C6C-AB6D-33D76A771F40}" dt="2023-03-20T01:22:52.146" v="103"/>
          <ac:grpSpMkLst>
            <pc:docMk/>
            <pc:sldMk cId="3792190756" sldId="450"/>
            <ac:grpSpMk id="76" creationId="{CBEE40B6-75E7-0E92-602D-3BD340E021F4}"/>
          </ac:grpSpMkLst>
        </pc:grpChg>
        <pc:grpChg chg="mod">
          <ac:chgData name="Tim Cook" userId="d1c7cfb340f2c7ab" providerId="LiveId" clId="{C5722A8D-E9D8-4C6C-AB6D-33D76A771F40}" dt="2023-03-20T01:23:09.560" v="107"/>
          <ac:grpSpMkLst>
            <pc:docMk/>
            <pc:sldMk cId="3792190756" sldId="450"/>
            <ac:grpSpMk id="79" creationId="{ABA37776-DA44-3881-F4B7-533E0860957D}"/>
          </ac:grpSpMkLst>
        </pc:grpChg>
        <pc:grpChg chg="del mod">
          <ac:chgData name="Tim Cook" userId="d1c7cfb340f2c7ab" providerId="LiveId" clId="{C5722A8D-E9D8-4C6C-AB6D-33D76A771F40}" dt="2023-03-20T01:23:22.098" v="117"/>
          <ac:grpSpMkLst>
            <pc:docMk/>
            <pc:sldMk cId="3792190756" sldId="450"/>
            <ac:grpSpMk id="84" creationId="{5076F0D0-9484-D977-9987-C2DBFCFD4DFB}"/>
          </ac:grpSpMkLst>
        </pc:grpChg>
        <pc:grpChg chg="del mod">
          <ac:chgData name="Tim Cook" userId="d1c7cfb340f2c7ab" providerId="LiveId" clId="{C5722A8D-E9D8-4C6C-AB6D-33D76A771F40}" dt="2023-03-20T01:23:40.014" v="128"/>
          <ac:grpSpMkLst>
            <pc:docMk/>
            <pc:sldMk cId="3792190756" sldId="450"/>
            <ac:grpSpMk id="89" creationId="{BD714740-2F0D-83C2-0770-07CB4863572F}"/>
          </ac:grpSpMkLst>
        </pc:grpChg>
        <pc:grpChg chg="mod">
          <ac:chgData name="Tim Cook" userId="d1c7cfb340f2c7ab" providerId="LiveId" clId="{C5722A8D-E9D8-4C6C-AB6D-33D76A771F40}" dt="2023-03-20T01:23:40.866" v="130"/>
          <ac:grpSpMkLst>
            <pc:docMk/>
            <pc:sldMk cId="3792190756" sldId="450"/>
            <ac:grpSpMk id="96" creationId="{34F797E0-9580-D983-06FA-4AA13682EF0D}"/>
          </ac:grpSpMkLst>
        </pc:grpChg>
        <pc:grpChg chg="del mod">
          <ac:chgData name="Tim Cook" userId="d1c7cfb340f2c7ab" providerId="LiveId" clId="{C5722A8D-E9D8-4C6C-AB6D-33D76A771F40}" dt="2023-03-20T01:24:24.089" v="187"/>
          <ac:grpSpMkLst>
            <pc:docMk/>
            <pc:sldMk cId="3792190756" sldId="450"/>
            <ac:grpSpMk id="105" creationId="{2BE26BD5-1F00-2A8C-D055-90F78C2B1F45}"/>
          </ac:grpSpMkLst>
        </pc:grpChg>
        <pc:grpChg chg="del mod">
          <ac:chgData name="Tim Cook" userId="d1c7cfb340f2c7ab" providerId="LiveId" clId="{C5722A8D-E9D8-4C6C-AB6D-33D76A771F40}" dt="2023-03-20T01:23:54.822" v="151"/>
          <ac:grpSpMkLst>
            <pc:docMk/>
            <pc:sldMk cId="3792190756" sldId="450"/>
            <ac:grpSpMk id="110" creationId="{8C922CD2-E6B0-143F-38F0-8D7BFFEBC9C0}"/>
          </ac:grpSpMkLst>
        </pc:grpChg>
        <pc:grpChg chg="del mod">
          <ac:chgData name="Tim Cook" userId="d1c7cfb340f2c7ab" providerId="LiveId" clId="{C5722A8D-E9D8-4C6C-AB6D-33D76A771F40}" dt="2023-03-20T01:24:24.089" v="182"/>
          <ac:grpSpMkLst>
            <pc:docMk/>
            <pc:sldMk cId="3792190756" sldId="450"/>
            <ac:grpSpMk id="117" creationId="{94599E89-6927-FF57-7A7D-EDFDEBE25820}"/>
          </ac:grpSpMkLst>
        </pc:grpChg>
        <pc:grpChg chg="del mod">
          <ac:chgData name="Tim Cook" userId="d1c7cfb340f2c7ab" providerId="LiveId" clId="{C5722A8D-E9D8-4C6C-AB6D-33D76A771F40}" dt="2023-03-20T01:25:08.688" v="246"/>
          <ac:grpSpMkLst>
            <pc:docMk/>
            <pc:sldMk cId="3792190756" sldId="450"/>
            <ac:grpSpMk id="118" creationId="{1AD5BEA4-DF46-FD27-05D8-7595D7495C86}"/>
          </ac:grpSpMkLst>
        </pc:grpChg>
        <pc:grpChg chg="del mod">
          <ac:chgData name="Tim Cook" userId="d1c7cfb340f2c7ab" providerId="LiveId" clId="{C5722A8D-E9D8-4C6C-AB6D-33D76A771F40}" dt="2023-03-20T01:27:14.925" v="428"/>
          <ac:grpSpMkLst>
            <pc:docMk/>
            <pc:sldMk cId="3792190756" sldId="450"/>
            <ac:grpSpMk id="122" creationId="{9751C589-D930-22E6-0CA0-96A59AADB5AD}"/>
          </ac:grpSpMkLst>
        </pc:grpChg>
        <pc:grpChg chg="del mod">
          <ac:chgData name="Tim Cook" userId="d1c7cfb340f2c7ab" providerId="LiveId" clId="{C5722A8D-E9D8-4C6C-AB6D-33D76A771F40}" dt="2023-03-20T01:25:22.186" v="268"/>
          <ac:grpSpMkLst>
            <pc:docMk/>
            <pc:sldMk cId="3792190756" sldId="450"/>
            <ac:grpSpMk id="132" creationId="{3DE9628B-E2E7-3BC9-BCEA-8AB1CB713082}"/>
          </ac:grpSpMkLst>
        </pc:grpChg>
        <pc:grpChg chg="del mod">
          <ac:chgData name="Tim Cook" userId="d1c7cfb340f2c7ab" providerId="LiveId" clId="{C5722A8D-E9D8-4C6C-AB6D-33D76A771F40}" dt="2023-03-20T01:24:19.570" v="177"/>
          <ac:grpSpMkLst>
            <pc:docMk/>
            <pc:sldMk cId="3792190756" sldId="450"/>
            <ac:grpSpMk id="137" creationId="{2D38023D-9365-F221-5420-CC89A56A5143}"/>
          </ac:grpSpMkLst>
        </pc:grpChg>
        <pc:grpChg chg="del mod">
          <ac:chgData name="Tim Cook" userId="d1c7cfb340f2c7ab" providerId="LiveId" clId="{C5722A8D-E9D8-4C6C-AB6D-33D76A771F40}" dt="2023-03-20T01:24:48.752" v="215"/>
          <ac:grpSpMkLst>
            <pc:docMk/>
            <pc:sldMk cId="3792190756" sldId="450"/>
            <ac:grpSpMk id="146" creationId="{786B4ACD-2924-55DC-50AE-49C367217F8F}"/>
          </ac:grpSpMkLst>
        </pc:grpChg>
        <pc:grpChg chg="mod">
          <ac:chgData name="Tim Cook" userId="d1c7cfb340f2c7ab" providerId="LiveId" clId="{C5722A8D-E9D8-4C6C-AB6D-33D76A771F40}" dt="2023-03-20T01:24:36.920" v="209"/>
          <ac:grpSpMkLst>
            <pc:docMk/>
            <pc:sldMk cId="3792190756" sldId="450"/>
            <ac:grpSpMk id="158" creationId="{54F17D70-78ED-9858-737F-6AD271DBBEF8}"/>
          </ac:grpSpMkLst>
        </pc:grpChg>
        <pc:grpChg chg="del mod">
          <ac:chgData name="Tim Cook" userId="d1c7cfb340f2c7ab" providerId="LiveId" clId="{C5722A8D-E9D8-4C6C-AB6D-33D76A771F40}" dt="2023-03-20T01:27:20.920" v="439"/>
          <ac:grpSpMkLst>
            <pc:docMk/>
            <pc:sldMk cId="3792190756" sldId="450"/>
            <ac:grpSpMk id="166" creationId="{41903996-6CD7-64F8-214F-8F17BA259843}"/>
          </ac:grpSpMkLst>
        </pc:grpChg>
        <pc:grpChg chg="mod">
          <ac:chgData name="Tim Cook" userId="d1c7cfb340f2c7ab" providerId="LiveId" clId="{C5722A8D-E9D8-4C6C-AB6D-33D76A771F40}" dt="2023-03-20T01:25:00.365" v="235"/>
          <ac:grpSpMkLst>
            <pc:docMk/>
            <pc:sldMk cId="3792190756" sldId="450"/>
            <ac:grpSpMk id="174" creationId="{996C8144-A259-5BB3-132A-9DC3E737AA2F}"/>
          </ac:grpSpMkLst>
        </pc:grpChg>
        <pc:grpChg chg="mod">
          <ac:chgData name="Tim Cook" userId="d1c7cfb340f2c7ab" providerId="LiveId" clId="{C5722A8D-E9D8-4C6C-AB6D-33D76A771F40}" dt="2023-03-20T01:25:03.079" v="239"/>
          <ac:grpSpMkLst>
            <pc:docMk/>
            <pc:sldMk cId="3792190756" sldId="450"/>
            <ac:grpSpMk id="178" creationId="{8B91F486-AD21-DC91-8B84-5EA2146B7DB5}"/>
          </ac:grpSpMkLst>
        </pc:grpChg>
        <pc:grpChg chg="del mod">
          <ac:chgData name="Tim Cook" userId="d1c7cfb340f2c7ab" providerId="LiveId" clId="{C5722A8D-E9D8-4C6C-AB6D-33D76A771F40}" dt="2023-03-20T01:25:13.049" v="252"/>
          <ac:grpSpMkLst>
            <pc:docMk/>
            <pc:sldMk cId="3792190756" sldId="450"/>
            <ac:grpSpMk id="182" creationId="{64CD9A25-F3C3-FEB1-E858-1A3306841E0F}"/>
          </ac:grpSpMkLst>
        </pc:grpChg>
        <pc:grpChg chg="del mod">
          <ac:chgData name="Tim Cook" userId="d1c7cfb340f2c7ab" providerId="LiveId" clId="{C5722A8D-E9D8-4C6C-AB6D-33D76A771F40}" dt="2023-03-20T01:25:19.446" v="261"/>
          <ac:grpSpMkLst>
            <pc:docMk/>
            <pc:sldMk cId="3792190756" sldId="450"/>
            <ac:grpSpMk id="187" creationId="{02B1586B-A9B1-A4A9-5C3A-72202D2C3F99}"/>
          </ac:grpSpMkLst>
        </pc:grpChg>
        <pc:grpChg chg="del mod">
          <ac:chgData name="Tim Cook" userId="d1c7cfb340f2c7ab" providerId="LiveId" clId="{C5722A8D-E9D8-4C6C-AB6D-33D76A771F40}" dt="2023-03-20T01:25:28.302" v="277"/>
          <ac:grpSpMkLst>
            <pc:docMk/>
            <pc:sldMk cId="3792190756" sldId="450"/>
            <ac:grpSpMk id="192" creationId="{AA6EAC7A-6348-9871-FA17-8C5EA28FD349}"/>
          </ac:grpSpMkLst>
        </pc:grpChg>
        <pc:grpChg chg="del mod">
          <ac:chgData name="Tim Cook" userId="d1c7cfb340f2c7ab" providerId="LiveId" clId="{C5722A8D-E9D8-4C6C-AB6D-33D76A771F40}" dt="2023-03-20T01:25:39.471" v="294"/>
          <ac:grpSpMkLst>
            <pc:docMk/>
            <pc:sldMk cId="3792190756" sldId="450"/>
            <ac:grpSpMk id="201" creationId="{4D0A74E9-2AB2-76B1-33A8-87BDD6427C76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08" creationId="{31804858-6789-F283-9830-5DB2010872F2}"/>
          </ac:grpSpMkLst>
        </pc:grpChg>
        <pc:grpChg chg="del mod">
          <ac:chgData name="Tim Cook" userId="d1c7cfb340f2c7ab" providerId="LiveId" clId="{C5722A8D-E9D8-4C6C-AB6D-33D76A771F40}" dt="2023-03-20T01:25:54.079" v="312"/>
          <ac:grpSpMkLst>
            <pc:docMk/>
            <pc:sldMk cId="3792190756" sldId="450"/>
            <ac:grpSpMk id="216" creationId="{246BEDD7-2ABD-5EE3-9940-22005B7CB45D}"/>
          </ac:grpSpMkLst>
        </pc:grpChg>
        <pc:grpChg chg="del mod">
          <ac:chgData name="Tim Cook" userId="d1c7cfb340f2c7ab" providerId="LiveId" clId="{C5722A8D-E9D8-4C6C-AB6D-33D76A771F40}" dt="2023-03-20T01:25:57.359" v="322"/>
          <ac:grpSpMkLst>
            <pc:docMk/>
            <pc:sldMk cId="3792190756" sldId="450"/>
            <ac:grpSpMk id="217" creationId="{2AF8421D-6D45-31D1-D85D-25CC5F96556A}"/>
          </ac:grpSpMkLst>
        </pc:grpChg>
        <pc:grpChg chg="del 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25" creationId="{01CE3403-516A-9A23-4393-51DAD4FB4E8B}"/>
          </ac:grpSpMkLst>
        </pc:grpChg>
        <pc:grpChg chg="mod">
          <ac:chgData name="Tim Cook" userId="d1c7cfb340f2c7ab" providerId="LiveId" clId="{C5722A8D-E9D8-4C6C-AB6D-33D76A771F40}" dt="2023-03-20T01:26:05.306" v="337"/>
          <ac:grpSpMkLst>
            <pc:docMk/>
            <pc:sldMk cId="3792190756" sldId="450"/>
            <ac:grpSpMk id="231" creationId="{BA73BAA7-6077-A1D2-79C9-ABAFDC26EA85}"/>
          </ac:grpSpMkLst>
        </pc:grpChg>
        <pc:grpChg chg="del 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45" creationId="{0354F893-64EF-B4E4-3E88-C670B8FC7719}"/>
          </ac:grpSpMkLst>
        </pc:grpChg>
        <pc:grpChg chg="mod">
          <ac:chgData name="Tim Cook" userId="d1c7cfb340f2c7ab" providerId="LiveId" clId="{C5722A8D-E9D8-4C6C-AB6D-33D76A771F40}" dt="2023-03-20T01:26:24.298" v="366"/>
          <ac:grpSpMkLst>
            <pc:docMk/>
            <pc:sldMk cId="3792190756" sldId="450"/>
            <ac:grpSpMk id="250" creationId="{71878615-A98E-D3FF-FFFC-1DD914F46446}"/>
          </ac:grpSpMkLst>
        </pc:grpChg>
        <pc:grpChg chg="del 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0" creationId="{7EAB1A0D-5D12-515C-ABC6-1AE9C929C1E8}"/>
          </ac:grpSpMkLst>
        </pc:grpChg>
        <pc:grpChg chg="mod">
          <ac:chgData name="Tim Cook" userId="d1c7cfb340f2c7ab" providerId="LiveId" clId="{C5722A8D-E9D8-4C6C-AB6D-33D76A771F40}" dt="2023-03-20T01:26:39.055" v="384"/>
          <ac:grpSpMkLst>
            <pc:docMk/>
            <pc:sldMk cId="3792190756" sldId="450"/>
            <ac:grpSpMk id="266" creationId="{D4BDB426-C708-46B4-9DA8-D5F122B0AB6C}"/>
          </ac:grpSpMkLst>
        </pc:grpChg>
        <pc:grpChg chg="del mod">
          <ac:chgData name="Tim Cook" userId="d1c7cfb340f2c7ab" providerId="LiveId" clId="{C5722A8D-E9D8-4C6C-AB6D-33D76A771F40}" dt="2023-03-20T01:26:47.093" v="402"/>
          <ac:grpSpMkLst>
            <pc:docMk/>
            <pc:sldMk cId="3792190756" sldId="450"/>
            <ac:grpSpMk id="276" creationId="{38C75083-AAFF-B36B-ADFF-8322F85AB6F4}"/>
          </ac:grpSpMkLst>
        </pc:grpChg>
        <pc:grpChg chg="mod">
          <ac:chgData name="Tim Cook" userId="d1c7cfb340f2c7ab" providerId="LiveId" clId="{C5722A8D-E9D8-4C6C-AB6D-33D76A771F40}" dt="2023-03-20T01:26:56.553" v="424"/>
          <ac:grpSpMkLst>
            <pc:docMk/>
            <pc:sldMk cId="3792190756" sldId="450"/>
            <ac:grpSpMk id="290" creationId="{5BC344CF-6B15-78A6-E305-C1A2ACE6DAD0}"/>
          </ac:grpSpMkLst>
        </pc:grpChg>
        <pc:grpChg chg="mod">
          <ac:chgData name="Tim Cook" userId="d1c7cfb340f2c7ab" providerId="LiveId" clId="{C5722A8D-E9D8-4C6C-AB6D-33D76A771F40}" dt="2023-03-20T01:27:18.929" v="433"/>
          <ac:grpSpMkLst>
            <pc:docMk/>
            <pc:sldMk cId="3792190756" sldId="450"/>
            <ac:grpSpMk id="295" creationId="{0CD9E664-5E1D-0D80-2828-81657AAA91A2}"/>
          </ac:grpSpMkLst>
        </pc:grpChg>
        <pc:grpChg chg="mod">
          <ac:chgData name="Tim Cook" userId="d1c7cfb340f2c7ab" providerId="LiveId" clId="{C5722A8D-E9D8-4C6C-AB6D-33D76A771F40}" dt="2023-03-20T01:27:25.290" v="448"/>
          <ac:grpSpMkLst>
            <pc:docMk/>
            <pc:sldMk cId="3792190756" sldId="450"/>
            <ac:grpSpMk id="303" creationId="{CB198836-9FB1-A97E-8EB3-62244A21D934}"/>
          </ac:grpSpMkLst>
        </pc:grpChg>
        <pc:grpChg chg="mod">
          <ac:chgData name="Tim Cook" userId="d1c7cfb340f2c7ab" providerId="LiveId" clId="{C5722A8D-E9D8-4C6C-AB6D-33D76A771F40}" dt="2023-03-20T01:27:30.298" v="451"/>
          <ac:grpSpMkLst>
            <pc:docMk/>
            <pc:sldMk cId="3792190756" sldId="450"/>
            <ac:grpSpMk id="306" creationId="{C8DD6016-C234-0D08-0F28-5BE08FC087CF}"/>
          </ac:grpSpMkLst>
        </pc:grpChg>
        <pc:grpChg chg="mod">
          <ac:chgData name="Tim Cook" userId="d1c7cfb340f2c7ab" providerId="LiveId" clId="{C5722A8D-E9D8-4C6C-AB6D-33D76A771F40}" dt="2023-03-20T01:27:31.643" v="454"/>
          <ac:grpSpMkLst>
            <pc:docMk/>
            <pc:sldMk cId="3792190756" sldId="450"/>
            <ac:grpSpMk id="309" creationId="{9ACF9AA2-6E1C-23E3-1475-0B74AE0F5201}"/>
          </ac:grpSpMkLst>
        </pc:grpChg>
        <pc:grpChg chg="mod">
          <ac:chgData name="Tim Cook" userId="d1c7cfb340f2c7ab" providerId="LiveId" clId="{C5722A8D-E9D8-4C6C-AB6D-33D76A771F40}" dt="2023-03-20T01:27:32.811" v="457"/>
          <ac:grpSpMkLst>
            <pc:docMk/>
            <pc:sldMk cId="3792190756" sldId="450"/>
            <ac:grpSpMk id="312" creationId="{A11FD461-A479-56F2-CB42-655E07B03D21}"/>
          </ac:grpSpMkLst>
        </pc:grpChg>
        <pc:grpChg chg="mod">
          <ac:chgData name="Tim Cook" userId="d1c7cfb340f2c7ab" providerId="LiveId" clId="{C5722A8D-E9D8-4C6C-AB6D-33D76A771F40}" dt="2023-03-20T01:27:34.045" v="460"/>
          <ac:grpSpMkLst>
            <pc:docMk/>
            <pc:sldMk cId="3792190756" sldId="450"/>
            <ac:grpSpMk id="315" creationId="{3952D69F-BDE0-14CC-8BC7-02D075E510B4}"/>
          </ac:grpSpMkLst>
        </pc:grpChg>
        <pc:inkChg chg="add del">
          <ac:chgData name="Tim Cook" userId="d1c7cfb340f2c7ab" providerId="LiveId" clId="{C5722A8D-E9D8-4C6C-AB6D-33D76A771F40}" dt="2023-03-20T01:20:35.389" v="1"/>
          <ac:inkMkLst>
            <pc:docMk/>
            <pc:sldMk cId="3792190756" sldId="450"/>
            <ac:inkMk id="3" creationId="{2A6EE133-5E3C-0CC6-3496-FFDA062EEDF4}"/>
          </ac:inkMkLst>
        </pc:inkChg>
        <pc:inkChg chg="add del">
          <ac:chgData name="Tim Cook" userId="d1c7cfb340f2c7ab" providerId="LiveId" clId="{C5722A8D-E9D8-4C6C-AB6D-33D76A771F40}" dt="2023-03-20T01:20:40.703" v="3"/>
          <ac:inkMkLst>
            <pc:docMk/>
            <pc:sldMk cId="3792190756" sldId="450"/>
            <ac:inkMk id="4" creationId="{292E2672-C1BB-92A2-3E5A-A227509D0B5B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5" creationId="{B1EE68AE-79A7-0CD6-E099-344695FCFAF9}"/>
          </ac:inkMkLst>
        </pc:inkChg>
        <pc:inkChg chg="add del mod">
          <ac:chgData name="Tim Cook" userId="d1c7cfb340f2c7ab" providerId="LiveId" clId="{C5722A8D-E9D8-4C6C-AB6D-33D76A771F40}" dt="2023-03-20T01:20:53.604" v="8"/>
          <ac:inkMkLst>
            <pc:docMk/>
            <pc:sldMk cId="3792190756" sldId="450"/>
            <ac:inkMk id="6" creationId="{2F2FE131-2605-D89D-658A-7B68322895E7}"/>
          </ac:inkMkLst>
        </pc:inkChg>
        <pc:inkChg chg="add del mod">
          <ac:chgData name="Tim Cook" userId="d1c7cfb340f2c7ab" providerId="LiveId" clId="{C5722A8D-E9D8-4C6C-AB6D-33D76A771F40}" dt="2023-03-20T01:20:53.604" v="9"/>
          <ac:inkMkLst>
            <pc:docMk/>
            <pc:sldMk cId="3792190756" sldId="450"/>
            <ac:inkMk id="7" creationId="{9E2A067C-DEF4-933E-E3CA-E6C6E16146A4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9" creationId="{52E6320C-1E96-FF9E-FA4F-13A92B3D780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0" creationId="{7C8D6705-21D0-C16D-B8F1-103C2B03D76D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1" creationId="{30B4302D-2958-4E47-A9AA-C01ABBDEEA4A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3" creationId="{8422CF94-F615-8D58-7F59-A6B463D45F00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4" creationId="{1BB71F6B-942F-B50D-8934-83F33057D1FE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5" creationId="{B8BF631A-974C-763D-E1ED-C48FA228DC0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6" creationId="{8495E631-A417-4D3C-811E-9238721FFCE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17" creationId="{3BD7C82A-6A04-66E3-82B8-749E58505B8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0" creationId="{478C1CCE-240A-FD0D-6A72-5E1D09FEABE9}"/>
          </ac:inkMkLst>
        </pc:inkChg>
        <pc:inkChg chg="add del">
          <ac:chgData name="Tim Cook" userId="d1c7cfb340f2c7ab" providerId="LiveId" clId="{C5722A8D-E9D8-4C6C-AB6D-33D76A771F40}" dt="2023-03-20T01:21:11.069" v="23"/>
          <ac:inkMkLst>
            <pc:docMk/>
            <pc:sldMk cId="3792190756" sldId="450"/>
            <ac:inkMk id="21" creationId="{606EF8C9-630C-0B4A-3FA9-B6A934F5C05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2" creationId="{86B07E83-8C3C-D6F3-8116-5183F5931A3F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3" creationId="{8C70B727-94F4-7C08-F48B-9A11691694F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4" creationId="{D25851B3-A3DD-B656-0AC2-C5C9D99AF4E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5" creationId="{CA8EC874-23F8-0267-47D5-8F5D9576D3D9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6" creationId="{EDC0E660-B160-F7B3-DE77-CCA597CF76AC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7" creationId="{E255774A-93BA-3AD2-D096-9C0CA04E96C5}"/>
          </ac:inkMkLst>
        </pc:inkChg>
        <pc:inkChg chg="add mod">
          <ac:chgData name="Tim Cook" userId="d1c7cfb340f2c7ab" providerId="LiveId" clId="{C5722A8D-E9D8-4C6C-AB6D-33D76A771F40}" dt="2023-03-20T01:21:29.359" v="33" actId="1076"/>
          <ac:inkMkLst>
            <pc:docMk/>
            <pc:sldMk cId="3792190756" sldId="450"/>
            <ac:inkMk id="28" creationId="{31DBB231-170F-EE14-7B88-858D07A8207E}"/>
          </ac:inkMkLst>
        </pc:inkChg>
        <pc:inkChg chg="add del">
          <ac:chgData name="Tim Cook" userId="d1c7cfb340f2c7ab" providerId="LiveId" clId="{C5722A8D-E9D8-4C6C-AB6D-33D76A771F40}" dt="2023-03-20T01:21:47.782" v="47"/>
          <ac:inkMkLst>
            <pc:docMk/>
            <pc:sldMk cId="3792190756" sldId="450"/>
            <ac:inkMk id="31" creationId="{E5D40078-E34D-22AE-A055-465012C84FBC}"/>
          </ac:inkMkLst>
        </pc:inkChg>
        <pc:inkChg chg="add del">
          <ac:chgData name="Tim Cook" userId="d1c7cfb340f2c7ab" providerId="LiveId" clId="{C5722A8D-E9D8-4C6C-AB6D-33D76A771F40}" dt="2023-03-20T01:21:36.426" v="37"/>
          <ac:inkMkLst>
            <pc:docMk/>
            <pc:sldMk cId="3792190756" sldId="450"/>
            <ac:inkMk id="32" creationId="{A94B6DAB-167A-3137-C400-A2DA71003DD6}"/>
          </ac:inkMkLst>
        </pc:inkChg>
        <pc:inkChg chg="add del">
          <ac:chgData name="Tim Cook" userId="d1c7cfb340f2c7ab" providerId="LiveId" clId="{C5722A8D-E9D8-4C6C-AB6D-33D76A771F40}" dt="2023-03-20T01:21:36.426" v="38"/>
          <ac:inkMkLst>
            <pc:docMk/>
            <pc:sldMk cId="3792190756" sldId="450"/>
            <ac:inkMk id="33" creationId="{29F32CB8-43AA-A331-58AC-D6211DE8A4BB}"/>
          </ac:inkMkLst>
        </pc:inkChg>
        <pc:inkChg chg="add del mod">
          <ac:chgData name="Tim Cook" userId="d1c7cfb340f2c7ab" providerId="LiveId" clId="{C5722A8D-E9D8-4C6C-AB6D-33D76A771F40}" dt="2023-03-20T01:21:47.782" v="51"/>
          <ac:inkMkLst>
            <pc:docMk/>
            <pc:sldMk cId="3792190756" sldId="450"/>
            <ac:inkMk id="34" creationId="{E2AE88E3-045A-842D-2FF6-73FB3E6A7E98}"/>
          </ac:inkMkLst>
        </pc:inkChg>
        <pc:inkChg chg="add del mod">
          <ac:chgData name="Tim Cook" userId="d1c7cfb340f2c7ab" providerId="LiveId" clId="{C5722A8D-E9D8-4C6C-AB6D-33D76A771F40}" dt="2023-03-20T01:21:47.782" v="46"/>
          <ac:inkMkLst>
            <pc:docMk/>
            <pc:sldMk cId="3792190756" sldId="450"/>
            <ac:inkMk id="35" creationId="{D832EDBD-9EF2-8E0D-C1AF-B76E563EF5CF}"/>
          </ac:inkMkLst>
        </pc:inkChg>
        <pc:inkChg chg="add del mod">
          <ac:chgData name="Tim Cook" userId="d1c7cfb340f2c7ab" providerId="LiveId" clId="{C5722A8D-E9D8-4C6C-AB6D-33D76A771F40}" dt="2023-03-20T01:21:47.782" v="50"/>
          <ac:inkMkLst>
            <pc:docMk/>
            <pc:sldMk cId="3792190756" sldId="450"/>
            <ac:inkMk id="36" creationId="{ED80192D-3C6B-C599-3FE8-12BBEEB360E6}"/>
          </ac:inkMkLst>
        </pc:inkChg>
        <pc:inkChg chg="add del mod">
          <ac:chgData name="Tim Cook" userId="d1c7cfb340f2c7ab" providerId="LiveId" clId="{C5722A8D-E9D8-4C6C-AB6D-33D76A771F40}" dt="2023-03-20T01:21:47.782" v="48"/>
          <ac:inkMkLst>
            <pc:docMk/>
            <pc:sldMk cId="3792190756" sldId="450"/>
            <ac:inkMk id="37" creationId="{AA7B1F5C-F6B8-0144-16FB-0FD322AFB991}"/>
          </ac:inkMkLst>
        </pc:inkChg>
        <pc:inkChg chg="add del mod">
          <ac:chgData name="Tim Cook" userId="d1c7cfb340f2c7ab" providerId="LiveId" clId="{C5722A8D-E9D8-4C6C-AB6D-33D76A771F40}" dt="2023-03-20T01:21:47.782" v="49"/>
          <ac:inkMkLst>
            <pc:docMk/>
            <pc:sldMk cId="3792190756" sldId="450"/>
            <ac:inkMk id="38" creationId="{42AF3D16-754B-CA1D-A1A5-C33771C15956}"/>
          </ac:inkMkLst>
        </pc:inkChg>
        <pc:inkChg chg="add del mod">
          <ac:chgData name="Tim Cook" userId="d1c7cfb340f2c7ab" providerId="LiveId" clId="{C5722A8D-E9D8-4C6C-AB6D-33D76A771F40}" dt="2023-03-20T01:21:47.782" v="52"/>
          <ac:inkMkLst>
            <pc:docMk/>
            <pc:sldMk cId="3792190756" sldId="450"/>
            <ac:inkMk id="39" creationId="{53281A85-BCDE-E2FF-853D-06B691F99F2A}"/>
          </ac:inkMkLst>
        </pc:inkChg>
        <pc:inkChg chg="add del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1" creationId="{CC9EFC5F-8165-F3B3-2DBC-EC495A036E36}"/>
          </ac:inkMkLst>
        </pc:inkChg>
        <pc:inkChg chg="add del">
          <ac:chgData name="Tim Cook" userId="d1c7cfb340f2c7ab" providerId="LiveId" clId="{C5722A8D-E9D8-4C6C-AB6D-33D76A771F40}" dt="2023-03-20T01:21:51.141" v="55"/>
          <ac:inkMkLst>
            <pc:docMk/>
            <pc:sldMk cId="3792190756" sldId="450"/>
            <ac:inkMk id="42" creationId="{069BA515-B4FF-DB9B-9536-F6242700CF2F}"/>
          </ac:inkMkLst>
        </pc:inkChg>
        <pc:inkChg chg="add del">
          <ac:chgData name="Tim Cook" userId="d1c7cfb340f2c7ab" providerId="LiveId" clId="{C5722A8D-E9D8-4C6C-AB6D-33D76A771F40}" dt="2023-03-20T01:21:54.515" v="57"/>
          <ac:inkMkLst>
            <pc:docMk/>
            <pc:sldMk cId="3792190756" sldId="450"/>
            <ac:inkMk id="43" creationId="{3F4D894E-4310-D9D4-53F9-6A56CCBE698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4" creationId="{18B6EAFE-1190-E7FF-7277-4DBE29A36F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5" creationId="{6C92DECF-D885-8342-12FD-31AC90668D5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6" creationId="{FCF60245-49DA-F824-1C46-FE84FB799D5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7" creationId="{4617562E-32A3-6682-9900-90A029F9E3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8" creationId="{FEAF0171-F529-896A-F01E-4851AD2A887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49" creationId="{81E3E8F4-815A-7414-7DB2-7E27210A8BB2}"/>
          </ac:inkMkLst>
        </pc:inkChg>
        <pc:inkChg chg="add del">
          <ac:chgData name="Tim Cook" userId="d1c7cfb340f2c7ab" providerId="LiveId" clId="{C5722A8D-E9D8-4C6C-AB6D-33D76A771F40}" dt="2023-03-20T01:22:16.294" v="69"/>
          <ac:inkMkLst>
            <pc:docMk/>
            <pc:sldMk cId="3792190756" sldId="450"/>
            <ac:inkMk id="51" creationId="{731C4444-4C18-5D82-7161-6710FD8FA8A9}"/>
          </ac:inkMkLst>
        </pc:inkChg>
        <pc:inkChg chg="add del">
          <ac:chgData name="Tim Cook" userId="d1c7cfb340f2c7ab" providerId="LiveId" clId="{C5722A8D-E9D8-4C6C-AB6D-33D76A771F40}" dt="2023-03-20T01:22:16.294" v="70"/>
          <ac:inkMkLst>
            <pc:docMk/>
            <pc:sldMk cId="3792190756" sldId="450"/>
            <ac:inkMk id="52" creationId="{64E4C31B-B0E5-1E60-A0CF-F058700225F1}"/>
          </ac:inkMkLst>
        </pc:inkChg>
        <pc:inkChg chg="add del mod">
          <ac:chgData name="Tim Cook" userId="d1c7cfb340f2c7ab" providerId="LiveId" clId="{C5722A8D-E9D8-4C6C-AB6D-33D76A771F40}" dt="2023-03-20T01:22:36.019" v="90"/>
          <ac:inkMkLst>
            <pc:docMk/>
            <pc:sldMk cId="3792190756" sldId="450"/>
            <ac:inkMk id="53" creationId="{2733E664-409B-D0CF-0DEB-BAA0B89F6172}"/>
          </ac:inkMkLst>
        </pc:inkChg>
        <pc:inkChg chg="add del mod">
          <ac:chgData name="Tim Cook" userId="d1c7cfb340f2c7ab" providerId="LiveId" clId="{C5722A8D-E9D8-4C6C-AB6D-33D76A771F40}" dt="2023-03-20T01:22:36.019" v="89"/>
          <ac:inkMkLst>
            <pc:docMk/>
            <pc:sldMk cId="3792190756" sldId="450"/>
            <ac:inkMk id="54" creationId="{58C98A39-9B74-C379-2B64-785C9A6E2ED0}"/>
          </ac:inkMkLst>
        </pc:inkChg>
        <pc:inkChg chg="add del mod">
          <ac:chgData name="Tim Cook" userId="d1c7cfb340f2c7ab" providerId="LiveId" clId="{C5722A8D-E9D8-4C6C-AB6D-33D76A771F40}" dt="2023-03-20T01:22:36.035" v="91"/>
          <ac:inkMkLst>
            <pc:docMk/>
            <pc:sldMk cId="3792190756" sldId="450"/>
            <ac:inkMk id="55" creationId="{C869D560-A8E7-6A4D-C4B9-760111794A2A}"/>
          </ac:inkMkLst>
        </pc:inkChg>
        <pc:inkChg chg="add del mod">
          <ac:chgData name="Tim Cook" userId="d1c7cfb340f2c7ab" providerId="LiveId" clId="{C5722A8D-E9D8-4C6C-AB6D-33D76A771F40}" dt="2023-03-20T01:22:24.768" v="79"/>
          <ac:inkMkLst>
            <pc:docMk/>
            <pc:sldMk cId="3792190756" sldId="450"/>
            <ac:inkMk id="57" creationId="{121DA006-492F-DDD1-F6A9-1DC43C848DC4}"/>
          </ac:inkMkLst>
        </pc:inkChg>
        <pc:inkChg chg="add del mod">
          <ac:chgData name="Tim Cook" userId="d1c7cfb340f2c7ab" providerId="LiveId" clId="{C5722A8D-E9D8-4C6C-AB6D-33D76A771F40}" dt="2023-03-20T01:22:24.752" v="78"/>
          <ac:inkMkLst>
            <pc:docMk/>
            <pc:sldMk cId="3792190756" sldId="450"/>
            <ac:inkMk id="58" creationId="{E755FE94-44C0-04C9-F025-5A78B596ABA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0" creationId="{0DB3FE43-AC0D-5F5C-FF0E-47E3CD08B06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1" creationId="{6854DBBF-D2CF-4706-241C-0C39CAC767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3" creationId="{CC600851-E5DE-5A81-19A2-A06A6947E98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4" creationId="{61D55BE1-41B1-E607-56C3-88187623CA3E}"/>
          </ac:inkMkLst>
        </pc:inkChg>
        <pc:inkChg chg="add del mod">
          <ac:chgData name="Tim Cook" userId="d1c7cfb340f2c7ab" providerId="LiveId" clId="{C5722A8D-E9D8-4C6C-AB6D-33D76A771F40}" dt="2023-03-20T01:22:46.452" v="98"/>
          <ac:inkMkLst>
            <pc:docMk/>
            <pc:sldMk cId="3792190756" sldId="450"/>
            <ac:inkMk id="66" creationId="{58922D1A-BEE7-ABE9-B9C3-8CF4E5FE18D7}"/>
          </ac:inkMkLst>
        </pc:inkChg>
        <pc:inkChg chg="add del mod">
          <ac:chgData name="Tim Cook" userId="d1c7cfb340f2c7ab" providerId="LiveId" clId="{C5722A8D-E9D8-4C6C-AB6D-33D76A771F40}" dt="2023-03-20T01:22:46.468" v="99"/>
          <ac:inkMkLst>
            <pc:docMk/>
            <pc:sldMk cId="3792190756" sldId="450"/>
            <ac:inkMk id="67" creationId="{EB38820B-A492-B140-CFC2-E5097E5EF5B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69" creationId="{378BEC61-C1E3-A6F0-059C-1DB7EEF82D48}"/>
          </ac:inkMkLst>
        </pc:inkChg>
        <pc:inkChg chg="add del mod">
          <ac:chgData name="Tim Cook" userId="d1c7cfb340f2c7ab" providerId="LiveId" clId="{C5722A8D-E9D8-4C6C-AB6D-33D76A771F40}" dt="2023-03-20T01:22:40.648" v="95"/>
          <ac:inkMkLst>
            <pc:docMk/>
            <pc:sldMk cId="3792190756" sldId="450"/>
            <ac:inkMk id="70" creationId="{035C31E8-84FA-1145-1E9A-E07B2D8EB8A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2" creationId="{D5E20F03-4AF1-5A61-584E-B40114771A97}"/>
          </ac:inkMkLst>
        </pc:inkChg>
        <pc:inkChg chg="add del mod">
          <ac:chgData name="Tim Cook" userId="d1c7cfb340f2c7ab" providerId="LiveId" clId="{C5722A8D-E9D8-4C6C-AB6D-33D76A771F40}" dt="2023-03-20T01:22:52.146" v="104"/>
          <ac:inkMkLst>
            <pc:docMk/>
            <pc:sldMk cId="3792190756" sldId="450"/>
            <ac:inkMk id="74" creationId="{161F2A9B-4302-BCC6-570C-C830E1180A77}"/>
          </ac:inkMkLst>
        </pc:inkChg>
        <pc:inkChg chg="add del mod">
          <ac:chgData name="Tim Cook" userId="d1c7cfb340f2c7ab" providerId="LiveId" clId="{C5722A8D-E9D8-4C6C-AB6D-33D76A771F40}" dt="2023-03-20T01:22:52.146" v="103"/>
          <ac:inkMkLst>
            <pc:docMk/>
            <pc:sldMk cId="3792190756" sldId="450"/>
            <ac:inkMk id="75" creationId="{93A935C5-0029-F267-82EB-9305303B531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7" creationId="{DFB2AC7E-FFC9-2457-EC70-A435BF13540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78" creationId="{44BB5208-C849-2687-FF97-F547A3A4AF3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0" creationId="{D8F0C68B-6579-857D-DD77-8107A1B38E0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1" creationId="{882A17A3-1DE0-A8AF-8469-53DC4CF7B85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2" creationId="{D8574A64-0D91-89A4-E07F-FD0D0109CD9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3" creationId="{9CDF7366-442B-9E86-21AD-A4C8EA884C6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5" creationId="{8014A6FF-8010-2C8A-1695-2356F5CA7E6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86" creationId="{A20F50D6-D9BC-22F1-F1D3-4B9B1C9023BE}"/>
          </ac:inkMkLst>
        </pc:inkChg>
        <pc:inkChg chg="add del mod">
          <ac:chgData name="Tim Cook" userId="d1c7cfb340f2c7ab" providerId="LiveId" clId="{C5722A8D-E9D8-4C6C-AB6D-33D76A771F40}" dt="2023-03-20T01:23:26.671" v="119"/>
          <ac:inkMkLst>
            <pc:docMk/>
            <pc:sldMk cId="3792190756" sldId="450"/>
            <ac:inkMk id="87" creationId="{DE921F79-5219-514B-89B0-2A0F36A04867}"/>
          </ac:inkMkLst>
        </pc:inkChg>
        <pc:inkChg chg="add del mod">
          <ac:chgData name="Tim Cook" userId="d1c7cfb340f2c7ab" providerId="LiveId" clId="{C5722A8D-E9D8-4C6C-AB6D-33D76A771F40}" dt="2023-03-20T01:23:25.847" v="118"/>
          <ac:inkMkLst>
            <pc:docMk/>
            <pc:sldMk cId="3792190756" sldId="450"/>
            <ac:inkMk id="88" creationId="{F2BB17A5-2EE4-106B-9E63-47A84D9B97C4}"/>
          </ac:inkMkLst>
        </pc:inkChg>
        <pc:inkChg chg="add del">
          <ac:chgData name="Tim Cook" userId="d1c7cfb340f2c7ab" providerId="LiveId" clId="{C5722A8D-E9D8-4C6C-AB6D-33D76A771F40}" dt="2023-03-20T01:23:30.680" v="123"/>
          <ac:inkMkLst>
            <pc:docMk/>
            <pc:sldMk cId="3792190756" sldId="450"/>
            <ac:inkMk id="90" creationId="{82A3AB3E-B05E-466D-1326-066447F3AC6B}"/>
          </ac:inkMkLst>
        </pc:inkChg>
        <pc:inkChg chg="add del">
          <ac:chgData name="Tim Cook" userId="d1c7cfb340f2c7ab" providerId="LiveId" clId="{C5722A8D-E9D8-4C6C-AB6D-33D76A771F40}" dt="2023-03-20T01:23:30.375" v="122"/>
          <ac:inkMkLst>
            <pc:docMk/>
            <pc:sldMk cId="3792190756" sldId="450"/>
            <ac:inkMk id="91" creationId="{38DF2E77-AED7-F018-EFC6-B6E2E55B245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2" creationId="{AC04DE83-80DF-032C-DE26-BB904022763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93" creationId="{53E1B99D-F79D-CD03-BBD3-9FBFA8BEC5F0}"/>
          </ac:inkMkLst>
        </pc:inkChg>
        <pc:inkChg chg="add del mod">
          <ac:chgData name="Tim Cook" userId="d1c7cfb340f2c7ab" providerId="LiveId" clId="{C5722A8D-E9D8-4C6C-AB6D-33D76A771F40}" dt="2023-03-20T01:23:40.866" v="130"/>
          <ac:inkMkLst>
            <pc:docMk/>
            <pc:sldMk cId="3792190756" sldId="450"/>
            <ac:inkMk id="94" creationId="{B500D708-ED44-58DC-E2BE-828E1AD1C403}"/>
          </ac:inkMkLst>
        </pc:inkChg>
        <pc:inkChg chg="add del mod">
          <ac:chgData name="Tim Cook" userId="d1c7cfb340f2c7ab" providerId="LiveId" clId="{C5722A8D-E9D8-4C6C-AB6D-33D76A771F40}" dt="2023-03-20T01:23:40.866" v="129"/>
          <ac:inkMkLst>
            <pc:docMk/>
            <pc:sldMk cId="3792190756" sldId="450"/>
            <ac:inkMk id="95" creationId="{67250F06-0325-038D-8C43-06B43E8DA630}"/>
          </ac:inkMkLst>
        </pc:inkChg>
        <pc:inkChg chg="add del mod">
          <ac:chgData name="Tim Cook" userId="d1c7cfb340f2c7ab" providerId="LiveId" clId="{C5722A8D-E9D8-4C6C-AB6D-33D76A771F40}" dt="2023-03-20T01:24:21.742" v="179"/>
          <ac:inkMkLst>
            <pc:docMk/>
            <pc:sldMk cId="3792190756" sldId="450"/>
            <ac:inkMk id="97" creationId="{F4EBFE9A-71F1-010F-FA5C-2314593D3C79}"/>
          </ac:inkMkLst>
        </pc:inkChg>
        <pc:inkChg chg="add del mod">
          <ac:chgData name="Tim Cook" userId="d1c7cfb340f2c7ab" providerId="LiveId" clId="{C5722A8D-E9D8-4C6C-AB6D-33D76A771F40}" dt="2023-03-20T01:24:24.089" v="185"/>
          <ac:inkMkLst>
            <pc:docMk/>
            <pc:sldMk cId="3792190756" sldId="450"/>
            <ac:inkMk id="98" creationId="{FD9B392A-AE8A-F25C-4350-30677FCB62FB}"/>
          </ac:inkMkLst>
        </pc:inkChg>
        <pc:inkChg chg="add del mod">
          <ac:chgData name="Tim Cook" userId="d1c7cfb340f2c7ab" providerId="LiveId" clId="{C5722A8D-E9D8-4C6C-AB6D-33D76A771F40}" dt="2023-03-20T01:24:24.089" v="180"/>
          <ac:inkMkLst>
            <pc:docMk/>
            <pc:sldMk cId="3792190756" sldId="450"/>
            <ac:inkMk id="99" creationId="{750D0DC5-22DC-39F6-2968-CE1538908A0B}"/>
          </ac:inkMkLst>
        </pc:inkChg>
        <pc:inkChg chg="add del">
          <ac:chgData name="Tim Cook" userId="d1c7cfb340f2c7ab" providerId="LiveId" clId="{C5722A8D-E9D8-4C6C-AB6D-33D76A771F40}" dt="2023-03-20T01:24:24.089" v="188"/>
          <ac:inkMkLst>
            <pc:docMk/>
            <pc:sldMk cId="3792190756" sldId="450"/>
            <ac:inkMk id="100" creationId="{D468123F-9A60-484E-7248-DA6F22B7709C}"/>
          </ac:inkMkLst>
        </pc:inkChg>
        <pc:inkChg chg="add del mod">
          <ac:chgData name="Tim Cook" userId="d1c7cfb340f2c7ab" providerId="LiveId" clId="{C5722A8D-E9D8-4C6C-AB6D-33D76A771F40}" dt="2023-03-20T01:24:24.089" v="183"/>
          <ac:inkMkLst>
            <pc:docMk/>
            <pc:sldMk cId="3792190756" sldId="450"/>
            <ac:inkMk id="101" creationId="{8242B03D-7063-269E-2594-94BAA89A7330}"/>
          </ac:inkMkLst>
        </pc:inkChg>
        <pc:inkChg chg="add del mod">
          <ac:chgData name="Tim Cook" userId="d1c7cfb340f2c7ab" providerId="LiveId" clId="{C5722A8D-E9D8-4C6C-AB6D-33D76A771F40}" dt="2023-03-20T01:24:24.089" v="186"/>
          <ac:inkMkLst>
            <pc:docMk/>
            <pc:sldMk cId="3792190756" sldId="450"/>
            <ac:inkMk id="102" creationId="{3599FEBB-FD54-1298-FC6E-959705B0381A}"/>
          </ac:inkMkLst>
        </pc:inkChg>
        <pc:inkChg chg="add del mod">
          <ac:chgData name="Tim Cook" userId="d1c7cfb340f2c7ab" providerId="LiveId" clId="{C5722A8D-E9D8-4C6C-AB6D-33D76A771F40}" dt="2023-03-20T01:24:24.089" v="187"/>
          <ac:inkMkLst>
            <pc:docMk/>
            <pc:sldMk cId="3792190756" sldId="450"/>
            <ac:inkMk id="103" creationId="{3D74EDAB-173C-F6AF-6EDC-05774DC2099A}"/>
          </ac:inkMkLst>
        </pc:inkChg>
        <pc:inkChg chg="add del mod">
          <ac:chgData name="Tim Cook" userId="d1c7cfb340f2c7ab" providerId="LiveId" clId="{C5722A8D-E9D8-4C6C-AB6D-33D76A771F40}" dt="2023-03-20T01:24:24.089" v="189"/>
          <ac:inkMkLst>
            <pc:docMk/>
            <pc:sldMk cId="3792190756" sldId="450"/>
            <ac:inkMk id="104" creationId="{19A8B2EE-6D5E-DAB4-FEC7-791E0CC2181E}"/>
          </ac:inkMkLst>
        </pc:inkChg>
        <pc:inkChg chg="add del mod">
          <ac:chgData name="Tim Cook" userId="d1c7cfb340f2c7ab" providerId="LiveId" clId="{C5722A8D-E9D8-4C6C-AB6D-33D76A771F40}" dt="2023-03-20T01:25:11.423" v="248"/>
          <ac:inkMkLst>
            <pc:docMk/>
            <pc:sldMk cId="3792190756" sldId="450"/>
            <ac:inkMk id="106" creationId="{3EB54EA3-02EE-F959-E111-75432B3CB7D9}"/>
          </ac:inkMkLst>
        </pc:inkChg>
        <pc:inkChg chg="add del mod">
          <ac:chgData name="Tim Cook" userId="d1c7cfb340f2c7ab" providerId="LiveId" clId="{C5722A8D-E9D8-4C6C-AB6D-33D76A771F40}" dt="2023-03-20T01:25:13.049" v="250"/>
          <ac:inkMkLst>
            <pc:docMk/>
            <pc:sldMk cId="3792190756" sldId="450"/>
            <ac:inkMk id="107" creationId="{16032285-75C8-D32B-9213-1303AC61C736}"/>
          </ac:inkMkLst>
        </pc:inkChg>
        <pc:inkChg chg="add del mod">
          <ac:chgData name="Tim Cook" userId="d1c7cfb340f2c7ab" providerId="LiveId" clId="{C5722A8D-E9D8-4C6C-AB6D-33D76A771F40}" dt="2023-03-20T01:25:11.419" v="247"/>
          <ac:inkMkLst>
            <pc:docMk/>
            <pc:sldMk cId="3792190756" sldId="450"/>
            <ac:inkMk id="108" creationId="{5AAA589C-5E7E-9D1F-F741-8F334AEF9DDC}"/>
          </ac:inkMkLst>
        </pc:inkChg>
        <pc:inkChg chg="add del mod">
          <ac:chgData name="Tim Cook" userId="d1c7cfb340f2c7ab" providerId="LiveId" clId="{C5722A8D-E9D8-4C6C-AB6D-33D76A771F40}" dt="2023-03-20T01:25:13.049" v="251"/>
          <ac:inkMkLst>
            <pc:docMk/>
            <pc:sldMk cId="3792190756" sldId="450"/>
            <ac:inkMk id="109" creationId="{A32F4D0E-D5EC-F7CA-7FEC-E131304C3017}"/>
          </ac:inkMkLst>
        </pc:inkChg>
        <pc:inkChg chg="add del mod">
          <ac:chgData name="Tim Cook" userId="d1c7cfb340f2c7ab" providerId="LiveId" clId="{C5722A8D-E9D8-4C6C-AB6D-33D76A771F40}" dt="2023-03-20T01:25:04.910" v="242"/>
          <ac:inkMkLst>
            <pc:docMk/>
            <pc:sldMk cId="3792190756" sldId="450"/>
            <ac:inkMk id="111" creationId="{C3513261-8AA1-1E9F-D0EC-0C517CACD64E}"/>
          </ac:inkMkLst>
        </pc:inkChg>
        <pc:inkChg chg="add del mod">
          <ac:chgData name="Tim Cook" userId="d1c7cfb340f2c7ab" providerId="LiveId" clId="{C5722A8D-E9D8-4C6C-AB6D-33D76A771F40}" dt="2023-03-20T01:25:04.910" v="241"/>
          <ac:inkMkLst>
            <pc:docMk/>
            <pc:sldMk cId="3792190756" sldId="450"/>
            <ac:inkMk id="112" creationId="{61A96945-D6D8-55F2-BB0F-E167E448C693}"/>
          </ac:inkMkLst>
        </pc:inkChg>
        <pc:inkChg chg="add del mod">
          <ac:chgData name="Tim Cook" userId="d1c7cfb340f2c7ab" providerId="LiveId" clId="{C5722A8D-E9D8-4C6C-AB6D-33D76A771F40}" dt="2023-03-20T01:25:04.910" v="240"/>
          <ac:inkMkLst>
            <pc:docMk/>
            <pc:sldMk cId="3792190756" sldId="450"/>
            <ac:inkMk id="113" creationId="{5C4A3244-8AEF-B9C3-CEE5-C78006E993F3}"/>
          </ac:inkMkLst>
        </pc:inkChg>
        <pc:inkChg chg="add del mod">
          <ac:chgData name="Tim Cook" userId="d1c7cfb340f2c7ab" providerId="LiveId" clId="{C5722A8D-E9D8-4C6C-AB6D-33D76A771F40}" dt="2023-03-20T01:24:24.089" v="182"/>
          <ac:inkMkLst>
            <pc:docMk/>
            <pc:sldMk cId="3792190756" sldId="450"/>
            <ac:inkMk id="114" creationId="{66316518-D8D7-E4C4-0BFA-EB86B7D79C70}"/>
          </ac:inkMkLst>
        </pc:inkChg>
        <pc:inkChg chg="add del mod">
          <ac:chgData name="Tim Cook" userId="d1c7cfb340f2c7ab" providerId="LiveId" clId="{C5722A8D-E9D8-4C6C-AB6D-33D76A771F40}" dt="2023-03-20T01:24:24.089" v="184"/>
          <ac:inkMkLst>
            <pc:docMk/>
            <pc:sldMk cId="3792190756" sldId="450"/>
            <ac:inkMk id="115" creationId="{ADE4CD2F-3459-338F-C334-3505B9EE25C1}"/>
          </ac:inkMkLst>
        </pc:inkChg>
        <pc:inkChg chg="add del mod">
          <ac:chgData name="Tim Cook" userId="d1c7cfb340f2c7ab" providerId="LiveId" clId="{C5722A8D-E9D8-4C6C-AB6D-33D76A771F40}" dt="2023-03-20T01:24:24.089" v="181"/>
          <ac:inkMkLst>
            <pc:docMk/>
            <pc:sldMk cId="3792190756" sldId="450"/>
            <ac:inkMk id="116" creationId="{B5A30F4B-CACA-3476-5C52-1F95B8889E14}"/>
          </ac:inkMkLst>
        </pc:inkChg>
        <pc:inkChg chg="add del mod">
          <ac:chgData name="Tim Cook" userId="d1c7cfb340f2c7ab" providerId="LiveId" clId="{C5722A8D-E9D8-4C6C-AB6D-33D76A771F40}" dt="2023-03-20T01:27:14.925" v="428"/>
          <ac:inkMkLst>
            <pc:docMk/>
            <pc:sldMk cId="3792190756" sldId="450"/>
            <ac:inkMk id="119" creationId="{150DC900-A6A0-6FD7-EA22-146FA1DE9A75}"/>
          </ac:inkMkLst>
        </pc:inkChg>
        <pc:inkChg chg="add del mod">
          <ac:chgData name="Tim Cook" userId="d1c7cfb340f2c7ab" providerId="LiveId" clId="{C5722A8D-E9D8-4C6C-AB6D-33D76A771F40}" dt="2023-03-20T01:27:14.925" v="429"/>
          <ac:inkMkLst>
            <pc:docMk/>
            <pc:sldMk cId="3792190756" sldId="450"/>
            <ac:inkMk id="120" creationId="{C7AE3117-C243-7874-EB3F-0602ED7B8A2F}"/>
          </ac:inkMkLst>
        </pc:inkChg>
        <pc:inkChg chg="add del mod">
          <ac:chgData name="Tim Cook" userId="d1c7cfb340f2c7ab" providerId="LiveId" clId="{C5722A8D-E9D8-4C6C-AB6D-33D76A771F40}" dt="2023-03-20T01:27:14.925" v="427"/>
          <ac:inkMkLst>
            <pc:docMk/>
            <pc:sldMk cId="3792190756" sldId="450"/>
            <ac:inkMk id="121" creationId="{1ADECE96-3915-5465-620E-693ED1305F3C}"/>
          </ac:inkMkLst>
        </pc:inkChg>
        <pc:inkChg chg="add del">
          <ac:chgData name="Tim Cook" userId="d1c7cfb340f2c7ab" providerId="LiveId" clId="{C5722A8D-E9D8-4C6C-AB6D-33D76A771F40}" dt="2023-03-20T01:23:58.093" v="159"/>
          <ac:inkMkLst>
            <pc:docMk/>
            <pc:sldMk cId="3792190756" sldId="450"/>
            <ac:inkMk id="123" creationId="{511C5B53-1C4E-957C-0E8B-FF91141AC668}"/>
          </ac:inkMkLst>
        </pc:inkChg>
        <pc:inkChg chg="add del">
          <ac:chgData name="Tim Cook" userId="d1c7cfb340f2c7ab" providerId="LiveId" clId="{C5722A8D-E9D8-4C6C-AB6D-33D76A771F40}" dt="2023-03-20T01:23:58.093" v="158"/>
          <ac:inkMkLst>
            <pc:docMk/>
            <pc:sldMk cId="3792190756" sldId="450"/>
            <ac:inkMk id="124" creationId="{202752FB-0519-5335-FC78-2B1E5137A956}"/>
          </ac:inkMkLst>
        </pc:inkChg>
        <pc:inkChg chg="add del mod">
          <ac:chgData name="Tim Cook" userId="d1c7cfb340f2c7ab" providerId="LiveId" clId="{C5722A8D-E9D8-4C6C-AB6D-33D76A771F40}" dt="2023-03-20T01:25:22.186" v="263"/>
          <ac:inkMkLst>
            <pc:docMk/>
            <pc:sldMk cId="3792190756" sldId="450"/>
            <ac:inkMk id="125" creationId="{BD5076BE-625C-BDB4-EBAD-AD502B9839F6}"/>
          </ac:inkMkLst>
        </pc:inkChg>
        <pc:inkChg chg="add del mod">
          <ac:chgData name="Tim Cook" userId="d1c7cfb340f2c7ab" providerId="LiveId" clId="{C5722A8D-E9D8-4C6C-AB6D-33D76A771F40}" dt="2023-03-20T01:25:22.186" v="268"/>
          <ac:inkMkLst>
            <pc:docMk/>
            <pc:sldMk cId="3792190756" sldId="450"/>
            <ac:inkMk id="126" creationId="{EF966775-490E-0247-5684-069A1A578B31}"/>
          </ac:inkMkLst>
        </pc:inkChg>
        <pc:inkChg chg="add del mod">
          <ac:chgData name="Tim Cook" userId="d1c7cfb340f2c7ab" providerId="LiveId" clId="{C5722A8D-E9D8-4C6C-AB6D-33D76A771F40}" dt="2023-03-20T01:25:22.186" v="264"/>
          <ac:inkMkLst>
            <pc:docMk/>
            <pc:sldMk cId="3792190756" sldId="450"/>
            <ac:inkMk id="127" creationId="{6F7192C3-42BB-DAF6-E0FD-517EE2533580}"/>
          </ac:inkMkLst>
        </pc:inkChg>
        <pc:inkChg chg="add del mod">
          <ac:chgData name="Tim Cook" userId="d1c7cfb340f2c7ab" providerId="LiveId" clId="{C5722A8D-E9D8-4C6C-AB6D-33D76A771F40}" dt="2023-03-20T01:25:22.186" v="267"/>
          <ac:inkMkLst>
            <pc:docMk/>
            <pc:sldMk cId="3792190756" sldId="450"/>
            <ac:inkMk id="128" creationId="{AC41E8C2-0E23-30E1-30F8-B5DEC56B8D6A}"/>
          </ac:inkMkLst>
        </pc:inkChg>
        <pc:inkChg chg="add del mod">
          <ac:chgData name="Tim Cook" userId="d1c7cfb340f2c7ab" providerId="LiveId" clId="{C5722A8D-E9D8-4C6C-AB6D-33D76A771F40}" dt="2023-03-20T01:25:22.186" v="269"/>
          <ac:inkMkLst>
            <pc:docMk/>
            <pc:sldMk cId="3792190756" sldId="450"/>
            <ac:inkMk id="129" creationId="{31A52205-3C33-FAB9-211D-06E0B3A563A5}"/>
          </ac:inkMkLst>
        </pc:inkChg>
        <pc:inkChg chg="add del mod">
          <ac:chgData name="Tim Cook" userId="d1c7cfb340f2c7ab" providerId="LiveId" clId="{C5722A8D-E9D8-4C6C-AB6D-33D76A771F40}" dt="2023-03-20T01:25:22.186" v="266"/>
          <ac:inkMkLst>
            <pc:docMk/>
            <pc:sldMk cId="3792190756" sldId="450"/>
            <ac:inkMk id="130" creationId="{8095EF4E-4040-F542-4CFD-511BD646D9B5}"/>
          </ac:inkMkLst>
        </pc:inkChg>
        <pc:inkChg chg="add del mod">
          <ac:chgData name="Tim Cook" userId="d1c7cfb340f2c7ab" providerId="LiveId" clId="{C5722A8D-E9D8-4C6C-AB6D-33D76A771F40}" dt="2023-03-20T01:25:22.186" v="265"/>
          <ac:inkMkLst>
            <pc:docMk/>
            <pc:sldMk cId="3792190756" sldId="450"/>
            <ac:inkMk id="131" creationId="{A7691A08-C3DA-D002-FBC6-591DB48E9098}"/>
          </ac:inkMkLst>
        </pc:inkChg>
        <pc:inkChg chg="add del mod">
          <ac:chgData name="Tim Cook" userId="d1c7cfb340f2c7ab" providerId="LiveId" clId="{C5722A8D-E9D8-4C6C-AB6D-33D76A771F40}" dt="2023-03-20T01:24:19.570" v="177"/>
          <ac:inkMkLst>
            <pc:docMk/>
            <pc:sldMk cId="3792190756" sldId="450"/>
            <ac:inkMk id="133" creationId="{4A2B02E6-A7F0-F95B-7D8D-08C9421CDCEC}"/>
          </ac:inkMkLst>
        </pc:inkChg>
        <pc:inkChg chg="add del mod">
          <ac:chgData name="Tim Cook" userId="d1c7cfb340f2c7ab" providerId="LiveId" clId="{C5722A8D-E9D8-4C6C-AB6D-33D76A771F40}" dt="2023-03-20T01:24:18.834" v="176"/>
          <ac:inkMkLst>
            <pc:docMk/>
            <pc:sldMk cId="3792190756" sldId="450"/>
            <ac:inkMk id="134" creationId="{9F3E9A74-19C6-1B0E-A0FA-A079CA3CE409}"/>
          </ac:inkMkLst>
        </pc:inkChg>
        <pc:inkChg chg="add del mod">
          <ac:chgData name="Tim Cook" userId="d1c7cfb340f2c7ab" providerId="LiveId" clId="{C5722A8D-E9D8-4C6C-AB6D-33D76A771F40}" dt="2023-03-20T01:24:19.570" v="178"/>
          <ac:inkMkLst>
            <pc:docMk/>
            <pc:sldMk cId="3792190756" sldId="450"/>
            <ac:inkMk id="135" creationId="{9E62D4A6-E608-3BC6-60D4-CFA501D6DCDF}"/>
          </ac:inkMkLst>
        </pc:inkChg>
        <pc:inkChg chg="add del mod">
          <ac:chgData name="Tim Cook" userId="d1c7cfb340f2c7ab" providerId="LiveId" clId="{C5722A8D-E9D8-4C6C-AB6D-33D76A771F40}" dt="2023-03-20T01:24:18.834" v="175"/>
          <ac:inkMkLst>
            <pc:docMk/>
            <pc:sldMk cId="3792190756" sldId="450"/>
            <ac:inkMk id="136" creationId="{F9F34725-D412-2BC8-4F21-3B44467B0A9F}"/>
          </ac:inkMkLst>
        </pc:inkChg>
        <pc:inkChg chg="add del">
          <ac:chgData name="Tim Cook" userId="d1c7cfb340f2c7ab" providerId="LiveId" clId="{C5722A8D-E9D8-4C6C-AB6D-33D76A771F40}" dt="2023-03-20T01:24:17.483" v="174"/>
          <ac:inkMkLst>
            <pc:docMk/>
            <pc:sldMk cId="3792190756" sldId="450"/>
            <ac:inkMk id="138" creationId="{BB53116C-9ABD-741B-A4E1-5768652F4FB6}"/>
          </ac:inkMkLst>
        </pc:inkChg>
        <pc:inkChg chg="add del mod">
          <ac:chgData name="Tim Cook" userId="d1c7cfb340f2c7ab" providerId="LiveId" clId="{C5722A8D-E9D8-4C6C-AB6D-33D76A771F40}" dt="2023-03-20T01:24:48.752" v="211"/>
          <ac:inkMkLst>
            <pc:docMk/>
            <pc:sldMk cId="3792190756" sldId="450"/>
            <ac:inkMk id="139" creationId="{1ADF217E-9B58-84F4-B332-B436DE11E51D}"/>
          </ac:inkMkLst>
        </pc:inkChg>
        <pc:inkChg chg="add del mod">
          <ac:chgData name="Tim Cook" userId="d1c7cfb340f2c7ab" providerId="LiveId" clId="{C5722A8D-E9D8-4C6C-AB6D-33D76A771F40}" dt="2023-03-20T01:24:48.752" v="212"/>
          <ac:inkMkLst>
            <pc:docMk/>
            <pc:sldMk cId="3792190756" sldId="450"/>
            <ac:inkMk id="140" creationId="{0FC0D16F-4B2D-6CE1-3CD8-B882E6802390}"/>
          </ac:inkMkLst>
        </pc:inkChg>
        <pc:inkChg chg="add del mod">
          <ac:chgData name="Tim Cook" userId="d1c7cfb340f2c7ab" providerId="LiveId" clId="{C5722A8D-E9D8-4C6C-AB6D-33D76A771F40}" dt="2023-03-20T01:24:48.752" v="215"/>
          <ac:inkMkLst>
            <pc:docMk/>
            <pc:sldMk cId="3792190756" sldId="450"/>
            <ac:inkMk id="141" creationId="{31DECF75-83EF-FA61-2188-8087F5E3C7F2}"/>
          </ac:inkMkLst>
        </pc:inkChg>
        <pc:inkChg chg="add del mod">
          <ac:chgData name="Tim Cook" userId="d1c7cfb340f2c7ab" providerId="LiveId" clId="{C5722A8D-E9D8-4C6C-AB6D-33D76A771F40}" dt="2023-03-20T01:24:48.752" v="213"/>
          <ac:inkMkLst>
            <pc:docMk/>
            <pc:sldMk cId="3792190756" sldId="450"/>
            <ac:inkMk id="142" creationId="{BD1722D7-C31A-6092-7CCB-FFE613B17E4F}"/>
          </ac:inkMkLst>
        </pc:inkChg>
        <pc:inkChg chg="add del mod">
          <ac:chgData name="Tim Cook" userId="d1c7cfb340f2c7ab" providerId="LiveId" clId="{C5722A8D-E9D8-4C6C-AB6D-33D76A771F40}" dt="2023-03-20T01:24:48.752" v="210"/>
          <ac:inkMkLst>
            <pc:docMk/>
            <pc:sldMk cId="3792190756" sldId="450"/>
            <ac:inkMk id="143" creationId="{3CFF7976-7C25-27AF-DA90-4F372109F610}"/>
          </ac:inkMkLst>
        </pc:inkChg>
        <pc:inkChg chg="add del mod">
          <ac:chgData name="Tim Cook" userId="d1c7cfb340f2c7ab" providerId="LiveId" clId="{C5722A8D-E9D8-4C6C-AB6D-33D76A771F40}" dt="2023-03-20T01:24:48.752" v="214"/>
          <ac:inkMkLst>
            <pc:docMk/>
            <pc:sldMk cId="3792190756" sldId="450"/>
            <ac:inkMk id="144" creationId="{BDE54BFB-FCB8-6D65-16ED-55CD3F6025EB}"/>
          </ac:inkMkLst>
        </pc:inkChg>
        <pc:inkChg chg="add del mod">
          <ac:chgData name="Tim Cook" userId="d1c7cfb340f2c7ab" providerId="LiveId" clId="{C5722A8D-E9D8-4C6C-AB6D-33D76A771F40}" dt="2023-03-20T01:24:48.752" v="216"/>
          <ac:inkMkLst>
            <pc:docMk/>
            <pc:sldMk cId="3792190756" sldId="450"/>
            <ac:inkMk id="145" creationId="{63D4FCF7-7DC5-9E2A-ADD1-EBE551D1670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7" creationId="{F1E0601D-35D1-7867-FC87-23FE05CEBA0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8" creationId="{7062DD29-7D60-908F-5620-F13706DB9C9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49" creationId="{8673F865-925D-81F0-D4BF-745CB0A8E6A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0" creationId="{1FB83275-E6B6-8931-1BAC-667BEB9F6E4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1" creationId="{A43FDD35-7C88-08A6-4E7E-B5B367C244F9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2" creationId="{AB739CDB-F392-C857-6DCB-808D525673F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3" creationId="{D5BE0552-89A4-6E8E-AF08-87E0210557A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4" creationId="{89919031-6712-8C60-9A4B-2CFE6A1D1FC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5" creationId="{EE5D66BD-D5C2-7DD3-9946-15874B212A1F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6" creationId="{CECA336C-8EE9-5B82-4DF6-D0CDFFD3341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57" creationId="{1B01933D-5CFF-14B3-93F4-9AA0867CAB26}"/>
          </ac:inkMkLst>
        </pc:inkChg>
        <pc:inkChg chg="add del mod">
          <ac:chgData name="Tim Cook" userId="d1c7cfb340f2c7ab" providerId="LiveId" clId="{C5722A8D-E9D8-4C6C-AB6D-33D76A771F40}" dt="2023-03-20T01:27:20.920" v="434"/>
          <ac:inkMkLst>
            <pc:docMk/>
            <pc:sldMk cId="3792190756" sldId="450"/>
            <ac:inkMk id="159" creationId="{61780D5F-66CF-8D34-C880-6B0D26EFD54E}"/>
          </ac:inkMkLst>
        </pc:inkChg>
        <pc:inkChg chg="add del mod">
          <ac:chgData name="Tim Cook" userId="d1c7cfb340f2c7ab" providerId="LiveId" clId="{C5722A8D-E9D8-4C6C-AB6D-33D76A771F40}" dt="2023-03-20T01:27:20.920" v="437"/>
          <ac:inkMkLst>
            <pc:docMk/>
            <pc:sldMk cId="3792190756" sldId="450"/>
            <ac:inkMk id="160" creationId="{EFDE798C-0942-DE74-D7ED-FB555D31F88D}"/>
          </ac:inkMkLst>
        </pc:inkChg>
        <pc:inkChg chg="add del mod">
          <ac:chgData name="Tim Cook" userId="d1c7cfb340f2c7ab" providerId="LiveId" clId="{C5722A8D-E9D8-4C6C-AB6D-33D76A771F40}" dt="2023-03-20T01:27:20.920" v="436"/>
          <ac:inkMkLst>
            <pc:docMk/>
            <pc:sldMk cId="3792190756" sldId="450"/>
            <ac:inkMk id="161" creationId="{EF8149F6-96D3-5C06-9E4D-5D8293D17925}"/>
          </ac:inkMkLst>
        </pc:inkChg>
        <pc:inkChg chg="add del mod">
          <ac:chgData name="Tim Cook" userId="d1c7cfb340f2c7ab" providerId="LiveId" clId="{C5722A8D-E9D8-4C6C-AB6D-33D76A771F40}" dt="2023-03-20T01:27:20.920" v="440"/>
          <ac:inkMkLst>
            <pc:docMk/>
            <pc:sldMk cId="3792190756" sldId="450"/>
            <ac:inkMk id="162" creationId="{2E853AD9-C213-DDFD-341F-B7375255B36F}"/>
          </ac:inkMkLst>
        </pc:inkChg>
        <pc:inkChg chg="add del mod">
          <ac:chgData name="Tim Cook" userId="d1c7cfb340f2c7ab" providerId="LiveId" clId="{C5722A8D-E9D8-4C6C-AB6D-33D76A771F40}" dt="2023-03-20T01:27:20.920" v="435"/>
          <ac:inkMkLst>
            <pc:docMk/>
            <pc:sldMk cId="3792190756" sldId="450"/>
            <ac:inkMk id="163" creationId="{6DBBC05E-EA87-26A5-6269-5A208818A666}"/>
          </ac:inkMkLst>
        </pc:inkChg>
        <pc:inkChg chg="add del mod">
          <ac:chgData name="Tim Cook" userId="d1c7cfb340f2c7ab" providerId="LiveId" clId="{C5722A8D-E9D8-4C6C-AB6D-33D76A771F40}" dt="2023-03-20T01:27:20.920" v="438"/>
          <ac:inkMkLst>
            <pc:docMk/>
            <pc:sldMk cId="3792190756" sldId="450"/>
            <ac:inkMk id="164" creationId="{DDBFFAE4-72F7-FA5D-22EC-E5364060C180}"/>
          </ac:inkMkLst>
        </pc:inkChg>
        <pc:inkChg chg="add del mod">
          <ac:chgData name="Tim Cook" userId="d1c7cfb340f2c7ab" providerId="LiveId" clId="{C5722A8D-E9D8-4C6C-AB6D-33D76A771F40}" dt="2023-03-20T01:27:20.920" v="439"/>
          <ac:inkMkLst>
            <pc:docMk/>
            <pc:sldMk cId="3792190756" sldId="450"/>
            <ac:inkMk id="165" creationId="{1B8BEF06-BCD6-A7CF-ECEC-02596A7F674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67" creationId="{21F9259E-DF96-FD1F-32F1-84A7BD107789}"/>
          </ac:inkMkLst>
        </pc:inkChg>
        <pc:inkChg chg="add del">
          <ac:chgData name="Tim Cook" userId="d1c7cfb340f2c7ab" providerId="LiveId" clId="{C5722A8D-E9D8-4C6C-AB6D-33D76A771F40}" dt="2023-03-20T01:24:59.889" v="232"/>
          <ac:inkMkLst>
            <pc:docMk/>
            <pc:sldMk cId="3792190756" sldId="450"/>
            <ac:inkMk id="168" creationId="{E2FB7442-8F41-75C9-888B-66B56A36C5E7}"/>
          </ac:inkMkLst>
        </pc:inkChg>
        <pc:inkChg chg="add del">
          <ac:chgData name="Tim Cook" userId="d1c7cfb340f2c7ab" providerId="LiveId" clId="{C5722A8D-E9D8-4C6C-AB6D-33D76A771F40}" dt="2023-03-20T01:24:59.889" v="234"/>
          <ac:inkMkLst>
            <pc:docMk/>
            <pc:sldMk cId="3792190756" sldId="450"/>
            <ac:inkMk id="169" creationId="{C58E341A-914E-70BA-B4ED-B6E961E79907}"/>
          </ac:inkMkLst>
        </pc:inkChg>
        <pc:inkChg chg="add del">
          <ac:chgData name="Tim Cook" userId="d1c7cfb340f2c7ab" providerId="LiveId" clId="{C5722A8D-E9D8-4C6C-AB6D-33D76A771F40}" dt="2023-03-20T01:24:59.889" v="233"/>
          <ac:inkMkLst>
            <pc:docMk/>
            <pc:sldMk cId="3792190756" sldId="450"/>
            <ac:inkMk id="170" creationId="{5401171D-1899-FEED-29B5-51AC9155D8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1" creationId="{108F7385-EA08-5EA2-AC7C-D1E8559B329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2" creationId="{ADADC359-DDD4-B50F-88AA-A9E1BF11F79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3" creationId="{FA565E4F-3C04-ABC1-72F7-215DE64C4D4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5" creationId="{E5513595-8A23-5EED-8AF3-E8641966A7B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6" creationId="{47DC1CC9-BF30-3742-5F9D-CDDED48D836C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177" creationId="{A2351E10-AF8E-0C2B-36F1-6F1C06D8C8C7}"/>
          </ac:inkMkLst>
        </pc:inkChg>
        <pc:inkChg chg="add del mod">
          <ac:chgData name="Tim Cook" userId="d1c7cfb340f2c7ab" providerId="LiveId" clId="{C5722A8D-E9D8-4C6C-AB6D-33D76A771F40}" dt="2023-03-20T01:25:13.049" v="249"/>
          <ac:inkMkLst>
            <pc:docMk/>
            <pc:sldMk cId="3792190756" sldId="450"/>
            <ac:inkMk id="179" creationId="{AAC89A84-41CF-3B0D-4B78-43689D59549A}"/>
          </ac:inkMkLst>
        </pc:inkChg>
        <pc:inkChg chg="add del mod">
          <ac:chgData name="Tim Cook" userId="d1c7cfb340f2c7ab" providerId="LiveId" clId="{C5722A8D-E9D8-4C6C-AB6D-33D76A771F40}" dt="2023-03-20T01:25:13.049" v="253"/>
          <ac:inkMkLst>
            <pc:docMk/>
            <pc:sldMk cId="3792190756" sldId="450"/>
            <ac:inkMk id="180" creationId="{B5BCAF19-922A-AD65-8157-898CC0D25403}"/>
          </ac:inkMkLst>
        </pc:inkChg>
        <pc:inkChg chg="add del mod">
          <ac:chgData name="Tim Cook" userId="d1c7cfb340f2c7ab" providerId="LiveId" clId="{C5722A8D-E9D8-4C6C-AB6D-33D76A771F40}" dt="2023-03-20T01:25:13.049" v="252"/>
          <ac:inkMkLst>
            <pc:docMk/>
            <pc:sldMk cId="3792190756" sldId="450"/>
            <ac:inkMk id="181" creationId="{9F7DA8C1-CD70-25B2-6BCB-1EEB1754D7B6}"/>
          </ac:inkMkLst>
        </pc:inkChg>
        <pc:inkChg chg="add del mod">
          <ac:chgData name="Tim Cook" userId="d1c7cfb340f2c7ab" providerId="LiveId" clId="{C5722A8D-E9D8-4C6C-AB6D-33D76A771F40}" dt="2023-03-20T01:25:19.446" v="259"/>
          <ac:inkMkLst>
            <pc:docMk/>
            <pc:sldMk cId="3792190756" sldId="450"/>
            <ac:inkMk id="183" creationId="{FAE5692C-0334-3842-D69C-449030BB58C5}"/>
          </ac:inkMkLst>
        </pc:inkChg>
        <pc:inkChg chg="add del mod">
          <ac:chgData name="Tim Cook" userId="d1c7cfb340f2c7ab" providerId="LiveId" clId="{C5722A8D-E9D8-4C6C-AB6D-33D76A771F40}" dt="2023-03-20T01:25:19.446" v="262"/>
          <ac:inkMkLst>
            <pc:docMk/>
            <pc:sldMk cId="3792190756" sldId="450"/>
            <ac:inkMk id="184" creationId="{8DCC9E4C-5E8F-9693-FA74-300155620F4C}"/>
          </ac:inkMkLst>
        </pc:inkChg>
        <pc:inkChg chg="add del mod">
          <ac:chgData name="Tim Cook" userId="d1c7cfb340f2c7ab" providerId="LiveId" clId="{C5722A8D-E9D8-4C6C-AB6D-33D76A771F40}" dt="2023-03-20T01:25:19.446" v="261"/>
          <ac:inkMkLst>
            <pc:docMk/>
            <pc:sldMk cId="3792190756" sldId="450"/>
            <ac:inkMk id="185" creationId="{511960BC-896D-583C-17AF-3C9DCAF17765}"/>
          </ac:inkMkLst>
        </pc:inkChg>
        <pc:inkChg chg="add del mod">
          <ac:chgData name="Tim Cook" userId="d1c7cfb340f2c7ab" providerId="LiveId" clId="{C5722A8D-E9D8-4C6C-AB6D-33D76A771F40}" dt="2023-03-20T01:25:19.446" v="260"/>
          <ac:inkMkLst>
            <pc:docMk/>
            <pc:sldMk cId="3792190756" sldId="450"/>
            <ac:inkMk id="186" creationId="{FC086CE2-E532-7E44-C842-C2436092FA85}"/>
          </ac:inkMkLst>
        </pc:inkChg>
        <pc:inkChg chg="add del mod">
          <ac:chgData name="Tim Cook" userId="d1c7cfb340f2c7ab" providerId="LiveId" clId="{C5722A8D-E9D8-4C6C-AB6D-33D76A771F40}" dt="2023-03-20T01:25:28.302" v="277"/>
          <ac:inkMkLst>
            <pc:docMk/>
            <pc:sldMk cId="3792190756" sldId="450"/>
            <ac:inkMk id="188" creationId="{C20CEA29-A403-6484-6E05-70B33471F4AB}"/>
          </ac:inkMkLst>
        </pc:inkChg>
        <pc:inkChg chg="add del mod">
          <ac:chgData name="Tim Cook" userId="d1c7cfb340f2c7ab" providerId="LiveId" clId="{C5722A8D-E9D8-4C6C-AB6D-33D76A771F40}" dt="2023-03-20T01:25:28.302" v="276"/>
          <ac:inkMkLst>
            <pc:docMk/>
            <pc:sldMk cId="3792190756" sldId="450"/>
            <ac:inkMk id="189" creationId="{DA3884B4-6DF7-E4E2-6E46-D867A703DD2C}"/>
          </ac:inkMkLst>
        </pc:inkChg>
        <pc:inkChg chg="add del mod">
          <ac:chgData name="Tim Cook" userId="d1c7cfb340f2c7ab" providerId="LiveId" clId="{C5722A8D-E9D8-4C6C-AB6D-33D76A771F40}" dt="2023-03-20T01:25:28.302" v="278"/>
          <ac:inkMkLst>
            <pc:docMk/>
            <pc:sldMk cId="3792190756" sldId="450"/>
            <ac:inkMk id="190" creationId="{C502050D-3E99-CCFA-BCDE-BD7C2698E118}"/>
          </ac:inkMkLst>
        </pc:inkChg>
        <pc:inkChg chg="add del mod">
          <ac:chgData name="Tim Cook" userId="d1c7cfb340f2c7ab" providerId="LiveId" clId="{C5722A8D-E9D8-4C6C-AB6D-33D76A771F40}" dt="2023-03-20T01:25:28.302" v="275"/>
          <ac:inkMkLst>
            <pc:docMk/>
            <pc:sldMk cId="3792190756" sldId="450"/>
            <ac:inkMk id="191" creationId="{80F1517D-AB95-1FD2-E237-8765404C51FA}"/>
          </ac:inkMkLst>
        </pc:inkChg>
        <pc:inkChg chg="add del">
          <ac:chgData name="Tim Cook" userId="d1c7cfb340f2c7ab" providerId="LiveId" clId="{C5722A8D-E9D8-4C6C-AB6D-33D76A771F40}" dt="2023-03-20T01:25:31.801" v="280"/>
          <ac:inkMkLst>
            <pc:docMk/>
            <pc:sldMk cId="3792190756" sldId="450"/>
            <ac:inkMk id="193" creationId="{F59B384E-CE9D-D07B-000B-7192A1D4BB2B}"/>
          </ac:inkMkLst>
        </pc:inkChg>
        <pc:inkChg chg="add del mod">
          <ac:chgData name="Tim Cook" userId="d1c7cfb340f2c7ab" providerId="LiveId" clId="{C5722A8D-E9D8-4C6C-AB6D-33D76A771F40}" dt="2023-03-20T01:25:39.471" v="291"/>
          <ac:inkMkLst>
            <pc:docMk/>
            <pc:sldMk cId="3792190756" sldId="450"/>
            <ac:inkMk id="194" creationId="{3EF34CC9-4DFD-A0DF-D5AC-23B0531E720A}"/>
          </ac:inkMkLst>
        </pc:inkChg>
        <pc:inkChg chg="add del mod">
          <ac:chgData name="Tim Cook" userId="d1c7cfb340f2c7ab" providerId="LiveId" clId="{C5722A8D-E9D8-4C6C-AB6D-33D76A771F40}" dt="2023-03-20T01:25:39.471" v="293"/>
          <ac:inkMkLst>
            <pc:docMk/>
            <pc:sldMk cId="3792190756" sldId="450"/>
            <ac:inkMk id="195" creationId="{3B4779A7-D3BA-5803-E0B5-3CB92A707F9D}"/>
          </ac:inkMkLst>
        </pc:inkChg>
        <pc:inkChg chg="add del mod">
          <ac:chgData name="Tim Cook" userId="d1c7cfb340f2c7ab" providerId="LiveId" clId="{C5722A8D-E9D8-4C6C-AB6D-33D76A771F40}" dt="2023-03-20T01:25:39.471" v="294"/>
          <ac:inkMkLst>
            <pc:docMk/>
            <pc:sldMk cId="3792190756" sldId="450"/>
            <ac:inkMk id="196" creationId="{319CB77D-71AB-206B-E528-BC5C2777BB9C}"/>
          </ac:inkMkLst>
        </pc:inkChg>
        <pc:inkChg chg="add del mod">
          <ac:chgData name="Tim Cook" userId="d1c7cfb340f2c7ab" providerId="LiveId" clId="{C5722A8D-E9D8-4C6C-AB6D-33D76A771F40}" dt="2023-03-20T01:25:39.471" v="289"/>
          <ac:inkMkLst>
            <pc:docMk/>
            <pc:sldMk cId="3792190756" sldId="450"/>
            <ac:inkMk id="197" creationId="{15369300-256D-CD22-EB0B-A9D768E46C38}"/>
          </ac:inkMkLst>
        </pc:inkChg>
        <pc:inkChg chg="add del mod">
          <ac:chgData name="Tim Cook" userId="d1c7cfb340f2c7ab" providerId="LiveId" clId="{C5722A8D-E9D8-4C6C-AB6D-33D76A771F40}" dt="2023-03-20T01:25:39.471" v="292"/>
          <ac:inkMkLst>
            <pc:docMk/>
            <pc:sldMk cId="3792190756" sldId="450"/>
            <ac:inkMk id="198" creationId="{ED1B56B9-C3E8-AA09-68C3-855F91621C87}"/>
          </ac:inkMkLst>
        </pc:inkChg>
        <pc:inkChg chg="add del mod">
          <ac:chgData name="Tim Cook" userId="d1c7cfb340f2c7ab" providerId="LiveId" clId="{C5722A8D-E9D8-4C6C-AB6D-33D76A771F40}" dt="2023-03-20T01:25:39.471" v="295"/>
          <ac:inkMkLst>
            <pc:docMk/>
            <pc:sldMk cId="3792190756" sldId="450"/>
            <ac:inkMk id="199" creationId="{5D472284-DA4C-8E52-620B-824E8363C400}"/>
          </ac:inkMkLst>
        </pc:inkChg>
        <pc:inkChg chg="add del mod">
          <ac:chgData name="Tim Cook" userId="d1c7cfb340f2c7ab" providerId="LiveId" clId="{C5722A8D-E9D8-4C6C-AB6D-33D76A771F40}" dt="2023-03-20T01:25:39.471" v="290"/>
          <ac:inkMkLst>
            <pc:docMk/>
            <pc:sldMk cId="3792190756" sldId="450"/>
            <ac:inkMk id="200" creationId="{85185D02-5820-0221-ADC9-BCCEE5A71692}"/>
          </ac:inkMkLst>
        </pc:inkChg>
        <pc:inkChg chg="add del">
          <ac:chgData name="Tim Cook" userId="d1c7cfb340f2c7ab" providerId="LiveId" clId="{C5722A8D-E9D8-4C6C-AB6D-33D76A771F40}" dt="2023-03-20T01:25:44.355" v="297"/>
          <ac:inkMkLst>
            <pc:docMk/>
            <pc:sldMk cId="3792190756" sldId="450"/>
            <ac:inkMk id="202" creationId="{F79BEAB2-4269-6968-1837-3428110F40FF}"/>
          </ac:inkMkLst>
        </pc:inkChg>
        <pc:inkChg chg="add del mod">
          <ac:chgData name="Tim Cook" userId="d1c7cfb340f2c7ab" providerId="LiveId" clId="{C5722A8D-E9D8-4C6C-AB6D-33D76A771F40}" dt="2023-03-20T01:25:57.359" v="314"/>
          <ac:inkMkLst>
            <pc:docMk/>
            <pc:sldMk cId="3792190756" sldId="450"/>
            <ac:inkMk id="203" creationId="{043A8630-304D-AB9A-6B7A-A1055A326161}"/>
          </ac:inkMkLst>
        </pc:inkChg>
        <pc:inkChg chg="add del mod">
          <ac:chgData name="Tim Cook" userId="d1c7cfb340f2c7ab" providerId="LiveId" clId="{C5722A8D-E9D8-4C6C-AB6D-33D76A771F40}" dt="2023-03-20T01:25:57.359" v="318"/>
          <ac:inkMkLst>
            <pc:docMk/>
            <pc:sldMk cId="3792190756" sldId="450"/>
            <ac:inkMk id="204" creationId="{FC2193B0-F0D5-BB5E-73BA-58C155EA076F}"/>
          </ac:inkMkLst>
        </pc:inkChg>
        <pc:inkChg chg="add del mod">
          <ac:chgData name="Tim Cook" userId="d1c7cfb340f2c7ab" providerId="LiveId" clId="{C5722A8D-E9D8-4C6C-AB6D-33D76A771F40}" dt="2023-03-20T01:25:57.359" v="322"/>
          <ac:inkMkLst>
            <pc:docMk/>
            <pc:sldMk cId="3792190756" sldId="450"/>
            <ac:inkMk id="205" creationId="{34AE669F-9F10-EE81-3B50-27EEA609CD7E}"/>
          </ac:inkMkLst>
        </pc:inkChg>
        <pc:inkChg chg="add del mod">
          <ac:chgData name="Tim Cook" userId="d1c7cfb340f2c7ab" providerId="LiveId" clId="{C5722A8D-E9D8-4C6C-AB6D-33D76A771F40}" dt="2023-03-20T01:25:57.359" v="317"/>
          <ac:inkMkLst>
            <pc:docMk/>
            <pc:sldMk cId="3792190756" sldId="450"/>
            <ac:inkMk id="206" creationId="{9D87C0DA-DE35-93C6-F582-6259AC631A86}"/>
          </ac:inkMkLst>
        </pc:inkChg>
        <pc:inkChg chg="add del">
          <ac:chgData name="Tim Cook" userId="d1c7cfb340f2c7ab" providerId="LiveId" clId="{C5722A8D-E9D8-4C6C-AB6D-33D76A771F40}" dt="2023-03-20T01:25:48.996" v="303"/>
          <ac:inkMkLst>
            <pc:docMk/>
            <pc:sldMk cId="3792190756" sldId="450"/>
            <ac:inkMk id="207" creationId="{577D82EF-33EB-6F6F-6353-0DA2F2AFF9CD}"/>
          </ac:inkMkLst>
        </pc:inkChg>
        <pc:inkChg chg="add del mod">
          <ac:chgData name="Tim Cook" userId="d1c7cfb340f2c7ab" providerId="LiveId" clId="{C5722A8D-E9D8-4C6C-AB6D-33D76A771F40}" dt="2023-03-20T01:25:57.359" v="315"/>
          <ac:inkMkLst>
            <pc:docMk/>
            <pc:sldMk cId="3792190756" sldId="450"/>
            <ac:inkMk id="209" creationId="{8CAC3324-91D2-6569-1331-1781DC99A6AF}"/>
          </ac:inkMkLst>
        </pc:inkChg>
        <pc:inkChg chg="add del mod">
          <ac:chgData name="Tim Cook" userId="d1c7cfb340f2c7ab" providerId="LiveId" clId="{C5722A8D-E9D8-4C6C-AB6D-33D76A771F40}" dt="2023-03-20T01:25:57.359" v="319"/>
          <ac:inkMkLst>
            <pc:docMk/>
            <pc:sldMk cId="3792190756" sldId="450"/>
            <ac:inkMk id="210" creationId="{D48F728C-152B-C9EE-FC32-1F85E49B9D58}"/>
          </ac:inkMkLst>
        </pc:inkChg>
        <pc:inkChg chg="add del mod">
          <ac:chgData name="Tim Cook" userId="d1c7cfb340f2c7ab" providerId="LiveId" clId="{C5722A8D-E9D8-4C6C-AB6D-33D76A771F40}" dt="2023-03-20T01:25:57.359" v="313"/>
          <ac:inkMkLst>
            <pc:docMk/>
            <pc:sldMk cId="3792190756" sldId="450"/>
            <ac:inkMk id="211" creationId="{E3AE8D03-710D-0370-8830-B45FB7124683}"/>
          </ac:inkMkLst>
        </pc:inkChg>
        <pc:inkChg chg="add del mod">
          <ac:chgData name="Tim Cook" userId="d1c7cfb340f2c7ab" providerId="LiveId" clId="{C5722A8D-E9D8-4C6C-AB6D-33D76A771F40}" dt="2023-03-20T01:25:57.359" v="316"/>
          <ac:inkMkLst>
            <pc:docMk/>
            <pc:sldMk cId="3792190756" sldId="450"/>
            <ac:inkMk id="212" creationId="{44D21A44-CF18-5B85-5AA7-3D73F948DCE4}"/>
          </ac:inkMkLst>
        </pc:inkChg>
        <pc:inkChg chg="add del mod">
          <ac:chgData name="Tim Cook" userId="d1c7cfb340f2c7ab" providerId="LiveId" clId="{C5722A8D-E9D8-4C6C-AB6D-33D76A771F40}" dt="2023-03-20T01:25:57.359" v="320"/>
          <ac:inkMkLst>
            <pc:docMk/>
            <pc:sldMk cId="3792190756" sldId="450"/>
            <ac:inkMk id="213" creationId="{4151ACD1-D7BD-2EDC-50AA-D9E1878BBA6C}"/>
          </ac:inkMkLst>
        </pc:inkChg>
        <pc:inkChg chg="add del mod">
          <ac:chgData name="Tim Cook" userId="d1c7cfb340f2c7ab" providerId="LiveId" clId="{C5722A8D-E9D8-4C6C-AB6D-33D76A771F40}" dt="2023-03-20T01:25:57.359" v="323"/>
          <ac:inkMkLst>
            <pc:docMk/>
            <pc:sldMk cId="3792190756" sldId="450"/>
            <ac:inkMk id="214" creationId="{14DFF852-CF63-DC50-0AF6-5D51578DEB12}"/>
          </ac:inkMkLst>
        </pc:inkChg>
        <pc:inkChg chg="add del mod">
          <ac:chgData name="Tim Cook" userId="d1c7cfb340f2c7ab" providerId="LiveId" clId="{C5722A8D-E9D8-4C6C-AB6D-33D76A771F40}" dt="2023-03-20T01:25:57.359" v="321"/>
          <ac:inkMkLst>
            <pc:docMk/>
            <pc:sldMk cId="3792190756" sldId="450"/>
            <ac:inkMk id="215" creationId="{88439E50-C87B-5201-DC37-EFFB0129905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8" creationId="{34156835-8956-3008-ABE9-03A15F3C9AF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19" creationId="{92DAF33D-BF92-AC55-E4C9-C244A8C1730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0" creationId="{87F1E992-A6E0-B895-C92E-BD6E922C2E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1" creationId="{53A59EF4-074C-DE8D-962F-41A495F39D5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2" creationId="{0BFC8489-5260-0CE5-530F-3FFE43BA051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3" creationId="{B9393B0C-E562-1FF8-C2A6-A1CA933818F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4" creationId="{53DE30EC-C125-5A06-78EB-EF7CE38EA96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6" creationId="{2B5EC2A8-7345-F26C-0158-1499E61E92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7" creationId="{FBFFC1C4-0172-3537-960C-E35432A62E1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8" creationId="{B9CA4AFA-4AA0-DA76-EC32-7259D6B3FD8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29" creationId="{DB52881A-F1D3-FA9F-3E87-CB4BFAE8311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0" creationId="{FBC682F0-E71F-D71C-D6EC-600B1EE076B2}"/>
          </ac:inkMkLst>
        </pc:inkChg>
        <pc:inkChg chg="add del">
          <ac:chgData name="Tim Cook" userId="d1c7cfb340f2c7ab" providerId="LiveId" clId="{C5722A8D-E9D8-4C6C-AB6D-33D76A771F40}" dt="2023-03-20T01:26:15.625" v="349"/>
          <ac:inkMkLst>
            <pc:docMk/>
            <pc:sldMk cId="3792190756" sldId="450"/>
            <ac:inkMk id="232" creationId="{5D69807E-BF1A-FBEA-A1BC-FF523201C8D6}"/>
          </ac:inkMkLst>
        </pc:inkChg>
        <pc:inkChg chg="add del">
          <ac:chgData name="Tim Cook" userId="d1c7cfb340f2c7ab" providerId="LiveId" clId="{C5722A8D-E9D8-4C6C-AB6D-33D76A771F40}" dt="2023-03-20T01:26:15.625" v="347"/>
          <ac:inkMkLst>
            <pc:docMk/>
            <pc:sldMk cId="3792190756" sldId="450"/>
            <ac:inkMk id="233" creationId="{E9984066-260D-A2A8-1591-A3B0416D4ADE}"/>
          </ac:inkMkLst>
        </pc:inkChg>
        <pc:inkChg chg="add del">
          <ac:chgData name="Tim Cook" userId="d1c7cfb340f2c7ab" providerId="LiveId" clId="{C5722A8D-E9D8-4C6C-AB6D-33D76A771F40}" dt="2023-03-20T01:26:15.625" v="351"/>
          <ac:inkMkLst>
            <pc:docMk/>
            <pc:sldMk cId="3792190756" sldId="450"/>
            <ac:inkMk id="234" creationId="{83A34839-9661-3258-C313-7F345837CD49}"/>
          </ac:inkMkLst>
        </pc:inkChg>
        <pc:inkChg chg="add del">
          <ac:chgData name="Tim Cook" userId="d1c7cfb340f2c7ab" providerId="LiveId" clId="{C5722A8D-E9D8-4C6C-AB6D-33D76A771F40}" dt="2023-03-20T01:26:15.625" v="345"/>
          <ac:inkMkLst>
            <pc:docMk/>
            <pc:sldMk cId="3792190756" sldId="450"/>
            <ac:inkMk id="235" creationId="{7A0523F3-CFAC-09C1-8FB8-C9ED3EF83ACA}"/>
          </ac:inkMkLst>
        </pc:inkChg>
        <pc:inkChg chg="add del">
          <ac:chgData name="Tim Cook" userId="d1c7cfb340f2c7ab" providerId="LiveId" clId="{C5722A8D-E9D8-4C6C-AB6D-33D76A771F40}" dt="2023-03-20T01:26:15.625" v="348"/>
          <ac:inkMkLst>
            <pc:docMk/>
            <pc:sldMk cId="3792190756" sldId="450"/>
            <ac:inkMk id="236" creationId="{3DE530FA-8DE0-4B05-CE45-60D6D5AE1B08}"/>
          </ac:inkMkLst>
        </pc:inkChg>
        <pc:inkChg chg="add del">
          <ac:chgData name="Tim Cook" userId="d1c7cfb340f2c7ab" providerId="LiveId" clId="{C5722A8D-E9D8-4C6C-AB6D-33D76A771F40}" dt="2023-03-20T01:26:15.625" v="346"/>
          <ac:inkMkLst>
            <pc:docMk/>
            <pc:sldMk cId="3792190756" sldId="450"/>
            <ac:inkMk id="237" creationId="{92F8181A-0677-F3D1-8C7B-388E721D9E07}"/>
          </ac:inkMkLst>
        </pc:inkChg>
        <pc:inkChg chg="add del">
          <ac:chgData name="Tim Cook" userId="d1c7cfb340f2c7ab" providerId="LiveId" clId="{C5722A8D-E9D8-4C6C-AB6D-33D76A771F40}" dt="2023-03-20T01:26:15.625" v="350"/>
          <ac:inkMkLst>
            <pc:docMk/>
            <pc:sldMk cId="3792190756" sldId="450"/>
            <ac:inkMk id="238" creationId="{FC3CBCBA-A83F-A337-D138-10B60CEEB227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39" creationId="{FDCF92DB-21EE-B82C-9F33-B2FBADD5F57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0" creationId="{E21CE4FF-5D88-1F6E-7095-3F24B93B302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1" creationId="{AA1B2D43-281E-4F13-AB18-38DFA01E5D81}"/>
          </ac:inkMkLst>
        </pc:inkChg>
        <pc:inkChg chg="add del">
          <ac:chgData name="Tim Cook" userId="d1c7cfb340f2c7ab" providerId="LiveId" clId="{C5722A8D-E9D8-4C6C-AB6D-33D76A771F40}" dt="2023-03-20T01:26:20.865" v="359"/>
          <ac:inkMkLst>
            <pc:docMk/>
            <pc:sldMk cId="3792190756" sldId="450"/>
            <ac:inkMk id="242" creationId="{EE2134BA-CB3E-67D6-9B5F-F81F3935CB3C}"/>
          </ac:inkMkLst>
        </pc:inkChg>
        <pc:inkChg chg="add del">
          <ac:chgData name="Tim Cook" userId="d1c7cfb340f2c7ab" providerId="LiveId" clId="{C5722A8D-E9D8-4C6C-AB6D-33D76A771F40}" dt="2023-03-20T01:26:20.865" v="358"/>
          <ac:inkMkLst>
            <pc:docMk/>
            <pc:sldMk cId="3792190756" sldId="450"/>
            <ac:inkMk id="243" creationId="{58EB3E3E-A7CA-5290-6166-F8367993E92C}"/>
          </ac:inkMkLst>
        </pc:inkChg>
        <pc:inkChg chg="add del">
          <ac:chgData name="Tim Cook" userId="d1c7cfb340f2c7ab" providerId="LiveId" clId="{C5722A8D-E9D8-4C6C-AB6D-33D76A771F40}" dt="2023-03-20T01:26:20.865" v="360"/>
          <ac:inkMkLst>
            <pc:docMk/>
            <pc:sldMk cId="3792190756" sldId="450"/>
            <ac:inkMk id="244" creationId="{A466B7AE-105B-5CB8-E07C-A72B52F783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6" creationId="{E6F520F9-A854-2F37-FEF3-2DDD7BDB6F9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7" creationId="{D6C037C5-D968-9D2A-8EAB-855D24F2DF7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8" creationId="{A42DDE72-C703-C92B-AEE5-56131788D8F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49" creationId="{9DCD7E61-FA52-F2CD-E292-4F09A34CB8F0}"/>
          </ac:inkMkLst>
        </pc:inkChg>
        <pc:inkChg chg="add del">
          <ac:chgData name="Tim Cook" userId="d1c7cfb340f2c7ab" providerId="LiveId" clId="{C5722A8D-E9D8-4C6C-AB6D-33D76A771F40}" dt="2023-03-20T01:26:27.631" v="370"/>
          <ac:inkMkLst>
            <pc:docMk/>
            <pc:sldMk cId="3792190756" sldId="450"/>
            <ac:inkMk id="251" creationId="{3422F5B1-10E4-E760-ABB5-2D129C56F611}"/>
          </ac:inkMkLst>
        </pc:inkChg>
        <pc:inkChg chg="add del">
          <ac:chgData name="Tim Cook" userId="d1c7cfb340f2c7ab" providerId="LiveId" clId="{C5722A8D-E9D8-4C6C-AB6D-33D76A771F40}" dt="2023-03-20T01:26:27.631" v="369"/>
          <ac:inkMkLst>
            <pc:docMk/>
            <pc:sldMk cId="3792190756" sldId="450"/>
            <ac:inkMk id="252" creationId="{FAC28DE3-14EE-9F96-5093-CE9F304FB762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3" creationId="{59485DB8-23E6-6D35-740B-813CA1E9147E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4" creationId="{AB392042-F410-F2DC-A816-0EDB67D0F24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5" creationId="{EA5D8728-9670-F9B2-48DA-34954D1621CA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6" creationId="{9143EF4B-AFE6-AD15-FA06-254EAE075E1B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7" creationId="{F90B7034-D997-1DCC-E24E-268833849F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8" creationId="{19E609B0-FF29-88C6-B4B6-2BDDF075FE8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59" creationId="{309BF050-A491-E864-8781-72271A72707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1" creationId="{94C6C8F7-85DE-B761-79C2-4F1124071751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2" creationId="{970CA8B6-532F-93DB-A580-BEA8AD0DD2F4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3" creationId="{1D1C463C-0D82-87F6-82A2-035C9BB1D6C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4" creationId="{B2B1D081-1F42-3AEE-B4DC-8A57583EC03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65" creationId="{45B56C40-B6C0-3376-82B0-BADBD84E0A16}"/>
          </ac:inkMkLst>
        </pc:inkChg>
        <pc:inkChg chg="add del">
          <ac:chgData name="Tim Cook" userId="d1c7cfb340f2c7ab" providerId="LiveId" clId="{C5722A8D-E9D8-4C6C-AB6D-33D76A771F40}" dt="2023-03-20T01:26:42.601" v="389"/>
          <ac:inkMkLst>
            <pc:docMk/>
            <pc:sldMk cId="3792190756" sldId="450"/>
            <ac:inkMk id="267" creationId="{B8E6F3E5-BBB3-01B7-82A3-9FDD03A232FA}"/>
          </ac:inkMkLst>
        </pc:inkChg>
        <pc:inkChg chg="add del">
          <ac:chgData name="Tim Cook" userId="d1c7cfb340f2c7ab" providerId="LiveId" clId="{C5722A8D-E9D8-4C6C-AB6D-33D76A771F40}" dt="2023-03-20T01:26:42.601" v="390"/>
          <ac:inkMkLst>
            <pc:docMk/>
            <pc:sldMk cId="3792190756" sldId="450"/>
            <ac:inkMk id="268" creationId="{884927A0-B664-36EC-EF47-C454262C9604}"/>
          </ac:inkMkLst>
        </pc:inkChg>
        <pc:inkChg chg="add del">
          <ac:chgData name="Tim Cook" userId="d1c7cfb340f2c7ab" providerId="LiveId" clId="{C5722A8D-E9D8-4C6C-AB6D-33D76A771F40}" dt="2023-03-20T01:26:42.601" v="391"/>
          <ac:inkMkLst>
            <pc:docMk/>
            <pc:sldMk cId="3792190756" sldId="450"/>
            <ac:inkMk id="269" creationId="{E901E683-A9F5-539E-25EB-B4B89956AF76}"/>
          </ac:inkMkLst>
        </pc:inkChg>
        <pc:inkChg chg="add del">
          <ac:chgData name="Tim Cook" userId="d1c7cfb340f2c7ab" providerId="LiveId" clId="{C5722A8D-E9D8-4C6C-AB6D-33D76A771F40}" dt="2023-03-20T01:26:42.601" v="392"/>
          <ac:inkMkLst>
            <pc:docMk/>
            <pc:sldMk cId="3792190756" sldId="450"/>
            <ac:inkMk id="270" creationId="{E30B4815-760C-CE13-4DD8-AFA7C6A8B88A}"/>
          </ac:inkMkLst>
        </pc:inkChg>
        <pc:inkChg chg="add del mod">
          <ac:chgData name="Tim Cook" userId="d1c7cfb340f2c7ab" providerId="LiveId" clId="{C5722A8D-E9D8-4C6C-AB6D-33D76A771F40}" dt="2023-03-20T01:26:47.093" v="403"/>
          <ac:inkMkLst>
            <pc:docMk/>
            <pc:sldMk cId="3792190756" sldId="450"/>
            <ac:inkMk id="271" creationId="{D9060C2F-1CA6-D4A7-FF58-F097E1B36098}"/>
          </ac:inkMkLst>
        </pc:inkChg>
        <pc:inkChg chg="add del mod">
          <ac:chgData name="Tim Cook" userId="d1c7cfb340f2c7ab" providerId="LiveId" clId="{C5722A8D-E9D8-4C6C-AB6D-33D76A771F40}" dt="2023-03-20T01:26:47.093" v="399"/>
          <ac:inkMkLst>
            <pc:docMk/>
            <pc:sldMk cId="3792190756" sldId="450"/>
            <ac:inkMk id="272" creationId="{39D6C659-443F-6744-78E9-66E993A52373}"/>
          </ac:inkMkLst>
        </pc:inkChg>
        <pc:inkChg chg="add del mod">
          <ac:chgData name="Tim Cook" userId="d1c7cfb340f2c7ab" providerId="LiveId" clId="{C5722A8D-E9D8-4C6C-AB6D-33D76A771F40}" dt="2023-03-20T01:26:47.093" v="402"/>
          <ac:inkMkLst>
            <pc:docMk/>
            <pc:sldMk cId="3792190756" sldId="450"/>
            <ac:inkMk id="273" creationId="{01316E21-AF88-8009-E4AE-AE88E0F1BED8}"/>
          </ac:inkMkLst>
        </pc:inkChg>
        <pc:inkChg chg="add del mod">
          <ac:chgData name="Tim Cook" userId="d1c7cfb340f2c7ab" providerId="LiveId" clId="{C5722A8D-E9D8-4C6C-AB6D-33D76A771F40}" dt="2023-03-20T01:26:47.093" v="401"/>
          <ac:inkMkLst>
            <pc:docMk/>
            <pc:sldMk cId="3792190756" sldId="450"/>
            <ac:inkMk id="274" creationId="{8474838E-F5CE-8664-3830-621D122BB82C}"/>
          </ac:inkMkLst>
        </pc:inkChg>
        <pc:inkChg chg="add del mod">
          <ac:chgData name="Tim Cook" userId="d1c7cfb340f2c7ab" providerId="LiveId" clId="{C5722A8D-E9D8-4C6C-AB6D-33D76A771F40}" dt="2023-03-20T01:26:47.093" v="400"/>
          <ac:inkMkLst>
            <pc:docMk/>
            <pc:sldMk cId="3792190756" sldId="450"/>
            <ac:inkMk id="275" creationId="{0197DD77-39DE-99E6-2F41-C0FE5F90E6A3}"/>
          </ac:inkMkLst>
        </pc:inkChg>
        <pc:inkChg chg="add del">
          <ac:chgData name="Tim Cook" userId="d1c7cfb340f2c7ab" providerId="LiveId" clId="{C5722A8D-E9D8-4C6C-AB6D-33D76A771F40}" dt="2023-03-20T01:26:52.242" v="413"/>
          <ac:inkMkLst>
            <pc:docMk/>
            <pc:sldMk cId="3792190756" sldId="450"/>
            <ac:inkMk id="277" creationId="{6E3F45BF-8A97-78AD-780C-9C7C2ADD19CA}"/>
          </ac:inkMkLst>
        </pc:inkChg>
        <pc:inkChg chg="add del">
          <ac:chgData name="Tim Cook" userId="d1c7cfb340f2c7ab" providerId="LiveId" clId="{C5722A8D-E9D8-4C6C-AB6D-33D76A771F40}" dt="2023-03-20T01:26:52.242" v="415"/>
          <ac:inkMkLst>
            <pc:docMk/>
            <pc:sldMk cId="3792190756" sldId="450"/>
            <ac:inkMk id="278" creationId="{CA52A416-4917-565E-ABD0-211A1B0A021F}"/>
          </ac:inkMkLst>
        </pc:inkChg>
        <pc:inkChg chg="add del">
          <ac:chgData name="Tim Cook" userId="d1c7cfb340f2c7ab" providerId="LiveId" clId="{C5722A8D-E9D8-4C6C-AB6D-33D76A771F40}" dt="2023-03-20T01:26:52.242" v="411"/>
          <ac:inkMkLst>
            <pc:docMk/>
            <pc:sldMk cId="3792190756" sldId="450"/>
            <ac:inkMk id="279" creationId="{AB72E262-432A-198E-7939-CFC7C1B092F6}"/>
          </ac:inkMkLst>
        </pc:inkChg>
        <pc:inkChg chg="add del">
          <ac:chgData name="Tim Cook" userId="d1c7cfb340f2c7ab" providerId="LiveId" clId="{C5722A8D-E9D8-4C6C-AB6D-33D76A771F40}" dt="2023-03-20T01:26:52.242" v="417"/>
          <ac:inkMkLst>
            <pc:docMk/>
            <pc:sldMk cId="3792190756" sldId="450"/>
            <ac:inkMk id="280" creationId="{DB0267F5-A693-3D63-E178-733FFEA3F8AD}"/>
          </ac:inkMkLst>
        </pc:inkChg>
        <pc:inkChg chg="add del">
          <ac:chgData name="Tim Cook" userId="d1c7cfb340f2c7ab" providerId="LiveId" clId="{C5722A8D-E9D8-4C6C-AB6D-33D76A771F40}" dt="2023-03-20T01:26:52.242" v="414"/>
          <ac:inkMkLst>
            <pc:docMk/>
            <pc:sldMk cId="3792190756" sldId="450"/>
            <ac:inkMk id="281" creationId="{8ED7B9AD-DBDE-C212-A61C-B6E5437A0B41}"/>
          </ac:inkMkLst>
        </pc:inkChg>
        <pc:inkChg chg="add del">
          <ac:chgData name="Tim Cook" userId="d1c7cfb340f2c7ab" providerId="LiveId" clId="{C5722A8D-E9D8-4C6C-AB6D-33D76A771F40}" dt="2023-03-20T01:26:52.242" v="412"/>
          <ac:inkMkLst>
            <pc:docMk/>
            <pc:sldMk cId="3792190756" sldId="450"/>
            <ac:inkMk id="282" creationId="{019DD524-F89A-150C-E8CA-58365DD274E4}"/>
          </ac:inkMkLst>
        </pc:inkChg>
        <pc:inkChg chg="add del">
          <ac:chgData name="Tim Cook" userId="d1c7cfb340f2c7ab" providerId="LiveId" clId="{C5722A8D-E9D8-4C6C-AB6D-33D76A771F40}" dt="2023-03-20T01:26:52.242" v="416"/>
          <ac:inkMkLst>
            <pc:docMk/>
            <pc:sldMk cId="3792190756" sldId="450"/>
            <ac:inkMk id="283" creationId="{8B2260E9-2882-ECB4-B73D-C6D1D5FF4D6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4" creationId="{54DAC779-89DF-D8D4-A406-A140ABC7FC30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5" creationId="{941852D0-151C-EF4D-6BE8-C9B287058798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6" creationId="{AC7D914E-3177-0797-705B-5BECD463B6C3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7" creationId="{EECED741-5ED6-C069-EBAB-B213C69E413D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8" creationId="{807CB6D0-AD43-FE3A-D68E-D5C98A6E5B46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89" creationId="{5252E547-53D6-2662-5DFE-9EE5A8042455}"/>
          </ac:inkMkLst>
        </pc:inkChg>
        <pc:inkChg chg="add mod">
          <ac:chgData name="Tim Cook" userId="d1c7cfb340f2c7ab" providerId="LiveId" clId="{C5722A8D-E9D8-4C6C-AB6D-33D76A771F40}" dt="2023-03-20T01:27:10.722" v="426" actId="1076"/>
          <ac:inkMkLst>
            <pc:docMk/>
            <pc:sldMk cId="3792190756" sldId="450"/>
            <ac:inkMk id="291" creationId="{FE6A2FBE-E854-DC33-341E-9C29F40058B7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2" creationId="{8CA636AE-962D-A924-0E5D-900368C8AA7C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3" creationId="{274AA4A9-0D32-8B3F-389A-DE6F8D65B8A8}"/>
          </ac:inkMkLst>
        </pc:inkChg>
        <pc:inkChg chg="add mod">
          <ac:chgData name="Tim Cook" userId="d1c7cfb340f2c7ab" providerId="LiveId" clId="{C5722A8D-E9D8-4C6C-AB6D-33D76A771F40}" dt="2023-03-20T01:27:18.929" v="433"/>
          <ac:inkMkLst>
            <pc:docMk/>
            <pc:sldMk cId="3792190756" sldId="450"/>
            <ac:inkMk id="294" creationId="{3E649E6B-5F04-E314-7C8C-5F2877D03650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6" creationId="{F9D49EAD-C799-FE1A-AE56-88E87CFE3AD3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7" creationId="{CEC0B864-4FC1-59BA-A22C-69B271A25841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8" creationId="{7C458CD5-5078-D201-00D6-8E6E5D0F158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299" creationId="{8E378FE3-8C5F-CC02-E2E7-0DE056195137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0" creationId="{25B6749E-45DC-4E6C-818B-B98F9CB3435E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1" creationId="{084F82C7-A15D-A56E-192B-C7751A48566D}"/>
          </ac:inkMkLst>
        </pc:inkChg>
        <pc:inkChg chg="add mod">
          <ac:chgData name="Tim Cook" userId="d1c7cfb340f2c7ab" providerId="LiveId" clId="{C5722A8D-E9D8-4C6C-AB6D-33D76A771F40}" dt="2023-03-20T01:27:25.290" v="448"/>
          <ac:inkMkLst>
            <pc:docMk/>
            <pc:sldMk cId="3792190756" sldId="450"/>
            <ac:inkMk id="302" creationId="{3B8FD883-1DCC-F486-B649-193A4B461854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4" creationId="{887BC4DF-9FD4-935D-C47B-7703921C4D39}"/>
          </ac:inkMkLst>
        </pc:inkChg>
        <pc:inkChg chg="add mod">
          <ac:chgData name="Tim Cook" userId="d1c7cfb340f2c7ab" providerId="LiveId" clId="{C5722A8D-E9D8-4C6C-AB6D-33D76A771F40}" dt="2023-03-20T01:27:30.298" v="451"/>
          <ac:inkMkLst>
            <pc:docMk/>
            <pc:sldMk cId="3792190756" sldId="450"/>
            <ac:inkMk id="305" creationId="{2208CFE0-3F70-0EB4-FB4D-6FA063447D92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7" creationId="{6A990F12-25B7-5F0C-DAE3-F4CE91168860}"/>
          </ac:inkMkLst>
        </pc:inkChg>
        <pc:inkChg chg="add mod">
          <ac:chgData name="Tim Cook" userId="d1c7cfb340f2c7ab" providerId="LiveId" clId="{C5722A8D-E9D8-4C6C-AB6D-33D76A771F40}" dt="2023-03-20T01:27:31.643" v="454"/>
          <ac:inkMkLst>
            <pc:docMk/>
            <pc:sldMk cId="3792190756" sldId="450"/>
            <ac:inkMk id="308" creationId="{A006ADEF-4679-9E15-F140-9934FBB26AF5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0" creationId="{B1126BC6-17CB-7875-713C-E08717E15978}"/>
          </ac:inkMkLst>
        </pc:inkChg>
        <pc:inkChg chg="add mod">
          <ac:chgData name="Tim Cook" userId="d1c7cfb340f2c7ab" providerId="LiveId" clId="{C5722A8D-E9D8-4C6C-AB6D-33D76A771F40}" dt="2023-03-20T01:27:32.811" v="457"/>
          <ac:inkMkLst>
            <pc:docMk/>
            <pc:sldMk cId="3792190756" sldId="450"/>
            <ac:inkMk id="311" creationId="{11928BF2-50D9-F086-7DA0-EB376A1FE3D7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3" creationId="{2C9983D4-DAE3-82C8-04B4-F080563C342E}"/>
          </ac:inkMkLst>
        </pc:inkChg>
        <pc:inkChg chg="add mod">
          <ac:chgData name="Tim Cook" userId="d1c7cfb340f2c7ab" providerId="LiveId" clId="{C5722A8D-E9D8-4C6C-AB6D-33D76A771F40}" dt="2023-03-20T01:27:34.045" v="460"/>
          <ac:inkMkLst>
            <pc:docMk/>
            <pc:sldMk cId="3792190756" sldId="450"/>
            <ac:inkMk id="314" creationId="{7F93E478-A6B9-F47B-8E29-7898C42E24C3}"/>
          </ac:inkMkLst>
        </pc:inkChg>
      </pc:sldChg>
      <pc:sldChg chg="addSp delSp modSp mod">
        <pc:chgData name="Tim Cook" userId="d1c7cfb340f2c7ab" providerId="LiveId" clId="{C5722A8D-E9D8-4C6C-AB6D-33D76A771F40}" dt="2023-03-20T01:44:14.069" v="1035"/>
        <pc:sldMkLst>
          <pc:docMk/>
          <pc:sldMk cId="4053217528" sldId="451"/>
        </pc:sldMkLst>
        <pc:grpChg chg="del 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26" creationId="{2A07012D-14B0-58AD-1482-721253154FEC}"/>
          </ac:grpSpMkLst>
        </pc:grpChg>
        <pc:grpChg chg="del mod">
          <ac:chgData name="Tim Cook" userId="d1c7cfb340f2c7ab" providerId="LiveId" clId="{C5722A8D-E9D8-4C6C-AB6D-33D76A771F40}" dt="2023-03-20T01:30:12.647" v="540"/>
          <ac:grpSpMkLst>
            <pc:docMk/>
            <pc:sldMk cId="4053217528" sldId="451"/>
            <ac:grpSpMk id="27" creationId="{809194B2-8C50-FA58-6458-CF1A713DABC6}"/>
          </ac:grpSpMkLst>
        </pc:grpChg>
        <pc:grpChg chg="mod">
          <ac:chgData name="Tim Cook" userId="d1c7cfb340f2c7ab" providerId="LiveId" clId="{C5722A8D-E9D8-4C6C-AB6D-33D76A771F40}" dt="2023-03-20T01:29:40.323" v="504"/>
          <ac:grpSpMkLst>
            <pc:docMk/>
            <pc:sldMk cId="4053217528" sldId="451"/>
            <ac:grpSpMk id="35" creationId="{CD3F611C-0F3E-BA73-C7E4-E6E7E1053D50}"/>
          </ac:grpSpMkLst>
        </pc:grpChg>
        <pc:grpChg chg="del mod">
          <ac:chgData name="Tim Cook" userId="d1c7cfb340f2c7ab" providerId="LiveId" clId="{C5722A8D-E9D8-4C6C-AB6D-33D76A771F40}" dt="2023-03-20T01:29:46.022" v="509"/>
          <ac:grpSpMkLst>
            <pc:docMk/>
            <pc:sldMk cId="4053217528" sldId="451"/>
            <ac:grpSpMk id="38" creationId="{4E214F37-A5B7-3E88-0D9F-FFE322476B00}"/>
          </ac:grpSpMkLst>
        </pc:grpChg>
        <pc:grpChg chg="del mod">
          <ac:chgData name="Tim Cook" userId="d1c7cfb340f2c7ab" providerId="LiveId" clId="{C5722A8D-E9D8-4C6C-AB6D-33D76A771F40}" dt="2023-03-20T01:29:46.539" v="511"/>
          <ac:grpSpMkLst>
            <pc:docMk/>
            <pc:sldMk cId="4053217528" sldId="451"/>
            <ac:grpSpMk id="40" creationId="{D2A06B79-25A4-D971-D71F-CD8D77158340}"/>
          </ac:grpSpMkLst>
        </pc:grpChg>
        <pc:grpChg chg="mod">
          <ac:chgData name="Tim Cook" userId="d1c7cfb340f2c7ab" providerId="LiveId" clId="{C5722A8D-E9D8-4C6C-AB6D-33D76A771F40}" dt="2023-03-20T01:29:54.289" v="518"/>
          <ac:grpSpMkLst>
            <pc:docMk/>
            <pc:sldMk cId="4053217528" sldId="451"/>
            <ac:grpSpMk id="46" creationId="{7D9EA019-F5A0-27AA-03D5-29DB9710A900}"/>
          </ac:grpSpMkLst>
        </pc:grpChg>
        <pc:grpChg chg="del mod">
          <ac:chgData name="Tim Cook" userId="d1c7cfb340f2c7ab" providerId="LiveId" clId="{C5722A8D-E9D8-4C6C-AB6D-33D76A771F40}" dt="2023-03-20T01:30:01.159" v="527"/>
          <ac:grpSpMkLst>
            <pc:docMk/>
            <pc:sldMk cId="4053217528" sldId="451"/>
            <ac:grpSpMk id="52" creationId="{7309858C-A8CF-16B0-34B2-F48554905D2E}"/>
          </ac:grpSpMkLst>
        </pc:grpChg>
        <pc:grpChg chg="mod">
          <ac:chgData name="Tim Cook" userId="d1c7cfb340f2c7ab" providerId="LiveId" clId="{C5722A8D-E9D8-4C6C-AB6D-33D76A771F40}" dt="2023-03-20T01:30:06.530" v="534"/>
          <ac:grpSpMkLst>
            <pc:docMk/>
            <pc:sldMk cId="4053217528" sldId="451"/>
            <ac:grpSpMk id="57" creationId="{C99440B8-947E-EDD6-EDFB-2E8EC8B5EA25}"/>
          </ac:grpSpMkLst>
        </pc:grpChg>
        <pc:grpChg chg="del mod">
          <ac:chgData name="Tim Cook" userId="d1c7cfb340f2c7ab" providerId="LiveId" clId="{C5722A8D-E9D8-4C6C-AB6D-33D76A771F40}" dt="2023-03-20T01:30:17.929" v="555"/>
          <ac:grpSpMkLst>
            <pc:docMk/>
            <pc:sldMk cId="4053217528" sldId="451"/>
            <ac:grpSpMk id="65" creationId="{EBC6F9BA-A890-799F-98E5-D0F69A200FAB}"/>
          </ac:grpSpMkLst>
        </pc:grpChg>
        <pc:grpChg chg="del mod">
          <ac:chgData name="Tim Cook" userId="d1c7cfb340f2c7ab" providerId="LiveId" clId="{C5722A8D-E9D8-4C6C-AB6D-33D76A771F40}" dt="2023-03-20T01:30:25.270" v="569"/>
          <ac:grpSpMkLst>
            <pc:docMk/>
            <pc:sldMk cId="4053217528" sldId="451"/>
            <ac:grpSpMk id="72" creationId="{F93B4010-1FE5-89ED-1AED-954713DA9133}"/>
          </ac:grpSpMkLst>
        </pc:grpChg>
        <pc:grpChg chg="mod">
          <ac:chgData name="Tim Cook" userId="d1c7cfb340f2c7ab" providerId="LiveId" clId="{C5722A8D-E9D8-4C6C-AB6D-33D76A771F40}" dt="2023-03-20T01:30:35.026" v="579" actId="1076"/>
          <ac:grpSpMkLst>
            <pc:docMk/>
            <pc:sldMk cId="4053217528" sldId="451"/>
            <ac:grpSpMk id="80" creationId="{DD453FBA-AB7C-249F-2983-0FCA6F6BB92A}"/>
          </ac:grpSpMkLst>
        </pc:grpChg>
        <pc:grpChg chg="mod">
          <ac:chgData name="Tim Cook" userId="d1c7cfb340f2c7ab" providerId="LiveId" clId="{C5722A8D-E9D8-4C6C-AB6D-33D76A771F40}" dt="2023-03-20T01:44:14.069" v="1035"/>
          <ac:grpSpMkLst>
            <pc:docMk/>
            <pc:sldMk cId="4053217528" sldId="451"/>
            <ac:grpSpMk id="84" creationId="{E4FC822A-1111-CA3C-9A98-C99A80DC164A}"/>
          </ac:grpSpMkLst>
        </pc:grpChg>
        <pc:inkChg chg="add del">
          <ac:chgData name="Tim Cook" userId="d1c7cfb340f2c7ab" providerId="LiveId" clId="{C5722A8D-E9D8-4C6C-AB6D-33D76A771F40}" dt="2023-03-20T01:29:12.352" v="468"/>
          <ac:inkMkLst>
            <pc:docMk/>
            <pc:sldMk cId="4053217528" sldId="451"/>
            <ac:inkMk id="3" creationId="{962DFE5F-95AD-403D-8741-0414BB8F358F}"/>
          </ac:inkMkLst>
        </pc:inkChg>
        <pc:inkChg chg="add del">
          <ac:chgData name="Tim Cook" userId="d1c7cfb340f2c7ab" providerId="LiveId" clId="{C5722A8D-E9D8-4C6C-AB6D-33D76A771F40}" dt="2023-03-20T01:29:12.352" v="473"/>
          <ac:inkMkLst>
            <pc:docMk/>
            <pc:sldMk cId="4053217528" sldId="451"/>
            <ac:inkMk id="4" creationId="{E90E7258-4555-CD36-BD7B-3299FBA46F03}"/>
          </ac:inkMkLst>
        </pc:inkChg>
        <pc:inkChg chg="add del">
          <ac:chgData name="Tim Cook" userId="d1c7cfb340f2c7ab" providerId="LiveId" clId="{C5722A8D-E9D8-4C6C-AB6D-33D76A771F40}" dt="2023-03-20T01:29:12.352" v="470"/>
          <ac:inkMkLst>
            <pc:docMk/>
            <pc:sldMk cId="4053217528" sldId="451"/>
            <ac:inkMk id="5" creationId="{A1AA9A71-09C7-0052-6439-5F468C1870B2}"/>
          </ac:inkMkLst>
        </pc:inkChg>
        <pc:inkChg chg="add del">
          <ac:chgData name="Tim Cook" userId="d1c7cfb340f2c7ab" providerId="LiveId" clId="{C5722A8D-E9D8-4C6C-AB6D-33D76A771F40}" dt="2023-03-20T01:29:12.352" v="471"/>
          <ac:inkMkLst>
            <pc:docMk/>
            <pc:sldMk cId="4053217528" sldId="451"/>
            <ac:inkMk id="6" creationId="{10D0EFFC-2BCC-9836-E1FB-76667AF2B362}"/>
          </ac:inkMkLst>
        </pc:inkChg>
        <pc:inkChg chg="add del">
          <ac:chgData name="Tim Cook" userId="d1c7cfb340f2c7ab" providerId="LiveId" clId="{C5722A8D-E9D8-4C6C-AB6D-33D76A771F40}" dt="2023-03-20T01:29:12.352" v="469"/>
          <ac:inkMkLst>
            <pc:docMk/>
            <pc:sldMk cId="4053217528" sldId="451"/>
            <ac:inkMk id="7" creationId="{9E2BEA0B-3553-5E3E-BC9C-FD434F682A5B}"/>
          </ac:inkMkLst>
        </pc:inkChg>
        <pc:inkChg chg="add del">
          <ac:chgData name="Tim Cook" userId="d1c7cfb340f2c7ab" providerId="LiveId" clId="{C5722A8D-E9D8-4C6C-AB6D-33D76A771F40}" dt="2023-03-20T01:29:12.352" v="474"/>
          <ac:inkMkLst>
            <pc:docMk/>
            <pc:sldMk cId="4053217528" sldId="451"/>
            <ac:inkMk id="8" creationId="{BF1088A6-3D25-F98E-4506-18AC3A334742}"/>
          </ac:inkMkLst>
        </pc:inkChg>
        <pc:inkChg chg="add del">
          <ac:chgData name="Tim Cook" userId="d1c7cfb340f2c7ab" providerId="LiveId" clId="{C5722A8D-E9D8-4C6C-AB6D-33D76A771F40}" dt="2023-03-20T01:29:12.352" v="472"/>
          <ac:inkMkLst>
            <pc:docMk/>
            <pc:sldMk cId="4053217528" sldId="451"/>
            <ac:inkMk id="9" creationId="{BFB4238D-48D4-C8EF-EF59-33F58915B48C}"/>
          </ac:inkMkLst>
        </pc:inkChg>
        <pc:inkChg chg="add del">
          <ac:chgData name="Tim Cook" userId="d1c7cfb340f2c7ab" providerId="LiveId" clId="{C5722A8D-E9D8-4C6C-AB6D-33D76A771F40}" dt="2023-03-20T01:29:29.401" v="480"/>
          <ac:inkMkLst>
            <pc:docMk/>
            <pc:sldMk cId="4053217528" sldId="451"/>
            <ac:inkMk id="10" creationId="{DE430EFA-B2CB-9936-3939-19D8C2601A63}"/>
          </ac:inkMkLst>
        </pc:inkChg>
        <pc:inkChg chg="add del">
          <ac:chgData name="Tim Cook" userId="d1c7cfb340f2c7ab" providerId="LiveId" clId="{C5722A8D-E9D8-4C6C-AB6D-33D76A771F40}" dt="2023-03-20T01:29:29.401" v="484"/>
          <ac:inkMkLst>
            <pc:docMk/>
            <pc:sldMk cId="4053217528" sldId="451"/>
            <ac:inkMk id="11" creationId="{F91109F5-81D1-1A15-0DE1-D86913F00CC2}"/>
          </ac:inkMkLst>
        </pc:inkChg>
        <pc:inkChg chg="add del">
          <ac:chgData name="Tim Cook" userId="d1c7cfb340f2c7ab" providerId="LiveId" clId="{C5722A8D-E9D8-4C6C-AB6D-33D76A771F40}" dt="2023-03-20T01:29:29.401" v="483"/>
          <ac:inkMkLst>
            <pc:docMk/>
            <pc:sldMk cId="4053217528" sldId="451"/>
            <ac:inkMk id="12" creationId="{761DF1BD-93F6-2402-AD98-9E5403E3501C}"/>
          </ac:inkMkLst>
        </pc:inkChg>
        <pc:inkChg chg="add del">
          <ac:chgData name="Tim Cook" userId="d1c7cfb340f2c7ab" providerId="LiveId" clId="{C5722A8D-E9D8-4C6C-AB6D-33D76A771F40}" dt="2023-03-20T01:29:29.401" v="482"/>
          <ac:inkMkLst>
            <pc:docMk/>
            <pc:sldMk cId="4053217528" sldId="451"/>
            <ac:inkMk id="13" creationId="{09094A36-1E05-2C2A-1A12-2FFF4D1E83AC}"/>
          </ac:inkMkLst>
        </pc:inkChg>
        <pc:inkChg chg="add del">
          <ac:chgData name="Tim Cook" userId="d1c7cfb340f2c7ab" providerId="LiveId" clId="{C5722A8D-E9D8-4C6C-AB6D-33D76A771F40}" dt="2023-03-20T01:29:29.401" v="481"/>
          <ac:inkMkLst>
            <pc:docMk/>
            <pc:sldMk cId="4053217528" sldId="451"/>
            <ac:inkMk id="14" creationId="{C06B9AFD-C8BE-B509-8394-02A39FF94C99}"/>
          </ac:inkMkLst>
        </pc:inkChg>
        <pc:inkChg chg="add del mod">
          <ac:chgData name="Tim Cook" userId="d1c7cfb340f2c7ab" providerId="LiveId" clId="{C5722A8D-E9D8-4C6C-AB6D-33D76A771F40}" dt="2023-03-20T01:30:12.647" v="537"/>
          <ac:inkMkLst>
            <pc:docMk/>
            <pc:sldMk cId="4053217528" sldId="451"/>
            <ac:inkMk id="15" creationId="{CCBE551B-D883-A1B5-D1D4-A6F87EFB6BCF}"/>
          </ac:inkMkLst>
        </pc:inkChg>
        <pc:inkChg chg="add del mod">
          <ac:chgData name="Tim Cook" userId="d1c7cfb340f2c7ab" providerId="LiveId" clId="{C5722A8D-E9D8-4C6C-AB6D-33D76A771F40}" dt="2023-03-20T01:30:12.647" v="536"/>
          <ac:inkMkLst>
            <pc:docMk/>
            <pc:sldMk cId="4053217528" sldId="451"/>
            <ac:inkMk id="16" creationId="{CCF5175D-14E8-C204-5088-74A1E27191B8}"/>
          </ac:inkMkLst>
        </pc:inkChg>
        <pc:inkChg chg="add del mod">
          <ac:chgData name="Tim Cook" userId="d1c7cfb340f2c7ab" providerId="LiveId" clId="{C5722A8D-E9D8-4C6C-AB6D-33D76A771F40}" dt="2023-03-20T01:30:12.647" v="539"/>
          <ac:inkMkLst>
            <pc:docMk/>
            <pc:sldMk cId="4053217528" sldId="451"/>
            <ac:inkMk id="17" creationId="{C1E60320-246B-272E-6D3A-C8F1E938F401}"/>
          </ac:inkMkLst>
        </pc:inkChg>
        <pc:inkChg chg="add del mod">
          <ac:chgData name="Tim Cook" userId="d1c7cfb340f2c7ab" providerId="LiveId" clId="{C5722A8D-E9D8-4C6C-AB6D-33D76A771F40}" dt="2023-03-20T01:30:12.647" v="538"/>
          <ac:inkMkLst>
            <pc:docMk/>
            <pc:sldMk cId="4053217528" sldId="451"/>
            <ac:inkMk id="18" creationId="{53BC1E65-42A4-180B-B984-A1F20B165CCE}"/>
          </ac:inkMkLst>
        </pc:inkChg>
        <pc:inkChg chg="add del mod">
          <ac:chgData name="Tim Cook" userId="d1c7cfb340f2c7ab" providerId="LiveId" clId="{C5722A8D-E9D8-4C6C-AB6D-33D76A771F40}" dt="2023-03-20T01:30:12.647" v="541"/>
          <ac:inkMkLst>
            <pc:docMk/>
            <pc:sldMk cId="4053217528" sldId="451"/>
            <ac:inkMk id="19" creationId="{7431BBBD-DDFB-C47E-BDF8-C748C2C4634D}"/>
          </ac:inkMkLst>
        </pc:inkChg>
        <pc:inkChg chg="add del mod">
          <ac:chgData name="Tim Cook" userId="d1c7cfb340f2c7ab" providerId="LiveId" clId="{C5722A8D-E9D8-4C6C-AB6D-33D76A771F40}" dt="2023-03-20T01:30:12.647" v="535"/>
          <ac:inkMkLst>
            <pc:docMk/>
            <pc:sldMk cId="4053217528" sldId="451"/>
            <ac:inkMk id="20" creationId="{D6C3F3FF-5702-5BE7-9AE0-B5AC300DFCA7}"/>
          </ac:inkMkLst>
        </pc:inkChg>
        <pc:inkChg chg="add del mod">
          <ac:chgData name="Tim Cook" userId="d1c7cfb340f2c7ab" providerId="LiveId" clId="{C5722A8D-E9D8-4C6C-AB6D-33D76A771F40}" dt="2023-03-20T01:30:12.647" v="540"/>
          <ac:inkMkLst>
            <pc:docMk/>
            <pc:sldMk cId="4053217528" sldId="451"/>
            <ac:inkMk id="21" creationId="{DC6A0189-9312-6C3E-2DF6-DA300E5D417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2" creationId="{81E3A1C0-BD77-029E-6ED2-1ED6FB7132C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3" creationId="{AF3C4152-7FB4-3746-D847-AD1C7AF024F8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4" creationId="{F654AF5A-BF05-6B9C-3001-4A135FB32B0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5" creationId="{1436523F-F0C4-A481-0918-513301D2B15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8" creationId="{85631DDC-829A-035C-A16A-FC3E46B4190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29" creationId="{2E5F875A-0ECC-206B-8D23-4A087BB3AA8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0" creationId="{116003A2-4C8B-005E-323D-997C8FBEFFE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1" creationId="{7D86FCF4-D272-A675-1D6E-0A368286196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2" creationId="{C7530173-0436-195A-40E3-8E508EDB1066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3" creationId="{255AB1D6-A796-E791-9342-F8A2449DB3E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34" creationId="{7BA6C166-F3B1-35A3-62CB-F54885EF58FA}"/>
          </ac:inkMkLst>
        </pc:inkChg>
        <pc:inkChg chg="add del mod">
          <ac:chgData name="Tim Cook" userId="d1c7cfb340f2c7ab" providerId="LiveId" clId="{C5722A8D-E9D8-4C6C-AB6D-33D76A771F40}" dt="2023-03-20T01:29:46.539" v="510"/>
          <ac:inkMkLst>
            <pc:docMk/>
            <pc:sldMk cId="4053217528" sldId="451"/>
            <ac:inkMk id="36" creationId="{7E9D3331-5AC5-FC3D-85A4-96BC6A3C22A3}"/>
          </ac:inkMkLst>
        </pc:inkChg>
        <pc:inkChg chg="add del mod">
          <ac:chgData name="Tim Cook" userId="d1c7cfb340f2c7ab" providerId="LiveId" clId="{C5722A8D-E9D8-4C6C-AB6D-33D76A771F40}" dt="2023-03-20T01:29:46.539" v="511"/>
          <ac:inkMkLst>
            <pc:docMk/>
            <pc:sldMk cId="4053217528" sldId="451"/>
            <ac:inkMk id="37" creationId="{C2253483-0C1B-09D8-A08B-2FF29BD4F769}"/>
          </ac:inkMkLst>
        </pc:inkChg>
        <pc:inkChg chg="add del mod">
          <ac:chgData name="Tim Cook" userId="d1c7cfb340f2c7ab" providerId="LiveId" clId="{C5722A8D-E9D8-4C6C-AB6D-33D76A771F40}" dt="2023-03-20T01:29:46.539" v="512"/>
          <ac:inkMkLst>
            <pc:docMk/>
            <pc:sldMk cId="4053217528" sldId="451"/>
            <ac:inkMk id="39" creationId="{51EF8AEC-C3F8-6DCF-35AE-5E78DA19D0AF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1" creationId="{501A8451-D8E3-275B-800B-ADAA9FD46F0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2" creationId="{B6F0A502-B1E3-BAFE-00A6-E86904E9297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3" creationId="{2F789939-A74B-71B3-9114-E6EC1C845AF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4" creationId="{808AF958-A5DB-8616-030A-4802A6BA676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45" creationId="{BF391565-5CCD-FCCF-27BA-D8C70EEA04E3}"/>
          </ac:inkMkLst>
        </pc:inkChg>
        <pc:inkChg chg="add del">
          <ac:chgData name="Tim Cook" userId="d1c7cfb340f2c7ab" providerId="LiveId" clId="{C5722A8D-E9D8-4C6C-AB6D-33D76A771F40}" dt="2023-03-20T01:29:56.541" v="520"/>
          <ac:inkMkLst>
            <pc:docMk/>
            <pc:sldMk cId="4053217528" sldId="451"/>
            <ac:inkMk id="47" creationId="{43CF81B9-C742-7657-EE40-F48E5714CED9}"/>
          </ac:inkMkLst>
        </pc:inkChg>
        <pc:inkChg chg="add del mod">
          <ac:chgData name="Tim Cook" userId="d1c7cfb340f2c7ab" providerId="LiveId" clId="{C5722A8D-E9D8-4C6C-AB6D-33D76A771F40}" dt="2023-03-20T01:30:01.159" v="526"/>
          <ac:inkMkLst>
            <pc:docMk/>
            <pc:sldMk cId="4053217528" sldId="451"/>
            <ac:inkMk id="48" creationId="{A43E2F24-079E-48F2-D389-9E7F1A74B7A8}"/>
          </ac:inkMkLst>
        </pc:inkChg>
        <pc:inkChg chg="add del mod">
          <ac:chgData name="Tim Cook" userId="d1c7cfb340f2c7ab" providerId="LiveId" clId="{C5722A8D-E9D8-4C6C-AB6D-33D76A771F40}" dt="2023-03-20T01:30:02.081" v="529"/>
          <ac:inkMkLst>
            <pc:docMk/>
            <pc:sldMk cId="4053217528" sldId="451"/>
            <ac:inkMk id="49" creationId="{90054626-703C-5FD2-30AC-9C9BA8520CA9}"/>
          </ac:inkMkLst>
        </pc:inkChg>
        <pc:inkChg chg="add del mod">
          <ac:chgData name="Tim Cook" userId="d1c7cfb340f2c7ab" providerId="LiveId" clId="{C5722A8D-E9D8-4C6C-AB6D-33D76A771F40}" dt="2023-03-20T01:30:01.159" v="527"/>
          <ac:inkMkLst>
            <pc:docMk/>
            <pc:sldMk cId="4053217528" sldId="451"/>
            <ac:inkMk id="50" creationId="{DFA953BD-AB7F-B36C-C746-8789781FF67D}"/>
          </ac:inkMkLst>
        </pc:inkChg>
        <pc:inkChg chg="add del">
          <ac:chgData name="Tim Cook" userId="d1c7cfb340f2c7ab" providerId="LiveId" clId="{C5722A8D-E9D8-4C6C-AB6D-33D76A771F40}" dt="2023-03-20T01:30:02.081" v="528"/>
          <ac:inkMkLst>
            <pc:docMk/>
            <pc:sldMk cId="4053217528" sldId="451"/>
            <ac:inkMk id="51" creationId="{D8C96C3E-189A-5193-4E23-148365EAD1AD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3" creationId="{49DB49AB-B47C-1926-1D58-20E43DAD5D9A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4" creationId="{89ED452E-C97A-AB25-5B7C-9149776B603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5" creationId="{E2CD25B8-EBF3-EE2A-E34D-192B60C4B7AE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56" creationId="{0F070C87-19C5-C9AC-B1C7-75AE622BBE08}"/>
          </ac:inkMkLst>
        </pc:inkChg>
        <pc:inkChg chg="add del mod">
          <ac:chgData name="Tim Cook" userId="d1c7cfb340f2c7ab" providerId="LiveId" clId="{C5722A8D-E9D8-4C6C-AB6D-33D76A771F40}" dt="2023-03-20T01:30:17.929" v="553"/>
          <ac:inkMkLst>
            <pc:docMk/>
            <pc:sldMk cId="4053217528" sldId="451"/>
            <ac:inkMk id="58" creationId="{3E041984-6602-2029-8341-F0DDC077E158}"/>
          </ac:inkMkLst>
        </pc:inkChg>
        <pc:inkChg chg="add del mod">
          <ac:chgData name="Tim Cook" userId="d1c7cfb340f2c7ab" providerId="LiveId" clId="{C5722A8D-E9D8-4C6C-AB6D-33D76A771F40}" dt="2023-03-20T01:30:17.929" v="556"/>
          <ac:inkMkLst>
            <pc:docMk/>
            <pc:sldMk cId="4053217528" sldId="451"/>
            <ac:inkMk id="59" creationId="{3E9A1F0E-922D-56EE-691A-DDDDD634C6DE}"/>
          </ac:inkMkLst>
        </pc:inkChg>
        <pc:inkChg chg="add del mod">
          <ac:chgData name="Tim Cook" userId="d1c7cfb340f2c7ab" providerId="LiveId" clId="{C5722A8D-E9D8-4C6C-AB6D-33D76A771F40}" dt="2023-03-20T01:30:17.929" v="551"/>
          <ac:inkMkLst>
            <pc:docMk/>
            <pc:sldMk cId="4053217528" sldId="451"/>
            <ac:inkMk id="60" creationId="{3595530B-A7A8-B6F0-215B-47CEEC5C1C67}"/>
          </ac:inkMkLst>
        </pc:inkChg>
        <pc:inkChg chg="add del mod">
          <ac:chgData name="Tim Cook" userId="d1c7cfb340f2c7ab" providerId="LiveId" clId="{C5722A8D-E9D8-4C6C-AB6D-33D76A771F40}" dt="2023-03-20T01:30:17.929" v="555"/>
          <ac:inkMkLst>
            <pc:docMk/>
            <pc:sldMk cId="4053217528" sldId="451"/>
            <ac:inkMk id="61" creationId="{83DB9F17-BE72-C678-2188-60EB49CBEF84}"/>
          </ac:inkMkLst>
        </pc:inkChg>
        <pc:inkChg chg="add del mod">
          <ac:chgData name="Tim Cook" userId="d1c7cfb340f2c7ab" providerId="LiveId" clId="{C5722A8D-E9D8-4C6C-AB6D-33D76A771F40}" dt="2023-03-20T01:30:17.929" v="554"/>
          <ac:inkMkLst>
            <pc:docMk/>
            <pc:sldMk cId="4053217528" sldId="451"/>
            <ac:inkMk id="62" creationId="{43B486E9-E81B-7C9D-BF85-C6B0BF211D29}"/>
          </ac:inkMkLst>
        </pc:inkChg>
        <pc:inkChg chg="add del mod">
          <ac:chgData name="Tim Cook" userId="d1c7cfb340f2c7ab" providerId="LiveId" clId="{C5722A8D-E9D8-4C6C-AB6D-33D76A771F40}" dt="2023-03-20T01:30:17.929" v="550"/>
          <ac:inkMkLst>
            <pc:docMk/>
            <pc:sldMk cId="4053217528" sldId="451"/>
            <ac:inkMk id="63" creationId="{A448F815-01C2-E74C-B1F6-DA9AF20149DA}"/>
          </ac:inkMkLst>
        </pc:inkChg>
        <pc:inkChg chg="add del mod">
          <ac:chgData name="Tim Cook" userId="d1c7cfb340f2c7ab" providerId="LiveId" clId="{C5722A8D-E9D8-4C6C-AB6D-33D76A771F40}" dt="2023-03-20T01:30:17.929" v="552"/>
          <ac:inkMkLst>
            <pc:docMk/>
            <pc:sldMk cId="4053217528" sldId="451"/>
            <ac:inkMk id="64" creationId="{5ADD9007-6247-ACC1-F739-2688C59396CC}"/>
          </ac:inkMkLst>
        </pc:inkChg>
        <pc:inkChg chg="add del mod">
          <ac:chgData name="Tim Cook" userId="d1c7cfb340f2c7ab" providerId="LiveId" clId="{C5722A8D-E9D8-4C6C-AB6D-33D76A771F40}" dt="2023-03-20T01:30:25.270" v="569"/>
          <ac:inkMkLst>
            <pc:docMk/>
            <pc:sldMk cId="4053217528" sldId="451"/>
            <ac:inkMk id="66" creationId="{CB88C0B6-3C6E-7262-B752-1D7F89E308FB}"/>
          </ac:inkMkLst>
        </pc:inkChg>
        <pc:inkChg chg="add del mod">
          <ac:chgData name="Tim Cook" userId="d1c7cfb340f2c7ab" providerId="LiveId" clId="{C5722A8D-E9D8-4C6C-AB6D-33D76A771F40}" dt="2023-03-20T01:30:24.333" v="564"/>
          <ac:inkMkLst>
            <pc:docMk/>
            <pc:sldMk cId="4053217528" sldId="451"/>
            <ac:inkMk id="67" creationId="{2B0580BC-01C1-BB59-64D6-CA16B5E2C758}"/>
          </ac:inkMkLst>
        </pc:inkChg>
        <pc:inkChg chg="add del mod">
          <ac:chgData name="Tim Cook" userId="d1c7cfb340f2c7ab" providerId="LiveId" clId="{C5722A8D-E9D8-4C6C-AB6D-33D76A771F40}" dt="2023-03-20T01:30:24.333" v="566"/>
          <ac:inkMkLst>
            <pc:docMk/>
            <pc:sldMk cId="4053217528" sldId="451"/>
            <ac:inkMk id="68" creationId="{FE502DB2-9EA5-50F5-4E0C-671584F6B27C}"/>
          </ac:inkMkLst>
        </pc:inkChg>
        <pc:inkChg chg="add del mod">
          <ac:chgData name="Tim Cook" userId="d1c7cfb340f2c7ab" providerId="LiveId" clId="{C5722A8D-E9D8-4C6C-AB6D-33D76A771F40}" dt="2023-03-20T01:30:25.270" v="570"/>
          <ac:inkMkLst>
            <pc:docMk/>
            <pc:sldMk cId="4053217528" sldId="451"/>
            <ac:inkMk id="69" creationId="{9486F1CE-7596-51B2-AC7C-F92CA13C9EE1}"/>
          </ac:inkMkLst>
        </pc:inkChg>
        <pc:inkChg chg="add del mod">
          <ac:chgData name="Tim Cook" userId="d1c7cfb340f2c7ab" providerId="LiveId" clId="{C5722A8D-E9D8-4C6C-AB6D-33D76A771F40}" dt="2023-03-20T01:30:24.333" v="568"/>
          <ac:inkMkLst>
            <pc:docMk/>
            <pc:sldMk cId="4053217528" sldId="451"/>
            <ac:inkMk id="70" creationId="{C9D39D68-7DEE-26E5-EE8B-FC2A4F5E4C0E}"/>
          </ac:inkMkLst>
        </pc:inkChg>
        <pc:inkChg chg="add del mod">
          <ac:chgData name="Tim Cook" userId="d1c7cfb340f2c7ab" providerId="LiveId" clId="{C5722A8D-E9D8-4C6C-AB6D-33D76A771F40}" dt="2023-03-20T01:30:24.333" v="565"/>
          <ac:inkMkLst>
            <pc:docMk/>
            <pc:sldMk cId="4053217528" sldId="451"/>
            <ac:inkMk id="71" creationId="{9A49CDD4-84FB-62B7-D5CC-81689A9A12CC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3" creationId="{2CC5C0AB-5552-A25E-14BC-A533BA082842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4" creationId="{08CFAAC8-23BE-34F3-AB4C-3EEAD5CCE7B5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5" creationId="{DA9137FE-687F-79C6-1793-ABCF211DEE63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6" creationId="{B090080E-16F9-194C-B224-3B0C2CA14B19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7" creationId="{39242BD7-411B-D467-AD1A-BE4E9D72504B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8" creationId="{B702D6AE-00A2-D489-C68B-C383C232FB51}"/>
          </ac:inkMkLst>
        </pc:inkChg>
        <pc:inkChg chg="add mod">
          <ac:chgData name="Tim Cook" userId="d1c7cfb340f2c7ab" providerId="LiveId" clId="{C5722A8D-E9D8-4C6C-AB6D-33D76A771F40}" dt="2023-03-20T01:31:05.116" v="581" actId="1076"/>
          <ac:inkMkLst>
            <pc:docMk/>
            <pc:sldMk cId="4053217528" sldId="451"/>
            <ac:inkMk id="79" creationId="{555653A5-AA57-A9D9-F404-84C8DC8F17E1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1" creationId="{3A9B0C1C-7380-3976-0A18-1A6729AC96DA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2" creationId="{F91A2218-30E9-CBE2-6E0B-4E3B8DEA4310}"/>
          </ac:inkMkLst>
        </pc:inkChg>
        <pc:inkChg chg="add mod">
          <ac:chgData name="Tim Cook" userId="d1c7cfb340f2c7ab" providerId="LiveId" clId="{C5722A8D-E9D8-4C6C-AB6D-33D76A771F40}" dt="2023-03-20T01:44:14.069" v="1035"/>
          <ac:inkMkLst>
            <pc:docMk/>
            <pc:sldMk cId="4053217528" sldId="451"/>
            <ac:inkMk id="83" creationId="{B469EDEF-B7EB-9A31-876E-C606D8BB61AD}"/>
          </ac:inkMkLst>
        </pc:inkChg>
      </pc:sldChg>
      <pc:sldChg chg="addSp delSp modSp mod">
        <pc:chgData name="Tim Cook" userId="d1c7cfb340f2c7ab" providerId="LiveId" clId="{C5722A8D-E9D8-4C6C-AB6D-33D76A771F40}" dt="2023-03-20T01:34:37.777" v="745"/>
        <pc:sldMkLst>
          <pc:docMk/>
          <pc:sldMk cId="2589208940" sldId="452"/>
        </pc:sldMkLst>
        <pc:grpChg chg="del mod">
          <ac:chgData name="Tim Cook" userId="d1c7cfb340f2c7ab" providerId="LiveId" clId="{C5722A8D-E9D8-4C6C-AB6D-33D76A771F40}" dt="2023-03-20T01:31:56.274" v="595"/>
          <ac:grpSpMkLst>
            <pc:docMk/>
            <pc:sldMk cId="2589208940" sldId="452"/>
            <ac:grpSpMk id="10" creationId="{80AD1A3E-D963-3B66-D97A-5AA91412DE67}"/>
          </ac:grpSpMkLst>
        </pc:grpChg>
        <pc:grpChg chg="del mod">
          <ac:chgData name="Tim Cook" userId="d1c7cfb340f2c7ab" providerId="LiveId" clId="{C5722A8D-E9D8-4C6C-AB6D-33D76A771F40}" dt="2023-03-20T01:32:07.278" v="615"/>
          <ac:grpSpMkLst>
            <pc:docMk/>
            <pc:sldMk cId="2589208940" sldId="452"/>
            <ac:grpSpMk id="20" creationId="{ACD2B965-7786-56D8-94D5-7DEB245F3DC5}"/>
          </ac:grpSpMkLst>
        </pc:grpChg>
        <pc:grpChg chg="del 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29" creationId="{73426EF1-7507-DAE1-2B0E-1397DC1E0969}"/>
          </ac:grpSpMkLst>
        </pc:grpChg>
        <pc:grpChg chg="mod">
          <ac:chgData name="Tim Cook" userId="d1c7cfb340f2c7ab" providerId="LiveId" clId="{C5722A8D-E9D8-4C6C-AB6D-33D76A771F40}" dt="2023-03-20T01:32:13.178" v="625"/>
          <ac:grpSpMkLst>
            <pc:docMk/>
            <pc:sldMk cId="2589208940" sldId="452"/>
            <ac:grpSpMk id="30" creationId="{A61A1080-1C5B-0FA0-47D6-2D192E92CF56}"/>
          </ac:grpSpMkLst>
        </pc:grpChg>
        <pc:grpChg chg="mod">
          <ac:chgData name="Tim Cook" userId="d1c7cfb340f2c7ab" providerId="LiveId" clId="{C5722A8D-E9D8-4C6C-AB6D-33D76A771F40}" dt="2023-03-20T01:32:16.638" v="633"/>
          <ac:grpSpMkLst>
            <pc:docMk/>
            <pc:sldMk cId="2589208940" sldId="452"/>
            <ac:grpSpMk id="38" creationId="{DF2841B9-0377-E13A-9E62-28AE175C37FD}"/>
          </ac:grpSpMkLst>
        </pc:grpChg>
        <pc:grpChg chg="del mod">
          <ac:chgData name="Tim Cook" userId="d1c7cfb340f2c7ab" providerId="LiveId" clId="{C5722A8D-E9D8-4C6C-AB6D-33D76A771F40}" dt="2023-03-20T01:32:24.155" v="637"/>
          <ac:grpSpMkLst>
            <pc:docMk/>
            <pc:sldMk cId="2589208940" sldId="452"/>
            <ac:grpSpMk id="41" creationId="{6EDB9F16-9930-8FB1-72E0-807E85C0A7C3}"/>
          </ac:grpSpMkLst>
        </pc:grpChg>
        <pc:grpChg chg="del mod">
          <ac:chgData name="Tim Cook" userId="d1c7cfb340f2c7ab" providerId="LiveId" clId="{C5722A8D-E9D8-4C6C-AB6D-33D76A771F40}" dt="2023-03-20T01:32:59.613" v="660"/>
          <ac:grpSpMkLst>
            <pc:docMk/>
            <pc:sldMk cId="2589208940" sldId="452"/>
            <ac:grpSpMk id="51" creationId="{D83E2D3D-E7B6-82DF-9A4B-39DB9F44F6B5}"/>
          </ac:grpSpMkLst>
        </pc:grpChg>
        <pc:grpChg chg="mod">
          <ac:chgData name="Tim Cook" userId="d1c7cfb340f2c7ab" providerId="LiveId" clId="{C5722A8D-E9D8-4C6C-AB6D-33D76A771F40}" dt="2023-03-20T01:32:37.518" v="647"/>
          <ac:grpSpMkLst>
            <pc:docMk/>
            <pc:sldMk cId="2589208940" sldId="452"/>
            <ac:grpSpMk id="52" creationId="{5FCB092E-2E78-2393-BEFD-3E432006616E}"/>
          </ac:grpSpMkLst>
        </pc:grpChg>
        <pc:grpChg chg="add 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6" creationId="{EBA6C1AD-F841-04F9-A59C-86D8D6D2ABBB}"/>
          </ac:grpSpMkLst>
        </pc:grpChg>
        <pc:grpChg chg="del mod">
          <ac:chgData name="Tim Cook" userId="d1c7cfb340f2c7ab" providerId="LiveId" clId="{C5722A8D-E9D8-4C6C-AB6D-33D76A771F40}" dt="2023-03-20T01:33:01.761" v="662"/>
          <ac:grpSpMkLst>
            <pc:docMk/>
            <pc:sldMk cId="2589208940" sldId="452"/>
            <ac:grpSpMk id="59" creationId="{612A48AD-570B-7804-2D35-BC075CEDDFF8}"/>
          </ac:grpSpMkLst>
        </pc:grpChg>
        <pc:grpChg chg="del mod">
          <ac:chgData name="Tim Cook" userId="d1c7cfb340f2c7ab" providerId="LiveId" clId="{C5722A8D-E9D8-4C6C-AB6D-33D76A771F40}" dt="2023-03-20T01:33:04.405" v="665"/>
          <ac:grpSpMkLst>
            <pc:docMk/>
            <pc:sldMk cId="2589208940" sldId="452"/>
            <ac:grpSpMk id="61" creationId="{F2E1950D-245F-DB3B-8014-D37037AECF4C}"/>
          </ac:grpSpMkLst>
        </pc:grpChg>
        <pc:grpChg chg="del 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3" creationId="{E6D654E1-804D-FC8B-C955-CFADEA03F52F}"/>
          </ac:grpSpMkLst>
        </pc:grpChg>
        <pc:grpChg chg="mod">
          <ac:chgData name="Tim Cook" userId="d1c7cfb340f2c7ab" providerId="LiveId" clId="{C5722A8D-E9D8-4C6C-AB6D-33D76A771F40}" dt="2023-03-20T01:33:06.731" v="667"/>
          <ac:grpSpMkLst>
            <pc:docMk/>
            <pc:sldMk cId="2589208940" sldId="452"/>
            <ac:grpSpMk id="65" creationId="{9ADCB109-6C0A-EAF7-DDF0-FA8B16F70625}"/>
          </ac:grpSpMkLst>
        </pc:grpChg>
        <pc:grpChg chg="mod">
          <ac:chgData name="Tim Cook" userId="d1c7cfb340f2c7ab" providerId="LiveId" clId="{C5722A8D-E9D8-4C6C-AB6D-33D76A771F40}" dt="2023-03-20T01:33:41.603" v="679"/>
          <ac:grpSpMkLst>
            <pc:docMk/>
            <pc:sldMk cId="2589208940" sldId="452"/>
            <ac:grpSpMk id="73" creationId="{B5359E80-4E95-436D-60E4-82C9BAEA468D}"/>
          </ac:grpSpMkLst>
        </pc:grpChg>
        <pc:grpChg chg="mod">
          <ac:chgData name="Tim Cook" userId="d1c7cfb340f2c7ab" providerId="LiveId" clId="{C5722A8D-E9D8-4C6C-AB6D-33D76A771F40}" dt="2023-03-20T01:33:49.148" v="687"/>
          <ac:grpSpMkLst>
            <pc:docMk/>
            <pc:sldMk cId="2589208940" sldId="452"/>
            <ac:grpSpMk id="79" creationId="{91A76421-3189-A15C-2952-5C444952F131}"/>
          </ac:grpSpMkLst>
        </pc:grpChg>
        <pc:grpChg chg="mod">
          <ac:chgData name="Tim Cook" userId="d1c7cfb340f2c7ab" providerId="LiveId" clId="{C5722A8D-E9D8-4C6C-AB6D-33D76A771F40}" dt="2023-03-20T01:33:58.044" v="691"/>
          <ac:grpSpMkLst>
            <pc:docMk/>
            <pc:sldMk cId="2589208940" sldId="452"/>
            <ac:grpSpMk id="83" creationId="{5472B129-70F2-B420-A56B-DD86C129531D}"/>
          </ac:grpSpMkLst>
        </pc:grpChg>
        <pc:grpChg chg="mod">
          <ac:chgData name="Tim Cook" userId="d1c7cfb340f2c7ab" providerId="LiveId" clId="{C5722A8D-E9D8-4C6C-AB6D-33D76A771F40}" dt="2023-03-20T01:33:59.717" v="694"/>
          <ac:grpSpMkLst>
            <pc:docMk/>
            <pc:sldMk cId="2589208940" sldId="452"/>
            <ac:grpSpMk id="86" creationId="{F6DB083B-BEC4-A346-E651-7C0CDCB6AD7B}"/>
          </ac:grpSpMkLst>
        </pc:grpChg>
        <pc:grpChg chg="mod">
          <ac:chgData name="Tim Cook" userId="d1c7cfb340f2c7ab" providerId="LiveId" clId="{C5722A8D-E9D8-4C6C-AB6D-33D76A771F40}" dt="2023-03-20T01:34:12.668" v="705"/>
          <ac:grpSpMkLst>
            <pc:docMk/>
            <pc:sldMk cId="2589208940" sldId="452"/>
            <ac:grpSpMk id="94" creationId="{306ACF5F-360A-C136-52BC-843D2993F469}"/>
          </ac:grpSpMkLst>
        </pc:grpChg>
        <pc:grpChg chg="mod">
          <ac:chgData name="Tim Cook" userId="d1c7cfb340f2c7ab" providerId="LiveId" clId="{C5722A8D-E9D8-4C6C-AB6D-33D76A771F40}" dt="2023-03-20T01:34:19.272" v="715"/>
          <ac:grpSpMkLst>
            <pc:docMk/>
            <pc:sldMk cId="2589208940" sldId="452"/>
            <ac:grpSpMk id="101" creationId="{45A4C6A2-B619-E7D4-DFBE-313C89A23E9B}"/>
          </ac:grpSpMkLst>
        </pc:grpChg>
        <pc:grpChg chg="del mod">
          <ac:chgData name="Tim Cook" userId="d1c7cfb340f2c7ab" providerId="LiveId" clId="{C5722A8D-E9D8-4C6C-AB6D-33D76A771F40}" dt="2023-03-20T01:34:23.015" v="722"/>
          <ac:grpSpMkLst>
            <pc:docMk/>
            <pc:sldMk cId="2589208940" sldId="452"/>
            <ac:grpSpMk id="106" creationId="{4CA137B0-CF41-D313-C449-57408AF02A36}"/>
          </ac:grpSpMkLst>
        </pc:grpChg>
        <pc:grpChg chg="del 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08" creationId="{5C610519-8913-F0DC-97D8-79CB7CCE837D}"/>
          </ac:grpSpMkLst>
        </pc:grpChg>
        <pc:grpChg chg="mod">
          <ac:chgData name="Tim Cook" userId="d1c7cfb340f2c7ab" providerId="LiveId" clId="{C5722A8D-E9D8-4C6C-AB6D-33D76A771F40}" dt="2023-03-20T01:34:25.285" v="727"/>
          <ac:grpSpMkLst>
            <pc:docMk/>
            <pc:sldMk cId="2589208940" sldId="452"/>
            <ac:grpSpMk id="113" creationId="{CFBD26AD-0CD2-7561-2087-FDE49D1F88D3}"/>
          </ac:grpSpMkLst>
        </pc:grpChg>
        <pc:grpChg chg="del mod">
          <ac:chgData name="Tim Cook" userId="d1c7cfb340f2c7ab" providerId="LiveId" clId="{C5722A8D-E9D8-4C6C-AB6D-33D76A771F40}" dt="2023-03-20T01:34:29.900" v="731"/>
          <ac:grpSpMkLst>
            <pc:docMk/>
            <pc:sldMk cId="2589208940" sldId="452"/>
            <ac:grpSpMk id="116" creationId="{DFDDD1F5-4BFA-A203-E5A5-83538C0C88E1}"/>
          </ac:grpSpMkLst>
        </pc:grpChg>
        <pc:grpChg chg="mod">
          <ac:chgData name="Tim Cook" userId="d1c7cfb340f2c7ab" providerId="LiveId" clId="{C5722A8D-E9D8-4C6C-AB6D-33D76A771F40}" dt="2023-03-20T01:34:34.787" v="741"/>
          <ac:grpSpMkLst>
            <pc:docMk/>
            <pc:sldMk cId="2589208940" sldId="452"/>
            <ac:grpSpMk id="123" creationId="{CB58EC42-50D0-552C-23D3-028B726E8541}"/>
          </ac:grpSpMkLst>
        </pc:grpChg>
        <pc:grpChg chg="mod">
          <ac:chgData name="Tim Cook" userId="d1c7cfb340f2c7ab" providerId="LiveId" clId="{C5722A8D-E9D8-4C6C-AB6D-33D76A771F40}" dt="2023-03-20T01:34:37.777" v="745"/>
          <ac:grpSpMkLst>
            <pc:docMk/>
            <pc:sldMk cId="2589208940" sldId="452"/>
            <ac:grpSpMk id="127" creationId="{4C2BB77D-39D9-DA4C-06EB-26606716513C}"/>
          </ac:grpSpMkLst>
        </pc:grpChg>
        <pc:inkChg chg="add del">
          <ac:chgData name="Tim Cook" userId="d1c7cfb340f2c7ab" providerId="LiveId" clId="{C5722A8D-E9D8-4C6C-AB6D-33D76A771F40}" dt="2023-03-20T01:31:52.077" v="585"/>
          <ac:inkMkLst>
            <pc:docMk/>
            <pc:sldMk cId="2589208940" sldId="452"/>
            <ac:inkMk id="3" creationId="{F5363A11-1FD2-4A79-802A-E5D357A148A3}"/>
          </ac:inkMkLst>
        </pc:inkChg>
        <pc:inkChg chg="add del">
          <ac:chgData name="Tim Cook" userId="d1c7cfb340f2c7ab" providerId="LiveId" clId="{C5722A8D-E9D8-4C6C-AB6D-33D76A771F40}" dt="2023-03-20T01:31:52.077" v="584"/>
          <ac:inkMkLst>
            <pc:docMk/>
            <pc:sldMk cId="2589208940" sldId="452"/>
            <ac:inkMk id="4" creationId="{5A227BBD-8A16-38C7-D3FD-E4FBCDF4F195}"/>
          </ac:inkMkLst>
        </pc:inkChg>
        <pc:inkChg chg="add del mod">
          <ac:chgData name="Tim Cook" userId="d1c7cfb340f2c7ab" providerId="LiveId" clId="{C5722A8D-E9D8-4C6C-AB6D-33D76A771F40}" dt="2023-03-20T01:31:56.273" v="592"/>
          <ac:inkMkLst>
            <pc:docMk/>
            <pc:sldMk cId="2589208940" sldId="452"/>
            <ac:inkMk id="5" creationId="{9F244284-BE73-306B-3D84-2FCC92B62464}"/>
          </ac:inkMkLst>
        </pc:inkChg>
        <pc:inkChg chg="add del mod">
          <ac:chgData name="Tim Cook" userId="d1c7cfb340f2c7ab" providerId="LiveId" clId="{C5722A8D-E9D8-4C6C-AB6D-33D76A771F40}" dt="2023-03-20T01:31:56.274" v="594"/>
          <ac:inkMkLst>
            <pc:docMk/>
            <pc:sldMk cId="2589208940" sldId="452"/>
            <ac:inkMk id="6" creationId="{B08B2388-A1AB-8C6E-BC15-C1E6A3A30EA0}"/>
          </ac:inkMkLst>
        </pc:inkChg>
        <pc:inkChg chg="add del mod">
          <ac:chgData name="Tim Cook" userId="d1c7cfb340f2c7ab" providerId="LiveId" clId="{C5722A8D-E9D8-4C6C-AB6D-33D76A771F40}" dt="2023-03-20T01:31:56.274" v="593"/>
          <ac:inkMkLst>
            <pc:docMk/>
            <pc:sldMk cId="2589208940" sldId="452"/>
            <ac:inkMk id="7" creationId="{4D2F99A9-624D-F63F-40AE-951DE05F5ECF}"/>
          </ac:inkMkLst>
        </pc:inkChg>
        <pc:inkChg chg="add del mod">
          <ac:chgData name="Tim Cook" userId="d1c7cfb340f2c7ab" providerId="LiveId" clId="{C5722A8D-E9D8-4C6C-AB6D-33D76A771F40}" dt="2023-03-20T01:31:56.274" v="595"/>
          <ac:inkMkLst>
            <pc:docMk/>
            <pc:sldMk cId="2589208940" sldId="452"/>
            <ac:inkMk id="8" creationId="{0540B8C8-5605-9D85-FD8F-0B956E7F203E}"/>
          </ac:inkMkLst>
        </pc:inkChg>
        <pc:inkChg chg="add del mod">
          <ac:chgData name="Tim Cook" userId="d1c7cfb340f2c7ab" providerId="LiveId" clId="{C5722A8D-E9D8-4C6C-AB6D-33D76A771F40}" dt="2023-03-20T01:31:56.274" v="596"/>
          <ac:inkMkLst>
            <pc:docMk/>
            <pc:sldMk cId="2589208940" sldId="452"/>
            <ac:inkMk id="9" creationId="{0F4E96FB-61DC-001C-181D-1AE1B1B66D90}"/>
          </ac:inkMkLst>
        </pc:inkChg>
        <pc:inkChg chg="add del">
          <ac:chgData name="Tim Cook" userId="d1c7cfb340f2c7ab" providerId="LiveId" clId="{C5722A8D-E9D8-4C6C-AB6D-33D76A771F40}" dt="2023-03-20T01:32:01.139" v="604"/>
          <ac:inkMkLst>
            <pc:docMk/>
            <pc:sldMk cId="2589208940" sldId="452"/>
            <ac:inkMk id="11" creationId="{99C6260E-16C7-BE06-4FB0-74650AD40D34}"/>
          </ac:inkMkLst>
        </pc:inkChg>
        <pc:inkChg chg="add del">
          <ac:chgData name="Tim Cook" userId="d1c7cfb340f2c7ab" providerId="LiveId" clId="{C5722A8D-E9D8-4C6C-AB6D-33D76A771F40}" dt="2023-03-20T01:32:01.139" v="602"/>
          <ac:inkMkLst>
            <pc:docMk/>
            <pc:sldMk cId="2589208940" sldId="452"/>
            <ac:inkMk id="12" creationId="{7B4EA620-6373-24D9-2E90-A85C208367CA}"/>
          </ac:inkMkLst>
        </pc:inkChg>
        <pc:inkChg chg="add del">
          <ac:chgData name="Tim Cook" userId="d1c7cfb340f2c7ab" providerId="LiveId" clId="{C5722A8D-E9D8-4C6C-AB6D-33D76A771F40}" dt="2023-03-20T01:32:01.139" v="603"/>
          <ac:inkMkLst>
            <pc:docMk/>
            <pc:sldMk cId="2589208940" sldId="452"/>
            <ac:inkMk id="13" creationId="{FAD1B6E5-7787-B369-32FA-2AA3A9D8917C}"/>
          </ac:inkMkLst>
        </pc:inkChg>
        <pc:inkChg chg="add del mod">
          <ac:chgData name="Tim Cook" userId="d1c7cfb340f2c7ab" providerId="LiveId" clId="{C5722A8D-E9D8-4C6C-AB6D-33D76A771F40}" dt="2023-03-20T01:32:03.075" v="605"/>
          <ac:inkMkLst>
            <pc:docMk/>
            <pc:sldMk cId="2589208940" sldId="452"/>
            <ac:inkMk id="14" creationId="{4A36E477-9FB0-ABEF-7967-7CCA1498FAA3}"/>
          </ac:inkMkLst>
        </pc:inkChg>
        <pc:inkChg chg="add del mod">
          <ac:chgData name="Tim Cook" userId="d1c7cfb340f2c7ab" providerId="LiveId" clId="{C5722A8D-E9D8-4C6C-AB6D-33D76A771F40}" dt="2023-03-20T01:32:07.263" v="613"/>
          <ac:inkMkLst>
            <pc:docMk/>
            <pc:sldMk cId="2589208940" sldId="452"/>
            <ac:inkMk id="15" creationId="{545FE1ED-A847-378F-01C6-7D6E5DA3F5DB}"/>
          </ac:inkMkLst>
        </pc:inkChg>
        <pc:inkChg chg="add del mod">
          <ac:chgData name="Tim Cook" userId="d1c7cfb340f2c7ab" providerId="LiveId" clId="{C5722A8D-E9D8-4C6C-AB6D-33D76A771F40}" dt="2023-03-20T01:32:07.278" v="616"/>
          <ac:inkMkLst>
            <pc:docMk/>
            <pc:sldMk cId="2589208940" sldId="452"/>
            <ac:inkMk id="16" creationId="{AB3C704A-EF81-6D86-05E0-F156643E860F}"/>
          </ac:inkMkLst>
        </pc:inkChg>
        <pc:inkChg chg="add del mod">
          <ac:chgData name="Tim Cook" userId="d1c7cfb340f2c7ab" providerId="LiveId" clId="{C5722A8D-E9D8-4C6C-AB6D-33D76A771F40}" dt="2023-03-20T01:32:07.278" v="615"/>
          <ac:inkMkLst>
            <pc:docMk/>
            <pc:sldMk cId="2589208940" sldId="452"/>
            <ac:inkMk id="17" creationId="{08F0928A-53FA-FEFA-59FA-B94AD3C85AD0}"/>
          </ac:inkMkLst>
        </pc:inkChg>
        <pc:inkChg chg="add del mod">
          <ac:chgData name="Tim Cook" userId="d1c7cfb340f2c7ab" providerId="LiveId" clId="{C5722A8D-E9D8-4C6C-AB6D-33D76A771F40}" dt="2023-03-20T01:32:07.278" v="614"/>
          <ac:inkMkLst>
            <pc:docMk/>
            <pc:sldMk cId="2589208940" sldId="452"/>
            <ac:inkMk id="18" creationId="{C565DBFF-A895-2D08-ED72-20ED29ADAEB9}"/>
          </ac:inkMkLst>
        </pc:inkChg>
        <pc:inkChg chg="add del mod">
          <ac:chgData name="Tim Cook" userId="d1c7cfb340f2c7ab" providerId="LiveId" clId="{C5722A8D-E9D8-4C6C-AB6D-33D76A771F40}" dt="2023-03-20T01:32:07.263" v="612"/>
          <ac:inkMkLst>
            <pc:docMk/>
            <pc:sldMk cId="2589208940" sldId="452"/>
            <ac:inkMk id="19" creationId="{91593841-DDE0-F184-3683-7CE0E992CA6A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1" creationId="{8CBBFB40-4E60-B490-7E1D-4E5695311B16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2" creationId="{6E5314BB-AEFF-320A-1E5C-72AEEE098002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3" creationId="{D7BC6918-46CE-AB3A-289A-F02BC96A5B0F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4" creationId="{BFE96C95-9777-C442-3E7F-C22D35DFF223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5" creationId="{6E6ED25A-3507-E307-7AC3-980113BDB7DD}"/>
          </ac:inkMkLst>
        </pc:inkChg>
        <pc:inkChg chg="add mod">
          <ac:chgData name="Tim Cook" userId="d1c7cfb340f2c7ab" providerId="LiveId" clId="{C5722A8D-E9D8-4C6C-AB6D-33D76A771F40}" dt="2023-03-20T01:32:13.178" v="625"/>
          <ac:inkMkLst>
            <pc:docMk/>
            <pc:sldMk cId="2589208940" sldId="452"/>
            <ac:inkMk id="26" creationId="{73A7D5D9-E374-B1FE-2991-D8AE57DC4B1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7" creationId="{C6E03AA2-F7DF-0B4B-98C5-D80FB721F8D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28" creationId="{5DE3AEF7-2689-032D-0E07-826EA77FFEEA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1" creationId="{6B2A3F1F-9388-9C2C-3934-503EDDCFB3C7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2" creationId="{1B5BBF55-55EC-CC9B-4E47-03C36E26181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3" creationId="{0A6A405A-B7FD-67A0-8E33-95A8BBEC64ED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4" creationId="{F511D0B8-0378-5F5C-FC4E-39DBD4A2EA79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5" creationId="{CE456289-7345-EC04-5066-AB62A4C04A25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6" creationId="{12B2DEF8-775A-217F-2F55-B52F8E2181BE}"/>
          </ac:inkMkLst>
        </pc:inkChg>
        <pc:inkChg chg="add mod">
          <ac:chgData name="Tim Cook" userId="d1c7cfb340f2c7ab" providerId="LiveId" clId="{C5722A8D-E9D8-4C6C-AB6D-33D76A771F40}" dt="2023-03-20T01:32:16.638" v="633"/>
          <ac:inkMkLst>
            <pc:docMk/>
            <pc:sldMk cId="2589208940" sldId="452"/>
            <ac:inkMk id="37" creationId="{92799620-C3A9-A854-6915-691616020EFF}"/>
          </ac:inkMkLst>
        </pc:inkChg>
        <pc:inkChg chg="add del mod">
          <ac:chgData name="Tim Cook" userId="d1c7cfb340f2c7ab" providerId="LiveId" clId="{C5722A8D-E9D8-4C6C-AB6D-33D76A771F40}" dt="2023-03-20T01:32:52.893" v="658"/>
          <ac:inkMkLst>
            <pc:docMk/>
            <pc:sldMk cId="2589208940" sldId="452"/>
            <ac:inkMk id="39" creationId="{9EC3CA8B-0969-4C4E-D338-EC88E86B555F}"/>
          </ac:inkMkLst>
        </pc:inkChg>
        <pc:inkChg chg="add del mod">
          <ac:chgData name="Tim Cook" userId="d1c7cfb340f2c7ab" providerId="LiveId" clId="{C5722A8D-E9D8-4C6C-AB6D-33D76A771F40}" dt="2023-03-20T01:32:24.155" v="637"/>
          <ac:inkMkLst>
            <pc:docMk/>
            <pc:sldMk cId="2589208940" sldId="452"/>
            <ac:inkMk id="40" creationId="{C87A16D2-E884-D37A-A9DD-AFB34CD82C56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2" creationId="{A3D4546E-CA7F-8DCB-D70D-8C09305D05CF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3" creationId="{2F45FAA6-E105-A95A-D19D-6CF63648DCC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4" creationId="{6ECA26A5-ADE0-19C1-39CD-F37301DF039D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5" creationId="{79869412-4655-C625-F811-FF51CE9D38EA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6" creationId="{04364EC5-7E55-E111-01A5-6D4F7D8B89BB}"/>
          </ac:inkMkLst>
        </pc:inkChg>
        <pc:inkChg chg="add mod">
          <ac:chgData name="Tim Cook" userId="d1c7cfb340f2c7ab" providerId="LiveId" clId="{C5722A8D-E9D8-4C6C-AB6D-33D76A771F40}" dt="2023-03-20T01:32:37.518" v="647"/>
          <ac:inkMkLst>
            <pc:docMk/>
            <pc:sldMk cId="2589208940" sldId="452"/>
            <ac:inkMk id="47" creationId="{E9F264AE-8237-1C7E-D574-4AA3F235B238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8" creationId="{38557032-B8CE-E5A8-3EB8-64685745E45D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49" creationId="{B486F048-BCA3-56BF-B5F8-C196C96DCCFA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0" creationId="{AD368C87-095F-6860-0909-F9472B3CAB88}"/>
          </ac:inkMkLst>
        </pc:inkChg>
        <pc:inkChg chg="add del">
          <ac:chgData name="Tim Cook" userId="d1c7cfb340f2c7ab" providerId="LiveId" clId="{C5722A8D-E9D8-4C6C-AB6D-33D76A771F40}" dt="2023-03-20T01:32:40.753" v="649"/>
          <ac:inkMkLst>
            <pc:docMk/>
            <pc:sldMk cId="2589208940" sldId="452"/>
            <ac:inkMk id="53" creationId="{46DCB856-C267-212D-44DA-866363F8824A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4" creationId="{50EE9166-4EB3-58B2-2BD8-B2551D04BED3}"/>
          </ac:inkMkLst>
        </pc:inkChg>
        <pc:inkChg chg="add del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55" creationId="{B1474E44-AEA0-9978-C54A-CDD44414B70F}"/>
          </ac:inkMkLst>
        </pc:inkChg>
        <pc:inkChg chg="add">
          <ac:chgData name="Tim Cook" userId="d1c7cfb340f2c7ab" providerId="LiveId" clId="{C5722A8D-E9D8-4C6C-AB6D-33D76A771F40}" dt="2023-03-20T01:32:47.237" v="653" actId="9405"/>
          <ac:inkMkLst>
            <pc:docMk/>
            <pc:sldMk cId="2589208940" sldId="452"/>
            <ac:inkMk id="57" creationId="{0C1C713D-320B-AAC6-97EB-54EB10ADAAAC}"/>
          </ac:inkMkLst>
        </pc:inkChg>
        <pc:inkChg chg="add mod">
          <ac:chgData name="Tim Cook" userId="d1c7cfb340f2c7ab" providerId="LiveId" clId="{C5722A8D-E9D8-4C6C-AB6D-33D76A771F40}" dt="2023-03-20T01:33:04.405" v="665"/>
          <ac:inkMkLst>
            <pc:docMk/>
            <pc:sldMk cId="2589208940" sldId="452"/>
            <ac:inkMk id="58" creationId="{9515DCC9-EF39-F620-E831-4AB29EC76D4E}"/>
          </ac:inkMkLst>
        </pc:inkChg>
        <pc:inkChg chg="add del mod">
          <ac:chgData name="Tim Cook" userId="d1c7cfb340f2c7ab" providerId="LiveId" clId="{C5722A8D-E9D8-4C6C-AB6D-33D76A771F40}" dt="2023-03-20T01:33:02.060" v="663"/>
          <ac:inkMkLst>
            <pc:docMk/>
            <pc:sldMk cId="2589208940" sldId="452"/>
            <ac:inkMk id="60" creationId="{6FAFF247-BF51-810E-5A81-346DFEECD649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2" creationId="{145FAD38-0E5D-3F90-F2F2-E888A998AA33}"/>
          </ac:inkMkLst>
        </pc:inkChg>
        <pc:inkChg chg="add mod">
          <ac:chgData name="Tim Cook" userId="d1c7cfb340f2c7ab" providerId="LiveId" clId="{C5722A8D-E9D8-4C6C-AB6D-33D76A771F40}" dt="2023-03-20T01:33:06.731" v="667"/>
          <ac:inkMkLst>
            <pc:docMk/>
            <pc:sldMk cId="2589208940" sldId="452"/>
            <ac:inkMk id="64" creationId="{3F640E8F-3CF1-D4B1-1CB6-8DE0EEE74889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6" creationId="{FCAFCD7D-F504-762A-08F2-57CCBE02E3EC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7" creationId="{970172B3-E483-2B91-1D92-EFDEC97AA7FE}"/>
          </ac:inkMkLst>
        </pc:inkChg>
        <pc:inkChg chg="add mod">
          <ac:chgData name="Tim Cook" userId="d1c7cfb340f2c7ab" providerId="LiveId" clId="{C5722A8D-E9D8-4C6C-AB6D-33D76A771F40}" dt="2023-03-20T01:33:41.603" v="679"/>
          <ac:inkMkLst>
            <pc:docMk/>
            <pc:sldMk cId="2589208940" sldId="452"/>
            <ac:inkMk id="68" creationId="{6E6D0D65-5CE2-DC3F-A6B9-84783680CB65}"/>
          </ac:inkMkLst>
        </pc:inkChg>
        <pc:inkChg chg="add del">
          <ac:chgData name="Tim Cook" userId="d1c7cfb340f2c7ab" providerId="LiveId" clId="{C5722A8D-E9D8-4C6C-AB6D-33D76A771F40}" dt="2023-03-20T01:33:41.330" v="675"/>
          <ac:inkMkLst>
            <pc:docMk/>
            <pc:sldMk cId="2589208940" sldId="452"/>
            <ac:inkMk id="69" creationId="{E58DE498-5B4E-BA16-985A-102E7B97D684}"/>
          </ac:inkMkLst>
        </pc:inkChg>
        <pc:inkChg chg="add del">
          <ac:chgData name="Tim Cook" userId="d1c7cfb340f2c7ab" providerId="LiveId" clId="{C5722A8D-E9D8-4C6C-AB6D-33D76A771F40}" dt="2023-03-20T01:33:41.330" v="677"/>
          <ac:inkMkLst>
            <pc:docMk/>
            <pc:sldMk cId="2589208940" sldId="452"/>
            <ac:inkMk id="70" creationId="{97AC1A55-6D8B-8BFD-A941-7B19B6A06BDD}"/>
          </ac:inkMkLst>
        </pc:inkChg>
        <pc:inkChg chg="add del">
          <ac:chgData name="Tim Cook" userId="d1c7cfb340f2c7ab" providerId="LiveId" clId="{C5722A8D-E9D8-4C6C-AB6D-33D76A771F40}" dt="2023-03-20T01:33:41.330" v="678"/>
          <ac:inkMkLst>
            <pc:docMk/>
            <pc:sldMk cId="2589208940" sldId="452"/>
            <ac:inkMk id="71" creationId="{E628080E-C6B6-33D0-6582-991C47F04ED9}"/>
          </ac:inkMkLst>
        </pc:inkChg>
        <pc:inkChg chg="add del">
          <ac:chgData name="Tim Cook" userId="d1c7cfb340f2c7ab" providerId="LiveId" clId="{C5722A8D-E9D8-4C6C-AB6D-33D76A771F40}" dt="2023-03-20T01:33:41.330" v="676"/>
          <ac:inkMkLst>
            <pc:docMk/>
            <pc:sldMk cId="2589208940" sldId="452"/>
            <ac:inkMk id="72" creationId="{30560C80-5539-D775-A2C9-D9AEDEEFEEEC}"/>
          </ac:inkMkLst>
        </pc:inkChg>
        <pc:inkChg chg="add del">
          <ac:chgData name="Tim Cook" userId="d1c7cfb340f2c7ab" providerId="LiveId" clId="{C5722A8D-E9D8-4C6C-AB6D-33D76A771F40}" dt="2023-03-20T01:33:44.568" v="681"/>
          <ac:inkMkLst>
            <pc:docMk/>
            <pc:sldMk cId="2589208940" sldId="452"/>
            <ac:inkMk id="74" creationId="{55146546-1E4F-7DAB-20C2-D02E2C47891C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5" creationId="{6D2DF8DC-CE0A-38F6-E454-D12145D3D704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6" creationId="{197C628E-A43D-3D91-31DA-D95503185F65}"/>
          </ac:inkMkLst>
        </pc:inkChg>
        <pc:inkChg chg="add mod">
          <ac:chgData name="Tim Cook" userId="d1c7cfb340f2c7ab" providerId="LiveId" clId="{C5722A8D-E9D8-4C6C-AB6D-33D76A771F40}" dt="2023-03-20T01:33:49.148" v="687"/>
          <ac:inkMkLst>
            <pc:docMk/>
            <pc:sldMk cId="2589208940" sldId="452"/>
            <ac:inkMk id="77" creationId="{3FC5EBC2-4506-BD2A-3B16-CF2567D46571}"/>
          </ac:inkMkLst>
        </pc:inkChg>
        <pc:inkChg chg="add del">
          <ac:chgData name="Tim Cook" userId="d1c7cfb340f2c7ab" providerId="LiveId" clId="{C5722A8D-E9D8-4C6C-AB6D-33D76A771F40}" dt="2023-03-20T01:33:48.855" v="686"/>
          <ac:inkMkLst>
            <pc:docMk/>
            <pc:sldMk cId="2589208940" sldId="452"/>
            <ac:inkMk id="78" creationId="{8E36277E-6E40-9672-292E-306FFE8A4945}"/>
          </ac:inkMkLst>
        </pc:inkChg>
        <pc:inkChg chg="add">
          <ac:chgData name="Tim Cook" userId="d1c7cfb340f2c7ab" providerId="LiveId" clId="{C5722A8D-E9D8-4C6C-AB6D-33D76A771F40}" dt="2023-03-20T01:33:50.460" v="688" actId="9405"/>
          <ac:inkMkLst>
            <pc:docMk/>
            <pc:sldMk cId="2589208940" sldId="452"/>
            <ac:inkMk id="80" creationId="{9B563A95-3733-E4C8-B05A-BA53C58D185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1" creationId="{25A142D6-C75E-E161-A288-777FEB573FC1}"/>
          </ac:inkMkLst>
        </pc:inkChg>
        <pc:inkChg chg="add mod">
          <ac:chgData name="Tim Cook" userId="d1c7cfb340f2c7ab" providerId="LiveId" clId="{C5722A8D-E9D8-4C6C-AB6D-33D76A771F40}" dt="2023-03-20T01:33:58.044" v="691"/>
          <ac:inkMkLst>
            <pc:docMk/>
            <pc:sldMk cId="2589208940" sldId="452"/>
            <ac:inkMk id="82" creationId="{25F2A8B5-36FF-BBB9-FCD3-A8AFB4F2FFE6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4" creationId="{F793CE4E-F823-14D5-E26B-9A60CA8A874F}"/>
          </ac:inkMkLst>
        </pc:inkChg>
        <pc:inkChg chg="add mod">
          <ac:chgData name="Tim Cook" userId="d1c7cfb340f2c7ab" providerId="LiveId" clId="{C5722A8D-E9D8-4C6C-AB6D-33D76A771F40}" dt="2023-03-20T01:33:59.717" v="694"/>
          <ac:inkMkLst>
            <pc:docMk/>
            <pc:sldMk cId="2589208940" sldId="452"/>
            <ac:inkMk id="85" creationId="{7F5FC152-1D31-1A10-2D1C-977E5101FB89}"/>
          </ac:inkMkLst>
        </pc:inkChg>
        <pc:inkChg chg="add del">
          <ac:chgData name="Tim Cook" userId="d1c7cfb340f2c7ab" providerId="LiveId" clId="{C5722A8D-E9D8-4C6C-AB6D-33D76A771F40}" dt="2023-03-20T01:34:09.009" v="698"/>
          <ac:inkMkLst>
            <pc:docMk/>
            <pc:sldMk cId="2589208940" sldId="452"/>
            <ac:inkMk id="87" creationId="{8DE9A6B6-A594-C631-52A1-0484B6F6DE1A}"/>
          </ac:inkMkLst>
        </pc:inkChg>
        <pc:inkChg chg="add del">
          <ac:chgData name="Tim Cook" userId="d1c7cfb340f2c7ab" providerId="LiveId" clId="{C5722A8D-E9D8-4C6C-AB6D-33D76A771F40}" dt="2023-03-20T01:34:09.009" v="699"/>
          <ac:inkMkLst>
            <pc:docMk/>
            <pc:sldMk cId="2589208940" sldId="452"/>
            <ac:inkMk id="88" creationId="{BD80E751-7D8C-03C3-B5ED-2EBFB0A1906B}"/>
          </ac:inkMkLst>
        </pc:inkChg>
        <pc:inkChg chg="add del">
          <ac:chgData name="Tim Cook" userId="d1c7cfb340f2c7ab" providerId="LiveId" clId="{C5722A8D-E9D8-4C6C-AB6D-33D76A771F40}" dt="2023-03-20T01:34:09.009" v="700"/>
          <ac:inkMkLst>
            <pc:docMk/>
            <pc:sldMk cId="2589208940" sldId="452"/>
            <ac:inkMk id="89" creationId="{7EEFEDDD-FC5A-888A-D31E-35CD6F9196C4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0" creationId="{7FC8D529-3070-9BE6-3748-F24E47EDDBB1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1" creationId="{697D96A5-7F2B-A717-B623-12FE62973433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2" creationId="{F7E45B86-7196-4941-8324-8302AF2E083F}"/>
          </ac:inkMkLst>
        </pc:inkChg>
        <pc:inkChg chg="add mod">
          <ac:chgData name="Tim Cook" userId="d1c7cfb340f2c7ab" providerId="LiveId" clId="{C5722A8D-E9D8-4C6C-AB6D-33D76A771F40}" dt="2023-03-20T01:34:12.668" v="705"/>
          <ac:inkMkLst>
            <pc:docMk/>
            <pc:sldMk cId="2589208940" sldId="452"/>
            <ac:inkMk id="93" creationId="{61B648ED-E9E9-327E-9912-9614392085CE}"/>
          </ac:inkMkLst>
        </pc:inkChg>
        <pc:inkChg chg="add del">
          <ac:chgData name="Tim Cook" userId="d1c7cfb340f2c7ab" providerId="LiveId" clId="{C5722A8D-E9D8-4C6C-AB6D-33D76A771F40}" dt="2023-03-20T01:34:16.475" v="710"/>
          <ac:inkMkLst>
            <pc:docMk/>
            <pc:sldMk cId="2589208940" sldId="452"/>
            <ac:inkMk id="95" creationId="{B56F54B9-2107-5398-31A0-8F2F67CBEC06}"/>
          </ac:inkMkLst>
        </pc:inkChg>
        <pc:inkChg chg="add del">
          <ac:chgData name="Tim Cook" userId="d1c7cfb340f2c7ab" providerId="LiveId" clId="{C5722A8D-E9D8-4C6C-AB6D-33D76A771F40}" dt="2023-03-20T01:34:16.460" v="709"/>
          <ac:inkMkLst>
            <pc:docMk/>
            <pc:sldMk cId="2589208940" sldId="452"/>
            <ac:inkMk id="96" creationId="{CB861039-63BB-906F-5069-1FFF0B33CC66}"/>
          </ac:inkMkLst>
        </pc:inkChg>
        <pc:inkChg chg="add del">
          <ac:chgData name="Tim Cook" userId="d1c7cfb340f2c7ab" providerId="LiveId" clId="{C5722A8D-E9D8-4C6C-AB6D-33D76A771F40}" dt="2023-03-20T01:34:16.475" v="711"/>
          <ac:inkMkLst>
            <pc:docMk/>
            <pc:sldMk cId="2589208940" sldId="452"/>
            <ac:inkMk id="97" creationId="{3C38DDD4-517D-2E14-5AB3-FDB886473D50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8" creationId="{E4E2CBEB-BC3C-0785-CFA1-5398F05C496D}"/>
          </ac:inkMkLst>
        </pc:inkChg>
        <pc:inkChg chg="add mod">
          <ac:chgData name="Tim Cook" userId="d1c7cfb340f2c7ab" providerId="LiveId" clId="{C5722A8D-E9D8-4C6C-AB6D-33D76A771F40}" dt="2023-03-20T01:34:19.272" v="715"/>
          <ac:inkMkLst>
            <pc:docMk/>
            <pc:sldMk cId="2589208940" sldId="452"/>
            <ac:inkMk id="99" creationId="{8A76E7F6-46EC-240B-6A51-203E4242B7D9}"/>
          </ac:inkMkLst>
        </pc:inkChg>
        <pc:inkChg chg="add">
          <ac:chgData name="Tim Cook" userId="d1c7cfb340f2c7ab" providerId="LiveId" clId="{C5722A8D-E9D8-4C6C-AB6D-33D76A771F40}" dt="2023-03-20T01:34:18.596" v="714" actId="9405"/>
          <ac:inkMkLst>
            <pc:docMk/>
            <pc:sldMk cId="2589208940" sldId="452"/>
            <ac:inkMk id="100" creationId="{4FCD61B8-EC7F-B3D0-04C2-496D2612F280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2" creationId="{8906C169-4F5E-F8CB-066C-7CF16CE062D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3" creationId="{38B8A2AD-7F9E-BAD4-4C2A-32981FD8A0D3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4" creationId="{A63DBDE3-59B7-D882-0C0D-EBF1A2FC8A5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5" creationId="{D05A69AE-0988-766E-ED23-8754AC889D45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7" creationId="{4F0D92BD-FF6A-1D49-579D-0A8727FEFF26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09" creationId="{3D9631C0-5F87-6864-75B7-1F1397630C2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0" creationId="{39516F39-A852-964A-7F4C-BA47A3CAD8BC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1" creationId="{0F355831-4BFA-5338-A8A9-90DB68D5D937}"/>
          </ac:inkMkLst>
        </pc:inkChg>
        <pc:inkChg chg="add mod">
          <ac:chgData name="Tim Cook" userId="d1c7cfb340f2c7ab" providerId="LiveId" clId="{C5722A8D-E9D8-4C6C-AB6D-33D76A771F40}" dt="2023-03-20T01:34:25.285" v="727"/>
          <ac:inkMkLst>
            <pc:docMk/>
            <pc:sldMk cId="2589208940" sldId="452"/>
            <ac:inkMk id="112" creationId="{5FA0D2F0-BA84-440B-A7C6-CBAEDA234485}"/>
          </ac:inkMkLst>
        </pc:inkChg>
        <pc:inkChg chg="add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4" creationId="{6B325A31-0EEC-FEF2-1920-2D847C723037}"/>
          </ac:inkMkLst>
        </pc:inkChg>
        <pc:inkChg chg="add del mod">
          <ac:chgData name="Tim Cook" userId="d1c7cfb340f2c7ab" providerId="LiveId" clId="{C5722A8D-E9D8-4C6C-AB6D-33D76A771F40}" dt="2023-03-20T01:34:29.900" v="731"/>
          <ac:inkMkLst>
            <pc:docMk/>
            <pc:sldMk cId="2589208940" sldId="452"/>
            <ac:inkMk id="115" creationId="{F19FFB17-AAEF-1930-AA66-FDA908FF5790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7" creationId="{DE0A5747-38A8-82E6-A9DC-4283F0CEE001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8" creationId="{748D6B5D-0D68-B1E6-FF95-51CEF9286969}"/>
          </ac:inkMkLst>
        </pc:inkChg>
        <pc:inkChg chg="add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19" creationId="{B1366BCF-955E-A21D-00C9-E4B3D0E24458}"/>
          </ac:inkMkLst>
        </pc:inkChg>
        <pc:inkChg chg="add del mod">
          <ac:chgData name="Tim Cook" userId="d1c7cfb340f2c7ab" providerId="LiveId" clId="{C5722A8D-E9D8-4C6C-AB6D-33D76A771F40}" dt="2023-03-20T01:34:34.787" v="739"/>
          <ac:inkMkLst>
            <pc:docMk/>
            <pc:sldMk cId="2589208940" sldId="452"/>
            <ac:inkMk id="120" creationId="{13E38CC2-E058-1F22-B1D5-2E59B4DAD3A4}"/>
          </ac:inkMkLst>
        </pc:inkChg>
        <pc:inkChg chg="add del mod">
          <ac:chgData name="Tim Cook" userId="d1c7cfb340f2c7ab" providerId="LiveId" clId="{C5722A8D-E9D8-4C6C-AB6D-33D76A771F40}" dt="2023-03-20T01:34:34.787" v="741"/>
          <ac:inkMkLst>
            <pc:docMk/>
            <pc:sldMk cId="2589208940" sldId="452"/>
            <ac:inkMk id="121" creationId="{4FADC4E9-E912-707C-4245-89D24B93EBFA}"/>
          </ac:inkMkLst>
        </pc:inkChg>
        <pc:inkChg chg="add del mod">
          <ac:chgData name="Tim Cook" userId="d1c7cfb340f2c7ab" providerId="LiveId" clId="{C5722A8D-E9D8-4C6C-AB6D-33D76A771F40}" dt="2023-03-20T01:34:34.787" v="740"/>
          <ac:inkMkLst>
            <pc:docMk/>
            <pc:sldMk cId="2589208940" sldId="452"/>
            <ac:inkMk id="122" creationId="{4D3C4FA8-CA62-D792-DC92-1B690146F45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4" creationId="{B8D5DA18-6C32-E104-1060-129EF76DE34E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5" creationId="{27C23182-3C89-12F9-1ED7-80ECEEC9C711}"/>
          </ac:inkMkLst>
        </pc:inkChg>
        <pc:inkChg chg="add mod">
          <ac:chgData name="Tim Cook" userId="d1c7cfb340f2c7ab" providerId="LiveId" clId="{C5722A8D-E9D8-4C6C-AB6D-33D76A771F40}" dt="2023-03-20T01:34:37.777" v="745"/>
          <ac:inkMkLst>
            <pc:docMk/>
            <pc:sldMk cId="2589208940" sldId="452"/>
            <ac:inkMk id="126" creationId="{22760E83-DA3A-4154-5F63-4AF511200E2E}"/>
          </ac:inkMkLst>
        </pc:inkChg>
      </pc:sldChg>
      <pc:sldChg chg="addSp delSp modSp mod">
        <pc:chgData name="Tim Cook" userId="d1c7cfb340f2c7ab" providerId="LiveId" clId="{C5722A8D-E9D8-4C6C-AB6D-33D76A771F40}" dt="2023-03-20T01:36:21.050" v="867" actId="1076"/>
        <pc:sldMkLst>
          <pc:docMk/>
          <pc:sldMk cId="921114455" sldId="453"/>
        </pc:sldMkLst>
        <pc:grpChg chg="del mod">
          <ac:chgData name="Tim Cook" userId="d1c7cfb340f2c7ab" providerId="LiveId" clId="{C5722A8D-E9D8-4C6C-AB6D-33D76A771F40}" dt="2023-03-20T01:35:24.821" v="798"/>
          <ac:grpSpMkLst>
            <pc:docMk/>
            <pc:sldMk cId="921114455" sldId="453"/>
            <ac:grpSpMk id="11" creationId="{DA991C40-42F3-479E-CB2D-DC2F37BC4D59}"/>
          </ac:grpSpMkLst>
        </pc:grpChg>
        <pc:grpChg chg="del mod">
          <ac:chgData name="Tim Cook" userId="d1c7cfb340f2c7ab" providerId="LiveId" clId="{C5722A8D-E9D8-4C6C-AB6D-33D76A771F40}" dt="2023-03-20T01:35:24.805" v="788"/>
          <ac:grpSpMkLst>
            <pc:docMk/>
            <pc:sldMk cId="921114455" sldId="453"/>
            <ac:grpSpMk id="15" creationId="{039956E5-73D1-6752-EF6C-AB76DCBEC6BC}"/>
          </ac:grpSpMkLst>
        </pc:grpChg>
        <pc:grpChg chg="del mod">
          <ac:chgData name="Tim Cook" userId="d1c7cfb340f2c7ab" providerId="LiveId" clId="{C5722A8D-E9D8-4C6C-AB6D-33D76A771F40}" dt="2023-03-20T01:35:24.821" v="796"/>
          <ac:grpSpMkLst>
            <pc:docMk/>
            <pc:sldMk cId="921114455" sldId="453"/>
            <ac:grpSpMk id="31" creationId="{3DC6A98D-D77A-D1C8-C755-0CD881861C0A}"/>
          </ac:grpSpMkLst>
        </pc:grpChg>
        <pc:grpChg chg="del mod">
          <ac:chgData name="Tim Cook" userId="d1c7cfb340f2c7ab" providerId="LiveId" clId="{C5722A8D-E9D8-4C6C-AB6D-33D76A771F40}" dt="2023-03-20T01:35:31.797" v="807"/>
          <ac:grpSpMkLst>
            <pc:docMk/>
            <pc:sldMk cId="921114455" sldId="453"/>
            <ac:grpSpMk id="34" creationId="{28DCAC47-6B33-0920-D4D9-829997D4509F}"/>
          </ac:grpSpMkLst>
        </pc:grpChg>
        <pc:grpChg chg="del mod">
          <ac:chgData name="Tim Cook" userId="d1c7cfb340f2c7ab" providerId="LiveId" clId="{C5722A8D-E9D8-4C6C-AB6D-33D76A771F40}" dt="2023-03-20T01:35:32.628" v="810"/>
          <ac:grpSpMkLst>
            <pc:docMk/>
            <pc:sldMk cId="921114455" sldId="453"/>
            <ac:grpSpMk id="38" creationId="{64C51AB1-3189-B115-406B-1312ABB2C05B}"/>
          </ac:grpSpMkLst>
        </pc:grpChg>
        <pc:grpChg chg="mod">
          <ac:chgData name="Tim Cook" userId="d1c7cfb340f2c7ab" providerId="LiveId" clId="{C5722A8D-E9D8-4C6C-AB6D-33D76A771F40}" dt="2023-03-20T01:35:37.347" v="819"/>
          <ac:grpSpMkLst>
            <pc:docMk/>
            <pc:sldMk cId="921114455" sldId="453"/>
            <ac:grpSpMk id="46" creationId="{7A851FFA-364A-C503-6DDE-3FE01E62761E}"/>
          </ac:grpSpMkLst>
        </pc:grpChg>
        <pc:grpChg chg="mod">
          <ac:chgData name="Tim Cook" userId="d1c7cfb340f2c7ab" providerId="LiveId" clId="{C5722A8D-E9D8-4C6C-AB6D-33D76A771F40}" dt="2023-03-20T01:35:42.564" v="828"/>
          <ac:grpSpMkLst>
            <pc:docMk/>
            <pc:sldMk cId="921114455" sldId="453"/>
            <ac:grpSpMk id="55" creationId="{7FB2BA5A-E98B-2BF0-85C6-D653046C6000}"/>
          </ac:grpSpMkLst>
        </pc:grpChg>
        <pc:grpChg chg="del 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3" creationId="{6368B33C-32AA-CAF3-6423-A45A5A6F63E6}"/>
          </ac:grpSpMkLst>
        </pc:grpChg>
        <pc:grpChg chg="mod">
          <ac:chgData name="Tim Cook" userId="d1c7cfb340f2c7ab" providerId="LiveId" clId="{C5722A8D-E9D8-4C6C-AB6D-33D76A771F40}" dt="2023-03-20T01:36:07.335" v="857"/>
          <ac:grpSpMkLst>
            <pc:docMk/>
            <pc:sldMk cId="921114455" sldId="453"/>
            <ac:grpSpMk id="75" creationId="{2CB5A3AB-D551-BC50-5A84-113FA86445B2}"/>
          </ac:grpSpMkLst>
        </pc:grpChg>
        <pc:grpChg chg="mod">
          <ac:chgData name="Tim Cook" userId="d1c7cfb340f2c7ab" providerId="LiveId" clId="{C5722A8D-E9D8-4C6C-AB6D-33D76A771F40}" dt="2023-03-20T01:36:11.474" v="865"/>
          <ac:grpSpMkLst>
            <pc:docMk/>
            <pc:sldMk cId="921114455" sldId="453"/>
            <ac:grpSpMk id="83" creationId="{F412F940-0BE6-1274-035B-C83FC268BE05}"/>
          </ac:grpSpMkLst>
        </pc:grpChg>
        <pc:inkChg chg="add del">
          <ac:chgData name="Tim Cook" userId="d1c7cfb340f2c7ab" providerId="LiveId" clId="{C5722A8D-E9D8-4C6C-AB6D-33D76A771F40}" dt="2023-03-20T01:35:24.821" v="793"/>
          <ac:inkMkLst>
            <pc:docMk/>
            <pc:sldMk cId="921114455" sldId="453"/>
            <ac:inkMk id="3" creationId="{C6DAC0BF-4E3E-225D-288F-7E1162459C21}"/>
          </ac:inkMkLst>
        </pc:inkChg>
        <pc:inkChg chg="add del">
          <ac:chgData name="Tim Cook" userId="d1c7cfb340f2c7ab" providerId="LiveId" clId="{C5722A8D-E9D8-4C6C-AB6D-33D76A771F40}" dt="2023-03-20T01:34:59.124" v="754"/>
          <ac:inkMkLst>
            <pc:docMk/>
            <pc:sldMk cId="921114455" sldId="453"/>
            <ac:inkMk id="4" creationId="{D5804342-EE8F-37DB-C6B3-F1035BC841ED}"/>
          </ac:inkMkLst>
        </pc:inkChg>
        <pc:inkChg chg="add del">
          <ac:chgData name="Tim Cook" userId="d1c7cfb340f2c7ab" providerId="LiveId" clId="{C5722A8D-E9D8-4C6C-AB6D-33D76A771F40}" dt="2023-03-20T01:34:59.124" v="755"/>
          <ac:inkMkLst>
            <pc:docMk/>
            <pc:sldMk cId="921114455" sldId="453"/>
            <ac:inkMk id="5" creationId="{E7321340-5794-D256-3510-825147093445}"/>
          </ac:inkMkLst>
        </pc:inkChg>
        <pc:inkChg chg="add del">
          <ac:chgData name="Tim Cook" userId="d1c7cfb340f2c7ab" providerId="LiveId" clId="{C5722A8D-E9D8-4C6C-AB6D-33D76A771F40}" dt="2023-03-20T01:34:59.124" v="756"/>
          <ac:inkMkLst>
            <pc:docMk/>
            <pc:sldMk cId="921114455" sldId="453"/>
            <ac:inkMk id="6" creationId="{FFD48C27-2BB5-EF37-BB17-6D7FAFF95A33}"/>
          </ac:inkMkLst>
        </pc:inkChg>
        <pc:inkChg chg="add del mod">
          <ac:chgData name="Tim Cook" userId="d1c7cfb340f2c7ab" providerId="LiveId" clId="{C5722A8D-E9D8-4C6C-AB6D-33D76A771F40}" dt="2023-03-20T01:35:24.821" v="795"/>
          <ac:inkMkLst>
            <pc:docMk/>
            <pc:sldMk cId="921114455" sldId="453"/>
            <ac:inkMk id="7" creationId="{DF6049E9-F13C-B281-6EDE-93893410060B}"/>
          </ac:inkMkLst>
        </pc:inkChg>
        <pc:inkChg chg="add del mod">
          <ac:chgData name="Tim Cook" userId="d1c7cfb340f2c7ab" providerId="LiveId" clId="{C5722A8D-E9D8-4C6C-AB6D-33D76A771F40}" dt="2023-03-20T01:35:24.821" v="798"/>
          <ac:inkMkLst>
            <pc:docMk/>
            <pc:sldMk cId="921114455" sldId="453"/>
            <ac:inkMk id="8" creationId="{B05F60C1-84FF-7B89-FA78-57B5C601400E}"/>
          </ac:inkMkLst>
        </pc:inkChg>
        <pc:inkChg chg="add del mod">
          <ac:chgData name="Tim Cook" userId="d1c7cfb340f2c7ab" providerId="LiveId" clId="{C5722A8D-E9D8-4C6C-AB6D-33D76A771F40}" dt="2023-03-20T01:35:24.821" v="800"/>
          <ac:inkMkLst>
            <pc:docMk/>
            <pc:sldMk cId="921114455" sldId="453"/>
            <ac:inkMk id="9" creationId="{04DCFB62-6CE3-57FF-2DCD-9F9C9D39EB12}"/>
          </ac:inkMkLst>
        </pc:inkChg>
        <pc:inkChg chg="add del mod">
          <ac:chgData name="Tim Cook" userId="d1c7cfb340f2c7ab" providerId="LiveId" clId="{C5722A8D-E9D8-4C6C-AB6D-33D76A771F40}" dt="2023-03-20T01:35:24.821" v="797"/>
          <ac:inkMkLst>
            <pc:docMk/>
            <pc:sldMk cId="921114455" sldId="453"/>
            <ac:inkMk id="10" creationId="{6D1CB200-FE59-3C8A-0679-D54B71B6A456}"/>
          </ac:inkMkLst>
        </pc:inkChg>
        <pc:inkChg chg="add del mod">
          <ac:chgData name="Tim Cook" userId="d1c7cfb340f2c7ab" providerId="LiveId" clId="{C5722A8D-E9D8-4C6C-AB6D-33D76A771F40}" dt="2023-03-20T01:35:24.805" v="790"/>
          <ac:inkMkLst>
            <pc:docMk/>
            <pc:sldMk cId="921114455" sldId="453"/>
            <ac:inkMk id="12" creationId="{C7F66AFC-3E6C-09AA-C6DD-BFBC086EE67E}"/>
          </ac:inkMkLst>
        </pc:inkChg>
        <pc:inkChg chg="add del mod">
          <ac:chgData name="Tim Cook" userId="d1c7cfb340f2c7ab" providerId="LiveId" clId="{C5722A8D-E9D8-4C6C-AB6D-33D76A771F40}" dt="2023-03-20T01:35:24.805" v="787"/>
          <ac:inkMkLst>
            <pc:docMk/>
            <pc:sldMk cId="921114455" sldId="453"/>
            <ac:inkMk id="13" creationId="{6422F797-4107-4BC5-26C5-6D6B3BBE05D0}"/>
          </ac:inkMkLst>
        </pc:inkChg>
        <pc:inkChg chg="add del mod">
          <ac:chgData name="Tim Cook" userId="d1c7cfb340f2c7ab" providerId="LiveId" clId="{C5722A8D-E9D8-4C6C-AB6D-33D76A771F40}" dt="2023-03-20T01:35:24.805" v="788"/>
          <ac:inkMkLst>
            <pc:docMk/>
            <pc:sldMk cId="921114455" sldId="453"/>
            <ac:inkMk id="14" creationId="{5EDBC80E-48D5-88F1-B68A-4682991679B4}"/>
          </ac:inkMkLst>
        </pc:inkChg>
        <pc:inkChg chg="add del">
          <ac:chgData name="Tim Cook" userId="d1c7cfb340f2c7ab" providerId="LiveId" clId="{C5722A8D-E9D8-4C6C-AB6D-33D76A771F40}" dt="2023-03-20T01:35:13.827" v="772"/>
          <ac:inkMkLst>
            <pc:docMk/>
            <pc:sldMk cId="921114455" sldId="453"/>
            <ac:inkMk id="16" creationId="{DCFB1C2C-8930-6260-FE9F-E65E19C81EA2}"/>
          </ac:inkMkLst>
        </pc:inkChg>
        <pc:inkChg chg="add del">
          <ac:chgData name="Tim Cook" userId="d1c7cfb340f2c7ab" providerId="LiveId" clId="{C5722A8D-E9D8-4C6C-AB6D-33D76A771F40}" dt="2023-03-20T01:35:13.842" v="774"/>
          <ac:inkMkLst>
            <pc:docMk/>
            <pc:sldMk cId="921114455" sldId="453"/>
            <ac:inkMk id="17" creationId="{86C85973-A1C8-E2AE-F40D-42A6A3D5438C}"/>
          </ac:inkMkLst>
        </pc:inkChg>
        <pc:inkChg chg="add del">
          <ac:chgData name="Tim Cook" userId="d1c7cfb340f2c7ab" providerId="LiveId" clId="{C5722A8D-E9D8-4C6C-AB6D-33D76A771F40}" dt="2023-03-20T01:35:13.842" v="776"/>
          <ac:inkMkLst>
            <pc:docMk/>
            <pc:sldMk cId="921114455" sldId="453"/>
            <ac:inkMk id="18" creationId="{46BB697C-E96F-4019-C357-0C1C568DAAA7}"/>
          </ac:inkMkLst>
        </pc:inkChg>
        <pc:inkChg chg="add del">
          <ac:chgData name="Tim Cook" userId="d1c7cfb340f2c7ab" providerId="LiveId" clId="{C5722A8D-E9D8-4C6C-AB6D-33D76A771F40}" dt="2023-03-20T01:35:13.827" v="770"/>
          <ac:inkMkLst>
            <pc:docMk/>
            <pc:sldMk cId="921114455" sldId="453"/>
            <ac:inkMk id="19" creationId="{591FF057-1867-EA3D-5B88-CDC3FB343FF5}"/>
          </ac:inkMkLst>
        </pc:inkChg>
        <pc:inkChg chg="add del">
          <ac:chgData name="Tim Cook" userId="d1c7cfb340f2c7ab" providerId="LiveId" clId="{C5722A8D-E9D8-4C6C-AB6D-33D76A771F40}" dt="2023-03-20T01:35:13.842" v="773"/>
          <ac:inkMkLst>
            <pc:docMk/>
            <pc:sldMk cId="921114455" sldId="453"/>
            <ac:inkMk id="20" creationId="{AD236D5B-7D4E-4D70-FE9E-972ED4A0E46A}"/>
          </ac:inkMkLst>
        </pc:inkChg>
        <pc:inkChg chg="add del">
          <ac:chgData name="Tim Cook" userId="d1c7cfb340f2c7ab" providerId="LiveId" clId="{C5722A8D-E9D8-4C6C-AB6D-33D76A771F40}" dt="2023-03-20T01:35:13.827" v="771"/>
          <ac:inkMkLst>
            <pc:docMk/>
            <pc:sldMk cId="921114455" sldId="453"/>
            <ac:inkMk id="21" creationId="{6FB6AC29-8F0D-0625-163C-E3B259ABA5C3}"/>
          </ac:inkMkLst>
        </pc:inkChg>
        <pc:inkChg chg="add del">
          <ac:chgData name="Tim Cook" userId="d1c7cfb340f2c7ab" providerId="LiveId" clId="{C5722A8D-E9D8-4C6C-AB6D-33D76A771F40}" dt="2023-03-20T01:35:13.842" v="775"/>
          <ac:inkMkLst>
            <pc:docMk/>
            <pc:sldMk cId="921114455" sldId="453"/>
            <ac:inkMk id="22" creationId="{49BE89FE-5851-AD42-3FFB-0D1E97A2BC9D}"/>
          </ac:inkMkLst>
        </pc:inkChg>
        <pc:inkChg chg="add del">
          <ac:chgData name="Tim Cook" userId="d1c7cfb340f2c7ab" providerId="LiveId" clId="{C5722A8D-E9D8-4C6C-AB6D-33D76A771F40}" dt="2023-03-20T01:35:14.779" v="777"/>
          <ac:inkMkLst>
            <pc:docMk/>
            <pc:sldMk cId="921114455" sldId="453"/>
            <ac:inkMk id="23" creationId="{1B31B2B9-95A6-7F4B-CEAC-43B47F625A54}"/>
          </ac:inkMkLst>
        </pc:inkChg>
        <pc:inkChg chg="add del mod">
          <ac:chgData name="Tim Cook" userId="d1c7cfb340f2c7ab" providerId="LiveId" clId="{C5722A8D-E9D8-4C6C-AB6D-33D76A771F40}" dt="2023-03-20T01:35:24.821" v="794"/>
          <ac:inkMkLst>
            <pc:docMk/>
            <pc:sldMk cId="921114455" sldId="453"/>
            <ac:inkMk id="24" creationId="{C3654818-37B1-CD4E-9349-964AED0E4E5D}"/>
          </ac:inkMkLst>
        </pc:inkChg>
        <pc:inkChg chg="add del">
          <ac:chgData name="Tim Cook" userId="d1c7cfb340f2c7ab" providerId="LiveId" clId="{C5722A8D-E9D8-4C6C-AB6D-33D76A771F40}" dt="2023-03-20T01:35:24.805" v="786"/>
          <ac:inkMkLst>
            <pc:docMk/>
            <pc:sldMk cId="921114455" sldId="453"/>
            <ac:inkMk id="25" creationId="{CC6D21D5-CA1A-A2BF-4A41-9D047E25114D}"/>
          </ac:inkMkLst>
        </pc:inkChg>
        <pc:inkChg chg="add del mod">
          <ac:chgData name="Tim Cook" userId="d1c7cfb340f2c7ab" providerId="LiveId" clId="{C5722A8D-E9D8-4C6C-AB6D-33D76A771F40}" dt="2023-03-20T01:35:24.821" v="799"/>
          <ac:inkMkLst>
            <pc:docMk/>
            <pc:sldMk cId="921114455" sldId="453"/>
            <ac:inkMk id="26" creationId="{0341C266-C3FF-7E5D-6333-061C4C36DB70}"/>
          </ac:inkMkLst>
        </pc:inkChg>
        <pc:inkChg chg="add del mod">
          <ac:chgData name="Tim Cook" userId="d1c7cfb340f2c7ab" providerId="LiveId" clId="{C5722A8D-E9D8-4C6C-AB6D-33D76A771F40}" dt="2023-03-20T01:35:24.805" v="789"/>
          <ac:inkMkLst>
            <pc:docMk/>
            <pc:sldMk cId="921114455" sldId="453"/>
            <ac:inkMk id="27" creationId="{B5E101CF-6401-57D0-FD59-5BFBDA8191B0}"/>
          </ac:inkMkLst>
        </pc:inkChg>
        <pc:inkChg chg="add del mod">
          <ac:chgData name="Tim Cook" userId="d1c7cfb340f2c7ab" providerId="LiveId" clId="{C5722A8D-E9D8-4C6C-AB6D-33D76A771F40}" dt="2023-03-20T01:35:24.821" v="791"/>
          <ac:inkMkLst>
            <pc:docMk/>
            <pc:sldMk cId="921114455" sldId="453"/>
            <ac:inkMk id="28" creationId="{2EC09684-BCA7-506B-F767-A0951E8D6AE1}"/>
          </ac:inkMkLst>
        </pc:inkChg>
        <pc:inkChg chg="add del mod">
          <ac:chgData name="Tim Cook" userId="d1c7cfb340f2c7ab" providerId="LiveId" clId="{C5722A8D-E9D8-4C6C-AB6D-33D76A771F40}" dt="2023-03-20T01:35:24.821" v="792"/>
          <ac:inkMkLst>
            <pc:docMk/>
            <pc:sldMk cId="921114455" sldId="453"/>
            <ac:inkMk id="29" creationId="{44D76FD6-2BC0-3A53-C184-A13ACC4D660B}"/>
          </ac:inkMkLst>
        </pc:inkChg>
        <pc:inkChg chg="add del mod">
          <ac:chgData name="Tim Cook" userId="d1c7cfb340f2c7ab" providerId="LiveId" clId="{C5722A8D-E9D8-4C6C-AB6D-33D76A771F40}" dt="2023-03-20T01:35:24.821" v="796"/>
          <ac:inkMkLst>
            <pc:docMk/>
            <pc:sldMk cId="921114455" sldId="453"/>
            <ac:inkMk id="30" creationId="{F62A2423-E2E2-2697-0CD5-56D0E46CA0E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2" creationId="{734E17CA-5C17-6849-2982-2EFF74ECC530}"/>
          </ac:inkMkLst>
        </pc:inkChg>
        <pc:inkChg chg="add del mod">
          <ac:chgData name="Tim Cook" userId="d1c7cfb340f2c7ab" providerId="LiveId" clId="{C5722A8D-E9D8-4C6C-AB6D-33D76A771F40}" dt="2023-03-20T01:35:32.628" v="808"/>
          <ac:inkMkLst>
            <pc:docMk/>
            <pc:sldMk cId="921114455" sldId="453"/>
            <ac:inkMk id="33" creationId="{A63210DF-8382-3067-FAC3-3B4D112A18C0}"/>
          </ac:inkMkLst>
        </pc:inkChg>
        <pc:inkChg chg="add del mod">
          <ac:chgData name="Tim Cook" userId="d1c7cfb340f2c7ab" providerId="LiveId" clId="{C5722A8D-E9D8-4C6C-AB6D-33D76A771F40}" dt="2023-03-20T01:35:32.628" v="810"/>
          <ac:inkMkLst>
            <pc:docMk/>
            <pc:sldMk cId="921114455" sldId="453"/>
            <ac:inkMk id="35" creationId="{34521A57-61DE-A078-8D4E-2C41AEE9C81E}"/>
          </ac:inkMkLst>
        </pc:inkChg>
        <pc:inkChg chg="add del mod">
          <ac:chgData name="Tim Cook" userId="d1c7cfb340f2c7ab" providerId="LiveId" clId="{C5722A8D-E9D8-4C6C-AB6D-33D76A771F40}" dt="2023-03-20T01:35:32.628" v="811"/>
          <ac:inkMkLst>
            <pc:docMk/>
            <pc:sldMk cId="921114455" sldId="453"/>
            <ac:inkMk id="36" creationId="{44BA9ED7-EA88-67A9-169E-C6A8F896FA6F}"/>
          </ac:inkMkLst>
        </pc:inkChg>
        <pc:inkChg chg="add del mod">
          <ac:chgData name="Tim Cook" userId="d1c7cfb340f2c7ab" providerId="LiveId" clId="{C5722A8D-E9D8-4C6C-AB6D-33D76A771F40}" dt="2023-03-20T01:35:32.628" v="809"/>
          <ac:inkMkLst>
            <pc:docMk/>
            <pc:sldMk cId="921114455" sldId="453"/>
            <ac:inkMk id="37" creationId="{5E717C5D-8C0E-EDB9-EC41-7BC4F3E72AD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39" creationId="{AC514D23-76EE-7342-1CF1-128A1AA9BE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0" creationId="{45B64924-3F1C-7469-DBD9-B8909B3A7546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1" creationId="{BF2720DC-5623-51D9-4483-EA11D5FD6898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2" creationId="{DCD0F943-0D1E-3C8F-B81E-3997D5FF2BDC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3" creationId="{C3496931-4617-79F5-9D75-83A65078F61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4" creationId="{05FAF533-0207-62D9-90AF-E7C8178ADBF3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5" creationId="{CD0C435C-2931-D74D-45A7-E6712E37D5D4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7" creationId="{37A022B3-E36B-7442-6514-B833F752526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8" creationId="{4C0F77F4-20F9-DE89-FE3F-17F01A0CF595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49" creationId="{F4FF7065-3E91-898F-175F-6094BEAEAA5D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0" creationId="{16C3644D-A781-50AA-A51F-AE8E7CDC4FF0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1" creationId="{16BF0169-59BB-6AC1-D3BF-B98DB9597EAA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2" creationId="{06BA3EB6-4BC0-3A81-1611-10291985E057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3" creationId="{0E0B6BA9-CD6E-7D34-1D37-60DED4D57DF2}"/>
          </ac:inkMkLst>
        </pc:inkChg>
        <pc:inkChg chg="add mod">
          <ac:chgData name="Tim Cook" userId="d1c7cfb340f2c7ab" providerId="LiveId" clId="{C5722A8D-E9D8-4C6C-AB6D-33D76A771F40}" dt="2023-03-20T01:36:21.050" v="867" actId="1076"/>
          <ac:inkMkLst>
            <pc:docMk/>
            <pc:sldMk cId="921114455" sldId="453"/>
            <ac:inkMk id="54" creationId="{AFB71F51-744B-C7D4-057D-4DE0E703F743}"/>
          </ac:inkMkLst>
        </pc:inkChg>
        <pc:inkChg chg="add del">
          <ac:chgData name="Tim Cook" userId="d1c7cfb340f2c7ab" providerId="LiveId" clId="{C5722A8D-E9D8-4C6C-AB6D-33D76A771F40}" dt="2023-03-20T01:35:49.291" v="832"/>
          <ac:inkMkLst>
            <pc:docMk/>
            <pc:sldMk cId="921114455" sldId="453"/>
            <ac:inkMk id="56" creationId="{4B7C5A95-193B-9C5F-7EFF-5BFC948B2CAA}"/>
          </ac:inkMkLst>
        </pc:inkChg>
        <pc:inkChg chg="add del">
          <ac:chgData name="Tim Cook" userId="d1c7cfb340f2c7ab" providerId="LiveId" clId="{C5722A8D-E9D8-4C6C-AB6D-33D76A771F40}" dt="2023-03-20T01:35:49.291" v="831"/>
          <ac:inkMkLst>
            <pc:docMk/>
            <pc:sldMk cId="921114455" sldId="453"/>
            <ac:inkMk id="57" creationId="{E23F9025-96B4-8483-2555-3B16E80725D3}"/>
          </ac:inkMkLst>
        </pc:inkChg>
        <pc:inkChg chg="add del">
          <ac:chgData name="Tim Cook" userId="d1c7cfb340f2c7ab" providerId="LiveId" clId="{C5722A8D-E9D8-4C6C-AB6D-33D76A771F40}" dt="2023-03-20T01:36:00.365" v="844"/>
          <ac:inkMkLst>
            <pc:docMk/>
            <pc:sldMk cId="921114455" sldId="453"/>
            <ac:inkMk id="58" creationId="{29080DB0-1F0C-7CA1-BB63-E50537A2368F}"/>
          </ac:inkMkLst>
        </pc:inkChg>
        <pc:inkChg chg="add del">
          <ac:chgData name="Tim Cook" userId="d1c7cfb340f2c7ab" providerId="LiveId" clId="{C5722A8D-E9D8-4C6C-AB6D-33D76A771F40}" dt="2023-03-20T01:36:00.365" v="845"/>
          <ac:inkMkLst>
            <pc:docMk/>
            <pc:sldMk cId="921114455" sldId="453"/>
            <ac:inkMk id="59" creationId="{BC347678-811A-D5EB-6FF2-E586D45B95BA}"/>
          </ac:inkMkLst>
        </pc:inkChg>
        <pc:inkChg chg="add del">
          <ac:chgData name="Tim Cook" userId="d1c7cfb340f2c7ab" providerId="LiveId" clId="{C5722A8D-E9D8-4C6C-AB6D-33D76A771F40}" dt="2023-03-20T01:36:00.365" v="846"/>
          <ac:inkMkLst>
            <pc:docMk/>
            <pc:sldMk cId="921114455" sldId="453"/>
            <ac:inkMk id="60" creationId="{86A6253C-61CC-BBD8-B3A6-8D7CA9775C06}"/>
          </ac:inkMkLst>
        </pc:inkChg>
        <pc:inkChg chg="add del">
          <ac:chgData name="Tim Cook" userId="d1c7cfb340f2c7ab" providerId="LiveId" clId="{C5722A8D-E9D8-4C6C-AB6D-33D76A771F40}" dt="2023-03-20T01:36:00.349" v="842"/>
          <ac:inkMkLst>
            <pc:docMk/>
            <pc:sldMk cId="921114455" sldId="453"/>
            <ac:inkMk id="61" creationId="{9E34CCB3-4014-9893-28F1-20CB07CC5DFC}"/>
          </ac:inkMkLst>
        </pc:inkChg>
        <pc:inkChg chg="add del">
          <ac:chgData name="Tim Cook" userId="d1c7cfb340f2c7ab" providerId="LiveId" clId="{C5722A8D-E9D8-4C6C-AB6D-33D76A771F40}" dt="2023-03-20T01:36:00.349" v="843"/>
          <ac:inkMkLst>
            <pc:docMk/>
            <pc:sldMk cId="921114455" sldId="453"/>
            <ac:inkMk id="62" creationId="{3D1B70A0-FA7E-6635-929E-F56B76FD64E5}"/>
          </ac:inkMkLst>
        </pc:inkChg>
        <pc:inkChg chg="add del">
          <ac:chgData name="Tim Cook" userId="d1c7cfb340f2c7ab" providerId="LiveId" clId="{C5722A8D-E9D8-4C6C-AB6D-33D76A771F40}" dt="2023-03-20T01:36:00.349" v="841"/>
          <ac:inkMkLst>
            <pc:docMk/>
            <pc:sldMk cId="921114455" sldId="453"/>
            <ac:inkMk id="63" creationId="{52AE38EA-CB4D-E6A7-BA47-8D7886A8D6C0}"/>
          </ac:inkMkLst>
        </pc:inkChg>
        <pc:inkChg chg="add del">
          <ac:chgData name="Tim Cook" userId="d1c7cfb340f2c7ab" providerId="LiveId" clId="{C5722A8D-E9D8-4C6C-AB6D-33D76A771F40}" dt="2023-03-20T01:36:00.349" v="840"/>
          <ac:inkMkLst>
            <pc:docMk/>
            <pc:sldMk cId="921114455" sldId="453"/>
            <ac:inkMk id="64" creationId="{3CDB892D-E160-EAD9-F6B4-768863A5097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5" creationId="{F8149C58-1B99-3D91-F44E-89593FE3C115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6" creationId="{84F8872D-E6F0-4792-E6EC-51EBDFA80049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7" creationId="{75FA1668-49F1-B959-34AC-1DFC0CC3181C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8" creationId="{40787A28-0C42-385B-A80B-5788C650CAA1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69" creationId="{9EADB544-EF06-28E5-B5C0-9D7A89BAF27D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0" creationId="{6FDEBC39-5F4C-AACD-DC4E-68A1397F1627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1" creationId="{ABC3B613-44B0-778D-8A59-684B5ABC513A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2" creationId="{CF8C62CD-305A-5B43-39B5-417521615C93}"/>
          </ac:inkMkLst>
        </pc:inkChg>
        <pc:inkChg chg="add mod">
          <ac:chgData name="Tim Cook" userId="d1c7cfb340f2c7ab" providerId="LiveId" clId="{C5722A8D-E9D8-4C6C-AB6D-33D76A771F40}" dt="2023-03-20T01:36:07.335" v="857"/>
          <ac:inkMkLst>
            <pc:docMk/>
            <pc:sldMk cId="921114455" sldId="453"/>
            <ac:inkMk id="74" creationId="{FA37F7F9-66AC-677D-0C97-764BF4AE5D4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6" creationId="{22679568-E732-6547-EC24-E335B8E39E18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7" creationId="{6754A649-A68A-D2BB-9540-A6E137BC26AC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8" creationId="{29F805EB-8E96-F4AB-9DC2-E3DA0DFABBC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79" creationId="{37400D30-4B97-0F2E-CFE9-74942A652911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0" creationId="{EA9CF4D4-5BBB-9544-3E9B-8219D5721B1F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1" creationId="{4D447ABF-0C66-1B5B-3DF6-8FFCA23DC75B}"/>
          </ac:inkMkLst>
        </pc:inkChg>
        <pc:inkChg chg="add mod">
          <ac:chgData name="Tim Cook" userId="d1c7cfb340f2c7ab" providerId="LiveId" clId="{C5722A8D-E9D8-4C6C-AB6D-33D76A771F40}" dt="2023-03-20T01:36:11.474" v="865"/>
          <ac:inkMkLst>
            <pc:docMk/>
            <pc:sldMk cId="921114455" sldId="453"/>
            <ac:inkMk id="82" creationId="{32D8BBCE-A373-FA47-C4B7-4188C02513DC}"/>
          </ac:inkMkLst>
        </pc:inkChg>
        <pc:inkChg chg="add">
          <ac:chgData name="Tim Cook" userId="d1c7cfb340f2c7ab" providerId="LiveId" clId="{C5722A8D-E9D8-4C6C-AB6D-33D76A771F40}" dt="2023-03-20T01:36:13.123" v="866" actId="9405"/>
          <ac:inkMkLst>
            <pc:docMk/>
            <pc:sldMk cId="921114455" sldId="453"/>
            <ac:inkMk id="84" creationId="{9349239E-227E-5C3C-F655-1D3E1F3B9644}"/>
          </ac:inkMkLst>
        </pc:inkChg>
      </pc:sldChg>
      <pc:sldChg chg="addSp delSp modSp mod">
        <pc:chgData name="Tim Cook" userId="d1c7cfb340f2c7ab" providerId="LiveId" clId="{C5722A8D-E9D8-4C6C-AB6D-33D76A771F40}" dt="2023-03-20T01:39:24.719" v="1031" actId="1076"/>
        <pc:sldMkLst>
          <pc:docMk/>
          <pc:sldMk cId="1188232337" sldId="454"/>
        </pc:sldMkLst>
        <pc:grpChg chg="del mod">
          <ac:chgData name="Tim Cook" userId="d1c7cfb340f2c7ab" providerId="LiveId" clId="{C5722A8D-E9D8-4C6C-AB6D-33D76A771F40}" dt="2023-03-20T01:36:36.755" v="875"/>
          <ac:grpSpMkLst>
            <pc:docMk/>
            <pc:sldMk cId="1188232337" sldId="454"/>
            <ac:grpSpMk id="7" creationId="{3FE64C5C-EFE6-F36D-5954-846E65387260}"/>
          </ac:grpSpMkLst>
        </pc:grpChg>
        <pc:grpChg chg="del mod">
          <ac:chgData name="Tim Cook" userId="d1c7cfb340f2c7ab" providerId="LiveId" clId="{C5722A8D-E9D8-4C6C-AB6D-33D76A771F40}" dt="2023-03-20T01:36:41.064" v="880"/>
          <ac:grpSpMkLst>
            <pc:docMk/>
            <pc:sldMk cId="1188232337" sldId="454"/>
            <ac:grpSpMk id="10" creationId="{0573F0C4-E359-E68C-A2F1-CCFB2D8937CF}"/>
          </ac:grpSpMkLst>
        </pc:grpChg>
        <pc:grpChg chg="del mod">
          <ac:chgData name="Tim Cook" userId="d1c7cfb340f2c7ab" providerId="LiveId" clId="{C5722A8D-E9D8-4C6C-AB6D-33D76A771F40}" dt="2023-03-20T01:36:49.371" v="895"/>
          <ac:grpSpMkLst>
            <pc:docMk/>
            <pc:sldMk cId="1188232337" sldId="454"/>
            <ac:grpSpMk id="18" creationId="{0BCE1B1C-CDAB-38F6-0138-739D3F02F2E9}"/>
          </ac:grpSpMkLst>
        </pc:grpChg>
        <pc:grpChg chg="del mod">
          <ac:chgData name="Tim Cook" userId="d1c7cfb340f2c7ab" providerId="LiveId" clId="{C5722A8D-E9D8-4C6C-AB6D-33D76A771F40}" dt="2023-03-20T01:37:04.948" v="913"/>
          <ac:grpSpMkLst>
            <pc:docMk/>
            <pc:sldMk cId="1188232337" sldId="454"/>
            <ac:grpSpMk id="25" creationId="{5B7FA621-B4A2-837B-A4FE-E7DAF78FBB75}"/>
          </ac:grpSpMkLst>
        </pc:grpChg>
        <pc:grpChg chg="mod">
          <ac:chgData name="Tim Cook" userId="d1c7cfb340f2c7ab" providerId="LiveId" clId="{C5722A8D-E9D8-4C6C-AB6D-33D76A771F40}" dt="2023-03-20T01:37:09.196" v="917"/>
          <ac:grpSpMkLst>
            <pc:docMk/>
            <pc:sldMk cId="1188232337" sldId="454"/>
            <ac:grpSpMk id="31" creationId="{A8FEBD21-09AB-C4BF-8E04-14EEF0E7EA6A}"/>
          </ac:grpSpMkLst>
        </pc:grpChg>
        <pc:grpChg chg="del mod">
          <ac:chgData name="Tim Cook" userId="d1c7cfb340f2c7ab" providerId="LiveId" clId="{C5722A8D-E9D8-4C6C-AB6D-33D76A771F40}" dt="2023-03-20T01:37:13.129" v="923"/>
          <ac:grpSpMkLst>
            <pc:docMk/>
            <pc:sldMk cId="1188232337" sldId="454"/>
            <ac:grpSpMk id="35" creationId="{3B714478-2AE0-F0BA-C463-BB770CAD6F6D}"/>
          </ac:grpSpMkLst>
        </pc:grpChg>
        <pc:grpChg chg="mod">
          <ac:chgData name="Tim Cook" userId="d1c7cfb340f2c7ab" providerId="LiveId" clId="{C5722A8D-E9D8-4C6C-AB6D-33D76A771F40}" dt="2023-03-20T01:37:16.147" v="928"/>
          <ac:grpSpMkLst>
            <pc:docMk/>
            <pc:sldMk cId="1188232337" sldId="454"/>
            <ac:grpSpMk id="39" creationId="{F6348244-B42E-46B2-C811-4B63B24B7589}"/>
          </ac:grpSpMkLst>
        </pc:grpChg>
        <pc:grpChg chg="mod">
          <ac:chgData name="Tim Cook" userId="d1c7cfb340f2c7ab" providerId="LiveId" clId="{C5722A8D-E9D8-4C6C-AB6D-33D76A771F40}" dt="2023-03-20T01:37:20.348" v="933"/>
          <ac:grpSpMkLst>
            <pc:docMk/>
            <pc:sldMk cId="1188232337" sldId="454"/>
            <ac:grpSpMk id="44" creationId="{7A69D7EE-72CE-ECE6-E9AA-8BFC76EC9A3C}"/>
          </ac:grpSpMkLst>
        </pc:grpChg>
        <pc:grpChg chg="mod">
          <ac:chgData name="Tim Cook" userId="d1c7cfb340f2c7ab" providerId="LiveId" clId="{C5722A8D-E9D8-4C6C-AB6D-33D76A771F40}" dt="2023-03-20T01:37:38.311" v="947" actId="1076"/>
          <ac:grpSpMkLst>
            <pc:docMk/>
            <pc:sldMk cId="1188232337" sldId="454"/>
            <ac:grpSpMk id="57" creationId="{5AFEACB6-3BAA-9582-17F5-4A18FD20781E}"/>
          </ac:grpSpMkLst>
        </pc:grpChg>
        <pc:grpChg chg="del mod">
          <ac:chgData name="Tim Cook" userId="d1c7cfb340f2c7ab" providerId="LiveId" clId="{C5722A8D-E9D8-4C6C-AB6D-33D76A771F40}" dt="2023-03-20T01:37:56.604" v="966"/>
          <ac:grpSpMkLst>
            <pc:docMk/>
            <pc:sldMk cId="1188232337" sldId="454"/>
            <ac:grpSpMk id="67" creationId="{D9DC96D1-FA72-53E0-5FAC-3A251A44561F}"/>
          </ac:grpSpMkLst>
        </pc:grpChg>
        <pc:grpChg chg="del mod">
          <ac:chgData name="Tim Cook" userId="d1c7cfb340f2c7ab" providerId="LiveId" clId="{C5722A8D-E9D8-4C6C-AB6D-33D76A771F40}" dt="2023-03-20T01:38:00.287" v="976"/>
          <ac:grpSpMkLst>
            <pc:docMk/>
            <pc:sldMk cId="1188232337" sldId="454"/>
            <ac:grpSpMk id="73" creationId="{04D7F66F-665F-4F90-C82E-745241672826}"/>
          </ac:grpSpMkLst>
        </pc:grpChg>
        <pc:grpChg chg="del mod">
          <ac:chgData name="Tim Cook" userId="d1c7cfb340f2c7ab" providerId="LiveId" clId="{C5722A8D-E9D8-4C6C-AB6D-33D76A771F40}" dt="2023-03-20T01:38:11.497" v="999"/>
          <ac:grpSpMkLst>
            <pc:docMk/>
            <pc:sldMk cId="1188232337" sldId="454"/>
            <ac:grpSpMk id="84" creationId="{E3377D9A-F1A2-D39B-2DB7-F2C2420119AC}"/>
          </ac:grpSpMkLst>
        </pc:grpChg>
        <pc:grpChg chg="del mod">
          <ac:chgData name="Tim Cook" userId="d1c7cfb340f2c7ab" providerId="LiveId" clId="{C5722A8D-E9D8-4C6C-AB6D-33D76A771F40}" dt="2023-03-20T01:39:18.228" v="1028"/>
          <ac:grpSpMkLst>
            <pc:docMk/>
            <pc:sldMk cId="1188232337" sldId="454"/>
            <ac:grpSpMk id="90" creationId="{EE2D526B-7508-49DF-50DC-DB56C8B6FC43}"/>
          </ac:grpSpMkLst>
        </pc:grpChg>
        <pc:grpChg chg="del mod">
          <ac:chgData name="Tim Cook" userId="d1c7cfb340f2c7ab" providerId="LiveId" clId="{C5722A8D-E9D8-4C6C-AB6D-33D76A771F40}" dt="2023-03-20T01:39:18.212" v="1026"/>
          <ac:grpSpMkLst>
            <pc:docMk/>
            <pc:sldMk cId="1188232337" sldId="454"/>
            <ac:grpSpMk id="101" creationId="{F20A72A5-489E-6AE8-F5EA-C84FF4D06CF0}"/>
          </ac:grpSpMkLst>
        </pc:grpChg>
        <pc:inkChg chg="add del mod">
          <ac:chgData name="Tim Cook" userId="d1c7cfb340f2c7ab" providerId="LiveId" clId="{C5722A8D-E9D8-4C6C-AB6D-33D76A771F40}" dt="2023-03-20T01:36:41.064" v="880"/>
          <ac:inkMkLst>
            <pc:docMk/>
            <pc:sldMk cId="1188232337" sldId="454"/>
            <ac:inkMk id="3" creationId="{0F31ADF4-90A5-0A2B-9B5B-CB45CA6862AD}"/>
          </ac:inkMkLst>
        </pc:inkChg>
        <pc:inkChg chg="add del mod">
          <ac:chgData name="Tim Cook" userId="d1c7cfb340f2c7ab" providerId="LiveId" clId="{C5722A8D-E9D8-4C6C-AB6D-33D76A771F40}" dt="2023-03-20T01:36:41.064" v="879"/>
          <ac:inkMkLst>
            <pc:docMk/>
            <pc:sldMk cId="1188232337" sldId="454"/>
            <ac:inkMk id="4" creationId="{A2981AE1-7AED-BD3B-7093-393CD833A4B5}"/>
          </ac:inkMkLst>
        </pc:inkChg>
        <pc:inkChg chg="add del mod">
          <ac:chgData name="Tim Cook" userId="d1c7cfb340f2c7ab" providerId="LiveId" clId="{C5722A8D-E9D8-4C6C-AB6D-33D76A771F40}" dt="2023-03-20T01:36:41.064" v="881"/>
          <ac:inkMkLst>
            <pc:docMk/>
            <pc:sldMk cId="1188232337" sldId="454"/>
            <ac:inkMk id="5" creationId="{979DCBB1-1588-18E1-4E0C-D6BB22C9FED9}"/>
          </ac:inkMkLst>
        </pc:inkChg>
        <pc:inkChg chg="add del mod">
          <ac:chgData name="Tim Cook" userId="d1c7cfb340f2c7ab" providerId="LiveId" clId="{C5722A8D-E9D8-4C6C-AB6D-33D76A771F40}" dt="2023-03-20T01:36:41.049" v="878"/>
          <ac:inkMkLst>
            <pc:docMk/>
            <pc:sldMk cId="1188232337" sldId="454"/>
            <ac:inkMk id="6" creationId="{04393545-C79C-52B8-A605-0B6F15B82104}"/>
          </ac:inkMkLst>
        </pc:inkChg>
        <pc:inkChg chg="add del mod">
          <ac:chgData name="Tim Cook" userId="d1c7cfb340f2c7ab" providerId="LiveId" clId="{C5722A8D-E9D8-4C6C-AB6D-33D76A771F40}" dt="2023-03-20T01:36:37.397" v="876"/>
          <ac:inkMkLst>
            <pc:docMk/>
            <pc:sldMk cId="1188232337" sldId="454"/>
            <ac:inkMk id="8" creationId="{52F1C373-089B-7B69-91DD-10CB4284A9F9}"/>
          </ac:inkMkLst>
        </pc:inkChg>
        <pc:inkChg chg="add del mod">
          <ac:chgData name="Tim Cook" userId="d1c7cfb340f2c7ab" providerId="LiveId" clId="{C5722A8D-E9D8-4C6C-AB6D-33D76A771F40}" dt="2023-03-20T01:36:39.915" v="877"/>
          <ac:inkMkLst>
            <pc:docMk/>
            <pc:sldMk cId="1188232337" sldId="454"/>
            <ac:inkMk id="9" creationId="{271651B1-DF36-4F42-2BD5-0F95D9772D35}"/>
          </ac:inkMkLst>
        </pc:inkChg>
        <pc:inkChg chg="add del mod">
          <ac:chgData name="Tim Cook" userId="d1c7cfb340f2c7ab" providerId="LiveId" clId="{C5722A8D-E9D8-4C6C-AB6D-33D76A771F40}" dt="2023-03-20T01:36:49.371" v="895"/>
          <ac:inkMkLst>
            <pc:docMk/>
            <pc:sldMk cId="1188232337" sldId="454"/>
            <ac:inkMk id="11" creationId="{B3B4BAE6-1EC9-C5A8-92B5-C618937C04D5}"/>
          </ac:inkMkLst>
        </pc:inkChg>
        <pc:inkChg chg="add del mod">
          <ac:chgData name="Tim Cook" userId="d1c7cfb340f2c7ab" providerId="LiveId" clId="{C5722A8D-E9D8-4C6C-AB6D-33D76A771F40}" dt="2023-03-20T01:36:49.371" v="893"/>
          <ac:inkMkLst>
            <pc:docMk/>
            <pc:sldMk cId="1188232337" sldId="454"/>
            <ac:inkMk id="12" creationId="{73DCABA6-5333-64AD-0655-8179A08E1854}"/>
          </ac:inkMkLst>
        </pc:inkChg>
        <pc:inkChg chg="add del mod">
          <ac:chgData name="Tim Cook" userId="d1c7cfb340f2c7ab" providerId="LiveId" clId="{C5722A8D-E9D8-4C6C-AB6D-33D76A771F40}" dt="2023-03-20T01:36:49.371" v="894"/>
          <ac:inkMkLst>
            <pc:docMk/>
            <pc:sldMk cId="1188232337" sldId="454"/>
            <ac:inkMk id="13" creationId="{DF98AB10-8538-53BB-1EA1-49D4A909EBD2}"/>
          </ac:inkMkLst>
        </pc:inkChg>
        <pc:inkChg chg="add del mod">
          <ac:chgData name="Tim Cook" userId="d1c7cfb340f2c7ab" providerId="LiveId" clId="{C5722A8D-E9D8-4C6C-AB6D-33D76A771F40}" dt="2023-03-20T01:36:49.371" v="892"/>
          <ac:inkMkLst>
            <pc:docMk/>
            <pc:sldMk cId="1188232337" sldId="454"/>
            <ac:inkMk id="14" creationId="{F8E9ACB0-F9DC-D9B6-6FB0-3605A6B5DA5E}"/>
          </ac:inkMkLst>
        </pc:inkChg>
        <pc:inkChg chg="add del mod">
          <ac:chgData name="Tim Cook" userId="d1c7cfb340f2c7ab" providerId="LiveId" clId="{C5722A8D-E9D8-4C6C-AB6D-33D76A771F40}" dt="2023-03-20T01:36:49.371" v="896"/>
          <ac:inkMkLst>
            <pc:docMk/>
            <pc:sldMk cId="1188232337" sldId="454"/>
            <ac:inkMk id="15" creationId="{4EAE5E0E-5C08-F7AE-5C9A-CFFE4AD809D3}"/>
          </ac:inkMkLst>
        </pc:inkChg>
        <pc:inkChg chg="add del mod">
          <ac:chgData name="Tim Cook" userId="d1c7cfb340f2c7ab" providerId="LiveId" clId="{C5722A8D-E9D8-4C6C-AB6D-33D76A771F40}" dt="2023-03-20T01:36:49.371" v="891"/>
          <ac:inkMkLst>
            <pc:docMk/>
            <pc:sldMk cId="1188232337" sldId="454"/>
            <ac:inkMk id="16" creationId="{942E1EFE-5C9F-D458-FD08-56D610CF18CB}"/>
          </ac:inkMkLst>
        </pc:inkChg>
        <pc:inkChg chg="add del mod">
          <ac:chgData name="Tim Cook" userId="d1c7cfb340f2c7ab" providerId="LiveId" clId="{C5722A8D-E9D8-4C6C-AB6D-33D76A771F40}" dt="2023-03-20T01:36:49.371" v="890"/>
          <ac:inkMkLst>
            <pc:docMk/>
            <pc:sldMk cId="1188232337" sldId="454"/>
            <ac:inkMk id="17" creationId="{D4A80B3D-9A93-F1DB-628E-945329141C2B}"/>
          </ac:inkMkLst>
        </pc:inkChg>
        <pc:inkChg chg="add del mod">
          <ac:chgData name="Tim Cook" userId="d1c7cfb340f2c7ab" providerId="LiveId" clId="{C5722A8D-E9D8-4C6C-AB6D-33D76A771F40}" dt="2023-03-20T01:37:09.196" v="917"/>
          <ac:inkMkLst>
            <pc:docMk/>
            <pc:sldMk cId="1188232337" sldId="454"/>
            <ac:inkMk id="19" creationId="{A15EE3E7-0C53-CA2E-FBCB-2248B02A5DCB}"/>
          </ac:inkMkLst>
        </pc:inkChg>
        <pc:inkChg chg="add del mod">
          <ac:chgData name="Tim Cook" userId="d1c7cfb340f2c7ab" providerId="LiveId" clId="{C5722A8D-E9D8-4C6C-AB6D-33D76A771F40}" dt="2023-03-20T01:37:09.196" v="916"/>
          <ac:inkMkLst>
            <pc:docMk/>
            <pc:sldMk cId="1188232337" sldId="454"/>
            <ac:inkMk id="20" creationId="{8F3756B6-48E9-3EC6-D953-F5BFD703B3A9}"/>
          </ac:inkMkLst>
        </pc:inkChg>
        <pc:inkChg chg="add del mod">
          <ac:chgData name="Tim Cook" userId="d1c7cfb340f2c7ab" providerId="LiveId" clId="{C5722A8D-E9D8-4C6C-AB6D-33D76A771F40}" dt="2023-03-20T01:37:09.196" v="915"/>
          <ac:inkMkLst>
            <pc:docMk/>
            <pc:sldMk cId="1188232337" sldId="454"/>
            <ac:inkMk id="21" creationId="{2EB9AA46-6A91-84BC-4FFE-59977D24932D}"/>
          </ac:inkMkLst>
        </pc:inkChg>
        <pc:inkChg chg="add del mod">
          <ac:chgData name="Tim Cook" userId="d1c7cfb340f2c7ab" providerId="LiveId" clId="{C5722A8D-E9D8-4C6C-AB6D-33D76A771F40}" dt="2023-03-20T01:36:59.871" v="908"/>
          <ac:inkMkLst>
            <pc:docMk/>
            <pc:sldMk cId="1188232337" sldId="454"/>
            <ac:inkMk id="22" creationId="{EA8E76D2-5F61-AD96-9D8B-5B03B186CD89}"/>
          </ac:inkMkLst>
        </pc:inkChg>
        <pc:inkChg chg="add del mod">
          <ac:chgData name="Tim Cook" userId="d1c7cfb340f2c7ab" providerId="LiveId" clId="{C5722A8D-E9D8-4C6C-AB6D-33D76A771F40}" dt="2023-03-20T01:36:54.865" v="905"/>
          <ac:inkMkLst>
            <pc:docMk/>
            <pc:sldMk cId="1188232337" sldId="454"/>
            <ac:inkMk id="23" creationId="{6AF87AEE-EA7D-4FA2-BF2A-EED00402C34A}"/>
          </ac:inkMkLst>
        </pc:inkChg>
        <pc:inkChg chg="add del mod">
          <ac:chgData name="Tim Cook" userId="d1c7cfb340f2c7ab" providerId="LiveId" clId="{C5722A8D-E9D8-4C6C-AB6D-33D76A771F40}" dt="2023-03-20T01:36:54.865" v="904"/>
          <ac:inkMkLst>
            <pc:docMk/>
            <pc:sldMk cId="1188232337" sldId="454"/>
            <ac:inkMk id="24" creationId="{305A5214-3573-EB4E-C925-9DDF78881089}"/>
          </ac:inkMkLst>
        </pc:inkChg>
        <pc:inkChg chg="add del">
          <ac:chgData name="Tim Cook" userId="d1c7cfb340f2c7ab" providerId="LiveId" clId="{C5722A8D-E9D8-4C6C-AB6D-33D76A771F40}" dt="2023-03-20T01:36:59.871" v="907"/>
          <ac:inkMkLst>
            <pc:docMk/>
            <pc:sldMk cId="1188232337" sldId="454"/>
            <ac:inkMk id="26" creationId="{18F6CB3C-5ED6-CF5C-7560-93BF9E63174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7" creationId="{2B76D2CC-FF97-0892-BC94-DC3748E0149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8" creationId="{A0BF70B7-F3CB-8CD1-5342-6973FAE4B87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29" creationId="{F759D7AB-C73B-E087-6565-6D4BCCC4417B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0" creationId="{2168BC3A-8A6F-1814-A75B-A8DAFF5165C2}"/>
          </ac:inkMkLst>
        </pc:inkChg>
        <pc:inkChg chg="add del mod">
          <ac:chgData name="Tim Cook" userId="d1c7cfb340f2c7ab" providerId="LiveId" clId="{C5722A8D-E9D8-4C6C-AB6D-33D76A771F40}" dt="2023-03-20T01:37:13.129" v="922"/>
          <ac:inkMkLst>
            <pc:docMk/>
            <pc:sldMk cId="1188232337" sldId="454"/>
            <ac:inkMk id="32" creationId="{885BF9E0-5D15-76E7-94F6-D9F095CB39B2}"/>
          </ac:inkMkLst>
        </pc:inkChg>
        <pc:inkChg chg="add del mod">
          <ac:chgData name="Tim Cook" userId="d1c7cfb340f2c7ab" providerId="LiveId" clId="{C5722A8D-E9D8-4C6C-AB6D-33D76A771F40}" dt="2023-03-20T01:37:13.129" v="923"/>
          <ac:inkMkLst>
            <pc:docMk/>
            <pc:sldMk cId="1188232337" sldId="454"/>
            <ac:inkMk id="33" creationId="{84847EB3-5EB9-9FB3-A111-F4444A4CCA62}"/>
          </ac:inkMkLst>
        </pc:inkChg>
        <pc:inkChg chg="add del mod">
          <ac:chgData name="Tim Cook" userId="d1c7cfb340f2c7ab" providerId="LiveId" clId="{C5722A8D-E9D8-4C6C-AB6D-33D76A771F40}" dt="2023-03-20T01:37:13.129" v="924"/>
          <ac:inkMkLst>
            <pc:docMk/>
            <pc:sldMk cId="1188232337" sldId="454"/>
            <ac:inkMk id="34" creationId="{570595A7-0997-9148-A702-D0C5CDACE33C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6" creationId="{EFF5BA0F-52D6-3C1C-1A7D-58D679F5C67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7" creationId="{F388BBDE-BA32-0226-17A4-6F552A8954F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38" creationId="{10906142-0193-0748-234B-25B3BD2162E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0" creationId="{7ED2211B-8134-1714-722E-237B0954A5AE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1" creationId="{57F13124-8C3D-E57C-19FF-99A962F150C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2" creationId="{322DB3E8-9319-9AA9-3127-2333F2996DC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3" creationId="{A3037DD1-AC6F-9C62-8897-8906A501FFE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5" creationId="{B1065CA9-3118-C703-21DC-F6B2AB300BC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6" creationId="{302C11B4-3BCA-9FBC-5692-C3B915E9E8F8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7" creationId="{C9531685-39F0-1E07-27B2-1B2331970AA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8" creationId="{621BE892-51D7-589F-452F-D863F9FE04B7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49" creationId="{668F856C-286A-B816-8114-FA5DE1FA96F0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0" creationId="{2967C507-4A75-9C37-131E-9EDBC2CE26B1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1" creationId="{E738161F-BF8F-1C01-8A5C-D133A41A1FB5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2" creationId="{7F149E7B-51F2-4A14-5AD5-FEF9CBFD8306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3" creationId="{3A8EDB7E-C5FE-E065-3CBB-67BDEFCA58EF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4" creationId="{923FAAAE-FDC6-D087-6D6B-F34CB63B5ECA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5" creationId="{46A3A1FB-D274-A8F0-0957-CB4D7B96F34D}"/>
          </ac:inkMkLst>
        </pc:inkChg>
        <pc:inkChg chg="add mod">
          <ac:chgData name="Tim Cook" userId="d1c7cfb340f2c7ab" providerId="LiveId" clId="{C5722A8D-E9D8-4C6C-AB6D-33D76A771F40}" dt="2023-03-20T01:39:24.719" v="1031" actId="1076"/>
          <ac:inkMkLst>
            <pc:docMk/>
            <pc:sldMk cId="1188232337" sldId="454"/>
            <ac:inkMk id="56" creationId="{19C385C8-02D9-3BD0-0503-19D53330AD48}"/>
          </ac:inkMkLst>
        </pc:inkChg>
        <pc:inkChg chg="add del mod">
          <ac:chgData name="Tim Cook" userId="d1c7cfb340f2c7ab" providerId="LiveId" clId="{C5722A8D-E9D8-4C6C-AB6D-33D76A771F40}" dt="2023-03-20T01:38:00.287" v="976"/>
          <ac:inkMkLst>
            <pc:docMk/>
            <pc:sldMk cId="1188232337" sldId="454"/>
            <ac:inkMk id="58" creationId="{C70A9916-4EAF-3EA0-7C1A-D84E14920301}"/>
          </ac:inkMkLst>
        </pc:inkChg>
        <pc:inkChg chg="add del mod">
          <ac:chgData name="Tim Cook" userId="d1c7cfb340f2c7ab" providerId="LiveId" clId="{C5722A8D-E9D8-4C6C-AB6D-33D76A771F40}" dt="2023-03-20T01:38:00.271" v="967"/>
          <ac:inkMkLst>
            <pc:docMk/>
            <pc:sldMk cId="1188232337" sldId="454"/>
            <ac:inkMk id="59" creationId="{E0897D94-BEDE-088A-E6FB-97BE1F830CE5}"/>
          </ac:inkMkLst>
        </pc:inkChg>
        <pc:inkChg chg="add del mod">
          <ac:chgData name="Tim Cook" userId="d1c7cfb340f2c7ab" providerId="LiveId" clId="{C5722A8D-E9D8-4C6C-AB6D-33D76A771F40}" dt="2023-03-20T01:38:00.287" v="968"/>
          <ac:inkMkLst>
            <pc:docMk/>
            <pc:sldMk cId="1188232337" sldId="454"/>
            <ac:inkMk id="60" creationId="{628A2505-2B49-FA7F-3D10-2FFE4905EA08}"/>
          </ac:inkMkLst>
        </pc:inkChg>
        <pc:inkChg chg="add del mod">
          <ac:chgData name="Tim Cook" userId="d1c7cfb340f2c7ab" providerId="LiveId" clId="{C5722A8D-E9D8-4C6C-AB6D-33D76A771F40}" dt="2023-03-20T01:38:00.287" v="975"/>
          <ac:inkMkLst>
            <pc:docMk/>
            <pc:sldMk cId="1188232337" sldId="454"/>
            <ac:inkMk id="61" creationId="{0257A4E3-B27E-568B-DCD9-8F1B403BF514}"/>
          </ac:inkMkLst>
        </pc:inkChg>
        <pc:inkChg chg="add del mod">
          <ac:chgData name="Tim Cook" userId="d1c7cfb340f2c7ab" providerId="LiveId" clId="{C5722A8D-E9D8-4C6C-AB6D-33D76A771F40}" dt="2023-03-20T01:38:00.287" v="971"/>
          <ac:inkMkLst>
            <pc:docMk/>
            <pc:sldMk cId="1188232337" sldId="454"/>
            <ac:inkMk id="62" creationId="{F832090B-83C6-05A0-A6E3-FF0D3395E5E4}"/>
          </ac:inkMkLst>
        </pc:inkChg>
        <pc:inkChg chg="add del mod">
          <ac:chgData name="Tim Cook" userId="d1c7cfb340f2c7ab" providerId="LiveId" clId="{C5722A8D-E9D8-4C6C-AB6D-33D76A771F40}" dt="2023-03-20T01:38:00.287" v="974"/>
          <ac:inkMkLst>
            <pc:docMk/>
            <pc:sldMk cId="1188232337" sldId="454"/>
            <ac:inkMk id="63" creationId="{422EAF1E-282E-A5BD-FD90-894264652CEB}"/>
          </ac:inkMkLst>
        </pc:inkChg>
        <pc:inkChg chg="add del mod">
          <ac:chgData name="Tim Cook" userId="d1c7cfb340f2c7ab" providerId="LiveId" clId="{C5722A8D-E9D8-4C6C-AB6D-33D76A771F40}" dt="2023-03-20T01:38:00.287" v="970"/>
          <ac:inkMkLst>
            <pc:docMk/>
            <pc:sldMk cId="1188232337" sldId="454"/>
            <ac:inkMk id="64" creationId="{1CB98976-62BC-9066-78D1-0E9BDA04D0EC}"/>
          </ac:inkMkLst>
        </pc:inkChg>
        <pc:inkChg chg="add del mod">
          <ac:chgData name="Tim Cook" userId="d1c7cfb340f2c7ab" providerId="LiveId" clId="{C5722A8D-E9D8-4C6C-AB6D-33D76A771F40}" dt="2023-03-20T01:38:00.287" v="972"/>
          <ac:inkMkLst>
            <pc:docMk/>
            <pc:sldMk cId="1188232337" sldId="454"/>
            <ac:inkMk id="65" creationId="{98FBBE93-15E5-409B-268E-B492AF60237D}"/>
          </ac:inkMkLst>
        </pc:inkChg>
        <pc:inkChg chg="add del mod">
          <ac:chgData name="Tim Cook" userId="d1c7cfb340f2c7ab" providerId="LiveId" clId="{C5722A8D-E9D8-4C6C-AB6D-33D76A771F40}" dt="2023-03-20T01:38:00.287" v="969"/>
          <ac:inkMkLst>
            <pc:docMk/>
            <pc:sldMk cId="1188232337" sldId="454"/>
            <ac:inkMk id="66" creationId="{B8C110F2-734C-80CC-09BF-D3580A3DFE9E}"/>
          </ac:inkMkLst>
        </pc:inkChg>
        <pc:inkChg chg="add del mod">
          <ac:chgData name="Tim Cook" userId="d1c7cfb340f2c7ab" providerId="LiveId" clId="{C5722A8D-E9D8-4C6C-AB6D-33D76A771F40}" dt="2023-03-20T01:38:00.287" v="977"/>
          <ac:inkMkLst>
            <pc:docMk/>
            <pc:sldMk cId="1188232337" sldId="454"/>
            <ac:inkMk id="68" creationId="{27975892-C301-B668-4483-2BDE46A4C1C0}"/>
          </ac:inkMkLst>
        </pc:inkChg>
        <pc:inkChg chg="add del mod">
          <ac:chgData name="Tim Cook" userId="d1c7cfb340f2c7ab" providerId="LiveId" clId="{C5722A8D-E9D8-4C6C-AB6D-33D76A771F40}" dt="2023-03-20T01:38:00.287" v="973"/>
          <ac:inkMkLst>
            <pc:docMk/>
            <pc:sldMk cId="1188232337" sldId="454"/>
            <ac:inkMk id="69" creationId="{3C71F6E1-1F22-752D-0D0B-62E6A0101A84}"/>
          </ac:inkMkLst>
        </pc:inkChg>
        <pc:inkChg chg="add del">
          <ac:chgData name="Tim Cook" userId="d1c7cfb340f2c7ab" providerId="LiveId" clId="{C5722A8D-E9D8-4C6C-AB6D-33D76A771F40}" dt="2023-03-20T01:37:56.350" v="964"/>
          <ac:inkMkLst>
            <pc:docMk/>
            <pc:sldMk cId="1188232337" sldId="454"/>
            <ac:inkMk id="70" creationId="{6B2AA2A5-48B1-3270-4B0C-09E444CF924D}"/>
          </ac:inkMkLst>
        </pc:inkChg>
        <pc:inkChg chg="add del">
          <ac:chgData name="Tim Cook" userId="d1c7cfb340f2c7ab" providerId="LiveId" clId="{C5722A8D-E9D8-4C6C-AB6D-33D76A771F40}" dt="2023-03-20T01:37:56.350" v="965"/>
          <ac:inkMkLst>
            <pc:docMk/>
            <pc:sldMk cId="1188232337" sldId="454"/>
            <ac:inkMk id="71" creationId="{CD654759-7886-3528-A859-BFD519D33866}"/>
          </ac:inkMkLst>
        </pc:inkChg>
        <pc:inkChg chg="add del">
          <ac:chgData name="Tim Cook" userId="d1c7cfb340f2c7ab" providerId="LiveId" clId="{C5722A8D-E9D8-4C6C-AB6D-33D76A771F40}" dt="2023-03-20T01:37:56.350" v="963"/>
          <ac:inkMkLst>
            <pc:docMk/>
            <pc:sldMk cId="1188232337" sldId="454"/>
            <ac:inkMk id="72" creationId="{3D4D2B67-60D3-1B5C-4BAB-C8C9846D7CF4}"/>
          </ac:inkMkLst>
        </pc:inkChg>
        <pc:inkChg chg="add del">
          <ac:chgData name="Tim Cook" userId="d1c7cfb340f2c7ab" providerId="LiveId" clId="{C5722A8D-E9D8-4C6C-AB6D-33D76A771F40}" dt="2023-03-20T01:38:02.904" v="982"/>
          <ac:inkMkLst>
            <pc:docMk/>
            <pc:sldMk cId="1188232337" sldId="454"/>
            <ac:inkMk id="74" creationId="{B82F3C51-7A22-5128-D02E-6C4AE78FF899}"/>
          </ac:inkMkLst>
        </pc:inkChg>
        <pc:inkChg chg="add del">
          <ac:chgData name="Tim Cook" userId="d1c7cfb340f2c7ab" providerId="LiveId" clId="{C5722A8D-E9D8-4C6C-AB6D-33D76A771F40}" dt="2023-03-20T01:38:02.904" v="981"/>
          <ac:inkMkLst>
            <pc:docMk/>
            <pc:sldMk cId="1188232337" sldId="454"/>
            <ac:inkMk id="75" creationId="{4A8351B7-404D-F0AC-B08E-357897BAD553}"/>
          </ac:inkMkLst>
        </pc:inkChg>
        <pc:inkChg chg="add del">
          <ac:chgData name="Tim Cook" userId="d1c7cfb340f2c7ab" providerId="LiveId" clId="{C5722A8D-E9D8-4C6C-AB6D-33D76A771F40}" dt="2023-03-20T01:38:02.904" v="983"/>
          <ac:inkMkLst>
            <pc:docMk/>
            <pc:sldMk cId="1188232337" sldId="454"/>
            <ac:inkMk id="76" creationId="{B3076C4C-7AE3-24C0-3CD7-CC1D3D6E542E}"/>
          </ac:inkMkLst>
        </pc:inkChg>
        <pc:inkChg chg="add del mod">
          <ac:chgData name="Tim Cook" userId="d1c7cfb340f2c7ab" providerId="LiveId" clId="{C5722A8D-E9D8-4C6C-AB6D-33D76A771F40}" dt="2023-03-20T01:39:18.212" v="1020"/>
          <ac:inkMkLst>
            <pc:docMk/>
            <pc:sldMk cId="1188232337" sldId="454"/>
            <ac:inkMk id="77" creationId="{40928A49-E56D-C3C7-18DE-66D8E9295098}"/>
          </ac:inkMkLst>
        </pc:inkChg>
        <pc:inkChg chg="add del mod">
          <ac:chgData name="Tim Cook" userId="d1c7cfb340f2c7ab" providerId="LiveId" clId="{C5722A8D-E9D8-4C6C-AB6D-33D76A771F40}" dt="2023-03-20T01:39:18.228" v="1028"/>
          <ac:inkMkLst>
            <pc:docMk/>
            <pc:sldMk cId="1188232337" sldId="454"/>
            <ac:inkMk id="78" creationId="{1EB1CA85-58B8-4B92-EF6D-42CB75545025}"/>
          </ac:inkMkLst>
        </pc:inkChg>
        <pc:inkChg chg="add del mod">
          <ac:chgData name="Tim Cook" userId="d1c7cfb340f2c7ab" providerId="LiveId" clId="{C5722A8D-E9D8-4C6C-AB6D-33D76A771F40}" dt="2023-03-20T01:39:18.212" v="1016"/>
          <ac:inkMkLst>
            <pc:docMk/>
            <pc:sldMk cId="1188232337" sldId="454"/>
            <ac:inkMk id="79" creationId="{06DFDD58-9A8F-7084-9403-D18F7E568A6E}"/>
          </ac:inkMkLst>
        </pc:inkChg>
        <pc:inkChg chg="add del mod">
          <ac:chgData name="Tim Cook" userId="d1c7cfb340f2c7ab" providerId="LiveId" clId="{C5722A8D-E9D8-4C6C-AB6D-33D76A771F40}" dt="2023-03-20T01:39:18.212" v="1023"/>
          <ac:inkMkLst>
            <pc:docMk/>
            <pc:sldMk cId="1188232337" sldId="454"/>
            <ac:inkMk id="80" creationId="{093D2F9C-B957-50F3-7812-FB6039ED0C26}"/>
          </ac:inkMkLst>
        </pc:inkChg>
        <pc:inkChg chg="add del mod">
          <ac:chgData name="Tim Cook" userId="d1c7cfb340f2c7ab" providerId="LiveId" clId="{C5722A8D-E9D8-4C6C-AB6D-33D76A771F40}" dt="2023-03-20T01:39:18.212" v="1019"/>
          <ac:inkMkLst>
            <pc:docMk/>
            <pc:sldMk cId="1188232337" sldId="454"/>
            <ac:inkMk id="81" creationId="{FF98C2D3-4920-6AC1-E7F1-93C44BDA3459}"/>
          </ac:inkMkLst>
        </pc:inkChg>
        <pc:inkChg chg="add del mod">
          <ac:chgData name="Tim Cook" userId="d1c7cfb340f2c7ab" providerId="LiveId" clId="{C5722A8D-E9D8-4C6C-AB6D-33D76A771F40}" dt="2023-03-20T01:39:18.228" v="1029"/>
          <ac:inkMkLst>
            <pc:docMk/>
            <pc:sldMk cId="1188232337" sldId="454"/>
            <ac:inkMk id="82" creationId="{359A75A0-8380-330F-6761-FCE431F714AF}"/>
          </ac:inkMkLst>
        </pc:inkChg>
        <pc:inkChg chg="add del mod">
          <ac:chgData name="Tim Cook" userId="d1c7cfb340f2c7ab" providerId="LiveId" clId="{C5722A8D-E9D8-4C6C-AB6D-33D76A771F40}" dt="2023-03-20T01:39:18.212" v="1022"/>
          <ac:inkMkLst>
            <pc:docMk/>
            <pc:sldMk cId="1188232337" sldId="454"/>
            <ac:inkMk id="83" creationId="{273DE2C3-020B-6BD3-EFCE-3DA310CB1BBD}"/>
          </ac:inkMkLst>
        </pc:inkChg>
        <pc:inkChg chg="add del mod">
          <ac:chgData name="Tim Cook" userId="d1c7cfb340f2c7ab" providerId="LiveId" clId="{C5722A8D-E9D8-4C6C-AB6D-33D76A771F40}" dt="2023-03-20T01:39:18.212" v="1027"/>
          <ac:inkMkLst>
            <pc:docMk/>
            <pc:sldMk cId="1188232337" sldId="454"/>
            <ac:inkMk id="85" creationId="{1706E01B-24CB-CFF4-B8B1-69AF39AA1234}"/>
          </ac:inkMkLst>
        </pc:inkChg>
        <pc:inkChg chg="add del mod">
          <ac:chgData name="Tim Cook" userId="d1c7cfb340f2c7ab" providerId="LiveId" clId="{C5722A8D-E9D8-4C6C-AB6D-33D76A771F40}" dt="2023-03-20T01:39:18.212" v="1011"/>
          <ac:inkMkLst>
            <pc:docMk/>
            <pc:sldMk cId="1188232337" sldId="454"/>
            <ac:inkMk id="86" creationId="{FD6A1F5C-42E7-321D-6F57-4BEF6AE8CB3A}"/>
          </ac:inkMkLst>
        </pc:inkChg>
        <pc:inkChg chg="add del mod">
          <ac:chgData name="Tim Cook" userId="d1c7cfb340f2c7ab" providerId="LiveId" clId="{C5722A8D-E9D8-4C6C-AB6D-33D76A771F40}" dt="2023-03-20T01:39:18.212" v="1018"/>
          <ac:inkMkLst>
            <pc:docMk/>
            <pc:sldMk cId="1188232337" sldId="454"/>
            <ac:inkMk id="87" creationId="{F5859F8D-5DCD-B551-EE30-BD2237688FC2}"/>
          </ac:inkMkLst>
        </pc:inkChg>
        <pc:inkChg chg="add del">
          <ac:chgData name="Tim Cook" userId="d1c7cfb340f2c7ab" providerId="LiveId" clId="{C5722A8D-E9D8-4C6C-AB6D-33D76A771F40}" dt="2023-03-20T01:38:11.197" v="997"/>
          <ac:inkMkLst>
            <pc:docMk/>
            <pc:sldMk cId="1188232337" sldId="454"/>
            <ac:inkMk id="88" creationId="{658E9AC3-F049-01ED-FB19-81714FBF0335}"/>
          </ac:inkMkLst>
        </pc:inkChg>
        <pc:inkChg chg="add del">
          <ac:chgData name="Tim Cook" userId="d1c7cfb340f2c7ab" providerId="LiveId" clId="{C5722A8D-E9D8-4C6C-AB6D-33D76A771F40}" dt="2023-03-20T01:38:11.197" v="998"/>
          <ac:inkMkLst>
            <pc:docMk/>
            <pc:sldMk cId="1188232337" sldId="454"/>
            <ac:inkMk id="89" creationId="{6B3D575F-B99B-1A1A-0B63-CDBDB5A77441}"/>
          </ac:inkMkLst>
        </pc:inkChg>
        <pc:inkChg chg="add del mod">
          <ac:chgData name="Tim Cook" userId="d1c7cfb340f2c7ab" providerId="LiveId" clId="{C5722A8D-E9D8-4C6C-AB6D-33D76A771F40}" dt="2023-03-20T01:39:18.212" v="1025"/>
          <ac:inkMkLst>
            <pc:docMk/>
            <pc:sldMk cId="1188232337" sldId="454"/>
            <ac:inkMk id="91" creationId="{8E8C691F-D735-8F9F-8D5E-ABCF00FE0BEB}"/>
          </ac:inkMkLst>
        </pc:inkChg>
        <pc:inkChg chg="add del mod">
          <ac:chgData name="Tim Cook" userId="d1c7cfb340f2c7ab" providerId="LiveId" clId="{C5722A8D-E9D8-4C6C-AB6D-33D76A771F40}" dt="2023-03-20T01:39:18.906" v="1030"/>
          <ac:inkMkLst>
            <pc:docMk/>
            <pc:sldMk cId="1188232337" sldId="454"/>
            <ac:inkMk id="92" creationId="{936E87C2-9F13-D9A1-E860-8DB449203F1F}"/>
          </ac:inkMkLst>
        </pc:inkChg>
        <pc:inkChg chg="add del mod">
          <ac:chgData name="Tim Cook" userId="d1c7cfb340f2c7ab" providerId="LiveId" clId="{C5722A8D-E9D8-4C6C-AB6D-33D76A771F40}" dt="2023-03-20T01:39:18.212" v="1013"/>
          <ac:inkMkLst>
            <pc:docMk/>
            <pc:sldMk cId="1188232337" sldId="454"/>
            <ac:inkMk id="93" creationId="{04A6EFDB-0E95-443E-A2FA-A8A1AAB772FC}"/>
          </ac:inkMkLst>
        </pc:inkChg>
        <pc:inkChg chg="add del mod">
          <ac:chgData name="Tim Cook" userId="d1c7cfb340f2c7ab" providerId="LiveId" clId="{C5722A8D-E9D8-4C6C-AB6D-33D76A771F40}" dt="2023-03-20T01:39:18.212" v="1021"/>
          <ac:inkMkLst>
            <pc:docMk/>
            <pc:sldMk cId="1188232337" sldId="454"/>
            <ac:inkMk id="94" creationId="{9AB29D7B-72AF-BC88-665E-2EA8F31C83DA}"/>
          </ac:inkMkLst>
        </pc:inkChg>
        <pc:inkChg chg="add del mod">
          <ac:chgData name="Tim Cook" userId="d1c7cfb340f2c7ab" providerId="LiveId" clId="{C5722A8D-E9D8-4C6C-AB6D-33D76A771F40}" dt="2023-03-20T01:39:18.212" v="1014"/>
          <ac:inkMkLst>
            <pc:docMk/>
            <pc:sldMk cId="1188232337" sldId="454"/>
            <ac:inkMk id="95" creationId="{5C0D0E49-F651-3FDE-BFF3-50AC7086BC6D}"/>
          </ac:inkMkLst>
        </pc:inkChg>
        <pc:inkChg chg="add del mod">
          <ac:chgData name="Tim Cook" userId="d1c7cfb340f2c7ab" providerId="LiveId" clId="{C5722A8D-E9D8-4C6C-AB6D-33D76A771F40}" dt="2023-03-20T01:39:18.212" v="1017"/>
          <ac:inkMkLst>
            <pc:docMk/>
            <pc:sldMk cId="1188232337" sldId="454"/>
            <ac:inkMk id="96" creationId="{2BB060B7-1D4B-6DFE-D214-E8C07CA52D90}"/>
          </ac:inkMkLst>
        </pc:inkChg>
        <pc:inkChg chg="add del mod">
          <ac:chgData name="Tim Cook" userId="d1c7cfb340f2c7ab" providerId="LiveId" clId="{C5722A8D-E9D8-4C6C-AB6D-33D76A771F40}" dt="2023-03-20T01:39:18.212" v="1012"/>
          <ac:inkMkLst>
            <pc:docMk/>
            <pc:sldMk cId="1188232337" sldId="454"/>
            <ac:inkMk id="97" creationId="{60947687-369E-2DFF-41DE-5A4CA2640DF2}"/>
          </ac:inkMkLst>
        </pc:inkChg>
        <pc:inkChg chg="add del mod">
          <ac:chgData name="Tim Cook" userId="d1c7cfb340f2c7ab" providerId="LiveId" clId="{C5722A8D-E9D8-4C6C-AB6D-33D76A771F40}" dt="2023-03-20T01:39:18.212" v="1015"/>
          <ac:inkMkLst>
            <pc:docMk/>
            <pc:sldMk cId="1188232337" sldId="454"/>
            <ac:inkMk id="98" creationId="{AE8F3FF3-2BF4-4B79-4752-52380CE6A057}"/>
          </ac:inkMkLst>
        </pc:inkChg>
        <pc:inkChg chg="add del mod">
          <ac:chgData name="Tim Cook" userId="d1c7cfb340f2c7ab" providerId="LiveId" clId="{C5722A8D-E9D8-4C6C-AB6D-33D76A771F40}" dt="2023-03-20T01:39:18.212" v="1026"/>
          <ac:inkMkLst>
            <pc:docMk/>
            <pc:sldMk cId="1188232337" sldId="454"/>
            <ac:inkMk id="99" creationId="{5B64529C-C0E1-770C-5D26-66CAADFDCFDE}"/>
          </ac:inkMkLst>
        </pc:inkChg>
        <pc:inkChg chg="add del mod">
          <ac:chgData name="Tim Cook" userId="d1c7cfb340f2c7ab" providerId="LiveId" clId="{C5722A8D-E9D8-4C6C-AB6D-33D76A771F40}" dt="2023-03-20T01:39:18.212" v="1024"/>
          <ac:inkMkLst>
            <pc:docMk/>
            <pc:sldMk cId="1188232337" sldId="454"/>
            <ac:inkMk id="100" creationId="{11DAA49E-BAC6-F76E-18DD-7CBA9FE1DBCB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7E9E6152-4549-4C1E-97F4-14C43A4FE4B6}"/>
    <pc:docChg chg="custSel modSld">
      <pc:chgData name="Tim Cook" userId="d1c7cfb340f2c7ab" providerId="LiveId" clId="{7E9E6152-4549-4C1E-97F4-14C43A4FE4B6}" dt="2023-03-13T01:29:46.238" v="607"/>
      <pc:docMkLst>
        <pc:docMk/>
      </pc:docMkLst>
      <pc:sldChg chg="addSp delSp modSp mod">
        <pc:chgData name="Tim Cook" userId="d1c7cfb340f2c7ab" providerId="LiveId" clId="{7E9E6152-4549-4C1E-97F4-14C43A4FE4B6}" dt="2023-03-13T01:24:20.954" v="176" actId="1076"/>
        <pc:sldMkLst>
          <pc:docMk/>
          <pc:sldMk cId="354771150" sldId="431"/>
        </pc:sldMkLst>
        <pc:spChg chg="add mod">
          <ac:chgData name="Tim Cook" userId="d1c7cfb340f2c7ab" providerId="LiveId" clId="{7E9E6152-4549-4C1E-97F4-14C43A4FE4B6}" dt="2023-03-13T01:22:46.646" v="3" actId="20577"/>
          <ac:spMkLst>
            <pc:docMk/>
            <pc:sldMk cId="354771150" sldId="431"/>
            <ac:spMk id="3" creationId="{8A7304DC-6910-F6DC-8C60-6CC99E3A277B}"/>
          </ac:spMkLst>
        </pc:spChg>
        <pc:spChg chg="add mod">
          <ac:chgData name="Tim Cook" userId="d1c7cfb340f2c7ab" providerId="LiveId" clId="{7E9E6152-4549-4C1E-97F4-14C43A4FE4B6}" dt="2023-03-13T01:24:20.954" v="176" actId="1076"/>
          <ac:spMkLst>
            <pc:docMk/>
            <pc:sldMk cId="354771150" sldId="431"/>
            <ac:spMk id="4" creationId="{251FE4CC-5E75-071B-8E89-701895C413E0}"/>
          </ac:spMkLst>
        </pc:s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68" creationId="{6F52F260-0EEA-7B67-779C-FA588DDCC229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79" creationId="{3869B803-EAFF-E55C-04A0-5E0F719B98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0" creationId="{C77E1C21-A520-8CC8-D058-74AD3B76C522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81" creationId="{6FD133EB-B856-8E0C-1C92-DC8EE5DA7A9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8" creationId="{A98A224A-F409-E555-3091-0DE8392245C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299" creationId="{01643C1D-B80F-EE5A-FCA0-3CF5304928D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3" creationId="{E29A6535-4C28-0369-B2CA-BA4FF0F2D41C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4" creationId="{77DEC421-A059-7C36-AE2A-8CB5211DCDF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35" creationId="{1F8724DB-F3C8-FECD-BF1C-825E3D67E24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84" creationId="{C00207B6-4A50-177E-C7C0-0338FD9F4803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394" creationId="{AC4FE90E-62A1-E4ED-D1AC-C6A52740C8F7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7" creationId="{152B9218-4A44-4DC2-EAE8-6CC0F5680D95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18" creationId="{60F80EB0-8BA3-9F8C-7FE7-36937125AD5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28" creationId="{191BB4CA-3261-1822-C4C7-20BE6577E71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30" creationId="{6695E719-5BB1-8930-240D-FC7180F0046A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0" creationId="{4BA7F511-34D4-0E86-9C1B-DCEEE03E990D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1" creationId="{889BA20E-A187-EF75-09C3-57235D8CE0B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2" creationId="{A0E9A14F-F16C-9E9E-FE7B-146FA399F3E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73" creationId="{6CE3495F-CCF0-8B38-1A0C-79F6CA8C456F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89" creationId="{759411F9-24F1-76B4-A8CB-033F9DB057D4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490" creationId="{8879C09E-E891-DB4D-2F56-085277619E76}"/>
          </ac:grpSpMkLst>
        </pc:grpChg>
        <pc:grpChg chg="del">
          <ac:chgData name="Tim Cook" userId="d1c7cfb340f2c7ab" providerId="LiveId" clId="{7E9E6152-4549-4C1E-97F4-14C43A4FE4B6}" dt="2023-03-13T01:22:40.702" v="0" actId="478"/>
          <ac:grpSpMkLst>
            <pc:docMk/>
            <pc:sldMk cId="354771150" sldId="431"/>
            <ac:grpSpMk id="502" creationId="{8C7AF20C-C362-747E-1BB0-A500DCACF6DF}"/>
          </ac:grpSpMkLst>
        </pc:grp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307" creationId="{C13DA8FC-1862-27AA-2BFB-F027CB1E644E}"/>
          </ac:inkMkLst>
        </pc:inkChg>
        <pc:inkChg chg="del">
          <ac:chgData name="Tim Cook" userId="d1c7cfb340f2c7ab" providerId="LiveId" clId="{7E9E6152-4549-4C1E-97F4-14C43A4FE4B6}" dt="2023-03-13T01:22:40.702" v="0" actId="478"/>
          <ac:inkMkLst>
            <pc:docMk/>
            <pc:sldMk cId="354771150" sldId="431"/>
            <ac:inkMk id="503" creationId="{B5D6764E-7152-3010-2FE4-D6E59E76F089}"/>
          </ac:inkMkLst>
        </pc:inkChg>
      </pc:sldChg>
      <pc:sldChg chg="delSp mod">
        <pc:chgData name="Tim Cook" userId="d1c7cfb340f2c7ab" providerId="LiveId" clId="{7E9E6152-4549-4C1E-97F4-14C43A4FE4B6}" dt="2023-03-13T01:24:37.730" v="177" actId="478"/>
        <pc:sldMkLst>
          <pc:docMk/>
          <pc:sldMk cId="1337854187" sldId="432"/>
        </pc:sldMkLst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490" creationId="{4FF234E2-130D-2326-B388-153E5EA119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8" creationId="{D1A15201-04F6-2498-7236-651CF8281EF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09" creationId="{17A3E203-BB73-C146-6AC5-8519057265D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19" creationId="{0C2F15C9-9FC1-A88C-F6CD-B5510E0369A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44" creationId="{B549DD84-91BB-23A6-1475-65280F55E3EB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71" creationId="{AB84C486-217B-9BFF-7783-1F7D28FC149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82" creationId="{7819B7DC-9319-8AD5-7317-FC0C7F686DA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5" creationId="{12999369-DC83-7F55-0F6F-5E5B99246CB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6" creationId="{266E4F77-0BB3-5753-2355-CBB025B1D5D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597" creationId="{C70F0D1A-FB40-316F-2B39-03673644864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04" creationId="{FC90913F-B82A-FB7E-39E6-11150DC320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12" creationId="{8E0E1C6E-F406-47C8-00E1-8C4A9E2E379E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8" creationId="{5E4AB79E-C9C4-CA2F-B08F-827023C277A3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79" creationId="{F95F65B2-7572-1126-10EF-05011217D1F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7" creationId="{D5618480-9302-14A7-E126-7F696CE0B10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699" creationId="{C357B40A-FC8F-4F9A-F69B-EB92C4CEA52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1" creationId="{DADE81E9-55B6-CB61-E6D5-AB495D2A5E4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04" creationId="{E5CB6597-5877-BA37-3A88-8EB19885DA9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7" creationId="{EA6B789B-651D-7897-17F8-E38186FACBB9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18" creationId="{5C8B596B-8D38-E8FB-6FBA-609CE8BD8CD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7" creationId="{81D7AB2A-A434-8D5A-225C-0F7FC0F2289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8" creationId="{5BC78A73-9360-5E06-017E-7340AD8D2568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49" creationId="{AA98F8CA-D201-5B52-A49A-0A9080516AB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0" creationId="{D235287B-DF8B-1664-58A8-5D0462D54CE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1" creationId="{1F0F4DE4-EE8C-7BD1-489C-EB652DA4AB7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52" creationId="{262ECAC9-E0ED-9AD7-F12F-FE4A11B4D0F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7" creationId="{C2E0D0E1-C8C2-6DF6-4DF9-8BD93E62F452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68" creationId="{1F59F451-A497-CBF7-7427-3035718967C6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1" creationId="{0615800F-016C-5D60-2F9B-D7A9527112ED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2" creationId="{581BA7CC-30A7-EAE8-4C7B-375A931CF211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3" creationId="{614B39F9-DD43-69AB-E8E9-35CD91842AA5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4" creationId="{52277B7D-A817-10A6-E987-EF64A59B19C7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795" creationId="{704884CA-1F42-F377-458A-66CCE6A66E8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5" creationId="{94FAF7DC-6DBF-A50F-AD90-AC539AE2765C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06" creationId="{43AF6889-8CDF-F53D-9BA8-485DD7390C7A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6" creationId="{5E3491AB-4A29-4102-91CE-7FB1B15F30C0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7" creationId="{C4334CA1-D305-34F9-8C68-E0ADB7E79774}"/>
          </ac:grpSpMkLst>
        </pc:grpChg>
        <pc:grpChg chg="del">
          <ac:chgData name="Tim Cook" userId="d1c7cfb340f2c7ab" providerId="LiveId" clId="{7E9E6152-4549-4C1E-97F4-14C43A4FE4B6}" dt="2023-03-13T01:24:37.730" v="177" actId="478"/>
          <ac:grpSpMkLst>
            <pc:docMk/>
            <pc:sldMk cId="1337854187" sldId="432"/>
            <ac:grpSpMk id="818" creationId="{8DD13AE8-A69E-5A59-DD6A-CA78463E0792}"/>
          </ac:grpSpMkLst>
        </pc:grp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1" creationId="{0E63EDF5-FF0E-85C6-BEC7-2313AE124043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492" creationId="{96EE1935-6B3B-63EF-35D0-7FA0148FF8DA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36" creationId="{31AD3E8A-534D-A21C-E14C-89CF4ECBBDBB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53" creationId="{1110B56E-62EA-6182-4AF4-FDBBCCBFFA6C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85" creationId="{F75BE2A8-9672-FE6A-3756-A6D09009C996}"/>
          </ac:inkMkLst>
        </pc:inkChg>
        <pc:inkChg chg="del">
          <ac:chgData name="Tim Cook" userId="d1c7cfb340f2c7ab" providerId="LiveId" clId="{7E9E6152-4549-4C1E-97F4-14C43A4FE4B6}" dt="2023-03-13T01:24:37.730" v="177" actId="478"/>
          <ac:inkMkLst>
            <pc:docMk/>
            <pc:sldMk cId="1337854187" sldId="432"/>
            <ac:inkMk id="796" creationId="{5A2766C6-9109-7ECF-0E88-35D0E9BCE1D6}"/>
          </ac:inkMkLst>
        </pc:inkChg>
      </pc:sldChg>
      <pc:sldChg chg="delSp mod">
        <pc:chgData name="Tim Cook" userId="d1c7cfb340f2c7ab" providerId="LiveId" clId="{7E9E6152-4549-4C1E-97F4-14C43A4FE4B6}" dt="2023-03-13T01:28:47.183" v="401" actId="478"/>
        <pc:sldMkLst>
          <pc:docMk/>
          <pc:sldMk cId="2996622978" sldId="433"/>
        </pc:sldMkLst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4" creationId="{0A2959D9-240F-7BBE-694D-D13EBFE5013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" creationId="{EB250287-38F5-C214-4EF8-D733E73C83D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4" creationId="{33FF985B-C759-B0EC-A9AD-32420185C1A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" creationId="{E640B269-A2A3-866B-C7E7-246D091F0CD4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69" creationId="{C42A76A9-EA78-F898-76A0-AAEB07377CD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0" creationId="{0ECD3F63-DBF7-4B42-EBD2-EC8EDABABC94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1" creationId="{67FCD902-EE9D-2845-31ED-0784CF02DDA2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2" creationId="{EFB7A6CE-6469-0BB7-1F6E-E35A2BFA64B8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4" creationId="{92717F2A-B370-2F35-F11F-E76C20914316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75" creationId="{9C704608-9846-8C47-2407-FE4C5737D85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09" creationId="{9EA98A36-8C65-A62E-6442-1470C8C1289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0" creationId="{0F004CCC-F0DD-DB33-A967-264656A0EDA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1" creationId="{5C6499D2-15EE-A9DB-6764-B10D02E8C03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2" creationId="{18CDCEDA-264C-86D6-CBA7-FF79CE9CE88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3" creationId="{B8C63003-0607-9804-5DC0-0E67DA166A58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14" creationId="{47788B69-B9D5-107D-107D-82138F7447B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6" creationId="{D98DAA27-3BCF-102B-7DA3-3A2278281FD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7" creationId="{329BD1C7-DB07-0FBB-5D0C-F9598D8E5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38" creationId="{E355DAC8-A742-1A2A-A0CB-C6AF816EAE15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50" creationId="{8CC96398-CA5B-7121-921C-A5A681BB62E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1" creationId="{8041FC29-258D-A9C8-BA42-73581B1F719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52" creationId="{CF76CDCA-6C1A-225B-2DE4-37B09435CBFB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60" creationId="{1345C5C3-E549-7A60-39A3-D6B68B646969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178" creationId="{30C93459-3AB6-0A7B-EFA6-B22618EDD84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79" creationId="{9CEFAA3E-36B7-7687-C306-67864C5AB7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180" creationId="{523AC49A-F87B-C1EA-5371-72B5E22BBA9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1" creationId="{E3965184-19E5-94A9-FF93-E4E0FF4D74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2" creationId="{7E37D4BD-655E-E7E5-5E0F-B9DB4ECC8BA5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03" creationId="{FAB4E7A7-A377-525D-1FF2-72CF0A33E18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09" creationId="{34BC88C4-44B6-C4A2-090A-F497EF7F210E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29" creationId="{4ED33448-C01C-B872-E54A-E8E31C62CDA3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34" creationId="{29C0B985-2427-6914-C62F-07AC68AF48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8" creationId="{85F7B0D1-3947-674E-F93C-6DFB1D7004DB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49" creationId="{7EDEFDA1-7919-8FC0-7C6F-3033599EF97D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53" creationId="{104BF298-4795-5FD6-DEC2-A545752A26C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2" creationId="{F1FFF5A0-AF3C-10B5-6FD9-C42A422C860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3" creationId="{2656F204-B563-6DAC-335A-EF640C445B06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67" creationId="{0432149D-F651-F22A-923C-12CD56E43C09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275" creationId="{3B3EBFEB-EBCD-B245-063B-A03C8A677C97}"/>
          </ac:grpSpMkLst>
        </pc:grpChg>
        <pc:grpChg chg="del">
          <ac:chgData name="Tim Cook" userId="d1c7cfb340f2c7ab" providerId="LiveId" clId="{7E9E6152-4549-4C1E-97F4-14C43A4FE4B6}" dt="2023-03-13T01:28:43.894" v="400" actId="478"/>
          <ac:grpSpMkLst>
            <pc:docMk/>
            <pc:sldMk cId="2996622978" sldId="433"/>
            <ac:grpSpMk id="290" creationId="{4CEEC88E-9737-0617-14D8-CAF4FBE2097B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8" creationId="{2B59C09A-FD22-862D-E2C9-8D3BEE0DB550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19" creationId="{45D1DE9C-32F6-71D6-BD89-09FEA0E2F11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0" creationId="{BC66FC14-A6D1-1372-2B03-487A03967CD7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1" creationId="{C8DCC7C7-B91A-8425-EA83-8903FD4B4F81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2" creationId="{76B1D55B-EB56-905D-E750-A3B19517CC4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3" creationId="{DF635A38-83FE-BF3A-4924-55AD7FE630B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24" creationId="{54699F6A-B336-8ED4-8931-501DBAD6185F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1" creationId="{97224334-6A8A-AF9A-3148-49D053D49CE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2" creationId="{C8FDA22A-C7DB-C52D-CC6E-171B9F41A45E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353" creationId="{BA841399-85FA-0189-1D21-8E172B1B546A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0" creationId="{3524A9A4-9422-E68D-277D-F5D042843A25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1" creationId="{6399F042-BE61-45B9-7182-477460DF886C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2" creationId="{86879EF2-14DC-9D0B-7453-CD0123F5FCD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33" creationId="{86FE63E1-F411-0FA5-1EB1-CA22FF1FB59A}"/>
          </ac:grpSpMkLst>
        </pc:grpChg>
        <pc:grpChg chg="del">
          <ac:chgData name="Tim Cook" userId="d1c7cfb340f2c7ab" providerId="LiveId" clId="{7E9E6152-4549-4C1E-97F4-14C43A4FE4B6}" dt="2023-03-13T01:28:47.183" v="401" actId="478"/>
          <ac:grpSpMkLst>
            <pc:docMk/>
            <pc:sldMk cId="2996622978" sldId="433"/>
            <ac:grpSpMk id="440" creationId="{9E76DBE9-C74B-8B6E-399E-066CD2AC8902}"/>
          </ac:grpSpMkLst>
        </pc:grpChg>
        <pc:grpChg chg="del">
          <ac:chgData name="Tim Cook" userId="d1c7cfb340f2c7ab" providerId="LiveId" clId="{7E9E6152-4549-4C1E-97F4-14C43A4FE4B6}" dt="2023-03-13T01:28:41.045" v="399" actId="478"/>
          <ac:grpSpMkLst>
            <pc:docMk/>
            <pc:sldMk cId="2996622978" sldId="433"/>
            <ac:grpSpMk id="444" creationId="{94ADFCB5-93EE-8C76-9B5E-02C65C526CFB}"/>
          </ac:grpSpMkLst>
        </pc:grp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9" creationId="{B01D932B-E54D-12D7-E73B-CB3ED5AD8D9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0" creationId="{CD56FF57-DF21-B8DA-9A04-043FEF6F7CE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0" creationId="{D16DAB36-4E13-AE2F-201B-FE73F4526B5F}"/>
          </ac:inkMkLst>
        </pc:inkChg>
        <pc:inkChg chg="del">
          <ac:chgData name="Tim Cook" userId="d1c7cfb340f2c7ab" providerId="LiveId" clId="{7E9E6152-4549-4C1E-97F4-14C43A4FE4B6}" dt="2023-03-13T01:28:47.183" v="401" actId="478"/>
          <ac:inkMkLst>
            <pc:docMk/>
            <pc:sldMk cId="2996622978" sldId="433"/>
            <ac:inkMk id="51" creationId="{AE8B0D65-793A-3BA9-E445-6E1F4725F919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188" creationId="{3A99A050-D954-6D1C-32DB-717F1EC7FADD}"/>
          </ac:inkMkLst>
        </pc:inkChg>
        <pc:inkChg chg="del">
          <ac:chgData name="Tim Cook" userId="d1c7cfb340f2c7ab" providerId="LiveId" clId="{7E9E6152-4549-4C1E-97F4-14C43A4FE4B6}" dt="2023-03-13T01:28:43.894" v="400" actId="478"/>
          <ac:inkMkLst>
            <pc:docMk/>
            <pc:sldMk cId="2996622978" sldId="433"/>
            <ac:inkMk id="243" creationId="{E2D04321-DF71-7A81-11D4-2781F0EA647B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264" creationId="{1864C750-CCF1-EA95-EF91-09494BB7AE9E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06" creationId="{F6686269-AEAA-4DA7-8334-B6407EE0326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13" creationId="{2D51C537-41A8-937B-46DE-EE311AB6AE4A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8" creationId="{B145C62A-ABE0-935B-6DE4-0F702B605377}"/>
          </ac:inkMkLst>
        </pc:inkChg>
        <pc:inkChg chg="del">
          <ac:chgData name="Tim Cook" userId="d1c7cfb340f2c7ab" providerId="LiveId" clId="{7E9E6152-4549-4C1E-97F4-14C43A4FE4B6}" dt="2023-03-13T01:28:41.045" v="399" actId="478"/>
          <ac:inkMkLst>
            <pc:docMk/>
            <pc:sldMk cId="2996622978" sldId="433"/>
            <ac:inkMk id="369" creationId="{9B2EF3E4-036B-8ADE-B92E-CC6C8E86BDD6}"/>
          </ac:inkMkLst>
        </pc:inkChg>
      </pc:sldChg>
      <pc:sldChg chg="delSp modSp mod">
        <pc:chgData name="Tim Cook" userId="d1c7cfb340f2c7ab" providerId="LiveId" clId="{7E9E6152-4549-4C1E-97F4-14C43A4FE4B6}" dt="2023-03-13T01:25:23.287" v="215" actId="478"/>
        <pc:sldMkLst>
          <pc:docMk/>
          <pc:sldMk cId="1455326672" sldId="434"/>
        </pc:sldMkLst>
        <pc:grpChg chg="del mod">
          <ac:chgData name="Tim Cook" userId="d1c7cfb340f2c7ab" providerId="LiveId" clId="{7E9E6152-4549-4C1E-97F4-14C43A4FE4B6}" dt="2023-03-13T01:25:07.099" v="211"/>
          <ac:grpSpMkLst>
            <pc:docMk/>
            <pc:sldMk cId="1455326672" sldId="434"/>
            <ac:grpSpMk id="77" creationId="{5FD0BFBC-62A9-4995-9D7E-7E476D077C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3" creationId="{5DACB6A4-6E71-B8FF-6B5A-D745C3851C0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87" creationId="{32703DD9-C231-1699-A779-D7D6FE188FD2}"/>
          </ac:grpSpMkLst>
        </pc:grpChg>
        <pc:grpChg chg="del">
          <ac:chgData name="Tim Cook" userId="d1c7cfb340f2c7ab" providerId="LiveId" clId="{7E9E6152-4549-4C1E-97F4-14C43A4FE4B6}" dt="2023-03-13T01:25:15.271" v="214" actId="478"/>
          <ac:grpSpMkLst>
            <pc:docMk/>
            <pc:sldMk cId="1455326672" sldId="434"/>
            <ac:grpSpMk id="94" creationId="{84542242-8DA8-A1C5-CDDC-2B0371D4B963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97" creationId="{A1AE844C-8087-09E7-4F00-A98C99921418}"/>
          </ac:grpSpMkLst>
        </pc:grpChg>
        <pc:grpChg chg="del">
          <ac:chgData name="Tim Cook" userId="d1c7cfb340f2c7ab" providerId="LiveId" clId="{7E9E6152-4549-4C1E-97F4-14C43A4FE4B6}" dt="2023-03-13T01:25:23.287" v="215" actId="478"/>
          <ac:grpSpMkLst>
            <pc:docMk/>
            <pc:sldMk cId="1455326672" sldId="434"/>
            <ac:grpSpMk id="100" creationId="{C5650429-A3F9-0347-0640-A09F159C783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1" creationId="{0487BE16-86DE-FBFF-AFAE-A3D65A9FC0B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66" creationId="{8681DEB8-4D91-A60F-599F-C4165B04011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1" creationId="{CF95DD77-12E5-7869-3996-96715AF7E29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2" creationId="{136FB3F5-F2E6-2599-D0E8-C8E48D0B790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3" creationId="{5F030842-4275-646C-ECB8-961E0F9CA52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184" creationId="{EFFF8BDB-4D92-AAA0-462B-19C6C5F0492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7" creationId="{8C9BDFBA-19C1-8DC3-7FD1-C881DE9AC35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08" creationId="{C06D6E48-50AA-73F1-1B00-478F3B838E3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0" creationId="{E2319F62-A3F0-AFE8-DF9E-8CE70E1EEEB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15" creationId="{9407EDDA-8BEF-F258-9B0A-115D17956F98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8" creationId="{6E811A89-0E48-FCF6-100D-46E20F3080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29" creationId="{4937A7C2-FDDA-7524-F7D9-CF9E95E621A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49" creationId="{0F5200F3-AC1A-3CC1-1E45-6498841EE805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0" creationId="{BB4331C6-EB84-BF08-1003-F3A60E0BAFEF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1" creationId="{683D21A7-3D6F-DECD-4EF6-05A316B8C92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2" creationId="{72CD40C6-F461-69AE-1BD4-3FA63C2128F1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53" creationId="{6DCBF362-8489-03B2-521F-0592994BE1DD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1" creationId="{82FA5DE7-A393-A640-DC98-C3996FE3DF69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62" creationId="{36BDE7A3-2D2C-7311-F72A-4626989A5048}"/>
          </ac:grpSpMkLst>
        </pc:grpChg>
        <pc:grpChg chg="del mod">
          <ac:chgData name="Tim Cook" userId="d1c7cfb340f2c7ab" providerId="LiveId" clId="{7E9E6152-4549-4C1E-97F4-14C43A4FE4B6}" dt="2023-03-13T01:24:58.283" v="182"/>
          <ac:grpSpMkLst>
            <pc:docMk/>
            <pc:sldMk cId="1455326672" sldId="434"/>
            <ac:grpSpMk id="274" creationId="{E22B4EB4-16A2-417A-BD62-2C2CFB46ACB5}"/>
          </ac:grpSpMkLst>
        </pc:grpChg>
        <pc:grpChg chg="del mod">
          <ac:chgData name="Tim Cook" userId="d1c7cfb340f2c7ab" providerId="LiveId" clId="{7E9E6152-4549-4C1E-97F4-14C43A4FE4B6}" dt="2023-03-13T01:24:58.283" v="196"/>
          <ac:grpSpMkLst>
            <pc:docMk/>
            <pc:sldMk cId="1455326672" sldId="434"/>
            <ac:grpSpMk id="275" creationId="{6EA4FE7E-4EAD-D3B3-4AB3-72127AB9B8C9}"/>
          </ac:grpSpMkLst>
        </pc:grpChg>
        <pc:grpChg chg="del mod">
          <ac:chgData name="Tim Cook" userId="d1c7cfb340f2c7ab" providerId="LiveId" clId="{7E9E6152-4549-4C1E-97F4-14C43A4FE4B6}" dt="2023-03-13T01:24:58.283" v="185"/>
          <ac:grpSpMkLst>
            <pc:docMk/>
            <pc:sldMk cId="1455326672" sldId="434"/>
            <ac:grpSpMk id="276" creationId="{CCFD1A6E-8C6B-F83B-F6A5-21CA672DF22F}"/>
          </ac:grpSpMkLst>
        </pc:grpChg>
        <pc:grpChg chg="del mod">
          <ac:chgData name="Tim Cook" userId="d1c7cfb340f2c7ab" providerId="LiveId" clId="{7E9E6152-4549-4C1E-97F4-14C43A4FE4B6}" dt="2023-03-13T01:24:58.283" v="194"/>
          <ac:grpSpMkLst>
            <pc:docMk/>
            <pc:sldMk cId="1455326672" sldId="434"/>
            <ac:grpSpMk id="287" creationId="{6D442793-4BAF-2389-9096-F0F476E289EA}"/>
          </ac:grpSpMkLst>
        </pc:grpChg>
        <pc:grpChg chg="del mod">
          <ac:chgData name="Tim Cook" userId="d1c7cfb340f2c7ab" providerId="LiveId" clId="{7E9E6152-4549-4C1E-97F4-14C43A4FE4B6}" dt="2023-03-13T01:24:58.283" v="192"/>
          <ac:grpSpMkLst>
            <pc:docMk/>
            <pc:sldMk cId="1455326672" sldId="434"/>
            <ac:grpSpMk id="288" creationId="{22E88479-697B-312E-C9FB-01C06FD8951B}"/>
          </ac:grpSpMkLst>
        </pc:grpChg>
        <pc:grpChg chg="del mod">
          <ac:chgData name="Tim Cook" userId="d1c7cfb340f2c7ab" providerId="LiveId" clId="{7E9E6152-4549-4C1E-97F4-14C43A4FE4B6}" dt="2023-03-13T01:24:58.283" v="191"/>
          <ac:grpSpMkLst>
            <pc:docMk/>
            <pc:sldMk cId="1455326672" sldId="434"/>
            <ac:grpSpMk id="289" creationId="{89D67966-36E4-870A-CBE8-F3B28594E33B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299" creationId="{E42F4C34-6DA5-2BDC-A522-7E2CE25340E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0" creationId="{4301C8F4-D14A-EC0E-891A-A18805135A0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01" creationId="{A3E4EBDB-4C7A-77BB-F069-1DF699197BF4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6" creationId="{B4D32CF3-DA0C-7D47-F0C8-DB2F9EBCE1CA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17" creationId="{B32529C1-43F3-E19F-A5A3-7F9B1CC66D9C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31" creationId="{30BDA820-9058-82C9-B4F3-AF3D142C19B8}"/>
          </ac:grpSpMkLst>
        </pc:grpChg>
        <pc:grpChg chg="del mod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48" creationId="{6376D651-93ED-EE14-D2EC-581DB215CDB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8" creationId="{B7B562E2-6B4C-60E8-9B43-9B0C6CC8D563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59" creationId="{1F318344-258F-0119-29EF-74FF3C150B46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77" creationId="{6C38A4BD-BA8C-E69B-63A2-DF044E7F5D00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2" creationId="{2E1BE665-A5EF-A6A1-C393-F922A02FFB57}"/>
          </ac:grpSpMkLst>
        </pc:grpChg>
        <pc:grpChg chg="del">
          <ac:chgData name="Tim Cook" userId="d1c7cfb340f2c7ab" providerId="LiveId" clId="{7E9E6152-4549-4C1E-97F4-14C43A4FE4B6}" dt="2023-03-13T01:25:12.414" v="213" actId="478"/>
          <ac:grpSpMkLst>
            <pc:docMk/>
            <pc:sldMk cId="1455326672" sldId="434"/>
            <ac:grpSpMk id="387" creationId="{CD71D016-229A-9EA2-908A-F7F9EE21D290}"/>
          </ac:grpSpMkLst>
        </pc:grpChg>
        <pc:inkChg chg="del mod">
          <ac:chgData name="Tim Cook" userId="d1c7cfb340f2c7ab" providerId="LiveId" clId="{7E9E6152-4549-4C1E-97F4-14C43A4FE4B6}" dt="2023-03-13T01:25:07.099" v="209"/>
          <ac:inkMkLst>
            <pc:docMk/>
            <pc:sldMk cId="1455326672" sldId="434"/>
            <ac:inkMk id="78" creationId="{E84F3423-F819-7E13-A246-64E0C7565AFE}"/>
          </ac:inkMkLst>
        </pc:inkChg>
        <pc:inkChg chg="del">
          <ac:chgData name="Tim Cook" userId="d1c7cfb340f2c7ab" providerId="LiveId" clId="{7E9E6152-4549-4C1E-97F4-14C43A4FE4B6}" dt="2023-03-13T01:25:07.099" v="208"/>
          <ac:inkMkLst>
            <pc:docMk/>
            <pc:sldMk cId="1455326672" sldId="434"/>
            <ac:inkMk id="79" creationId="{396B08A2-869C-0964-CA58-AC7E6C4202B9}"/>
          </ac:inkMkLst>
        </pc:inkChg>
        <pc:inkChg chg="del mod">
          <ac:chgData name="Tim Cook" userId="d1c7cfb340f2c7ab" providerId="LiveId" clId="{7E9E6152-4549-4C1E-97F4-14C43A4FE4B6}" dt="2023-03-13T01:25:07.099" v="210"/>
          <ac:inkMkLst>
            <pc:docMk/>
            <pc:sldMk cId="1455326672" sldId="434"/>
            <ac:inkMk id="80" creationId="{BBF076C9-7A0E-C428-2981-6BB0E6A500B6}"/>
          </ac:inkMkLst>
        </pc:inkChg>
        <pc:inkChg chg="del mod">
          <ac:chgData name="Tim Cook" userId="d1c7cfb340f2c7ab" providerId="LiveId" clId="{7E9E6152-4549-4C1E-97F4-14C43A4FE4B6}" dt="2023-03-13T01:25:07.099" v="211"/>
          <ac:inkMkLst>
            <pc:docMk/>
            <pc:sldMk cId="1455326672" sldId="434"/>
            <ac:inkMk id="81" creationId="{839EBB50-25F2-178B-8C96-6E6B64D0F682}"/>
          </ac:inkMkLst>
        </pc:inkChg>
        <pc:inkChg chg="del mod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82" creationId="{2887A9C2-25D0-2B3A-0C7D-544D91170E0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91" creationId="{913380BA-E64F-145A-31D3-32C7B31611B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2" creationId="{8219777D-A097-1ABB-8C41-FC10944495DA}"/>
          </ac:inkMkLst>
        </pc:inkChg>
        <pc:inkChg chg="del">
          <ac:chgData name="Tim Cook" userId="d1c7cfb340f2c7ab" providerId="LiveId" clId="{7E9E6152-4549-4C1E-97F4-14C43A4FE4B6}" dt="2023-03-13T01:25:23.287" v="215" actId="478"/>
          <ac:inkMkLst>
            <pc:docMk/>
            <pc:sldMk cId="1455326672" sldId="434"/>
            <ac:inkMk id="93" creationId="{FE689E1A-A2BE-5343-6A3B-386974F8BB1F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185" creationId="{385FA424-EAB7-BBC7-5D07-5C9B8D4FB259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243" creationId="{30591DBB-F93B-8E98-C9EB-AE663EA455F6}"/>
          </ac:inkMkLst>
        </pc:inkChg>
        <pc:inkChg chg="del">
          <ac:chgData name="Tim Cook" userId="d1c7cfb340f2c7ab" providerId="LiveId" clId="{7E9E6152-4549-4C1E-97F4-14C43A4FE4B6}" dt="2023-03-13T01:24:58.283" v="180"/>
          <ac:inkMkLst>
            <pc:docMk/>
            <pc:sldMk cId="1455326672" sldId="434"/>
            <ac:inkMk id="263" creationId="{873C2A5B-C0CB-4883-3859-F19FF8746629}"/>
          </ac:inkMkLst>
        </pc:inkChg>
        <pc:inkChg chg="del mod">
          <ac:chgData name="Tim Cook" userId="d1c7cfb340f2c7ab" providerId="LiveId" clId="{7E9E6152-4549-4C1E-97F4-14C43A4FE4B6}" dt="2023-03-13T01:24:58.283" v="186"/>
          <ac:inkMkLst>
            <pc:docMk/>
            <pc:sldMk cId="1455326672" sldId="434"/>
            <ac:inkMk id="264" creationId="{7D1DF72B-5DB0-4CE4-D294-401E755E30C5}"/>
          </ac:inkMkLst>
        </pc:inkChg>
        <pc:inkChg chg="del mod">
          <ac:chgData name="Tim Cook" userId="d1c7cfb340f2c7ab" providerId="LiveId" clId="{7E9E6152-4549-4C1E-97F4-14C43A4FE4B6}" dt="2023-03-13T01:24:58.283" v="183"/>
          <ac:inkMkLst>
            <pc:docMk/>
            <pc:sldMk cId="1455326672" sldId="434"/>
            <ac:inkMk id="265" creationId="{1108F241-F49D-981F-BAC6-886EAF659B9A}"/>
          </ac:inkMkLst>
        </pc:inkChg>
        <pc:inkChg chg="del mod">
          <ac:chgData name="Tim Cook" userId="d1c7cfb340f2c7ab" providerId="LiveId" clId="{7E9E6152-4549-4C1E-97F4-14C43A4FE4B6}" dt="2023-03-13T01:24:58.283" v="185"/>
          <ac:inkMkLst>
            <pc:docMk/>
            <pc:sldMk cId="1455326672" sldId="434"/>
            <ac:inkMk id="266" creationId="{A1953E5A-A9FB-A092-B950-7E09603AFD73}"/>
          </ac:inkMkLst>
        </pc:inkChg>
        <pc:inkChg chg="del mod">
          <ac:chgData name="Tim Cook" userId="d1c7cfb340f2c7ab" providerId="LiveId" clId="{7E9E6152-4549-4C1E-97F4-14C43A4FE4B6}" dt="2023-03-13T01:24:58.283" v="197"/>
          <ac:inkMkLst>
            <pc:docMk/>
            <pc:sldMk cId="1455326672" sldId="434"/>
            <ac:inkMk id="267" creationId="{27E6C493-72BB-0195-50CD-7643120E36D3}"/>
          </ac:inkMkLst>
        </pc:inkChg>
        <pc:inkChg chg="del mod">
          <ac:chgData name="Tim Cook" userId="d1c7cfb340f2c7ab" providerId="LiveId" clId="{7E9E6152-4549-4C1E-97F4-14C43A4FE4B6}" dt="2023-03-13T01:24:58.283" v="196"/>
          <ac:inkMkLst>
            <pc:docMk/>
            <pc:sldMk cId="1455326672" sldId="434"/>
            <ac:inkMk id="268" creationId="{BA101363-EEAE-3244-2266-940295AADF2F}"/>
          </ac:inkMkLst>
        </pc:inkChg>
        <pc:inkChg chg="del mod">
          <ac:chgData name="Tim Cook" userId="d1c7cfb340f2c7ab" providerId="LiveId" clId="{7E9E6152-4549-4C1E-97F4-14C43A4FE4B6}" dt="2023-03-13T01:24:58.283" v="189"/>
          <ac:inkMkLst>
            <pc:docMk/>
            <pc:sldMk cId="1455326672" sldId="434"/>
            <ac:inkMk id="269" creationId="{721ACE4B-7C02-E4F0-1F0D-617BD1A1AC70}"/>
          </ac:inkMkLst>
        </pc:inkChg>
        <pc:inkChg chg="del">
          <ac:chgData name="Tim Cook" userId="d1c7cfb340f2c7ab" providerId="LiveId" clId="{7E9E6152-4549-4C1E-97F4-14C43A4FE4B6}" dt="2023-03-13T01:24:58.283" v="181"/>
          <ac:inkMkLst>
            <pc:docMk/>
            <pc:sldMk cId="1455326672" sldId="434"/>
            <ac:inkMk id="270" creationId="{D95EB0EB-EF7A-07D8-D402-E5070AB64F2D}"/>
          </ac:inkMkLst>
        </pc:inkChg>
        <pc:inkChg chg="del">
          <ac:chgData name="Tim Cook" userId="d1c7cfb340f2c7ab" providerId="LiveId" clId="{7E9E6152-4549-4C1E-97F4-14C43A4FE4B6}" dt="2023-03-13T01:24:58.283" v="178"/>
          <ac:inkMkLst>
            <pc:docMk/>
            <pc:sldMk cId="1455326672" sldId="434"/>
            <ac:inkMk id="271" creationId="{C2BBA8B4-1C36-34BD-9807-3CB45430E4C6}"/>
          </ac:inkMkLst>
        </pc:inkChg>
        <pc:inkChg chg="del mod">
          <ac:chgData name="Tim Cook" userId="d1c7cfb340f2c7ab" providerId="LiveId" clId="{7E9E6152-4549-4C1E-97F4-14C43A4FE4B6}" dt="2023-03-13T01:24:58.283" v="182"/>
          <ac:inkMkLst>
            <pc:docMk/>
            <pc:sldMk cId="1455326672" sldId="434"/>
            <ac:inkMk id="272" creationId="{81667104-D41E-61D5-3021-88464113D9D6}"/>
          </ac:inkMkLst>
        </pc:inkChg>
        <pc:inkChg chg="del mod">
          <ac:chgData name="Tim Cook" userId="d1c7cfb340f2c7ab" providerId="LiveId" clId="{7E9E6152-4549-4C1E-97F4-14C43A4FE4B6}" dt="2023-03-13T01:24:58.283" v="188"/>
          <ac:inkMkLst>
            <pc:docMk/>
            <pc:sldMk cId="1455326672" sldId="434"/>
            <ac:inkMk id="273" creationId="{CFB29EDF-7B34-CD67-818C-08831344ED8F}"/>
          </ac:inkMkLst>
        </pc:inkChg>
        <pc:inkChg chg="del mod">
          <ac:chgData name="Tim Cook" userId="d1c7cfb340f2c7ab" providerId="LiveId" clId="{7E9E6152-4549-4C1E-97F4-14C43A4FE4B6}" dt="2023-03-13T01:24:58.283" v="195"/>
          <ac:inkMkLst>
            <pc:docMk/>
            <pc:sldMk cId="1455326672" sldId="434"/>
            <ac:inkMk id="277" creationId="{72388815-6ECA-34A8-4CD7-CAFD547F744D}"/>
          </ac:inkMkLst>
        </pc:inkChg>
        <pc:inkChg chg="del">
          <ac:chgData name="Tim Cook" userId="d1c7cfb340f2c7ab" providerId="LiveId" clId="{7E9E6152-4549-4C1E-97F4-14C43A4FE4B6}" dt="2023-03-13T01:24:58.283" v="191"/>
          <ac:inkMkLst>
            <pc:docMk/>
            <pc:sldMk cId="1455326672" sldId="434"/>
            <ac:inkMk id="278" creationId="{D81B0F62-CEE7-0D69-CCA5-F3558665EA91}"/>
          </ac:inkMkLst>
        </pc:inkChg>
        <pc:inkChg chg="del mod">
          <ac:chgData name="Tim Cook" userId="d1c7cfb340f2c7ab" providerId="LiveId" clId="{7E9E6152-4549-4C1E-97F4-14C43A4FE4B6}" dt="2023-03-13T01:24:58.283" v="192"/>
          <ac:inkMkLst>
            <pc:docMk/>
            <pc:sldMk cId="1455326672" sldId="434"/>
            <ac:inkMk id="279" creationId="{DE85DA07-CAC0-A245-2C92-0E35C33C00C1}"/>
          </ac:inkMkLst>
        </pc:inkChg>
        <pc:inkChg chg="del mod">
          <ac:chgData name="Tim Cook" userId="d1c7cfb340f2c7ab" providerId="LiveId" clId="{7E9E6152-4549-4C1E-97F4-14C43A4FE4B6}" dt="2023-03-13T01:24:58.283" v="193"/>
          <ac:inkMkLst>
            <pc:docMk/>
            <pc:sldMk cId="1455326672" sldId="434"/>
            <ac:inkMk id="280" creationId="{4FB4CB39-6E6D-8977-1298-A126FCD2EF6D}"/>
          </ac:inkMkLst>
        </pc:inkChg>
        <pc:inkChg chg="del mod">
          <ac:chgData name="Tim Cook" userId="d1c7cfb340f2c7ab" providerId="LiveId" clId="{7E9E6152-4549-4C1E-97F4-14C43A4FE4B6}" dt="2023-03-13T01:24:58.283" v="190"/>
          <ac:inkMkLst>
            <pc:docMk/>
            <pc:sldMk cId="1455326672" sldId="434"/>
            <ac:inkMk id="281" creationId="{2556BBFA-2327-BEE4-21B2-A11A18B5AB92}"/>
          </ac:inkMkLst>
        </pc:inkChg>
        <pc:inkChg chg="del">
          <ac:chgData name="Tim Cook" userId="d1c7cfb340f2c7ab" providerId="LiveId" clId="{7E9E6152-4549-4C1E-97F4-14C43A4FE4B6}" dt="2023-03-13T01:24:58.283" v="187"/>
          <ac:inkMkLst>
            <pc:docMk/>
            <pc:sldMk cId="1455326672" sldId="434"/>
            <ac:inkMk id="282" creationId="{EA6426F5-0902-A36D-AB7E-2DBA4BDFB997}"/>
          </ac:inkMkLst>
        </pc:inkChg>
        <pc:inkChg chg="del">
          <ac:chgData name="Tim Cook" userId="d1c7cfb340f2c7ab" providerId="LiveId" clId="{7E9E6152-4549-4C1E-97F4-14C43A4FE4B6}" dt="2023-03-13T01:24:58.283" v="179"/>
          <ac:inkMkLst>
            <pc:docMk/>
            <pc:sldMk cId="1455326672" sldId="434"/>
            <ac:inkMk id="283" creationId="{24EEF5A4-E9B8-5CBC-F343-06A8E5F202FD}"/>
          </ac:inkMkLst>
        </pc:inkChg>
        <pc:inkChg chg="del mod">
          <ac:chgData name="Tim Cook" userId="d1c7cfb340f2c7ab" providerId="LiveId" clId="{7E9E6152-4549-4C1E-97F4-14C43A4FE4B6}" dt="2023-03-13T01:24:58.283" v="184"/>
          <ac:inkMkLst>
            <pc:docMk/>
            <pc:sldMk cId="1455326672" sldId="434"/>
            <ac:inkMk id="284" creationId="{33560FD8-9218-FE56-B2F2-85E72D00BCC3}"/>
          </ac:inkMkLst>
        </pc:inkChg>
        <pc:inkChg chg="del mod">
          <ac:chgData name="Tim Cook" userId="d1c7cfb340f2c7ab" providerId="LiveId" clId="{7E9E6152-4549-4C1E-97F4-14C43A4FE4B6}" dt="2023-03-13T01:24:58.283" v="198"/>
          <ac:inkMkLst>
            <pc:docMk/>
            <pc:sldMk cId="1455326672" sldId="434"/>
            <ac:inkMk id="285" creationId="{71A635E6-3F56-43E8-0576-D6F515014DD0}"/>
          </ac:inkMkLst>
        </pc:inkChg>
        <pc:inkChg chg="del mod">
          <ac:chgData name="Tim Cook" userId="d1c7cfb340f2c7ab" providerId="LiveId" clId="{7E9E6152-4549-4C1E-97F4-14C43A4FE4B6}" dt="2023-03-13T01:24:58.283" v="194"/>
          <ac:inkMkLst>
            <pc:docMk/>
            <pc:sldMk cId="1455326672" sldId="434"/>
            <ac:inkMk id="286" creationId="{4F9EC948-FAE8-826C-6781-71A0AFAF0D31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4" creationId="{DE020C53-D8AA-8C0C-7650-76E61C610BC0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15" creationId="{F784F8EC-D961-9D48-199F-790233EFBEB2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32" creationId="{A7A11E0E-09B1-E7B7-B740-C4F5BED5F167}"/>
          </ac:inkMkLst>
        </pc:inkChg>
        <pc:inkChg chg="del mod">
          <ac:chgData name="Tim Cook" userId="d1c7cfb340f2c7ab" providerId="LiveId" clId="{7E9E6152-4549-4C1E-97F4-14C43A4FE4B6}" dt="2023-03-13T01:25:04.786" v="200"/>
          <ac:inkMkLst>
            <pc:docMk/>
            <pc:sldMk cId="1455326672" sldId="434"/>
            <ac:inkMk id="333" creationId="{D923F6DF-8DD7-5469-CFC7-F5E7018D7018}"/>
          </ac:inkMkLst>
        </pc:inkChg>
        <pc:inkChg chg="del mod">
          <ac:chgData name="Tim Cook" userId="d1c7cfb340f2c7ab" providerId="LiveId" clId="{7E9E6152-4549-4C1E-97F4-14C43A4FE4B6}" dt="2023-03-13T01:25:04.786" v="201"/>
          <ac:inkMkLst>
            <pc:docMk/>
            <pc:sldMk cId="1455326672" sldId="434"/>
            <ac:inkMk id="334" creationId="{240A69A8-5870-4B26-1B7B-C145449A6C2C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5" creationId="{F413D919-343A-28B0-054A-5BF758D000DA}"/>
          </ac:inkMkLst>
        </pc:inkChg>
        <pc:inkChg chg="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6" creationId="{47BCF23C-BD36-67BA-8711-FEE82D18A57A}"/>
          </ac:inkMkLst>
        </pc:inkChg>
        <pc:inkChg chg="del mod">
          <ac:chgData name="Tim Cook" userId="d1c7cfb340f2c7ab" providerId="LiveId" clId="{7E9E6152-4549-4C1E-97F4-14C43A4FE4B6}" dt="2023-03-13T01:25:04.786" v="206"/>
          <ac:inkMkLst>
            <pc:docMk/>
            <pc:sldMk cId="1455326672" sldId="434"/>
            <ac:inkMk id="338" creationId="{88C73C8A-5B86-D121-BFDD-D0EE9655A4B4}"/>
          </ac:inkMkLst>
        </pc:inkChg>
        <pc:inkChg chg="del mod">
          <ac:chgData name="Tim Cook" userId="d1c7cfb340f2c7ab" providerId="LiveId" clId="{7E9E6152-4549-4C1E-97F4-14C43A4FE4B6}" dt="2023-03-13T01:25:04.786" v="207"/>
          <ac:inkMkLst>
            <pc:docMk/>
            <pc:sldMk cId="1455326672" sldId="434"/>
            <ac:inkMk id="339" creationId="{83E5CD37-76B9-5E9B-DA61-0554FB7573C1}"/>
          </ac:inkMkLst>
        </pc:inkChg>
        <pc:inkChg chg="del mod">
          <ac:chgData name="Tim Cook" userId="d1c7cfb340f2c7ab" providerId="LiveId" clId="{7E9E6152-4549-4C1E-97F4-14C43A4FE4B6}" dt="2023-03-13T01:25:04.786" v="205"/>
          <ac:inkMkLst>
            <pc:docMk/>
            <pc:sldMk cId="1455326672" sldId="434"/>
            <ac:inkMk id="340" creationId="{BCAFA47A-5705-1C24-0627-D8DBA4116F05}"/>
          </ac:inkMkLst>
        </pc:inkChg>
        <pc:inkChg chg="del mod">
          <ac:chgData name="Tim Cook" userId="d1c7cfb340f2c7ab" providerId="LiveId" clId="{7E9E6152-4549-4C1E-97F4-14C43A4FE4B6}" dt="2023-03-13T01:25:04.786" v="204"/>
          <ac:inkMkLst>
            <pc:docMk/>
            <pc:sldMk cId="1455326672" sldId="434"/>
            <ac:inkMk id="341" creationId="{37A78D01-31E7-1970-4DA1-93D6AD0D30CE}"/>
          </ac:inkMkLst>
        </pc:inkChg>
        <pc:inkChg chg="del">
          <ac:chgData name="Tim Cook" userId="d1c7cfb340f2c7ab" providerId="LiveId" clId="{7E9E6152-4549-4C1E-97F4-14C43A4FE4B6}" dt="2023-03-13T01:25:04.786" v="199"/>
          <ac:inkMkLst>
            <pc:docMk/>
            <pc:sldMk cId="1455326672" sldId="434"/>
            <ac:inkMk id="344" creationId="{CB4B1444-22B1-9446-048D-8E395851BBD4}"/>
          </ac:inkMkLst>
        </pc:inkChg>
        <pc:inkChg chg="del mod">
          <ac:chgData name="Tim Cook" userId="d1c7cfb340f2c7ab" providerId="LiveId" clId="{7E9E6152-4549-4C1E-97F4-14C43A4FE4B6}" dt="2023-03-13T01:25:04.786" v="203"/>
          <ac:inkMkLst>
            <pc:docMk/>
            <pc:sldMk cId="1455326672" sldId="434"/>
            <ac:inkMk id="346" creationId="{CFA96B05-C2CA-54C5-093E-D40FCB380FD0}"/>
          </ac:inkMkLst>
        </pc:inkChg>
        <pc:inkChg chg="del mod">
          <ac:chgData name="Tim Cook" userId="d1c7cfb340f2c7ab" providerId="LiveId" clId="{7E9E6152-4549-4C1E-97F4-14C43A4FE4B6}" dt="2023-03-13T01:25:04.786" v="202"/>
          <ac:inkMkLst>
            <pc:docMk/>
            <pc:sldMk cId="1455326672" sldId="434"/>
            <ac:inkMk id="347" creationId="{E0A8163D-0939-22E1-F5BE-7D55EB4B172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60" creationId="{B12C5EE3-0CCB-8BF2-4041-0D3573B384F6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1" creationId="{E0C623F9-9D8C-BBFC-C48D-76E9B1CC1848}"/>
          </ac:inkMkLst>
        </pc:inkChg>
        <pc:inkChg chg="del">
          <ac:chgData name="Tim Cook" userId="d1c7cfb340f2c7ab" providerId="LiveId" clId="{7E9E6152-4549-4C1E-97F4-14C43A4FE4B6}" dt="2023-03-13T01:25:12.414" v="213" actId="478"/>
          <ac:inkMkLst>
            <pc:docMk/>
            <pc:sldMk cId="1455326672" sldId="434"/>
            <ac:inkMk id="379" creationId="{3C9CD8DD-D29B-7718-222C-85A933FD7FFF}"/>
          </ac:inkMkLst>
        </pc:inkChg>
      </pc:sldChg>
      <pc:sldChg chg="addSp delSp modSp mod">
        <pc:chgData name="Tim Cook" userId="d1c7cfb340f2c7ab" providerId="LiveId" clId="{7E9E6152-4549-4C1E-97F4-14C43A4FE4B6}" dt="2023-03-13T01:27:21.341" v="305" actId="20577"/>
        <pc:sldMkLst>
          <pc:docMk/>
          <pc:sldMk cId="2740143765" sldId="435"/>
        </pc:sldMkLst>
        <pc:spChg chg="add mod">
          <ac:chgData name="Tim Cook" userId="d1c7cfb340f2c7ab" providerId="LiveId" clId="{7E9E6152-4549-4C1E-97F4-14C43A4FE4B6}" dt="2023-03-13T01:27:05.632" v="281" actId="1076"/>
          <ac:spMkLst>
            <pc:docMk/>
            <pc:sldMk cId="2740143765" sldId="435"/>
            <ac:spMk id="4" creationId="{3857DE2B-A616-9D6D-D956-A6B36ED0F08A}"/>
          </ac:spMkLst>
        </pc:spChg>
        <pc:spChg chg="add mod">
          <ac:chgData name="Tim Cook" userId="d1c7cfb340f2c7ab" providerId="LiveId" clId="{7E9E6152-4549-4C1E-97F4-14C43A4FE4B6}" dt="2023-03-13T01:27:21.341" v="305" actId="20577"/>
          <ac:spMkLst>
            <pc:docMk/>
            <pc:sldMk cId="2740143765" sldId="435"/>
            <ac:spMk id="5" creationId="{B08AA2CF-7EFF-2221-3794-DA39E39DDA3A}"/>
          </ac:spMkLst>
        </pc:s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6" creationId="{BFC8CB9E-CE9E-BB25-B877-F0E085CE2BFB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7" creationId="{90748FF4-0036-436A-42EF-A591F8E5FFF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98" creationId="{526003FA-9873-E625-F6C7-3B1F1B456B92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99" creationId="{BB1ED218-9582-4930-4470-61F773DC737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8" creationId="{EFED51EC-E29A-4450-158A-E349E5198A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29" creationId="{90540E5C-C6D6-352F-AC69-CFAC1E58DEC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0" creationId="{45750FDC-3A6F-CF5A-AF50-62AE146BE1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31" creationId="{7C9DF763-BB78-1734-1AF3-C137575B918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5" creationId="{E4A8A6CA-C9F8-B43D-0E3A-395E10F0A1CC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46" creationId="{12C57284-C889-B240-D671-F0B405157F7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5" creationId="{18C30C60-194C-7233-7BE6-0733809F3B4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66" creationId="{2613A7E3-A6E2-6D83-8F46-7C554CD7FDE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180" creationId="{C233FC34-A7BC-E002-FED7-7FB9B593A15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00" creationId="{155997A9-6AA5-89AB-E4C1-2C12823E4DE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1" creationId="{E4F5B596-DAD6-827E-BA9F-49F2895DEB6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22" creationId="{6E35BD7C-82B8-7256-0121-AA8A52737E8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0" creationId="{DCD30486-A4E6-185B-EC8F-A6F7DA43441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37" creationId="{A5B1B656-496A-6A09-26B1-863583E5A49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248" creationId="{A063B3C0-E3D6-1715-30C5-0BE8103B2AC5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71" creationId="{9D2D90A7-724D-5598-24D1-A98C49D8CA9D}"/>
          </ac:grpSpMkLst>
        </pc:grpChg>
        <pc:grpChg chg="del">
          <ac:chgData name="Tim Cook" userId="d1c7cfb340f2c7ab" providerId="LiveId" clId="{7E9E6152-4549-4C1E-97F4-14C43A4FE4B6}" dt="2023-03-13T01:25:52.765" v="218" actId="478"/>
          <ac:grpSpMkLst>
            <pc:docMk/>
            <pc:sldMk cId="2740143765" sldId="435"/>
            <ac:grpSpMk id="272" creationId="{6F7ABEA1-C933-390F-D870-B30824D0D16C}"/>
          </ac:grpSpMkLst>
        </pc:grpChg>
        <pc:grpChg chg="del">
          <ac:chgData name="Tim Cook" userId="d1c7cfb340f2c7ab" providerId="LiveId" clId="{7E9E6152-4549-4C1E-97F4-14C43A4FE4B6}" dt="2023-03-13T01:25:59.348" v="219" actId="478"/>
          <ac:grpSpMkLst>
            <pc:docMk/>
            <pc:sldMk cId="2740143765" sldId="435"/>
            <ac:grpSpMk id="288" creationId="{662E5D0F-0557-1D85-B2F0-6E7D95B0234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25" creationId="{94E47136-D65B-7C51-4E2F-BC179C9705ED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32" creationId="{606CD8F6-667E-33EF-F5ED-1FCC16252FD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43" creationId="{8E1E456D-1137-FFDF-12C2-5DF847879FD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3" creationId="{9622B4AC-C1C8-8EAE-0C61-A62D9914D61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59" creationId="{1DACE799-2A93-12D1-7D45-63071A0F1F2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69" creationId="{058136CB-D235-78B5-5F2C-0AE8BC247DA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76" creationId="{FC2B7192-FADC-3051-F2E2-13E4F30D51B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396" creationId="{1196E45B-B995-3EF0-E989-C8CC9E379CC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17" creationId="{AA45647C-161E-2F22-C87B-BA7B19FD3CC1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21" creationId="{15E91972-F31A-7BD0-2FB1-49A837284119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6" creationId="{9765A8C4-A82D-5C48-8B42-63AF4CE8B65B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8" creationId="{2A07A7AE-5753-77B7-4BF7-D09B149A053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49" creationId="{F44F028E-3C01-AC56-B8E7-A28BC08873B0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0" creationId="{362BF297-5D37-0419-E5BC-92CD0DD29618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1" creationId="{DFF1B772-94B1-F8F8-A8BC-AFACD799D786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59" creationId="{57478900-9EF1-6F75-8450-B0FFC81BE7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66" creationId="{FB28CBA7-2061-4B63-BA20-63F5AC03D3E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0" creationId="{1669D9EC-230F-E0DF-2C3B-6D4C8FA51424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1" creationId="{DB498900-B1CA-9088-DFDE-B22EBEDF492A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5" creationId="{21144660-0518-D15C-5099-D7A6E397C4F7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489" creationId="{B80EC199-BFA8-9117-8441-EF31D139A911}"/>
          </ac:grpSpMkLst>
        </pc:grpChg>
        <pc:grpChg chg="del">
          <ac:chgData name="Tim Cook" userId="d1c7cfb340f2c7ab" providerId="LiveId" clId="{7E9E6152-4549-4C1E-97F4-14C43A4FE4B6}" dt="2023-03-13T01:25:49.220" v="217" actId="478"/>
          <ac:grpSpMkLst>
            <pc:docMk/>
            <pc:sldMk cId="2740143765" sldId="435"/>
            <ac:grpSpMk id="494" creationId="{C9155254-7A6F-1545-E38A-4452399F85AF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3" creationId="{A5A20AB4-0A45-E124-5DEE-AA8878CF92A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09" creationId="{5FC7D74E-4724-7E72-8A9A-B550279798C2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0" creationId="{EF064E3A-373F-283B-EAD1-A3F69EDED26E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17" creationId="{EA1D2FD9-EBC3-4352-E2FC-62049D204A45}"/>
          </ac:grpSpMkLst>
        </pc:grpChg>
        <pc:grpChg chg="del">
          <ac:chgData name="Tim Cook" userId="d1c7cfb340f2c7ab" providerId="LiveId" clId="{7E9E6152-4549-4C1E-97F4-14C43A4FE4B6}" dt="2023-03-13T01:25:35.064" v="216" actId="478"/>
          <ac:grpSpMkLst>
            <pc:docMk/>
            <pc:sldMk cId="2740143765" sldId="435"/>
            <ac:grpSpMk id="522" creationId="{F66ED8F4-E137-72B2-37D5-872356624E1A}"/>
          </ac:grpSpMkLst>
        </pc:grpChg>
        <pc:inkChg chg="del">
          <ac:chgData name="Tim Cook" userId="d1c7cfb340f2c7ab" providerId="LiveId" clId="{7E9E6152-4549-4C1E-97F4-14C43A4FE4B6}" dt="2023-03-13T01:25:49.220" v="217" actId="478"/>
          <ac:inkMkLst>
            <pc:docMk/>
            <pc:sldMk cId="2740143765" sldId="435"/>
            <ac:inkMk id="3" creationId="{F49F3B4F-4B32-5CCD-E83A-1E9EAF1418EF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13" creationId="{8066B6C7-B58C-DB31-A3EE-EF04F02EFBA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33" creationId="{29300B7E-8167-8BD6-18B0-15EC8BC5D2D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142" creationId="{F4129144-7188-EEFD-1272-348F9FEFD234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292" creationId="{B836CFD1-4C27-0609-172A-D9900B3C1420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26" creationId="{06CD5C1D-CC51-EFC0-3003-0AB87DD5E35E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367" creationId="{E9619792-EB7B-3DA4-DDC6-B9A2EB2FC2A5}"/>
          </ac:inkMkLst>
        </pc:inkChg>
        <pc:inkChg chg="del">
          <ac:chgData name="Tim Cook" userId="d1c7cfb340f2c7ab" providerId="LiveId" clId="{7E9E6152-4549-4C1E-97F4-14C43A4FE4B6}" dt="2023-03-13T01:25:35.064" v="216" actId="478"/>
          <ac:inkMkLst>
            <pc:docMk/>
            <pc:sldMk cId="2740143765" sldId="435"/>
            <ac:inkMk id="416" creationId="{64B6A124-6F4F-2287-0E63-A36CFE582780}"/>
          </ac:inkMkLst>
        </pc:inkChg>
      </pc:sldChg>
      <pc:sldChg chg="delSp modSp">
        <pc:chgData name="Tim Cook" userId="d1c7cfb340f2c7ab" providerId="LiveId" clId="{7E9E6152-4549-4C1E-97F4-14C43A4FE4B6}" dt="2023-03-13T01:29:18.559" v="492"/>
        <pc:sldMkLst>
          <pc:docMk/>
          <pc:sldMk cId="1571090484" sldId="436"/>
        </pc:sldMkLst>
        <pc:grpChg chg="del mod">
          <ac:chgData name="Tim Cook" userId="d1c7cfb340f2c7ab" providerId="LiveId" clId="{7E9E6152-4549-4C1E-97F4-14C43A4FE4B6}" dt="2023-03-13T01:29:17.511" v="486"/>
          <ac:grpSpMkLst>
            <pc:docMk/>
            <pc:sldMk cId="1571090484" sldId="436"/>
            <ac:grpSpMk id="247" creationId="{88A01273-86C8-530B-D02C-25654475BCCC}"/>
          </ac:grpSpMkLst>
        </pc:grpChg>
        <pc:grpChg chg="del mod">
          <ac:chgData name="Tim Cook" userId="d1c7cfb340f2c7ab" providerId="LiveId" clId="{7E9E6152-4549-4C1E-97F4-14C43A4FE4B6}" dt="2023-03-13T01:29:17.511" v="472"/>
          <ac:grpSpMkLst>
            <pc:docMk/>
            <pc:sldMk cId="1571090484" sldId="436"/>
            <ac:grpSpMk id="254" creationId="{19F3A5E0-DC58-89F4-5800-B1A1EE91A469}"/>
          </ac:grpSpMkLst>
        </pc:grpChg>
        <pc:grpChg chg="del mod">
          <ac:chgData name="Tim Cook" userId="d1c7cfb340f2c7ab" providerId="LiveId" clId="{7E9E6152-4549-4C1E-97F4-14C43A4FE4B6}" dt="2023-03-13T01:29:17.511" v="481"/>
          <ac:grpSpMkLst>
            <pc:docMk/>
            <pc:sldMk cId="1571090484" sldId="436"/>
            <ac:grpSpMk id="265" creationId="{238A1CF1-2F16-06E0-AEC5-0ADAC0546BAE}"/>
          </ac:grpSpMkLst>
        </pc:grpChg>
        <pc:grpChg chg="del mod">
          <ac:chgData name="Tim Cook" userId="d1c7cfb340f2c7ab" providerId="LiveId" clId="{7E9E6152-4549-4C1E-97F4-14C43A4FE4B6}" dt="2023-03-13T01:29:17.495" v="454"/>
          <ac:grpSpMkLst>
            <pc:docMk/>
            <pc:sldMk cId="1571090484" sldId="436"/>
            <ac:grpSpMk id="266" creationId="{0C89670B-D37B-BA7E-5182-27789EFD4E40}"/>
          </ac:grpSpMkLst>
        </pc:grpChg>
        <pc:grpChg chg="del mod">
          <ac:chgData name="Tim Cook" userId="d1c7cfb340f2c7ab" providerId="LiveId" clId="{7E9E6152-4549-4C1E-97F4-14C43A4FE4B6}" dt="2023-03-13T01:29:17.511" v="484"/>
          <ac:grpSpMkLst>
            <pc:docMk/>
            <pc:sldMk cId="1571090484" sldId="436"/>
            <ac:grpSpMk id="283" creationId="{FAFF3F3D-0DE1-3221-DF5B-F83F1C971D22}"/>
          </ac:grpSpMkLst>
        </pc:grpChg>
        <pc:grpChg chg="del mod">
          <ac:chgData name="Tim Cook" userId="d1c7cfb340f2c7ab" providerId="LiveId" clId="{7E9E6152-4549-4C1E-97F4-14C43A4FE4B6}" dt="2023-03-13T01:29:17.495" v="451"/>
          <ac:grpSpMkLst>
            <pc:docMk/>
            <pc:sldMk cId="1571090484" sldId="436"/>
            <ac:grpSpMk id="284" creationId="{0C222412-6365-4403-923B-1FB735328834}"/>
          </ac:grpSpMkLst>
        </pc:grpChg>
        <pc:grpChg chg="del mod">
          <ac:chgData name="Tim Cook" userId="d1c7cfb340f2c7ab" providerId="LiveId" clId="{7E9E6152-4549-4C1E-97F4-14C43A4FE4B6}" dt="2023-03-13T01:29:17.511" v="488"/>
          <ac:grpSpMkLst>
            <pc:docMk/>
            <pc:sldMk cId="1571090484" sldId="436"/>
            <ac:grpSpMk id="285" creationId="{A8C0A435-C344-1171-17B1-EE96D82FB325}"/>
          </ac:grpSpMkLst>
        </pc:grpChg>
        <pc:grpChg chg="del mod">
          <ac:chgData name="Tim Cook" userId="d1c7cfb340f2c7ab" providerId="LiveId" clId="{7E9E6152-4549-4C1E-97F4-14C43A4FE4B6}" dt="2023-03-13T01:29:17.511" v="475"/>
          <ac:grpSpMkLst>
            <pc:docMk/>
            <pc:sldMk cId="1571090484" sldId="436"/>
            <ac:grpSpMk id="286" creationId="{0D05FD33-6E52-88F0-5E40-5442910C6D43}"/>
          </ac:grpSpMkLst>
        </pc:grpChg>
        <pc:grpChg chg="del mod">
          <ac:chgData name="Tim Cook" userId="d1c7cfb340f2c7ab" providerId="LiveId" clId="{7E9E6152-4549-4C1E-97F4-14C43A4FE4B6}" dt="2023-03-13T01:29:17.511" v="476"/>
          <ac:grpSpMkLst>
            <pc:docMk/>
            <pc:sldMk cId="1571090484" sldId="436"/>
            <ac:grpSpMk id="307" creationId="{F4D9037D-79BC-A6DC-0B24-6A586AEB69D9}"/>
          </ac:grpSpMkLst>
        </pc:grpChg>
        <pc:grpChg chg="del mod">
          <ac:chgData name="Tim Cook" userId="d1c7cfb340f2c7ab" providerId="LiveId" clId="{7E9E6152-4549-4C1E-97F4-14C43A4FE4B6}" dt="2023-03-13T01:28:56.318" v="409"/>
          <ac:grpSpMkLst>
            <pc:docMk/>
            <pc:sldMk cId="1571090484" sldId="436"/>
            <ac:grpSpMk id="308" creationId="{5B5A8EB7-FF02-4E5F-F755-45FB7BF30E5C}"/>
          </ac:grpSpMkLst>
        </pc:grpChg>
        <pc:grpChg chg="del mod">
          <ac:chgData name="Tim Cook" userId="d1c7cfb340f2c7ab" providerId="LiveId" clId="{7E9E6152-4549-4C1E-97F4-14C43A4FE4B6}" dt="2023-03-13T01:28:56.318" v="410"/>
          <ac:grpSpMkLst>
            <pc:docMk/>
            <pc:sldMk cId="1571090484" sldId="436"/>
            <ac:grpSpMk id="310" creationId="{8810A6A3-8F11-01C0-2BC1-7B6E4C3B84AD}"/>
          </ac:grpSpMkLst>
        </pc:grpChg>
        <pc:grpChg chg="del mod">
          <ac:chgData name="Tim Cook" userId="d1c7cfb340f2c7ab" providerId="LiveId" clId="{7E9E6152-4549-4C1E-97F4-14C43A4FE4B6}" dt="2023-03-13T01:28:55.071" v="404"/>
          <ac:grpSpMkLst>
            <pc:docMk/>
            <pc:sldMk cId="1571090484" sldId="436"/>
            <ac:grpSpMk id="311" creationId="{95CBC9CD-CF19-69C7-5DC7-DD639B94BE23}"/>
          </ac:grpSpMkLst>
        </pc:grpChg>
        <pc:grpChg chg="del mod">
          <ac:chgData name="Tim Cook" userId="d1c7cfb340f2c7ab" providerId="LiveId" clId="{7E9E6152-4549-4C1E-97F4-14C43A4FE4B6}" dt="2023-03-13T01:29:18.559" v="491"/>
          <ac:grpSpMkLst>
            <pc:docMk/>
            <pc:sldMk cId="1571090484" sldId="436"/>
            <ac:grpSpMk id="314" creationId="{0E2F922F-7AE1-6A72-FC64-74D8E76A5B5D}"/>
          </ac:grpSpMkLst>
        </pc:grpChg>
        <pc:grpChg chg="del mod">
          <ac:chgData name="Tim Cook" userId="d1c7cfb340f2c7ab" providerId="LiveId" clId="{7E9E6152-4549-4C1E-97F4-14C43A4FE4B6}" dt="2023-03-13T01:29:00.121" v="423"/>
          <ac:grpSpMkLst>
            <pc:docMk/>
            <pc:sldMk cId="1571090484" sldId="436"/>
            <ac:grpSpMk id="347" creationId="{8715FD76-B3FB-0F20-791F-0470DC48BBFE}"/>
          </ac:grpSpMkLst>
        </pc:grpChg>
        <pc:grpChg chg="del mod">
          <ac:chgData name="Tim Cook" userId="d1c7cfb340f2c7ab" providerId="LiveId" clId="{7E9E6152-4549-4C1E-97F4-14C43A4FE4B6}" dt="2023-03-13T01:29:08.077" v="446"/>
          <ac:grpSpMkLst>
            <pc:docMk/>
            <pc:sldMk cId="1571090484" sldId="436"/>
            <ac:grpSpMk id="362" creationId="{062154D0-E617-6C7B-E154-113303B74A86}"/>
          </ac:grpSpMkLst>
        </pc:grpChg>
        <pc:grpChg chg="del mod">
          <ac:chgData name="Tim Cook" userId="d1c7cfb340f2c7ab" providerId="LiveId" clId="{7E9E6152-4549-4C1E-97F4-14C43A4FE4B6}" dt="2023-03-13T01:29:02.234" v="434"/>
          <ac:grpSpMkLst>
            <pc:docMk/>
            <pc:sldMk cId="1571090484" sldId="436"/>
            <ac:grpSpMk id="374" creationId="{886DC5B0-2F52-E158-EA11-3C56852F92F8}"/>
          </ac:grpSpMkLst>
        </pc:grpChg>
        <pc:inkChg chg="del mod">
          <ac:chgData name="Tim Cook" userId="d1c7cfb340f2c7ab" providerId="LiveId" clId="{7E9E6152-4549-4C1E-97F4-14C43A4FE4B6}" dt="2023-03-13T01:29:17.495" v="457"/>
          <ac:inkMkLst>
            <pc:docMk/>
            <pc:sldMk cId="1571090484" sldId="436"/>
            <ac:inkMk id="239" creationId="{70AB2335-4DBA-D917-0440-AD6F0627620D}"/>
          </ac:inkMkLst>
        </pc:inkChg>
        <pc:inkChg chg="del mod">
          <ac:chgData name="Tim Cook" userId="d1c7cfb340f2c7ab" providerId="LiveId" clId="{7E9E6152-4549-4C1E-97F4-14C43A4FE4B6}" dt="2023-03-13T01:29:17.511" v="486"/>
          <ac:inkMkLst>
            <pc:docMk/>
            <pc:sldMk cId="1571090484" sldId="436"/>
            <ac:inkMk id="240" creationId="{DB9658F0-AAFE-A7A6-7798-AA6FFD6F8761}"/>
          </ac:inkMkLst>
        </pc:inkChg>
        <pc:inkChg chg="del mod">
          <ac:chgData name="Tim Cook" userId="d1c7cfb340f2c7ab" providerId="LiveId" clId="{7E9E6152-4549-4C1E-97F4-14C43A4FE4B6}" dt="2023-03-13T01:29:17.495" v="455"/>
          <ac:inkMkLst>
            <pc:docMk/>
            <pc:sldMk cId="1571090484" sldId="436"/>
            <ac:inkMk id="241" creationId="{A0ADD30D-0882-85F2-776B-AA11C70EDD23}"/>
          </ac:inkMkLst>
        </pc:inkChg>
        <pc:inkChg chg="del mod">
          <ac:chgData name="Tim Cook" userId="d1c7cfb340f2c7ab" providerId="LiveId" clId="{7E9E6152-4549-4C1E-97F4-14C43A4FE4B6}" dt="2023-03-13T01:29:17.511" v="478"/>
          <ac:inkMkLst>
            <pc:docMk/>
            <pc:sldMk cId="1571090484" sldId="436"/>
            <ac:inkMk id="242" creationId="{DABEF4AF-5A4A-013D-5DE5-D6FB953AFC38}"/>
          </ac:inkMkLst>
        </pc:inkChg>
        <pc:inkChg chg="del">
          <ac:chgData name="Tim Cook" userId="d1c7cfb340f2c7ab" providerId="LiveId" clId="{7E9E6152-4549-4C1E-97F4-14C43A4FE4B6}" dt="2023-03-13T01:29:17.495" v="449"/>
          <ac:inkMkLst>
            <pc:docMk/>
            <pc:sldMk cId="1571090484" sldId="436"/>
            <ac:inkMk id="243" creationId="{1D50BD61-D6E5-404C-2CFB-34E08D4CF984}"/>
          </ac:inkMkLst>
        </pc:inkChg>
        <pc:inkChg chg="del mod">
          <ac:chgData name="Tim Cook" userId="d1c7cfb340f2c7ab" providerId="LiveId" clId="{7E9E6152-4549-4C1E-97F4-14C43A4FE4B6}" dt="2023-03-13T01:29:17.511" v="490"/>
          <ac:inkMkLst>
            <pc:docMk/>
            <pc:sldMk cId="1571090484" sldId="436"/>
            <ac:inkMk id="244" creationId="{134854F6-B4B7-EFE0-CA3A-CBCB59BB2B53}"/>
          </ac:inkMkLst>
        </pc:inkChg>
        <pc:inkChg chg="del mod">
          <ac:chgData name="Tim Cook" userId="d1c7cfb340f2c7ab" providerId="LiveId" clId="{7E9E6152-4549-4C1E-97F4-14C43A4FE4B6}" dt="2023-03-13T01:29:17.511" v="465"/>
          <ac:inkMkLst>
            <pc:docMk/>
            <pc:sldMk cId="1571090484" sldId="436"/>
            <ac:inkMk id="245" creationId="{BB1D86AF-4895-1A91-683F-C6D3138011C2}"/>
          </ac:inkMkLst>
        </pc:inkChg>
        <pc:inkChg chg="del mod">
          <ac:chgData name="Tim Cook" userId="d1c7cfb340f2c7ab" providerId="LiveId" clId="{7E9E6152-4549-4C1E-97F4-14C43A4FE4B6}" dt="2023-03-13T01:29:17.511" v="469"/>
          <ac:inkMkLst>
            <pc:docMk/>
            <pc:sldMk cId="1571090484" sldId="436"/>
            <ac:inkMk id="248" creationId="{5A133B99-69F4-4527-B1E8-EFD42304668C}"/>
          </ac:inkMkLst>
        </pc:inkChg>
        <pc:inkChg chg="del">
          <ac:chgData name="Tim Cook" userId="d1c7cfb340f2c7ab" providerId="LiveId" clId="{7E9E6152-4549-4C1E-97F4-14C43A4FE4B6}" dt="2023-03-13T01:29:17.495" v="453"/>
          <ac:inkMkLst>
            <pc:docMk/>
            <pc:sldMk cId="1571090484" sldId="436"/>
            <ac:inkMk id="249" creationId="{B8E2156B-77BB-7E5A-5DF0-E289F744B199}"/>
          </ac:inkMkLst>
        </pc:inkChg>
        <pc:inkChg chg="del mod">
          <ac:chgData name="Tim Cook" userId="d1c7cfb340f2c7ab" providerId="LiveId" clId="{7E9E6152-4549-4C1E-97F4-14C43A4FE4B6}" dt="2023-03-13T01:29:17.511" v="472"/>
          <ac:inkMkLst>
            <pc:docMk/>
            <pc:sldMk cId="1571090484" sldId="436"/>
            <ac:inkMk id="250" creationId="{7F87BCBD-7385-B391-31C3-B37129486315}"/>
          </ac:inkMkLst>
        </pc:inkChg>
        <pc:inkChg chg="del mod">
          <ac:chgData name="Tim Cook" userId="d1c7cfb340f2c7ab" providerId="LiveId" clId="{7E9E6152-4549-4C1E-97F4-14C43A4FE4B6}" dt="2023-03-13T01:29:17.511" v="477"/>
          <ac:inkMkLst>
            <pc:docMk/>
            <pc:sldMk cId="1571090484" sldId="436"/>
            <ac:inkMk id="251" creationId="{AEA0AB9D-5D5E-4472-6256-CEAF8609BD17}"/>
          </ac:inkMkLst>
        </pc:inkChg>
        <pc:inkChg chg="del mod">
          <ac:chgData name="Tim Cook" userId="d1c7cfb340f2c7ab" providerId="LiveId" clId="{7E9E6152-4549-4C1E-97F4-14C43A4FE4B6}" dt="2023-03-13T01:29:17.511" v="468"/>
          <ac:inkMkLst>
            <pc:docMk/>
            <pc:sldMk cId="1571090484" sldId="436"/>
            <ac:inkMk id="252" creationId="{222BA424-9E1F-A80A-1ED1-D8BB6B39A81B}"/>
          </ac:inkMkLst>
        </pc:inkChg>
        <pc:inkChg chg="del">
          <ac:chgData name="Tim Cook" userId="d1c7cfb340f2c7ab" providerId="LiveId" clId="{7E9E6152-4549-4C1E-97F4-14C43A4FE4B6}" dt="2023-03-13T01:29:17.495" v="459"/>
          <ac:inkMkLst>
            <pc:docMk/>
            <pc:sldMk cId="1571090484" sldId="436"/>
            <ac:inkMk id="253" creationId="{6FB393BC-BFC5-8AC0-9A60-728A180113F5}"/>
          </ac:inkMkLst>
        </pc:inkChg>
        <pc:inkChg chg="del">
          <ac:chgData name="Tim Cook" userId="d1c7cfb340f2c7ab" providerId="LiveId" clId="{7E9E6152-4549-4C1E-97F4-14C43A4FE4B6}" dt="2023-03-13T01:29:17.495" v="454"/>
          <ac:inkMkLst>
            <pc:docMk/>
            <pc:sldMk cId="1571090484" sldId="436"/>
            <ac:inkMk id="255" creationId="{20389BF7-50AA-AA31-305C-5E22B835B094}"/>
          </ac:inkMkLst>
        </pc:inkChg>
        <pc:inkChg chg="del mod">
          <ac:chgData name="Tim Cook" userId="d1c7cfb340f2c7ab" providerId="LiveId" clId="{7E9E6152-4549-4C1E-97F4-14C43A4FE4B6}" dt="2023-03-13T01:29:17.511" v="471"/>
          <ac:inkMkLst>
            <pc:docMk/>
            <pc:sldMk cId="1571090484" sldId="436"/>
            <ac:inkMk id="256" creationId="{D8E72AF3-8881-94A9-3A87-FEA90F648C9B}"/>
          </ac:inkMkLst>
        </pc:inkChg>
        <pc:inkChg chg="del mod">
          <ac:chgData name="Tim Cook" userId="d1c7cfb340f2c7ab" providerId="LiveId" clId="{7E9E6152-4549-4C1E-97F4-14C43A4FE4B6}" dt="2023-03-13T01:29:17.511" v="480"/>
          <ac:inkMkLst>
            <pc:docMk/>
            <pc:sldMk cId="1571090484" sldId="436"/>
            <ac:inkMk id="257" creationId="{44B40BA1-442E-15AD-8E2C-FF3B0F55E3A9}"/>
          </ac:inkMkLst>
        </pc:inkChg>
        <pc:inkChg chg="del mod">
          <ac:chgData name="Tim Cook" userId="d1c7cfb340f2c7ab" providerId="LiveId" clId="{7E9E6152-4549-4C1E-97F4-14C43A4FE4B6}" dt="2023-03-13T01:29:17.511" v="479"/>
          <ac:inkMkLst>
            <pc:docMk/>
            <pc:sldMk cId="1571090484" sldId="436"/>
            <ac:inkMk id="258" creationId="{D7D17BD0-5826-B1E5-EC19-D350BD8F97B0}"/>
          </ac:inkMkLst>
        </pc:inkChg>
        <pc:inkChg chg="del mod">
          <ac:chgData name="Tim Cook" userId="d1c7cfb340f2c7ab" providerId="LiveId" clId="{7E9E6152-4549-4C1E-97F4-14C43A4FE4B6}" dt="2023-03-13T01:29:17.511" v="485"/>
          <ac:inkMkLst>
            <pc:docMk/>
            <pc:sldMk cId="1571090484" sldId="436"/>
            <ac:inkMk id="259" creationId="{7A793C77-EF06-8211-C684-7BCDA515C481}"/>
          </ac:inkMkLst>
        </pc:inkChg>
        <pc:inkChg chg="del mod">
          <ac:chgData name="Tim Cook" userId="d1c7cfb340f2c7ab" providerId="LiveId" clId="{7E9E6152-4549-4C1E-97F4-14C43A4FE4B6}" dt="2023-03-13T01:29:17.495" v="463"/>
          <ac:inkMkLst>
            <pc:docMk/>
            <pc:sldMk cId="1571090484" sldId="436"/>
            <ac:inkMk id="260" creationId="{9EC9759B-ABB5-E46C-BBB1-FFCEB2C93AF6}"/>
          </ac:inkMkLst>
        </pc:inkChg>
        <pc:inkChg chg="del mod">
          <ac:chgData name="Tim Cook" userId="d1c7cfb340f2c7ab" providerId="LiveId" clId="{7E9E6152-4549-4C1E-97F4-14C43A4FE4B6}" dt="2023-03-13T01:29:17.511" v="470"/>
          <ac:inkMkLst>
            <pc:docMk/>
            <pc:sldMk cId="1571090484" sldId="436"/>
            <ac:inkMk id="261" creationId="{86B01A33-48B2-5BC6-B400-5E87F43B40DF}"/>
          </ac:inkMkLst>
        </pc:inkChg>
        <pc:inkChg chg="del">
          <ac:chgData name="Tim Cook" userId="d1c7cfb340f2c7ab" providerId="LiveId" clId="{7E9E6152-4549-4C1E-97F4-14C43A4FE4B6}" dt="2023-03-13T01:29:17.495" v="452"/>
          <ac:inkMkLst>
            <pc:docMk/>
            <pc:sldMk cId="1571090484" sldId="436"/>
            <ac:inkMk id="262" creationId="{D9198F4B-99E8-0B7E-6CDE-5551D6697FF7}"/>
          </ac:inkMkLst>
        </pc:inkChg>
        <pc:inkChg chg="del mod">
          <ac:chgData name="Tim Cook" userId="d1c7cfb340f2c7ab" providerId="LiveId" clId="{7E9E6152-4549-4C1E-97F4-14C43A4FE4B6}" dt="2023-03-13T01:29:17.495" v="460"/>
          <ac:inkMkLst>
            <pc:docMk/>
            <pc:sldMk cId="1571090484" sldId="436"/>
            <ac:inkMk id="263" creationId="{70E793E6-63A3-BA87-9E83-59B8EFB57896}"/>
          </ac:inkMkLst>
        </pc:inkChg>
        <pc:inkChg chg="del mod">
          <ac:chgData name="Tim Cook" userId="d1c7cfb340f2c7ab" providerId="LiveId" clId="{7E9E6152-4549-4C1E-97F4-14C43A4FE4B6}" dt="2023-03-13T01:29:17.511" v="481"/>
          <ac:inkMkLst>
            <pc:docMk/>
            <pc:sldMk cId="1571090484" sldId="436"/>
            <ac:inkMk id="264" creationId="{0F2789A6-FE4C-D2BF-D5BE-40D568F05C97}"/>
          </ac:inkMkLst>
        </pc:inkChg>
        <pc:inkChg chg="del">
          <ac:chgData name="Tim Cook" userId="d1c7cfb340f2c7ab" providerId="LiveId" clId="{7E9E6152-4549-4C1E-97F4-14C43A4FE4B6}" dt="2023-03-13T01:29:17.495" v="464"/>
          <ac:inkMkLst>
            <pc:docMk/>
            <pc:sldMk cId="1571090484" sldId="436"/>
            <ac:inkMk id="267" creationId="{D1871A30-8042-ED04-2D39-4F18CD1AADEC}"/>
          </ac:inkMkLst>
        </pc:inkChg>
        <pc:inkChg chg="del mod">
          <ac:chgData name="Tim Cook" userId="d1c7cfb340f2c7ab" providerId="LiveId" clId="{7E9E6152-4549-4C1E-97F4-14C43A4FE4B6}" dt="2023-03-13T01:29:17.511" v="466"/>
          <ac:inkMkLst>
            <pc:docMk/>
            <pc:sldMk cId="1571090484" sldId="436"/>
            <ac:inkMk id="268" creationId="{20F56AC7-93F1-449A-AF33-8AA2A7571472}"/>
          </ac:inkMkLst>
        </pc:inkChg>
        <pc:inkChg chg="del mod">
          <ac:chgData name="Tim Cook" userId="d1c7cfb340f2c7ab" providerId="LiveId" clId="{7E9E6152-4549-4C1E-97F4-14C43A4FE4B6}" dt="2023-03-13T01:29:17.511" v="483"/>
          <ac:inkMkLst>
            <pc:docMk/>
            <pc:sldMk cId="1571090484" sldId="436"/>
            <ac:inkMk id="269" creationId="{91B8CAAF-D1C8-6F8D-EF86-5D4B776341ED}"/>
          </ac:inkMkLst>
        </pc:inkChg>
        <pc:inkChg chg="del mod">
          <ac:chgData name="Tim Cook" userId="d1c7cfb340f2c7ab" providerId="LiveId" clId="{7E9E6152-4549-4C1E-97F4-14C43A4FE4B6}" dt="2023-03-13T01:29:17.511" v="475"/>
          <ac:inkMkLst>
            <pc:docMk/>
            <pc:sldMk cId="1571090484" sldId="436"/>
            <ac:inkMk id="270" creationId="{7FE65B59-B71A-715E-6CBA-D15933901F6E}"/>
          </ac:inkMkLst>
        </pc:inkChg>
        <pc:inkChg chg="del mod">
          <ac:chgData name="Tim Cook" userId="d1c7cfb340f2c7ab" providerId="LiveId" clId="{7E9E6152-4549-4C1E-97F4-14C43A4FE4B6}" dt="2023-03-13T01:29:17.511" v="489"/>
          <ac:inkMkLst>
            <pc:docMk/>
            <pc:sldMk cId="1571090484" sldId="436"/>
            <ac:inkMk id="271" creationId="{328102A6-64A2-C9DF-9A60-A766D7FF8473}"/>
          </ac:inkMkLst>
        </pc:inkChg>
        <pc:inkChg chg="del">
          <ac:chgData name="Tim Cook" userId="d1c7cfb340f2c7ab" providerId="LiveId" clId="{7E9E6152-4549-4C1E-97F4-14C43A4FE4B6}" dt="2023-03-13T01:29:17.495" v="450"/>
          <ac:inkMkLst>
            <pc:docMk/>
            <pc:sldMk cId="1571090484" sldId="436"/>
            <ac:inkMk id="272" creationId="{8DE3D4FD-DD16-00E0-F105-CB5CFD1C0933}"/>
          </ac:inkMkLst>
        </pc:inkChg>
        <pc:inkChg chg="del mod">
          <ac:chgData name="Tim Cook" userId="d1c7cfb340f2c7ab" providerId="LiveId" clId="{7E9E6152-4549-4C1E-97F4-14C43A4FE4B6}" dt="2023-03-13T01:29:17.511" v="467"/>
          <ac:inkMkLst>
            <pc:docMk/>
            <pc:sldMk cId="1571090484" sldId="436"/>
            <ac:inkMk id="273" creationId="{08AD857E-4C3F-61B5-98A6-D31909527E31}"/>
          </ac:inkMkLst>
        </pc:inkChg>
        <pc:inkChg chg="del mod">
          <ac:chgData name="Tim Cook" userId="d1c7cfb340f2c7ab" providerId="LiveId" clId="{7E9E6152-4549-4C1E-97F4-14C43A4FE4B6}" dt="2023-03-13T01:29:17.495" v="462"/>
          <ac:inkMkLst>
            <pc:docMk/>
            <pc:sldMk cId="1571090484" sldId="436"/>
            <ac:inkMk id="274" creationId="{9C9BF382-C986-E4EC-522F-1A352A29828A}"/>
          </ac:inkMkLst>
        </pc:inkChg>
        <pc:inkChg chg="del mod">
          <ac:chgData name="Tim Cook" userId="d1c7cfb340f2c7ab" providerId="LiveId" clId="{7E9E6152-4549-4C1E-97F4-14C43A4FE4B6}" dt="2023-03-13T01:29:17.511" v="488"/>
          <ac:inkMkLst>
            <pc:docMk/>
            <pc:sldMk cId="1571090484" sldId="436"/>
            <ac:inkMk id="275" creationId="{7625BBD9-8420-1229-D955-F85DEEEDC527}"/>
          </ac:inkMkLst>
        </pc:inkChg>
        <pc:inkChg chg="del">
          <ac:chgData name="Tim Cook" userId="d1c7cfb340f2c7ab" providerId="LiveId" clId="{7E9E6152-4549-4C1E-97F4-14C43A4FE4B6}" dt="2023-03-13T01:29:17.495" v="451"/>
          <ac:inkMkLst>
            <pc:docMk/>
            <pc:sldMk cId="1571090484" sldId="436"/>
            <ac:inkMk id="276" creationId="{AFC6F0E1-F08B-699E-15A7-4D5CFA520142}"/>
          </ac:inkMkLst>
        </pc:inkChg>
        <pc:inkChg chg="del mod">
          <ac:chgData name="Tim Cook" userId="d1c7cfb340f2c7ab" providerId="LiveId" clId="{7E9E6152-4549-4C1E-97F4-14C43A4FE4B6}" dt="2023-03-13T01:29:17.495" v="458"/>
          <ac:inkMkLst>
            <pc:docMk/>
            <pc:sldMk cId="1571090484" sldId="436"/>
            <ac:inkMk id="277" creationId="{C8428F95-92CD-71E2-A926-C10598249391}"/>
          </ac:inkMkLst>
        </pc:inkChg>
        <pc:inkChg chg="del mod">
          <ac:chgData name="Tim Cook" userId="d1c7cfb340f2c7ab" providerId="LiveId" clId="{7E9E6152-4549-4C1E-97F4-14C43A4FE4B6}" dt="2023-03-13T01:29:17.511" v="484"/>
          <ac:inkMkLst>
            <pc:docMk/>
            <pc:sldMk cId="1571090484" sldId="436"/>
            <ac:inkMk id="278" creationId="{1FFBEE6C-2475-2B9E-0E03-DCB6BC64971B}"/>
          </ac:inkMkLst>
        </pc:inkChg>
        <pc:inkChg chg="del mod">
          <ac:chgData name="Tim Cook" userId="d1c7cfb340f2c7ab" providerId="LiveId" clId="{7E9E6152-4549-4C1E-97F4-14C43A4FE4B6}" dt="2023-03-13T01:29:17.495" v="461"/>
          <ac:inkMkLst>
            <pc:docMk/>
            <pc:sldMk cId="1571090484" sldId="436"/>
            <ac:inkMk id="279" creationId="{96E13F88-859E-8F75-9FB8-D0D43922B967}"/>
          </ac:inkMkLst>
        </pc:inkChg>
        <pc:inkChg chg="del mod">
          <ac:chgData name="Tim Cook" userId="d1c7cfb340f2c7ab" providerId="LiveId" clId="{7E9E6152-4549-4C1E-97F4-14C43A4FE4B6}" dt="2023-03-13T01:29:17.511" v="474"/>
          <ac:inkMkLst>
            <pc:docMk/>
            <pc:sldMk cId="1571090484" sldId="436"/>
            <ac:inkMk id="280" creationId="{6A4E8C0A-EF5C-2284-237C-1B73A8666D22}"/>
          </ac:inkMkLst>
        </pc:inkChg>
        <pc:inkChg chg="del">
          <ac:chgData name="Tim Cook" userId="d1c7cfb340f2c7ab" providerId="LiveId" clId="{7E9E6152-4549-4C1E-97F4-14C43A4FE4B6}" dt="2023-03-13T01:29:17.495" v="448"/>
          <ac:inkMkLst>
            <pc:docMk/>
            <pc:sldMk cId="1571090484" sldId="436"/>
            <ac:inkMk id="281" creationId="{6BCC94D2-CF7F-2CC1-A82C-D3C4125DF90B}"/>
          </ac:inkMkLst>
        </pc:inkChg>
        <pc:inkChg chg="del mod">
          <ac:chgData name="Tim Cook" userId="d1c7cfb340f2c7ab" providerId="LiveId" clId="{7E9E6152-4549-4C1E-97F4-14C43A4FE4B6}" dt="2023-03-13T01:29:17.511" v="487"/>
          <ac:inkMkLst>
            <pc:docMk/>
            <pc:sldMk cId="1571090484" sldId="436"/>
            <ac:inkMk id="282" creationId="{28D90F90-CFB3-5808-BC38-42248581408B}"/>
          </ac:inkMkLst>
        </pc:inkChg>
        <pc:inkChg chg="del mod">
          <ac:chgData name="Tim Cook" userId="d1c7cfb340f2c7ab" providerId="LiveId" clId="{7E9E6152-4549-4C1E-97F4-14C43A4FE4B6}" dt="2023-03-13T01:28:55.071" v="405"/>
          <ac:inkMkLst>
            <pc:docMk/>
            <pc:sldMk cId="1571090484" sldId="436"/>
            <ac:inkMk id="292" creationId="{607DEC96-04ED-75B3-FDCD-6544C85D5F58}"/>
          </ac:inkMkLst>
        </pc:inkChg>
        <pc:inkChg chg="del mod">
          <ac:chgData name="Tim Cook" userId="d1c7cfb340f2c7ab" providerId="LiveId" clId="{7E9E6152-4549-4C1E-97F4-14C43A4FE4B6}" dt="2023-03-13T01:28:55.071" v="404"/>
          <ac:inkMkLst>
            <pc:docMk/>
            <pc:sldMk cId="1571090484" sldId="436"/>
            <ac:inkMk id="293" creationId="{6728162A-6D2A-8F19-0CC1-D6101A6603F4}"/>
          </ac:inkMkLst>
        </pc:inkChg>
        <pc:inkChg chg="del mod">
          <ac:chgData name="Tim Cook" userId="d1c7cfb340f2c7ab" providerId="LiveId" clId="{7E9E6152-4549-4C1E-97F4-14C43A4FE4B6}" dt="2023-03-13T01:28:55.071" v="403"/>
          <ac:inkMkLst>
            <pc:docMk/>
            <pc:sldMk cId="1571090484" sldId="436"/>
            <ac:inkMk id="294" creationId="{04EE1F0B-8EF4-58B5-15C9-4F27E8AFD203}"/>
          </ac:inkMkLst>
        </pc:inkChg>
        <pc:inkChg chg="del">
          <ac:chgData name="Tim Cook" userId="d1c7cfb340f2c7ab" providerId="LiveId" clId="{7E9E6152-4549-4C1E-97F4-14C43A4FE4B6}" dt="2023-03-13T01:28:55.071" v="402"/>
          <ac:inkMkLst>
            <pc:docMk/>
            <pc:sldMk cId="1571090484" sldId="436"/>
            <ac:inkMk id="295" creationId="{5E4495D6-50AB-B78B-A889-814A6E72D98C}"/>
          </ac:inkMkLst>
        </pc:inkChg>
        <pc:inkChg chg="del mod">
          <ac:chgData name="Tim Cook" userId="d1c7cfb340f2c7ab" providerId="LiveId" clId="{7E9E6152-4549-4C1E-97F4-14C43A4FE4B6}" dt="2023-03-13T01:28:56.318" v="411"/>
          <ac:inkMkLst>
            <pc:docMk/>
            <pc:sldMk cId="1571090484" sldId="436"/>
            <ac:inkMk id="296" creationId="{380C95DE-4B21-8592-8577-42B76E463B42}"/>
          </ac:inkMkLst>
        </pc:inkChg>
        <pc:inkChg chg="del">
          <ac:chgData name="Tim Cook" userId="d1c7cfb340f2c7ab" providerId="LiveId" clId="{7E9E6152-4549-4C1E-97F4-14C43A4FE4B6}" dt="2023-03-13T01:28:56.318" v="407"/>
          <ac:inkMkLst>
            <pc:docMk/>
            <pc:sldMk cId="1571090484" sldId="436"/>
            <ac:inkMk id="297" creationId="{1CFD8363-FC10-CE91-4C69-3D78FE66EA26}"/>
          </ac:inkMkLst>
        </pc:inkChg>
        <pc:inkChg chg="del mod">
          <ac:chgData name="Tim Cook" userId="d1c7cfb340f2c7ab" providerId="LiveId" clId="{7E9E6152-4549-4C1E-97F4-14C43A4FE4B6}" dt="2023-03-13T01:28:56.318" v="410"/>
          <ac:inkMkLst>
            <pc:docMk/>
            <pc:sldMk cId="1571090484" sldId="436"/>
            <ac:inkMk id="298" creationId="{E9B39889-966B-9AF5-6946-45331C00867C}"/>
          </ac:inkMkLst>
        </pc:inkChg>
        <pc:inkChg chg="del">
          <ac:chgData name="Tim Cook" userId="d1c7cfb340f2c7ab" providerId="LiveId" clId="{7E9E6152-4549-4C1E-97F4-14C43A4FE4B6}" dt="2023-03-13T01:28:56.318" v="406"/>
          <ac:inkMkLst>
            <pc:docMk/>
            <pc:sldMk cId="1571090484" sldId="436"/>
            <ac:inkMk id="299" creationId="{C5AEB3C6-5096-2245-3455-11DAF37F47D9}"/>
          </ac:inkMkLst>
        </pc:inkChg>
        <pc:inkChg chg="del mod">
          <ac:chgData name="Tim Cook" userId="d1c7cfb340f2c7ab" providerId="LiveId" clId="{7E9E6152-4549-4C1E-97F4-14C43A4FE4B6}" dt="2023-03-13T01:28:56.742" v="412"/>
          <ac:inkMkLst>
            <pc:docMk/>
            <pc:sldMk cId="1571090484" sldId="436"/>
            <ac:inkMk id="300" creationId="{56677392-EB7E-2017-C3A9-8859140DF834}"/>
          </ac:inkMkLst>
        </pc:inkChg>
        <pc:inkChg chg="del mod">
          <ac:chgData name="Tim Cook" userId="d1c7cfb340f2c7ab" providerId="LiveId" clId="{7E9E6152-4549-4C1E-97F4-14C43A4FE4B6}" dt="2023-03-13T01:28:56.318" v="408"/>
          <ac:inkMkLst>
            <pc:docMk/>
            <pc:sldMk cId="1571090484" sldId="436"/>
            <ac:inkMk id="301" creationId="{6C315C04-3CCC-7D3F-5955-F520FD3AB68A}"/>
          </ac:inkMkLst>
        </pc:inkChg>
        <pc:inkChg chg="del mod">
          <ac:chgData name="Tim Cook" userId="d1c7cfb340f2c7ab" providerId="LiveId" clId="{7E9E6152-4549-4C1E-97F4-14C43A4FE4B6}" dt="2023-03-13T01:28:56.318" v="409"/>
          <ac:inkMkLst>
            <pc:docMk/>
            <pc:sldMk cId="1571090484" sldId="436"/>
            <ac:inkMk id="302" creationId="{9D8EC2B6-2021-4730-C322-A775E70B3EBE}"/>
          </ac:inkMkLst>
        </pc:inkChg>
        <pc:inkChg chg="del mod">
          <ac:chgData name="Tim Cook" userId="d1c7cfb340f2c7ab" providerId="LiveId" clId="{7E9E6152-4549-4C1E-97F4-14C43A4FE4B6}" dt="2023-03-13T01:29:17.511" v="482"/>
          <ac:inkMkLst>
            <pc:docMk/>
            <pc:sldMk cId="1571090484" sldId="436"/>
            <ac:inkMk id="303" creationId="{3A0E927E-43C0-ECE2-15C7-7E811C47E43E}"/>
          </ac:inkMkLst>
        </pc:inkChg>
        <pc:inkChg chg="del">
          <ac:chgData name="Tim Cook" userId="d1c7cfb340f2c7ab" providerId="LiveId" clId="{7E9E6152-4549-4C1E-97F4-14C43A4FE4B6}" dt="2023-03-13T01:29:17.495" v="456"/>
          <ac:inkMkLst>
            <pc:docMk/>
            <pc:sldMk cId="1571090484" sldId="436"/>
            <ac:inkMk id="304" creationId="{8CAB0F23-45CA-4745-A9A6-2FA8EA4EF4F6}"/>
          </ac:inkMkLst>
        </pc:inkChg>
        <pc:inkChg chg="del mod">
          <ac:chgData name="Tim Cook" userId="d1c7cfb340f2c7ab" providerId="LiveId" clId="{7E9E6152-4549-4C1E-97F4-14C43A4FE4B6}" dt="2023-03-13T01:29:17.511" v="473"/>
          <ac:inkMkLst>
            <pc:docMk/>
            <pc:sldMk cId="1571090484" sldId="436"/>
            <ac:inkMk id="305" creationId="{02A6F255-59FC-F8A9-B9DF-E01728A9E1FE}"/>
          </ac:inkMkLst>
        </pc:inkChg>
        <pc:inkChg chg="del mod">
          <ac:chgData name="Tim Cook" userId="d1c7cfb340f2c7ab" providerId="LiveId" clId="{7E9E6152-4549-4C1E-97F4-14C43A4FE4B6}" dt="2023-03-13T01:29:17.511" v="476"/>
          <ac:inkMkLst>
            <pc:docMk/>
            <pc:sldMk cId="1571090484" sldId="436"/>
            <ac:inkMk id="306" creationId="{8516A3B5-260B-B995-E622-6D1C68785925}"/>
          </ac:inkMkLst>
        </pc:inkChg>
        <pc:inkChg chg="del">
          <ac:chgData name="Tim Cook" userId="d1c7cfb340f2c7ab" providerId="LiveId" clId="{7E9E6152-4549-4C1E-97F4-14C43A4FE4B6}" dt="2023-03-13T01:29:18.559" v="491"/>
          <ac:inkMkLst>
            <pc:docMk/>
            <pc:sldMk cId="1571090484" sldId="436"/>
            <ac:inkMk id="312" creationId="{932DE0DD-B7F7-0D20-EA45-83EF3D106C99}"/>
          </ac:inkMkLst>
        </pc:inkChg>
        <pc:inkChg chg="del mod">
          <ac:chgData name="Tim Cook" userId="d1c7cfb340f2c7ab" providerId="LiveId" clId="{7E9E6152-4549-4C1E-97F4-14C43A4FE4B6}" dt="2023-03-13T01:29:18.559" v="492"/>
          <ac:inkMkLst>
            <pc:docMk/>
            <pc:sldMk cId="1571090484" sldId="436"/>
            <ac:inkMk id="313" creationId="{0F289381-7EE3-A56D-9210-C4626BF5D958}"/>
          </ac:inkMkLst>
        </pc:inkChg>
        <pc:inkChg chg="del mod">
          <ac:chgData name="Tim Cook" userId="d1c7cfb340f2c7ab" providerId="LiveId" clId="{7E9E6152-4549-4C1E-97F4-14C43A4FE4B6}" dt="2023-03-13T01:28:59.146" v="421"/>
          <ac:inkMkLst>
            <pc:docMk/>
            <pc:sldMk cId="1571090484" sldId="436"/>
            <ac:inkMk id="315" creationId="{C8576216-84F2-13A1-91E1-B0AD05005244}"/>
          </ac:inkMkLst>
        </pc:inkChg>
        <pc:inkChg chg="del mod">
          <ac:chgData name="Tim Cook" userId="d1c7cfb340f2c7ab" providerId="LiveId" clId="{7E9E6152-4549-4C1E-97F4-14C43A4FE4B6}" dt="2023-03-13T01:28:58.536" v="418"/>
          <ac:inkMkLst>
            <pc:docMk/>
            <pc:sldMk cId="1571090484" sldId="436"/>
            <ac:inkMk id="316" creationId="{4F0DCA75-FC24-8810-03AB-AF7934A75BC4}"/>
          </ac:inkMkLst>
        </pc:inkChg>
        <pc:inkChg chg="del mod">
          <ac:chgData name="Tim Cook" userId="d1c7cfb340f2c7ab" providerId="LiveId" clId="{7E9E6152-4549-4C1E-97F4-14C43A4FE4B6}" dt="2023-03-13T01:28:58.536" v="416"/>
          <ac:inkMkLst>
            <pc:docMk/>
            <pc:sldMk cId="1571090484" sldId="436"/>
            <ac:inkMk id="317" creationId="{D61E8022-7B0C-D0E8-1836-2F0FAC544694}"/>
          </ac:inkMkLst>
        </pc:inkChg>
        <pc:inkChg chg="del mod">
          <ac:chgData name="Tim Cook" userId="d1c7cfb340f2c7ab" providerId="LiveId" clId="{7E9E6152-4549-4C1E-97F4-14C43A4FE4B6}" dt="2023-03-13T01:28:59.146" v="420"/>
          <ac:inkMkLst>
            <pc:docMk/>
            <pc:sldMk cId="1571090484" sldId="436"/>
            <ac:inkMk id="319" creationId="{17C82F35-8EAD-9992-2BFB-C72CC0D29FEA}"/>
          </ac:inkMkLst>
        </pc:inkChg>
        <pc:inkChg chg="del mod">
          <ac:chgData name="Tim Cook" userId="d1c7cfb340f2c7ab" providerId="LiveId" clId="{7E9E6152-4549-4C1E-97F4-14C43A4FE4B6}" dt="2023-03-13T01:29:00.105" v="422"/>
          <ac:inkMkLst>
            <pc:docMk/>
            <pc:sldMk cId="1571090484" sldId="436"/>
            <ac:inkMk id="320" creationId="{1D40CDCF-19E5-A80D-8251-B1250D95FF3F}"/>
          </ac:inkMkLst>
        </pc:inkChg>
        <pc:inkChg chg="del mod">
          <ac:chgData name="Tim Cook" userId="d1c7cfb340f2c7ab" providerId="LiveId" clId="{7E9E6152-4549-4C1E-97F4-14C43A4FE4B6}" dt="2023-03-13T01:28:59.146" v="419"/>
          <ac:inkMkLst>
            <pc:docMk/>
            <pc:sldMk cId="1571090484" sldId="436"/>
            <ac:inkMk id="321" creationId="{8C441D63-CAC8-96B4-E46A-B24FD7E06A97}"/>
          </ac:inkMkLst>
        </pc:inkChg>
        <pc:inkChg chg="del mod">
          <ac:chgData name="Tim Cook" userId="d1c7cfb340f2c7ab" providerId="LiveId" clId="{7E9E6152-4549-4C1E-97F4-14C43A4FE4B6}" dt="2023-03-13T01:28:58.536" v="417"/>
          <ac:inkMkLst>
            <pc:docMk/>
            <pc:sldMk cId="1571090484" sldId="436"/>
            <ac:inkMk id="323" creationId="{3A32F6D9-DED2-09E6-A73B-7C6DEC340449}"/>
          </ac:inkMkLst>
        </pc:inkChg>
        <pc:inkChg chg="del mod">
          <ac:chgData name="Tim Cook" userId="d1c7cfb340f2c7ab" providerId="LiveId" clId="{7E9E6152-4549-4C1E-97F4-14C43A4FE4B6}" dt="2023-03-13T01:28:58.536" v="414"/>
          <ac:inkMkLst>
            <pc:docMk/>
            <pc:sldMk cId="1571090484" sldId="436"/>
            <ac:inkMk id="324" creationId="{1FD4E293-20B0-0007-AF6A-209733F2F735}"/>
          </ac:inkMkLst>
        </pc:inkChg>
        <pc:inkChg chg="del mod">
          <ac:chgData name="Tim Cook" userId="d1c7cfb340f2c7ab" providerId="LiveId" clId="{7E9E6152-4549-4C1E-97F4-14C43A4FE4B6}" dt="2023-03-13T01:28:58.536" v="415"/>
          <ac:inkMkLst>
            <pc:docMk/>
            <pc:sldMk cId="1571090484" sldId="436"/>
            <ac:inkMk id="326" creationId="{7D8EF970-2504-51BF-39C3-34BF725CA94D}"/>
          </ac:inkMkLst>
        </pc:inkChg>
        <pc:inkChg chg="del mod">
          <ac:chgData name="Tim Cook" userId="d1c7cfb340f2c7ab" providerId="LiveId" clId="{7E9E6152-4549-4C1E-97F4-14C43A4FE4B6}" dt="2023-03-13T01:29:00.121" v="423"/>
          <ac:inkMkLst>
            <pc:docMk/>
            <pc:sldMk cId="1571090484" sldId="436"/>
            <ac:inkMk id="327" creationId="{87675872-8625-7C8B-5D7A-F5A5B926921C}"/>
          </ac:inkMkLst>
        </pc:inkChg>
        <pc:inkChg chg="del mod">
          <ac:chgData name="Tim Cook" userId="d1c7cfb340f2c7ab" providerId="LiveId" clId="{7E9E6152-4549-4C1E-97F4-14C43A4FE4B6}" dt="2023-03-13T01:29:00.730" v="424"/>
          <ac:inkMkLst>
            <pc:docMk/>
            <pc:sldMk cId="1571090484" sldId="436"/>
            <ac:inkMk id="328" creationId="{B5840236-D89B-A5FF-EF77-4E2444E32910}"/>
          </ac:inkMkLst>
        </pc:inkChg>
        <pc:inkChg chg="del mod">
          <ac:chgData name="Tim Cook" userId="d1c7cfb340f2c7ab" providerId="LiveId" clId="{7E9E6152-4549-4C1E-97F4-14C43A4FE4B6}" dt="2023-03-13T01:29:02.656" v="436"/>
          <ac:inkMkLst>
            <pc:docMk/>
            <pc:sldMk cId="1571090484" sldId="436"/>
            <ac:inkMk id="329" creationId="{6C976CD1-AA18-01BB-0E82-F932A06E443A}"/>
          </ac:inkMkLst>
        </pc:inkChg>
        <pc:inkChg chg="del">
          <ac:chgData name="Tim Cook" userId="d1c7cfb340f2c7ab" providerId="LiveId" clId="{7E9E6152-4549-4C1E-97F4-14C43A4FE4B6}" dt="2023-03-13T01:29:02.656" v="435"/>
          <ac:inkMkLst>
            <pc:docMk/>
            <pc:sldMk cId="1571090484" sldId="436"/>
            <ac:inkMk id="330" creationId="{FAB0B0FF-86B1-B61A-CF8C-6AC85279AAA0}"/>
          </ac:inkMkLst>
        </pc:inkChg>
        <pc:inkChg chg="del mod">
          <ac:chgData name="Tim Cook" userId="d1c7cfb340f2c7ab" providerId="LiveId" clId="{7E9E6152-4549-4C1E-97F4-14C43A4FE4B6}" dt="2023-03-13T01:29:05.106" v="441"/>
          <ac:inkMkLst>
            <pc:docMk/>
            <pc:sldMk cId="1571090484" sldId="436"/>
            <ac:inkMk id="331" creationId="{239F5394-A541-D199-D0DB-DC4742290487}"/>
          </ac:inkMkLst>
        </pc:inkChg>
        <pc:inkChg chg="del mod">
          <ac:chgData name="Tim Cook" userId="d1c7cfb340f2c7ab" providerId="LiveId" clId="{7E9E6152-4549-4C1E-97F4-14C43A4FE4B6}" dt="2023-03-13T01:29:08.077" v="446"/>
          <ac:inkMkLst>
            <pc:docMk/>
            <pc:sldMk cId="1571090484" sldId="436"/>
            <ac:inkMk id="332" creationId="{E3DBBFF0-6135-1C8F-4CFC-C7D8C2034730}"/>
          </ac:inkMkLst>
        </pc:inkChg>
        <pc:inkChg chg="del mod">
          <ac:chgData name="Tim Cook" userId="d1c7cfb340f2c7ab" providerId="LiveId" clId="{7E9E6152-4549-4C1E-97F4-14C43A4FE4B6}" dt="2023-03-13T01:29:05.106" v="442"/>
          <ac:inkMkLst>
            <pc:docMk/>
            <pc:sldMk cId="1571090484" sldId="436"/>
            <ac:inkMk id="333" creationId="{BBECE9A8-99A0-9094-23EB-20F9EC013C0A}"/>
          </ac:inkMkLst>
        </pc:inkChg>
        <pc:inkChg chg="del mod">
          <ac:chgData name="Tim Cook" userId="d1c7cfb340f2c7ab" providerId="LiveId" clId="{7E9E6152-4549-4C1E-97F4-14C43A4FE4B6}" dt="2023-03-13T01:29:08.077" v="444"/>
          <ac:inkMkLst>
            <pc:docMk/>
            <pc:sldMk cId="1571090484" sldId="436"/>
            <ac:inkMk id="334" creationId="{AE2467EF-9DCD-665D-22B8-F65EDC16EBA9}"/>
          </ac:inkMkLst>
        </pc:inkChg>
        <pc:inkChg chg="del mod">
          <ac:chgData name="Tim Cook" userId="d1c7cfb340f2c7ab" providerId="LiveId" clId="{7E9E6152-4549-4C1E-97F4-14C43A4FE4B6}" dt="2023-03-13T01:29:08.077" v="443"/>
          <ac:inkMkLst>
            <pc:docMk/>
            <pc:sldMk cId="1571090484" sldId="436"/>
            <ac:inkMk id="335" creationId="{EB6F0E38-8C03-0BA2-E02E-D58A9E893D51}"/>
          </ac:inkMkLst>
        </pc:inkChg>
        <pc:inkChg chg="del mod">
          <ac:chgData name="Tim Cook" userId="d1c7cfb340f2c7ab" providerId="LiveId" clId="{7E9E6152-4549-4C1E-97F4-14C43A4FE4B6}" dt="2023-03-13T01:29:08.077" v="445"/>
          <ac:inkMkLst>
            <pc:docMk/>
            <pc:sldMk cId="1571090484" sldId="436"/>
            <ac:inkMk id="336" creationId="{B93CD9E9-7D68-276A-D494-1F1EC847CC2E}"/>
          </ac:inkMkLst>
        </pc:inkChg>
        <pc:inkChg chg="del mod">
          <ac:chgData name="Tim Cook" userId="d1c7cfb340f2c7ab" providerId="LiveId" clId="{7E9E6152-4549-4C1E-97F4-14C43A4FE4B6}" dt="2023-03-13T01:29:08.077" v="447"/>
          <ac:inkMkLst>
            <pc:docMk/>
            <pc:sldMk cId="1571090484" sldId="436"/>
            <ac:inkMk id="337" creationId="{134C4AC7-7CD7-2F88-984F-9DA5646E2746}"/>
          </ac:inkMkLst>
        </pc:inkChg>
        <pc:inkChg chg="del mod">
          <ac:chgData name="Tim Cook" userId="d1c7cfb340f2c7ab" providerId="LiveId" clId="{7E9E6152-4549-4C1E-97F4-14C43A4FE4B6}" dt="2023-03-13T01:29:05.106" v="439"/>
          <ac:inkMkLst>
            <pc:docMk/>
            <pc:sldMk cId="1571090484" sldId="436"/>
            <ac:inkMk id="338" creationId="{60B787FE-466C-82D0-AB2B-B11A652676B7}"/>
          </ac:inkMkLst>
        </pc:inkChg>
        <pc:inkChg chg="del mod">
          <ac:chgData name="Tim Cook" userId="d1c7cfb340f2c7ab" providerId="LiveId" clId="{7E9E6152-4549-4C1E-97F4-14C43A4FE4B6}" dt="2023-03-13T01:29:05.106" v="440"/>
          <ac:inkMkLst>
            <pc:docMk/>
            <pc:sldMk cId="1571090484" sldId="436"/>
            <ac:inkMk id="343" creationId="{6A26E90D-01DB-D526-54A7-8336704C7897}"/>
          </ac:inkMkLst>
        </pc:inkChg>
        <pc:inkChg chg="del mod">
          <ac:chgData name="Tim Cook" userId="d1c7cfb340f2c7ab" providerId="LiveId" clId="{7E9E6152-4549-4C1E-97F4-14C43A4FE4B6}" dt="2023-03-13T01:29:05.106" v="438"/>
          <ac:inkMkLst>
            <pc:docMk/>
            <pc:sldMk cId="1571090484" sldId="436"/>
            <ac:inkMk id="345" creationId="{5EE4A765-6738-0903-CB33-07261B1C8873}"/>
          </ac:inkMkLst>
        </pc:inkChg>
        <pc:inkChg chg="del">
          <ac:chgData name="Tim Cook" userId="d1c7cfb340f2c7ab" providerId="LiveId" clId="{7E9E6152-4549-4C1E-97F4-14C43A4FE4B6}" dt="2023-03-13T01:28:57.342" v="413"/>
          <ac:inkMkLst>
            <pc:docMk/>
            <pc:sldMk cId="1571090484" sldId="436"/>
            <ac:inkMk id="346" creationId="{8E96E6B5-37D0-7ED2-AFD1-E74C67E6342B}"/>
          </ac:inkMkLst>
        </pc:inkChg>
        <pc:inkChg chg="del mod">
          <ac:chgData name="Tim Cook" userId="d1c7cfb340f2c7ab" providerId="LiveId" clId="{7E9E6152-4549-4C1E-97F4-14C43A4FE4B6}" dt="2023-03-13T01:29:02.234" v="431"/>
          <ac:inkMkLst>
            <pc:docMk/>
            <pc:sldMk cId="1571090484" sldId="436"/>
            <ac:inkMk id="363" creationId="{26AB466B-02D8-0F4B-733A-91952E3906F7}"/>
          </ac:inkMkLst>
        </pc:inkChg>
        <pc:inkChg chg="del mod">
          <ac:chgData name="Tim Cook" userId="d1c7cfb340f2c7ab" providerId="LiveId" clId="{7E9E6152-4549-4C1E-97F4-14C43A4FE4B6}" dt="2023-03-13T01:29:02.234" v="430"/>
          <ac:inkMkLst>
            <pc:docMk/>
            <pc:sldMk cId="1571090484" sldId="436"/>
            <ac:inkMk id="364" creationId="{381611E8-9AFD-3D54-7AF0-604D242082CD}"/>
          </ac:inkMkLst>
        </pc:inkChg>
        <pc:inkChg chg="del mod">
          <ac:chgData name="Tim Cook" userId="d1c7cfb340f2c7ab" providerId="LiveId" clId="{7E9E6152-4549-4C1E-97F4-14C43A4FE4B6}" dt="2023-03-13T01:29:02.234" v="434"/>
          <ac:inkMkLst>
            <pc:docMk/>
            <pc:sldMk cId="1571090484" sldId="436"/>
            <ac:inkMk id="365" creationId="{9D040F9B-1395-3EF9-0A99-A1942369917F}"/>
          </ac:inkMkLst>
        </pc:inkChg>
        <pc:inkChg chg="del mod">
          <ac:chgData name="Tim Cook" userId="d1c7cfb340f2c7ab" providerId="LiveId" clId="{7E9E6152-4549-4C1E-97F4-14C43A4FE4B6}" dt="2023-03-13T01:29:02.234" v="428"/>
          <ac:inkMkLst>
            <pc:docMk/>
            <pc:sldMk cId="1571090484" sldId="436"/>
            <ac:inkMk id="366" creationId="{C7E941F3-F7DC-93BD-4DE2-5FEC2785E256}"/>
          </ac:inkMkLst>
        </pc:inkChg>
        <pc:inkChg chg="del mod">
          <ac:chgData name="Tim Cook" userId="d1c7cfb340f2c7ab" providerId="LiveId" clId="{7E9E6152-4549-4C1E-97F4-14C43A4FE4B6}" dt="2023-03-13T01:29:02.234" v="426"/>
          <ac:inkMkLst>
            <pc:docMk/>
            <pc:sldMk cId="1571090484" sldId="436"/>
            <ac:inkMk id="367" creationId="{64C0F432-9CBE-2A3F-CF7D-459D31CC19DE}"/>
          </ac:inkMkLst>
        </pc:inkChg>
        <pc:inkChg chg="del">
          <ac:chgData name="Tim Cook" userId="d1c7cfb340f2c7ab" providerId="LiveId" clId="{7E9E6152-4549-4C1E-97F4-14C43A4FE4B6}" dt="2023-03-13T01:29:02.234" v="425"/>
          <ac:inkMkLst>
            <pc:docMk/>
            <pc:sldMk cId="1571090484" sldId="436"/>
            <ac:inkMk id="368" creationId="{2FCE036E-3002-B0D2-EBA8-A7CF7B8D65A1}"/>
          </ac:inkMkLst>
        </pc:inkChg>
        <pc:inkChg chg="del mod">
          <ac:chgData name="Tim Cook" userId="d1c7cfb340f2c7ab" providerId="LiveId" clId="{7E9E6152-4549-4C1E-97F4-14C43A4FE4B6}" dt="2023-03-13T01:29:02.234" v="427"/>
          <ac:inkMkLst>
            <pc:docMk/>
            <pc:sldMk cId="1571090484" sldId="436"/>
            <ac:inkMk id="369" creationId="{AB840C96-A52C-B7EC-FCCA-8D47FD456107}"/>
          </ac:inkMkLst>
        </pc:inkChg>
        <pc:inkChg chg="del mod">
          <ac:chgData name="Tim Cook" userId="d1c7cfb340f2c7ab" providerId="LiveId" clId="{7E9E6152-4549-4C1E-97F4-14C43A4FE4B6}" dt="2023-03-13T01:29:02.234" v="433"/>
          <ac:inkMkLst>
            <pc:docMk/>
            <pc:sldMk cId="1571090484" sldId="436"/>
            <ac:inkMk id="370" creationId="{E0627A34-E1A0-F104-FF68-7F964680A109}"/>
          </ac:inkMkLst>
        </pc:inkChg>
        <pc:inkChg chg="del mod">
          <ac:chgData name="Tim Cook" userId="d1c7cfb340f2c7ab" providerId="LiveId" clId="{7E9E6152-4549-4C1E-97F4-14C43A4FE4B6}" dt="2023-03-13T01:29:02.234" v="429"/>
          <ac:inkMkLst>
            <pc:docMk/>
            <pc:sldMk cId="1571090484" sldId="436"/>
            <ac:inkMk id="371" creationId="{88798318-D26D-131B-E7C6-96D9C317FDA5}"/>
          </ac:inkMkLst>
        </pc:inkChg>
        <pc:inkChg chg="del mod">
          <ac:chgData name="Tim Cook" userId="d1c7cfb340f2c7ab" providerId="LiveId" clId="{7E9E6152-4549-4C1E-97F4-14C43A4FE4B6}" dt="2023-03-13T01:29:02.234" v="432"/>
          <ac:inkMkLst>
            <pc:docMk/>
            <pc:sldMk cId="1571090484" sldId="436"/>
            <ac:inkMk id="372" creationId="{B1DACE4B-C416-32FA-9CF7-F2D17200B240}"/>
          </ac:inkMkLst>
        </pc:inkChg>
        <pc:inkChg chg="del mod">
          <ac:chgData name="Tim Cook" userId="d1c7cfb340f2c7ab" providerId="LiveId" clId="{7E9E6152-4549-4C1E-97F4-14C43A4FE4B6}" dt="2023-03-13T01:29:03.814" v="437"/>
          <ac:inkMkLst>
            <pc:docMk/>
            <pc:sldMk cId="1571090484" sldId="436"/>
            <ac:inkMk id="373" creationId="{0D8D8032-E7F6-65AD-C15C-1477B73023DB}"/>
          </ac:inkMkLst>
        </pc:inkChg>
      </pc:sldChg>
      <pc:sldChg chg="delSp modSp">
        <pc:chgData name="Tim Cook" userId="d1c7cfb340f2c7ab" providerId="LiveId" clId="{7E9E6152-4549-4C1E-97F4-14C43A4FE4B6}" dt="2023-03-13T01:29:46.238" v="607"/>
        <pc:sldMkLst>
          <pc:docMk/>
          <pc:sldMk cId="444824195" sldId="437"/>
        </pc:sldMkLst>
        <pc:grpChg chg="del mod">
          <ac:chgData name="Tim Cook" userId="d1c7cfb340f2c7ab" providerId="LiveId" clId="{7E9E6152-4549-4C1E-97F4-14C43A4FE4B6}" dt="2023-03-13T01:29:34.982" v="563"/>
          <ac:grpSpMkLst>
            <pc:docMk/>
            <pc:sldMk cId="444824195" sldId="437"/>
            <ac:grpSpMk id="111" creationId="{0F70973F-5434-D793-B085-5B3F80BA2A13}"/>
          </ac:grpSpMkLst>
        </pc:grpChg>
        <pc:grpChg chg="del mod">
          <ac:chgData name="Tim Cook" userId="d1c7cfb340f2c7ab" providerId="LiveId" clId="{7E9E6152-4549-4C1E-97F4-14C43A4FE4B6}" dt="2023-03-13T01:29:27.252" v="517"/>
          <ac:grpSpMkLst>
            <pc:docMk/>
            <pc:sldMk cId="444824195" sldId="437"/>
            <ac:grpSpMk id="119" creationId="{517AC668-A339-365B-A234-99B19CA28889}"/>
          </ac:grpSpMkLst>
        </pc:grpChg>
        <pc:grpChg chg="del mod">
          <ac:chgData name="Tim Cook" userId="d1c7cfb340f2c7ab" providerId="LiveId" clId="{7E9E6152-4549-4C1E-97F4-14C43A4FE4B6}" dt="2023-03-13T01:29:24.444" v="509"/>
          <ac:grpSpMkLst>
            <pc:docMk/>
            <pc:sldMk cId="444824195" sldId="437"/>
            <ac:grpSpMk id="156" creationId="{5325A7ED-8C0D-278E-CC23-D31C0533A8EF}"/>
          </ac:grpSpMkLst>
        </pc:grpChg>
        <pc:grpChg chg="del mod">
          <ac:chgData name="Tim Cook" userId="d1c7cfb340f2c7ab" providerId="LiveId" clId="{7E9E6152-4549-4C1E-97F4-14C43A4FE4B6}" dt="2023-03-13T01:29:22.209" v="495"/>
          <ac:grpSpMkLst>
            <pc:docMk/>
            <pc:sldMk cId="444824195" sldId="437"/>
            <ac:grpSpMk id="158" creationId="{E5F0BAB7-28F4-8108-E8EE-F5265AEA9BB5}"/>
          </ac:grpSpMkLst>
        </pc:grpChg>
        <pc:grpChg chg="del mod">
          <ac:chgData name="Tim Cook" userId="d1c7cfb340f2c7ab" providerId="LiveId" clId="{7E9E6152-4549-4C1E-97F4-14C43A4FE4B6}" dt="2023-03-13T01:29:22.209" v="496"/>
          <ac:grpSpMkLst>
            <pc:docMk/>
            <pc:sldMk cId="444824195" sldId="437"/>
            <ac:grpSpMk id="159" creationId="{89FDA60B-ABED-50C2-E8F0-33D9BDDAB708}"/>
          </ac:grpSpMkLst>
        </pc:grpChg>
        <pc:grpChg chg="del mod">
          <ac:chgData name="Tim Cook" userId="d1c7cfb340f2c7ab" providerId="LiveId" clId="{7E9E6152-4549-4C1E-97F4-14C43A4FE4B6}" dt="2023-03-13T01:29:24.444" v="511"/>
          <ac:grpSpMkLst>
            <pc:docMk/>
            <pc:sldMk cId="444824195" sldId="437"/>
            <ac:grpSpMk id="161" creationId="{70631EFE-2C14-2809-202B-628640CE6B37}"/>
          </ac:grpSpMkLst>
        </pc:grpChg>
        <pc:grpChg chg="del mod">
          <ac:chgData name="Tim Cook" userId="d1c7cfb340f2c7ab" providerId="LiveId" clId="{7E9E6152-4549-4C1E-97F4-14C43A4FE4B6}" dt="2023-03-13T01:29:34.982" v="547"/>
          <ac:grpSpMkLst>
            <pc:docMk/>
            <pc:sldMk cId="444824195" sldId="437"/>
            <ac:grpSpMk id="189" creationId="{A1F0AF27-98CC-DF56-E0B0-80F1AEEBB5DA}"/>
          </ac:grpSpMkLst>
        </pc:grpChg>
        <pc:grpChg chg="del mod">
          <ac:chgData name="Tim Cook" userId="d1c7cfb340f2c7ab" providerId="LiveId" clId="{7E9E6152-4549-4C1E-97F4-14C43A4FE4B6}" dt="2023-03-13T01:29:34.982" v="546"/>
          <ac:grpSpMkLst>
            <pc:docMk/>
            <pc:sldMk cId="444824195" sldId="437"/>
            <ac:grpSpMk id="190" creationId="{3C067132-623E-6C81-85A2-F77B38129D39}"/>
          </ac:grpSpMkLst>
        </pc:grpChg>
        <pc:grpChg chg="del mod">
          <ac:chgData name="Tim Cook" userId="d1c7cfb340f2c7ab" providerId="LiveId" clId="{7E9E6152-4549-4C1E-97F4-14C43A4FE4B6}" dt="2023-03-13T01:29:34.982" v="555"/>
          <ac:grpSpMkLst>
            <pc:docMk/>
            <pc:sldMk cId="444824195" sldId="437"/>
            <ac:grpSpMk id="191" creationId="{E2717851-3B1D-4667-F839-896A42EF572C}"/>
          </ac:grpSpMkLst>
        </pc:grpChg>
        <pc:grpChg chg="del mod">
          <ac:chgData name="Tim Cook" userId="d1c7cfb340f2c7ab" providerId="LiveId" clId="{7E9E6152-4549-4C1E-97F4-14C43A4FE4B6}" dt="2023-03-13T01:29:38.945" v="574"/>
          <ac:grpSpMkLst>
            <pc:docMk/>
            <pc:sldMk cId="444824195" sldId="437"/>
            <ac:grpSpMk id="192" creationId="{5F1AAEFE-3638-D4B8-F4E9-30259ACDEDBC}"/>
          </ac:grpSpMkLst>
        </pc:grpChg>
        <pc:grpChg chg="del mod">
          <ac:chgData name="Tim Cook" userId="d1c7cfb340f2c7ab" providerId="LiveId" clId="{7E9E6152-4549-4C1E-97F4-14C43A4FE4B6}" dt="2023-03-13T01:29:38.945" v="575"/>
          <ac:grpSpMkLst>
            <pc:docMk/>
            <pc:sldMk cId="444824195" sldId="437"/>
            <ac:grpSpMk id="193" creationId="{CFB419D5-CB2E-8E82-5F32-6CC8EB19E095}"/>
          </ac:grpSpMkLst>
        </pc:grpChg>
        <pc:grpChg chg="del mod">
          <ac:chgData name="Tim Cook" userId="d1c7cfb340f2c7ab" providerId="LiveId" clId="{7E9E6152-4549-4C1E-97F4-14C43A4FE4B6}" dt="2023-03-13T01:29:34.982" v="543"/>
          <ac:grpSpMkLst>
            <pc:docMk/>
            <pc:sldMk cId="444824195" sldId="437"/>
            <ac:grpSpMk id="194" creationId="{9F0BC1C3-2993-5D0C-D9A0-FD0BCA67BA70}"/>
          </ac:grpSpMkLst>
        </pc:grpChg>
        <pc:grpChg chg="del mod">
          <ac:chgData name="Tim Cook" userId="d1c7cfb340f2c7ab" providerId="LiveId" clId="{7E9E6152-4549-4C1E-97F4-14C43A4FE4B6}" dt="2023-03-13T01:29:42.940" v="593"/>
          <ac:grpSpMkLst>
            <pc:docMk/>
            <pc:sldMk cId="444824195" sldId="437"/>
            <ac:grpSpMk id="205" creationId="{F12014F9-5214-B1F4-D9A9-5834AA42E85D}"/>
          </ac:grpSpMkLst>
        </pc:grpChg>
        <pc:grpChg chg="del mod">
          <ac:chgData name="Tim Cook" userId="d1c7cfb340f2c7ab" providerId="LiveId" clId="{7E9E6152-4549-4C1E-97F4-14C43A4FE4B6}" dt="2023-03-13T01:29:42.940" v="594"/>
          <ac:grpSpMkLst>
            <pc:docMk/>
            <pc:sldMk cId="444824195" sldId="437"/>
            <ac:grpSpMk id="208" creationId="{FFD9BAFC-3F9E-0311-BB05-FCE4E629F579}"/>
          </ac:grpSpMkLst>
        </pc:grpChg>
        <pc:grpChg chg="del mod">
          <ac:chgData name="Tim Cook" userId="d1c7cfb340f2c7ab" providerId="LiveId" clId="{7E9E6152-4549-4C1E-97F4-14C43A4FE4B6}" dt="2023-03-13T01:29:45.700" v="603"/>
          <ac:grpSpMkLst>
            <pc:docMk/>
            <pc:sldMk cId="444824195" sldId="437"/>
            <ac:grpSpMk id="227" creationId="{42DA55CF-D07F-FFA7-B4BB-BE7E200F9A56}"/>
          </ac:grpSpMkLst>
        </pc:grpChg>
        <pc:grpChg chg="del mod">
          <ac:chgData name="Tim Cook" userId="d1c7cfb340f2c7ab" providerId="LiveId" clId="{7E9E6152-4549-4C1E-97F4-14C43A4FE4B6}" dt="2023-03-13T01:29:45.700" v="601"/>
          <ac:grpSpMkLst>
            <pc:docMk/>
            <pc:sldMk cId="444824195" sldId="437"/>
            <ac:grpSpMk id="228" creationId="{7C4E1133-B15D-139D-28BC-F13AD032B73E}"/>
          </ac:grpSpMkLst>
        </pc:grpChg>
        <pc:grpChg chg="del mod">
          <ac:chgData name="Tim Cook" userId="d1c7cfb340f2c7ab" providerId="LiveId" clId="{7E9E6152-4549-4C1E-97F4-14C43A4FE4B6}" dt="2023-03-13T01:29:42.940" v="596"/>
          <ac:grpSpMkLst>
            <pc:docMk/>
            <pc:sldMk cId="444824195" sldId="437"/>
            <ac:grpSpMk id="229" creationId="{10224B99-66A6-48C6-26C9-FA73FC1883F5}"/>
          </ac:grpSpMkLst>
        </pc:grpChg>
        <pc:inkChg chg="del mod">
          <ac:chgData name="Tim Cook" userId="d1c7cfb340f2c7ab" providerId="LiveId" clId="{7E9E6152-4549-4C1E-97F4-14C43A4FE4B6}" dt="2023-03-13T01:29:34.982" v="541"/>
          <ac:inkMkLst>
            <pc:docMk/>
            <pc:sldMk cId="444824195" sldId="437"/>
            <ac:inkMk id="101" creationId="{8499ABC3-039A-8DB1-1C92-B0F41E491EC9}"/>
          </ac:inkMkLst>
        </pc:inkChg>
        <pc:inkChg chg="del mod">
          <ac:chgData name="Tim Cook" userId="d1c7cfb340f2c7ab" providerId="LiveId" clId="{7E9E6152-4549-4C1E-97F4-14C43A4FE4B6}" dt="2023-03-13T01:29:34.982" v="561"/>
          <ac:inkMkLst>
            <pc:docMk/>
            <pc:sldMk cId="444824195" sldId="437"/>
            <ac:inkMk id="102" creationId="{4C80E297-1858-8724-26F1-2D9C7E06F034}"/>
          </ac:inkMkLst>
        </pc:inkChg>
        <pc:inkChg chg="del mod">
          <ac:chgData name="Tim Cook" userId="d1c7cfb340f2c7ab" providerId="LiveId" clId="{7E9E6152-4549-4C1E-97F4-14C43A4FE4B6}" dt="2023-03-13T01:29:34.982" v="565"/>
          <ac:inkMkLst>
            <pc:docMk/>
            <pc:sldMk cId="444824195" sldId="437"/>
            <ac:inkMk id="103" creationId="{783227B6-897A-57E2-F56C-A3747D829ACE}"/>
          </ac:inkMkLst>
        </pc:inkChg>
        <pc:inkChg chg="del mod">
          <ac:chgData name="Tim Cook" userId="d1c7cfb340f2c7ab" providerId="LiveId" clId="{7E9E6152-4549-4C1E-97F4-14C43A4FE4B6}" dt="2023-03-13T01:29:34.982" v="554"/>
          <ac:inkMkLst>
            <pc:docMk/>
            <pc:sldMk cId="444824195" sldId="437"/>
            <ac:inkMk id="104" creationId="{690422F4-50F4-8A4A-EE7D-C87961436E17}"/>
          </ac:inkMkLst>
        </pc:inkChg>
        <pc:inkChg chg="del mod">
          <ac:chgData name="Tim Cook" userId="d1c7cfb340f2c7ab" providerId="LiveId" clId="{7E9E6152-4549-4C1E-97F4-14C43A4FE4B6}" dt="2023-03-13T01:29:34.966" v="532"/>
          <ac:inkMkLst>
            <pc:docMk/>
            <pc:sldMk cId="444824195" sldId="437"/>
            <ac:inkMk id="105" creationId="{B37AA7A7-4448-0E3D-278F-51B391908DA7}"/>
          </ac:inkMkLst>
        </pc:inkChg>
        <pc:inkChg chg="del mod">
          <ac:chgData name="Tim Cook" userId="d1c7cfb340f2c7ab" providerId="LiveId" clId="{7E9E6152-4549-4C1E-97F4-14C43A4FE4B6}" dt="2023-03-13T01:29:34.982" v="553"/>
          <ac:inkMkLst>
            <pc:docMk/>
            <pc:sldMk cId="444824195" sldId="437"/>
            <ac:inkMk id="106" creationId="{750BA125-DA76-191F-EF1B-165B73049843}"/>
          </ac:inkMkLst>
        </pc:inkChg>
        <pc:inkChg chg="del">
          <ac:chgData name="Tim Cook" userId="d1c7cfb340f2c7ab" providerId="LiveId" clId="{7E9E6152-4549-4C1E-97F4-14C43A4FE4B6}" dt="2023-03-13T01:29:34.966" v="521"/>
          <ac:inkMkLst>
            <pc:docMk/>
            <pc:sldMk cId="444824195" sldId="437"/>
            <ac:inkMk id="107" creationId="{E3C97F09-32D4-44EA-A8FD-D325FC87E779}"/>
          </ac:inkMkLst>
        </pc:inkChg>
        <pc:inkChg chg="del mod">
          <ac:chgData name="Tim Cook" userId="d1c7cfb340f2c7ab" providerId="LiveId" clId="{7E9E6152-4549-4C1E-97F4-14C43A4FE4B6}" dt="2023-03-13T01:29:34.966" v="526"/>
          <ac:inkMkLst>
            <pc:docMk/>
            <pc:sldMk cId="444824195" sldId="437"/>
            <ac:inkMk id="108" creationId="{3C729973-1D6A-0471-A7DD-6B56FF8ACC44}"/>
          </ac:inkMkLst>
        </pc:inkChg>
        <pc:inkChg chg="del mod">
          <ac:chgData name="Tim Cook" userId="d1c7cfb340f2c7ab" providerId="LiveId" clId="{7E9E6152-4549-4C1E-97F4-14C43A4FE4B6}" dt="2023-03-13T01:29:34.966" v="538"/>
          <ac:inkMkLst>
            <pc:docMk/>
            <pc:sldMk cId="444824195" sldId="437"/>
            <ac:inkMk id="109" creationId="{627685E1-A253-7588-9DFD-8CE9ACBDD04B}"/>
          </ac:inkMkLst>
        </pc:inkChg>
        <pc:inkChg chg="del mod">
          <ac:chgData name="Tim Cook" userId="d1c7cfb340f2c7ab" providerId="LiveId" clId="{7E9E6152-4549-4C1E-97F4-14C43A4FE4B6}" dt="2023-03-13T01:29:34.982" v="563"/>
          <ac:inkMkLst>
            <pc:docMk/>
            <pc:sldMk cId="444824195" sldId="437"/>
            <ac:inkMk id="110" creationId="{DA60A493-320A-0DB2-0C15-BDE90D27ED36}"/>
          </ac:inkMkLst>
        </pc:inkChg>
        <pc:inkChg chg="del">
          <ac:chgData name="Tim Cook" userId="d1c7cfb340f2c7ab" providerId="LiveId" clId="{7E9E6152-4549-4C1E-97F4-14C43A4FE4B6}" dt="2023-03-13T01:29:34.966" v="527"/>
          <ac:inkMkLst>
            <pc:docMk/>
            <pc:sldMk cId="444824195" sldId="437"/>
            <ac:inkMk id="112" creationId="{B1FC7B12-BBB6-9C57-CDF9-90DB936B007D}"/>
          </ac:inkMkLst>
        </pc:inkChg>
        <pc:inkChg chg="del">
          <ac:chgData name="Tim Cook" userId="d1c7cfb340f2c7ab" providerId="LiveId" clId="{7E9E6152-4549-4C1E-97F4-14C43A4FE4B6}" dt="2023-03-13T01:29:28.763" v="519"/>
          <ac:inkMkLst>
            <pc:docMk/>
            <pc:sldMk cId="444824195" sldId="437"/>
            <ac:inkMk id="113" creationId="{E18E8042-D746-CF7B-567F-CF470602D3E1}"/>
          </ac:inkMkLst>
        </pc:inkChg>
        <pc:inkChg chg="del mod">
          <ac:chgData name="Tim Cook" userId="d1c7cfb340f2c7ab" providerId="LiveId" clId="{7E9E6152-4549-4C1E-97F4-14C43A4FE4B6}" dt="2023-03-13T01:29:26.751" v="515"/>
          <ac:inkMkLst>
            <pc:docMk/>
            <pc:sldMk cId="444824195" sldId="437"/>
            <ac:inkMk id="114" creationId="{9357B7EB-6BB0-D8A1-9356-6D712F64210F}"/>
          </ac:inkMkLst>
        </pc:inkChg>
        <pc:inkChg chg="del">
          <ac:chgData name="Tim Cook" userId="d1c7cfb340f2c7ab" providerId="LiveId" clId="{7E9E6152-4549-4C1E-97F4-14C43A4FE4B6}" dt="2023-03-13T01:29:26.751" v="514"/>
          <ac:inkMkLst>
            <pc:docMk/>
            <pc:sldMk cId="444824195" sldId="437"/>
            <ac:inkMk id="115" creationId="{32949A7B-EC6A-9A8C-C30B-127620239CE5}"/>
          </ac:inkMkLst>
        </pc:inkChg>
        <pc:inkChg chg="del mod">
          <ac:chgData name="Tim Cook" userId="d1c7cfb340f2c7ab" providerId="LiveId" clId="{7E9E6152-4549-4C1E-97F4-14C43A4FE4B6}" dt="2023-03-13T01:29:27.252" v="516"/>
          <ac:inkMkLst>
            <pc:docMk/>
            <pc:sldMk cId="444824195" sldId="437"/>
            <ac:inkMk id="116" creationId="{EDC8CA03-55CF-B2D4-5032-FA03B8F9406D}"/>
          </ac:inkMkLst>
        </pc:inkChg>
        <pc:inkChg chg="del mod">
          <ac:chgData name="Tim Cook" userId="d1c7cfb340f2c7ab" providerId="LiveId" clId="{7E9E6152-4549-4C1E-97F4-14C43A4FE4B6}" dt="2023-03-13T01:29:27.252" v="517"/>
          <ac:inkMkLst>
            <pc:docMk/>
            <pc:sldMk cId="444824195" sldId="437"/>
            <ac:inkMk id="117" creationId="{338DA99C-2B58-2E00-BAE4-5BD4EAFF396B}"/>
          </ac:inkMkLst>
        </pc:inkChg>
        <pc:inkChg chg="del mod">
          <ac:chgData name="Tim Cook" userId="d1c7cfb340f2c7ab" providerId="LiveId" clId="{7E9E6152-4549-4C1E-97F4-14C43A4FE4B6}" dt="2023-03-13T01:29:27.859" v="518"/>
          <ac:inkMkLst>
            <pc:docMk/>
            <pc:sldMk cId="444824195" sldId="437"/>
            <ac:inkMk id="118" creationId="{6F7EE26D-B1AF-11B2-34A1-84715547D4D9}"/>
          </ac:inkMkLst>
        </pc:inkChg>
        <pc:inkChg chg="del">
          <ac:chgData name="Tim Cook" userId="d1c7cfb340f2c7ab" providerId="LiveId" clId="{7E9E6152-4549-4C1E-97F4-14C43A4FE4B6}" dt="2023-03-13T01:29:25.576" v="513"/>
          <ac:inkMkLst>
            <pc:docMk/>
            <pc:sldMk cId="444824195" sldId="437"/>
            <ac:inkMk id="121" creationId="{7B623A19-0A7B-0D7D-C708-5BCDA7C539F2}"/>
          </ac:inkMkLst>
        </pc:inkChg>
        <pc:inkChg chg="del">
          <ac:chgData name="Tim Cook" userId="d1c7cfb340f2c7ab" providerId="LiveId" clId="{7E9E6152-4549-4C1E-97F4-14C43A4FE4B6}" dt="2023-03-13T01:29:22.209" v="500"/>
          <ac:inkMkLst>
            <pc:docMk/>
            <pc:sldMk cId="444824195" sldId="437"/>
            <ac:inkMk id="137" creationId="{87670C4F-8F14-ABC7-F767-FFD1A7472FEF}"/>
          </ac:inkMkLst>
        </pc:inkChg>
        <pc:inkChg chg="del mod">
          <ac:chgData name="Tim Cook" userId="d1c7cfb340f2c7ab" providerId="LiveId" clId="{7E9E6152-4549-4C1E-97F4-14C43A4FE4B6}" dt="2023-03-13T01:29:22.209" v="498"/>
          <ac:inkMkLst>
            <pc:docMk/>
            <pc:sldMk cId="444824195" sldId="437"/>
            <ac:inkMk id="138" creationId="{295B9B90-C801-3272-E015-002E69EDE288}"/>
          </ac:inkMkLst>
        </pc:inkChg>
        <pc:inkChg chg="del mod">
          <ac:chgData name="Tim Cook" userId="d1c7cfb340f2c7ab" providerId="LiveId" clId="{7E9E6152-4549-4C1E-97F4-14C43A4FE4B6}" dt="2023-03-13T01:29:22.209" v="496"/>
          <ac:inkMkLst>
            <pc:docMk/>
            <pc:sldMk cId="444824195" sldId="437"/>
            <ac:inkMk id="139" creationId="{9DED1AC7-EF90-BD82-B5FF-8DCFC60B92A5}"/>
          </ac:inkMkLst>
        </pc:inkChg>
        <pc:inkChg chg="del mod">
          <ac:chgData name="Tim Cook" userId="d1c7cfb340f2c7ab" providerId="LiveId" clId="{7E9E6152-4549-4C1E-97F4-14C43A4FE4B6}" dt="2023-03-13T01:29:22.209" v="494"/>
          <ac:inkMkLst>
            <pc:docMk/>
            <pc:sldMk cId="444824195" sldId="437"/>
            <ac:inkMk id="140" creationId="{535E907E-C6F5-AF57-17BD-FFEF8B9B6518}"/>
          </ac:inkMkLst>
        </pc:inkChg>
        <pc:inkChg chg="del">
          <ac:chgData name="Tim Cook" userId="d1c7cfb340f2c7ab" providerId="LiveId" clId="{7E9E6152-4549-4C1E-97F4-14C43A4FE4B6}" dt="2023-03-13T01:29:22.209" v="493"/>
          <ac:inkMkLst>
            <pc:docMk/>
            <pc:sldMk cId="444824195" sldId="437"/>
            <ac:inkMk id="141" creationId="{1FD800DE-8E76-392D-454A-EBF9440E5C6C}"/>
          </ac:inkMkLst>
        </pc:inkChg>
        <pc:inkChg chg="del mod">
          <ac:chgData name="Tim Cook" userId="d1c7cfb340f2c7ab" providerId="LiveId" clId="{7E9E6152-4549-4C1E-97F4-14C43A4FE4B6}" dt="2023-03-13T01:29:22.209" v="499"/>
          <ac:inkMkLst>
            <pc:docMk/>
            <pc:sldMk cId="444824195" sldId="437"/>
            <ac:inkMk id="142" creationId="{DD2D9486-A09C-F401-30D5-4C73E25C4C56}"/>
          </ac:inkMkLst>
        </pc:inkChg>
        <pc:inkChg chg="del">
          <ac:chgData name="Tim Cook" userId="d1c7cfb340f2c7ab" providerId="LiveId" clId="{7E9E6152-4549-4C1E-97F4-14C43A4FE4B6}" dt="2023-03-13T01:29:22.209" v="495"/>
          <ac:inkMkLst>
            <pc:docMk/>
            <pc:sldMk cId="444824195" sldId="437"/>
            <ac:inkMk id="143" creationId="{EBC1F4CC-A24D-F439-456E-01AFD0E1AD68}"/>
          </ac:inkMkLst>
        </pc:inkChg>
        <pc:inkChg chg="del mod">
          <ac:chgData name="Tim Cook" userId="d1c7cfb340f2c7ab" providerId="LiveId" clId="{7E9E6152-4549-4C1E-97F4-14C43A4FE4B6}" dt="2023-03-13T01:29:24.444" v="505"/>
          <ac:inkMkLst>
            <pc:docMk/>
            <pc:sldMk cId="444824195" sldId="437"/>
            <ac:inkMk id="144" creationId="{FD798B2D-639C-96A5-8FCB-5F34DC104B48}"/>
          </ac:inkMkLst>
        </pc:inkChg>
        <pc:inkChg chg="del mod">
          <ac:chgData name="Tim Cook" userId="d1c7cfb340f2c7ab" providerId="LiveId" clId="{7E9E6152-4549-4C1E-97F4-14C43A4FE4B6}" dt="2023-03-13T01:29:24.444" v="510"/>
          <ac:inkMkLst>
            <pc:docMk/>
            <pc:sldMk cId="444824195" sldId="437"/>
            <ac:inkMk id="145" creationId="{BBE94413-2138-F836-02BB-3C6CEB2BDBC8}"/>
          </ac:inkMkLst>
        </pc:inkChg>
        <pc:inkChg chg="del">
          <ac:chgData name="Tim Cook" userId="d1c7cfb340f2c7ab" providerId="LiveId" clId="{7E9E6152-4549-4C1E-97F4-14C43A4FE4B6}" dt="2023-03-13T01:29:24.444" v="503"/>
          <ac:inkMkLst>
            <pc:docMk/>
            <pc:sldMk cId="444824195" sldId="437"/>
            <ac:inkMk id="146" creationId="{7C224CD5-95A0-F62C-4AF7-A695676A61E2}"/>
          </ac:inkMkLst>
        </pc:inkChg>
        <pc:inkChg chg="del mod">
          <ac:chgData name="Tim Cook" userId="d1c7cfb340f2c7ab" providerId="LiveId" clId="{7E9E6152-4549-4C1E-97F4-14C43A4FE4B6}" dt="2023-03-13T01:29:24.444" v="508"/>
          <ac:inkMkLst>
            <pc:docMk/>
            <pc:sldMk cId="444824195" sldId="437"/>
            <ac:inkMk id="147" creationId="{D14522B2-6559-73E6-48BA-E7907905AAD4}"/>
          </ac:inkMkLst>
        </pc:inkChg>
        <pc:inkChg chg="del mod">
          <ac:chgData name="Tim Cook" userId="d1c7cfb340f2c7ab" providerId="LiveId" clId="{7E9E6152-4549-4C1E-97F4-14C43A4FE4B6}" dt="2023-03-13T01:29:24.444" v="506"/>
          <ac:inkMkLst>
            <pc:docMk/>
            <pc:sldMk cId="444824195" sldId="437"/>
            <ac:inkMk id="148" creationId="{94ADEBB3-3587-CC9A-D6A4-DF26C6A3F987}"/>
          </ac:inkMkLst>
        </pc:inkChg>
        <pc:inkChg chg="del mod">
          <ac:chgData name="Tim Cook" userId="d1c7cfb340f2c7ab" providerId="LiveId" clId="{7E9E6152-4549-4C1E-97F4-14C43A4FE4B6}" dt="2023-03-13T01:29:24.444" v="509"/>
          <ac:inkMkLst>
            <pc:docMk/>
            <pc:sldMk cId="444824195" sldId="437"/>
            <ac:inkMk id="149" creationId="{3FFDEC52-343E-55BA-E99A-682A5DA67F0F}"/>
          </ac:inkMkLst>
        </pc:inkChg>
        <pc:inkChg chg="del mod">
          <ac:chgData name="Tim Cook" userId="d1c7cfb340f2c7ab" providerId="LiveId" clId="{7E9E6152-4549-4C1E-97F4-14C43A4FE4B6}" dt="2023-03-13T01:29:24.444" v="502"/>
          <ac:inkMkLst>
            <pc:docMk/>
            <pc:sldMk cId="444824195" sldId="437"/>
            <ac:inkMk id="150" creationId="{A8CFCC52-5A96-BCFE-29AC-64AA2B77AC99}"/>
          </ac:inkMkLst>
        </pc:inkChg>
        <pc:inkChg chg="del">
          <ac:chgData name="Tim Cook" userId="d1c7cfb340f2c7ab" providerId="LiveId" clId="{7E9E6152-4549-4C1E-97F4-14C43A4FE4B6}" dt="2023-03-13T01:29:22.209" v="497"/>
          <ac:inkMkLst>
            <pc:docMk/>
            <pc:sldMk cId="444824195" sldId="437"/>
            <ac:inkMk id="151" creationId="{007735C4-1CE4-8E21-AA4D-0A3FF7DADCD1}"/>
          </ac:inkMkLst>
        </pc:inkChg>
        <pc:inkChg chg="del mod">
          <ac:chgData name="Tim Cook" userId="d1c7cfb340f2c7ab" providerId="LiveId" clId="{7E9E6152-4549-4C1E-97F4-14C43A4FE4B6}" dt="2023-03-13T01:29:24.444" v="511"/>
          <ac:inkMkLst>
            <pc:docMk/>
            <pc:sldMk cId="444824195" sldId="437"/>
            <ac:inkMk id="152" creationId="{A57EA754-401E-2296-A9C3-CB360B50651A}"/>
          </ac:inkMkLst>
        </pc:inkChg>
        <pc:inkChg chg="del mod">
          <ac:chgData name="Tim Cook" userId="d1c7cfb340f2c7ab" providerId="LiveId" clId="{7E9E6152-4549-4C1E-97F4-14C43A4FE4B6}" dt="2023-03-13T01:29:24.444" v="501"/>
          <ac:inkMkLst>
            <pc:docMk/>
            <pc:sldMk cId="444824195" sldId="437"/>
            <ac:inkMk id="153" creationId="{D3A74C27-55B4-134A-2B7D-4725B64D9653}"/>
          </ac:inkMkLst>
        </pc:inkChg>
        <pc:inkChg chg="del mod">
          <ac:chgData name="Tim Cook" userId="d1c7cfb340f2c7ab" providerId="LiveId" clId="{7E9E6152-4549-4C1E-97F4-14C43A4FE4B6}" dt="2023-03-13T01:29:24.444" v="507"/>
          <ac:inkMkLst>
            <pc:docMk/>
            <pc:sldMk cId="444824195" sldId="437"/>
            <ac:inkMk id="154" creationId="{CA58403C-765B-515C-237E-3E7FF369DBD7}"/>
          </ac:inkMkLst>
        </pc:inkChg>
        <pc:inkChg chg="del mod">
          <ac:chgData name="Tim Cook" userId="d1c7cfb340f2c7ab" providerId="LiveId" clId="{7E9E6152-4549-4C1E-97F4-14C43A4FE4B6}" dt="2023-03-13T01:29:24.444" v="504"/>
          <ac:inkMkLst>
            <pc:docMk/>
            <pc:sldMk cId="444824195" sldId="437"/>
            <ac:inkMk id="155" creationId="{AF051DD4-6B8C-BA84-7165-BFFB5AC22AFD}"/>
          </ac:inkMkLst>
        </pc:inkChg>
        <pc:inkChg chg="del mod">
          <ac:chgData name="Tim Cook" userId="d1c7cfb340f2c7ab" providerId="LiveId" clId="{7E9E6152-4549-4C1E-97F4-14C43A4FE4B6}" dt="2023-03-13T01:29:24.444" v="512"/>
          <ac:inkMkLst>
            <pc:docMk/>
            <pc:sldMk cId="444824195" sldId="437"/>
            <ac:inkMk id="160" creationId="{4B6A18C7-DB37-B558-847A-6357AC3008E4}"/>
          </ac:inkMkLst>
        </pc:inkChg>
        <pc:inkChg chg="del">
          <ac:chgData name="Tim Cook" userId="d1c7cfb340f2c7ab" providerId="LiveId" clId="{7E9E6152-4549-4C1E-97F4-14C43A4FE4B6}" dt="2023-03-13T01:29:34.982" v="552"/>
          <ac:inkMkLst>
            <pc:docMk/>
            <pc:sldMk cId="444824195" sldId="437"/>
            <ac:inkMk id="162" creationId="{FF38029F-F0BC-BD5F-D840-056A1B1B4154}"/>
          </ac:inkMkLst>
        </pc:inkChg>
        <pc:inkChg chg="del mod">
          <ac:chgData name="Tim Cook" userId="d1c7cfb340f2c7ab" providerId="LiveId" clId="{7E9E6152-4549-4C1E-97F4-14C43A4FE4B6}" dt="2023-03-13T01:29:34.966" v="529"/>
          <ac:inkMkLst>
            <pc:docMk/>
            <pc:sldMk cId="444824195" sldId="437"/>
            <ac:inkMk id="163" creationId="{93E11C58-F964-C20F-70C1-259C1397C364}"/>
          </ac:inkMkLst>
        </pc:inkChg>
        <pc:inkChg chg="del">
          <ac:chgData name="Tim Cook" userId="d1c7cfb340f2c7ab" providerId="LiveId" clId="{7E9E6152-4549-4C1E-97F4-14C43A4FE4B6}" dt="2023-03-13T01:29:34.966" v="524"/>
          <ac:inkMkLst>
            <pc:docMk/>
            <pc:sldMk cId="444824195" sldId="437"/>
            <ac:inkMk id="164" creationId="{E1BE7786-9694-9080-C5C1-CA07825615F6}"/>
          </ac:inkMkLst>
        </pc:inkChg>
        <pc:inkChg chg="del mod">
          <ac:chgData name="Tim Cook" userId="d1c7cfb340f2c7ab" providerId="LiveId" clId="{7E9E6152-4549-4C1E-97F4-14C43A4FE4B6}" dt="2023-03-13T01:29:34.982" v="543"/>
          <ac:inkMkLst>
            <pc:docMk/>
            <pc:sldMk cId="444824195" sldId="437"/>
            <ac:inkMk id="165" creationId="{3BE4699B-3EED-6BD4-48DF-BCBD1D902499}"/>
          </ac:inkMkLst>
        </pc:inkChg>
        <pc:inkChg chg="del mod">
          <ac:chgData name="Tim Cook" userId="d1c7cfb340f2c7ab" providerId="LiveId" clId="{7E9E6152-4549-4C1E-97F4-14C43A4FE4B6}" dt="2023-03-13T01:29:34.966" v="531"/>
          <ac:inkMkLst>
            <pc:docMk/>
            <pc:sldMk cId="444824195" sldId="437"/>
            <ac:inkMk id="166" creationId="{46C8BF34-D6F6-C509-FD12-181089B6E95D}"/>
          </ac:inkMkLst>
        </pc:inkChg>
        <pc:inkChg chg="del mod">
          <ac:chgData name="Tim Cook" userId="d1c7cfb340f2c7ab" providerId="LiveId" clId="{7E9E6152-4549-4C1E-97F4-14C43A4FE4B6}" dt="2023-03-13T01:29:34.982" v="560"/>
          <ac:inkMkLst>
            <pc:docMk/>
            <pc:sldMk cId="444824195" sldId="437"/>
            <ac:inkMk id="167" creationId="{53C27DC6-6806-466D-A811-F0CB6BB3AD03}"/>
          </ac:inkMkLst>
        </pc:inkChg>
        <pc:inkChg chg="del mod">
          <ac:chgData name="Tim Cook" userId="d1c7cfb340f2c7ab" providerId="LiveId" clId="{7E9E6152-4549-4C1E-97F4-14C43A4FE4B6}" dt="2023-03-13T01:29:38.945" v="572"/>
          <ac:inkMkLst>
            <pc:docMk/>
            <pc:sldMk cId="444824195" sldId="437"/>
            <ac:inkMk id="168" creationId="{B65CA789-ABB7-6702-FBBB-E49CE3E49DBB}"/>
          </ac:inkMkLst>
        </pc:inkChg>
        <pc:inkChg chg="del mod">
          <ac:chgData name="Tim Cook" userId="d1c7cfb340f2c7ab" providerId="LiveId" clId="{7E9E6152-4549-4C1E-97F4-14C43A4FE4B6}" dt="2023-03-13T01:29:38.945" v="575"/>
          <ac:inkMkLst>
            <pc:docMk/>
            <pc:sldMk cId="444824195" sldId="437"/>
            <ac:inkMk id="169" creationId="{D097C618-07E3-AE22-F639-380AA8160B2D}"/>
          </ac:inkMkLst>
        </pc:inkChg>
        <pc:inkChg chg="del mod">
          <ac:chgData name="Tim Cook" userId="d1c7cfb340f2c7ab" providerId="LiveId" clId="{7E9E6152-4549-4C1E-97F4-14C43A4FE4B6}" dt="2023-03-13T01:29:38.945" v="570"/>
          <ac:inkMkLst>
            <pc:docMk/>
            <pc:sldMk cId="444824195" sldId="437"/>
            <ac:inkMk id="170" creationId="{1D98A048-3933-7C9B-6E96-B277E73B637E}"/>
          </ac:inkMkLst>
        </pc:inkChg>
        <pc:inkChg chg="del">
          <ac:chgData name="Tim Cook" userId="d1c7cfb340f2c7ab" providerId="LiveId" clId="{7E9E6152-4549-4C1E-97F4-14C43A4FE4B6}" dt="2023-03-13T01:29:34.966" v="537"/>
          <ac:inkMkLst>
            <pc:docMk/>
            <pc:sldMk cId="444824195" sldId="437"/>
            <ac:inkMk id="171" creationId="{FE797921-13B0-791C-FBC0-89BC2A6CBA19}"/>
          </ac:inkMkLst>
        </pc:inkChg>
        <pc:inkChg chg="del mod">
          <ac:chgData name="Tim Cook" userId="d1c7cfb340f2c7ab" providerId="LiveId" clId="{7E9E6152-4549-4C1E-97F4-14C43A4FE4B6}" dt="2023-03-13T01:29:38.945" v="571"/>
          <ac:inkMkLst>
            <pc:docMk/>
            <pc:sldMk cId="444824195" sldId="437"/>
            <ac:inkMk id="172" creationId="{6ED213C9-CD6C-910F-8180-EA8A8E02324F}"/>
          </ac:inkMkLst>
        </pc:inkChg>
        <pc:inkChg chg="del mod">
          <ac:chgData name="Tim Cook" userId="d1c7cfb340f2c7ab" providerId="LiveId" clId="{7E9E6152-4549-4C1E-97F4-14C43A4FE4B6}" dt="2023-03-13T01:29:38.945" v="580"/>
          <ac:inkMkLst>
            <pc:docMk/>
            <pc:sldMk cId="444824195" sldId="437"/>
            <ac:inkMk id="173" creationId="{F8AC794D-D4F1-356B-6B65-3A1CD3BB190B}"/>
          </ac:inkMkLst>
        </pc:inkChg>
        <pc:inkChg chg="del mod">
          <ac:chgData name="Tim Cook" userId="d1c7cfb340f2c7ab" providerId="LiveId" clId="{7E9E6152-4549-4C1E-97F4-14C43A4FE4B6}" dt="2023-03-13T01:29:38.945" v="568"/>
          <ac:inkMkLst>
            <pc:docMk/>
            <pc:sldMk cId="444824195" sldId="437"/>
            <ac:inkMk id="174" creationId="{F311E14F-67FB-299E-1F0A-3A01A887E5A6}"/>
          </ac:inkMkLst>
        </pc:inkChg>
        <pc:inkChg chg="del mod">
          <ac:chgData name="Tim Cook" userId="d1c7cfb340f2c7ab" providerId="LiveId" clId="{7E9E6152-4549-4C1E-97F4-14C43A4FE4B6}" dt="2023-03-13T01:29:38.945" v="569"/>
          <ac:inkMkLst>
            <pc:docMk/>
            <pc:sldMk cId="444824195" sldId="437"/>
            <ac:inkMk id="175" creationId="{0E85B885-355F-A75B-2A89-7117CA170EC1}"/>
          </ac:inkMkLst>
        </pc:inkChg>
        <pc:inkChg chg="del mod">
          <ac:chgData name="Tim Cook" userId="d1c7cfb340f2c7ab" providerId="LiveId" clId="{7E9E6152-4549-4C1E-97F4-14C43A4FE4B6}" dt="2023-03-13T01:29:38.945" v="574"/>
          <ac:inkMkLst>
            <pc:docMk/>
            <pc:sldMk cId="444824195" sldId="437"/>
            <ac:inkMk id="176" creationId="{C66CD3F9-59D8-C79E-9D14-D0F7A02B4012}"/>
          </ac:inkMkLst>
        </pc:inkChg>
        <pc:inkChg chg="del mod">
          <ac:chgData name="Tim Cook" userId="d1c7cfb340f2c7ab" providerId="LiveId" clId="{7E9E6152-4549-4C1E-97F4-14C43A4FE4B6}" dt="2023-03-13T01:29:38.945" v="579"/>
          <ac:inkMkLst>
            <pc:docMk/>
            <pc:sldMk cId="444824195" sldId="437"/>
            <ac:inkMk id="177" creationId="{E05A3BF1-77BA-CA82-69ED-4F55C66D25EA}"/>
          </ac:inkMkLst>
        </pc:inkChg>
        <pc:inkChg chg="del mod">
          <ac:chgData name="Tim Cook" userId="d1c7cfb340f2c7ab" providerId="LiveId" clId="{7E9E6152-4549-4C1E-97F4-14C43A4FE4B6}" dt="2023-03-13T01:29:38.945" v="567"/>
          <ac:inkMkLst>
            <pc:docMk/>
            <pc:sldMk cId="444824195" sldId="437"/>
            <ac:inkMk id="178" creationId="{59501EA0-D014-4F5A-E4D8-C555C13365A8}"/>
          </ac:inkMkLst>
        </pc:inkChg>
        <pc:inkChg chg="del">
          <ac:chgData name="Tim Cook" userId="d1c7cfb340f2c7ab" providerId="LiveId" clId="{7E9E6152-4549-4C1E-97F4-14C43A4FE4B6}" dt="2023-03-13T01:29:34.966" v="539"/>
          <ac:inkMkLst>
            <pc:docMk/>
            <pc:sldMk cId="444824195" sldId="437"/>
            <ac:inkMk id="179" creationId="{DBFAB3C1-1805-34B5-98A9-1EFA5810B520}"/>
          </ac:inkMkLst>
        </pc:inkChg>
        <pc:inkChg chg="del mod">
          <ac:chgData name="Tim Cook" userId="d1c7cfb340f2c7ab" providerId="LiveId" clId="{7E9E6152-4549-4C1E-97F4-14C43A4FE4B6}" dt="2023-03-13T01:29:34.982" v="550"/>
          <ac:inkMkLst>
            <pc:docMk/>
            <pc:sldMk cId="444824195" sldId="437"/>
            <ac:inkMk id="180" creationId="{B3A35DF7-9D0D-16B0-0321-03D80EFD79E3}"/>
          </ac:inkMkLst>
        </pc:inkChg>
        <pc:inkChg chg="del mod">
          <ac:chgData name="Tim Cook" userId="d1c7cfb340f2c7ab" providerId="LiveId" clId="{7E9E6152-4549-4C1E-97F4-14C43A4FE4B6}" dt="2023-03-13T01:29:34.982" v="542"/>
          <ac:inkMkLst>
            <pc:docMk/>
            <pc:sldMk cId="444824195" sldId="437"/>
            <ac:inkMk id="181" creationId="{ABB49485-B8A8-8EBC-4EB8-4B2641DD648B}"/>
          </ac:inkMkLst>
        </pc:inkChg>
        <pc:inkChg chg="del mod">
          <ac:chgData name="Tim Cook" userId="d1c7cfb340f2c7ab" providerId="LiveId" clId="{7E9E6152-4549-4C1E-97F4-14C43A4FE4B6}" dt="2023-03-13T01:29:34.982" v="562"/>
          <ac:inkMkLst>
            <pc:docMk/>
            <pc:sldMk cId="444824195" sldId="437"/>
            <ac:inkMk id="182" creationId="{01670018-FF71-4F0F-EDBA-87AC0FDE4426}"/>
          </ac:inkMkLst>
        </pc:inkChg>
        <pc:inkChg chg="del">
          <ac:chgData name="Tim Cook" userId="d1c7cfb340f2c7ab" providerId="LiveId" clId="{7E9E6152-4549-4C1E-97F4-14C43A4FE4B6}" dt="2023-03-13T01:29:34.982" v="555"/>
          <ac:inkMkLst>
            <pc:docMk/>
            <pc:sldMk cId="444824195" sldId="437"/>
            <ac:inkMk id="183" creationId="{C1DDDF4D-864D-EF02-7F40-0009C006B986}"/>
          </ac:inkMkLst>
        </pc:inkChg>
        <pc:inkChg chg="del">
          <ac:chgData name="Tim Cook" userId="d1c7cfb340f2c7ab" providerId="LiveId" clId="{7E9E6152-4549-4C1E-97F4-14C43A4FE4B6}" dt="2023-03-13T01:29:34.982" v="546"/>
          <ac:inkMkLst>
            <pc:docMk/>
            <pc:sldMk cId="444824195" sldId="437"/>
            <ac:inkMk id="184" creationId="{8DFF4067-F7C5-E2B6-B268-2DABD62E4E21}"/>
          </ac:inkMkLst>
        </pc:inkChg>
        <pc:inkChg chg="del mod">
          <ac:chgData name="Tim Cook" userId="d1c7cfb340f2c7ab" providerId="LiveId" clId="{7E9E6152-4549-4C1E-97F4-14C43A4FE4B6}" dt="2023-03-13T01:29:34.982" v="556"/>
          <ac:inkMkLst>
            <pc:docMk/>
            <pc:sldMk cId="444824195" sldId="437"/>
            <ac:inkMk id="185" creationId="{F24908D3-18C2-E59B-1BD5-DD6EEF417235}"/>
          </ac:inkMkLst>
        </pc:inkChg>
        <pc:inkChg chg="del">
          <ac:chgData name="Tim Cook" userId="d1c7cfb340f2c7ab" providerId="LiveId" clId="{7E9E6152-4549-4C1E-97F4-14C43A4FE4B6}" dt="2023-03-13T01:29:34.966" v="536"/>
          <ac:inkMkLst>
            <pc:docMk/>
            <pc:sldMk cId="444824195" sldId="437"/>
            <ac:inkMk id="186" creationId="{9F672BFD-1352-178A-356E-15E980A41DDC}"/>
          </ac:inkMkLst>
        </pc:inkChg>
        <pc:inkChg chg="del mod">
          <ac:chgData name="Tim Cook" userId="d1c7cfb340f2c7ab" providerId="LiveId" clId="{7E9E6152-4549-4C1E-97F4-14C43A4FE4B6}" dt="2023-03-13T01:29:34.982" v="558"/>
          <ac:inkMkLst>
            <pc:docMk/>
            <pc:sldMk cId="444824195" sldId="437"/>
            <ac:inkMk id="187" creationId="{32F1CC62-4C66-7B08-3A34-661A41C2ECB6}"/>
          </ac:inkMkLst>
        </pc:inkChg>
        <pc:inkChg chg="del mod">
          <ac:chgData name="Tim Cook" userId="d1c7cfb340f2c7ab" providerId="LiveId" clId="{7E9E6152-4549-4C1E-97F4-14C43A4FE4B6}" dt="2023-03-13T01:29:34.982" v="547"/>
          <ac:inkMkLst>
            <pc:docMk/>
            <pc:sldMk cId="444824195" sldId="437"/>
            <ac:inkMk id="188" creationId="{01F3E50D-1E91-936A-645C-163EFC383CC7}"/>
          </ac:inkMkLst>
        </pc:inkChg>
        <pc:inkChg chg="del">
          <ac:chgData name="Tim Cook" userId="d1c7cfb340f2c7ab" providerId="LiveId" clId="{7E9E6152-4549-4C1E-97F4-14C43A4FE4B6}" dt="2023-03-13T01:29:45.700" v="602"/>
          <ac:inkMkLst>
            <pc:docMk/>
            <pc:sldMk cId="444824195" sldId="437"/>
            <ac:inkMk id="195" creationId="{5FB0DA6A-44AD-CF14-CF72-9A26E4F175F2}"/>
          </ac:inkMkLst>
        </pc:inkChg>
        <pc:inkChg chg="del">
          <ac:chgData name="Tim Cook" userId="d1c7cfb340f2c7ab" providerId="LiveId" clId="{7E9E6152-4549-4C1E-97F4-14C43A4FE4B6}" dt="2023-03-13T01:29:46.238" v="607"/>
          <ac:inkMkLst>
            <pc:docMk/>
            <pc:sldMk cId="444824195" sldId="437"/>
            <ac:inkMk id="196" creationId="{208AD915-BAEF-17DE-878E-CA0BB7B953EB}"/>
          </ac:inkMkLst>
        </pc:inkChg>
        <pc:inkChg chg="del">
          <ac:chgData name="Tim Cook" userId="d1c7cfb340f2c7ab" providerId="LiveId" clId="{7E9E6152-4549-4C1E-97F4-14C43A4FE4B6}" dt="2023-03-13T01:29:42.940" v="592"/>
          <ac:inkMkLst>
            <pc:docMk/>
            <pc:sldMk cId="444824195" sldId="437"/>
            <ac:inkMk id="197" creationId="{359A4131-1133-F029-C6B9-B30249CE2827}"/>
          </ac:inkMkLst>
        </pc:inkChg>
        <pc:inkChg chg="del">
          <ac:chgData name="Tim Cook" userId="d1c7cfb340f2c7ab" providerId="LiveId" clId="{7E9E6152-4549-4C1E-97F4-14C43A4FE4B6}" dt="2023-03-13T01:29:42.940" v="582"/>
          <ac:inkMkLst>
            <pc:docMk/>
            <pc:sldMk cId="444824195" sldId="437"/>
            <ac:inkMk id="201" creationId="{E2275FE2-DBB7-6535-F1B1-F714DB0EE422}"/>
          </ac:inkMkLst>
        </pc:inkChg>
        <pc:inkChg chg="del">
          <ac:chgData name="Tim Cook" userId="d1c7cfb340f2c7ab" providerId="LiveId" clId="{7E9E6152-4549-4C1E-97F4-14C43A4FE4B6}" dt="2023-03-13T01:29:42.940" v="599"/>
          <ac:inkMkLst>
            <pc:docMk/>
            <pc:sldMk cId="444824195" sldId="437"/>
            <ac:inkMk id="202" creationId="{C6C0F559-C974-3BE0-663B-1C0C9C6E3BA9}"/>
          </ac:inkMkLst>
        </pc:inkChg>
        <pc:inkChg chg="del">
          <ac:chgData name="Tim Cook" userId="d1c7cfb340f2c7ab" providerId="LiveId" clId="{7E9E6152-4549-4C1E-97F4-14C43A4FE4B6}" dt="2023-03-13T01:29:42.940" v="593"/>
          <ac:inkMkLst>
            <pc:docMk/>
            <pc:sldMk cId="444824195" sldId="437"/>
            <ac:inkMk id="203" creationId="{99759C83-1A00-09C0-4A02-09677829C95A}"/>
          </ac:inkMkLst>
        </pc:inkChg>
        <pc:inkChg chg="del mod">
          <ac:chgData name="Tim Cook" userId="d1c7cfb340f2c7ab" providerId="LiveId" clId="{7E9E6152-4549-4C1E-97F4-14C43A4FE4B6}" dt="2023-03-13T01:29:42.940" v="595"/>
          <ac:inkMkLst>
            <pc:docMk/>
            <pc:sldMk cId="444824195" sldId="437"/>
            <ac:inkMk id="204" creationId="{33856C75-D5B0-3FD0-81BE-F7672D6D1D4B}"/>
          </ac:inkMkLst>
        </pc:inkChg>
        <pc:inkChg chg="del">
          <ac:chgData name="Tim Cook" userId="d1c7cfb340f2c7ab" providerId="LiveId" clId="{7E9E6152-4549-4C1E-97F4-14C43A4FE4B6}" dt="2023-03-13T01:29:42.940" v="594"/>
          <ac:inkMkLst>
            <pc:docMk/>
            <pc:sldMk cId="444824195" sldId="437"/>
            <ac:inkMk id="206" creationId="{5010D75A-4FF5-D530-D21C-5173EF74D666}"/>
          </ac:inkMkLst>
        </pc:inkChg>
        <pc:inkChg chg="del mod">
          <ac:chgData name="Tim Cook" userId="d1c7cfb340f2c7ab" providerId="LiveId" clId="{7E9E6152-4549-4C1E-97F4-14C43A4FE4B6}" dt="2023-03-13T01:29:45.700" v="605"/>
          <ac:inkMkLst>
            <pc:docMk/>
            <pc:sldMk cId="444824195" sldId="437"/>
            <ac:inkMk id="207" creationId="{BA52EA4A-1042-29CD-BD15-16EB5DD13CD6}"/>
          </ac:inkMkLst>
        </pc:inkChg>
        <pc:inkChg chg="del mod">
          <ac:chgData name="Tim Cook" userId="d1c7cfb340f2c7ab" providerId="LiveId" clId="{7E9E6152-4549-4C1E-97F4-14C43A4FE4B6}" dt="2023-03-13T01:29:42.940" v="597"/>
          <ac:inkMkLst>
            <pc:docMk/>
            <pc:sldMk cId="444824195" sldId="437"/>
            <ac:inkMk id="209" creationId="{0C780045-F507-0823-E7BC-846C2557879A}"/>
          </ac:inkMkLst>
        </pc:inkChg>
        <pc:inkChg chg="del mod">
          <ac:chgData name="Tim Cook" userId="d1c7cfb340f2c7ab" providerId="LiveId" clId="{7E9E6152-4549-4C1E-97F4-14C43A4FE4B6}" dt="2023-03-13T01:29:42.940" v="596"/>
          <ac:inkMkLst>
            <pc:docMk/>
            <pc:sldMk cId="444824195" sldId="437"/>
            <ac:inkMk id="210" creationId="{BE720ABA-131F-B3D4-C259-22DF408C2180}"/>
          </ac:inkMkLst>
        </pc:inkChg>
        <pc:inkChg chg="del mod">
          <ac:chgData name="Tim Cook" userId="d1c7cfb340f2c7ab" providerId="LiveId" clId="{7E9E6152-4549-4C1E-97F4-14C43A4FE4B6}" dt="2023-03-13T01:29:42.940" v="590"/>
          <ac:inkMkLst>
            <pc:docMk/>
            <pc:sldMk cId="444824195" sldId="437"/>
            <ac:inkMk id="211" creationId="{CB94B162-E98B-4075-4D58-22E9275E9FD9}"/>
          </ac:inkMkLst>
        </pc:inkChg>
        <pc:inkChg chg="del mod">
          <ac:chgData name="Tim Cook" userId="d1c7cfb340f2c7ab" providerId="LiveId" clId="{7E9E6152-4549-4C1E-97F4-14C43A4FE4B6}" dt="2023-03-13T01:29:42.940" v="591"/>
          <ac:inkMkLst>
            <pc:docMk/>
            <pc:sldMk cId="444824195" sldId="437"/>
            <ac:inkMk id="212" creationId="{B9254F4A-376A-8740-4AD4-BE23619B26A2}"/>
          </ac:inkMkLst>
        </pc:inkChg>
        <pc:inkChg chg="del mod">
          <ac:chgData name="Tim Cook" userId="d1c7cfb340f2c7ab" providerId="LiveId" clId="{7E9E6152-4549-4C1E-97F4-14C43A4FE4B6}" dt="2023-03-13T01:29:42.940" v="585"/>
          <ac:inkMkLst>
            <pc:docMk/>
            <pc:sldMk cId="444824195" sldId="437"/>
            <ac:inkMk id="214" creationId="{D6D5303A-1100-56A9-322C-23CCC6F81B3F}"/>
          </ac:inkMkLst>
        </pc:inkChg>
        <pc:inkChg chg="del mod">
          <ac:chgData name="Tim Cook" userId="d1c7cfb340f2c7ab" providerId="LiveId" clId="{7E9E6152-4549-4C1E-97F4-14C43A4FE4B6}" dt="2023-03-13T01:29:42.940" v="587"/>
          <ac:inkMkLst>
            <pc:docMk/>
            <pc:sldMk cId="444824195" sldId="437"/>
            <ac:inkMk id="215" creationId="{318A596B-2E20-3ED7-1456-7B89E214E17C}"/>
          </ac:inkMkLst>
        </pc:inkChg>
        <pc:inkChg chg="del">
          <ac:chgData name="Tim Cook" userId="d1c7cfb340f2c7ab" providerId="LiveId" clId="{7E9E6152-4549-4C1E-97F4-14C43A4FE4B6}" dt="2023-03-13T01:29:42.940" v="583"/>
          <ac:inkMkLst>
            <pc:docMk/>
            <pc:sldMk cId="444824195" sldId="437"/>
            <ac:inkMk id="216" creationId="{4B40268F-74D1-07F0-8328-B2A431E3C4EA}"/>
          </ac:inkMkLst>
        </pc:inkChg>
        <pc:inkChg chg="del mod">
          <ac:chgData name="Tim Cook" userId="d1c7cfb340f2c7ab" providerId="LiveId" clId="{7E9E6152-4549-4C1E-97F4-14C43A4FE4B6}" dt="2023-03-13T01:29:42.940" v="589"/>
          <ac:inkMkLst>
            <pc:docMk/>
            <pc:sldMk cId="444824195" sldId="437"/>
            <ac:inkMk id="217" creationId="{2F802E54-8827-558A-83FB-15C709667301}"/>
          </ac:inkMkLst>
        </pc:inkChg>
        <pc:inkChg chg="del">
          <ac:chgData name="Tim Cook" userId="d1c7cfb340f2c7ab" providerId="LiveId" clId="{7E9E6152-4549-4C1E-97F4-14C43A4FE4B6}" dt="2023-03-13T01:29:42.940" v="581"/>
          <ac:inkMkLst>
            <pc:docMk/>
            <pc:sldMk cId="444824195" sldId="437"/>
            <ac:inkMk id="218" creationId="{E04E0D35-EE1B-227B-2344-2B72327871E9}"/>
          </ac:inkMkLst>
        </pc:inkChg>
        <pc:inkChg chg="del mod">
          <ac:chgData name="Tim Cook" userId="d1c7cfb340f2c7ab" providerId="LiveId" clId="{7E9E6152-4549-4C1E-97F4-14C43A4FE4B6}" dt="2023-03-13T01:29:42.940" v="588"/>
          <ac:inkMkLst>
            <pc:docMk/>
            <pc:sldMk cId="444824195" sldId="437"/>
            <ac:inkMk id="219" creationId="{023DBEFE-9EA8-9125-C4EE-D619F162A334}"/>
          </ac:inkMkLst>
        </pc:inkChg>
        <pc:inkChg chg="del mod">
          <ac:chgData name="Tim Cook" userId="d1c7cfb340f2c7ab" providerId="LiveId" clId="{7E9E6152-4549-4C1E-97F4-14C43A4FE4B6}" dt="2023-03-13T01:29:42.940" v="586"/>
          <ac:inkMkLst>
            <pc:docMk/>
            <pc:sldMk cId="444824195" sldId="437"/>
            <ac:inkMk id="220" creationId="{410EBE81-40EF-E69B-B99D-E77273B9DF41}"/>
          </ac:inkMkLst>
        </pc:inkChg>
        <pc:inkChg chg="del mod">
          <ac:chgData name="Tim Cook" userId="d1c7cfb340f2c7ab" providerId="LiveId" clId="{7E9E6152-4549-4C1E-97F4-14C43A4FE4B6}" dt="2023-03-13T01:29:45.700" v="606"/>
          <ac:inkMkLst>
            <pc:docMk/>
            <pc:sldMk cId="444824195" sldId="437"/>
            <ac:inkMk id="221" creationId="{1AA299AC-275D-4F20-FD35-1CF6D3BF3C04}"/>
          </ac:inkMkLst>
        </pc:inkChg>
        <pc:inkChg chg="del mod">
          <ac:chgData name="Tim Cook" userId="d1c7cfb340f2c7ab" providerId="LiveId" clId="{7E9E6152-4549-4C1E-97F4-14C43A4FE4B6}" dt="2023-03-13T01:29:45.700" v="601"/>
          <ac:inkMkLst>
            <pc:docMk/>
            <pc:sldMk cId="444824195" sldId="437"/>
            <ac:inkMk id="222" creationId="{F254DF83-EB5C-0968-C105-E3B7A550FD91}"/>
          </ac:inkMkLst>
        </pc:inkChg>
        <pc:inkChg chg="del mod">
          <ac:chgData name="Tim Cook" userId="d1c7cfb340f2c7ab" providerId="LiveId" clId="{7E9E6152-4549-4C1E-97F4-14C43A4FE4B6}" dt="2023-03-13T01:29:45.700" v="603"/>
          <ac:inkMkLst>
            <pc:docMk/>
            <pc:sldMk cId="444824195" sldId="437"/>
            <ac:inkMk id="223" creationId="{BCC44E34-2523-A47B-AB22-52AA50698462}"/>
          </ac:inkMkLst>
        </pc:inkChg>
        <pc:inkChg chg="del mod">
          <ac:chgData name="Tim Cook" userId="d1c7cfb340f2c7ab" providerId="LiveId" clId="{7E9E6152-4549-4C1E-97F4-14C43A4FE4B6}" dt="2023-03-13T01:29:45.700" v="600"/>
          <ac:inkMkLst>
            <pc:docMk/>
            <pc:sldMk cId="444824195" sldId="437"/>
            <ac:inkMk id="224" creationId="{F3085967-6092-E05A-FD75-678F35CB36E1}"/>
          </ac:inkMkLst>
        </pc:inkChg>
        <pc:inkChg chg="del mod">
          <ac:chgData name="Tim Cook" userId="d1c7cfb340f2c7ab" providerId="LiveId" clId="{7E9E6152-4549-4C1E-97F4-14C43A4FE4B6}" dt="2023-03-13T01:29:45.700" v="604"/>
          <ac:inkMkLst>
            <pc:docMk/>
            <pc:sldMk cId="444824195" sldId="437"/>
            <ac:inkMk id="225" creationId="{542E4DA6-9B14-1A30-4801-943229A98A56}"/>
          </ac:inkMkLst>
        </pc:inkChg>
        <pc:inkChg chg="del mod">
          <ac:chgData name="Tim Cook" userId="d1c7cfb340f2c7ab" providerId="LiveId" clId="{7E9E6152-4549-4C1E-97F4-14C43A4FE4B6}" dt="2023-03-13T01:29:42.940" v="598"/>
          <ac:inkMkLst>
            <pc:docMk/>
            <pc:sldMk cId="444824195" sldId="437"/>
            <ac:inkMk id="226" creationId="{133D444B-229A-D85C-34A2-6F2604646B85}"/>
          </ac:inkMkLst>
        </pc:inkChg>
        <pc:inkChg chg="del">
          <ac:chgData name="Tim Cook" userId="d1c7cfb340f2c7ab" providerId="LiveId" clId="{7E9E6152-4549-4C1E-97F4-14C43A4FE4B6}" dt="2023-03-13T01:29:34.982" v="548"/>
          <ac:inkMkLst>
            <pc:docMk/>
            <pc:sldMk cId="444824195" sldId="437"/>
            <ac:inkMk id="230" creationId="{70A62C3B-8AFE-FFC0-E311-64655AC807DC}"/>
          </ac:inkMkLst>
        </pc:inkChg>
        <pc:inkChg chg="del">
          <ac:chgData name="Tim Cook" userId="d1c7cfb340f2c7ab" providerId="LiveId" clId="{7E9E6152-4549-4C1E-97F4-14C43A4FE4B6}" dt="2023-03-13T01:29:34.966" v="534"/>
          <ac:inkMkLst>
            <pc:docMk/>
            <pc:sldMk cId="444824195" sldId="437"/>
            <ac:inkMk id="231" creationId="{90C65AF7-F0A3-B90B-9F10-74EB06A84E03}"/>
          </ac:inkMkLst>
        </pc:inkChg>
        <pc:inkChg chg="del">
          <ac:chgData name="Tim Cook" userId="d1c7cfb340f2c7ab" providerId="LiveId" clId="{7E9E6152-4549-4C1E-97F4-14C43A4FE4B6}" dt="2023-03-13T01:29:34.982" v="540"/>
          <ac:inkMkLst>
            <pc:docMk/>
            <pc:sldMk cId="444824195" sldId="437"/>
            <ac:inkMk id="232" creationId="{2CF08B22-E3F7-D9AC-EAAD-32677D66BC3E}"/>
          </ac:inkMkLst>
        </pc:inkChg>
        <pc:inkChg chg="del">
          <ac:chgData name="Tim Cook" userId="d1c7cfb340f2c7ab" providerId="LiveId" clId="{7E9E6152-4549-4C1E-97F4-14C43A4FE4B6}" dt="2023-03-13T01:29:34.966" v="533"/>
          <ac:inkMkLst>
            <pc:docMk/>
            <pc:sldMk cId="444824195" sldId="437"/>
            <ac:inkMk id="233" creationId="{9FA84044-B8B2-4196-0231-6636D56545B7}"/>
          </ac:inkMkLst>
        </pc:inkChg>
        <pc:inkChg chg="del">
          <ac:chgData name="Tim Cook" userId="d1c7cfb340f2c7ab" providerId="LiveId" clId="{7E9E6152-4549-4C1E-97F4-14C43A4FE4B6}" dt="2023-03-13T01:29:34.982" v="549"/>
          <ac:inkMkLst>
            <pc:docMk/>
            <pc:sldMk cId="444824195" sldId="437"/>
            <ac:inkMk id="234" creationId="{C58A372A-9C19-5F58-1790-F58FC4B11CC3}"/>
          </ac:inkMkLst>
        </pc:inkChg>
        <pc:inkChg chg="del">
          <ac:chgData name="Tim Cook" userId="d1c7cfb340f2c7ab" providerId="LiveId" clId="{7E9E6152-4549-4C1E-97F4-14C43A4FE4B6}" dt="2023-03-13T01:29:34.982" v="551"/>
          <ac:inkMkLst>
            <pc:docMk/>
            <pc:sldMk cId="444824195" sldId="437"/>
            <ac:inkMk id="235" creationId="{B156BC17-3934-2116-E855-ACDFFD0AFE13}"/>
          </ac:inkMkLst>
        </pc:inkChg>
        <pc:inkChg chg="del">
          <ac:chgData name="Tim Cook" userId="d1c7cfb340f2c7ab" providerId="LiveId" clId="{7E9E6152-4549-4C1E-97F4-14C43A4FE4B6}" dt="2023-03-13T01:29:34.966" v="520"/>
          <ac:inkMkLst>
            <pc:docMk/>
            <pc:sldMk cId="444824195" sldId="437"/>
            <ac:inkMk id="236" creationId="{A10B36CF-0EC6-ECC8-9894-7556923AA0DC}"/>
          </ac:inkMkLst>
        </pc:inkChg>
        <pc:inkChg chg="del">
          <ac:chgData name="Tim Cook" userId="d1c7cfb340f2c7ab" providerId="LiveId" clId="{7E9E6152-4549-4C1E-97F4-14C43A4FE4B6}" dt="2023-03-13T01:29:34.982" v="545"/>
          <ac:inkMkLst>
            <pc:docMk/>
            <pc:sldMk cId="444824195" sldId="437"/>
            <ac:inkMk id="237" creationId="{09C82ED5-952E-D80A-338E-EB6CB6D07B26}"/>
          </ac:inkMkLst>
        </pc:inkChg>
        <pc:inkChg chg="del">
          <ac:chgData name="Tim Cook" userId="d1c7cfb340f2c7ab" providerId="LiveId" clId="{7E9E6152-4549-4C1E-97F4-14C43A4FE4B6}" dt="2023-03-13T01:29:38.945" v="578"/>
          <ac:inkMkLst>
            <pc:docMk/>
            <pc:sldMk cId="444824195" sldId="437"/>
            <ac:inkMk id="238" creationId="{180DB5D8-D7A7-FC06-B4E5-F81E512AA957}"/>
          </ac:inkMkLst>
        </pc:inkChg>
        <pc:inkChg chg="del">
          <ac:chgData name="Tim Cook" userId="d1c7cfb340f2c7ab" providerId="LiveId" clId="{7E9E6152-4549-4C1E-97F4-14C43A4FE4B6}" dt="2023-03-13T01:29:34.966" v="522"/>
          <ac:inkMkLst>
            <pc:docMk/>
            <pc:sldMk cId="444824195" sldId="437"/>
            <ac:inkMk id="239" creationId="{19160693-465A-C023-2331-BDFF902565E0}"/>
          </ac:inkMkLst>
        </pc:inkChg>
        <pc:inkChg chg="del">
          <ac:chgData name="Tim Cook" userId="d1c7cfb340f2c7ab" providerId="LiveId" clId="{7E9E6152-4549-4C1E-97F4-14C43A4FE4B6}" dt="2023-03-13T01:29:34.982" v="564"/>
          <ac:inkMkLst>
            <pc:docMk/>
            <pc:sldMk cId="444824195" sldId="437"/>
            <ac:inkMk id="240" creationId="{781EBEEA-1B14-8BB2-9ED8-628CDBBDA9C0}"/>
          </ac:inkMkLst>
        </pc:inkChg>
        <pc:inkChg chg="del mod">
          <ac:chgData name="Tim Cook" userId="d1c7cfb340f2c7ab" providerId="LiveId" clId="{7E9E6152-4549-4C1E-97F4-14C43A4FE4B6}" dt="2023-03-13T01:29:38.945" v="576"/>
          <ac:inkMkLst>
            <pc:docMk/>
            <pc:sldMk cId="444824195" sldId="437"/>
            <ac:inkMk id="241" creationId="{9D4163AC-6CBF-FE76-23C8-87F928DEED2B}"/>
          </ac:inkMkLst>
        </pc:inkChg>
        <pc:inkChg chg="del">
          <ac:chgData name="Tim Cook" userId="d1c7cfb340f2c7ab" providerId="LiveId" clId="{7E9E6152-4549-4C1E-97F4-14C43A4FE4B6}" dt="2023-03-13T01:29:34.982" v="566"/>
          <ac:inkMkLst>
            <pc:docMk/>
            <pc:sldMk cId="444824195" sldId="437"/>
            <ac:inkMk id="242" creationId="{4A741A96-5FE8-C116-AAC5-9453811B0E79}"/>
          </ac:inkMkLst>
        </pc:inkChg>
        <pc:inkChg chg="del">
          <ac:chgData name="Tim Cook" userId="d1c7cfb340f2c7ab" providerId="LiveId" clId="{7E9E6152-4549-4C1E-97F4-14C43A4FE4B6}" dt="2023-03-13T01:29:34.966" v="525"/>
          <ac:inkMkLst>
            <pc:docMk/>
            <pc:sldMk cId="444824195" sldId="437"/>
            <ac:inkMk id="243" creationId="{EB1B040E-7EB9-A4CF-8106-09ABDD8BCDA0}"/>
          </ac:inkMkLst>
        </pc:inkChg>
        <pc:inkChg chg="del">
          <ac:chgData name="Tim Cook" userId="d1c7cfb340f2c7ab" providerId="LiveId" clId="{7E9E6152-4549-4C1E-97F4-14C43A4FE4B6}" dt="2023-03-13T01:29:34.966" v="528"/>
          <ac:inkMkLst>
            <pc:docMk/>
            <pc:sldMk cId="444824195" sldId="437"/>
            <ac:inkMk id="244" creationId="{7084B217-F1D0-4DAE-5C3A-4F29DB76BC28}"/>
          </ac:inkMkLst>
        </pc:inkChg>
        <pc:inkChg chg="del">
          <ac:chgData name="Tim Cook" userId="d1c7cfb340f2c7ab" providerId="LiveId" clId="{7E9E6152-4549-4C1E-97F4-14C43A4FE4B6}" dt="2023-03-13T01:29:34.982" v="559"/>
          <ac:inkMkLst>
            <pc:docMk/>
            <pc:sldMk cId="444824195" sldId="437"/>
            <ac:inkMk id="245" creationId="{F419CBBB-33B7-460C-813A-A651681A0180}"/>
          </ac:inkMkLst>
        </pc:inkChg>
        <pc:inkChg chg="del">
          <ac:chgData name="Tim Cook" userId="d1c7cfb340f2c7ab" providerId="LiveId" clId="{7E9E6152-4549-4C1E-97F4-14C43A4FE4B6}" dt="2023-03-13T01:29:34.966" v="530"/>
          <ac:inkMkLst>
            <pc:docMk/>
            <pc:sldMk cId="444824195" sldId="437"/>
            <ac:inkMk id="246" creationId="{193BC7A9-E18E-4201-E363-B7AD628A6945}"/>
          </ac:inkMkLst>
        </pc:inkChg>
        <pc:inkChg chg="del mod">
          <ac:chgData name="Tim Cook" userId="d1c7cfb340f2c7ab" providerId="LiveId" clId="{7E9E6152-4549-4C1E-97F4-14C43A4FE4B6}" dt="2023-03-13T01:29:38.945" v="573"/>
          <ac:inkMkLst>
            <pc:docMk/>
            <pc:sldMk cId="444824195" sldId="437"/>
            <ac:inkMk id="247" creationId="{190E56C4-2EFF-B069-FA4A-F6E1538E1EB7}"/>
          </ac:inkMkLst>
        </pc:inkChg>
        <pc:inkChg chg="del">
          <ac:chgData name="Tim Cook" userId="d1c7cfb340f2c7ab" providerId="LiveId" clId="{7E9E6152-4549-4C1E-97F4-14C43A4FE4B6}" dt="2023-03-13T01:29:34.966" v="523"/>
          <ac:inkMkLst>
            <pc:docMk/>
            <pc:sldMk cId="444824195" sldId="437"/>
            <ac:inkMk id="248" creationId="{F22D7D7F-81AA-AD8C-6D62-438D99889B53}"/>
          </ac:inkMkLst>
        </pc:inkChg>
        <pc:inkChg chg="del">
          <ac:chgData name="Tim Cook" userId="d1c7cfb340f2c7ab" providerId="LiveId" clId="{7E9E6152-4549-4C1E-97F4-14C43A4FE4B6}" dt="2023-03-13T01:29:34.982" v="544"/>
          <ac:inkMkLst>
            <pc:docMk/>
            <pc:sldMk cId="444824195" sldId="437"/>
            <ac:inkMk id="249" creationId="{AF4922F3-9327-81FE-BC7C-4A977C01AB9A}"/>
          </ac:inkMkLst>
        </pc:inkChg>
        <pc:inkChg chg="del">
          <ac:chgData name="Tim Cook" userId="d1c7cfb340f2c7ab" providerId="LiveId" clId="{7E9E6152-4549-4C1E-97F4-14C43A4FE4B6}" dt="2023-03-13T01:29:38.945" v="577"/>
          <ac:inkMkLst>
            <pc:docMk/>
            <pc:sldMk cId="444824195" sldId="437"/>
            <ac:inkMk id="250" creationId="{3E018CF0-3363-8708-6CC5-ED2FB823BF07}"/>
          </ac:inkMkLst>
        </pc:inkChg>
      </pc:sldChg>
      <pc:sldChg chg="addSp delSp modSp mod">
        <pc:chgData name="Tim Cook" userId="d1c7cfb340f2c7ab" providerId="LiveId" clId="{7E9E6152-4549-4C1E-97F4-14C43A4FE4B6}" dt="2023-03-13T01:28:32.882" v="398" actId="1076"/>
        <pc:sldMkLst>
          <pc:docMk/>
          <pc:sldMk cId="3803072920" sldId="438"/>
        </pc:sldMkLst>
        <pc:spChg chg="add mod">
          <ac:chgData name="Tim Cook" userId="d1c7cfb340f2c7ab" providerId="LiveId" clId="{7E9E6152-4549-4C1E-97F4-14C43A4FE4B6}" dt="2023-03-13T01:27:51.345" v="323" actId="20577"/>
          <ac:spMkLst>
            <pc:docMk/>
            <pc:sldMk cId="3803072920" sldId="438"/>
            <ac:spMk id="4" creationId="{DC6DFDBA-651F-E865-8263-10C72C5761A2}"/>
          </ac:spMkLst>
        </pc:spChg>
        <pc:spChg chg="add mod">
          <ac:chgData name="Tim Cook" userId="d1c7cfb340f2c7ab" providerId="LiveId" clId="{7E9E6152-4549-4C1E-97F4-14C43A4FE4B6}" dt="2023-03-13T01:28:32.882" v="398" actId="1076"/>
          <ac:spMkLst>
            <pc:docMk/>
            <pc:sldMk cId="3803072920" sldId="438"/>
            <ac:spMk id="5" creationId="{9A6CC429-8719-D31B-291B-E429D13114C6}"/>
          </ac:spMkLst>
        </pc:s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9" creationId="{C0B68E69-8606-D529-5023-3AEE39E3978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" creationId="{74E41469-DB5D-E7FC-62CF-EDF9632277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" creationId="{7C3E41C6-32FB-3A65-813B-079B403890C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2" creationId="{F18AA134-188D-AF7C-347F-A5238666069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3" creationId="{28C7495E-91EE-45B9-C26F-DBCFA5DC5043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45" creationId="{CE2BCA42-688F-DC9E-836A-BBE06D4A6D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1" creationId="{7038C9E0-4102-812C-0D0A-3A034FC89CB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56" creationId="{60767B11-980C-51D6-803D-FE0A6773E7D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4" creationId="{43A544C0-5066-228D-8C9F-45D308F2B9A5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85" creationId="{DAC942B8-F86B-471A-1A9C-D77D086B82BA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6" creationId="{8237F4ED-1E3F-2F18-DDF7-DA7F3C84FA07}"/>
          </ac:grpSpMkLst>
        </pc:grpChg>
        <pc:grpChg chg="del">
          <ac:chgData name="Tim Cook" userId="d1c7cfb340f2c7ab" providerId="LiveId" clId="{7E9E6152-4549-4C1E-97F4-14C43A4FE4B6}" dt="2023-03-13T01:27:40.796" v="307" actId="478"/>
          <ac:grpSpMkLst>
            <pc:docMk/>
            <pc:sldMk cId="3803072920" sldId="438"/>
            <ac:grpSpMk id="87" creationId="{BCD90FFD-2648-517F-4417-206DF4087FF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0" creationId="{5282F469-F8D1-0BFA-7A66-E2BD65477B02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1" creationId="{4C6E3ECA-F445-9375-FBE3-5ABF8A97F9F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2" creationId="{0BE4B98F-DC14-5414-2489-BE9089DBBE2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3" creationId="{7297B41B-9F95-E282-9ABC-1A2C9D0AE32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14" creationId="{17F6AB8A-3518-6A9E-DA47-899F7727BE8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36" creationId="{295ECEAA-67B6-53C1-9A89-E7F2DF99AA8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1" creationId="{64906AC3-29DF-0125-8467-FFBF562BBBD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42" creationId="{9978A3BA-C441-2AF2-8A4B-5B5CB4A5996D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5" creationId="{6EE838E4-2D49-8021-8ED0-3CC58B83EA6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58" creationId="{A91C3E80-6E56-8A16-03CB-38EC8981F79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62" creationId="{721865A4-9EF9-8BDE-0D77-BE99C45149B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6" creationId="{5F048B0E-C262-5714-30D7-98D8D32B23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7" creationId="{056F2221-748A-77AF-C1FE-0E687DB9831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8" creationId="{7616BF8C-B5AB-F1B4-CDFD-F6E79557161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89" creationId="{B5279C91-3206-76D7-D46A-AFE97CD4DBEA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196" creationId="{4908E4A1-C692-6975-0470-C547B0EA0C1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01" creationId="{214DC9C4-6F04-1CB9-45FB-5FFE065AEA7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2" creationId="{85849032-96B1-54F7-F7F7-8873933A48A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15" creationId="{0AF27802-9BC3-53E8-3E2B-B79381BFE276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1" creationId="{AFA7A65E-940F-2A4E-88CF-BB23A53B86C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24" creationId="{F8762EE2-F99E-9057-B912-A7712EF7A118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38" creationId="{FED92D54-872A-32FA-E91C-F9FA98E1FCE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6" creationId="{E177D992-03D8-1843-8DB9-9B988C278D4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7" creationId="{EB09E1C7-577C-A037-057E-ED96F2E4F2C0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8" creationId="{099C353A-D7EC-F202-7333-EB7A22EF3B64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69" creationId="{0D85C85D-1B1C-BD5D-63B5-631050A1728B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73" creationId="{6263807B-65E3-0372-6BF7-CD21A8BA77DF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4" creationId="{4F9C0814-17F2-4574-191F-6DD12811504E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5" creationId="{C7F051B4-6088-7354-A6AE-63E82CBCA391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89" creationId="{A25E8F02-AA97-1632-E6F4-DABEE0C253C9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297" creationId="{AB259D2F-ACFE-5511-B46F-F3D0B82116F7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03" creationId="{35387EFD-5B89-9463-F42A-A18FF1269751}"/>
          </ac:grpSpMkLst>
        </pc:grpChg>
        <pc:grpChg chg="del">
          <ac:chgData name="Tim Cook" userId="d1c7cfb340f2c7ab" providerId="LiveId" clId="{7E9E6152-4549-4C1E-97F4-14C43A4FE4B6}" dt="2023-03-13T01:27:43.754" v="308" actId="478"/>
          <ac:grpSpMkLst>
            <pc:docMk/>
            <pc:sldMk cId="3803072920" sldId="438"/>
            <ac:grpSpMk id="313" creationId="{DBD6B7E7-006B-8F0B-DBFC-11EA22EEFA6C}"/>
          </ac:grpSpMkLst>
        </pc:grpChg>
        <pc:grpChg chg="del">
          <ac:chgData name="Tim Cook" userId="d1c7cfb340f2c7ab" providerId="LiveId" clId="{7E9E6152-4549-4C1E-97F4-14C43A4FE4B6}" dt="2023-03-13T01:27:35.891" v="306" actId="478"/>
          <ac:grpSpMkLst>
            <pc:docMk/>
            <pc:sldMk cId="3803072920" sldId="438"/>
            <ac:grpSpMk id="314" creationId="{E8E7C5E1-12A7-3E50-59BF-29EE65A85EFC}"/>
          </ac:grpSpMkLst>
        </pc:grp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" creationId="{93272E79-EF28-3B6A-F0CE-D476093DB8BB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2" creationId="{DF5B4860-8981-A105-A3E6-84352E69E4E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3" creationId="{244A9CF8-66FD-B6C6-3022-5526664CEECD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57" creationId="{D6FB9750-8F39-3A54-01FA-AE3DFEE7BC6F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73" creationId="{BB16BA17-6B87-32FC-B075-C56CD8F53810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19" creationId="{458C4309-ADF3-8425-9AC8-8A3436118804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43" creationId="{A034C88B-97DB-A871-11E0-8D42FF52CDB9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60" creationId="{3BB9921B-CFE7-DFC3-6E42-C589767D7088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197" creationId="{73A33A4D-F1B7-3CED-E34E-31852B578C01}"/>
          </ac:inkMkLst>
        </pc:inkChg>
        <pc:inkChg chg="del">
          <ac:chgData name="Tim Cook" userId="d1c7cfb340f2c7ab" providerId="LiveId" clId="{7E9E6152-4549-4C1E-97F4-14C43A4FE4B6}" dt="2023-03-13T01:27:35.891" v="306" actId="478"/>
          <ac:inkMkLst>
            <pc:docMk/>
            <pc:sldMk cId="3803072920" sldId="438"/>
            <ac:inkMk id="304" creationId="{9E61745A-58F1-8CF4-C07F-008617D6C20C}"/>
          </ac:inkMkLst>
        </pc:inkChg>
      </pc:sldChg>
    </pc:docChg>
  </pc:docChgLst>
  <pc:docChgLst>
    <pc:chgData name="Tim Cook" userId="d1c7cfb340f2c7ab" providerId="LiveId" clId="{AEB4F299-989A-45D1-A35F-38CF48D9D77D}"/>
    <pc:docChg chg="modSld">
      <pc:chgData name="Tim Cook" userId="d1c7cfb340f2c7ab" providerId="LiveId" clId="{AEB4F299-989A-45D1-A35F-38CF48D9D77D}" dt="2023-03-29T00:45:00.606" v="370"/>
      <pc:docMkLst>
        <pc:docMk/>
      </pc:docMkLst>
      <pc:sldChg chg="addSp delSp modSp mod">
        <pc:chgData name="Tim Cook" userId="d1c7cfb340f2c7ab" providerId="LiveId" clId="{AEB4F299-989A-45D1-A35F-38CF48D9D77D}" dt="2023-03-29T00:35:13.365" v="133" actId="1076"/>
        <pc:sldMkLst>
          <pc:docMk/>
          <pc:sldMk cId="3273576346" sldId="475"/>
        </pc:sldMkLst>
        <pc:grpChg chg="del mod">
          <ac:chgData name="Tim Cook" userId="d1c7cfb340f2c7ab" providerId="LiveId" clId="{AEB4F299-989A-45D1-A35F-38CF48D9D77D}" dt="2023-03-29T00:32:21.112" v="25"/>
          <ac:grpSpMkLst>
            <pc:docMk/>
            <pc:sldMk cId="3273576346" sldId="475"/>
            <ac:grpSpMk id="17" creationId="{5099628F-44E4-546A-2CA8-12D3F7E50205}"/>
          </ac:grpSpMkLst>
        </pc:grpChg>
        <pc:grpChg chg="del 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2" creationId="{39BBDD06-761B-3EBD-D6EF-5C6DFF9AF336}"/>
          </ac:grpSpMkLst>
        </pc:grpChg>
        <pc:grpChg chg="mod">
          <ac:chgData name="Tim Cook" userId="d1c7cfb340f2c7ab" providerId="LiveId" clId="{AEB4F299-989A-45D1-A35F-38CF48D9D77D}" dt="2023-03-29T00:32:26.770" v="35"/>
          <ac:grpSpMkLst>
            <pc:docMk/>
            <pc:sldMk cId="3273576346" sldId="475"/>
            <ac:grpSpMk id="26" creationId="{2336CE89-3364-25EF-F4FA-FAA63F619B7A}"/>
          </ac:grpSpMkLst>
        </pc:grpChg>
        <pc:grpChg chg="del mod">
          <ac:chgData name="Tim Cook" userId="d1c7cfb340f2c7ab" providerId="LiveId" clId="{AEB4F299-989A-45D1-A35F-38CF48D9D77D}" dt="2023-03-29T00:32:45.187" v="68"/>
          <ac:grpSpMkLst>
            <pc:docMk/>
            <pc:sldMk cId="3273576346" sldId="475"/>
            <ac:grpSpMk id="33" creationId="{10E106D7-9660-5740-50A8-D838966312DB}"/>
          </ac:grpSpMkLst>
        </pc:grpChg>
        <pc:grpChg chg="del mod">
          <ac:chgData name="Tim Cook" userId="d1c7cfb340f2c7ab" providerId="LiveId" clId="{AEB4F299-989A-45D1-A35F-38CF48D9D77D}" dt="2023-03-29T00:32:39.259" v="62"/>
          <ac:grpSpMkLst>
            <pc:docMk/>
            <pc:sldMk cId="3273576346" sldId="475"/>
            <ac:grpSpMk id="44" creationId="{A4473266-C890-6768-51B4-9139CC21E885}"/>
          </ac:grpSpMkLst>
        </pc:grpChg>
        <pc:grpChg chg="del mod">
          <ac:chgData name="Tim Cook" userId="d1c7cfb340f2c7ab" providerId="LiveId" clId="{AEB4F299-989A-45D1-A35F-38CF48D9D77D}" dt="2023-03-29T00:32:46.145" v="71"/>
          <ac:grpSpMkLst>
            <pc:docMk/>
            <pc:sldMk cId="3273576346" sldId="475"/>
            <ac:grpSpMk id="46" creationId="{217FA6C0-92A5-A442-7D40-F64422779F2D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7" creationId="{F94F3435-A30A-D8D3-DC27-E22D3F96D97B}"/>
          </ac:grpSpMkLst>
        </pc:grpChg>
        <pc:grpChg chg="mod">
          <ac:chgData name="Tim Cook" userId="d1c7cfb340f2c7ab" providerId="LiveId" clId="{AEB4F299-989A-45D1-A35F-38CF48D9D77D}" dt="2023-03-29T00:32:52.227" v="82"/>
          <ac:grpSpMkLst>
            <pc:docMk/>
            <pc:sldMk cId="3273576346" sldId="475"/>
            <ac:grpSpMk id="58" creationId="{AC30776E-CC78-0D3F-C384-4BA416474380}"/>
          </ac:grpSpMkLst>
        </pc:grpChg>
        <pc:grpChg chg="del mod">
          <ac:chgData name="Tim Cook" userId="d1c7cfb340f2c7ab" providerId="LiveId" clId="{AEB4F299-989A-45D1-A35F-38CF48D9D77D}" dt="2023-03-29T00:34:55.234" v="103"/>
          <ac:grpSpMkLst>
            <pc:docMk/>
            <pc:sldMk cId="3273576346" sldId="475"/>
            <ac:grpSpMk id="69" creationId="{EE4552EE-179D-BD1F-CA55-CB24D004E2A2}"/>
          </ac:grpSpMkLst>
        </pc:grpChg>
        <pc:grpChg chg="mod">
          <ac:chgData name="Tim Cook" userId="d1c7cfb340f2c7ab" providerId="LiveId" clId="{AEB4F299-989A-45D1-A35F-38CF48D9D77D}" dt="2023-03-29T00:34:52.599" v="96"/>
          <ac:grpSpMkLst>
            <pc:docMk/>
            <pc:sldMk cId="3273576346" sldId="475"/>
            <ac:grpSpMk id="70" creationId="{58173C7A-1CC0-EA90-76C6-87EA3732F398}"/>
          </ac:grpSpMkLst>
        </pc:grpChg>
        <pc:grpChg chg="del 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89" creationId="{6CB9888D-2129-A767-544C-06C7B9939284}"/>
          </ac:grpSpMkLst>
        </pc:grpChg>
        <pc:grpChg chg="mod">
          <ac:chgData name="Tim Cook" userId="d1c7cfb340f2c7ab" providerId="LiveId" clId="{AEB4F299-989A-45D1-A35F-38CF48D9D77D}" dt="2023-03-29T00:35:03.337" v="121"/>
          <ac:grpSpMkLst>
            <pc:docMk/>
            <pc:sldMk cId="3273576346" sldId="475"/>
            <ac:grpSpMk id="90" creationId="{CDA529EC-6E58-1C5C-1227-6F9F72DD5047}"/>
          </ac:grpSpMkLst>
        </pc:grpChg>
        <pc:grpChg chg="mod">
          <ac:chgData name="Tim Cook" userId="d1c7cfb340f2c7ab" providerId="LiveId" clId="{AEB4F299-989A-45D1-A35F-38CF48D9D77D}" dt="2023-03-29T00:35:08.393" v="132"/>
          <ac:grpSpMkLst>
            <pc:docMk/>
            <pc:sldMk cId="3273576346" sldId="475"/>
            <ac:grpSpMk id="97" creationId="{D76093BC-4DF1-A42E-A228-B74EFEA1CC65}"/>
          </ac:grpSpMkLst>
        </pc:grpChg>
        <pc:inkChg chg="add del">
          <ac:chgData name="Tim Cook" userId="d1c7cfb340f2c7ab" providerId="LiveId" clId="{AEB4F299-989A-45D1-A35F-38CF48D9D77D}" dt="2023-03-29T00:31:59.483" v="4"/>
          <ac:inkMkLst>
            <pc:docMk/>
            <pc:sldMk cId="3273576346" sldId="475"/>
            <ac:inkMk id="4" creationId="{B1890043-6181-DED1-ACF7-1EFB9A999BFE}"/>
          </ac:inkMkLst>
        </pc:inkChg>
        <pc:inkChg chg="add del">
          <ac:chgData name="Tim Cook" userId="d1c7cfb340f2c7ab" providerId="LiveId" clId="{AEB4F299-989A-45D1-A35F-38CF48D9D77D}" dt="2023-03-29T00:31:59.491" v="7"/>
          <ac:inkMkLst>
            <pc:docMk/>
            <pc:sldMk cId="3273576346" sldId="475"/>
            <ac:inkMk id="5" creationId="{EBE11787-8750-D0A1-E05F-FA00D88016AA}"/>
          </ac:inkMkLst>
        </pc:inkChg>
        <pc:inkChg chg="add del">
          <ac:chgData name="Tim Cook" userId="d1c7cfb340f2c7ab" providerId="LiveId" clId="{AEB4F299-989A-45D1-A35F-38CF48D9D77D}" dt="2023-03-29T00:31:59.491" v="6"/>
          <ac:inkMkLst>
            <pc:docMk/>
            <pc:sldMk cId="3273576346" sldId="475"/>
            <ac:inkMk id="6" creationId="{9705C1DB-064E-6BE2-FE0D-6449F34025B7}"/>
          </ac:inkMkLst>
        </pc:inkChg>
        <pc:inkChg chg="add del">
          <ac:chgData name="Tim Cook" userId="d1c7cfb340f2c7ab" providerId="LiveId" clId="{AEB4F299-989A-45D1-A35F-38CF48D9D77D}" dt="2023-03-29T00:31:59.491" v="5"/>
          <ac:inkMkLst>
            <pc:docMk/>
            <pc:sldMk cId="3273576346" sldId="475"/>
            <ac:inkMk id="7" creationId="{FD9477A5-F9BE-A271-4EC2-0F604A5D1118}"/>
          </ac:inkMkLst>
        </pc:inkChg>
        <pc:inkChg chg="add del">
          <ac:chgData name="Tim Cook" userId="d1c7cfb340f2c7ab" providerId="LiveId" clId="{AEB4F299-989A-45D1-A35F-38CF48D9D77D}" dt="2023-03-29T00:32:04.632" v="10"/>
          <ac:inkMkLst>
            <pc:docMk/>
            <pc:sldMk cId="3273576346" sldId="475"/>
            <ac:inkMk id="8" creationId="{F93B8ADC-CF51-DEB7-2C9F-DF42551F3354}"/>
          </ac:inkMkLst>
        </pc:inkChg>
        <pc:inkChg chg="add del">
          <ac:chgData name="Tim Cook" userId="d1c7cfb340f2c7ab" providerId="LiveId" clId="{AEB4F299-989A-45D1-A35F-38CF48D9D77D}" dt="2023-03-29T00:32:05.880" v="11"/>
          <ac:inkMkLst>
            <pc:docMk/>
            <pc:sldMk cId="3273576346" sldId="475"/>
            <ac:inkMk id="9" creationId="{25412F3D-55CB-EF93-171A-5A8F1BA380CB}"/>
          </ac:inkMkLst>
        </pc:inkChg>
        <pc:inkChg chg="add del">
          <ac:chgData name="Tim Cook" userId="d1c7cfb340f2c7ab" providerId="LiveId" clId="{AEB4F299-989A-45D1-A35F-38CF48D9D77D}" dt="2023-03-29T00:32:15.624" v="17"/>
          <ac:inkMkLst>
            <pc:docMk/>
            <pc:sldMk cId="3273576346" sldId="475"/>
            <ac:inkMk id="10" creationId="{3C198361-88FE-0CCD-509F-BEC52AA9421B}"/>
          </ac:inkMkLst>
        </pc:inkChg>
        <pc:inkChg chg="add del">
          <ac:chgData name="Tim Cook" userId="d1c7cfb340f2c7ab" providerId="LiveId" clId="{AEB4F299-989A-45D1-A35F-38CF48D9D77D}" dt="2023-03-29T00:32:15.624" v="16"/>
          <ac:inkMkLst>
            <pc:docMk/>
            <pc:sldMk cId="3273576346" sldId="475"/>
            <ac:inkMk id="11" creationId="{2D03A574-FD53-4A30-5CFD-E22BF346E2C9}"/>
          </ac:inkMkLst>
        </pc:inkChg>
        <pc:inkChg chg="add del">
          <ac:chgData name="Tim Cook" userId="d1c7cfb340f2c7ab" providerId="LiveId" clId="{AEB4F299-989A-45D1-A35F-38CF48D9D77D}" dt="2023-03-29T00:32:15.624" v="15"/>
          <ac:inkMkLst>
            <pc:docMk/>
            <pc:sldMk cId="3273576346" sldId="475"/>
            <ac:inkMk id="12" creationId="{9350F176-4BE9-DE1C-495D-36D660F67806}"/>
          </ac:inkMkLst>
        </pc:inkChg>
        <pc:inkChg chg="add del mod">
          <ac:chgData name="Tim Cook" userId="d1c7cfb340f2c7ab" providerId="LiveId" clId="{AEB4F299-989A-45D1-A35F-38CF48D9D77D}" dt="2023-03-29T00:32:21.112" v="24"/>
          <ac:inkMkLst>
            <pc:docMk/>
            <pc:sldMk cId="3273576346" sldId="475"/>
            <ac:inkMk id="13" creationId="{6C0CC8C2-5828-AD82-90F6-FF9EA805E0C8}"/>
          </ac:inkMkLst>
        </pc:inkChg>
        <pc:inkChg chg="add del mod">
          <ac:chgData name="Tim Cook" userId="d1c7cfb340f2c7ab" providerId="LiveId" clId="{AEB4F299-989A-45D1-A35F-38CF48D9D77D}" dt="2023-03-29T00:32:21.112" v="25"/>
          <ac:inkMkLst>
            <pc:docMk/>
            <pc:sldMk cId="3273576346" sldId="475"/>
            <ac:inkMk id="14" creationId="{BDAC3BDF-AB50-C5B1-AA96-0E71E543201A}"/>
          </ac:inkMkLst>
        </pc:inkChg>
        <pc:inkChg chg="add del mod">
          <ac:chgData name="Tim Cook" userId="d1c7cfb340f2c7ab" providerId="LiveId" clId="{AEB4F299-989A-45D1-A35F-38CF48D9D77D}" dt="2023-03-29T00:32:21.112" v="23"/>
          <ac:inkMkLst>
            <pc:docMk/>
            <pc:sldMk cId="3273576346" sldId="475"/>
            <ac:inkMk id="15" creationId="{FDDA9A39-1A08-7253-EB99-2FA1A3A45177}"/>
          </ac:inkMkLst>
        </pc:inkChg>
        <pc:inkChg chg="add del mod">
          <ac:chgData name="Tim Cook" userId="d1c7cfb340f2c7ab" providerId="LiveId" clId="{AEB4F299-989A-45D1-A35F-38CF48D9D77D}" dt="2023-03-29T00:32:21.112" v="26"/>
          <ac:inkMkLst>
            <pc:docMk/>
            <pc:sldMk cId="3273576346" sldId="475"/>
            <ac:inkMk id="16" creationId="{088F3A57-5F79-2211-843C-8389A34AFF0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8" creationId="{4AEB840B-7468-9BB6-02FF-252C55ACF18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19" creationId="{2BCB6242-154F-A10A-FEFF-F3E55A2692B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0" creationId="{EE6DBD70-241D-D0D6-B1DE-08AA88814DD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1" creationId="{C7A33F92-F7DF-8454-7F83-7B95E1D4F7AB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3" creationId="{F3F27A39-5826-6BAD-5384-E97286D2C694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4" creationId="{0E8855DB-2FBB-66DC-EC77-CC5D3BB55B5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5" creationId="{91EB9E28-8617-DB88-0A0F-0B19B0AEB0D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27" creationId="{AD49A47F-C3B1-1F4A-7043-19865DE056A6}"/>
          </ac:inkMkLst>
        </pc:inkChg>
        <pc:inkChg chg="add del mod">
          <ac:chgData name="Tim Cook" userId="d1c7cfb340f2c7ab" providerId="LiveId" clId="{AEB4F299-989A-45D1-A35F-38CF48D9D77D}" dt="2023-03-29T00:32:46.145" v="70"/>
          <ac:inkMkLst>
            <pc:docMk/>
            <pc:sldMk cId="3273576346" sldId="475"/>
            <ac:inkMk id="28" creationId="{63A8EEFF-F41B-5E68-61DD-26B84B3C9C71}"/>
          </ac:inkMkLst>
        </pc:inkChg>
        <pc:inkChg chg="add del mod">
          <ac:chgData name="Tim Cook" userId="d1c7cfb340f2c7ab" providerId="LiveId" clId="{AEB4F299-989A-45D1-A35F-38CF48D9D77D}" dt="2023-03-29T00:32:46.145" v="69"/>
          <ac:inkMkLst>
            <pc:docMk/>
            <pc:sldMk cId="3273576346" sldId="475"/>
            <ac:inkMk id="29" creationId="{E20E1B77-F39C-FEFC-D281-C3BE2FDF3893}"/>
          </ac:inkMkLst>
        </pc:inkChg>
        <pc:inkChg chg="add del mod">
          <ac:chgData name="Tim Cook" userId="d1c7cfb340f2c7ab" providerId="LiveId" clId="{AEB4F299-989A-45D1-A35F-38CF48D9D77D}" dt="2023-03-29T00:32:40.892" v="66"/>
          <ac:inkMkLst>
            <pc:docMk/>
            <pc:sldMk cId="3273576346" sldId="475"/>
            <ac:inkMk id="30" creationId="{8A63FD84-E67A-2FF8-4D4B-407598AE2B7F}"/>
          </ac:inkMkLst>
        </pc:inkChg>
        <pc:inkChg chg="add del mod">
          <ac:chgData name="Tim Cook" userId="d1c7cfb340f2c7ab" providerId="LiveId" clId="{AEB4F299-989A-45D1-A35F-38CF48D9D77D}" dt="2023-03-29T00:32:40.892" v="65"/>
          <ac:inkMkLst>
            <pc:docMk/>
            <pc:sldMk cId="3273576346" sldId="475"/>
            <ac:inkMk id="31" creationId="{D380D4B8-BA9A-1DD5-9F37-7066AF352A37}"/>
          </ac:inkMkLst>
        </pc:inkChg>
        <pc:inkChg chg="add del mod">
          <ac:chgData name="Tim Cook" userId="d1c7cfb340f2c7ab" providerId="LiveId" clId="{AEB4F299-989A-45D1-A35F-38CF48D9D77D}" dt="2023-03-29T00:32:40.892" v="64"/>
          <ac:inkMkLst>
            <pc:docMk/>
            <pc:sldMk cId="3273576346" sldId="475"/>
            <ac:inkMk id="32" creationId="{A96DFC99-0B53-1B16-3F91-A22DE494FB42}"/>
          </ac:inkMkLst>
        </pc:inkChg>
        <pc:inkChg chg="add del">
          <ac:chgData name="Tim Cook" userId="d1c7cfb340f2c7ab" providerId="LiveId" clId="{AEB4F299-989A-45D1-A35F-38CF48D9D77D}" dt="2023-03-29T00:32:34.871" v="49"/>
          <ac:inkMkLst>
            <pc:docMk/>
            <pc:sldMk cId="3273576346" sldId="475"/>
            <ac:inkMk id="34" creationId="{50B75CFB-263D-DCFA-1925-41899468D26A}"/>
          </ac:inkMkLst>
        </pc:inkChg>
        <pc:inkChg chg="add del">
          <ac:chgData name="Tim Cook" userId="d1c7cfb340f2c7ab" providerId="LiveId" clId="{AEB4F299-989A-45D1-A35F-38CF48D9D77D}" dt="2023-03-29T00:32:34.871" v="52"/>
          <ac:inkMkLst>
            <pc:docMk/>
            <pc:sldMk cId="3273576346" sldId="475"/>
            <ac:inkMk id="35" creationId="{3D6BCC82-4146-AC31-2C9D-65360F12851B}"/>
          </ac:inkMkLst>
        </pc:inkChg>
        <pc:inkChg chg="add del">
          <ac:chgData name="Tim Cook" userId="d1c7cfb340f2c7ab" providerId="LiveId" clId="{AEB4F299-989A-45D1-A35F-38CF48D9D77D}" dt="2023-03-29T00:32:34.871" v="51"/>
          <ac:inkMkLst>
            <pc:docMk/>
            <pc:sldMk cId="3273576346" sldId="475"/>
            <ac:inkMk id="36" creationId="{331C3991-E808-CD44-B947-D9ACCAD88CFD}"/>
          </ac:inkMkLst>
        </pc:inkChg>
        <pc:inkChg chg="add del">
          <ac:chgData name="Tim Cook" userId="d1c7cfb340f2c7ab" providerId="LiveId" clId="{AEB4F299-989A-45D1-A35F-38CF48D9D77D}" dt="2023-03-29T00:32:34.871" v="48"/>
          <ac:inkMkLst>
            <pc:docMk/>
            <pc:sldMk cId="3273576346" sldId="475"/>
            <ac:inkMk id="37" creationId="{5E9F0ED8-2B03-7B98-DD3D-CE385828A9F8}"/>
          </ac:inkMkLst>
        </pc:inkChg>
        <pc:inkChg chg="add del">
          <ac:chgData name="Tim Cook" userId="d1c7cfb340f2c7ab" providerId="LiveId" clId="{AEB4F299-989A-45D1-A35F-38CF48D9D77D}" dt="2023-03-29T00:32:34.871" v="50"/>
          <ac:inkMkLst>
            <pc:docMk/>
            <pc:sldMk cId="3273576346" sldId="475"/>
            <ac:inkMk id="38" creationId="{810C88D2-7464-D8E0-36A2-12C8833EC114}"/>
          </ac:inkMkLst>
        </pc:inkChg>
        <pc:inkChg chg="add del mod">
          <ac:chgData name="Tim Cook" userId="d1c7cfb340f2c7ab" providerId="LiveId" clId="{AEB4F299-989A-45D1-A35F-38CF48D9D77D}" dt="2023-03-29T00:32:39.259" v="59"/>
          <ac:inkMkLst>
            <pc:docMk/>
            <pc:sldMk cId="3273576346" sldId="475"/>
            <ac:inkMk id="39" creationId="{E927D845-BAA8-D64C-9BDA-3F2D8B424D73}"/>
          </ac:inkMkLst>
        </pc:inkChg>
        <pc:inkChg chg="add del mod">
          <ac:chgData name="Tim Cook" userId="d1c7cfb340f2c7ab" providerId="LiveId" clId="{AEB4F299-989A-45D1-A35F-38CF48D9D77D}" dt="2023-03-29T00:32:39.259" v="61"/>
          <ac:inkMkLst>
            <pc:docMk/>
            <pc:sldMk cId="3273576346" sldId="475"/>
            <ac:inkMk id="40" creationId="{9C5241F3-FB9F-2B55-9A5B-9A2AAFF2A44D}"/>
          </ac:inkMkLst>
        </pc:inkChg>
        <pc:inkChg chg="add del mod">
          <ac:chgData name="Tim Cook" userId="d1c7cfb340f2c7ab" providerId="LiveId" clId="{AEB4F299-989A-45D1-A35F-38CF48D9D77D}" dt="2023-03-29T00:32:39.259" v="60"/>
          <ac:inkMkLst>
            <pc:docMk/>
            <pc:sldMk cId="3273576346" sldId="475"/>
            <ac:inkMk id="41" creationId="{2B679055-0ED9-634F-8C37-47EB420CF252}"/>
          </ac:inkMkLst>
        </pc:inkChg>
        <pc:inkChg chg="add del mod">
          <ac:chgData name="Tim Cook" userId="d1c7cfb340f2c7ab" providerId="LiveId" clId="{AEB4F299-989A-45D1-A35F-38CF48D9D77D}" dt="2023-03-29T00:32:39.259" v="62"/>
          <ac:inkMkLst>
            <pc:docMk/>
            <pc:sldMk cId="3273576346" sldId="475"/>
            <ac:inkMk id="42" creationId="{7BBF7CEE-80F5-C3F1-6B0F-F88AEC88DAC5}"/>
          </ac:inkMkLst>
        </pc:inkChg>
        <pc:inkChg chg="add del mod">
          <ac:chgData name="Tim Cook" userId="d1c7cfb340f2c7ab" providerId="LiveId" clId="{AEB4F299-989A-45D1-A35F-38CF48D9D77D}" dt="2023-03-29T00:32:39.259" v="63"/>
          <ac:inkMkLst>
            <pc:docMk/>
            <pc:sldMk cId="3273576346" sldId="475"/>
            <ac:inkMk id="43" creationId="{7A4B421F-DA70-7D53-5E95-36B482BBE5C7}"/>
          </ac:inkMkLst>
        </pc:inkChg>
        <pc:inkChg chg="add del mod">
          <ac:chgData name="Tim Cook" userId="d1c7cfb340f2c7ab" providerId="LiveId" clId="{AEB4F299-989A-45D1-A35F-38CF48D9D77D}" dt="2023-03-29T00:32:46.145" v="71"/>
          <ac:inkMkLst>
            <pc:docMk/>
            <pc:sldMk cId="3273576346" sldId="475"/>
            <ac:inkMk id="45" creationId="{3E375F9C-ADDA-622A-AEA6-9BDDEB9BE6E6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7" creationId="{83EF3823-F3AA-AE5D-7E86-7D1512556075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8" creationId="{31CBBF9C-CFD3-F09F-2D67-0B4C11811D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49" creationId="{699B6687-E479-FC79-7B80-C474EAB454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0" creationId="{4973A47A-C313-FC26-33DA-1FF76829F45E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1" creationId="{64DF902A-CE0E-672B-BB94-B7CB31167C1A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2" creationId="{0C7865CC-7330-F5BD-3FF3-BF7446FCD712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3" creationId="{80055155-99CA-99AE-5FDF-D5E29F31810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4" creationId="{8148931B-3E7D-92C4-CEC4-374B9D097E2D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5" creationId="{645DDB4A-F751-EE1F-406A-D627DDEAC993}"/>
          </ac:inkMkLst>
        </pc:inkChg>
        <pc:inkChg chg="add mod">
          <ac:chgData name="Tim Cook" userId="d1c7cfb340f2c7ab" providerId="LiveId" clId="{AEB4F299-989A-45D1-A35F-38CF48D9D77D}" dt="2023-03-29T00:34:44.612" v="84" actId="1076"/>
          <ac:inkMkLst>
            <pc:docMk/>
            <pc:sldMk cId="3273576346" sldId="475"/>
            <ac:inkMk id="56" creationId="{8F762F30-35CB-6A58-CA1E-07D9516F422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59" creationId="{4DA63B5C-0C5D-E642-F597-036EDB196A47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0" creationId="{872BE53F-3F68-7D9F-00CC-8D7203461E0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1" creationId="{4469872F-145E-25E4-864C-404C7DE056B3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2" creationId="{6F22F54C-3416-95F6-E0FA-65F3E99124C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63" creationId="{F167AAAB-B5E0-5D52-C9EA-7A57EA99AA6F}"/>
          </ac:inkMkLst>
        </pc:inkChg>
        <pc:inkChg chg="add del">
          <ac:chgData name="Tim Cook" userId="d1c7cfb340f2c7ab" providerId="LiveId" clId="{AEB4F299-989A-45D1-A35F-38CF48D9D77D}" dt="2023-03-29T00:34:52.559" v="95"/>
          <ac:inkMkLst>
            <pc:docMk/>
            <pc:sldMk cId="3273576346" sldId="475"/>
            <ac:inkMk id="64" creationId="{E18C1082-E9C4-4814-DF1A-CB5D46EE93D2}"/>
          </ac:inkMkLst>
        </pc:inkChg>
        <pc:inkChg chg="add del mod">
          <ac:chgData name="Tim Cook" userId="d1c7cfb340f2c7ab" providerId="LiveId" clId="{AEB4F299-989A-45D1-A35F-38CF48D9D77D}" dt="2023-03-29T00:34:55.234" v="103"/>
          <ac:inkMkLst>
            <pc:docMk/>
            <pc:sldMk cId="3273576346" sldId="475"/>
            <ac:inkMk id="65" creationId="{B4FC55D7-EBA2-9B04-1970-05B2FF2705D9}"/>
          </ac:inkMkLst>
        </pc:inkChg>
        <pc:inkChg chg="add del mod">
          <ac:chgData name="Tim Cook" userId="d1c7cfb340f2c7ab" providerId="LiveId" clId="{AEB4F299-989A-45D1-A35F-38CF48D9D77D}" dt="2023-03-29T00:34:55.235" v="104"/>
          <ac:inkMkLst>
            <pc:docMk/>
            <pc:sldMk cId="3273576346" sldId="475"/>
            <ac:inkMk id="66" creationId="{20144EFB-6119-8042-A346-D939CBCFB259}"/>
          </ac:inkMkLst>
        </pc:inkChg>
        <pc:inkChg chg="add del mod">
          <ac:chgData name="Tim Cook" userId="d1c7cfb340f2c7ab" providerId="LiveId" clId="{AEB4F299-989A-45D1-A35F-38CF48D9D77D}" dt="2023-03-29T00:34:55.233" v="102"/>
          <ac:inkMkLst>
            <pc:docMk/>
            <pc:sldMk cId="3273576346" sldId="475"/>
            <ac:inkMk id="67" creationId="{5EDB3093-2E34-E64A-906A-73F161FC8578}"/>
          </ac:inkMkLst>
        </pc:inkChg>
        <pc:inkChg chg="add del mod">
          <ac:chgData name="Tim Cook" userId="d1c7cfb340f2c7ab" providerId="LiveId" clId="{AEB4F299-989A-45D1-A35F-38CF48D9D77D}" dt="2023-03-29T00:34:55.233" v="100"/>
          <ac:inkMkLst>
            <pc:docMk/>
            <pc:sldMk cId="3273576346" sldId="475"/>
            <ac:inkMk id="68" creationId="{13C477BC-22D5-EB51-CB21-025682D12C78}"/>
          </ac:inkMkLst>
        </pc:inkChg>
        <pc:inkChg chg="add del">
          <ac:chgData name="Tim Cook" userId="d1c7cfb340f2c7ab" providerId="LiveId" clId="{AEB4F299-989A-45D1-A35F-38CF48D9D77D}" dt="2023-03-29T00:34:55.233" v="101"/>
          <ac:inkMkLst>
            <pc:docMk/>
            <pc:sldMk cId="3273576346" sldId="475"/>
            <ac:inkMk id="71" creationId="{A461C6DB-2EC2-17C6-A3D8-869301588BE1}"/>
          </ac:inkMkLst>
        </pc:inkChg>
        <pc:inkChg chg="add del">
          <ac:chgData name="Tim Cook" userId="d1c7cfb340f2c7ab" providerId="LiveId" clId="{AEB4F299-989A-45D1-A35F-38CF48D9D77D}" dt="2023-03-29T00:34:55.232" v="99"/>
          <ac:inkMkLst>
            <pc:docMk/>
            <pc:sldMk cId="3273576346" sldId="475"/>
            <ac:inkMk id="72" creationId="{A0688188-69CC-9222-2844-2AE2BA27E14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3" creationId="{FA554BF0-DDBA-1225-B695-8452AADC412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4" creationId="{2073D57B-BA21-0CE5-A172-3166135DC80C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5" creationId="{21D55420-EAB9-910E-EB82-A9413BC1275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6" creationId="{F0D7438B-CA08-B6AD-668F-F7DB99C025B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7" creationId="{3E6E4EE1-1ECD-BB58-15D5-FAB54D82BEB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8" creationId="{65B4CF1D-1962-D345-3951-B82A0CC667A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79" creationId="{210B10EC-202A-7680-0EC0-0BD77A5C88B1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0" creationId="{FC1591FA-A94A-4915-8283-8038175CC02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1" creationId="{81BAAE6F-62BB-B2F2-7649-4E0972AAE7AD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2" creationId="{961F7EBC-D16A-D381-3F27-4C922B322A60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3" creationId="{CD354544-9112-55E4-A01E-95443145637A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84" creationId="{110B21EA-BBA7-7E33-9578-C7680357292E}"/>
          </ac:inkMkLst>
        </pc:inkChg>
        <pc:inkChg chg="add del mod">
          <ac:chgData name="Tim Cook" userId="d1c7cfb340f2c7ab" providerId="LiveId" clId="{AEB4F299-989A-45D1-A35F-38CF48D9D77D}" dt="2023-03-29T00:35:04.045" v="125"/>
          <ac:inkMkLst>
            <pc:docMk/>
            <pc:sldMk cId="3273576346" sldId="475"/>
            <ac:inkMk id="85" creationId="{8076FB0E-AC2C-32D2-B6FA-F625754E128F}"/>
          </ac:inkMkLst>
        </pc:inkChg>
        <pc:inkChg chg="add del mod">
          <ac:chgData name="Tim Cook" userId="d1c7cfb340f2c7ab" providerId="LiveId" clId="{AEB4F299-989A-45D1-A35F-38CF48D9D77D}" dt="2023-03-29T00:35:04.045" v="122"/>
          <ac:inkMkLst>
            <pc:docMk/>
            <pc:sldMk cId="3273576346" sldId="475"/>
            <ac:inkMk id="86" creationId="{29AABDDC-8882-60F2-321E-C8CADE40A330}"/>
          </ac:inkMkLst>
        </pc:inkChg>
        <pc:inkChg chg="add del mod">
          <ac:chgData name="Tim Cook" userId="d1c7cfb340f2c7ab" providerId="LiveId" clId="{AEB4F299-989A-45D1-A35F-38CF48D9D77D}" dt="2023-03-29T00:35:04.045" v="123"/>
          <ac:inkMkLst>
            <pc:docMk/>
            <pc:sldMk cId="3273576346" sldId="475"/>
            <ac:inkMk id="87" creationId="{A54A96E8-2098-AF68-9F08-2DE0BCC7FE88}"/>
          </ac:inkMkLst>
        </pc:inkChg>
        <pc:inkChg chg="add del mod">
          <ac:chgData name="Tim Cook" userId="d1c7cfb340f2c7ab" providerId="LiveId" clId="{AEB4F299-989A-45D1-A35F-38CF48D9D77D}" dt="2023-03-29T00:35:04.045" v="124"/>
          <ac:inkMkLst>
            <pc:docMk/>
            <pc:sldMk cId="3273576346" sldId="475"/>
            <ac:inkMk id="88" creationId="{261328CD-3FAE-781B-463F-47E1640385FB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1" creationId="{E6BA7BD3-317C-8B52-BFCA-C101D2BBFBEF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2" creationId="{A9AE3600-1E99-160F-BF23-0E4FD041A546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3" creationId="{367A77E5-CC32-FE7F-ABC4-EF764B82ECD2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4" creationId="{9EBB2FC9-41BD-849F-6B75-1CABDD9FB109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5" creationId="{B48A2C0B-C418-3346-87C3-E3201686C968}"/>
          </ac:inkMkLst>
        </pc:inkChg>
        <pc:inkChg chg="add mod">
          <ac:chgData name="Tim Cook" userId="d1c7cfb340f2c7ab" providerId="LiveId" clId="{AEB4F299-989A-45D1-A35F-38CF48D9D77D}" dt="2023-03-29T00:35:13.365" v="133" actId="1076"/>
          <ac:inkMkLst>
            <pc:docMk/>
            <pc:sldMk cId="3273576346" sldId="475"/>
            <ac:inkMk id="96" creationId="{E0E00C12-3A7B-BD3B-10C5-4AC0359A4478}"/>
          </ac:inkMkLst>
        </pc:inkChg>
      </pc:sldChg>
      <pc:sldChg chg="addSp delSp modSp mod">
        <pc:chgData name="Tim Cook" userId="d1c7cfb340f2c7ab" providerId="LiveId" clId="{AEB4F299-989A-45D1-A35F-38CF48D9D77D}" dt="2023-03-29T00:37:48.731" v="207" actId="1076"/>
        <pc:sldMkLst>
          <pc:docMk/>
          <pc:sldMk cId="2799099025" sldId="476"/>
        </pc:sldMkLst>
        <pc:grpChg chg="del mod">
          <ac:chgData name="Tim Cook" userId="d1c7cfb340f2c7ab" providerId="LiveId" clId="{AEB4F299-989A-45D1-A35F-38CF48D9D77D}" dt="2023-03-29T00:35:42.877" v="139"/>
          <ac:grpSpMkLst>
            <pc:docMk/>
            <pc:sldMk cId="2799099025" sldId="476"/>
            <ac:grpSpMk id="6" creationId="{9C75195F-324F-94D5-9336-B3FE58C489D2}"/>
          </ac:grpSpMkLst>
        </pc:grpChg>
        <pc:grpChg chg="del mod">
          <ac:chgData name="Tim Cook" userId="d1c7cfb340f2c7ab" providerId="LiveId" clId="{AEB4F299-989A-45D1-A35F-38CF48D9D77D}" dt="2023-03-29T00:35:44.318" v="141"/>
          <ac:grpSpMkLst>
            <pc:docMk/>
            <pc:sldMk cId="2799099025" sldId="476"/>
            <ac:grpSpMk id="8" creationId="{C713F128-20B0-054B-2B9D-AAA70FFEC577}"/>
          </ac:grpSpMkLst>
        </pc:grpChg>
        <pc:grpChg chg="del mod">
          <ac:chgData name="Tim Cook" userId="d1c7cfb340f2c7ab" providerId="LiveId" clId="{AEB4F299-989A-45D1-A35F-38CF48D9D77D}" dt="2023-03-29T00:35:46.203" v="143"/>
          <ac:grpSpMkLst>
            <pc:docMk/>
            <pc:sldMk cId="2799099025" sldId="476"/>
            <ac:grpSpMk id="10" creationId="{A8AED43A-E8A4-4ABE-809D-F471721D5B59}"/>
          </ac:grpSpMkLst>
        </pc:grpChg>
        <pc:grpChg chg="del mod">
          <ac:chgData name="Tim Cook" userId="d1c7cfb340f2c7ab" providerId="LiveId" clId="{AEB4F299-989A-45D1-A35F-38CF48D9D77D}" dt="2023-03-29T00:36:08.160" v="148"/>
          <ac:grpSpMkLst>
            <pc:docMk/>
            <pc:sldMk cId="2799099025" sldId="476"/>
            <ac:grpSpMk id="12" creationId="{18B51ACC-1F9C-E6DE-CFDF-A08A5E97F8FA}"/>
          </ac:grpSpMkLst>
        </pc:grpChg>
        <pc:grpChg chg="mod">
          <ac:chgData name="Tim Cook" userId="d1c7cfb340f2c7ab" providerId="LiveId" clId="{AEB4F299-989A-45D1-A35F-38CF48D9D77D}" dt="2023-03-29T00:36:14.384" v="154"/>
          <ac:grpSpMkLst>
            <pc:docMk/>
            <pc:sldMk cId="2799099025" sldId="476"/>
            <ac:grpSpMk id="17" creationId="{6BA36380-D1CE-A81E-4F1D-B81C530467B8}"/>
          </ac:grpSpMkLst>
        </pc:grpChg>
        <pc:grpChg chg="del 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7" creationId="{62D649B6-E9B3-E11A-F024-432F319ED345}"/>
          </ac:grpSpMkLst>
        </pc:grpChg>
        <pc:grpChg chg="mod">
          <ac:chgData name="Tim Cook" userId="d1c7cfb340f2c7ab" providerId="LiveId" clId="{AEB4F299-989A-45D1-A35F-38CF48D9D77D}" dt="2023-03-29T00:36:31.678" v="171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AEB4F299-989A-45D1-A35F-38CF48D9D77D}" dt="2023-03-29T00:36:35.248" v="174"/>
          <ac:grpSpMkLst>
            <pc:docMk/>
            <pc:sldMk cId="2799099025" sldId="476"/>
            <ac:grpSpMk id="32" creationId="{DD641DC7-B536-D226-61C5-4458FEE08317}"/>
          </ac:grpSpMkLst>
        </pc:grpChg>
        <pc:grpChg chg="del mod">
          <ac:chgData name="Tim Cook" userId="d1c7cfb340f2c7ab" providerId="LiveId" clId="{AEB4F299-989A-45D1-A35F-38CF48D9D77D}" dt="2023-03-29T00:36:42.387" v="183"/>
          <ac:grpSpMkLst>
            <pc:docMk/>
            <pc:sldMk cId="2799099025" sldId="476"/>
            <ac:grpSpMk id="38" creationId="{B601667C-931B-80DA-3122-864702CE9CF1}"/>
          </ac:grpSpMkLst>
        </pc:grpChg>
        <pc:grpChg chg="del mod">
          <ac:chgData name="Tim Cook" userId="d1c7cfb340f2c7ab" providerId="LiveId" clId="{AEB4F299-989A-45D1-A35F-38CF48D9D77D}" dt="2023-03-29T00:36:54.855" v="187"/>
          <ac:grpSpMkLst>
            <pc:docMk/>
            <pc:sldMk cId="2799099025" sldId="476"/>
            <ac:grpSpMk id="40" creationId="{40502EBA-93B6-D92F-F5C1-8E1ECCB8F613}"/>
          </ac:grpSpMkLst>
        </pc:grpChg>
        <pc:grpChg chg="del mod">
          <ac:chgData name="Tim Cook" userId="d1c7cfb340f2c7ab" providerId="LiveId" clId="{AEB4F299-989A-45D1-A35F-38CF48D9D77D}" dt="2023-03-29T00:37:04.222" v="197"/>
          <ac:grpSpMkLst>
            <pc:docMk/>
            <pc:sldMk cId="2799099025" sldId="476"/>
            <ac:grpSpMk id="46" creationId="{27410891-772D-6710-4865-F7C85762B99D}"/>
          </ac:grpSpMkLst>
        </pc:grpChg>
        <pc:grpChg chg="mod">
          <ac:chgData name="Tim Cook" userId="d1c7cfb340f2c7ab" providerId="LiveId" clId="{AEB4F299-989A-45D1-A35F-38CF48D9D77D}" dt="2023-03-29T00:37:04.784" v="201"/>
          <ac:grpSpMkLst>
            <pc:docMk/>
            <pc:sldMk cId="2799099025" sldId="476"/>
            <ac:grpSpMk id="49" creationId="{4FA2F8B1-47C5-DFB8-43B8-1C5DCAFB8889}"/>
          </ac:grpSpMkLst>
        </pc:grpChg>
        <pc:inkChg chg="add del mod">
          <ac:chgData name="Tim Cook" userId="d1c7cfb340f2c7ab" providerId="LiveId" clId="{AEB4F299-989A-45D1-A35F-38CF48D9D77D}" dt="2023-03-29T00:36:07.193" v="145"/>
          <ac:inkMkLst>
            <pc:docMk/>
            <pc:sldMk cId="2799099025" sldId="476"/>
            <ac:inkMk id="3" creationId="{A96393DD-62AA-1BD6-2BD5-C961057CB74F}"/>
          </ac:inkMkLst>
        </pc:inkChg>
        <pc:inkChg chg="add del mod">
          <ac:chgData name="Tim Cook" userId="d1c7cfb340f2c7ab" providerId="LiveId" clId="{AEB4F299-989A-45D1-A35F-38CF48D9D77D}" dt="2023-03-29T00:36:07.193" v="146"/>
          <ac:inkMkLst>
            <pc:docMk/>
            <pc:sldMk cId="2799099025" sldId="476"/>
            <ac:inkMk id="4" creationId="{B14B2FED-AD1C-2356-37E2-AF4DF9FC8FCC}"/>
          </ac:inkMkLst>
        </pc:inkChg>
        <pc:inkChg chg="add del mod">
          <ac:chgData name="Tim Cook" userId="d1c7cfb340f2c7ab" providerId="LiveId" clId="{AEB4F299-989A-45D1-A35F-38CF48D9D77D}" dt="2023-03-29T00:36:08.160" v="148"/>
          <ac:inkMkLst>
            <pc:docMk/>
            <pc:sldMk cId="2799099025" sldId="476"/>
            <ac:inkMk id="5" creationId="{257CBE64-6FDB-7025-D323-319C35608CE6}"/>
          </ac:inkMkLst>
        </pc:inkChg>
        <pc:inkChg chg="add del mod">
          <ac:chgData name="Tim Cook" userId="d1c7cfb340f2c7ab" providerId="LiveId" clId="{AEB4F299-989A-45D1-A35F-38CF48D9D77D}" dt="2023-03-29T00:36:07.193" v="144"/>
          <ac:inkMkLst>
            <pc:docMk/>
            <pc:sldMk cId="2799099025" sldId="476"/>
            <ac:inkMk id="7" creationId="{7AFFE658-8934-6B6F-54EA-28FC7A4508CD}"/>
          </ac:inkMkLst>
        </pc:inkChg>
        <pc:inkChg chg="add del mod">
          <ac:chgData name="Tim Cook" userId="d1c7cfb340f2c7ab" providerId="LiveId" clId="{AEB4F299-989A-45D1-A35F-38CF48D9D77D}" dt="2023-03-29T00:36:08.152" v="147"/>
          <ac:inkMkLst>
            <pc:docMk/>
            <pc:sldMk cId="2799099025" sldId="476"/>
            <ac:inkMk id="9" creationId="{C5318B9E-3BB4-FBC4-42B1-823B1C1B550C}"/>
          </ac:inkMkLst>
        </pc:inkChg>
        <pc:inkChg chg="add del mod">
          <ac:chgData name="Tim Cook" userId="d1c7cfb340f2c7ab" providerId="LiveId" clId="{AEB4F299-989A-45D1-A35F-38CF48D9D77D}" dt="2023-03-29T00:36:08.160" v="149"/>
          <ac:inkMkLst>
            <pc:docMk/>
            <pc:sldMk cId="2799099025" sldId="476"/>
            <ac:inkMk id="11" creationId="{713F780C-0DD4-E388-1BCB-2152939F6CA9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3" creationId="{F840287C-8D1A-CAD1-467C-970710388F3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4" creationId="{4FAA894D-CCD7-4C71-DF6E-3679863320D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5" creationId="{034438F3-A1DF-2253-2302-EDC1D2CB679D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16" creationId="{3763C2F3-A98C-3BC2-97C8-0A15974CC3DC}"/>
          </ac:inkMkLst>
        </pc:inkChg>
        <pc:inkChg chg="add del">
          <ac:chgData name="Tim Cook" userId="d1c7cfb340f2c7ab" providerId="LiveId" clId="{AEB4F299-989A-45D1-A35F-38CF48D9D77D}" dt="2023-03-29T00:36:18.649" v="156"/>
          <ac:inkMkLst>
            <pc:docMk/>
            <pc:sldMk cId="2799099025" sldId="476"/>
            <ac:inkMk id="18" creationId="{EB4DBB23-4CD4-0A4A-FA89-C4A2F04621F7}"/>
          </ac:inkMkLst>
        </pc:inkChg>
        <pc:inkChg chg="add del">
          <ac:chgData name="Tim Cook" userId="d1c7cfb340f2c7ab" providerId="LiveId" clId="{AEB4F299-989A-45D1-A35F-38CF48D9D77D}" dt="2023-03-29T00:36:22.026" v="158"/>
          <ac:inkMkLst>
            <pc:docMk/>
            <pc:sldMk cId="2799099025" sldId="476"/>
            <ac:inkMk id="19" creationId="{6E5CFEEB-4FC5-9D01-B2CE-E6188B13496E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0" creationId="{D719166C-1ABD-EB1E-0F53-49C6DA58B6FD}"/>
          </ac:inkMkLst>
        </pc:inkChg>
        <pc:inkChg chg="add del">
          <ac:chgData name="Tim Cook" userId="d1c7cfb340f2c7ab" providerId="LiveId" clId="{AEB4F299-989A-45D1-A35F-38CF48D9D77D}" dt="2023-03-29T00:36:26.682" v="164"/>
          <ac:inkMkLst>
            <pc:docMk/>
            <pc:sldMk cId="2799099025" sldId="476"/>
            <ac:inkMk id="21" creationId="{8064B04E-6AFE-FB6F-537C-BC0F65E2E353}"/>
          </ac:inkMkLst>
        </pc:inkChg>
        <pc:inkChg chg="add del">
          <ac:chgData name="Tim Cook" userId="d1c7cfb340f2c7ab" providerId="LiveId" clId="{AEB4F299-989A-45D1-A35F-38CF48D9D77D}" dt="2023-03-29T00:36:26.682" v="163"/>
          <ac:inkMkLst>
            <pc:docMk/>
            <pc:sldMk cId="2799099025" sldId="476"/>
            <ac:inkMk id="22" creationId="{E110699D-91F1-EACC-CFBD-7E236FB0349E}"/>
          </ac:inkMkLst>
        </pc:inkChg>
        <pc:inkChg chg="add del">
          <ac:chgData name="Tim Cook" userId="d1c7cfb340f2c7ab" providerId="LiveId" clId="{AEB4F299-989A-45D1-A35F-38CF48D9D77D}" dt="2023-03-29T00:36:26.682" v="165"/>
          <ac:inkMkLst>
            <pc:docMk/>
            <pc:sldMk cId="2799099025" sldId="476"/>
            <ac:inkMk id="23" creationId="{F949C83A-8E62-4126-0D2C-F555BCE6342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4" creationId="{5E57AB79-7C56-5863-540B-5D64D91FE0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5" creationId="{B6B1A0AD-8106-A5DA-F116-375EE22166A7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6" creationId="{9FD0DB49-6697-9173-4DEE-DCDEA8277FFA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28" creationId="{5909EB30-6BDF-3A2A-3C1C-62D690E7028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0" creationId="{0E00768A-2244-6E96-1688-4974EF139FE6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31" creationId="{7D544D21-4CE9-47EC-0D67-39B6EDAC80B8}"/>
          </ac:inkMkLst>
        </pc:inkChg>
        <pc:inkChg chg="add del mod">
          <ac:chgData name="Tim Cook" userId="d1c7cfb340f2c7ab" providerId="LiveId" clId="{AEB4F299-989A-45D1-A35F-38CF48D9D77D}" dt="2023-03-29T00:36:54.855" v="186"/>
          <ac:inkMkLst>
            <pc:docMk/>
            <pc:sldMk cId="2799099025" sldId="476"/>
            <ac:inkMk id="33" creationId="{03B30392-48EF-5801-75B0-93FED51B1A8B}"/>
          </ac:inkMkLst>
        </pc:inkChg>
        <pc:inkChg chg="add del mod">
          <ac:chgData name="Tim Cook" userId="d1c7cfb340f2c7ab" providerId="LiveId" clId="{AEB4F299-989A-45D1-A35F-38CF48D9D77D}" dt="2023-03-29T00:36:54.855" v="188"/>
          <ac:inkMkLst>
            <pc:docMk/>
            <pc:sldMk cId="2799099025" sldId="476"/>
            <ac:inkMk id="34" creationId="{99158BCF-D154-3709-6E49-BA68EAF20813}"/>
          </ac:inkMkLst>
        </pc:inkChg>
        <pc:inkChg chg="add del mod">
          <ac:chgData name="Tim Cook" userId="d1c7cfb340f2c7ab" providerId="LiveId" clId="{AEB4F299-989A-45D1-A35F-38CF48D9D77D}" dt="2023-03-29T00:36:39.637" v="181"/>
          <ac:inkMkLst>
            <pc:docMk/>
            <pc:sldMk cId="2799099025" sldId="476"/>
            <ac:inkMk id="35" creationId="{50E1B5B1-6A85-528E-161F-6A0ADCA83FA1}"/>
          </ac:inkMkLst>
        </pc:inkChg>
        <pc:inkChg chg="add del mod">
          <ac:chgData name="Tim Cook" userId="d1c7cfb340f2c7ab" providerId="LiveId" clId="{AEB4F299-989A-45D1-A35F-38CF48D9D77D}" dt="2023-03-29T00:36:54.855" v="187"/>
          <ac:inkMkLst>
            <pc:docMk/>
            <pc:sldMk cId="2799099025" sldId="476"/>
            <ac:inkMk id="36" creationId="{1F1C546B-CED5-1370-2A74-F99B219AFAA9}"/>
          </ac:inkMkLst>
        </pc:inkChg>
        <pc:inkChg chg="add del mod">
          <ac:chgData name="Tim Cook" userId="d1c7cfb340f2c7ab" providerId="LiveId" clId="{AEB4F299-989A-45D1-A35F-38CF48D9D77D}" dt="2023-03-29T00:36:54.855" v="185"/>
          <ac:inkMkLst>
            <pc:docMk/>
            <pc:sldMk cId="2799099025" sldId="476"/>
            <ac:inkMk id="37" creationId="{075998C6-C435-EDD8-ECCB-D7D20680DEFD}"/>
          </ac:inkMkLst>
        </pc:inkChg>
        <pc:inkChg chg="add del mod">
          <ac:chgData name="Tim Cook" userId="d1c7cfb340f2c7ab" providerId="LiveId" clId="{AEB4F299-989A-45D1-A35F-38CF48D9D77D}" dt="2023-03-29T00:36:54.847" v="184"/>
          <ac:inkMkLst>
            <pc:docMk/>
            <pc:sldMk cId="2799099025" sldId="476"/>
            <ac:inkMk id="39" creationId="{29FD1CAE-1E82-1EE7-C9FF-3AA81345F070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1" creationId="{75522D0F-48DF-0945-7AA4-070576DF8BC8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2" creationId="{71E6AFA3-C239-7098-8368-07E87E82F67F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43" creationId="{9807B0A9-A067-B63B-26FB-F9E2CFE3F7C4}"/>
          </ac:inkMkLst>
        </pc:inkChg>
        <pc:inkChg chg="add del mod">
          <ac:chgData name="Tim Cook" userId="d1c7cfb340f2c7ab" providerId="LiveId" clId="{AEB4F299-989A-45D1-A35F-38CF48D9D77D}" dt="2023-03-29T00:37:04.784" v="200"/>
          <ac:inkMkLst>
            <pc:docMk/>
            <pc:sldMk cId="2799099025" sldId="476"/>
            <ac:inkMk id="44" creationId="{0561167A-36D3-53A9-6D32-CC2C487AA3CC}"/>
          </ac:inkMkLst>
        </pc:inkChg>
        <pc:inkChg chg="add del mod">
          <ac:chgData name="Tim Cook" userId="d1c7cfb340f2c7ab" providerId="LiveId" clId="{AEB4F299-989A-45D1-A35F-38CF48D9D77D}" dt="2023-03-29T00:37:04.784" v="199"/>
          <ac:inkMkLst>
            <pc:docMk/>
            <pc:sldMk cId="2799099025" sldId="476"/>
            <ac:inkMk id="45" creationId="{A4E54B17-4497-77EA-A51A-A69BCD6B052D}"/>
          </ac:inkMkLst>
        </pc:inkChg>
        <pc:inkChg chg="add del mod">
          <ac:chgData name="Tim Cook" userId="d1c7cfb340f2c7ab" providerId="LiveId" clId="{AEB4F299-989A-45D1-A35F-38CF48D9D77D}" dt="2023-03-29T00:37:04.784" v="201"/>
          <ac:inkMkLst>
            <pc:docMk/>
            <pc:sldMk cId="2799099025" sldId="476"/>
            <ac:inkMk id="47" creationId="{A284D72D-0C81-C865-EC7E-429956EEF790}"/>
          </ac:inkMkLst>
        </pc:inkChg>
        <pc:inkChg chg="add del mod">
          <ac:chgData name="Tim Cook" userId="d1c7cfb340f2c7ab" providerId="LiveId" clId="{AEB4F299-989A-45D1-A35F-38CF48D9D77D}" dt="2023-03-29T00:37:04.784" v="198"/>
          <ac:inkMkLst>
            <pc:docMk/>
            <pc:sldMk cId="2799099025" sldId="476"/>
            <ac:inkMk id="48" creationId="{AC7C352B-5BAE-D0FA-3685-253D8946FFE1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0" creationId="{CD8A4158-9A0F-81E0-2478-F5C23D238CE3}"/>
          </ac:inkMkLst>
        </pc:inkChg>
        <pc:inkChg chg="add mod">
          <ac:chgData name="Tim Cook" userId="d1c7cfb340f2c7ab" providerId="LiveId" clId="{AEB4F299-989A-45D1-A35F-38CF48D9D77D}" dt="2023-03-29T00:37:48.731" v="207" actId="1076"/>
          <ac:inkMkLst>
            <pc:docMk/>
            <pc:sldMk cId="2799099025" sldId="476"/>
            <ac:inkMk id="51" creationId="{0993DA8A-AB44-D215-3377-1DACBE2FB974}"/>
          </ac:inkMkLst>
        </pc:inkChg>
      </pc:sldChg>
      <pc:sldChg chg="addSp delSp modSp mod">
        <pc:chgData name="Tim Cook" userId="d1c7cfb340f2c7ab" providerId="LiveId" clId="{AEB4F299-989A-45D1-A35F-38CF48D9D77D}" dt="2023-03-29T00:45:00.606" v="370"/>
        <pc:sldMkLst>
          <pc:docMk/>
          <pc:sldMk cId="1739644181" sldId="477"/>
        </pc:sldMkLst>
        <pc:grpChg chg="del mod">
          <ac:chgData name="Tim Cook" userId="d1c7cfb340f2c7ab" providerId="LiveId" clId="{AEB4F299-989A-45D1-A35F-38CF48D9D77D}" dt="2023-03-29T00:40:32.768" v="218"/>
          <ac:grpSpMkLst>
            <pc:docMk/>
            <pc:sldMk cId="1739644181" sldId="477"/>
            <ac:grpSpMk id="15" creationId="{76D6C93D-BB67-EEDA-D7D6-5DE9B0613E4E}"/>
          </ac:grpSpMkLst>
        </pc:grpChg>
        <pc:grpChg chg="del mod">
          <ac:chgData name="Tim Cook" userId="d1c7cfb340f2c7ab" providerId="LiveId" clId="{AEB4F299-989A-45D1-A35F-38CF48D9D77D}" dt="2023-03-29T00:42:07.745" v="249"/>
          <ac:grpSpMkLst>
            <pc:docMk/>
            <pc:sldMk cId="1739644181" sldId="477"/>
            <ac:grpSpMk id="43" creationId="{1FFC0A71-6B2A-D429-B624-4C33654EF97F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AEB4F299-989A-45D1-A35F-38CF48D9D77D}" dt="2023-03-29T00:42:13.305" v="260"/>
          <ac:grpSpMkLst>
            <pc:docMk/>
            <pc:sldMk cId="1739644181" sldId="477"/>
            <ac:grpSpMk id="62" creationId="{7F390A0E-85B9-A41D-6AEC-FCF14FC651DC}"/>
          </ac:grpSpMkLst>
        </pc:grpChg>
        <pc:grpChg chg="del mod">
          <ac:chgData name="Tim Cook" userId="d1c7cfb340f2c7ab" providerId="LiveId" clId="{AEB4F299-989A-45D1-A35F-38CF48D9D77D}" dt="2023-03-29T00:42:26.630" v="267"/>
          <ac:grpSpMkLst>
            <pc:docMk/>
            <pc:sldMk cId="1739644181" sldId="477"/>
            <ac:grpSpMk id="66" creationId="{2D13990B-6E9C-219D-411D-B283426A2C4D}"/>
          </ac:grpSpMkLst>
        </pc:grpChg>
        <pc:grpChg chg="del mod">
          <ac:chgData name="Tim Cook" userId="d1c7cfb340f2c7ab" providerId="LiveId" clId="{AEB4F299-989A-45D1-A35F-38CF48D9D77D}" dt="2023-03-29T00:42:33.104" v="274"/>
          <ac:grpSpMkLst>
            <pc:docMk/>
            <pc:sldMk cId="1739644181" sldId="477"/>
            <ac:grpSpMk id="70" creationId="{A1420B25-D5B6-1FB9-2465-06E4810A18BA}"/>
          </ac:grpSpMkLst>
        </pc:grpChg>
        <pc:grpChg chg="del mod">
          <ac:chgData name="Tim Cook" userId="d1c7cfb340f2c7ab" providerId="LiveId" clId="{AEB4F299-989A-45D1-A35F-38CF48D9D77D}" dt="2023-03-29T00:42:35.354" v="276"/>
          <ac:grpSpMkLst>
            <pc:docMk/>
            <pc:sldMk cId="1739644181" sldId="477"/>
            <ac:grpSpMk id="72" creationId="{DBD92E16-3481-5C9D-CC79-5EE513707A59}"/>
          </ac:grpSpMkLst>
        </pc:grpChg>
        <pc:grpChg chg="del mod">
          <ac:chgData name="Tim Cook" userId="d1c7cfb340f2c7ab" providerId="LiveId" clId="{AEB4F299-989A-45D1-A35F-38CF48D9D77D}" dt="2023-03-29T00:42:41.586" v="288"/>
          <ac:grpSpMkLst>
            <pc:docMk/>
            <pc:sldMk cId="1739644181" sldId="477"/>
            <ac:grpSpMk id="74" creationId="{4D4748BB-39BF-D8DD-3656-C8EFFA006D12}"/>
          </ac:grpSpMkLst>
        </pc:grpChg>
        <pc:grpChg chg="del mod">
          <ac:chgData name="Tim Cook" userId="d1c7cfb340f2c7ab" providerId="LiveId" clId="{AEB4F299-989A-45D1-A35F-38CF48D9D77D}" dt="2023-03-29T00:42:41.586" v="287"/>
          <ac:grpSpMkLst>
            <pc:docMk/>
            <pc:sldMk cId="1739644181" sldId="477"/>
            <ac:grpSpMk id="79" creationId="{4B0EAC09-D6AD-2B2D-1217-DEEA2306960D}"/>
          </ac:grpSpMkLst>
        </pc:grpChg>
        <pc:grpChg chg="del mod">
          <ac:chgData name="Tim Cook" userId="d1c7cfb340f2c7ab" providerId="LiveId" clId="{AEB4F299-989A-45D1-A35F-38CF48D9D77D}" dt="2023-03-29T00:42:51.404" v="300"/>
          <ac:grpSpMkLst>
            <pc:docMk/>
            <pc:sldMk cId="1739644181" sldId="477"/>
            <ac:grpSpMk id="85" creationId="{60E67509-73D3-C5D6-CCE0-84F99EFE9673}"/>
          </ac:grpSpMkLst>
        </pc:grpChg>
        <pc:grpChg chg="del mod">
          <ac:chgData name="Tim Cook" userId="d1c7cfb340f2c7ab" providerId="LiveId" clId="{AEB4F299-989A-45D1-A35F-38CF48D9D77D}" dt="2023-03-29T00:43:46.283" v="327"/>
          <ac:grpSpMkLst>
            <pc:docMk/>
            <pc:sldMk cId="1739644181" sldId="477"/>
            <ac:grpSpMk id="89" creationId="{873E541B-1FE0-E726-F61B-03685082D911}"/>
          </ac:grpSpMkLst>
        </pc:grpChg>
        <pc:grpChg chg="del mod">
          <ac:chgData name="Tim Cook" userId="d1c7cfb340f2c7ab" providerId="LiveId" clId="{AEB4F299-989A-45D1-A35F-38CF48D9D77D}" dt="2023-03-29T00:43:49.311" v="329"/>
          <ac:grpSpMkLst>
            <pc:docMk/>
            <pc:sldMk cId="1739644181" sldId="477"/>
            <ac:grpSpMk id="94" creationId="{E710DEE9-B9C6-F7D2-2534-624001DC4DDC}"/>
          </ac:grpSpMkLst>
        </pc:grpChg>
        <pc:grpChg chg="del mod">
          <ac:chgData name="Tim Cook" userId="d1c7cfb340f2c7ab" providerId="LiveId" clId="{AEB4F299-989A-45D1-A35F-38CF48D9D77D}" dt="2023-03-29T00:43:21.982" v="315"/>
          <ac:grpSpMkLst>
            <pc:docMk/>
            <pc:sldMk cId="1739644181" sldId="477"/>
            <ac:grpSpMk id="99" creationId="{6DB0CE89-7F5F-1588-0AC5-49C5B010E746}"/>
          </ac:grpSpMkLst>
        </pc:grpChg>
        <pc:grpChg chg="mod">
          <ac:chgData name="Tim Cook" userId="d1c7cfb340f2c7ab" providerId="LiveId" clId="{AEB4F299-989A-45D1-A35F-38CF48D9D77D}" dt="2023-03-29T00:43:22.617" v="31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AEB4F299-989A-45D1-A35F-38CF48D9D77D}" dt="2023-03-29T00:43:25.970" v="319"/>
          <ac:grpSpMkLst>
            <pc:docMk/>
            <pc:sldMk cId="1739644181" sldId="477"/>
            <ac:grpSpMk id="104" creationId="{D072AAC4-9648-94A5-7BAA-2440EFABF28C}"/>
          </ac:grpSpMkLst>
        </pc:grpChg>
        <pc:grpChg chg="del mod">
          <ac:chgData name="Tim Cook" userId="d1c7cfb340f2c7ab" providerId="LiveId" clId="{AEB4F299-989A-45D1-A35F-38CF48D9D77D}" dt="2023-03-29T00:44:04.075" v="337"/>
          <ac:grpSpMkLst>
            <pc:docMk/>
            <pc:sldMk cId="1739644181" sldId="477"/>
            <ac:grpSpMk id="109" creationId="{64DE1411-FFAD-5A2B-2ACA-806873B0EDDB}"/>
          </ac:grpSpMkLst>
        </pc:grpChg>
        <pc:grpChg chg="mod">
          <ac:chgData name="Tim Cook" userId="d1c7cfb340f2c7ab" providerId="LiveId" clId="{AEB4F299-989A-45D1-A35F-38CF48D9D77D}" dt="2023-03-29T00:43:57.528" v="335"/>
          <ac:grpSpMkLst>
            <pc:docMk/>
            <pc:sldMk cId="1739644181" sldId="477"/>
            <ac:grpSpMk id="113" creationId="{7B75F977-3393-62BA-6E5F-C33C57080976}"/>
          </ac:grpSpMkLst>
        </pc:grpChg>
        <pc:grpChg chg="del 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15" creationId="{2D3E5700-043F-3B00-0C1A-07F2915915EA}"/>
          </ac:grpSpMkLst>
        </pc:grpChg>
        <pc:grpChg chg="mod">
          <ac:chgData name="Tim Cook" userId="d1c7cfb340f2c7ab" providerId="LiveId" clId="{AEB4F299-989A-45D1-A35F-38CF48D9D77D}" dt="2023-03-29T00:44:12.520" v="342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AEB4F299-989A-45D1-A35F-38CF48D9D77D}" dt="2023-03-29T00:44:21.396" v="348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AEB4F299-989A-45D1-A35F-38CF48D9D77D}" dt="2023-03-29T00:44:37.139" v="352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AEB4F299-989A-45D1-A35F-38CF48D9D77D}" dt="2023-03-29T00:44:44.909" v="357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AEB4F299-989A-45D1-A35F-38CF48D9D77D}" dt="2023-03-29T00:44:51.983" v="360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AEB4F299-989A-45D1-A35F-38CF48D9D77D}" dt="2023-03-29T00:45:00.606" v="370"/>
          <ac:grpSpMkLst>
            <pc:docMk/>
            <pc:sldMk cId="1739644181" sldId="477"/>
            <ac:grpSpMk id="148" creationId="{A04C9F08-35D9-3504-6202-423E7407F515}"/>
          </ac:grpSpMkLst>
        </pc:grpChg>
        <pc:inkChg chg="add del">
          <ac:chgData name="Tim Cook" userId="d1c7cfb340f2c7ab" providerId="LiveId" clId="{AEB4F299-989A-45D1-A35F-38CF48D9D77D}" dt="2023-03-29T00:40:36.673" v="221"/>
          <ac:inkMkLst>
            <pc:docMk/>
            <pc:sldMk cId="1739644181" sldId="477"/>
            <ac:inkMk id="3" creationId="{5EFADC26-BE6D-8A72-7827-8A445635C2D3}"/>
          </ac:inkMkLst>
        </pc:inkChg>
        <pc:inkChg chg="add del">
          <ac:chgData name="Tim Cook" userId="d1c7cfb340f2c7ab" providerId="LiveId" clId="{AEB4F299-989A-45D1-A35F-38CF48D9D77D}" dt="2023-03-29T00:41:41.650" v="228"/>
          <ac:inkMkLst>
            <pc:docMk/>
            <pc:sldMk cId="1739644181" sldId="477"/>
            <ac:inkMk id="3" creationId="{9612D91A-D8AF-5917-DD50-22E4F96209D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8" creationId="{D7410DC4-9C78-E4F3-EC48-9FF853FE031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AEB4F299-989A-45D1-A35F-38CF48D9D77D}" dt="2023-03-29T00:40:10.119" v="213" actId="14100"/>
          <ac:inkMkLst>
            <pc:docMk/>
            <pc:sldMk cId="1739644181" sldId="477"/>
            <ac:inkMk id="14" creationId="{429C92D5-0D10-7E45-BE4E-2EA614D50ABB}"/>
          </ac:inkMkLst>
        </pc:inkChg>
        <pc:inkChg chg="add del">
          <ac:chgData name="Tim Cook" userId="d1c7cfb340f2c7ab" providerId="LiveId" clId="{AEB4F299-989A-45D1-A35F-38CF48D9D77D}" dt="2023-03-29T00:42:21.677" v="261"/>
          <ac:inkMkLst>
            <pc:docMk/>
            <pc:sldMk cId="1739644181" sldId="477"/>
            <ac:inkMk id="15" creationId="{91D5BEA5-A5A4-C7E3-0E1A-7DEF15FF4241}"/>
          </ac:inkMkLst>
        </pc:inkChg>
        <pc:inkChg chg="del mod">
          <ac:chgData name="Tim Cook" userId="d1c7cfb340f2c7ab" providerId="LiveId" clId="{AEB4F299-989A-45D1-A35F-38CF48D9D77D}" dt="2023-03-29T00:40:32.768" v="219"/>
          <ac:inkMkLst>
            <pc:docMk/>
            <pc:sldMk cId="1739644181" sldId="477"/>
            <ac:inkMk id="16" creationId="{80A0E6EE-7CE7-26D0-23B5-21207C14E93A}"/>
          </ac:inkMkLst>
        </pc:inkChg>
        <pc:inkChg chg="add del mod">
          <ac:chgData name="Tim Cook" userId="d1c7cfb340f2c7ab" providerId="LiveId" clId="{AEB4F299-989A-45D1-A35F-38CF48D9D77D}" dt="2023-03-29T00:42:08.075" v="250"/>
          <ac:inkMkLst>
            <pc:docMk/>
            <pc:sldMk cId="1739644181" sldId="477"/>
            <ac:inkMk id="16" creationId="{FF236FCE-9D67-1C4A-4167-31A61CFC6FB6}"/>
          </ac:inkMkLst>
        </pc:inkChg>
        <pc:inkChg chg="del mod">
          <ac:chgData name="Tim Cook" userId="d1c7cfb340f2c7ab" providerId="LiveId" clId="{AEB4F299-989A-45D1-A35F-38CF48D9D77D}" dt="2023-03-29T00:40:32.768" v="218"/>
          <ac:inkMkLst>
            <pc:docMk/>
            <pc:sldMk cId="1739644181" sldId="477"/>
            <ac:inkMk id="17" creationId="{323BFC00-30D7-F6F3-28A8-CA15C088BF7B}"/>
          </ac:inkMkLst>
        </pc:inkChg>
        <pc:inkChg chg="add del mod">
          <ac:chgData name="Tim Cook" userId="d1c7cfb340f2c7ab" providerId="LiveId" clId="{AEB4F299-989A-45D1-A35F-38CF48D9D77D}" dt="2023-03-29T00:42:07.745" v="249"/>
          <ac:inkMkLst>
            <pc:docMk/>
            <pc:sldMk cId="1739644181" sldId="477"/>
            <ac:inkMk id="17" creationId="{6C3153A5-595A-6297-5541-BCD546A9F987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1" creationId="{351CE3D0-8788-7EA0-65DE-B4D3015B38BE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2" creationId="{51E6631F-1A56-A38F-A856-AEB8FD7EFCDF}"/>
          </ac:inkMkLst>
        </pc:inkChg>
        <pc:inkChg chg="mod">
          <ac:chgData name="Tim Cook" userId="d1c7cfb340f2c7ab" providerId="LiveId" clId="{AEB4F299-989A-45D1-A35F-38CF48D9D77D}" dt="2023-03-29T00:40:18.823" v="217" actId="14100"/>
          <ac:inkMkLst>
            <pc:docMk/>
            <pc:sldMk cId="1739644181" sldId="477"/>
            <ac:inkMk id="23" creationId="{B38062A8-3617-6BC7-9AAB-EE08CDB4020A}"/>
          </ac:inkMkLst>
        </pc:inkChg>
        <pc:inkChg chg="add del">
          <ac:chgData name="Tim Cook" userId="d1c7cfb340f2c7ab" providerId="LiveId" clId="{AEB4F299-989A-45D1-A35F-38CF48D9D77D}" dt="2023-03-29T00:40:40.470" v="223"/>
          <ac:inkMkLst>
            <pc:docMk/>
            <pc:sldMk cId="1739644181" sldId="477"/>
            <ac:inkMk id="24" creationId="{45192C81-64F7-C0DB-9464-F9E6BDEF0B32}"/>
          </ac:inkMkLst>
        </pc:inkChg>
        <pc:inkChg chg="add del">
          <ac:chgData name="Tim Cook" userId="d1c7cfb340f2c7ab" providerId="LiveId" clId="{AEB4F299-989A-45D1-A35F-38CF48D9D77D}" dt="2023-03-29T00:40:44.927" v="225"/>
          <ac:inkMkLst>
            <pc:docMk/>
            <pc:sldMk cId="1739644181" sldId="477"/>
            <ac:inkMk id="25" creationId="{73024C30-DC6A-1654-A76A-87FFF73B65BD}"/>
          </ac:inkMkLst>
        </pc:inkChg>
        <pc:inkChg chg="add">
          <ac:chgData name="Tim Cook" userId="d1c7cfb340f2c7ab" providerId="LiveId" clId="{AEB4F299-989A-45D1-A35F-38CF48D9D77D}" dt="2023-03-29T00:40:47.511" v="226" actId="9405"/>
          <ac:inkMkLst>
            <pc:docMk/>
            <pc:sldMk cId="1739644181" sldId="477"/>
            <ac:inkMk id="26" creationId="{464C01BD-6EC4-1279-02A4-2E4B6BED0906}"/>
          </ac:inkMkLst>
        </pc:inkChg>
        <pc:inkChg chg="add del">
          <ac:chgData name="Tim Cook" userId="d1c7cfb340f2c7ab" providerId="LiveId" clId="{AEB4F299-989A-45D1-A35F-38CF48D9D77D}" dt="2023-03-29T00:42:06.091" v="244"/>
          <ac:inkMkLst>
            <pc:docMk/>
            <pc:sldMk cId="1739644181" sldId="477"/>
            <ac:inkMk id="44" creationId="{6B4FFF8B-AC90-EC76-3C6C-2B6CE1ED6A00}"/>
          </ac:inkMkLst>
        </pc:inkChg>
        <pc:inkChg chg="add del">
          <ac:chgData name="Tim Cook" userId="d1c7cfb340f2c7ab" providerId="LiveId" clId="{AEB4F299-989A-45D1-A35F-38CF48D9D77D}" dt="2023-03-29T00:42:06.091" v="246"/>
          <ac:inkMkLst>
            <pc:docMk/>
            <pc:sldMk cId="1739644181" sldId="477"/>
            <ac:inkMk id="45" creationId="{A0762B86-EBCA-9D5D-E2F6-1B4C5622E474}"/>
          </ac:inkMkLst>
        </pc:inkChg>
        <pc:inkChg chg="add del">
          <ac:chgData name="Tim Cook" userId="d1c7cfb340f2c7ab" providerId="LiveId" clId="{AEB4F299-989A-45D1-A35F-38CF48D9D77D}" dt="2023-03-29T00:42:06.091" v="242"/>
          <ac:inkMkLst>
            <pc:docMk/>
            <pc:sldMk cId="1739644181" sldId="477"/>
            <ac:inkMk id="46" creationId="{138875BB-6FB6-6CF7-1E7F-1035E9C835B9}"/>
          </ac:inkMkLst>
        </pc:inkChg>
        <pc:inkChg chg="add del">
          <ac:chgData name="Tim Cook" userId="d1c7cfb340f2c7ab" providerId="LiveId" clId="{AEB4F299-989A-45D1-A35F-38CF48D9D77D}" dt="2023-03-29T00:42:06.091" v="241"/>
          <ac:inkMkLst>
            <pc:docMk/>
            <pc:sldMk cId="1739644181" sldId="477"/>
            <ac:inkMk id="47" creationId="{81F634EB-30EB-CE4D-702E-EF63E764467B}"/>
          </ac:inkMkLst>
        </pc:inkChg>
        <pc:inkChg chg="add del">
          <ac:chgData name="Tim Cook" userId="d1c7cfb340f2c7ab" providerId="LiveId" clId="{AEB4F299-989A-45D1-A35F-38CF48D9D77D}" dt="2023-03-29T00:42:06.091" v="243"/>
          <ac:inkMkLst>
            <pc:docMk/>
            <pc:sldMk cId="1739644181" sldId="477"/>
            <ac:inkMk id="48" creationId="{1B5BAE65-7AA2-81F1-1AEC-E4B2AD870A3A}"/>
          </ac:inkMkLst>
        </pc:inkChg>
        <pc:inkChg chg="add del">
          <ac:chgData name="Tim Cook" userId="d1c7cfb340f2c7ab" providerId="LiveId" clId="{AEB4F299-989A-45D1-A35F-38CF48D9D77D}" dt="2023-03-29T00:42:06.091" v="248"/>
          <ac:inkMkLst>
            <pc:docMk/>
            <pc:sldMk cId="1739644181" sldId="477"/>
            <ac:inkMk id="49" creationId="{E183779D-80D5-CA79-17F8-1599D8631DF3}"/>
          </ac:inkMkLst>
        </pc:inkChg>
        <pc:inkChg chg="add del">
          <ac:chgData name="Tim Cook" userId="d1c7cfb340f2c7ab" providerId="LiveId" clId="{AEB4F299-989A-45D1-A35F-38CF48D9D77D}" dt="2023-03-29T00:42:06.091" v="247"/>
          <ac:inkMkLst>
            <pc:docMk/>
            <pc:sldMk cId="1739644181" sldId="477"/>
            <ac:inkMk id="50" creationId="{CA7E5DDB-EA95-7B35-91E6-9A3D5C04932C}"/>
          </ac:inkMkLst>
        </pc:inkChg>
        <pc:inkChg chg="add del">
          <ac:chgData name="Tim Cook" userId="d1c7cfb340f2c7ab" providerId="LiveId" clId="{AEB4F299-989A-45D1-A35F-38CF48D9D77D}" dt="2023-03-29T00:42:06.091" v="245"/>
          <ac:inkMkLst>
            <pc:docMk/>
            <pc:sldMk cId="1739644181" sldId="477"/>
            <ac:inkMk id="51" creationId="{D6709527-5CB2-7853-9D67-08FEACF0E8C3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2" creationId="{B6C2A0C0-5A97-1CBF-E50C-18003AAAE2A9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3" creationId="{D4AB3E7C-F985-8F7D-7436-CAD66E8E5716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4" creationId="{D67D64BD-85D8-7362-33F3-5BEDA87A299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5" creationId="{417E81A8-C39B-68AD-4CA9-4C506BAECB1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6" creationId="{F4D114EA-B8DC-8E97-EA3B-468D90C79C02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7" creationId="{6A8FBBDA-90CC-B24D-CE0F-3EA114777177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8" creationId="{6428FF34-4DC0-2936-FAAB-0E386659E9E5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59" creationId="{054E8C0C-17FB-806B-B633-5F8B9E6335A4}"/>
          </ac:inkMkLst>
        </pc:inkChg>
        <pc:inkChg chg="add mod">
          <ac:chgData name="Tim Cook" userId="d1c7cfb340f2c7ab" providerId="LiveId" clId="{AEB4F299-989A-45D1-A35F-38CF48D9D77D}" dt="2023-03-29T00:42:13.305" v="260"/>
          <ac:inkMkLst>
            <pc:docMk/>
            <pc:sldMk cId="1739644181" sldId="477"/>
            <ac:inkMk id="60" creationId="{2EC09E55-55C7-48A6-E800-D58E547EAC39}"/>
          </ac:inkMkLst>
        </pc:inkChg>
        <pc:inkChg chg="add del mod">
          <ac:chgData name="Tim Cook" userId="d1c7cfb340f2c7ab" providerId="LiveId" clId="{AEB4F299-989A-45D1-A35F-38CF48D9D77D}" dt="2023-03-29T00:42:26.630" v="268"/>
          <ac:inkMkLst>
            <pc:docMk/>
            <pc:sldMk cId="1739644181" sldId="477"/>
            <ac:inkMk id="63" creationId="{9F918436-D887-67CF-E991-56770F4E2647}"/>
          </ac:inkMkLst>
        </pc:inkChg>
        <pc:inkChg chg="add del mod">
          <ac:chgData name="Tim Cook" userId="d1c7cfb340f2c7ab" providerId="LiveId" clId="{AEB4F299-989A-45D1-A35F-38CF48D9D77D}" dt="2023-03-29T00:42:26.630" v="266"/>
          <ac:inkMkLst>
            <pc:docMk/>
            <pc:sldMk cId="1739644181" sldId="477"/>
            <ac:inkMk id="64" creationId="{1C323123-C6AD-742F-9AA9-9A62FECDA8FE}"/>
          </ac:inkMkLst>
        </pc:inkChg>
        <pc:inkChg chg="add del mod">
          <ac:chgData name="Tim Cook" userId="d1c7cfb340f2c7ab" providerId="LiveId" clId="{AEB4F299-989A-45D1-A35F-38CF48D9D77D}" dt="2023-03-29T00:42:26.630" v="267"/>
          <ac:inkMkLst>
            <pc:docMk/>
            <pc:sldMk cId="1739644181" sldId="477"/>
            <ac:inkMk id="65" creationId="{6162C4D0-2AAA-7C7D-389B-FA5C0C6384DD}"/>
          </ac:inkMkLst>
        </pc:inkChg>
        <pc:inkChg chg="add del mod">
          <ac:chgData name="Tim Cook" userId="d1c7cfb340f2c7ab" providerId="LiveId" clId="{AEB4F299-989A-45D1-A35F-38CF48D9D77D}" dt="2023-03-29T00:42:41.586" v="288"/>
          <ac:inkMkLst>
            <pc:docMk/>
            <pc:sldMk cId="1739644181" sldId="477"/>
            <ac:inkMk id="67" creationId="{F78E7D76-9010-589F-FBC1-FE3C09B2B8FC}"/>
          </ac:inkMkLst>
        </pc:inkChg>
        <pc:inkChg chg="add del mod">
          <ac:chgData name="Tim Cook" userId="d1c7cfb340f2c7ab" providerId="LiveId" clId="{AEB4F299-989A-45D1-A35F-38CF48D9D77D}" dt="2023-03-29T00:42:41.586" v="284"/>
          <ac:inkMkLst>
            <pc:docMk/>
            <pc:sldMk cId="1739644181" sldId="477"/>
            <ac:inkMk id="68" creationId="{6392D75E-C842-FF83-0EDF-DA01930F0DB6}"/>
          </ac:inkMkLst>
        </pc:inkChg>
        <pc:inkChg chg="add del mod">
          <ac:chgData name="Tim Cook" userId="d1c7cfb340f2c7ab" providerId="LiveId" clId="{AEB4F299-989A-45D1-A35F-38CF48D9D77D}" dt="2023-03-29T00:42:41.586" v="285"/>
          <ac:inkMkLst>
            <pc:docMk/>
            <pc:sldMk cId="1739644181" sldId="477"/>
            <ac:inkMk id="69" creationId="{169640D8-FDDE-DFF1-555A-E4D93C422159}"/>
          </ac:inkMkLst>
        </pc:inkChg>
        <pc:inkChg chg="add del mod">
          <ac:chgData name="Tim Cook" userId="d1c7cfb340f2c7ab" providerId="LiveId" clId="{AEB4F299-989A-45D1-A35F-38CF48D9D77D}" dt="2023-03-29T00:42:41.586" v="289"/>
          <ac:inkMkLst>
            <pc:docMk/>
            <pc:sldMk cId="1739644181" sldId="477"/>
            <ac:inkMk id="71" creationId="{16B9E60D-75EA-E2E6-D78E-5BC4B3FB85CC}"/>
          </ac:inkMkLst>
        </pc:inkChg>
        <pc:inkChg chg="add del mod">
          <ac:chgData name="Tim Cook" userId="d1c7cfb340f2c7ab" providerId="LiveId" clId="{AEB4F299-989A-45D1-A35F-38CF48D9D77D}" dt="2023-03-29T00:42:41.586" v="283"/>
          <ac:inkMkLst>
            <pc:docMk/>
            <pc:sldMk cId="1739644181" sldId="477"/>
            <ac:inkMk id="73" creationId="{5F78F5A1-B502-B6DD-16F5-AF909ED59A6C}"/>
          </ac:inkMkLst>
        </pc:inkChg>
        <pc:inkChg chg="add del mod">
          <ac:chgData name="Tim Cook" userId="d1c7cfb340f2c7ab" providerId="LiveId" clId="{AEB4F299-989A-45D1-A35F-38CF48D9D77D}" dt="2023-03-29T00:42:41.586" v="282"/>
          <ac:inkMkLst>
            <pc:docMk/>
            <pc:sldMk cId="1739644181" sldId="477"/>
            <ac:inkMk id="75" creationId="{31211219-789D-417C-8E74-9589A3EE23CD}"/>
          </ac:inkMkLst>
        </pc:inkChg>
        <pc:inkChg chg="add del mod">
          <ac:chgData name="Tim Cook" userId="d1c7cfb340f2c7ab" providerId="LiveId" clId="{AEB4F299-989A-45D1-A35F-38CF48D9D77D}" dt="2023-03-29T00:42:41.586" v="287"/>
          <ac:inkMkLst>
            <pc:docMk/>
            <pc:sldMk cId="1739644181" sldId="477"/>
            <ac:inkMk id="76" creationId="{CEE86351-F013-1940-86ED-586C0BBCEB00}"/>
          </ac:inkMkLst>
        </pc:inkChg>
        <pc:inkChg chg="add del mod">
          <ac:chgData name="Tim Cook" userId="d1c7cfb340f2c7ab" providerId="LiveId" clId="{AEB4F299-989A-45D1-A35F-38CF48D9D77D}" dt="2023-03-29T00:42:41.586" v="286"/>
          <ac:inkMkLst>
            <pc:docMk/>
            <pc:sldMk cId="1739644181" sldId="477"/>
            <ac:inkMk id="77" creationId="{A98F229B-11D3-DB45-4EB9-2BAC46AB79B6}"/>
          </ac:inkMkLst>
        </pc:inkChg>
        <pc:inkChg chg="add del mod">
          <ac:chgData name="Tim Cook" userId="d1c7cfb340f2c7ab" providerId="LiveId" clId="{AEB4F299-989A-45D1-A35F-38CF48D9D77D}" dt="2023-03-29T00:42:41.586" v="290"/>
          <ac:inkMkLst>
            <pc:docMk/>
            <pc:sldMk cId="1739644181" sldId="477"/>
            <ac:inkMk id="78" creationId="{6664B7A2-5A5F-5AA9-D90B-F653F8963240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80" creationId="{94588F6A-9DC1-4817-0D51-FE2B0B27B062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1" creationId="{972BC98C-97AC-0E90-563C-F2F7BCCF4905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2" creationId="{58C85461-E80B-AF0A-D27E-C60E996CA1CC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83" creationId="{FA747BEF-E2AE-B7DD-9B65-4600C9F1EEF2}"/>
          </ac:inkMkLst>
        </pc:inkChg>
        <pc:inkChg chg="add del mod">
          <ac:chgData name="Tim Cook" userId="d1c7cfb340f2c7ab" providerId="LiveId" clId="{AEB4F299-989A-45D1-A35F-38CF48D9D77D}" dt="2023-03-29T00:43:39.688" v="320"/>
          <ac:inkMkLst>
            <pc:docMk/>
            <pc:sldMk cId="1739644181" sldId="477"/>
            <ac:inkMk id="84" creationId="{0502F3B5-C0A2-2C03-E1E8-0E735658E9B5}"/>
          </ac:inkMkLst>
        </pc:inkChg>
        <pc:inkChg chg="add del mod">
          <ac:chgData name="Tim Cook" userId="d1c7cfb340f2c7ab" providerId="LiveId" clId="{AEB4F299-989A-45D1-A35F-38CF48D9D77D}" dt="2023-03-29T00:43:41.625" v="322"/>
          <ac:inkMkLst>
            <pc:docMk/>
            <pc:sldMk cId="1739644181" sldId="477"/>
            <ac:inkMk id="86" creationId="{B70FADA5-9BA5-3DF2-0A7E-2B09C4397985}"/>
          </ac:inkMkLst>
        </pc:inkChg>
        <pc:inkChg chg="add del mod">
          <ac:chgData name="Tim Cook" userId="d1c7cfb340f2c7ab" providerId="LiveId" clId="{AEB4F299-989A-45D1-A35F-38CF48D9D77D}" dt="2023-03-29T00:43:40.271" v="321"/>
          <ac:inkMkLst>
            <pc:docMk/>
            <pc:sldMk cId="1739644181" sldId="477"/>
            <ac:inkMk id="87" creationId="{F86DB585-98BC-7F0C-3D62-C5D1FB42DD3A}"/>
          </ac:inkMkLst>
        </pc:inkChg>
        <pc:inkChg chg="add del mod">
          <ac:chgData name="Tim Cook" userId="d1c7cfb340f2c7ab" providerId="LiveId" clId="{AEB4F299-989A-45D1-A35F-38CF48D9D77D}" dt="2023-03-29T00:42:52.843" v="301"/>
          <ac:inkMkLst>
            <pc:docMk/>
            <pc:sldMk cId="1739644181" sldId="477"/>
            <ac:inkMk id="88" creationId="{0474E108-5A76-8B65-94C5-C5C3010B3D2C}"/>
          </ac:inkMkLst>
        </pc:inkChg>
        <pc:inkChg chg="add mod">
          <ac:chgData name="Tim Cook" userId="d1c7cfb340f2c7ab" providerId="LiveId" clId="{AEB4F299-989A-45D1-A35F-38CF48D9D77D}" dt="2023-03-29T00:43:53.549" v="331" actId="1076"/>
          <ac:inkMkLst>
            <pc:docMk/>
            <pc:sldMk cId="1739644181" sldId="477"/>
            <ac:inkMk id="90" creationId="{A8EB4658-2115-DC58-2EDF-A15B257F6D0C}"/>
          </ac:inkMkLst>
        </pc:inkChg>
        <pc:inkChg chg="add del mod">
          <ac:chgData name="Tim Cook" userId="d1c7cfb340f2c7ab" providerId="LiveId" clId="{AEB4F299-989A-45D1-A35F-38CF48D9D77D}" dt="2023-03-29T00:43:49.820" v="330"/>
          <ac:inkMkLst>
            <pc:docMk/>
            <pc:sldMk cId="1739644181" sldId="477"/>
            <ac:inkMk id="91" creationId="{784F8DFB-9602-48A7-BB43-15A671285B20}"/>
          </ac:inkMkLst>
        </pc:inkChg>
        <pc:inkChg chg="add del mod">
          <ac:chgData name="Tim Cook" userId="d1c7cfb340f2c7ab" providerId="LiveId" clId="{AEB4F299-989A-45D1-A35F-38CF48D9D77D}" dt="2023-03-29T00:43:49.311" v="328"/>
          <ac:inkMkLst>
            <pc:docMk/>
            <pc:sldMk cId="1739644181" sldId="477"/>
            <ac:inkMk id="92" creationId="{8AA8124D-BD99-6639-EF6A-A322EC4E5201}"/>
          </ac:inkMkLst>
        </pc:inkChg>
        <pc:inkChg chg="add del mod">
          <ac:chgData name="Tim Cook" userId="d1c7cfb340f2c7ab" providerId="LiveId" clId="{AEB4F299-989A-45D1-A35F-38CF48D9D77D}" dt="2023-03-29T00:43:49.311" v="329"/>
          <ac:inkMkLst>
            <pc:docMk/>
            <pc:sldMk cId="1739644181" sldId="477"/>
            <ac:inkMk id="93" creationId="{BE3C564E-A2FF-572B-C300-724F02C46461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5" creationId="{D36B9054-5990-F1E9-8149-14C1118669EE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6" creationId="{349C20E9-CEA4-EB3B-2F19-F2C9606EFB13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7" creationId="{CD8194A3-AD7F-E537-7CD9-01540524323C}"/>
          </ac:inkMkLst>
        </pc:inkChg>
        <pc:inkChg chg="add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98" creationId="{48DBEF67-30BB-9505-0705-BAF314B02069}"/>
          </ac:inkMkLst>
        </pc:inkChg>
        <pc:inkChg chg="add del mod">
          <ac:chgData name="Tim Cook" userId="d1c7cfb340f2c7ab" providerId="LiveId" clId="{AEB4F299-989A-45D1-A35F-38CF48D9D77D}" dt="2023-03-29T00:43:22.617" v="316"/>
          <ac:inkMkLst>
            <pc:docMk/>
            <pc:sldMk cId="1739644181" sldId="477"/>
            <ac:inkMk id="100" creationId="{F27CE9F5-AF4D-C480-8CB3-3FC1B6163371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2" creationId="{548EDFB5-08F4-3545-68E9-F8FDE18B4B30}"/>
          </ac:inkMkLst>
        </pc:inkChg>
        <pc:inkChg chg="add mod">
          <ac:chgData name="Tim Cook" userId="d1c7cfb340f2c7ab" providerId="LiveId" clId="{AEB4F299-989A-45D1-A35F-38CF48D9D77D}" dt="2023-03-29T00:43:25.970" v="319"/>
          <ac:inkMkLst>
            <pc:docMk/>
            <pc:sldMk cId="1739644181" sldId="477"/>
            <ac:inkMk id="103" creationId="{1A1D5B26-1DFB-E9D4-D07F-07E46434809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5" creationId="{B355D5DB-3AF3-E0DF-1BD5-442764552EF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6" creationId="{2743375E-85C4-63A5-BDAC-A5E3F43A9F5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7" creationId="{D23D97C7-A36D-C470-B05E-6F0A5F357F5D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08" creationId="{023FDDA9-B52E-AC7E-8679-11D6F7643959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0" creationId="{6EF784B3-0619-3C3E-4FFA-67BB9A329DEF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1" creationId="{2E39A28D-AD5D-0F7F-1829-CE55B63D5801}"/>
          </ac:inkMkLst>
        </pc:inkChg>
        <pc:inkChg chg="add mod">
          <ac:chgData name="Tim Cook" userId="d1c7cfb340f2c7ab" providerId="LiveId" clId="{AEB4F299-989A-45D1-A35F-38CF48D9D77D}" dt="2023-03-29T00:43:57.528" v="335"/>
          <ac:inkMkLst>
            <pc:docMk/>
            <pc:sldMk cId="1739644181" sldId="477"/>
            <ac:inkMk id="112" creationId="{E9CBECCA-0629-FA9E-D458-1DC072E598B3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4" creationId="{F10127A3-0C23-431B-59E7-353F01B534EF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6" creationId="{36B78712-AF9D-FA48-02C6-5C1C2211FC96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7" creationId="{E136321E-9462-7CB9-EDC3-0128AE24D424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8" creationId="{D7B76632-B177-CC02-30B3-2FA69C2D6C7E}"/>
          </ac:inkMkLst>
        </pc:inkChg>
        <pc:inkChg chg="add mod">
          <ac:chgData name="Tim Cook" userId="d1c7cfb340f2c7ab" providerId="LiveId" clId="{AEB4F299-989A-45D1-A35F-38CF48D9D77D}" dt="2023-03-29T00:44:12.520" v="342"/>
          <ac:inkMkLst>
            <pc:docMk/>
            <pc:sldMk cId="1739644181" sldId="477"/>
            <ac:inkMk id="119" creationId="{19C45A0A-2671-4C06-B62D-6D5B532FF96C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1" creationId="{5C5D6C71-E7DC-DB62-6DC8-614F4DF979AD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2" creationId="{E8EEC4BA-FADA-B895-6E7D-F30EA87295A8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3" creationId="{D00170E4-5499-47CC-7ABA-845F293630B2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4" creationId="{D67F0A17-E021-1839-FC49-0DADFC0651DA}"/>
          </ac:inkMkLst>
        </pc:inkChg>
        <pc:inkChg chg="add mod">
          <ac:chgData name="Tim Cook" userId="d1c7cfb340f2c7ab" providerId="LiveId" clId="{AEB4F299-989A-45D1-A35F-38CF48D9D77D}" dt="2023-03-29T00:44:21.396" v="348"/>
          <ac:inkMkLst>
            <pc:docMk/>
            <pc:sldMk cId="1739644181" sldId="477"/>
            <ac:inkMk id="125" creationId="{C4DF813B-3B84-8953-5B71-D6C14FDD629C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7" creationId="{ADC392CD-BAC4-CA11-30DA-77C8F6DD94FD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8" creationId="{2FBA927C-76A5-AF9B-AD69-AC3ED6B339A1}"/>
          </ac:inkMkLst>
        </pc:inkChg>
        <pc:inkChg chg="add mod">
          <ac:chgData name="Tim Cook" userId="d1c7cfb340f2c7ab" providerId="LiveId" clId="{AEB4F299-989A-45D1-A35F-38CF48D9D77D}" dt="2023-03-29T00:44:37.139" v="352"/>
          <ac:inkMkLst>
            <pc:docMk/>
            <pc:sldMk cId="1739644181" sldId="477"/>
            <ac:inkMk id="129" creationId="{D0F4BA14-E822-95CE-08A6-D66249C6DE37}"/>
          </ac:inkMkLst>
        </pc:inkChg>
        <pc:inkChg chg="add">
          <ac:chgData name="Tim Cook" userId="d1c7cfb340f2c7ab" providerId="LiveId" clId="{AEB4F299-989A-45D1-A35F-38CF48D9D77D}" dt="2023-03-29T00:44:42.291" v="353" actId="9405"/>
          <ac:inkMkLst>
            <pc:docMk/>
            <pc:sldMk cId="1739644181" sldId="477"/>
            <ac:inkMk id="131" creationId="{59048894-46FA-8193-40E0-3C890CFA6E30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2" creationId="{8E24AB58-7E31-4E71-D758-541ED896A07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3" creationId="{187E7C45-5E36-1B37-E408-3D823A5143DB}"/>
          </ac:inkMkLst>
        </pc:inkChg>
        <pc:inkChg chg="add mod">
          <ac:chgData name="Tim Cook" userId="d1c7cfb340f2c7ab" providerId="LiveId" clId="{AEB4F299-989A-45D1-A35F-38CF48D9D77D}" dt="2023-03-29T00:44:44.909" v="357"/>
          <ac:inkMkLst>
            <pc:docMk/>
            <pc:sldMk cId="1739644181" sldId="477"/>
            <ac:inkMk id="134" creationId="{0D9DD81F-38BA-31A3-BBAD-108DD6ECACA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6" creationId="{F77A1BAF-09F4-3DDD-38EE-1E7A50682712}"/>
          </ac:inkMkLst>
        </pc:inkChg>
        <pc:inkChg chg="add mod">
          <ac:chgData name="Tim Cook" userId="d1c7cfb340f2c7ab" providerId="LiveId" clId="{AEB4F299-989A-45D1-A35F-38CF48D9D77D}" dt="2023-03-29T00:44:51.983" v="360"/>
          <ac:inkMkLst>
            <pc:docMk/>
            <pc:sldMk cId="1739644181" sldId="477"/>
            <ac:inkMk id="137" creationId="{206B4AC3-5790-B7F8-A995-10199B2E4A7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39" creationId="{9FBBF4C8-47C7-67CC-C5C8-9FDF9CD2E200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0" creationId="{51E289C1-5681-8D66-FA62-F573E9AB61A5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1" creationId="{06D6E161-9979-E0BA-3255-D68722BC3E4B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2" creationId="{625AE7A7-7771-23F5-BE70-750D0FD7ECA8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3" creationId="{AFC0A005-7297-B0D1-1E62-2AC423110B93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4" creationId="{D97CF310-6DAE-1A85-CCC6-5E7516F45C6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5" creationId="{06FBF56F-327F-F40B-DACE-03A78EDD79A1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6" creationId="{484A1306-0448-E0D4-12C3-5F38EC2AE9DE}"/>
          </ac:inkMkLst>
        </pc:inkChg>
        <pc:inkChg chg="add mod">
          <ac:chgData name="Tim Cook" userId="d1c7cfb340f2c7ab" providerId="LiveId" clId="{AEB4F299-989A-45D1-A35F-38CF48D9D77D}" dt="2023-03-29T00:45:00.606" v="370"/>
          <ac:inkMkLst>
            <pc:docMk/>
            <pc:sldMk cId="1739644181" sldId="477"/>
            <ac:inkMk id="147" creationId="{07088EFF-0D48-01D0-E518-4B1FCCEBA454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D584DB65-23A1-482D-8AC0-0E4594D289D1}"/>
    <pc:docChg chg="undo custSel addSld delSld modSld">
      <pc:chgData name="Tim Cook" userId="d1c7cfb340f2c7ab" providerId="LiveId" clId="{D584DB65-23A1-482D-8AC0-0E4594D289D1}" dt="2023-03-17T01:38:41.321" v="540" actId="478"/>
      <pc:docMkLst>
        <pc:docMk/>
      </pc:docMkLst>
      <pc:sldChg chg="addSp delSp modSp mod modMedia setBg addAnim delAnim modAnim">
        <pc:chgData name="Tim Cook" userId="d1c7cfb340f2c7ab" providerId="LiveId" clId="{D584DB65-23A1-482D-8AC0-0E4594D289D1}" dt="2023-03-17T01:38:41.321" v="540" actId="478"/>
        <pc:sldMkLst>
          <pc:docMk/>
          <pc:sldMk cId="72713086" sldId="315"/>
        </pc:sldMkLst>
        <pc:spChg chg="mod">
          <ac:chgData name="Tim Cook" userId="d1c7cfb340f2c7ab" providerId="LiveId" clId="{D584DB65-23A1-482D-8AC0-0E4594D289D1}" dt="2023-03-17T01:37:43.968" v="536" actId="255"/>
          <ac:spMkLst>
            <pc:docMk/>
            <pc:sldMk cId="72713086" sldId="315"/>
            <ac:spMk id="2" creationId="{D8490966-1584-3899-B010-BF15A75C6270}"/>
          </ac:spMkLst>
        </pc:spChg>
        <pc:spChg chg="add del mod">
          <ac:chgData name="Tim Cook" userId="d1c7cfb340f2c7ab" providerId="LiveId" clId="{D584DB65-23A1-482D-8AC0-0E4594D289D1}" dt="2023-03-17T01:37:38.737" v="535" actId="478"/>
          <ac:spMkLst>
            <pc:docMk/>
            <pc:sldMk cId="72713086" sldId="315"/>
            <ac:spMk id="3" creationId="{A94FCE5F-A413-9FBF-9B5B-E1CBC0242358}"/>
          </ac:spMkLst>
        </pc:spChg>
        <pc:spChg chg="add del mod">
          <ac:chgData name="Tim Cook" userId="d1c7cfb340f2c7ab" providerId="LiveId" clId="{D584DB65-23A1-482D-8AC0-0E4594D289D1}" dt="2023-03-17T01:37:33.417" v="529" actId="478"/>
          <ac:spMkLst>
            <pc:docMk/>
            <pc:sldMk cId="72713086" sldId="315"/>
            <ac:spMk id="5" creationId="{5E7C5155-F730-FA27-7D0A-FF278C6646B3}"/>
          </ac:spMkLst>
        </pc:spChg>
        <pc:spChg chg="add del mod">
          <ac:chgData name="Tim Cook" userId="d1c7cfb340f2c7ab" providerId="LiveId" clId="{D584DB65-23A1-482D-8AC0-0E4594D289D1}" dt="2023-03-17T01:38:41.321" v="540" actId="478"/>
          <ac:spMkLst>
            <pc:docMk/>
            <pc:sldMk cId="72713086" sldId="315"/>
            <ac:spMk id="8" creationId="{E273072C-D2A8-7144-9263-B50A298AA507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9" creationId="{C1DD1A8A-57D5-4A81-AD04-532B043C5611}"/>
          </ac:spMkLst>
        </pc:spChg>
        <pc:spChg chg="add">
          <ac:chgData name="Tim Cook" userId="d1c7cfb340f2c7ab" providerId="LiveId" clId="{D584DB65-23A1-482D-8AC0-0E4594D289D1}" dt="2023-03-17T01:35:41.018" v="496" actId="26606"/>
          <ac:spMkLst>
            <pc:docMk/>
            <pc:sldMk cId="72713086" sldId="315"/>
            <ac:spMk id="11" creationId="{007891EC-4501-44ED-A8C8-B11B6DB767AB}"/>
          </ac:spMkLst>
        </pc:spChg>
        <pc:picChg chg="add del mod">
          <ac:chgData name="Tim Cook" userId="d1c7cfb340f2c7ab" providerId="LiveId" clId="{D584DB65-23A1-482D-8AC0-0E4594D289D1}" dt="2023-03-17T01:35:38.503" v="495" actId="478"/>
          <ac:picMkLst>
            <pc:docMk/>
            <pc:sldMk cId="72713086" sldId="315"/>
            <ac:picMk id="5" creationId="{9DCF60DC-DF5C-C6C0-C6E2-5650296FE3D1}"/>
          </ac:picMkLst>
        </pc:picChg>
        <pc:picChg chg="add del mod">
          <ac:chgData name="Tim Cook" userId="d1c7cfb340f2c7ab" providerId="LiveId" clId="{D584DB65-23A1-482D-8AC0-0E4594D289D1}" dt="2023-03-17T01:37:34.930" v="532" actId="478"/>
          <ac:picMkLst>
            <pc:docMk/>
            <pc:sldMk cId="72713086" sldId="315"/>
            <ac:picMk id="6" creationId="{4239E327-318A-FEDD-DF99-43BAE2D42765}"/>
          </ac:picMkLst>
        </pc:picChg>
        <pc:picChg chg="add mod">
          <ac:chgData name="Tim Cook" userId="d1c7cfb340f2c7ab" providerId="LiveId" clId="{D584DB65-23A1-482D-8AC0-0E4594D289D1}" dt="2023-03-17T01:37:51.901" v="539" actId="1076"/>
          <ac:picMkLst>
            <pc:docMk/>
            <pc:sldMk cId="72713086" sldId="315"/>
            <ac:picMk id="1026" creationId="{4B905795-62E3-3A38-7828-CDE2AA05164E}"/>
          </ac:picMkLst>
        </pc:picChg>
      </pc:sldChg>
      <pc:sldChg chg="del">
        <pc:chgData name="Tim Cook" userId="d1c7cfb340f2c7ab" providerId="LiveId" clId="{D584DB65-23A1-482D-8AC0-0E4594D289D1}" dt="2023-03-16T22:15:59.408" v="37" actId="47"/>
        <pc:sldMkLst>
          <pc:docMk/>
          <pc:sldMk cId="1571090484" sldId="436"/>
        </pc:sldMkLst>
      </pc:sldChg>
      <pc:sldChg chg="del">
        <pc:chgData name="Tim Cook" userId="d1c7cfb340f2c7ab" providerId="LiveId" clId="{D584DB65-23A1-482D-8AC0-0E4594D289D1}" dt="2023-03-16T22:15:59.670" v="38" actId="47"/>
        <pc:sldMkLst>
          <pc:docMk/>
          <pc:sldMk cId="444824195" sldId="437"/>
        </pc:sldMkLst>
      </pc:sldChg>
      <pc:sldChg chg="del">
        <pc:chgData name="Tim Cook" userId="d1c7cfb340f2c7ab" providerId="LiveId" clId="{D584DB65-23A1-482D-8AC0-0E4594D289D1}" dt="2023-03-16T22:15:59.920" v="39" actId="47"/>
        <pc:sldMkLst>
          <pc:docMk/>
          <pc:sldMk cId="258673742" sldId="438"/>
        </pc:sldMkLst>
      </pc:sldChg>
      <pc:sldChg chg="del">
        <pc:chgData name="Tim Cook" userId="d1c7cfb340f2c7ab" providerId="LiveId" clId="{D584DB65-23A1-482D-8AC0-0E4594D289D1}" dt="2023-03-16T22:16:00.209" v="40" actId="47"/>
        <pc:sldMkLst>
          <pc:docMk/>
          <pc:sldMk cId="631047642" sldId="439"/>
        </pc:sldMkLst>
      </pc:sldChg>
      <pc:sldChg chg="del">
        <pc:chgData name="Tim Cook" userId="d1c7cfb340f2c7ab" providerId="LiveId" clId="{D584DB65-23A1-482D-8AC0-0E4594D289D1}" dt="2023-03-16T22:16:00.950" v="41" actId="47"/>
        <pc:sldMkLst>
          <pc:docMk/>
          <pc:sldMk cId="4072922357" sldId="440"/>
        </pc:sldMkLst>
      </pc:sldChg>
      <pc:sldChg chg="del">
        <pc:chgData name="Tim Cook" userId="d1c7cfb340f2c7ab" providerId="LiveId" clId="{D584DB65-23A1-482D-8AC0-0E4594D289D1}" dt="2023-03-16T22:16:03.739" v="42" actId="47"/>
        <pc:sldMkLst>
          <pc:docMk/>
          <pc:sldMk cId="3603664381" sldId="441"/>
        </pc:sldMkLst>
      </pc:sldChg>
      <pc:sldChg chg="modSp mod">
        <pc:chgData name="Tim Cook" userId="d1c7cfb340f2c7ab" providerId="LiveId" clId="{D584DB65-23A1-482D-8AC0-0E4594D289D1}" dt="2023-03-16T22:22:03.558" v="163" actId="113"/>
        <pc:sldMkLst>
          <pc:docMk/>
          <pc:sldMk cId="4226798449" sldId="442"/>
        </pc:sldMkLst>
        <pc:spChg chg="mod">
          <ac:chgData name="Tim Cook" userId="d1c7cfb340f2c7ab" providerId="LiveId" clId="{D584DB65-23A1-482D-8AC0-0E4594D289D1}" dt="2023-03-16T22:22:03.558" v="163" actId="113"/>
          <ac:spMkLst>
            <pc:docMk/>
            <pc:sldMk cId="4226798449" sldId="442"/>
            <ac:spMk id="2" creationId="{1C037915-5037-D555-9D11-AD72387DE95D}"/>
          </ac:spMkLst>
        </pc:spChg>
      </pc:sldChg>
      <pc:sldChg chg="addSp delSp modSp new mod">
        <pc:chgData name="Tim Cook" userId="d1c7cfb340f2c7ab" providerId="LiveId" clId="{D584DB65-23A1-482D-8AC0-0E4594D289D1}" dt="2023-03-16T22:32:24.200" v="353" actId="1036"/>
        <pc:sldMkLst>
          <pc:docMk/>
          <pc:sldMk cId="3258248773" sldId="443"/>
        </pc:sldMkLst>
        <pc:spChg chg="mod">
          <ac:chgData name="Tim Cook" userId="d1c7cfb340f2c7ab" providerId="LiveId" clId="{D584DB65-23A1-482D-8AC0-0E4594D289D1}" dt="2023-03-16T22:17:39.969" v="90" actId="20577"/>
          <ac:spMkLst>
            <pc:docMk/>
            <pc:sldMk cId="3258248773" sldId="443"/>
            <ac:spMk id="2" creationId="{A7D6F2EC-FCAF-4B0C-34DE-A04F42C20CFD}"/>
          </ac:spMkLst>
        </pc:spChg>
        <pc:spChg chg="del">
          <ac:chgData name="Tim Cook" userId="d1c7cfb340f2c7ab" providerId="LiveId" clId="{D584DB65-23A1-482D-8AC0-0E4594D289D1}" dt="2023-03-16T22:16:17.793" v="44" actId="478"/>
          <ac:spMkLst>
            <pc:docMk/>
            <pc:sldMk cId="3258248773" sldId="443"/>
            <ac:spMk id="3" creationId="{4697A5F3-E027-5DFC-3E3C-3E41D3D6AA60}"/>
          </ac:spMkLst>
        </pc:spChg>
        <pc:cxnChg chg="add mod">
          <ac:chgData name="Tim Cook" userId="d1c7cfb340f2c7ab" providerId="LiveId" clId="{D584DB65-23A1-482D-8AC0-0E4594D289D1}" dt="2023-03-16T22:32:24.200" v="353" actId="1036"/>
          <ac:cxnSpMkLst>
            <pc:docMk/>
            <pc:sldMk cId="3258248773" sldId="443"/>
            <ac:cxnSpMk id="50" creationId="{C07121A9-41D2-4C45-A6CE-33F4086A670F}"/>
          </ac:cxnSpMkLst>
        </pc:cxnChg>
      </pc:sldChg>
      <pc:sldChg chg="addSp delSp modSp new mod">
        <pc:chgData name="Tim Cook" userId="d1c7cfb340f2c7ab" providerId="LiveId" clId="{D584DB65-23A1-482D-8AC0-0E4594D289D1}" dt="2023-03-16T23:16:51.243" v="460" actId="1076"/>
        <pc:sldMkLst>
          <pc:docMk/>
          <pc:sldMk cId="2531207467" sldId="444"/>
        </pc:sldMkLst>
        <pc:spChg chg="mod">
          <ac:chgData name="Tim Cook" userId="d1c7cfb340f2c7ab" providerId="LiveId" clId="{D584DB65-23A1-482D-8AC0-0E4594D289D1}" dt="2023-03-16T22:22:12.045" v="167" actId="113"/>
          <ac:spMkLst>
            <pc:docMk/>
            <pc:sldMk cId="2531207467" sldId="444"/>
            <ac:spMk id="2" creationId="{CF2482B9-D630-920E-9600-D03001856592}"/>
          </ac:spMkLst>
        </pc:spChg>
        <pc:spChg chg="del">
          <ac:chgData name="Tim Cook" userId="d1c7cfb340f2c7ab" providerId="LiveId" clId="{D584DB65-23A1-482D-8AC0-0E4594D289D1}" dt="2023-03-16T22:22:14.831" v="168" actId="478"/>
          <ac:spMkLst>
            <pc:docMk/>
            <pc:sldMk cId="2531207467" sldId="444"/>
            <ac:spMk id="3" creationId="{CF32AA18-F39C-0B2D-D540-35B4D822DAD1}"/>
          </ac:spMkLst>
        </pc:spChg>
        <pc:cxnChg chg="add mod">
          <ac:chgData name="Tim Cook" userId="d1c7cfb340f2c7ab" providerId="LiveId" clId="{D584DB65-23A1-482D-8AC0-0E4594D289D1}" dt="2023-03-16T23:16:51.243" v="460" actId="1076"/>
          <ac:cxnSpMkLst>
            <pc:docMk/>
            <pc:sldMk cId="2531207467" sldId="444"/>
            <ac:cxnSpMk id="3" creationId="{41AD3B46-36F3-92DB-3E85-F6C2BCB97104}"/>
          </ac:cxnSpMkLst>
        </pc:cxnChg>
      </pc:sldChg>
      <pc:sldChg chg="addSp delSp modSp new mod">
        <pc:chgData name="Tim Cook" userId="d1c7cfb340f2c7ab" providerId="LiveId" clId="{D584DB65-23A1-482D-8AC0-0E4594D289D1}" dt="2023-03-16T23:17:01.903" v="464" actId="1076"/>
        <pc:sldMkLst>
          <pc:docMk/>
          <pc:sldMk cId="427759700" sldId="445"/>
        </pc:sldMkLst>
        <pc:spChg chg="mod">
          <ac:chgData name="Tim Cook" userId="d1c7cfb340f2c7ab" providerId="LiveId" clId="{D584DB65-23A1-482D-8AC0-0E4594D289D1}" dt="2023-03-16T22:22:28.944" v="198" actId="20577"/>
          <ac:spMkLst>
            <pc:docMk/>
            <pc:sldMk cId="427759700" sldId="445"/>
            <ac:spMk id="2" creationId="{6CF59108-2303-1078-1876-FFCC32500540}"/>
          </ac:spMkLst>
        </pc:spChg>
        <pc:spChg chg="del">
          <ac:chgData name="Tim Cook" userId="d1c7cfb340f2c7ab" providerId="LiveId" clId="{D584DB65-23A1-482D-8AC0-0E4594D289D1}" dt="2023-03-16T22:23:27.287" v="229" actId="478"/>
          <ac:spMkLst>
            <pc:docMk/>
            <pc:sldMk cId="427759700" sldId="445"/>
            <ac:spMk id="3" creationId="{676FE7B5-D54B-920C-51B3-F52E1128F1C6}"/>
          </ac:spMkLst>
        </pc:s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D584DB65-23A1-482D-8AC0-0E4594D289D1}" dt="2023-03-16T23:16:58.868" v="463" actId="1076"/>
          <ac:grpSpMkLst>
            <pc:docMk/>
            <pc:sldMk cId="427759700" sldId="445"/>
            <ac:grpSpMk id="79" creationId="{C8F8C8E8-D103-7018-5CB0-A2BECEEC562A}"/>
          </ac:grpSpMkLst>
        </pc:grpChg>
        <pc:cxnChg chg="add mod">
          <ac:chgData name="Tim Cook" userId="d1c7cfb340f2c7ab" providerId="LiveId" clId="{D584DB65-23A1-482D-8AC0-0E4594D289D1}" dt="2023-03-16T23:17:01.903" v="464" actId="1076"/>
          <ac:cxnSpMkLst>
            <pc:docMk/>
            <pc:sldMk cId="427759700" sldId="445"/>
            <ac:cxnSpMk id="3" creationId="{33184D00-5290-1A6C-F9A6-63C90BECA632}"/>
          </ac:cxnSpMkLst>
        </pc:cxnChg>
      </pc:sldChg>
      <pc:sldChg chg="addSp delSp modSp new mod">
        <pc:chgData name="Tim Cook" userId="d1c7cfb340f2c7ab" providerId="LiveId" clId="{D584DB65-23A1-482D-8AC0-0E4594D289D1}" dt="2023-03-16T23:17:07.147" v="466" actId="1076"/>
        <pc:sldMkLst>
          <pc:docMk/>
          <pc:sldMk cId="2390277483" sldId="446"/>
        </pc:sldMkLst>
        <pc:spChg chg="mod">
          <ac:chgData name="Tim Cook" userId="d1c7cfb340f2c7ab" providerId="LiveId" clId="{D584DB65-23A1-482D-8AC0-0E4594D289D1}" dt="2023-03-16T22:49:07.167" v="428" actId="1076"/>
          <ac:spMkLst>
            <pc:docMk/>
            <pc:sldMk cId="2390277483" sldId="446"/>
            <ac:spMk id="2" creationId="{47B0CC40-CF80-3E22-D089-782063FD34FC}"/>
          </ac:spMkLst>
        </pc:spChg>
        <pc:spChg chg="del">
          <ac:chgData name="Tim Cook" userId="d1c7cfb340f2c7ab" providerId="LiveId" clId="{D584DB65-23A1-482D-8AC0-0E4594D289D1}" dt="2023-03-16T22:23:28.703" v="230" actId="478"/>
          <ac:spMkLst>
            <pc:docMk/>
            <pc:sldMk cId="2390277483" sldId="446"/>
            <ac:spMk id="3" creationId="{424175C7-D0BC-D04C-C3A8-25292DEB4949}"/>
          </ac:spMkLst>
        </pc:spChg>
        <pc:cxnChg chg="add mod">
          <ac:chgData name="Tim Cook" userId="d1c7cfb340f2c7ab" providerId="LiveId" clId="{D584DB65-23A1-482D-8AC0-0E4594D289D1}" dt="2023-03-16T23:17:07.147" v="466" actId="1076"/>
          <ac:cxnSpMkLst>
            <pc:docMk/>
            <pc:sldMk cId="2390277483" sldId="446"/>
            <ac:cxnSpMk id="3" creationId="{75CF9B92-FE81-F0F2-99BF-B0A317BF7E4F}"/>
          </ac:cxnSpMkLst>
        </pc:cxnChg>
      </pc:sldChg>
      <pc:sldChg chg="addSp delSp modSp new mod">
        <pc:chgData name="Tim Cook" userId="d1c7cfb340f2c7ab" providerId="LiveId" clId="{D584DB65-23A1-482D-8AC0-0E4594D289D1}" dt="2023-03-16T22:55:36.177" v="440" actId="1076"/>
        <pc:sldMkLst>
          <pc:docMk/>
          <pc:sldMk cId="1185440800" sldId="447"/>
        </pc:sldMkLst>
        <pc:spChg chg="mod">
          <ac:chgData name="Tim Cook" userId="d1c7cfb340f2c7ab" providerId="LiveId" clId="{D584DB65-23A1-482D-8AC0-0E4594D289D1}" dt="2023-03-16T22:27:42.600" v="303" actId="20577"/>
          <ac:spMkLst>
            <pc:docMk/>
            <pc:sldMk cId="1185440800" sldId="447"/>
            <ac:spMk id="2" creationId="{4AB544C6-5114-948B-DC8E-A39F72408FFC}"/>
          </ac:spMkLst>
        </pc:spChg>
        <pc:spChg chg="del">
          <ac:chgData name="Tim Cook" userId="d1c7cfb340f2c7ab" providerId="LiveId" clId="{D584DB65-23A1-482D-8AC0-0E4594D289D1}" dt="2023-03-16T22:24:37.936" v="257" actId="478"/>
          <ac:spMkLst>
            <pc:docMk/>
            <pc:sldMk cId="1185440800" sldId="447"/>
            <ac:spMk id="3" creationId="{A1E3E8D9-17C5-1627-1EB1-E56AB3CB6540}"/>
          </ac:spMkLst>
        </pc:s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13" creationId="{3676235F-134A-C4A1-028A-7ABB7E95E72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20" creationId="{9FED8D89-C041-3C40-2B42-45620951FA82}"/>
          </ac:grpSpMkLst>
        </pc:grpChg>
        <pc:grpChg chg="mod">
          <ac:chgData name="Tim Cook" userId="d1c7cfb340f2c7ab" providerId="LiveId" clId="{D584DB65-23A1-482D-8AC0-0E4594D289D1}" dt="2023-03-16T22:53:25.972" v="430" actId="14100"/>
          <ac:grpSpMkLst>
            <pc:docMk/>
            <pc:sldMk cId="1185440800" sldId="447"/>
            <ac:grpSpMk id="26" creationId="{666BF09F-26A0-D722-B6F0-EE1D7938B033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3" creationId="{EF5DB069-CF2B-4385-CB78-639AF06C29D2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D584DB65-23A1-482D-8AC0-0E4594D289D1}" dt="2023-03-16T22:54:25.634" v="432" actId="1076"/>
          <ac:grpSpMkLst>
            <pc:docMk/>
            <pc:sldMk cId="1185440800" sldId="447"/>
            <ac:grpSpMk id="47" creationId="{C6D54A17-01F8-75D3-55EB-A7F35227A84C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D584DB65-23A1-482D-8AC0-0E4594D289D1}" dt="2023-03-16T22:55:36.177" v="440" actId="1076"/>
          <ac:grpSpMkLst>
            <pc:docMk/>
            <pc:sldMk cId="1185440800" sldId="447"/>
            <ac:grpSpMk id="74" creationId="{BCFCB3EE-1BD8-B2C9-A222-8780C796934C}"/>
          </ac:grpSpMkLst>
        </pc:grp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3" creationId="{C2C0A6C4-5620-CFDC-49E6-FB2F2DCA21C5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4" creationId="{79969B4C-C5D6-1380-03D9-D6992C785580}"/>
          </ac:inkMkLst>
        </pc:inkChg>
        <pc:inkChg chg="mod">
          <ac:chgData name="Tim Cook" userId="d1c7cfb340f2c7ab" providerId="LiveId" clId="{D584DB65-23A1-482D-8AC0-0E4594D289D1}" dt="2023-03-16T22:53:25.972" v="430" actId="14100"/>
          <ac:inkMkLst>
            <pc:docMk/>
            <pc:sldMk cId="1185440800" sldId="447"/>
            <ac:inkMk id="16" creationId="{73F92263-8954-BA30-A959-018CF549D8E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27" creationId="{AC79A020-708B-5808-FEF8-60F8823ED46D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6" creationId="{A4CB684D-1925-25C5-B3DC-965C8CEE043A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38" creationId="{C3E1059B-249F-4A5E-A20A-BA59B1FEB42F}"/>
          </ac:inkMkLst>
        </pc:inkChg>
        <pc:inkChg chg="mod">
          <ac:chgData name="Tim Cook" userId="d1c7cfb340f2c7ab" providerId="LiveId" clId="{D584DB65-23A1-482D-8AC0-0E4594D289D1}" dt="2023-03-16T22:54:25.634" v="432" actId="1076"/>
          <ac:inkMkLst>
            <pc:docMk/>
            <pc:sldMk cId="1185440800" sldId="447"/>
            <ac:inkMk id="40" creationId="{01286C2A-5260-B504-00FB-E7F0F0035C94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59" creationId="{746CB63E-B41B-62DE-64C8-1E6AD8D6E16A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1" creationId="{87E0B153-221B-BC92-00D7-FCC95961F5F5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2" creationId="{B26C6658-311F-D196-523D-F4200A1184DE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67" creationId="{214D0560-286F-B809-485F-A7941F616E0D}"/>
          </ac:inkMkLst>
        </pc:inkChg>
        <pc:inkChg chg="mod">
          <ac:chgData name="Tim Cook" userId="d1c7cfb340f2c7ab" providerId="LiveId" clId="{D584DB65-23A1-482D-8AC0-0E4594D289D1}" dt="2023-03-16T22:55:36.177" v="440" actId="1076"/>
          <ac:inkMkLst>
            <pc:docMk/>
            <pc:sldMk cId="1185440800" sldId="447"/>
            <ac:inkMk id="75" creationId="{2A863A49-8DD2-E3A1-D2B7-2B363A282D3E}"/>
          </ac:inkMkLst>
        </pc:inkChg>
        <pc:cxnChg chg="add mod">
          <ac:chgData name="Tim Cook" userId="d1c7cfb340f2c7ab" providerId="LiveId" clId="{D584DB65-23A1-482D-8AC0-0E4594D289D1}" dt="2023-03-16T22:54:33.024" v="434" actId="1076"/>
          <ac:cxnSpMkLst>
            <pc:docMk/>
            <pc:sldMk cId="1185440800" sldId="447"/>
            <ac:cxnSpMk id="94" creationId="{9D215F28-4B52-8BAF-0FC9-432DC3087A85}"/>
          </ac:cxnSpMkLst>
        </pc:cxnChg>
        <pc:cxnChg chg="add mod">
          <ac:chgData name="Tim Cook" userId="d1c7cfb340f2c7ab" providerId="LiveId" clId="{D584DB65-23A1-482D-8AC0-0E4594D289D1}" dt="2023-03-16T22:55:35.982" v="439" actId="1076"/>
          <ac:cxnSpMkLst>
            <pc:docMk/>
            <pc:sldMk cId="1185440800" sldId="447"/>
            <ac:cxnSpMk id="95" creationId="{CA34CC3D-124D-6282-8E07-A6E8CC91AD8D}"/>
          </ac:cxnSpMkLst>
        </pc:cxnChg>
      </pc:sldChg>
      <pc:sldChg chg="addSp delSp modSp new mod">
        <pc:chgData name="Tim Cook" userId="d1c7cfb340f2c7ab" providerId="LiveId" clId="{D584DB65-23A1-482D-8AC0-0E4594D289D1}" dt="2023-03-16T23:00:11.021" v="457" actId="1076"/>
        <pc:sldMkLst>
          <pc:docMk/>
          <pc:sldMk cId="2082685797" sldId="448"/>
        </pc:sldMkLst>
        <pc:spChg chg="mod">
          <ac:chgData name="Tim Cook" userId="d1c7cfb340f2c7ab" providerId="LiveId" clId="{D584DB65-23A1-482D-8AC0-0E4594D289D1}" dt="2023-03-16T22:27:57.863" v="340" actId="20577"/>
          <ac:spMkLst>
            <pc:docMk/>
            <pc:sldMk cId="2082685797" sldId="448"/>
            <ac:spMk id="2" creationId="{4E4BCD8C-C81B-3AE8-3222-A992C150BC9E}"/>
          </ac:spMkLst>
        </pc:spChg>
        <pc:spChg chg="del">
          <ac:chgData name="Tim Cook" userId="d1c7cfb340f2c7ab" providerId="LiveId" clId="{D584DB65-23A1-482D-8AC0-0E4594D289D1}" dt="2023-03-16T22:28:00.144" v="341" actId="478"/>
          <ac:spMkLst>
            <pc:docMk/>
            <pc:sldMk cId="2082685797" sldId="448"/>
            <ac:spMk id="3" creationId="{D89DCE0A-6488-894C-7F02-427A72FA2E9B}"/>
          </ac:spMkLst>
        </pc:spChg>
        <pc:grpChg chg="mod">
          <ac:chgData name="Tim Cook" userId="d1c7cfb340f2c7ab" providerId="LiveId" clId="{D584DB65-23A1-482D-8AC0-0E4594D289D1}" dt="2023-03-16T22:59:38.288" v="448" actId="1076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D584DB65-23A1-482D-8AC0-0E4594D289D1}" dt="2023-03-16T23:00:02.437" v="455" actId="1076"/>
          <ac:grpSpMkLst>
            <pc:docMk/>
            <pc:sldMk cId="2082685797" sldId="448"/>
            <ac:grpSpMk id="120" creationId="{807B9269-DF1F-472D-303F-840456C15918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D584DB65-23A1-482D-8AC0-0E4594D289D1}" dt="2023-03-16T22:59:54.974" v="454" actId="1076"/>
          <ac:grpSpMkLst>
            <pc:docMk/>
            <pc:sldMk cId="2082685797" sldId="448"/>
            <ac:grpSpMk id="181" creationId="{D26B0B5D-EA7A-622C-4FD5-E29E734BB4BB}"/>
          </ac:grpSpMkLst>
        </pc:grp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06" creationId="{94F0F532-BDA0-6469-AB81-7E2BD9FD9570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1" creationId="{3307C56E-A38F-7FC6-7DF3-249C362A41FF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2" creationId="{F2237082-C49A-05B7-1077-6062A380E099}"/>
          </ac:inkMkLst>
        </pc:inkChg>
        <pc:inkChg chg="mod">
          <ac:chgData name="Tim Cook" userId="d1c7cfb340f2c7ab" providerId="LiveId" clId="{D584DB65-23A1-482D-8AC0-0E4594D289D1}" dt="2023-03-16T23:00:02.437" v="455" actId="1076"/>
          <ac:inkMkLst>
            <pc:docMk/>
            <pc:sldMk cId="2082685797" sldId="448"/>
            <ac:inkMk id="113" creationId="{D194CFA0-02CC-BD3E-8C06-200860CE97CA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37" creationId="{31F7C120-1BA9-6C54-D323-F01C4ABA2E02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2" creationId="{4B20C158-0D3F-D6FD-C9F5-0D5C2CDF4065}"/>
          </ac:inkMkLst>
        </pc:inkChg>
        <pc:inkChg chg="mod">
          <ac:chgData name="Tim Cook" userId="d1c7cfb340f2c7ab" providerId="LiveId" clId="{D584DB65-23A1-482D-8AC0-0E4594D289D1}" dt="2023-03-16T22:59:54.974" v="454" actId="1076"/>
          <ac:inkMkLst>
            <pc:docMk/>
            <pc:sldMk cId="2082685797" sldId="448"/>
            <ac:inkMk id="175" creationId="{3DC592EC-83C1-63AC-6975-F2C2C182DC60}"/>
          </ac:inkMkLst>
        </pc:inkChg>
        <pc:cxnChg chg="add mod">
          <ac:chgData name="Tim Cook" userId="d1c7cfb340f2c7ab" providerId="LiveId" clId="{D584DB65-23A1-482D-8AC0-0E4594D289D1}" dt="2023-03-16T23:00:11.021" v="457" actId="1076"/>
          <ac:cxnSpMkLst>
            <pc:docMk/>
            <pc:sldMk cId="2082685797" sldId="448"/>
            <ac:cxnSpMk id="108" creationId="{4AF7705C-8436-2F98-0E17-7E8490005183}"/>
          </ac:cxnSpMkLst>
        </pc:cxnChg>
      </pc:sldChg>
    </pc:docChg>
  </pc:docChgLst>
  <pc:docChgLst>
    <pc:chgData name="Tim Cook" userId="d1c7cfb340f2c7ab" providerId="LiveId" clId="{AA61B628-0002-41C2-BB56-7EEF1C724C38}"/>
    <pc:docChg chg="undo custSel modSld">
      <pc:chgData name="Tim Cook" userId="d1c7cfb340f2c7ab" providerId="LiveId" clId="{AA61B628-0002-41C2-BB56-7EEF1C724C38}" dt="2023-03-01T00:22:04.433" v="793"/>
      <pc:docMkLst>
        <pc:docMk/>
      </pc:docMkLst>
      <pc:sldChg chg="modSp mod">
        <pc:chgData name="Tim Cook" userId="d1c7cfb340f2c7ab" providerId="LiveId" clId="{AA61B628-0002-41C2-BB56-7EEF1C724C38}" dt="2023-02-27T16:10:53.558" v="33" actId="13926"/>
        <pc:sldMkLst>
          <pc:docMk/>
          <pc:sldMk cId="72713086" sldId="315"/>
        </pc:sldMkLst>
        <pc:spChg chg="mod">
          <ac:chgData name="Tim Cook" userId="d1c7cfb340f2c7ab" providerId="LiveId" clId="{AA61B628-0002-41C2-BB56-7EEF1C724C38}" dt="2023-02-27T16:10:53.558" v="33" actId="13926"/>
          <ac:spMkLst>
            <pc:docMk/>
            <pc:sldMk cId="72713086" sldId="315"/>
            <ac:spMk id="2" creationId="{D8490966-1584-3899-B010-BF15A75C6270}"/>
          </ac:spMkLst>
        </pc:spChg>
      </pc:sldChg>
      <pc:sldChg chg="addSp delSp modSp mod">
        <pc:chgData name="Tim Cook" userId="d1c7cfb340f2c7ab" providerId="LiveId" clId="{AA61B628-0002-41C2-BB56-7EEF1C724C38}" dt="2023-03-01T00:03:37.860" v="175" actId="1076"/>
        <pc:sldMkLst>
          <pc:docMk/>
          <pc:sldMk cId="4024316565" sldId="421"/>
        </pc:sldMkLst>
        <pc:grpChg chg="del 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5" creationId="{2D144D5F-0875-6194-F222-4DFD89875447}"/>
          </ac:grpSpMkLst>
        </pc:grpChg>
        <pc:grpChg chg="mod">
          <ac:chgData name="Tim Cook" userId="d1c7cfb340f2c7ab" providerId="LiveId" clId="{AA61B628-0002-41C2-BB56-7EEF1C724C38}" dt="2023-03-01T00:01:54.600" v="57"/>
          <ac:grpSpMkLst>
            <pc:docMk/>
            <pc:sldMk cId="4024316565" sldId="421"/>
            <ac:grpSpMk id="19" creationId="{FC75B402-A0E5-8D24-8529-AC8D1CF6FA5A}"/>
          </ac:grpSpMkLst>
        </pc:grpChg>
        <pc:grpChg chg="del mod">
          <ac:chgData name="Tim Cook" userId="d1c7cfb340f2c7ab" providerId="LiveId" clId="{AA61B628-0002-41C2-BB56-7EEF1C724C38}" dt="2023-03-01T00:02:39.447" v="84"/>
          <ac:grpSpMkLst>
            <pc:docMk/>
            <pc:sldMk cId="4024316565" sldId="421"/>
            <ac:grpSpMk id="35" creationId="{48F1286B-E852-FC05-8ADB-F1E3BBDEC1B4}"/>
          </ac:grpSpMkLst>
        </pc:grpChg>
        <pc:grpChg chg="del mod">
          <ac:chgData name="Tim Cook" userId="d1c7cfb340f2c7ab" providerId="LiveId" clId="{AA61B628-0002-41C2-BB56-7EEF1C724C38}" dt="2023-03-01T00:02:49.138" v="103"/>
          <ac:grpSpMkLst>
            <pc:docMk/>
            <pc:sldMk cId="4024316565" sldId="421"/>
            <ac:grpSpMk id="36" creationId="{42682B63-D08A-E89B-C2D5-5C452F576676}"/>
          </ac:grpSpMkLst>
        </pc:grpChg>
        <pc:grpChg chg="mod">
          <ac:chgData name="Tim Cook" userId="d1c7cfb340f2c7ab" providerId="LiveId" clId="{AA61B628-0002-41C2-BB56-7EEF1C724C38}" dt="2023-03-01T00:02:57.293" v="138"/>
          <ac:grpSpMkLst>
            <pc:docMk/>
            <pc:sldMk cId="4024316565" sldId="421"/>
            <ac:grpSpMk id="54" creationId="{6B22B9A9-2A19-9D4F-E205-954DDACB6F40}"/>
          </ac:grpSpMkLst>
        </pc:grpChg>
        <pc:grpChg chg="del 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70" creationId="{7F2C2CDF-0FB1-F649-4A25-9CB09A3E571E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6" creationId="{A8802896-25B8-421D-C9B8-6631964801F7}"/>
          </ac:grpSpMkLst>
        </pc:grpChg>
        <pc:grpChg chg="mod">
          <ac:chgData name="Tim Cook" userId="d1c7cfb340f2c7ab" providerId="LiveId" clId="{AA61B628-0002-41C2-BB56-7EEF1C724C38}" dt="2023-03-01T00:03:13.180" v="173"/>
          <ac:grpSpMkLst>
            <pc:docMk/>
            <pc:sldMk cId="4024316565" sldId="421"/>
            <ac:grpSpMk id="87" creationId="{C86E88C2-A4A9-C395-F20D-708EB86F4845}"/>
          </ac:grpSpMkLst>
        </pc:grpChg>
        <pc:inkChg chg="add">
          <ac:chgData name="Tim Cook" userId="d1c7cfb340f2c7ab" providerId="LiveId" clId="{AA61B628-0002-41C2-BB56-7EEF1C724C38}" dt="2023-03-01T00:01:40.971" v="34" actId="9405"/>
          <ac:inkMkLst>
            <pc:docMk/>
            <pc:sldMk cId="4024316565" sldId="421"/>
            <ac:inkMk id="3" creationId="{1231DAF6-A1F1-57E8-8CEE-9076EB3162A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" creationId="{0BFFBFAF-733A-4F6E-72D6-82E98ADE32B9}"/>
          </ac:inkMkLst>
        </pc:inkChg>
        <pc:inkChg chg="add del">
          <ac:chgData name="Tim Cook" userId="d1c7cfb340f2c7ab" providerId="LiveId" clId="{AA61B628-0002-41C2-BB56-7EEF1C724C38}" dt="2023-03-01T00:01:43.921" v="38"/>
          <ac:inkMkLst>
            <pc:docMk/>
            <pc:sldMk cId="4024316565" sldId="421"/>
            <ac:inkMk id="4" creationId="{E27069E3-1388-521F-D051-E9E52C63458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" creationId="{2B5E2ED9-E8E3-172E-E75B-7DF6834984DB}"/>
          </ac:inkMkLst>
        </pc:inkChg>
        <pc:inkChg chg="add del">
          <ac:chgData name="Tim Cook" userId="d1c7cfb340f2c7ab" providerId="LiveId" clId="{AA61B628-0002-41C2-BB56-7EEF1C724C38}" dt="2023-03-01T00:01:43.921" v="40"/>
          <ac:inkMkLst>
            <pc:docMk/>
            <pc:sldMk cId="4024316565" sldId="421"/>
            <ac:inkMk id="5" creationId="{C8021C58-BD5D-8EFB-9E98-6562C4E8ECD1}"/>
          </ac:inkMkLst>
        </pc:inkChg>
        <pc:inkChg chg="add del">
          <ac:chgData name="Tim Cook" userId="d1c7cfb340f2c7ab" providerId="LiveId" clId="{AA61B628-0002-41C2-BB56-7EEF1C724C38}" dt="2023-03-01T00:01:43.921" v="39"/>
          <ac:inkMkLst>
            <pc:docMk/>
            <pc:sldMk cId="4024316565" sldId="421"/>
            <ac:inkMk id="6" creationId="{E6371CD2-6170-970E-5313-95773FFF387D}"/>
          </ac:inkMkLst>
        </pc:inkChg>
        <pc:inkChg chg="add del mod">
          <ac:chgData name="Tim Cook" userId="d1c7cfb340f2c7ab" providerId="LiveId" clId="{AA61B628-0002-41C2-BB56-7EEF1C724C38}" dt="2023-03-01T00:02:54.746" v="123"/>
          <ac:inkMkLst>
            <pc:docMk/>
            <pc:sldMk cId="4024316565" sldId="421"/>
            <ac:inkMk id="6" creationId="{F163C87A-B199-4495-D560-B13ABE7CCE13}"/>
          </ac:inkMkLst>
        </pc:inkChg>
        <pc:inkChg chg="add del mod">
          <ac:chgData name="Tim Cook" userId="d1c7cfb340f2c7ab" providerId="LiveId" clId="{AA61B628-0002-41C2-BB56-7EEF1C724C38}" dt="2023-03-01T00:02:54.746" v="128"/>
          <ac:inkMkLst>
            <pc:docMk/>
            <pc:sldMk cId="4024316565" sldId="421"/>
            <ac:inkMk id="7" creationId="{4184ABBB-2F3B-7244-F800-406D1F3D0BBA}"/>
          </ac:inkMkLst>
        </pc:inkChg>
        <pc:inkChg chg="add del">
          <ac:chgData name="Tim Cook" userId="d1c7cfb340f2c7ab" providerId="LiveId" clId="{AA61B628-0002-41C2-BB56-7EEF1C724C38}" dt="2023-03-01T00:01:48.984" v="46"/>
          <ac:inkMkLst>
            <pc:docMk/>
            <pc:sldMk cId="4024316565" sldId="421"/>
            <ac:inkMk id="7" creationId="{48D9F227-1F76-6C17-CDFC-A422CD198033}"/>
          </ac:inkMkLst>
        </pc:inkChg>
        <pc:inkChg chg="add del mod">
          <ac:chgData name="Tim Cook" userId="d1c7cfb340f2c7ab" providerId="LiveId" clId="{AA61B628-0002-41C2-BB56-7EEF1C724C38}" dt="2023-03-01T00:02:54.746" v="125"/>
          <ac:inkMkLst>
            <pc:docMk/>
            <pc:sldMk cId="4024316565" sldId="421"/>
            <ac:inkMk id="8" creationId="{434BDB30-A3FB-B60E-F76E-9885D1F17D15}"/>
          </ac:inkMkLst>
        </pc:inkChg>
        <pc:inkChg chg="add del">
          <ac:chgData name="Tim Cook" userId="d1c7cfb340f2c7ab" providerId="LiveId" clId="{AA61B628-0002-41C2-BB56-7EEF1C724C38}" dt="2023-03-01T00:01:48.984" v="47"/>
          <ac:inkMkLst>
            <pc:docMk/>
            <pc:sldMk cId="4024316565" sldId="421"/>
            <ac:inkMk id="8" creationId="{BB2712E0-8593-1195-C68D-80F065822399}"/>
          </ac:inkMkLst>
        </pc:inkChg>
        <pc:inkChg chg="add del">
          <ac:chgData name="Tim Cook" userId="d1c7cfb340f2c7ab" providerId="LiveId" clId="{AA61B628-0002-41C2-BB56-7EEF1C724C38}" dt="2023-03-01T00:01:48.984" v="48"/>
          <ac:inkMkLst>
            <pc:docMk/>
            <pc:sldMk cId="4024316565" sldId="421"/>
            <ac:inkMk id="9" creationId="{8F19B5E7-B4BD-2620-4E5E-5F91042066C6}"/>
          </ac:inkMkLst>
        </pc:inkChg>
        <pc:inkChg chg="add del mod">
          <ac:chgData name="Tim Cook" userId="d1c7cfb340f2c7ab" providerId="LiveId" clId="{AA61B628-0002-41C2-BB56-7EEF1C724C38}" dt="2023-03-01T00:02:54.746" v="127"/>
          <ac:inkMkLst>
            <pc:docMk/>
            <pc:sldMk cId="4024316565" sldId="421"/>
            <ac:inkMk id="9" creationId="{C77AC786-B5DE-4BDE-58AE-04177740EA98}"/>
          </ac:inkMkLst>
        </pc:inkChg>
        <pc:inkChg chg="add del">
          <ac:chgData name="Tim Cook" userId="d1c7cfb340f2c7ab" providerId="LiveId" clId="{AA61B628-0002-41C2-BB56-7EEF1C724C38}" dt="2023-03-01T00:01:48.984" v="45"/>
          <ac:inkMkLst>
            <pc:docMk/>
            <pc:sldMk cId="4024316565" sldId="421"/>
            <ac:inkMk id="10" creationId="{019F12ED-56CE-B66D-C50C-ADAC9AC19DB3}"/>
          </ac:inkMkLst>
        </pc:inkChg>
        <pc:inkChg chg="add del mod">
          <ac:chgData name="Tim Cook" userId="d1c7cfb340f2c7ab" providerId="LiveId" clId="{AA61B628-0002-41C2-BB56-7EEF1C724C38}" dt="2023-03-01T00:02:54.746" v="130"/>
          <ac:inkMkLst>
            <pc:docMk/>
            <pc:sldMk cId="4024316565" sldId="421"/>
            <ac:inkMk id="10" creationId="{D9A6A499-E834-EC7C-F8B0-B202542DF022}"/>
          </ac:inkMkLst>
        </pc:inkChg>
        <pc:inkChg chg="add del mod">
          <ac:chgData name="Tim Cook" userId="d1c7cfb340f2c7ab" providerId="LiveId" clId="{AA61B628-0002-41C2-BB56-7EEF1C724C38}" dt="2023-03-01T00:02:54.746" v="131"/>
          <ac:inkMkLst>
            <pc:docMk/>
            <pc:sldMk cId="4024316565" sldId="421"/>
            <ac:inkMk id="11" creationId="{408B2352-6543-FCA1-C6D3-0303FB494477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1" creationId="{8666EAF5-AECE-669A-AEE5-9497A4D3A97A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2" creationId="{331B7CD5-C8D7-8A57-3966-CB9A2C0148D9}"/>
          </ac:inkMkLst>
        </pc:inkChg>
        <pc:inkChg chg="add del mod">
          <ac:chgData name="Tim Cook" userId="d1c7cfb340f2c7ab" providerId="LiveId" clId="{AA61B628-0002-41C2-BB56-7EEF1C724C38}" dt="2023-03-01T00:02:54.746" v="129"/>
          <ac:inkMkLst>
            <pc:docMk/>
            <pc:sldMk cId="4024316565" sldId="421"/>
            <ac:inkMk id="12" creationId="{6B874726-8E81-295C-FAA2-66DA2D057BC0}"/>
          </ac:inkMkLst>
        </pc:inkChg>
        <pc:inkChg chg="add del mod">
          <ac:chgData name="Tim Cook" userId="d1c7cfb340f2c7ab" providerId="LiveId" clId="{AA61B628-0002-41C2-BB56-7EEF1C724C38}" dt="2023-03-01T00:02:39.447" v="84"/>
          <ac:inkMkLst>
            <pc:docMk/>
            <pc:sldMk cId="4024316565" sldId="421"/>
            <ac:inkMk id="13" creationId="{42C93FBE-604D-095A-ED28-E00E6A8A9F82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3" creationId="{DF887E15-3BFE-E465-D3BE-34F5B6EDF1B2}"/>
          </ac:inkMkLst>
        </pc:inkChg>
        <pc:inkChg chg="add">
          <ac:chgData name="Tim Cook" userId="d1c7cfb340f2c7ab" providerId="LiveId" clId="{AA61B628-0002-41C2-BB56-7EEF1C724C38}" dt="2023-03-01T00:01:52.004" v="52" actId="9405"/>
          <ac:inkMkLst>
            <pc:docMk/>
            <pc:sldMk cId="4024316565" sldId="421"/>
            <ac:inkMk id="14" creationId="{E7D248AA-7BF4-F335-0A60-740DE25B9210}"/>
          </ac:inkMkLst>
        </pc:inkChg>
        <pc:inkChg chg="add del mod">
          <ac:chgData name="Tim Cook" userId="d1c7cfb340f2c7ab" providerId="LiveId" clId="{AA61B628-0002-41C2-BB56-7EEF1C724C38}" dt="2023-03-01T00:02:39.431" v="81"/>
          <ac:inkMkLst>
            <pc:docMk/>
            <pc:sldMk cId="4024316565" sldId="421"/>
            <ac:inkMk id="15" creationId="{1723E5F4-6BC3-95E9-E914-4564AA4F9538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6" creationId="{1E24B030-E6ED-4D33-F4DE-935F62F2B224}"/>
          </ac:inkMkLst>
        </pc:inkChg>
        <pc:inkChg chg="add del mod">
          <ac:chgData name="Tim Cook" userId="d1c7cfb340f2c7ab" providerId="LiveId" clId="{AA61B628-0002-41C2-BB56-7EEF1C724C38}" dt="2023-03-01T00:02:39.447" v="83"/>
          <ac:inkMkLst>
            <pc:docMk/>
            <pc:sldMk cId="4024316565" sldId="421"/>
            <ac:inkMk id="16" creationId="{4B81E932-D774-47B8-C6B4-76ED8790346F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7" creationId="{9048DFDE-DBA9-966A-712B-532687D87BC4}"/>
          </ac:inkMkLst>
        </pc:inkChg>
        <pc:inkChg chg="add del mod">
          <ac:chgData name="Tim Cook" userId="d1c7cfb340f2c7ab" providerId="LiveId" clId="{AA61B628-0002-41C2-BB56-7EEF1C724C38}" dt="2023-03-01T00:02:39.447" v="82"/>
          <ac:inkMkLst>
            <pc:docMk/>
            <pc:sldMk cId="4024316565" sldId="421"/>
            <ac:inkMk id="17" creationId="{F17A43CE-EB61-A13B-A447-E680EB56DDA6}"/>
          </ac:inkMkLst>
        </pc:inkChg>
        <pc:inkChg chg="add mod">
          <ac:chgData name="Tim Cook" userId="d1c7cfb340f2c7ab" providerId="LiveId" clId="{AA61B628-0002-41C2-BB56-7EEF1C724C38}" dt="2023-03-01T00:01:54.600" v="57"/>
          <ac:inkMkLst>
            <pc:docMk/>
            <pc:sldMk cId="4024316565" sldId="421"/>
            <ac:inkMk id="18" creationId="{DFE221F2-8C54-FD7D-623A-93110376141F}"/>
          </ac:inkMkLst>
        </pc:inkChg>
        <pc:inkChg chg="add del mod">
          <ac:chgData name="Tim Cook" userId="d1c7cfb340f2c7ab" providerId="LiveId" clId="{AA61B628-0002-41C2-BB56-7EEF1C724C38}" dt="2023-03-01T00:02:39.447" v="85"/>
          <ac:inkMkLst>
            <pc:docMk/>
            <pc:sldMk cId="4024316565" sldId="421"/>
            <ac:inkMk id="18" creationId="{E56AC844-D335-EF6A-2EB1-F50B58EA06C7}"/>
          </ac:inkMkLst>
        </pc:inkChg>
        <pc:inkChg chg="add del">
          <ac:chgData name="Tim Cook" userId="d1c7cfb340f2c7ab" providerId="LiveId" clId="{AA61B628-0002-41C2-BB56-7EEF1C724C38}" dt="2023-03-01T00:02:37.749" v="77"/>
          <ac:inkMkLst>
            <pc:docMk/>
            <pc:sldMk cId="4024316565" sldId="421"/>
            <ac:inkMk id="19" creationId="{B829341C-0DC0-5B27-8082-3B5FB0C84140}"/>
          </ac:inkMkLst>
        </pc:inkChg>
        <pc:inkChg chg="add">
          <ac:chgData name="Tim Cook" userId="d1c7cfb340f2c7ab" providerId="LiveId" clId="{AA61B628-0002-41C2-BB56-7EEF1C724C38}" dt="2023-03-01T00:01:57.424" v="58" actId="9405"/>
          <ac:inkMkLst>
            <pc:docMk/>
            <pc:sldMk cId="4024316565" sldId="421"/>
            <ac:inkMk id="20" creationId="{C82069C6-B56B-0FC9-B3CF-438C11FF265A}"/>
          </ac:inkMkLst>
        </pc:inkChg>
        <pc:inkChg chg="del">
          <ac:chgData name="Tim Cook" userId="d1c7cfb340f2c7ab" providerId="LiveId" clId="{AA61B628-0002-41C2-BB56-7EEF1C724C38}" dt="2023-03-01T00:02:37.749" v="76"/>
          <ac:inkMkLst>
            <pc:docMk/>
            <pc:sldMk cId="4024316565" sldId="421"/>
            <ac:inkMk id="28" creationId="{2631928E-57C0-A06B-8952-007210194EDC}"/>
          </ac:inkMkLst>
        </pc:inkChg>
        <pc:inkChg chg="add del">
          <ac:chgData name="Tim Cook" userId="d1c7cfb340f2c7ab" providerId="LiveId" clId="{AA61B628-0002-41C2-BB56-7EEF1C724C38}" dt="2023-03-01T00:02:37.749" v="78"/>
          <ac:inkMkLst>
            <pc:docMk/>
            <pc:sldMk cId="4024316565" sldId="421"/>
            <ac:inkMk id="33" creationId="{DA826744-3080-5EB1-E6DE-0C997A0F7967}"/>
          </ac:inkMkLst>
        </pc:inkChg>
        <pc:inkChg chg="add del">
          <ac:chgData name="Tim Cook" userId="d1c7cfb340f2c7ab" providerId="LiveId" clId="{AA61B628-0002-41C2-BB56-7EEF1C724C38}" dt="2023-03-01T00:02:37.749" v="79"/>
          <ac:inkMkLst>
            <pc:docMk/>
            <pc:sldMk cId="4024316565" sldId="421"/>
            <ac:inkMk id="34" creationId="{C979E376-EF5C-4C73-E80D-49F6A76D4419}"/>
          </ac:inkMkLst>
        </pc:inkChg>
        <pc:inkChg chg="add del mod">
          <ac:chgData name="Tim Cook" userId="d1c7cfb340f2c7ab" providerId="LiveId" clId="{AA61B628-0002-41C2-BB56-7EEF1C724C38}" dt="2023-03-01T00:02:54.738" v="119"/>
          <ac:inkMkLst>
            <pc:docMk/>
            <pc:sldMk cId="4024316565" sldId="421"/>
            <ac:inkMk id="37" creationId="{63D65CC9-4898-6324-A1CB-8FE19B1674F1}"/>
          </ac:inkMkLst>
        </pc:inkChg>
        <pc:inkChg chg="add del mod">
          <ac:chgData name="Tim Cook" userId="d1c7cfb340f2c7ab" providerId="LiveId" clId="{AA61B628-0002-41C2-BB56-7EEF1C724C38}" dt="2023-03-01T00:02:57.293" v="138"/>
          <ac:inkMkLst>
            <pc:docMk/>
            <pc:sldMk cId="4024316565" sldId="421"/>
            <ac:inkMk id="38" creationId="{2B6054D3-B40B-EB55-1CFE-3E16181C8C17}"/>
          </ac:inkMkLst>
        </pc:inkChg>
        <pc:inkChg chg="add del mod">
          <ac:chgData name="Tim Cook" userId="d1c7cfb340f2c7ab" providerId="LiveId" clId="{AA61B628-0002-41C2-BB56-7EEF1C724C38}" dt="2023-03-01T00:02:54.746" v="120"/>
          <ac:inkMkLst>
            <pc:docMk/>
            <pc:sldMk cId="4024316565" sldId="421"/>
            <ac:inkMk id="39" creationId="{9E636E1B-EDB7-4A16-1B59-6CD613F2B13F}"/>
          </ac:inkMkLst>
        </pc:inkChg>
        <pc:inkChg chg="add del mod">
          <ac:chgData name="Tim Cook" userId="d1c7cfb340f2c7ab" providerId="LiveId" clId="{AA61B628-0002-41C2-BB56-7EEF1C724C38}" dt="2023-03-01T00:02:54.746" v="121"/>
          <ac:inkMkLst>
            <pc:docMk/>
            <pc:sldMk cId="4024316565" sldId="421"/>
            <ac:inkMk id="40" creationId="{64B38964-9921-87B0-9EAA-ED590F3622D4}"/>
          </ac:inkMkLst>
        </pc:inkChg>
        <pc:inkChg chg="add del mod">
          <ac:chgData name="Tim Cook" userId="d1c7cfb340f2c7ab" providerId="LiveId" clId="{AA61B628-0002-41C2-BB56-7EEF1C724C38}" dt="2023-03-01T00:02:54.746" v="122"/>
          <ac:inkMkLst>
            <pc:docMk/>
            <pc:sldMk cId="4024316565" sldId="421"/>
            <ac:inkMk id="41" creationId="{FC259D2C-E345-90E9-65FE-E7B9FD0084F1}"/>
          </ac:inkMkLst>
        </pc:inkChg>
        <pc:inkChg chg="add del mod">
          <ac:chgData name="Tim Cook" userId="d1c7cfb340f2c7ab" providerId="LiveId" clId="{AA61B628-0002-41C2-BB56-7EEF1C724C38}" dt="2023-03-01T00:02:54.738" v="117"/>
          <ac:inkMkLst>
            <pc:docMk/>
            <pc:sldMk cId="4024316565" sldId="421"/>
            <ac:inkMk id="42" creationId="{4A928F49-85E0-3FBD-BEB8-E5DEC0867DF9}"/>
          </ac:inkMkLst>
        </pc:inkChg>
        <pc:inkChg chg="add del mod">
          <ac:chgData name="Tim Cook" userId="d1c7cfb340f2c7ab" providerId="LiveId" clId="{AA61B628-0002-41C2-BB56-7EEF1C724C38}" dt="2023-03-01T00:02:54.746" v="126"/>
          <ac:inkMkLst>
            <pc:docMk/>
            <pc:sldMk cId="4024316565" sldId="421"/>
            <ac:inkMk id="43" creationId="{CCFDA0C4-54C7-AC45-4482-801EEC61D310}"/>
          </ac:inkMkLst>
        </pc:inkChg>
        <pc:inkChg chg="add del mod">
          <ac:chgData name="Tim Cook" userId="d1c7cfb340f2c7ab" providerId="LiveId" clId="{AA61B628-0002-41C2-BB56-7EEF1C724C38}" dt="2023-03-01T00:02:54.746" v="124"/>
          <ac:inkMkLst>
            <pc:docMk/>
            <pc:sldMk cId="4024316565" sldId="421"/>
            <ac:inkMk id="44" creationId="{F28B0BE1-556E-6608-B712-E98CF7D8E2E8}"/>
          </ac:inkMkLst>
        </pc:inkChg>
        <pc:inkChg chg="add del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5" creationId="{F0569BB6-88DF-7454-0B95-2EA33D624CC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6" creationId="{A3178BD4-9757-9348-8CD2-B6310C6719D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47" creationId="{CFE8A6A7-99DF-F0B2-F627-B30DEDF16E31}"/>
          </ac:inkMkLst>
        </pc:inkChg>
        <pc:inkChg chg="add del mod">
          <ac:chgData name="Tim Cook" userId="d1c7cfb340f2c7ab" providerId="LiveId" clId="{AA61B628-0002-41C2-BB56-7EEF1C724C38}" dt="2023-03-01T00:02:56.116" v="133"/>
          <ac:inkMkLst>
            <pc:docMk/>
            <pc:sldMk cId="4024316565" sldId="421"/>
            <ac:inkMk id="48" creationId="{197EF97D-9F1C-479D-1792-A1FD2D25581A}"/>
          </ac:inkMkLst>
        </pc:inkChg>
        <pc:inkChg chg="add del mod">
          <ac:chgData name="Tim Cook" userId="d1c7cfb340f2c7ab" providerId="LiveId" clId="{AA61B628-0002-41C2-BB56-7EEF1C724C38}" dt="2023-03-01T00:02:56.116" v="136"/>
          <ac:inkMkLst>
            <pc:docMk/>
            <pc:sldMk cId="4024316565" sldId="421"/>
            <ac:inkMk id="49" creationId="{45C3E998-C64F-14A5-7C50-7067F7364533}"/>
          </ac:inkMkLst>
        </pc:inkChg>
        <pc:inkChg chg="add del mod">
          <ac:chgData name="Tim Cook" userId="d1c7cfb340f2c7ab" providerId="LiveId" clId="{AA61B628-0002-41C2-BB56-7EEF1C724C38}" dt="2023-03-01T00:02:56.116" v="132"/>
          <ac:inkMkLst>
            <pc:docMk/>
            <pc:sldMk cId="4024316565" sldId="421"/>
            <ac:inkMk id="50" creationId="{01A41040-0506-7A41-BC2D-F65361A74932}"/>
          </ac:inkMkLst>
        </pc:inkChg>
        <pc:inkChg chg="add del mod">
          <ac:chgData name="Tim Cook" userId="d1c7cfb340f2c7ab" providerId="LiveId" clId="{AA61B628-0002-41C2-BB56-7EEF1C724C38}" dt="2023-03-01T00:02:56.116" v="137"/>
          <ac:inkMkLst>
            <pc:docMk/>
            <pc:sldMk cId="4024316565" sldId="421"/>
            <ac:inkMk id="51" creationId="{B1F134AF-EF8F-18A0-F774-ACEAD97E89DB}"/>
          </ac:inkMkLst>
        </pc:inkChg>
        <pc:inkChg chg="add del mod">
          <ac:chgData name="Tim Cook" userId="d1c7cfb340f2c7ab" providerId="LiveId" clId="{AA61B628-0002-41C2-BB56-7EEF1C724C38}" dt="2023-03-01T00:02:56.116" v="134"/>
          <ac:inkMkLst>
            <pc:docMk/>
            <pc:sldMk cId="4024316565" sldId="421"/>
            <ac:inkMk id="52" creationId="{C005D61F-5714-D8F3-0001-0F81440C2215}"/>
          </ac:inkMkLst>
        </pc:inkChg>
        <pc:inkChg chg="add del mod">
          <ac:chgData name="Tim Cook" userId="d1c7cfb340f2c7ab" providerId="LiveId" clId="{AA61B628-0002-41C2-BB56-7EEF1C724C38}" dt="2023-03-01T00:02:56.116" v="135"/>
          <ac:inkMkLst>
            <pc:docMk/>
            <pc:sldMk cId="4024316565" sldId="421"/>
            <ac:inkMk id="53" creationId="{AFE7E391-EE40-3E89-8BCD-81F5007430B3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5" creationId="{BE9224C3-C143-00F2-9B16-16212C8F724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6" creationId="{47597390-B9FE-3332-3254-42080D6B9A0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7" creationId="{6A6816A9-FC09-1663-05A6-1CF247CDEF1E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8" creationId="{0233D787-D2CB-888F-FB2D-835E4F7E77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59" creationId="{08219B2D-A19F-C105-2C1E-A4E85FC4927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0" creationId="{6242A0F0-12A0-DB59-8629-9D59AB37623A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1" creationId="{D5D797FF-2951-3E83-4EB4-7B3F2EA667A1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2" creationId="{129F7780-63D7-EB1D-474A-7E8EBB1ABF2F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3" creationId="{BA541ED1-BC3D-5709-515B-F105B69F96A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4" creationId="{FFDD1C3F-E5D2-30E4-AE39-73C7F9DDFA8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5" creationId="{EC21304F-A65B-1CFA-64CE-3455770AE33B}"/>
          </ac:inkMkLst>
        </pc:inkChg>
        <pc:inkChg chg="add del mod">
          <ac:chgData name="Tim Cook" userId="d1c7cfb340f2c7ab" providerId="LiveId" clId="{AA61B628-0002-41C2-BB56-7EEF1C724C38}" dt="2023-03-01T00:03:05.961" v="157"/>
          <ac:inkMkLst>
            <pc:docMk/>
            <pc:sldMk cId="4024316565" sldId="421"/>
            <ac:inkMk id="66" creationId="{F07CC263-50BB-8A88-44C2-72503BC9FE41}"/>
          </ac:inkMkLst>
        </pc:inkChg>
        <pc:inkChg chg="add del mod">
          <ac:chgData name="Tim Cook" userId="d1c7cfb340f2c7ab" providerId="LiveId" clId="{AA61B628-0002-41C2-BB56-7EEF1C724C38}" dt="2023-03-01T00:03:05.961" v="156"/>
          <ac:inkMkLst>
            <pc:docMk/>
            <pc:sldMk cId="4024316565" sldId="421"/>
            <ac:inkMk id="67" creationId="{8BC8AFE4-B782-0EC1-4E48-B361F484F30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68" creationId="{EE4FCEFE-5884-C671-C00E-37B74F43B24B}"/>
          </ac:inkMkLst>
        </pc:inkChg>
        <pc:inkChg chg="add del mod">
          <ac:chgData name="Tim Cook" userId="d1c7cfb340f2c7ab" providerId="LiveId" clId="{AA61B628-0002-41C2-BB56-7EEF1C724C38}" dt="2023-03-01T00:03:05.961" v="155"/>
          <ac:inkMkLst>
            <pc:docMk/>
            <pc:sldMk cId="4024316565" sldId="421"/>
            <ac:inkMk id="69" creationId="{8AE211D2-020C-FDED-3C7B-3A3A1F7253E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1" creationId="{D3DBA342-525B-3F14-3D69-91A9ADE46F88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2" creationId="{0F1C4673-4B52-C9E5-307D-5DF02BB6FA3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3" creationId="{1FA60EEC-7E22-15C2-872A-BE891E6B812D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4" creationId="{1C0C5D2E-745F-C9D8-735D-98705C5B57E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5" creationId="{DD5334A7-FA5F-2712-09EA-B24A0EBA1CDB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6" creationId="{731657A9-A639-CA0C-AE44-C9F7230181F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7" creationId="{D1806D34-65A3-12E6-BCE0-BD40BFF6159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8" creationId="{703E58D8-7536-1B03-01DF-343FF6A568B6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79" creationId="{81A60271-8042-8183-0BEC-163F5763742C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0" creationId="{C21FD66B-0306-E3E7-4258-E5A0921C0DA7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1" creationId="{B18ED996-C434-5E7E-7761-22705C8F36F0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2" creationId="{3FA316BE-01EE-824D-697F-37FBF308C194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3" creationId="{94C3EF36-44B1-E0C8-995C-35F323094F35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4" creationId="{7F903749-3DE7-10F0-9D21-051BB41CF8F9}"/>
          </ac:inkMkLst>
        </pc:inkChg>
        <pc:inkChg chg="add mod">
          <ac:chgData name="Tim Cook" userId="d1c7cfb340f2c7ab" providerId="LiveId" clId="{AA61B628-0002-41C2-BB56-7EEF1C724C38}" dt="2023-03-01T00:03:37.860" v="175" actId="1076"/>
          <ac:inkMkLst>
            <pc:docMk/>
            <pc:sldMk cId="4024316565" sldId="421"/>
            <ac:inkMk id="85" creationId="{DC401E16-43FB-5D7E-4B41-B7918C966A3C}"/>
          </ac:inkMkLst>
        </pc:inkChg>
      </pc:sldChg>
      <pc:sldChg chg="addSp delSp modSp mod">
        <pc:chgData name="Tim Cook" userId="d1c7cfb340f2c7ab" providerId="LiveId" clId="{AA61B628-0002-41C2-BB56-7EEF1C724C38}" dt="2023-03-01T00:04:21.829" v="215"/>
        <pc:sldMkLst>
          <pc:docMk/>
          <pc:sldMk cId="1776208329" sldId="422"/>
        </pc:sldMkLst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17" creationId="{60F1FC37-9F88-411F-1F78-D376FEEE5D5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0" creationId="{FCA66304-83D3-C624-B5AA-D01FD4441B22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1" creationId="{4993F249-2C39-23C8-6FA2-0C816AE79000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39" creationId="{8B2CBFD9-B5BB-DE86-BE82-51B85005F804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3" creationId="{8BB9041E-BD02-9A3B-43A7-24A6A61AC00D}"/>
          </ac:grpSpMkLst>
        </pc:grpChg>
        <pc:grpChg chg="del 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7" creationId="{320D8764-719C-589E-3050-AD741DF92E3F}"/>
          </ac:grpSpMkLst>
        </pc:grpChg>
        <pc:grpChg chg="mod">
          <ac:chgData name="Tim Cook" userId="d1c7cfb340f2c7ab" providerId="LiveId" clId="{AA61B628-0002-41C2-BB56-7EEF1C724C38}" dt="2023-03-01T00:04:21.829" v="215"/>
          <ac:grpSpMkLst>
            <pc:docMk/>
            <pc:sldMk cId="1776208329" sldId="422"/>
            <ac:grpSpMk id="49" creationId="{B5AA7E3C-67DD-D4A9-F7E1-0C9FF1764204}"/>
          </ac:grpSpMkLst>
        </pc:grp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" creationId="{EECC9F8B-DFED-91FB-65B0-C89768C59462}"/>
          </ac:inkMkLst>
        </pc:inkChg>
        <pc:inkChg chg="del">
          <ac:chgData name="Tim Cook" userId="d1c7cfb340f2c7ab" providerId="LiveId" clId="{AA61B628-0002-41C2-BB56-7EEF1C724C38}" dt="2023-03-01T00:04:17.755" v="213"/>
          <ac:inkMkLst>
            <pc:docMk/>
            <pc:sldMk cId="1776208329" sldId="422"/>
            <ac:inkMk id="11" creationId="{C655B01B-3A89-854F-8C83-679F1D1B5E9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16" creationId="{A8E9EE5C-40EA-EA4A-0F69-798ACE236FFC}"/>
          </ac:inkMkLst>
        </pc:inkChg>
        <pc:inkChg chg="add del mod">
          <ac:chgData name="Tim Cook" userId="d1c7cfb340f2c7ab" providerId="LiveId" clId="{AA61B628-0002-41C2-BB56-7EEF1C724C38}" dt="2023-03-01T00:04:12.173" v="208"/>
          <ac:inkMkLst>
            <pc:docMk/>
            <pc:sldMk cId="1776208329" sldId="422"/>
            <ac:inkMk id="18" creationId="{84CC910F-D9AE-C19D-CA61-63693F34505F}"/>
          </ac:inkMkLst>
        </pc:inkChg>
        <pc:inkChg chg="add del mod">
          <ac:chgData name="Tim Cook" userId="d1c7cfb340f2c7ab" providerId="LiveId" clId="{AA61B628-0002-41C2-BB56-7EEF1C724C38}" dt="2023-03-01T00:04:11.787" v="206"/>
          <ac:inkMkLst>
            <pc:docMk/>
            <pc:sldMk cId="1776208329" sldId="422"/>
            <ac:inkMk id="19" creationId="{C323DF51-C9C1-8328-FA49-BA28644CAA59}"/>
          </ac:inkMkLst>
        </pc:inkChg>
        <pc:inkChg chg="add del mod">
          <ac:chgData name="Tim Cook" userId="d1c7cfb340f2c7ab" providerId="LiveId" clId="{AA61B628-0002-41C2-BB56-7EEF1C724C38}" dt="2023-03-01T00:04:12.165" v="207"/>
          <ac:inkMkLst>
            <pc:docMk/>
            <pc:sldMk cId="1776208329" sldId="422"/>
            <ac:inkMk id="20" creationId="{91532217-B7B6-ADFD-ACB7-2F8D60A01924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1" creationId="{EFE41F48-E2CE-777D-CD29-35E59B4FD2E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2" creationId="{C3D8CFBE-51E8-BEE1-A362-1816D4304E5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3" creationId="{B1859940-3B23-A4CA-7F74-F602B56B4A0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4" creationId="{16EB3F4A-5998-3BC3-AE53-4BE00C1FB976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5" creationId="{2C34F231-B26B-254F-FD20-B05BD006C4E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6" creationId="{DA1CC461-30D1-A236-0D4A-AB9C3EC16ED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7" creationId="{A9041313-BD11-A9F2-7091-2A30C660FAAC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8" creationId="{54DE3DC0-2607-4EAC-8509-9E272794D54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29" creationId="{51A678FE-8AED-FE49-7BA5-AFC95A3B958F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2" creationId="{E886D2BF-41E4-469B-48F0-B9E01FE56901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3" creationId="{603CCD4C-0C9C-2C6D-C5F9-A58D76EB5D18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4" creationId="{F448B76C-F8C2-C86A-2522-835098A3CF4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5" creationId="{D12B90E4-E49E-3F2F-92FC-100AAFC1D78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36" creationId="{BB3B881C-5337-1A53-F71D-53AE909DC053}"/>
          </ac:inkMkLst>
        </pc:inkChg>
        <pc:inkChg chg="add del mod">
          <ac:chgData name="Tim Cook" userId="d1c7cfb340f2c7ab" providerId="LiveId" clId="{AA61B628-0002-41C2-BB56-7EEF1C724C38}" dt="2023-03-01T00:03:58.730" v="200"/>
          <ac:inkMkLst>
            <pc:docMk/>
            <pc:sldMk cId="1776208329" sldId="422"/>
            <ac:inkMk id="37" creationId="{74C40B08-9730-06DA-8E32-8133F3EFD4F5}"/>
          </ac:inkMkLst>
        </pc:inkChg>
        <pc:inkChg chg="add del mod">
          <ac:chgData name="Tim Cook" userId="d1c7cfb340f2c7ab" providerId="LiveId" clId="{AA61B628-0002-41C2-BB56-7EEF1C724C38}" dt="2023-03-01T00:03:58.730" v="201"/>
          <ac:inkMkLst>
            <pc:docMk/>
            <pc:sldMk cId="1776208329" sldId="422"/>
            <ac:inkMk id="38" creationId="{F09EB45C-2294-91CD-D178-79D072B32A7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0" creationId="{74CFF4C1-784D-FB7B-0578-6BB4D373C8D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1" creationId="{EB57453B-AB72-8C83-1C9F-E1DA9A33E68B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2" creationId="{2F46D8D0-72B7-AA83-9457-D0BE533ED0B7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4" creationId="{836245DF-D3F8-9F15-5863-6DA02E2E052A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5" creationId="{E443EFAB-2451-FA08-A3D4-3005FCED6D7E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6" creationId="{B9BE939D-8380-DE21-6E75-5E1831109419}"/>
          </ac:inkMkLst>
        </pc:inkChg>
        <pc:inkChg chg="add mod">
          <ac:chgData name="Tim Cook" userId="d1c7cfb340f2c7ab" providerId="LiveId" clId="{AA61B628-0002-41C2-BB56-7EEF1C724C38}" dt="2023-03-01T00:04:21.829" v="215"/>
          <ac:inkMkLst>
            <pc:docMk/>
            <pc:sldMk cId="1776208329" sldId="422"/>
            <ac:inkMk id="48" creationId="{E885C84F-C854-C93F-B7AC-306BFB8B68C1}"/>
          </ac:inkMkLst>
        </pc:inkChg>
      </pc:sldChg>
      <pc:sldChg chg="addSp delSp modSp mod">
        <pc:chgData name="Tim Cook" userId="d1c7cfb340f2c7ab" providerId="LiveId" clId="{AA61B628-0002-41C2-BB56-7EEF1C724C38}" dt="2023-03-01T00:11:35.647" v="514"/>
        <pc:sldMkLst>
          <pc:docMk/>
          <pc:sldMk cId="237906736" sldId="423"/>
        </pc:sldMkLst>
        <pc:grpChg chg="del mod">
          <ac:chgData name="Tim Cook" userId="d1c7cfb340f2c7ab" providerId="LiveId" clId="{AA61B628-0002-41C2-BB56-7EEF1C724C38}" dt="2023-03-01T00:04:42.142" v="224"/>
          <ac:grpSpMkLst>
            <pc:docMk/>
            <pc:sldMk cId="237906736" sldId="423"/>
            <ac:grpSpMk id="6" creationId="{C6E99703-BDDF-F037-E583-2CCBF7FA0B50}"/>
          </ac:grpSpMkLst>
        </pc:grpChg>
        <pc:grpChg chg="del mod">
          <ac:chgData name="Tim Cook" userId="d1c7cfb340f2c7ab" providerId="LiveId" clId="{AA61B628-0002-41C2-BB56-7EEF1C724C38}" dt="2023-03-01T00:04:55.920" v="242"/>
          <ac:grpSpMkLst>
            <pc:docMk/>
            <pc:sldMk cId="237906736" sldId="423"/>
            <ac:grpSpMk id="10" creationId="{6375F1E4-A6B5-3D25-102C-81F117EC8909}"/>
          </ac:grpSpMkLst>
        </pc:grpChg>
        <pc:grpChg chg="del mod">
          <ac:chgData name="Tim Cook" userId="d1c7cfb340f2c7ab" providerId="LiveId" clId="{AA61B628-0002-41C2-BB56-7EEF1C724C38}" dt="2023-03-01T00:04:55.920" v="244"/>
          <ac:grpSpMkLst>
            <pc:docMk/>
            <pc:sldMk cId="237906736" sldId="423"/>
            <ac:grpSpMk id="18" creationId="{BC0CDA81-D807-CCBF-25C7-33B9CD621209}"/>
          </ac:grpSpMkLst>
        </pc:grpChg>
        <pc:grpChg chg="mod">
          <ac:chgData name="Tim Cook" userId="d1c7cfb340f2c7ab" providerId="LiveId" clId="{AA61B628-0002-41C2-BB56-7EEF1C724C38}" dt="2023-03-01T00:05:13.656" v="258"/>
          <ac:grpSpMkLst>
            <pc:docMk/>
            <pc:sldMk cId="237906736" sldId="423"/>
            <ac:grpSpMk id="27" creationId="{3DE7B449-89E3-4FBB-EA8B-FEFE03C3F7C9}"/>
          </ac:grpSpMkLst>
        </pc:grpChg>
        <pc:grpChg chg="del 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8" creationId="{E59A02D9-1F9D-156E-6A11-349075D1EA90}"/>
          </ac:grpSpMkLst>
        </pc:grpChg>
        <pc:grpChg chg="mod">
          <ac:chgData name="Tim Cook" userId="d1c7cfb340f2c7ab" providerId="LiveId" clId="{AA61B628-0002-41C2-BB56-7EEF1C724C38}" dt="2023-03-01T00:05:21.314" v="268"/>
          <ac:grpSpMkLst>
            <pc:docMk/>
            <pc:sldMk cId="237906736" sldId="423"/>
            <ac:grpSpMk id="39" creationId="{92D9ABD6-901F-A36E-B166-F7A19BE3D40E}"/>
          </ac:grpSpMkLst>
        </pc:grpChg>
        <pc:grpChg chg="del mod">
          <ac:chgData name="Tim Cook" userId="d1c7cfb340f2c7ab" providerId="LiveId" clId="{AA61B628-0002-41C2-BB56-7EEF1C724C38}" dt="2023-03-01T00:05:52.721" v="312"/>
          <ac:grpSpMkLst>
            <pc:docMk/>
            <pc:sldMk cId="237906736" sldId="423"/>
            <ac:grpSpMk id="63" creationId="{621BA30B-CC2E-DBE6-F507-581959A0E4DE}"/>
          </ac:grpSpMkLst>
        </pc:grpChg>
        <pc:grpChg chg="del mod">
          <ac:chgData name="Tim Cook" userId="d1c7cfb340f2c7ab" providerId="LiveId" clId="{AA61B628-0002-41C2-BB56-7EEF1C724C38}" dt="2023-03-01T00:05:52.721" v="310"/>
          <ac:grpSpMkLst>
            <pc:docMk/>
            <pc:sldMk cId="237906736" sldId="423"/>
            <ac:grpSpMk id="64" creationId="{22C3FBDD-2205-6BE2-D5A5-545A3127542B}"/>
          </ac:grpSpMkLst>
        </pc:grpChg>
        <pc:grpChg chg="del mod">
          <ac:chgData name="Tim Cook" userId="d1c7cfb340f2c7ab" providerId="LiveId" clId="{AA61B628-0002-41C2-BB56-7EEF1C724C38}" dt="2023-03-01T00:05:52.721" v="313"/>
          <ac:grpSpMkLst>
            <pc:docMk/>
            <pc:sldMk cId="237906736" sldId="423"/>
            <ac:grpSpMk id="65" creationId="{D0865DDD-B35E-A73B-6019-391E41EB2851}"/>
          </ac:grpSpMkLst>
        </pc:grpChg>
        <pc:grpChg chg="del mod">
          <ac:chgData name="Tim Cook" userId="d1c7cfb340f2c7ab" providerId="LiveId" clId="{AA61B628-0002-41C2-BB56-7EEF1C724C38}" dt="2023-03-01T00:06:01.176" v="322"/>
          <ac:grpSpMkLst>
            <pc:docMk/>
            <pc:sldMk cId="237906736" sldId="423"/>
            <ac:grpSpMk id="69" creationId="{75210050-0F6D-1179-B938-FC3095E15ACC}"/>
          </ac:grpSpMkLst>
        </pc:grpChg>
        <pc:grpChg chg="del mod">
          <ac:chgData name="Tim Cook" userId="d1c7cfb340f2c7ab" providerId="LiveId" clId="{AA61B628-0002-41C2-BB56-7EEF1C724C38}" dt="2023-03-01T00:06:09.162" v="338"/>
          <ac:grpSpMkLst>
            <pc:docMk/>
            <pc:sldMk cId="237906736" sldId="423"/>
            <ac:grpSpMk id="71" creationId="{05B275A8-E366-45FA-9FD9-7B4A4399583E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7" creationId="{826115FC-6A42-1D67-4FED-715D8B933FCF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8" creationId="{C9525D45-873B-A5F2-1527-3BF924B3B787}"/>
          </ac:grpSpMkLst>
        </pc:grpChg>
        <pc:grpChg chg="del mod">
          <ac:chgData name="Tim Cook" userId="d1c7cfb340f2c7ab" providerId="LiveId" clId="{AA61B628-0002-41C2-BB56-7EEF1C724C38}" dt="2023-03-01T00:06:10.951" v="340"/>
          <ac:grpSpMkLst>
            <pc:docMk/>
            <pc:sldMk cId="237906736" sldId="423"/>
            <ac:grpSpMk id="89" creationId="{56B3225D-3A0C-BFE7-3E0F-079A7A094FF2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1" creationId="{D2D047E8-E623-5463-1DE1-945351A90313}"/>
          </ac:grpSpMkLst>
        </pc:grpChg>
        <pc:grpChg chg="del 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94" creationId="{6A0BB762-BA0E-3CFA-B569-D192EEC55B64}"/>
          </ac:grpSpMkLst>
        </pc:grpChg>
        <pc:grpChg chg="del mod">
          <ac:chgData name="Tim Cook" userId="d1c7cfb340f2c7ab" providerId="LiveId" clId="{AA61B628-0002-41C2-BB56-7EEF1C724C38}" dt="2023-03-01T00:06:18.823" v="347"/>
          <ac:grpSpMkLst>
            <pc:docMk/>
            <pc:sldMk cId="237906736" sldId="423"/>
            <ac:grpSpMk id="97" creationId="{E86E7C2F-0C3E-66AA-828F-A40CB5D84B76}"/>
          </ac:grpSpMkLst>
        </pc:grpChg>
        <pc:grpChg chg="del 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4" creationId="{AC7190AD-8FFF-395B-A9BC-ED8541F9042E}"/>
          </ac:grpSpMkLst>
        </pc:grpChg>
        <pc:grpChg chg="mod">
          <ac:chgData name="Tim Cook" userId="d1c7cfb340f2c7ab" providerId="LiveId" clId="{AA61B628-0002-41C2-BB56-7EEF1C724C38}" dt="2023-03-01T00:06:29.566" v="360"/>
          <ac:grpSpMkLst>
            <pc:docMk/>
            <pc:sldMk cId="237906736" sldId="423"/>
            <ac:grpSpMk id="108" creationId="{7D4FCF75-7DEF-69B4-8ECA-44FF75903483}"/>
          </ac:grpSpMkLst>
        </pc:grpChg>
        <pc:grpChg chg="del mod">
          <ac:chgData name="Tim Cook" userId="d1c7cfb340f2c7ab" providerId="LiveId" clId="{AA61B628-0002-41C2-BB56-7EEF1C724C38}" dt="2023-03-01T00:11:35.647" v="505"/>
          <ac:grpSpMkLst>
            <pc:docMk/>
            <pc:sldMk cId="237906736" sldId="423"/>
            <ac:grpSpMk id="115" creationId="{453D9AA9-BF94-40F8-1F24-5ECE0AD6D1E5}"/>
          </ac:grpSpMkLst>
        </pc:grpChg>
        <pc:grpChg chg="del mod">
          <ac:chgData name="Tim Cook" userId="d1c7cfb340f2c7ab" providerId="LiveId" clId="{AA61B628-0002-41C2-BB56-7EEF1C724C38}" dt="2023-03-01T00:11:35.647" v="510"/>
          <ac:grpSpMkLst>
            <pc:docMk/>
            <pc:sldMk cId="237906736" sldId="423"/>
            <ac:grpSpMk id="126" creationId="{484AD932-BCF6-D6C7-C5BB-3C5010D0E798}"/>
          </ac:grpSpMkLst>
        </pc:grpChg>
        <pc:grpChg chg="del mod">
          <ac:chgData name="Tim Cook" userId="d1c7cfb340f2c7ab" providerId="LiveId" clId="{AA61B628-0002-41C2-BB56-7EEF1C724C38}" dt="2023-03-01T00:11:35.647" v="509"/>
          <ac:grpSpMkLst>
            <pc:docMk/>
            <pc:sldMk cId="237906736" sldId="423"/>
            <ac:grpSpMk id="127" creationId="{9EDE16FA-D021-A993-CCFE-CF5C0A42BB45}"/>
          </ac:grpSpMkLst>
        </pc:grpChg>
        <pc:grpChg chg="mod">
          <ac:chgData name="Tim Cook" userId="d1c7cfb340f2c7ab" providerId="LiveId" clId="{AA61B628-0002-41C2-BB56-7EEF1C724C38}" dt="2023-03-01T00:11:21.487" v="499"/>
          <ac:grpSpMkLst>
            <pc:docMk/>
            <pc:sldMk cId="237906736" sldId="423"/>
            <ac:grpSpMk id="130" creationId="{C0C4D98F-B895-5599-D950-B22612701C2E}"/>
          </ac:grpSpMkLst>
        </pc:grpChg>
        <pc:inkChg chg="add del">
          <ac:chgData name="Tim Cook" userId="d1c7cfb340f2c7ab" providerId="LiveId" clId="{AA61B628-0002-41C2-BB56-7EEF1C724C38}" dt="2023-03-01T00:04:35.812" v="217"/>
          <ac:inkMkLst>
            <pc:docMk/>
            <pc:sldMk cId="237906736" sldId="423"/>
            <ac:inkMk id="3" creationId="{972B5EBF-4D48-7736-1DA4-F76FE8D8A11B}"/>
          </ac:inkMkLst>
        </pc:inkChg>
        <pc:inkChg chg="add del mod">
          <ac:chgData name="Tim Cook" userId="d1c7cfb340f2c7ab" providerId="LiveId" clId="{AA61B628-0002-41C2-BB56-7EEF1C724C38}" dt="2023-03-01T00:04:55.920" v="237"/>
          <ac:inkMkLst>
            <pc:docMk/>
            <pc:sldMk cId="237906736" sldId="423"/>
            <ac:inkMk id="4" creationId="{378B8F3A-9D68-735C-16C0-238D661F76AC}"/>
          </ac:inkMkLst>
        </pc:inkChg>
        <pc:inkChg chg="add del mod">
          <ac:chgData name="Tim Cook" userId="d1c7cfb340f2c7ab" providerId="LiveId" clId="{AA61B628-0002-41C2-BB56-7EEF1C724C38}" dt="2023-03-01T00:04:55.920" v="241"/>
          <ac:inkMkLst>
            <pc:docMk/>
            <pc:sldMk cId="237906736" sldId="423"/>
            <ac:inkMk id="5" creationId="{78177703-1AF3-8344-5A70-D5EA76D62905}"/>
          </ac:inkMkLst>
        </pc:inkChg>
        <pc:inkChg chg="add del mod">
          <ac:chgData name="Tim Cook" userId="d1c7cfb340f2c7ab" providerId="LiveId" clId="{AA61B628-0002-41C2-BB56-7EEF1C724C38}" dt="2023-03-01T00:04:55.920" v="246"/>
          <ac:inkMkLst>
            <pc:docMk/>
            <pc:sldMk cId="237906736" sldId="423"/>
            <ac:inkMk id="7" creationId="{A3CE5804-F3F4-416F-F12E-066CEBAB0D51}"/>
          </ac:inkMkLst>
        </pc:inkChg>
        <pc:inkChg chg="add del mod">
          <ac:chgData name="Tim Cook" userId="d1c7cfb340f2c7ab" providerId="LiveId" clId="{AA61B628-0002-41C2-BB56-7EEF1C724C38}" dt="2023-03-01T00:04:55.920" v="240"/>
          <ac:inkMkLst>
            <pc:docMk/>
            <pc:sldMk cId="237906736" sldId="423"/>
            <ac:inkMk id="8" creationId="{AADE679C-F781-8DDC-B7FC-13E522F85EE9}"/>
          </ac:inkMkLst>
        </pc:inkChg>
        <pc:inkChg chg="add del mod">
          <ac:chgData name="Tim Cook" userId="d1c7cfb340f2c7ab" providerId="LiveId" clId="{AA61B628-0002-41C2-BB56-7EEF1C724C38}" dt="2023-03-01T00:04:55.920" v="242"/>
          <ac:inkMkLst>
            <pc:docMk/>
            <pc:sldMk cId="237906736" sldId="423"/>
            <ac:inkMk id="9" creationId="{E7FDCA2E-C5EF-D174-BC56-FE58E3CD73F4}"/>
          </ac:inkMkLst>
        </pc:inkChg>
        <pc:inkChg chg="add del mod">
          <ac:chgData name="Tim Cook" userId="d1c7cfb340f2c7ab" providerId="LiveId" clId="{AA61B628-0002-41C2-BB56-7EEF1C724C38}" dt="2023-03-01T00:04:55.920" v="245"/>
          <ac:inkMkLst>
            <pc:docMk/>
            <pc:sldMk cId="237906736" sldId="423"/>
            <ac:inkMk id="11" creationId="{AF72C638-4403-1B25-78E6-D1490FD3463B}"/>
          </ac:inkMkLst>
        </pc:inkChg>
        <pc:inkChg chg="add del mod">
          <ac:chgData name="Tim Cook" userId="d1c7cfb340f2c7ab" providerId="LiveId" clId="{AA61B628-0002-41C2-BB56-7EEF1C724C38}" dt="2023-03-01T00:04:55.920" v="239"/>
          <ac:inkMkLst>
            <pc:docMk/>
            <pc:sldMk cId="237906736" sldId="423"/>
            <ac:inkMk id="12" creationId="{3366E5E7-D04A-19B9-B56E-3974F0B691B7}"/>
          </ac:inkMkLst>
        </pc:inkChg>
        <pc:inkChg chg="add del mod">
          <ac:chgData name="Tim Cook" userId="d1c7cfb340f2c7ab" providerId="LiveId" clId="{AA61B628-0002-41C2-BB56-7EEF1C724C38}" dt="2023-03-01T00:04:55.920" v="243"/>
          <ac:inkMkLst>
            <pc:docMk/>
            <pc:sldMk cId="237906736" sldId="423"/>
            <ac:inkMk id="13" creationId="{930262E4-3D22-5F50-1A55-39A6892A5871}"/>
          </ac:inkMkLst>
        </pc:inkChg>
        <pc:inkChg chg="add del mod">
          <ac:chgData name="Tim Cook" userId="d1c7cfb340f2c7ab" providerId="LiveId" clId="{AA61B628-0002-41C2-BB56-7EEF1C724C38}" dt="2023-03-01T00:04:50.218" v="234"/>
          <ac:inkMkLst>
            <pc:docMk/>
            <pc:sldMk cId="237906736" sldId="423"/>
            <ac:inkMk id="14" creationId="{CD7F594C-F057-AD6B-EF82-44D9F319217B}"/>
          </ac:inkMkLst>
        </pc:inkChg>
        <pc:inkChg chg="add del mod">
          <ac:chgData name="Tim Cook" userId="d1c7cfb340f2c7ab" providerId="LiveId" clId="{AA61B628-0002-41C2-BB56-7EEF1C724C38}" dt="2023-03-01T00:04:50.210" v="233"/>
          <ac:inkMkLst>
            <pc:docMk/>
            <pc:sldMk cId="237906736" sldId="423"/>
            <ac:inkMk id="15" creationId="{9625597D-C8FC-F71A-703A-57BD803F360B}"/>
          </ac:inkMkLst>
        </pc:inkChg>
        <pc:inkChg chg="add del mod">
          <ac:chgData name="Tim Cook" userId="d1c7cfb340f2c7ab" providerId="LiveId" clId="{AA61B628-0002-41C2-BB56-7EEF1C724C38}" dt="2023-03-01T00:04:55.920" v="238"/>
          <ac:inkMkLst>
            <pc:docMk/>
            <pc:sldMk cId="237906736" sldId="423"/>
            <ac:inkMk id="16" creationId="{459B710B-DBE8-D31D-9ABC-33A7844DFB5D}"/>
          </ac:inkMkLst>
        </pc:inkChg>
        <pc:inkChg chg="add del mod">
          <ac:chgData name="Tim Cook" userId="d1c7cfb340f2c7ab" providerId="LiveId" clId="{AA61B628-0002-41C2-BB56-7EEF1C724C38}" dt="2023-03-01T00:04:55.920" v="244"/>
          <ac:inkMkLst>
            <pc:docMk/>
            <pc:sldMk cId="237906736" sldId="423"/>
            <ac:inkMk id="17" creationId="{8DA1C846-F821-BA13-341C-995AD8825B14}"/>
          </ac:inkMkLst>
        </pc:inkChg>
        <pc:inkChg chg="add del">
          <ac:chgData name="Tim Cook" userId="d1c7cfb340f2c7ab" providerId="LiveId" clId="{AA61B628-0002-41C2-BB56-7EEF1C724C38}" dt="2023-03-01T00:04:53.544" v="236"/>
          <ac:inkMkLst>
            <pc:docMk/>
            <pc:sldMk cId="237906736" sldId="423"/>
            <ac:inkMk id="19" creationId="{EFA82CB4-9D77-EB20-A8CA-22B99CED17C7}"/>
          </ac:inkMkLst>
        </pc:inkChg>
        <pc:inkChg chg="add del">
          <ac:chgData name="Tim Cook" userId="d1c7cfb340f2c7ab" providerId="LiveId" clId="{AA61B628-0002-41C2-BB56-7EEF1C724C38}" dt="2023-03-01T00:05:07.850" v="254"/>
          <ac:inkMkLst>
            <pc:docMk/>
            <pc:sldMk cId="237906736" sldId="423"/>
            <ac:inkMk id="20" creationId="{2B0B9788-626D-40DC-9E12-6CC21818F4E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1" creationId="{5EF60238-708A-04D3-7052-4972D632BF20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2" creationId="{2CA8FC06-59F1-53C8-5B50-A24DC9A8B811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3" creationId="{19A2BF65-A33B-F360-52A9-E596DC6A3677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4" creationId="{6B04AE51-EB59-6200-8699-9EB15AC850C9}"/>
          </ac:inkMkLst>
        </pc:inkChg>
        <pc:inkChg chg="add del mod">
          <ac:chgData name="Tim Cook" userId="d1c7cfb340f2c7ab" providerId="LiveId" clId="{AA61B628-0002-41C2-BB56-7EEF1C724C38}" dt="2023-03-01T00:05:13.648" v="257"/>
          <ac:inkMkLst>
            <pc:docMk/>
            <pc:sldMk cId="237906736" sldId="423"/>
            <ac:inkMk id="25" creationId="{42211DA5-2265-529A-2685-0C3D757791C9}"/>
          </ac:inkMkLst>
        </pc:inkChg>
        <pc:inkChg chg="add del mod">
          <ac:chgData name="Tim Cook" userId="d1c7cfb340f2c7ab" providerId="LiveId" clId="{AA61B628-0002-41C2-BB56-7EEF1C724C38}" dt="2023-03-01T00:05:13.656" v="258"/>
          <ac:inkMkLst>
            <pc:docMk/>
            <pc:sldMk cId="237906736" sldId="423"/>
            <ac:inkMk id="26" creationId="{CB83F8CF-F1F8-E951-51B3-9A472DCA797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8" creationId="{4028A72B-EB7D-4034-4F85-F43CDA4B06A8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29" creationId="{8521BC67-FCB2-E4C2-CF0D-EC9E852DA2A6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0" creationId="{2EBB3801-E505-CD43-8009-25A7AA666CCF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1" creationId="{A1122FEC-86D7-E214-F2BC-D2CA4D8F6A7B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2" creationId="{1FE86ED1-B229-BFC4-0599-821CBCDE4CC4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3" creationId="{384CAB5F-D89C-BF92-3546-3E01B5058885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4" creationId="{E0C8063F-8D73-BD7E-430A-C9222CEBF143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5" creationId="{13DBDA39-F720-CD4B-E4F2-A130F88F9D2A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6" creationId="{087F2FA2-677C-7653-0434-973806D9D50D}"/>
          </ac:inkMkLst>
        </pc:inkChg>
        <pc:inkChg chg="add mod">
          <ac:chgData name="Tim Cook" userId="d1c7cfb340f2c7ab" providerId="LiveId" clId="{AA61B628-0002-41C2-BB56-7EEF1C724C38}" dt="2023-03-01T00:10:26.080" v="478" actId="1076"/>
          <ac:inkMkLst>
            <pc:docMk/>
            <pc:sldMk cId="237906736" sldId="423"/>
            <ac:inkMk id="37" creationId="{FA36725D-9967-5F8E-BE5A-2B890CEA4A6A}"/>
          </ac:inkMkLst>
        </pc:inkChg>
        <pc:inkChg chg="add del">
          <ac:chgData name="Tim Cook" userId="d1c7cfb340f2c7ab" providerId="LiveId" clId="{AA61B628-0002-41C2-BB56-7EEF1C724C38}" dt="2023-03-01T00:05:33.272" v="272"/>
          <ac:inkMkLst>
            <pc:docMk/>
            <pc:sldMk cId="237906736" sldId="423"/>
            <ac:inkMk id="40" creationId="{D8AF31F9-B017-4863-31D2-70CC62FD3B42}"/>
          </ac:inkMkLst>
        </pc:inkChg>
        <pc:inkChg chg="add del">
          <ac:chgData name="Tim Cook" userId="d1c7cfb340f2c7ab" providerId="LiveId" clId="{AA61B628-0002-41C2-BB56-7EEF1C724C38}" dt="2023-03-01T00:05:33.272" v="273"/>
          <ac:inkMkLst>
            <pc:docMk/>
            <pc:sldMk cId="237906736" sldId="423"/>
            <ac:inkMk id="41" creationId="{6ED3BD68-F61D-2FE0-3BB1-2A8B632D21F0}"/>
          </ac:inkMkLst>
        </pc:inkChg>
        <pc:inkChg chg="add del">
          <ac:chgData name="Tim Cook" userId="d1c7cfb340f2c7ab" providerId="LiveId" clId="{AA61B628-0002-41C2-BB56-7EEF1C724C38}" dt="2023-03-01T00:05:34.515" v="274"/>
          <ac:inkMkLst>
            <pc:docMk/>
            <pc:sldMk cId="237906736" sldId="423"/>
            <ac:inkMk id="42" creationId="{3ACB08F3-6ACA-1F18-B83E-85195DCFF485}"/>
          </ac:inkMkLst>
        </pc:inkChg>
        <pc:inkChg chg="add del mod">
          <ac:chgData name="Tim Cook" userId="d1c7cfb340f2c7ab" providerId="LiveId" clId="{AA61B628-0002-41C2-BB56-7EEF1C724C38}" dt="2023-03-01T00:05:52.721" v="316"/>
          <ac:inkMkLst>
            <pc:docMk/>
            <pc:sldMk cId="237906736" sldId="423"/>
            <ac:inkMk id="43" creationId="{8EAEE27D-7398-B666-B637-C3DC2EFF50E5}"/>
          </ac:inkMkLst>
        </pc:inkChg>
        <pc:inkChg chg="add del mod">
          <ac:chgData name="Tim Cook" userId="d1c7cfb340f2c7ab" providerId="LiveId" clId="{AA61B628-0002-41C2-BB56-7EEF1C724C38}" dt="2023-03-01T00:05:52.713" v="297"/>
          <ac:inkMkLst>
            <pc:docMk/>
            <pc:sldMk cId="237906736" sldId="423"/>
            <ac:inkMk id="44" creationId="{47D70667-5082-BBE1-6543-DEB091FDE521}"/>
          </ac:inkMkLst>
        </pc:inkChg>
        <pc:inkChg chg="add del mod">
          <ac:chgData name="Tim Cook" userId="d1c7cfb340f2c7ab" providerId="LiveId" clId="{AA61B628-0002-41C2-BB56-7EEF1C724C38}" dt="2023-03-01T00:05:52.721" v="300"/>
          <ac:inkMkLst>
            <pc:docMk/>
            <pc:sldMk cId="237906736" sldId="423"/>
            <ac:inkMk id="45" creationId="{945CDBE4-EBFA-815E-E91D-30E2C162E768}"/>
          </ac:inkMkLst>
        </pc:inkChg>
        <pc:inkChg chg="add del mod">
          <ac:chgData name="Tim Cook" userId="d1c7cfb340f2c7ab" providerId="LiveId" clId="{AA61B628-0002-41C2-BB56-7EEF1C724C38}" dt="2023-03-01T00:05:52.721" v="313"/>
          <ac:inkMkLst>
            <pc:docMk/>
            <pc:sldMk cId="237906736" sldId="423"/>
            <ac:inkMk id="46" creationId="{036642AB-99A6-2859-B8EA-909DE17238BA}"/>
          </ac:inkMkLst>
        </pc:inkChg>
        <pc:inkChg chg="add del mod">
          <ac:chgData name="Tim Cook" userId="d1c7cfb340f2c7ab" providerId="LiveId" clId="{AA61B628-0002-41C2-BB56-7EEF1C724C38}" dt="2023-03-01T00:05:52.721" v="306"/>
          <ac:inkMkLst>
            <pc:docMk/>
            <pc:sldMk cId="237906736" sldId="423"/>
            <ac:inkMk id="47" creationId="{327DA0AD-B420-E011-3433-9EC55057D8EF}"/>
          </ac:inkMkLst>
        </pc:inkChg>
        <pc:inkChg chg="add del mod">
          <ac:chgData name="Tim Cook" userId="d1c7cfb340f2c7ab" providerId="LiveId" clId="{AA61B628-0002-41C2-BB56-7EEF1C724C38}" dt="2023-03-01T00:05:52.721" v="305"/>
          <ac:inkMkLst>
            <pc:docMk/>
            <pc:sldMk cId="237906736" sldId="423"/>
            <ac:inkMk id="48" creationId="{E8E28C4C-EA93-ACB3-13F4-77B4A2F884BD}"/>
          </ac:inkMkLst>
        </pc:inkChg>
        <pc:inkChg chg="add del mod">
          <ac:chgData name="Tim Cook" userId="d1c7cfb340f2c7ab" providerId="LiveId" clId="{AA61B628-0002-41C2-BB56-7EEF1C724C38}" dt="2023-03-01T00:05:52.721" v="304"/>
          <ac:inkMkLst>
            <pc:docMk/>
            <pc:sldMk cId="237906736" sldId="423"/>
            <ac:inkMk id="49" creationId="{A475EBA2-626F-8B93-CE77-FB4EF9CDE722}"/>
          </ac:inkMkLst>
        </pc:inkChg>
        <pc:inkChg chg="add del mod">
          <ac:chgData name="Tim Cook" userId="d1c7cfb340f2c7ab" providerId="LiveId" clId="{AA61B628-0002-41C2-BB56-7EEF1C724C38}" dt="2023-03-01T00:05:52.721" v="301"/>
          <ac:inkMkLst>
            <pc:docMk/>
            <pc:sldMk cId="237906736" sldId="423"/>
            <ac:inkMk id="50" creationId="{C8762FB4-2562-3AA1-FA98-ED2E1E73FF2D}"/>
          </ac:inkMkLst>
        </pc:inkChg>
        <pc:inkChg chg="add del mod">
          <ac:chgData name="Tim Cook" userId="d1c7cfb340f2c7ab" providerId="LiveId" clId="{AA61B628-0002-41C2-BB56-7EEF1C724C38}" dt="2023-03-01T00:05:52.721" v="299"/>
          <ac:inkMkLst>
            <pc:docMk/>
            <pc:sldMk cId="237906736" sldId="423"/>
            <ac:inkMk id="51" creationId="{DA94C09E-83A4-ACB3-7E33-92C9AD663DF0}"/>
          </ac:inkMkLst>
        </pc:inkChg>
        <pc:inkChg chg="add del mod">
          <ac:chgData name="Tim Cook" userId="d1c7cfb340f2c7ab" providerId="LiveId" clId="{AA61B628-0002-41C2-BB56-7EEF1C724C38}" dt="2023-03-01T00:05:52.721" v="308"/>
          <ac:inkMkLst>
            <pc:docMk/>
            <pc:sldMk cId="237906736" sldId="423"/>
            <ac:inkMk id="52" creationId="{29944000-BA7D-72EF-46E7-C5F2AAE9B404}"/>
          </ac:inkMkLst>
        </pc:inkChg>
        <pc:inkChg chg="add del mod">
          <ac:chgData name="Tim Cook" userId="d1c7cfb340f2c7ab" providerId="LiveId" clId="{AA61B628-0002-41C2-BB56-7EEF1C724C38}" dt="2023-03-01T00:05:52.721" v="315"/>
          <ac:inkMkLst>
            <pc:docMk/>
            <pc:sldMk cId="237906736" sldId="423"/>
            <ac:inkMk id="53" creationId="{C205F66B-1E48-420A-168C-D3B76A2E700B}"/>
          </ac:inkMkLst>
        </pc:inkChg>
        <pc:inkChg chg="add del mod">
          <ac:chgData name="Tim Cook" userId="d1c7cfb340f2c7ab" providerId="LiveId" clId="{AA61B628-0002-41C2-BB56-7EEF1C724C38}" dt="2023-03-01T00:05:52.721" v="310"/>
          <ac:inkMkLst>
            <pc:docMk/>
            <pc:sldMk cId="237906736" sldId="423"/>
            <ac:inkMk id="54" creationId="{B3ED3558-2636-3382-797B-2DBBE202FA30}"/>
          </ac:inkMkLst>
        </pc:inkChg>
        <pc:inkChg chg="add del mod">
          <ac:chgData name="Tim Cook" userId="d1c7cfb340f2c7ab" providerId="LiveId" clId="{AA61B628-0002-41C2-BB56-7EEF1C724C38}" dt="2023-03-01T00:05:52.721" v="309"/>
          <ac:inkMkLst>
            <pc:docMk/>
            <pc:sldMk cId="237906736" sldId="423"/>
            <ac:inkMk id="55" creationId="{3C2025D6-41E1-1693-5639-71A2DE90B1FD}"/>
          </ac:inkMkLst>
        </pc:inkChg>
        <pc:inkChg chg="add del mod">
          <ac:chgData name="Tim Cook" userId="d1c7cfb340f2c7ab" providerId="LiveId" clId="{AA61B628-0002-41C2-BB56-7EEF1C724C38}" dt="2023-03-01T00:05:52.721" v="302"/>
          <ac:inkMkLst>
            <pc:docMk/>
            <pc:sldMk cId="237906736" sldId="423"/>
            <ac:inkMk id="56" creationId="{E1CC1715-C0FB-AE7A-67D9-5AE1FD0AB6D4}"/>
          </ac:inkMkLst>
        </pc:inkChg>
        <pc:inkChg chg="add del mod">
          <ac:chgData name="Tim Cook" userId="d1c7cfb340f2c7ab" providerId="LiveId" clId="{AA61B628-0002-41C2-BB56-7EEF1C724C38}" dt="2023-03-01T00:05:52.721" v="311"/>
          <ac:inkMkLst>
            <pc:docMk/>
            <pc:sldMk cId="237906736" sldId="423"/>
            <ac:inkMk id="57" creationId="{506D8D5D-39BF-416F-C6AE-19E273176B66}"/>
          </ac:inkMkLst>
        </pc:inkChg>
        <pc:inkChg chg="add del mod">
          <ac:chgData name="Tim Cook" userId="d1c7cfb340f2c7ab" providerId="LiveId" clId="{AA61B628-0002-41C2-BB56-7EEF1C724C38}" dt="2023-03-01T00:05:52.721" v="307"/>
          <ac:inkMkLst>
            <pc:docMk/>
            <pc:sldMk cId="237906736" sldId="423"/>
            <ac:inkMk id="58" creationId="{E04AA512-5AC5-A7FE-6D5B-3BEEF5B5204E}"/>
          </ac:inkMkLst>
        </pc:inkChg>
        <pc:inkChg chg="add del mod">
          <ac:chgData name="Tim Cook" userId="d1c7cfb340f2c7ab" providerId="LiveId" clId="{AA61B628-0002-41C2-BB56-7EEF1C724C38}" dt="2023-03-01T00:05:52.721" v="303"/>
          <ac:inkMkLst>
            <pc:docMk/>
            <pc:sldMk cId="237906736" sldId="423"/>
            <ac:inkMk id="59" creationId="{0DE182F1-3818-4E7F-24EB-68708BEEDAB8}"/>
          </ac:inkMkLst>
        </pc:inkChg>
        <pc:inkChg chg="add del mod">
          <ac:chgData name="Tim Cook" userId="d1c7cfb340f2c7ab" providerId="LiveId" clId="{AA61B628-0002-41C2-BB56-7EEF1C724C38}" dt="2023-03-01T00:05:52.721" v="312"/>
          <ac:inkMkLst>
            <pc:docMk/>
            <pc:sldMk cId="237906736" sldId="423"/>
            <ac:inkMk id="60" creationId="{6B5DD57C-14F8-3EB4-C13F-665604E5A3B6}"/>
          </ac:inkMkLst>
        </pc:inkChg>
        <pc:inkChg chg="add del mod">
          <ac:chgData name="Tim Cook" userId="d1c7cfb340f2c7ab" providerId="LiveId" clId="{AA61B628-0002-41C2-BB56-7EEF1C724C38}" dt="2023-03-01T00:05:52.721" v="314"/>
          <ac:inkMkLst>
            <pc:docMk/>
            <pc:sldMk cId="237906736" sldId="423"/>
            <ac:inkMk id="61" creationId="{1136D667-A101-61DD-F859-3424FF461CDB}"/>
          </ac:inkMkLst>
        </pc:inkChg>
        <pc:inkChg chg="add del mod">
          <ac:chgData name="Tim Cook" userId="d1c7cfb340f2c7ab" providerId="LiveId" clId="{AA61B628-0002-41C2-BB56-7EEF1C724C38}" dt="2023-03-01T00:05:52.721" v="298"/>
          <ac:inkMkLst>
            <pc:docMk/>
            <pc:sldMk cId="237906736" sldId="423"/>
            <ac:inkMk id="62" creationId="{EF1B8AC4-4F65-87B3-CFCE-DF1699B18CD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6" creationId="{08B16CC8-85CE-9041-5961-1BE25E74FE0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7" creationId="{8FECFE73-146E-1D54-E49D-B18D740F03E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68" creationId="{14AD7C60-2BA5-7594-E815-49BBA5AE121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0" creationId="{F0935F47-F1C7-866F-3934-3C5230BD127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2" creationId="{A722EFBA-4510-8F59-3F74-44EFB119522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3" creationId="{2078201C-06CA-5D60-00B6-739E9C533C0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4" creationId="{9A9CFD0D-2EB9-4FB8-4777-BFD950E0419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5" creationId="{3CB25D36-2C58-4F6B-4C74-9A11C3566A3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6" creationId="{C56D2708-8EAE-A4C4-7F4E-94E3AEA4D302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7" creationId="{4FDC8F95-1450-418E-6A28-8139D7301F4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8" creationId="{E3DE8DA9-4A66-293F-BDE3-0A9BC55BE19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79" creationId="{5DA0947F-7B5A-B229-D55D-651FEA902096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0" creationId="{E5924CBD-CBA3-C5A3-E22A-C00D63066134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1" creationId="{CFF79CD7-7CC7-6E88-700F-EACB5365C14F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2" creationId="{E6A13189-B6E0-709C-273E-6D22CDC635EB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3" creationId="{CB7AFDFA-94F5-CC7B-17AF-444D031265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4" creationId="{E91A7AEE-5E30-159A-F850-64E2A6364DE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5" creationId="{A9A79F75-E6D6-43BA-061C-5EDED7345173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86" creationId="{EB783F5D-3156-BF54-982B-6FEF573B1AB5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0" creationId="{CDC6B3B7-F89B-759C-61FD-109F7F5C154A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2" creationId="{CF0ED02C-682B-89E4-072E-9C2809E8A7B9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93" creationId="{1305F6FB-79D3-FC45-0242-3F696BA4353C}"/>
          </ac:inkMkLst>
        </pc:inkChg>
        <pc:inkChg chg="add del mod">
          <ac:chgData name="Tim Cook" userId="d1c7cfb340f2c7ab" providerId="LiveId" clId="{AA61B628-0002-41C2-BB56-7EEF1C724C38}" dt="2023-03-01T00:06:21.832" v="349"/>
          <ac:inkMkLst>
            <pc:docMk/>
            <pc:sldMk cId="237906736" sldId="423"/>
            <ac:inkMk id="95" creationId="{2D124E68-6F10-195D-61AE-FE662A2902DB}"/>
          </ac:inkMkLst>
        </pc:inkChg>
        <pc:inkChg chg="add del mod">
          <ac:chgData name="Tim Cook" userId="d1c7cfb340f2c7ab" providerId="LiveId" clId="{AA61B628-0002-41C2-BB56-7EEF1C724C38}" dt="2023-03-01T00:06:18.823" v="347"/>
          <ac:inkMkLst>
            <pc:docMk/>
            <pc:sldMk cId="237906736" sldId="423"/>
            <ac:inkMk id="96" creationId="{853CE49F-6B63-96AF-95ED-603B852C1471}"/>
          </ac:inkMkLst>
        </pc:inkChg>
        <pc:inkChg chg="add del">
          <ac:chgData name="Tim Cook" userId="d1c7cfb340f2c7ab" providerId="LiveId" clId="{AA61B628-0002-41C2-BB56-7EEF1C724C38}" dt="2023-03-01T00:06:21.832" v="350"/>
          <ac:inkMkLst>
            <pc:docMk/>
            <pc:sldMk cId="237906736" sldId="423"/>
            <ac:inkMk id="98" creationId="{DE536D6F-F92E-DE14-FE73-A36FAC3DEE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99" creationId="{4EBFE992-4655-3925-8D25-6B45F0E53C8B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0" creationId="{E2696A80-86B2-1722-5ABE-4D6DB5EACBC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1" creationId="{97540B91-6B0E-BE9E-2A02-94BA59CE028A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2" creationId="{E9DAD080-B772-CFED-2152-857E71428ACC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3" creationId="{82D1C3D0-602A-DE04-78FF-AB7BE471240E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5" creationId="{D8DF1DDF-0A17-C1DF-ED81-82A0B916DB28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6" creationId="{CC6D6D06-1D55-1F70-575B-8F2E8E28339E}"/>
          </ac:inkMkLst>
        </pc:inkChg>
        <pc:inkChg chg="add del">
          <ac:chgData name="Tim Cook" userId="d1c7cfb340f2c7ab" providerId="LiveId" clId="{AA61B628-0002-41C2-BB56-7EEF1C724C38}" dt="2023-03-01T00:06:29.759" v="361"/>
          <ac:inkMkLst>
            <pc:docMk/>
            <pc:sldMk cId="237906736" sldId="423"/>
            <ac:inkMk id="107" creationId="{E5E43C9B-59DD-EA6A-3519-E8014CDEA570}"/>
          </ac:inkMkLst>
        </pc:inkChg>
        <pc:inkChg chg="add mod">
          <ac:chgData name="Tim Cook" userId="d1c7cfb340f2c7ab" providerId="LiveId" clId="{AA61B628-0002-41C2-BB56-7EEF1C724C38}" dt="2023-03-01T00:10:21.431" v="477" actId="1076"/>
          <ac:inkMkLst>
            <pc:docMk/>
            <pc:sldMk cId="237906736" sldId="423"/>
            <ac:inkMk id="109" creationId="{78818A63-A4CA-F735-9255-6032AF5BADB2}"/>
          </ac:inkMkLst>
        </pc:inkChg>
        <pc:inkChg chg="add del mod">
          <ac:chgData name="Tim Cook" userId="d1c7cfb340f2c7ab" providerId="LiveId" clId="{AA61B628-0002-41C2-BB56-7EEF1C724C38}" dt="2023-03-01T00:11:35.647" v="512"/>
          <ac:inkMkLst>
            <pc:docMk/>
            <pc:sldMk cId="237906736" sldId="423"/>
            <ac:inkMk id="110" creationId="{EE44C335-F91B-4B31-6B61-F19A847D0C8B}"/>
          </ac:inkMkLst>
        </pc:inkChg>
        <pc:inkChg chg="add del mod">
          <ac:chgData name="Tim Cook" userId="d1c7cfb340f2c7ab" providerId="LiveId" clId="{AA61B628-0002-41C2-BB56-7EEF1C724C38}" dt="2023-03-01T00:11:35.639" v="500"/>
          <ac:inkMkLst>
            <pc:docMk/>
            <pc:sldMk cId="237906736" sldId="423"/>
            <ac:inkMk id="111" creationId="{2031F6C3-7950-7C83-8256-6CDAF389159D}"/>
          </ac:inkMkLst>
        </pc:inkChg>
        <pc:inkChg chg="add del mod">
          <ac:chgData name="Tim Cook" userId="d1c7cfb340f2c7ab" providerId="LiveId" clId="{AA61B628-0002-41C2-BB56-7EEF1C724C38}" dt="2023-03-01T00:11:35.647" v="505"/>
          <ac:inkMkLst>
            <pc:docMk/>
            <pc:sldMk cId="237906736" sldId="423"/>
            <ac:inkMk id="112" creationId="{4C0B2D11-56FC-D39E-5B6D-C0E5A9AE1427}"/>
          </ac:inkMkLst>
        </pc:inkChg>
        <pc:inkChg chg="add del mod">
          <ac:chgData name="Tim Cook" userId="d1c7cfb340f2c7ab" providerId="LiveId" clId="{AA61B628-0002-41C2-BB56-7EEF1C724C38}" dt="2023-03-01T00:11:35.647" v="503"/>
          <ac:inkMkLst>
            <pc:docMk/>
            <pc:sldMk cId="237906736" sldId="423"/>
            <ac:inkMk id="113" creationId="{7D0DE621-FF89-13F9-C6AC-B34A784017BC}"/>
          </ac:inkMkLst>
        </pc:inkChg>
        <pc:inkChg chg="add del">
          <ac:chgData name="Tim Cook" userId="d1c7cfb340f2c7ab" providerId="LiveId" clId="{AA61B628-0002-41C2-BB56-7EEF1C724C38}" dt="2023-03-01T00:11:35.647" v="513"/>
          <ac:inkMkLst>
            <pc:docMk/>
            <pc:sldMk cId="237906736" sldId="423"/>
            <ac:inkMk id="114" creationId="{7B150B42-1D30-87C6-B53F-244F20CDA5AA}"/>
          </ac:inkMkLst>
        </pc:inkChg>
        <pc:inkChg chg="add del mod">
          <ac:chgData name="Tim Cook" userId="d1c7cfb340f2c7ab" providerId="LiveId" clId="{AA61B628-0002-41C2-BB56-7EEF1C724C38}" dt="2023-03-01T00:11:35.647" v="507"/>
          <ac:inkMkLst>
            <pc:docMk/>
            <pc:sldMk cId="237906736" sldId="423"/>
            <ac:inkMk id="116" creationId="{A944DB5C-E840-BDCB-DE54-E8272D49C5D8}"/>
          </ac:inkMkLst>
        </pc:inkChg>
        <pc:inkChg chg="add del mod">
          <ac:chgData name="Tim Cook" userId="d1c7cfb340f2c7ab" providerId="LiveId" clId="{AA61B628-0002-41C2-BB56-7EEF1C724C38}" dt="2023-03-01T00:11:35.647" v="508"/>
          <ac:inkMkLst>
            <pc:docMk/>
            <pc:sldMk cId="237906736" sldId="423"/>
            <ac:inkMk id="117" creationId="{FC7C2387-F665-EC0F-9990-2E007A2576FB}"/>
          </ac:inkMkLst>
        </pc:inkChg>
        <pc:inkChg chg="add del mod">
          <ac:chgData name="Tim Cook" userId="d1c7cfb340f2c7ab" providerId="LiveId" clId="{AA61B628-0002-41C2-BB56-7EEF1C724C38}" dt="2023-03-01T00:11:35.647" v="514"/>
          <ac:inkMkLst>
            <pc:docMk/>
            <pc:sldMk cId="237906736" sldId="423"/>
            <ac:inkMk id="118" creationId="{4E686447-F9D4-E2CC-7124-0D64EDC71109}"/>
          </ac:inkMkLst>
        </pc:inkChg>
        <pc:inkChg chg="add del mod">
          <ac:chgData name="Tim Cook" userId="d1c7cfb340f2c7ab" providerId="LiveId" clId="{AA61B628-0002-41C2-BB56-7EEF1C724C38}" dt="2023-03-01T00:11:35.647" v="506"/>
          <ac:inkMkLst>
            <pc:docMk/>
            <pc:sldMk cId="237906736" sldId="423"/>
            <ac:inkMk id="119" creationId="{DBEA677E-208B-5045-CC3B-CDB841E982A6}"/>
          </ac:inkMkLst>
        </pc:inkChg>
        <pc:inkChg chg="add del mod">
          <ac:chgData name="Tim Cook" userId="d1c7cfb340f2c7ab" providerId="LiveId" clId="{AA61B628-0002-41C2-BB56-7EEF1C724C38}" dt="2023-03-01T00:11:35.647" v="509"/>
          <ac:inkMkLst>
            <pc:docMk/>
            <pc:sldMk cId="237906736" sldId="423"/>
            <ac:inkMk id="120" creationId="{C56FF984-DD88-2330-C2DC-67C8C498D12A}"/>
          </ac:inkMkLst>
        </pc:inkChg>
        <pc:inkChg chg="add del mod">
          <ac:chgData name="Tim Cook" userId="d1c7cfb340f2c7ab" providerId="LiveId" clId="{AA61B628-0002-41C2-BB56-7EEF1C724C38}" dt="2023-03-01T00:10:52.010" v="496"/>
          <ac:inkMkLst>
            <pc:docMk/>
            <pc:sldMk cId="237906736" sldId="423"/>
            <ac:inkMk id="121" creationId="{2B6261BA-3E5E-1DD6-D44C-65C1A59E8C39}"/>
          </ac:inkMkLst>
        </pc:inkChg>
        <pc:inkChg chg="add del mod">
          <ac:chgData name="Tim Cook" userId="d1c7cfb340f2c7ab" providerId="LiveId" clId="{AA61B628-0002-41C2-BB56-7EEF1C724C38}" dt="2023-03-01T00:11:35.647" v="511"/>
          <ac:inkMkLst>
            <pc:docMk/>
            <pc:sldMk cId="237906736" sldId="423"/>
            <ac:inkMk id="122" creationId="{6FC8E808-44F3-0853-388F-645F604134E3}"/>
          </ac:inkMkLst>
        </pc:inkChg>
        <pc:inkChg chg="add del mod">
          <ac:chgData name="Tim Cook" userId="d1c7cfb340f2c7ab" providerId="LiveId" clId="{AA61B628-0002-41C2-BB56-7EEF1C724C38}" dt="2023-03-01T00:11:35.647" v="510"/>
          <ac:inkMkLst>
            <pc:docMk/>
            <pc:sldMk cId="237906736" sldId="423"/>
            <ac:inkMk id="123" creationId="{8B426C42-F7B2-840C-2360-1EB1AD3443DE}"/>
          </ac:inkMkLst>
        </pc:inkChg>
        <pc:inkChg chg="add del mod">
          <ac:chgData name="Tim Cook" userId="d1c7cfb340f2c7ab" providerId="LiveId" clId="{AA61B628-0002-41C2-BB56-7EEF1C724C38}" dt="2023-03-01T00:11:35.639" v="501"/>
          <ac:inkMkLst>
            <pc:docMk/>
            <pc:sldMk cId="237906736" sldId="423"/>
            <ac:inkMk id="124" creationId="{C928B28F-E723-D0DB-7F45-B929C2C5CEEC}"/>
          </ac:inkMkLst>
        </pc:inkChg>
        <pc:inkChg chg="add del mod">
          <ac:chgData name="Tim Cook" userId="d1c7cfb340f2c7ab" providerId="LiveId" clId="{AA61B628-0002-41C2-BB56-7EEF1C724C38}" dt="2023-03-01T00:11:35.647" v="502"/>
          <ac:inkMkLst>
            <pc:docMk/>
            <pc:sldMk cId="237906736" sldId="423"/>
            <ac:inkMk id="125" creationId="{926B13BB-DF6E-09A5-2D73-3CDC7CC6EF5B}"/>
          </ac:inkMkLst>
        </pc:inkChg>
        <pc:inkChg chg="add del">
          <ac:chgData name="Tim Cook" userId="d1c7cfb340f2c7ab" providerId="LiveId" clId="{AA61B628-0002-41C2-BB56-7EEF1C724C38}" dt="2023-03-01T00:11:35.647" v="504"/>
          <ac:inkMkLst>
            <pc:docMk/>
            <pc:sldMk cId="237906736" sldId="423"/>
            <ac:inkMk id="128" creationId="{447C9801-30CA-5311-1C8D-D94CF49BB287}"/>
          </ac:inkMkLst>
        </pc:inkChg>
        <pc:inkChg chg="add mod">
          <ac:chgData name="Tim Cook" userId="d1c7cfb340f2c7ab" providerId="LiveId" clId="{AA61B628-0002-41C2-BB56-7EEF1C724C38}" dt="2023-03-01T00:11:21.487" v="499"/>
          <ac:inkMkLst>
            <pc:docMk/>
            <pc:sldMk cId="237906736" sldId="423"/>
            <ac:inkMk id="129" creationId="{6F5FCF52-89B5-5E9C-FB6E-F53634C95607}"/>
          </ac:inkMkLst>
        </pc:inkChg>
      </pc:sldChg>
      <pc:sldChg chg="addSp delSp modSp mod">
        <pc:chgData name="Tim Cook" userId="d1c7cfb340f2c7ab" providerId="LiveId" clId="{AA61B628-0002-41C2-BB56-7EEF1C724C38}" dt="2023-03-01T00:16:37.146" v="652" actId="1076"/>
        <pc:sldMkLst>
          <pc:docMk/>
          <pc:sldMk cId="3234735896" sldId="424"/>
        </pc:sldMkLst>
        <pc:grpChg chg="del mod">
          <ac:chgData name="Tim Cook" userId="d1c7cfb340f2c7ab" providerId="LiveId" clId="{AA61B628-0002-41C2-BB56-7EEF1C724C38}" dt="2023-03-01T00:07:14.726" v="384"/>
          <ac:grpSpMkLst>
            <pc:docMk/>
            <pc:sldMk cId="3234735896" sldId="424"/>
            <ac:grpSpMk id="10" creationId="{C0B793FD-93AD-3922-B212-8ED3754006A8}"/>
          </ac:grpSpMkLst>
        </pc:grpChg>
        <pc:grpChg chg="del 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17" creationId="{A44D3E2C-97F3-CD4A-E8BE-90CBE3A8DFF2}"/>
          </ac:grpSpMkLst>
        </pc:grpChg>
        <pc:grpChg chg="mod">
          <ac:chgData name="Tim Cook" userId="d1c7cfb340f2c7ab" providerId="LiveId" clId="{AA61B628-0002-41C2-BB56-7EEF1C724C38}" dt="2023-03-01T00:07:22.003" v="396"/>
          <ac:grpSpMkLst>
            <pc:docMk/>
            <pc:sldMk cId="3234735896" sldId="424"/>
            <ac:grpSpMk id="25" creationId="{31360718-F5E9-85F3-622E-95772A1BD76F}"/>
          </ac:grpSpMkLst>
        </pc:grpChg>
        <pc:grpChg chg="del mod">
          <ac:chgData name="Tim Cook" userId="d1c7cfb340f2c7ab" providerId="LiveId" clId="{AA61B628-0002-41C2-BB56-7EEF1C724C38}" dt="2023-03-01T00:07:32.803" v="413"/>
          <ac:grpSpMkLst>
            <pc:docMk/>
            <pc:sldMk cId="3234735896" sldId="424"/>
            <ac:grpSpMk id="33" creationId="{C1250A00-32CA-DA98-2566-1A35DD923CF4}"/>
          </ac:grpSpMkLst>
        </pc:grpChg>
        <pc:grpChg chg="del mod">
          <ac:chgData name="Tim Cook" userId="d1c7cfb340f2c7ab" providerId="LiveId" clId="{AA61B628-0002-41C2-BB56-7EEF1C724C38}" dt="2023-03-01T00:07:45.227" v="428"/>
          <ac:grpSpMkLst>
            <pc:docMk/>
            <pc:sldMk cId="3234735896" sldId="424"/>
            <ac:grpSpMk id="42" creationId="{C7CAE6F3-9AFE-A61F-0D3D-B3C63C27BD54}"/>
          </ac:grpSpMkLst>
        </pc:grpChg>
        <pc:grpChg chg="del 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0" creationId="{F9264476-E443-47C3-3B1B-DD61ADB72A90}"/>
          </ac:grpSpMkLst>
        </pc:grpChg>
        <pc:grpChg chg="mod">
          <ac:chgData name="Tim Cook" userId="d1c7cfb340f2c7ab" providerId="LiveId" clId="{AA61B628-0002-41C2-BB56-7EEF1C724C38}" dt="2023-03-01T00:07:47.033" v="430"/>
          <ac:grpSpMkLst>
            <pc:docMk/>
            <pc:sldMk cId="3234735896" sldId="424"/>
            <ac:grpSpMk id="52" creationId="{4E9DECA3-A12C-ABC7-7FDB-49D8D2E61D3F}"/>
          </ac:grpSpMkLst>
        </pc:grpChg>
        <pc:grpChg chg="del mod">
          <ac:chgData name="Tim Cook" userId="d1c7cfb340f2c7ab" providerId="LiveId" clId="{AA61B628-0002-41C2-BB56-7EEF1C724C38}" dt="2023-03-01T00:08:00.059" v="436"/>
          <ac:grpSpMkLst>
            <pc:docMk/>
            <pc:sldMk cId="3234735896" sldId="424"/>
            <ac:grpSpMk id="56" creationId="{48DD7757-BF0B-FA7D-6480-17AF65727038}"/>
          </ac:grpSpMkLst>
        </pc:grpChg>
        <pc:grpChg chg="del mod">
          <ac:chgData name="Tim Cook" userId="d1c7cfb340f2c7ab" providerId="LiveId" clId="{AA61B628-0002-41C2-BB56-7EEF1C724C38}" dt="2023-03-01T00:08:08.657" v="441"/>
          <ac:grpSpMkLst>
            <pc:docMk/>
            <pc:sldMk cId="3234735896" sldId="424"/>
            <ac:grpSpMk id="59" creationId="{68FA640C-63F4-5CC3-BF58-56B4E5C5C746}"/>
          </ac:grpSpMkLst>
        </pc:grpChg>
        <pc:grpChg chg="del mod">
          <ac:chgData name="Tim Cook" userId="d1c7cfb340f2c7ab" providerId="LiveId" clId="{AA61B628-0002-41C2-BB56-7EEF1C724C38}" dt="2023-03-01T00:08:42.757" v="462"/>
          <ac:grpSpMkLst>
            <pc:docMk/>
            <pc:sldMk cId="3234735896" sldId="424"/>
            <ac:grpSpMk id="70" creationId="{E857F06D-EBC3-94E6-00C4-B2D3A2869639}"/>
          </ac:grpSpMkLst>
        </pc:grpChg>
        <pc:grpChg chg="del 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79" creationId="{632D4D31-BCA9-54FD-F11F-14A93C6A4983}"/>
          </ac:grpSpMkLst>
        </pc:grpChg>
        <pc:grpChg chg="mod">
          <ac:chgData name="Tim Cook" userId="d1c7cfb340f2c7ab" providerId="LiveId" clId="{AA61B628-0002-41C2-BB56-7EEF1C724C38}" dt="2023-03-01T00:08:50.122" v="476"/>
          <ac:grpSpMkLst>
            <pc:docMk/>
            <pc:sldMk cId="3234735896" sldId="424"/>
            <ac:grpSpMk id="83" creationId="{A9EB08C5-6BDC-70FC-1D19-EC2BF5BD1E01}"/>
          </ac:grpSpMkLst>
        </pc:grpChg>
        <pc:inkChg chg="add del">
          <ac:chgData name="Tim Cook" userId="d1c7cfb340f2c7ab" providerId="LiveId" clId="{AA61B628-0002-41C2-BB56-7EEF1C724C38}" dt="2023-03-01T00:06:56.729" v="364"/>
          <ac:inkMkLst>
            <pc:docMk/>
            <pc:sldMk cId="3234735896" sldId="424"/>
            <ac:inkMk id="3" creationId="{38706C79-0B73-B79A-2ACA-0532659AB0DE}"/>
          </ac:inkMkLst>
        </pc:inkChg>
        <pc:inkChg chg="add del">
          <ac:chgData name="Tim Cook" userId="d1c7cfb340f2c7ab" providerId="LiveId" clId="{AA61B628-0002-41C2-BB56-7EEF1C724C38}" dt="2023-03-01T00:06:59.314" v="366"/>
          <ac:inkMkLst>
            <pc:docMk/>
            <pc:sldMk cId="3234735896" sldId="424"/>
            <ac:inkMk id="4" creationId="{F48AC25D-5E0C-73CB-7072-8641E49431F5}"/>
          </ac:inkMkLst>
        </pc:inkChg>
        <pc:inkChg chg="add del mod">
          <ac:chgData name="Tim Cook" userId="d1c7cfb340f2c7ab" providerId="LiveId" clId="{AA61B628-0002-41C2-BB56-7EEF1C724C38}" dt="2023-03-01T00:07:14.726" v="385"/>
          <ac:inkMkLst>
            <pc:docMk/>
            <pc:sldMk cId="3234735896" sldId="424"/>
            <ac:inkMk id="5" creationId="{4E3CFEDA-4625-0995-8F96-425A98B7CD19}"/>
          </ac:inkMkLst>
        </pc:inkChg>
        <pc:inkChg chg="add del mod">
          <ac:chgData name="Tim Cook" userId="d1c7cfb340f2c7ab" providerId="LiveId" clId="{AA61B628-0002-41C2-BB56-7EEF1C724C38}" dt="2023-03-01T00:07:14.726" v="384"/>
          <ac:inkMkLst>
            <pc:docMk/>
            <pc:sldMk cId="3234735896" sldId="424"/>
            <ac:inkMk id="6" creationId="{B2AFE60A-2E99-78D3-4CEC-EE51DAF934B5}"/>
          </ac:inkMkLst>
        </pc:inkChg>
        <pc:inkChg chg="add del mod">
          <ac:chgData name="Tim Cook" userId="d1c7cfb340f2c7ab" providerId="LiveId" clId="{AA61B628-0002-41C2-BB56-7EEF1C724C38}" dt="2023-03-01T00:07:14.726" v="382"/>
          <ac:inkMkLst>
            <pc:docMk/>
            <pc:sldMk cId="3234735896" sldId="424"/>
            <ac:inkMk id="7" creationId="{71D99D3A-FBA5-73C0-8E35-8ACE53052D51}"/>
          </ac:inkMkLst>
        </pc:inkChg>
        <pc:inkChg chg="add del mod">
          <ac:chgData name="Tim Cook" userId="d1c7cfb340f2c7ab" providerId="LiveId" clId="{AA61B628-0002-41C2-BB56-7EEF1C724C38}" dt="2023-03-01T00:07:14.726" v="383"/>
          <ac:inkMkLst>
            <pc:docMk/>
            <pc:sldMk cId="3234735896" sldId="424"/>
            <ac:inkMk id="8" creationId="{2157FE65-E3D1-17BC-F38F-D54251BF82C9}"/>
          </ac:inkMkLst>
        </pc:inkChg>
        <pc:inkChg chg="add del mod">
          <ac:chgData name="Tim Cook" userId="d1c7cfb340f2c7ab" providerId="LiveId" clId="{AA61B628-0002-41C2-BB56-7EEF1C724C38}" dt="2023-03-01T00:07:11.593" v="379"/>
          <ac:inkMkLst>
            <pc:docMk/>
            <pc:sldMk cId="3234735896" sldId="424"/>
            <ac:inkMk id="9" creationId="{367398CB-AE19-6545-1F3A-873EB87FFEDC}"/>
          </ac:inkMkLst>
        </pc:inkChg>
        <pc:inkChg chg="add del">
          <ac:chgData name="Tim Cook" userId="d1c7cfb340f2c7ab" providerId="LiveId" clId="{AA61B628-0002-41C2-BB56-7EEF1C724C38}" dt="2023-03-01T00:07:09.572" v="377"/>
          <ac:inkMkLst>
            <pc:docMk/>
            <pc:sldMk cId="3234735896" sldId="424"/>
            <ac:inkMk id="11" creationId="{B3E27872-46F4-E847-0FA9-1B56FA145B78}"/>
          </ac:inkMkLst>
        </pc:inkChg>
        <pc:inkChg chg="add del">
          <ac:chgData name="Tim Cook" userId="d1c7cfb340f2c7ab" providerId="LiveId" clId="{AA61B628-0002-41C2-BB56-7EEF1C724C38}" dt="2023-03-01T00:07:09.572" v="378"/>
          <ac:inkMkLst>
            <pc:docMk/>
            <pc:sldMk cId="3234735896" sldId="424"/>
            <ac:inkMk id="12" creationId="{FF5E8640-590E-1ED6-5BF9-87A3D7BB7B0B}"/>
          </ac:inkMkLst>
        </pc:inkChg>
        <pc:inkChg chg="add del">
          <ac:chgData name="Tim Cook" userId="d1c7cfb340f2c7ab" providerId="LiveId" clId="{AA61B628-0002-41C2-BB56-7EEF1C724C38}" dt="2023-03-01T00:07:09.572" v="376"/>
          <ac:inkMkLst>
            <pc:docMk/>
            <pc:sldMk cId="3234735896" sldId="424"/>
            <ac:inkMk id="13" creationId="{13CE3EE6-FE4A-144F-B96E-B0104B75C14A}"/>
          </ac:inkMkLst>
        </pc:inkChg>
        <pc:inkChg chg="add del">
          <ac:chgData name="Tim Cook" userId="d1c7cfb340f2c7ab" providerId="LiveId" clId="{AA61B628-0002-41C2-BB56-7EEF1C724C38}" dt="2023-03-01T00:07:14.718" v="381"/>
          <ac:inkMkLst>
            <pc:docMk/>
            <pc:sldMk cId="3234735896" sldId="424"/>
            <ac:inkMk id="14" creationId="{3A82ED49-1945-6F34-A077-2143182D6EC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5" creationId="{856C60D0-E72C-6BD2-25A7-B9917B6FA503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6" creationId="{AA0343ED-280D-C308-BC97-1EDA1F3E60B6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8" creationId="{71DD23FF-0323-1C13-994C-10B9DACE8904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19" creationId="{D7B7B9D8-FC8C-B156-BF4F-209E62AA09CB}"/>
          </ac:inkMkLst>
        </pc:inkChg>
        <pc:inkChg chg="add del">
          <ac:chgData name="Tim Cook" userId="d1c7cfb340f2c7ab" providerId="LiveId" clId="{AA61B628-0002-41C2-BB56-7EEF1C724C38}" dt="2023-03-01T00:16:26.525" v="649"/>
          <ac:inkMkLst>
            <pc:docMk/>
            <pc:sldMk cId="3234735896" sldId="424"/>
            <ac:inkMk id="20" creationId="{90288646-9511-C172-F58E-064ECE4D851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1" creationId="{140A3FAF-0BC5-DC20-E1D0-868A35E771E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2" creationId="{16D02B21-6A1A-582A-FB27-34B450823B4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3" creationId="{C5C31943-FF09-E9B3-3680-256B3E380B6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4" creationId="{F6D199A0-F58A-D07E-72E5-DF882E19D525}"/>
          </ac:inkMkLst>
        </pc:inkChg>
        <pc:inkChg chg="add del mod">
          <ac:chgData name="Tim Cook" userId="d1c7cfb340f2c7ab" providerId="LiveId" clId="{AA61B628-0002-41C2-BB56-7EEF1C724C38}" dt="2023-03-01T00:07:33.634" v="415"/>
          <ac:inkMkLst>
            <pc:docMk/>
            <pc:sldMk cId="3234735896" sldId="424"/>
            <ac:inkMk id="26" creationId="{FEBA8F03-FE5A-61FB-3B69-992B5D96926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7" creationId="{4E068B3F-E8F0-A0BC-4C58-DD7714CB524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8" creationId="{C76B8D40-2F2C-6993-EA83-D3180AA297D1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29" creationId="{751DBD69-7C68-A780-353B-53CE47563C8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0" creationId="{38EAFCAF-F0A6-2EEB-A170-A9C0ECD32F5A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1" creationId="{528BC9D8-E87A-0EBB-0AA5-FA45202520F0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2" creationId="{412C349D-9033-16F1-53D5-99424AA87C77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4" creationId="{ED80F6C5-B8D7-DE4B-5A98-F3FBA7A1CD9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5" creationId="{5A607E1C-2914-06DF-5C20-F28D31F6060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6" creationId="{FF0DC02A-86D6-F45D-D289-6D5D2EE5A82B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37" creationId="{B6C44C74-DA11-B353-DBB6-316E2DA6C9E1}"/>
          </ac:inkMkLst>
        </pc:inkChg>
        <pc:inkChg chg="add del mod">
          <ac:chgData name="Tim Cook" userId="d1c7cfb340f2c7ab" providerId="LiveId" clId="{AA61B628-0002-41C2-BB56-7EEF1C724C38}" dt="2023-03-01T00:07:36.119" v="417"/>
          <ac:inkMkLst>
            <pc:docMk/>
            <pc:sldMk cId="3234735896" sldId="424"/>
            <ac:inkMk id="38" creationId="{7E2767EE-9A0C-92DD-A4A6-A2144DC338E7}"/>
          </ac:inkMkLst>
        </pc:inkChg>
        <pc:inkChg chg="add del mod">
          <ac:chgData name="Tim Cook" userId="d1c7cfb340f2c7ab" providerId="LiveId" clId="{AA61B628-0002-41C2-BB56-7EEF1C724C38}" dt="2023-03-01T00:07:36.111" v="416"/>
          <ac:inkMkLst>
            <pc:docMk/>
            <pc:sldMk cId="3234735896" sldId="424"/>
            <ac:inkMk id="39" creationId="{29D2EFE8-4533-CD47-2638-725F84861214}"/>
          </ac:inkMkLst>
        </pc:inkChg>
        <pc:inkChg chg="add del mod">
          <ac:chgData name="Tim Cook" userId="d1c7cfb340f2c7ab" providerId="LiveId" clId="{AA61B628-0002-41C2-BB56-7EEF1C724C38}" dt="2023-03-01T00:07:36.119" v="418"/>
          <ac:inkMkLst>
            <pc:docMk/>
            <pc:sldMk cId="3234735896" sldId="424"/>
            <ac:inkMk id="40" creationId="{3FA64C7E-2F7F-6CED-38A9-0BD2E007F967}"/>
          </ac:inkMkLst>
        </pc:inkChg>
        <pc:inkChg chg="add del mod">
          <ac:chgData name="Tim Cook" userId="d1c7cfb340f2c7ab" providerId="LiveId" clId="{AA61B628-0002-41C2-BB56-7EEF1C724C38}" dt="2023-03-01T00:07:33.634" v="414"/>
          <ac:inkMkLst>
            <pc:docMk/>
            <pc:sldMk cId="3234735896" sldId="424"/>
            <ac:inkMk id="41" creationId="{C8A94A77-5262-9032-7C96-9E0BE9F51796}"/>
          </ac:inkMkLst>
        </pc:inkChg>
        <pc:inkChg chg="add del">
          <ac:chgData name="Tim Cook" userId="d1c7cfb340f2c7ab" providerId="LiveId" clId="{AA61B628-0002-41C2-BB56-7EEF1C724C38}" dt="2023-03-01T00:07:39.256" v="421"/>
          <ac:inkMkLst>
            <pc:docMk/>
            <pc:sldMk cId="3234735896" sldId="424"/>
            <ac:inkMk id="43" creationId="{670D471D-0AA8-1B3D-1C9F-1C91B8D175EC}"/>
          </ac:inkMkLst>
        </pc:inkChg>
        <pc:inkChg chg="add del">
          <ac:chgData name="Tim Cook" userId="d1c7cfb340f2c7ab" providerId="LiveId" clId="{AA61B628-0002-41C2-BB56-7EEF1C724C38}" dt="2023-03-01T00:07:39.256" v="422"/>
          <ac:inkMkLst>
            <pc:docMk/>
            <pc:sldMk cId="3234735896" sldId="424"/>
            <ac:inkMk id="44" creationId="{E888B461-E96F-0B14-4F92-F054B20353F2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5" creationId="{0132C5A1-3D1F-C7B2-B7B5-C542E5FB819C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6" creationId="{0C2CC8F4-7C89-F9D7-4964-46F00779FD0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7" creationId="{AB9F5916-7057-B064-F8A2-C67D55953118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8" creationId="{8DFCC1FF-998C-0B0E-1421-A647E0B9973E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49" creationId="{E01C828D-67A0-5E8C-E9AD-6C40825B7F89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51" creationId="{D4EB5056-7E51-9D49-57A2-2B9374A39385}"/>
          </ac:inkMkLst>
        </pc:inkChg>
        <pc:inkChg chg="add del mod">
          <ac:chgData name="Tim Cook" userId="d1c7cfb340f2c7ab" providerId="LiveId" clId="{AA61B628-0002-41C2-BB56-7EEF1C724C38}" dt="2023-03-01T00:08:00.059" v="436"/>
          <ac:inkMkLst>
            <pc:docMk/>
            <pc:sldMk cId="3234735896" sldId="424"/>
            <ac:inkMk id="53" creationId="{E183D7C2-7E44-6AD8-5B40-22013F528C4D}"/>
          </ac:inkMkLst>
        </pc:inkChg>
        <pc:inkChg chg="add del mod">
          <ac:chgData name="Tim Cook" userId="d1c7cfb340f2c7ab" providerId="LiveId" clId="{AA61B628-0002-41C2-BB56-7EEF1C724C38}" dt="2023-03-01T00:08:00.059" v="435"/>
          <ac:inkMkLst>
            <pc:docMk/>
            <pc:sldMk cId="3234735896" sldId="424"/>
            <ac:inkMk id="54" creationId="{0D8A4A96-DD2C-E716-A6AE-2468088E258E}"/>
          </ac:inkMkLst>
        </pc:inkChg>
        <pc:inkChg chg="add del mod">
          <ac:chgData name="Tim Cook" userId="d1c7cfb340f2c7ab" providerId="LiveId" clId="{AA61B628-0002-41C2-BB56-7EEF1C724C38}" dt="2023-03-01T00:08:00.059" v="437"/>
          <ac:inkMkLst>
            <pc:docMk/>
            <pc:sldMk cId="3234735896" sldId="424"/>
            <ac:inkMk id="55" creationId="{6144C77A-905F-7B8D-F34C-A3328A661CC9}"/>
          </ac:inkMkLst>
        </pc:inkChg>
        <pc:inkChg chg="add del mod">
          <ac:chgData name="Tim Cook" userId="d1c7cfb340f2c7ab" providerId="LiveId" clId="{AA61B628-0002-41C2-BB56-7EEF1C724C38}" dt="2023-03-01T00:08:08.657" v="441"/>
          <ac:inkMkLst>
            <pc:docMk/>
            <pc:sldMk cId="3234735896" sldId="424"/>
            <ac:inkMk id="57" creationId="{080A4519-2351-D93F-DDB1-8997C8A2E8C1}"/>
          </ac:inkMkLst>
        </pc:inkChg>
        <pc:inkChg chg="add del mod">
          <ac:chgData name="Tim Cook" userId="d1c7cfb340f2c7ab" providerId="LiveId" clId="{AA61B628-0002-41C2-BB56-7EEF1C724C38}" dt="2023-03-01T00:08:08.657" v="442"/>
          <ac:inkMkLst>
            <pc:docMk/>
            <pc:sldMk cId="3234735896" sldId="424"/>
            <ac:inkMk id="58" creationId="{79BE5636-649A-407D-1F12-DF9B721DDD59}"/>
          </ac:inkMkLst>
        </pc:inkChg>
        <pc:inkChg chg="add del mod">
          <ac:chgData name="Tim Cook" userId="d1c7cfb340f2c7ab" providerId="LiveId" clId="{AA61B628-0002-41C2-BB56-7EEF1C724C38}" dt="2023-03-01T00:08:42.757" v="461"/>
          <ac:inkMkLst>
            <pc:docMk/>
            <pc:sldMk cId="3234735896" sldId="424"/>
            <ac:inkMk id="60" creationId="{23F0C931-59BD-3D6A-CAF8-FB7FBA033C85}"/>
          </ac:inkMkLst>
        </pc:inkChg>
        <pc:inkChg chg="add del mod">
          <ac:chgData name="Tim Cook" userId="d1c7cfb340f2c7ab" providerId="LiveId" clId="{AA61B628-0002-41C2-BB56-7EEF1C724C38}" dt="2023-03-01T00:08:42.757" v="455"/>
          <ac:inkMkLst>
            <pc:docMk/>
            <pc:sldMk cId="3234735896" sldId="424"/>
            <ac:inkMk id="61" creationId="{5EC78153-A7F4-1165-E82C-B3419BC74AAD}"/>
          </ac:inkMkLst>
        </pc:inkChg>
        <pc:inkChg chg="add del mod">
          <ac:chgData name="Tim Cook" userId="d1c7cfb340f2c7ab" providerId="LiveId" clId="{AA61B628-0002-41C2-BB56-7EEF1C724C38}" dt="2023-03-01T00:08:42.757" v="462"/>
          <ac:inkMkLst>
            <pc:docMk/>
            <pc:sldMk cId="3234735896" sldId="424"/>
            <ac:inkMk id="62" creationId="{D733C3E6-94C0-336B-4A20-371BFA1C28AF}"/>
          </ac:inkMkLst>
        </pc:inkChg>
        <pc:inkChg chg="add del mod">
          <ac:chgData name="Tim Cook" userId="d1c7cfb340f2c7ab" providerId="LiveId" clId="{AA61B628-0002-41C2-BB56-7EEF1C724C38}" dt="2023-03-01T00:08:42.757" v="456"/>
          <ac:inkMkLst>
            <pc:docMk/>
            <pc:sldMk cId="3234735896" sldId="424"/>
            <ac:inkMk id="63" creationId="{DE4E0DB2-C26B-180C-888F-22598D9383BD}"/>
          </ac:inkMkLst>
        </pc:inkChg>
        <pc:inkChg chg="add del mod">
          <ac:chgData name="Tim Cook" userId="d1c7cfb340f2c7ab" providerId="LiveId" clId="{AA61B628-0002-41C2-BB56-7EEF1C724C38}" dt="2023-03-01T00:08:42.757" v="457"/>
          <ac:inkMkLst>
            <pc:docMk/>
            <pc:sldMk cId="3234735896" sldId="424"/>
            <ac:inkMk id="64" creationId="{A56F7996-F119-6963-D527-25A6C10386D5}"/>
          </ac:inkMkLst>
        </pc:inkChg>
        <pc:inkChg chg="add del mod">
          <ac:chgData name="Tim Cook" userId="d1c7cfb340f2c7ab" providerId="LiveId" clId="{AA61B628-0002-41C2-BB56-7EEF1C724C38}" dt="2023-03-01T00:08:42.757" v="463"/>
          <ac:inkMkLst>
            <pc:docMk/>
            <pc:sldMk cId="3234735896" sldId="424"/>
            <ac:inkMk id="65" creationId="{2A8DE2AE-6FEF-94F1-8EDB-D207911E2A88}"/>
          </ac:inkMkLst>
        </pc:inkChg>
        <pc:inkChg chg="add del mod">
          <ac:chgData name="Tim Cook" userId="d1c7cfb340f2c7ab" providerId="LiveId" clId="{AA61B628-0002-41C2-BB56-7EEF1C724C38}" dt="2023-03-01T00:08:42.757" v="459"/>
          <ac:inkMkLst>
            <pc:docMk/>
            <pc:sldMk cId="3234735896" sldId="424"/>
            <ac:inkMk id="66" creationId="{1908066A-6308-1B42-4B5F-DFB90962D0E0}"/>
          </ac:inkMkLst>
        </pc:inkChg>
        <pc:inkChg chg="add del mod">
          <ac:chgData name="Tim Cook" userId="d1c7cfb340f2c7ab" providerId="LiveId" clId="{AA61B628-0002-41C2-BB56-7EEF1C724C38}" dt="2023-03-01T00:08:42.757" v="460"/>
          <ac:inkMkLst>
            <pc:docMk/>
            <pc:sldMk cId="3234735896" sldId="424"/>
            <ac:inkMk id="67" creationId="{7623FA58-4A1E-4521-882C-D46E4C097700}"/>
          </ac:inkMkLst>
        </pc:inkChg>
        <pc:inkChg chg="add del mod">
          <ac:chgData name="Tim Cook" userId="d1c7cfb340f2c7ab" providerId="LiveId" clId="{AA61B628-0002-41C2-BB56-7EEF1C724C38}" dt="2023-03-01T00:08:42.757" v="454"/>
          <ac:inkMkLst>
            <pc:docMk/>
            <pc:sldMk cId="3234735896" sldId="424"/>
            <ac:inkMk id="68" creationId="{CD734368-BB9B-7D7D-8E94-14E5C7E57EA1}"/>
          </ac:inkMkLst>
        </pc:inkChg>
        <pc:inkChg chg="add del mod">
          <ac:chgData name="Tim Cook" userId="d1c7cfb340f2c7ab" providerId="LiveId" clId="{AA61B628-0002-41C2-BB56-7EEF1C724C38}" dt="2023-03-01T00:08:42.757" v="458"/>
          <ac:inkMkLst>
            <pc:docMk/>
            <pc:sldMk cId="3234735896" sldId="424"/>
            <ac:inkMk id="69" creationId="{0D1F9609-70C9-9E34-550A-50EBEBEEF7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1" creationId="{86C5E939-92EA-89BB-C0B8-7AA0A5C0A64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2" creationId="{54A7738E-0818-9E88-D750-9B1626AC868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3" creationId="{3259A4D6-767B-A832-53C4-51E3F5CB67BF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4" creationId="{F87D5382-D069-BD5F-51F9-22E7365C1CDA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5" creationId="{FF483AE5-96F8-9EA0-3E0A-040C8AEC30CE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6" creationId="{16ECC339-78A6-8093-AC06-FCA7D72043D7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7" creationId="{0B646E3C-FCE0-435A-46CB-88A274DFB3C5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78" creationId="{B7F80C1E-41A5-56FE-FCC5-BD6DAA9D7651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0" creationId="{7C837960-1256-21BC-1181-189AC0955B62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1" creationId="{0585B96E-BD20-BB55-4840-4E17CDEC9238}"/>
          </ac:inkMkLst>
        </pc:inkChg>
        <pc:inkChg chg="add mod">
          <ac:chgData name="Tim Cook" userId="d1c7cfb340f2c7ab" providerId="LiveId" clId="{AA61B628-0002-41C2-BB56-7EEF1C724C38}" dt="2023-03-01T00:08:50.122" v="476"/>
          <ac:inkMkLst>
            <pc:docMk/>
            <pc:sldMk cId="3234735896" sldId="424"/>
            <ac:inkMk id="82" creationId="{DD6C0F67-5C3B-70B6-D70F-E24E4E949EC5}"/>
          </ac:inkMkLst>
        </pc:inkChg>
        <pc:inkChg chg="add mod">
          <ac:chgData name="Tim Cook" userId="d1c7cfb340f2c7ab" providerId="LiveId" clId="{AA61B628-0002-41C2-BB56-7EEF1C724C38}" dt="2023-03-01T00:16:37.146" v="652" actId="1076"/>
          <ac:inkMkLst>
            <pc:docMk/>
            <pc:sldMk cId="3234735896" sldId="424"/>
            <ac:inkMk id="84" creationId="{7B184138-35BB-2D2C-8D66-17111C68A4FC}"/>
          </ac:inkMkLst>
        </pc:inkChg>
      </pc:sldChg>
      <pc:sldChg chg="addSp delSp modSp mod">
        <pc:chgData name="Tim Cook" userId="d1c7cfb340f2c7ab" providerId="LiveId" clId="{AA61B628-0002-41C2-BB56-7EEF1C724C38}" dt="2023-03-01T00:17:34.634" v="697"/>
        <pc:sldMkLst>
          <pc:docMk/>
          <pc:sldMk cId="2086752535" sldId="425"/>
        </pc:sldMkLst>
        <pc:grpChg chg="mod">
          <ac:chgData name="Tim Cook" userId="d1c7cfb340f2c7ab" providerId="LiveId" clId="{AA61B628-0002-41C2-BB56-7EEF1C724C38}" dt="2023-03-01T00:17:01.238" v="665"/>
          <ac:grpSpMkLst>
            <pc:docMk/>
            <pc:sldMk cId="2086752535" sldId="425"/>
            <ac:grpSpMk id="24" creationId="{A577DD5F-DAE9-FCBA-1015-F394E509B591}"/>
          </ac:grpSpMkLst>
        </pc:grpChg>
        <pc:grpChg chg="mod">
          <ac:chgData name="Tim Cook" userId="d1c7cfb340f2c7ab" providerId="LiveId" clId="{AA61B628-0002-41C2-BB56-7EEF1C724C38}" dt="2023-03-01T00:17:09.163" v="675"/>
          <ac:grpSpMkLst>
            <pc:docMk/>
            <pc:sldMk cId="2086752535" sldId="425"/>
            <ac:grpSpMk id="34" creationId="{9EEBC0A6-5776-82A1-4376-D0C483571F37}"/>
          </ac:grpSpMkLst>
        </pc:grpChg>
        <pc:grpChg chg="del mod">
          <ac:chgData name="Tim Cook" userId="d1c7cfb340f2c7ab" providerId="LiveId" clId="{AA61B628-0002-41C2-BB56-7EEF1C724C38}" dt="2023-03-01T00:17:17.464" v="690"/>
          <ac:grpSpMkLst>
            <pc:docMk/>
            <pc:sldMk cId="2086752535" sldId="425"/>
            <ac:grpSpMk id="42" creationId="{855B1E6B-776D-4D8D-E1B8-08EE53F81730}"/>
          </ac:grpSpMkLst>
        </pc:grpChg>
        <pc:grpChg chg="mod">
          <ac:chgData name="Tim Cook" userId="d1c7cfb340f2c7ab" providerId="LiveId" clId="{AA61B628-0002-41C2-BB56-7EEF1C724C38}" dt="2023-03-01T00:17:12.423" v="683"/>
          <ac:grpSpMkLst>
            <pc:docMk/>
            <pc:sldMk cId="2086752535" sldId="425"/>
            <ac:grpSpMk id="43" creationId="{AD725A27-886C-F4DE-DA46-1AB9AE383D37}"/>
          </ac:grpSpMkLst>
        </pc:grpChg>
        <pc:grpChg chg="del 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48" creationId="{4EDE4B4E-718E-E845-D6DC-BE8EA5FEEDEB}"/>
          </ac:grpSpMkLst>
        </pc:grpChg>
        <pc:grpChg chg="mod">
          <ac:chgData name="Tim Cook" userId="d1c7cfb340f2c7ab" providerId="LiveId" clId="{AA61B628-0002-41C2-BB56-7EEF1C724C38}" dt="2023-03-01T00:17:34.634" v="697"/>
          <ac:grpSpMkLst>
            <pc:docMk/>
            <pc:sldMk cId="2086752535" sldId="425"/>
            <ac:grpSpMk id="51" creationId="{AF185091-FFEB-734E-0448-954D83F048A7}"/>
          </ac:grpSpMkLst>
        </pc:grpChg>
        <pc:inkChg chg="add 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3" creationId="{C5C3E464-359F-4B6B-0239-20C72C5CCDC9}"/>
          </ac:inkMkLst>
        </pc:inkChg>
        <pc:inkChg chg="del">
          <ac:chgData name="Tim Cook" userId="d1c7cfb340f2c7ab" providerId="LiveId" clId="{AA61B628-0002-41C2-BB56-7EEF1C724C38}" dt="2023-03-01T00:16:21.946" v="647"/>
          <ac:inkMkLst>
            <pc:docMk/>
            <pc:sldMk cId="2086752535" sldId="425"/>
            <ac:inkMk id="4" creationId="{DAFEE396-36FC-4791-8860-A19B260D3028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6" creationId="{C3FA95F3-52BF-C7FF-FD39-E683C6AFD15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7" creationId="{559C3739-4282-EC7F-693A-A39A7DBD4A05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8" creationId="{BB9CC38E-1091-D748-E308-F558E5D8BAE4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9" creationId="{AE351038-FC64-B76B-A17B-62402ED23E72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0" creationId="{C06999CF-7CA4-B440-B836-A9B00D5EA5F9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1" creationId="{CE759F56-E74C-61F9-7D9A-A5842CD36DAE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2" creationId="{F690C8B8-DA08-4877-C0E9-B10231538320}"/>
          </ac:inkMkLst>
        </pc:inkChg>
        <pc:inkChg chg="mod">
          <ac:chgData name="Tim Cook" userId="d1c7cfb340f2c7ab" providerId="LiveId" clId="{AA61B628-0002-41C2-BB56-7EEF1C724C38}" dt="2023-03-01T00:16:43.435" v="653" actId="1076"/>
          <ac:inkMkLst>
            <pc:docMk/>
            <pc:sldMk cId="2086752535" sldId="425"/>
            <ac:inkMk id="13" creationId="{A6C43CB5-212F-5737-D9F9-10E6E7A8A712}"/>
          </ac:inkMkLst>
        </pc:inkChg>
        <pc:inkChg chg="add del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4" creationId="{ABB709A9-1752-83FA-50C8-5147710D0A9E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5" creationId="{ED0D1747-2EE6-C400-AAB5-8C1A5ABE5AE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6" creationId="{D62D05EE-3CA2-1418-8F56-ADF5C3CBCA5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7" creationId="{E7B640CD-3566-8F21-1410-B8417D336511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8" creationId="{DDC58ADA-3A86-2701-5085-B3CC4A656C58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19" creationId="{AE6DB227-E3FD-C81B-2179-6EB5098795F7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0" creationId="{EA1E78B5-B0DD-5BCD-1D8B-6620F33E931C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1" creationId="{55DCD49F-C3FC-E563-7EE4-CF6883F82A55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2" creationId="{915C962D-C8DF-2EE6-03A1-A617060EF986}"/>
          </ac:inkMkLst>
        </pc:inkChg>
        <pc:inkChg chg="add mod">
          <ac:chgData name="Tim Cook" userId="d1c7cfb340f2c7ab" providerId="LiveId" clId="{AA61B628-0002-41C2-BB56-7EEF1C724C38}" dt="2023-03-01T00:17:01.238" v="665"/>
          <ac:inkMkLst>
            <pc:docMk/>
            <pc:sldMk cId="2086752535" sldId="425"/>
            <ac:inkMk id="23" creationId="{41FD0D7B-C9A9-A1F3-1872-33776142FF4A}"/>
          </ac:inkMkLst>
        </pc:inkChg>
        <pc:inkChg chg="add">
          <ac:chgData name="Tim Cook" userId="d1c7cfb340f2c7ab" providerId="LiveId" clId="{AA61B628-0002-41C2-BB56-7EEF1C724C38}" dt="2023-03-01T00:17:03.700" v="666" actId="9405"/>
          <ac:inkMkLst>
            <pc:docMk/>
            <pc:sldMk cId="2086752535" sldId="425"/>
            <ac:inkMk id="25" creationId="{3431E7AC-1B8C-975D-7966-341FD50CFE4A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6" creationId="{07BBA3E6-BBFD-1BB1-A5CD-F35000CFA536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7" creationId="{B28D13D3-AE37-FDAF-03C5-38040A872994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8" creationId="{6C975281-1CFF-E8FF-7605-A880F0CEE9E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29" creationId="{F9AF838D-C1B4-A91F-C36C-4235363D1FC3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0" creationId="{B5E0B072-3EA2-0982-13D8-641625983AD0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1" creationId="{20BB4A26-73AA-B104-4FB3-D426AFC32FD5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2" creationId="{9C1E5FF2-6672-8D5B-0D7E-500B3024DD5F}"/>
          </ac:inkMkLst>
        </pc:inkChg>
        <pc:inkChg chg="add mod">
          <ac:chgData name="Tim Cook" userId="d1c7cfb340f2c7ab" providerId="LiveId" clId="{AA61B628-0002-41C2-BB56-7EEF1C724C38}" dt="2023-03-01T00:17:09.163" v="675"/>
          <ac:inkMkLst>
            <pc:docMk/>
            <pc:sldMk cId="2086752535" sldId="425"/>
            <ac:inkMk id="33" creationId="{C105431C-B5AE-7C50-2641-22F926E9101B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5" creationId="{A4CD1850-769F-5925-6F7A-464E0010A410}"/>
          </ac:inkMkLst>
        </pc:inkChg>
        <pc:inkChg chg="add mod">
          <ac:chgData name="Tim Cook" userId="d1c7cfb340f2c7ab" providerId="LiveId" clId="{AA61B628-0002-41C2-BB56-7EEF1C724C38}" dt="2023-03-01T00:17:12.423" v="683"/>
          <ac:inkMkLst>
            <pc:docMk/>
            <pc:sldMk cId="2086752535" sldId="425"/>
            <ac:inkMk id="36" creationId="{6EBE9865-3FD0-E5DA-9183-FE2175FEA832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7" creationId="{690A5E8D-CD0C-64D7-CCC2-B980D050F47C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8" creationId="{AA0118B6-2D74-98D2-8910-EC26CFD5D118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39" creationId="{BA783652-3AA9-D79E-53E4-2CC2E55CAF59}"/>
          </ac:inkMkLst>
        </pc:inkChg>
        <pc:inkChg chg="add del mod">
          <ac:chgData name="Tim Cook" userId="d1c7cfb340f2c7ab" providerId="LiveId" clId="{AA61B628-0002-41C2-BB56-7EEF1C724C38}" dt="2023-03-01T00:17:13.750" v="685"/>
          <ac:inkMkLst>
            <pc:docMk/>
            <pc:sldMk cId="2086752535" sldId="425"/>
            <ac:inkMk id="40" creationId="{854BB93A-22E5-4E81-6B72-06BE413BA340}"/>
          </ac:inkMkLst>
        </pc:inkChg>
        <pc:inkChg chg="add del mod">
          <ac:chgData name="Tim Cook" userId="d1c7cfb340f2c7ab" providerId="LiveId" clId="{AA61B628-0002-41C2-BB56-7EEF1C724C38}" dt="2023-03-01T00:17:13.742" v="684"/>
          <ac:inkMkLst>
            <pc:docMk/>
            <pc:sldMk cId="2086752535" sldId="425"/>
            <ac:inkMk id="41" creationId="{1A6F7F3B-124F-5206-03B0-CC44EB9A49F6}"/>
          </ac:inkMkLst>
        </pc:inkChg>
        <pc:inkChg chg="add del mod">
          <ac:chgData name="Tim Cook" userId="d1c7cfb340f2c7ab" providerId="LiveId" clId="{AA61B628-0002-41C2-BB56-7EEF1C724C38}" dt="2023-03-01T00:17:31.658" v="693"/>
          <ac:inkMkLst>
            <pc:docMk/>
            <pc:sldMk cId="2086752535" sldId="425"/>
            <ac:inkMk id="44" creationId="{FE499EA8-3608-B894-A6AA-0B953CD55721}"/>
          </ac:inkMkLst>
        </pc:inkChg>
        <pc:inkChg chg="add del mod">
          <ac:chgData name="Tim Cook" userId="d1c7cfb340f2c7ab" providerId="LiveId" clId="{AA61B628-0002-41C2-BB56-7EEF1C724C38}" dt="2023-03-01T00:17:31.658" v="691"/>
          <ac:inkMkLst>
            <pc:docMk/>
            <pc:sldMk cId="2086752535" sldId="425"/>
            <ac:inkMk id="45" creationId="{C740EBEE-7507-BA49-086F-DE92941993E7}"/>
          </ac:inkMkLst>
        </pc:inkChg>
        <pc:inkChg chg="add del mod">
          <ac:chgData name="Tim Cook" userId="d1c7cfb340f2c7ab" providerId="LiveId" clId="{AA61B628-0002-41C2-BB56-7EEF1C724C38}" dt="2023-03-01T00:17:31.658" v="694"/>
          <ac:inkMkLst>
            <pc:docMk/>
            <pc:sldMk cId="2086752535" sldId="425"/>
            <ac:inkMk id="46" creationId="{9C1B0DFD-D5E7-3D9C-46A3-79E0B37FD23F}"/>
          </ac:inkMkLst>
        </pc:inkChg>
        <pc:inkChg chg="add del mod">
          <ac:chgData name="Tim Cook" userId="d1c7cfb340f2c7ab" providerId="LiveId" clId="{AA61B628-0002-41C2-BB56-7EEF1C724C38}" dt="2023-03-01T00:17:31.658" v="692"/>
          <ac:inkMkLst>
            <pc:docMk/>
            <pc:sldMk cId="2086752535" sldId="425"/>
            <ac:inkMk id="47" creationId="{66F485B4-03A1-89C7-433B-6ED2E7466250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49" creationId="{EA95DB18-8D9C-9B27-F4D9-ABBC86A8F1DE}"/>
          </ac:inkMkLst>
        </pc:inkChg>
        <pc:inkChg chg="add mod">
          <ac:chgData name="Tim Cook" userId="d1c7cfb340f2c7ab" providerId="LiveId" clId="{AA61B628-0002-41C2-BB56-7EEF1C724C38}" dt="2023-03-01T00:17:34.634" v="697"/>
          <ac:inkMkLst>
            <pc:docMk/>
            <pc:sldMk cId="2086752535" sldId="425"/>
            <ac:inkMk id="50" creationId="{9E820103-D9BB-6469-5B1B-177D38A3AEA6}"/>
          </ac:inkMkLst>
        </pc:inkChg>
      </pc:sldChg>
      <pc:sldChg chg="addSp delSp modSp mod">
        <pc:chgData name="Tim Cook" userId="d1c7cfb340f2c7ab" providerId="LiveId" clId="{AA61B628-0002-41C2-BB56-7EEF1C724C38}" dt="2023-03-01T00:19:24.060" v="745"/>
        <pc:sldMkLst>
          <pc:docMk/>
          <pc:sldMk cId="173392328" sldId="426"/>
        </pc:sldMkLst>
        <pc:grpChg chg="del mod">
          <ac:chgData name="Tim Cook" userId="d1c7cfb340f2c7ab" providerId="LiveId" clId="{AA61B628-0002-41C2-BB56-7EEF1C724C38}" dt="2023-03-01T00:13:01.138" v="528"/>
          <ac:grpSpMkLst>
            <pc:docMk/>
            <pc:sldMk cId="173392328" sldId="426"/>
            <ac:grpSpMk id="10" creationId="{2F3519BC-7409-09B8-1AA7-0AD9735CD5F4}"/>
          </ac:grpSpMkLst>
        </pc:grpChg>
        <pc:grpChg chg="del mod">
          <ac:chgData name="Tim Cook" userId="d1c7cfb340f2c7ab" providerId="LiveId" clId="{AA61B628-0002-41C2-BB56-7EEF1C724C38}" dt="2023-03-01T00:15:39.119" v="638"/>
          <ac:grpSpMkLst>
            <pc:docMk/>
            <pc:sldMk cId="173392328" sldId="426"/>
            <ac:grpSpMk id="17" creationId="{C40F34C3-6E4B-05DD-46BD-1E46B15E7630}"/>
          </ac:grpSpMkLst>
        </pc:grpChg>
        <pc:grpChg chg="del mod">
          <ac:chgData name="Tim Cook" userId="d1c7cfb340f2c7ab" providerId="LiveId" clId="{AA61B628-0002-41C2-BB56-7EEF1C724C38}" dt="2023-03-01T00:13:22.363" v="549"/>
          <ac:grpSpMkLst>
            <pc:docMk/>
            <pc:sldMk cId="173392328" sldId="426"/>
            <ac:grpSpMk id="24" creationId="{8F5954AB-2E0B-2A58-7918-F7CCDBB396DD}"/>
          </ac:grpSpMkLst>
        </pc:grpChg>
        <pc:grpChg chg="mod">
          <ac:chgData name="Tim Cook" userId="d1c7cfb340f2c7ab" providerId="LiveId" clId="{AA61B628-0002-41C2-BB56-7EEF1C724C38}" dt="2023-03-01T00:13:23.945" v="552"/>
          <ac:grpSpMkLst>
            <pc:docMk/>
            <pc:sldMk cId="173392328" sldId="426"/>
            <ac:grpSpMk id="28" creationId="{3D5EE229-2DC9-D08E-A780-7B755C5D60F8}"/>
          </ac:grpSpMkLst>
        </pc:grpChg>
        <pc:grpChg chg="mod">
          <ac:chgData name="Tim Cook" userId="d1c7cfb340f2c7ab" providerId="LiveId" clId="{AA61B628-0002-41C2-BB56-7EEF1C724C38}" dt="2023-03-01T00:13:28.162" v="556"/>
          <ac:grpSpMkLst>
            <pc:docMk/>
            <pc:sldMk cId="173392328" sldId="426"/>
            <ac:grpSpMk id="32" creationId="{60C1834E-3D2A-19A5-582F-9CE408D53449}"/>
          </ac:grpSpMkLst>
        </pc:grpChg>
        <pc:grpChg chg="del 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39" creationId="{C5FEE317-6B7C-BEB7-9DB3-93128566A024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6" creationId="{C201B65C-6D58-FCF7-5BCF-FCB2F3E64586}"/>
          </ac:grpSpMkLst>
        </pc:grpChg>
        <pc:grpChg chg="mod">
          <ac:chgData name="Tim Cook" userId="d1c7cfb340f2c7ab" providerId="LiveId" clId="{AA61B628-0002-41C2-BB56-7EEF1C724C38}" dt="2023-03-01T00:13:53.926" v="584"/>
          <ac:grpSpMkLst>
            <pc:docMk/>
            <pc:sldMk cId="173392328" sldId="426"/>
            <ac:grpSpMk id="57" creationId="{971A1CDD-5FE4-FA7E-3403-53B1E88F3D54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8" creationId="{11971F31-D699-806D-A755-A9F10624A793}"/>
          </ac:grpSpMkLst>
        </pc:grpChg>
        <pc:grpChg chg="mod">
          <ac:chgData name="Tim Cook" userId="d1c7cfb340f2c7ab" providerId="LiveId" clId="{AA61B628-0002-41C2-BB56-7EEF1C724C38}" dt="2023-03-01T00:14:00.818" v="596"/>
          <ac:grpSpMkLst>
            <pc:docMk/>
            <pc:sldMk cId="173392328" sldId="426"/>
            <ac:grpSpMk id="69" creationId="{A64634B2-C7F9-9F65-DF90-AB954A5E7C31}"/>
          </ac:grpSpMkLst>
        </pc:grpChg>
        <pc:grpChg chg="mod">
          <ac:chgData name="Tim Cook" userId="d1c7cfb340f2c7ab" providerId="LiveId" clId="{AA61B628-0002-41C2-BB56-7EEF1C724C38}" dt="2023-03-01T00:14:35.196" v="631"/>
          <ac:grpSpMkLst>
            <pc:docMk/>
            <pc:sldMk cId="173392328" sldId="426"/>
            <ac:grpSpMk id="76" creationId="{ABA75A9D-AA4E-E580-DA05-6E89234AEA6E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84" creationId="{F1EF9E0E-C8D9-F35F-19DA-32232298AA25}"/>
          </ac:grpSpMkLst>
        </pc:grpChg>
        <pc:grpChg chg="mod">
          <ac:chgData name="Tim Cook" userId="d1c7cfb340f2c7ab" providerId="LiveId" clId="{AA61B628-0002-41C2-BB56-7EEF1C724C38}" dt="2023-03-01T00:14:17.876" v="619"/>
          <ac:grpSpMkLst>
            <pc:docMk/>
            <pc:sldMk cId="173392328" sldId="426"/>
            <ac:grpSpMk id="92" creationId="{7BAB6E02-A5C6-1CF4-6E42-CF6D073E6111}"/>
          </ac:grpSpMkLst>
        </pc:grpChg>
        <pc:grpChg chg="mod">
          <ac:chgData name="Tim Cook" userId="d1c7cfb340f2c7ab" providerId="LiveId" clId="{AA61B628-0002-41C2-BB56-7EEF1C724C38}" dt="2023-03-01T00:14:24.768" v="629"/>
          <ac:grpSpMkLst>
            <pc:docMk/>
            <pc:sldMk cId="173392328" sldId="426"/>
            <ac:grpSpMk id="101" creationId="{847E96BD-88BC-BDB1-4E5B-83DFD571512D}"/>
          </ac:grpSpMkLst>
        </pc:grpChg>
        <pc:grpChg chg="del 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06" creationId="{016E2391-7260-C9C0-ED0C-66038B688F3E}"/>
          </ac:grpSpMkLst>
        </pc:grpChg>
        <pc:grpChg chg="mod">
          <ac:chgData name="Tim Cook" userId="d1c7cfb340f2c7ab" providerId="LiveId" clId="{AA61B628-0002-41C2-BB56-7EEF1C724C38}" dt="2023-03-01T00:15:48.931" v="645"/>
          <ac:grpSpMkLst>
            <pc:docMk/>
            <pc:sldMk cId="173392328" sldId="426"/>
            <ac:grpSpMk id="110" creationId="{06151AA5-7DBC-A7A3-16BA-58445CFBC074}"/>
          </ac:grpSpMkLst>
        </pc:grpChg>
        <pc:grpChg chg="del mod">
          <ac:chgData name="Tim Cook" userId="d1c7cfb340f2c7ab" providerId="LiveId" clId="{AA61B628-0002-41C2-BB56-7EEF1C724C38}" dt="2023-03-01T00:18:42.567" v="707"/>
          <ac:grpSpMkLst>
            <pc:docMk/>
            <pc:sldMk cId="173392328" sldId="426"/>
            <ac:grpSpMk id="119" creationId="{EC7C0EC0-1693-1007-2982-C55FAE5ADDE0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20" creationId="{4C00DB2A-9B90-E559-609A-C03B2FC575B6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6" creationId="{A98827BD-CFDD-BBC3-06B3-7CD4DA84FECA}"/>
          </ac:grpSpMkLst>
        </pc:grpChg>
        <pc:grpChg chg="del mod">
          <ac:chgData name="Tim Cook" userId="d1c7cfb340f2c7ab" providerId="LiveId" clId="{AA61B628-0002-41C2-BB56-7EEF1C724C38}" dt="2023-03-01T00:19:10.261" v="729"/>
          <ac:grpSpMkLst>
            <pc:docMk/>
            <pc:sldMk cId="173392328" sldId="426"/>
            <ac:grpSpMk id="137" creationId="{C2713EE6-C750-4A36-551B-BCB439384495}"/>
          </ac:grpSpMkLst>
        </pc:grpChg>
        <pc:grpChg chg="del 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38" creationId="{8ABBAB48-DACD-66EA-0970-4C7F0E0AEA0B}"/>
          </ac:grpSpMkLst>
        </pc:grpChg>
        <pc:grpChg chg="mod">
          <ac:chgData name="Tim Cook" userId="d1c7cfb340f2c7ab" providerId="LiveId" clId="{AA61B628-0002-41C2-BB56-7EEF1C724C38}" dt="2023-03-01T00:19:17.212" v="740"/>
          <ac:grpSpMkLst>
            <pc:docMk/>
            <pc:sldMk cId="173392328" sldId="426"/>
            <ac:grpSpMk id="144" creationId="{FC30B706-B8EE-C041-1FA8-BFEC0C77214C}"/>
          </ac:grpSpMkLst>
        </pc:grpChg>
        <pc:grpChg chg="mod">
          <ac:chgData name="Tim Cook" userId="d1c7cfb340f2c7ab" providerId="LiveId" clId="{AA61B628-0002-41C2-BB56-7EEF1C724C38}" dt="2023-03-01T00:19:24.060" v="745"/>
          <ac:grpSpMkLst>
            <pc:docMk/>
            <pc:sldMk cId="173392328" sldId="426"/>
            <ac:grpSpMk id="147" creationId="{74E43EFC-38C1-95F8-B3FB-3B7D2900454D}"/>
          </ac:grpSpMkLst>
        </pc:grpChg>
        <pc:inkChg chg="add del">
          <ac:chgData name="Tim Cook" userId="d1c7cfb340f2c7ab" providerId="LiveId" clId="{AA61B628-0002-41C2-BB56-7EEF1C724C38}" dt="2023-03-01T00:12:43.824" v="516"/>
          <ac:inkMkLst>
            <pc:docMk/>
            <pc:sldMk cId="173392328" sldId="426"/>
            <ac:inkMk id="3" creationId="{7DF45FD4-42D9-CD4E-D7B5-83C8207656CD}"/>
          </ac:inkMkLst>
        </pc:inkChg>
        <pc:inkChg chg="add del mod">
          <ac:chgData name="Tim Cook" userId="d1c7cfb340f2c7ab" providerId="LiveId" clId="{AA61B628-0002-41C2-BB56-7EEF1C724C38}" dt="2023-03-01T00:13:01.138" v="527"/>
          <ac:inkMkLst>
            <pc:docMk/>
            <pc:sldMk cId="173392328" sldId="426"/>
            <ac:inkMk id="4" creationId="{33BA2BEF-6EF8-2FC4-3170-2FBDB72FADEA}"/>
          </ac:inkMkLst>
        </pc:inkChg>
        <pc:inkChg chg="add del mod">
          <ac:chgData name="Tim Cook" userId="d1c7cfb340f2c7ab" providerId="LiveId" clId="{AA61B628-0002-41C2-BB56-7EEF1C724C38}" dt="2023-03-01T00:13:01.130" v="524"/>
          <ac:inkMkLst>
            <pc:docMk/>
            <pc:sldMk cId="173392328" sldId="426"/>
            <ac:inkMk id="5" creationId="{A78F5FC4-5D5F-802D-5CA4-7EF10ED22D5A}"/>
          </ac:inkMkLst>
        </pc:inkChg>
        <pc:inkChg chg="add del mod">
          <ac:chgData name="Tim Cook" userId="d1c7cfb340f2c7ab" providerId="LiveId" clId="{AA61B628-0002-41C2-BB56-7EEF1C724C38}" dt="2023-03-01T00:13:01.138" v="528"/>
          <ac:inkMkLst>
            <pc:docMk/>
            <pc:sldMk cId="173392328" sldId="426"/>
            <ac:inkMk id="6" creationId="{5AAF093B-102A-B570-30A2-8B7285A7E4AD}"/>
          </ac:inkMkLst>
        </pc:inkChg>
        <pc:inkChg chg="add del mod">
          <ac:chgData name="Tim Cook" userId="d1c7cfb340f2c7ab" providerId="LiveId" clId="{AA61B628-0002-41C2-BB56-7EEF1C724C38}" dt="2023-03-01T00:13:01.130" v="526"/>
          <ac:inkMkLst>
            <pc:docMk/>
            <pc:sldMk cId="173392328" sldId="426"/>
            <ac:inkMk id="7" creationId="{D6F5C8D5-E9E9-C446-A39A-C4CE140AE89A}"/>
          </ac:inkMkLst>
        </pc:inkChg>
        <pc:inkChg chg="add del mod">
          <ac:chgData name="Tim Cook" userId="d1c7cfb340f2c7ab" providerId="LiveId" clId="{AA61B628-0002-41C2-BB56-7EEF1C724C38}" dt="2023-03-01T00:13:01.130" v="525"/>
          <ac:inkMkLst>
            <pc:docMk/>
            <pc:sldMk cId="173392328" sldId="426"/>
            <ac:inkMk id="8" creationId="{A3712086-2FA9-6CE0-F5F1-32F1D98716A0}"/>
          </ac:inkMkLst>
        </pc:inkChg>
        <pc:inkChg chg="add del mod">
          <ac:chgData name="Tim Cook" userId="d1c7cfb340f2c7ab" providerId="LiveId" clId="{AA61B628-0002-41C2-BB56-7EEF1C724C38}" dt="2023-03-01T00:13:01.138" v="529"/>
          <ac:inkMkLst>
            <pc:docMk/>
            <pc:sldMk cId="173392328" sldId="426"/>
            <ac:inkMk id="9" creationId="{7956AA12-9436-099E-0B6D-62C181E66296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1" creationId="{8D99467B-6596-F1C4-010B-7F66BA3DE800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2" creationId="{06ED041D-FA64-CEAF-EBC9-CC079FC83EB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3" creationId="{B3DE474E-0CF0-BF77-C0D3-4319C3A6384D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4" creationId="{125AC85E-FBA1-9AA2-CE62-89C5E30B298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5" creationId="{DAC9CAFD-318E-9274-9D85-6EAE7AA60B18}"/>
          </ac:inkMkLst>
        </pc:inkChg>
        <pc:inkChg chg="add del mod">
          <ac:chgData name="Tim Cook" userId="d1c7cfb340f2c7ab" providerId="LiveId" clId="{AA61B628-0002-41C2-BB56-7EEF1C724C38}" dt="2023-03-01T00:15:33.426" v="634"/>
          <ac:inkMkLst>
            <pc:docMk/>
            <pc:sldMk cId="173392328" sldId="426"/>
            <ac:inkMk id="16" creationId="{D2F8B74B-043C-80EB-0012-7DA342CFDDD1}"/>
          </ac:inkMkLst>
        </pc:inkChg>
        <pc:inkChg chg="add del mod">
          <ac:chgData name="Tim Cook" userId="d1c7cfb340f2c7ab" providerId="LiveId" clId="{AA61B628-0002-41C2-BB56-7EEF1C724C38}" dt="2023-03-01T00:13:23.211" v="550"/>
          <ac:inkMkLst>
            <pc:docMk/>
            <pc:sldMk cId="173392328" sldId="426"/>
            <ac:inkMk id="18" creationId="{8739EF9A-C8CB-6361-8F31-F3C33E515F50}"/>
          </ac:inkMkLst>
        </pc:inkChg>
        <pc:inkChg chg="add del mod">
          <ac:chgData name="Tim Cook" userId="d1c7cfb340f2c7ab" providerId="LiveId" clId="{AA61B628-0002-41C2-BB56-7EEF1C724C38}" dt="2023-03-01T00:13:23.945" v="552"/>
          <ac:inkMkLst>
            <pc:docMk/>
            <pc:sldMk cId="173392328" sldId="426"/>
            <ac:inkMk id="19" creationId="{AC648C4B-BCA1-8770-7BFE-02B97CF0DC6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0" creationId="{99504078-76F4-FC6C-08F0-50B90AE7A0C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1" creationId="{3E6EFC0E-4BAE-C49A-5470-7D92BA1559B0}"/>
          </ac:inkMkLst>
        </pc:inkChg>
        <pc:inkChg chg="add del">
          <ac:chgData name="Tim Cook" userId="d1c7cfb340f2c7ab" providerId="LiveId" clId="{AA61B628-0002-41C2-BB56-7EEF1C724C38}" dt="2023-03-01T00:13:18.492" v="543"/>
          <ac:inkMkLst>
            <pc:docMk/>
            <pc:sldMk cId="173392328" sldId="426"/>
            <ac:inkMk id="22" creationId="{806278CF-F237-5F61-E84D-4832CE2CFCBA}"/>
          </ac:inkMkLst>
        </pc:inkChg>
        <pc:inkChg chg="add del">
          <ac:chgData name="Tim Cook" userId="d1c7cfb340f2c7ab" providerId="LiveId" clId="{AA61B628-0002-41C2-BB56-7EEF1C724C38}" dt="2023-03-01T00:13:18.500" v="544"/>
          <ac:inkMkLst>
            <pc:docMk/>
            <pc:sldMk cId="173392328" sldId="426"/>
            <ac:inkMk id="23" creationId="{AE5F9ED1-B1A7-F5A8-E8A7-EA334A5383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5" creationId="{67C30EAB-D1E1-D674-DEAF-56B69BAD4C3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6" creationId="{EECB0563-182E-7A88-CB8B-DCCF0B210DAD}"/>
          </ac:inkMkLst>
        </pc:inkChg>
        <pc:inkChg chg="add del mod">
          <ac:chgData name="Tim Cook" userId="d1c7cfb340f2c7ab" providerId="LiveId" clId="{AA61B628-0002-41C2-BB56-7EEF1C724C38}" dt="2023-03-01T00:13:23.211" v="551"/>
          <ac:inkMkLst>
            <pc:docMk/>
            <pc:sldMk cId="173392328" sldId="426"/>
            <ac:inkMk id="27" creationId="{96EA61A0-AE89-17EE-DC7E-5BA04CF9381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29" creationId="{8A7801C1-38B5-D187-7649-4C0D2BB1FBC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0" creationId="{052663CF-E515-2189-53F1-20C4EBDFC4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1" creationId="{9A123856-0FD3-7C93-28DF-C763C41EF208}"/>
          </ac:inkMkLst>
        </pc:inkChg>
        <pc:inkChg chg="add del">
          <ac:chgData name="Tim Cook" userId="d1c7cfb340f2c7ab" providerId="LiveId" clId="{AA61B628-0002-41C2-BB56-7EEF1C724C38}" dt="2023-03-01T00:13:37.987" v="561"/>
          <ac:inkMkLst>
            <pc:docMk/>
            <pc:sldMk cId="173392328" sldId="426"/>
            <ac:inkMk id="33" creationId="{7AF963A8-042B-7C37-0E00-24305D91AD07}"/>
          </ac:inkMkLst>
        </pc:inkChg>
        <pc:inkChg chg="add del">
          <ac:chgData name="Tim Cook" userId="d1c7cfb340f2c7ab" providerId="LiveId" clId="{AA61B628-0002-41C2-BB56-7EEF1C724C38}" dt="2023-03-01T00:13:37.987" v="560"/>
          <ac:inkMkLst>
            <pc:docMk/>
            <pc:sldMk cId="173392328" sldId="426"/>
            <ac:inkMk id="34" creationId="{F4F35B14-9655-53AF-7ECD-D5A389F9BDA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5" creationId="{4EC227F1-B0AD-0D9A-95AF-E8FCFE5D8AC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6" creationId="{DF7A3156-8975-7E24-7770-F2F1D9D18CF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37" creationId="{53836AEE-58BA-4372-D067-A574E8177A3C}"/>
          </ac:inkMkLst>
        </pc:inkChg>
        <pc:inkChg chg="add del mod">
          <ac:chgData name="Tim Cook" userId="d1c7cfb340f2c7ab" providerId="LiveId" clId="{AA61B628-0002-41C2-BB56-7EEF1C724C38}" dt="2023-03-01T00:13:55.850" v="586"/>
          <ac:inkMkLst>
            <pc:docMk/>
            <pc:sldMk cId="173392328" sldId="426"/>
            <ac:inkMk id="38" creationId="{20993901-F8F0-9736-AF28-8731D8DCE294}"/>
          </ac:inkMkLst>
        </pc:inkChg>
        <pc:inkChg chg="add del">
          <ac:chgData name="Tim Cook" userId="d1c7cfb340f2c7ab" providerId="LiveId" clId="{AA61B628-0002-41C2-BB56-7EEF1C724C38}" dt="2023-03-01T00:13:45.755" v="568"/>
          <ac:inkMkLst>
            <pc:docMk/>
            <pc:sldMk cId="173392328" sldId="426"/>
            <ac:inkMk id="40" creationId="{022F2BC7-A1D3-CFC8-0765-6D087CA8FAF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1" creationId="{15643A48-FA0E-4BA9-F203-BC67793ECCD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2" creationId="{B87045AF-04A8-5459-10D1-6E0D1753EE9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3" creationId="{FCEA31FD-D32F-4C4B-1DC1-0BD383C7452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4" creationId="{D632D9D5-5996-33E1-B0D2-F2394D02F524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5" creationId="{D3AFB544-9F23-E082-5CDC-CA4DC04E6A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6" creationId="{BAC8424B-E8D3-4151-AD84-BDA53751DF0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7" creationId="{20DC670F-4BB1-3E5A-C1B3-79DB0941A0B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8" creationId="{1DD617C1-8BE3-62AE-34F9-E51AF7D7B7F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49" creationId="{08ADCAE4-D0B3-91C4-F0F4-9C82ED9A0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0" creationId="{9913FB94-7DB7-CD8F-1388-7BC5B62931A0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1" creationId="{0FDEF30A-A74A-1082-9532-E05FF9BC874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2" creationId="{11D8DBF0-D993-D4F4-D7E1-B848EE1041A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3" creationId="{3316FA42-8BB1-2D73-7392-48EE183491E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4" creationId="{BF97834D-DDB7-C08A-2626-49F82805DD3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5" creationId="{3CCC3A3C-4775-E34A-8815-1A913BF31B4C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8" creationId="{2E67C846-F34A-83DB-E0E0-1D75F5AA0E4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59" creationId="{6DF53DF5-7F29-08A7-7932-7AEF959A2D9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0" creationId="{9C4D2923-FDE5-90B0-6C09-327D83D655B3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1" creationId="{2742C1D1-B5A6-F8CD-7368-473D6E7847F8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2" creationId="{71854E7F-9B64-B2C8-1AA9-6ED0C5BFA18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3" creationId="{E6ACFE20-289A-E496-CDD8-B64A6B84CA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4" creationId="{3134D950-951F-0C8C-964C-4E1BA81AFB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5" creationId="{025E7765-AE68-4E05-06F5-484713C61E4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6" creationId="{30449B8E-3E05-3FAB-A4D7-F9C69A2AB34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67" creationId="{931F8682-A241-A207-7A5F-E413A5A183A7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0" creationId="{A02B200D-96EA-E3AA-311A-8A9DA37988A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1" creationId="{4B1DA70D-CA8B-A3C9-80A7-345933198BA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2" creationId="{AB2AC368-7FDD-5FBB-C918-BEE98FC3B42C}"/>
          </ac:inkMkLst>
        </pc:inkChg>
        <pc:inkChg chg="add del mod">
          <ac:chgData name="Tim Cook" userId="d1c7cfb340f2c7ab" providerId="LiveId" clId="{AA61B628-0002-41C2-BB56-7EEF1C724C38}" dt="2023-03-01T00:14:35.196" v="631"/>
          <ac:inkMkLst>
            <pc:docMk/>
            <pc:sldMk cId="173392328" sldId="426"/>
            <ac:inkMk id="73" creationId="{76957F9F-C827-72CD-DAE8-4EA6E4475E6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4" creationId="{5BB66EA7-3965-0D4F-A926-4B44753F3E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75" creationId="{6ED7BE6C-BF1B-259F-CA10-E99E1FCA2195}"/>
          </ac:inkMkLst>
        </pc:inkChg>
        <pc:inkChg chg="add del mod">
          <ac:chgData name="Tim Cook" userId="d1c7cfb340f2c7ab" providerId="LiveId" clId="{AA61B628-0002-41C2-BB56-7EEF1C724C38}" dt="2023-03-01T00:18:36.138" v="698"/>
          <ac:inkMkLst>
            <pc:docMk/>
            <pc:sldMk cId="173392328" sldId="426"/>
            <ac:inkMk id="77" creationId="{7CCC8746-6E25-43B8-2506-48E9ED2187C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8" creationId="{BFF5B61E-67A0-28FF-91B5-9D2DC16F5F5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79" creationId="{04CA20B6-7ED3-66F3-3FD5-C3CD050F03E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0" creationId="{98B2E57A-673A-DD56-EE1D-47CD56586B8B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1" creationId="{AD4B1D30-B85F-D2B9-73C0-B5396E61F4F2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2" creationId="{4542167C-94E6-27E9-4F12-F027E963C41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83" creationId="{AE3D7053-0F08-7616-6F7B-1A2226B056D9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5" creationId="{17CB4A47-DF12-2446-8BE8-D2646B4892E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6" creationId="{023056BE-8731-3830-3CEB-0BCEA61669E6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7" creationId="{EA6E355D-2654-4597-BC18-9C87FAEDF9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8" creationId="{683995CB-688A-2BD6-E464-A86DAC3108FB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89" creationId="{AB87B154-21F0-B6FE-2B0B-93E98DAAE4DD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0" creationId="{4A5727D8-E831-36D5-A111-8BC1CCBF61C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1" creationId="{46623DBA-AE3C-B28E-1309-93A665B6163E}"/>
          </ac:inkMkLst>
        </pc:inkChg>
        <pc:inkChg chg="add del">
          <ac:chgData name="Tim Cook" userId="d1c7cfb340f2c7ab" providerId="LiveId" clId="{AA61B628-0002-41C2-BB56-7EEF1C724C38}" dt="2023-03-01T00:14:20.157" v="621"/>
          <ac:inkMkLst>
            <pc:docMk/>
            <pc:sldMk cId="173392328" sldId="426"/>
            <ac:inkMk id="93" creationId="{72334B4D-F5D7-B679-4AF6-DC06F110589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4" creationId="{CFA213DD-F844-7C5C-8693-E2134A93B781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5" creationId="{2FC097C1-1D69-7FB8-C494-FDF28EB3383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6" creationId="{DA6763C8-EC28-1AE4-79CA-69FAE95CC07F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7" creationId="{5AAD80AF-1EA2-4E61-D154-14BB76D5081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8" creationId="{78C27931-6825-3D74-D6A7-60E52F598E5E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99" creationId="{F72F9928-51A7-795F-4401-4123AF7E0015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0" creationId="{6D560B0D-F9CC-CCA9-C7EE-EF1E76F469B2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2" creationId="{9793415D-F309-9C1F-DA6F-529029B4BE2A}"/>
          </ac:inkMkLst>
        </pc:inkChg>
        <pc:inkChg chg="add mod">
          <ac:chgData name="Tim Cook" userId="d1c7cfb340f2c7ab" providerId="LiveId" clId="{AA61B628-0002-41C2-BB56-7EEF1C724C38}" dt="2023-03-01T00:15:23.776" v="633" actId="1076"/>
          <ac:inkMkLst>
            <pc:docMk/>
            <pc:sldMk cId="173392328" sldId="426"/>
            <ac:inkMk id="103" creationId="{854BF419-155B-B5D5-C3C5-FE8F3B8C8C55}"/>
          </ac:inkMkLst>
        </pc:inkChg>
        <pc:inkChg chg="add del">
          <ac:chgData name="Tim Cook" userId="d1c7cfb340f2c7ab" providerId="LiveId" clId="{AA61B628-0002-41C2-BB56-7EEF1C724C38}" dt="2023-03-01T00:15:36.517" v="636"/>
          <ac:inkMkLst>
            <pc:docMk/>
            <pc:sldMk cId="173392328" sldId="426"/>
            <ac:inkMk id="104" creationId="{02E83799-7DD1-319C-0EE9-4DCA60643151}"/>
          </ac:inkMkLst>
        </pc:inkChg>
        <pc:inkChg chg="add del mod">
          <ac:chgData name="Tim Cook" userId="d1c7cfb340f2c7ab" providerId="LiveId" clId="{AA61B628-0002-41C2-BB56-7EEF1C724C38}" dt="2023-03-01T00:15:39.517" v="639"/>
          <ac:inkMkLst>
            <pc:docMk/>
            <pc:sldMk cId="173392328" sldId="426"/>
            <ac:inkMk id="105" creationId="{C7ED0F82-C9B3-00DE-757E-2749F21B5A21}"/>
          </ac:inkMkLst>
        </pc:inkChg>
        <pc:inkChg chg="add del">
          <ac:chgData name="Tim Cook" userId="d1c7cfb340f2c7ab" providerId="LiveId" clId="{AA61B628-0002-41C2-BB56-7EEF1C724C38}" dt="2023-03-01T00:15:42.312" v="641"/>
          <ac:inkMkLst>
            <pc:docMk/>
            <pc:sldMk cId="173392328" sldId="426"/>
            <ac:inkMk id="107" creationId="{397CEAE2-FB49-C930-F6C0-E934228066DE}"/>
          </ac:inkMkLst>
        </pc:inkChg>
        <pc:inkChg chg="add del">
          <ac:chgData name="Tim Cook" userId="d1c7cfb340f2c7ab" providerId="LiveId" clId="{AA61B628-0002-41C2-BB56-7EEF1C724C38}" dt="2023-03-01T00:15:44.995" v="643"/>
          <ac:inkMkLst>
            <pc:docMk/>
            <pc:sldMk cId="173392328" sldId="426"/>
            <ac:inkMk id="108" creationId="{34B414B5-D02B-BFB1-F00A-5E75C6B754FB}"/>
          </ac:inkMkLst>
        </pc:inkChg>
        <pc:inkChg chg="add mod">
          <ac:chgData name="Tim Cook" userId="d1c7cfb340f2c7ab" providerId="LiveId" clId="{AA61B628-0002-41C2-BB56-7EEF1C724C38}" dt="2023-03-01T00:15:48.931" v="645"/>
          <ac:inkMkLst>
            <pc:docMk/>
            <pc:sldMk cId="173392328" sldId="426"/>
            <ac:inkMk id="109" creationId="{4972DEBB-B183-CEFA-A957-F7D6EAAB65C0}"/>
          </ac:inkMkLst>
        </pc:inkChg>
        <pc:inkChg chg="add del mod">
          <ac:chgData name="Tim Cook" userId="d1c7cfb340f2c7ab" providerId="LiveId" clId="{AA61B628-0002-41C2-BB56-7EEF1C724C38}" dt="2023-03-01T00:19:02.064" v="713"/>
          <ac:inkMkLst>
            <pc:docMk/>
            <pc:sldMk cId="173392328" sldId="426"/>
            <ac:inkMk id="111" creationId="{5922506A-B1D3-3C3F-6C85-E9B1C32D923A}"/>
          </ac:inkMkLst>
        </pc:inkChg>
        <pc:inkChg chg="add del mod">
          <ac:chgData name="Tim Cook" userId="d1c7cfb340f2c7ab" providerId="LiveId" clId="{AA61B628-0002-41C2-BB56-7EEF1C724C38}" dt="2023-03-01T00:19:21.257" v="742"/>
          <ac:inkMkLst>
            <pc:docMk/>
            <pc:sldMk cId="173392328" sldId="426"/>
            <ac:inkMk id="112" creationId="{9A6ADAB7-C007-0FBC-8C0E-77F357EC615E}"/>
          </ac:inkMkLst>
        </pc:inkChg>
        <pc:inkChg chg="add del mod">
          <ac:chgData name="Tim Cook" userId="d1c7cfb340f2c7ab" providerId="LiveId" clId="{AA61B628-0002-41C2-BB56-7EEF1C724C38}" dt="2023-03-01T00:19:21.249" v="741"/>
          <ac:inkMkLst>
            <pc:docMk/>
            <pc:sldMk cId="173392328" sldId="426"/>
            <ac:inkMk id="113" creationId="{53A30A4B-4E80-8431-860D-B68F9CB1FB57}"/>
          </ac:inkMkLst>
        </pc:inkChg>
        <pc:inkChg chg="add del mod">
          <ac:chgData name="Tim Cook" userId="d1c7cfb340f2c7ab" providerId="LiveId" clId="{AA61B628-0002-41C2-BB56-7EEF1C724C38}" dt="2023-03-01T00:19:00.453" v="712"/>
          <ac:inkMkLst>
            <pc:docMk/>
            <pc:sldMk cId="173392328" sldId="426"/>
            <ac:inkMk id="114" creationId="{158D50C3-E41E-DEA8-4CD3-4FF5205691CA}"/>
          </ac:inkMkLst>
        </pc:inkChg>
        <pc:inkChg chg="add del mod">
          <ac:chgData name="Tim Cook" userId="d1c7cfb340f2c7ab" providerId="LiveId" clId="{AA61B628-0002-41C2-BB56-7EEF1C724C38}" dt="2023-03-01T00:18:59.876" v="708"/>
          <ac:inkMkLst>
            <pc:docMk/>
            <pc:sldMk cId="173392328" sldId="426"/>
            <ac:inkMk id="115" creationId="{5F11CCAC-CA24-84A4-58F7-4A049CCF1B52}"/>
          </ac:inkMkLst>
        </pc:inkChg>
        <pc:inkChg chg="add del mod">
          <ac:chgData name="Tim Cook" userId="d1c7cfb340f2c7ab" providerId="LiveId" clId="{AA61B628-0002-41C2-BB56-7EEF1C724C38}" dt="2023-03-01T00:18:59.876" v="711"/>
          <ac:inkMkLst>
            <pc:docMk/>
            <pc:sldMk cId="173392328" sldId="426"/>
            <ac:inkMk id="116" creationId="{18AA455A-85ED-F2D8-C90D-1B70AE508C5A}"/>
          </ac:inkMkLst>
        </pc:inkChg>
        <pc:inkChg chg="add del mod">
          <ac:chgData name="Tim Cook" userId="d1c7cfb340f2c7ab" providerId="LiveId" clId="{AA61B628-0002-41C2-BB56-7EEF1C724C38}" dt="2023-03-01T00:18:59.876" v="709"/>
          <ac:inkMkLst>
            <pc:docMk/>
            <pc:sldMk cId="173392328" sldId="426"/>
            <ac:inkMk id="117" creationId="{4C06E258-6944-0FF3-7138-15F5ED103A61}"/>
          </ac:inkMkLst>
        </pc:inkChg>
        <pc:inkChg chg="add del mod">
          <ac:chgData name="Tim Cook" userId="d1c7cfb340f2c7ab" providerId="LiveId" clId="{AA61B628-0002-41C2-BB56-7EEF1C724C38}" dt="2023-03-01T00:18:59.876" v="710"/>
          <ac:inkMkLst>
            <pc:docMk/>
            <pc:sldMk cId="173392328" sldId="426"/>
            <ac:inkMk id="118" creationId="{3842C8C6-7CF9-CB3B-B9AF-E50B3290E7F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1" creationId="{6265FEFA-2C16-682D-AE8E-0F09F9DA861F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2" creationId="{072000C1-E898-BE8F-9062-25F9EECF130D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3" creationId="{66D21870-0EBC-7D93-4D64-4148959BC74D}"/>
          </ac:inkMkLst>
        </pc:inkChg>
        <pc:inkChg chg="add del mod">
          <ac:chgData name="Tim Cook" userId="d1c7cfb340f2c7ab" providerId="LiveId" clId="{AA61B628-0002-41C2-BB56-7EEF1C724C38}" dt="2023-03-01T00:19:11.834" v="733"/>
          <ac:inkMkLst>
            <pc:docMk/>
            <pc:sldMk cId="173392328" sldId="426"/>
            <ac:inkMk id="124" creationId="{B6CDB371-8A32-4044-6ED8-8F7570B4ADB6}"/>
          </ac:inkMkLst>
        </pc:inkChg>
        <pc:inkChg chg="add del mod">
          <ac:chgData name="Tim Cook" userId="d1c7cfb340f2c7ab" providerId="LiveId" clId="{AA61B628-0002-41C2-BB56-7EEF1C724C38}" dt="2023-03-01T00:19:11.834" v="732"/>
          <ac:inkMkLst>
            <pc:docMk/>
            <pc:sldMk cId="173392328" sldId="426"/>
            <ac:inkMk id="125" creationId="{0DEA361A-6E3F-6473-FEF9-4429B9A3B4EE}"/>
          </ac:inkMkLst>
        </pc:inkChg>
        <pc:inkChg chg="add del mod">
          <ac:chgData name="Tim Cook" userId="d1c7cfb340f2c7ab" providerId="LiveId" clId="{AA61B628-0002-41C2-BB56-7EEF1C724C38}" dt="2023-03-01T00:19:11.834" v="731"/>
          <ac:inkMkLst>
            <pc:docMk/>
            <pc:sldMk cId="173392328" sldId="426"/>
            <ac:inkMk id="126" creationId="{5D08FF17-727E-D944-2D3F-A0C5204601AA}"/>
          </ac:inkMkLst>
        </pc:inkChg>
        <pc:inkChg chg="add del mod">
          <ac:chgData name="Tim Cook" userId="d1c7cfb340f2c7ab" providerId="LiveId" clId="{AA61B628-0002-41C2-BB56-7EEF1C724C38}" dt="2023-03-01T00:19:11.834" v="730"/>
          <ac:inkMkLst>
            <pc:docMk/>
            <pc:sldMk cId="173392328" sldId="426"/>
            <ac:inkMk id="127" creationId="{F3A4C043-A688-D259-684F-C77D039592D2}"/>
          </ac:inkMkLst>
        </pc:inkChg>
        <pc:inkChg chg="add del mod">
          <ac:chgData name="Tim Cook" userId="d1c7cfb340f2c7ab" providerId="LiveId" clId="{AA61B628-0002-41C2-BB56-7EEF1C724C38}" dt="2023-03-01T00:19:13.312" v="734"/>
          <ac:inkMkLst>
            <pc:docMk/>
            <pc:sldMk cId="173392328" sldId="426"/>
            <ac:inkMk id="128" creationId="{A3F5381A-0E4C-240E-7F2D-38E166E3D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29" creationId="{472F20FD-BD6B-2D8F-4626-FB048CFBB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0" creationId="{AE935AA1-6CDA-3712-172B-A0981A06D888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1" creationId="{5399F45A-B67C-CB34-8167-E953C9433C2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2" creationId="{46ACA1A1-4737-9F53-39D3-6756B2C4A6EC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3" creationId="{213FE85C-E377-7952-37E6-F3A708DD6A17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4" creationId="{CAAFA5D7-3B34-ADF3-99CC-3EE8FC2AE91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5" creationId="{FE1348E7-5BD6-DC2E-8771-D1E39489CEDA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39" creationId="{238474BB-636E-C4CE-0706-321AC9B64084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0" creationId="{85FE42E9-6C39-F205-E19B-0997DC667170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1" creationId="{465190F8-E246-B8F6-463B-3BF779154F75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2" creationId="{29F9BA77-145E-C67D-3D63-19D4219C47DE}"/>
          </ac:inkMkLst>
        </pc:inkChg>
        <pc:inkChg chg="add mod">
          <ac:chgData name="Tim Cook" userId="d1c7cfb340f2c7ab" providerId="LiveId" clId="{AA61B628-0002-41C2-BB56-7EEF1C724C38}" dt="2023-03-01T00:19:17.212" v="740"/>
          <ac:inkMkLst>
            <pc:docMk/>
            <pc:sldMk cId="173392328" sldId="426"/>
            <ac:inkMk id="143" creationId="{A6754A76-1A2D-2D83-A4DB-19A9110F3BC9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5" creationId="{3D4C5170-719D-2E81-9A36-96CDEDD3E3F7}"/>
          </ac:inkMkLst>
        </pc:inkChg>
        <pc:inkChg chg="add mod">
          <ac:chgData name="Tim Cook" userId="d1c7cfb340f2c7ab" providerId="LiveId" clId="{AA61B628-0002-41C2-BB56-7EEF1C724C38}" dt="2023-03-01T00:19:24.060" v="745"/>
          <ac:inkMkLst>
            <pc:docMk/>
            <pc:sldMk cId="173392328" sldId="426"/>
            <ac:inkMk id="146" creationId="{5281E35D-4525-47A9-EAB5-55D6A338C113}"/>
          </ac:inkMkLst>
        </pc:inkChg>
      </pc:sldChg>
      <pc:sldChg chg="addSp delSp modSp mod">
        <pc:chgData name="Tim Cook" userId="d1c7cfb340f2c7ab" providerId="LiveId" clId="{AA61B628-0002-41C2-BB56-7EEF1C724C38}" dt="2023-03-01T00:22:04.433" v="793"/>
        <pc:sldMkLst>
          <pc:docMk/>
          <pc:sldMk cId="2482337855" sldId="428"/>
        </pc:sldMkLst>
        <pc:spChg chg="mod">
          <ac:chgData name="Tim Cook" userId="d1c7cfb340f2c7ab" providerId="LiveId" clId="{AA61B628-0002-41C2-BB56-7EEF1C724C38}" dt="2023-03-01T00:21:53.395" v="791" actId="1076"/>
          <ac:spMkLst>
            <pc:docMk/>
            <pc:sldMk cId="2482337855" sldId="428"/>
            <ac:spMk id="2" creationId="{49BACB87-F0B8-CB36-5E74-9A7672DB7341}"/>
          </ac:spMkLst>
        </pc:spChg>
        <pc:grpChg chg="del mod">
          <ac:chgData name="Tim Cook" userId="d1c7cfb340f2c7ab" providerId="LiveId" clId="{AA61B628-0002-41C2-BB56-7EEF1C724C38}" dt="2023-03-01T00:20:25.146" v="766"/>
          <ac:grpSpMkLst>
            <pc:docMk/>
            <pc:sldMk cId="2482337855" sldId="428"/>
            <ac:grpSpMk id="13" creationId="{99E99A2E-F053-D741-4C94-AFEC0D6FCBC6}"/>
          </ac:grpSpMkLst>
        </pc:grpChg>
        <pc:grpChg chg="del 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18" creationId="{D22C090D-91BA-A92D-1A7B-76B9E94FA330}"/>
          </ac:grpSpMkLst>
        </pc:grpChg>
        <pc:grpChg chg="mod">
          <ac:chgData name="Tim Cook" userId="d1c7cfb340f2c7ab" providerId="LiveId" clId="{AA61B628-0002-41C2-BB56-7EEF1C724C38}" dt="2023-03-01T00:20:31.013" v="777"/>
          <ac:grpSpMkLst>
            <pc:docMk/>
            <pc:sldMk cId="2482337855" sldId="428"/>
            <ac:grpSpMk id="26" creationId="{F801BD97-63AE-2B4E-99D5-0FCB0F5ADA4A}"/>
          </ac:grpSpMkLst>
        </pc:grpChg>
        <pc:grpChg chg="del mod">
          <ac:chgData name="Tim Cook" userId="d1c7cfb340f2c7ab" providerId="LiveId" clId="{AA61B628-0002-41C2-BB56-7EEF1C724C38}" dt="2023-03-01T00:20:33.560" v="782"/>
          <ac:grpSpMkLst>
            <pc:docMk/>
            <pc:sldMk cId="2482337855" sldId="428"/>
            <ac:grpSpMk id="29" creationId="{7D350945-146E-986B-BE1E-1D4E4B05F6C1}"/>
          </ac:grpSpMkLst>
        </pc:grpChg>
        <pc:grpChg chg="del mod">
          <ac:chgData name="Tim Cook" userId="d1c7cfb340f2c7ab" providerId="LiveId" clId="{AA61B628-0002-41C2-BB56-7EEF1C724C38}" dt="2023-03-01T00:21:30.692" v="786"/>
          <ac:grpSpMkLst>
            <pc:docMk/>
            <pc:sldMk cId="2482337855" sldId="428"/>
            <ac:grpSpMk id="32" creationId="{742D0E87-2517-D3C0-9AB2-4B27A139154B}"/>
          </ac:grpSpMkLst>
        </pc:grpChg>
        <pc:grpChg chg="mod">
          <ac:chgData name="Tim Cook" userId="d1c7cfb340f2c7ab" providerId="LiveId" clId="{AA61B628-0002-41C2-BB56-7EEF1C724C38}" dt="2023-03-01T00:22:04.433" v="793"/>
          <ac:grpSpMkLst>
            <pc:docMk/>
            <pc:sldMk cId="2482337855" sldId="428"/>
            <ac:grpSpMk id="35" creationId="{07CF34AE-97B7-920E-D0B5-DDF3CCCB03CD}"/>
          </ac:grpSpMkLst>
        </pc:grpChg>
        <pc:inkChg chg="add del">
          <ac:chgData name="Tim Cook" userId="d1c7cfb340f2c7ab" providerId="LiveId" clId="{AA61B628-0002-41C2-BB56-7EEF1C724C38}" dt="2023-03-01T00:20:18.981" v="751"/>
          <ac:inkMkLst>
            <pc:docMk/>
            <pc:sldMk cId="2482337855" sldId="428"/>
            <ac:inkMk id="3" creationId="{F1EE69BD-34B8-1077-B57E-A9F960E3AE7B}"/>
          </ac:inkMkLst>
        </pc:inkChg>
        <pc:inkChg chg="add del">
          <ac:chgData name="Tim Cook" userId="d1c7cfb340f2c7ab" providerId="LiveId" clId="{AA61B628-0002-41C2-BB56-7EEF1C724C38}" dt="2023-03-01T00:20:18.981" v="754"/>
          <ac:inkMkLst>
            <pc:docMk/>
            <pc:sldMk cId="2482337855" sldId="428"/>
            <ac:inkMk id="4" creationId="{6ACFD293-85F2-EF35-B9E7-80E529AEFD81}"/>
          </ac:inkMkLst>
        </pc:inkChg>
        <pc:inkChg chg="add del">
          <ac:chgData name="Tim Cook" userId="d1c7cfb340f2c7ab" providerId="LiveId" clId="{AA61B628-0002-41C2-BB56-7EEF1C724C38}" dt="2023-03-01T00:20:18.981" v="752"/>
          <ac:inkMkLst>
            <pc:docMk/>
            <pc:sldMk cId="2482337855" sldId="428"/>
            <ac:inkMk id="5" creationId="{9CF7319B-A4D5-A8E9-71A4-B8FAB229FBC9}"/>
          </ac:inkMkLst>
        </pc:inkChg>
        <pc:inkChg chg="add del">
          <ac:chgData name="Tim Cook" userId="d1c7cfb340f2c7ab" providerId="LiveId" clId="{AA61B628-0002-41C2-BB56-7EEF1C724C38}" dt="2023-03-01T00:20:18.981" v="753"/>
          <ac:inkMkLst>
            <pc:docMk/>
            <pc:sldMk cId="2482337855" sldId="428"/>
            <ac:inkMk id="6" creationId="{D3925AF9-8A6A-69FD-4B2F-FF9B60DE4BD2}"/>
          </ac:inkMkLst>
        </pc:inkChg>
        <pc:inkChg chg="add del">
          <ac:chgData name="Tim Cook" userId="d1c7cfb340f2c7ab" providerId="LiveId" clId="{AA61B628-0002-41C2-BB56-7EEF1C724C38}" dt="2023-03-01T00:20:18.981" v="755"/>
          <ac:inkMkLst>
            <pc:docMk/>
            <pc:sldMk cId="2482337855" sldId="428"/>
            <ac:inkMk id="7" creationId="{DC9A8DD0-ED79-493A-D0D7-73CB1395D7E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8" creationId="{675DC46D-0DFD-F4E3-4763-9820E4D56A8C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9" creationId="{4EA55DA2-7BB2-ECE9-BCBD-9638AD400A5B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0" creationId="{AECF87BF-C599-F34E-D99D-5C3655304D8A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1" creationId="{5E0D9911-CAEE-CDD6-00B9-E14E206CA395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2" creationId="{30135A39-23BC-EC0F-457F-9F1BA4C31FA3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14" creationId="{9AD0EE2D-D9B7-0413-9BAA-867383BC8FC1}"/>
          </ac:inkMkLst>
        </pc:inkChg>
        <pc:inkChg chg="add del mod">
          <ac:chgData name="Tim Cook" userId="d1c7cfb340f2c7ab" providerId="LiveId" clId="{AA61B628-0002-41C2-BB56-7EEF1C724C38}" dt="2023-03-01T00:20:26.714" v="768"/>
          <ac:inkMkLst>
            <pc:docMk/>
            <pc:sldMk cId="2482337855" sldId="428"/>
            <ac:inkMk id="15" creationId="{4AC61AE3-D954-15F9-E5DE-7CF50162D53B}"/>
          </ac:inkMkLst>
        </pc:inkChg>
        <pc:inkChg chg="add del mod">
          <ac:chgData name="Tim Cook" userId="d1c7cfb340f2c7ab" providerId="LiveId" clId="{AA61B628-0002-41C2-BB56-7EEF1C724C38}" dt="2023-03-01T00:20:26.714" v="767"/>
          <ac:inkMkLst>
            <pc:docMk/>
            <pc:sldMk cId="2482337855" sldId="428"/>
            <ac:inkMk id="16" creationId="{BA46B0D0-09D0-7C15-5E76-F2195BE3CB80}"/>
          </ac:inkMkLst>
        </pc:inkChg>
        <pc:inkChg chg="add del mod">
          <ac:chgData name="Tim Cook" userId="d1c7cfb340f2c7ab" providerId="LiveId" clId="{AA61B628-0002-41C2-BB56-7EEF1C724C38}" dt="2023-03-01T00:20:26.714" v="769"/>
          <ac:inkMkLst>
            <pc:docMk/>
            <pc:sldMk cId="2482337855" sldId="428"/>
            <ac:inkMk id="17" creationId="{6AD0895D-5E4D-1868-15EC-99C852057F95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19" creationId="{3A41BD7E-5654-4132-07C2-C7FC9210C7C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0" creationId="{353A95D9-BA9E-96D6-BE0A-3CD4886A329F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1" creationId="{B09342B3-2EF5-A7FE-0AE6-18C738F97CAE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2" creationId="{13FC9880-5990-8EE4-2821-1C4040041803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3" creationId="{DC820C4C-EFF9-5FCA-872A-1719767183EB}"/>
          </ac:inkMkLst>
        </pc:inkChg>
        <pc:inkChg chg="add mod">
          <ac:chgData name="Tim Cook" userId="d1c7cfb340f2c7ab" providerId="LiveId" clId="{AA61B628-0002-41C2-BB56-7EEF1C724C38}" dt="2023-03-01T00:20:31.013" v="777"/>
          <ac:inkMkLst>
            <pc:docMk/>
            <pc:sldMk cId="2482337855" sldId="428"/>
            <ac:inkMk id="24" creationId="{DCF5E7B5-F6EB-1953-2D9F-64A215D5F887}"/>
          </ac:inkMkLst>
        </pc:inkChg>
        <pc:inkChg chg="add del mod">
          <ac:chgData name="Tim Cook" userId="d1c7cfb340f2c7ab" providerId="LiveId" clId="{AA61B628-0002-41C2-BB56-7EEF1C724C38}" dt="2023-03-01T00:21:30.692" v="788"/>
          <ac:inkMkLst>
            <pc:docMk/>
            <pc:sldMk cId="2482337855" sldId="428"/>
            <ac:inkMk id="25" creationId="{9CBBA33E-46AA-11C0-8C31-597AB271C4A7}"/>
          </ac:inkMkLst>
        </pc:inkChg>
        <pc:inkChg chg="add del mod">
          <ac:chgData name="Tim Cook" userId="d1c7cfb340f2c7ab" providerId="LiveId" clId="{AA61B628-0002-41C2-BB56-7EEF1C724C38}" dt="2023-03-01T00:20:33.560" v="781"/>
          <ac:inkMkLst>
            <pc:docMk/>
            <pc:sldMk cId="2482337855" sldId="428"/>
            <ac:inkMk id="27" creationId="{2D35E1EC-4E50-9FB1-18CB-73B8F4F7EA83}"/>
          </ac:inkMkLst>
        </pc:inkChg>
        <pc:inkChg chg="add del mod">
          <ac:chgData name="Tim Cook" userId="d1c7cfb340f2c7ab" providerId="LiveId" clId="{AA61B628-0002-41C2-BB56-7EEF1C724C38}" dt="2023-03-01T00:20:33.560" v="782"/>
          <ac:inkMkLst>
            <pc:docMk/>
            <pc:sldMk cId="2482337855" sldId="428"/>
            <ac:inkMk id="28" creationId="{8A9E9829-63F1-E434-C0DB-CBF099B10C80}"/>
          </ac:inkMkLst>
        </pc:inkChg>
        <pc:inkChg chg="add del mod">
          <ac:chgData name="Tim Cook" userId="d1c7cfb340f2c7ab" providerId="LiveId" clId="{AA61B628-0002-41C2-BB56-7EEF1C724C38}" dt="2023-03-01T00:21:30.692" v="786"/>
          <ac:inkMkLst>
            <pc:docMk/>
            <pc:sldMk cId="2482337855" sldId="428"/>
            <ac:inkMk id="30" creationId="{83E60B59-CB40-616F-2351-3FB1A6F906C7}"/>
          </ac:inkMkLst>
        </pc:inkChg>
        <pc:inkChg chg="add del mod">
          <ac:chgData name="Tim Cook" userId="d1c7cfb340f2c7ab" providerId="LiveId" clId="{AA61B628-0002-41C2-BB56-7EEF1C724C38}" dt="2023-03-01T00:21:30.692" v="787"/>
          <ac:inkMkLst>
            <pc:docMk/>
            <pc:sldMk cId="2482337855" sldId="428"/>
            <ac:inkMk id="31" creationId="{8371FBF4-2051-A70B-EEE4-7EF0D3338D31}"/>
          </ac:inkMkLst>
        </pc:inkChg>
        <pc:inkChg chg="add">
          <ac:chgData name="Tim Cook" userId="d1c7cfb340f2c7ab" providerId="LiveId" clId="{AA61B628-0002-41C2-BB56-7EEF1C724C38}" dt="2023-03-01T00:21:32.818" v="789" actId="9405"/>
          <ac:inkMkLst>
            <pc:docMk/>
            <pc:sldMk cId="2482337855" sldId="428"/>
            <ac:inkMk id="33" creationId="{09AAA290-12DD-0678-A85B-AFDF3AAF2979}"/>
          </ac:inkMkLst>
        </pc:inkChg>
        <pc:inkChg chg="add mod">
          <ac:chgData name="Tim Cook" userId="d1c7cfb340f2c7ab" providerId="LiveId" clId="{AA61B628-0002-41C2-BB56-7EEF1C724C38}" dt="2023-03-01T00:22:04.433" v="793"/>
          <ac:inkMkLst>
            <pc:docMk/>
            <pc:sldMk cId="2482337855" sldId="428"/>
            <ac:inkMk id="34" creationId="{E701C61D-B6A8-6070-53F8-C6206E3332C9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15E03939-4312-4B21-8EC6-3C99ABB1C518}"/>
    <pc:docChg chg="modSld">
      <pc:chgData name="Tim Cook" userId="d1c7cfb340f2c7ab" providerId="LiveId" clId="{15E03939-4312-4B21-8EC6-3C99ABB1C518}" dt="2023-03-01T01:16:27.744" v="865"/>
      <pc:docMkLst>
        <pc:docMk/>
      </pc:docMkLst>
      <pc:sldChg chg="addSp delSp modSp mod">
        <pc:chgData name="Tim Cook" userId="d1c7cfb340f2c7ab" providerId="LiveId" clId="{15E03939-4312-4B21-8EC6-3C99ABB1C518}" dt="2023-03-01T00:41:15.683" v="734"/>
        <pc:sldMkLst>
          <pc:docMk/>
          <pc:sldMk cId="199225765" sldId="427"/>
        </pc:sldMkLst>
        <pc:grpChg chg="mod">
          <ac:chgData name="Tim Cook" userId="d1c7cfb340f2c7ab" providerId="LiveId" clId="{15E03939-4312-4B21-8EC6-3C99ABB1C518}" dt="2023-03-01T00:33:27.438" v="243"/>
          <ac:grpSpMkLst>
            <pc:docMk/>
            <pc:sldMk cId="199225765" sldId="427"/>
            <ac:grpSpMk id="11" creationId="{33128F0F-AAC2-4FD4-1E45-12F5C356ACFF}"/>
          </ac:grpSpMkLst>
        </pc:grpChg>
        <pc:grpChg chg="mod">
          <ac:chgData name="Tim Cook" userId="d1c7cfb340f2c7ab" providerId="LiveId" clId="{15E03939-4312-4B21-8EC6-3C99ABB1C518}" dt="2023-03-01T00:34:06.498" v="267"/>
          <ac:grpSpMkLst>
            <pc:docMk/>
            <pc:sldMk cId="199225765" sldId="427"/>
            <ac:grpSpMk id="30" creationId="{CD00FBF2-CC13-51FC-8ACA-FDB1CAC20783}"/>
          </ac:grpSpMkLst>
        </pc:grpChg>
        <pc:grpChg chg="del mod">
          <ac:chgData name="Tim Cook" userId="d1c7cfb340f2c7ab" providerId="LiveId" clId="{15E03939-4312-4B21-8EC6-3C99ABB1C518}" dt="2023-03-01T00:34:48.201" v="307"/>
          <ac:grpSpMkLst>
            <pc:docMk/>
            <pc:sldMk cId="199225765" sldId="427"/>
            <ac:grpSpMk id="31" creationId="{5B8D0FFC-4EE5-2590-7FE0-487F5BA3F974}"/>
          </ac:grpSpMkLst>
        </pc:grpChg>
        <pc:grpChg chg="mod">
          <ac:chgData name="Tim Cook" userId="d1c7cfb340f2c7ab" providerId="LiveId" clId="{15E03939-4312-4B21-8EC6-3C99ABB1C518}" dt="2023-03-01T00:34:09.851" v="270"/>
          <ac:grpSpMkLst>
            <pc:docMk/>
            <pc:sldMk cId="199225765" sldId="427"/>
            <ac:grpSpMk id="34" creationId="{62C237FD-CEBB-6250-8C11-B167E18E9F94}"/>
          </ac:grpSpMkLst>
        </pc:grpChg>
        <pc:grpChg chg="del mod">
          <ac:chgData name="Tim Cook" userId="d1c7cfb340f2c7ab" providerId="LiveId" clId="{15E03939-4312-4B21-8EC6-3C99ABB1C518}" dt="2023-03-01T00:35:45.788" v="327"/>
          <ac:grpSpMkLst>
            <pc:docMk/>
            <pc:sldMk cId="199225765" sldId="427"/>
            <ac:grpSpMk id="41" creationId="{221F191C-9EC1-D90A-7946-EBE9459C17C1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42" creationId="{18711EF7-B74C-AABC-B629-39C86A4E4E5B}"/>
          </ac:grpSpMkLst>
        </pc:grpChg>
        <pc:grpChg chg="mod">
          <ac:chgData name="Tim Cook" userId="d1c7cfb340f2c7ab" providerId="LiveId" clId="{15E03939-4312-4B21-8EC6-3C99ABB1C518}" dt="2023-03-01T00:34:19.524" v="287"/>
          <ac:grpSpMkLst>
            <pc:docMk/>
            <pc:sldMk cId="199225765" sldId="427"/>
            <ac:grpSpMk id="46" creationId="{99E02CB9-36CF-1AB9-07C3-56EC23440B8E}"/>
          </ac:grpSpMkLst>
        </pc:grpChg>
        <pc:grpChg chg="mod">
          <ac:chgData name="Tim Cook" userId="d1c7cfb340f2c7ab" providerId="LiveId" clId="{15E03939-4312-4B21-8EC6-3C99ABB1C518}" dt="2023-03-01T00:34:24.013" v="294"/>
          <ac:grpSpMkLst>
            <pc:docMk/>
            <pc:sldMk cId="199225765" sldId="427"/>
            <ac:grpSpMk id="53" creationId="{4E5F1D1A-AC74-B7CE-A524-E9AD46586AA9}"/>
          </ac:grpSpMkLst>
        </pc:grpChg>
        <pc:grpChg chg="del mod">
          <ac:chgData name="Tim Cook" userId="d1c7cfb340f2c7ab" providerId="LiveId" clId="{15E03939-4312-4B21-8EC6-3C99ABB1C518}" dt="2023-03-01T00:36:01.603" v="342"/>
          <ac:grpSpMkLst>
            <pc:docMk/>
            <pc:sldMk cId="199225765" sldId="427"/>
            <ac:grpSpMk id="61" creationId="{601DE5D9-72EE-DA86-3A3D-36E8054F087E}"/>
          </ac:grpSpMkLst>
        </pc:grpChg>
        <pc:grpChg chg="mod">
          <ac:chgData name="Tim Cook" userId="d1c7cfb340f2c7ab" providerId="LiveId" clId="{15E03939-4312-4B21-8EC6-3C99ABB1C518}" dt="2023-03-01T00:40:32.052" v="678"/>
          <ac:grpSpMkLst>
            <pc:docMk/>
            <pc:sldMk cId="199225765" sldId="427"/>
            <ac:grpSpMk id="61" creationId="{6ABAB8C8-06BC-7B25-6D33-BF742EDB5A9B}"/>
          </ac:grpSpMkLst>
        </pc:grpChg>
        <pc:grpChg chg="del 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67" creationId="{C06775EA-8226-A85B-148F-3C0D49772898}"/>
          </ac:grpSpMkLst>
        </pc:grpChg>
        <pc:grpChg chg="mod">
          <ac:chgData name="Tim Cook" userId="d1c7cfb340f2c7ab" providerId="LiveId" clId="{15E03939-4312-4B21-8EC6-3C99ABB1C518}" dt="2023-03-01T00:36:07.024" v="348"/>
          <ac:grpSpMkLst>
            <pc:docMk/>
            <pc:sldMk cId="199225765" sldId="427"/>
            <ac:grpSpMk id="72" creationId="{B5E66AE8-2C06-1EA1-FF83-84C9D6595B0B}"/>
          </ac:grpSpMkLst>
        </pc:grpChg>
        <pc:grpChg chg="mod">
          <ac:chgData name="Tim Cook" userId="d1c7cfb340f2c7ab" providerId="LiveId" clId="{15E03939-4312-4B21-8EC6-3C99ABB1C518}" dt="2023-03-01T00:36:14.531" v="351"/>
          <ac:grpSpMkLst>
            <pc:docMk/>
            <pc:sldMk cId="199225765" sldId="427"/>
            <ac:grpSpMk id="74" creationId="{0C7127CF-017A-DBB4-3E69-FE378B7B4CFA}"/>
          </ac:grpSpMkLst>
        </pc:grpChg>
        <pc:grpChg chg="mod">
          <ac:chgData name="Tim Cook" userId="d1c7cfb340f2c7ab" providerId="LiveId" clId="{15E03939-4312-4B21-8EC6-3C99ABB1C518}" dt="2023-03-01T00:36:25.393" v="360"/>
          <ac:grpSpMkLst>
            <pc:docMk/>
            <pc:sldMk cId="199225765" sldId="427"/>
            <ac:grpSpMk id="79" creationId="{C4E0F1FB-F6B1-AFA2-3AC5-7592CFA05568}"/>
          </ac:grpSpMkLst>
        </pc:grpChg>
        <pc:grpChg chg="del mod">
          <ac:chgData name="Tim Cook" userId="d1c7cfb340f2c7ab" providerId="LiveId" clId="{15E03939-4312-4B21-8EC6-3C99ABB1C518}" dt="2023-03-01T00:38:46.223" v="598"/>
          <ac:grpSpMkLst>
            <pc:docMk/>
            <pc:sldMk cId="199225765" sldId="427"/>
            <ac:grpSpMk id="84" creationId="{034008E5-E2C8-B125-50CB-8668BACF50F2}"/>
          </ac:grpSpMkLst>
        </pc:grpChg>
        <pc:grpChg chg="mod">
          <ac:chgData name="Tim Cook" userId="d1c7cfb340f2c7ab" providerId="LiveId" clId="{15E03939-4312-4B21-8EC6-3C99ABB1C518}" dt="2023-03-01T00:41:05.795" v="718"/>
          <ac:grpSpMkLst>
            <pc:docMk/>
            <pc:sldMk cId="199225765" sldId="427"/>
            <ac:grpSpMk id="107" creationId="{1FB2CE56-BCA6-DE13-6907-00C52B1817C8}"/>
          </ac:grpSpMkLst>
        </pc:grpChg>
        <pc:grpChg chg="del mod">
          <ac:chgData name="Tim Cook" userId="d1c7cfb340f2c7ab" providerId="LiveId" clId="{15E03939-4312-4B21-8EC6-3C99ABB1C518}" dt="2023-03-01T00:37:13.526" v="390"/>
          <ac:grpSpMkLst>
            <pc:docMk/>
            <pc:sldMk cId="199225765" sldId="427"/>
            <ac:grpSpMk id="107" creationId="{64387499-1209-129C-6039-A2605AC644B2}"/>
          </ac:grpSpMkLst>
        </pc:grpChg>
        <pc:grpChg chg="del mod">
          <ac:chgData name="Tim Cook" userId="d1c7cfb340f2c7ab" providerId="LiveId" clId="{15E03939-4312-4B21-8EC6-3C99ABB1C518}" dt="2023-03-01T00:40:39.278" v="688"/>
          <ac:grpSpMkLst>
            <pc:docMk/>
            <pc:sldMk cId="199225765" sldId="427"/>
            <ac:grpSpMk id="108" creationId="{0BB0288B-8D21-EDD6-8119-1C54365C662F}"/>
          </ac:grpSpMkLst>
        </pc:grpChg>
        <pc:grpChg chg="mod">
          <ac:chgData name="Tim Cook" userId="d1c7cfb340f2c7ab" providerId="LiveId" clId="{15E03939-4312-4B21-8EC6-3C99ABB1C518}" dt="2023-03-01T00:40:28.047" v="672"/>
          <ac:grpSpMkLst>
            <pc:docMk/>
            <pc:sldMk cId="199225765" sldId="427"/>
            <ac:grpSpMk id="109" creationId="{7586A669-D686-9C19-2491-3FF1E790E00B}"/>
          </ac:grpSpMkLst>
        </pc:grpChg>
        <pc:grpChg chg="del mod">
          <ac:chgData name="Tim Cook" userId="d1c7cfb340f2c7ab" providerId="LiveId" clId="{15E03939-4312-4B21-8EC6-3C99ABB1C518}" dt="2023-03-01T00:40:56.109" v="692"/>
          <ac:grpSpMkLst>
            <pc:docMk/>
            <pc:sldMk cId="199225765" sldId="427"/>
            <ac:grpSpMk id="117" creationId="{D1701E0C-21C6-2865-C8FE-068A23772482}"/>
          </ac:grpSpMkLst>
        </pc:grpChg>
        <pc:grpChg chg="del mod">
          <ac:chgData name="Tim Cook" userId="d1c7cfb340f2c7ab" providerId="LiveId" clId="{15E03939-4312-4B21-8EC6-3C99ABB1C518}" dt="2023-03-01T00:40:56.109" v="698"/>
          <ac:grpSpMkLst>
            <pc:docMk/>
            <pc:sldMk cId="199225765" sldId="427"/>
            <ac:grpSpMk id="124" creationId="{F26A61C6-45C9-15DD-BE10-0C505F94DC40}"/>
          </ac:grpSpMkLst>
        </pc:grpChg>
        <pc:grpChg chg="del 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39" creationId="{C81A0329-64E7-1527-FCE8-622D1692C4AA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0" creationId="{C21DD264-5068-04AE-53EF-A2279B5143F0}"/>
          </ac:grpSpMkLst>
        </pc:grpChg>
        <pc:grpChg chg="mod">
          <ac:chgData name="Tim Cook" userId="d1c7cfb340f2c7ab" providerId="LiveId" clId="{15E03939-4312-4B21-8EC6-3C99ABB1C518}" dt="2023-03-01T00:37:28.193" v="425"/>
          <ac:grpSpMkLst>
            <pc:docMk/>
            <pc:sldMk cId="199225765" sldId="427"/>
            <ac:grpSpMk id="141" creationId="{FD57D672-C80E-AB28-EC5E-6F8D37CF9EA3}"/>
          </ac:grpSpMkLst>
        </pc:grpChg>
        <pc:grpChg chg="mod">
          <ac:chgData name="Tim Cook" userId="d1c7cfb340f2c7ab" providerId="LiveId" clId="{15E03939-4312-4B21-8EC6-3C99ABB1C518}" dt="2023-03-01T00:37:28.749" v="427"/>
          <ac:grpSpMkLst>
            <pc:docMk/>
            <pc:sldMk cId="199225765" sldId="427"/>
            <ac:grpSpMk id="143" creationId="{E6696FE6-4CF4-5662-EB25-4BFE027B12A9}"/>
          </ac:grpSpMkLst>
        </pc:grpChg>
        <pc:grpChg chg="del 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150" creationId="{F3A9E210-D53E-3EBC-7705-02732D5E27A2}"/>
          </ac:grpSpMkLst>
        </pc:grpChg>
        <pc:grpChg chg="del 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53" creationId="{7D2D23F2-C40E-DEB9-A154-E88FDB5699ED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5" creationId="{A77D7CC2-E361-A254-A1B8-35CE4F4BB849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6" creationId="{185B7A50-073F-DD80-069F-60C52D448A3E}"/>
          </ac:grpSpMkLst>
        </pc:grpChg>
        <pc:grpChg chg="mod">
          <ac:chgData name="Tim Cook" userId="d1c7cfb340f2c7ab" providerId="LiveId" clId="{15E03939-4312-4B21-8EC6-3C99ABB1C518}" dt="2023-03-01T00:37:42.304" v="452"/>
          <ac:grpSpMkLst>
            <pc:docMk/>
            <pc:sldMk cId="199225765" sldId="427"/>
            <ac:grpSpMk id="167" creationId="{61898D34-A93C-E648-3580-5D5FF2DD7BAD}"/>
          </ac:grpSpMkLst>
        </pc:grpChg>
        <pc:grpChg chg="del 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187" creationId="{5CFA9A86-8E02-87D8-2523-00914EB5859E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0" creationId="{F3358CFF-B761-4BCD-516D-BF61EB887AF7}"/>
          </ac:grpSpMkLst>
        </pc:grpChg>
        <pc:grpChg chg="mod">
          <ac:chgData name="Tim Cook" userId="d1c7cfb340f2c7ab" providerId="LiveId" clId="{15E03939-4312-4B21-8EC6-3C99ABB1C518}" dt="2023-03-01T00:37:59.190" v="490"/>
          <ac:grpSpMkLst>
            <pc:docMk/>
            <pc:sldMk cId="199225765" sldId="427"/>
            <ac:grpSpMk id="201" creationId="{2D1B3529-73B2-09F3-529A-C4300725DC70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3" creationId="{70EE4840-B67D-4790-BAFC-3F8CF8B4F3ED}"/>
          </ac:grpSpMkLst>
        </pc:grpChg>
        <pc:grpChg chg="mod">
          <ac:chgData name="Tim Cook" userId="d1c7cfb340f2c7ab" providerId="LiveId" clId="{15E03939-4312-4B21-8EC6-3C99ABB1C518}" dt="2023-03-01T00:38:08.567" v="512"/>
          <ac:grpSpMkLst>
            <pc:docMk/>
            <pc:sldMk cId="199225765" sldId="427"/>
            <ac:grpSpMk id="224" creationId="{A5624C7D-4D24-7DAB-7A10-8CABAD022021}"/>
          </ac:grpSpMkLst>
        </pc:grpChg>
        <pc:grpChg chg="mod">
          <ac:chgData name="Tim Cook" userId="d1c7cfb340f2c7ab" providerId="LiveId" clId="{15E03939-4312-4B21-8EC6-3C99ABB1C518}" dt="2023-03-01T00:41:15.683" v="734"/>
          <ac:grpSpMkLst>
            <pc:docMk/>
            <pc:sldMk cId="199225765" sldId="427"/>
            <ac:grpSpMk id="225" creationId="{1F1AAFFC-E183-1319-450B-73C90F2844E7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53" creationId="{3CDC7411-0839-5D31-B138-9C6E44CC08D9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69" creationId="{8687685F-9F8F-449A-8DD6-1F980062B8E2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0" creationId="{639AD8BC-DA4A-4E94-7EBD-A3EE0564B01E}"/>
          </ac:grpSpMkLst>
        </pc:grpChg>
        <pc:grpChg chg="del mod">
          <ac:chgData name="Tim Cook" userId="d1c7cfb340f2c7ab" providerId="LiveId" clId="{15E03939-4312-4B21-8EC6-3C99ABB1C518}" dt="2023-03-01T00:38:39.214" v="589"/>
          <ac:grpSpMkLst>
            <pc:docMk/>
            <pc:sldMk cId="199225765" sldId="427"/>
            <ac:grpSpMk id="271" creationId="{3890DC21-A531-FA71-71F0-C8B20FF05FAC}"/>
          </ac:grpSpMkLst>
        </pc:grpChg>
        <pc:grpChg chg="del mod">
          <ac:chgData name="Tim Cook" userId="d1c7cfb340f2c7ab" providerId="LiveId" clId="{15E03939-4312-4B21-8EC6-3C99ABB1C518}" dt="2023-03-01T00:39:16.453" v="632"/>
          <ac:grpSpMkLst>
            <pc:docMk/>
            <pc:sldMk cId="199225765" sldId="427"/>
            <ac:grpSpMk id="277" creationId="{F583DABB-BCD6-2567-BA77-7EA83FD1F7A2}"/>
          </ac:grpSpMkLst>
        </pc:grpChg>
        <pc:grpChg chg="mod">
          <ac:chgData name="Tim Cook" userId="d1c7cfb340f2c7ab" providerId="LiveId" clId="{15E03939-4312-4B21-8EC6-3C99ABB1C518}" dt="2023-03-01T00:38:43.623" v="597"/>
          <ac:grpSpMkLst>
            <pc:docMk/>
            <pc:sldMk cId="199225765" sldId="427"/>
            <ac:grpSpMk id="285" creationId="{DCBD793F-C84D-F7FD-4F05-09C84409267B}"/>
          </ac:grpSpMkLst>
        </pc:grpChg>
        <pc:grpChg chg="mod">
          <ac:chgData name="Tim Cook" userId="d1c7cfb340f2c7ab" providerId="LiveId" clId="{15E03939-4312-4B21-8EC6-3C99ABB1C518}" dt="2023-03-01T00:39:01.678" v="607"/>
          <ac:grpSpMkLst>
            <pc:docMk/>
            <pc:sldMk cId="199225765" sldId="427"/>
            <ac:grpSpMk id="290" creationId="{2EB7F05F-508B-5A00-8842-D1D691792F8F}"/>
          </ac:grpSpMkLst>
        </pc:grpChg>
        <pc:grpChg chg="del mod">
          <ac:chgData name="Tim Cook" userId="d1c7cfb340f2c7ab" providerId="LiveId" clId="{15E03939-4312-4B21-8EC6-3C99ABB1C518}" dt="2023-03-01T00:39:22.889" v="647"/>
          <ac:grpSpMkLst>
            <pc:docMk/>
            <pc:sldMk cId="199225765" sldId="427"/>
            <ac:grpSpMk id="298" creationId="{DD94D518-970F-12EF-9925-C2EECD99C5F9}"/>
          </ac:grpSpMkLst>
        </pc:grpChg>
        <pc:grpChg chg="del 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04" creationId="{5CB38251-FF65-7AB7-B4B8-7B49F884F495}"/>
          </ac:grpSpMkLst>
        </pc:grpChg>
        <pc:grpChg chg="mod">
          <ac:chgData name="Tim Cook" userId="d1c7cfb340f2c7ab" providerId="LiveId" clId="{15E03939-4312-4B21-8EC6-3C99ABB1C518}" dt="2023-03-01T00:39:29.808" v="661"/>
          <ac:grpSpMkLst>
            <pc:docMk/>
            <pc:sldMk cId="199225765" sldId="427"/>
            <ac:grpSpMk id="318" creationId="{E7109249-F87E-EC7C-FF06-B4CAAFA4215E}"/>
          </ac:grpSpMkLst>
        </pc:grpChg>
        <pc:inkChg chg="add del">
          <ac:chgData name="Tim Cook" userId="d1c7cfb340f2c7ab" providerId="LiveId" clId="{15E03939-4312-4B21-8EC6-3C99ABB1C518}" dt="2023-03-01T00:35:34.121" v="310"/>
          <ac:inkMkLst>
            <pc:docMk/>
            <pc:sldMk cId="199225765" sldId="427"/>
            <ac:inkMk id="3" creationId="{3AA9CA6E-5801-4F0E-0065-601C35A50115}"/>
          </ac:inkMkLst>
        </pc:inkChg>
        <pc:inkChg chg="add del">
          <ac:chgData name="Tim Cook" userId="d1c7cfb340f2c7ab" providerId="LiveId" clId="{15E03939-4312-4B21-8EC6-3C99ABB1C518}" dt="2023-03-01T00:39:52.223" v="664"/>
          <ac:inkMkLst>
            <pc:docMk/>
            <pc:sldMk cId="199225765" sldId="427"/>
            <ac:inkMk id="3" creationId="{5BB9E282-D97C-D6B4-E095-875601B2F030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3" creationId="{7538D48B-636C-22AC-23CC-16C456DF6BB9}"/>
          </ac:inkMkLst>
        </pc:inkChg>
        <pc:inkChg chg="add del">
          <ac:chgData name="Tim Cook" userId="d1c7cfb340f2c7ab" providerId="LiveId" clId="{15E03939-4312-4B21-8EC6-3C99ABB1C518}" dt="2023-03-01T00:33:23.674" v="237"/>
          <ac:inkMkLst>
            <pc:docMk/>
            <pc:sldMk cId="199225765" sldId="427"/>
            <ac:inkMk id="3" creationId="{E323516A-FDE9-5851-B7F9-B9160760A318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" creationId="{8A456F71-3308-E4B5-37C7-AF7AA2C9C887}"/>
          </ac:inkMkLst>
        </pc:inkChg>
        <pc:inkChg chg="add del">
          <ac:chgData name="Tim Cook" userId="d1c7cfb340f2c7ab" providerId="LiveId" clId="{15E03939-4312-4B21-8EC6-3C99ABB1C518}" dt="2023-03-01T00:39:56.814" v="666"/>
          <ac:inkMkLst>
            <pc:docMk/>
            <pc:sldMk cId="199225765" sldId="427"/>
            <ac:inkMk id="4" creationId="{8D8E5110-524F-D3C1-0655-58118237DA88}"/>
          </ac:inkMkLst>
        </pc:inkChg>
        <pc:inkChg chg="add del mod">
          <ac:chgData name="Tim Cook" userId="d1c7cfb340f2c7ab" providerId="LiveId" clId="{15E03939-4312-4B21-8EC6-3C99ABB1C518}" dt="2023-03-01T00:35:55.177" v="336"/>
          <ac:inkMkLst>
            <pc:docMk/>
            <pc:sldMk cId="199225765" sldId="427"/>
            <ac:inkMk id="4" creationId="{C995665E-410C-7359-A380-B4EAA146170E}"/>
          </ac:inkMkLst>
        </pc:inkChg>
        <pc:inkChg chg="add del">
          <ac:chgData name="Tim Cook" userId="d1c7cfb340f2c7ab" providerId="LiveId" clId="{15E03939-4312-4B21-8EC6-3C99ABB1C518}" dt="2023-03-01T00:33:23.674" v="236"/>
          <ac:inkMkLst>
            <pc:docMk/>
            <pc:sldMk cId="199225765" sldId="427"/>
            <ac:inkMk id="4" creationId="{D251F474-194D-3F9A-3CB2-AC1872CE03F8}"/>
          </ac:inkMkLst>
        </pc:inkChg>
        <pc:inkChg chg="add del">
          <ac:chgData name="Tim Cook" userId="d1c7cfb340f2c7ab" providerId="LiveId" clId="{15E03939-4312-4B21-8EC6-3C99ABB1C518}" dt="2023-03-01T00:33:23.674" v="238"/>
          <ac:inkMkLst>
            <pc:docMk/>
            <pc:sldMk cId="199225765" sldId="427"/>
            <ac:inkMk id="5" creationId="{2CD452C1-DE94-DD00-15D2-50ACAD9D9C3C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5" creationId="{B42F8567-4FB6-EB94-416D-B20DC24F25C8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6" creationId="{09DF6807-B152-3793-ED01-F8098881F3B5}"/>
          </ac:inkMkLst>
        </pc:inkChg>
        <pc:inkChg chg="add del">
          <ac:chgData name="Tim Cook" userId="d1c7cfb340f2c7ab" providerId="LiveId" clId="{15E03939-4312-4B21-8EC6-3C99ABB1C518}" dt="2023-03-01T00:33:23.674" v="235"/>
          <ac:inkMkLst>
            <pc:docMk/>
            <pc:sldMk cId="199225765" sldId="427"/>
            <ac:inkMk id="6" creationId="{22503E7A-E896-E978-32F8-1A975E22C53C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7" creationId="{C74E180F-7A86-DBB5-1493-3D2BE1F0885B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8" creationId="{67161C33-F36E-2CAE-FE0B-35F9562A4BE0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9" creationId="{282F9685-AFAB-932E-D39F-6E7D52CCD62F}"/>
          </ac:inkMkLst>
        </pc:inkChg>
        <pc:inkChg chg="add mod">
          <ac:chgData name="Tim Cook" userId="d1c7cfb340f2c7ab" providerId="LiveId" clId="{15E03939-4312-4B21-8EC6-3C99ABB1C518}" dt="2023-03-01T00:33:27.438" v="243"/>
          <ac:inkMkLst>
            <pc:docMk/>
            <pc:sldMk cId="199225765" sldId="427"/>
            <ac:inkMk id="10" creationId="{23B87B3A-4640-7D43-3C91-AEA164474497}"/>
          </ac:inkMkLst>
        </pc:inkChg>
        <pc:inkChg chg="add del">
          <ac:chgData name="Tim Cook" userId="d1c7cfb340f2c7ab" providerId="LiveId" clId="{15E03939-4312-4B21-8EC6-3C99ABB1C518}" dt="2023-03-01T00:33:33.187" v="245"/>
          <ac:inkMkLst>
            <pc:docMk/>
            <pc:sldMk cId="199225765" sldId="427"/>
            <ac:inkMk id="12" creationId="{99C1DCCF-6DC4-F931-7248-ED8D34E72299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2" creationId="{A465EE9D-1C30-6F17-B308-82C64426F3FF}"/>
          </ac:inkMkLst>
        </pc:inkChg>
        <pc:inkChg chg="add">
          <ac:chgData name="Tim Cook" userId="d1c7cfb340f2c7ab" providerId="LiveId" clId="{15E03939-4312-4B21-8EC6-3C99ABB1C518}" dt="2023-03-01T00:40:02.343" v="667" actId="9405"/>
          <ac:inkMkLst>
            <pc:docMk/>
            <pc:sldMk cId="199225765" sldId="427"/>
            <ac:inkMk id="13" creationId="{141B1BBB-B466-3A9A-971B-92AD907318FF}"/>
          </ac:inkMkLst>
        </pc:inkChg>
        <pc:inkChg chg="add del">
          <ac:chgData name="Tim Cook" userId="d1c7cfb340f2c7ab" providerId="LiveId" clId="{15E03939-4312-4B21-8EC6-3C99ABB1C518}" dt="2023-03-01T00:33:37.271" v="247"/>
          <ac:inkMkLst>
            <pc:docMk/>
            <pc:sldMk cId="199225765" sldId="427"/>
            <ac:inkMk id="13" creationId="{B0BD58BF-8F55-4437-99A5-C9777BF63CD8}"/>
          </ac:inkMkLst>
        </pc:inkChg>
        <pc:inkChg chg="add del mod">
          <ac:chgData name="Tim Cook" userId="d1c7cfb340f2c7ab" providerId="LiveId" clId="{15E03939-4312-4B21-8EC6-3C99ABB1C518}" dt="2023-03-01T00:38:57.690" v="602"/>
          <ac:inkMkLst>
            <pc:docMk/>
            <pc:sldMk cId="199225765" sldId="427"/>
            <ac:inkMk id="13" creationId="{DB0A0BAF-5F3E-1B06-E012-55AED295FA71}"/>
          </ac:inkMkLst>
        </pc:inkChg>
        <pc:inkChg chg="add">
          <ac:chgData name="Tim Cook" userId="d1c7cfb340f2c7ab" providerId="LiveId" clId="{15E03939-4312-4B21-8EC6-3C99ABB1C518}" dt="2023-03-01T00:33:40.857" v="248" actId="9405"/>
          <ac:inkMkLst>
            <pc:docMk/>
            <pc:sldMk cId="199225765" sldId="427"/>
            <ac:inkMk id="14" creationId="{D1F903C2-6666-7DCF-5D98-9EF494C3A54D}"/>
          </ac:inkMkLst>
        </pc:inkChg>
        <pc:inkChg chg="add del">
          <ac:chgData name="Tim Cook" userId="d1c7cfb340f2c7ab" providerId="LiveId" clId="{15E03939-4312-4B21-8EC6-3C99ABB1C518}" dt="2023-03-01T00:33:55.215" v="250"/>
          <ac:inkMkLst>
            <pc:docMk/>
            <pc:sldMk cId="199225765" sldId="427"/>
            <ac:inkMk id="15" creationId="{68B8AEBE-C24B-F205-4622-EAAB88610BC4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5" creationId="{C57A92AB-2247-9D4B-7851-1BB62D32E881}"/>
          </ac:inkMkLst>
        </pc:inkChg>
        <pc:inkChg chg="add mod">
          <ac:chgData name="Tim Cook" userId="d1c7cfb340f2c7ab" providerId="LiveId" clId="{15E03939-4312-4B21-8EC6-3C99ABB1C518}" dt="2023-03-01T00:38:52.413" v="600" actId="1076"/>
          <ac:inkMkLst>
            <pc:docMk/>
            <pc:sldMk cId="199225765" sldId="427"/>
            <ac:inkMk id="16" creationId="{2397CE4B-EDF7-836D-4D9C-9FF5139EC312}"/>
          </ac:inkMkLst>
        </pc:inkChg>
        <pc:inkChg chg="add del">
          <ac:chgData name="Tim Cook" userId="d1c7cfb340f2c7ab" providerId="LiveId" clId="{15E03939-4312-4B21-8EC6-3C99ABB1C518}" dt="2023-03-01T00:34:26.222" v="296"/>
          <ac:inkMkLst>
            <pc:docMk/>
            <pc:sldMk cId="199225765" sldId="427"/>
            <ac:inkMk id="16" creationId="{CF40850C-DEF7-16A4-DC67-B3A0CBAFC2F0}"/>
          </ac:inkMkLst>
        </pc:inkChg>
        <pc:inkChg chg="add del mod">
          <ac:chgData name="Tim Cook" userId="d1c7cfb340f2c7ab" providerId="LiveId" clId="{15E03939-4312-4B21-8EC6-3C99ABB1C518}" dt="2023-03-01T00:34:48.201" v="302"/>
          <ac:inkMkLst>
            <pc:docMk/>
            <pc:sldMk cId="199225765" sldId="427"/>
            <ac:inkMk id="17" creationId="{1C958E13-ADD7-49A1-0400-7A2E194BC16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7" creationId="{63A2595F-7934-E18A-944B-9BF8C1FC68F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8" creationId="{049597EA-DFB0-5088-6597-49B98AF7DF29}"/>
          </ac:inkMkLst>
        </pc:inkChg>
        <pc:inkChg chg="add del mod">
          <ac:chgData name="Tim Cook" userId="d1c7cfb340f2c7ab" providerId="LiveId" clId="{15E03939-4312-4B21-8EC6-3C99ABB1C518}" dt="2023-03-01T00:34:48.201" v="307"/>
          <ac:inkMkLst>
            <pc:docMk/>
            <pc:sldMk cId="199225765" sldId="427"/>
            <ac:inkMk id="18" creationId="{5242A2DE-C100-1B11-F15D-414213C709F7}"/>
          </ac:inkMkLst>
        </pc:inkChg>
        <pc:inkChg chg="add del mod">
          <ac:chgData name="Tim Cook" userId="d1c7cfb340f2c7ab" providerId="LiveId" clId="{15E03939-4312-4B21-8EC6-3C99ABB1C518}" dt="2023-03-01T00:34:48.201" v="305"/>
          <ac:inkMkLst>
            <pc:docMk/>
            <pc:sldMk cId="199225765" sldId="427"/>
            <ac:inkMk id="19" creationId="{010AA9CD-BC10-C602-F2F1-EF6CAE4B34B1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19" creationId="{F26AD66C-9203-98A6-9401-72EE92C5B54C}"/>
          </ac:inkMkLst>
        </pc:inkChg>
        <pc:inkChg chg="add del mod">
          <ac:chgData name="Tim Cook" userId="d1c7cfb340f2c7ab" providerId="LiveId" clId="{15E03939-4312-4B21-8EC6-3C99ABB1C518}" dt="2023-03-01T00:34:48.201" v="308"/>
          <ac:inkMkLst>
            <pc:docMk/>
            <pc:sldMk cId="199225765" sldId="427"/>
            <ac:inkMk id="20" creationId="{01F39C65-EB08-FED1-0391-E74D3B5A6440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0" creationId="{9B9B25EB-2BBE-1C10-DC8E-944138D193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1" creationId="{166CD382-7D30-C1DA-5FF8-ED6192AAE364}"/>
          </ac:inkMkLst>
        </pc:inkChg>
        <pc:inkChg chg="add del mod">
          <ac:chgData name="Tim Cook" userId="d1c7cfb340f2c7ab" providerId="LiveId" clId="{15E03939-4312-4B21-8EC6-3C99ABB1C518}" dt="2023-03-01T00:34:48.201" v="306"/>
          <ac:inkMkLst>
            <pc:docMk/>
            <pc:sldMk cId="199225765" sldId="427"/>
            <ac:inkMk id="21" creationId="{6F0CC15E-5816-B06F-3026-517374C3516B}"/>
          </ac:inkMkLst>
        </pc:inkChg>
        <pc:inkChg chg="add del mod">
          <ac:chgData name="Tim Cook" userId="d1c7cfb340f2c7ab" providerId="LiveId" clId="{15E03939-4312-4B21-8EC6-3C99ABB1C518}" dt="2023-03-01T00:34:48.201" v="303"/>
          <ac:inkMkLst>
            <pc:docMk/>
            <pc:sldMk cId="199225765" sldId="427"/>
            <ac:inkMk id="22" creationId="{BC529C4E-374D-8A29-0C45-2546E9B8295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2" creationId="{CA7AA721-4582-75C5-CA29-CAEAF0D81CD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3" creationId="{73E9E45A-531E-0A76-3076-E045E3622177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4" creationId="{76751DD9-FC8A-16E6-DB68-2FBCFC92EF41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5" creationId="{D469541B-F2D5-FDE8-67D2-9E3F9B919DE0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6" creationId="{13577F56-C28D-D6E9-BCEE-9298FC7ADC04}"/>
          </ac:inkMkLst>
        </pc:inkChg>
        <pc:inkChg chg="add mod">
          <ac:chgData name="Tim Cook" userId="d1c7cfb340f2c7ab" providerId="LiveId" clId="{15E03939-4312-4B21-8EC6-3C99ABB1C518}" dt="2023-03-01T00:34:06.498" v="267"/>
          <ac:inkMkLst>
            <pc:docMk/>
            <pc:sldMk cId="199225765" sldId="427"/>
            <ac:inkMk id="27" creationId="{0A386F69-2E87-4C6D-8263-71901B6DC354}"/>
          </ac:inkMkLst>
        </pc:inkChg>
        <pc:inkChg chg="add del">
          <ac:chgData name="Tim Cook" userId="d1c7cfb340f2c7ab" providerId="LiveId" clId="{15E03939-4312-4B21-8EC6-3C99ABB1C518}" dt="2023-03-01T00:34:06.251" v="266"/>
          <ac:inkMkLst>
            <pc:docMk/>
            <pc:sldMk cId="199225765" sldId="427"/>
            <ac:inkMk id="28" creationId="{5F20D46C-1741-9210-40E5-70F2BF49390B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8" creationId="{F4684819-970A-E940-3A08-FA1EE68FCD55}"/>
          </ac:inkMkLst>
        </pc:inkChg>
        <pc:inkChg chg="add del">
          <ac:chgData name="Tim Cook" userId="d1c7cfb340f2c7ab" providerId="LiveId" clId="{15E03939-4312-4B21-8EC6-3C99ABB1C518}" dt="2023-03-01T00:34:06.251" v="265"/>
          <ac:inkMkLst>
            <pc:docMk/>
            <pc:sldMk cId="199225765" sldId="427"/>
            <ac:inkMk id="29" creationId="{2F557368-EA20-7340-D48D-10133262366D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29" creationId="{768E15D9-EF2B-D59C-381D-4FE06B76E659}"/>
          </ac:inkMkLst>
        </pc:inkChg>
        <pc:inkChg chg="add mod">
          <ac:chgData name="Tim Cook" userId="d1c7cfb340f2c7ab" providerId="LiveId" clId="{15E03939-4312-4B21-8EC6-3C99ABB1C518}" dt="2023-03-01T00:38:56.255" v="601" actId="1076"/>
          <ac:inkMkLst>
            <pc:docMk/>
            <pc:sldMk cId="199225765" sldId="427"/>
            <ac:inkMk id="31" creationId="{15301A6F-C429-C950-041B-0A3043F32C27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2" creationId="{52098E28-30C5-2BFB-CC2F-6F3B212B1001}"/>
          </ac:inkMkLst>
        </pc:inkChg>
        <pc:inkChg chg="add mod">
          <ac:chgData name="Tim Cook" userId="d1c7cfb340f2c7ab" providerId="LiveId" clId="{15E03939-4312-4B21-8EC6-3C99ABB1C518}" dt="2023-03-01T00:34:09.851" v="270"/>
          <ac:inkMkLst>
            <pc:docMk/>
            <pc:sldMk cId="199225765" sldId="427"/>
            <ac:inkMk id="33" creationId="{DAD24790-32F2-0F41-45BD-4DA937E4D0F6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5" creationId="{A0A28F97-A287-3127-2AE2-ECF895A0840C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6" creationId="{8916B0C3-F518-69C0-17AE-6DE2E748A4FE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7" creationId="{2858F180-409A-4AD2-B8AE-608BC8D344B5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8" creationId="{5960E429-A60F-62AF-E03A-0ADE1286E2B0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39" creationId="{102E37ED-03D0-F093-3FB9-8366973C2D6A}"/>
          </ac:inkMkLst>
        </pc:inkChg>
        <pc:inkChg chg="add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0" creationId="{61EE9D07-0BA5-072B-C77A-286551314E31}"/>
          </ac:inkMkLst>
        </pc:inkChg>
        <pc:inkChg chg="add del mod">
          <ac:chgData name="Tim Cook" userId="d1c7cfb340f2c7ab" providerId="LiveId" clId="{15E03939-4312-4B21-8EC6-3C99ABB1C518}" dt="2023-03-01T00:34:19.524" v="287"/>
          <ac:inkMkLst>
            <pc:docMk/>
            <pc:sldMk cId="199225765" sldId="427"/>
            <ac:inkMk id="41" creationId="{00B62098-6362-BFB9-AF61-CEC7BC207815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1" creationId="{823F9B9E-28A9-463A-5E7F-B4F2C63D2AD2}"/>
          </ac:inkMkLst>
        </pc:inkChg>
        <pc:inkChg chg="add del">
          <ac:chgData name="Tim Cook" userId="d1c7cfb340f2c7ab" providerId="LiveId" clId="{15E03939-4312-4B21-8EC6-3C99ABB1C518}" dt="2023-03-01T00:34:16.265" v="283"/>
          <ac:inkMkLst>
            <pc:docMk/>
            <pc:sldMk cId="199225765" sldId="427"/>
            <ac:inkMk id="42" creationId="{0C29DA42-4DCF-C519-227E-B8E039DF715A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42" creationId="{D6764BAC-19D6-C6B3-75B4-2060EF65F503}"/>
          </ac:inkMkLst>
        </pc:inkChg>
        <pc:inkChg chg="add del">
          <ac:chgData name="Tim Cook" userId="d1c7cfb340f2c7ab" providerId="LiveId" clId="{15E03939-4312-4B21-8EC6-3C99ABB1C518}" dt="2023-03-01T00:34:16.265" v="284"/>
          <ac:inkMkLst>
            <pc:docMk/>
            <pc:sldMk cId="199225765" sldId="427"/>
            <ac:inkMk id="43" creationId="{7A303AEB-4D1F-ECD1-B01B-F8425991A1CB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3" creationId="{BB8D8167-F062-211D-7AB3-DE8C341FA3D2}"/>
          </ac:inkMkLst>
        </pc:inkChg>
        <pc:inkChg chg="add del">
          <ac:chgData name="Tim Cook" userId="d1c7cfb340f2c7ab" providerId="LiveId" clId="{15E03939-4312-4B21-8EC6-3C99ABB1C518}" dt="2023-03-01T00:34:16.265" v="282"/>
          <ac:inkMkLst>
            <pc:docMk/>
            <pc:sldMk cId="199225765" sldId="427"/>
            <ac:inkMk id="44" creationId="{23E16D12-F43E-E623-4F5D-8925E8717B2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4" creationId="{3A9B97C2-8F36-DADF-6013-1F70A5297DF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45" creationId="{183BF0F2-AF9E-5E90-9F9D-75860D72282F}"/>
          </ac:inkMkLst>
        </pc:inkChg>
        <pc:inkChg chg="add del">
          <ac:chgData name="Tim Cook" userId="d1c7cfb340f2c7ab" providerId="LiveId" clId="{15E03939-4312-4B21-8EC6-3C99ABB1C518}" dt="2023-03-01T00:34:17.662" v="286"/>
          <ac:inkMkLst>
            <pc:docMk/>
            <pc:sldMk cId="199225765" sldId="427"/>
            <ac:inkMk id="45" creationId="{B99A7E99-B8C8-A8DA-A043-DCB37841C009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7" creationId="{66AAFD69-1ECC-7635-3E4F-3AC4AD96BA18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8" creationId="{9C2A0BE0-0178-5C93-8908-7C63FAFF73B3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49" creationId="{87F93EB4-0650-8AB7-E506-AF02764178C0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0" creationId="{D1A7180C-7DAB-FAB4-2D19-816F473A9B5A}"/>
          </ac:inkMkLst>
        </pc:inkChg>
        <pc:inkChg chg="add mod">
          <ac:chgData name="Tim Cook" userId="d1c7cfb340f2c7ab" providerId="LiveId" clId="{15E03939-4312-4B21-8EC6-3C99ABB1C518}" dt="2023-03-01T00:34:24.013" v="294"/>
          <ac:inkMkLst>
            <pc:docMk/>
            <pc:sldMk cId="199225765" sldId="427"/>
            <ac:inkMk id="51" creationId="{6211B85B-E0C0-7715-9CC5-B180CF06973A}"/>
          </ac:inkMkLst>
        </pc:inkChg>
        <pc:inkChg chg="add">
          <ac:chgData name="Tim Cook" userId="d1c7cfb340f2c7ab" providerId="LiveId" clId="{15E03939-4312-4B21-8EC6-3C99ABB1C518}" dt="2023-03-01T00:34:23.088" v="293" actId="9405"/>
          <ac:inkMkLst>
            <pc:docMk/>
            <pc:sldMk cId="199225765" sldId="427"/>
            <ac:inkMk id="52" creationId="{5C6667E0-9B6D-1E62-D7CB-FCFA5C837498}"/>
          </ac:inkMkLst>
        </pc:inkChg>
        <pc:inkChg chg="add del">
          <ac:chgData name="Tim Cook" userId="d1c7cfb340f2c7ab" providerId="LiveId" clId="{15E03939-4312-4B21-8EC6-3C99ABB1C518}" dt="2023-03-01T00:34:26.222" v="297"/>
          <ac:inkMkLst>
            <pc:docMk/>
            <pc:sldMk cId="199225765" sldId="427"/>
            <ac:inkMk id="54" creationId="{5D6B8A87-F830-31E1-DA1E-E07F218FDAB3}"/>
          </ac:inkMkLst>
        </pc:inkChg>
        <pc:inkChg chg="add mod">
          <ac:chgData name="Tim Cook" userId="d1c7cfb340f2c7ab" providerId="LiveId" clId="{15E03939-4312-4B21-8EC6-3C99ABB1C518}" dt="2023-03-01T00:40:32.052" v="678"/>
          <ac:inkMkLst>
            <pc:docMk/>
            <pc:sldMk cId="199225765" sldId="427"/>
            <ac:inkMk id="54" creationId="{6B73C6E8-4C8D-911E-3E08-9D68709E80CE}"/>
          </ac:inkMkLst>
        </pc:inkChg>
        <pc:inkChg chg="add del mod">
          <ac:chgData name="Tim Cook" userId="d1c7cfb340f2c7ab" providerId="LiveId" clId="{15E03939-4312-4B21-8EC6-3C99ABB1C518}" dt="2023-03-01T00:36:02.242" v="343"/>
          <ac:inkMkLst>
            <pc:docMk/>
            <pc:sldMk cId="199225765" sldId="427"/>
            <ac:inkMk id="54" creationId="{847DC4FF-236F-84A9-29F4-5AA0811E15CF}"/>
          </ac:inkMkLst>
        </pc:inkChg>
        <pc:inkChg chg="add del">
          <ac:chgData name="Tim Cook" userId="d1c7cfb340f2c7ab" providerId="LiveId" clId="{15E03939-4312-4B21-8EC6-3C99ABB1C518}" dt="2023-03-01T00:40:39.278" v="682"/>
          <ac:inkMkLst>
            <pc:docMk/>
            <pc:sldMk cId="199225765" sldId="427"/>
            <ac:inkMk id="55" creationId="{60DF8361-59A0-1455-8D0D-F46D084FF562}"/>
          </ac:inkMkLst>
        </pc:inkChg>
        <pc:inkChg chg="add del">
          <ac:chgData name="Tim Cook" userId="d1c7cfb340f2c7ab" providerId="LiveId" clId="{15E03939-4312-4B21-8EC6-3C99ABB1C518}" dt="2023-03-01T00:34:48.201" v="304"/>
          <ac:inkMkLst>
            <pc:docMk/>
            <pc:sldMk cId="199225765" sldId="427"/>
            <ac:inkMk id="56" creationId="{3A8BFD6E-8241-1B19-B7EB-68455C23FEA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6" creationId="{5E58BBDF-DDF7-B13F-F999-FFE264E85850}"/>
          </ac:inkMkLst>
        </pc:inkChg>
        <pc:inkChg chg="add del">
          <ac:chgData name="Tim Cook" userId="d1c7cfb340f2c7ab" providerId="LiveId" clId="{15E03939-4312-4B21-8EC6-3C99ABB1C518}" dt="2023-03-01T00:40:37.008" v="679"/>
          <ac:inkMkLst>
            <pc:docMk/>
            <pc:sldMk cId="199225765" sldId="427"/>
            <ac:inkMk id="57" creationId="{0EE7CF48-1691-6A81-36F0-517A107AC330}"/>
          </ac:inkMkLst>
        </pc:inkChg>
        <pc:inkChg chg="add">
          <ac:chgData name="Tim Cook" userId="d1c7cfb340f2c7ab" providerId="LiveId" clId="{15E03939-4312-4B21-8EC6-3C99ABB1C518}" dt="2023-03-01T00:34:34.166" v="301" actId="9405"/>
          <ac:inkMkLst>
            <pc:docMk/>
            <pc:sldMk cId="199225765" sldId="427"/>
            <ac:inkMk id="58" creationId="{B458B170-D365-05BD-183D-2216363120A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59" creationId="{F4EB626D-C51D-BE75-61D3-5E760D187C5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60" creationId="{3108E7C7-0E40-843D-926B-AB172E63F0CF}"/>
          </ac:inkMkLst>
        </pc:inkChg>
        <pc:inkChg chg="add del">
          <ac:chgData name="Tim Cook" userId="d1c7cfb340f2c7ab" providerId="LiveId" clId="{15E03939-4312-4B21-8EC6-3C99ABB1C518}" dt="2023-03-01T00:40:52.679" v="691"/>
          <ac:inkMkLst>
            <pc:docMk/>
            <pc:sldMk cId="199225765" sldId="427"/>
            <ac:inkMk id="62" creationId="{1DF1A50C-31F4-D029-8D9B-06DAD2F67036}"/>
          </ac:inkMkLst>
        </pc:inkChg>
        <pc:inkChg chg="add del mod">
          <ac:chgData name="Tim Cook" userId="d1c7cfb340f2c7ab" providerId="LiveId" clId="{15E03939-4312-4B21-8EC6-3C99ABB1C518}" dt="2023-03-01T00:39:38.082" v="662"/>
          <ac:inkMkLst>
            <pc:docMk/>
            <pc:sldMk cId="199225765" sldId="427"/>
            <ac:inkMk id="62" creationId="{E2A89346-0929-95F4-0F9F-AEA1F8FCCE28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3" creationId="{BAB2D94F-EC19-2F14-000D-B342D0B55B94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4" creationId="{D0784541-40DE-E60A-FD00-9C2230C97F3C}"/>
          </ac:inkMkLst>
        </pc:inkChg>
        <pc:inkChg chg="add del mod">
          <ac:chgData name="Tim Cook" userId="d1c7cfb340f2c7ab" providerId="LiveId" clId="{15E03939-4312-4B21-8EC6-3C99ABB1C518}" dt="2023-03-01T00:36:12.136" v="349"/>
          <ac:inkMkLst>
            <pc:docMk/>
            <pc:sldMk cId="199225765" sldId="427"/>
            <ac:inkMk id="65" creationId="{08FF86FD-EA24-DB9B-5007-4C522BE63C31}"/>
          </ac:inkMkLst>
        </pc:inkChg>
        <pc:inkChg chg="add del">
          <ac:chgData name="Tim Cook" userId="d1c7cfb340f2c7ab" providerId="LiveId" clId="{15E03939-4312-4B21-8EC6-3C99ABB1C518}" dt="2023-03-01T00:40:59.833" v="703"/>
          <ac:inkMkLst>
            <pc:docMk/>
            <pc:sldMk cId="199225765" sldId="427"/>
            <ac:inkMk id="65" creationId="{53306B09-FB3C-284D-0831-7F9881C69F5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66" creationId="{A25704EC-0D94-1E9C-D49A-447D0ECA57A6}"/>
          </ac:inkMkLst>
        </pc:inkChg>
        <pc:inkChg chg="add del">
          <ac:chgData name="Tim Cook" userId="d1c7cfb340f2c7ab" providerId="LiveId" clId="{15E03939-4312-4B21-8EC6-3C99ABB1C518}" dt="2023-03-01T00:40:59.833" v="704"/>
          <ac:inkMkLst>
            <pc:docMk/>
            <pc:sldMk cId="199225765" sldId="427"/>
            <ac:inkMk id="67" creationId="{5834F6A7-F777-9CC3-07AF-519A88A8491C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8" creationId="{CFE18130-59D3-5917-5BFE-9C5CA9F8549B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69" creationId="{7A1F2820-1C58-BF6E-6730-4B109E2BB759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0" creationId="{DC154426-7113-5355-2B43-75DE72F16B92}"/>
          </ac:inkMkLst>
        </pc:inkChg>
        <pc:inkChg chg="add mod">
          <ac:chgData name="Tim Cook" userId="d1c7cfb340f2c7ab" providerId="LiveId" clId="{15E03939-4312-4B21-8EC6-3C99ABB1C518}" dt="2023-03-01T00:36:07.024" v="348"/>
          <ac:inkMkLst>
            <pc:docMk/>
            <pc:sldMk cId="199225765" sldId="427"/>
            <ac:inkMk id="71" creationId="{068D7CB6-2566-BD4B-AC54-D04646F9232C}"/>
          </ac:inkMkLst>
        </pc:inkChg>
        <pc:inkChg chg="add mod">
          <ac:chgData name="Tim Cook" userId="d1c7cfb340f2c7ab" providerId="LiveId" clId="{15E03939-4312-4B21-8EC6-3C99ABB1C518}" dt="2023-03-01T00:36:14.531" v="351"/>
          <ac:inkMkLst>
            <pc:docMk/>
            <pc:sldMk cId="199225765" sldId="427"/>
            <ac:inkMk id="73" creationId="{609F0AEF-BAE5-2FBD-C185-C51DBCCB5A66}"/>
          </ac:inkMkLst>
        </pc:inkChg>
        <pc:inkChg chg="add">
          <ac:chgData name="Tim Cook" userId="d1c7cfb340f2c7ab" providerId="LiveId" clId="{15E03939-4312-4B21-8EC6-3C99ABB1C518}" dt="2023-03-01T00:40:58.578" v="702" actId="9405"/>
          <ac:inkMkLst>
            <pc:docMk/>
            <pc:sldMk cId="199225765" sldId="427"/>
            <ac:inkMk id="75" creationId="{4BD6C436-0487-F4DE-E464-2EC217AD0D94}"/>
          </ac:inkMkLst>
        </pc:inkChg>
        <pc:inkChg chg="add del">
          <ac:chgData name="Tim Cook" userId="d1c7cfb340f2c7ab" providerId="LiveId" clId="{15E03939-4312-4B21-8EC6-3C99ABB1C518}" dt="2023-03-01T00:36:18.730" v="354"/>
          <ac:inkMkLst>
            <pc:docMk/>
            <pc:sldMk cId="199225765" sldId="427"/>
            <ac:inkMk id="75" creationId="{8375B4D0-FACC-2178-DD44-5DF0EBA723D6}"/>
          </ac:inkMkLst>
        </pc:inkChg>
        <pc:inkChg chg="add del">
          <ac:chgData name="Tim Cook" userId="d1c7cfb340f2c7ab" providerId="LiveId" clId="{15E03939-4312-4B21-8EC6-3C99ABB1C518}" dt="2023-03-01T00:36:18.730" v="355"/>
          <ac:inkMkLst>
            <pc:docMk/>
            <pc:sldMk cId="199225765" sldId="427"/>
            <ac:inkMk id="76" creationId="{137CA27E-6A0B-2294-3F12-CFF3B8467C0F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6" creationId="{C455D6C7-E990-2175-6EFF-4341E74582AC}"/>
          </ac:inkMkLst>
        </pc:inkChg>
        <pc:inkChg chg="add del">
          <ac:chgData name="Tim Cook" userId="d1c7cfb340f2c7ab" providerId="LiveId" clId="{15E03939-4312-4B21-8EC6-3C99ABB1C518}" dt="2023-03-01T00:36:21.566" v="357"/>
          <ac:inkMkLst>
            <pc:docMk/>
            <pc:sldMk cId="199225765" sldId="427"/>
            <ac:inkMk id="77" creationId="{0CDF918F-6267-40A1-4EB0-BD8C87745C9A}"/>
          </ac:inkMkLst>
        </pc:inkChg>
        <pc:inkChg chg="add mod">
          <ac:chgData name="Tim Cook" userId="d1c7cfb340f2c7ab" providerId="LiveId" clId="{15E03939-4312-4B21-8EC6-3C99ABB1C518}" dt="2023-03-01T00:41:05.795" v="718"/>
          <ac:inkMkLst>
            <pc:docMk/>
            <pc:sldMk cId="199225765" sldId="427"/>
            <ac:inkMk id="77" creationId="{302A7B13-656C-790C-78E8-D53E2E07DC20}"/>
          </ac:inkMkLst>
        </pc:inkChg>
        <pc:inkChg chg="add del mod">
          <ac:chgData name="Tim Cook" userId="d1c7cfb340f2c7ab" providerId="LiveId" clId="{15E03939-4312-4B21-8EC6-3C99ABB1C518}" dt="2023-03-01T00:36:25.393" v="360"/>
          <ac:inkMkLst>
            <pc:docMk/>
            <pc:sldMk cId="199225765" sldId="427"/>
            <ac:inkMk id="78" creationId="{0F9119F1-2674-42E5-A3B6-FF3265720403}"/>
          </ac:inkMkLst>
        </pc:inkChg>
        <pc:inkChg chg="add">
          <ac:chgData name="Tim Cook" userId="d1c7cfb340f2c7ab" providerId="LiveId" clId="{15E03939-4312-4B21-8EC6-3C99ABB1C518}" dt="2023-03-01T00:41:02.334" v="707" actId="9405"/>
          <ac:inkMkLst>
            <pc:docMk/>
            <pc:sldMk cId="199225765" sldId="427"/>
            <ac:inkMk id="78" creationId="{9A851395-DFBC-0175-5BD5-2BAE4CA8C9C4}"/>
          </ac:inkMkLst>
        </pc:inkChg>
        <pc:inkChg chg="add del">
          <ac:chgData name="Tim Cook" userId="d1c7cfb340f2c7ab" providerId="LiveId" clId="{15E03939-4312-4B21-8EC6-3C99ABB1C518}" dt="2023-03-01T00:36:28.872" v="362"/>
          <ac:inkMkLst>
            <pc:docMk/>
            <pc:sldMk cId="199225765" sldId="427"/>
            <ac:inkMk id="80" creationId="{BD8CAC26-D6A5-6E41-A507-8A6DC4BE754B}"/>
          </ac:inkMkLst>
        </pc:inkChg>
        <pc:inkChg chg="add del">
          <ac:chgData name="Tim Cook" userId="d1c7cfb340f2c7ab" providerId="LiveId" clId="{15E03939-4312-4B21-8EC6-3C99ABB1C518}" dt="2023-03-01T00:41:05.501" v="714"/>
          <ac:inkMkLst>
            <pc:docMk/>
            <pc:sldMk cId="199225765" sldId="427"/>
            <ac:inkMk id="80" creationId="{D98A2D44-6AC8-EB8D-8F41-47CA43E39D3E}"/>
          </ac:inkMkLst>
        </pc:inkChg>
        <pc:inkChg chg="add del">
          <ac:chgData name="Tim Cook" userId="d1c7cfb340f2c7ab" providerId="LiveId" clId="{15E03939-4312-4B21-8EC6-3C99ABB1C518}" dt="2023-03-01T00:36:37.023" v="364"/>
          <ac:inkMkLst>
            <pc:docMk/>
            <pc:sldMk cId="199225765" sldId="427"/>
            <ac:inkMk id="81" creationId="{388633F3-9BB6-EC19-AA02-EBEC42CFEE22}"/>
          </ac:inkMkLst>
        </pc:inkChg>
        <pc:inkChg chg="add del">
          <ac:chgData name="Tim Cook" userId="d1c7cfb340f2c7ab" providerId="LiveId" clId="{15E03939-4312-4B21-8EC6-3C99ABB1C518}" dt="2023-03-01T00:41:05.501" v="716"/>
          <ac:inkMkLst>
            <pc:docMk/>
            <pc:sldMk cId="199225765" sldId="427"/>
            <ac:inkMk id="81" creationId="{568B2DEE-ADBA-AE70-792B-EAB1010EAFFA}"/>
          </ac:inkMkLst>
        </pc:inkChg>
        <pc:inkChg chg="add del">
          <ac:chgData name="Tim Cook" userId="d1c7cfb340f2c7ab" providerId="LiveId" clId="{15E03939-4312-4B21-8EC6-3C99ABB1C518}" dt="2023-03-01T00:41:05.501" v="713"/>
          <ac:inkMkLst>
            <pc:docMk/>
            <pc:sldMk cId="199225765" sldId="427"/>
            <ac:inkMk id="82" creationId="{3BF6D0BF-81D6-7280-6D9C-A69E8F12715B}"/>
          </ac:inkMkLst>
        </pc:inkChg>
        <pc:inkChg chg="add del mod">
          <ac:chgData name="Tim Cook" userId="d1c7cfb340f2c7ab" providerId="LiveId" clId="{15E03939-4312-4B21-8EC6-3C99ABB1C518}" dt="2023-03-01T00:38:46.231" v="599"/>
          <ac:inkMkLst>
            <pc:docMk/>
            <pc:sldMk cId="199225765" sldId="427"/>
            <ac:inkMk id="82" creationId="{8946D8ED-AF37-AB1B-B7F3-C79134C5DAD6}"/>
          </ac:inkMkLst>
        </pc:inkChg>
        <pc:inkChg chg="add del">
          <ac:chgData name="Tim Cook" userId="d1c7cfb340f2c7ab" providerId="LiveId" clId="{15E03939-4312-4B21-8EC6-3C99ABB1C518}" dt="2023-03-01T00:41:05.501" v="715"/>
          <ac:inkMkLst>
            <pc:docMk/>
            <pc:sldMk cId="199225765" sldId="427"/>
            <ac:inkMk id="83" creationId="{22A61993-DA2F-8E13-007A-44ECACFC630A}"/>
          </ac:inkMkLst>
        </pc:inkChg>
        <pc:inkChg chg="add del mod">
          <ac:chgData name="Tim Cook" userId="d1c7cfb340f2c7ab" providerId="LiveId" clId="{15E03939-4312-4B21-8EC6-3C99ABB1C518}" dt="2023-03-01T00:38:46.223" v="598"/>
          <ac:inkMkLst>
            <pc:docMk/>
            <pc:sldMk cId="199225765" sldId="427"/>
            <ac:inkMk id="83" creationId="{A8A1A0AA-9E08-6C0A-2469-9EE8F0E47BE3}"/>
          </ac:inkMkLst>
        </pc:inkChg>
        <pc:inkChg chg="add del">
          <ac:chgData name="Tim Cook" userId="d1c7cfb340f2c7ab" providerId="LiveId" clId="{15E03939-4312-4B21-8EC6-3C99ABB1C518}" dt="2023-03-01T00:41:05.501" v="717"/>
          <ac:inkMkLst>
            <pc:docMk/>
            <pc:sldMk cId="199225765" sldId="427"/>
            <ac:inkMk id="84" creationId="{8C3BFF42-3D6A-0D84-8279-F02307DBE1AA}"/>
          </ac:inkMkLst>
        </pc:inkChg>
        <pc:inkChg chg="add">
          <ac:chgData name="Tim Cook" userId="d1c7cfb340f2c7ab" providerId="LiveId" clId="{15E03939-4312-4B21-8EC6-3C99ABB1C518}" dt="2023-03-01T00:36:41.600" v="368" actId="9405"/>
          <ac:inkMkLst>
            <pc:docMk/>
            <pc:sldMk cId="199225765" sldId="427"/>
            <ac:inkMk id="85" creationId="{6D66552E-F0B0-FCE9-A3D2-A87C9A2506D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86" creationId="{455DC9F2-544C-F6F5-0645-25EC3F68E25E}"/>
          </ac:inkMkLst>
        </pc:inkChg>
        <pc:inkChg chg="add">
          <ac:chgData name="Tim Cook" userId="d1c7cfb340f2c7ab" providerId="LiveId" clId="{15E03939-4312-4B21-8EC6-3C99ABB1C518}" dt="2023-03-01T00:36:45.434" v="370" actId="9405"/>
          <ac:inkMkLst>
            <pc:docMk/>
            <pc:sldMk cId="199225765" sldId="427"/>
            <ac:inkMk id="87" creationId="{237CA9F6-18D9-E779-4EF9-1FCD145DE6FB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8" creationId="{F0886C16-4A11-5ABE-B2D9-B42542710637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89" creationId="{CFB969DD-BCAD-1C7F-36F8-78AF6A47FD13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0" creationId="{62EBB71D-EBBF-2D35-59D4-874186DEC729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1" creationId="{4896509B-F34E-077E-1CEE-AC37E469965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92" creationId="{6A4902B7-6D00-D596-628F-5F1D5516FFBB}"/>
          </ac:inkMkLst>
        </pc:inkChg>
        <pc:inkChg chg="add del mod">
          <ac:chgData name="Tim Cook" userId="d1c7cfb340f2c7ab" providerId="LiveId" clId="{15E03939-4312-4B21-8EC6-3C99ABB1C518}" dt="2023-03-01T00:40:26.631" v="669"/>
          <ac:inkMkLst>
            <pc:docMk/>
            <pc:sldMk cId="199225765" sldId="427"/>
            <ac:inkMk id="93" creationId="{193E9BD2-FEF6-A99B-F909-104735FEF06F}"/>
          </ac:inkMkLst>
        </pc:inkChg>
        <pc:inkChg chg="add del mod">
          <ac:chgData name="Tim Cook" userId="d1c7cfb340f2c7ab" providerId="LiveId" clId="{15E03939-4312-4B21-8EC6-3C99ABB1C518}" dt="2023-03-01T00:40:28.047" v="671"/>
          <ac:inkMkLst>
            <pc:docMk/>
            <pc:sldMk cId="199225765" sldId="427"/>
            <ac:inkMk id="94" creationId="{99BCD9DA-B432-AF66-B1A5-0B135937A944}"/>
          </ac:inkMkLst>
        </pc:inkChg>
        <pc:inkChg chg="add del mod">
          <ac:chgData name="Tim Cook" userId="d1c7cfb340f2c7ab" providerId="LiveId" clId="{15E03939-4312-4B21-8EC6-3C99ABB1C518}" dt="2023-03-01T00:40:26.631" v="668"/>
          <ac:inkMkLst>
            <pc:docMk/>
            <pc:sldMk cId="199225765" sldId="427"/>
            <ac:inkMk id="95" creationId="{4953CB86-3FE9-8C36-D7E7-4946347ED278}"/>
          </ac:inkMkLst>
        </pc:inkChg>
        <pc:inkChg chg="add del">
          <ac:chgData name="Tim Cook" userId="d1c7cfb340f2c7ab" providerId="LiveId" clId="{15E03939-4312-4B21-8EC6-3C99ABB1C518}" dt="2023-03-01T00:40:39.278" v="686"/>
          <ac:inkMkLst>
            <pc:docMk/>
            <pc:sldMk cId="199225765" sldId="427"/>
            <ac:inkMk id="96" creationId="{76AAE0F7-9EE3-ED17-76F2-D26FC7DF63DC}"/>
          </ac:inkMkLst>
        </pc:inkChg>
        <pc:inkChg chg="add del mod">
          <ac:chgData name="Tim Cook" userId="d1c7cfb340f2c7ab" providerId="LiveId" clId="{15E03939-4312-4B21-8EC6-3C99ABB1C518}" dt="2023-03-01T00:40:39.278" v="681"/>
          <ac:inkMkLst>
            <pc:docMk/>
            <pc:sldMk cId="199225765" sldId="427"/>
            <ac:inkMk id="97" creationId="{EB9E66C7-FD98-1B84-5ACA-A69D90336539}"/>
          </ac:inkMkLst>
        </pc:inkChg>
        <pc:inkChg chg="add del mod">
          <ac:chgData name="Tim Cook" userId="d1c7cfb340f2c7ab" providerId="LiveId" clId="{15E03939-4312-4B21-8EC6-3C99ABB1C518}" dt="2023-03-01T00:40:39.278" v="687"/>
          <ac:inkMkLst>
            <pc:docMk/>
            <pc:sldMk cId="199225765" sldId="427"/>
            <ac:inkMk id="98" creationId="{EC2BFEDB-5DA1-5365-DFD9-11C8E43B2DC0}"/>
          </ac:inkMkLst>
        </pc:inkChg>
        <pc:inkChg chg="add del mod">
          <ac:chgData name="Tim Cook" userId="d1c7cfb340f2c7ab" providerId="LiveId" clId="{15E03939-4312-4B21-8EC6-3C99ABB1C518}" dt="2023-03-01T00:40:39.278" v="684"/>
          <ac:inkMkLst>
            <pc:docMk/>
            <pc:sldMk cId="199225765" sldId="427"/>
            <ac:inkMk id="99" creationId="{9C164289-65B3-7E1D-7679-1BAFB19AA23F}"/>
          </ac:inkMkLst>
        </pc:inkChg>
        <pc:inkChg chg="add del mod">
          <ac:chgData name="Tim Cook" userId="d1c7cfb340f2c7ab" providerId="LiveId" clId="{15E03939-4312-4B21-8EC6-3C99ABB1C518}" dt="2023-03-01T00:40:39.278" v="688"/>
          <ac:inkMkLst>
            <pc:docMk/>
            <pc:sldMk cId="199225765" sldId="427"/>
            <ac:inkMk id="100" creationId="{9D274EB1-7692-EE1C-A51E-E8D6C005C1C8}"/>
          </ac:inkMkLst>
        </pc:inkChg>
        <pc:inkChg chg="add del mod">
          <ac:chgData name="Tim Cook" userId="d1c7cfb340f2c7ab" providerId="LiveId" clId="{15E03939-4312-4B21-8EC6-3C99ABB1C518}" dt="2023-03-01T00:40:39.278" v="689"/>
          <ac:inkMkLst>
            <pc:docMk/>
            <pc:sldMk cId="199225765" sldId="427"/>
            <ac:inkMk id="101" creationId="{A6334872-A6F7-A96F-7E89-12CAB2DF6021}"/>
          </ac:inkMkLst>
        </pc:inkChg>
        <pc:inkChg chg="add del mod">
          <ac:chgData name="Tim Cook" userId="d1c7cfb340f2c7ab" providerId="LiveId" clId="{15E03939-4312-4B21-8EC6-3C99ABB1C518}" dt="2023-03-01T00:40:39.278" v="680"/>
          <ac:inkMkLst>
            <pc:docMk/>
            <pc:sldMk cId="199225765" sldId="427"/>
            <ac:inkMk id="102" creationId="{BBD1A341-6861-BDE9-8818-F8B84D530AED}"/>
          </ac:inkMkLst>
        </pc:inkChg>
        <pc:inkChg chg="add del mod">
          <ac:chgData name="Tim Cook" userId="d1c7cfb340f2c7ab" providerId="LiveId" clId="{15E03939-4312-4B21-8EC6-3C99ABB1C518}" dt="2023-03-01T00:40:39.278" v="683"/>
          <ac:inkMkLst>
            <pc:docMk/>
            <pc:sldMk cId="199225765" sldId="427"/>
            <ac:inkMk id="103" creationId="{80F2F428-18F9-3062-0048-18D74CBE77BB}"/>
          </ac:inkMkLst>
        </pc:inkChg>
        <pc:inkChg chg="add del mod">
          <ac:chgData name="Tim Cook" userId="d1c7cfb340f2c7ab" providerId="LiveId" clId="{15E03939-4312-4B21-8EC6-3C99ABB1C518}" dt="2023-03-01T00:40:39.278" v="685"/>
          <ac:inkMkLst>
            <pc:docMk/>
            <pc:sldMk cId="199225765" sldId="427"/>
            <ac:inkMk id="104" creationId="{D3153705-3583-BF87-7693-94B666196D3C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5" creationId="{BFE3E3F5-C5A2-0B43-14A2-9BF70955806F}"/>
          </ac:inkMkLst>
        </pc:inkChg>
        <pc:inkChg chg="add mod">
          <ac:chgData name="Tim Cook" userId="d1c7cfb340f2c7ab" providerId="LiveId" clId="{15E03939-4312-4B21-8EC6-3C99ABB1C518}" dt="2023-03-01T00:40:28.047" v="672"/>
          <ac:inkMkLst>
            <pc:docMk/>
            <pc:sldMk cId="199225765" sldId="427"/>
            <ac:inkMk id="106" creationId="{F69CD736-6744-E6D9-FDD2-FA61CA39140A}"/>
          </ac:inkMkLst>
        </pc:inkChg>
        <pc:inkChg chg="add del mod">
          <ac:chgData name="Tim Cook" userId="d1c7cfb340f2c7ab" providerId="LiveId" clId="{15E03939-4312-4B21-8EC6-3C99ABB1C518}" dt="2023-03-01T00:40:56.109" v="693"/>
          <ac:inkMkLst>
            <pc:docMk/>
            <pc:sldMk cId="199225765" sldId="427"/>
            <ac:inkMk id="110" creationId="{BD128474-7428-83C1-BE6D-EB2BBED1AC77}"/>
          </ac:inkMkLst>
        </pc:inkChg>
        <pc:inkChg chg="add del mod">
          <ac:chgData name="Tim Cook" userId="d1c7cfb340f2c7ab" providerId="LiveId" clId="{15E03939-4312-4B21-8EC6-3C99ABB1C518}" dt="2023-03-01T00:40:56.109" v="692"/>
          <ac:inkMkLst>
            <pc:docMk/>
            <pc:sldMk cId="199225765" sldId="427"/>
            <ac:inkMk id="111" creationId="{8B264801-EEB3-3730-ABB9-75CF4B4CF93C}"/>
          </ac:inkMkLst>
        </pc:inkChg>
        <pc:inkChg chg="add del">
          <ac:chgData name="Tim Cook" userId="d1c7cfb340f2c7ab" providerId="LiveId" clId="{15E03939-4312-4B21-8EC6-3C99ABB1C518}" dt="2023-03-01T00:37:17.453" v="398"/>
          <ac:inkMkLst>
            <pc:docMk/>
            <pc:sldMk cId="199225765" sldId="427"/>
            <ac:inkMk id="112" creationId="{4FA7B808-DAB3-1227-92C3-58124BFD677D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2" creationId="{8CDCA2AB-EC41-1106-887D-F0EFA3E4F257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3" creationId="{2D2EB3B2-9D1F-FCDF-3C76-AAE33E38CB30}"/>
          </ac:inkMkLst>
        </pc:inkChg>
        <pc:inkChg chg="add del">
          <ac:chgData name="Tim Cook" userId="d1c7cfb340f2c7ab" providerId="LiveId" clId="{15E03939-4312-4B21-8EC6-3C99ABB1C518}" dt="2023-03-01T00:37:17.453" v="400"/>
          <ac:inkMkLst>
            <pc:docMk/>
            <pc:sldMk cId="199225765" sldId="427"/>
            <ac:inkMk id="113" creationId="{DE2613FE-9EDA-4928-BE3F-B387CE5AA4CF}"/>
          </ac:inkMkLst>
        </pc:inkChg>
        <pc:inkChg chg="add del">
          <ac:chgData name="Tim Cook" userId="d1c7cfb340f2c7ab" providerId="LiveId" clId="{15E03939-4312-4B21-8EC6-3C99ABB1C518}" dt="2023-03-01T00:37:17.453" v="401"/>
          <ac:inkMkLst>
            <pc:docMk/>
            <pc:sldMk cId="199225765" sldId="427"/>
            <ac:inkMk id="114" creationId="{B53B2739-0554-0579-E4AB-67B3553489AA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4" creationId="{DB715B8E-03D3-85F3-A9FA-64DFF5E3633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5" creationId="{09A12024-16F2-28C0-8321-BD51FA5E2628}"/>
          </ac:inkMkLst>
        </pc:inkChg>
        <pc:inkChg chg="add del">
          <ac:chgData name="Tim Cook" userId="d1c7cfb340f2c7ab" providerId="LiveId" clId="{15E03939-4312-4B21-8EC6-3C99ABB1C518}" dt="2023-03-01T00:37:17.453" v="399"/>
          <ac:inkMkLst>
            <pc:docMk/>
            <pc:sldMk cId="199225765" sldId="427"/>
            <ac:inkMk id="115" creationId="{387993E7-B220-CFC4-A099-A1C1E6EB6A61}"/>
          </ac:inkMkLst>
        </pc:inkChg>
        <pc:inkChg chg="add del">
          <ac:chgData name="Tim Cook" userId="d1c7cfb340f2c7ab" providerId="LiveId" clId="{15E03939-4312-4B21-8EC6-3C99ABB1C518}" dt="2023-03-01T00:37:17.851" v="403"/>
          <ac:inkMkLst>
            <pc:docMk/>
            <pc:sldMk cId="199225765" sldId="427"/>
            <ac:inkMk id="116" creationId="{5AFFD0EB-2404-E454-D926-3651C55C3FB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16" creationId="{E22EB540-8643-FBE0-119B-47CFFDF7E5A2}"/>
          </ac:inkMkLst>
        </pc:inkChg>
        <pc:inkChg chg="add del mod">
          <ac:chgData name="Tim Cook" userId="d1c7cfb340f2c7ab" providerId="LiveId" clId="{15E03939-4312-4B21-8EC6-3C99ABB1C518}" dt="2023-03-01T00:40:56.109" v="699"/>
          <ac:inkMkLst>
            <pc:docMk/>
            <pc:sldMk cId="199225765" sldId="427"/>
            <ac:inkMk id="118" creationId="{274B1A0F-269A-D3E6-CA02-710DD4E33C75}"/>
          </ac:inkMkLst>
        </pc:inkChg>
        <pc:inkChg chg="add del mod">
          <ac:chgData name="Tim Cook" userId="d1c7cfb340f2c7ab" providerId="LiveId" clId="{15E03939-4312-4B21-8EC6-3C99ABB1C518}" dt="2023-03-01T00:40:56.109" v="695"/>
          <ac:inkMkLst>
            <pc:docMk/>
            <pc:sldMk cId="199225765" sldId="427"/>
            <ac:inkMk id="119" creationId="{D039345F-C2DE-9D93-192B-B5AAC1E26F9D}"/>
          </ac:inkMkLst>
        </pc:inkChg>
        <pc:inkChg chg="add del mod">
          <ac:chgData name="Tim Cook" userId="d1c7cfb340f2c7ab" providerId="LiveId" clId="{15E03939-4312-4B21-8EC6-3C99ABB1C518}" dt="2023-03-01T00:40:56.109" v="694"/>
          <ac:inkMkLst>
            <pc:docMk/>
            <pc:sldMk cId="199225765" sldId="427"/>
            <ac:inkMk id="120" creationId="{1A6BE1B7-DE6E-4F9C-5821-C8F0C3E7849D}"/>
          </ac:inkMkLst>
        </pc:inkChg>
        <pc:inkChg chg="add del mod">
          <ac:chgData name="Tim Cook" userId="d1c7cfb340f2c7ab" providerId="LiveId" clId="{15E03939-4312-4B21-8EC6-3C99ABB1C518}" dt="2023-03-01T00:40:56.109" v="698"/>
          <ac:inkMkLst>
            <pc:docMk/>
            <pc:sldMk cId="199225765" sldId="427"/>
            <ac:inkMk id="121" creationId="{2DF86710-E55D-A667-DD4A-17308FCFA3DF}"/>
          </ac:inkMkLst>
        </pc:inkChg>
        <pc:inkChg chg="add del mod">
          <ac:chgData name="Tim Cook" userId="d1c7cfb340f2c7ab" providerId="LiveId" clId="{15E03939-4312-4B21-8EC6-3C99ABB1C518}" dt="2023-03-01T00:40:56.109" v="696"/>
          <ac:inkMkLst>
            <pc:docMk/>
            <pc:sldMk cId="199225765" sldId="427"/>
            <ac:inkMk id="122" creationId="{68C0FC1A-D948-243D-8326-C7C39F24351E}"/>
          </ac:inkMkLst>
        </pc:inkChg>
        <pc:inkChg chg="add del mod">
          <ac:chgData name="Tim Cook" userId="d1c7cfb340f2c7ab" providerId="LiveId" clId="{15E03939-4312-4B21-8EC6-3C99ABB1C518}" dt="2023-03-01T00:40:56.109" v="697"/>
          <ac:inkMkLst>
            <pc:docMk/>
            <pc:sldMk cId="199225765" sldId="427"/>
            <ac:inkMk id="123" creationId="{C27CB9C8-DA7C-B382-ED62-0F251AF4F60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5" creationId="{94D3AF2D-BD9B-B3BB-067C-FD5728BEB65A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6" creationId="{714BB521-F0A1-0658-7508-40616FD6F1F1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7" creationId="{A7869932-6EC8-A3FC-0B73-DF07561A9ED9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8" creationId="{F9545D89-B248-2D85-6C4A-15065056AE62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29" creationId="{C98F52E5-292E-A520-3FDB-4B2F5513388D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0" creationId="{40125D7C-D2B2-3A1F-69E1-B67B4D8FC5F3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1" creationId="{625C82AC-21E9-4C86-86AE-A6438AA2316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2" creationId="{C0E61074-A757-69AF-4AE7-25D2C52513EF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3" creationId="{F731453E-F610-40D9-241C-ACA24A50E32E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4" creationId="{C0DBB557-67E5-C5E8-1515-4F74649DD280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5" creationId="{1F97532F-A902-BA9E-4710-66A896B84B5B}"/>
          </ac:inkMkLst>
        </pc:inkChg>
        <pc:inkChg chg="add mod">
          <ac:chgData name="Tim Cook" userId="d1c7cfb340f2c7ab" providerId="LiveId" clId="{15E03939-4312-4B21-8EC6-3C99ABB1C518}" dt="2023-03-01T00:37:28.193" v="425"/>
          <ac:inkMkLst>
            <pc:docMk/>
            <pc:sldMk cId="199225765" sldId="427"/>
            <ac:inkMk id="136" creationId="{2040094C-F8FD-4F56-41AF-E32E53B8004D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7" creationId="{153E19AE-FA92-9CC4-412A-18E6FF09A009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38" creationId="{921FE7B9-A673-6C43-CB22-79827C70A370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39" creationId="{F9A3347D-6965-C680-4C3F-8CB283754A70}"/>
          </ac:inkMkLst>
        </pc:inkChg>
        <pc:inkChg chg="add mod">
          <ac:chgData name="Tim Cook" userId="d1c7cfb340f2c7ab" providerId="LiveId" clId="{15E03939-4312-4B21-8EC6-3C99ABB1C518}" dt="2023-03-01T00:37:28.749" v="427"/>
          <ac:inkMkLst>
            <pc:docMk/>
            <pc:sldMk cId="199225765" sldId="427"/>
            <ac:inkMk id="142" creationId="{BFA656B1-C07A-D026-FA75-6C4B1AA9CF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4" creationId="{990A2A0F-E21A-FED7-65E7-62C4E71D8B4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5" creationId="{764CC58C-ADCF-1E29-884F-E42B83745250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6" creationId="{33AE4F92-A87F-C9BC-BC47-9F04ECE9ABA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7" creationId="{76DBC71C-0589-D2C0-7EC4-44E77B4CEED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8" creationId="{A006F3DB-39A2-C336-EEBA-ED799428AF3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49" creationId="{F240FD6C-91CB-FA1C-7E33-42021FE8DA56}"/>
          </ac:inkMkLst>
        </pc:inkChg>
        <pc:inkChg chg="add del mod">
          <ac:chgData name="Tim Cook" userId="d1c7cfb340f2c7ab" providerId="LiveId" clId="{15E03939-4312-4B21-8EC6-3C99ABB1C518}" dt="2023-03-01T00:37:36.422" v="440"/>
          <ac:inkMkLst>
            <pc:docMk/>
            <pc:sldMk cId="199225765" sldId="427"/>
            <ac:inkMk id="150" creationId="{C29143FE-9601-8D27-976B-66D181FC6D0F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1" creationId="{32DBC741-517D-A364-3EED-B2EDB5FE3782}"/>
          </ac:inkMkLst>
        </pc:inkChg>
        <pc:inkChg chg="add del">
          <ac:chgData name="Tim Cook" userId="d1c7cfb340f2c7ab" providerId="LiveId" clId="{15E03939-4312-4B21-8EC6-3C99ABB1C518}" dt="2023-03-01T00:37:35.421" v="438"/>
          <ac:inkMkLst>
            <pc:docMk/>
            <pc:sldMk cId="199225765" sldId="427"/>
            <ac:inkMk id="151" creationId="{DF040CFD-153E-0EAF-4C46-C4C159454776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2" creationId="{8616B429-1E44-CE96-108D-AB9281DAEFC4}"/>
          </ac:inkMkLst>
        </pc:inkChg>
        <pc:inkChg chg="add del">
          <ac:chgData name="Tim Cook" userId="d1c7cfb340f2c7ab" providerId="LiveId" clId="{15E03939-4312-4B21-8EC6-3C99ABB1C518}" dt="2023-03-01T00:37:35.421" v="437"/>
          <ac:inkMkLst>
            <pc:docMk/>
            <pc:sldMk cId="199225765" sldId="427"/>
            <ac:inkMk id="152" creationId="{CB945CAF-00EE-3B4B-A205-35816171C2B9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53" creationId="{FF3F79E4-F535-F64F-4D9C-79C41F632E9D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4" creationId="{D3A44BA3-EC32-0682-89BA-31035678404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5" creationId="{9F6BAB71-4BBC-643C-27E7-0B35DB862963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6" creationId="{0DB7070B-7CF2-D1B8-445F-63F89C268B2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7" creationId="{3A30DDED-9D40-09FE-8E61-01CA06814056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8" creationId="{809EAFDF-BD1D-0DE1-63B4-6726B8AF0472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59" creationId="{621327D4-8B25-555C-D877-4BE632156F64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0" creationId="{34FAA090-878D-43CE-6762-379D61C3827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1" creationId="{DDA8011F-CB93-DC90-CF0E-6A1848B4B698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2" creationId="{38DBD39D-3CDB-7748-5D27-772449489BC1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3" creationId="{9EE3BBE1-A393-8014-0E73-822A5935198C}"/>
          </ac:inkMkLst>
        </pc:inkChg>
        <pc:inkChg chg="add mod">
          <ac:chgData name="Tim Cook" userId="d1c7cfb340f2c7ab" providerId="LiveId" clId="{15E03939-4312-4B21-8EC6-3C99ABB1C518}" dt="2023-03-01T00:37:42.304" v="452"/>
          <ac:inkMkLst>
            <pc:docMk/>
            <pc:sldMk cId="199225765" sldId="427"/>
            <ac:inkMk id="164" creationId="{47F9054F-B90D-9697-5085-C2B755B1CCD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8" creationId="{F215DD68-8834-EA72-888E-F9914354A13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69" creationId="{9B3A6BD9-792D-5551-DE49-B2FD5E7AF05E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0" creationId="{A48A981A-9FA4-FD7D-0750-D48BB0A5495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1" creationId="{A3E771ED-7235-1987-60BA-C13B814A59A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2" creationId="{BFCDED38-3E5B-3040-FB8E-5CD8F9AF8E33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3" creationId="{8B274C65-D94E-482E-1B7E-1FA84EFDB190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4" creationId="{81A8FA3B-B6A6-5C37-2616-B50051A95334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5" creationId="{E2FA6B63-1C0D-ACD9-79B8-DA3E473C4879}"/>
          </ac:inkMkLst>
        </pc:inkChg>
        <pc:inkChg chg="add del">
          <ac:chgData name="Tim Cook" userId="d1c7cfb340f2c7ab" providerId="LiveId" clId="{15E03939-4312-4B21-8EC6-3C99ABB1C518}" dt="2023-03-01T00:37:52.732" v="472"/>
          <ac:inkMkLst>
            <pc:docMk/>
            <pc:sldMk cId="199225765" sldId="427"/>
            <ac:inkMk id="175" creationId="{F180E46A-6F9B-88DB-34B2-34E8FA240C3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6" creationId="{876980BE-5B05-2C41-E5D3-A582BFA8D79C}"/>
          </ac:inkMkLst>
        </pc:inkChg>
        <pc:inkChg chg="add del">
          <ac:chgData name="Tim Cook" userId="d1c7cfb340f2c7ab" providerId="LiveId" clId="{15E03939-4312-4B21-8EC6-3C99ABB1C518}" dt="2023-03-01T00:37:52.732" v="474"/>
          <ac:inkMkLst>
            <pc:docMk/>
            <pc:sldMk cId="199225765" sldId="427"/>
            <ac:inkMk id="176" creationId="{97CE2005-38E3-3DB9-91CB-F1A478D48998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7" creationId="{B266C5C2-ACE7-BF75-7A1B-95EF653EF7CF}"/>
          </ac:inkMkLst>
        </pc:inkChg>
        <pc:inkChg chg="add del">
          <ac:chgData name="Tim Cook" userId="d1c7cfb340f2c7ab" providerId="LiveId" clId="{15E03939-4312-4B21-8EC6-3C99ABB1C518}" dt="2023-03-01T00:37:52.732" v="475"/>
          <ac:inkMkLst>
            <pc:docMk/>
            <pc:sldMk cId="199225765" sldId="427"/>
            <ac:inkMk id="177" creationId="{F06CA6E7-256B-5E3E-B1E9-810D94FDE6DE}"/>
          </ac:inkMkLst>
        </pc:inkChg>
        <pc:inkChg chg="add del">
          <ac:chgData name="Tim Cook" userId="d1c7cfb340f2c7ab" providerId="LiveId" clId="{15E03939-4312-4B21-8EC6-3C99ABB1C518}" dt="2023-03-01T00:37:52.732" v="473"/>
          <ac:inkMkLst>
            <pc:docMk/>
            <pc:sldMk cId="199225765" sldId="427"/>
            <ac:inkMk id="178" creationId="{CEB6F690-A3D2-3A9B-936C-C10570A90201}"/>
          </ac:inkMkLst>
        </pc:inkChg>
        <pc:inkChg chg="add mod">
          <ac:chgData name="Tim Cook" userId="d1c7cfb340f2c7ab" providerId="LiveId" clId="{15E03939-4312-4B21-8EC6-3C99ABB1C518}" dt="2023-03-01T00:41:15.683" v="734"/>
          <ac:inkMkLst>
            <pc:docMk/>
            <pc:sldMk cId="199225765" sldId="427"/>
            <ac:inkMk id="178" creationId="{E5A90278-6D78-947A-1887-C28B60679BC5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79" creationId="{3C5E72C2-263B-F14D-8FA7-E62DE5B3009D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0" creationId="{DDEC6B2E-FBC7-7AF3-0AE9-ACD44D3F0AA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1" creationId="{23808542-C072-83E0-5BAC-ACEC7B28AAD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2" creationId="{DF1229D0-6243-9AC8-53FD-CA9115C0635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3" creationId="{4A623D40-1E8E-D819-BF03-35B42EED1D0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4" creationId="{4169CC75-1C7C-BBE7-D846-AD6CA054B8F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5" creationId="{EF749A11-69FC-BB53-B164-C1A0C7CBA18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6" creationId="{8D8B2BE5-FC48-6104-4194-A0CF654D5596}"/>
          </ac:inkMkLst>
        </pc:inkChg>
        <pc:inkChg chg="add">
          <ac:chgData name="Tim Cook" userId="d1c7cfb340f2c7ab" providerId="LiveId" clId="{15E03939-4312-4B21-8EC6-3C99ABB1C518}" dt="2023-03-01T00:41:15.054" v="733" actId="9405"/>
          <ac:inkMkLst>
            <pc:docMk/>
            <pc:sldMk cId="199225765" sldId="427"/>
            <ac:inkMk id="187" creationId="{6BB09BCB-2080-75AC-A604-A766E3A7F5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8" creationId="{9B3B502C-72A9-83A3-7D9C-1ACDEA398F7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89" creationId="{B01A595E-4922-697D-2529-134E36FF53EC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0" creationId="{C096B3BF-37FF-29CE-D6C5-63D755F7BC42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1" creationId="{E0666A08-749A-67E6-C54A-C995ED6EF58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2" creationId="{FF8582C2-3EA4-963B-A646-A7BC61D8D149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3" creationId="{34782124-090C-A11F-BAEF-2E02248ABAB1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4" creationId="{02E9C329-3676-AD3B-5C3B-F179C9D3382B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5" creationId="{2E1DCB4A-441E-2D77-C63F-5C6FB70F554F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6" creationId="{A3FDA6E9-F95B-6A43-4186-5B32723658E6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7" creationId="{FBE0C9FD-9A36-C744-BBA1-0F3C32A6D964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8" creationId="{A7B2022C-5EAC-336A-111B-23F808E0187A}"/>
          </ac:inkMkLst>
        </pc:inkChg>
        <pc:inkChg chg="add mod">
          <ac:chgData name="Tim Cook" userId="d1c7cfb340f2c7ab" providerId="LiveId" clId="{15E03939-4312-4B21-8EC6-3C99ABB1C518}" dt="2023-03-01T00:37:59.190" v="490"/>
          <ac:inkMkLst>
            <pc:docMk/>
            <pc:sldMk cId="199225765" sldId="427"/>
            <ac:inkMk id="199" creationId="{DA993AEE-5F3B-CA50-C91F-CFAABB19FF5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2" creationId="{E81FEAF2-9FF6-1F62-240E-0257F92CA85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3" creationId="{BCDFA9E1-B9D6-437F-3ADA-E3C1E1C63F1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4" creationId="{F55FA2CB-192E-1726-A3BB-1B4601351EC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5" creationId="{EEECB940-5C6D-45D9-A2D3-85504CF2B8C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6" creationId="{A19904E3-C60C-DC4C-CE0C-D247EF476295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7" creationId="{DB988DFF-1928-6D1A-8645-B6B77496D388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8" creationId="{A0A34A3D-0B3D-1ED6-68D1-24F31E4EB934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09" creationId="{D6900596-91DA-3B35-316E-AEC10870318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0" creationId="{B1EEC772-2A54-1125-522B-AB774FF2375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1" creationId="{9A6BC1B6-733A-5CAF-BA1D-764765BF54E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2" creationId="{7F04627D-AB45-5130-2200-A8C005177427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3" creationId="{55ABE476-BFE3-FF69-9E3A-32E46ADCA4A9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4" creationId="{E3B8374E-A145-C012-6C07-280F7F91E471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5" creationId="{2DA531D2-6D52-9319-FDA7-72DE58BE002D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6" creationId="{94628E43-71CD-14E4-2A10-8DD22496EB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7" creationId="{C57E96C6-8384-998C-013D-F67FC0E468CF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8" creationId="{6587E2A8-0EB6-D0CA-2B0B-2F7C8D35E4EE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19" creationId="{452E7D3C-D168-E5EF-E007-EBC13073C1B0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0" creationId="{021B8EDE-0DF6-5180-EE2A-59E98CBB87BC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1" creationId="{D1F0B089-9E0D-74B9-E311-9041C13DFAC2}"/>
          </ac:inkMkLst>
        </pc:inkChg>
        <pc:inkChg chg="add mod">
          <ac:chgData name="Tim Cook" userId="d1c7cfb340f2c7ab" providerId="LiveId" clId="{15E03939-4312-4B21-8EC6-3C99ABB1C518}" dt="2023-03-01T00:39:08.037" v="608" actId="1076"/>
          <ac:inkMkLst>
            <pc:docMk/>
            <pc:sldMk cId="199225765" sldId="427"/>
            <ac:inkMk id="222" creationId="{FAB3EEF7-3DFE-A6E3-ACE2-0A68CE732343}"/>
          </ac:inkMkLst>
        </pc:inkChg>
        <pc:inkChg chg="add del">
          <ac:chgData name="Tim Cook" userId="d1c7cfb340f2c7ab" providerId="LiveId" clId="{15E03939-4312-4B21-8EC6-3C99ABB1C518}" dt="2023-03-01T00:38:23.113" v="549"/>
          <ac:inkMkLst>
            <pc:docMk/>
            <pc:sldMk cId="199225765" sldId="427"/>
            <ac:inkMk id="225" creationId="{0E57401E-FFE9-7069-D208-FFA6C5242095}"/>
          </ac:inkMkLst>
        </pc:inkChg>
        <pc:inkChg chg="add del">
          <ac:chgData name="Tim Cook" userId="d1c7cfb340f2c7ab" providerId="LiveId" clId="{15E03939-4312-4B21-8EC6-3C99ABB1C518}" dt="2023-03-01T00:38:23.113" v="556"/>
          <ac:inkMkLst>
            <pc:docMk/>
            <pc:sldMk cId="199225765" sldId="427"/>
            <ac:inkMk id="226" creationId="{D2745836-E7C6-C303-FF06-CDA39B6C554B}"/>
          </ac:inkMkLst>
        </pc:inkChg>
        <pc:inkChg chg="add del">
          <ac:chgData name="Tim Cook" userId="d1c7cfb340f2c7ab" providerId="LiveId" clId="{15E03939-4312-4B21-8EC6-3C99ABB1C518}" dt="2023-03-01T00:38:23.113" v="541"/>
          <ac:inkMkLst>
            <pc:docMk/>
            <pc:sldMk cId="199225765" sldId="427"/>
            <ac:inkMk id="227" creationId="{8D0DAC72-0BB2-AA7C-D62E-47E74079A7A1}"/>
          </ac:inkMkLst>
        </pc:inkChg>
        <pc:inkChg chg="add del">
          <ac:chgData name="Tim Cook" userId="d1c7cfb340f2c7ab" providerId="LiveId" clId="{15E03939-4312-4B21-8EC6-3C99ABB1C518}" dt="2023-03-01T00:38:23.113" v="538"/>
          <ac:inkMkLst>
            <pc:docMk/>
            <pc:sldMk cId="199225765" sldId="427"/>
            <ac:inkMk id="228" creationId="{CBCF3604-5CE8-F606-8979-10789713C7F5}"/>
          </ac:inkMkLst>
        </pc:inkChg>
        <pc:inkChg chg="add del">
          <ac:chgData name="Tim Cook" userId="d1c7cfb340f2c7ab" providerId="LiveId" clId="{15E03939-4312-4B21-8EC6-3C99ABB1C518}" dt="2023-03-01T00:38:23.113" v="550"/>
          <ac:inkMkLst>
            <pc:docMk/>
            <pc:sldMk cId="199225765" sldId="427"/>
            <ac:inkMk id="229" creationId="{0CA09E1E-AD6D-8057-CA16-23DDC8892FF9}"/>
          </ac:inkMkLst>
        </pc:inkChg>
        <pc:inkChg chg="add del">
          <ac:chgData name="Tim Cook" userId="d1c7cfb340f2c7ab" providerId="LiveId" clId="{15E03939-4312-4B21-8EC6-3C99ABB1C518}" dt="2023-03-01T00:38:23.113" v="537"/>
          <ac:inkMkLst>
            <pc:docMk/>
            <pc:sldMk cId="199225765" sldId="427"/>
            <ac:inkMk id="230" creationId="{F7F3D43E-83B7-0149-AFB1-7BF16C876B39}"/>
          </ac:inkMkLst>
        </pc:inkChg>
        <pc:inkChg chg="add del">
          <ac:chgData name="Tim Cook" userId="d1c7cfb340f2c7ab" providerId="LiveId" clId="{15E03939-4312-4B21-8EC6-3C99ABB1C518}" dt="2023-03-01T00:38:23.113" v="545"/>
          <ac:inkMkLst>
            <pc:docMk/>
            <pc:sldMk cId="199225765" sldId="427"/>
            <ac:inkMk id="231" creationId="{2D77B9F4-8A87-1232-96C3-D56A80173AC9}"/>
          </ac:inkMkLst>
        </pc:inkChg>
        <pc:inkChg chg="add del">
          <ac:chgData name="Tim Cook" userId="d1c7cfb340f2c7ab" providerId="LiveId" clId="{15E03939-4312-4B21-8EC6-3C99ABB1C518}" dt="2023-03-01T00:38:23.113" v="554"/>
          <ac:inkMkLst>
            <pc:docMk/>
            <pc:sldMk cId="199225765" sldId="427"/>
            <ac:inkMk id="232" creationId="{D363D6E5-9EAE-7CE9-CE0C-218E6EF264AE}"/>
          </ac:inkMkLst>
        </pc:inkChg>
        <pc:inkChg chg="add del">
          <ac:chgData name="Tim Cook" userId="d1c7cfb340f2c7ab" providerId="LiveId" clId="{15E03939-4312-4B21-8EC6-3C99ABB1C518}" dt="2023-03-01T00:38:23.113" v="555"/>
          <ac:inkMkLst>
            <pc:docMk/>
            <pc:sldMk cId="199225765" sldId="427"/>
            <ac:inkMk id="233" creationId="{BDBC3D50-CAE1-C77E-0688-984E1CE23F34}"/>
          </ac:inkMkLst>
        </pc:inkChg>
        <pc:inkChg chg="add del">
          <ac:chgData name="Tim Cook" userId="d1c7cfb340f2c7ab" providerId="LiveId" clId="{15E03939-4312-4B21-8EC6-3C99ABB1C518}" dt="2023-03-01T00:38:23.113" v="548"/>
          <ac:inkMkLst>
            <pc:docMk/>
            <pc:sldMk cId="199225765" sldId="427"/>
            <ac:inkMk id="234" creationId="{3E9ECDDD-67FF-338A-AE24-358AA0E8D7C9}"/>
          </ac:inkMkLst>
        </pc:inkChg>
        <pc:inkChg chg="add del">
          <ac:chgData name="Tim Cook" userId="d1c7cfb340f2c7ab" providerId="LiveId" clId="{15E03939-4312-4B21-8EC6-3C99ABB1C518}" dt="2023-03-01T00:38:23.113" v="543"/>
          <ac:inkMkLst>
            <pc:docMk/>
            <pc:sldMk cId="199225765" sldId="427"/>
            <ac:inkMk id="235" creationId="{737853C3-26F8-5FB0-EB24-94AFFA7071E3}"/>
          </ac:inkMkLst>
        </pc:inkChg>
        <pc:inkChg chg="add del">
          <ac:chgData name="Tim Cook" userId="d1c7cfb340f2c7ab" providerId="LiveId" clId="{15E03939-4312-4B21-8EC6-3C99ABB1C518}" dt="2023-03-01T00:38:23.113" v="551"/>
          <ac:inkMkLst>
            <pc:docMk/>
            <pc:sldMk cId="199225765" sldId="427"/>
            <ac:inkMk id="236" creationId="{37581918-CAF9-8F52-E7F8-4D990FD077EF}"/>
          </ac:inkMkLst>
        </pc:inkChg>
        <pc:inkChg chg="add del">
          <ac:chgData name="Tim Cook" userId="d1c7cfb340f2c7ab" providerId="LiveId" clId="{15E03939-4312-4B21-8EC6-3C99ABB1C518}" dt="2023-03-01T00:38:23.113" v="542"/>
          <ac:inkMkLst>
            <pc:docMk/>
            <pc:sldMk cId="199225765" sldId="427"/>
            <ac:inkMk id="237" creationId="{24DFED64-AF69-AAA3-9E53-CE2B19E72514}"/>
          </ac:inkMkLst>
        </pc:inkChg>
        <pc:inkChg chg="add del">
          <ac:chgData name="Tim Cook" userId="d1c7cfb340f2c7ab" providerId="LiveId" clId="{15E03939-4312-4B21-8EC6-3C99ABB1C518}" dt="2023-03-01T00:38:23.113" v="539"/>
          <ac:inkMkLst>
            <pc:docMk/>
            <pc:sldMk cId="199225765" sldId="427"/>
            <ac:inkMk id="238" creationId="{2836C100-C7E9-56B8-906E-5A01BF984223}"/>
          </ac:inkMkLst>
        </pc:inkChg>
        <pc:inkChg chg="add del">
          <ac:chgData name="Tim Cook" userId="d1c7cfb340f2c7ab" providerId="LiveId" clId="{15E03939-4312-4B21-8EC6-3C99ABB1C518}" dt="2023-03-01T00:38:23.113" v="536"/>
          <ac:inkMkLst>
            <pc:docMk/>
            <pc:sldMk cId="199225765" sldId="427"/>
            <ac:inkMk id="239" creationId="{1847580F-3B6C-66C6-5501-FB74F25C70FA}"/>
          </ac:inkMkLst>
        </pc:inkChg>
        <pc:inkChg chg="add del">
          <ac:chgData name="Tim Cook" userId="d1c7cfb340f2c7ab" providerId="LiveId" clId="{15E03939-4312-4B21-8EC6-3C99ABB1C518}" dt="2023-03-01T00:38:23.113" v="552"/>
          <ac:inkMkLst>
            <pc:docMk/>
            <pc:sldMk cId="199225765" sldId="427"/>
            <ac:inkMk id="240" creationId="{B4216BB7-6F5C-5916-8EF8-5AF2FE4D2B6B}"/>
          </ac:inkMkLst>
        </pc:inkChg>
        <pc:inkChg chg="add del">
          <ac:chgData name="Tim Cook" userId="d1c7cfb340f2c7ab" providerId="LiveId" clId="{15E03939-4312-4B21-8EC6-3C99ABB1C518}" dt="2023-03-01T00:38:23.113" v="547"/>
          <ac:inkMkLst>
            <pc:docMk/>
            <pc:sldMk cId="199225765" sldId="427"/>
            <ac:inkMk id="241" creationId="{86340DD5-7547-09B5-37D4-24DADBC598B6}"/>
          </ac:inkMkLst>
        </pc:inkChg>
        <pc:inkChg chg="add del">
          <ac:chgData name="Tim Cook" userId="d1c7cfb340f2c7ab" providerId="LiveId" clId="{15E03939-4312-4B21-8EC6-3C99ABB1C518}" dt="2023-03-01T00:38:23.113" v="544"/>
          <ac:inkMkLst>
            <pc:docMk/>
            <pc:sldMk cId="199225765" sldId="427"/>
            <ac:inkMk id="242" creationId="{2CE414FB-3C24-ED39-FABB-8FE56ADBBDDA}"/>
          </ac:inkMkLst>
        </pc:inkChg>
        <pc:inkChg chg="add del">
          <ac:chgData name="Tim Cook" userId="d1c7cfb340f2c7ab" providerId="LiveId" clId="{15E03939-4312-4B21-8EC6-3C99ABB1C518}" dt="2023-03-01T00:38:23.113" v="546"/>
          <ac:inkMkLst>
            <pc:docMk/>
            <pc:sldMk cId="199225765" sldId="427"/>
            <ac:inkMk id="243" creationId="{1A9A82D2-2EC7-4762-0BE9-B627DFEF3611}"/>
          </ac:inkMkLst>
        </pc:inkChg>
        <pc:inkChg chg="add del">
          <ac:chgData name="Tim Cook" userId="d1c7cfb340f2c7ab" providerId="LiveId" clId="{15E03939-4312-4B21-8EC6-3C99ABB1C518}" dt="2023-03-01T00:38:23.113" v="540"/>
          <ac:inkMkLst>
            <pc:docMk/>
            <pc:sldMk cId="199225765" sldId="427"/>
            <ac:inkMk id="244" creationId="{54906614-6620-591D-F605-1497063FEFBD}"/>
          </ac:inkMkLst>
        </pc:inkChg>
        <pc:inkChg chg="add del">
          <ac:chgData name="Tim Cook" userId="d1c7cfb340f2c7ab" providerId="LiveId" clId="{15E03939-4312-4B21-8EC6-3C99ABB1C518}" dt="2023-03-01T00:38:23.113" v="553"/>
          <ac:inkMkLst>
            <pc:docMk/>
            <pc:sldMk cId="199225765" sldId="427"/>
            <ac:inkMk id="245" creationId="{FE321A97-47C2-D780-A6B6-1562B8E98F4E}"/>
          </ac:inkMkLst>
        </pc:inkChg>
        <pc:inkChg chg="add del mod">
          <ac:chgData name="Tim Cook" userId="d1c7cfb340f2c7ab" providerId="LiveId" clId="{15E03939-4312-4B21-8EC6-3C99ABB1C518}" dt="2023-03-01T00:38:24.741" v="557"/>
          <ac:inkMkLst>
            <pc:docMk/>
            <pc:sldMk cId="199225765" sldId="427"/>
            <ac:inkMk id="246" creationId="{CA28CE33-9F5E-3B42-CF80-DD2E86B79CCC}"/>
          </ac:inkMkLst>
        </pc:inkChg>
        <pc:inkChg chg="add del mod">
          <ac:chgData name="Tim Cook" userId="d1c7cfb340f2c7ab" providerId="LiveId" clId="{15E03939-4312-4B21-8EC6-3C99ABB1C518}" dt="2023-03-01T00:39:12.293" v="616"/>
          <ac:inkMkLst>
            <pc:docMk/>
            <pc:sldMk cId="199225765" sldId="427"/>
            <ac:inkMk id="247" creationId="{1EE64866-70B3-5A3B-E859-881456B3732A}"/>
          </ac:inkMkLst>
        </pc:inkChg>
        <pc:inkChg chg="add del mod">
          <ac:chgData name="Tim Cook" userId="d1c7cfb340f2c7ab" providerId="LiveId" clId="{15E03939-4312-4B21-8EC6-3C99ABB1C518}" dt="2023-03-01T00:39:12.293" v="615"/>
          <ac:inkMkLst>
            <pc:docMk/>
            <pc:sldMk cId="199225765" sldId="427"/>
            <ac:inkMk id="248" creationId="{5CDE7C67-B3B5-7D0B-C49F-ED3A683B620C}"/>
          </ac:inkMkLst>
        </pc:inkChg>
        <pc:inkChg chg="add del mod">
          <ac:chgData name="Tim Cook" userId="d1c7cfb340f2c7ab" providerId="LiveId" clId="{15E03939-4312-4B21-8EC6-3C99ABB1C518}" dt="2023-03-01T00:39:16.453" v="632"/>
          <ac:inkMkLst>
            <pc:docMk/>
            <pc:sldMk cId="199225765" sldId="427"/>
            <ac:inkMk id="249" creationId="{6C831F4B-3AB2-6CA5-0E33-AAF9B917B31B}"/>
          </ac:inkMkLst>
        </pc:inkChg>
        <pc:inkChg chg="add del">
          <ac:chgData name="Tim Cook" userId="d1c7cfb340f2c7ab" providerId="LiveId" clId="{15E03939-4312-4B21-8EC6-3C99ABB1C518}" dt="2023-03-01T00:38:28.879" v="565"/>
          <ac:inkMkLst>
            <pc:docMk/>
            <pc:sldMk cId="199225765" sldId="427"/>
            <ac:inkMk id="250" creationId="{4D9E651F-CAF7-13DB-5315-8CB7BC61A379}"/>
          </ac:inkMkLst>
        </pc:inkChg>
        <pc:inkChg chg="add del">
          <ac:chgData name="Tim Cook" userId="d1c7cfb340f2c7ab" providerId="LiveId" clId="{15E03939-4312-4B21-8EC6-3C99ABB1C518}" dt="2023-03-01T00:38:28.879" v="564"/>
          <ac:inkMkLst>
            <pc:docMk/>
            <pc:sldMk cId="199225765" sldId="427"/>
            <ac:inkMk id="251" creationId="{123F50C6-00A4-9F07-3EC1-644D1F58AA75}"/>
          </ac:inkMkLst>
        </pc:inkChg>
        <pc:inkChg chg="add del">
          <ac:chgData name="Tim Cook" userId="d1c7cfb340f2c7ab" providerId="LiveId" clId="{15E03939-4312-4B21-8EC6-3C99ABB1C518}" dt="2023-03-01T00:38:29.352" v="566"/>
          <ac:inkMkLst>
            <pc:docMk/>
            <pc:sldMk cId="199225765" sldId="427"/>
            <ac:inkMk id="252" creationId="{3A8C897C-FA5C-D982-320F-568C00B3D19E}"/>
          </ac:inkMkLst>
        </pc:inkChg>
        <pc:inkChg chg="add del mod">
          <ac:chgData name="Tim Cook" userId="d1c7cfb340f2c7ab" providerId="LiveId" clId="{15E03939-4312-4B21-8EC6-3C99ABB1C518}" dt="2023-03-01T00:39:16.453" v="625"/>
          <ac:inkMkLst>
            <pc:docMk/>
            <pc:sldMk cId="199225765" sldId="427"/>
            <ac:inkMk id="254" creationId="{79855DFB-89A7-665D-DCC2-9BACA1CCC741}"/>
          </ac:inkMkLst>
        </pc:inkChg>
        <pc:inkChg chg="add del mod">
          <ac:chgData name="Tim Cook" userId="d1c7cfb340f2c7ab" providerId="LiveId" clId="{15E03939-4312-4B21-8EC6-3C99ABB1C518}" dt="2023-03-01T00:39:16.453" v="622"/>
          <ac:inkMkLst>
            <pc:docMk/>
            <pc:sldMk cId="199225765" sldId="427"/>
            <ac:inkMk id="255" creationId="{06E225BC-555D-7B0D-CDB9-71FBD4C4AF2C}"/>
          </ac:inkMkLst>
        </pc:inkChg>
        <pc:inkChg chg="add del mod">
          <ac:chgData name="Tim Cook" userId="d1c7cfb340f2c7ab" providerId="LiveId" clId="{15E03939-4312-4B21-8EC6-3C99ABB1C518}" dt="2023-03-01T00:39:12.285" v="609"/>
          <ac:inkMkLst>
            <pc:docMk/>
            <pc:sldMk cId="199225765" sldId="427"/>
            <ac:inkMk id="256" creationId="{E20E8B32-9772-5AD7-D80F-BEF9E19B02BC}"/>
          </ac:inkMkLst>
        </pc:inkChg>
        <pc:inkChg chg="add del mod">
          <ac:chgData name="Tim Cook" userId="d1c7cfb340f2c7ab" providerId="LiveId" clId="{15E03939-4312-4B21-8EC6-3C99ABB1C518}" dt="2023-03-01T00:39:16.453" v="630"/>
          <ac:inkMkLst>
            <pc:docMk/>
            <pc:sldMk cId="199225765" sldId="427"/>
            <ac:inkMk id="257" creationId="{34BC6395-41D3-D5A6-AC30-5E2C808ACBD7}"/>
          </ac:inkMkLst>
        </pc:inkChg>
        <pc:inkChg chg="add del mod">
          <ac:chgData name="Tim Cook" userId="d1c7cfb340f2c7ab" providerId="LiveId" clId="{15E03939-4312-4B21-8EC6-3C99ABB1C518}" dt="2023-03-01T00:39:12.293" v="614"/>
          <ac:inkMkLst>
            <pc:docMk/>
            <pc:sldMk cId="199225765" sldId="427"/>
            <ac:inkMk id="258" creationId="{981C49E1-0684-E338-5222-1940B258B8C6}"/>
          </ac:inkMkLst>
        </pc:inkChg>
        <pc:inkChg chg="add del mod">
          <ac:chgData name="Tim Cook" userId="d1c7cfb340f2c7ab" providerId="LiveId" clId="{15E03939-4312-4B21-8EC6-3C99ABB1C518}" dt="2023-03-01T00:39:12.293" v="611"/>
          <ac:inkMkLst>
            <pc:docMk/>
            <pc:sldMk cId="199225765" sldId="427"/>
            <ac:inkMk id="259" creationId="{B235909F-EBF6-BD9B-CC89-1256ABC77FAC}"/>
          </ac:inkMkLst>
        </pc:inkChg>
        <pc:inkChg chg="add del mod">
          <ac:chgData name="Tim Cook" userId="d1c7cfb340f2c7ab" providerId="LiveId" clId="{15E03939-4312-4B21-8EC6-3C99ABB1C518}" dt="2023-03-01T00:39:16.453" v="629"/>
          <ac:inkMkLst>
            <pc:docMk/>
            <pc:sldMk cId="199225765" sldId="427"/>
            <ac:inkMk id="260" creationId="{2EBAC3C6-8BC3-97AE-D8A6-C82C3C89461C}"/>
          </ac:inkMkLst>
        </pc:inkChg>
        <pc:inkChg chg="add del mod">
          <ac:chgData name="Tim Cook" userId="d1c7cfb340f2c7ab" providerId="LiveId" clId="{15E03939-4312-4B21-8EC6-3C99ABB1C518}" dt="2023-03-01T00:39:12.293" v="610"/>
          <ac:inkMkLst>
            <pc:docMk/>
            <pc:sldMk cId="199225765" sldId="427"/>
            <ac:inkMk id="261" creationId="{406A5227-6EEC-3A4B-5F9A-E85473B661B4}"/>
          </ac:inkMkLst>
        </pc:inkChg>
        <pc:inkChg chg="add del mod">
          <ac:chgData name="Tim Cook" userId="d1c7cfb340f2c7ab" providerId="LiveId" clId="{15E03939-4312-4B21-8EC6-3C99ABB1C518}" dt="2023-03-01T00:39:16.453" v="633"/>
          <ac:inkMkLst>
            <pc:docMk/>
            <pc:sldMk cId="199225765" sldId="427"/>
            <ac:inkMk id="262" creationId="{6E45CB8B-63F9-F876-98A6-CC8AB9CC3017}"/>
          </ac:inkMkLst>
        </pc:inkChg>
        <pc:inkChg chg="add del mod">
          <ac:chgData name="Tim Cook" userId="d1c7cfb340f2c7ab" providerId="LiveId" clId="{15E03939-4312-4B21-8EC6-3C99ABB1C518}" dt="2023-03-01T00:39:16.453" v="624"/>
          <ac:inkMkLst>
            <pc:docMk/>
            <pc:sldMk cId="199225765" sldId="427"/>
            <ac:inkMk id="263" creationId="{DD1F14BA-B445-1D76-6AA5-45E48D87FF21}"/>
          </ac:inkMkLst>
        </pc:inkChg>
        <pc:inkChg chg="add del mod">
          <ac:chgData name="Tim Cook" userId="d1c7cfb340f2c7ab" providerId="LiveId" clId="{15E03939-4312-4B21-8EC6-3C99ABB1C518}" dt="2023-03-01T00:39:16.453" v="620"/>
          <ac:inkMkLst>
            <pc:docMk/>
            <pc:sldMk cId="199225765" sldId="427"/>
            <ac:inkMk id="264" creationId="{F92CA010-6635-E6C2-9C5C-87C9A7758F4C}"/>
          </ac:inkMkLst>
        </pc:inkChg>
        <pc:inkChg chg="add del mod">
          <ac:chgData name="Tim Cook" userId="d1c7cfb340f2c7ab" providerId="LiveId" clId="{15E03939-4312-4B21-8EC6-3C99ABB1C518}" dt="2023-03-01T00:39:16.453" v="626"/>
          <ac:inkMkLst>
            <pc:docMk/>
            <pc:sldMk cId="199225765" sldId="427"/>
            <ac:inkMk id="265" creationId="{2A2952B7-F5BE-CF75-44F9-682BA706FF7B}"/>
          </ac:inkMkLst>
        </pc:inkChg>
        <pc:inkChg chg="add del mod">
          <ac:chgData name="Tim Cook" userId="d1c7cfb340f2c7ab" providerId="LiveId" clId="{15E03939-4312-4B21-8EC6-3C99ABB1C518}" dt="2023-03-01T00:39:16.453" v="623"/>
          <ac:inkMkLst>
            <pc:docMk/>
            <pc:sldMk cId="199225765" sldId="427"/>
            <ac:inkMk id="266" creationId="{FE3EF46F-EA3B-6CA5-C2CD-E8C45E888620}"/>
          </ac:inkMkLst>
        </pc:inkChg>
        <pc:inkChg chg="add del mod">
          <ac:chgData name="Tim Cook" userId="d1c7cfb340f2c7ab" providerId="LiveId" clId="{15E03939-4312-4B21-8EC6-3C99ABB1C518}" dt="2023-03-01T00:39:16.453" v="617"/>
          <ac:inkMkLst>
            <pc:docMk/>
            <pc:sldMk cId="199225765" sldId="427"/>
            <ac:inkMk id="267" creationId="{C40C6A48-E4F7-FCDA-0DF4-311EA125B45A}"/>
          </ac:inkMkLst>
        </pc:inkChg>
        <pc:inkChg chg="add del mod">
          <ac:chgData name="Tim Cook" userId="d1c7cfb340f2c7ab" providerId="LiveId" clId="{15E03939-4312-4B21-8EC6-3C99ABB1C518}" dt="2023-03-01T00:39:16.453" v="619"/>
          <ac:inkMkLst>
            <pc:docMk/>
            <pc:sldMk cId="199225765" sldId="427"/>
            <ac:inkMk id="268" creationId="{42842143-8D56-9509-E004-2087138DB443}"/>
          </ac:inkMkLst>
        </pc:inkChg>
        <pc:inkChg chg="add del mod">
          <ac:chgData name="Tim Cook" userId="d1c7cfb340f2c7ab" providerId="LiveId" clId="{15E03939-4312-4B21-8EC6-3C99ABB1C518}" dt="2023-03-01T00:39:16.453" v="621"/>
          <ac:inkMkLst>
            <pc:docMk/>
            <pc:sldMk cId="199225765" sldId="427"/>
            <ac:inkMk id="272" creationId="{D7C5367A-6537-D2ED-DC06-37AD713EBC36}"/>
          </ac:inkMkLst>
        </pc:inkChg>
        <pc:inkChg chg="add del mod">
          <ac:chgData name="Tim Cook" userId="d1c7cfb340f2c7ab" providerId="LiveId" clId="{15E03939-4312-4B21-8EC6-3C99ABB1C518}" dt="2023-03-01T00:39:16.453" v="627"/>
          <ac:inkMkLst>
            <pc:docMk/>
            <pc:sldMk cId="199225765" sldId="427"/>
            <ac:inkMk id="273" creationId="{3D167C9E-C79D-CE8D-DEB0-EC2D6E07A224}"/>
          </ac:inkMkLst>
        </pc:inkChg>
        <pc:inkChg chg="add del mod">
          <ac:chgData name="Tim Cook" userId="d1c7cfb340f2c7ab" providerId="LiveId" clId="{15E03939-4312-4B21-8EC6-3C99ABB1C518}" dt="2023-03-01T00:39:16.453" v="618"/>
          <ac:inkMkLst>
            <pc:docMk/>
            <pc:sldMk cId="199225765" sldId="427"/>
            <ac:inkMk id="274" creationId="{61D8A347-6717-B2FA-B274-823B4CB0AADB}"/>
          </ac:inkMkLst>
        </pc:inkChg>
        <pc:inkChg chg="add del mod">
          <ac:chgData name="Tim Cook" userId="d1c7cfb340f2c7ab" providerId="LiveId" clId="{15E03939-4312-4B21-8EC6-3C99ABB1C518}" dt="2023-03-01T00:39:16.453" v="631"/>
          <ac:inkMkLst>
            <pc:docMk/>
            <pc:sldMk cId="199225765" sldId="427"/>
            <ac:inkMk id="275" creationId="{1657903F-35C9-67FF-28EE-61F250BCF8ED}"/>
          </ac:inkMkLst>
        </pc:inkChg>
        <pc:inkChg chg="add del mod">
          <ac:chgData name="Tim Cook" userId="d1c7cfb340f2c7ab" providerId="LiveId" clId="{15E03939-4312-4B21-8EC6-3C99ABB1C518}" dt="2023-03-01T00:39:16.453" v="628"/>
          <ac:inkMkLst>
            <pc:docMk/>
            <pc:sldMk cId="199225765" sldId="427"/>
            <ac:inkMk id="276" creationId="{BD62A599-E708-41D7-37A2-E7AB2163A1FE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8" creationId="{9154C15A-DD41-4A88-66A9-6FCBFE3DFA60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79" creationId="{77C8B256-E1E3-5500-4A52-A1D150D164A7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0" creationId="{888F9673-A6E2-AAFF-B2A9-DB5E852448F6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1" creationId="{DB11FB71-A705-539B-64F8-157D6EF4EA53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2" creationId="{C12BF292-A55A-3F06-C8D0-7D14F6F536FF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3" creationId="{282E3C75-FE33-09E7-0476-83C838780452}"/>
          </ac:inkMkLst>
        </pc:inkChg>
        <pc:inkChg chg="add mod">
          <ac:chgData name="Tim Cook" userId="d1c7cfb340f2c7ab" providerId="LiveId" clId="{15E03939-4312-4B21-8EC6-3C99ABB1C518}" dt="2023-03-01T00:38:43.623" v="597"/>
          <ac:inkMkLst>
            <pc:docMk/>
            <pc:sldMk cId="199225765" sldId="427"/>
            <ac:inkMk id="284" creationId="{6F870D3E-73EA-92AC-0E9C-1119B1F76C2F}"/>
          </ac:inkMkLst>
        </pc:inkChg>
        <pc:inkChg chg="add">
          <ac:chgData name="Tim Cook" userId="d1c7cfb340f2c7ab" providerId="LiveId" clId="{15E03939-4312-4B21-8EC6-3C99ABB1C518}" dt="2023-03-01T00:38:59.077" v="603" actId="9405"/>
          <ac:inkMkLst>
            <pc:docMk/>
            <pc:sldMk cId="199225765" sldId="427"/>
            <ac:inkMk id="286" creationId="{330E32BE-53A0-E2EC-E737-A1B33588D9D8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7" creationId="{675057CE-5253-6718-521C-64645A211CA1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8" creationId="{C6F9D466-D93A-BD4D-C3B9-6F8DC6606A7F}"/>
          </ac:inkMkLst>
        </pc:inkChg>
        <pc:inkChg chg="add mod">
          <ac:chgData name="Tim Cook" userId="d1c7cfb340f2c7ab" providerId="LiveId" clId="{15E03939-4312-4B21-8EC6-3C99ABB1C518}" dt="2023-03-01T00:39:01.678" v="607"/>
          <ac:inkMkLst>
            <pc:docMk/>
            <pc:sldMk cId="199225765" sldId="427"/>
            <ac:inkMk id="289" creationId="{FD18D47B-7DCA-B5A6-81C2-62D0DC6375DC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1" creationId="{68DA5AD9-5E49-8F68-FF5B-F5A9FBFA12E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2" creationId="{B13DF13E-C388-53D4-4ACB-68029782F4B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3" creationId="{6636E9F6-B3D7-1EA5-3EBC-76FE4B4B3D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4" creationId="{04B21D23-CB69-65EA-93BD-F09F31ADA87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5" creationId="{6CE27ACF-1F64-D378-1729-5D19DDF69D43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6" creationId="{C9C6A626-C3A4-295B-7BF4-DE60462242F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7" creationId="{E38BDBA9-773C-ED9E-38EF-5AF417657296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299" creationId="{598C6290-A5C9-4DA1-2542-A83911499DB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0" creationId="{326B46B3-1712-E309-BF91-55B1DA68761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1" creationId="{B46B1EED-B9BE-8D88-1EAE-6D81308FBD7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2" creationId="{D27052CB-3E9B-FF5F-6A3A-76E6F3E02865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3" creationId="{62F89ACC-1872-A1F0-F90F-1F1BF333695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5" creationId="{595735D7-6B04-F80C-9686-60B9063FA68B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6" creationId="{8587BD3E-3FE2-7894-C40F-7AE52C339FB7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7" creationId="{8C5FB185-B355-D07B-A876-B3CBAD79211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8" creationId="{606E0066-C1F8-B3B2-E238-5EE47A12E592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09" creationId="{50E3C055-5BC2-2E44-8E6B-7F7CB556EB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0" creationId="{2789DAE7-A671-EE13-30F2-3307AF6EFDA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1" creationId="{607534A2-E0B3-A3A8-BA94-BC96488F1EB4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2" creationId="{FE20D201-7014-8BF6-2A30-229DC90C7719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3" creationId="{F88F0A3D-AE4B-951B-270C-5CC638034448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4" creationId="{247E2DEE-C9D4-C36E-FB2E-2066F0486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5" creationId="{08DDA2C6-4207-DE11-2F33-61DD67E3B430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6" creationId="{9CFB6DE9-338C-897C-42EF-46F73FC8A6DF}"/>
          </ac:inkMkLst>
        </pc:inkChg>
        <pc:inkChg chg="add mod">
          <ac:chgData name="Tim Cook" userId="d1c7cfb340f2c7ab" providerId="LiveId" clId="{15E03939-4312-4B21-8EC6-3C99ABB1C518}" dt="2023-03-01T00:39:29.808" v="661"/>
          <ac:inkMkLst>
            <pc:docMk/>
            <pc:sldMk cId="199225765" sldId="427"/>
            <ac:inkMk id="317" creationId="{7B1E4D14-5731-D536-E097-CC73065D183A}"/>
          </ac:inkMkLst>
        </pc:inkChg>
      </pc:sldChg>
      <pc:sldChg chg="addSp delSp modSp mod">
        <pc:chgData name="Tim Cook" userId="d1c7cfb340f2c7ab" providerId="LiveId" clId="{15E03939-4312-4B21-8EC6-3C99ABB1C518}" dt="2023-03-01T00:32:20.908" v="169" actId="9405"/>
        <pc:sldMkLst>
          <pc:docMk/>
          <pc:sldMk cId="2482337855" sldId="428"/>
        </pc:sldMkLst>
        <pc:grpChg chg="del mod">
          <ac:chgData name="Tim Cook" userId="d1c7cfb340f2c7ab" providerId="LiveId" clId="{15E03939-4312-4B21-8EC6-3C99ABB1C518}" dt="2023-03-01T00:29:00.769" v="28"/>
          <ac:grpSpMkLst>
            <pc:docMk/>
            <pc:sldMk cId="2482337855" sldId="428"/>
            <ac:grpSpMk id="17" creationId="{B882EFB0-D1FA-8BDE-5B31-A6824D2C08A9}"/>
          </ac:grpSpMkLst>
        </pc:grpChg>
        <pc:grpChg chg="del mod">
          <ac:chgData name="Tim Cook" userId="d1c7cfb340f2c7ab" providerId="LiveId" clId="{15E03939-4312-4B21-8EC6-3C99ABB1C518}" dt="2023-03-01T00:28:54.082" v="20"/>
          <ac:grpSpMkLst>
            <pc:docMk/>
            <pc:sldMk cId="2482337855" sldId="428"/>
            <ac:grpSpMk id="18" creationId="{D22C090D-91BA-A92D-1A7B-76B9E94FA330}"/>
          </ac:grpSpMkLst>
        </pc:grpChg>
        <pc:grpChg chg="del mod">
          <ac:chgData name="Tim Cook" userId="d1c7cfb340f2c7ab" providerId="LiveId" clId="{15E03939-4312-4B21-8EC6-3C99ABB1C518}" dt="2023-03-01T00:28:52.848" v="14"/>
          <ac:grpSpMkLst>
            <pc:docMk/>
            <pc:sldMk cId="2482337855" sldId="428"/>
            <ac:grpSpMk id="26" creationId="{F801BD97-63AE-2B4E-99D5-0FCB0F5ADA4A}"/>
          </ac:grpSpMkLst>
        </pc:grpChg>
        <pc:grpChg chg="mod">
          <ac:chgData name="Tim Cook" userId="d1c7cfb340f2c7ab" providerId="LiveId" clId="{15E03939-4312-4B21-8EC6-3C99ABB1C518}" dt="2023-03-01T00:29:04.720" v="33"/>
          <ac:grpSpMkLst>
            <pc:docMk/>
            <pc:sldMk cId="2482337855" sldId="428"/>
            <ac:grpSpMk id="30" creationId="{F750446A-88EB-48B7-5659-8FF480A9D6E7}"/>
          </ac:grpSpMkLst>
        </pc:grpChg>
        <pc:grpChg chg="del mod">
          <ac:chgData name="Tim Cook" userId="d1c7cfb340f2c7ab" providerId="LiveId" clId="{15E03939-4312-4B21-8EC6-3C99ABB1C518}" dt="2023-03-01T00:28:54.082" v="22"/>
          <ac:grpSpMkLst>
            <pc:docMk/>
            <pc:sldMk cId="2482337855" sldId="428"/>
            <ac:grpSpMk id="35" creationId="{07CF34AE-97B7-920E-D0B5-DDF3CCCB03CD}"/>
          </ac:grpSpMkLst>
        </pc:grpChg>
        <pc:grpChg chg="del mod">
          <ac:chgData name="Tim Cook" userId="d1c7cfb340f2c7ab" providerId="LiveId" clId="{15E03939-4312-4B21-8EC6-3C99ABB1C518}" dt="2023-03-01T00:29:08.336" v="39"/>
          <ac:grpSpMkLst>
            <pc:docMk/>
            <pc:sldMk cId="2482337855" sldId="428"/>
            <ac:grpSpMk id="37" creationId="{E985A132-1CB8-1650-7519-9BB06A27F7A0}"/>
          </ac:grpSpMkLst>
        </pc:grpChg>
        <pc:grpChg chg="del 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3" creationId="{43812C99-2E38-347C-4B40-41F9A652D4B1}"/>
          </ac:grpSpMkLst>
        </pc:grpChg>
        <pc:grpChg chg="mod">
          <ac:chgData name="Tim Cook" userId="d1c7cfb340f2c7ab" providerId="LiveId" clId="{15E03939-4312-4B21-8EC6-3C99ABB1C518}" dt="2023-03-01T00:29:12.197" v="47"/>
          <ac:grpSpMkLst>
            <pc:docMk/>
            <pc:sldMk cId="2482337855" sldId="428"/>
            <ac:grpSpMk id="45" creationId="{22123099-D7A3-34BC-2395-EA1184F823E7}"/>
          </ac:grpSpMkLst>
        </pc:grpChg>
        <pc:grpChg chg="mod">
          <ac:chgData name="Tim Cook" userId="d1c7cfb340f2c7ab" providerId="LiveId" clId="{15E03939-4312-4B21-8EC6-3C99ABB1C518}" dt="2023-03-01T00:29:18.342" v="53"/>
          <ac:grpSpMkLst>
            <pc:docMk/>
            <pc:sldMk cId="2482337855" sldId="428"/>
            <ac:grpSpMk id="50" creationId="{D77B81B1-471E-DED4-975E-D5356D265F34}"/>
          </ac:grpSpMkLst>
        </pc:grpChg>
        <pc:grpChg chg="del 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54" creationId="{7E008F7B-9CAA-4B5F-937D-FEC80B649263}"/>
          </ac:grpSpMkLst>
        </pc:grpChg>
        <pc:grpChg chg="mod">
          <ac:chgData name="Tim Cook" userId="d1c7cfb340f2c7ab" providerId="LiveId" clId="{15E03939-4312-4B21-8EC6-3C99ABB1C518}" dt="2023-03-01T00:29:38.014" v="78"/>
          <ac:grpSpMkLst>
            <pc:docMk/>
            <pc:sldMk cId="2482337855" sldId="428"/>
            <ac:grpSpMk id="67" creationId="{FBBD2467-59F6-86ED-ED19-BFB1D0AB0F9F}"/>
          </ac:grpSpMkLst>
        </pc:grpChg>
        <pc:grpChg chg="mod">
          <ac:chgData name="Tim Cook" userId="d1c7cfb340f2c7ab" providerId="LiveId" clId="{15E03939-4312-4B21-8EC6-3C99ABB1C518}" dt="2023-03-01T00:29:34.063" v="71"/>
          <ac:grpSpMkLst>
            <pc:docMk/>
            <pc:sldMk cId="2482337855" sldId="428"/>
            <ac:grpSpMk id="68" creationId="{DE3E69C7-BE01-E858-7653-B71FEC02D6D1}"/>
          </ac:grpSpMkLst>
        </pc:grpChg>
        <pc:grpChg chg="mod">
          <ac:chgData name="Tim Cook" userId="d1c7cfb340f2c7ab" providerId="LiveId" clId="{15E03939-4312-4B21-8EC6-3C99ABB1C518}" dt="2023-03-01T00:29:38.722" v="80"/>
          <ac:grpSpMkLst>
            <pc:docMk/>
            <pc:sldMk cId="2482337855" sldId="428"/>
            <ac:grpSpMk id="69" creationId="{DB35C933-733B-B287-5705-F65099FEA240}"/>
          </ac:grpSpMkLst>
        </pc:grpChg>
        <pc:grpChg chg="mod">
          <ac:chgData name="Tim Cook" userId="d1c7cfb340f2c7ab" providerId="LiveId" clId="{15E03939-4312-4B21-8EC6-3C99ABB1C518}" dt="2023-03-01T00:29:36.886" v="75"/>
          <ac:grpSpMkLst>
            <pc:docMk/>
            <pc:sldMk cId="2482337855" sldId="428"/>
            <ac:grpSpMk id="72" creationId="{70B167F5-0DC7-297C-65BE-958C9AAF3343}"/>
          </ac:grpSpMkLst>
        </pc:grpChg>
        <pc:grpChg chg="mod">
          <ac:chgData name="Tim Cook" userId="d1c7cfb340f2c7ab" providerId="LiveId" clId="{15E03939-4312-4B21-8EC6-3C99ABB1C518}" dt="2023-03-01T00:29:43.503" v="83"/>
          <ac:grpSpMkLst>
            <pc:docMk/>
            <pc:sldMk cId="2482337855" sldId="428"/>
            <ac:grpSpMk id="75" creationId="{DB8C9B1F-A78C-632F-C67A-5F4A550B665F}"/>
          </ac:grpSpMkLst>
        </pc:grpChg>
        <pc:grpChg chg="mod">
          <ac:chgData name="Tim Cook" userId="d1c7cfb340f2c7ab" providerId="LiveId" clId="{15E03939-4312-4B21-8EC6-3C99ABB1C518}" dt="2023-03-01T00:29:45.054" v="86"/>
          <ac:grpSpMkLst>
            <pc:docMk/>
            <pc:sldMk cId="2482337855" sldId="428"/>
            <ac:grpSpMk id="78" creationId="{345ED636-7390-7B7C-860F-5C61FB68BEEE}"/>
          </ac:grpSpMkLst>
        </pc:grpChg>
        <pc:grpChg chg="mod">
          <ac:chgData name="Tim Cook" userId="d1c7cfb340f2c7ab" providerId="LiveId" clId="{15E03939-4312-4B21-8EC6-3C99ABB1C518}" dt="2023-03-01T00:30:00.517" v="98"/>
          <ac:grpSpMkLst>
            <pc:docMk/>
            <pc:sldMk cId="2482337855" sldId="428"/>
            <ac:grpSpMk id="89" creationId="{08636221-6349-C569-C362-BA4DEAF79B1C}"/>
          </ac:grpSpMkLst>
        </pc:grpChg>
        <pc:grpChg chg="del mod">
          <ac:chgData name="Tim Cook" userId="d1c7cfb340f2c7ab" providerId="LiveId" clId="{15E03939-4312-4B21-8EC6-3C99ABB1C518}" dt="2023-03-01T00:31:49.564" v="140"/>
          <ac:grpSpMkLst>
            <pc:docMk/>
            <pc:sldMk cId="2482337855" sldId="428"/>
            <ac:grpSpMk id="100" creationId="{13022C5B-99E5-3DE1-D1B0-73F311E3C86E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14" creationId="{2AB34D39-1378-1869-E46D-077FCEDB30C5}"/>
          </ac:grpSpMkLst>
        </pc:grpChg>
        <pc:grpChg chg="del mod">
          <ac:chgData name="Tim Cook" userId="d1c7cfb340f2c7ab" providerId="LiveId" clId="{15E03939-4312-4B21-8EC6-3C99ABB1C518}" dt="2023-03-01T00:31:10.495" v="131"/>
          <ac:grpSpMkLst>
            <pc:docMk/>
            <pc:sldMk cId="2482337855" sldId="428"/>
            <ac:grpSpMk id="117" creationId="{CFCF0071-902E-5308-D20C-105AC8D92EA0}"/>
          </ac:grpSpMkLst>
        </pc:grpChg>
        <pc:grpChg chg="mod">
          <ac:chgData name="Tim Cook" userId="d1c7cfb340f2c7ab" providerId="LiveId" clId="{15E03939-4312-4B21-8EC6-3C99ABB1C518}" dt="2023-03-01T00:31:18.091" v="132" actId="1076"/>
          <ac:grpSpMkLst>
            <pc:docMk/>
            <pc:sldMk cId="2482337855" sldId="428"/>
            <ac:grpSpMk id="122" creationId="{F5F6597E-9C3D-66E0-EE66-8A74BC058685}"/>
          </ac:grpSpMkLst>
        </pc:grpChg>
        <pc:grpChg chg="del mod">
          <ac:chgData name="Tim Cook" userId="d1c7cfb340f2c7ab" providerId="LiveId" clId="{15E03939-4312-4B21-8EC6-3C99ABB1C518}" dt="2023-03-01T00:32:07.763" v="161"/>
          <ac:grpSpMkLst>
            <pc:docMk/>
            <pc:sldMk cId="2482337855" sldId="428"/>
            <ac:grpSpMk id="130" creationId="{6B968595-4CD3-0450-C994-7298FF11A7B6}"/>
          </ac:grpSpMkLst>
        </pc:grpChg>
        <pc:grpChg chg="del mod">
          <ac:chgData name="Tim Cook" userId="d1c7cfb340f2c7ab" providerId="LiveId" clId="{15E03939-4312-4B21-8EC6-3C99ABB1C518}" dt="2023-03-01T00:32:01.742" v="155"/>
          <ac:grpSpMkLst>
            <pc:docMk/>
            <pc:sldMk cId="2482337855" sldId="428"/>
            <ac:grpSpMk id="133" creationId="{369A025A-ECD7-AA3B-7613-3F4F632338E4}"/>
          </ac:grpSpMkLst>
        </pc:grpChg>
        <pc:grpChg chg="del mod">
          <ac:chgData name="Tim Cook" userId="d1c7cfb340f2c7ab" providerId="LiveId" clId="{15E03939-4312-4B21-8EC6-3C99ABB1C518}" dt="2023-03-01T00:32:14.419" v="165"/>
          <ac:grpSpMkLst>
            <pc:docMk/>
            <pc:sldMk cId="2482337855" sldId="428"/>
            <ac:grpSpMk id="138" creationId="{52352DD7-3601-E6DA-EB57-FCCE13819E12}"/>
          </ac:grpSpMkLst>
        </pc:grpChg>
        <pc:grpChg chg="mod">
          <ac:chgData name="Tim Cook" userId="d1c7cfb340f2c7ab" providerId="LiveId" clId="{15E03939-4312-4B21-8EC6-3C99ABB1C518}" dt="2023-03-01T00:32:14.771" v="166"/>
          <ac:grpSpMkLst>
            <pc:docMk/>
            <pc:sldMk cId="2482337855" sldId="428"/>
            <ac:grpSpMk id="142" creationId="{FA6800B5-342F-E7E9-ACE7-D2A5C6EDFFAD}"/>
          </ac:grpSpMkLst>
        </pc:grpChg>
        <pc:inkChg chg="del mod">
          <ac:chgData name="Tim Cook" userId="d1c7cfb340f2c7ab" providerId="LiveId" clId="{15E03939-4312-4B21-8EC6-3C99ABB1C518}" dt="2023-03-01T00:28:52.848" v="6"/>
          <ac:inkMkLst>
            <pc:docMk/>
            <pc:sldMk cId="2482337855" sldId="428"/>
            <ac:inkMk id="3" creationId="{9AD0EE2D-D9B7-0413-9BAA-867383BC8FC1}"/>
          </ac:inkMkLst>
        </pc:inkChg>
        <pc:inkChg chg="del mod">
          <ac:chgData name="Tim Cook" userId="d1c7cfb340f2c7ab" providerId="LiveId" clId="{15E03939-4312-4B21-8EC6-3C99ABB1C518}" dt="2023-03-01T00:28:52.848" v="8"/>
          <ac:inkMkLst>
            <pc:docMk/>
            <pc:sldMk cId="2482337855" sldId="428"/>
            <ac:inkMk id="4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15"/>
          <ac:inkMkLst>
            <pc:docMk/>
            <pc:sldMk cId="2482337855" sldId="428"/>
            <ac:inkMk id="5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8"/>
          <ac:inkMkLst>
            <pc:docMk/>
            <pc:sldMk cId="2482337855" sldId="428"/>
            <ac:inkMk id="6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3"/>
          <ac:inkMkLst>
            <pc:docMk/>
            <pc:sldMk cId="2482337855" sldId="428"/>
            <ac:inkMk id="7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2.856" v="17"/>
          <ac:inkMkLst>
            <pc:docMk/>
            <pc:sldMk cId="2482337855" sldId="428"/>
            <ac:inkMk id="8" creationId="{675DC46D-0DFD-F4E3-4763-9820E4D56A8C}"/>
          </ac:inkMkLst>
        </pc:inkChg>
        <pc:inkChg chg="del mod">
          <ac:chgData name="Tim Cook" userId="d1c7cfb340f2c7ab" providerId="LiveId" clId="{15E03939-4312-4B21-8EC6-3C99ABB1C518}" dt="2023-03-01T00:28:52.848" v="7"/>
          <ac:inkMkLst>
            <pc:docMk/>
            <pc:sldMk cId="2482337855" sldId="428"/>
            <ac:inkMk id="9" creationId="{4EA55DA2-7BB2-ECE9-BCBD-9638AD400A5B}"/>
          </ac:inkMkLst>
        </pc:inkChg>
        <pc:inkChg chg="del mod">
          <ac:chgData name="Tim Cook" userId="d1c7cfb340f2c7ab" providerId="LiveId" clId="{15E03939-4312-4B21-8EC6-3C99ABB1C518}" dt="2023-03-01T00:28:54.082" v="19"/>
          <ac:inkMkLst>
            <pc:docMk/>
            <pc:sldMk cId="2482337855" sldId="428"/>
            <ac:inkMk id="10" creationId="{AECF87BF-C599-F34E-D99D-5C3655304D8A}"/>
          </ac:inkMkLst>
        </pc:inkChg>
        <pc:inkChg chg="del mod">
          <ac:chgData name="Tim Cook" userId="d1c7cfb340f2c7ab" providerId="LiveId" clId="{15E03939-4312-4B21-8EC6-3C99ABB1C518}" dt="2023-03-01T00:28:54.082" v="24"/>
          <ac:inkMkLst>
            <pc:docMk/>
            <pc:sldMk cId="2482337855" sldId="428"/>
            <ac:inkMk id="11" creationId="{5E0D9911-CAEE-CDD6-00B9-E14E206CA395}"/>
          </ac:inkMkLst>
        </pc:inkChg>
        <pc:inkChg chg="del mod">
          <ac:chgData name="Tim Cook" userId="d1c7cfb340f2c7ab" providerId="LiveId" clId="{15E03939-4312-4B21-8EC6-3C99ABB1C518}" dt="2023-03-01T00:28:54.082" v="20"/>
          <ac:inkMkLst>
            <pc:docMk/>
            <pc:sldMk cId="2482337855" sldId="428"/>
            <ac:inkMk id="12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4.082" v="21"/>
          <ac:inkMkLst>
            <pc:docMk/>
            <pc:sldMk cId="2482337855" sldId="428"/>
            <ac:inkMk id="13" creationId="{30135A39-23BC-EC0F-457F-9F1BA4C31FA3}"/>
          </ac:inkMkLst>
        </pc:inkChg>
        <pc:inkChg chg="del mod">
          <ac:chgData name="Tim Cook" userId="d1c7cfb340f2c7ab" providerId="LiveId" clId="{15E03939-4312-4B21-8EC6-3C99ABB1C518}" dt="2023-03-01T00:28:52.848" v="10"/>
          <ac:inkMkLst>
            <pc:docMk/>
            <pc:sldMk cId="2482337855" sldId="428"/>
            <ac:inkMk id="14" creationId="{9AD0EE2D-D9B7-0413-9BAA-867383BC8FC1}"/>
          </ac:inkMkLst>
        </pc:inkChg>
        <pc:inkChg chg="add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5" creationId="{5E9A5B50-5DB8-77AA-44EF-A665FE5D4533}"/>
          </ac:inkMkLst>
        </pc:inkChg>
        <pc:inkChg chg="add del mod">
          <ac:chgData name="Tim Cook" userId="d1c7cfb340f2c7ab" providerId="LiveId" clId="{15E03939-4312-4B21-8EC6-3C99ABB1C518}" dt="2023-03-01T00:29:00.769" v="28"/>
          <ac:inkMkLst>
            <pc:docMk/>
            <pc:sldMk cId="2482337855" sldId="428"/>
            <ac:inkMk id="16" creationId="{9FE62231-8BED-D5AF-6D32-BB206E039A35}"/>
          </ac:inkMkLst>
        </pc:inkChg>
        <pc:inkChg chg="del mod">
          <ac:chgData name="Tim Cook" userId="d1c7cfb340f2c7ab" providerId="LiveId" clId="{15E03939-4312-4B21-8EC6-3C99ABB1C518}" dt="2023-03-01T00:28:52.848" v="12"/>
          <ac:inkMkLst>
            <pc:docMk/>
            <pc:sldMk cId="2482337855" sldId="428"/>
            <ac:inkMk id="19" creationId="{3A41BD7E-5654-4132-07C2-C7FC9210C7CE}"/>
          </ac:inkMkLst>
        </pc:inkChg>
        <pc:inkChg chg="del mod">
          <ac:chgData name="Tim Cook" userId="d1c7cfb340f2c7ab" providerId="LiveId" clId="{15E03939-4312-4B21-8EC6-3C99ABB1C518}" dt="2023-03-01T00:28:52.848" v="5"/>
          <ac:inkMkLst>
            <pc:docMk/>
            <pc:sldMk cId="2482337855" sldId="428"/>
            <ac:inkMk id="20" creationId="{353A95D9-BA9E-96D6-BE0A-3CD4886A329F}"/>
          </ac:inkMkLst>
        </pc:inkChg>
        <pc:inkChg chg="del mod">
          <ac:chgData name="Tim Cook" userId="d1c7cfb340f2c7ab" providerId="LiveId" clId="{15E03939-4312-4B21-8EC6-3C99ABB1C518}" dt="2023-03-01T00:28:52.848" v="9"/>
          <ac:inkMkLst>
            <pc:docMk/>
            <pc:sldMk cId="2482337855" sldId="428"/>
            <ac:inkMk id="21" creationId="{B09342B3-2EF5-A7FE-0AE6-18C738F97CAE}"/>
          </ac:inkMkLst>
        </pc:inkChg>
        <pc:inkChg chg="del mod">
          <ac:chgData name="Tim Cook" userId="d1c7cfb340f2c7ab" providerId="LiveId" clId="{15E03939-4312-4B21-8EC6-3C99ABB1C518}" dt="2023-03-01T00:28:52.848" v="14"/>
          <ac:inkMkLst>
            <pc:docMk/>
            <pc:sldMk cId="2482337855" sldId="428"/>
            <ac:inkMk id="22" creationId="{13FC9880-5990-8EE4-2821-1C4040041803}"/>
          </ac:inkMkLst>
        </pc:inkChg>
        <pc:inkChg chg="del mod">
          <ac:chgData name="Tim Cook" userId="d1c7cfb340f2c7ab" providerId="LiveId" clId="{15E03939-4312-4B21-8EC6-3C99ABB1C518}" dt="2023-03-01T00:28:52.848" v="16"/>
          <ac:inkMkLst>
            <pc:docMk/>
            <pc:sldMk cId="2482337855" sldId="428"/>
            <ac:inkMk id="23" creationId="{DC820C4C-EFF9-5FCA-872A-1719767183EB}"/>
          </ac:inkMkLst>
        </pc:inkChg>
        <pc:inkChg chg="del mod">
          <ac:chgData name="Tim Cook" userId="d1c7cfb340f2c7ab" providerId="LiveId" clId="{15E03939-4312-4B21-8EC6-3C99ABB1C518}" dt="2023-03-01T00:28:52.848" v="13"/>
          <ac:inkMkLst>
            <pc:docMk/>
            <pc:sldMk cId="2482337855" sldId="428"/>
            <ac:inkMk id="24" creationId="{DCF5E7B5-F6EB-1953-2D9F-64A215D5F887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5" creationId="{11FDCC50-F90C-C8A2-4E26-F5EB57DCF0F3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7" creationId="{020D1033-DA35-A0CC-B2FD-8E813104A37F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8" creationId="{49D77BED-A196-A21B-1A24-4633EEAA4821}"/>
          </ac:inkMkLst>
        </pc:inkChg>
        <pc:inkChg chg="add mod">
          <ac:chgData name="Tim Cook" userId="d1c7cfb340f2c7ab" providerId="LiveId" clId="{15E03939-4312-4B21-8EC6-3C99ABB1C518}" dt="2023-03-01T00:29:04.720" v="33"/>
          <ac:inkMkLst>
            <pc:docMk/>
            <pc:sldMk cId="2482337855" sldId="428"/>
            <ac:inkMk id="29" creationId="{1E5F175C-8D93-FEFC-8432-5F48874E0591}"/>
          </ac:inkMkLst>
        </pc:inkChg>
        <pc:inkChg chg="add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1" creationId="{E18ABA47-BF66-84C5-3D1F-7B8B47C7E26B}"/>
          </ac:inkMkLst>
        </pc:inkChg>
        <pc:inkChg chg="add del mod">
          <ac:chgData name="Tim Cook" userId="d1c7cfb340f2c7ab" providerId="LiveId" clId="{15E03939-4312-4B21-8EC6-3C99ABB1C518}" dt="2023-03-01T00:29:08.336" v="38"/>
          <ac:inkMkLst>
            <pc:docMk/>
            <pc:sldMk cId="2482337855" sldId="428"/>
            <ac:inkMk id="32" creationId="{C74C3C27-C6FE-B7B3-3CE3-8E8F8D2717DE}"/>
          </ac:inkMkLst>
        </pc:inkChg>
        <pc:inkChg chg="del mod">
          <ac:chgData name="Tim Cook" userId="d1c7cfb340f2c7ab" providerId="LiveId" clId="{15E03939-4312-4B21-8EC6-3C99ABB1C518}" dt="2023-03-01T00:28:52.848" v="11"/>
          <ac:inkMkLst>
            <pc:docMk/>
            <pc:sldMk cId="2482337855" sldId="428"/>
            <ac:inkMk id="33" creationId="{09AAA290-12DD-0678-A85B-AFDF3AAF2979}"/>
          </ac:inkMkLst>
        </pc:inkChg>
        <pc:inkChg chg="del mod">
          <ac:chgData name="Tim Cook" userId="d1c7cfb340f2c7ab" providerId="LiveId" clId="{15E03939-4312-4B21-8EC6-3C99ABB1C518}" dt="2023-03-01T00:28:54.082" v="22"/>
          <ac:inkMkLst>
            <pc:docMk/>
            <pc:sldMk cId="2482337855" sldId="428"/>
            <ac:inkMk id="34" creationId="{E701C61D-B6A8-6070-53F8-C6206E3332C9}"/>
          </ac:inkMkLst>
        </pc:inkChg>
        <pc:inkChg chg="add del mod">
          <ac:chgData name="Tim Cook" userId="d1c7cfb340f2c7ab" providerId="LiveId" clId="{15E03939-4312-4B21-8EC6-3C99ABB1C518}" dt="2023-03-01T00:29:08.336" v="39"/>
          <ac:inkMkLst>
            <pc:docMk/>
            <pc:sldMk cId="2482337855" sldId="428"/>
            <ac:inkMk id="36" creationId="{5EA2416D-2D70-DF3A-B89F-27A61FBB31A7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8" creationId="{18A7DC6B-18E6-E94E-7BC8-AD7E8763CA09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39" creationId="{E33F33BB-28F9-A674-0603-B21F63F090F4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0" creationId="{A3539CF7-EA5C-F4E6-4AB9-720A82477543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1" creationId="{BFFE4726-B010-7D41-3F33-DEE908919CA2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2" creationId="{75A119CD-51C4-AD73-7F68-AC8E3AFF112F}"/>
          </ac:inkMkLst>
        </pc:inkChg>
        <pc:inkChg chg="add mod">
          <ac:chgData name="Tim Cook" userId="d1c7cfb340f2c7ab" providerId="LiveId" clId="{15E03939-4312-4B21-8EC6-3C99ABB1C518}" dt="2023-03-01T00:29:12.197" v="47"/>
          <ac:inkMkLst>
            <pc:docMk/>
            <pc:sldMk cId="2482337855" sldId="428"/>
            <ac:inkMk id="44" creationId="{AE29FC5E-8C7A-951B-143C-206D77DE48BC}"/>
          </ac:inkMkLst>
        </pc:inkChg>
        <pc:inkChg chg="add del">
          <ac:chgData name="Tim Cook" userId="d1c7cfb340f2c7ab" providerId="LiveId" clId="{15E03939-4312-4B21-8EC6-3C99ABB1C518}" dt="2023-03-01T00:29:15.003" v="49"/>
          <ac:inkMkLst>
            <pc:docMk/>
            <pc:sldMk cId="2482337855" sldId="428"/>
            <ac:inkMk id="46" creationId="{D4668C97-8D77-8C9C-136E-7941DB6DE3DB}"/>
          </ac:inkMkLst>
        </pc:inkChg>
        <pc:inkChg chg="add">
          <ac:chgData name="Tim Cook" userId="d1c7cfb340f2c7ab" providerId="LiveId" clId="{15E03939-4312-4B21-8EC6-3C99ABB1C518}" dt="2023-03-01T00:29:16.287" v="50" actId="9405"/>
          <ac:inkMkLst>
            <pc:docMk/>
            <pc:sldMk cId="2482337855" sldId="428"/>
            <ac:inkMk id="47" creationId="{E8E71683-3600-5564-75F5-EC6150331AC1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8" creationId="{625F89F2-15AC-EA3B-02AB-73A46E2A0808}"/>
          </ac:inkMkLst>
        </pc:inkChg>
        <pc:inkChg chg="add mod">
          <ac:chgData name="Tim Cook" userId="d1c7cfb340f2c7ab" providerId="LiveId" clId="{15E03939-4312-4B21-8EC6-3C99ABB1C518}" dt="2023-03-01T00:29:18.342" v="53"/>
          <ac:inkMkLst>
            <pc:docMk/>
            <pc:sldMk cId="2482337855" sldId="428"/>
            <ac:inkMk id="49" creationId="{2DB1121D-199E-D701-5723-D16EA9770367}"/>
          </ac:inkMkLst>
        </pc:inkChg>
        <pc:inkChg chg="add del">
          <ac:chgData name="Tim Cook" userId="d1c7cfb340f2c7ab" providerId="LiveId" clId="{15E03939-4312-4B21-8EC6-3C99ABB1C518}" dt="2023-03-01T00:29:37.187" v="76"/>
          <ac:inkMkLst>
            <pc:docMk/>
            <pc:sldMk cId="2482337855" sldId="428"/>
            <ac:inkMk id="51" creationId="{D6488D5F-EB8A-751D-72B3-71ADDC1BF83B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2" creationId="{E0D1D829-3370-2470-6899-1057E096EFED}"/>
          </ac:inkMkLst>
        </pc:inkChg>
        <pc:inkChg chg="add mod">
          <ac:chgData name="Tim Cook" userId="d1c7cfb340f2c7ab" providerId="LiveId" clId="{15E03939-4312-4B21-8EC6-3C99ABB1C518}" dt="2023-03-01T00:29:53.758" v="88" actId="1076"/>
          <ac:inkMkLst>
            <pc:docMk/>
            <pc:sldMk cId="2482337855" sldId="428"/>
            <ac:inkMk id="53" creationId="{A3303C81-6F62-009A-AEA1-47B9D932C1F7}"/>
          </ac:inkMkLst>
        </pc:inkChg>
        <pc:inkChg chg="add del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5" creationId="{B33A65E8-A707-1C30-CE09-ED0BA8D847B8}"/>
          </ac:inkMkLst>
        </pc:inkChg>
        <pc:inkChg chg="add del mod">
          <ac:chgData name="Tim Cook" userId="d1c7cfb340f2c7ab" providerId="LiveId" clId="{15E03939-4312-4B21-8EC6-3C99ABB1C518}" dt="2023-03-01T00:29:38.722" v="79"/>
          <ac:inkMkLst>
            <pc:docMk/>
            <pc:sldMk cId="2482337855" sldId="428"/>
            <ac:inkMk id="56" creationId="{D198B245-EC3B-3B93-0360-0A04BCA3E186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7" creationId="{D677517C-8563-24DA-4B5A-18E9A5ED63D0}"/>
          </ac:inkMkLst>
        </pc:inkChg>
        <pc:inkChg chg="add mod">
          <ac:chgData name="Tim Cook" userId="d1c7cfb340f2c7ab" providerId="LiveId" clId="{15E03939-4312-4B21-8EC6-3C99ABB1C518}" dt="2023-03-01T00:29:38.722" v="80"/>
          <ac:inkMkLst>
            <pc:docMk/>
            <pc:sldMk cId="2482337855" sldId="428"/>
            <ac:inkMk id="58" creationId="{353E7925-4E96-7237-08BB-F5FA516278A1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59" creationId="{683519A1-2469-AACC-66BA-A854E6A92475}"/>
          </ac:inkMkLst>
        </pc:inkChg>
        <pc:inkChg chg="add mod">
          <ac:chgData name="Tim Cook" userId="d1c7cfb340f2c7ab" providerId="LiveId" clId="{15E03939-4312-4B21-8EC6-3C99ABB1C518}" dt="2023-03-01T00:29:34.063" v="71"/>
          <ac:inkMkLst>
            <pc:docMk/>
            <pc:sldMk cId="2482337855" sldId="428"/>
            <ac:inkMk id="60" creationId="{0993B35C-B5BA-4EBB-3619-C8606C2EDCF4}"/>
          </ac:inkMkLst>
        </pc:inkChg>
        <pc:inkChg chg="add del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1" creationId="{5F379FF3-D8AA-E943-9ED8-61CD0269FF7B}"/>
          </ac:inkMkLst>
        </pc:inkChg>
        <pc:inkChg chg="add del mod">
          <ac:chgData name="Tim Cook" userId="d1c7cfb340f2c7ab" providerId="LiveId" clId="{15E03939-4312-4B21-8EC6-3C99ABB1C518}" dt="2023-03-01T00:29:38.014" v="77"/>
          <ac:inkMkLst>
            <pc:docMk/>
            <pc:sldMk cId="2482337855" sldId="428"/>
            <ac:inkMk id="62" creationId="{EAA1E30A-5C0B-3989-DE3B-3D3B0A0411F2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3" creationId="{60F862AA-25CD-73A2-A005-91580C932E80}"/>
          </ac:inkMkLst>
        </pc:inkChg>
        <pc:inkChg chg="add mod">
          <ac:chgData name="Tim Cook" userId="d1c7cfb340f2c7ab" providerId="LiveId" clId="{15E03939-4312-4B21-8EC6-3C99ABB1C518}" dt="2023-03-01T00:29:38.014" v="78"/>
          <ac:inkMkLst>
            <pc:docMk/>
            <pc:sldMk cId="2482337855" sldId="428"/>
            <ac:inkMk id="64" creationId="{53030619-2A7E-97C2-DB9D-9ACA65DAD69C}"/>
          </ac:inkMkLst>
        </pc:inkChg>
        <pc:inkChg chg="add del mod">
          <ac:chgData name="Tim Cook" userId="d1c7cfb340f2c7ab" providerId="LiveId" clId="{15E03939-4312-4B21-8EC6-3C99ABB1C518}" dt="2023-03-01T00:29:34.414" v="72"/>
          <ac:inkMkLst>
            <pc:docMk/>
            <pc:sldMk cId="2482337855" sldId="428"/>
            <ac:inkMk id="65" creationId="{CF7A49CD-F780-8E79-9731-26A75DC91888}"/>
          </ac:inkMkLst>
        </pc:inkChg>
        <pc:inkChg chg="add del">
          <ac:chgData name="Tim Cook" userId="d1c7cfb340f2c7ab" providerId="LiveId" clId="{15E03939-4312-4B21-8EC6-3C99ABB1C518}" dt="2023-03-01T00:29:33.796" v="70"/>
          <ac:inkMkLst>
            <pc:docMk/>
            <pc:sldMk cId="2482337855" sldId="428"/>
            <ac:inkMk id="66" creationId="{0421BB13-A6CE-2226-6EE7-2E6F3A0FB047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0" creationId="{8BD63BF2-1FC5-04A2-4D5D-AB419E80FD91}"/>
          </ac:inkMkLst>
        </pc:inkChg>
        <pc:inkChg chg="add mod">
          <ac:chgData name="Tim Cook" userId="d1c7cfb340f2c7ab" providerId="LiveId" clId="{15E03939-4312-4B21-8EC6-3C99ABB1C518}" dt="2023-03-01T00:29:36.886" v="75"/>
          <ac:inkMkLst>
            <pc:docMk/>
            <pc:sldMk cId="2482337855" sldId="428"/>
            <ac:inkMk id="71" creationId="{8BD92AAD-6505-D23F-5D20-BCE99ABA8795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3" creationId="{4B3786F1-3D22-3AF6-7A88-424C0F7A189D}"/>
          </ac:inkMkLst>
        </pc:inkChg>
        <pc:inkChg chg="add mod">
          <ac:chgData name="Tim Cook" userId="d1c7cfb340f2c7ab" providerId="LiveId" clId="{15E03939-4312-4B21-8EC6-3C99ABB1C518}" dt="2023-03-01T00:29:43.503" v="83"/>
          <ac:inkMkLst>
            <pc:docMk/>
            <pc:sldMk cId="2482337855" sldId="428"/>
            <ac:inkMk id="74" creationId="{E1E96225-E718-69E0-6CE6-FB7D0914A15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6" creationId="{1E77B616-0F5D-37BC-23C3-0109C8FEB0A8}"/>
          </ac:inkMkLst>
        </pc:inkChg>
        <pc:inkChg chg="add mod">
          <ac:chgData name="Tim Cook" userId="d1c7cfb340f2c7ab" providerId="LiveId" clId="{15E03939-4312-4B21-8EC6-3C99ABB1C518}" dt="2023-03-01T00:29:45.054" v="86"/>
          <ac:inkMkLst>
            <pc:docMk/>
            <pc:sldMk cId="2482337855" sldId="428"/>
            <ac:inkMk id="77" creationId="{AA328CBC-BFCC-1240-F3AC-34A2BF5A404A}"/>
          </ac:inkMkLst>
        </pc:inkChg>
        <pc:inkChg chg="add">
          <ac:chgData name="Tim Cook" userId="d1c7cfb340f2c7ab" providerId="LiveId" clId="{15E03939-4312-4B21-8EC6-3C99ABB1C518}" dt="2023-03-01T00:29:47.249" v="87" actId="9405"/>
          <ac:inkMkLst>
            <pc:docMk/>
            <pc:sldMk cId="2482337855" sldId="428"/>
            <ac:inkMk id="79" creationId="{F9E76476-99D2-E35B-4436-2A3480BA3688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0" creationId="{10B57450-8688-2675-AD22-96C89A12B9E2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1" creationId="{0F065893-4B10-B994-B817-917AE7431070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2" creationId="{16E59EDD-B0C0-2A9A-4115-F7B972C7BA6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3" creationId="{91C2580B-3A10-781A-5997-3FBEB8416B4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4" creationId="{22894D58-BC28-C3FA-20EE-923FE2140969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5" creationId="{E3125966-87E7-2EEC-43E7-11BD528E3E5A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6" creationId="{CEB7F029-86AC-DD90-8B74-12F1B20A3ECF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7" creationId="{0DC18922-9427-5515-DEEC-F48CA243AC53}"/>
          </ac:inkMkLst>
        </pc:inkChg>
        <pc:inkChg chg="add mod">
          <ac:chgData name="Tim Cook" userId="d1c7cfb340f2c7ab" providerId="LiveId" clId="{15E03939-4312-4B21-8EC6-3C99ABB1C518}" dt="2023-03-01T00:30:00.517" v="98"/>
          <ac:inkMkLst>
            <pc:docMk/>
            <pc:sldMk cId="2482337855" sldId="428"/>
            <ac:inkMk id="88" creationId="{990C3943-D93D-76F7-F74E-F4864CAABF07}"/>
          </ac:inkMkLst>
        </pc:inkChg>
        <pc:inkChg chg="add del mod">
          <ac:chgData name="Tim Cook" userId="d1c7cfb340f2c7ab" providerId="LiveId" clId="{15E03939-4312-4B21-8EC6-3C99ABB1C518}" dt="2023-03-01T00:31:49.564" v="140"/>
          <ac:inkMkLst>
            <pc:docMk/>
            <pc:sldMk cId="2482337855" sldId="428"/>
            <ac:inkMk id="90" creationId="{DAF443D7-001C-3544-DBD2-FE8D86E78BC5}"/>
          </ac:inkMkLst>
        </pc:inkChg>
        <pc:inkChg chg="add del mod">
          <ac:chgData name="Tim Cook" userId="d1c7cfb340f2c7ab" providerId="LiveId" clId="{15E03939-4312-4B21-8EC6-3C99ABB1C518}" dt="2023-03-01T00:31:49.564" v="141"/>
          <ac:inkMkLst>
            <pc:docMk/>
            <pc:sldMk cId="2482337855" sldId="428"/>
            <ac:inkMk id="91" creationId="{FB6E281C-A817-EBD3-33EF-F5A00D151B1C}"/>
          </ac:inkMkLst>
        </pc:inkChg>
        <pc:inkChg chg="add del mod">
          <ac:chgData name="Tim Cook" userId="d1c7cfb340f2c7ab" providerId="LiveId" clId="{15E03939-4312-4B21-8EC6-3C99ABB1C518}" dt="2023-03-01T00:31:49.564" v="137"/>
          <ac:inkMkLst>
            <pc:docMk/>
            <pc:sldMk cId="2482337855" sldId="428"/>
            <ac:inkMk id="92" creationId="{517BC162-9D17-A8E3-25B9-346F01BEED09}"/>
          </ac:inkMkLst>
        </pc:inkChg>
        <pc:inkChg chg="add del mod">
          <ac:chgData name="Tim Cook" userId="d1c7cfb340f2c7ab" providerId="LiveId" clId="{15E03939-4312-4B21-8EC6-3C99ABB1C518}" dt="2023-03-01T00:31:49.564" v="135"/>
          <ac:inkMkLst>
            <pc:docMk/>
            <pc:sldMk cId="2482337855" sldId="428"/>
            <ac:inkMk id="93" creationId="{649D2B29-D8A8-D683-79F2-69E0C2163A4C}"/>
          </ac:inkMkLst>
        </pc:inkChg>
        <pc:inkChg chg="add del mod">
          <ac:chgData name="Tim Cook" userId="d1c7cfb340f2c7ab" providerId="LiveId" clId="{15E03939-4312-4B21-8EC6-3C99ABB1C518}" dt="2023-03-01T00:31:49.564" v="139"/>
          <ac:inkMkLst>
            <pc:docMk/>
            <pc:sldMk cId="2482337855" sldId="428"/>
            <ac:inkMk id="94" creationId="{8777D468-AB58-8787-9C0D-8C5E82255CEE}"/>
          </ac:inkMkLst>
        </pc:inkChg>
        <pc:inkChg chg="add del mod">
          <ac:chgData name="Tim Cook" userId="d1c7cfb340f2c7ab" providerId="LiveId" clId="{15E03939-4312-4B21-8EC6-3C99ABB1C518}" dt="2023-03-01T00:31:49.564" v="133"/>
          <ac:inkMkLst>
            <pc:docMk/>
            <pc:sldMk cId="2482337855" sldId="428"/>
            <ac:inkMk id="95" creationId="{8DD89588-86CA-FE1B-4BD1-C5B84B12E190}"/>
          </ac:inkMkLst>
        </pc:inkChg>
        <pc:inkChg chg="add del mod">
          <ac:chgData name="Tim Cook" userId="d1c7cfb340f2c7ab" providerId="LiveId" clId="{15E03939-4312-4B21-8EC6-3C99ABB1C518}" dt="2023-03-01T00:31:49.564" v="134"/>
          <ac:inkMkLst>
            <pc:docMk/>
            <pc:sldMk cId="2482337855" sldId="428"/>
            <ac:inkMk id="96" creationId="{2879D779-E86C-C30A-D7DB-3600CC1B422E}"/>
          </ac:inkMkLst>
        </pc:inkChg>
        <pc:inkChg chg="add del mod">
          <ac:chgData name="Tim Cook" userId="d1c7cfb340f2c7ab" providerId="LiveId" clId="{15E03939-4312-4B21-8EC6-3C99ABB1C518}" dt="2023-03-01T00:31:49.564" v="138"/>
          <ac:inkMkLst>
            <pc:docMk/>
            <pc:sldMk cId="2482337855" sldId="428"/>
            <ac:inkMk id="97" creationId="{33E883A4-4ED0-B233-04C2-C2727932B406}"/>
          </ac:inkMkLst>
        </pc:inkChg>
        <pc:inkChg chg="add del mod">
          <ac:chgData name="Tim Cook" userId="d1c7cfb340f2c7ab" providerId="LiveId" clId="{15E03939-4312-4B21-8EC6-3C99ABB1C518}" dt="2023-03-01T00:31:49.564" v="136"/>
          <ac:inkMkLst>
            <pc:docMk/>
            <pc:sldMk cId="2482337855" sldId="428"/>
            <ac:inkMk id="98" creationId="{1320B185-5D95-75E9-C7E3-44FE185783F6}"/>
          </ac:inkMkLst>
        </pc:inkChg>
        <pc:inkChg chg="add del">
          <ac:chgData name="Tim Cook" userId="d1c7cfb340f2c7ab" providerId="LiveId" clId="{15E03939-4312-4B21-8EC6-3C99ABB1C518}" dt="2023-03-01T00:32:03.402" v="156"/>
          <ac:inkMkLst>
            <pc:docMk/>
            <pc:sldMk cId="2482337855" sldId="428"/>
            <ac:inkMk id="99" creationId="{B5D5BC2A-1912-25B7-9064-4352416DCC6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1" creationId="{3602CA5B-BAFC-C9FD-8983-0B55D9B20A3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2" creationId="{591961CB-B181-9CFB-0D5D-7EFB6AFFF6A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3" creationId="{AB09E0EE-440F-90F4-EB1D-A666A94014A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4" creationId="{643DD5B4-ABB5-8304-ABCE-C44A0B04DD1A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5" creationId="{770D2B08-5018-B98A-BC6C-B4056117D36E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6" creationId="{6030C19D-D1DD-FA1F-C485-41333D23D0D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7" creationId="{3D1FECDB-7B09-D287-7E41-DE9B834248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8" creationId="{5D4805EE-52AA-F26E-4E98-51F4A312F8D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09" creationId="{BF143A5A-C318-21C6-118E-DE9DC23A4380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0" creationId="{6670D835-594E-3FF4-8736-4252004E64A5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11" creationId="{CA8FC2BA-35E9-A31E-727C-F944D0A87708}"/>
          </ac:inkMkLst>
        </pc:inkChg>
        <pc:inkChg chg="add">
          <ac:chgData name="Tim Cook" userId="d1c7cfb340f2c7ab" providerId="LiveId" clId="{15E03939-4312-4B21-8EC6-3C99ABB1C518}" dt="2023-03-01T00:30:59.091" v="121" actId="9405"/>
          <ac:inkMkLst>
            <pc:docMk/>
            <pc:sldMk cId="2482337855" sldId="428"/>
            <ac:inkMk id="112" creationId="{E4ACAB7C-E6EB-EE73-8925-9DAACFCF76D7}"/>
          </ac:inkMkLst>
        </pc:inkChg>
        <pc:inkChg chg="add">
          <ac:chgData name="Tim Cook" userId="d1c7cfb340f2c7ab" providerId="LiveId" clId="{15E03939-4312-4B21-8EC6-3C99ABB1C518}" dt="2023-03-01T00:31:00.507" v="122" actId="9405"/>
          <ac:inkMkLst>
            <pc:docMk/>
            <pc:sldMk cId="2482337855" sldId="428"/>
            <ac:inkMk id="113" creationId="{A62BB142-A7CB-8AB6-5799-60A95A2C0D4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5" creationId="{3ACE06F9-CFEF-C959-4EC1-04642B699A6D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6" creationId="{7054DC26-C8A2-5317-45F2-C56DCD492186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8" creationId="{1538AF47-224E-E82B-2F71-4F7A60681442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19" creationId="{507E21CB-A879-23F3-681F-F72BC19B6264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0" creationId="{9A98BD79-A9F4-B821-7A91-6F477AD9F8BA}"/>
          </ac:inkMkLst>
        </pc:inkChg>
        <pc:inkChg chg="add mod">
          <ac:chgData name="Tim Cook" userId="d1c7cfb340f2c7ab" providerId="LiveId" clId="{15E03939-4312-4B21-8EC6-3C99ABB1C518}" dt="2023-03-01T00:31:10.495" v="131"/>
          <ac:inkMkLst>
            <pc:docMk/>
            <pc:sldMk cId="2482337855" sldId="428"/>
            <ac:inkMk id="121" creationId="{8F8A67CC-F4BF-514A-1882-02B83019CF4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3" creationId="{57395E8C-1761-C4F2-2CE1-8B2EA6CDD8F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4" creationId="{D9E30DBC-A443-0AD3-8787-B6DDDA5D8A14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5" creationId="{E163D783-823B-81E5-C067-CD7C6441CB8B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6" creationId="{A29666EC-1786-F4F8-B8D9-74D7FC49DB7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27" creationId="{D3A3D6FB-6714-9B09-DCA9-2FAC49EF7BBC}"/>
          </ac:inkMkLst>
        </pc:inkChg>
        <pc:inkChg chg="add del">
          <ac:chgData name="Tim Cook" userId="d1c7cfb340f2c7ab" providerId="LiveId" clId="{15E03939-4312-4B21-8EC6-3C99ABB1C518}" dt="2023-03-01T00:31:57.478" v="150"/>
          <ac:inkMkLst>
            <pc:docMk/>
            <pc:sldMk cId="2482337855" sldId="428"/>
            <ac:inkMk id="128" creationId="{9C43CD7A-17F8-0160-157D-1B626FA51C65}"/>
          </ac:inkMkLst>
        </pc:inkChg>
        <pc:inkChg chg="add del">
          <ac:chgData name="Tim Cook" userId="d1c7cfb340f2c7ab" providerId="LiveId" clId="{15E03939-4312-4B21-8EC6-3C99ABB1C518}" dt="2023-03-01T00:31:57.478" v="149"/>
          <ac:inkMkLst>
            <pc:docMk/>
            <pc:sldMk cId="2482337855" sldId="428"/>
            <ac:inkMk id="129" creationId="{59A8DAFE-EC8D-21D9-339E-6B9C45E15635}"/>
          </ac:inkMkLst>
        </pc:inkChg>
        <pc:inkChg chg="add del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1" creationId="{DF74C7F8-5409-7434-BC1E-BD0ECAF5157C}"/>
          </ac:inkMkLst>
        </pc:inkChg>
        <pc:inkChg chg="add mod">
          <ac:chgData name="Tim Cook" userId="d1c7cfb340f2c7ab" providerId="LiveId" clId="{15E03939-4312-4B21-8EC6-3C99ABB1C518}" dt="2023-03-01T00:32:01.742" v="155"/>
          <ac:inkMkLst>
            <pc:docMk/>
            <pc:sldMk cId="2482337855" sldId="428"/>
            <ac:inkMk id="132" creationId="{6561324F-1538-EF79-5F29-31FCFB044B3D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4" creationId="{7D1B2797-78D2-945A-6895-A184B46B3E6C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5" creationId="{26C028E9-67C6-CDD1-2820-FC5E78B5C5E1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6" creationId="{6008692B-FB6E-C14D-F129-C2BF25E16073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7" creationId="{E236DA4B-02F1-BB69-A5A0-F13926657A4F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39" creationId="{C9A01E61-4C0F-284A-AB75-F3678FACA292}"/>
          </ac:inkMkLst>
        </pc:inkChg>
        <pc:inkChg chg="add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0" creationId="{E9F57195-5ECD-3437-1692-698497262C1F}"/>
          </ac:inkMkLst>
        </pc:inkChg>
        <pc:inkChg chg="add del mod">
          <ac:chgData name="Tim Cook" userId="d1c7cfb340f2c7ab" providerId="LiveId" clId="{15E03939-4312-4B21-8EC6-3C99ABB1C518}" dt="2023-03-01T00:32:14.771" v="166"/>
          <ac:inkMkLst>
            <pc:docMk/>
            <pc:sldMk cId="2482337855" sldId="428"/>
            <ac:inkMk id="141" creationId="{B3DF5EB8-B17E-C1CD-8462-609CAC64B241}"/>
          </ac:inkMkLst>
        </pc:inkChg>
        <pc:inkChg chg="add del">
          <ac:chgData name="Tim Cook" userId="d1c7cfb340f2c7ab" providerId="LiveId" clId="{15E03939-4312-4B21-8EC6-3C99ABB1C518}" dt="2023-03-01T00:32:18.283" v="168"/>
          <ac:inkMkLst>
            <pc:docMk/>
            <pc:sldMk cId="2482337855" sldId="428"/>
            <ac:inkMk id="143" creationId="{BEF8911C-CF15-A913-52C5-9D33865621A6}"/>
          </ac:inkMkLst>
        </pc:inkChg>
        <pc:inkChg chg="add">
          <ac:chgData name="Tim Cook" userId="d1c7cfb340f2c7ab" providerId="LiveId" clId="{15E03939-4312-4B21-8EC6-3C99ABB1C518}" dt="2023-03-01T00:32:20.908" v="169" actId="9405"/>
          <ac:inkMkLst>
            <pc:docMk/>
            <pc:sldMk cId="2482337855" sldId="428"/>
            <ac:inkMk id="144" creationId="{055CF696-6C53-0CA7-1BD3-E14CA22A8E05}"/>
          </ac:inkMkLst>
        </pc:inkChg>
      </pc:sldChg>
      <pc:sldChg chg="addSp delSp modSp mod">
        <pc:chgData name="Tim Cook" userId="d1c7cfb340f2c7ab" providerId="LiveId" clId="{15E03939-4312-4B21-8EC6-3C99ABB1C518}" dt="2023-03-01T00:33:15.616" v="230"/>
        <pc:sldMkLst>
          <pc:docMk/>
          <pc:sldMk cId="1282161413" sldId="429"/>
        </pc:sldMkLst>
        <pc:grpChg chg="mod">
          <ac:chgData name="Tim Cook" userId="d1c7cfb340f2c7ab" providerId="LiveId" clId="{15E03939-4312-4B21-8EC6-3C99ABB1C518}" dt="2023-03-01T00:32:43.805" v="177"/>
          <ac:grpSpMkLst>
            <pc:docMk/>
            <pc:sldMk cId="1282161413" sldId="429"/>
            <ac:grpSpMk id="9" creationId="{9651AAC6-CBB4-065E-74EE-5FDF0DF2E538}"/>
          </ac:grpSpMkLst>
        </pc:grpChg>
        <pc:grpChg chg="del mod">
          <ac:chgData name="Tim Cook" userId="d1c7cfb340f2c7ab" providerId="LiveId" clId="{15E03939-4312-4B21-8EC6-3C99ABB1C518}" dt="2023-03-01T00:32:50.499" v="191"/>
          <ac:grpSpMkLst>
            <pc:docMk/>
            <pc:sldMk cId="1282161413" sldId="429"/>
            <ac:grpSpMk id="17" creationId="{948044B7-0926-378E-F792-DDF5717AF5AE}"/>
          </ac:grpSpMkLst>
        </pc:grpChg>
        <pc:grpChg chg="mod">
          <ac:chgData name="Tim Cook" userId="d1c7cfb340f2c7ab" providerId="LiveId" clId="{15E03939-4312-4B21-8EC6-3C99ABB1C518}" dt="2023-03-01T00:32:59.006" v="201"/>
          <ac:grpSpMkLst>
            <pc:docMk/>
            <pc:sldMk cId="1282161413" sldId="429"/>
            <ac:grpSpMk id="26" creationId="{EC4CB6F6-6045-1D79-E9D5-9DECB28EEC37}"/>
          </ac:grpSpMkLst>
        </pc:grpChg>
        <pc:grpChg chg="del mod">
          <ac:chgData name="Tim Cook" userId="d1c7cfb340f2c7ab" providerId="LiveId" clId="{15E03939-4312-4B21-8EC6-3C99ABB1C518}" dt="2023-03-01T00:33:07.957" v="213"/>
          <ac:grpSpMkLst>
            <pc:docMk/>
            <pc:sldMk cId="1282161413" sldId="429"/>
            <ac:grpSpMk id="32" creationId="{2DE8F9BD-A83D-7475-DE20-63E772910832}"/>
          </ac:grpSpMkLst>
        </pc:grpChg>
        <pc:grpChg chg="del 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38" creationId="{D04D6D31-4CCF-B6CC-CA51-2425D898695A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5" creationId="{98014910-DC87-572B-66EA-F5E97E61FD37}"/>
          </ac:grpSpMkLst>
        </pc:grpChg>
        <pc:grpChg chg="mod">
          <ac:chgData name="Tim Cook" userId="d1c7cfb340f2c7ab" providerId="LiveId" clId="{15E03939-4312-4B21-8EC6-3C99ABB1C518}" dt="2023-03-01T00:33:12.246" v="223"/>
          <ac:grpSpMkLst>
            <pc:docMk/>
            <pc:sldMk cId="1282161413" sldId="429"/>
            <ac:grpSpMk id="46" creationId="{829039A6-B965-35A6-DF38-3E0E9B6A9DA0}"/>
          </ac:grpSpMkLst>
        </pc:grpChg>
        <pc:grpChg chg="mod">
          <ac:chgData name="Tim Cook" userId="d1c7cfb340f2c7ab" providerId="LiveId" clId="{15E03939-4312-4B21-8EC6-3C99ABB1C518}" dt="2023-03-01T00:33:15.616" v="230"/>
          <ac:grpSpMkLst>
            <pc:docMk/>
            <pc:sldMk cId="1282161413" sldId="429"/>
            <ac:grpSpMk id="53" creationId="{0605DC80-D68A-9D28-ED3D-4451A271467F}"/>
          </ac:grpSpMkLst>
        </pc:grpChg>
        <pc:inkChg chg="add del">
          <ac:chgData name="Tim Cook" userId="d1c7cfb340f2c7ab" providerId="LiveId" clId="{15E03939-4312-4B21-8EC6-3C99ABB1C518}" dt="2023-03-01T00:32:39.534" v="171"/>
          <ac:inkMkLst>
            <pc:docMk/>
            <pc:sldMk cId="1282161413" sldId="429"/>
            <ac:inkMk id="3" creationId="{28854052-B746-957F-6F17-F1D1E04FFA04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4" creationId="{C8896457-3324-FB20-5BA3-D25F1C588C88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5" creationId="{314BE633-17C4-7A1E-3EE4-1C4A019B5542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6" creationId="{7ABFBFA7-0E3B-62B1-6F4E-E890EA59A2EB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7" creationId="{E04CBC7C-D72A-1737-A167-AA16BE25800D}"/>
          </ac:inkMkLst>
        </pc:inkChg>
        <pc:inkChg chg="add mod">
          <ac:chgData name="Tim Cook" userId="d1c7cfb340f2c7ab" providerId="LiveId" clId="{15E03939-4312-4B21-8EC6-3C99ABB1C518}" dt="2023-03-01T00:32:43.805" v="177"/>
          <ac:inkMkLst>
            <pc:docMk/>
            <pc:sldMk cId="1282161413" sldId="429"/>
            <ac:inkMk id="8" creationId="{4489AA3A-15C9-F3D9-B291-3EBF6FD09275}"/>
          </ac:inkMkLst>
        </pc:inkChg>
        <pc:inkChg chg="add del mod">
          <ac:chgData name="Tim Cook" userId="d1c7cfb340f2c7ab" providerId="LiveId" clId="{15E03939-4312-4B21-8EC6-3C99ABB1C518}" dt="2023-03-01T00:32:52.637" v="192"/>
          <ac:inkMkLst>
            <pc:docMk/>
            <pc:sldMk cId="1282161413" sldId="429"/>
            <ac:inkMk id="10" creationId="{065915E2-B8DF-B697-85A3-62473C986523}"/>
          </ac:inkMkLst>
        </pc:inkChg>
        <pc:inkChg chg="add del mod">
          <ac:chgData name="Tim Cook" userId="d1c7cfb340f2c7ab" providerId="LiveId" clId="{15E03939-4312-4B21-8EC6-3C99ABB1C518}" dt="2023-03-01T00:32:50.499" v="186"/>
          <ac:inkMkLst>
            <pc:docMk/>
            <pc:sldMk cId="1282161413" sldId="429"/>
            <ac:inkMk id="11" creationId="{747FE0D7-4343-CAA2-9132-9C1B6B4704E0}"/>
          </ac:inkMkLst>
        </pc:inkChg>
        <pc:inkChg chg="add del mod">
          <ac:chgData name="Tim Cook" userId="d1c7cfb340f2c7ab" providerId="LiveId" clId="{15E03939-4312-4B21-8EC6-3C99ABB1C518}" dt="2023-03-01T00:32:50.499" v="188"/>
          <ac:inkMkLst>
            <pc:docMk/>
            <pc:sldMk cId="1282161413" sldId="429"/>
            <ac:inkMk id="12" creationId="{318FE992-964E-C4B6-C9A3-CBCFFAD2725D}"/>
          </ac:inkMkLst>
        </pc:inkChg>
        <pc:inkChg chg="add del mod">
          <ac:chgData name="Tim Cook" userId="d1c7cfb340f2c7ab" providerId="LiveId" clId="{15E03939-4312-4B21-8EC6-3C99ABB1C518}" dt="2023-03-01T00:32:50.499" v="189"/>
          <ac:inkMkLst>
            <pc:docMk/>
            <pc:sldMk cId="1282161413" sldId="429"/>
            <ac:inkMk id="13" creationId="{EDB23C3B-AADC-3288-2B09-96604553EA83}"/>
          </ac:inkMkLst>
        </pc:inkChg>
        <pc:inkChg chg="add del mod">
          <ac:chgData name="Tim Cook" userId="d1c7cfb340f2c7ab" providerId="LiveId" clId="{15E03939-4312-4B21-8EC6-3C99ABB1C518}" dt="2023-03-01T00:32:50.499" v="190"/>
          <ac:inkMkLst>
            <pc:docMk/>
            <pc:sldMk cId="1282161413" sldId="429"/>
            <ac:inkMk id="14" creationId="{3BA90A62-D497-630B-BCB2-35CD34CD10CD}"/>
          </ac:inkMkLst>
        </pc:inkChg>
        <pc:inkChg chg="add del mod">
          <ac:chgData name="Tim Cook" userId="d1c7cfb340f2c7ab" providerId="LiveId" clId="{15E03939-4312-4B21-8EC6-3C99ABB1C518}" dt="2023-03-01T00:32:50.499" v="191"/>
          <ac:inkMkLst>
            <pc:docMk/>
            <pc:sldMk cId="1282161413" sldId="429"/>
            <ac:inkMk id="15" creationId="{8C964FC1-62F4-6C2B-997C-9E1DD20F1152}"/>
          </ac:inkMkLst>
        </pc:inkChg>
        <pc:inkChg chg="add del mod">
          <ac:chgData name="Tim Cook" userId="d1c7cfb340f2c7ab" providerId="LiveId" clId="{15E03939-4312-4B21-8EC6-3C99ABB1C518}" dt="2023-03-01T00:32:50.499" v="187"/>
          <ac:inkMkLst>
            <pc:docMk/>
            <pc:sldMk cId="1282161413" sldId="429"/>
            <ac:inkMk id="16" creationId="{915E9E4A-1E64-C3C6-BDEB-6620AE3A17DF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8" creationId="{F3CCD9B4-6600-E53A-6C5B-9F2707391C7C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19" creationId="{BC04C9D9-231C-18DA-97F9-C45C5EBABE26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0" creationId="{8461BB3D-8DFD-0845-7107-CF86AE7D1967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1" creationId="{C0E0CCD8-4E4F-4EB9-EA4A-CCA8BFE91B14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2" creationId="{365BD121-3DD9-680B-9005-35FBEDCDA5F5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3" creationId="{B191E269-2B2D-9106-4112-95A553BED81E}"/>
          </ac:inkMkLst>
        </pc:inkChg>
        <pc:inkChg chg="add mod">
          <ac:chgData name="Tim Cook" userId="d1c7cfb340f2c7ab" providerId="LiveId" clId="{15E03939-4312-4B21-8EC6-3C99ABB1C518}" dt="2023-03-01T00:32:59.006" v="201"/>
          <ac:inkMkLst>
            <pc:docMk/>
            <pc:sldMk cId="1282161413" sldId="429"/>
            <ac:inkMk id="24" creationId="{27A65B25-ABB0-BE19-1481-A6933B32B405}"/>
          </ac:inkMkLst>
        </pc:inkChg>
        <pc:inkChg chg="add">
          <ac:chgData name="Tim Cook" userId="d1c7cfb340f2c7ab" providerId="LiveId" clId="{15E03939-4312-4B21-8EC6-3C99ABB1C518}" dt="2023-03-01T00:32:58.101" v="200" actId="9405"/>
          <ac:inkMkLst>
            <pc:docMk/>
            <pc:sldMk cId="1282161413" sldId="429"/>
            <ac:inkMk id="25" creationId="{F5073BD6-172E-52FB-5822-890C06EDD89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7" creationId="{82198EDF-6381-A130-8219-FA606E4F2CC1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8" creationId="{A4E82906-9900-1C4A-7A38-022CED7BD48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29" creationId="{DBDA5329-C29B-6942-FFBA-2DFFE73D28E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0" creationId="{C87A5C0A-D82C-0718-2045-DAA9D1C95430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1" creationId="{C3C91E55-B357-0727-FC06-49AD2A12D2C7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3" creationId="{40AFA540-444B-016E-3F91-A67AAF811D4D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4" creationId="{7C47B092-B955-E033-5568-3AF55A8B71B4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5" creationId="{2FA23FD4-FA62-CC8F-8DBD-0F860C008B08}"/>
          </ac:inkMkLst>
        </pc:inkChg>
        <pc:inkChg chg="add del mod">
          <ac:chgData name="Tim Cook" userId="d1c7cfb340f2c7ab" providerId="LiveId" clId="{15E03939-4312-4B21-8EC6-3C99ABB1C518}" dt="2023-03-01T00:33:08.326" v="215"/>
          <ac:inkMkLst>
            <pc:docMk/>
            <pc:sldMk cId="1282161413" sldId="429"/>
            <ac:inkMk id="36" creationId="{1A3762F5-6CAB-9AE8-6727-50E2251CEA34}"/>
          </ac:inkMkLst>
        </pc:inkChg>
        <pc:inkChg chg="add del mod">
          <ac:chgData name="Tim Cook" userId="d1c7cfb340f2c7ab" providerId="LiveId" clId="{15E03939-4312-4B21-8EC6-3C99ABB1C518}" dt="2023-03-01T00:33:08.326" v="216"/>
          <ac:inkMkLst>
            <pc:docMk/>
            <pc:sldMk cId="1282161413" sldId="429"/>
            <ac:inkMk id="37" creationId="{2D7D734C-7339-4E8C-EC9B-CF25A2F15C4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39" creationId="{5519B2D9-9966-CF6D-6FAB-3365269AA2CB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0" creationId="{0764F317-7576-0238-E178-13B1C9B33F15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1" creationId="{543533E5-6EB2-9077-EE76-4DAED827CA32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2" creationId="{6467CA4A-6963-2EDC-0B88-B8961E2482A9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3" creationId="{313459EC-2714-F876-25FC-045A53ED03A6}"/>
          </ac:inkMkLst>
        </pc:inkChg>
        <pc:inkChg chg="add mod">
          <ac:chgData name="Tim Cook" userId="d1c7cfb340f2c7ab" providerId="LiveId" clId="{15E03939-4312-4B21-8EC6-3C99ABB1C518}" dt="2023-03-01T00:33:12.246" v="223"/>
          <ac:inkMkLst>
            <pc:docMk/>
            <pc:sldMk cId="1282161413" sldId="429"/>
            <ac:inkMk id="44" creationId="{75C10F33-B6E8-122B-4E01-7A03F590944F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7" creationId="{03515F8F-8994-D6C8-776C-FBC49750BFC6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8" creationId="{564E3E06-C5A9-288D-8194-636D44A4154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49" creationId="{1A02EA73-751E-91BC-B1D0-75658A592990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0" creationId="{E2F2DE10-2ADC-1E63-420B-CF929B7200A3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1" creationId="{06AF0F44-5012-B63E-5952-BA5DE6CD4255}"/>
          </ac:inkMkLst>
        </pc:inkChg>
        <pc:inkChg chg="add mod">
          <ac:chgData name="Tim Cook" userId="d1c7cfb340f2c7ab" providerId="LiveId" clId="{15E03939-4312-4B21-8EC6-3C99ABB1C518}" dt="2023-03-01T00:33:15.616" v="230"/>
          <ac:inkMkLst>
            <pc:docMk/>
            <pc:sldMk cId="1282161413" sldId="429"/>
            <ac:inkMk id="52" creationId="{6A899662-D66E-69D8-E1A2-F8708F0D1DEE}"/>
          </ac:inkMkLst>
        </pc:inkChg>
      </pc:sldChg>
      <pc:sldChg chg="addSp delSp modSp mod">
        <pc:chgData name="Tim Cook" userId="d1c7cfb340f2c7ab" providerId="LiveId" clId="{15E03939-4312-4B21-8EC6-3C99ABB1C518}" dt="2023-03-01T01:16:27.744" v="865"/>
        <pc:sldMkLst>
          <pc:docMk/>
          <pc:sldMk cId="2904122431" sldId="430"/>
        </pc:sldMkLst>
        <pc:grpChg chg="del mod">
          <ac:chgData name="Tim Cook" userId="d1c7cfb340f2c7ab" providerId="LiveId" clId="{15E03939-4312-4B21-8EC6-3C99ABB1C518}" dt="2023-03-01T01:15:23.259" v="790"/>
          <ac:grpSpMkLst>
            <pc:docMk/>
            <pc:sldMk cId="2904122431" sldId="430"/>
            <ac:grpSpMk id="39" creationId="{ACE68400-210B-4F44-C8DB-1D3F414F1C46}"/>
          </ac:grpSpMkLst>
        </pc:grpChg>
        <pc:grpChg chg="del mod">
          <ac:chgData name="Tim Cook" userId="d1c7cfb340f2c7ab" providerId="LiveId" clId="{15E03939-4312-4B21-8EC6-3C99ABB1C518}" dt="2023-03-01T01:15:01.711" v="759"/>
          <ac:grpSpMkLst>
            <pc:docMk/>
            <pc:sldMk cId="2904122431" sldId="430"/>
            <ac:grpSpMk id="44" creationId="{F2C22651-7BC6-4E6E-78DD-B26EBEA8B142}"/>
          </ac:grpSpMkLst>
        </pc:grpChg>
        <pc:grpChg chg="del mod">
          <ac:chgData name="Tim Cook" userId="d1c7cfb340f2c7ab" providerId="LiveId" clId="{15E03939-4312-4B21-8EC6-3C99ABB1C518}" dt="2023-03-01T01:15:24.230" v="792"/>
          <ac:grpSpMkLst>
            <pc:docMk/>
            <pc:sldMk cId="2904122431" sldId="430"/>
            <ac:grpSpMk id="49" creationId="{CDE8EA50-18CD-4219-421F-2AE6807AE721}"/>
          </ac:grpSpMkLst>
        </pc:grpChg>
        <pc:grpChg chg="mod">
          <ac:chgData name="Tim Cook" userId="d1c7cfb340f2c7ab" providerId="LiveId" clId="{15E03939-4312-4B21-8EC6-3C99ABB1C518}" dt="2023-03-01T01:15:11.427" v="771"/>
          <ac:grpSpMkLst>
            <pc:docMk/>
            <pc:sldMk cId="2904122431" sldId="430"/>
            <ac:grpSpMk id="55" creationId="{01BA1092-52AA-1E4C-D8E9-4879EAA57BE8}"/>
          </ac:grpSpMkLst>
        </pc:grpChg>
        <pc:grpChg chg="mod">
          <ac:chgData name="Tim Cook" userId="d1c7cfb340f2c7ab" providerId="LiveId" clId="{15E03939-4312-4B21-8EC6-3C99ABB1C518}" dt="2023-03-01T01:15:14.518" v="774"/>
          <ac:grpSpMkLst>
            <pc:docMk/>
            <pc:sldMk cId="2904122431" sldId="430"/>
            <ac:grpSpMk id="58" creationId="{9408F6E9-8250-AA65-52B4-E196335411BF}"/>
          </ac:grpSpMkLst>
        </pc:grpChg>
        <pc:grpChg chg="del mod">
          <ac:chgData name="Tim Cook" userId="d1c7cfb340f2c7ab" providerId="LiveId" clId="{15E03939-4312-4B21-8EC6-3C99ABB1C518}" dt="2023-03-01T01:16:13.689" v="845"/>
          <ac:grpSpMkLst>
            <pc:docMk/>
            <pc:sldMk cId="2904122431" sldId="430"/>
            <ac:grpSpMk id="65" creationId="{1E9ACDB4-85B0-2468-1B93-090DE9C35C2D}"/>
          </ac:grpSpMkLst>
        </pc:grpChg>
        <pc:grpChg chg="del mod">
          <ac:chgData name="Tim Cook" userId="d1c7cfb340f2c7ab" providerId="LiveId" clId="{15E03939-4312-4B21-8EC6-3C99ABB1C518}" dt="2023-03-01T01:15:41.091" v="816"/>
          <ac:grpSpMkLst>
            <pc:docMk/>
            <pc:sldMk cId="2904122431" sldId="430"/>
            <ac:grpSpMk id="72" creationId="{3C5FB304-05E5-2704-64BC-0E9882E55702}"/>
          </ac:grpSpMkLst>
        </pc:grpChg>
        <pc:grpChg chg="mod">
          <ac:chgData name="Tim Cook" userId="d1c7cfb340f2c7ab" providerId="LiveId" clId="{15E03939-4312-4B21-8EC6-3C99ABB1C518}" dt="2023-03-01T01:15:52.830" v="822"/>
          <ac:grpSpMkLst>
            <pc:docMk/>
            <pc:sldMk cId="2904122431" sldId="430"/>
            <ac:grpSpMk id="82" creationId="{0CE294CB-5433-233F-73CA-A2576D499A2F}"/>
          </ac:grpSpMkLst>
        </pc:grpChg>
        <pc:grpChg chg="del mod">
          <ac:chgData name="Tim Cook" userId="d1c7cfb340f2c7ab" providerId="LiveId" clId="{15E03939-4312-4B21-8EC6-3C99ABB1C518}" dt="2023-03-01T01:15:57.664" v="826"/>
          <ac:grpSpMkLst>
            <pc:docMk/>
            <pc:sldMk cId="2904122431" sldId="430"/>
            <ac:grpSpMk id="85" creationId="{91A7D621-6FC2-B196-1AA3-C7DD7DA1653E}"/>
          </ac:grpSpMkLst>
        </pc:grpChg>
        <pc:grpChg chg="mod">
          <ac:chgData name="Tim Cook" userId="d1c7cfb340f2c7ab" providerId="LiveId" clId="{15E03939-4312-4B21-8EC6-3C99ABB1C518}" dt="2023-03-01T01:16:11.468" v="838"/>
          <ac:grpSpMkLst>
            <pc:docMk/>
            <pc:sldMk cId="2904122431" sldId="430"/>
            <ac:grpSpMk id="94" creationId="{B803D9EB-EBA3-87BB-CC78-79E610ED26B1}"/>
          </ac:grpSpMkLst>
        </pc:grpChg>
        <pc:grpChg chg="del 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5" creationId="{EFC2BD06-1E5C-5757-F4AE-B629380F3BD5}"/>
          </ac:grpSpMkLst>
        </pc:grpChg>
        <pc:grpChg chg="mod">
          <ac:chgData name="Tim Cook" userId="d1c7cfb340f2c7ab" providerId="LiveId" clId="{15E03939-4312-4B21-8EC6-3C99ABB1C518}" dt="2023-03-01T01:16:27.744" v="865"/>
          <ac:grpSpMkLst>
            <pc:docMk/>
            <pc:sldMk cId="2904122431" sldId="430"/>
            <ac:grpSpMk id="107" creationId="{5755A1AC-46A4-7251-CD5A-4639289C615D}"/>
          </ac:grpSpMkLst>
        </pc:grpChg>
        <pc:inkChg chg="add del mod">
          <ac:chgData name="Tim Cook" userId="d1c7cfb340f2c7ab" providerId="LiveId" clId="{15E03939-4312-4B21-8EC6-3C99ABB1C518}" dt="2023-03-01T01:15:23.258" v="785"/>
          <ac:inkMkLst>
            <pc:docMk/>
            <pc:sldMk cId="2904122431" sldId="430"/>
            <ac:inkMk id="3" creationId="{C0297732-D6D4-CFA6-39D7-A791F22946A6}"/>
          </ac:inkMkLst>
        </pc:inkChg>
        <pc:inkChg chg="add del mod">
          <ac:chgData name="Tim Cook" userId="d1c7cfb340f2c7ab" providerId="LiveId" clId="{15E03939-4312-4B21-8EC6-3C99ABB1C518}" dt="2023-03-01T01:15:23.258" v="788"/>
          <ac:inkMkLst>
            <pc:docMk/>
            <pc:sldMk cId="2904122431" sldId="430"/>
            <ac:inkMk id="25" creationId="{45390EDB-0CD7-EAE1-D458-9B59DA47FFF6}"/>
          </ac:inkMkLst>
        </pc:inkChg>
        <pc:inkChg chg="add del mod">
          <ac:chgData name="Tim Cook" userId="d1c7cfb340f2c7ab" providerId="LiveId" clId="{15E03939-4312-4B21-8EC6-3C99ABB1C518}" dt="2023-03-01T01:15:23.257" v="784"/>
          <ac:inkMkLst>
            <pc:docMk/>
            <pc:sldMk cId="2904122431" sldId="430"/>
            <ac:inkMk id="26" creationId="{CDFE4F53-3140-800F-8F32-782BEDDAE86E}"/>
          </ac:inkMkLst>
        </pc:inkChg>
        <pc:inkChg chg="add del mod">
          <ac:chgData name="Tim Cook" userId="d1c7cfb340f2c7ab" providerId="LiveId" clId="{15E03939-4312-4B21-8EC6-3C99ABB1C518}" dt="2023-03-01T01:15:23.257" v="780"/>
          <ac:inkMkLst>
            <pc:docMk/>
            <pc:sldMk cId="2904122431" sldId="430"/>
            <ac:inkMk id="27" creationId="{07204191-FEF7-5726-D1C4-0796282A0570}"/>
          </ac:inkMkLst>
        </pc:inkChg>
        <pc:inkChg chg="add del mod">
          <ac:chgData name="Tim Cook" userId="d1c7cfb340f2c7ab" providerId="LiveId" clId="{15E03939-4312-4B21-8EC6-3C99ABB1C518}" dt="2023-03-01T01:15:23.259" v="791"/>
          <ac:inkMkLst>
            <pc:docMk/>
            <pc:sldMk cId="2904122431" sldId="430"/>
            <ac:inkMk id="28" creationId="{BD7D6A31-8355-BF75-CDA0-DE80B4554229}"/>
          </ac:inkMkLst>
        </pc:inkChg>
        <pc:inkChg chg="add del mod">
          <ac:chgData name="Tim Cook" userId="d1c7cfb340f2c7ab" providerId="LiveId" clId="{15E03939-4312-4B21-8EC6-3C99ABB1C518}" dt="2023-03-01T01:15:23.258" v="786"/>
          <ac:inkMkLst>
            <pc:docMk/>
            <pc:sldMk cId="2904122431" sldId="430"/>
            <ac:inkMk id="29" creationId="{EC5C3E8B-C4DF-23B5-1E2D-B2E834BC02A4}"/>
          </ac:inkMkLst>
        </pc:inkChg>
        <pc:inkChg chg="add del mod">
          <ac:chgData name="Tim Cook" userId="d1c7cfb340f2c7ab" providerId="LiveId" clId="{15E03939-4312-4B21-8EC6-3C99ABB1C518}" dt="2023-03-01T01:15:23.256" v="777"/>
          <ac:inkMkLst>
            <pc:docMk/>
            <pc:sldMk cId="2904122431" sldId="430"/>
            <ac:inkMk id="30" creationId="{44DE522C-182A-1DC8-6C76-50EDD265DABB}"/>
          </ac:inkMkLst>
        </pc:inkChg>
        <pc:inkChg chg="add del mod">
          <ac:chgData name="Tim Cook" userId="d1c7cfb340f2c7ab" providerId="LiveId" clId="{15E03939-4312-4B21-8EC6-3C99ABB1C518}" dt="2023-03-01T01:15:23.259" v="790"/>
          <ac:inkMkLst>
            <pc:docMk/>
            <pc:sldMk cId="2904122431" sldId="430"/>
            <ac:inkMk id="31" creationId="{9024B653-2EC4-7A7C-590A-982B25F9F0C0}"/>
          </ac:inkMkLst>
        </pc:inkChg>
        <pc:inkChg chg="add del mod">
          <ac:chgData name="Tim Cook" userId="d1c7cfb340f2c7ab" providerId="LiveId" clId="{15E03939-4312-4B21-8EC6-3C99ABB1C518}" dt="2023-03-01T01:15:23.257" v="779"/>
          <ac:inkMkLst>
            <pc:docMk/>
            <pc:sldMk cId="2904122431" sldId="430"/>
            <ac:inkMk id="32" creationId="{74D79C9F-64C8-B99A-2BD3-ECDE59BE5FB6}"/>
          </ac:inkMkLst>
        </pc:inkChg>
        <pc:inkChg chg="add del mod">
          <ac:chgData name="Tim Cook" userId="d1c7cfb340f2c7ab" providerId="LiveId" clId="{15E03939-4312-4B21-8EC6-3C99ABB1C518}" dt="2023-03-01T01:15:23.253" v="775"/>
          <ac:inkMkLst>
            <pc:docMk/>
            <pc:sldMk cId="2904122431" sldId="430"/>
            <ac:inkMk id="33" creationId="{42E02E17-0147-51EF-7918-D6CE22BE38E1}"/>
          </ac:inkMkLst>
        </pc:inkChg>
        <pc:inkChg chg="add del mod">
          <ac:chgData name="Tim Cook" userId="d1c7cfb340f2c7ab" providerId="LiveId" clId="{15E03939-4312-4B21-8EC6-3C99ABB1C518}" dt="2023-03-01T01:15:23.258" v="787"/>
          <ac:inkMkLst>
            <pc:docMk/>
            <pc:sldMk cId="2904122431" sldId="430"/>
            <ac:inkMk id="34" creationId="{9F57EFC9-23CE-FBF6-BA2F-F60F6B3FD26E}"/>
          </ac:inkMkLst>
        </pc:inkChg>
        <pc:inkChg chg="add del mod">
          <ac:chgData name="Tim Cook" userId="d1c7cfb340f2c7ab" providerId="LiveId" clId="{15E03939-4312-4B21-8EC6-3C99ABB1C518}" dt="2023-03-01T01:15:23.257" v="782"/>
          <ac:inkMkLst>
            <pc:docMk/>
            <pc:sldMk cId="2904122431" sldId="430"/>
            <ac:inkMk id="35" creationId="{A01C6E2C-15D5-2357-F15C-287CA874BCF7}"/>
          </ac:inkMkLst>
        </pc:inkChg>
        <pc:inkChg chg="add del mod">
          <ac:chgData name="Tim Cook" userId="d1c7cfb340f2c7ab" providerId="LiveId" clId="{15E03939-4312-4B21-8EC6-3C99ABB1C518}" dt="2023-03-01T01:15:23.257" v="783"/>
          <ac:inkMkLst>
            <pc:docMk/>
            <pc:sldMk cId="2904122431" sldId="430"/>
            <ac:inkMk id="36" creationId="{C90AFE93-A794-3785-696B-9C73CEFFB6EE}"/>
          </ac:inkMkLst>
        </pc:inkChg>
        <pc:inkChg chg="add del mod">
          <ac:chgData name="Tim Cook" userId="d1c7cfb340f2c7ab" providerId="LiveId" clId="{15E03939-4312-4B21-8EC6-3C99ABB1C518}" dt="2023-03-01T01:15:23.256" v="776"/>
          <ac:inkMkLst>
            <pc:docMk/>
            <pc:sldMk cId="2904122431" sldId="430"/>
            <ac:inkMk id="37" creationId="{5443F466-5C27-AAF2-5F14-8069D45462E6}"/>
          </ac:inkMkLst>
        </pc:inkChg>
        <pc:inkChg chg="add del">
          <ac:chgData name="Tim Cook" userId="d1c7cfb340f2c7ab" providerId="LiveId" clId="{15E03939-4312-4B21-8EC6-3C99ABB1C518}" dt="2023-03-01T01:16:13.688" v="839"/>
          <ac:inkMkLst>
            <pc:docMk/>
            <pc:sldMk cId="2904122431" sldId="430"/>
            <ac:inkMk id="38" creationId="{A7E4A0BA-26FB-3B99-F757-D5314F54E7D5}"/>
          </ac:inkMkLst>
        </pc:inkChg>
        <pc:inkChg chg="add del mod">
          <ac:chgData name="Tim Cook" userId="d1c7cfb340f2c7ab" providerId="LiveId" clId="{15E03939-4312-4B21-8EC6-3C99ABB1C518}" dt="2023-03-01T01:15:01.711" v="759"/>
          <ac:inkMkLst>
            <pc:docMk/>
            <pc:sldMk cId="2904122431" sldId="430"/>
            <ac:inkMk id="40" creationId="{98E43E47-9AB1-D5C8-9757-C8F4357A4E1A}"/>
          </ac:inkMkLst>
        </pc:inkChg>
        <pc:inkChg chg="add del mod">
          <ac:chgData name="Tim Cook" userId="d1c7cfb340f2c7ab" providerId="LiveId" clId="{15E03939-4312-4B21-8EC6-3C99ABB1C518}" dt="2023-03-01T01:15:01.711" v="757"/>
          <ac:inkMkLst>
            <pc:docMk/>
            <pc:sldMk cId="2904122431" sldId="430"/>
            <ac:inkMk id="41" creationId="{9DE33EB4-6290-BBFF-986D-7391478244AB}"/>
          </ac:inkMkLst>
        </pc:inkChg>
        <pc:inkChg chg="add del mod">
          <ac:chgData name="Tim Cook" userId="d1c7cfb340f2c7ab" providerId="LiveId" clId="{15E03939-4312-4B21-8EC6-3C99ABB1C518}" dt="2023-03-01T01:15:03.240" v="760"/>
          <ac:inkMkLst>
            <pc:docMk/>
            <pc:sldMk cId="2904122431" sldId="430"/>
            <ac:inkMk id="42" creationId="{96229E76-6170-3699-74F4-418C7920BC59}"/>
          </ac:inkMkLst>
        </pc:inkChg>
        <pc:inkChg chg="add del mod">
          <ac:chgData name="Tim Cook" userId="d1c7cfb340f2c7ab" providerId="LiveId" clId="{15E03939-4312-4B21-8EC6-3C99ABB1C518}" dt="2023-03-01T01:15:01.711" v="758"/>
          <ac:inkMkLst>
            <pc:docMk/>
            <pc:sldMk cId="2904122431" sldId="430"/>
            <ac:inkMk id="43" creationId="{67794756-0E0C-9821-64C3-67BE83CFE221}"/>
          </ac:inkMkLst>
        </pc:inkChg>
        <pc:inkChg chg="add del mod">
          <ac:chgData name="Tim Cook" userId="d1c7cfb340f2c7ab" providerId="LiveId" clId="{15E03939-4312-4B21-8EC6-3C99ABB1C518}" dt="2023-03-01T01:15:24.230" v="792"/>
          <ac:inkMkLst>
            <pc:docMk/>
            <pc:sldMk cId="2904122431" sldId="430"/>
            <ac:inkMk id="45" creationId="{838318BB-D2D9-FC91-A7CC-DE5FFC5DA446}"/>
          </ac:inkMkLst>
        </pc:inkChg>
        <pc:inkChg chg="add del mod">
          <ac:chgData name="Tim Cook" userId="d1c7cfb340f2c7ab" providerId="LiveId" clId="{15E03939-4312-4B21-8EC6-3C99ABB1C518}" dt="2023-03-01T01:15:23.256" v="778"/>
          <ac:inkMkLst>
            <pc:docMk/>
            <pc:sldMk cId="2904122431" sldId="430"/>
            <ac:inkMk id="46" creationId="{8D09A1DF-EBDE-E32F-6E22-BE27A13B6030}"/>
          </ac:inkMkLst>
        </pc:inkChg>
        <pc:inkChg chg="add del mod">
          <ac:chgData name="Tim Cook" userId="d1c7cfb340f2c7ab" providerId="LiveId" clId="{15E03939-4312-4B21-8EC6-3C99ABB1C518}" dt="2023-03-01T01:16:13.689" v="843"/>
          <ac:inkMkLst>
            <pc:docMk/>
            <pc:sldMk cId="2904122431" sldId="430"/>
            <ac:inkMk id="47" creationId="{76BF0F35-C064-8094-564E-E96EA2F95127}"/>
          </ac:inkMkLst>
        </pc:inkChg>
        <pc:inkChg chg="add del mod">
          <ac:chgData name="Tim Cook" userId="d1c7cfb340f2c7ab" providerId="LiveId" clId="{15E03939-4312-4B21-8EC6-3C99ABB1C518}" dt="2023-03-01T01:15:23.257" v="781"/>
          <ac:inkMkLst>
            <pc:docMk/>
            <pc:sldMk cId="2904122431" sldId="430"/>
            <ac:inkMk id="48" creationId="{6E72B8A5-0004-7511-933D-90E935C1C80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0" creationId="{D2B80395-0511-DBB6-1E28-1D4AB53B3C68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1" creationId="{813C6DAF-3065-A435-300E-AB1D513AB2D2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2" creationId="{9E26E02A-DFF4-32C6-9295-1333744531AD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3" creationId="{83BF57D2-ABCA-99B3-177B-F5FF7DB7A9A4}"/>
          </ac:inkMkLst>
        </pc:inkChg>
        <pc:inkChg chg="add mod">
          <ac:chgData name="Tim Cook" userId="d1c7cfb340f2c7ab" providerId="LiveId" clId="{15E03939-4312-4B21-8EC6-3C99ABB1C518}" dt="2023-03-01T01:15:11.427" v="771"/>
          <ac:inkMkLst>
            <pc:docMk/>
            <pc:sldMk cId="2904122431" sldId="430"/>
            <ac:inkMk id="54" creationId="{55DACE63-0D0A-ECDA-1284-B61C8B4E5E19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6" creationId="{4E4BF05E-9163-846A-20F2-087B507932BA}"/>
          </ac:inkMkLst>
        </pc:inkChg>
        <pc:inkChg chg="add mod">
          <ac:chgData name="Tim Cook" userId="d1c7cfb340f2c7ab" providerId="LiveId" clId="{15E03939-4312-4B21-8EC6-3C99ABB1C518}" dt="2023-03-01T01:15:14.518" v="774"/>
          <ac:inkMkLst>
            <pc:docMk/>
            <pc:sldMk cId="2904122431" sldId="430"/>
            <ac:inkMk id="57" creationId="{EA0585FE-D5E6-9FA5-8EE1-F7AB17B8D58B}"/>
          </ac:inkMkLst>
        </pc:inkChg>
        <pc:inkChg chg="add del mod">
          <ac:chgData name="Tim Cook" userId="d1c7cfb340f2c7ab" providerId="LiveId" clId="{15E03939-4312-4B21-8EC6-3C99ABB1C518}" dt="2023-03-01T01:16:13.688" v="842"/>
          <ac:inkMkLst>
            <pc:docMk/>
            <pc:sldMk cId="2904122431" sldId="430"/>
            <ac:inkMk id="59" creationId="{4492A710-EF30-DDA5-C03F-D4DF8D5AFBF1}"/>
          </ac:inkMkLst>
        </pc:inkChg>
        <pc:inkChg chg="add del mod">
          <ac:chgData name="Tim Cook" userId="d1c7cfb340f2c7ab" providerId="LiveId" clId="{15E03939-4312-4B21-8EC6-3C99ABB1C518}" dt="2023-03-01T01:16:13.689" v="845"/>
          <ac:inkMkLst>
            <pc:docMk/>
            <pc:sldMk cId="2904122431" sldId="430"/>
            <ac:inkMk id="60" creationId="{2EBAC219-06C6-3A37-FB10-B225A81078AF}"/>
          </ac:inkMkLst>
        </pc:inkChg>
        <pc:inkChg chg="add del mod">
          <ac:chgData name="Tim Cook" userId="d1c7cfb340f2c7ab" providerId="LiveId" clId="{15E03939-4312-4B21-8EC6-3C99ABB1C518}" dt="2023-03-01T01:16:13.689" v="846"/>
          <ac:inkMkLst>
            <pc:docMk/>
            <pc:sldMk cId="2904122431" sldId="430"/>
            <ac:inkMk id="61" creationId="{090D7A3D-D8BF-F64D-6840-E600B9650E03}"/>
          </ac:inkMkLst>
        </pc:inkChg>
        <pc:inkChg chg="add del mod">
          <ac:chgData name="Tim Cook" userId="d1c7cfb340f2c7ab" providerId="LiveId" clId="{15E03939-4312-4B21-8EC6-3C99ABB1C518}" dt="2023-03-01T01:16:13.688" v="841"/>
          <ac:inkMkLst>
            <pc:docMk/>
            <pc:sldMk cId="2904122431" sldId="430"/>
            <ac:inkMk id="62" creationId="{E1457427-E057-2C14-B264-A891CE36DA85}"/>
          </ac:inkMkLst>
        </pc:inkChg>
        <pc:inkChg chg="add del mod">
          <ac:chgData name="Tim Cook" userId="d1c7cfb340f2c7ab" providerId="LiveId" clId="{15E03939-4312-4B21-8EC6-3C99ABB1C518}" dt="2023-03-01T01:16:13.688" v="840"/>
          <ac:inkMkLst>
            <pc:docMk/>
            <pc:sldMk cId="2904122431" sldId="430"/>
            <ac:inkMk id="63" creationId="{1D33CFA9-50DB-C6D8-8325-AEE61A22DC7C}"/>
          </ac:inkMkLst>
        </pc:inkChg>
        <pc:inkChg chg="add del mod">
          <ac:chgData name="Tim Cook" userId="d1c7cfb340f2c7ab" providerId="LiveId" clId="{15E03939-4312-4B21-8EC6-3C99ABB1C518}" dt="2023-03-01T01:16:13.689" v="844"/>
          <ac:inkMkLst>
            <pc:docMk/>
            <pc:sldMk cId="2904122431" sldId="430"/>
            <ac:inkMk id="64" creationId="{CD1FE9E9-7DEC-323A-C6E4-0187136ED080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6" creationId="{E03142AC-11AE-10DB-8733-CB88B0C93A9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7" creationId="{39CFC6B0-4B0A-87B7-761F-C0ABDAD25B9D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8" creationId="{6A8A4230-68C8-5EB6-4385-758B85EE32CA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69" creationId="{AB961807-12F0-DF1C-69D3-6735939D9A3E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0" creationId="{D73A9AE8-130A-AC0F-C195-6820169BEBBB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1" creationId="{BDAF2715-BCC2-7505-6DAC-246A50D4BB39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3" creationId="{9F9CB3E7-CB6E-7AD2-AC45-64A0397F2A39}"/>
          </ac:inkMkLst>
        </pc:inkChg>
        <pc:inkChg chg="add del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4" creationId="{10F7F707-FEAF-2F2A-7627-A5BE2E1DA62D}"/>
          </ac:inkMkLst>
        </pc:inkChg>
        <pc:inkChg chg="add del mod">
          <ac:chgData name="Tim Cook" userId="d1c7cfb340f2c7ab" providerId="LiveId" clId="{15E03939-4312-4B21-8EC6-3C99ABB1C518}" dt="2023-03-01T01:15:51.991" v="819"/>
          <ac:inkMkLst>
            <pc:docMk/>
            <pc:sldMk cId="2904122431" sldId="430"/>
            <ac:inkMk id="75" creationId="{74968AE7-859E-CA15-489C-388512CA4B61}"/>
          </ac:inkMkLst>
        </pc:inkChg>
        <pc:inkChg chg="add del mod">
          <ac:chgData name="Tim Cook" userId="d1c7cfb340f2c7ab" providerId="LiveId" clId="{15E03939-4312-4B21-8EC6-3C99ABB1C518}" dt="2023-03-01T01:15:51.988" v="818"/>
          <ac:inkMkLst>
            <pc:docMk/>
            <pc:sldMk cId="2904122431" sldId="430"/>
            <ac:inkMk id="76" creationId="{43946C6C-C38C-F490-743F-DB093DE5F9BB}"/>
          </ac:inkMkLst>
        </pc:inkChg>
        <pc:inkChg chg="add del mod">
          <ac:chgData name="Tim Cook" userId="d1c7cfb340f2c7ab" providerId="LiveId" clId="{15E03939-4312-4B21-8EC6-3C99ABB1C518}" dt="2023-03-01T01:15:51.991" v="820"/>
          <ac:inkMkLst>
            <pc:docMk/>
            <pc:sldMk cId="2904122431" sldId="430"/>
            <ac:inkMk id="77" creationId="{26CA8E28-32C3-A927-F08A-40BD2FE89604}"/>
          </ac:inkMkLst>
        </pc:inkChg>
        <pc:inkChg chg="add del mod">
          <ac:chgData name="Tim Cook" userId="d1c7cfb340f2c7ab" providerId="LiveId" clId="{15E03939-4312-4B21-8EC6-3C99ABB1C518}" dt="2023-03-01T01:15:52.829" v="821"/>
          <ac:inkMkLst>
            <pc:docMk/>
            <pc:sldMk cId="2904122431" sldId="430"/>
            <ac:inkMk id="78" creationId="{777CDF22-7457-5DE9-2B4E-81893B2C9B44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79" creationId="{4F67AEA1-2831-4701-4067-A7DC7C6393A7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0" creationId="{6A020761-C63F-0D1D-F9E0-BEA8D7AB1FEF}"/>
          </ac:inkMkLst>
        </pc:inkChg>
        <pc:inkChg chg="add mod">
          <ac:chgData name="Tim Cook" userId="d1c7cfb340f2c7ab" providerId="LiveId" clId="{15E03939-4312-4B21-8EC6-3C99ABB1C518}" dt="2023-03-01T01:15:52.830" v="822"/>
          <ac:inkMkLst>
            <pc:docMk/>
            <pc:sldMk cId="2904122431" sldId="430"/>
            <ac:inkMk id="81" creationId="{EB45D277-C949-AE6E-1CC8-630FD3C5E7AA}"/>
          </ac:inkMkLst>
        </pc:inkChg>
        <pc:inkChg chg="add del mod">
          <ac:chgData name="Tim Cook" userId="d1c7cfb340f2c7ab" providerId="LiveId" clId="{15E03939-4312-4B21-8EC6-3C99ABB1C518}" dt="2023-03-01T01:15:57.665" v="827"/>
          <ac:inkMkLst>
            <pc:docMk/>
            <pc:sldMk cId="2904122431" sldId="430"/>
            <ac:inkMk id="83" creationId="{26BF242A-76AD-818F-82D7-6586219668E8}"/>
          </ac:inkMkLst>
        </pc:inkChg>
        <pc:inkChg chg="add del mod">
          <ac:chgData name="Tim Cook" userId="d1c7cfb340f2c7ab" providerId="LiveId" clId="{15E03939-4312-4B21-8EC6-3C99ABB1C518}" dt="2023-03-01T01:15:57.664" v="826"/>
          <ac:inkMkLst>
            <pc:docMk/>
            <pc:sldMk cId="2904122431" sldId="430"/>
            <ac:inkMk id="84" creationId="{59E67DD0-B3A4-FB50-A634-DCE01C841AEF}"/>
          </ac:inkMkLst>
        </pc:inkChg>
        <pc:inkChg chg="add del">
          <ac:chgData name="Tim Cook" userId="d1c7cfb340f2c7ab" providerId="LiveId" clId="{15E03939-4312-4B21-8EC6-3C99ABB1C518}" dt="2023-03-01T01:16:01.572" v="829"/>
          <ac:inkMkLst>
            <pc:docMk/>
            <pc:sldMk cId="2904122431" sldId="430"/>
            <ac:inkMk id="86" creationId="{6DEE7E6F-9D1B-796A-5EF8-7EBC2E421D62}"/>
          </ac:inkMkLst>
        </pc:inkChg>
        <pc:inkChg chg="add del">
          <ac:chgData name="Tim Cook" userId="d1c7cfb340f2c7ab" providerId="LiveId" clId="{15E03939-4312-4B21-8EC6-3C99ABB1C518}" dt="2023-03-01T01:16:05.186" v="831"/>
          <ac:inkMkLst>
            <pc:docMk/>
            <pc:sldMk cId="2904122431" sldId="430"/>
            <ac:inkMk id="87" creationId="{FCFCE032-581D-48BC-CC1F-26D331A923ED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8" creationId="{67A8F24D-6163-0C01-548B-77375FD44DA2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89" creationId="{3959ABCA-221A-3F88-9E8A-6D7078CEBB88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0" creationId="{8E336880-8BE9-B412-7A61-FF614192FAE3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1" creationId="{C131CFA8-81F7-BA9E-8F2E-29548A18BAFF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2" creationId="{86740E65-2B56-0DA4-2B8B-652C646B1B7C}"/>
          </ac:inkMkLst>
        </pc:inkChg>
        <pc:inkChg chg="add mod">
          <ac:chgData name="Tim Cook" userId="d1c7cfb340f2c7ab" providerId="LiveId" clId="{15E03939-4312-4B21-8EC6-3C99ABB1C518}" dt="2023-03-01T01:16:11.468" v="838"/>
          <ac:inkMkLst>
            <pc:docMk/>
            <pc:sldMk cId="2904122431" sldId="430"/>
            <ac:inkMk id="93" creationId="{A29C462E-005A-98B4-6792-3309AD837ED9}"/>
          </ac:inkMkLst>
        </pc:inkChg>
        <pc:inkChg chg="add">
          <ac:chgData name="Tim Cook" userId="d1c7cfb340f2c7ab" providerId="LiveId" clId="{15E03939-4312-4B21-8EC6-3C99ABB1C518}" dt="2023-03-01T01:16:16.031" v="847" actId="9405"/>
          <ac:inkMkLst>
            <pc:docMk/>
            <pc:sldMk cId="2904122431" sldId="430"/>
            <ac:inkMk id="95" creationId="{9C665216-41BE-060D-D8BB-90BAF6581C2B}"/>
          </ac:inkMkLst>
        </pc:inkChg>
        <pc:inkChg chg="add del">
          <ac:chgData name="Tim Cook" userId="d1c7cfb340f2c7ab" providerId="LiveId" clId="{15E03939-4312-4B21-8EC6-3C99ABB1C518}" dt="2023-03-01T01:16:21.121" v="855"/>
          <ac:inkMkLst>
            <pc:docMk/>
            <pc:sldMk cId="2904122431" sldId="430"/>
            <ac:inkMk id="96" creationId="{43419395-722C-3BE4-9568-762A9CB07108}"/>
          </ac:inkMkLst>
        </pc:inkChg>
        <pc:inkChg chg="add del">
          <ac:chgData name="Tim Cook" userId="d1c7cfb340f2c7ab" providerId="LiveId" clId="{15E03939-4312-4B21-8EC6-3C99ABB1C518}" dt="2023-03-01T01:16:21.121" v="853"/>
          <ac:inkMkLst>
            <pc:docMk/>
            <pc:sldMk cId="2904122431" sldId="430"/>
            <ac:inkMk id="97" creationId="{B2B40BCF-3542-BDB3-73C4-A31F2F93E457}"/>
          </ac:inkMkLst>
        </pc:inkChg>
        <pc:inkChg chg="add del">
          <ac:chgData name="Tim Cook" userId="d1c7cfb340f2c7ab" providerId="LiveId" clId="{15E03939-4312-4B21-8EC6-3C99ABB1C518}" dt="2023-03-01T01:16:21.121" v="854"/>
          <ac:inkMkLst>
            <pc:docMk/>
            <pc:sldMk cId="2904122431" sldId="430"/>
            <ac:inkMk id="98" creationId="{D67969B2-ED7F-797D-FA6B-C8A137CE8955}"/>
          </ac:inkMkLst>
        </pc:inkChg>
        <pc:inkChg chg="add del">
          <ac:chgData name="Tim Cook" userId="d1c7cfb340f2c7ab" providerId="LiveId" clId="{15E03939-4312-4B21-8EC6-3C99ABB1C518}" dt="2023-03-01T01:16:21.122" v="857"/>
          <ac:inkMkLst>
            <pc:docMk/>
            <pc:sldMk cId="2904122431" sldId="430"/>
            <ac:inkMk id="99" creationId="{129761F9-5F33-9291-8EE0-5DB6452DEF93}"/>
          </ac:inkMkLst>
        </pc:inkChg>
        <pc:inkChg chg="add del mod">
          <ac:chgData name="Tim Cook" userId="d1c7cfb340f2c7ab" providerId="LiveId" clId="{15E03939-4312-4B21-8EC6-3C99ABB1C518}" dt="2023-03-01T01:16:22.136" v="858"/>
          <ac:inkMkLst>
            <pc:docMk/>
            <pc:sldMk cId="2904122431" sldId="430"/>
            <ac:inkMk id="100" creationId="{7A85EB95-B136-DFA4-3901-B7A3BEAF485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1" creationId="{7C575367-201C-996D-84D8-4088C5214967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2" creationId="{61520EAA-196D-A6CB-45BD-658F932863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3" creationId="{0CDC1FDF-DF80-9803-7B10-A34F110D3BC5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4" creationId="{173FED88-F599-3274-A93D-CE2ED5D9063E}"/>
          </ac:inkMkLst>
        </pc:inkChg>
        <pc:inkChg chg="add mod">
          <ac:chgData name="Tim Cook" userId="d1c7cfb340f2c7ab" providerId="LiveId" clId="{15E03939-4312-4B21-8EC6-3C99ABB1C518}" dt="2023-03-01T01:16:27.744" v="865"/>
          <ac:inkMkLst>
            <pc:docMk/>
            <pc:sldMk cId="2904122431" sldId="430"/>
            <ac:inkMk id="106" creationId="{48A05AE6-ADF6-B7FA-B953-E6147BCB28C7}"/>
          </ac:inkMkLst>
        </pc:inkChg>
      </pc:sldChg>
    </pc:docChg>
  </pc:docChgLst>
  <pc:docChgLst>
    <pc:chgData name="Tim Cook" userId="d1c7cfb340f2c7ab" providerId="LiveId" clId="{2DDD4B71-7E3B-4321-A77B-B985781EE193}"/>
    <pc:docChg chg="undo custSel addSld delSld modSld">
      <pc:chgData name="Tim Cook" userId="d1c7cfb340f2c7ab" providerId="LiveId" clId="{2DDD4B71-7E3B-4321-A77B-B985781EE193}" dt="2023-03-29T03:19:46.361" v="5903" actId="20577"/>
      <pc:docMkLst>
        <pc:docMk/>
      </pc:docMkLst>
      <pc:sldChg chg="modSp mod">
        <pc:chgData name="Tim Cook" userId="d1c7cfb340f2c7ab" providerId="LiveId" clId="{2DDD4B71-7E3B-4321-A77B-B985781EE193}" dt="2023-03-29T03:12:56.473" v="5894" actId="20577"/>
        <pc:sldMkLst>
          <pc:docMk/>
          <pc:sldMk cId="1484025802" sldId="449"/>
        </pc:sldMkLst>
        <pc:spChg chg="mod">
          <ac:chgData name="Tim Cook" userId="d1c7cfb340f2c7ab" providerId="LiveId" clId="{2DDD4B71-7E3B-4321-A77B-B985781EE193}" dt="2023-03-28T21:53:08.266" v="4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2DDD4B71-7E3B-4321-A77B-B985781EE193}" dt="2023-03-29T03:12:56.473" v="589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2DDD4B71-7E3B-4321-A77B-B985781EE193}" dt="2023-03-28T21:53:13.925" v="45" actId="47"/>
        <pc:sldMkLst>
          <pc:docMk/>
          <pc:sldMk cId="3335275008" sldId="464"/>
        </pc:sldMkLst>
      </pc:sldChg>
      <pc:sldChg chg="del">
        <pc:chgData name="Tim Cook" userId="d1c7cfb340f2c7ab" providerId="LiveId" clId="{2DDD4B71-7E3B-4321-A77B-B985781EE193}" dt="2023-03-28T21:53:14.371" v="46" actId="47"/>
        <pc:sldMkLst>
          <pc:docMk/>
          <pc:sldMk cId="2594090708" sldId="465"/>
        </pc:sldMkLst>
      </pc:sldChg>
      <pc:sldChg chg="del">
        <pc:chgData name="Tim Cook" userId="d1c7cfb340f2c7ab" providerId="LiveId" clId="{2DDD4B71-7E3B-4321-A77B-B985781EE193}" dt="2023-03-28T21:53:14.802" v="47" actId="47"/>
        <pc:sldMkLst>
          <pc:docMk/>
          <pc:sldMk cId="1751585905" sldId="466"/>
        </pc:sldMkLst>
      </pc:sldChg>
      <pc:sldChg chg="del">
        <pc:chgData name="Tim Cook" userId="d1c7cfb340f2c7ab" providerId="LiveId" clId="{2DDD4B71-7E3B-4321-A77B-B985781EE193}" dt="2023-03-28T21:53:15.772" v="49" actId="47"/>
        <pc:sldMkLst>
          <pc:docMk/>
          <pc:sldMk cId="1237977900" sldId="467"/>
        </pc:sldMkLst>
      </pc:sldChg>
      <pc:sldChg chg="del">
        <pc:chgData name="Tim Cook" userId="d1c7cfb340f2c7ab" providerId="LiveId" clId="{2DDD4B71-7E3B-4321-A77B-B985781EE193}" dt="2023-03-28T21:53:20.025" v="52" actId="47"/>
        <pc:sldMkLst>
          <pc:docMk/>
          <pc:sldMk cId="1235306705" sldId="468"/>
        </pc:sldMkLst>
      </pc:sldChg>
      <pc:sldChg chg="del">
        <pc:chgData name="Tim Cook" userId="d1c7cfb340f2c7ab" providerId="LiveId" clId="{2DDD4B71-7E3B-4321-A77B-B985781EE193}" dt="2023-03-28T21:53:20.224" v="53" actId="47"/>
        <pc:sldMkLst>
          <pc:docMk/>
          <pc:sldMk cId="937315450" sldId="469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536545073" sldId="470"/>
        </pc:sldMkLst>
        <pc:spChg chg="mod">
          <ac:chgData name="Tim Cook" userId="d1c7cfb340f2c7ab" providerId="LiveId" clId="{2DDD4B71-7E3B-4321-A77B-B985781EE193}" dt="2023-03-28T21:53:50.099" v="114" actId="20577"/>
          <ac:spMkLst>
            <pc:docMk/>
            <pc:sldMk cId="1536545073" sldId="470"/>
            <ac:spMk id="2" creationId="{C2181041-9095-CBC8-519B-3E95A89E3EDA}"/>
          </ac:spMkLst>
        </pc:spChg>
        <pc:spChg chg="mod">
          <ac:chgData name="Tim Cook" userId="d1c7cfb340f2c7ab" providerId="LiveId" clId="{2DDD4B71-7E3B-4321-A77B-B985781EE193}" dt="2023-03-28T23:41:38.514" v="5771" actId="6549"/>
          <ac:spMkLst>
            <pc:docMk/>
            <pc:sldMk cId="1536545073" sldId="470"/>
            <ac:spMk id="3" creationId="{1907BED0-278B-6223-B78B-4E02D14A0EBE}"/>
          </ac:spMkLst>
        </pc:spChg>
      </pc:sldChg>
      <pc:sldChg chg="modSp new add del mod">
        <pc:chgData name="Tim Cook" userId="d1c7cfb340f2c7ab" providerId="LiveId" clId="{2DDD4B71-7E3B-4321-A77B-B985781EE193}" dt="2023-03-29T03:19:46.361" v="5903" actId="20577"/>
        <pc:sldMkLst>
          <pc:docMk/>
          <pc:sldMk cId="3398425779" sldId="471"/>
        </pc:sldMkLst>
        <pc:spChg chg="mod">
          <ac:chgData name="Tim Cook" userId="d1c7cfb340f2c7ab" providerId="LiveId" clId="{2DDD4B71-7E3B-4321-A77B-B985781EE193}" dt="2023-03-28T21:55:26.803" v="510" actId="20577"/>
          <ac:spMkLst>
            <pc:docMk/>
            <pc:sldMk cId="3398425779" sldId="471"/>
            <ac:spMk id="2" creationId="{C34B5353-90F7-820C-EB05-49134F5AFBA7}"/>
          </ac:spMkLst>
        </pc:spChg>
        <pc:spChg chg="mod">
          <ac:chgData name="Tim Cook" userId="d1c7cfb340f2c7ab" providerId="LiveId" clId="{2DDD4B71-7E3B-4321-A77B-B985781EE193}" dt="2023-03-29T03:19:46.361" v="5903" actId="20577"/>
          <ac:spMkLst>
            <pc:docMk/>
            <pc:sldMk cId="3398425779" sldId="471"/>
            <ac:spMk id="3" creationId="{EA40DFDB-1B3D-B01F-CDBC-FD4E4996C572}"/>
          </ac:spMkLst>
        </pc:spChg>
      </pc:sldChg>
      <pc:sldChg chg="del">
        <pc:chgData name="Tim Cook" userId="d1c7cfb340f2c7ab" providerId="LiveId" clId="{2DDD4B71-7E3B-4321-A77B-B985781EE193}" dt="2023-03-28T21:53:15.199" v="48" actId="47"/>
        <pc:sldMkLst>
          <pc:docMk/>
          <pc:sldMk cId="4012230917" sldId="471"/>
        </pc:sldMkLst>
      </pc:sldChg>
      <pc:sldChg chg="del">
        <pc:chgData name="Tim Cook" userId="d1c7cfb340f2c7ab" providerId="LiveId" clId="{2DDD4B71-7E3B-4321-A77B-B985781EE193}" dt="2023-03-28T21:53:16.263" v="50" actId="47"/>
        <pc:sldMkLst>
          <pc:docMk/>
          <pc:sldMk cId="1509069945" sldId="472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985909236" sldId="472"/>
        </pc:sldMkLst>
        <pc:spChg chg="mod">
          <ac:chgData name="Tim Cook" userId="d1c7cfb340f2c7ab" providerId="LiveId" clId="{2DDD4B71-7E3B-4321-A77B-B985781EE193}" dt="2023-03-28T22:03:22.951" v="991"/>
          <ac:spMkLst>
            <pc:docMk/>
            <pc:sldMk cId="1985909236" sldId="472"/>
            <ac:spMk id="2" creationId="{813A3618-94BF-C048-6FA1-EAE6B67AA26B}"/>
          </ac:spMkLst>
        </pc:spChg>
        <pc:spChg chg="mod">
          <ac:chgData name="Tim Cook" userId="d1c7cfb340f2c7ab" providerId="LiveId" clId="{2DDD4B71-7E3B-4321-A77B-B985781EE193}" dt="2023-03-28T23:05:23.960" v="5713" actId="20577"/>
          <ac:spMkLst>
            <pc:docMk/>
            <pc:sldMk cId="1985909236" sldId="472"/>
            <ac:spMk id="3" creationId="{17256862-C2B8-9B90-8D72-269D0E86D459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3222248560" sldId="473"/>
        </pc:sldMkLst>
        <pc:spChg chg="mod">
          <ac:chgData name="Tim Cook" userId="d1c7cfb340f2c7ab" providerId="LiveId" clId="{2DDD4B71-7E3B-4321-A77B-B985781EE193}" dt="2023-03-28T22:35:40.772" v="4933" actId="20577"/>
          <ac:spMkLst>
            <pc:docMk/>
            <pc:sldMk cId="3222248560" sldId="473"/>
            <ac:spMk id="2" creationId="{2CEF95B9-4D7B-65D7-EA59-7169B56D004B}"/>
          </ac:spMkLst>
        </pc:spChg>
        <pc:spChg chg="mod">
          <ac:chgData name="Tim Cook" userId="d1c7cfb340f2c7ab" providerId="LiveId" clId="{2DDD4B71-7E3B-4321-A77B-B985781EE193}" dt="2023-03-28T22:35:32.137" v="4894" actId="20577"/>
          <ac:spMkLst>
            <pc:docMk/>
            <pc:sldMk cId="3222248560" sldId="473"/>
            <ac:spMk id="3" creationId="{066264D6-649B-16D5-5285-EFC8674CE2F2}"/>
          </ac:spMkLst>
        </pc:spChg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1112326395" sldId="474"/>
        </pc:sldMkLst>
        <pc:spChg chg="mod">
          <ac:chgData name="Tim Cook" userId="d1c7cfb340f2c7ab" providerId="LiveId" clId="{2DDD4B71-7E3B-4321-A77B-B985781EE193}" dt="2023-03-28T22:35:44.233" v="4934"/>
          <ac:spMkLst>
            <pc:docMk/>
            <pc:sldMk cId="1112326395" sldId="474"/>
            <ac:spMk id="2" creationId="{CB0E5200-E70B-C764-F50E-8320350CC52C}"/>
          </ac:spMkLst>
        </pc:spChg>
        <pc:spChg chg="mod">
          <ac:chgData name="Tim Cook" userId="d1c7cfb340f2c7ab" providerId="LiveId" clId="{2DDD4B71-7E3B-4321-A77B-B985781EE193}" dt="2023-03-28T23:41:00.206" v="5715" actId="14100"/>
          <ac:spMkLst>
            <pc:docMk/>
            <pc:sldMk cId="1112326395" sldId="474"/>
            <ac:spMk id="3" creationId="{498D63DC-6056-9C99-DC6A-8744B4FDD328}"/>
          </ac:spMkLst>
        </pc:spChg>
      </pc:sldChg>
      <pc:sldChg chg="delSp modSp new mod">
        <pc:chgData name="Tim Cook" userId="d1c7cfb340f2c7ab" providerId="LiveId" clId="{2DDD4B71-7E3B-4321-A77B-B985781EE193}" dt="2023-03-28T22:29:53.878" v="4409" actId="478"/>
        <pc:sldMkLst>
          <pc:docMk/>
          <pc:sldMk cId="3273576346" sldId="475"/>
        </pc:sldMkLst>
        <pc:spChg chg="mod">
          <ac:chgData name="Tim Cook" userId="d1c7cfb340f2c7ab" providerId="LiveId" clId="{2DDD4B71-7E3B-4321-A77B-B985781EE193}" dt="2023-03-28T22:29:42.157" v="4408" actId="20577"/>
          <ac:spMkLst>
            <pc:docMk/>
            <pc:sldMk cId="3273576346" sldId="475"/>
            <ac:spMk id="2" creationId="{9C1EAC54-2E61-8FFC-A0AB-36337D8F87D1}"/>
          </ac:spMkLst>
        </pc:spChg>
        <pc:spChg chg="del">
          <ac:chgData name="Tim Cook" userId="d1c7cfb340f2c7ab" providerId="LiveId" clId="{2DDD4B71-7E3B-4321-A77B-B985781EE193}" dt="2023-03-28T22:29:53.878" v="4409" actId="478"/>
          <ac:spMkLst>
            <pc:docMk/>
            <pc:sldMk cId="3273576346" sldId="475"/>
            <ac:spMk id="3" creationId="{B37B6539-E1C6-55C5-B888-BB081E7226F0}"/>
          </ac:spMkLst>
        </pc:spChg>
      </pc:sldChg>
      <pc:sldChg chg="addSp delSp modSp new mod">
        <pc:chgData name="Tim Cook" userId="d1c7cfb340f2c7ab" providerId="LiveId" clId="{2DDD4B71-7E3B-4321-A77B-B985781EE193}" dt="2023-03-29T01:01:04.993" v="5889" actId="1076"/>
        <pc:sldMkLst>
          <pc:docMk/>
          <pc:sldMk cId="2799099025" sldId="476"/>
        </pc:sldMkLst>
        <pc:spChg chg="mod">
          <ac:chgData name="Tim Cook" userId="d1c7cfb340f2c7ab" providerId="LiveId" clId="{2DDD4B71-7E3B-4321-A77B-B985781EE193}" dt="2023-03-29T00:46:43.786" v="5871" actId="20577"/>
          <ac:spMkLst>
            <pc:docMk/>
            <pc:sldMk cId="2799099025" sldId="476"/>
            <ac:spMk id="2" creationId="{9ECB401D-32F5-2EE1-08E4-394ADBA3B8BF}"/>
          </ac:spMkLst>
        </pc:spChg>
        <pc:spChg chg="del">
          <ac:chgData name="Tim Cook" userId="d1c7cfb340f2c7ab" providerId="LiveId" clId="{2DDD4B71-7E3B-4321-A77B-B985781EE193}" dt="2023-03-28T22:30:11.810" v="4458" actId="478"/>
          <ac:spMkLst>
            <pc:docMk/>
            <pc:sldMk cId="2799099025" sldId="476"/>
            <ac:spMk id="3" creationId="{30C54B61-6388-31FF-B756-C11312464611}"/>
          </ac:spMkLst>
        </pc:s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17" creationId="{6BA36380-D1CE-A81E-4F1D-B81C530467B8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27" creationId="{12901F30-B094-B683-290B-9CB8728EEC4E}"/>
          </ac:grpSpMkLst>
        </pc:grpChg>
        <pc:grpChg chg="mod">
          <ac:chgData name="Tim Cook" userId="d1c7cfb340f2c7ab" providerId="LiveId" clId="{2DDD4B71-7E3B-4321-A77B-B985781EE193}" dt="2023-03-29T00:54:42.428" v="5882" actId="1076"/>
          <ac:grpSpMkLst>
            <pc:docMk/>
            <pc:sldMk cId="2799099025" sldId="476"/>
            <ac:grpSpMk id="29" creationId="{43CE5F37-E985-C314-A791-5DF8D9708C4B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32" creationId="{DD641DC7-B536-D226-61C5-4458FEE08317}"/>
          </ac:grpSpMkLst>
        </pc:grpChg>
        <pc:grpChg chg="mod">
          <ac:chgData name="Tim Cook" userId="d1c7cfb340f2c7ab" providerId="LiveId" clId="{2DDD4B71-7E3B-4321-A77B-B985781EE193}" dt="2023-03-29T00:55:45.788" v="5886" actId="1076"/>
          <ac:grpSpMkLst>
            <pc:docMk/>
            <pc:sldMk cId="2799099025" sldId="476"/>
            <ac:grpSpMk id="49" creationId="{4FA2F8B1-47C5-DFB8-43B8-1C5DCAFB8889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2" creationId="{0E4C541C-95C9-AE2E-8B98-3E0A566CBE20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57" creationId="{202A6642-E61F-4CAD-41CA-973A6FB6F5B6}"/>
          </ac:grpSpMkLst>
        </pc:grpChg>
        <pc:grpChg chg="add mod">
          <ac:chgData name="Tim Cook" userId="d1c7cfb340f2c7ab" providerId="LiveId" clId="{2DDD4B71-7E3B-4321-A77B-B985781EE193}" dt="2023-03-29T01:01:04.993" v="5889" actId="1076"/>
          <ac:grpSpMkLst>
            <pc:docMk/>
            <pc:sldMk cId="2799099025" sldId="476"/>
            <ac:grpSpMk id="60" creationId="{7268547D-A0D0-8225-4F1C-736A75228449}"/>
          </ac:grpSpMkLst>
        </pc:grpChg>
        <pc:inkChg chg="mod">
          <ac:chgData name="Tim Cook" userId="d1c7cfb340f2c7ab" providerId="LiveId" clId="{2DDD4B71-7E3B-4321-A77B-B985781EE193}" dt="2023-03-29T00:54:42.428" v="5882" actId="1076"/>
          <ac:inkMkLst>
            <pc:docMk/>
            <pc:sldMk cId="2799099025" sldId="476"/>
            <ac:inkMk id="20" creationId="{D719166C-1ABD-EB1E-0F53-49C6DA58B6FD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4" creationId="{79F69174-27D7-D201-CDD0-F2FE726D85C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5" creationId="{C5CF766C-2BDE-ECF4-2321-8E42A9DCD985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6" creationId="{037DF3AA-2CE2-73E3-9748-91AFA6A2B229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47" creationId="{B3EED470-AEB0-5274-7EC5-B7733F124A28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48" creationId="{4A0EA284-3A88-796A-E32C-236C6145C162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0" creationId="{CD8A4158-9A0F-81E0-2478-F5C23D238CE3}"/>
          </ac:inkMkLst>
        </pc:inkChg>
        <pc:inkChg chg="mod">
          <ac:chgData name="Tim Cook" userId="d1c7cfb340f2c7ab" providerId="LiveId" clId="{2DDD4B71-7E3B-4321-A77B-B985781EE193}" dt="2023-03-29T00:55:45.788" v="5886" actId="1076"/>
          <ac:inkMkLst>
            <pc:docMk/>
            <pc:sldMk cId="2799099025" sldId="476"/>
            <ac:inkMk id="51" creationId="{0993DA8A-AB44-D215-3377-1DACBE2FB97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3" creationId="{5FB9104D-0B23-30E1-FD2E-7E57E3F9F0D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4" creationId="{78B21C9D-A370-F6FC-D5DA-6DE84C2ED050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5" creationId="{E0DCE3E0-BA0B-E459-B463-AB0EE046C34E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6" creationId="{39CABA35-0205-7981-CEC8-1B2252C1FDC7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8" creationId="{C5B34FEA-2973-F9D5-4B2A-A122498CDB36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59" creationId="{9A469DBE-D67C-548C-347F-2A79B9B3C7C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1" creationId="{43FF145E-A248-CA36-3D58-BABDB9752CA4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2" creationId="{9571C1AE-5D58-AE33-FAD7-8525361DC351}"/>
          </ac:inkMkLst>
        </pc:inkChg>
        <pc:inkChg chg="mod">
          <ac:chgData name="Tim Cook" userId="d1c7cfb340f2c7ab" providerId="LiveId" clId="{2DDD4B71-7E3B-4321-A77B-B985781EE193}" dt="2023-03-29T00:38:10.698" v="5814"/>
          <ac:inkMkLst>
            <pc:docMk/>
            <pc:sldMk cId="2799099025" sldId="476"/>
            <ac:inkMk id="63" creationId="{D8FC41FD-EE59-B3BD-7C97-9459A45CADDA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4" creationId="{20E29CDD-0115-F1BA-68BE-B7566C53B77C}"/>
          </ac:inkMkLst>
        </pc:inkChg>
        <pc:inkChg chg="add mod">
          <ac:chgData name="Tim Cook" userId="d1c7cfb340f2c7ab" providerId="LiveId" clId="{2DDD4B71-7E3B-4321-A77B-B985781EE193}" dt="2023-03-29T01:01:04.993" v="5889" actId="1076"/>
          <ac:inkMkLst>
            <pc:docMk/>
            <pc:sldMk cId="2799099025" sldId="476"/>
            <ac:inkMk id="65" creationId="{CDE6F4E1-89B6-A909-63CA-AC6DAD64EA33}"/>
          </ac:inkMkLst>
        </pc:inkChg>
        <pc:cxnChg chg="add mod">
          <ac:chgData name="Tim Cook" userId="d1c7cfb340f2c7ab" providerId="LiveId" clId="{2DDD4B71-7E3B-4321-A77B-B985781EE193}" dt="2023-03-29T00:59:18.730" v="5888" actId="208"/>
          <ac:cxnSpMkLst>
            <pc:docMk/>
            <pc:sldMk cId="2799099025" sldId="476"/>
            <ac:cxnSpMk id="4" creationId="{1ED5E71F-0FDD-A6F0-A36F-91DE88C395C9}"/>
          </ac:cxnSpMkLst>
        </pc:cxnChg>
      </pc:sldChg>
      <pc:sldChg chg="addSp delSp modSp new mod">
        <pc:chgData name="Tim Cook" userId="d1c7cfb340f2c7ab" providerId="LiveId" clId="{2DDD4B71-7E3B-4321-A77B-B985781EE193}" dt="2023-03-29T01:12:35.234" v="5892" actId="1076"/>
        <pc:sldMkLst>
          <pc:docMk/>
          <pc:sldMk cId="1739644181" sldId="477"/>
        </pc:sldMkLst>
        <pc:spChg chg="mod">
          <ac:chgData name="Tim Cook" userId="d1c7cfb340f2c7ab" providerId="LiveId" clId="{2DDD4B71-7E3B-4321-A77B-B985781EE193}" dt="2023-03-29T00:47:57.431" v="5880" actId="6549"/>
          <ac:spMkLst>
            <pc:docMk/>
            <pc:sldMk cId="1739644181" sldId="477"/>
            <ac:spMk id="2" creationId="{C4C05D02-EFAB-161C-1ED5-C8AFEB3B4F35}"/>
          </ac:spMkLst>
        </pc:spChg>
        <pc:spChg chg="del">
          <ac:chgData name="Tim Cook" userId="d1c7cfb340f2c7ab" providerId="LiveId" clId="{2DDD4B71-7E3B-4321-A77B-B985781EE193}" dt="2023-03-28T22:31:00.223" v="4572" actId="478"/>
          <ac:spMkLst>
            <pc:docMk/>
            <pc:sldMk cId="1739644181" sldId="477"/>
            <ac:spMk id="3" creationId="{D48840E9-95CC-4F4E-BA1C-39E270EC73C8}"/>
          </ac:spMkLst>
        </pc:spChg>
        <pc:grpChg chg="add mod">
          <ac:chgData name="Tim Cook" userId="d1c7cfb340f2c7ab" providerId="LiveId" clId="{2DDD4B71-7E3B-4321-A77B-B985781EE193}" dt="2023-03-29T01:12:35.234" v="5892" actId="1076"/>
          <ac:grpSpMkLst>
            <pc:docMk/>
            <pc:sldMk cId="1739644181" sldId="477"/>
            <ac:grpSpMk id="3" creationId="{754DE5FF-0DBF-9C49-6A1C-B2C2FF8A74A6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4" creationId="{80D1E228-3C26-EE37-FFB4-8A790A5578FD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" creationId="{512B0F1C-B10F-8791-84A8-45017AE50156}"/>
          </ac:grpSpMkLst>
        </pc:grpChg>
        <pc:grpChg chg="add mod">
          <ac:chgData name="Tim Cook" userId="d1c7cfb340f2c7ab" providerId="LiveId" clId="{2DDD4B71-7E3B-4321-A77B-B985781EE193}" dt="2023-03-29T00:39:16.386" v="5821" actId="1076"/>
          <ac:grpSpMkLst>
            <pc:docMk/>
            <pc:sldMk cId="1739644181" sldId="477"/>
            <ac:grpSpMk id="15" creationId="{76D6C93D-BB67-EEDA-D7D6-5DE9B0613E4E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8" creationId="{250B0937-9AE3-FFDF-7ABF-22D0A48F19DA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24" creationId="{1B96D5FD-482C-EAAD-4A8A-7FC18D675415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1" creationId="{6ADF5AFD-FF17-6ED0-1D94-1679B758F6E3}"/>
          </ac:grpSpMkLst>
        </pc:grpChg>
        <pc:grpChg chg="add 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36" creationId="{7C1D526E-DC14-2AB0-D8E7-28095DBFB8E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1" creationId="{6DF7D508-9A4A-762F-2F8A-A6BA70B59755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62" creationId="{7F390A0E-85B9-A41D-6AEC-FCF14FC651D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1" creationId="{F3D64273-C31E-282A-BBCD-9E5D492B409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04" creationId="{D072AAC4-9648-94A5-7BAA-2440EFABF28C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13" creationId="{7B75F977-3393-62BA-6E5F-C33C57080976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0" creationId="{7230F292-FB5D-5FFF-54BC-731DCEC09174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26" creationId="{76BB88A5-42D3-D10D-CA3A-F3B0B3DA21E9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0" creationId="{D9D94C65-AB29-CD15-9537-2109118D9021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5" creationId="{316A5F7D-9461-9570-35D4-995FDD4A414D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38" creationId="{F6BFB9B3-874B-DDE7-EB29-389C9CCE3D00}"/>
          </ac:grpSpMkLst>
        </pc:grpChg>
        <pc:grpChg chg="mod">
          <ac:chgData name="Tim Cook" userId="d1c7cfb340f2c7ab" providerId="LiveId" clId="{2DDD4B71-7E3B-4321-A77B-B985781EE193}" dt="2023-03-29T00:48:05.736" v="5881" actId="1076"/>
          <ac:grpSpMkLst>
            <pc:docMk/>
            <pc:sldMk cId="1739644181" sldId="477"/>
            <ac:grpSpMk id="148" creationId="{A04C9F08-35D9-3504-6202-423E7407F515}"/>
          </ac:grpSpMkLst>
        </pc:grp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5" creationId="{ECC69F71-F361-D623-2B3A-E486DA4A8E4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6" creationId="{B487DE01-1454-EF01-15FC-8FC1838D845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7" creationId="{C4C19A77-C780-277D-8D27-84E215B91BC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8" creationId="{D7410DC4-9C78-E4F3-EC48-9FF853FE031D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" creationId="{5E523807-E21C-26A3-2583-9ABD10724DBF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1" creationId="{1EE16D2A-F868-5724-0239-7857A6D284F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2" creationId="{0079F2B5-AC4D-6526-632B-593703E9B4D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3" creationId="{9FD1039A-9911-F63D-B6AD-17B371979265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4" creationId="{429C92D5-0D10-7E45-BE4E-2EA614D50ABB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5" creationId="{6689CF58-846B-632D-3F01-23E693BACD8C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6" creationId="{652813B9-0D55-01D5-CDFA-2B529B75DF7D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6" creationId="{80A0E6EE-7CE7-26D0-23B5-21207C14E93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17" creationId="{06518458-1959-ED7A-ADC2-1ED55C790383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7" creationId="{323BFC00-30D7-F6F3-28A8-CA15C088BF7B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19" creationId="{97F9F1EA-F3A7-9DE7-4D5A-43F1C579E548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0" creationId="{9D2BDFDF-50FB-12C0-3229-752B4F2EBF10}"/>
          </ac:inkMkLst>
        </pc:inkChg>
        <pc:inkChg chg="mod">
          <ac:chgData name="Tim Cook" userId="d1c7cfb340f2c7ab" providerId="LiveId" clId="{2DDD4B71-7E3B-4321-A77B-B985781EE193}" dt="2023-03-29T00:39:01.893" v="5817"/>
          <ac:inkMkLst>
            <pc:docMk/>
            <pc:sldMk cId="1739644181" sldId="477"/>
            <ac:inkMk id="21" creationId="{351CE3D0-8788-7EA0-65DE-B4D3015B38BE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2" creationId="{51E6631F-1A56-A38F-A856-AEB8FD7EFCDF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3" creationId="{B38062A8-3617-6BC7-9AAB-EE08CDB4020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5" creationId="{32B40ED5-28AE-6F4E-3AA8-544A23ADA5F5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26" creationId="{464C01BD-6EC4-1279-02A4-2E4B6BED0906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7" creationId="{87226F57-BC74-BC31-89D1-07A622BD09C4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8" creationId="{3377A4CE-D791-D304-7564-39FD9DC7B46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29" creationId="{08F284F2-2FAF-6361-F2B9-CC25F389CE13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30" creationId="{260387B4-CEDD-350C-39EA-061A1B6D203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2" creationId="{D1B9A3E2-DDFD-BBA7-AA9D-DC4D6B493D5A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3" creationId="{7A38697D-1915-4CCD-0167-36DEBD6A1648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4" creationId="{9284F155-3B7E-6BE1-207B-082892FCDEC0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5" creationId="{2E435B31-D110-3050-CA19-F673B718DC7D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7" creationId="{9DD4702E-099D-C5B3-C196-E93F4B478561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8" creationId="{206A0EB8-B7E8-4084-69A5-8A2F7133A3E9}"/>
          </ac:inkMkLst>
        </pc:inkChg>
        <pc:inkChg chg="mod">
          <ac:chgData name="Tim Cook" userId="d1c7cfb340f2c7ab" providerId="LiveId" clId="{2DDD4B71-7E3B-4321-A77B-B985781EE193}" dt="2023-03-29T00:40:57.839" v="5830"/>
          <ac:inkMkLst>
            <pc:docMk/>
            <pc:sldMk cId="1739644181" sldId="477"/>
            <ac:inkMk id="39" creationId="{23B6D162-57A4-3BAE-952F-DC1DA847B845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0" creationId="{A780F1FA-0DC5-8F81-36B5-9090F689004C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1" creationId="{83095B51-07A0-5473-83BC-2E9EF4477628}"/>
          </ac:inkMkLst>
        </pc:inkChg>
        <pc:inkChg chg="add 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42" creationId="{8CFBDD99-9B55-8486-0DFD-DB2425957C9A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3" creationId="{FFC96DE1-921F-3AC2-0FC6-409E35E15A15}"/>
          </ac:inkMkLst>
        </pc:inkChg>
        <pc:inkChg chg="mod">
          <ac:chgData name="Tim Cook" userId="d1c7cfb340f2c7ab" providerId="LiveId" clId="{2DDD4B71-7E3B-4321-A77B-B985781EE193}" dt="2023-03-29T01:12:25.381" v="5890"/>
          <ac:inkMkLst>
            <pc:docMk/>
            <pc:sldMk cId="1739644181" sldId="477"/>
            <ac:inkMk id="44" creationId="{845A72C9-4B4F-D9FF-8BD3-35FD154B3F3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80" creationId="{94588F6A-9DC1-4817-0D51-FE2B0B27B062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90" creationId="{A8EB4658-2115-DC58-2EDF-A15B257F6D0C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14" creationId="{F10127A3-0C23-431B-59E7-353F01B534EF}"/>
          </ac:inkMkLst>
        </pc:inkChg>
        <pc:inkChg chg="mod">
          <ac:chgData name="Tim Cook" userId="d1c7cfb340f2c7ab" providerId="LiveId" clId="{2DDD4B71-7E3B-4321-A77B-B985781EE193}" dt="2023-03-29T00:48:05.736" v="5881" actId="1076"/>
          <ac:inkMkLst>
            <pc:docMk/>
            <pc:sldMk cId="1739644181" sldId="477"/>
            <ac:inkMk id="131" creationId="{59048894-46FA-8193-40E0-3C890CFA6E30}"/>
          </ac:inkMkLst>
        </pc:inkChg>
        <pc:cxnChg chg="add mod">
          <ac:chgData name="Tim Cook" userId="d1c7cfb340f2c7ab" providerId="LiveId" clId="{2DDD4B71-7E3B-4321-A77B-B985781EE193}" dt="2023-03-29T00:47:30.922" v="5878" actId="1035"/>
          <ac:cxnSpMkLst>
            <pc:docMk/>
            <pc:sldMk cId="1739644181" sldId="477"/>
            <ac:cxnSpMk id="149" creationId="{EA37CD2D-5B8E-E568-DC31-AE63AB940860}"/>
          </ac:cxnSpMkLst>
        </pc:cxnChg>
      </pc:sldChg>
      <pc:sldChg chg="new del">
        <pc:chgData name="Tim Cook" userId="d1c7cfb340f2c7ab" providerId="LiveId" clId="{2DDD4B71-7E3B-4321-A77B-B985781EE193}" dt="2023-03-28T22:40:21.926" v="5382" actId="47"/>
        <pc:sldMkLst>
          <pc:docMk/>
          <pc:sldMk cId="2952569833" sldId="478"/>
        </pc:sldMkLst>
      </pc:sldChg>
      <pc:sldChg chg="modSp new add del mod">
        <pc:chgData name="Tim Cook" userId="d1c7cfb340f2c7ab" providerId="LiveId" clId="{2DDD4B71-7E3B-4321-A77B-B985781EE193}" dt="2023-03-29T03:18:46.481" v="5901"/>
        <pc:sldMkLst>
          <pc:docMk/>
          <pc:sldMk cId="2756074170" sldId="479"/>
        </pc:sldMkLst>
        <pc:spChg chg="mod">
          <ac:chgData name="Tim Cook" userId="d1c7cfb340f2c7ab" providerId="LiveId" clId="{2DDD4B71-7E3B-4321-A77B-B985781EE193}" dt="2023-03-28T22:36:58.093" v="5129" actId="20577"/>
          <ac:spMkLst>
            <pc:docMk/>
            <pc:sldMk cId="2756074170" sldId="479"/>
            <ac:spMk id="2" creationId="{0EBCAE7A-12E0-4B86-0116-DD098593FD1A}"/>
          </ac:spMkLst>
        </pc:spChg>
        <pc:spChg chg="mod">
          <ac:chgData name="Tim Cook" userId="d1c7cfb340f2c7ab" providerId="LiveId" clId="{2DDD4B71-7E3B-4321-A77B-B985781EE193}" dt="2023-03-28T22:38:49.902" v="5381" actId="20577"/>
          <ac:spMkLst>
            <pc:docMk/>
            <pc:sldMk cId="2756074170" sldId="479"/>
            <ac:spMk id="3" creationId="{2E02F8F6-DA1C-7F12-C140-65618BDBBA7D}"/>
          </ac:spMkLst>
        </pc:spChg>
      </pc:sldChg>
    </pc:docChg>
  </pc:docChgLst>
  <pc:docChgLst>
    <pc:chgData name="Tim Cook" userId="d1c7cfb340f2c7ab" providerId="LiveId" clId="{1EB77694-6445-4DE9-A5F4-686736D62364}"/>
    <pc:docChg chg="undo custSel addSld delSld modSld">
      <pc:chgData name="Tim Cook" userId="d1c7cfb340f2c7ab" providerId="LiveId" clId="{1EB77694-6445-4DE9-A5F4-686736D62364}" dt="2023-02-27T01:28:12.942" v="399" actId="1076"/>
      <pc:docMkLst>
        <pc:docMk/>
      </pc:docMkLst>
      <pc:sldChg chg="modSp mod">
        <pc:chgData name="Tim Cook" userId="d1c7cfb340f2c7ab" providerId="LiveId" clId="{1EB77694-6445-4DE9-A5F4-686736D62364}" dt="2023-02-27T00:17:44.725" v="107" actId="20577"/>
        <pc:sldMkLst>
          <pc:docMk/>
          <pc:sldMk cId="72713086" sldId="315"/>
        </pc:sldMkLst>
        <pc:spChg chg="mod">
          <ac:chgData name="Tim Cook" userId="d1c7cfb340f2c7ab" providerId="LiveId" clId="{1EB77694-6445-4DE9-A5F4-686736D62364}" dt="2023-02-27T00:17:42.409" v="105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EB77694-6445-4DE9-A5F4-686736D62364}" dt="2023-02-27T00:17:44.725" v="107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EB77694-6445-4DE9-A5F4-686736D62364}" dt="2023-02-27T00:17:48.490" v="108" actId="47"/>
        <pc:sldMkLst>
          <pc:docMk/>
          <pc:sldMk cId="865509786" sldId="407"/>
        </pc:sldMkLst>
      </pc:sldChg>
      <pc:sldChg chg="del">
        <pc:chgData name="Tim Cook" userId="d1c7cfb340f2c7ab" providerId="LiveId" clId="{1EB77694-6445-4DE9-A5F4-686736D62364}" dt="2023-02-27T00:17:48.721" v="109" actId="47"/>
        <pc:sldMkLst>
          <pc:docMk/>
          <pc:sldMk cId="895363669" sldId="408"/>
        </pc:sldMkLst>
      </pc:sldChg>
      <pc:sldChg chg="del">
        <pc:chgData name="Tim Cook" userId="d1c7cfb340f2c7ab" providerId="LiveId" clId="{1EB77694-6445-4DE9-A5F4-686736D62364}" dt="2023-02-27T00:17:49.477" v="111" actId="47"/>
        <pc:sldMkLst>
          <pc:docMk/>
          <pc:sldMk cId="889531743" sldId="409"/>
        </pc:sldMkLst>
      </pc:sldChg>
      <pc:sldChg chg="del">
        <pc:chgData name="Tim Cook" userId="d1c7cfb340f2c7ab" providerId="LiveId" clId="{1EB77694-6445-4DE9-A5F4-686736D62364}" dt="2023-02-27T00:17:49.896" v="112" actId="47"/>
        <pc:sldMkLst>
          <pc:docMk/>
          <pc:sldMk cId="177282498" sldId="410"/>
        </pc:sldMkLst>
      </pc:sldChg>
      <pc:sldChg chg="delSp add del mod">
        <pc:chgData name="Tim Cook" userId="d1c7cfb340f2c7ab" providerId="LiveId" clId="{1EB77694-6445-4DE9-A5F4-686736D62364}" dt="2023-02-27T00:50:43.866" v="393" actId="2696"/>
        <pc:sldMkLst>
          <pc:docMk/>
          <pc:sldMk cId="2564593913" sldId="411"/>
        </pc:sldMkLst>
        <pc:spChg chg="del">
          <ac:chgData name="Tim Cook" userId="d1c7cfb340f2c7ab" providerId="LiveId" clId="{1EB77694-6445-4DE9-A5F4-686736D62364}" dt="2023-02-27T00:48:59.631" v="390" actId="21"/>
          <ac:spMkLst>
            <pc:docMk/>
            <pc:sldMk cId="2564593913" sldId="411"/>
            <ac:spMk id="197" creationId="{5D5FC85C-2093-606A-73E5-F82DAEB9B037}"/>
          </ac:spMkLst>
        </pc:spChg>
      </pc:sldChg>
      <pc:sldChg chg="del">
        <pc:chgData name="Tim Cook" userId="d1c7cfb340f2c7ab" providerId="LiveId" clId="{1EB77694-6445-4DE9-A5F4-686736D62364}" dt="2023-02-27T00:17:51.279" v="114" actId="47"/>
        <pc:sldMkLst>
          <pc:docMk/>
          <pc:sldMk cId="2281531043" sldId="412"/>
        </pc:sldMkLst>
      </pc:sldChg>
      <pc:sldChg chg="del">
        <pc:chgData name="Tim Cook" userId="d1c7cfb340f2c7ab" providerId="LiveId" clId="{1EB77694-6445-4DE9-A5F4-686736D62364}" dt="2023-02-27T00:17:48.972" v="110" actId="47"/>
        <pc:sldMkLst>
          <pc:docMk/>
          <pc:sldMk cId="2639533162" sldId="416"/>
        </pc:sldMkLst>
      </pc:sldChg>
      <pc:sldChg chg="delSp modSp new mod">
        <pc:chgData name="Tim Cook" userId="d1c7cfb340f2c7ab" providerId="LiveId" clId="{1EB77694-6445-4DE9-A5F4-686736D62364}" dt="2023-02-27T00:44:21.257" v="384" actId="1076"/>
        <pc:sldMkLst>
          <pc:docMk/>
          <pc:sldMk cId="3666936017" sldId="416"/>
        </pc:sldMkLst>
        <pc:spChg chg="mod">
          <ac:chgData name="Tim Cook" userId="d1c7cfb340f2c7ab" providerId="LiveId" clId="{1EB77694-6445-4DE9-A5F4-686736D62364}" dt="2023-02-27T00:19:23.596" v="200" actId="20577"/>
          <ac:spMkLst>
            <pc:docMk/>
            <pc:sldMk cId="3666936017" sldId="416"/>
            <ac:spMk id="2" creationId="{361D8744-45FF-168C-695E-818306766237}"/>
          </ac:spMkLst>
        </pc:spChg>
        <pc:spChg chg="del">
          <ac:chgData name="Tim Cook" userId="d1c7cfb340f2c7ab" providerId="LiveId" clId="{1EB77694-6445-4DE9-A5F4-686736D62364}" dt="2023-02-27T00:25:04.836" v="345" actId="478"/>
          <ac:spMkLst>
            <pc:docMk/>
            <pc:sldMk cId="3666936017" sldId="416"/>
            <ac:spMk id="3" creationId="{5F2BEA9E-7595-1BE6-F06E-4C3D0FFF291D}"/>
          </ac:spMkLst>
        </pc:s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1EB77694-6445-4DE9-A5F4-686736D62364}" dt="2023-02-27T00:44:21.257" v="384" actId="1076"/>
          <ac:grpSpMkLst>
            <pc:docMk/>
            <pc:sldMk cId="3666936017" sldId="416"/>
            <ac:grpSpMk id="26" creationId="{7598876D-E2B5-FD19-6CA4-CBB06D8B4E14}"/>
          </ac:grpSpMkLst>
        </pc:grp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4" creationId="{410DD397-3FAE-FC81-12CA-73BEDF48CFA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29" creationId="{2EF4ED16-EEF8-666F-828B-574B4EF69506}"/>
          </ac:inkMkLst>
        </pc:inkChg>
        <pc:inkChg chg="mod">
          <ac:chgData name="Tim Cook" userId="d1c7cfb340f2c7ab" providerId="LiveId" clId="{1EB77694-6445-4DE9-A5F4-686736D62364}" dt="2023-02-27T00:44:21.257" v="384" actId="1076"/>
          <ac:inkMkLst>
            <pc:docMk/>
            <pc:sldMk cId="3666936017" sldId="416"/>
            <ac:inkMk id="31" creationId="{16E4D81B-C409-9B01-7EB4-E9BB51892A3D}"/>
          </ac:inkMkLst>
        </pc:inkChg>
      </pc:sldChg>
      <pc:sldChg chg="delSp modSp new mod">
        <pc:chgData name="Tim Cook" userId="d1c7cfb340f2c7ab" providerId="LiveId" clId="{1EB77694-6445-4DE9-A5F4-686736D62364}" dt="2023-02-27T00:49:58.574" v="392" actId="1076"/>
        <pc:sldMkLst>
          <pc:docMk/>
          <pc:sldMk cId="3752983916" sldId="417"/>
        </pc:sldMkLst>
        <pc:spChg chg="mod">
          <ac:chgData name="Tim Cook" userId="d1c7cfb340f2c7ab" providerId="LiveId" clId="{1EB77694-6445-4DE9-A5F4-686736D62364}" dt="2023-02-27T00:49:58.574" v="392" actId="1076"/>
          <ac:spMkLst>
            <pc:docMk/>
            <pc:sldMk cId="3752983916" sldId="417"/>
            <ac:spMk id="2" creationId="{E160769A-A51E-090F-9000-01342E74E551}"/>
          </ac:spMkLst>
        </pc:spChg>
        <pc:spChg chg="del">
          <ac:chgData name="Tim Cook" userId="d1c7cfb340f2c7ab" providerId="LiveId" clId="{1EB77694-6445-4DE9-A5F4-686736D62364}" dt="2023-02-27T00:18:59.700" v="174" actId="478"/>
          <ac:spMkLst>
            <pc:docMk/>
            <pc:sldMk cId="3752983916" sldId="417"/>
            <ac:spMk id="3" creationId="{CE7DF9F7-53C7-1DF0-EDF8-BDB5D71B7A21}"/>
          </ac:spMkLst>
        </pc:spChg>
      </pc:sldChg>
      <pc:sldChg chg="delSp modSp new mod">
        <pc:chgData name="Tim Cook" userId="d1c7cfb340f2c7ab" providerId="LiveId" clId="{1EB77694-6445-4DE9-A5F4-686736D62364}" dt="2023-02-27T00:23:18.316" v="282" actId="478"/>
        <pc:sldMkLst>
          <pc:docMk/>
          <pc:sldMk cId="1686455727" sldId="418"/>
        </pc:sldMkLst>
        <pc:spChg chg="mod">
          <ac:chgData name="Tim Cook" userId="d1c7cfb340f2c7ab" providerId="LiveId" clId="{1EB77694-6445-4DE9-A5F4-686736D62364}" dt="2023-02-27T00:19:45.268" v="281" actId="20577"/>
          <ac:spMkLst>
            <pc:docMk/>
            <pc:sldMk cId="1686455727" sldId="418"/>
            <ac:spMk id="2" creationId="{FE940D45-C8EE-F041-8B0A-1BDEF83D3DB8}"/>
          </ac:spMkLst>
        </pc:spChg>
        <pc:spChg chg="del">
          <ac:chgData name="Tim Cook" userId="d1c7cfb340f2c7ab" providerId="LiveId" clId="{1EB77694-6445-4DE9-A5F4-686736D62364}" dt="2023-02-27T00:23:18.316" v="282" actId="478"/>
          <ac:spMkLst>
            <pc:docMk/>
            <pc:sldMk cId="1686455727" sldId="418"/>
            <ac:spMk id="3" creationId="{44612595-8B22-081B-85FC-692F8607981E}"/>
          </ac:spMkLst>
        </pc:spChg>
      </pc:sldChg>
      <pc:sldChg chg="delSp modSp new mod">
        <pc:chgData name="Tim Cook" userId="d1c7cfb340f2c7ab" providerId="LiveId" clId="{1EB77694-6445-4DE9-A5F4-686736D62364}" dt="2023-02-27T01:28:12.942" v="399" actId="1076"/>
        <pc:sldMkLst>
          <pc:docMk/>
          <pc:sldMk cId="1665388161" sldId="419"/>
        </pc:sldMkLst>
        <pc:spChg chg="mod">
          <ac:chgData name="Tim Cook" userId="d1c7cfb340f2c7ab" providerId="LiveId" clId="{1EB77694-6445-4DE9-A5F4-686736D62364}" dt="2023-02-27T00:33:02.285" v="350" actId="20577"/>
          <ac:spMkLst>
            <pc:docMk/>
            <pc:sldMk cId="1665388161" sldId="419"/>
            <ac:spMk id="2" creationId="{E0F7C5A7-A1C6-4FA0-E731-2DB65AE91921}"/>
          </ac:spMkLst>
        </pc:spChg>
        <pc:spChg chg="del">
          <ac:chgData name="Tim Cook" userId="d1c7cfb340f2c7ab" providerId="LiveId" clId="{1EB77694-6445-4DE9-A5F4-686736D62364}" dt="2023-02-27T00:29:33.268" v="346" actId="478"/>
          <ac:spMkLst>
            <pc:docMk/>
            <pc:sldMk cId="1665388161" sldId="419"/>
            <ac:spMk id="3" creationId="{FD1B1714-2621-0608-6783-3E33B272C379}"/>
          </ac:spMkLst>
        </pc:s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13" creationId="{4632086B-616D-5B2D-2216-32895FC7BF5A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62" creationId="{3FC3F31E-D6CE-00A3-7D91-F250E5FD6014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71" creationId="{D7D5A5DE-3A8E-A803-12C3-5C6594A6B501}"/>
          </ac:grpSpMkLst>
        </pc:grpChg>
        <pc:grpChg chg="mod">
          <ac:chgData name="Tim Cook" userId="d1c7cfb340f2c7ab" providerId="LiveId" clId="{1EB77694-6445-4DE9-A5F4-686736D62364}" dt="2023-02-27T01:28:12.942" v="399" actId="1076"/>
          <ac:grpSpMkLst>
            <pc:docMk/>
            <pc:sldMk cId="1665388161" sldId="419"/>
            <ac:grpSpMk id="91" creationId="{7F5ABC99-6B6B-1C3E-5EF3-3AC2E14A6FFB}"/>
          </ac:grpSpMkLst>
        </pc:grp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14" creationId="{988B946D-5D01-050B-8D29-CA5D8D6B5A2B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63" creationId="{A655D183-157E-8BA2-D51F-53CBFFFE02DF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3" creationId="{FEC1794F-288A-0165-5FDD-38A9C3928AF2}"/>
          </ac:inkMkLst>
        </pc:inkChg>
        <pc:inkChg chg="mod">
          <ac:chgData name="Tim Cook" userId="d1c7cfb340f2c7ab" providerId="LiveId" clId="{1EB77694-6445-4DE9-A5F4-686736D62364}" dt="2023-02-27T01:28:12.942" v="399" actId="1076"/>
          <ac:inkMkLst>
            <pc:docMk/>
            <pc:sldMk cId="1665388161" sldId="419"/>
            <ac:inkMk id="74" creationId="{F2C058F0-1D36-BCFD-3BF5-7135FB1BF9EE}"/>
          </ac:inkMkLst>
        </pc:inkChg>
      </pc:sldChg>
      <pc:sldChg chg="delSp new del mod">
        <pc:chgData name="Tim Cook" userId="d1c7cfb340f2c7ab" providerId="LiveId" clId="{1EB77694-6445-4DE9-A5F4-686736D62364}" dt="2023-02-27T00:32:33.275" v="349" actId="47"/>
        <pc:sldMkLst>
          <pc:docMk/>
          <pc:sldMk cId="1287812037" sldId="420"/>
        </pc:sldMkLst>
        <pc:spChg chg="del">
          <ac:chgData name="Tim Cook" userId="d1c7cfb340f2c7ab" providerId="LiveId" clId="{1EB77694-6445-4DE9-A5F4-686736D62364}" dt="2023-02-27T00:29:51.283" v="348" actId="478"/>
          <ac:spMkLst>
            <pc:docMk/>
            <pc:sldMk cId="1287812037" sldId="420"/>
            <ac:spMk id="3" creationId="{446EC3DE-10B4-79FD-BA00-965CD63F3DF9}"/>
          </ac:spMkLst>
        </pc:spChg>
      </pc:sldChg>
      <pc:sldChg chg="modSp new mod">
        <pc:chgData name="Tim Cook" userId="d1c7cfb340f2c7ab" providerId="LiveId" clId="{1EB77694-6445-4DE9-A5F4-686736D62364}" dt="2023-02-27T01:03:36.240" v="395" actId="1076"/>
        <pc:sldMkLst>
          <pc:docMk/>
          <pc:sldMk cId="3370058257" sldId="420"/>
        </pc:sldMkLst>
        <pc:spChg chg="mod">
          <ac:chgData name="Tim Cook" userId="d1c7cfb340f2c7ab" providerId="LiveId" clId="{1EB77694-6445-4DE9-A5F4-686736D62364}" dt="2023-02-27T00:33:38.171" v="383" actId="20577"/>
          <ac:spMkLst>
            <pc:docMk/>
            <pc:sldMk cId="3370058257" sldId="420"/>
            <ac:spMk id="2" creationId="{105B4FC9-0485-8E68-0CE3-B9B78142FBF5}"/>
          </ac:spMkLst>
        </pc:s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12" creationId="{C343BA29-EBA5-A856-9296-9FFC085D38E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21" creationId="{8A49E706-F523-354C-BC5E-D1047A7E4F25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43" creationId="{FD1B6072-E2C0-E927-A557-AD7AFFE29129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3" creationId="{4ABAEA19-4DCF-6EC3-E391-F7F1EEAD9173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1EB77694-6445-4DE9-A5F4-686736D62364}" dt="2023-02-27T01:02:23.752" v="394" actId="1076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1EB77694-6445-4DE9-A5F4-686736D62364}" dt="2023-02-27T01:03:36.240" v="395" actId="1076"/>
          <ac:grpSpMkLst>
            <pc:docMk/>
            <pc:sldMk cId="3370058257" sldId="420"/>
            <ac:grpSpMk id="84" creationId="{1D8A8E9B-AD33-64FA-A140-D4910ADCEEBA}"/>
          </ac:grpSpMkLst>
        </pc:grp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2" creationId="{6A122476-B571-95B5-7E63-8F5BE2B26D89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23" creationId="{767B5C5B-8F7B-2C1B-8658-DF1933E56FC1}"/>
          </ac:inkMkLst>
        </pc:inkChg>
        <pc:inkChg chg="mod">
          <ac:chgData name="Tim Cook" userId="d1c7cfb340f2c7ab" providerId="LiveId" clId="{1EB77694-6445-4DE9-A5F4-686736D62364}" dt="2023-02-27T01:02:23.752" v="394" actId="1076"/>
          <ac:inkMkLst>
            <pc:docMk/>
            <pc:sldMk cId="3370058257" sldId="420"/>
            <ac:inkMk id="60" creationId="{4322FD45-E845-204D-DB1F-3FFB36B06F49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F3BF5BB5-F14C-4010-8886-DED494A981FC}"/>
    <pc:docChg chg="undo custSel modSld">
      <pc:chgData name="Tim Cook" userId="d1c7cfb340f2c7ab" providerId="LiveId" clId="{F3BF5BB5-F14C-4010-8886-DED494A981FC}" dt="2023-03-16T23:30:09.281" v="1327"/>
      <pc:docMkLst>
        <pc:docMk/>
      </pc:docMkLst>
      <pc:sldChg chg="addSp delSp modSp mod">
        <pc:chgData name="Tim Cook" userId="d1c7cfb340f2c7ab" providerId="LiveId" clId="{F3BF5BB5-F14C-4010-8886-DED494A981FC}" dt="2023-03-16T22:36:28.732" v="316"/>
        <pc:sldMkLst>
          <pc:docMk/>
          <pc:sldMk cId="3258248773" sldId="443"/>
        </pc:sldMkLst>
        <pc:grpChg chg="del mod">
          <ac:chgData name="Tim Cook" userId="d1c7cfb340f2c7ab" providerId="LiveId" clId="{F3BF5BB5-F14C-4010-8886-DED494A981FC}" dt="2023-03-16T22:30:47.856" v="5"/>
          <ac:grpSpMkLst>
            <pc:docMk/>
            <pc:sldMk cId="3258248773" sldId="443"/>
            <ac:grpSpMk id="6" creationId="{17A6EAF9-8C2B-8668-F5CB-09C7115A4622}"/>
          </ac:grpSpMkLst>
        </pc:grpChg>
        <pc:grpChg chg="del 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8" creationId="{D27E12F7-3431-E435-9C7B-98CF13E874C8}"/>
          </ac:grpSpMkLst>
        </pc:grpChg>
        <pc:grpChg chg="mod">
          <ac:chgData name="Tim Cook" userId="d1c7cfb340f2c7ab" providerId="LiveId" clId="{F3BF5BB5-F14C-4010-8886-DED494A981FC}" dt="2023-03-16T22:30:54.313" v="13"/>
          <ac:grpSpMkLst>
            <pc:docMk/>
            <pc:sldMk cId="3258248773" sldId="443"/>
            <ac:grpSpMk id="13" creationId="{D90D9522-0325-957B-FC6C-16DD4A11CBB2}"/>
          </ac:grpSpMkLst>
        </pc:grpChg>
        <pc:grpChg chg="mod">
          <ac:chgData name="Tim Cook" userId="d1c7cfb340f2c7ab" providerId="LiveId" clId="{F3BF5BB5-F14C-4010-8886-DED494A981FC}" dt="2023-03-16T22:30:56.775" v="17"/>
          <ac:grpSpMkLst>
            <pc:docMk/>
            <pc:sldMk cId="3258248773" sldId="443"/>
            <ac:grpSpMk id="17" creationId="{912533D5-053D-7484-69D3-B64EE5DB8DF2}"/>
          </ac:grpSpMkLst>
        </pc:grpChg>
        <pc:grpChg chg="del mod">
          <ac:chgData name="Tim Cook" userId="d1c7cfb340f2c7ab" providerId="LiveId" clId="{F3BF5BB5-F14C-4010-8886-DED494A981FC}" dt="2023-03-16T22:32:56.234" v="77"/>
          <ac:grpSpMkLst>
            <pc:docMk/>
            <pc:sldMk cId="3258248773" sldId="443"/>
            <ac:grpSpMk id="21" creationId="{E6612EFD-6C75-EBFF-1A0E-7DC798EAB58F}"/>
          </ac:grpSpMkLst>
        </pc:grpChg>
        <pc:grpChg chg="del mod">
          <ac:chgData name="Tim Cook" userId="d1c7cfb340f2c7ab" providerId="LiveId" clId="{F3BF5BB5-F14C-4010-8886-DED494A981FC}" dt="2023-03-16T22:32:56.234" v="79"/>
          <ac:grpSpMkLst>
            <pc:docMk/>
            <pc:sldMk cId="3258248773" sldId="443"/>
            <ac:grpSpMk id="22" creationId="{5E0CA64A-F4AA-6239-3225-4B43A77322C7}"/>
          </ac:grpSpMkLst>
        </pc:grpChg>
        <pc:grpChg chg="del mod">
          <ac:chgData name="Tim Cook" userId="d1c7cfb340f2c7ab" providerId="LiveId" clId="{F3BF5BB5-F14C-4010-8886-DED494A981FC}" dt="2023-03-16T22:31:12.559" v="33"/>
          <ac:grpSpMkLst>
            <pc:docMk/>
            <pc:sldMk cId="3258248773" sldId="443"/>
            <ac:grpSpMk id="24" creationId="{5DD038CE-7A7F-5DC4-34B5-31A43024B0E5}"/>
          </ac:grpSpMkLst>
        </pc:grpChg>
        <pc:grpChg chg="del mod">
          <ac:chgData name="Tim Cook" userId="d1c7cfb340f2c7ab" providerId="LiveId" clId="{F3BF5BB5-F14C-4010-8886-DED494A981FC}" dt="2023-03-16T22:33:22.718" v="131"/>
          <ac:grpSpMkLst>
            <pc:docMk/>
            <pc:sldMk cId="3258248773" sldId="443"/>
            <ac:grpSpMk id="32" creationId="{2907CD4F-CBF9-B18B-888B-8C71438AD645}"/>
          </ac:grpSpMkLst>
        </pc:grpChg>
        <pc:grpChg chg="del mod">
          <ac:chgData name="Tim Cook" userId="d1c7cfb340f2c7ab" providerId="LiveId" clId="{F3BF5BB5-F14C-4010-8886-DED494A981FC}" dt="2023-03-16T22:31:17.824" v="44"/>
          <ac:grpSpMkLst>
            <pc:docMk/>
            <pc:sldMk cId="3258248773" sldId="443"/>
            <ac:grpSpMk id="32" creationId="{7CC42B18-C135-C22F-DE65-323096E4932A}"/>
          </ac:grpSpMkLst>
        </pc:grpChg>
        <pc:grpChg chg="del mod">
          <ac:chgData name="Tim Cook" userId="d1c7cfb340f2c7ab" providerId="LiveId" clId="{F3BF5BB5-F14C-4010-8886-DED494A981FC}" dt="2023-03-16T22:33:25.175" v="145"/>
          <ac:grpSpMkLst>
            <pc:docMk/>
            <pc:sldMk cId="3258248773" sldId="443"/>
            <ac:grpSpMk id="44" creationId="{E699E68F-26A5-312E-D50F-B61DFA6FBD71}"/>
          </ac:grpSpMkLst>
        </pc:grpChg>
        <pc:grpChg chg="mod">
          <ac:chgData name="Tim Cook" userId="d1c7cfb340f2c7ab" providerId="LiveId" clId="{F3BF5BB5-F14C-4010-8886-DED494A981FC}" dt="2023-03-16T22:31:28.485" v="58"/>
          <ac:grpSpMkLst>
            <pc:docMk/>
            <pc:sldMk cId="3258248773" sldId="443"/>
            <ac:grpSpMk id="45" creationId="{FBF086C1-529E-BFAC-604A-0EA76A57C29A}"/>
          </ac:grpSpMkLst>
        </pc:grpChg>
        <pc:grpChg chg="del mod">
          <ac:chgData name="Tim Cook" userId="d1c7cfb340f2c7ab" providerId="LiveId" clId="{F3BF5BB5-F14C-4010-8886-DED494A981FC}" dt="2023-03-16T22:33:14.964" v="114"/>
          <ac:grpSpMkLst>
            <pc:docMk/>
            <pc:sldMk cId="3258248773" sldId="443"/>
            <ac:grpSpMk id="67" creationId="{FF8D7EED-AD42-A85F-5800-17375C5584F7}"/>
          </ac:grpSpMkLst>
        </pc:grpChg>
        <pc:grpChg chg="del mod">
          <ac:chgData name="Tim Cook" userId="d1c7cfb340f2c7ab" providerId="LiveId" clId="{F3BF5BB5-F14C-4010-8886-DED494A981FC}" dt="2023-03-16T22:33:14.964" v="112"/>
          <ac:grpSpMkLst>
            <pc:docMk/>
            <pc:sldMk cId="3258248773" sldId="443"/>
            <ac:grpSpMk id="68" creationId="{8EF18571-0B1C-7CE5-25E6-8D6551255E42}"/>
          </ac:grpSpMkLst>
        </pc:grpChg>
        <pc:grpChg chg="del mod">
          <ac:chgData name="Tim Cook" userId="d1c7cfb340f2c7ab" providerId="LiveId" clId="{F3BF5BB5-F14C-4010-8886-DED494A981FC}" dt="2023-03-16T22:33:16.463" v="120"/>
          <ac:grpSpMkLst>
            <pc:docMk/>
            <pc:sldMk cId="3258248773" sldId="443"/>
            <ac:grpSpMk id="69" creationId="{65BBA5C0-BEB4-3888-23AE-104F5A10C0E4}"/>
          </ac:grpSpMkLst>
        </pc:grpChg>
        <pc:grpChg chg="del mod">
          <ac:chgData name="Tim Cook" userId="d1c7cfb340f2c7ab" providerId="LiveId" clId="{F3BF5BB5-F14C-4010-8886-DED494A981FC}" dt="2023-03-16T22:33:25.175" v="146"/>
          <ac:grpSpMkLst>
            <pc:docMk/>
            <pc:sldMk cId="3258248773" sldId="443"/>
            <ac:grpSpMk id="70" creationId="{DC877090-5E35-09DF-1B1E-9B9480125326}"/>
          </ac:grpSpMkLst>
        </pc:grpChg>
        <pc:grpChg chg="del mod">
          <ac:chgData name="Tim Cook" userId="d1c7cfb340f2c7ab" providerId="LiveId" clId="{F3BF5BB5-F14C-4010-8886-DED494A981FC}" dt="2023-03-16T22:33:22.718" v="137"/>
          <ac:grpSpMkLst>
            <pc:docMk/>
            <pc:sldMk cId="3258248773" sldId="443"/>
            <ac:grpSpMk id="75" creationId="{7E71F038-F4EF-C5FC-9B48-18545AF48C9E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7" creationId="{BDD47266-17A6-4ACC-8418-0BC3F3E23D7A}"/>
          </ac:grpSpMkLst>
        </pc:grpChg>
        <pc:grpChg chg="mod">
          <ac:chgData name="Tim Cook" userId="d1c7cfb340f2c7ab" providerId="LiveId" clId="{F3BF5BB5-F14C-4010-8886-DED494A981FC}" dt="2023-03-16T22:33:36.580" v="170"/>
          <ac:grpSpMkLst>
            <pc:docMk/>
            <pc:sldMk cId="3258248773" sldId="443"/>
            <ac:grpSpMk id="98" creationId="{A3986ACE-B278-A17D-C3DB-CA1CC3C532D6}"/>
          </ac:grpSpMkLst>
        </pc:grpChg>
        <pc:grpChg chg="del 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02" creationId="{FC259267-B03A-63DE-EB49-A6BDA47E06AE}"/>
          </ac:grpSpMkLst>
        </pc:grpChg>
        <pc:grpChg chg="del mod">
          <ac:chgData name="Tim Cook" userId="d1c7cfb340f2c7ab" providerId="LiveId" clId="{F3BF5BB5-F14C-4010-8886-DED494A981FC}" dt="2023-03-16T22:33:49.883" v="193"/>
          <ac:grpSpMkLst>
            <pc:docMk/>
            <pc:sldMk cId="3258248773" sldId="443"/>
            <ac:grpSpMk id="113" creationId="{ACFD149B-047F-94AD-F003-50E26F1D7A26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4" creationId="{C46339BA-082E-CDD6-C7AA-896E90F3FBB9}"/>
          </ac:grpSpMkLst>
        </pc:grpChg>
        <pc:grpChg chg="mod">
          <ac:chgData name="Tim Cook" userId="d1c7cfb340f2c7ab" providerId="LiveId" clId="{F3BF5BB5-F14C-4010-8886-DED494A981FC}" dt="2023-03-16T22:33:46.773" v="186"/>
          <ac:grpSpMkLst>
            <pc:docMk/>
            <pc:sldMk cId="3258248773" sldId="443"/>
            <ac:grpSpMk id="115" creationId="{FABD5C22-4D9A-140A-2580-6E934CA0C994}"/>
          </ac:grpSpMkLst>
        </pc:grpChg>
        <pc:grpChg chg="del mod">
          <ac:chgData name="Tim Cook" userId="d1c7cfb340f2c7ab" providerId="LiveId" clId="{F3BF5BB5-F14C-4010-8886-DED494A981FC}" dt="2023-03-16T22:34:00.934" v="210"/>
          <ac:grpSpMkLst>
            <pc:docMk/>
            <pc:sldMk cId="3258248773" sldId="443"/>
            <ac:grpSpMk id="122" creationId="{9AB6BA05-4E51-57B6-0B05-C0798EAC4670}"/>
          </ac:grpSpMkLst>
        </pc:grpChg>
        <pc:grpChg chg="del mod">
          <ac:chgData name="Tim Cook" userId="d1c7cfb340f2c7ab" providerId="LiveId" clId="{F3BF5BB5-F14C-4010-8886-DED494A981FC}" dt="2023-03-16T22:33:58.692" v="203"/>
          <ac:grpSpMkLst>
            <pc:docMk/>
            <pc:sldMk cId="3258248773" sldId="443"/>
            <ac:grpSpMk id="123" creationId="{C00CE9EC-5358-07DF-EB6F-5EDCC9247556}"/>
          </ac:grpSpMkLst>
        </pc:grpChg>
        <pc:grpChg chg="del mod">
          <ac:chgData name="Tim Cook" userId="d1c7cfb340f2c7ab" providerId="LiveId" clId="{F3BF5BB5-F14C-4010-8886-DED494A981FC}" dt="2023-03-16T22:34:00.934" v="209"/>
          <ac:grpSpMkLst>
            <pc:docMk/>
            <pc:sldMk cId="3258248773" sldId="443"/>
            <ac:grpSpMk id="128" creationId="{2FB016BC-2616-02BB-CAC4-B9EFF27B98AC}"/>
          </ac:grpSpMkLst>
        </pc:grpChg>
        <pc:grpChg chg="mod">
          <ac:chgData name="Tim Cook" userId="d1c7cfb340f2c7ab" providerId="LiveId" clId="{F3BF5BB5-F14C-4010-8886-DED494A981FC}" dt="2023-03-16T22:34:06.011" v="219"/>
          <ac:grpSpMkLst>
            <pc:docMk/>
            <pc:sldMk cId="3258248773" sldId="443"/>
            <ac:grpSpMk id="135" creationId="{DDFC1049-D58C-F8B4-FACC-C242CA084A24}"/>
          </ac:grpSpMkLst>
        </pc:grpChg>
        <pc:grpChg chg="del mod">
          <ac:chgData name="Tim Cook" userId="d1c7cfb340f2c7ab" providerId="LiveId" clId="{F3BF5BB5-F14C-4010-8886-DED494A981FC}" dt="2023-03-16T22:34:09.766" v="225"/>
          <ac:grpSpMkLst>
            <pc:docMk/>
            <pc:sldMk cId="3258248773" sldId="443"/>
            <ac:grpSpMk id="139" creationId="{B5903D89-8FDB-AD86-A547-0BBEE8CFDF75}"/>
          </ac:grpSpMkLst>
        </pc:grpChg>
        <pc:grpChg chg="mod">
          <ac:chgData name="Tim Cook" userId="d1c7cfb340f2c7ab" providerId="LiveId" clId="{F3BF5BB5-F14C-4010-8886-DED494A981FC}" dt="2023-03-16T22:34:13.344" v="231"/>
          <ac:grpSpMkLst>
            <pc:docMk/>
            <pc:sldMk cId="3258248773" sldId="443"/>
            <ac:grpSpMk id="144" creationId="{14B7B35D-FA69-476A-546A-38B0495D8281}"/>
          </ac:grpSpMkLst>
        </pc:grpChg>
        <pc:grpChg chg="del mod">
          <ac:chgData name="Tim Cook" userId="d1c7cfb340f2c7ab" providerId="LiveId" clId="{F3BF5BB5-F14C-4010-8886-DED494A981FC}" dt="2023-03-16T22:34:30.789" v="248"/>
          <ac:grpSpMkLst>
            <pc:docMk/>
            <pc:sldMk cId="3258248773" sldId="443"/>
            <ac:grpSpMk id="150" creationId="{1B9281F6-2398-A253-325B-771C02E0585D}"/>
          </ac:grpSpMkLst>
        </pc:grpChg>
        <pc:grpChg chg="mod">
          <ac:chgData name="Tim Cook" userId="d1c7cfb340f2c7ab" providerId="LiveId" clId="{F3BF5BB5-F14C-4010-8886-DED494A981FC}" dt="2023-03-16T22:34:23.149" v="241"/>
          <ac:grpSpMkLst>
            <pc:docMk/>
            <pc:sldMk cId="3258248773" sldId="443"/>
            <ac:grpSpMk id="154" creationId="{5001B85F-B510-485C-0F63-7321FCE3DA0D}"/>
          </ac:grpSpMkLst>
        </pc:grpChg>
        <pc:grpChg chg="del mod">
          <ac:chgData name="Tim Cook" userId="d1c7cfb340f2c7ab" providerId="LiveId" clId="{F3BF5BB5-F14C-4010-8886-DED494A981FC}" dt="2023-03-16T22:34:37.139" v="255"/>
          <ac:grpSpMkLst>
            <pc:docMk/>
            <pc:sldMk cId="3258248773" sldId="443"/>
            <ac:grpSpMk id="157" creationId="{186CB895-0353-F69C-D698-5CE8315BFC38}"/>
          </ac:grpSpMkLst>
        </pc:grpChg>
        <pc:grpChg chg="mod">
          <ac:chgData name="Tim Cook" userId="d1c7cfb340f2c7ab" providerId="LiveId" clId="{F3BF5BB5-F14C-4010-8886-DED494A981FC}" dt="2023-03-16T22:34:34.794" v="251"/>
          <ac:grpSpMkLst>
            <pc:docMk/>
            <pc:sldMk cId="3258248773" sldId="443"/>
            <ac:grpSpMk id="160" creationId="{163786C8-BAF3-FFBF-D3BD-25C14F0832DD}"/>
          </ac:grpSpMkLst>
        </pc:grpChg>
        <pc:grpChg chg="del mod">
          <ac:chgData name="Tim Cook" userId="d1c7cfb340f2c7ab" providerId="LiveId" clId="{F3BF5BB5-F14C-4010-8886-DED494A981FC}" dt="2023-03-16T22:34:40.070" v="263"/>
          <ac:grpSpMkLst>
            <pc:docMk/>
            <pc:sldMk cId="3258248773" sldId="443"/>
            <ac:grpSpMk id="164" creationId="{8A15CDEA-40C8-1ABB-B336-4BF281C03F28}"/>
          </ac:grpSpMkLst>
        </pc:grpChg>
        <pc:grpChg chg="del mod">
          <ac:chgData name="Tim Cook" userId="d1c7cfb340f2c7ab" providerId="LiveId" clId="{F3BF5BB5-F14C-4010-8886-DED494A981FC}" dt="2023-03-16T22:34:43.367" v="266"/>
          <ac:grpSpMkLst>
            <pc:docMk/>
            <pc:sldMk cId="3258248773" sldId="443"/>
            <ac:grpSpMk id="172" creationId="{732958A5-BF09-6505-BA7E-10AE3E3802F5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74" creationId="{C468345E-837C-866F-545F-8F78C0E88AA8}"/>
          </ac:grpSpMkLst>
        </pc:grpChg>
        <pc:grpChg chg="del mod">
          <ac:chgData name="Tim Cook" userId="d1c7cfb340f2c7ab" providerId="LiveId" clId="{F3BF5BB5-F14C-4010-8886-DED494A981FC}" dt="2023-03-16T22:35:01.814" v="287"/>
          <ac:grpSpMkLst>
            <pc:docMk/>
            <pc:sldMk cId="3258248773" sldId="443"/>
            <ac:grpSpMk id="185" creationId="{AAE4B612-67D5-669A-FBE5-02A67B21F261}"/>
          </ac:grpSpMkLst>
        </pc:grpChg>
        <pc:grpChg chg="mod">
          <ac:chgData name="Tim Cook" userId="d1c7cfb340f2c7ab" providerId="LiveId" clId="{F3BF5BB5-F14C-4010-8886-DED494A981FC}" dt="2023-03-16T22:35:03.047" v="290"/>
          <ac:grpSpMkLst>
            <pc:docMk/>
            <pc:sldMk cId="3258248773" sldId="443"/>
            <ac:grpSpMk id="187" creationId="{58D85E35-7ECA-6E3F-C265-52BA2E0D76D7}"/>
          </ac:grpSpMkLst>
        </pc:grpChg>
        <pc:grpChg chg="mod">
          <ac:chgData name="Tim Cook" userId="d1c7cfb340f2c7ab" providerId="LiveId" clId="{F3BF5BB5-F14C-4010-8886-DED494A981FC}" dt="2023-03-16T22:35:06.238" v="294"/>
          <ac:grpSpMkLst>
            <pc:docMk/>
            <pc:sldMk cId="3258248773" sldId="443"/>
            <ac:grpSpMk id="191" creationId="{4E7C7B23-4D31-FBFD-FB12-B1FE87D3AF2D}"/>
          </ac:grpSpMkLst>
        </pc:grpChg>
        <pc:grpChg chg="del 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198" creationId="{E9988929-C6DF-A196-37C3-9F6EC189FBBB}"/>
          </ac:grpSpMkLst>
        </pc:grpChg>
        <pc:grpChg chg="mod">
          <ac:chgData name="Tim Cook" userId="d1c7cfb340f2c7ab" providerId="LiveId" clId="{F3BF5BB5-F14C-4010-8886-DED494A981FC}" dt="2023-03-16T22:35:17.781" v="306"/>
          <ac:grpSpMkLst>
            <pc:docMk/>
            <pc:sldMk cId="3258248773" sldId="443"/>
            <ac:grpSpMk id="202" creationId="{91C89E04-9907-E356-F169-26E046DE4B27}"/>
          </ac:grpSpMkLst>
        </pc:grpChg>
        <pc:grpChg chg="mod">
          <ac:chgData name="Tim Cook" userId="d1c7cfb340f2c7ab" providerId="LiveId" clId="{F3BF5BB5-F14C-4010-8886-DED494A981FC}" dt="2023-03-16T22:35:19.294" v="309"/>
          <ac:grpSpMkLst>
            <pc:docMk/>
            <pc:sldMk cId="3258248773" sldId="443"/>
            <ac:grpSpMk id="205" creationId="{39D57C47-AC68-61D9-7B17-8682F592EE8F}"/>
          </ac:grpSpMkLst>
        </pc:grp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3" creationId="{BB59DD67-92AE-5890-FFEE-740A80FAFD8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" creationId="{8C4AA516-B1D7-121F-212C-C1E5A2A3A1E5}"/>
          </ac:inkMkLst>
        </pc:inkChg>
        <pc:inkChg chg="add del mod">
          <ac:chgData name="Tim Cook" userId="d1c7cfb340f2c7ab" providerId="LiveId" clId="{F3BF5BB5-F14C-4010-8886-DED494A981FC}" dt="2023-03-16T22:30:49.660" v="8"/>
          <ac:inkMkLst>
            <pc:docMk/>
            <pc:sldMk cId="3258248773" sldId="443"/>
            <ac:inkMk id="5" creationId="{05BEE314-B08F-35CE-9329-725D415A8973}"/>
          </ac:inkMkLst>
        </pc:inkChg>
        <pc:inkChg chg="add del">
          <ac:chgData name="Tim Cook" userId="d1c7cfb340f2c7ab" providerId="LiveId" clId="{F3BF5BB5-F14C-4010-8886-DED494A981FC}" dt="2023-03-16T22:32:45.664" v="67"/>
          <ac:inkMkLst>
            <pc:docMk/>
            <pc:sldMk cId="3258248773" sldId="443"/>
            <ac:inkMk id="5" creationId="{E94CA56A-10BA-E778-954F-DC8A0D896324}"/>
          </ac:inkMkLst>
        </pc:inkChg>
        <pc:inkChg chg="add del mod">
          <ac:chgData name="Tim Cook" userId="d1c7cfb340f2c7ab" providerId="LiveId" clId="{F3BF5BB5-F14C-4010-8886-DED494A981FC}" dt="2023-03-16T22:32:56.234" v="79"/>
          <ac:inkMkLst>
            <pc:docMk/>
            <pc:sldMk cId="3258248773" sldId="443"/>
            <ac:inkMk id="6" creationId="{50B6361A-051F-C85B-B7F8-390D154BC9FE}"/>
          </ac:inkMkLst>
        </pc:inkChg>
        <pc:inkChg chg="add del mod">
          <ac:chgData name="Tim Cook" userId="d1c7cfb340f2c7ab" providerId="LiveId" clId="{F3BF5BB5-F14C-4010-8886-DED494A981FC}" dt="2023-03-16T22:30:49.660" v="7"/>
          <ac:inkMkLst>
            <pc:docMk/>
            <pc:sldMk cId="3258248773" sldId="443"/>
            <ac:inkMk id="7" creationId="{0EC0627D-F507-3341-4D83-AA4FC433C420}"/>
          </ac:inkMkLst>
        </pc:inkChg>
        <pc:inkChg chg="add del mod">
          <ac:chgData name="Tim Cook" userId="d1c7cfb340f2c7ab" providerId="LiveId" clId="{F3BF5BB5-F14C-4010-8886-DED494A981FC}" dt="2023-03-16T22:32:56.234" v="80"/>
          <ac:inkMkLst>
            <pc:docMk/>
            <pc:sldMk cId="3258248773" sldId="443"/>
            <ac:inkMk id="7" creationId="{4F7CEB16-FFE9-1724-3E67-CEC0EEFD4B38}"/>
          </ac:inkMkLst>
        </pc:inkChg>
        <pc:inkChg chg="add del mod">
          <ac:chgData name="Tim Cook" userId="d1c7cfb340f2c7ab" providerId="LiveId" clId="{F3BF5BB5-F14C-4010-8886-DED494A981FC}" dt="2023-03-16T22:32:56.234" v="75"/>
          <ac:inkMkLst>
            <pc:docMk/>
            <pc:sldMk cId="3258248773" sldId="443"/>
            <ac:inkMk id="8" creationId="{94E15939-5893-3D46-E730-08C1DD5E920C}"/>
          </ac:inkMkLst>
        </pc:inkChg>
        <pc:inkChg chg="add del mod">
          <ac:chgData name="Tim Cook" userId="d1c7cfb340f2c7ab" providerId="LiveId" clId="{F3BF5BB5-F14C-4010-8886-DED494A981FC}" dt="2023-03-16T22:32:56.234" v="76"/>
          <ac:inkMkLst>
            <pc:docMk/>
            <pc:sldMk cId="3258248773" sldId="443"/>
            <ac:inkMk id="9" creationId="{21A18514-77C2-E012-5432-86E8146DD9BF}"/>
          </ac:inkMkLst>
        </pc:inkChg>
        <pc:inkChg chg="add del">
          <ac:chgData name="Tim Cook" userId="d1c7cfb340f2c7ab" providerId="LiveId" clId="{F3BF5BB5-F14C-4010-8886-DED494A981FC}" dt="2023-03-16T22:30:49.660" v="9"/>
          <ac:inkMkLst>
            <pc:docMk/>
            <pc:sldMk cId="3258248773" sldId="443"/>
            <ac:inkMk id="9" creationId="{D6B816AA-2974-2426-90A3-C75726430C6B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0" creationId="{7FCCD3CE-8A6E-DE15-6F16-70E5CDA56E9F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1" creationId="{68B23F26-272B-9F9D-D824-0BF7B5777D67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2" creationId="{CB9BBF6C-5772-7F25-4C3F-E663652D9B7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4" creationId="{79E5436A-A5E3-F10F-E828-FAA47E49A763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5" creationId="{44241D10-F76A-EE95-D47C-D926F9D8AB80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16" creationId="{C482F963-FE49-61DA-333F-5ABD5C349B26}"/>
          </ac:inkMkLst>
        </pc:inkChg>
        <pc:inkChg chg="add del">
          <ac:chgData name="Tim Cook" userId="d1c7cfb340f2c7ab" providerId="LiveId" clId="{F3BF5BB5-F14C-4010-8886-DED494A981FC}" dt="2023-03-16T22:31:38.711" v="59"/>
          <ac:inkMkLst>
            <pc:docMk/>
            <pc:sldMk cId="3258248773" sldId="443"/>
            <ac:inkMk id="18" creationId="{9EB1308D-9171-A465-8D4B-CED1BFA3C876}"/>
          </ac:inkMkLst>
        </pc:inkChg>
        <pc:inkChg chg="add del mod">
          <ac:chgData name="Tim Cook" userId="d1c7cfb340f2c7ab" providerId="LiveId" clId="{F3BF5BB5-F14C-4010-8886-DED494A981FC}" dt="2023-03-16T22:32:56.234" v="77"/>
          <ac:inkMkLst>
            <pc:docMk/>
            <pc:sldMk cId="3258248773" sldId="443"/>
            <ac:inkMk id="18" creationId="{D80726B0-28FC-338D-AA04-9677130C8BAB}"/>
          </ac:inkMkLst>
        </pc:inkChg>
        <pc:inkChg chg="add del">
          <ac:chgData name="Tim Cook" userId="d1c7cfb340f2c7ab" providerId="LiveId" clId="{F3BF5BB5-F14C-4010-8886-DED494A981FC}" dt="2023-03-16T22:31:04.740" v="20"/>
          <ac:inkMkLst>
            <pc:docMk/>
            <pc:sldMk cId="3258248773" sldId="443"/>
            <ac:inkMk id="19" creationId="{D0416265-4751-2FC3-ABD9-77C62D37279B}"/>
          </ac:inkMkLst>
        </pc:inkChg>
        <pc:inkChg chg="add del mod">
          <ac:chgData name="Tim Cook" userId="d1c7cfb340f2c7ab" providerId="LiveId" clId="{F3BF5BB5-F14C-4010-8886-DED494A981FC}" dt="2023-03-16T22:32:56.234" v="78"/>
          <ac:inkMkLst>
            <pc:docMk/>
            <pc:sldMk cId="3258248773" sldId="443"/>
            <ac:inkMk id="19" creationId="{EC816097-ABE5-D389-1D08-CDF33FAB620F}"/>
          </ac:inkMkLst>
        </pc:inkChg>
        <pc:inkChg chg="add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20" creationId="{C704055E-C256-9151-8E96-1649FD9DCCED}"/>
          </ac:inkMkLst>
        </pc:inkChg>
        <pc:inkChg chg="add del mod">
          <ac:chgData name="Tim Cook" userId="d1c7cfb340f2c7ab" providerId="LiveId" clId="{F3BF5BB5-F14C-4010-8886-DED494A981FC}" dt="2023-03-16T22:31:17.808" v="37"/>
          <ac:inkMkLst>
            <pc:docMk/>
            <pc:sldMk cId="3258248773" sldId="443"/>
            <ac:inkMk id="21" creationId="{38EBA955-F60B-5171-2B8D-74E056018EAB}"/>
          </ac:inkMkLst>
        </pc:inkChg>
        <pc:inkChg chg="add del mod">
          <ac:chgData name="Tim Cook" userId="d1c7cfb340f2c7ab" providerId="LiveId" clId="{F3BF5BB5-F14C-4010-8886-DED494A981FC}" dt="2023-03-16T22:31:17.808" v="36"/>
          <ac:inkMkLst>
            <pc:docMk/>
            <pc:sldMk cId="3258248773" sldId="443"/>
            <ac:inkMk id="22" creationId="{79770C60-2FD8-3C07-692A-8C53310258F5}"/>
          </ac:inkMkLst>
        </pc:inkChg>
        <pc:inkChg chg="add del mod">
          <ac:chgData name="Tim Cook" userId="d1c7cfb340f2c7ab" providerId="LiveId" clId="{F3BF5BB5-F14C-4010-8886-DED494A981FC}" dt="2023-03-16T22:31:17.824" v="40"/>
          <ac:inkMkLst>
            <pc:docMk/>
            <pc:sldMk cId="3258248773" sldId="443"/>
            <ac:inkMk id="23" creationId="{C0A91CDA-DA14-0C0A-3C8F-B3E64A411DC6}"/>
          </ac:inkMkLst>
        </pc:inkChg>
        <pc:inkChg chg="add del mod">
          <ac:chgData name="Tim Cook" userId="d1c7cfb340f2c7ab" providerId="LiveId" clId="{F3BF5BB5-F14C-4010-8886-DED494A981FC}" dt="2023-03-16T22:33:22.718" v="135"/>
          <ac:inkMkLst>
            <pc:docMk/>
            <pc:sldMk cId="3258248773" sldId="443"/>
            <ac:inkMk id="23" creationId="{C4B333F2-78E9-223A-810A-3330BFE26160}"/>
          </ac:inkMkLst>
        </pc:inkChg>
        <pc:inkChg chg="add del mod">
          <ac:chgData name="Tim Cook" userId="d1c7cfb340f2c7ab" providerId="LiveId" clId="{F3BF5BB5-F14C-4010-8886-DED494A981FC}" dt="2023-03-16T22:33:22.718" v="132"/>
          <ac:inkMkLst>
            <pc:docMk/>
            <pc:sldMk cId="3258248773" sldId="443"/>
            <ac:inkMk id="24" creationId="{DFFB7B30-CFEB-F400-BB4A-64ABB2ADE866}"/>
          </ac:inkMkLst>
        </pc:inkChg>
        <pc:inkChg chg="add del mod">
          <ac:chgData name="Tim Cook" userId="d1c7cfb340f2c7ab" providerId="LiveId" clId="{F3BF5BB5-F14C-4010-8886-DED494A981FC}" dt="2023-03-16T22:33:25.175" v="143"/>
          <ac:inkMkLst>
            <pc:docMk/>
            <pc:sldMk cId="3258248773" sldId="443"/>
            <ac:inkMk id="25" creationId="{3F4F732A-10D1-3B08-A325-B174F3BB47FE}"/>
          </ac:inkMkLst>
        </pc:inkChg>
        <pc:inkChg chg="add del mod">
          <ac:chgData name="Tim Cook" userId="d1c7cfb340f2c7ab" providerId="LiveId" clId="{F3BF5BB5-F14C-4010-8886-DED494A981FC}" dt="2023-03-16T22:31:17.824" v="39"/>
          <ac:inkMkLst>
            <pc:docMk/>
            <pc:sldMk cId="3258248773" sldId="443"/>
            <ac:inkMk id="25" creationId="{DA375C22-4977-4A21-5806-342998A0427B}"/>
          </ac:inkMkLst>
        </pc:inkChg>
        <pc:inkChg chg="add del mod">
          <ac:chgData name="Tim Cook" userId="d1c7cfb340f2c7ab" providerId="LiveId" clId="{F3BF5BB5-F14C-4010-8886-DED494A981FC}" dt="2023-03-16T22:33:22.718" v="139"/>
          <ac:inkMkLst>
            <pc:docMk/>
            <pc:sldMk cId="3258248773" sldId="443"/>
            <ac:inkMk id="26" creationId="{26A2DE06-28E5-B42D-269F-560567221573}"/>
          </ac:inkMkLst>
        </pc:inkChg>
        <pc:inkChg chg="add del mod">
          <ac:chgData name="Tim Cook" userId="d1c7cfb340f2c7ab" providerId="LiveId" clId="{F3BF5BB5-F14C-4010-8886-DED494A981FC}" dt="2023-03-16T22:31:13.067" v="34"/>
          <ac:inkMkLst>
            <pc:docMk/>
            <pc:sldMk cId="3258248773" sldId="443"/>
            <ac:inkMk id="26" creationId="{34B17416-A722-212A-3388-70966BE2E3E2}"/>
          </ac:inkMkLst>
        </pc:inkChg>
        <pc:inkChg chg="add del mod">
          <ac:chgData name="Tim Cook" userId="d1c7cfb340f2c7ab" providerId="LiveId" clId="{F3BF5BB5-F14C-4010-8886-DED494A981FC}" dt="2023-03-16T22:33:25.175" v="145"/>
          <ac:inkMkLst>
            <pc:docMk/>
            <pc:sldMk cId="3258248773" sldId="443"/>
            <ac:inkMk id="27" creationId="{51E83E88-D7E6-2175-C77C-F308AFF477DA}"/>
          </ac:inkMkLst>
        </pc:inkChg>
        <pc:inkChg chg="add del mod">
          <ac:chgData name="Tim Cook" userId="d1c7cfb340f2c7ab" providerId="LiveId" clId="{F3BF5BB5-F14C-4010-8886-DED494A981FC}" dt="2023-03-16T22:31:17.824" v="38"/>
          <ac:inkMkLst>
            <pc:docMk/>
            <pc:sldMk cId="3258248773" sldId="443"/>
            <ac:inkMk id="27" creationId="{EB0DED4A-FA32-7CE9-F8A2-722FC4E00B9A}"/>
          </ac:inkMkLst>
        </pc:inkChg>
        <pc:inkChg chg="add del mod">
          <ac:chgData name="Tim Cook" userId="d1c7cfb340f2c7ab" providerId="LiveId" clId="{F3BF5BB5-F14C-4010-8886-DED494A981FC}" dt="2023-03-16T22:33:25.180" v="148"/>
          <ac:inkMkLst>
            <pc:docMk/>
            <pc:sldMk cId="3258248773" sldId="443"/>
            <ac:inkMk id="28" creationId="{02CAB72B-F5D2-F3FC-7A11-D986C6714669}"/>
          </ac:inkMkLst>
        </pc:inkChg>
        <pc:inkChg chg="add del mod">
          <ac:chgData name="Tim Cook" userId="d1c7cfb340f2c7ab" providerId="LiveId" clId="{F3BF5BB5-F14C-4010-8886-DED494A981FC}" dt="2023-03-16T22:31:17.824" v="43"/>
          <ac:inkMkLst>
            <pc:docMk/>
            <pc:sldMk cId="3258248773" sldId="443"/>
            <ac:inkMk id="28" creationId="{DAFEDD66-8216-DE6D-9710-7C495B23A194}"/>
          </ac:inkMkLst>
        </pc:inkChg>
        <pc:inkChg chg="add del mod">
          <ac:chgData name="Tim Cook" userId="d1c7cfb340f2c7ab" providerId="LiveId" clId="{F3BF5BB5-F14C-4010-8886-DED494A981FC}" dt="2023-03-16T22:31:17.824" v="41"/>
          <ac:inkMkLst>
            <pc:docMk/>
            <pc:sldMk cId="3258248773" sldId="443"/>
            <ac:inkMk id="29" creationId="{502D62C0-0FE4-4F01-B7B7-5B9A5CECCD9D}"/>
          </ac:inkMkLst>
        </pc:inkChg>
        <pc:inkChg chg="add del mod">
          <ac:chgData name="Tim Cook" userId="d1c7cfb340f2c7ab" providerId="LiveId" clId="{F3BF5BB5-F14C-4010-8886-DED494A981FC}" dt="2023-03-16T22:33:25.175" v="142"/>
          <ac:inkMkLst>
            <pc:docMk/>
            <pc:sldMk cId="3258248773" sldId="443"/>
            <ac:inkMk id="29" creationId="{9C4BF7D6-6883-B31B-1678-8AFD338EDBC4}"/>
          </ac:inkMkLst>
        </pc:inkChg>
        <pc:inkChg chg="add del mod">
          <ac:chgData name="Tim Cook" userId="d1c7cfb340f2c7ab" providerId="LiveId" clId="{F3BF5BB5-F14C-4010-8886-DED494A981FC}" dt="2023-03-16T22:31:17.824" v="42"/>
          <ac:inkMkLst>
            <pc:docMk/>
            <pc:sldMk cId="3258248773" sldId="443"/>
            <ac:inkMk id="30" creationId="{613822E8-5339-9EC9-B734-9CE8684BEC36}"/>
          </ac:inkMkLst>
        </pc:inkChg>
        <pc:inkChg chg="add del mod">
          <ac:chgData name="Tim Cook" userId="d1c7cfb340f2c7ab" providerId="LiveId" clId="{F3BF5BB5-F14C-4010-8886-DED494A981FC}" dt="2023-03-16T22:33:22.718" v="138"/>
          <ac:inkMkLst>
            <pc:docMk/>
            <pc:sldMk cId="3258248773" sldId="443"/>
            <ac:inkMk id="30" creationId="{F105868C-CB45-92C9-34A1-4E44BB57FFC2}"/>
          </ac:inkMkLst>
        </pc:inkChg>
        <pc:inkChg chg="add del mod">
          <ac:chgData name="Tim Cook" userId="d1c7cfb340f2c7ab" providerId="LiveId" clId="{F3BF5BB5-F14C-4010-8886-DED494A981FC}" dt="2023-03-16T22:33:22.718" v="131"/>
          <ac:inkMkLst>
            <pc:docMk/>
            <pc:sldMk cId="3258248773" sldId="443"/>
            <ac:inkMk id="31" creationId="{19BF2DF8-FD0D-70A6-C1D3-296FDCD1EB56}"/>
          </ac:inkMkLst>
        </pc:inkChg>
        <pc:inkChg chg="add del mod">
          <ac:chgData name="Tim Cook" userId="d1c7cfb340f2c7ab" providerId="LiveId" clId="{F3BF5BB5-F14C-4010-8886-DED494A981FC}" dt="2023-03-16T22:31:17.824" v="44"/>
          <ac:inkMkLst>
            <pc:docMk/>
            <pc:sldMk cId="3258248773" sldId="443"/>
            <ac:inkMk id="31" creationId="{C92E528C-1B63-173B-CC20-EEDDF27BA5E6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3" creationId="{FDF71599-9EC6-9D20-0064-FDA4F8F7CF8A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4" creationId="{54381707-0BF6-9AB5-7608-48106FD285A8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5" creationId="{FEE5D503-F6BD-68CE-1287-D9221B5C6DC1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6" creationId="{472E6F1E-4624-526C-E8E9-72508157129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7" creationId="{C5E92568-A0A1-BBFD-533C-F86C009918C9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8" creationId="{FF21E647-63D8-064F-1A7E-B41F84952337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39" creationId="{BA22DE39-A305-C339-7811-9D0137D1A51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0" creationId="{82779F85-1C56-5D10-2BA6-021DD04C65C0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1" creationId="{016937D8-AC7A-52CA-9BE1-583435498FD5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2" creationId="{56A32244-E958-469D-F005-13245D434374}"/>
          </ac:inkMkLst>
        </pc:inkChg>
        <pc:inkChg chg="add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3" creationId="{1E3E5DF4-4D03-9695-46A3-B7C25D471454}"/>
          </ac:inkMkLst>
        </pc:inkChg>
        <pc:inkChg chg="add del mod">
          <ac:chgData name="Tim Cook" userId="d1c7cfb340f2c7ab" providerId="LiveId" clId="{F3BF5BB5-F14C-4010-8886-DED494A981FC}" dt="2023-03-16T22:31:28.485" v="58"/>
          <ac:inkMkLst>
            <pc:docMk/>
            <pc:sldMk cId="3258248773" sldId="443"/>
            <ac:inkMk id="44" creationId="{9ECFB04C-8B0E-E9BB-834F-5639AE806326}"/>
          </ac:inkMkLst>
        </pc:inkChg>
        <pc:inkChg chg="add del">
          <ac:chgData name="Tim Cook" userId="d1c7cfb340f2c7ab" providerId="LiveId" clId="{F3BF5BB5-F14C-4010-8886-DED494A981FC}" dt="2023-03-16T22:31:43.391" v="61"/>
          <ac:inkMkLst>
            <pc:docMk/>
            <pc:sldMk cId="3258248773" sldId="443"/>
            <ac:inkMk id="46" creationId="{2A647862-B247-B6CE-D3CE-71AF3C390CD5}"/>
          </ac:inkMkLst>
        </pc:inkChg>
        <pc:inkChg chg="add del mod">
          <ac:chgData name="Tim Cook" userId="d1c7cfb340f2c7ab" providerId="LiveId" clId="{F3BF5BB5-F14C-4010-8886-DED494A981FC}" dt="2023-03-16T22:33:22.718" v="129"/>
          <ac:inkMkLst>
            <pc:docMk/>
            <pc:sldMk cId="3258248773" sldId="443"/>
            <ac:inkMk id="46" creationId="{6DB81332-3AD7-E2DC-9FF2-5AB8AED366D2}"/>
          </ac:inkMkLst>
        </pc:inkChg>
        <pc:inkChg chg="add mod">
          <ac:chgData name="Tim Cook" userId="d1c7cfb340f2c7ab" providerId="LiveId" clId="{F3BF5BB5-F14C-4010-8886-DED494A981FC}" dt="2023-03-16T22:31:51.980" v="63" actId="1076"/>
          <ac:inkMkLst>
            <pc:docMk/>
            <pc:sldMk cId="3258248773" sldId="443"/>
            <ac:inkMk id="47" creationId="{4B7FF3D6-5A78-D1FA-F3B7-79A6515CAFC2}"/>
          </ac:inkMkLst>
        </pc:inkChg>
        <pc:inkChg chg="add del">
          <ac:chgData name="Tim Cook" userId="d1c7cfb340f2c7ab" providerId="LiveId" clId="{F3BF5BB5-F14C-4010-8886-DED494A981FC}" dt="2023-03-16T22:32:05.946" v="65"/>
          <ac:inkMkLst>
            <pc:docMk/>
            <pc:sldMk cId="3258248773" sldId="443"/>
            <ac:inkMk id="48" creationId="{2277F163-2F23-CDE4-D924-63B59790A1F5}"/>
          </ac:inkMkLst>
        </pc:inkChg>
        <pc:inkChg chg="add del mod">
          <ac:chgData name="Tim Cook" userId="d1c7cfb340f2c7ab" providerId="LiveId" clId="{F3BF5BB5-F14C-4010-8886-DED494A981FC}" dt="2023-03-16T22:33:22.718" v="134"/>
          <ac:inkMkLst>
            <pc:docMk/>
            <pc:sldMk cId="3258248773" sldId="443"/>
            <ac:inkMk id="48" creationId="{719A6884-4154-9481-C662-4FD11155B4D5}"/>
          </ac:inkMkLst>
        </pc:inkChg>
        <pc:inkChg chg="add del mod">
          <ac:chgData name="Tim Cook" userId="d1c7cfb340f2c7ab" providerId="LiveId" clId="{F3BF5BB5-F14C-4010-8886-DED494A981FC}" dt="2023-03-16T22:33:22.718" v="128"/>
          <ac:inkMkLst>
            <pc:docMk/>
            <pc:sldMk cId="3258248773" sldId="443"/>
            <ac:inkMk id="49" creationId="{12C3607C-ACDE-B36D-FA52-324438FAA035}"/>
          </ac:inkMkLst>
        </pc:inkChg>
        <pc:inkChg chg="add del mod">
          <ac:chgData name="Tim Cook" userId="d1c7cfb340f2c7ab" providerId="LiveId" clId="{F3BF5BB5-F14C-4010-8886-DED494A981FC}" dt="2023-03-16T22:33:25.175" v="147"/>
          <ac:inkMkLst>
            <pc:docMk/>
            <pc:sldMk cId="3258248773" sldId="443"/>
            <ac:inkMk id="51" creationId="{1B014B3E-BE73-A27F-9568-BD8A9B9F3AD7}"/>
          </ac:inkMkLst>
        </pc:inkChg>
        <pc:inkChg chg="add del mod">
          <ac:chgData name="Tim Cook" userId="d1c7cfb340f2c7ab" providerId="LiveId" clId="{F3BF5BB5-F14C-4010-8886-DED494A981FC}" dt="2023-03-16T22:33:25.175" v="146"/>
          <ac:inkMkLst>
            <pc:docMk/>
            <pc:sldMk cId="3258248773" sldId="443"/>
            <ac:inkMk id="52" creationId="{A646A67D-4C97-0DA7-6826-116A75421638}"/>
          </ac:inkMkLst>
        </pc:inkChg>
        <pc:inkChg chg="add del mod">
          <ac:chgData name="Tim Cook" userId="d1c7cfb340f2c7ab" providerId="LiveId" clId="{F3BF5BB5-F14C-4010-8886-DED494A981FC}" dt="2023-03-16T22:33:22.718" v="136"/>
          <ac:inkMkLst>
            <pc:docMk/>
            <pc:sldMk cId="3258248773" sldId="443"/>
            <ac:inkMk id="53" creationId="{0CD37814-7B57-8329-3944-64263961A9BD}"/>
          </ac:inkMkLst>
        </pc:inkChg>
        <pc:inkChg chg="add del mod">
          <ac:chgData name="Tim Cook" userId="d1c7cfb340f2c7ab" providerId="LiveId" clId="{F3BF5BB5-F14C-4010-8886-DED494A981FC}" dt="2023-03-16T22:33:22.718" v="133"/>
          <ac:inkMkLst>
            <pc:docMk/>
            <pc:sldMk cId="3258248773" sldId="443"/>
            <ac:inkMk id="54" creationId="{788AC245-9FD8-9341-F26D-B345F1848AEB}"/>
          </ac:inkMkLst>
        </pc:inkChg>
        <pc:inkChg chg="add del mod">
          <ac:chgData name="Tim Cook" userId="d1c7cfb340f2c7ab" providerId="LiveId" clId="{F3BF5BB5-F14C-4010-8886-DED494A981FC}" dt="2023-03-16T22:33:25.175" v="144"/>
          <ac:inkMkLst>
            <pc:docMk/>
            <pc:sldMk cId="3258248773" sldId="443"/>
            <ac:inkMk id="55" creationId="{414ABC0B-E2F1-D297-EAE0-7F3664EA6D0D}"/>
          </ac:inkMkLst>
        </pc:inkChg>
        <pc:inkChg chg="add del mod">
          <ac:chgData name="Tim Cook" userId="d1c7cfb340f2c7ab" providerId="LiveId" clId="{F3BF5BB5-F14C-4010-8886-DED494A981FC}" dt="2023-03-16T22:33:16.463" v="120"/>
          <ac:inkMkLst>
            <pc:docMk/>
            <pc:sldMk cId="3258248773" sldId="443"/>
            <ac:inkMk id="56" creationId="{CD23E549-6A1A-A2EA-CDEF-C2B449B995F6}"/>
          </ac:inkMkLst>
        </pc:inkChg>
        <pc:inkChg chg="add del mod">
          <ac:chgData name="Tim Cook" userId="d1c7cfb340f2c7ab" providerId="LiveId" clId="{F3BF5BB5-F14C-4010-8886-DED494A981FC}" dt="2023-03-16T22:33:16.463" v="117"/>
          <ac:inkMkLst>
            <pc:docMk/>
            <pc:sldMk cId="3258248773" sldId="443"/>
            <ac:inkMk id="57" creationId="{4AE09644-1326-0696-9FA1-4C0003B84BC5}"/>
          </ac:inkMkLst>
        </pc:inkChg>
        <pc:inkChg chg="add del mod">
          <ac:chgData name="Tim Cook" userId="d1c7cfb340f2c7ab" providerId="LiveId" clId="{F3BF5BB5-F14C-4010-8886-DED494A981FC}" dt="2023-03-16T22:33:16.463" v="119"/>
          <ac:inkMkLst>
            <pc:docMk/>
            <pc:sldMk cId="3258248773" sldId="443"/>
            <ac:inkMk id="58" creationId="{A22D7A1F-262C-CA3E-7E8C-F0AF0A90734C}"/>
          </ac:inkMkLst>
        </pc:inkChg>
        <pc:inkChg chg="add del mod">
          <ac:chgData name="Tim Cook" userId="d1c7cfb340f2c7ab" providerId="LiveId" clId="{F3BF5BB5-F14C-4010-8886-DED494A981FC}" dt="2023-03-16T22:33:16.463" v="121"/>
          <ac:inkMkLst>
            <pc:docMk/>
            <pc:sldMk cId="3258248773" sldId="443"/>
            <ac:inkMk id="59" creationId="{C1ACA82B-B3B6-D9A2-7917-E21299FC70EF}"/>
          </ac:inkMkLst>
        </pc:inkChg>
        <pc:inkChg chg="add del mod">
          <ac:chgData name="Tim Cook" userId="d1c7cfb340f2c7ab" providerId="LiveId" clId="{F3BF5BB5-F14C-4010-8886-DED494A981FC}" dt="2023-03-16T22:33:16.463" v="118"/>
          <ac:inkMkLst>
            <pc:docMk/>
            <pc:sldMk cId="3258248773" sldId="443"/>
            <ac:inkMk id="60" creationId="{933E072D-872C-F1BC-89C2-F7A3783EA3BE}"/>
          </ac:inkMkLst>
        </pc:inkChg>
        <pc:inkChg chg="add del mod">
          <ac:chgData name="Tim Cook" userId="d1c7cfb340f2c7ab" providerId="LiveId" clId="{F3BF5BB5-F14C-4010-8886-DED494A981FC}" dt="2023-03-16T22:33:14.964" v="112"/>
          <ac:inkMkLst>
            <pc:docMk/>
            <pc:sldMk cId="3258248773" sldId="443"/>
            <ac:inkMk id="61" creationId="{C2BC0A21-0D0B-EED5-DBA5-551FB4680A80}"/>
          </ac:inkMkLst>
        </pc:inkChg>
        <pc:inkChg chg="add del mod">
          <ac:chgData name="Tim Cook" userId="d1c7cfb340f2c7ab" providerId="LiveId" clId="{F3BF5BB5-F14C-4010-8886-DED494A981FC}" dt="2023-03-16T22:33:14.964" v="115"/>
          <ac:inkMkLst>
            <pc:docMk/>
            <pc:sldMk cId="3258248773" sldId="443"/>
            <ac:inkMk id="62" creationId="{B7B61A98-EBEF-1F0F-2537-11C28D97861B}"/>
          </ac:inkMkLst>
        </pc:inkChg>
        <pc:inkChg chg="add del mod">
          <ac:chgData name="Tim Cook" userId="d1c7cfb340f2c7ab" providerId="LiveId" clId="{F3BF5BB5-F14C-4010-8886-DED494A981FC}" dt="2023-03-16T22:33:14.964" v="111"/>
          <ac:inkMkLst>
            <pc:docMk/>
            <pc:sldMk cId="3258248773" sldId="443"/>
            <ac:inkMk id="63" creationId="{4A6331F4-CBB3-8BA7-293E-D7BB8C21C9E0}"/>
          </ac:inkMkLst>
        </pc:inkChg>
        <pc:inkChg chg="add del mod">
          <ac:chgData name="Tim Cook" userId="d1c7cfb340f2c7ab" providerId="LiveId" clId="{F3BF5BB5-F14C-4010-8886-DED494A981FC}" dt="2023-03-16T22:33:14.964" v="116"/>
          <ac:inkMkLst>
            <pc:docMk/>
            <pc:sldMk cId="3258248773" sldId="443"/>
            <ac:inkMk id="64" creationId="{FE204A0B-521F-1837-0ED9-FF5E0F6BB411}"/>
          </ac:inkMkLst>
        </pc:inkChg>
        <pc:inkChg chg="add del mod">
          <ac:chgData name="Tim Cook" userId="d1c7cfb340f2c7ab" providerId="LiveId" clId="{F3BF5BB5-F14C-4010-8886-DED494A981FC}" dt="2023-03-16T22:33:14.964" v="114"/>
          <ac:inkMkLst>
            <pc:docMk/>
            <pc:sldMk cId="3258248773" sldId="443"/>
            <ac:inkMk id="65" creationId="{55CFFEF8-5080-2FBF-6A0F-326E3002FAAD}"/>
          </ac:inkMkLst>
        </pc:inkChg>
        <pc:inkChg chg="add del mod">
          <ac:chgData name="Tim Cook" userId="d1c7cfb340f2c7ab" providerId="LiveId" clId="{F3BF5BB5-F14C-4010-8886-DED494A981FC}" dt="2023-03-16T22:33:14.964" v="113"/>
          <ac:inkMkLst>
            <pc:docMk/>
            <pc:sldMk cId="3258248773" sldId="443"/>
            <ac:inkMk id="66" creationId="{2F8DAA86-900B-36D9-E070-6BFDEFF94DD6}"/>
          </ac:inkMkLst>
        </pc:inkChg>
        <pc:inkChg chg="add del mod">
          <ac:chgData name="Tim Cook" userId="d1c7cfb340f2c7ab" providerId="LiveId" clId="{F3BF5BB5-F14C-4010-8886-DED494A981FC}" dt="2023-03-16T22:33:22.718" v="137"/>
          <ac:inkMkLst>
            <pc:docMk/>
            <pc:sldMk cId="3258248773" sldId="443"/>
            <ac:inkMk id="71" creationId="{0264ADFA-774A-9F9C-4C5F-E044ACA2BC1A}"/>
          </ac:inkMkLst>
        </pc:inkChg>
        <pc:inkChg chg="add del mod">
          <ac:chgData name="Tim Cook" userId="d1c7cfb340f2c7ab" providerId="LiveId" clId="{F3BF5BB5-F14C-4010-8886-DED494A981FC}" dt="2023-03-16T22:33:22.718" v="127"/>
          <ac:inkMkLst>
            <pc:docMk/>
            <pc:sldMk cId="3258248773" sldId="443"/>
            <ac:inkMk id="72" creationId="{1C85F40C-CDFA-020F-BE9A-6C0371E1063E}"/>
          </ac:inkMkLst>
        </pc:inkChg>
        <pc:inkChg chg="add del mod">
          <ac:chgData name="Tim Cook" userId="d1c7cfb340f2c7ab" providerId="LiveId" clId="{F3BF5BB5-F14C-4010-8886-DED494A981FC}" dt="2023-03-16T22:33:22.718" v="140"/>
          <ac:inkMkLst>
            <pc:docMk/>
            <pc:sldMk cId="3258248773" sldId="443"/>
            <ac:inkMk id="73" creationId="{E986C3A5-D351-C7E0-404B-19A96AC45AD8}"/>
          </ac:inkMkLst>
        </pc:inkChg>
        <pc:inkChg chg="add del mod">
          <ac:chgData name="Tim Cook" userId="d1c7cfb340f2c7ab" providerId="LiveId" clId="{F3BF5BB5-F14C-4010-8886-DED494A981FC}" dt="2023-03-16T22:33:22.718" v="130"/>
          <ac:inkMkLst>
            <pc:docMk/>
            <pc:sldMk cId="3258248773" sldId="443"/>
            <ac:inkMk id="74" creationId="{6B1C6C02-8C93-6C4E-F930-8AA922A13A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6" creationId="{85E81B65-DC3E-7801-1A89-C68EBEF3BDE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7" creationId="{04EC386B-B89A-895A-0F13-67E09B7E7911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8" creationId="{03A9E0C2-93B7-50CF-C2F7-05DC0EEC6F3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79" creationId="{748C73F8-98A9-87C6-7C04-F5395294A8C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0" creationId="{E96CE85C-BE03-DE93-92D5-CE0B927FA290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1" creationId="{5797035C-98D5-F0D4-F1EA-0D6A97E6D16B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2" creationId="{7B418983-9DBC-A317-4CA5-9659E7063116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3" creationId="{41758FBE-C040-8734-87E7-6E41481A325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4" creationId="{CE359463-BBE1-28A0-FF14-0F9DDA52C1B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5" creationId="{46829C21-E8BE-3FD9-6121-CB014BC281C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6" creationId="{8779AF69-A489-8548-CE50-2DF05B876A0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7" creationId="{5E123F4C-B5CB-6EC1-E4F5-7A2102F6566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8" creationId="{9911DE8B-B320-EBB8-76C6-E7165878EF1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89" creationId="{E87D7292-9458-22F8-7146-31CA23C931F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0" creationId="{1BB227E9-10E8-51C9-3BA6-CBD9E69D9C67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1" creationId="{380A0B99-3C65-BD6E-1B36-3D2A40EEA1C5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2" creationId="{D7D9BA3B-B072-C490-193E-45E486FEE4D8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3" creationId="{D90BB290-52FB-9113-CC59-483C68ED9FEF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4" creationId="{DA62379A-3DC0-6018-7BB1-EA3F2D062C7C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5" creationId="{0F44499B-5ED4-1170-432B-4288C7D0D18E}"/>
          </ac:inkMkLst>
        </pc:inkChg>
        <pc:inkChg chg="add mod">
          <ac:chgData name="Tim Cook" userId="d1c7cfb340f2c7ab" providerId="LiveId" clId="{F3BF5BB5-F14C-4010-8886-DED494A981FC}" dt="2023-03-16T22:33:36.580" v="170"/>
          <ac:inkMkLst>
            <pc:docMk/>
            <pc:sldMk cId="3258248773" sldId="443"/>
            <ac:inkMk id="96" creationId="{ED36418D-B865-4AEA-32EF-CF979002CDB5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99" creationId="{24D72CC5-E291-F714-727D-6308947B9BC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0" creationId="{66A94B9D-265D-D1BF-7662-8A0FE3B3031F}"/>
          </ac:inkMkLst>
        </pc:inkChg>
        <pc:inkChg chg="add del mod">
          <ac:chgData name="Tim Cook" userId="d1c7cfb340f2c7ab" providerId="LiveId" clId="{F3BF5BB5-F14C-4010-8886-DED494A981FC}" dt="2023-03-16T22:33:39.367" v="175"/>
          <ac:inkMkLst>
            <pc:docMk/>
            <pc:sldMk cId="3258248773" sldId="443"/>
            <ac:inkMk id="101" creationId="{2CE941F6-28C5-F428-CAC8-FB648E8AF51E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3" creationId="{67D8479E-F383-9876-F29E-28CEDC8EB1D1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4" creationId="{C23D9049-DC4A-F39F-5575-7B69DA75BA3B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5" creationId="{F5B23729-3A95-BBF9-7CA7-6CFDF36D1D9F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6" creationId="{913D8E7A-B13D-469E-6DF9-05C9D11778EA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7" creationId="{E3E8257F-E660-B6B1-9877-17D5BC85D253}"/>
          </ac:inkMkLst>
        </pc:inkChg>
        <pc:inkChg chg="add mod">
          <ac:chgData name="Tim Cook" userId="d1c7cfb340f2c7ab" providerId="LiveId" clId="{F3BF5BB5-F14C-4010-8886-DED494A981FC}" dt="2023-03-16T22:33:46.773" v="186"/>
          <ac:inkMkLst>
            <pc:docMk/>
            <pc:sldMk cId="3258248773" sldId="443"/>
            <ac:inkMk id="108" creationId="{A9156865-1D64-E64C-5F03-302A19F28EC0}"/>
          </ac:inkMkLst>
        </pc:inkChg>
        <pc:inkChg chg="add del mod">
          <ac:chgData name="Tim Cook" userId="d1c7cfb340f2c7ab" providerId="LiveId" clId="{F3BF5BB5-F14C-4010-8886-DED494A981FC}" dt="2023-03-16T22:33:58.692" v="201"/>
          <ac:inkMkLst>
            <pc:docMk/>
            <pc:sldMk cId="3258248773" sldId="443"/>
            <ac:inkMk id="109" creationId="{8397C098-6F92-8FC7-D9ED-1035C5CE324F}"/>
          </ac:inkMkLst>
        </pc:inkChg>
        <pc:inkChg chg="add del mod">
          <ac:chgData name="Tim Cook" userId="d1c7cfb340f2c7ab" providerId="LiveId" clId="{F3BF5BB5-F14C-4010-8886-DED494A981FC}" dt="2023-03-16T22:33:58.692" v="202"/>
          <ac:inkMkLst>
            <pc:docMk/>
            <pc:sldMk cId="3258248773" sldId="443"/>
            <ac:inkMk id="110" creationId="{0C3592AA-115B-19FB-DABD-2553DF6D5AB5}"/>
          </ac:inkMkLst>
        </pc:inkChg>
        <pc:inkChg chg="add del mod">
          <ac:chgData name="Tim Cook" userId="d1c7cfb340f2c7ab" providerId="LiveId" clId="{F3BF5BB5-F14C-4010-8886-DED494A981FC}" dt="2023-03-16T22:33:58.692" v="200"/>
          <ac:inkMkLst>
            <pc:docMk/>
            <pc:sldMk cId="3258248773" sldId="443"/>
            <ac:inkMk id="111" creationId="{3C64221D-3DEE-07F1-0BA8-48536F47B27C}"/>
          </ac:inkMkLst>
        </pc:inkChg>
        <pc:inkChg chg="add del mod">
          <ac:chgData name="Tim Cook" userId="d1c7cfb340f2c7ab" providerId="LiveId" clId="{F3BF5BB5-F14C-4010-8886-DED494A981FC}" dt="2023-03-16T22:33:58.692" v="203"/>
          <ac:inkMkLst>
            <pc:docMk/>
            <pc:sldMk cId="3258248773" sldId="443"/>
            <ac:inkMk id="112" creationId="{6DF22F92-FEB8-576E-56AF-E0C5DA687EA5}"/>
          </ac:inkMkLst>
        </pc:inkChg>
        <pc:inkChg chg="add del mod">
          <ac:chgData name="Tim Cook" userId="d1c7cfb340f2c7ab" providerId="LiveId" clId="{F3BF5BB5-F14C-4010-8886-DED494A981FC}" dt="2023-03-16T22:33:57.925" v="199"/>
          <ac:inkMkLst>
            <pc:docMk/>
            <pc:sldMk cId="3258248773" sldId="443"/>
            <ac:inkMk id="116" creationId="{750C4ECF-E3A2-C8DD-0C89-DCC37440D104}"/>
          </ac:inkMkLst>
        </pc:inkChg>
        <pc:inkChg chg="add del mod">
          <ac:chgData name="Tim Cook" userId="d1c7cfb340f2c7ab" providerId="LiveId" clId="{F3BF5BB5-F14C-4010-8886-DED494A981FC}" dt="2023-03-16T22:33:59.358" v="204"/>
          <ac:inkMkLst>
            <pc:docMk/>
            <pc:sldMk cId="3258248773" sldId="443"/>
            <ac:inkMk id="117" creationId="{89B65475-538F-8E85-5403-2A389265D94E}"/>
          </ac:inkMkLst>
        </pc:inkChg>
        <pc:inkChg chg="add del mod">
          <ac:chgData name="Tim Cook" userId="d1c7cfb340f2c7ab" providerId="LiveId" clId="{F3BF5BB5-F14C-4010-8886-DED494A981FC}" dt="2023-03-16T22:34:00.934" v="205"/>
          <ac:inkMkLst>
            <pc:docMk/>
            <pc:sldMk cId="3258248773" sldId="443"/>
            <ac:inkMk id="118" creationId="{90746338-54E5-6637-57FB-B4F3163D040B}"/>
          </ac:inkMkLst>
        </pc:inkChg>
        <pc:inkChg chg="add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19" creationId="{4C4C1CEB-E4F1-850F-781A-E3A2D3D2DD25}"/>
          </ac:inkMkLst>
        </pc:inkChg>
        <pc:inkChg chg="add del mod">
          <ac:chgData name="Tim Cook" userId="d1c7cfb340f2c7ab" providerId="LiveId" clId="{F3BF5BB5-F14C-4010-8886-DED494A981FC}" dt="2023-03-16T22:34:00.934" v="207"/>
          <ac:inkMkLst>
            <pc:docMk/>
            <pc:sldMk cId="3258248773" sldId="443"/>
            <ac:inkMk id="120" creationId="{6D62D21D-3A63-05FD-4534-6737C406B889}"/>
          </ac:inkMkLst>
        </pc:inkChg>
        <pc:inkChg chg="add del mod">
          <ac:chgData name="Tim Cook" userId="d1c7cfb340f2c7ab" providerId="LiveId" clId="{F3BF5BB5-F14C-4010-8886-DED494A981FC}" dt="2023-03-16T22:34:00.934" v="210"/>
          <ac:inkMkLst>
            <pc:docMk/>
            <pc:sldMk cId="3258248773" sldId="443"/>
            <ac:inkMk id="121" creationId="{DA4A7894-D919-AC78-C658-D2C38EC75B18}"/>
          </ac:inkMkLst>
        </pc:inkChg>
        <pc:inkChg chg="add del">
          <ac:chgData name="Tim Cook" userId="d1c7cfb340f2c7ab" providerId="LiveId" clId="{F3BF5BB5-F14C-4010-8886-DED494A981FC}" dt="2023-03-16T22:34:00.934" v="211"/>
          <ac:inkMkLst>
            <pc:docMk/>
            <pc:sldMk cId="3258248773" sldId="443"/>
            <ac:inkMk id="124" creationId="{BB08CA7B-917C-497B-56BE-C4C9C328D546}"/>
          </ac:inkMkLst>
        </pc:inkChg>
        <pc:inkChg chg="add del mod">
          <ac:chgData name="Tim Cook" userId="d1c7cfb340f2c7ab" providerId="LiveId" clId="{F3BF5BB5-F14C-4010-8886-DED494A981FC}" dt="2023-03-16T22:34:00.934" v="209"/>
          <ac:inkMkLst>
            <pc:docMk/>
            <pc:sldMk cId="3258248773" sldId="443"/>
            <ac:inkMk id="125" creationId="{9F68413D-4AA9-1374-E522-F1B74B74A7FA}"/>
          </ac:inkMkLst>
        </pc:inkChg>
        <pc:inkChg chg="add del mod">
          <ac:chgData name="Tim Cook" userId="d1c7cfb340f2c7ab" providerId="LiveId" clId="{F3BF5BB5-F14C-4010-8886-DED494A981FC}" dt="2023-03-16T22:34:00.934" v="212"/>
          <ac:inkMkLst>
            <pc:docMk/>
            <pc:sldMk cId="3258248773" sldId="443"/>
            <ac:inkMk id="126" creationId="{700BDC2D-0B5B-DAEF-B8CD-651456069A67}"/>
          </ac:inkMkLst>
        </pc:inkChg>
        <pc:inkChg chg="add del mod">
          <ac:chgData name="Tim Cook" userId="d1c7cfb340f2c7ab" providerId="LiveId" clId="{F3BF5BB5-F14C-4010-8886-DED494A981FC}" dt="2023-03-16T22:34:00.934" v="208"/>
          <ac:inkMkLst>
            <pc:docMk/>
            <pc:sldMk cId="3258248773" sldId="443"/>
            <ac:inkMk id="127" creationId="{527182AE-29E6-E9B7-88C5-2F4380CFDC4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29" creationId="{8A0B94D0-DE03-C4E8-B3BB-8CD4C7AA44D3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0" creationId="{60132D3A-7D89-0414-751F-9DA4443DD7E8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1" creationId="{812FD9FA-8AB1-8B54-6EF9-935198E3385C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2" creationId="{512AD76D-BC85-782B-5C3D-AB8E41CE7BF0}"/>
          </ac:inkMkLst>
        </pc:inkChg>
        <pc:inkChg chg="add mod">
          <ac:chgData name="Tim Cook" userId="d1c7cfb340f2c7ab" providerId="LiveId" clId="{F3BF5BB5-F14C-4010-8886-DED494A981FC}" dt="2023-03-16T22:34:06.011" v="219"/>
          <ac:inkMkLst>
            <pc:docMk/>
            <pc:sldMk cId="3258248773" sldId="443"/>
            <ac:inkMk id="133" creationId="{73F05497-2F8A-53C7-2ED8-BC3E7DEAD01A}"/>
          </ac:inkMkLst>
        </pc:inkChg>
        <pc:inkChg chg="add">
          <ac:chgData name="Tim Cook" userId="d1c7cfb340f2c7ab" providerId="LiveId" clId="{F3BF5BB5-F14C-4010-8886-DED494A981FC}" dt="2023-03-16T22:34:05.240" v="218" actId="9405"/>
          <ac:inkMkLst>
            <pc:docMk/>
            <pc:sldMk cId="3258248773" sldId="443"/>
            <ac:inkMk id="134" creationId="{CBC19AE1-0801-5D59-88C7-8A9AD96CCC28}"/>
          </ac:inkMkLst>
        </pc:inkChg>
        <pc:inkChg chg="add del mod">
          <ac:chgData name="Tim Cook" userId="d1c7cfb340f2c7ab" providerId="LiveId" clId="{F3BF5BB5-F14C-4010-8886-DED494A981FC}" dt="2023-03-16T22:34:09.766" v="226"/>
          <ac:inkMkLst>
            <pc:docMk/>
            <pc:sldMk cId="3258248773" sldId="443"/>
            <ac:inkMk id="136" creationId="{84D22011-DBF0-D361-A85B-D11E2301DAED}"/>
          </ac:inkMkLst>
        </pc:inkChg>
        <pc:inkChg chg="add del mod">
          <ac:chgData name="Tim Cook" userId="d1c7cfb340f2c7ab" providerId="LiveId" clId="{F3BF5BB5-F14C-4010-8886-DED494A981FC}" dt="2023-03-16T22:34:09.766" v="225"/>
          <ac:inkMkLst>
            <pc:docMk/>
            <pc:sldMk cId="3258248773" sldId="443"/>
            <ac:inkMk id="137" creationId="{5285A7E1-E254-71BE-AA43-5C848E30A71B}"/>
          </ac:inkMkLst>
        </pc:inkChg>
        <pc:inkChg chg="add del mod">
          <ac:chgData name="Tim Cook" userId="d1c7cfb340f2c7ab" providerId="LiveId" clId="{F3BF5BB5-F14C-4010-8886-DED494A981FC}" dt="2023-03-16T22:34:09.766" v="224"/>
          <ac:inkMkLst>
            <pc:docMk/>
            <pc:sldMk cId="3258248773" sldId="443"/>
            <ac:inkMk id="138" creationId="{3CE74414-E8C5-964F-79EA-9884D5F05DEF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0" creationId="{E61C2D21-CFCB-DD83-0BFD-76C849B96EB5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1" creationId="{89094344-A44F-EF1E-5E16-423D6680DC88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2" creationId="{C858EE16-4C69-4049-4A0E-A3050AC20F8A}"/>
          </ac:inkMkLst>
        </pc:inkChg>
        <pc:inkChg chg="add mod">
          <ac:chgData name="Tim Cook" userId="d1c7cfb340f2c7ab" providerId="LiveId" clId="{F3BF5BB5-F14C-4010-8886-DED494A981FC}" dt="2023-03-16T22:34:13.344" v="231"/>
          <ac:inkMkLst>
            <pc:docMk/>
            <pc:sldMk cId="3258248773" sldId="443"/>
            <ac:inkMk id="143" creationId="{76BEAC32-8E28-CB25-B2D3-CED58360CB81}"/>
          </ac:inkMkLst>
        </pc:inkChg>
        <pc:inkChg chg="add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5" creationId="{9D8FAC92-8859-2381-4B60-403A91155039}"/>
          </ac:inkMkLst>
        </pc:inkChg>
        <pc:inkChg chg="add del mod">
          <ac:chgData name="Tim Cook" userId="d1c7cfb340f2c7ab" providerId="LiveId" clId="{F3BF5BB5-F14C-4010-8886-DED494A981FC}" dt="2023-03-16T22:34:29.991" v="247"/>
          <ac:inkMkLst>
            <pc:docMk/>
            <pc:sldMk cId="3258248773" sldId="443"/>
            <ac:inkMk id="146" creationId="{1F503244-2F79-A119-4080-26202E194E9B}"/>
          </ac:inkMkLst>
        </pc:inkChg>
        <pc:inkChg chg="add del mod">
          <ac:chgData name="Tim Cook" userId="d1c7cfb340f2c7ab" providerId="LiveId" clId="{F3BF5BB5-F14C-4010-8886-DED494A981FC}" dt="2023-03-16T22:34:29.991" v="246"/>
          <ac:inkMkLst>
            <pc:docMk/>
            <pc:sldMk cId="3258248773" sldId="443"/>
            <ac:inkMk id="147" creationId="{2D3E40FF-90C3-7DF7-EAE6-D0456DBA658B}"/>
          </ac:inkMkLst>
        </pc:inkChg>
        <pc:inkChg chg="add del mod">
          <ac:chgData name="Tim Cook" userId="d1c7cfb340f2c7ab" providerId="LiveId" clId="{F3BF5BB5-F14C-4010-8886-DED494A981FC}" dt="2023-03-16T22:34:29.105" v="245"/>
          <ac:inkMkLst>
            <pc:docMk/>
            <pc:sldMk cId="3258248773" sldId="443"/>
            <ac:inkMk id="148" creationId="{5095EF70-A082-84F7-1708-418407A912B0}"/>
          </ac:inkMkLst>
        </pc:inkChg>
        <pc:inkChg chg="add del mod">
          <ac:chgData name="Tim Cook" userId="d1c7cfb340f2c7ab" providerId="LiveId" clId="{F3BF5BB5-F14C-4010-8886-DED494A981FC}" dt="2023-03-16T22:34:30.789" v="248"/>
          <ac:inkMkLst>
            <pc:docMk/>
            <pc:sldMk cId="3258248773" sldId="443"/>
            <ac:inkMk id="149" creationId="{8E3232E1-1942-E8B5-7CFB-1C4777FD5515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1" creationId="{D311CA7E-34AB-DB2C-FC90-302891379EA4}"/>
          </ac:inkMkLst>
        </pc:inkChg>
        <pc:inkChg chg="add mod">
          <ac:chgData name="Tim Cook" userId="d1c7cfb340f2c7ab" providerId="LiveId" clId="{F3BF5BB5-F14C-4010-8886-DED494A981FC}" dt="2023-03-16T22:34:23.149" v="241"/>
          <ac:inkMkLst>
            <pc:docMk/>
            <pc:sldMk cId="3258248773" sldId="443"/>
            <ac:inkMk id="152" creationId="{E67EA252-5317-C185-1FD1-B41568CB590C}"/>
          </ac:inkMkLst>
        </pc:inkChg>
        <pc:inkChg chg="add">
          <ac:chgData name="Tim Cook" userId="d1c7cfb340f2c7ab" providerId="LiveId" clId="{F3BF5BB5-F14C-4010-8886-DED494A981FC}" dt="2023-03-16T22:34:22.537" v="240" actId="9405"/>
          <ac:inkMkLst>
            <pc:docMk/>
            <pc:sldMk cId="3258248773" sldId="443"/>
            <ac:inkMk id="153" creationId="{049D7719-60F5-8C11-CA64-3F25BF5BF743}"/>
          </ac:inkMkLst>
        </pc:inkChg>
        <pc:inkChg chg="add del mod">
          <ac:chgData name="Tim Cook" userId="d1c7cfb340f2c7ab" providerId="LiveId" clId="{F3BF5BB5-F14C-4010-8886-DED494A981FC}" dt="2023-03-16T22:34:40.394" v="264"/>
          <ac:inkMkLst>
            <pc:docMk/>
            <pc:sldMk cId="3258248773" sldId="443"/>
            <ac:inkMk id="155" creationId="{A319451C-51C7-B918-E058-B9F40914E385}"/>
          </ac:inkMkLst>
        </pc:inkChg>
        <pc:inkChg chg="add del mod">
          <ac:chgData name="Tim Cook" userId="d1c7cfb340f2c7ab" providerId="LiveId" clId="{F3BF5BB5-F14C-4010-8886-DED494A981FC}" dt="2023-03-16T22:35:03.047" v="289"/>
          <ac:inkMkLst>
            <pc:docMk/>
            <pc:sldMk cId="3258248773" sldId="443"/>
            <ac:inkMk id="156" creationId="{4D6DAB93-CBAB-4B6D-7700-5335F08D847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8" creationId="{54D06F90-6854-B2A4-1979-A77DE6824D91}"/>
          </ac:inkMkLst>
        </pc:inkChg>
        <pc:inkChg chg="add mod">
          <ac:chgData name="Tim Cook" userId="d1c7cfb340f2c7ab" providerId="LiveId" clId="{F3BF5BB5-F14C-4010-8886-DED494A981FC}" dt="2023-03-16T22:34:34.794" v="251"/>
          <ac:inkMkLst>
            <pc:docMk/>
            <pc:sldMk cId="3258248773" sldId="443"/>
            <ac:inkMk id="159" creationId="{0B5D121B-7646-C07E-2B23-4A940D34C99E}"/>
          </ac:inkMkLst>
        </pc:inkChg>
        <pc:inkChg chg="add del mod">
          <ac:chgData name="Tim Cook" userId="d1c7cfb340f2c7ab" providerId="LiveId" clId="{F3BF5BB5-F14C-4010-8886-DED494A981FC}" dt="2023-03-16T22:35:03.047" v="288"/>
          <ac:inkMkLst>
            <pc:docMk/>
            <pc:sldMk cId="3258248773" sldId="443"/>
            <ac:inkMk id="161" creationId="{595F38D3-FCA8-5A09-9CAA-84DF677B4C4E}"/>
          </ac:inkMkLst>
        </pc:inkChg>
        <pc:inkChg chg="add del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2" creationId="{FCDCBF96-6F9D-96D9-3D10-420B304B848A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63" creationId="{6650F177-EFB9-C6F7-7068-FBA70B03BF12}"/>
          </ac:inkMkLst>
        </pc:inkChg>
        <pc:inkChg chg="add del mod">
          <ac:chgData name="Tim Cook" userId="d1c7cfb340f2c7ab" providerId="LiveId" clId="{F3BF5BB5-F14C-4010-8886-DED494A981FC}" dt="2023-03-16T22:34:52.449" v="275"/>
          <ac:inkMkLst>
            <pc:docMk/>
            <pc:sldMk cId="3258248773" sldId="443"/>
            <ac:inkMk id="165" creationId="{D51658DD-C59B-FDA1-7FA1-8CB2F2F3A5C9}"/>
          </ac:inkMkLst>
        </pc:inkChg>
        <pc:inkChg chg="add del mod">
          <ac:chgData name="Tim Cook" userId="d1c7cfb340f2c7ab" providerId="LiveId" clId="{F3BF5BB5-F14C-4010-8886-DED494A981FC}" dt="2023-03-16T22:34:52.027" v="273"/>
          <ac:inkMkLst>
            <pc:docMk/>
            <pc:sldMk cId="3258248773" sldId="443"/>
            <ac:inkMk id="166" creationId="{A93847C6-85D6-F666-6C87-CE6C57A9A534}"/>
          </ac:inkMkLst>
        </pc:inkChg>
        <pc:inkChg chg="add del mod">
          <ac:chgData name="Tim Cook" userId="d1c7cfb340f2c7ab" providerId="LiveId" clId="{F3BF5BB5-F14C-4010-8886-DED494A981FC}" dt="2023-03-16T22:34:52.027" v="271"/>
          <ac:inkMkLst>
            <pc:docMk/>
            <pc:sldMk cId="3258248773" sldId="443"/>
            <ac:inkMk id="167" creationId="{62BE52DB-1538-226A-2624-7C0892F8693B}"/>
          </ac:inkMkLst>
        </pc:inkChg>
        <pc:inkChg chg="add del mod">
          <ac:chgData name="Tim Cook" userId="d1c7cfb340f2c7ab" providerId="LiveId" clId="{F3BF5BB5-F14C-4010-8886-DED494A981FC}" dt="2023-03-16T22:34:52.042" v="274"/>
          <ac:inkMkLst>
            <pc:docMk/>
            <pc:sldMk cId="3258248773" sldId="443"/>
            <ac:inkMk id="168" creationId="{8B5441B7-29FF-1213-C2C8-DA0FC741931B}"/>
          </ac:inkMkLst>
        </pc:inkChg>
        <pc:inkChg chg="add del mod">
          <ac:chgData name="Tim Cook" userId="d1c7cfb340f2c7ab" providerId="LiveId" clId="{F3BF5BB5-F14C-4010-8886-DED494A981FC}" dt="2023-03-16T22:34:52.027" v="272"/>
          <ac:inkMkLst>
            <pc:docMk/>
            <pc:sldMk cId="3258248773" sldId="443"/>
            <ac:inkMk id="169" creationId="{EEC890C2-73CE-50DC-3221-81DD60AC3623}"/>
          </ac:inkMkLst>
        </pc:inkChg>
        <pc:inkChg chg="add del mod">
          <ac:chgData name="Tim Cook" userId="d1c7cfb340f2c7ab" providerId="LiveId" clId="{F3BF5BB5-F14C-4010-8886-DED494A981FC}" dt="2023-03-16T22:34:52.027" v="270"/>
          <ac:inkMkLst>
            <pc:docMk/>
            <pc:sldMk cId="3258248773" sldId="443"/>
            <ac:inkMk id="170" creationId="{E7E16F71-549C-69BB-C8BF-B95B7B30D331}"/>
          </ac:inkMkLst>
        </pc:inkChg>
        <pc:inkChg chg="add del mod">
          <ac:chgData name="Tim Cook" userId="d1c7cfb340f2c7ab" providerId="LiveId" clId="{F3BF5BB5-F14C-4010-8886-DED494A981FC}" dt="2023-03-16T22:34:52.027" v="269"/>
          <ac:inkMkLst>
            <pc:docMk/>
            <pc:sldMk cId="3258248773" sldId="443"/>
            <ac:inkMk id="171" creationId="{21B1B4AF-CAC4-E0A6-2526-A9BF0B715097}"/>
          </ac:inkMkLst>
        </pc:inkChg>
        <pc:inkChg chg="add del mod">
          <ac:chgData name="Tim Cook" userId="d1c7cfb340f2c7ab" providerId="LiveId" clId="{F3BF5BB5-F14C-4010-8886-DED494A981FC}" dt="2023-03-16T22:34:58.436" v="284"/>
          <ac:inkMkLst>
            <pc:docMk/>
            <pc:sldMk cId="3258248773" sldId="443"/>
            <ac:inkMk id="173" creationId="{E47FBEDC-AE39-3AE0-2DAB-EECC8013436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75" creationId="{BF22E880-5182-A8AC-659F-B546CC3F4547}"/>
          </ac:inkMkLst>
        </pc:inkChg>
        <pc:inkChg chg="add del">
          <ac:chgData name="Tim Cook" userId="d1c7cfb340f2c7ab" providerId="LiveId" clId="{F3BF5BB5-F14C-4010-8886-DED494A981FC}" dt="2023-03-16T22:35:08.434" v="295"/>
          <ac:inkMkLst>
            <pc:docMk/>
            <pc:sldMk cId="3258248773" sldId="443"/>
            <ac:inkMk id="176" creationId="{A34C3261-3C2E-4991-1985-B4541FABB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7" creationId="{B36D17FA-61A2-EA7C-9A78-E2CB7C6241C9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8" creationId="{D04534A9-B91B-A544-6DCB-DCD92A9617C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79" creationId="{C0BAA32A-1361-1F1A-5624-242F65EE3CB7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0" creationId="{044CD367-3134-EE66-97AA-B54C561041D1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1" creationId="{1EECB99C-30A0-D2CC-7CC7-DB1A1A0845EF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2" creationId="{43B9F693-CDF3-FC65-2540-F0A43522A566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3" creationId="{26E6E102-D185-D03A-9251-3EB5FA767658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4" creationId="{41DC58B6-08EF-7D4A-CB2B-A530B6D6F5C4}"/>
          </ac:inkMkLst>
        </pc:inkChg>
        <pc:inkChg chg="add mod">
          <ac:chgData name="Tim Cook" userId="d1c7cfb340f2c7ab" providerId="LiveId" clId="{F3BF5BB5-F14C-4010-8886-DED494A981FC}" dt="2023-03-16T22:35:03.047" v="290"/>
          <ac:inkMkLst>
            <pc:docMk/>
            <pc:sldMk cId="3258248773" sldId="443"/>
            <ac:inkMk id="186" creationId="{474C1C80-A72D-15B4-26EF-3B42D0C3D826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8" creationId="{797AE868-75C9-0197-E5F0-36E31C080140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89" creationId="{09957B76-E731-6E3E-EE6C-6CDDC75E698A}"/>
          </ac:inkMkLst>
        </pc:inkChg>
        <pc:inkChg chg="add mod">
          <ac:chgData name="Tim Cook" userId="d1c7cfb340f2c7ab" providerId="LiveId" clId="{F3BF5BB5-F14C-4010-8886-DED494A981FC}" dt="2023-03-16T22:35:06.238" v="294"/>
          <ac:inkMkLst>
            <pc:docMk/>
            <pc:sldMk cId="3258248773" sldId="443"/>
            <ac:inkMk id="190" creationId="{41B80E03-C0BF-A5F3-FD0C-B8FFB8AC88DC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2" creationId="{AEADE1F2-2BA6-223D-4EC9-C9977F15071B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3" creationId="{899AF18E-FA86-40D5-3434-EEC2C95F8B31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4" creationId="{3F4FC26C-C2F4-496C-DFCB-E36540C0505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5" creationId="{EDFEC930-061E-C894-E70C-C7C5310B8B4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6" creationId="{2015DA9B-0BCA-61C6-B277-E28207917D55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7" creationId="{64DF7C2C-66D6-4977-EFC5-77A8C04FC473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199" creationId="{50855EE8-2906-B0A8-10BA-D22424871C16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0" creationId="{E27E404C-9030-9DDB-130B-744824D45612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1" creationId="{7F66B2FC-323E-54A4-6F22-E5799E015F8E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3" creationId="{6ADC2296-95FD-A512-EA47-F3491B35CF99}"/>
          </ac:inkMkLst>
        </pc:inkChg>
        <pc:inkChg chg="add mod">
          <ac:chgData name="Tim Cook" userId="d1c7cfb340f2c7ab" providerId="LiveId" clId="{F3BF5BB5-F14C-4010-8886-DED494A981FC}" dt="2023-03-16T22:35:32.410" v="312" actId="1076"/>
          <ac:inkMkLst>
            <pc:docMk/>
            <pc:sldMk cId="3258248773" sldId="443"/>
            <ac:inkMk id="204" creationId="{53B647CD-9FD2-AB71-6A88-66DAB1D1DBE1}"/>
          </ac:inkMkLst>
        </pc:inkChg>
        <pc:inkChg chg="add del">
          <ac:chgData name="Tim Cook" userId="d1c7cfb340f2c7ab" providerId="LiveId" clId="{F3BF5BB5-F14C-4010-8886-DED494A981FC}" dt="2023-03-16T22:36:06.148" v="314"/>
          <ac:inkMkLst>
            <pc:docMk/>
            <pc:sldMk cId="3258248773" sldId="443"/>
            <ac:inkMk id="206" creationId="{AE551B49-FAE5-E450-8737-087BCC7F014B}"/>
          </ac:inkMkLst>
        </pc:inkChg>
        <pc:inkChg chg="add del">
          <ac:chgData name="Tim Cook" userId="d1c7cfb340f2c7ab" providerId="LiveId" clId="{F3BF5BB5-F14C-4010-8886-DED494A981FC}" dt="2023-03-16T22:36:28.732" v="316"/>
          <ac:inkMkLst>
            <pc:docMk/>
            <pc:sldMk cId="3258248773" sldId="443"/>
            <ac:inkMk id="207" creationId="{FB99ACFC-9CE6-A06F-95BA-2B498CCF07B1}"/>
          </ac:inkMkLst>
        </pc:inkChg>
      </pc:sldChg>
      <pc:sldChg chg="addSp delSp modSp mod">
        <pc:chgData name="Tim Cook" userId="d1c7cfb340f2c7ab" providerId="LiveId" clId="{F3BF5BB5-F14C-4010-8886-DED494A981FC}" dt="2023-03-16T22:40:52.662" v="460"/>
        <pc:sldMkLst>
          <pc:docMk/>
          <pc:sldMk cId="2531207467" sldId="444"/>
        </pc:sldMkLst>
        <pc:grpChg chg="del mod">
          <ac:chgData name="Tim Cook" userId="d1c7cfb340f2c7ab" providerId="LiveId" clId="{F3BF5BB5-F14C-4010-8886-DED494A981FC}" dt="2023-03-16T22:37:09.545" v="330"/>
          <ac:grpSpMkLst>
            <pc:docMk/>
            <pc:sldMk cId="2531207467" sldId="444"/>
            <ac:grpSpMk id="10" creationId="{F3116F82-1060-5E2A-1BFB-F58C92FFFA39}"/>
          </ac:grpSpMkLst>
        </pc:grpChg>
        <pc:grpChg chg="del mod">
          <ac:chgData name="Tim Cook" userId="d1c7cfb340f2c7ab" providerId="LiveId" clId="{F3BF5BB5-F14C-4010-8886-DED494A981FC}" dt="2023-03-16T22:37:11.117" v="332"/>
          <ac:grpSpMkLst>
            <pc:docMk/>
            <pc:sldMk cId="2531207467" sldId="444"/>
            <ac:grpSpMk id="12" creationId="{C286E912-9210-8DCF-A5FA-72F2F358A6C7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4" creationId="{AADF1385-76F7-7799-5700-E33FA229E678}"/>
          </ac:grpSpMkLst>
        </pc:grpChg>
        <pc:grpChg chg="del mod">
          <ac:chgData name="Tim Cook" userId="d1c7cfb340f2c7ab" providerId="LiveId" clId="{F3BF5BB5-F14C-4010-8886-DED494A981FC}" dt="2023-03-16T22:37:16.860" v="339"/>
          <ac:grpSpMkLst>
            <pc:docMk/>
            <pc:sldMk cId="2531207467" sldId="444"/>
            <ac:grpSpMk id="18" creationId="{E7F9F319-513F-C1F6-164F-2E946F32A6E5}"/>
          </ac:grpSpMkLst>
        </pc:grpChg>
        <pc:grpChg chg="del mod">
          <ac:chgData name="Tim Cook" userId="d1c7cfb340f2c7ab" providerId="LiveId" clId="{F3BF5BB5-F14C-4010-8886-DED494A981FC}" dt="2023-03-16T22:37:19.740" v="342"/>
          <ac:grpSpMkLst>
            <pc:docMk/>
            <pc:sldMk cId="2531207467" sldId="444"/>
            <ac:grpSpMk id="21" creationId="{FA8B400A-721C-5259-87CA-A636A32E4D3E}"/>
          </ac:grpSpMkLst>
        </pc:grpChg>
        <pc:grpChg chg="del mod">
          <ac:chgData name="Tim Cook" userId="d1c7cfb340f2c7ab" providerId="LiveId" clId="{F3BF5BB5-F14C-4010-8886-DED494A981FC}" dt="2023-03-16T22:37:24.587" v="347"/>
          <ac:grpSpMkLst>
            <pc:docMk/>
            <pc:sldMk cId="2531207467" sldId="444"/>
            <ac:grpSpMk id="23" creationId="{88E0D353-4D6B-2D15-5947-DEEDD26B72BF}"/>
          </ac:grpSpMkLst>
        </pc:grpChg>
        <pc:grpChg chg="del mod">
          <ac:chgData name="Tim Cook" userId="d1c7cfb340f2c7ab" providerId="LiveId" clId="{F3BF5BB5-F14C-4010-8886-DED494A981FC}" dt="2023-03-16T22:37:33.700" v="356"/>
          <ac:grpSpMkLst>
            <pc:docMk/>
            <pc:sldMk cId="2531207467" sldId="444"/>
            <ac:grpSpMk id="26" creationId="{C4ADF970-D930-F26E-5A47-3C4C3B62B609}"/>
          </ac:grpSpMkLst>
        </pc:grpChg>
        <pc:grpChg chg="del mod">
          <ac:chgData name="Tim Cook" userId="d1c7cfb340f2c7ab" providerId="LiveId" clId="{F3BF5BB5-F14C-4010-8886-DED494A981FC}" dt="2023-03-16T22:37:37.292" v="360"/>
          <ac:grpSpMkLst>
            <pc:docMk/>
            <pc:sldMk cId="2531207467" sldId="444"/>
            <ac:grpSpMk id="31" creationId="{46590009-0B02-09C4-62C7-347A255A9163}"/>
          </ac:grpSpMkLst>
        </pc:grpChg>
        <pc:grpChg chg="del mod">
          <ac:chgData name="Tim Cook" userId="d1c7cfb340f2c7ab" providerId="LiveId" clId="{F3BF5BB5-F14C-4010-8886-DED494A981FC}" dt="2023-03-16T22:37:40.247" v="363"/>
          <ac:grpSpMkLst>
            <pc:docMk/>
            <pc:sldMk cId="2531207467" sldId="444"/>
            <ac:grpSpMk id="33" creationId="{C10BF6B5-6B29-A424-CFE8-B7ACCBA6F385}"/>
          </ac:grpSpMkLst>
        </pc:grpChg>
        <pc:grpChg chg="del 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36" creationId="{6776D8C8-0FC5-456D-48C2-94B08BCEB21B}"/>
          </ac:grpSpMkLst>
        </pc:grpChg>
        <pc:grpChg chg="del mod">
          <ac:chgData name="Tim Cook" userId="d1c7cfb340f2c7ab" providerId="LiveId" clId="{F3BF5BB5-F14C-4010-8886-DED494A981FC}" dt="2023-03-16T22:39:25.494" v="383"/>
          <ac:grpSpMkLst>
            <pc:docMk/>
            <pc:sldMk cId="2531207467" sldId="444"/>
            <ac:grpSpMk id="45" creationId="{C5763F9F-8FB2-B088-B8D0-BD54ADE07AA0}"/>
          </ac:grpSpMkLst>
        </pc:grpChg>
        <pc:grpChg chg="mod">
          <ac:chgData name="Tim Cook" userId="d1c7cfb340f2c7ab" providerId="LiveId" clId="{F3BF5BB5-F14C-4010-8886-DED494A981FC}" dt="2023-03-16T22:39:32.194" v="392"/>
          <ac:grpSpMkLst>
            <pc:docMk/>
            <pc:sldMk cId="2531207467" sldId="444"/>
            <ac:grpSpMk id="52" creationId="{EA880939-7F10-20C0-1DEE-BC21846E6163}"/>
          </ac:grpSpMkLst>
        </pc:grpChg>
        <pc:grpChg chg="mod">
          <ac:chgData name="Tim Cook" userId="d1c7cfb340f2c7ab" providerId="LiveId" clId="{F3BF5BB5-F14C-4010-8886-DED494A981FC}" dt="2023-03-16T22:39:37.153" v="396"/>
          <ac:grpSpMkLst>
            <pc:docMk/>
            <pc:sldMk cId="2531207467" sldId="444"/>
            <ac:grpSpMk id="56" creationId="{4F044FDC-191C-1C77-54B4-79497B00013A}"/>
          </ac:grpSpMkLst>
        </pc:grpChg>
        <pc:grpChg chg="mod">
          <ac:chgData name="Tim Cook" userId="d1c7cfb340f2c7ab" providerId="LiveId" clId="{F3BF5BB5-F14C-4010-8886-DED494A981FC}" dt="2023-03-16T22:39:49.019" v="415"/>
          <ac:grpSpMkLst>
            <pc:docMk/>
            <pc:sldMk cId="2531207467" sldId="444"/>
            <ac:grpSpMk id="69" creationId="{72720699-538C-3A65-48A2-2F0866616819}"/>
          </ac:grpSpMkLst>
        </pc:grpChg>
        <pc:grpChg chg="mod">
          <ac:chgData name="Tim Cook" userId="d1c7cfb340f2c7ab" providerId="LiveId" clId="{F3BF5BB5-F14C-4010-8886-DED494A981FC}" dt="2023-03-16T22:40:10.261" v="419"/>
          <ac:grpSpMkLst>
            <pc:docMk/>
            <pc:sldMk cId="2531207467" sldId="444"/>
            <ac:grpSpMk id="71" creationId="{96F561D1-1763-03AC-06E4-8C7DAAD917F5}"/>
          </ac:grpSpMkLst>
        </pc:grpChg>
        <pc:grpChg chg="del 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1" creationId="{05D6CE32-316E-FD6C-98D4-4F07E97DC9A6}"/>
          </ac:grpSpMkLst>
        </pc:grpChg>
        <pc:grpChg chg="mod">
          <ac:chgData name="Tim Cook" userId="d1c7cfb340f2c7ab" providerId="LiveId" clId="{F3BF5BB5-F14C-4010-8886-DED494A981FC}" dt="2023-03-16T22:40:26.479" v="434"/>
          <ac:grpSpMkLst>
            <pc:docMk/>
            <pc:sldMk cId="2531207467" sldId="444"/>
            <ac:grpSpMk id="85" creationId="{AD1DAF34-0218-1A52-7EF3-27D461EEAF44}"/>
          </ac:grpSpMkLst>
        </pc:grpChg>
        <pc:grpChg chg="mod">
          <ac:chgData name="Tim Cook" userId="d1c7cfb340f2c7ab" providerId="LiveId" clId="{F3BF5BB5-F14C-4010-8886-DED494A981FC}" dt="2023-03-16T22:40:37.666" v="445"/>
          <ac:grpSpMkLst>
            <pc:docMk/>
            <pc:sldMk cId="2531207467" sldId="444"/>
            <ac:grpSpMk id="96" creationId="{B651B41D-F5D5-BB3C-8881-E0244D335A93}"/>
          </ac:grpSpMkLst>
        </pc:grpChg>
        <pc:grpChg chg="del 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07" creationId="{7B0F1FB0-3A79-EB13-D444-9905D2BE57E4}"/>
          </ac:grpSpMkLst>
        </pc:grpChg>
        <pc:grpChg chg="mod">
          <ac:chgData name="Tim Cook" userId="d1c7cfb340f2c7ab" providerId="LiveId" clId="{F3BF5BB5-F14C-4010-8886-DED494A981FC}" dt="2023-03-16T22:40:52.662" v="460"/>
          <ac:grpSpMkLst>
            <pc:docMk/>
            <pc:sldMk cId="2531207467" sldId="444"/>
            <ac:grpSpMk id="110" creationId="{26092214-7A27-345A-467C-139EAD36BE83}"/>
          </ac:grpSpMkLst>
        </pc:grpChg>
        <pc:inkChg chg="add del">
          <ac:chgData name="Tim Cook" userId="d1c7cfb340f2c7ab" providerId="LiveId" clId="{F3BF5BB5-F14C-4010-8886-DED494A981FC}" dt="2023-03-16T22:36:54.659" v="318"/>
          <ac:inkMkLst>
            <pc:docMk/>
            <pc:sldMk cId="2531207467" sldId="444"/>
            <ac:inkMk id="3" creationId="{7B2FB43F-7456-208A-C16A-2652A28DF163}"/>
          </ac:inkMkLst>
        </pc:inkChg>
        <pc:inkChg chg="add del">
          <ac:chgData name="Tim Cook" userId="d1c7cfb340f2c7ab" providerId="LiveId" clId="{F3BF5BB5-F14C-4010-8886-DED494A981FC}" dt="2023-03-16T22:36:58.841" v="320"/>
          <ac:inkMkLst>
            <pc:docMk/>
            <pc:sldMk cId="2531207467" sldId="444"/>
            <ac:inkMk id="4" creationId="{93969347-88DC-4C38-6AF9-A963625B7623}"/>
          </ac:inkMkLst>
        </pc:inkChg>
        <pc:inkChg chg="add del">
          <ac:chgData name="Tim Cook" userId="d1c7cfb340f2c7ab" providerId="LiveId" clId="{F3BF5BB5-F14C-4010-8886-DED494A981FC}" dt="2023-03-16T22:37:01.431" v="322"/>
          <ac:inkMkLst>
            <pc:docMk/>
            <pc:sldMk cId="2531207467" sldId="444"/>
            <ac:inkMk id="5" creationId="{733EADA3-2B82-5AD3-B3A6-0EA7EEC582E6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6" creationId="{6D5FE826-BAAC-F7B0-92A9-EB4FB0EBA188}"/>
          </ac:inkMkLst>
        </pc:inkChg>
        <pc:inkChg chg="add del mod">
          <ac:chgData name="Tim Cook" userId="d1c7cfb340f2c7ab" providerId="LiveId" clId="{F3BF5BB5-F14C-4010-8886-DED494A981FC}" dt="2023-03-16T22:37:34.505" v="358"/>
          <ac:inkMkLst>
            <pc:docMk/>
            <pc:sldMk cId="2531207467" sldId="444"/>
            <ac:inkMk id="7" creationId="{C4C45AB7-92F0-E240-A54C-C3D2FE2DD4C8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8" creationId="{135835FE-7FA3-9FE0-FE5F-2C5623C7E755}"/>
          </ac:inkMkLst>
        </pc:inkChg>
        <pc:inkChg chg="add del mod">
          <ac:chgData name="Tim Cook" userId="d1c7cfb340f2c7ab" providerId="LiveId" clId="{F3BF5BB5-F14C-4010-8886-DED494A981FC}" dt="2023-03-16T22:37:06.869" v="328"/>
          <ac:inkMkLst>
            <pc:docMk/>
            <pc:sldMk cId="2531207467" sldId="444"/>
            <ac:inkMk id="9" creationId="{60918D42-7414-057E-9D43-4C2E1F2A2274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1" creationId="{1D06F9FA-527F-DB7D-47AD-CF2BF72656E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3" creationId="{1C8A1D5E-AA96-8044-FA77-F9B1FF64108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5" creationId="{500334EE-36E4-0173-662A-E29597193790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6" creationId="{A20E1A72-CB7C-F6AA-14BD-A4D12635F1C2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17" creationId="{1EFE1199-C168-2AA9-D8AE-12DF90E59B50}"/>
          </ac:inkMkLst>
        </pc:inkChg>
        <pc:inkChg chg="add del mod">
          <ac:chgData name="Tim Cook" userId="d1c7cfb340f2c7ab" providerId="LiveId" clId="{F3BF5BB5-F14C-4010-8886-DED494A981FC}" dt="2023-03-16T22:37:20.598" v="343"/>
          <ac:inkMkLst>
            <pc:docMk/>
            <pc:sldMk cId="2531207467" sldId="444"/>
            <ac:inkMk id="19" creationId="{C1F4FA66-702D-D115-FC09-030FB411977E}"/>
          </ac:inkMkLst>
        </pc:inkChg>
        <pc:inkChg chg="add del mod">
          <ac:chgData name="Tim Cook" userId="d1c7cfb340f2c7ab" providerId="LiveId" clId="{F3BF5BB5-F14C-4010-8886-DED494A981FC}" dt="2023-03-16T22:37:17.459" v="340"/>
          <ac:inkMkLst>
            <pc:docMk/>
            <pc:sldMk cId="2531207467" sldId="444"/>
            <ac:inkMk id="20" creationId="{137932DB-320E-172E-9400-A7507625EBF6}"/>
          </ac:inkMkLst>
        </pc:inkChg>
        <pc:inkChg chg="add del mod">
          <ac:chgData name="Tim Cook" userId="d1c7cfb340f2c7ab" providerId="LiveId" clId="{F3BF5BB5-F14C-4010-8886-DED494A981FC}" dt="2023-03-16T22:37:21.363" v="344"/>
          <ac:inkMkLst>
            <pc:docMk/>
            <pc:sldMk cId="2531207467" sldId="444"/>
            <ac:inkMk id="22" creationId="{066915FD-3A77-E303-B551-DF5B044E6FC5}"/>
          </ac:inkMkLst>
        </pc:inkChg>
        <pc:inkChg chg="add del mod">
          <ac:chgData name="Tim Cook" userId="d1c7cfb340f2c7ab" providerId="LiveId" clId="{F3BF5BB5-F14C-4010-8886-DED494A981FC}" dt="2023-03-16T22:37:26.479" v="349"/>
          <ac:inkMkLst>
            <pc:docMk/>
            <pc:sldMk cId="2531207467" sldId="444"/>
            <ac:inkMk id="24" creationId="{EBF923ED-72A5-6557-5527-2C27D61E1D58}"/>
          </ac:inkMkLst>
        </pc:inkChg>
        <pc:inkChg chg="add del mod">
          <ac:chgData name="Tim Cook" userId="d1c7cfb340f2c7ab" providerId="LiveId" clId="{F3BF5BB5-F14C-4010-8886-DED494A981FC}" dt="2023-03-16T22:37:26.479" v="348"/>
          <ac:inkMkLst>
            <pc:docMk/>
            <pc:sldMk cId="2531207467" sldId="444"/>
            <ac:inkMk id="25" creationId="{92C61BF2-111B-B8C6-EB14-413D8F21B944}"/>
          </ac:inkMkLst>
        </pc:inkChg>
        <pc:inkChg chg="add del">
          <ac:chgData name="Tim Cook" userId="d1c7cfb340f2c7ab" providerId="LiveId" clId="{F3BF5BB5-F14C-4010-8886-DED494A981FC}" dt="2023-03-16T22:37:30.388" v="352"/>
          <ac:inkMkLst>
            <pc:docMk/>
            <pc:sldMk cId="2531207467" sldId="444"/>
            <ac:inkMk id="27" creationId="{4B6A4493-7F24-D746-35FA-693226389459}"/>
          </ac:inkMkLst>
        </pc:inkChg>
        <pc:inkChg chg="add del">
          <ac:chgData name="Tim Cook" userId="d1c7cfb340f2c7ab" providerId="LiveId" clId="{F3BF5BB5-F14C-4010-8886-DED494A981FC}" dt="2023-03-16T22:37:30.388" v="353"/>
          <ac:inkMkLst>
            <pc:docMk/>
            <pc:sldMk cId="2531207467" sldId="444"/>
            <ac:inkMk id="28" creationId="{D68F7B4E-57D4-0500-C5CC-49ED79D3ED95}"/>
          </ac:inkMkLst>
        </pc:inkChg>
        <pc:inkChg chg="add del mod">
          <ac:chgData name="Tim Cook" userId="d1c7cfb340f2c7ab" providerId="LiveId" clId="{F3BF5BB5-F14C-4010-8886-DED494A981FC}" dt="2023-03-16T22:37:45.925" v="366"/>
          <ac:inkMkLst>
            <pc:docMk/>
            <pc:sldMk cId="2531207467" sldId="444"/>
            <ac:inkMk id="29" creationId="{5B780BF1-ABEB-3531-D31F-A86A16342BF5}"/>
          </ac:inkMkLst>
        </pc:inkChg>
        <pc:inkChg chg="add del mod">
          <ac:chgData name="Tim Cook" userId="d1c7cfb340f2c7ab" providerId="LiveId" clId="{F3BF5BB5-F14C-4010-8886-DED494A981FC}" dt="2023-03-16T22:37:34.505" v="357"/>
          <ac:inkMkLst>
            <pc:docMk/>
            <pc:sldMk cId="2531207467" sldId="444"/>
            <ac:inkMk id="30" creationId="{0B63FB95-4330-6AE5-697F-B69E72D6865F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2" creationId="{090F1708-5C5D-DCE8-12EC-F56061E0BA6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34" creationId="{375B666A-FD5A-95E1-E1F6-D78F4661D22F}"/>
          </ac:inkMkLst>
        </pc:inkChg>
        <pc:inkChg chg="add del mod">
          <ac:chgData name="Tim Cook" userId="d1c7cfb340f2c7ab" providerId="LiveId" clId="{F3BF5BB5-F14C-4010-8886-DED494A981FC}" dt="2023-03-16T22:37:40.428" v="364"/>
          <ac:inkMkLst>
            <pc:docMk/>
            <pc:sldMk cId="2531207467" sldId="444"/>
            <ac:inkMk id="35" creationId="{B2E7CB16-C626-5CEA-AB67-60C647830E4D}"/>
          </ac:inkMkLst>
        </pc:inkChg>
        <pc:inkChg chg="add del mod">
          <ac:chgData name="Tim Cook" userId="d1c7cfb340f2c7ab" providerId="LiveId" clId="{F3BF5BB5-F14C-4010-8886-DED494A981FC}" dt="2023-03-16T22:40:05.818" v="417"/>
          <ac:inkMkLst>
            <pc:docMk/>
            <pc:sldMk cId="2531207467" sldId="444"/>
            <ac:inkMk id="37" creationId="{B88708B1-06F6-8B8C-6863-CF96AC64F9DD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38" creationId="{9EB5D646-9506-B736-85B3-5A0AA2E43DA9}"/>
          </ac:inkMkLst>
        </pc:inkChg>
        <pc:inkChg chg="add del">
          <ac:chgData name="Tim Cook" userId="d1c7cfb340f2c7ab" providerId="LiveId" clId="{F3BF5BB5-F14C-4010-8886-DED494A981FC}" dt="2023-03-16T22:39:15.829" v="370"/>
          <ac:inkMkLst>
            <pc:docMk/>
            <pc:sldMk cId="2531207467" sldId="444"/>
            <ac:inkMk id="39" creationId="{B511286E-1B0B-3900-4BD3-58A635F043F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0" creationId="{3851597B-121F-01A7-BB90-CD6F04B74170}"/>
          </ac:inkMkLst>
        </pc:inkChg>
        <pc:inkChg chg="add del mod">
          <ac:chgData name="Tim Cook" userId="d1c7cfb340f2c7ab" providerId="LiveId" clId="{F3BF5BB5-F14C-4010-8886-DED494A981FC}" dt="2023-03-16T22:39:30.588" v="384"/>
          <ac:inkMkLst>
            <pc:docMk/>
            <pc:sldMk cId="2531207467" sldId="444"/>
            <ac:inkMk id="41" creationId="{73888351-ED88-3C55-695F-8B3EE6F5E4B2}"/>
          </ac:inkMkLst>
        </pc:inkChg>
        <pc:inkChg chg="add del mod">
          <ac:chgData name="Tim Cook" userId="d1c7cfb340f2c7ab" providerId="LiveId" clId="{F3BF5BB5-F14C-4010-8886-DED494A981FC}" dt="2023-03-16T22:39:30.604" v="385"/>
          <ac:inkMkLst>
            <pc:docMk/>
            <pc:sldMk cId="2531207467" sldId="444"/>
            <ac:inkMk id="42" creationId="{F2253876-A1E6-AD4C-34B0-1672C7FCFACA}"/>
          </ac:inkMkLst>
        </pc:inkChg>
        <pc:inkChg chg="add del mod">
          <ac:chgData name="Tim Cook" userId="d1c7cfb340f2c7ab" providerId="LiveId" clId="{F3BF5BB5-F14C-4010-8886-DED494A981FC}" dt="2023-03-16T22:39:30.604" v="386"/>
          <ac:inkMkLst>
            <pc:docMk/>
            <pc:sldMk cId="2531207467" sldId="444"/>
            <ac:inkMk id="43" creationId="{96A3D294-1A25-4B6C-6B7F-785F213D58B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44" creationId="{867EA5C9-3FDB-BA48-DDF2-604ADDB485EC}"/>
          </ac:inkMkLst>
        </pc:inkChg>
        <pc:inkChg chg="add del mod">
          <ac:chgData name="Tim Cook" userId="d1c7cfb340f2c7ab" providerId="LiveId" clId="{F3BF5BB5-F14C-4010-8886-DED494A981FC}" dt="2023-03-16T22:39:32.194" v="388"/>
          <ac:inkMkLst>
            <pc:docMk/>
            <pc:sldMk cId="2531207467" sldId="444"/>
            <ac:inkMk id="46" creationId="{539B775C-0BE3-3665-2C62-D59C4D1CB66B}"/>
          </ac:inkMkLst>
        </pc:inkChg>
        <pc:inkChg chg="add del mod">
          <ac:chgData name="Tim Cook" userId="d1c7cfb340f2c7ab" providerId="LiveId" clId="{F3BF5BB5-F14C-4010-8886-DED494A981FC}" dt="2023-03-16T22:39:32.194" v="391"/>
          <ac:inkMkLst>
            <pc:docMk/>
            <pc:sldMk cId="2531207467" sldId="444"/>
            <ac:inkMk id="47" creationId="{BD5C43D8-252A-6842-AEB7-5BE3452C8CCA}"/>
          </ac:inkMkLst>
        </pc:inkChg>
        <pc:inkChg chg="add del mod">
          <ac:chgData name="Tim Cook" userId="d1c7cfb340f2c7ab" providerId="LiveId" clId="{F3BF5BB5-F14C-4010-8886-DED494A981FC}" dt="2023-03-16T22:39:32.194" v="390"/>
          <ac:inkMkLst>
            <pc:docMk/>
            <pc:sldMk cId="2531207467" sldId="444"/>
            <ac:inkMk id="48" creationId="{8C399071-53FB-1859-4D53-A0D00BF20478}"/>
          </ac:inkMkLst>
        </pc:inkChg>
        <pc:inkChg chg="add del mod">
          <ac:chgData name="Tim Cook" userId="d1c7cfb340f2c7ab" providerId="LiveId" clId="{F3BF5BB5-F14C-4010-8886-DED494A981FC}" dt="2023-03-16T22:39:32.194" v="387"/>
          <ac:inkMkLst>
            <pc:docMk/>
            <pc:sldMk cId="2531207467" sldId="444"/>
            <ac:inkMk id="49" creationId="{3997008A-0077-84D6-74ED-4875A2FF5299}"/>
          </ac:inkMkLst>
        </pc:inkChg>
        <pc:inkChg chg="add del mod">
          <ac:chgData name="Tim Cook" userId="d1c7cfb340f2c7ab" providerId="LiveId" clId="{F3BF5BB5-F14C-4010-8886-DED494A981FC}" dt="2023-03-16T22:39:32.194" v="389"/>
          <ac:inkMkLst>
            <pc:docMk/>
            <pc:sldMk cId="2531207467" sldId="444"/>
            <ac:inkMk id="50" creationId="{88265D8B-C88E-16D6-4990-8250CA5F1588}"/>
          </ac:inkMkLst>
        </pc:inkChg>
        <pc:inkChg chg="add del mod">
          <ac:chgData name="Tim Cook" userId="d1c7cfb340f2c7ab" providerId="LiveId" clId="{F3BF5BB5-F14C-4010-8886-DED494A981FC}" dt="2023-03-16T22:39:32.194" v="392"/>
          <ac:inkMkLst>
            <pc:docMk/>
            <pc:sldMk cId="2531207467" sldId="444"/>
            <ac:inkMk id="51" creationId="{C9D3C416-C7E2-C510-531B-777A5B1D0895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3" creationId="{A780F286-5F5E-7487-B7B1-15BF7ACFFDE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4" creationId="{487B6FE3-8CE9-56B1-21BF-E63F5B8D68C2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55" creationId="{FDB98F79-BCFF-D1CE-D74F-96478E244B07}"/>
          </ac:inkMkLst>
        </pc:inkChg>
        <pc:inkChg chg="add del">
          <ac:chgData name="Tim Cook" userId="d1c7cfb340f2c7ab" providerId="LiveId" clId="{F3BF5BB5-F14C-4010-8886-DED494A981FC}" dt="2023-03-16T22:39:44.766" v="408"/>
          <ac:inkMkLst>
            <pc:docMk/>
            <pc:sldMk cId="2531207467" sldId="444"/>
            <ac:inkMk id="57" creationId="{8216592E-3D7B-9DF8-EC29-E82DC59340ED}"/>
          </ac:inkMkLst>
        </pc:inkChg>
        <pc:inkChg chg="add del">
          <ac:chgData name="Tim Cook" userId="d1c7cfb340f2c7ab" providerId="LiveId" clId="{F3BF5BB5-F14C-4010-8886-DED494A981FC}" dt="2023-03-16T22:39:44.766" v="405"/>
          <ac:inkMkLst>
            <pc:docMk/>
            <pc:sldMk cId="2531207467" sldId="444"/>
            <ac:inkMk id="58" creationId="{43DF56EA-4CE3-4EC5-FC41-A319209E5F1E}"/>
          </ac:inkMkLst>
        </pc:inkChg>
        <pc:inkChg chg="add del">
          <ac:chgData name="Tim Cook" userId="d1c7cfb340f2c7ab" providerId="LiveId" clId="{F3BF5BB5-F14C-4010-8886-DED494A981FC}" dt="2023-03-16T22:39:44.751" v="403"/>
          <ac:inkMkLst>
            <pc:docMk/>
            <pc:sldMk cId="2531207467" sldId="444"/>
            <ac:inkMk id="59" creationId="{5B5F5567-93EA-AB5D-098B-E1F85DD17C59}"/>
          </ac:inkMkLst>
        </pc:inkChg>
        <pc:inkChg chg="add del">
          <ac:chgData name="Tim Cook" userId="d1c7cfb340f2c7ab" providerId="LiveId" clId="{F3BF5BB5-F14C-4010-8886-DED494A981FC}" dt="2023-03-16T22:39:44.766" v="407"/>
          <ac:inkMkLst>
            <pc:docMk/>
            <pc:sldMk cId="2531207467" sldId="444"/>
            <ac:inkMk id="60" creationId="{FA469A09-A70A-EC5A-E478-5CAF5DC9E47C}"/>
          </ac:inkMkLst>
        </pc:inkChg>
        <pc:inkChg chg="add del">
          <ac:chgData name="Tim Cook" userId="d1c7cfb340f2c7ab" providerId="LiveId" clId="{F3BF5BB5-F14C-4010-8886-DED494A981FC}" dt="2023-03-16T22:39:44.766" v="404"/>
          <ac:inkMkLst>
            <pc:docMk/>
            <pc:sldMk cId="2531207467" sldId="444"/>
            <ac:inkMk id="61" creationId="{E2E7F66D-F6B2-A747-BA13-D5D190F4CC2F}"/>
          </ac:inkMkLst>
        </pc:inkChg>
        <pc:inkChg chg="add del">
          <ac:chgData name="Tim Cook" userId="d1c7cfb340f2c7ab" providerId="LiveId" clId="{F3BF5BB5-F14C-4010-8886-DED494A981FC}" dt="2023-03-16T22:39:44.766" v="406"/>
          <ac:inkMkLst>
            <pc:docMk/>
            <pc:sldMk cId="2531207467" sldId="444"/>
            <ac:inkMk id="62" creationId="{87F602C4-003F-7B46-C54C-DAD6A4515968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3" creationId="{55C95CFB-FB0E-7E82-AB28-4BF7D28A7229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4" creationId="{FC9E8344-1C51-2275-FC1D-0B8208D54AF0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5" creationId="{57E5BD1E-3AF2-CDCB-1D50-48B136786B5E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6" creationId="{2E44C2D0-5439-AC06-89AB-6F8177D5277F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7" creationId="{D775D512-583D-581F-C96C-9F94F95B33A1}"/>
          </ac:inkMkLst>
        </pc:inkChg>
        <pc:inkChg chg="add mod">
          <ac:chgData name="Tim Cook" userId="d1c7cfb340f2c7ab" providerId="LiveId" clId="{F3BF5BB5-F14C-4010-8886-DED494A981FC}" dt="2023-03-16T22:40:02.270" v="416" actId="1076"/>
          <ac:inkMkLst>
            <pc:docMk/>
            <pc:sldMk cId="2531207467" sldId="444"/>
            <ac:inkMk id="68" creationId="{95579FB8-E22A-3AF8-C64F-EFCE910F42C7}"/>
          </ac:inkMkLst>
        </pc:inkChg>
        <pc:inkChg chg="add mod">
          <ac:chgData name="Tim Cook" userId="d1c7cfb340f2c7ab" providerId="LiveId" clId="{F3BF5BB5-F14C-4010-8886-DED494A981FC}" dt="2023-03-16T22:40:10.261" v="419"/>
          <ac:inkMkLst>
            <pc:docMk/>
            <pc:sldMk cId="2531207467" sldId="444"/>
            <ac:inkMk id="70" creationId="{04FBF549-9AC7-133E-7E74-655A7B0B9D92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2" creationId="{41C4C918-05DB-90ED-E991-C7FB5EF64689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3" creationId="{1BB6323D-5DCF-4707-1087-FACAEF21397D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4" creationId="{69A76072-0ED4-06D6-DF7E-7FDAB8E9FB76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5" creationId="{2155B22E-100A-C224-ECBD-45B6CC349F31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6" creationId="{0E83E268-D239-C1F3-3CE6-4A85E83A7913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7" creationId="{5DAD59B0-7CC5-4286-7046-E33E86790975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8" creationId="{549F10D9-CC03-EB92-599D-1BC2CD806CB7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79" creationId="{E1E12711-BB47-619C-15AC-68666945BD46}"/>
          </ac:inkMkLst>
        </pc:inkChg>
        <pc:inkChg chg="add del mod">
          <ac:chgData name="Tim Cook" userId="d1c7cfb340f2c7ab" providerId="LiveId" clId="{F3BF5BB5-F14C-4010-8886-DED494A981FC}" dt="2023-03-16T22:40:22.489" v="430"/>
          <ac:inkMkLst>
            <pc:docMk/>
            <pc:sldMk cId="2531207467" sldId="444"/>
            <ac:inkMk id="80" creationId="{3E9E82F7-BC7F-420D-CF9D-96275C3C4AB4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2" creationId="{98CD7190-ACB4-479B-EEDF-74789B1FE548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3" creationId="{F855FE5C-C7A5-A0D6-F06C-F2A5FAB9B57E}"/>
          </ac:inkMkLst>
        </pc:inkChg>
        <pc:inkChg chg="add mod">
          <ac:chgData name="Tim Cook" userId="d1c7cfb340f2c7ab" providerId="LiveId" clId="{F3BF5BB5-F14C-4010-8886-DED494A981FC}" dt="2023-03-16T22:40:26.479" v="434"/>
          <ac:inkMkLst>
            <pc:docMk/>
            <pc:sldMk cId="2531207467" sldId="444"/>
            <ac:inkMk id="84" creationId="{62D84AA8-B9F2-E1EC-B26F-F0ECD439CF40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6" creationId="{035D08A6-7C62-5C10-C0BC-7ECF2AF8051E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7" creationId="{E4DA55CB-8CAC-970B-C0CA-5A19D69B4B4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8" creationId="{C3137352-62C6-3091-6F00-7D9DD9CA5796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89" creationId="{22B862EC-C92E-1111-1AB1-BD7A738876A7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0" creationId="{7211B7F5-3B4F-F03A-D1B2-C4BD0A2EA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1" creationId="{9DEFF9AA-3B8A-92A7-FB63-0F4587C09765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2" creationId="{DAEF69D9-4345-B6E9-C13A-A0C56551CBD2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3" creationId="{1DFB70FD-C961-AB29-558F-C7BD4F736FF1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4" creationId="{FDE00411-2957-7E7B-17F3-FF876F15233B}"/>
          </ac:inkMkLst>
        </pc:inkChg>
        <pc:inkChg chg="add mod">
          <ac:chgData name="Tim Cook" userId="d1c7cfb340f2c7ab" providerId="LiveId" clId="{F3BF5BB5-F14C-4010-8886-DED494A981FC}" dt="2023-03-16T22:40:37.666" v="445"/>
          <ac:inkMkLst>
            <pc:docMk/>
            <pc:sldMk cId="2531207467" sldId="444"/>
            <ac:inkMk id="95" creationId="{CF89FB3F-75C0-9BE7-2BEC-838824B4152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7" creationId="{76BB816E-2201-DEA7-1CED-10219DDA2533}"/>
          </ac:inkMkLst>
        </pc:inkChg>
        <pc:inkChg chg="add mod">
          <ac:chgData name="Tim Cook" userId="d1c7cfb340f2c7ab" providerId="LiveId" clId="{F3BF5BB5-F14C-4010-8886-DED494A981FC}" dt="2023-03-16T22:40:49.328" v="457" actId="1076"/>
          <ac:inkMkLst>
            <pc:docMk/>
            <pc:sldMk cId="2531207467" sldId="444"/>
            <ac:inkMk id="98" creationId="{AA6125EE-8C57-67F7-F06A-D70098046489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99" creationId="{C5955220-4C3E-76CB-6B98-35204DDF1E7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0" creationId="{5649B242-F6F9-C424-4F1C-229EA20E1A22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1" creationId="{4D4EEF2A-685A-D437-FFE8-D2BF0D5FE69E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2" creationId="{7630ADDF-49A2-E502-4840-64D7A7212B61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3" creationId="{37579C8B-55AF-8545-5575-D0A404BD5806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4" creationId="{141D414D-38E5-CFC7-D6DC-F6C90F671B4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5" creationId="{86D90296-A0C0-6A00-261E-9F8D84B70C2F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6" creationId="{47F14688-C900-46C3-933B-9ECAA95E41B3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8" creationId="{5057BED7-DED1-6E1F-55F2-8F79BC7A088D}"/>
          </ac:inkMkLst>
        </pc:inkChg>
        <pc:inkChg chg="add mod">
          <ac:chgData name="Tim Cook" userId="d1c7cfb340f2c7ab" providerId="LiveId" clId="{F3BF5BB5-F14C-4010-8886-DED494A981FC}" dt="2023-03-16T22:40:52.662" v="460"/>
          <ac:inkMkLst>
            <pc:docMk/>
            <pc:sldMk cId="2531207467" sldId="444"/>
            <ac:inkMk id="109" creationId="{369BEACB-6D7A-EB45-DF31-4E2C7E8F45F6}"/>
          </ac:inkMkLst>
        </pc:inkChg>
      </pc:sldChg>
      <pc:sldChg chg="addSp delSp modSp mod">
        <pc:chgData name="Tim Cook" userId="d1c7cfb340f2c7ab" providerId="LiveId" clId="{F3BF5BB5-F14C-4010-8886-DED494A981FC}" dt="2023-03-16T22:43:21.295" v="605"/>
        <pc:sldMkLst>
          <pc:docMk/>
          <pc:sldMk cId="427759700" sldId="445"/>
        </pc:sldMkLst>
        <pc:grpChg chg="del mod">
          <ac:chgData name="Tim Cook" userId="d1c7cfb340f2c7ab" providerId="LiveId" clId="{F3BF5BB5-F14C-4010-8886-DED494A981FC}" dt="2023-03-16T22:41:16.788" v="466"/>
          <ac:grpSpMkLst>
            <pc:docMk/>
            <pc:sldMk cId="427759700" sldId="445"/>
            <ac:grpSpMk id="6" creationId="{AAFCAD3E-5D56-2F49-C7E9-E407444C60F0}"/>
          </ac:grpSpMkLst>
        </pc:grpChg>
        <pc:grpChg chg="mod">
          <ac:chgData name="Tim Cook" userId="d1c7cfb340f2c7ab" providerId="LiveId" clId="{F3BF5BB5-F14C-4010-8886-DED494A981FC}" dt="2023-03-16T22:41:21.142" v="470"/>
          <ac:grpSpMkLst>
            <pc:docMk/>
            <pc:sldMk cId="427759700" sldId="445"/>
            <ac:grpSpMk id="10" creationId="{83A90562-4462-090B-6474-6797C2D7E78E}"/>
          </ac:grpSpMkLst>
        </pc:grpChg>
        <pc:grpChg chg="mod">
          <ac:chgData name="Tim Cook" userId="d1c7cfb340f2c7ab" providerId="LiveId" clId="{F3BF5BB5-F14C-4010-8886-DED494A981FC}" dt="2023-03-16T22:41:24.476" v="474"/>
          <ac:grpSpMkLst>
            <pc:docMk/>
            <pc:sldMk cId="427759700" sldId="445"/>
            <ac:grpSpMk id="14" creationId="{4EEFF520-2B4A-EB23-887C-EFDC2FE55113}"/>
          </ac:grpSpMkLst>
        </pc:grpChg>
        <pc:grpChg chg="mod">
          <ac:chgData name="Tim Cook" userId="d1c7cfb340f2c7ab" providerId="LiveId" clId="{F3BF5BB5-F14C-4010-8886-DED494A981FC}" dt="2023-03-16T22:41:28.022" v="480"/>
          <ac:grpSpMkLst>
            <pc:docMk/>
            <pc:sldMk cId="427759700" sldId="445"/>
            <ac:grpSpMk id="20" creationId="{49570CF4-8752-15A5-C47E-28BB53A1A64D}"/>
          </ac:grpSpMkLst>
        </pc:grpChg>
        <pc:grpChg chg="del 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2" creationId="{DB00588B-ABAB-3B0E-3328-BCFF9B0888AF}"/>
          </ac:grpSpMkLst>
        </pc:grpChg>
        <pc:grpChg chg="mod">
          <ac:chgData name="Tim Cook" userId="d1c7cfb340f2c7ab" providerId="LiveId" clId="{F3BF5BB5-F14C-4010-8886-DED494A981FC}" dt="2023-03-16T22:41:51.407" v="506"/>
          <ac:grpSpMkLst>
            <pc:docMk/>
            <pc:sldMk cId="427759700" sldId="445"/>
            <ac:grpSpMk id="37" creationId="{DBFC801E-8619-6F21-E44E-9FF3E19F6BB7}"/>
          </ac:grpSpMkLst>
        </pc:grpChg>
        <pc:grpChg chg="del 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49" creationId="{7B5578EB-8D0F-E09E-5CC4-24E95A209F07}"/>
          </ac:grpSpMkLst>
        </pc:grpChg>
        <pc:grpChg chg="mod">
          <ac:chgData name="Tim Cook" userId="d1c7cfb340f2c7ab" providerId="LiveId" clId="{F3BF5BB5-F14C-4010-8886-DED494A981FC}" dt="2023-03-16T22:41:58.318" v="521"/>
          <ac:grpSpMkLst>
            <pc:docMk/>
            <pc:sldMk cId="427759700" sldId="445"/>
            <ac:grpSpMk id="50" creationId="{4C586E16-36D7-646A-43A5-92E5EB23FC59}"/>
          </ac:grpSpMkLst>
        </pc:grpChg>
        <pc:grpChg chg="mod">
          <ac:chgData name="Tim Cook" userId="d1c7cfb340f2c7ab" providerId="LiveId" clId="{F3BF5BB5-F14C-4010-8886-DED494A981FC}" dt="2023-03-16T22:42:02.509" v="529"/>
          <ac:grpSpMkLst>
            <pc:docMk/>
            <pc:sldMk cId="427759700" sldId="445"/>
            <ac:grpSpMk id="58" creationId="{46D7EAE1-F854-45C6-02BA-F6301E4E38A6}"/>
          </ac:grpSpMkLst>
        </pc:grpChg>
        <pc:grpChg chg="del 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67" creationId="{4E6DBFEB-30C0-2CB4-4567-C02460D53CC3}"/>
          </ac:grpSpMkLst>
        </pc:grpChg>
        <pc:grpChg chg="mod">
          <ac:chgData name="Tim Cook" userId="d1c7cfb340f2c7ab" providerId="LiveId" clId="{F3BF5BB5-F14C-4010-8886-DED494A981FC}" dt="2023-03-16T22:42:26.637" v="549"/>
          <ac:grpSpMkLst>
            <pc:docMk/>
            <pc:sldMk cId="427759700" sldId="445"/>
            <ac:grpSpMk id="72" creationId="{5F8D1670-7F44-B318-2404-5D05A9429D9E}"/>
          </ac:grpSpMkLst>
        </pc:grpChg>
        <pc:grpChg chg="mod">
          <ac:chgData name="Tim Cook" userId="d1c7cfb340f2c7ab" providerId="LiveId" clId="{F3BF5BB5-F14C-4010-8886-DED494A981FC}" dt="2023-03-16T22:42:30.647" v="556"/>
          <ac:grpSpMkLst>
            <pc:docMk/>
            <pc:sldMk cId="427759700" sldId="445"/>
            <ac:grpSpMk id="79" creationId="{C8F8C8E8-D103-7018-5CB0-A2BECEEC562A}"/>
          </ac:grpSpMkLst>
        </pc:grpChg>
        <pc:grpChg chg="del mod">
          <ac:chgData name="Tim Cook" userId="d1c7cfb340f2c7ab" providerId="LiveId" clId="{F3BF5BB5-F14C-4010-8886-DED494A981FC}" dt="2023-03-16T22:42:41.691" v="564"/>
          <ac:grpSpMkLst>
            <pc:docMk/>
            <pc:sldMk cId="427759700" sldId="445"/>
            <ac:grpSpMk id="83" creationId="{78EA75E0-44D6-26B3-234F-CA968709A0A0}"/>
          </ac:grpSpMkLst>
        </pc:grpChg>
        <pc:grpChg chg="mod">
          <ac:chgData name="Tim Cook" userId="d1c7cfb340f2c7ab" providerId="LiveId" clId="{F3BF5BB5-F14C-4010-8886-DED494A981FC}" dt="2023-03-16T22:42:46.195" v="568"/>
          <ac:grpSpMkLst>
            <pc:docMk/>
            <pc:sldMk cId="427759700" sldId="445"/>
            <ac:grpSpMk id="88" creationId="{5E3E3531-B427-F9FB-BD17-6F32C035CB0F}"/>
          </ac:grpSpMkLst>
        </pc:grpChg>
        <pc:grpChg chg="mod">
          <ac:chgData name="Tim Cook" userId="d1c7cfb340f2c7ab" providerId="LiveId" clId="{F3BF5BB5-F14C-4010-8886-DED494A981FC}" dt="2023-03-16T22:42:50.168" v="572"/>
          <ac:grpSpMkLst>
            <pc:docMk/>
            <pc:sldMk cId="427759700" sldId="445"/>
            <ac:grpSpMk id="92" creationId="{C41A509F-914B-0D44-2F0A-70CA53FC49C8}"/>
          </ac:grpSpMkLst>
        </pc:grpChg>
        <pc:grpChg chg="del mod">
          <ac:chgData name="Tim Cook" userId="d1c7cfb340f2c7ab" providerId="LiveId" clId="{F3BF5BB5-F14C-4010-8886-DED494A981FC}" dt="2023-03-16T22:42:53.087" v="579"/>
          <ac:grpSpMkLst>
            <pc:docMk/>
            <pc:sldMk cId="427759700" sldId="445"/>
            <ac:grpSpMk id="96" creationId="{E0724ABE-AAA4-A120-3ABF-70B8E950B370}"/>
          </ac:grpSpMkLst>
        </pc:grpChg>
        <pc:grpChg chg="del mod">
          <ac:chgData name="Tim Cook" userId="d1c7cfb340f2c7ab" providerId="LiveId" clId="{F3BF5BB5-F14C-4010-8886-DED494A981FC}" dt="2023-03-16T22:43:03.751" v="598"/>
          <ac:grpSpMkLst>
            <pc:docMk/>
            <pc:sldMk cId="427759700" sldId="445"/>
            <ac:grpSpMk id="106" creationId="{31FC444F-2607-FF9F-0BBF-9C5457404133}"/>
          </ac:grpSpMkLst>
        </pc:grpChg>
        <pc:grpChg chg="mod">
          <ac:chgData name="Tim Cook" userId="d1c7cfb340f2c7ab" providerId="LiveId" clId="{F3BF5BB5-F14C-4010-8886-DED494A981FC}" dt="2023-03-16T22:43:06.786" v="603"/>
          <ac:grpSpMkLst>
            <pc:docMk/>
            <pc:sldMk cId="427759700" sldId="445"/>
            <ac:grpSpMk id="111" creationId="{5DCA5FFE-C515-5C15-E4BC-99F7BE2B4037}"/>
          </ac:grpSpMkLst>
        </pc:grpChg>
        <pc:inkChg chg="add del">
          <ac:chgData name="Tim Cook" userId="d1c7cfb340f2c7ab" providerId="LiveId" clId="{F3BF5BB5-F14C-4010-8886-DED494A981FC}" dt="2023-03-16T22:41:10.282" v="462"/>
          <ac:inkMkLst>
            <pc:docMk/>
            <pc:sldMk cId="427759700" sldId="445"/>
            <ac:inkMk id="3" creationId="{65293B47-D6E1-CF01-9BEC-06DA0591C8A2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4" creationId="{54D4E475-50AD-F4E2-624E-8F682BA27B7B}"/>
          </ac:inkMkLst>
        </pc:inkChg>
        <pc:inkChg chg="add del mod">
          <ac:chgData name="Tim Cook" userId="d1c7cfb340f2c7ab" providerId="LiveId" clId="{F3BF5BB5-F14C-4010-8886-DED494A981FC}" dt="2023-03-16T22:41:16.788" v="466"/>
          <ac:inkMkLst>
            <pc:docMk/>
            <pc:sldMk cId="427759700" sldId="445"/>
            <ac:inkMk id="5" creationId="{BA1172EB-1954-6F91-3EB5-530229DC723A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7" creationId="{9F09F357-8781-A007-469C-9876725145A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8" creationId="{F5A06A0A-0331-213D-8164-9059C640267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9" creationId="{44652D5F-EF67-37F2-624E-FF837D6C89B4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1" creationId="{57F5A8DD-AA90-B08F-E314-01AC58F1639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2" creationId="{DE5D278E-D9C8-9A90-1490-80129C51BD3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3" creationId="{B57D80AA-E3F3-9F20-BCF2-E5EF22D0BECB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5" creationId="{1886BAF3-7888-9A63-DD88-DDC7429361F3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6" creationId="{4B630A54-D514-4FE2-A4CF-F340B7635705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7" creationId="{2E9BEDA3-BC27-D968-379E-A6801F8A9238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8" creationId="{8A4A3768-64B3-C1C8-EEA0-17774F2755FD}"/>
          </ac:inkMkLst>
        </pc:inkChg>
        <pc:inkChg chg="add mod">
          <ac:chgData name="Tim Cook" userId="d1c7cfb340f2c7ab" providerId="LiveId" clId="{F3BF5BB5-F14C-4010-8886-DED494A981FC}" dt="2023-03-16T22:41:42.582" v="497" actId="1076"/>
          <ac:inkMkLst>
            <pc:docMk/>
            <pc:sldMk cId="427759700" sldId="445"/>
            <ac:inkMk id="19" creationId="{E4A3E261-E85E-9BAD-04E3-015750D9A5F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1" creationId="{7623D282-AE79-0648-2438-5BCFB502560C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2" creationId="{586802BC-4D55-8230-2621-F116E5CA36E0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23" creationId="{B17B4252-CDB3-4FAD-E909-B362CCFC80FF}"/>
          </ac:inkMkLst>
        </pc:inkChg>
        <pc:inkChg chg="add del mod">
          <ac:chgData name="Tim Cook" userId="d1c7cfb340f2c7ab" providerId="LiveId" clId="{F3BF5BB5-F14C-4010-8886-DED494A981FC}" dt="2023-03-16T22:41:44.735" v="498"/>
          <ac:inkMkLst>
            <pc:docMk/>
            <pc:sldMk cId="427759700" sldId="445"/>
            <ac:inkMk id="24" creationId="{8432CBF1-CFEE-CA21-E505-757705FE65E0}"/>
          </ac:inkMkLst>
        </pc:inkChg>
        <pc:inkChg chg="add del mod">
          <ac:chgData name="Tim Cook" userId="d1c7cfb340f2c7ab" providerId="LiveId" clId="{F3BF5BB5-F14C-4010-8886-DED494A981FC}" dt="2023-03-16T22:41:44.735" v="500"/>
          <ac:inkMkLst>
            <pc:docMk/>
            <pc:sldMk cId="427759700" sldId="445"/>
            <ac:inkMk id="25" creationId="{20513B82-3226-8456-3276-C2D6BF5C17BF}"/>
          </ac:inkMkLst>
        </pc:inkChg>
        <pc:inkChg chg="add del mod">
          <ac:chgData name="Tim Cook" userId="d1c7cfb340f2c7ab" providerId="LiveId" clId="{F3BF5BB5-F14C-4010-8886-DED494A981FC}" dt="2023-03-16T22:41:44.735" v="499"/>
          <ac:inkMkLst>
            <pc:docMk/>
            <pc:sldMk cId="427759700" sldId="445"/>
            <ac:inkMk id="26" creationId="{DFE9FEE2-22E9-6BFB-94AF-16629F0AE281}"/>
          </ac:inkMkLst>
        </pc:inkChg>
        <pc:inkChg chg="add del mod">
          <ac:chgData name="Tim Cook" userId="d1c7cfb340f2c7ab" providerId="LiveId" clId="{F3BF5BB5-F14C-4010-8886-DED494A981FC}" dt="2023-03-16T22:41:46.464" v="501"/>
          <ac:inkMkLst>
            <pc:docMk/>
            <pc:sldMk cId="427759700" sldId="445"/>
            <ac:inkMk id="27" creationId="{588BAF01-6EF4-A3AE-D638-2B7B12548124}"/>
          </ac:inkMkLst>
        </pc:inkChg>
        <pc:inkChg chg="add del">
          <ac:chgData name="Tim Cook" userId="d1c7cfb340f2c7ab" providerId="LiveId" clId="{F3BF5BB5-F14C-4010-8886-DED494A981FC}" dt="2023-03-16T22:41:36.649" v="495"/>
          <ac:inkMkLst>
            <pc:docMk/>
            <pc:sldMk cId="427759700" sldId="445"/>
            <ac:inkMk id="28" creationId="{5D04DFB1-FA9B-EB24-1855-8D328FEA8CB5}"/>
          </ac:inkMkLst>
        </pc:inkChg>
        <pc:inkChg chg="add del">
          <ac:chgData name="Tim Cook" userId="d1c7cfb340f2c7ab" providerId="LiveId" clId="{F3BF5BB5-F14C-4010-8886-DED494A981FC}" dt="2023-03-16T22:41:36.649" v="494"/>
          <ac:inkMkLst>
            <pc:docMk/>
            <pc:sldMk cId="427759700" sldId="445"/>
            <ac:inkMk id="29" creationId="{B1B43D8F-46DB-6EB5-2F71-4F65315C8DDC}"/>
          </ac:inkMkLst>
        </pc:inkChg>
        <pc:inkChg chg="add del">
          <ac:chgData name="Tim Cook" userId="d1c7cfb340f2c7ab" providerId="LiveId" clId="{F3BF5BB5-F14C-4010-8886-DED494A981FC}" dt="2023-03-16T22:41:36.649" v="493"/>
          <ac:inkMkLst>
            <pc:docMk/>
            <pc:sldMk cId="427759700" sldId="445"/>
            <ac:inkMk id="30" creationId="{7EEF28B7-234E-3D78-6232-DEE6805702A0}"/>
          </ac:inkMkLst>
        </pc:inkChg>
        <pc:inkChg chg="add del">
          <ac:chgData name="Tim Cook" userId="d1c7cfb340f2c7ab" providerId="LiveId" clId="{F3BF5BB5-F14C-4010-8886-DED494A981FC}" dt="2023-03-16T22:41:36.649" v="492"/>
          <ac:inkMkLst>
            <pc:docMk/>
            <pc:sldMk cId="427759700" sldId="445"/>
            <ac:inkMk id="31" creationId="{FAADDF94-A75C-F9D8-1581-B36E82620C46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3" creationId="{E147203C-4022-0CE2-5C51-84FE50758A9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4" creationId="{8AC0CFF2-4C6D-72DC-4847-3BD5E42F8542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5" creationId="{C5825C68-979B-9989-73C8-4BB53B5989EB}"/>
          </ac:inkMkLst>
        </pc:inkChg>
        <pc:inkChg chg="add mod">
          <ac:chgData name="Tim Cook" userId="d1c7cfb340f2c7ab" providerId="LiveId" clId="{F3BF5BB5-F14C-4010-8886-DED494A981FC}" dt="2023-03-16T22:41:51.407" v="506"/>
          <ac:inkMkLst>
            <pc:docMk/>
            <pc:sldMk cId="427759700" sldId="445"/>
            <ac:inkMk id="36" creationId="{6EE55759-EA6E-DF4D-0355-3524D1B90720}"/>
          </ac:inkMkLst>
        </pc:inkChg>
        <pc:inkChg chg="add del">
          <ac:chgData name="Tim Cook" userId="d1c7cfb340f2c7ab" providerId="LiveId" clId="{F3BF5BB5-F14C-4010-8886-DED494A981FC}" dt="2023-03-16T22:41:53.256" v="512"/>
          <ac:inkMkLst>
            <pc:docMk/>
            <pc:sldMk cId="427759700" sldId="445"/>
            <ac:inkMk id="38" creationId="{B18C5EC9-FB2D-B0E0-89AE-1781C4085867}"/>
          </ac:inkMkLst>
        </pc:inkChg>
        <pc:inkChg chg="add del">
          <ac:chgData name="Tim Cook" userId="d1c7cfb340f2c7ab" providerId="LiveId" clId="{F3BF5BB5-F14C-4010-8886-DED494A981FC}" dt="2023-03-16T22:41:53.256" v="511"/>
          <ac:inkMkLst>
            <pc:docMk/>
            <pc:sldMk cId="427759700" sldId="445"/>
            <ac:inkMk id="39" creationId="{5AEB333A-4B49-8CF2-F8C0-EE422AAC16A5}"/>
          </ac:inkMkLst>
        </pc:inkChg>
        <pc:inkChg chg="add del">
          <ac:chgData name="Tim Cook" userId="d1c7cfb340f2c7ab" providerId="LiveId" clId="{F3BF5BB5-F14C-4010-8886-DED494A981FC}" dt="2023-03-16T22:41:53.256" v="510"/>
          <ac:inkMkLst>
            <pc:docMk/>
            <pc:sldMk cId="427759700" sldId="445"/>
            <ac:inkMk id="40" creationId="{3A86C551-308E-0C6F-0C67-362DC6DC3565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1" creationId="{679165E0-7CBD-C584-2340-3C0FF03A0390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2" creationId="{97AED667-BD3F-4AB6-3903-6A844FF5D1C4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3" creationId="{C119E380-B45E-1233-2212-E53ADFDCDC28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4" creationId="{7DC84D32-B16C-82B2-2936-DA9BF553295A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5" creationId="{F495B201-E3A4-87C0-700B-7835896D0252}"/>
          </ac:inkMkLst>
        </pc:inkChg>
        <pc:inkChg chg="add mod">
          <ac:chgData name="Tim Cook" userId="d1c7cfb340f2c7ab" providerId="LiveId" clId="{F3BF5BB5-F14C-4010-8886-DED494A981FC}" dt="2023-03-16T22:41:58.318" v="521"/>
          <ac:inkMkLst>
            <pc:docMk/>
            <pc:sldMk cId="427759700" sldId="445"/>
            <ac:inkMk id="46" creationId="{269C1A5B-0DD3-BA89-68A7-B407587E6A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7" creationId="{9482C5DA-E9E3-E225-9DF7-76689561C864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48" creationId="{E330B5C7-23C2-C944-AB06-C1697E08A532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1" creationId="{CC59A233-BA99-969D-42A2-C6F52F5E3D3A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2" creationId="{F17F179C-D07A-DC3E-5073-F32A755292E3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3" creationId="{F724D1F3-E509-861E-7634-6A10934E48A9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4" creationId="{BA1FBC08-9AC4-5F59-1B3F-2C29880C9EEE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5" creationId="{E3487011-8998-3525-CE73-E3FDF0CC0DE7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6" creationId="{53C23901-3810-AC8F-066C-30113D165CEF}"/>
          </ac:inkMkLst>
        </pc:inkChg>
        <pc:inkChg chg="add mod">
          <ac:chgData name="Tim Cook" userId="d1c7cfb340f2c7ab" providerId="LiveId" clId="{F3BF5BB5-F14C-4010-8886-DED494A981FC}" dt="2023-03-16T22:42:02.509" v="529"/>
          <ac:inkMkLst>
            <pc:docMk/>
            <pc:sldMk cId="427759700" sldId="445"/>
            <ac:inkMk id="57" creationId="{4F39A06A-5591-17AF-B1F5-5B536814CA83}"/>
          </ac:inkMkLst>
        </pc:inkChg>
        <pc:inkChg chg="add del">
          <ac:chgData name="Tim Cook" userId="d1c7cfb340f2c7ab" providerId="LiveId" clId="{F3BF5BB5-F14C-4010-8886-DED494A981FC}" dt="2023-03-16T22:42:12.203" v="531"/>
          <ac:inkMkLst>
            <pc:docMk/>
            <pc:sldMk cId="427759700" sldId="445"/>
            <ac:inkMk id="59" creationId="{5C84CEB6-1FC1-600E-186C-511228A8899D}"/>
          </ac:inkMkLst>
        </pc:inkChg>
        <pc:inkChg chg="add del">
          <ac:chgData name="Tim Cook" userId="d1c7cfb340f2c7ab" providerId="LiveId" clId="{F3BF5BB5-F14C-4010-8886-DED494A981FC}" dt="2023-03-16T22:42:15.146" v="533"/>
          <ac:inkMkLst>
            <pc:docMk/>
            <pc:sldMk cId="427759700" sldId="445"/>
            <ac:inkMk id="60" creationId="{8E695B3E-ABC9-AC27-E778-C54715D71895}"/>
          </ac:inkMkLst>
        </pc:inkChg>
        <pc:inkChg chg="add del">
          <ac:chgData name="Tim Cook" userId="d1c7cfb340f2c7ab" providerId="LiveId" clId="{F3BF5BB5-F14C-4010-8886-DED494A981FC}" dt="2023-03-16T22:42:17.498" v="535"/>
          <ac:inkMkLst>
            <pc:docMk/>
            <pc:sldMk cId="427759700" sldId="445"/>
            <ac:inkMk id="61" creationId="{DBD265B4-7EFE-14F4-65C9-52BF08AEA595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2" creationId="{EE31DC97-FC66-BACC-99FD-9C3AE009677A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3" creationId="{D0CCDED9-2AB9-081A-51B1-71441396818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4" creationId="{D3EF3811-D530-A648-7E7B-92980D7955D3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5" creationId="{1A4B9C34-0317-C0C6-B7F1-FB0116D0FA32}"/>
          </ac:inkMkLst>
        </pc:inkChg>
        <pc:inkChg chg="add del mod">
          <ac:chgData name="Tim Cook" userId="d1c7cfb340f2c7ab" providerId="LiveId" clId="{F3BF5BB5-F14C-4010-8886-DED494A981FC}" dt="2023-03-16T22:42:22.016" v="542"/>
          <ac:inkMkLst>
            <pc:docMk/>
            <pc:sldMk cId="427759700" sldId="445"/>
            <ac:inkMk id="66" creationId="{3B0B7B80-0917-DFBF-0D02-0B8A7F4B5641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8" creationId="{196F9C13-D5C1-14F8-9803-F55134661C40}"/>
          </ac:inkMkLst>
        </pc:inkChg>
        <pc:inkChg chg="add mod">
          <ac:chgData name="Tim Cook" userId="d1c7cfb340f2c7ab" providerId="LiveId" clId="{F3BF5BB5-F14C-4010-8886-DED494A981FC}" dt="2023-03-16T22:42:26.637" v="549"/>
          <ac:inkMkLst>
            <pc:docMk/>
            <pc:sldMk cId="427759700" sldId="445"/>
            <ac:inkMk id="69" creationId="{4F58920B-846F-9B88-19E8-F2D608411FC8}"/>
          </ac:inkMkLst>
        </pc:inkChg>
        <pc:inkChg chg="add del">
          <ac:chgData name="Tim Cook" userId="d1c7cfb340f2c7ab" providerId="LiveId" clId="{F3BF5BB5-F14C-4010-8886-DED494A981FC}" dt="2023-03-16T22:42:26.381" v="547"/>
          <ac:inkMkLst>
            <pc:docMk/>
            <pc:sldMk cId="427759700" sldId="445"/>
            <ac:inkMk id="70" creationId="{F9B5995C-FD5E-0C8D-6005-A479AC759DED}"/>
          </ac:inkMkLst>
        </pc:inkChg>
        <pc:inkChg chg="add del">
          <ac:chgData name="Tim Cook" userId="d1c7cfb340f2c7ab" providerId="LiveId" clId="{F3BF5BB5-F14C-4010-8886-DED494A981FC}" dt="2023-03-16T22:42:26.381" v="548"/>
          <ac:inkMkLst>
            <pc:docMk/>
            <pc:sldMk cId="427759700" sldId="445"/>
            <ac:inkMk id="71" creationId="{61F89D80-735C-BC62-AB68-5FD3CA467706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3" creationId="{F5FA6B09-BC13-D0DD-A974-52E22A57A7C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4" creationId="{CFBB73A6-6C89-CD57-8C83-C59C9027A0E7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5" creationId="{E62978F8-7AD5-3C6B-8CCE-631495FBA1AF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6" creationId="{C392AE95-B17C-118C-FDAE-299C77DF9F52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7" creationId="{6C9B34C1-83AE-9CF9-B77B-BB2725393AA5}"/>
          </ac:inkMkLst>
        </pc:inkChg>
        <pc:inkChg chg="add mod">
          <ac:chgData name="Tim Cook" userId="d1c7cfb340f2c7ab" providerId="LiveId" clId="{F3BF5BB5-F14C-4010-8886-DED494A981FC}" dt="2023-03-16T22:42:30.647" v="556"/>
          <ac:inkMkLst>
            <pc:docMk/>
            <pc:sldMk cId="427759700" sldId="445"/>
            <ac:inkMk id="78" creationId="{C885F4BE-E8C3-A066-36DA-543C0D3DB2A1}"/>
          </ac:inkMkLst>
        </pc:inkChg>
        <pc:inkChg chg="add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0" creationId="{0D7B6CA6-B9E9-9DFA-402C-18A7CEAB4457}"/>
          </ac:inkMkLst>
        </pc:inkChg>
        <pc:inkChg chg="add del mod">
          <ac:chgData name="Tim Cook" userId="d1c7cfb340f2c7ab" providerId="LiveId" clId="{F3BF5BB5-F14C-4010-8886-DED494A981FC}" dt="2023-03-16T22:42:41.659" v="562"/>
          <ac:inkMkLst>
            <pc:docMk/>
            <pc:sldMk cId="427759700" sldId="445"/>
            <ac:inkMk id="81" creationId="{582E18BC-381F-B66E-ACED-95C61DD8989F}"/>
          </ac:inkMkLst>
        </pc:inkChg>
        <pc:inkChg chg="add del mod">
          <ac:chgData name="Tim Cook" userId="d1c7cfb340f2c7ab" providerId="LiveId" clId="{F3BF5BB5-F14C-4010-8886-DED494A981FC}" dt="2023-03-16T22:42:41.691" v="564"/>
          <ac:inkMkLst>
            <pc:docMk/>
            <pc:sldMk cId="427759700" sldId="445"/>
            <ac:inkMk id="82" creationId="{3D04A2B0-8050-C629-01AD-4B3807BD54EA}"/>
          </ac:inkMkLst>
        </pc:inkChg>
        <pc:inkChg chg="add del">
          <ac:chgData name="Tim Cook" userId="d1c7cfb340f2c7ab" providerId="LiveId" clId="{F3BF5BB5-F14C-4010-8886-DED494A981FC}" dt="2023-03-16T22:42:41.675" v="563"/>
          <ac:inkMkLst>
            <pc:docMk/>
            <pc:sldMk cId="427759700" sldId="445"/>
            <ac:inkMk id="84" creationId="{182D48A2-4196-4C4D-F084-313904B61E51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5" creationId="{BE1CDD44-72E1-7BCD-C2D9-964C5FB46D9C}"/>
          </ac:inkMkLst>
        </pc:inkChg>
        <pc:inkChg chg="add mod">
          <ac:chgData name="Tim Cook" userId="d1c7cfb340f2c7ab" providerId="LiveId" clId="{F3BF5BB5-F14C-4010-8886-DED494A981FC}" dt="2023-03-16T22:42:46.195" v="568"/>
          <ac:inkMkLst>
            <pc:docMk/>
            <pc:sldMk cId="427759700" sldId="445"/>
            <ac:inkMk id="86" creationId="{24F80A41-3FC0-E944-C3C6-68D708870B67}"/>
          </ac:inkMkLst>
        </pc:inkChg>
        <pc:inkChg chg="add">
          <ac:chgData name="Tim Cook" userId="d1c7cfb340f2c7ab" providerId="LiveId" clId="{F3BF5BB5-F14C-4010-8886-DED494A981FC}" dt="2023-03-16T22:42:45.616" v="567" actId="9405"/>
          <ac:inkMkLst>
            <pc:docMk/>
            <pc:sldMk cId="427759700" sldId="445"/>
            <ac:inkMk id="87" creationId="{F8292258-7185-DAA2-C7EF-EDD89FA4CCEE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89" creationId="{ADA31D91-3881-D290-9F38-6A61C05A0908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0" creationId="{AF2DDC93-8974-7CF0-0716-F9524EBADEDF}"/>
          </ac:inkMkLst>
        </pc:inkChg>
        <pc:inkChg chg="add mod">
          <ac:chgData name="Tim Cook" userId="d1c7cfb340f2c7ab" providerId="LiveId" clId="{F3BF5BB5-F14C-4010-8886-DED494A981FC}" dt="2023-03-16T22:42:50.168" v="572"/>
          <ac:inkMkLst>
            <pc:docMk/>
            <pc:sldMk cId="427759700" sldId="445"/>
            <ac:inkMk id="91" creationId="{4DB813C4-9C42-A5F7-90ED-181DDBD938AF}"/>
          </ac:inkMkLst>
        </pc:inkChg>
        <pc:inkChg chg="add del mod">
          <ac:chgData name="Tim Cook" userId="d1c7cfb340f2c7ab" providerId="LiveId" clId="{F3BF5BB5-F14C-4010-8886-DED494A981FC}" dt="2023-03-16T22:42:54.831" v="580"/>
          <ac:inkMkLst>
            <pc:docMk/>
            <pc:sldMk cId="427759700" sldId="445"/>
            <ac:inkMk id="93" creationId="{FD6C1EB4-A65A-B83F-6AD8-39F24B26B040}"/>
          </ac:inkMkLst>
        </pc:inkChg>
        <pc:inkChg chg="add del">
          <ac:chgData name="Tim Cook" userId="d1c7cfb340f2c7ab" providerId="LiveId" clId="{F3BF5BB5-F14C-4010-8886-DED494A981FC}" dt="2023-03-16T22:42:52.316" v="577"/>
          <ac:inkMkLst>
            <pc:docMk/>
            <pc:sldMk cId="427759700" sldId="445"/>
            <ac:inkMk id="94" creationId="{CB43251B-93C2-9C36-209C-5020F18E6FD6}"/>
          </ac:inkMkLst>
        </pc:inkChg>
        <pc:inkChg chg="add del mod">
          <ac:chgData name="Tim Cook" userId="d1c7cfb340f2c7ab" providerId="LiveId" clId="{F3BF5BB5-F14C-4010-8886-DED494A981FC}" dt="2023-03-16T22:42:53.087" v="579"/>
          <ac:inkMkLst>
            <pc:docMk/>
            <pc:sldMk cId="427759700" sldId="445"/>
            <ac:inkMk id="95" creationId="{16FD26F3-32E6-A605-A2B4-28A64A97A5C6}"/>
          </ac:inkMkLst>
        </pc:inkChg>
        <pc:inkChg chg="add del">
          <ac:chgData name="Tim Cook" userId="d1c7cfb340f2c7ab" providerId="LiveId" clId="{F3BF5BB5-F14C-4010-8886-DED494A981FC}" dt="2023-03-16T22:42:58.494" v="588"/>
          <ac:inkMkLst>
            <pc:docMk/>
            <pc:sldMk cId="427759700" sldId="445"/>
            <ac:inkMk id="97" creationId="{E4FBEAF9-BBFB-81E1-5740-8A8ECE287E00}"/>
          </ac:inkMkLst>
        </pc:inkChg>
        <pc:inkChg chg="add del">
          <ac:chgData name="Tim Cook" userId="d1c7cfb340f2c7ab" providerId="LiveId" clId="{F3BF5BB5-F14C-4010-8886-DED494A981FC}" dt="2023-03-16T22:42:57.951" v="586"/>
          <ac:inkMkLst>
            <pc:docMk/>
            <pc:sldMk cId="427759700" sldId="445"/>
            <ac:inkMk id="98" creationId="{56F37EEA-30F3-6D3C-33CD-857D51285209}"/>
          </ac:inkMkLst>
        </pc:inkChg>
        <pc:inkChg chg="add del">
          <ac:chgData name="Tim Cook" userId="d1c7cfb340f2c7ab" providerId="LiveId" clId="{F3BF5BB5-F14C-4010-8886-DED494A981FC}" dt="2023-03-16T22:42:58.075" v="587"/>
          <ac:inkMkLst>
            <pc:docMk/>
            <pc:sldMk cId="427759700" sldId="445"/>
            <ac:inkMk id="99" creationId="{04F12860-4CCD-96D2-0C95-4116006D4336}"/>
          </ac:inkMkLst>
        </pc:inkChg>
        <pc:inkChg chg="add del">
          <ac:chgData name="Tim Cook" userId="d1c7cfb340f2c7ab" providerId="LiveId" clId="{F3BF5BB5-F14C-4010-8886-DED494A981FC}" dt="2023-03-16T22:42:57.951" v="585"/>
          <ac:inkMkLst>
            <pc:docMk/>
            <pc:sldMk cId="427759700" sldId="445"/>
            <ac:inkMk id="100" creationId="{34574D62-3655-DA44-8D64-AC1A94D34438}"/>
          </ac:inkMkLst>
        </pc:inkChg>
        <pc:inkChg chg="add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1" creationId="{3A31AD9F-A758-B03B-29AE-90AB2D35AEE8}"/>
          </ac:inkMkLst>
        </pc:inkChg>
        <pc:inkChg chg="add del mod">
          <ac:chgData name="Tim Cook" userId="d1c7cfb340f2c7ab" providerId="LiveId" clId="{F3BF5BB5-F14C-4010-8886-DED494A981FC}" dt="2023-03-16T22:43:03.751" v="598"/>
          <ac:inkMkLst>
            <pc:docMk/>
            <pc:sldMk cId="427759700" sldId="445"/>
            <ac:inkMk id="102" creationId="{1380C0DB-B351-1063-D65D-8A1B521FC855}"/>
          </ac:inkMkLst>
        </pc:inkChg>
        <pc:inkChg chg="add del">
          <ac:chgData name="Tim Cook" userId="d1c7cfb340f2c7ab" providerId="LiveId" clId="{F3BF5BB5-F14C-4010-8886-DED494A981FC}" dt="2023-03-16T22:43:02.802" v="596"/>
          <ac:inkMkLst>
            <pc:docMk/>
            <pc:sldMk cId="427759700" sldId="445"/>
            <ac:inkMk id="103" creationId="{C57DDFBD-ACD5-D2AD-E346-EFC7A8A29ABE}"/>
          </ac:inkMkLst>
        </pc:inkChg>
        <pc:inkChg chg="add del">
          <ac:chgData name="Tim Cook" userId="d1c7cfb340f2c7ab" providerId="LiveId" clId="{F3BF5BB5-F14C-4010-8886-DED494A981FC}" dt="2023-03-16T22:43:02.802" v="594"/>
          <ac:inkMkLst>
            <pc:docMk/>
            <pc:sldMk cId="427759700" sldId="445"/>
            <ac:inkMk id="104" creationId="{5985A067-A3AE-C3ED-6B5F-DAED69307049}"/>
          </ac:inkMkLst>
        </pc:inkChg>
        <pc:inkChg chg="add del">
          <ac:chgData name="Tim Cook" userId="d1c7cfb340f2c7ab" providerId="LiveId" clId="{F3BF5BB5-F14C-4010-8886-DED494A981FC}" dt="2023-03-16T22:43:02.802" v="595"/>
          <ac:inkMkLst>
            <pc:docMk/>
            <pc:sldMk cId="427759700" sldId="445"/>
            <ac:inkMk id="105" creationId="{9439DCC4-AF6F-C059-DFDE-162322CF118A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7" creationId="{525A69F8-9E56-06DD-5E1C-65E4867C16B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8" creationId="{5255EF54-4DB1-1A0F-88FF-D9C567F911F8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09" creationId="{EF639D29-A47D-E08D-19F5-76FEE9DFA8EF}"/>
          </ac:inkMkLst>
        </pc:inkChg>
        <pc:inkChg chg="add mod">
          <ac:chgData name="Tim Cook" userId="d1c7cfb340f2c7ab" providerId="LiveId" clId="{F3BF5BB5-F14C-4010-8886-DED494A981FC}" dt="2023-03-16T22:43:06.786" v="603"/>
          <ac:inkMkLst>
            <pc:docMk/>
            <pc:sldMk cId="427759700" sldId="445"/>
            <ac:inkMk id="110" creationId="{5FE45F76-C470-12FE-AE44-E07D2674222A}"/>
          </ac:inkMkLst>
        </pc:inkChg>
        <pc:inkChg chg="add del">
          <ac:chgData name="Tim Cook" userId="d1c7cfb340f2c7ab" providerId="LiveId" clId="{F3BF5BB5-F14C-4010-8886-DED494A981FC}" dt="2023-03-16T22:43:21.295" v="605"/>
          <ac:inkMkLst>
            <pc:docMk/>
            <pc:sldMk cId="427759700" sldId="445"/>
            <ac:inkMk id="112" creationId="{5D58B351-CC3D-D03F-0418-D1D6945850FA}"/>
          </ac:inkMkLst>
        </pc:inkChg>
      </pc:sldChg>
      <pc:sldChg chg="addSp delSp modSp mod">
        <pc:chgData name="Tim Cook" userId="d1c7cfb340f2c7ab" providerId="LiveId" clId="{F3BF5BB5-F14C-4010-8886-DED494A981FC}" dt="2023-03-16T22:48:28.888" v="894"/>
        <pc:sldMkLst>
          <pc:docMk/>
          <pc:sldMk cId="2390277483" sldId="446"/>
        </pc:sldMkLst>
        <pc:grpChg chg="del mod">
          <ac:chgData name="Tim Cook" userId="d1c7cfb340f2c7ab" providerId="LiveId" clId="{F3BF5BB5-F14C-4010-8886-DED494A981FC}" dt="2023-03-16T22:43:39.728" v="624"/>
          <ac:grpSpMkLst>
            <pc:docMk/>
            <pc:sldMk cId="2390277483" sldId="446"/>
            <ac:grpSpMk id="7" creationId="{14A9C8E6-3DFC-D80A-4FBA-D015B61BF4B4}"/>
          </ac:grpSpMkLst>
        </pc:grpChg>
        <pc:grpChg chg="mod">
          <ac:chgData name="Tim Cook" userId="d1c7cfb340f2c7ab" providerId="LiveId" clId="{F3BF5BB5-F14C-4010-8886-DED494A981FC}" dt="2023-03-16T22:43:45.526" v="633"/>
          <ac:grpSpMkLst>
            <pc:docMk/>
            <pc:sldMk cId="2390277483" sldId="446"/>
            <ac:grpSpMk id="19" creationId="{44552205-78B7-1C62-AE12-ACCF0E55516D}"/>
          </ac:grpSpMkLst>
        </pc:grpChg>
        <pc:grpChg chg="mod">
          <ac:chgData name="Tim Cook" userId="d1c7cfb340f2c7ab" providerId="LiveId" clId="{F3BF5BB5-F14C-4010-8886-DED494A981FC}" dt="2023-03-16T22:43:47.668" v="638"/>
          <ac:grpSpMkLst>
            <pc:docMk/>
            <pc:sldMk cId="2390277483" sldId="446"/>
            <ac:grpSpMk id="24" creationId="{1C694A1D-9892-81DA-E719-CC6895D16EB7}"/>
          </ac:grpSpMkLst>
        </pc:grpChg>
        <pc:grpChg chg="mod">
          <ac:chgData name="Tim Cook" userId="d1c7cfb340f2c7ab" providerId="LiveId" clId="{F3BF5BB5-F14C-4010-8886-DED494A981FC}" dt="2023-03-16T22:43:50.293" v="642"/>
          <ac:grpSpMkLst>
            <pc:docMk/>
            <pc:sldMk cId="2390277483" sldId="446"/>
            <ac:grpSpMk id="28" creationId="{67F3FD69-7F1C-8FFC-1111-630A0C97F27F}"/>
          </ac:grpSpMkLst>
        </pc:grpChg>
        <pc:grpChg chg="del mod">
          <ac:chgData name="Tim Cook" userId="d1c7cfb340f2c7ab" providerId="LiveId" clId="{F3BF5BB5-F14C-4010-8886-DED494A981FC}" dt="2023-03-16T22:44:19.553" v="654"/>
          <ac:grpSpMkLst>
            <pc:docMk/>
            <pc:sldMk cId="2390277483" sldId="446"/>
            <ac:grpSpMk id="36" creationId="{791D95A9-51EE-B842-13D6-F1D249D889A9}"/>
          </ac:grpSpMkLst>
        </pc:grpChg>
        <pc:grpChg chg="del 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44" creationId="{88226E40-0560-EAC8-8D79-8919A2E36B69}"/>
          </ac:grpSpMkLst>
        </pc:grpChg>
        <pc:grpChg chg="del mod">
          <ac:chgData name="Tim Cook" userId="d1c7cfb340f2c7ab" providerId="LiveId" clId="{F3BF5BB5-F14C-4010-8886-DED494A981FC}" dt="2023-03-16T22:44:33.937" v="670"/>
          <ac:grpSpMkLst>
            <pc:docMk/>
            <pc:sldMk cId="2390277483" sldId="446"/>
            <ac:grpSpMk id="48" creationId="{70C26CE8-9D4A-3817-3B73-9D948E209F35}"/>
          </ac:grpSpMkLst>
        </pc:grpChg>
        <pc:grpChg chg="del mod">
          <ac:chgData name="Tim Cook" userId="d1c7cfb340f2c7ab" providerId="LiveId" clId="{F3BF5BB5-F14C-4010-8886-DED494A981FC}" dt="2023-03-16T22:44:41.113" v="679"/>
          <ac:grpSpMkLst>
            <pc:docMk/>
            <pc:sldMk cId="2390277483" sldId="446"/>
            <ac:grpSpMk id="53" creationId="{11A97A92-E7F3-40E8-B58E-69C175592114}"/>
          </ac:grpSpMkLst>
        </pc:grpChg>
        <pc:grpChg chg="del mod">
          <ac:chgData name="Tim Cook" userId="d1c7cfb340f2c7ab" providerId="LiveId" clId="{F3BF5BB5-F14C-4010-8886-DED494A981FC}" dt="2023-03-16T22:44:43.135" v="683"/>
          <ac:grpSpMkLst>
            <pc:docMk/>
            <pc:sldMk cId="2390277483" sldId="446"/>
            <ac:grpSpMk id="55" creationId="{3D138CE8-A77C-6AF0-E8D1-A95BB5C70368}"/>
          </ac:grpSpMkLst>
        </pc:grpChg>
        <pc:grpChg chg="del mod">
          <ac:chgData name="Tim Cook" userId="d1c7cfb340f2c7ab" providerId="LiveId" clId="{F3BF5BB5-F14C-4010-8886-DED494A981FC}" dt="2023-03-16T22:44:49.374" v="689"/>
          <ac:grpSpMkLst>
            <pc:docMk/>
            <pc:sldMk cId="2390277483" sldId="446"/>
            <ac:grpSpMk id="59" creationId="{B0428A65-0C1C-2AAD-1307-A14BBF29736B}"/>
          </ac:grpSpMkLst>
        </pc:grpChg>
        <pc:grpChg chg="del 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61" creationId="{6D84BA5E-E263-A3D3-07BB-BC13238FE246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79" creationId="{5454E6F4-886F-ED85-A1FB-CDE767569AE4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0" creationId="{AF776585-BF73-6CAA-C0FF-B1079E23A98C}"/>
          </ac:grpSpMkLst>
        </pc:grpChg>
        <pc:grpChg chg="mod">
          <ac:chgData name="Tim Cook" userId="d1c7cfb340f2c7ab" providerId="LiveId" clId="{F3BF5BB5-F14C-4010-8886-DED494A981FC}" dt="2023-03-16T22:44:57.913" v="711"/>
          <ac:grpSpMkLst>
            <pc:docMk/>
            <pc:sldMk cId="2390277483" sldId="446"/>
            <ac:grpSpMk id="81" creationId="{7A77D690-63E1-8A7B-8066-593C3D6CAEFD}"/>
          </ac:grpSpMkLst>
        </pc:grpChg>
        <pc:grpChg chg="mod">
          <ac:chgData name="Tim Cook" userId="d1c7cfb340f2c7ab" providerId="LiveId" clId="{F3BF5BB5-F14C-4010-8886-DED494A981FC}" dt="2023-03-16T22:45:01.187" v="716"/>
          <ac:grpSpMkLst>
            <pc:docMk/>
            <pc:sldMk cId="2390277483" sldId="446"/>
            <ac:grpSpMk id="86" creationId="{62E53FBE-7759-8933-2D18-572992E121CC}"/>
          </ac:grpSpMkLst>
        </pc:grpChg>
        <pc:grpChg chg="del mod">
          <ac:chgData name="Tim Cook" userId="d1c7cfb340f2c7ab" providerId="LiveId" clId="{F3BF5BB5-F14C-4010-8886-DED494A981FC}" dt="2023-03-16T22:45:19.265" v="720"/>
          <ac:grpSpMkLst>
            <pc:docMk/>
            <pc:sldMk cId="2390277483" sldId="446"/>
            <ac:grpSpMk id="89" creationId="{8486B307-35E1-74BF-6D6A-9022F76BB6C0}"/>
          </ac:grpSpMkLst>
        </pc:grpChg>
        <pc:grpChg chg="del mod">
          <ac:chgData name="Tim Cook" userId="d1c7cfb340f2c7ab" providerId="LiveId" clId="{F3BF5BB5-F14C-4010-8886-DED494A981FC}" dt="2023-03-16T22:47:07.778" v="807"/>
          <ac:grpSpMkLst>
            <pc:docMk/>
            <pc:sldMk cId="2390277483" sldId="446"/>
            <ac:grpSpMk id="108" creationId="{8F982C8D-24AB-4297-F964-EF6F3C96B692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09" creationId="{2DA1175E-F5AC-F958-5CBC-DDE9FC1B918A}"/>
          </ac:grpSpMkLst>
        </pc:grpChg>
        <pc:grpChg chg="del mod">
          <ac:chgData name="Tim Cook" userId="d1c7cfb340f2c7ab" providerId="LiveId" clId="{F3BF5BB5-F14C-4010-8886-DED494A981FC}" dt="2023-03-16T22:46:06.538" v="753"/>
          <ac:grpSpMkLst>
            <pc:docMk/>
            <pc:sldMk cId="2390277483" sldId="446"/>
            <ac:grpSpMk id="115" creationId="{57E85F0B-FE72-BEEA-81AC-1DF5199F9359}"/>
          </ac:grpSpMkLst>
        </pc:grpChg>
        <pc:grpChg chg="del mod">
          <ac:chgData name="Tim Cook" userId="d1c7cfb340f2c7ab" providerId="LiveId" clId="{F3BF5BB5-F14C-4010-8886-DED494A981FC}" dt="2023-03-16T22:46:13.139" v="762"/>
          <ac:grpSpMkLst>
            <pc:docMk/>
            <pc:sldMk cId="2390277483" sldId="446"/>
            <ac:grpSpMk id="121" creationId="{3EE7458E-538C-D4EC-77A5-8E75F688AA9C}"/>
          </ac:grpSpMkLst>
        </pc:grpChg>
        <pc:grpChg chg="mod">
          <ac:chgData name="Tim Cook" userId="d1c7cfb340f2c7ab" providerId="LiveId" clId="{F3BF5BB5-F14C-4010-8886-DED494A981FC}" dt="2023-03-16T22:46:16.120" v="766"/>
          <ac:grpSpMkLst>
            <pc:docMk/>
            <pc:sldMk cId="2390277483" sldId="446"/>
            <ac:grpSpMk id="124" creationId="{34F18450-FFF9-F23A-59EB-C1EE940CEE9E}"/>
          </ac:grpSpMkLst>
        </pc:grpChg>
        <pc:grpChg chg="del mod">
          <ac:chgData name="Tim Cook" userId="d1c7cfb340f2c7ab" providerId="LiveId" clId="{F3BF5BB5-F14C-4010-8886-DED494A981FC}" dt="2023-03-16T22:46:22.350" v="778"/>
          <ac:grpSpMkLst>
            <pc:docMk/>
            <pc:sldMk cId="2390277483" sldId="446"/>
            <ac:grpSpMk id="131" creationId="{C1BCCF50-4976-ACDB-0976-669244AC7AD0}"/>
          </ac:grpSpMkLst>
        </pc:grpChg>
        <pc:grpChg chg="mod">
          <ac:chgData name="Tim Cook" userId="d1c7cfb340f2c7ab" providerId="LiveId" clId="{F3BF5BB5-F14C-4010-8886-DED494A981FC}" dt="2023-03-16T22:46:33.522" v="788"/>
          <ac:grpSpMkLst>
            <pc:docMk/>
            <pc:sldMk cId="2390277483" sldId="446"/>
            <ac:grpSpMk id="136" creationId="{A012D9C4-40EE-8741-FFE6-B5884CEE0E6C}"/>
          </ac:grpSpMkLst>
        </pc:grpChg>
        <pc:grpChg chg="mod">
          <ac:chgData name="Tim Cook" userId="d1c7cfb340f2c7ab" providerId="LiveId" clId="{F3BF5BB5-F14C-4010-8886-DED494A981FC}" dt="2023-03-16T22:46:43.284" v="797"/>
          <ac:grpSpMkLst>
            <pc:docMk/>
            <pc:sldMk cId="2390277483" sldId="446"/>
            <ac:grpSpMk id="144" creationId="{9288958D-7056-C387-4497-2C57CC0E136D}"/>
          </ac:grpSpMkLst>
        </pc:grpChg>
        <pc:grpChg chg="del 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1" creationId="{9E48ABE3-38F3-CEF2-2800-CF7E5BFC2190}"/>
          </ac:grpSpMkLst>
        </pc:grpChg>
        <pc:grpChg chg="mod">
          <ac:chgData name="Tim Cook" userId="d1c7cfb340f2c7ab" providerId="LiveId" clId="{F3BF5BB5-F14C-4010-8886-DED494A981FC}" dt="2023-03-16T22:47:24.340" v="815"/>
          <ac:grpSpMkLst>
            <pc:docMk/>
            <pc:sldMk cId="2390277483" sldId="446"/>
            <ac:grpSpMk id="156" creationId="{C522AC61-D04C-5A70-98A0-BAD8FFA96E6A}"/>
          </ac:grpSpMkLst>
        </pc:grpChg>
        <pc:grpChg chg="mod">
          <ac:chgData name="Tim Cook" userId="d1c7cfb340f2c7ab" providerId="LiveId" clId="{F3BF5BB5-F14C-4010-8886-DED494A981FC}" dt="2023-03-16T22:47:36.214" v="834"/>
          <ac:grpSpMkLst>
            <pc:docMk/>
            <pc:sldMk cId="2390277483" sldId="446"/>
            <ac:grpSpMk id="169" creationId="{720318FB-D57C-BD7B-BD2B-25D827D54662}"/>
          </ac:grpSpMkLst>
        </pc:grpChg>
        <pc:grpChg chg="del 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4" creationId="{E7086CD3-55A5-215E-A39D-18806E70A00F}"/>
          </ac:grpSpMkLst>
        </pc:grpChg>
        <pc:grpChg chg="mod">
          <ac:chgData name="Tim Cook" userId="d1c7cfb340f2c7ab" providerId="LiveId" clId="{F3BF5BB5-F14C-4010-8886-DED494A981FC}" dt="2023-03-16T22:47:42.177" v="842"/>
          <ac:grpSpMkLst>
            <pc:docMk/>
            <pc:sldMk cId="2390277483" sldId="446"/>
            <ac:grpSpMk id="177" creationId="{6A8CB3D0-41B6-2E07-CB69-0D7649297F47}"/>
          </ac:grpSpMkLst>
        </pc:grpChg>
        <pc:grpChg chg="mod">
          <ac:chgData name="Tim Cook" userId="d1c7cfb340f2c7ab" providerId="LiveId" clId="{F3BF5BB5-F14C-4010-8886-DED494A981FC}" dt="2023-03-16T22:47:50.515" v="857"/>
          <ac:grpSpMkLst>
            <pc:docMk/>
            <pc:sldMk cId="2390277483" sldId="446"/>
            <ac:grpSpMk id="189" creationId="{2DA17B56-254E-1ED8-ABA8-BD49F1143C92}"/>
          </ac:grpSpMkLst>
        </pc:grpChg>
        <pc:grpChg chg="mod">
          <ac:chgData name="Tim Cook" userId="d1c7cfb340f2c7ab" providerId="LiveId" clId="{F3BF5BB5-F14C-4010-8886-DED494A981FC}" dt="2023-03-16T22:48:01.066" v="869"/>
          <ac:grpSpMkLst>
            <pc:docMk/>
            <pc:sldMk cId="2390277483" sldId="446"/>
            <ac:grpSpMk id="197" creationId="{64284EDA-6181-351D-BFCC-06020BD0FB4B}"/>
          </ac:grpSpMkLst>
        </pc:grpChg>
        <pc:grpChg chg="mod">
          <ac:chgData name="Tim Cook" userId="d1c7cfb340f2c7ab" providerId="LiveId" clId="{F3BF5BB5-F14C-4010-8886-DED494A981FC}" dt="2023-03-16T22:48:10.354" v="884"/>
          <ac:grpSpMkLst>
            <pc:docMk/>
            <pc:sldMk cId="2390277483" sldId="446"/>
            <ac:grpSpMk id="211" creationId="{3FDD58A2-EEBD-EF7B-4BC4-EA7C6C10D999}"/>
          </ac:grpSpMkLst>
        </pc:grpChg>
        <pc:grpChg chg="mod">
          <ac:chgData name="Tim Cook" userId="d1c7cfb340f2c7ab" providerId="LiveId" clId="{F3BF5BB5-F14C-4010-8886-DED494A981FC}" dt="2023-03-16T22:48:28.888" v="894"/>
          <ac:grpSpMkLst>
            <pc:docMk/>
            <pc:sldMk cId="2390277483" sldId="446"/>
            <ac:grpSpMk id="216" creationId="{9716A561-5C36-C6BC-F9D9-96A94B4670B7}"/>
          </ac:grpSpMkLst>
        </pc:grpChg>
        <pc:inkChg chg="add del mod">
          <ac:chgData name="Tim Cook" userId="d1c7cfb340f2c7ab" providerId="LiveId" clId="{F3BF5BB5-F14C-4010-8886-DED494A981FC}" dt="2023-03-16T22:43:39.728" v="621"/>
          <ac:inkMkLst>
            <pc:docMk/>
            <pc:sldMk cId="2390277483" sldId="446"/>
            <ac:inkMk id="3" creationId="{855AF7C0-66F4-6FDA-0165-268385E22E72}"/>
          </ac:inkMkLst>
        </pc:inkChg>
        <pc:inkChg chg="add del mod">
          <ac:chgData name="Tim Cook" userId="d1c7cfb340f2c7ab" providerId="LiveId" clId="{F3BF5BB5-F14C-4010-8886-DED494A981FC}" dt="2023-03-16T22:43:39.728" v="624"/>
          <ac:inkMkLst>
            <pc:docMk/>
            <pc:sldMk cId="2390277483" sldId="446"/>
            <ac:inkMk id="4" creationId="{144164F6-BA6C-67DD-25F9-0610D31BE637}"/>
          </ac:inkMkLst>
        </pc:inkChg>
        <pc:inkChg chg="add del mod">
          <ac:chgData name="Tim Cook" userId="d1c7cfb340f2c7ab" providerId="LiveId" clId="{F3BF5BB5-F14C-4010-8886-DED494A981FC}" dt="2023-03-16T22:43:39.728" v="620"/>
          <ac:inkMkLst>
            <pc:docMk/>
            <pc:sldMk cId="2390277483" sldId="446"/>
            <ac:inkMk id="5" creationId="{392A9B69-D652-F527-5102-2948037CF8B0}"/>
          </ac:inkMkLst>
        </pc:inkChg>
        <pc:inkChg chg="add del mod">
          <ac:chgData name="Tim Cook" userId="d1c7cfb340f2c7ab" providerId="LiveId" clId="{F3BF5BB5-F14C-4010-8886-DED494A981FC}" dt="2023-03-16T22:43:39.728" v="627"/>
          <ac:inkMkLst>
            <pc:docMk/>
            <pc:sldMk cId="2390277483" sldId="446"/>
            <ac:inkMk id="6" creationId="{D50D931A-2D1D-ECB4-85EE-AD23C680D86D}"/>
          </ac:inkMkLst>
        </pc:inkChg>
        <pc:inkChg chg="add del">
          <ac:chgData name="Tim Cook" userId="d1c7cfb340f2c7ab" providerId="LiveId" clId="{F3BF5BB5-F14C-4010-8886-DED494A981FC}" dt="2023-03-16T22:43:39.728" v="623"/>
          <ac:inkMkLst>
            <pc:docMk/>
            <pc:sldMk cId="2390277483" sldId="446"/>
            <ac:inkMk id="8" creationId="{340399EF-DA97-26A6-D1CC-C0C20798F266}"/>
          </ac:inkMkLst>
        </pc:inkChg>
        <pc:inkChg chg="add del">
          <ac:chgData name="Tim Cook" userId="d1c7cfb340f2c7ab" providerId="LiveId" clId="{F3BF5BB5-F14C-4010-8886-DED494A981FC}" dt="2023-03-16T22:43:39.728" v="625"/>
          <ac:inkMkLst>
            <pc:docMk/>
            <pc:sldMk cId="2390277483" sldId="446"/>
            <ac:inkMk id="9" creationId="{50F6981B-841A-94BB-532C-07129E030DCE}"/>
          </ac:inkMkLst>
        </pc:inkChg>
        <pc:inkChg chg="add del">
          <ac:chgData name="Tim Cook" userId="d1c7cfb340f2c7ab" providerId="LiveId" clId="{F3BF5BB5-F14C-4010-8886-DED494A981FC}" dt="2023-03-16T22:43:39.728" v="628"/>
          <ac:inkMkLst>
            <pc:docMk/>
            <pc:sldMk cId="2390277483" sldId="446"/>
            <ac:inkMk id="10" creationId="{66528DDD-3B3F-BD80-E4BF-E573C2EBEB30}"/>
          </ac:inkMkLst>
        </pc:inkChg>
        <pc:inkChg chg="add del">
          <ac:chgData name="Tim Cook" userId="d1c7cfb340f2c7ab" providerId="LiveId" clId="{F3BF5BB5-F14C-4010-8886-DED494A981FC}" dt="2023-03-16T22:43:39.713" v="619"/>
          <ac:inkMkLst>
            <pc:docMk/>
            <pc:sldMk cId="2390277483" sldId="446"/>
            <ac:inkMk id="11" creationId="{89B9077D-739C-D7E8-DAD9-D69C6A8AD594}"/>
          </ac:inkMkLst>
        </pc:inkChg>
        <pc:inkChg chg="add del">
          <ac:chgData name="Tim Cook" userId="d1c7cfb340f2c7ab" providerId="LiveId" clId="{F3BF5BB5-F14C-4010-8886-DED494A981FC}" dt="2023-03-16T22:43:39.713" v="618"/>
          <ac:inkMkLst>
            <pc:docMk/>
            <pc:sldMk cId="2390277483" sldId="446"/>
            <ac:inkMk id="12" creationId="{A62300C5-0509-4513-0134-0E4E7393B85F}"/>
          </ac:inkMkLst>
        </pc:inkChg>
        <pc:inkChg chg="add del">
          <ac:chgData name="Tim Cook" userId="d1c7cfb340f2c7ab" providerId="LiveId" clId="{F3BF5BB5-F14C-4010-8886-DED494A981FC}" dt="2023-03-16T22:43:39.728" v="626"/>
          <ac:inkMkLst>
            <pc:docMk/>
            <pc:sldMk cId="2390277483" sldId="446"/>
            <ac:inkMk id="13" creationId="{03143618-3026-27E7-99F9-E71C559EA6BD}"/>
          </ac:inkMkLst>
        </pc:inkChg>
        <pc:inkChg chg="add del">
          <ac:chgData name="Tim Cook" userId="d1c7cfb340f2c7ab" providerId="LiveId" clId="{F3BF5BB5-F14C-4010-8886-DED494A981FC}" dt="2023-03-16T22:43:39.728" v="622"/>
          <ac:inkMkLst>
            <pc:docMk/>
            <pc:sldMk cId="2390277483" sldId="446"/>
            <ac:inkMk id="14" creationId="{99503DDB-0D64-9CA7-2871-4A41252DD140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5" creationId="{1268DE86-42CB-4748-6CF0-1488AFD2B783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6" creationId="{F10EFA25-C5B4-E619-AA26-95B37082C41D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7" creationId="{D1558C4C-6139-0463-B888-3DA46EB53E9B}"/>
          </ac:inkMkLst>
        </pc:inkChg>
        <pc:inkChg chg="add mod">
          <ac:chgData name="Tim Cook" userId="d1c7cfb340f2c7ab" providerId="LiveId" clId="{F3BF5BB5-F14C-4010-8886-DED494A981FC}" dt="2023-03-16T22:43:45.526" v="633"/>
          <ac:inkMkLst>
            <pc:docMk/>
            <pc:sldMk cId="2390277483" sldId="446"/>
            <ac:inkMk id="18" creationId="{4F27449B-BC32-46A4-A333-E77FD1214209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0" creationId="{094E6AE7-5F72-0B12-33E4-12F23528B7EC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1" creationId="{723903DC-C340-5A95-3564-6FBC11E441F6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2" creationId="{3E62DCB7-00D9-6AEF-1D36-4654AEB896D7}"/>
          </ac:inkMkLst>
        </pc:inkChg>
        <pc:inkChg chg="add mod">
          <ac:chgData name="Tim Cook" userId="d1c7cfb340f2c7ab" providerId="LiveId" clId="{F3BF5BB5-F14C-4010-8886-DED494A981FC}" dt="2023-03-16T22:43:47.668" v="638"/>
          <ac:inkMkLst>
            <pc:docMk/>
            <pc:sldMk cId="2390277483" sldId="446"/>
            <ac:inkMk id="23" creationId="{2A78521D-E706-C246-3ABF-B956AEECE77A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5" creationId="{EC6ED708-1CAC-E73F-A46E-CA261D20506D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6" creationId="{F8FF6599-9B08-C1C1-5A0C-E2712B57D302}"/>
          </ac:inkMkLst>
        </pc:inkChg>
        <pc:inkChg chg="add mod">
          <ac:chgData name="Tim Cook" userId="d1c7cfb340f2c7ab" providerId="LiveId" clId="{F3BF5BB5-F14C-4010-8886-DED494A981FC}" dt="2023-03-16T22:43:50.293" v="642"/>
          <ac:inkMkLst>
            <pc:docMk/>
            <pc:sldMk cId="2390277483" sldId="446"/>
            <ac:inkMk id="27" creationId="{A602DD77-30C8-83E3-71DE-D862E90B756E}"/>
          </ac:inkMkLst>
        </pc:inkChg>
        <pc:inkChg chg="add">
          <ac:chgData name="Tim Cook" userId="d1c7cfb340f2c7ab" providerId="LiveId" clId="{F3BF5BB5-F14C-4010-8886-DED494A981FC}" dt="2023-03-16T22:43:51.472" v="643" actId="9405"/>
          <ac:inkMkLst>
            <pc:docMk/>
            <pc:sldMk cId="2390277483" sldId="446"/>
            <ac:inkMk id="29" creationId="{9644FC26-A786-BE46-4C78-5397CB00BF62}"/>
          </ac:inkMkLst>
        </pc:inkChg>
        <pc:inkChg chg="add">
          <ac:chgData name="Tim Cook" userId="d1c7cfb340f2c7ab" providerId="LiveId" clId="{F3BF5BB5-F14C-4010-8886-DED494A981FC}" dt="2023-03-16T22:43:52.477" v="644" actId="9405"/>
          <ac:inkMkLst>
            <pc:docMk/>
            <pc:sldMk cId="2390277483" sldId="446"/>
            <ac:inkMk id="30" creationId="{14ED51ED-5399-82C6-1AA8-223BA101E954}"/>
          </ac:inkMkLst>
        </pc:inkChg>
        <pc:inkChg chg="add del mod">
          <ac:chgData name="Tim Cook" userId="d1c7cfb340f2c7ab" providerId="LiveId" clId="{F3BF5BB5-F14C-4010-8886-DED494A981FC}" dt="2023-03-16T22:44:19.537" v="652"/>
          <ac:inkMkLst>
            <pc:docMk/>
            <pc:sldMk cId="2390277483" sldId="446"/>
            <ac:inkMk id="31" creationId="{F1CE2A77-FC8E-B6BE-E296-0873AD8755E6}"/>
          </ac:inkMkLst>
        </pc:inkChg>
        <pc:inkChg chg="add del mod">
          <ac:chgData name="Tim Cook" userId="d1c7cfb340f2c7ab" providerId="LiveId" clId="{F3BF5BB5-F14C-4010-8886-DED494A981FC}" dt="2023-03-16T22:44:19.553" v="655"/>
          <ac:inkMkLst>
            <pc:docMk/>
            <pc:sldMk cId="2390277483" sldId="446"/>
            <ac:inkMk id="32" creationId="{988BE03A-AB39-AEBF-66C1-172B5903D4BF}"/>
          </ac:inkMkLst>
        </pc:inkChg>
        <pc:inkChg chg="add del mod">
          <ac:chgData name="Tim Cook" userId="d1c7cfb340f2c7ab" providerId="LiveId" clId="{F3BF5BB5-F14C-4010-8886-DED494A981FC}" dt="2023-03-16T22:44:19.537" v="653"/>
          <ac:inkMkLst>
            <pc:docMk/>
            <pc:sldMk cId="2390277483" sldId="446"/>
            <ac:inkMk id="33" creationId="{EDC58963-BCBB-142D-4DF1-347AD40C1D21}"/>
          </ac:inkMkLst>
        </pc:inkChg>
        <pc:inkChg chg="add del mod">
          <ac:chgData name="Tim Cook" userId="d1c7cfb340f2c7ab" providerId="LiveId" clId="{F3BF5BB5-F14C-4010-8886-DED494A981FC}" dt="2023-03-16T22:44:19.537" v="651"/>
          <ac:inkMkLst>
            <pc:docMk/>
            <pc:sldMk cId="2390277483" sldId="446"/>
            <ac:inkMk id="34" creationId="{812AFB47-D1D8-4F57-85D3-F02D26EE320C}"/>
          </ac:inkMkLst>
        </pc:inkChg>
        <pc:inkChg chg="add del mod">
          <ac:chgData name="Tim Cook" userId="d1c7cfb340f2c7ab" providerId="LiveId" clId="{F3BF5BB5-F14C-4010-8886-DED494A981FC}" dt="2023-03-16T22:44:19.553" v="654"/>
          <ac:inkMkLst>
            <pc:docMk/>
            <pc:sldMk cId="2390277483" sldId="446"/>
            <ac:inkMk id="35" creationId="{B8B9B501-41DF-C4E7-9FEF-9B55C19C627D}"/>
          </ac:inkMkLst>
        </pc:inkChg>
        <pc:inkChg chg="add del">
          <ac:chgData name="Tim Cook" userId="d1c7cfb340f2c7ab" providerId="LiveId" clId="{F3BF5BB5-F14C-4010-8886-DED494A981FC}" dt="2023-03-16T22:44:22.637" v="657"/>
          <ac:inkMkLst>
            <pc:docMk/>
            <pc:sldMk cId="2390277483" sldId="446"/>
            <ac:inkMk id="37" creationId="{F65C6DAC-9BC6-0194-2119-3EA9E018CC5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8" creationId="{46EB31FA-D8C3-F623-35E7-11CF7362297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39" creationId="{C17A17B7-2592-B5ED-A045-CB03764F997A}"/>
          </ac:inkMkLst>
        </pc:inkChg>
        <pc:inkChg chg="add del mod">
          <ac:chgData name="Tim Cook" userId="d1c7cfb340f2c7ab" providerId="LiveId" clId="{F3BF5BB5-F14C-4010-8886-DED494A981FC}" dt="2023-03-16T22:48:24.902" v="889"/>
          <ac:inkMkLst>
            <pc:docMk/>
            <pc:sldMk cId="2390277483" sldId="446"/>
            <ac:inkMk id="40" creationId="{A56F4539-7A4D-356D-C2EF-B206D132B7AB}"/>
          </ac:inkMkLst>
        </pc:inkChg>
        <pc:inkChg chg="add del mod">
          <ac:chgData name="Tim Cook" userId="d1c7cfb340f2c7ab" providerId="LiveId" clId="{F3BF5BB5-F14C-4010-8886-DED494A981FC}" dt="2023-03-16T22:48:24.016" v="887"/>
          <ac:inkMkLst>
            <pc:docMk/>
            <pc:sldMk cId="2390277483" sldId="446"/>
            <ac:inkMk id="41" creationId="{DEDB0256-71F9-E604-8FE2-68DB98238FCE}"/>
          </ac:inkMkLst>
        </pc:inkChg>
        <pc:inkChg chg="add del mod">
          <ac:chgData name="Tim Cook" userId="d1c7cfb340f2c7ab" providerId="LiveId" clId="{F3BF5BB5-F14C-4010-8886-DED494A981FC}" dt="2023-03-16T22:48:24.016" v="886"/>
          <ac:inkMkLst>
            <pc:docMk/>
            <pc:sldMk cId="2390277483" sldId="446"/>
            <ac:inkMk id="42" creationId="{844A919E-0C05-D488-7C17-65CC3875F0A3}"/>
          </ac:inkMkLst>
        </pc:inkChg>
        <pc:inkChg chg="add del mod">
          <ac:chgData name="Tim Cook" userId="d1c7cfb340f2c7ab" providerId="LiveId" clId="{F3BF5BB5-F14C-4010-8886-DED494A981FC}" dt="2023-03-16T22:48:24.016" v="888"/>
          <ac:inkMkLst>
            <pc:docMk/>
            <pc:sldMk cId="2390277483" sldId="446"/>
            <ac:inkMk id="43" creationId="{64813447-7C20-DAAE-7B58-231ECA7E2FD4}"/>
          </ac:inkMkLst>
        </pc:inkChg>
        <pc:inkChg chg="add del mod">
          <ac:chgData name="Tim Cook" userId="d1c7cfb340f2c7ab" providerId="LiveId" clId="{F3BF5BB5-F14C-4010-8886-DED494A981FC}" dt="2023-03-16T22:44:33.937" v="671"/>
          <ac:inkMkLst>
            <pc:docMk/>
            <pc:sldMk cId="2390277483" sldId="446"/>
            <ac:inkMk id="45" creationId="{92222C2B-B9B0-B955-20A8-173072CDF10C}"/>
          </ac:inkMkLst>
        </pc:inkChg>
        <pc:inkChg chg="add del mod">
          <ac:chgData name="Tim Cook" userId="d1c7cfb340f2c7ab" providerId="LiveId" clId="{F3BF5BB5-F14C-4010-8886-DED494A981FC}" dt="2023-03-16T22:44:33.937" v="669"/>
          <ac:inkMkLst>
            <pc:docMk/>
            <pc:sldMk cId="2390277483" sldId="446"/>
            <ac:inkMk id="46" creationId="{234D07E6-4BDE-D2DE-0E51-88068831EFA1}"/>
          </ac:inkMkLst>
        </pc:inkChg>
        <pc:inkChg chg="add del mod">
          <ac:chgData name="Tim Cook" userId="d1c7cfb340f2c7ab" providerId="LiveId" clId="{F3BF5BB5-F14C-4010-8886-DED494A981FC}" dt="2023-03-16T22:44:33.937" v="670"/>
          <ac:inkMkLst>
            <pc:docMk/>
            <pc:sldMk cId="2390277483" sldId="446"/>
            <ac:inkMk id="47" creationId="{F6753896-9058-A2CA-76F1-71DF316ED89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49" creationId="{8915A927-97FE-010C-C6E1-945F7B71F85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0" creationId="{3ED14CDF-31D4-A447-C5A5-A4D019952740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51" creationId="{D0C95464-B4E5-32B5-86BE-3BFB521C52A1}"/>
          </ac:inkMkLst>
        </pc:inkChg>
        <pc:inkChg chg="add del mod">
          <ac:chgData name="Tim Cook" userId="d1c7cfb340f2c7ab" providerId="LiveId" clId="{F3BF5BB5-F14C-4010-8886-DED494A981FC}" dt="2023-03-16T22:44:38.819" v="677"/>
          <ac:inkMkLst>
            <pc:docMk/>
            <pc:sldMk cId="2390277483" sldId="446"/>
            <ac:inkMk id="52" creationId="{3D047D78-0701-7E3F-43C7-AA784ED32178}"/>
          </ac:inkMkLst>
        </pc:inkChg>
        <pc:inkChg chg="add del mod">
          <ac:chgData name="Tim Cook" userId="d1c7cfb340f2c7ab" providerId="LiveId" clId="{F3BF5BB5-F14C-4010-8886-DED494A981FC}" dt="2023-03-16T22:44:44.669" v="684"/>
          <ac:inkMkLst>
            <pc:docMk/>
            <pc:sldMk cId="2390277483" sldId="446"/>
            <ac:inkMk id="54" creationId="{9EB8323F-D044-7466-7D44-BEC1CDCEE771}"/>
          </ac:inkMkLst>
        </pc:inkChg>
        <pc:inkChg chg="add del mod">
          <ac:chgData name="Tim Cook" userId="d1c7cfb340f2c7ab" providerId="LiveId" clId="{F3BF5BB5-F14C-4010-8886-DED494A981FC}" dt="2023-03-16T22:44:46.229" v="686"/>
          <ac:inkMkLst>
            <pc:docMk/>
            <pc:sldMk cId="2390277483" sldId="446"/>
            <ac:inkMk id="56" creationId="{42EF84BE-5694-D814-5B13-87A665F63343}"/>
          </ac:inkMkLst>
        </pc:inkChg>
        <pc:inkChg chg="add del mod">
          <ac:chgData name="Tim Cook" userId="d1c7cfb340f2c7ab" providerId="LiveId" clId="{F3BF5BB5-F14C-4010-8886-DED494A981FC}" dt="2023-03-16T22:44:46.229" v="687"/>
          <ac:inkMkLst>
            <pc:docMk/>
            <pc:sldMk cId="2390277483" sldId="446"/>
            <ac:inkMk id="57" creationId="{5A465633-ECDF-CE4F-995A-358B01853143}"/>
          </ac:inkMkLst>
        </pc:inkChg>
        <pc:inkChg chg="add del mod">
          <ac:chgData name="Tim Cook" userId="d1c7cfb340f2c7ab" providerId="LiveId" clId="{F3BF5BB5-F14C-4010-8886-DED494A981FC}" dt="2023-03-16T22:44:46.229" v="685"/>
          <ac:inkMkLst>
            <pc:docMk/>
            <pc:sldMk cId="2390277483" sldId="446"/>
            <ac:inkMk id="58" creationId="{6B4B4630-681B-439A-CAA0-E1970EFAAA4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0" creationId="{3913F196-F403-6B3D-727E-36D8E88773E2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2" creationId="{DA195784-FB63-DA16-E03F-FFE1BFE94607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3" creationId="{DA428FBB-55E5-FB23-B684-15298A6CFE71}"/>
          </ac:inkMkLst>
        </pc:inkChg>
        <pc:inkChg chg="add">
          <ac:chgData name="Tim Cook" userId="d1c7cfb340f2c7ab" providerId="LiveId" clId="{F3BF5BB5-F14C-4010-8886-DED494A981FC}" dt="2023-03-16T22:44:50.677" v="692" actId="9405"/>
          <ac:inkMkLst>
            <pc:docMk/>
            <pc:sldMk cId="2390277483" sldId="446"/>
            <ac:inkMk id="64" creationId="{EF1B120C-2EAE-BEC5-C1A7-A750CA0DDC5C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5" creationId="{33F2D105-A736-4918-8484-A5BA1E5931E9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6" creationId="{1062D8A8-2757-FCE9-5DB4-3CA4351BAC34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7" creationId="{BF6F82AF-8EDC-85D1-4E49-2B37738BC8E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8" creationId="{39283961-3D00-1AF9-51B0-A9F610F20AFB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69" creationId="{26C9578E-A691-B9D8-6F7C-A51DCFA2BF8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0" creationId="{7A8BFA80-C83E-A410-F59D-2F2E5398B5DA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1" creationId="{7F8D2F83-2449-A524-9493-C42DBCA750FF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2" creationId="{E21921E1-41FA-76D7-D39E-065F2EA32BA5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3" creationId="{863D3A38-7F77-D5B2-B290-7C38A400C101}"/>
          </ac:inkMkLst>
        </pc:inkChg>
        <pc:inkChg chg="add mod">
          <ac:chgData name="Tim Cook" userId="d1c7cfb340f2c7ab" providerId="LiveId" clId="{F3BF5BB5-F14C-4010-8886-DED494A981FC}" dt="2023-03-16T22:44:57.913" v="711"/>
          <ac:inkMkLst>
            <pc:docMk/>
            <pc:sldMk cId="2390277483" sldId="446"/>
            <ac:inkMk id="74" creationId="{039D1FA9-DC15-E014-EE57-FBB6B4A538F8}"/>
          </ac:inkMkLst>
        </pc:inkChg>
        <pc:inkChg chg="add del">
          <ac:chgData name="Tim Cook" userId="d1c7cfb340f2c7ab" providerId="LiveId" clId="{F3BF5BB5-F14C-4010-8886-DED494A981FC}" dt="2023-03-16T22:44:57.791" v="708"/>
          <ac:inkMkLst>
            <pc:docMk/>
            <pc:sldMk cId="2390277483" sldId="446"/>
            <ac:inkMk id="75" creationId="{B1B874A1-4A74-31F3-87F5-C8A5283009A1}"/>
          </ac:inkMkLst>
        </pc:inkChg>
        <pc:inkChg chg="add del">
          <ac:chgData name="Tim Cook" userId="d1c7cfb340f2c7ab" providerId="LiveId" clId="{F3BF5BB5-F14C-4010-8886-DED494A981FC}" dt="2023-03-16T22:44:57.791" v="710"/>
          <ac:inkMkLst>
            <pc:docMk/>
            <pc:sldMk cId="2390277483" sldId="446"/>
            <ac:inkMk id="76" creationId="{C2D013E5-46B4-DBF9-D62A-781E60DDE06D}"/>
          </ac:inkMkLst>
        </pc:inkChg>
        <pc:inkChg chg="add del">
          <ac:chgData name="Tim Cook" userId="d1c7cfb340f2c7ab" providerId="LiveId" clId="{F3BF5BB5-F14C-4010-8886-DED494A981FC}" dt="2023-03-16T22:44:57.791" v="709"/>
          <ac:inkMkLst>
            <pc:docMk/>
            <pc:sldMk cId="2390277483" sldId="446"/>
            <ac:inkMk id="77" creationId="{02723E57-E22F-3B9C-52B3-2C8D9B5ECAF5}"/>
          </ac:inkMkLst>
        </pc:inkChg>
        <pc:inkChg chg="add del">
          <ac:chgData name="Tim Cook" userId="d1c7cfb340f2c7ab" providerId="LiveId" clId="{F3BF5BB5-F14C-4010-8886-DED494A981FC}" dt="2023-03-16T22:44:57.791" v="707"/>
          <ac:inkMkLst>
            <pc:docMk/>
            <pc:sldMk cId="2390277483" sldId="446"/>
            <ac:inkMk id="78" creationId="{08930CDF-E27D-C256-2175-EFBC7CF010CE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2" creationId="{9FD25BDA-A8B3-B5A1-FD21-DD3365E78371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3" creationId="{978F93DF-AC3B-3C16-1E74-D4F696E03E35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4" creationId="{020BB399-DE5B-EC30-B90D-6BB88FCA6AE7}"/>
          </ac:inkMkLst>
        </pc:inkChg>
        <pc:inkChg chg="add mod">
          <ac:chgData name="Tim Cook" userId="d1c7cfb340f2c7ab" providerId="LiveId" clId="{F3BF5BB5-F14C-4010-8886-DED494A981FC}" dt="2023-03-16T22:45:01.187" v="716"/>
          <ac:inkMkLst>
            <pc:docMk/>
            <pc:sldMk cId="2390277483" sldId="446"/>
            <ac:inkMk id="85" creationId="{1B0CDBFF-3385-A12E-5778-764C70D9C501}"/>
          </ac:inkMkLst>
        </pc:inkChg>
        <pc:inkChg chg="add del mod">
          <ac:chgData name="Tim Cook" userId="d1c7cfb340f2c7ab" providerId="LiveId" clId="{F3BF5BB5-F14C-4010-8886-DED494A981FC}" dt="2023-03-16T22:45:19.265" v="720"/>
          <ac:inkMkLst>
            <pc:docMk/>
            <pc:sldMk cId="2390277483" sldId="446"/>
            <ac:inkMk id="87" creationId="{C4C87F57-16A0-1D16-1403-114CDEBB0B4E}"/>
          </ac:inkMkLst>
        </pc:inkChg>
        <pc:inkChg chg="add del mod">
          <ac:chgData name="Tim Cook" userId="d1c7cfb340f2c7ab" providerId="LiveId" clId="{F3BF5BB5-F14C-4010-8886-DED494A981FC}" dt="2023-03-16T22:45:19.265" v="721"/>
          <ac:inkMkLst>
            <pc:docMk/>
            <pc:sldMk cId="2390277483" sldId="446"/>
            <ac:inkMk id="88" creationId="{0F958F3A-FC40-B36F-EE8D-EFAE465DE6C9}"/>
          </ac:inkMkLst>
        </pc:inkChg>
        <pc:inkChg chg="add del">
          <ac:chgData name="Tim Cook" userId="d1c7cfb340f2c7ab" providerId="LiveId" clId="{F3BF5BB5-F14C-4010-8886-DED494A981FC}" dt="2023-03-16T22:45:51.116" v="727"/>
          <ac:inkMkLst>
            <pc:docMk/>
            <pc:sldMk cId="2390277483" sldId="446"/>
            <ac:inkMk id="90" creationId="{C42A3F18-9B65-AC9E-04CE-AC5DCDF6A507}"/>
          </ac:inkMkLst>
        </pc:inkChg>
        <pc:inkChg chg="add del">
          <ac:chgData name="Tim Cook" userId="d1c7cfb340f2c7ab" providerId="LiveId" clId="{F3BF5BB5-F14C-4010-8886-DED494A981FC}" dt="2023-03-16T22:45:51.116" v="729"/>
          <ac:inkMkLst>
            <pc:docMk/>
            <pc:sldMk cId="2390277483" sldId="446"/>
            <ac:inkMk id="91" creationId="{A35E0DCE-8DD7-061E-C3A1-B72CB34C9D29}"/>
          </ac:inkMkLst>
        </pc:inkChg>
        <pc:inkChg chg="add del">
          <ac:chgData name="Tim Cook" userId="d1c7cfb340f2c7ab" providerId="LiveId" clId="{F3BF5BB5-F14C-4010-8886-DED494A981FC}" dt="2023-03-16T22:45:51.116" v="728"/>
          <ac:inkMkLst>
            <pc:docMk/>
            <pc:sldMk cId="2390277483" sldId="446"/>
            <ac:inkMk id="92" creationId="{76A90203-86F1-DAC2-E4BF-E82EB9D6E04F}"/>
          </ac:inkMkLst>
        </pc:inkChg>
        <pc:inkChg chg="add del">
          <ac:chgData name="Tim Cook" userId="d1c7cfb340f2c7ab" providerId="LiveId" clId="{F3BF5BB5-F14C-4010-8886-DED494A981FC}" dt="2023-03-16T22:45:51.116" v="726"/>
          <ac:inkMkLst>
            <pc:docMk/>
            <pc:sldMk cId="2390277483" sldId="446"/>
            <ac:inkMk id="93" creationId="{6BD88B48-55A7-BA75-8CA0-1DE17FD34B8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4" creationId="{25532433-C05D-D42B-AB16-3830884A05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5" creationId="{3DF8EB60-BFED-6FD1-4F6B-F6106091B83B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6" creationId="{D1BF754D-8DEE-9BE8-43C8-65265C18D7E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7" creationId="{9FFE04A9-C9C5-00F6-E497-3C64E10D462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8" creationId="{C4460D84-9FB7-6945-7A14-3A141052699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99" creationId="{B26210CF-1AE6-BAB3-E733-EF97BCF888B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0" creationId="{F988E3DE-B272-69FC-9DB6-F0A76A3B6D1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1" creationId="{ED264364-CE09-9FEF-4100-5583BEAF41C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02" creationId="{8F6A728D-3E06-50FE-B23B-00BBAD50D22C}"/>
          </ac:inkMkLst>
        </pc:inkChg>
        <pc:inkChg chg="add del mod">
          <ac:chgData name="Tim Cook" userId="d1c7cfb340f2c7ab" providerId="LiveId" clId="{F3BF5BB5-F14C-4010-8886-DED494A981FC}" dt="2023-03-16T22:47:02.306" v="799"/>
          <ac:inkMkLst>
            <pc:docMk/>
            <pc:sldMk cId="2390277483" sldId="446"/>
            <ac:inkMk id="103" creationId="{EED4DFB5-E41E-8A53-7084-5BF70AD32D9A}"/>
          </ac:inkMkLst>
        </pc:inkChg>
        <pc:inkChg chg="add del mod">
          <ac:chgData name="Tim Cook" userId="d1c7cfb340f2c7ab" providerId="LiveId" clId="{F3BF5BB5-F14C-4010-8886-DED494A981FC}" dt="2023-03-16T22:47:04.383" v="801"/>
          <ac:inkMkLst>
            <pc:docMk/>
            <pc:sldMk cId="2390277483" sldId="446"/>
            <ac:inkMk id="104" creationId="{0795C40F-7223-344F-3207-2DB98F50B636}"/>
          </ac:inkMkLst>
        </pc:inkChg>
        <pc:inkChg chg="add del mod">
          <ac:chgData name="Tim Cook" userId="d1c7cfb340f2c7ab" providerId="LiveId" clId="{F3BF5BB5-F14C-4010-8886-DED494A981FC}" dt="2023-03-16T22:47:03.048" v="800"/>
          <ac:inkMkLst>
            <pc:docMk/>
            <pc:sldMk cId="2390277483" sldId="446"/>
            <ac:inkMk id="105" creationId="{D1A085EA-4709-3592-F50D-B1B1E6422C4E}"/>
          </ac:inkMkLst>
        </pc:inkChg>
        <pc:inkChg chg="add del mod">
          <ac:chgData name="Tim Cook" userId="d1c7cfb340f2c7ab" providerId="LiveId" clId="{F3BF5BB5-F14C-4010-8886-DED494A981FC}" dt="2023-03-16T22:47:08.710" v="808"/>
          <ac:inkMkLst>
            <pc:docMk/>
            <pc:sldMk cId="2390277483" sldId="446"/>
            <ac:inkMk id="106" creationId="{F7E720C2-5364-2F8B-D03D-6194925FC2F9}"/>
          </ac:inkMkLst>
        </pc:inkChg>
        <pc:inkChg chg="add del mod">
          <ac:chgData name="Tim Cook" userId="d1c7cfb340f2c7ab" providerId="LiveId" clId="{F3BF5BB5-F14C-4010-8886-DED494A981FC}" dt="2023-03-16T22:47:08.710" v="809"/>
          <ac:inkMkLst>
            <pc:docMk/>
            <pc:sldMk cId="2390277483" sldId="446"/>
            <ac:inkMk id="107" creationId="{3596A51E-B9AE-265F-8589-73A62F6EBE87}"/>
          </ac:inkMkLst>
        </pc:inkChg>
        <pc:inkChg chg="add del">
          <ac:chgData name="Tim Cook" userId="d1c7cfb340f2c7ab" providerId="LiveId" clId="{F3BF5BB5-F14C-4010-8886-DED494A981FC}" dt="2023-03-16T22:46:29.612" v="783"/>
          <ac:inkMkLst>
            <pc:docMk/>
            <pc:sldMk cId="2390277483" sldId="446"/>
            <ac:inkMk id="110" creationId="{CB8C009F-B5E9-8B92-87F1-BBD4079F36F7}"/>
          </ac:inkMkLst>
        </pc:inkChg>
        <pc:inkChg chg="add del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1" creationId="{E8A1B561-0012-BD7D-E8C1-80FC89D25F31}"/>
          </ac:inkMkLst>
        </pc:inkChg>
        <pc:inkChg chg="add del mod">
          <ac:chgData name="Tim Cook" userId="d1c7cfb340f2c7ab" providerId="LiveId" clId="{F3BF5BB5-F14C-4010-8886-DED494A981FC}" dt="2023-03-16T22:46:06.538" v="751"/>
          <ac:inkMkLst>
            <pc:docMk/>
            <pc:sldMk cId="2390277483" sldId="446"/>
            <ac:inkMk id="112" creationId="{E30B629F-5202-E016-07CE-A5D2930F3CCD}"/>
          </ac:inkMkLst>
        </pc:inkChg>
        <pc:inkChg chg="add del mod">
          <ac:chgData name="Tim Cook" userId="d1c7cfb340f2c7ab" providerId="LiveId" clId="{F3BF5BB5-F14C-4010-8886-DED494A981FC}" dt="2023-03-16T22:46:06.538" v="753"/>
          <ac:inkMkLst>
            <pc:docMk/>
            <pc:sldMk cId="2390277483" sldId="446"/>
            <ac:inkMk id="113" creationId="{B2B06067-04A6-2327-E458-4CFEA45AB154}"/>
          </ac:inkMkLst>
        </pc:inkChg>
        <pc:inkChg chg="add del">
          <ac:chgData name="Tim Cook" userId="d1c7cfb340f2c7ab" providerId="LiveId" clId="{F3BF5BB5-F14C-4010-8886-DED494A981FC}" dt="2023-03-16T22:46:06.538" v="752"/>
          <ac:inkMkLst>
            <pc:docMk/>
            <pc:sldMk cId="2390277483" sldId="446"/>
            <ac:inkMk id="114" creationId="{9B52FED6-177C-A5AA-2C13-4DA2EA7626A9}"/>
          </ac:inkMkLst>
        </pc:inkChg>
        <pc:inkChg chg="add del mod">
          <ac:chgData name="Tim Cook" userId="d1c7cfb340f2c7ab" providerId="LiveId" clId="{F3BF5BB5-F14C-4010-8886-DED494A981FC}" dt="2023-03-16T22:46:13.139" v="763"/>
          <ac:inkMkLst>
            <pc:docMk/>
            <pc:sldMk cId="2390277483" sldId="446"/>
            <ac:inkMk id="116" creationId="{27E2B3C4-8E33-E193-255D-B3D644A22A58}"/>
          </ac:inkMkLst>
        </pc:inkChg>
        <pc:inkChg chg="add del mod">
          <ac:chgData name="Tim Cook" userId="d1c7cfb340f2c7ab" providerId="LiveId" clId="{F3BF5BB5-F14C-4010-8886-DED494A981FC}" dt="2023-03-16T22:46:13.139" v="760"/>
          <ac:inkMkLst>
            <pc:docMk/>
            <pc:sldMk cId="2390277483" sldId="446"/>
            <ac:inkMk id="117" creationId="{512139C7-1408-C700-57F6-A57E2D26BB3C}"/>
          </ac:inkMkLst>
        </pc:inkChg>
        <pc:inkChg chg="add del mod">
          <ac:chgData name="Tim Cook" userId="d1c7cfb340f2c7ab" providerId="LiveId" clId="{F3BF5BB5-F14C-4010-8886-DED494A981FC}" dt="2023-03-16T22:46:13.139" v="762"/>
          <ac:inkMkLst>
            <pc:docMk/>
            <pc:sldMk cId="2390277483" sldId="446"/>
            <ac:inkMk id="118" creationId="{8EE8E5EA-0585-A169-846F-2EF9C880EA8D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19" creationId="{E0C72F2D-D51B-2951-39D4-B0237DC3AF36}"/>
          </ac:inkMkLst>
        </pc:inkChg>
        <pc:inkChg chg="add del mod">
          <ac:chgData name="Tim Cook" userId="d1c7cfb340f2c7ab" providerId="LiveId" clId="{F3BF5BB5-F14C-4010-8886-DED494A981FC}" dt="2023-03-16T22:46:13.139" v="761"/>
          <ac:inkMkLst>
            <pc:docMk/>
            <pc:sldMk cId="2390277483" sldId="446"/>
            <ac:inkMk id="120" creationId="{3E255F3E-E9EA-A673-8E3E-88568613845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2" creationId="{98F01E9C-AC3E-5796-349A-8FCFD6CFFC4C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23" creationId="{A23EC4AB-EDBA-3D76-11BA-399B5B494DC4}"/>
          </ac:inkMkLst>
        </pc:inkChg>
        <pc:inkChg chg="add del">
          <ac:chgData name="Tim Cook" userId="d1c7cfb340f2c7ab" providerId="LiveId" clId="{F3BF5BB5-F14C-4010-8886-DED494A981FC}" dt="2023-03-16T22:46:18.185" v="771"/>
          <ac:inkMkLst>
            <pc:docMk/>
            <pc:sldMk cId="2390277483" sldId="446"/>
            <ac:inkMk id="125" creationId="{89147360-268F-4FE9-D3D5-4C3D848E5ABE}"/>
          </ac:inkMkLst>
        </pc:inkChg>
        <pc:inkChg chg="add del">
          <ac:chgData name="Tim Cook" userId="d1c7cfb340f2c7ab" providerId="LiveId" clId="{F3BF5BB5-F14C-4010-8886-DED494A981FC}" dt="2023-03-16T22:46:18.185" v="770"/>
          <ac:inkMkLst>
            <pc:docMk/>
            <pc:sldMk cId="2390277483" sldId="446"/>
            <ac:inkMk id="126" creationId="{1C27B732-AA65-ED7F-2EE9-52F6CB115202}"/>
          </ac:inkMkLst>
        </pc:inkChg>
        <pc:inkChg chg="add del">
          <ac:chgData name="Tim Cook" userId="d1c7cfb340f2c7ab" providerId="LiveId" clId="{F3BF5BB5-F14C-4010-8886-DED494A981FC}" dt="2023-03-16T22:46:18.185" v="772"/>
          <ac:inkMkLst>
            <pc:docMk/>
            <pc:sldMk cId="2390277483" sldId="446"/>
            <ac:inkMk id="127" creationId="{322B3997-99C3-FEB4-6ABB-AB799B424C2A}"/>
          </ac:inkMkLst>
        </pc:inkChg>
        <pc:inkChg chg="add del mod">
          <ac:chgData name="Tim Cook" userId="d1c7cfb340f2c7ab" providerId="LiveId" clId="{F3BF5BB5-F14C-4010-8886-DED494A981FC}" dt="2023-03-16T22:46:22.350" v="778"/>
          <ac:inkMkLst>
            <pc:docMk/>
            <pc:sldMk cId="2390277483" sldId="446"/>
            <ac:inkMk id="128" creationId="{23D696B8-7C49-4D9D-D268-8D49069ECCE9}"/>
          </ac:inkMkLst>
        </pc:inkChg>
        <pc:inkChg chg="add del mod">
          <ac:chgData name="Tim Cook" userId="d1c7cfb340f2c7ab" providerId="LiveId" clId="{F3BF5BB5-F14C-4010-8886-DED494A981FC}" dt="2023-03-16T22:46:28.931" v="782"/>
          <ac:inkMkLst>
            <pc:docMk/>
            <pc:sldMk cId="2390277483" sldId="446"/>
            <ac:inkMk id="129" creationId="{8FE883C5-620B-24BA-9814-1AB2BE9DD70A}"/>
          </ac:inkMkLst>
        </pc:inkChg>
        <pc:inkChg chg="add del mod">
          <ac:chgData name="Tim Cook" userId="d1c7cfb340f2c7ab" providerId="LiveId" clId="{F3BF5BB5-F14C-4010-8886-DED494A981FC}" dt="2023-03-16T22:46:22.350" v="777"/>
          <ac:inkMkLst>
            <pc:docMk/>
            <pc:sldMk cId="2390277483" sldId="446"/>
            <ac:inkMk id="130" creationId="{87FA1498-8BE4-013D-3F2B-27B43525026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2" creationId="{123BA177-184F-8727-2676-951FA026BC7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3" creationId="{E3239029-7F0D-AA52-7333-532A65CF6CAA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4" creationId="{71563CA0-E2DB-C491-9423-C3E09340BFC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5" creationId="{DC47517A-4076-7FFB-DAA0-E6C2D7F6EF06}"/>
          </ac:inkMkLst>
        </pc:inkChg>
        <pc:inkChg chg="add del mod">
          <ac:chgData name="Tim Cook" userId="d1c7cfb340f2c7ab" providerId="LiveId" clId="{F3BF5BB5-F14C-4010-8886-DED494A981FC}" dt="2023-03-16T22:46:43.284" v="797"/>
          <ac:inkMkLst>
            <pc:docMk/>
            <pc:sldMk cId="2390277483" sldId="446"/>
            <ac:inkMk id="137" creationId="{72739699-ABC7-9982-502C-43A2F851739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8" creationId="{33D50F5F-FF3A-434F-AA35-46C2058DD91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39" creationId="{31F2631A-B6C8-3131-3AEC-31AA29DF8CD3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0" creationId="{2DD09EFD-FAE6-7375-7AB9-B3E6DCA221D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1" creationId="{ED5E7944-3748-3044-5CF7-597A7C94B62E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2" creationId="{3D28C4B2-E088-994C-180C-104A786169C8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3" creationId="{748E569B-C23C-372D-D717-F51998EDDE15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5" creationId="{A5505383-28AF-9D71-15C9-1058E2885DC1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6" creationId="{0E63B91D-012C-80D8-00E5-EC12F348845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7" creationId="{C99E7919-4472-0C78-0633-B26713447B8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8" creationId="{CFCA6EFA-6D6B-3715-ABAC-3EFF82F8342F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49" creationId="{E73A30E6-52FB-FE13-F158-35EE9B2BBC60}"/>
          </ac:inkMkLst>
        </pc:inkChg>
        <pc:inkChg chg="add del mod">
          <ac:chgData name="Tim Cook" userId="d1c7cfb340f2c7ab" providerId="LiveId" clId="{F3BF5BB5-F14C-4010-8886-DED494A981FC}" dt="2023-03-16T22:47:10.216" v="810"/>
          <ac:inkMkLst>
            <pc:docMk/>
            <pc:sldMk cId="2390277483" sldId="446"/>
            <ac:inkMk id="150" creationId="{F124D28E-E63B-4972-BB06-A6F00E8D8374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2" creationId="{97B30C17-4635-E0FE-62BD-CF6005974AD9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3" creationId="{ACDDE85D-6DB5-2514-FA68-A16A514771B0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4" creationId="{8AED66BD-CB04-DB08-5399-65EAC24B5826}"/>
          </ac:inkMkLst>
        </pc:inkChg>
        <pc:inkChg chg="add mod">
          <ac:chgData name="Tim Cook" userId="d1c7cfb340f2c7ab" providerId="LiveId" clId="{F3BF5BB5-F14C-4010-8886-DED494A981FC}" dt="2023-03-16T22:48:18.210" v="885" actId="1076"/>
          <ac:inkMkLst>
            <pc:docMk/>
            <pc:sldMk cId="2390277483" sldId="446"/>
            <ac:inkMk id="155" creationId="{28904B24-9654-A74A-8598-823CEB8C4DC2}"/>
          </ac:inkMkLst>
        </pc:inkChg>
        <pc:inkChg chg="add del">
          <ac:chgData name="Tim Cook" userId="d1c7cfb340f2c7ab" providerId="LiveId" clId="{F3BF5BB5-F14C-4010-8886-DED494A981FC}" dt="2023-03-16T22:47:28.542" v="822"/>
          <ac:inkMkLst>
            <pc:docMk/>
            <pc:sldMk cId="2390277483" sldId="446"/>
            <ac:inkMk id="157" creationId="{4C23F5B6-3946-3F9A-3CDD-EC4A46936D11}"/>
          </ac:inkMkLst>
        </pc:inkChg>
        <pc:inkChg chg="add del">
          <ac:chgData name="Tim Cook" userId="d1c7cfb340f2c7ab" providerId="LiveId" clId="{F3BF5BB5-F14C-4010-8886-DED494A981FC}" dt="2023-03-16T22:47:28.542" v="823"/>
          <ac:inkMkLst>
            <pc:docMk/>
            <pc:sldMk cId="2390277483" sldId="446"/>
            <ac:inkMk id="158" creationId="{557127CC-98A1-8858-79B8-DBE03ED56DFD}"/>
          </ac:inkMkLst>
        </pc:inkChg>
        <pc:inkChg chg="add del">
          <ac:chgData name="Tim Cook" userId="d1c7cfb340f2c7ab" providerId="LiveId" clId="{F3BF5BB5-F14C-4010-8886-DED494A981FC}" dt="2023-03-16T22:47:28.542" v="820"/>
          <ac:inkMkLst>
            <pc:docMk/>
            <pc:sldMk cId="2390277483" sldId="446"/>
            <ac:inkMk id="159" creationId="{BC451618-C8CC-A008-AB42-FD003DB1F9AF}"/>
          </ac:inkMkLst>
        </pc:inkChg>
        <pc:inkChg chg="add del">
          <ac:chgData name="Tim Cook" userId="d1c7cfb340f2c7ab" providerId="LiveId" clId="{F3BF5BB5-F14C-4010-8886-DED494A981FC}" dt="2023-03-16T22:47:28.542" v="821"/>
          <ac:inkMkLst>
            <pc:docMk/>
            <pc:sldMk cId="2390277483" sldId="446"/>
            <ac:inkMk id="160" creationId="{A89887A1-738C-8B3D-A7EB-2465B87C5D0A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1" creationId="{C95FDDD1-D394-0BB6-27F8-C4B427A78A76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2" creationId="{F7BBAAB1-E040-B385-7065-A92283586AEE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3" creationId="{A8DA6CE5-8D16-0315-C6CE-1EF3A2996861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4" creationId="{1A874AD2-02FC-B289-B969-32EEB9ADA0E2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5" creationId="{6496AEB7-3F69-F702-C4F8-AE76B1A252AD}"/>
          </ac:inkMkLst>
        </pc:inkChg>
        <pc:inkChg chg="add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6" creationId="{D1A16CC8-E505-02B0-9D1D-D1DA9825FF40}"/>
          </ac:inkMkLst>
        </pc:inkChg>
        <pc:inkChg chg="add del mod">
          <ac:chgData name="Tim Cook" userId="d1c7cfb340f2c7ab" providerId="LiveId" clId="{F3BF5BB5-F14C-4010-8886-DED494A981FC}" dt="2023-03-16T22:47:36.214" v="833"/>
          <ac:inkMkLst>
            <pc:docMk/>
            <pc:sldMk cId="2390277483" sldId="446"/>
            <ac:inkMk id="167" creationId="{B161EC7F-CFAE-DF23-E390-323C41E39D16}"/>
          </ac:inkMkLst>
        </pc:inkChg>
        <pc:inkChg chg="add del mod">
          <ac:chgData name="Tim Cook" userId="d1c7cfb340f2c7ab" providerId="LiveId" clId="{F3BF5BB5-F14C-4010-8886-DED494A981FC}" dt="2023-03-16T22:47:36.214" v="834"/>
          <ac:inkMkLst>
            <pc:docMk/>
            <pc:sldMk cId="2390277483" sldId="446"/>
            <ac:inkMk id="168" creationId="{B2CA328D-1029-3ACA-9ED9-785114BF0C8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0" creationId="{E21AEDF5-A6CA-E590-7EF9-7D7B19ED5200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1" creationId="{22DF373D-C168-938A-5B40-CB4ED9C88CF5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2" creationId="{03CC32DC-D92C-2036-A6A3-849CF8D83C7E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3" creationId="{F23B45C6-8C01-6F1F-9542-E23C5BAFDC1A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5" creationId="{8359100D-55C3-DA74-806C-0D0361F5EAC8}"/>
          </ac:inkMkLst>
        </pc:inkChg>
        <pc:inkChg chg="add mod">
          <ac:chgData name="Tim Cook" userId="d1c7cfb340f2c7ab" providerId="LiveId" clId="{F3BF5BB5-F14C-4010-8886-DED494A981FC}" dt="2023-03-16T22:47:42.177" v="842"/>
          <ac:inkMkLst>
            <pc:docMk/>
            <pc:sldMk cId="2390277483" sldId="446"/>
            <ac:inkMk id="176" creationId="{883885D2-E312-28C2-36DC-30C24589C122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8" creationId="{F0657721-CA48-4735-7C97-704ABC341A4E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79" creationId="{2D0A7DB7-C73E-6E00-C8A2-108172CC04A8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0" creationId="{8AAE74B9-4400-BED6-7C21-ED33E6C976F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1" creationId="{D9627839-058D-970B-8E9B-1E986C317850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2" creationId="{2EDBCFE7-0DD3-74DD-3C97-E4A56A8639FA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3" creationId="{5817AD18-2475-834B-2A1C-4461D18034BC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4" creationId="{4545C5EC-A7B0-54B8-439B-620D5C6E1D75}"/>
          </ac:inkMkLst>
        </pc:inkChg>
        <pc:inkChg chg="add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5" creationId="{31F75EE7-A9F7-A2A5-EB11-6DEA9CEBBEDB}"/>
          </ac:inkMkLst>
        </pc:inkChg>
        <pc:inkChg chg="add del mod">
          <ac:chgData name="Tim Cook" userId="d1c7cfb340f2c7ab" providerId="LiveId" clId="{F3BF5BB5-F14C-4010-8886-DED494A981FC}" dt="2023-03-16T22:47:50.515" v="855"/>
          <ac:inkMkLst>
            <pc:docMk/>
            <pc:sldMk cId="2390277483" sldId="446"/>
            <ac:inkMk id="186" creationId="{614B06AD-1CA4-7DE0-6003-3C53FAD7DE0F}"/>
          </ac:inkMkLst>
        </pc:inkChg>
        <pc:inkChg chg="add del mod">
          <ac:chgData name="Tim Cook" userId="d1c7cfb340f2c7ab" providerId="LiveId" clId="{F3BF5BB5-F14C-4010-8886-DED494A981FC}" dt="2023-03-16T22:47:50.515" v="856"/>
          <ac:inkMkLst>
            <pc:docMk/>
            <pc:sldMk cId="2390277483" sldId="446"/>
            <ac:inkMk id="187" creationId="{1F2259BA-651C-5E81-4B71-0F7428B65056}"/>
          </ac:inkMkLst>
        </pc:inkChg>
        <pc:inkChg chg="add del mod">
          <ac:chgData name="Tim Cook" userId="d1c7cfb340f2c7ab" providerId="LiveId" clId="{F3BF5BB5-F14C-4010-8886-DED494A981FC}" dt="2023-03-16T22:47:50.515" v="857"/>
          <ac:inkMkLst>
            <pc:docMk/>
            <pc:sldMk cId="2390277483" sldId="446"/>
            <ac:inkMk id="188" creationId="{AF057E51-37A4-E024-6781-360570FDED14}"/>
          </ac:inkMkLst>
        </pc:inkChg>
        <pc:inkChg chg="add del">
          <ac:chgData name="Tim Cook" userId="d1c7cfb340f2c7ab" providerId="LiveId" clId="{F3BF5BB5-F14C-4010-8886-DED494A981FC}" dt="2023-03-16T22:47:53.665" v="863"/>
          <ac:inkMkLst>
            <pc:docMk/>
            <pc:sldMk cId="2390277483" sldId="446"/>
            <ac:inkMk id="190" creationId="{E574F70D-5543-23C1-24AB-0F6286E61D56}"/>
          </ac:inkMkLst>
        </pc:inkChg>
        <pc:inkChg chg="add del">
          <ac:chgData name="Tim Cook" userId="d1c7cfb340f2c7ab" providerId="LiveId" clId="{F3BF5BB5-F14C-4010-8886-DED494A981FC}" dt="2023-03-16T22:47:53.665" v="862"/>
          <ac:inkMkLst>
            <pc:docMk/>
            <pc:sldMk cId="2390277483" sldId="446"/>
            <ac:inkMk id="191" creationId="{9A8B1BBC-8387-8C74-3316-D1065C2036E9}"/>
          </ac:inkMkLst>
        </pc:inkChg>
        <pc:inkChg chg="add del">
          <ac:chgData name="Tim Cook" userId="d1c7cfb340f2c7ab" providerId="LiveId" clId="{F3BF5BB5-F14C-4010-8886-DED494A981FC}" dt="2023-03-16T22:47:53.665" v="861"/>
          <ac:inkMkLst>
            <pc:docMk/>
            <pc:sldMk cId="2390277483" sldId="446"/>
            <ac:inkMk id="192" creationId="{548D81F0-61D8-7C4A-1B31-1A7D808BC75B}"/>
          </ac:inkMkLst>
        </pc:inkChg>
        <pc:inkChg chg="add del">
          <ac:chgData name="Tim Cook" userId="d1c7cfb340f2c7ab" providerId="LiveId" clId="{F3BF5BB5-F14C-4010-8886-DED494A981FC}" dt="2023-03-16T22:47:58.151" v="866"/>
          <ac:inkMkLst>
            <pc:docMk/>
            <pc:sldMk cId="2390277483" sldId="446"/>
            <ac:inkMk id="193" creationId="{D4B6D7BE-704C-AE9E-8C2A-A3C60A6962DB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4" creationId="{7EDA6684-DB68-E295-C7F0-E22724C6B4CE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5" creationId="{AF334074-CE85-E4F7-B6DA-DDB448849DB2}"/>
          </ac:inkMkLst>
        </pc:inkChg>
        <pc:inkChg chg="add mod">
          <ac:chgData name="Tim Cook" userId="d1c7cfb340f2c7ab" providerId="LiveId" clId="{F3BF5BB5-F14C-4010-8886-DED494A981FC}" dt="2023-03-16T22:48:01.066" v="869"/>
          <ac:inkMkLst>
            <pc:docMk/>
            <pc:sldMk cId="2390277483" sldId="446"/>
            <ac:inkMk id="196" creationId="{269B7848-B24D-1B8D-268C-9C0EDD928492}"/>
          </ac:inkMkLst>
        </pc:inkChg>
        <pc:inkChg chg="add">
          <ac:chgData name="Tim Cook" userId="d1c7cfb340f2c7ab" providerId="LiveId" clId="{F3BF5BB5-F14C-4010-8886-DED494A981FC}" dt="2023-03-16T22:48:01.831" v="870" actId="9405"/>
          <ac:inkMkLst>
            <pc:docMk/>
            <pc:sldMk cId="2390277483" sldId="446"/>
            <ac:inkMk id="198" creationId="{39294734-6B8B-6705-BCD9-3C3A121F8D93}"/>
          </ac:inkMkLst>
        </pc:inkChg>
        <pc:inkChg chg="add">
          <ac:chgData name="Tim Cook" userId="d1c7cfb340f2c7ab" providerId="LiveId" clId="{F3BF5BB5-F14C-4010-8886-DED494A981FC}" dt="2023-03-16T22:48:02.886" v="871" actId="9405"/>
          <ac:inkMkLst>
            <pc:docMk/>
            <pc:sldMk cId="2390277483" sldId="446"/>
            <ac:inkMk id="199" creationId="{2E55C17F-7CD0-6067-B541-EEF7DAC3F19C}"/>
          </ac:inkMkLst>
        </pc:inkChg>
        <pc:inkChg chg="add del">
          <ac:chgData name="Tim Cook" userId="d1c7cfb340f2c7ab" providerId="LiveId" clId="{F3BF5BB5-F14C-4010-8886-DED494A981FC}" dt="2023-03-16T22:48:04.743" v="873"/>
          <ac:inkMkLst>
            <pc:docMk/>
            <pc:sldMk cId="2390277483" sldId="446"/>
            <ac:inkMk id="200" creationId="{9BECB9E8-2806-CD73-F941-8BF97C0C35D4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1" creationId="{79FD98BA-D27B-07E8-F347-99AC4E566CD1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2" creationId="{236F29DF-0311-06AA-B406-C7078BE748F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3" creationId="{3C0E535C-9164-702E-2E09-933A707CAAB8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4" creationId="{C14237CD-910E-622D-7080-7D8CA377D47A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5" creationId="{9BE44E1E-9070-A898-03B4-903C507F146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6" creationId="{EB2F1FB4-BA7C-DDF9-45BB-4A7BB8A009DB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7" creationId="{26CE0F8D-BF54-51CB-0989-42EA44B1021C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8" creationId="{B46639D7-4839-0899-CF04-74B323563B30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09" creationId="{7D65CCDC-A14D-EB26-C747-D4B8EC037379}"/>
          </ac:inkMkLst>
        </pc:inkChg>
        <pc:inkChg chg="add mod">
          <ac:chgData name="Tim Cook" userId="d1c7cfb340f2c7ab" providerId="LiveId" clId="{F3BF5BB5-F14C-4010-8886-DED494A981FC}" dt="2023-03-16T22:48:10.354" v="884"/>
          <ac:inkMkLst>
            <pc:docMk/>
            <pc:sldMk cId="2390277483" sldId="446"/>
            <ac:inkMk id="210" creationId="{F4A2856D-84C8-C1A6-26CC-DC00B88B7E40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2" creationId="{9C0440FF-4132-EA75-E351-AD2E8A453C09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3" creationId="{A51DE8BD-1161-5324-AB79-EC36D105C263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4" creationId="{113F5F2B-1A6F-66B0-3862-DC832D4671CC}"/>
          </ac:inkMkLst>
        </pc:inkChg>
        <pc:inkChg chg="add mod">
          <ac:chgData name="Tim Cook" userId="d1c7cfb340f2c7ab" providerId="LiveId" clId="{F3BF5BB5-F14C-4010-8886-DED494A981FC}" dt="2023-03-16T22:48:28.888" v="894"/>
          <ac:inkMkLst>
            <pc:docMk/>
            <pc:sldMk cId="2390277483" sldId="446"/>
            <ac:inkMk id="215" creationId="{CEA98FC6-67BD-FA4E-5B79-6A76399422F8}"/>
          </ac:inkMkLst>
        </pc:inkChg>
      </pc:sldChg>
      <pc:sldChg chg="addSp delSp modSp mod">
        <pc:chgData name="Tim Cook" userId="d1c7cfb340f2c7ab" providerId="LiveId" clId="{F3BF5BB5-F14C-4010-8886-DED494A981FC}" dt="2023-03-16T23:27:29.074" v="1317"/>
        <pc:sldMkLst>
          <pc:docMk/>
          <pc:sldMk cId="1185440800" sldId="447"/>
        </pc:sldMkLst>
        <pc:spChg chg="mod">
          <ac:chgData name="Tim Cook" userId="d1c7cfb340f2c7ab" providerId="LiveId" clId="{F3BF5BB5-F14C-4010-8886-DED494A981FC}" dt="2023-03-16T22:51:10.069" v="957" actId="1076"/>
          <ac:spMkLst>
            <pc:docMk/>
            <pc:sldMk cId="1185440800" sldId="447"/>
            <ac:spMk id="2" creationId="{4AB544C6-5114-948B-DC8E-A39F72408FFC}"/>
          </ac:spMkLst>
        </pc:spChg>
        <pc:grpChg chg="del mod">
          <ac:chgData name="Tim Cook" userId="d1c7cfb340f2c7ab" providerId="LiveId" clId="{F3BF5BB5-F14C-4010-8886-DED494A981FC}" dt="2023-03-16T22:49:29.700" v="898"/>
          <ac:grpSpMkLst>
            <pc:docMk/>
            <pc:sldMk cId="1185440800" sldId="447"/>
            <ac:grpSpMk id="5" creationId="{DE4519C3-0EB4-4946-7686-4D00A0BACAA4}"/>
          </ac:grpSpMkLst>
        </pc:grpChg>
        <pc:grpChg chg="mod">
          <ac:chgData name="Tim Cook" userId="d1c7cfb340f2c7ab" providerId="LiveId" clId="{F3BF5BB5-F14C-4010-8886-DED494A981FC}" dt="2023-03-16T22:49:35.760" v="906"/>
          <ac:grpSpMkLst>
            <pc:docMk/>
            <pc:sldMk cId="1185440800" sldId="447"/>
            <ac:grpSpMk id="13" creationId="{3676235F-134A-C4A1-028A-7ABB7E95E72C}"/>
          </ac:grpSpMkLst>
        </pc:grpChg>
        <pc:grpChg chg="del mod">
          <ac:chgData name="Tim Cook" userId="d1c7cfb340f2c7ab" providerId="LiveId" clId="{F3BF5BB5-F14C-4010-8886-DED494A981FC}" dt="2023-03-16T23:27:15.113" v="1301"/>
          <ac:grpSpMkLst>
            <pc:docMk/>
            <pc:sldMk cId="1185440800" sldId="447"/>
            <ac:grpSpMk id="20" creationId="{9FED8D89-C041-3C40-2B42-45620951FA82}"/>
          </ac:grpSpMkLst>
        </pc:grpChg>
        <pc:grpChg chg="del 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2" creationId="{B3F3FC9E-82C6-0EC1-7190-EBB937C35DC3}"/>
          </ac:grpSpMkLst>
        </pc:grpChg>
        <pc:grpChg chg="mod">
          <ac:chgData name="Tim Cook" userId="d1c7cfb340f2c7ab" providerId="LiveId" clId="{F3BF5BB5-F14C-4010-8886-DED494A981FC}" dt="2023-03-16T22:49:51.516" v="924"/>
          <ac:grpSpMkLst>
            <pc:docMk/>
            <pc:sldMk cId="1185440800" sldId="447"/>
            <ac:grpSpMk id="26" creationId="{666BF09F-26A0-D722-B6F0-EE1D7938B033}"/>
          </ac:grpSpMkLst>
        </pc:grpChg>
        <pc:grpChg chg="del mod">
          <ac:chgData name="Tim Cook" userId="d1c7cfb340f2c7ab" providerId="LiveId" clId="{F3BF5BB5-F14C-4010-8886-DED494A981FC}" dt="2023-03-16T22:49:57.877" v="931"/>
          <ac:grpSpMkLst>
            <pc:docMk/>
            <pc:sldMk cId="1185440800" sldId="447"/>
            <ac:grpSpMk id="30" creationId="{BE84E054-CA92-2B45-9C9F-B99BE79285BB}"/>
          </ac:grpSpMkLst>
        </pc:grpChg>
        <pc:grpChg chg="del mod">
          <ac:chgData name="Tim Cook" userId="d1c7cfb340f2c7ab" providerId="LiveId" clId="{F3BF5BB5-F14C-4010-8886-DED494A981FC}" dt="2023-03-16T23:27:20.730" v="1307"/>
          <ac:grpSpMkLst>
            <pc:docMk/>
            <pc:sldMk cId="1185440800" sldId="447"/>
            <ac:grpSpMk id="33" creationId="{1A64BFCE-9622-8BD4-A097-38E353A4E811}"/>
          </ac:grpSpMkLst>
        </pc:grpChg>
        <pc:grpChg chg="del mod">
          <ac:chgData name="Tim Cook" userId="d1c7cfb340f2c7ab" providerId="LiveId" clId="{F3BF5BB5-F14C-4010-8886-DED494A981FC}" dt="2023-03-16T22:54:58.841" v="1047"/>
          <ac:grpSpMkLst>
            <pc:docMk/>
            <pc:sldMk cId="1185440800" sldId="447"/>
            <ac:grpSpMk id="33" creationId="{EF5DB069-CF2B-4385-CB78-639AF06C29D2}"/>
          </ac:grpSpMkLst>
        </pc:grpChg>
        <pc:grpChg chg="del mod">
          <ac:chgData name="Tim Cook" userId="d1c7cfb340f2c7ab" providerId="LiveId" clId="{F3BF5BB5-F14C-4010-8886-DED494A981FC}" dt="2023-03-16T23:27:22.082" v="1309"/>
          <ac:grpSpMkLst>
            <pc:docMk/>
            <pc:sldMk cId="1185440800" sldId="447"/>
            <ac:grpSpMk id="35" creationId="{89D2F290-753A-D734-51EE-82AE1BD0EC41}"/>
          </ac:grpSpMkLst>
        </pc:grpChg>
        <pc:grpChg chg="del mod">
          <ac:chgData name="Tim Cook" userId="d1c7cfb340f2c7ab" providerId="LiveId" clId="{F3BF5BB5-F14C-4010-8886-DED494A981FC}" dt="2023-03-16T22:55:05.826" v="1056"/>
          <ac:grpSpMkLst>
            <pc:docMk/>
            <pc:sldMk cId="1185440800" sldId="447"/>
            <ac:grpSpMk id="37" creationId="{AC665209-6E01-0AA4-BF37-09F115AF9D75}"/>
          </ac:grpSpMkLst>
        </pc:grpChg>
        <pc:grpChg chg="mod">
          <ac:chgData name="Tim Cook" userId="d1c7cfb340f2c7ab" providerId="LiveId" clId="{F3BF5BB5-F14C-4010-8886-DED494A981FC}" dt="2023-03-16T22:55:12.132" v="1064"/>
          <ac:grpSpMkLst>
            <pc:docMk/>
            <pc:sldMk cId="1185440800" sldId="447"/>
            <ac:grpSpMk id="39" creationId="{3137FA7D-4D42-5AEE-686C-722DC8706296}"/>
          </ac:grpSpMkLst>
        </pc:grpChg>
        <pc:grpChg chg="mod">
          <ac:chgData name="Tim Cook" userId="d1c7cfb340f2c7ab" providerId="LiveId" clId="{F3BF5BB5-F14C-4010-8886-DED494A981FC}" dt="2023-03-16T22:50:11.926" v="948"/>
          <ac:grpSpMkLst>
            <pc:docMk/>
            <pc:sldMk cId="1185440800" sldId="447"/>
            <ac:grpSpMk id="47" creationId="{C6D54A17-01F8-75D3-55EB-A7F35227A84C}"/>
          </ac:grpSpMkLst>
        </pc:grpChg>
        <pc:grpChg chg="del mod">
          <ac:chgData name="Tim Cook" userId="d1c7cfb340f2c7ab" providerId="LiveId" clId="{F3BF5BB5-F14C-4010-8886-DED494A981FC}" dt="2023-03-16T22:55:14.773" v="1068"/>
          <ac:grpSpMkLst>
            <pc:docMk/>
            <pc:sldMk cId="1185440800" sldId="447"/>
            <ac:grpSpMk id="50" creationId="{52A8A33E-C6C0-C22E-12B0-F33CFE280FBA}"/>
          </ac:grpSpMkLst>
        </pc:grpChg>
        <pc:grpChg chg="mod">
          <ac:chgData name="Tim Cook" userId="d1c7cfb340f2c7ab" providerId="LiveId" clId="{F3BF5BB5-F14C-4010-8886-DED494A981FC}" dt="2023-03-16T22:55:18.278" v="1071"/>
          <ac:grpSpMkLst>
            <pc:docMk/>
            <pc:sldMk cId="1185440800" sldId="447"/>
            <ac:grpSpMk id="53" creationId="{F2F5DA7B-16BD-9113-FECF-F947A02AFD08}"/>
          </ac:grpSpMkLst>
        </pc:grpChg>
        <pc:grpChg chg="del mod">
          <ac:chgData name="Tim Cook" userId="d1c7cfb340f2c7ab" providerId="LiveId" clId="{F3BF5BB5-F14C-4010-8886-DED494A981FC}" dt="2023-03-16T22:52:14.919" v="974"/>
          <ac:grpSpMkLst>
            <pc:docMk/>
            <pc:sldMk cId="1185440800" sldId="447"/>
            <ac:grpSpMk id="55" creationId="{7155284A-AC90-D6BA-E861-CCB2267624A8}"/>
          </ac:grpSpMkLst>
        </pc:grpChg>
        <pc:grpChg chg="mod">
          <ac:chgData name="Tim Cook" userId="d1c7cfb340f2c7ab" providerId="LiveId" clId="{F3BF5BB5-F14C-4010-8886-DED494A981FC}" dt="2023-03-16T23:27:13.703" v="1297"/>
          <ac:grpSpMkLst>
            <pc:docMk/>
            <pc:sldMk cId="1185440800" sldId="447"/>
            <ac:grpSpMk id="60" creationId="{AD75A1F8-8CA0-1073-C619-F5159355FAC7}"/>
          </ac:grpSpMkLst>
        </pc:grpChg>
        <pc:grpChg chg="mod">
          <ac:chgData name="Tim Cook" userId="d1c7cfb340f2c7ab" providerId="LiveId" clId="{F3BF5BB5-F14C-4010-8886-DED494A981FC}" dt="2023-03-16T23:27:29.074" v="1317"/>
          <ac:grpSpMkLst>
            <pc:docMk/>
            <pc:sldMk cId="1185440800" sldId="447"/>
            <ac:grpSpMk id="63" creationId="{99B668E6-9D34-E331-20E2-E1A755140651}"/>
          </ac:grpSpMkLst>
        </pc:grpChg>
        <pc:grpChg chg="del mod">
          <ac:chgData name="Tim Cook" userId="d1c7cfb340f2c7ab" providerId="LiveId" clId="{F3BF5BB5-F14C-4010-8886-DED494A981FC}" dt="2023-03-16T22:55:00.958" v="1050"/>
          <ac:grpSpMkLst>
            <pc:docMk/>
            <pc:sldMk cId="1185440800" sldId="447"/>
            <ac:grpSpMk id="65" creationId="{D36A47B4-7207-B31A-2CC5-09CAB5BEE7DB}"/>
          </ac:grpSpMkLst>
        </pc:grpChg>
        <pc:grpChg chg="mod">
          <ac:chgData name="Tim Cook" userId="d1c7cfb340f2c7ab" providerId="LiveId" clId="{F3BF5BB5-F14C-4010-8886-DED494A981FC}" dt="2023-03-16T22:52:35.134" v="995"/>
          <ac:grpSpMkLst>
            <pc:docMk/>
            <pc:sldMk cId="1185440800" sldId="447"/>
            <ac:grpSpMk id="74" creationId="{BCFCB3EE-1BD8-B2C9-A222-8780C796934C}"/>
          </ac:grpSpMkLst>
        </pc:grpChg>
        <pc:grpChg chg="del mod">
          <ac:chgData name="Tim Cook" userId="d1c7cfb340f2c7ab" providerId="LiveId" clId="{F3BF5BB5-F14C-4010-8886-DED494A981FC}" dt="2023-03-16T22:53:00.010" v="1020"/>
          <ac:grpSpMkLst>
            <pc:docMk/>
            <pc:sldMk cId="1185440800" sldId="447"/>
            <ac:grpSpMk id="87" creationId="{A3F8D4F1-44D4-6E45-D6A1-867166F0F701}"/>
          </ac:grpSpMkLst>
        </pc:grpChg>
        <pc:grpChg chg="del mod">
          <ac:chgData name="Tim Cook" userId="d1c7cfb340f2c7ab" providerId="LiveId" clId="{F3BF5BB5-F14C-4010-8886-DED494A981FC}" dt="2023-03-16T22:53:08.980" v="1031"/>
          <ac:grpSpMkLst>
            <pc:docMk/>
            <pc:sldMk cId="1185440800" sldId="447"/>
            <ac:grpSpMk id="93" creationId="{589F22B8-C452-D510-CABB-409D601B6A31}"/>
          </ac:grpSpMkLst>
        </pc:grp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3" creationId="{C2C0A6C4-5620-CFDC-49E6-FB2F2DCA21C5}"/>
          </ac:inkMkLst>
        </pc:inkChg>
        <pc:inkChg chg="add del mod">
          <ac:chgData name="Tim Cook" userId="d1c7cfb340f2c7ab" providerId="LiveId" clId="{F3BF5BB5-F14C-4010-8886-DED494A981FC}" dt="2023-03-16T22:49:29.700" v="898"/>
          <ac:inkMkLst>
            <pc:docMk/>
            <pc:sldMk cId="1185440800" sldId="447"/>
            <ac:inkMk id="4" creationId="{46894E8B-DB92-8ACE-DC91-91651AEEFAB3}"/>
          </ac:inkMkLst>
        </pc:inkChg>
        <pc:inkChg chg="add del mod">
          <ac:chgData name="Tim Cook" userId="d1c7cfb340f2c7ab" providerId="LiveId" clId="{F3BF5BB5-F14C-4010-8886-DED494A981FC}" dt="2023-03-16T23:27:15.113" v="1301"/>
          <ac:inkMkLst>
            <pc:docMk/>
            <pc:sldMk cId="1185440800" sldId="447"/>
            <ac:inkMk id="4" creationId="{F6C0405E-D7F3-22B2-6C5A-B5DAB4A3B74F}"/>
          </ac:inkMkLst>
        </pc:inkChg>
        <pc:inkChg chg="add del mod">
          <ac:chgData name="Tim Cook" userId="d1c7cfb340f2c7ab" providerId="LiveId" clId="{F3BF5BB5-F14C-4010-8886-DED494A981FC}" dt="2023-03-16T23:27:15.113" v="1299"/>
          <ac:inkMkLst>
            <pc:docMk/>
            <pc:sldMk cId="1185440800" sldId="447"/>
            <ac:inkMk id="5" creationId="{DBDEA080-A78D-417F-F558-A3DF0BD34B8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6" creationId="{82B81FCE-8398-926B-2EEE-6BEA5AE6303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7" creationId="{092D4E34-7F1A-3F24-CCD0-11CA5D815ED0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8" creationId="{B1BCFF5F-27D8-2353-F312-EC1667903A3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9" creationId="{7B075169-8580-5131-94A6-489ADD6C3E1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0" creationId="{3B319F41-E691-F9BD-8B30-2813FFD862F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1" creationId="{1C45F8D0-5162-2C9A-6B85-A27F9D1BA931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2" creationId="{E771FFE8-8AC5-C162-75EC-91DF1FBCBCFD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4" creationId="{79969B4C-C5D6-1380-03D9-D6992C785580}"/>
          </ac:inkMkLst>
        </pc:inkChg>
        <pc:inkChg chg="add del">
          <ac:chgData name="Tim Cook" userId="d1c7cfb340f2c7ab" providerId="LiveId" clId="{F3BF5BB5-F14C-4010-8886-DED494A981FC}" dt="2023-03-16T22:49:42.720" v="910"/>
          <ac:inkMkLst>
            <pc:docMk/>
            <pc:sldMk cId="1185440800" sldId="447"/>
            <ac:inkMk id="15" creationId="{21F6AD32-4F4A-7873-2820-2B6626E96697}"/>
          </ac:inkMkLst>
        </pc:inkChg>
        <pc:inkChg chg="add del mod">
          <ac:chgData name="Tim Cook" userId="d1c7cfb340f2c7ab" providerId="LiveId" clId="{F3BF5BB5-F14C-4010-8886-DED494A981FC}" dt="2023-03-16T23:27:15.113" v="1302"/>
          <ac:inkMkLst>
            <pc:docMk/>
            <pc:sldMk cId="1185440800" sldId="447"/>
            <ac:inkMk id="15" creationId="{2BCF0F5C-E7D3-08D0-C71A-26250432804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6" creationId="{73F92263-8954-BA30-A959-018CF549D8EF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7" creationId="{C6092801-CD72-6EF1-BE6D-8F8C98A60A1A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8" creationId="{172052B1-0C9F-ECF2-EBE4-AB05255DBA62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19" creationId="{BC720BCC-14FB-64DC-017E-46743756490F}"/>
          </ac:inkMkLst>
        </pc:inkChg>
        <pc:inkChg chg="add del mod">
          <ac:chgData name="Tim Cook" userId="d1c7cfb340f2c7ab" providerId="LiveId" clId="{F3BF5BB5-F14C-4010-8886-DED494A981FC}" dt="2023-03-16T22:49:48.515" v="920"/>
          <ac:inkMkLst>
            <pc:docMk/>
            <pc:sldMk cId="1185440800" sldId="447"/>
            <ac:inkMk id="20" creationId="{C8B41DFE-71C9-8A7D-4ADE-79CC780F8823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1" creationId="{9B77734D-2E63-605E-6DAB-6FA9AA49F67D}"/>
          </ac:inkMkLst>
        </pc:inkChg>
        <pc:inkChg chg="add del mod">
          <ac:chgData name="Tim Cook" userId="d1c7cfb340f2c7ab" providerId="LiveId" clId="{F3BF5BB5-F14C-4010-8886-DED494A981FC}" dt="2023-03-16T22:49:47.997" v="919"/>
          <ac:inkMkLst>
            <pc:docMk/>
            <pc:sldMk cId="1185440800" sldId="447"/>
            <ac:inkMk id="21" creationId="{B5D8CA3B-C393-4FF1-C8C9-361B82E83B1B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22" creationId="{41E358BD-CF7C-4006-0A90-290BE547E007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3" creationId="{200E4E6D-C9A4-293F-1CB9-3A76A34A5F93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4" creationId="{F3A80727-C62C-78AD-BFC1-0669CE7242E4}"/>
          </ac:inkMkLst>
        </pc:inkChg>
        <pc:inkChg chg="add mod">
          <ac:chgData name="Tim Cook" userId="d1c7cfb340f2c7ab" providerId="LiveId" clId="{F3BF5BB5-F14C-4010-8886-DED494A981FC}" dt="2023-03-16T22:54:15.332" v="1041" actId="1076"/>
          <ac:inkMkLst>
            <pc:docMk/>
            <pc:sldMk cId="1185440800" sldId="447"/>
            <ac:inkMk id="25" creationId="{0A4F16D4-A5F2-8E21-DD29-A5CEAEDFDF5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27" creationId="{AC79A020-708B-5808-FEF8-60F8823ED46D}"/>
          </ac:inkMkLst>
        </pc:inkChg>
        <pc:inkChg chg="add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8" creationId="{466E3850-9AD3-D915-CED6-63BF6CA00635}"/>
          </ac:inkMkLst>
        </pc:inkChg>
        <pc:inkChg chg="add del mod">
          <ac:chgData name="Tim Cook" userId="d1c7cfb340f2c7ab" providerId="LiveId" clId="{F3BF5BB5-F14C-4010-8886-DED494A981FC}" dt="2023-03-16T22:55:05.826" v="1055"/>
          <ac:inkMkLst>
            <pc:docMk/>
            <pc:sldMk cId="1185440800" sldId="447"/>
            <ac:inkMk id="28" creationId="{CA987101-0344-4062-44D2-8149914AE83B}"/>
          </ac:inkMkLst>
        </pc:inkChg>
        <pc:inkChg chg="add del mod">
          <ac:chgData name="Tim Cook" userId="d1c7cfb340f2c7ab" providerId="LiveId" clId="{F3BF5BB5-F14C-4010-8886-DED494A981FC}" dt="2023-03-16T23:27:22.082" v="1309"/>
          <ac:inkMkLst>
            <pc:docMk/>
            <pc:sldMk cId="1185440800" sldId="447"/>
            <ac:inkMk id="29" creationId="{8DE2C801-DF13-48D1-3613-CDB978098220}"/>
          </ac:inkMkLst>
        </pc:inkChg>
        <pc:inkChg chg="add del mod">
          <ac:chgData name="Tim Cook" userId="d1c7cfb340f2c7ab" providerId="LiveId" clId="{F3BF5BB5-F14C-4010-8886-DED494A981FC}" dt="2023-03-16T22:54:58.841" v="1047"/>
          <ac:inkMkLst>
            <pc:docMk/>
            <pc:sldMk cId="1185440800" sldId="447"/>
            <ac:inkMk id="29" creationId="{8F66C049-790F-64FE-28AE-3F09A6D09EF6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0" creationId="{320E1E81-51ED-AC5B-ED65-1656CB1B299E}"/>
          </ac:inkMkLst>
        </pc:inkChg>
        <pc:inkChg chg="add del mod">
          <ac:chgData name="Tim Cook" userId="d1c7cfb340f2c7ab" providerId="LiveId" clId="{F3BF5BB5-F14C-4010-8886-DED494A981FC}" dt="2023-03-16T22:49:58.306" v="932"/>
          <ac:inkMkLst>
            <pc:docMk/>
            <pc:sldMk cId="1185440800" sldId="447"/>
            <ac:inkMk id="31" creationId="{A6927F01-844D-D473-E0F8-FC2964274451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1" creationId="{C0D1EA7C-72CD-EDBF-3EBC-8F025D4C506F}"/>
          </ac:inkMkLst>
        </pc:inkChg>
        <pc:inkChg chg="add mod">
          <ac:chgData name="Tim Cook" userId="d1c7cfb340f2c7ab" providerId="LiveId" clId="{F3BF5BB5-F14C-4010-8886-DED494A981FC}" dt="2023-03-16T22:55:12.132" v="1064"/>
          <ac:inkMkLst>
            <pc:docMk/>
            <pc:sldMk cId="1185440800" sldId="447"/>
            <ac:inkMk id="32" creationId="{195B1E22-8A88-7A6B-FCEF-AC5D822FF9E9}"/>
          </ac:inkMkLst>
        </pc:inkChg>
        <pc:inkChg chg="add del mod">
          <ac:chgData name="Tim Cook" userId="d1c7cfb340f2c7ab" providerId="LiveId" clId="{F3BF5BB5-F14C-4010-8886-DED494A981FC}" dt="2023-03-16T22:49:58.306" v="933"/>
          <ac:inkMkLst>
            <pc:docMk/>
            <pc:sldMk cId="1185440800" sldId="447"/>
            <ac:inkMk id="32" creationId="{8D3D39D4-C052-BCB8-21D1-0B09915EBCFB}"/>
          </ac:inkMkLst>
        </pc:inkChg>
        <pc:inkChg chg="add del mod">
          <ac:chgData name="Tim Cook" userId="d1c7cfb340f2c7ab" providerId="LiveId" clId="{F3BF5BB5-F14C-4010-8886-DED494A981FC}" dt="2023-03-16T23:27:22.082" v="1308"/>
          <ac:inkMkLst>
            <pc:docMk/>
            <pc:sldMk cId="1185440800" sldId="447"/>
            <ac:inkMk id="34" creationId="{363C9833-F675-5175-2B5C-563F10E062DE}"/>
          </ac:inkMkLst>
        </pc:inkChg>
        <pc:inkChg chg="add del mod">
          <ac:chgData name="Tim Cook" userId="d1c7cfb340f2c7ab" providerId="LiveId" clId="{F3BF5BB5-F14C-4010-8886-DED494A981FC}" dt="2023-03-16T22:55:05.826" v="1056"/>
          <ac:inkMkLst>
            <pc:docMk/>
            <pc:sldMk cId="1185440800" sldId="447"/>
            <ac:inkMk id="34" creationId="{DDDBF9D7-0581-D968-D252-72D394C8C44F}"/>
          </ac:inkMkLst>
        </pc:inkChg>
        <pc:inkChg chg="add del mod">
          <ac:chgData name="Tim Cook" userId="d1c7cfb340f2c7ab" providerId="LiveId" clId="{F3BF5BB5-F14C-4010-8886-DED494A981FC}" dt="2023-03-16T22:55:05.826" v="1058"/>
          <ac:inkMkLst>
            <pc:docMk/>
            <pc:sldMk cId="1185440800" sldId="447"/>
            <ac:inkMk id="35" creationId="{E97C346F-24E4-0508-A0CF-69C4836D7EA0}"/>
          </ac:inkMkLst>
        </pc:inkChg>
        <pc:inkChg chg="add del mod">
          <ac:chgData name="Tim Cook" userId="d1c7cfb340f2c7ab" providerId="LiveId" clId="{F3BF5BB5-F14C-4010-8886-DED494A981FC}" dt="2023-03-16T22:55:05.826" v="1057"/>
          <ac:inkMkLst>
            <pc:docMk/>
            <pc:sldMk cId="1185440800" sldId="447"/>
            <ac:inkMk id="36" creationId="{A4CB684D-1925-25C5-B3DC-965C8CEE043A}"/>
          </ac:inkMkLst>
        </pc:inkChg>
        <pc:inkChg chg="add">
          <ac:chgData name="Tim Cook" userId="d1c7cfb340f2c7ab" providerId="LiveId" clId="{F3BF5BB5-F14C-4010-8886-DED494A981FC}" dt="2023-03-16T23:27:23.857" v="1310" actId="9405"/>
          <ac:inkMkLst>
            <pc:docMk/>
            <pc:sldMk cId="1185440800" sldId="447"/>
            <ac:inkMk id="36" creationId="{A9B6C1CB-79B9-CC98-7608-9E2AA24D02FB}"/>
          </ac:inkMkLst>
        </pc:inkChg>
        <pc:inkChg chg="add del">
          <ac:chgData name="Tim Cook" userId="d1c7cfb340f2c7ab" providerId="LiveId" clId="{F3BF5BB5-F14C-4010-8886-DED494A981FC}" dt="2023-03-16T23:27:25.614" v="1312"/>
          <ac:inkMkLst>
            <pc:docMk/>
            <pc:sldMk cId="1185440800" sldId="447"/>
            <ac:inkMk id="37" creationId="{4F3A76B5-4BE5-5C73-429C-2FABC5DD35C7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38" creationId="{C3E1059B-249F-4A5E-A20A-BA59B1FEB42F}"/>
          </ac:inkMkLst>
        </pc:inkChg>
        <pc:inkChg chg="add del">
          <ac:chgData name="Tim Cook" userId="d1c7cfb340f2c7ab" providerId="LiveId" clId="{F3BF5BB5-F14C-4010-8886-DED494A981FC}" dt="2023-03-16T22:50:06.995" v="940"/>
          <ac:inkMkLst>
            <pc:docMk/>
            <pc:sldMk cId="1185440800" sldId="447"/>
            <ac:inkMk id="39" creationId="{22171206-1822-1C77-03EB-8F4CB3020A7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0" creationId="{01286C2A-5260-B504-00FB-E7F0F0035C94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1" creationId="{76FA1F07-B37A-EE06-570E-CFCD18167DB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2" creationId="{9EE1F8C5-B829-07D3-0815-0D4D67C94849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3" creationId="{E78E0679-B210-3B33-CE1F-A9A2DE32CCCD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4" creationId="{40A8A9A4-9E96-DE73-3A5B-2176B06C4E93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5" creationId="{C940D1A4-DE00-EAAA-A986-B8F26947D1E2}"/>
          </ac:inkMkLst>
        </pc:inkChg>
        <pc:inkChg chg="add mod">
          <ac:chgData name="Tim Cook" userId="d1c7cfb340f2c7ab" providerId="LiveId" clId="{F3BF5BB5-F14C-4010-8886-DED494A981FC}" dt="2023-03-16T22:53:43.101" v="1037" actId="1076"/>
          <ac:inkMkLst>
            <pc:docMk/>
            <pc:sldMk cId="1185440800" sldId="447"/>
            <ac:inkMk id="46" creationId="{9C582BF8-3F30-AD0E-9965-C4E2634E6AAF}"/>
          </ac:inkMkLst>
        </pc:inkChg>
        <pc:inkChg chg="add del">
          <ac:chgData name="Tim Cook" userId="d1c7cfb340f2c7ab" providerId="LiveId" clId="{F3BF5BB5-F14C-4010-8886-DED494A981FC}" dt="2023-03-16T22:52:02.409" v="963"/>
          <ac:inkMkLst>
            <pc:docMk/>
            <pc:sldMk cId="1185440800" sldId="447"/>
            <ac:inkMk id="48" creationId="{A7D95581-806B-7737-16E0-5BCDB80A04B6}"/>
          </ac:inkMkLst>
        </pc:inkChg>
        <pc:inkChg chg="add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8" creationId="{EE9448A8-4E69-AECF-1A69-6FE2A4319AB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49" creationId="{42BB0297-326F-57E0-E231-E8D2AF69EF10}"/>
          </ac:inkMkLst>
        </pc:inkChg>
        <pc:inkChg chg="add del mod">
          <ac:chgData name="Tim Cook" userId="d1c7cfb340f2c7ab" providerId="LiveId" clId="{F3BF5BB5-F14C-4010-8886-DED494A981FC}" dt="2023-03-16T22:55:14.773" v="1068"/>
          <ac:inkMkLst>
            <pc:docMk/>
            <pc:sldMk cId="1185440800" sldId="447"/>
            <ac:inkMk id="49" creationId="{585C642C-C9B2-5AA0-7ACC-812DBC398FAA}"/>
          </ac:inkMkLst>
        </pc:inkChg>
        <pc:inkChg chg="add del">
          <ac:chgData name="Tim Cook" userId="d1c7cfb340f2c7ab" providerId="LiveId" clId="{F3BF5BB5-F14C-4010-8886-DED494A981FC}" dt="2023-03-16T22:52:05.706" v="965"/>
          <ac:inkMkLst>
            <pc:docMk/>
            <pc:sldMk cId="1185440800" sldId="447"/>
            <ac:inkMk id="49" creationId="{7FF5FF17-9C1E-BE87-8CAB-ED0D68FCDBDF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0" creationId="{AD1064C2-8964-2FBB-121D-E1959004B954}"/>
          </ac:inkMkLst>
        </pc:inkChg>
        <pc:inkChg chg="add del">
          <ac:chgData name="Tim Cook" userId="d1c7cfb340f2c7ab" providerId="LiveId" clId="{F3BF5BB5-F14C-4010-8886-DED494A981FC}" dt="2023-03-16T22:52:08.079" v="967"/>
          <ac:inkMkLst>
            <pc:docMk/>
            <pc:sldMk cId="1185440800" sldId="447"/>
            <ac:inkMk id="50" creationId="{AE463A30-C868-8C76-FA09-60CBCAB81D63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1" creationId="{26D6F304-40B8-12CA-FA4C-6579D10387F3}"/>
          </ac:inkMkLst>
        </pc:inkChg>
        <pc:inkChg chg="add del mod">
          <ac:chgData name="Tim Cook" userId="d1c7cfb340f2c7ab" providerId="LiveId" clId="{F3BF5BB5-F14C-4010-8886-DED494A981FC}" dt="2023-03-16T22:52:15.698" v="976"/>
          <ac:inkMkLst>
            <pc:docMk/>
            <pc:sldMk cId="1185440800" sldId="447"/>
            <ac:inkMk id="51" creationId="{96BDAA6C-BAD9-3723-2EE9-9C2451B2528C}"/>
          </ac:inkMkLst>
        </pc:inkChg>
        <pc:inkChg chg="add mod">
          <ac:chgData name="Tim Cook" userId="d1c7cfb340f2c7ab" providerId="LiveId" clId="{F3BF5BB5-F14C-4010-8886-DED494A981FC}" dt="2023-03-16T22:55:18.278" v="1071"/>
          <ac:inkMkLst>
            <pc:docMk/>
            <pc:sldMk cId="1185440800" sldId="447"/>
            <ac:inkMk id="52" creationId="{839C3554-2C05-60A8-16D7-0C7E4A8C9DAB}"/>
          </ac:inkMkLst>
        </pc:inkChg>
        <pc:inkChg chg="add del mod">
          <ac:chgData name="Tim Cook" userId="d1c7cfb340f2c7ab" providerId="LiveId" clId="{F3BF5BB5-F14C-4010-8886-DED494A981FC}" dt="2023-03-16T22:52:14.919" v="974"/>
          <ac:inkMkLst>
            <pc:docMk/>
            <pc:sldMk cId="1185440800" sldId="447"/>
            <ac:inkMk id="52" creationId="{C02ECB4F-22C5-86B7-F343-BD0F6731AA8B}"/>
          </ac:inkMkLst>
        </pc:inkChg>
        <pc:inkChg chg="add del mod">
          <ac:chgData name="Tim Cook" userId="d1c7cfb340f2c7ab" providerId="LiveId" clId="{F3BF5BB5-F14C-4010-8886-DED494A981FC}" dt="2023-03-16T22:52:14.919" v="973"/>
          <ac:inkMkLst>
            <pc:docMk/>
            <pc:sldMk cId="1185440800" sldId="447"/>
            <ac:inkMk id="53" creationId="{50E4BB5E-CAB8-8E85-39CE-D63460CBD763}"/>
          </ac:inkMkLst>
        </pc:inkChg>
        <pc:inkChg chg="add del">
          <ac:chgData name="Tim Cook" userId="d1c7cfb340f2c7ab" providerId="LiveId" clId="{F3BF5BB5-F14C-4010-8886-DED494A981FC}" dt="2023-03-16T22:52:15.216" v="975"/>
          <ac:inkMkLst>
            <pc:docMk/>
            <pc:sldMk cId="1185440800" sldId="447"/>
            <ac:inkMk id="54" creationId="{532B5C47-BE4E-EE0D-4D51-BFB372AB9EE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4" creationId="{C870E118-FF36-EC52-6BF9-886CCBF0401C}"/>
          </ac:inkMkLst>
        </pc:inkChg>
        <pc:inkChg chg="add mod">
          <ac:chgData name="Tim Cook" userId="d1c7cfb340f2c7ab" providerId="LiveId" clId="{F3BF5BB5-F14C-4010-8886-DED494A981FC}" dt="2023-03-16T23:27:29.074" v="1317"/>
          <ac:inkMkLst>
            <pc:docMk/>
            <pc:sldMk cId="1185440800" sldId="447"/>
            <ac:inkMk id="55" creationId="{0DA224AA-671B-9AE2-EE52-8AB04740A492}"/>
          </ac:inkMkLst>
        </pc:inkChg>
        <pc:inkChg chg="add del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6" creationId="{2A0812AA-D928-AEBC-40A2-5C552707DFF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7" creationId="{A06DE252-A3A9-7F50-24CA-CE70D97B3299}"/>
          </ac:inkMkLst>
        </pc:inkChg>
        <pc:inkChg chg="add mod">
          <ac:chgData name="Tim Cook" userId="d1c7cfb340f2c7ab" providerId="LiveId" clId="{F3BF5BB5-F14C-4010-8886-DED494A981FC}" dt="2023-03-16T23:27:13.703" v="1297"/>
          <ac:inkMkLst>
            <pc:docMk/>
            <pc:sldMk cId="1185440800" sldId="447"/>
            <ac:inkMk id="58" creationId="{33889764-85B4-EBB8-A4D7-97FFD807F66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59" creationId="{746CB63E-B41B-62DE-64C8-1E6AD8D6E16A}"/>
          </ac:inkMkLst>
        </pc:inkChg>
        <pc:inkChg chg="add del mod">
          <ac:chgData name="Tim Cook" userId="d1c7cfb340f2c7ab" providerId="LiveId" clId="{F3BF5BB5-F14C-4010-8886-DED494A981FC}" dt="2023-03-16T23:27:15.113" v="1298"/>
          <ac:inkMkLst>
            <pc:docMk/>
            <pc:sldMk cId="1185440800" sldId="447"/>
            <ac:inkMk id="61" creationId="{87E0B153-221B-BC92-00D7-FCC95961F5F5}"/>
          </ac:inkMkLst>
        </pc:inkChg>
        <pc:inkChg chg="add del mod">
          <ac:chgData name="Tim Cook" userId="d1c7cfb340f2c7ab" providerId="LiveId" clId="{F3BF5BB5-F14C-4010-8886-DED494A981FC}" dt="2023-03-16T23:27:15.113" v="1300"/>
          <ac:inkMkLst>
            <pc:docMk/>
            <pc:sldMk cId="1185440800" sldId="447"/>
            <ac:inkMk id="62" creationId="{B26C6658-311F-D196-523D-F4200A1184DE}"/>
          </ac:inkMkLst>
        </pc:inkChg>
        <pc:inkChg chg="add del mod">
          <ac:chgData name="Tim Cook" userId="d1c7cfb340f2c7ab" providerId="LiveId" clId="{F3BF5BB5-F14C-4010-8886-DED494A981FC}" dt="2023-03-16T22:55:00.958" v="1050"/>
          <ac:inkMkLst>
            <pc:docMk/>
            <pc:sldMk cId="1185440800" sldId="447"/>
            <ac:inkMk id="63" creationId="{0A358758-3645-1507-DED0-99E02F58C6E0}"/>
          </ac:inkMkLst>
        </pc:inkChg>
        <pc:inkChg chg="add del mod">
          <ac:chgData name="Tim Cook" userId="d1c7cfb340f2c7ab" providerId="LiveId" clId="{F3BF5BB5-F14C-4010-8886-DED494A981FC}" dt="2023-03-16T22:55:00.039" v="1049"/>
          <ac:inkMkLst>
            <pc:docMk/>
            <pc:sldMk cId="1185440800" sldId="447"/>
            <ac:inkMk id="64" creationId="{5299F58D-722C-B030-649A-34FD3AEBC609}"/>
          </ac:inkMkLst>
        </pc:inkChg>
        <pc:inkChg chg="add del">
          <ac:chgData name="Tim Cook" userId="d1c7cfb340f2c7ab" providerId="LiveId" clId="{F3BF5BB5-F14C-4010-8886-DED494A981FC}" dt="2023-03-16T22:52:38.416" v="996"/>
          <ac:inkMkLst>
            <pc:docMk/>
            <pc:sldMk cId="1185440800" sldId="447"/>
            <ac:inkMk id="66" creationId="{360F7E9A-BB00-06F9-8422-0630D36B8333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7" creationId="{214D0560-286F-B809-485F-A7941F616E0D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8" creationId="{92F00C16-FDD7-3026-7CCE-B2242C5B9B20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69" creationId="{7CCDD22A-486E-F92D-9E34-FFD5AB410471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0" creationId="{3CDAC926-388A-E77A-2E81-4FC1B7AC8347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1" creationId="{47F2D860-0D83-BE06-A3A5-F9343677B61E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2" creationId="{73192B98-AF2D-30DB-A431-5F056D662716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3" creationId="{169D87E0-77E8-F121-8001-26A7D07C52E5}"/>
          </ac:inkMkLst>
        </pc:inkChg>
        <pc:inkChg chg="add mod">
          <ac:chgData name="Tim Cook" userId="d1c7cfb340f2c7ab" providerId="LiveId" clId="{F3BF5BB5-F14C-4010-8886-DED494A981FC}" dt="2023-03-16T22:54:53.607" v="1046" actId="1076"/>
          <ac:inkMkLst>
            <pc:docMk/>
            <pc:sldMk cId="1185440800" sldId="447"/>
            <ac:inkMk id="75" creationId="{2A863A49-8DD2-E3A1-D2B7-2B363A282D3E}"/>
          </ac:inkMkLst>
        </pc:inkChg>
        <pc:inkChg chg="add del">
          <ac:chgData name="Tim Cook" userId="d1c7cfb340f2c7ab" providerId="LiveId" clId="{F3BF5BB5-F14C-4010-8886-DED494A981FC}" dt="2023-03-16T22:52:47.668" v="1002"/>
          <ac:inkMkLst>
            <pc:docMk/>
            <pc:sldMk cId="1185440800" sldId="447"/>
            <ac:inkMk id="76" creationId="{DD673E9A-075F-CFC6-D6B3-A8FFAB864722}"/>
          </ac:inkMkLst>
        </pc:inkChg>
        <pc:inkChg chg="add del">
          <ac:chgData name="Tim Cook" userId="d1c7cfb340f2c7ab" providerId="LiveId" clId="{F3BF5BB5-F14C-4010-8886-DED494A981FC}" dt="2023-03-16T22:52:47.668" v="1001"/>
          <ac:inkMkLst>
            <pc:docMk/>
            <pc:sldMk cId="1185440800" sldId="447"/>
            <ac:inkMk id="77" creationId="{B876D4EB-E7F5-9B25-400E-7F46FE9FF6F9}"/>
          </ac:inkMkLst>
        </pc:inkChg>
        <pc:inkChg chg="add del">
          <ac:chgData name="Tim Cook" userId="d1c7cfb340f2c7ab" providerId="LiveId" clId="{F3BF5BB5-F14C-4010-8886-DED494A981FC}" dt="2023-03-16T22:52:47.668" v="1003"/>
          <ac:inkMkLst>
            <pc:docMk/>
            <pc:sldMk cId="1185440800" sldId="447"/>
            <ac:inkMk id="78" creationId="{24B0E34C-17A5-3B6C-EBE0-93C7764FF109}"/>
          </ac:inkMkLst>
        </pc:inkChg>
        <pc:inkChg chg="add del mod">
          <ac:chgData name="Tim Cook" userId="d1c7cfb340f2c7ab" providerId="LiveId" clId="{F3BF5BB5-F14C-4010-8886-DED494A981FC}" dt="2023-03-16T22:53:06.015" v="1030"/>
          <ac:inkMkLst>
            <pc:docMk/>
            <pc:sldMk cId="1185440800" sldId="447"/>
            <ac:inkMk id="79" creationId="{1ED84897-679B-5E3E-C488-DE28EF38666A}"/>
          </ac:inkMkLst>
        </pc:inkChg>
        <pc:inkChg chg="add del mod">
          <ac:chgData name="Tim Cook" userId="d1c7cfb340f2c7ab" providerId="LiveId" clId="{F3BF5BB5-F14C-4010-8886-DED494A981FC}" dt="2023-03-16T22:53:05.670" v="1028"/>
          <ac:inkMkLst>
            <pc:docMk/>
            <pc:sldMk cId="1185440800" sldId="447"/>
            <ac:inkMk id="80" creationId="{997136DC-6EBF-D0C7-3672-9050C36DA65E}"/>
          </ac:inkMkLst>
        </pc:inkChg>
        <pc:inkChg chg="add del mod">
          <ac:chgData name="Tim Cook" userId="d1c7cfb340f2c7ab" providerId="LiveId" clId="{F3BF5BB5-F14C-4010-8886-DED494A981FC}" dt="2023-03-16T22:53:05.670" v="1027"/>
          <ac:inkMkLst>
            <pc:docMk/>
            <pc:sldMk cId="1185440800" sldId="447"/>
            <ac:inkMk id="81" creationId="{169F7C88-951C-3FA6-F0B3-C2E22139BC7D}"/>
          </ac:inkMkLst>
        </pc:inkChg>
        <pc:inkChg chg="add del mod">
          <ac:chgData name="Tim Cook" userId="d1c7cfb340f2c7ab" providerId="LiveId" clId="{F3BF5BB5-F14C-4010-8886-DED494A981FC}" dt="2023-03-16T22:53:05.670" v="1026"/>
          <ac:inkMkLst>
            <pc:docMk/>
            <pc:sldMk cId="1185440800" sldId="447"/>
            <ac:inkMk id="82" creationId="{E555679D-2915-251E-C900-C0BF6B01D749}"/>
          </ac:inkMkLst>
        </pc:inkChg>
        <pc:inkChg chg="add del mod">
          <ac:chgData name="Tim Cook" userId="d1c7cfb340f2c7ab" providerId="LiveId" clId="{F3BF5BB5-F14C-4010-8886-DED494A981FC}" dt="2023-03-16T22:53:05.670" v="1029"/>
          <ac:inkMkLst>
            <pc:docMk/>
            <pc:sldMk cId="1185440800" sldId="447"/>
            <ac:inkMk id="83" creationId="{785807B5-8DD2-0FB7-0EC3-80AFA2151F01}"/>
          </ac:inkMkLst>
        </pc:inkChg>
        <pc:inkChg chg="add del mod">
          <ac:chgData name="Tim Cook" userId="d1c7cfb340f2c7ab" providerId="LiveId" clId="{F3BF5BB5-F14C-4010-8886-DED494A981FC}" dt="2023-03-16T22:53:05.326" v="1023"/>
          <ac:inkMkLst>
            <pc:docMk/>
            <pc:sldMk cId="1185440800" sldId="447"/>
            <ac:inkMk id="84" creationId="{01DC75F5-80ED-13DA-915F-F208756A367B}"/>
          </ac:inkMkLst>
        </pc:inkChg>
        <pc:inkChg chg="add del mod">
          <ac:chgData name="Tim Cook" userId="d1c7cfb340f2c7ab" providerId="LiveId" clId="{F3BF5BB5-F14C-4010-8886-DED494A981FC}" dt="2023-03-16T22:53:09.626" v="1032"/>
          <ac:inkMkLst>
            <pc:docMk/>
            <pc:sldMk cId="1185440800" sldId="447"/>
            <ac:inkMk id="85" creationId="{A8E787D8-98DF-62BB-F3FD-61ACF8FB2A84}"/>
          </ac:inkMkLst>
        </pc:inkChg>
        <pc:inkChg chg="add del">
          <ac:chgData name="Tim Cook" userId="d1c7cfb340f2c7ab" providerId="LiveId" clId="{F3BF5BB5-F14C-4010-8886-DED494A981FC}" dt="2023-03-16T22:52:55.520" v="1012"/>
          <ac:inkMkLst>
            <pc:docMk/>
            <pc:sldMk cId="1185440800" sldId="447"/>
            <ac:inkMk id="86" creationId="{ACD3B992-F46F-4BF9-E76C-05498790DE19}"/>
          </ac:inkMkLst>
        </pc:inkChg>
        <pc:inkChg chg="add del mod">
          <ac:chgData name="Tim Cook" userId="d1c7cfb340f2c7ab" providerId="LiveId" clId="{F3BF5BB5-F14C-4010-8886-DED494A981FC}" dt="2023-03-16T22:53:05.670" v="1025"/>
          <ac:inkMkLst>
            <pc:docMk/>
            <pc:sldMk cId="1185440800" sldId="447"/>
            <ac:inkMk id="88" creationId="{76D95639-267A-491E-0E1B-F0A9BCC7133E}"/>
          </ac:inkMkLst>
        </pc:inkChg>
        <pc:inkChg chg="add del mod">
          <ac:chgData name="Tim Cook" userId="d1c7cfb340f2c7ab" providerId="LiveId" clId="{F3BF5BB5-F14C-4010-8886-DED494A981FC}" dt="2023-03-16T22:53:05.326" v="1024"/>
          <ac:inkMkLst>
            <pc:docMk/>
            <pc:sldMk cId="1185440800" sldId="447"/>
            <ac:inkMk id="89" creationId="{2E21E053-8F3C-7B2B-10DC-286D24D494F2}"/>
          </ac:inkMkLst>
        </pc:inkChg>
        <pc:inkChg chg="add del mod">
          <ac:chgData name="Tim Cook" userId="d1c7cfb340f2c7ab" providerId="LiveId" clId="{F3BF5BB5-F14C-4010-8886-DED494A981FC}" dt="2023-03-16T22:53:05.326" v="1022"/>
          <ac:inkMkLst>
            <pc:docMk/>
            <pc:sldMk cId="1185440800" sldId="447"/>
            <ac:inkMk id="90" creationId="{F94E506B-4F5A-1F84-1264-174392582ED1}"/>
          </ac:inkMkLst>
        </pc:inkChg>
        <pc:inkChg chg="add del mod">
          <ac:chgData name="Tim Cook" userId="d1c7cfb340f2c7ab" providerId="LiveId" clId="{F3BF5BB5-F14C-4010-8886-DED494A981FC}" dt="2023-03-16T22:53:08.980" v="1031"/>
          <ac:inkMkLst>
            <pc:docMk/>
            <pc:sldMk cId="1185440800" sldId="447"/>
            <ac:inkMk id="91" creationId="{67CDE411-FF0F-9E04-2777-E923F5362560}"/>
          </ac:inkMkLst>
        </pc:inkChg>
        <pc:inkChg chg="add del mod">
          <ac:chgData name="Tim Cook" userId="d1c7cfb340f2c7ab" providerId="LiveId" clId="{F3BF5BB5-F14C-4010-8886-DED494A981FC}" dt="2023-03-16T22:53:05.311" v="1021"/>
          <ac:inkMkLst>
            <pc:docMk/>
            <pc:sldMk cId="1185440800" sldId="447"/>
            <ac:inkMk id="92" creationId="{D758B661-F3B4-5B23-7BDF-F8C57F2A3330}"/>
          </ac:inkMkLst>
        </pc:inkChg>
      </pc:sldChg>
      <pc:sldChg chg="addSp delSp modSp mod">
        <pc:chgData name="Tim Cook" userId="d1c7cfb340f2c7ab" providerId="LiveId" clId="{F3BF5BB5-F14C-4010-8886-DED494A981FC}" dt="2023-03-16T23:30:09.281" v="1327"/>
        <pc:sldMkLst>
          <pc:docMk/>
          <pc:sldMk cId="2082685797" sldId="448"/>
        </pc:sldMkLst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7" creationId="{498930FB-66A9-1449-D5F6-EC7CE39A05D3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0" creationId="{4A5D7255-68C9-396F-D42F-AFD048ACCC24}"/>
          </ac:grpSpMkLst>
        </pc:grpChg>
        <pc:grpChg chg="del 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1" creationId="{E50BBAFB-90D9-C7D8-B755-8C3F7E5E7DF9}"/>
          </ac:grpSpMkLst>
        </pc:grpChg>
        <pc:grpChg chg="mod">
          <ac:chgData name="Tim Cook" userId="d1c7cfb340f2c7ab" providerId="LiveId" clId="{F3BF5BB5-F14C-4010-8886-DED494A981FC}" dt="2023-03-16T22:55:56.800" v="1089"/>
          <ac:grpSpMkLst>
            <pc:docMk/>
            <pc:sldMk cId="2082685797" sldId="448"/>
            <ac:grpSpMk id="22" creationId="{A79EB0D3-3875-D214-5C10-70C56116A0E8}"/>
          </ac:grpSpMkLst>
        </pc:grpChg>
        <pc:grpChg chg="mod">
          <ac:chgData name="Tim Cook" userId="d1c7cfb340f2c7ab" providerId="LiveId" clId="{F3BF5BB5-F14C-4010-8886-DED494A981FC}" dt="2023-03-16T22:56:01.721" v="1095"/>
          <ac:grpSpMkLst>
            <pc:docMk/>
            <pc:sldMk cId="2082685797" sldId="448"/>
            <ac:grpSpMk id="28" creationId="{E742079B-5513-613F-507A-BBE9DAD602FA}"/>
          </ac:grpSpMkLst>
        </pc:grpChg>
        <pc:grpChg chg="del mod">
          <ac:chgData name="Tim Cook" userId="d1c7cfb340f2c7ab" providerId="LiveId" clId="{F3BF5BB5-F14C-4010-8886-DED494A981FC}" dt="2023-03-16T22:56:19.743" v="1110"/>
          <ac:grpSpMkLst>
            <pc:docMk/>
            <pc:sldMk cId="2082685797" sldId="448"/>
            <ac:grpSpMk id="41" creationId="{3516D9B8-8770-89B8-0DF7-9299E720B3FD}"/>
          </ac:grpSpMkLst>
        </pc:grpChg>
        <pc:grpChg chg="mod">
          <ac:chgData name="Tim Cook" userId="d1c7cfb340f2c7ab" providerId="LiveId" clId="{F3BF5BB5-F14C-4010-8886-DED494A981FC}" dt="2023-03-16T23:30:01.948" v="1320"/>
          <ac:grpSpMkLst>
            <pc:docMk/>
            <pc:sldMk cId="2082685797" sldId="448"/>
            <ac:grpSpMk id="43" creationId="{B57FD890-EA26-823B-4FA9-D513A3A997E4}"/>
          </ac:grpSpMkLst>
        </pc:grpChg>
        <pc:grpChg chg="mod">
          <ac:chgData name="Tim Cook" userId="d1c7cfb340f2c7ab" providerId="LiveId" clId="{F3BF5BB5-F14C-4010-8886-DED494A981FC}" dt="2023-03-16T22:56:30.409" v="1126"/>
          <ac:grpSpMkLst>
            <pc:docMk/>
            <pc:sldMk cId="2082685797" sldId="448"/>
            <ac:grpSpMk id="59" creationId="{30D3E3F0-01F2-D802-FC2B-C53DA25B94A9}"/>
          </ac:grpSpMkLst>
        </pc:grpChg>
        <pc:grpChg chg="mod">
          <ac:chgData name="Tim Cook" userId="d1c7cfb340f2c7ab" providerId="LiveId" clId="{F3BF5BB5-F14C-4010-8886-DED494A981FC}" dt="2023-03-16T23:30:09.281" v="1327"/>
          <ac:grpSpMkLst>
            <pc:docMk/>
            <pc:sldMk cId="2082685797" sldId="448"/>
            <ac:grpSpMk id="62" creationId="{E979FC1F-9BBD-115E-3AC8-E408AB4B11DB}"/>
          </ac:grpSpMkLst>
        </pc:grpChg>
        <pc:grpChg chg="del mod">
          <ac:chgData name="Tim Cook" userId="d1c7cfb340f2c7ab" providerId="LiveId" clId="{F3BF5BB5-F14C-4010-8886-DED494A981FC}" dt="2023-03-16T22:57:07.368" v="1172"/>
          <ac:grpSpMkLst>
            <pc:docMk/>
            <pc:sldMk cId="2082685797" sldId="448"/>
            <ac:grpSpMk id="71" creationId="{D046A1D9-A06C-6DF1-B898-310843E2A603}"/>
          </ac:grpSpMkLst>
        </pc:grpChg>
        <pc:grpChg chg="del mod">
          <ac:chgData name="Tim Cook" userId="d1c7cfb340f2c7ab" providerId="LiveId" clId="{F3BF5BB5-F14C-4010-8886-DED494A981FC}" dt="2023-03-16T22:57:00.446" v="1152"/>
          <ac:grpSpMkLst>
            <pc:docMk/>
            <pc:sldMk cId="2082685797" sldId="448"/>
            <ac:grpSpMk id="76" creationId="{40CDE214-B39F-A6AB-259C-11837E6BF59E}"/>
          </ac:grpSpMkLst>
        </pc:grpChg>
        <pc:grpChg chg="del mod">
          <ac:chgData name="Tim Cook" userId="d1c7cfb340f2c7ab" providerId="LiveId" clId="{F3BF5BB5-F14C-4010-8886-DED494A981FC}" dt="2023-03-16T22:57:02.652" v="1161"/>
          <ac:grpSpMkLst>
            <pc:docMk/>
            <pc:sldMk cId="2082685797" sldId="448"/>
            <ac:grpSpMk id="84" creationId="{090D7AFC-8EEC-AFFC-384E-54940ED7B04D}"/>
          </ac:grpSpMkLst>
        </pc:grpChg>
        <pc:grpChg chg="del 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1" creationId="{78F44553-D6D4-C875-22B3-3528AE6F3E13}"/>
          </ac:grpSpMkLst>
        </pc:grpChg>
        <pc:grpChg chg="mod">
          <ac:chgData name="Tim Cook" userId="d1c7cfb340f2c7ab" providerId="LiveId" clId="{F3BF5BB5-F14C-4010-8886-DED494A981FC}" dt="2023-03-16T22:57:15.906" v="1188"/>
          <ac:grpSpMkLst>
            <pc:docMk/>
            <pc:sldMk cId="2082685797" sldId="448"/>
            <ac:grpSpMk id="99" creationId="{F0CB2B0D-C8DC-82F1-4C02-07DEDBD52748}"/>
          </ac:grpSpMkLst>
        </pc:grpChg>
        <pc:grpChg chg="mod">
          <ac:chgData name="Tim Cook" userId="d1c7cfb340f2c7ab" providerId="LiveId" clId="{F3BF5BB5-F14C-4010-8886-DED494A981FC}" dt="2023-03-16T22:57:21.429" v="1196"/>
          <ac:grpSpMkLst>
            <pc:docMk/>
            <pc:sldMk cId="2082685797" sldId="448"/>
            <ac:grpSpMk id="107" creationId="{C2E6CAA0-21D7-AA95-372D-02F220EBF30B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19" creationId="{08982279-36BA-FC61-DEB5-CE2CF4CE3553}"/>
          </ac:grpSpMkLst>
        </pc:grpChg>
        <pc:grpChg chg="mod">
          <ac:chgData name="Tim Cook" userId="d1c7cfb340f2c7ab" providerId="LiveId" clId="{F3BF5BB5-F14C-4010-8886-DED494A981FC}" dt="2023-03-16T22:57:31.904" v="1210"/>
          <ac:grpSpMkLst>
            <pc:docMk/>
            <pc:sldMk cId="2082685797" sldId="448"/>
            <ac:grpSpMk id="120" creationId="{807B9269-DF1F-472D-303F-840456C15918}"/>
          </ac:grpSpMkLst>
        </pc:grpChg>
        <pc:grpChg chg="del mod">
          <ac:chgData name="Tim Cook" userId="d1c7cfb340f2c7ab" providerId="LiveId" clId="{F3BF5BB5-F14C-4010-8886-DED494A981FC}" dt="2023-03-16T22:57:48.343" v="1220"/>
          <ac:grpSpMkLst>
            <pc:docMk/>
            <pc:sldMk cId="2082685797" sldId="448"/>
            <ac:grpSpMk id="123" creationId="{F8AC4304-A7B4-A723-091F-37E7BB5B5E65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0" creationId="{3CE4E058-68B9-E0C9-ECC0-3FAFB7637665}"/>
          </ac:grpSpMkLst>
        </pc:grpChg>
        <pc:grpChg chg="del mod">
          <ac:chgData name="Tim Cook" userId="d1c7cfb340f2c7ab" providerId="LiveId" clId="{F3BF5BB5-F14C-4010-8886-DED494A981FC}" dt="2023-03-16T22:57:50.177" v="1222"/>
          <ac:grpSpMkLst>
            <pc:docMk/>
            <pc:sldMk cId="2082685797" sldId="448"/>
            <ac:grpSpMk id="131" creationId="{E1AEE9E5-0FB4-C758-A3E4-A965D45C1F1E}"/>
          </ac:grpSpMkLst>
        </pc:grpChg>
        <pc:grpChg chg="del mod">
          <ac:chgData name="Tim Cook" userId="d1c7cfb340f2c7ab" providerId="LiveId" clId="{F3BF5BB5-F14C-4010-8886-DED494A981FC}" dt="2023-03-16T22:57:58.534" v="1232"/>
          <ac:grpSpMkLst>
            <pc:docMk/>
            <pc:sldMk cId="2082685797" sldId="448"/>
            <ac:grpSpMk id="133" creationId="{B8063759-046F-DF20-CAC3-FDF1D61F93D3}"/>
          </ac:grpSpMkLst>
        </pc:grpChg>
        <pc:grpChg chg="del mod">
          <ac:chgData name="Tim Cook" userId="d1c7cfb340f2c7ab" providerId="LiveId" clId="{F3BF5BB5-F14C-4010-8886-DED494A981FC}" dt="2023-03-16T22:58:01.903" v="1237"/>
          <ac:grpSpMkLst>
            <pc:docMk/>
            <pc:sldMk cId="2082685797" sldId="448"/>
            <ac:grpSpMk id="138" creationId="{DA4D9F26-97AA-5207-DA2F-6829F8F820B5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43" creationId="{A1C5A887-7A4B-9BC6-CC6B-2C0C954B7E9F}"/>
          </ac:grpSpMkLst>
        </pc:grpChg>
        <pc:grpChg chg="del mod">
          <ac:chgData name="Tim Cook" userId="d1c7cfb340f2c7ab" providerId="LiveId" clId="{F3BF5BB5-F14C-4010-8886-DED494A981FC}" dt="2023-03-16T22:58:07.294" v="1243"/>
          <ac:grpSpMkLst>
            <pc:docMk/>
            <pc:sldMk cId="2082685797" sldId="448"/>
            <ac:grpSpMk id="147" creationId="{4C9EB12F-2D4E-FF38-CE5F-5BC40FD353A8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1" creationId="{9608A717-FE6E-8253-B47E-EA2F15538E29}"/>
          </ac:grpSpMkLst>
        </pc:grpChg>
        <pc:grpChg chg="del mod">
          <ac:chgData name="Tim Cook" userId="d1c7cfb340f2c7ab" providerId="LiveId" clId="{F3BF5BB5-F14C-4010-8886-DED494A981FC}" dt="2023-03-16T22:58:23.945" v="1265"/>
          <ac:grpSpMkLst>
            <pc:docMk/>
            <pc:sldMk cId="2082685797" sldId="448"/>
            <ac:grpSpMk id="154" creationId="{E7CFF8CC-2FDA-8547-9478-1A591BD05F0F}"/>
          </ac:grpSpMkLst>
        </pc:grpChg>
        <pc:grpChg chg="del mod">
          <ac:chgData name="Tim Cook" userId="d1c7cfb340f2c7ab" providerId="LiveId" clId="{F3BF5BB5-F14C-4010-8886-DED494A981FC}" dt="2023-03-16T22:58:30.127" v="1277"/>
          <ac:grpSpMkLst>
            <pc:docMk/>
            <pc:sldMk cId="2082685797" sldId="448"/>
            <ac:grpSpMk id="159" creationId="{3B4AEF25-A9F7-2D65-32A8-DA548F7C1559}"/>
          </ac:grpSpMkLst>
        </pc:grpChg>
        <pc:grpChg chg="del 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7" creationId="{B7A95C73-0DF3-49C7-B56B-13C1FE8862E3}"/>
          </ac:grpSpMkLst>
        </pc:grpChg>
        <pc:grpChg chg="mod">
          <ac:chgData name="Tim Cook" userId="d1c7cfb340f2c7ab" providerId="LiveId" clId="{F3BF5BB5-F14C-4010-8886-DED494A981FC}" dt="2023-03-16T22:58:33.629" v="1280"/>
          <ac:grpSpMkLst>
            <pc:docMk/>
            <pc:sldMk cId="2082685797" sldId="448"/>
            <ac:grpSpMk id="169" creationId="{CB2355AE-4070-FAFD-CDE9-2B02A98DF785}"/>
          </ac:grpSpMkLst>
        </pc:grpChg>
        <pc:grpChg chg="mod">
          <ac:chgData name="Tim Cook" userId="d1c7cfb340f2c7ab" providerId="LiveId" clId="{F3BF5BB5-F14C-4010-8886-DED494A981FC}" dt="2023-03-16T22:58:37.840" v="1284"/>
          <ac:grpSpMkLst>
            <pc:docMk/>
            <pc:sldMk cId="2082685797" sldId="448"/>
            <ac:grpSpMk id="173" creationId="{675BBF34-0872-A65B-49B5-18102C5F895B}"/>
          </ac:grpSpMkLst>
        </pc:grpChg>
        <pc:grpChg chg="mod">
          <ac:chgData name="Tim Cook" userId="d1c7cfb340f2c7ab" providerId="LiveId" clId="{F3BF5BB5-F14C-4010-8886-DED494A981FC}" dt="2023-03-16T22:58:47.084" v="1292"/>
          <ac:grpSpMkLst>
            <pc:docMk/>
            <pc:sldMk cId="2082685797" sldId="448"/>
            <ac:grpSpMk id="181" creationId="{D26B0B5D-EA7A-622C-4FD5-E29E734BB4BB}"/>
          </ac:grpSpMkLst>
        </pc:grp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3" creationId="{23F5B05D-05BA-4D8C-8738-4A1B7D33EB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4" creationId="{8CCB08AD-476D-A65E-1D91-1512F2CAF88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5" creationId="{307AB261-B156-775D-CC5D-A63D0B80E362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6" creationId="{FE41C691-3ADA-FB32-67A1-61CBAF9EA809}"/>
          </ac:inkMkLst>
        </pc:inkChg>
        <pc:inkChg chg="add del">
          <ac:chgData name="Tim Cook" userId="d1c7cfb340f2c7ab" providerId="LiveId" clId="{F3BF5BB5-F14C-4010-8886-DED494A981FC}" dt="2023-03-16T23:30:05.928" v="1322"/>
          <ac:inkMkLst>
            <pc:docMk/>
            <pc:sldMk cId="2082685797" sldId="448"/>
            <ac:inkMk id="7" creationId="{896BA74F-C09D-03D3-988F-B596AA55D02E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8" creationId="{77A040EE-98E6-7367-4E2A-40D9E5F13603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9" creationId="{3E055F89-6756-3526-ED22-FE4138543AA5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0" creationId="{BC04E5CC-1B29-6081-01AF-5093B2725F4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1" creationId="{183E0D11-56F7-3B30-9731-9D56D2DD574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2" creationId="{482CF331-B3F3-A18A-BF9F-046D684F6C19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3" creationId="{767F894C-8F4C-81E9-D65B-7E05C129EB3D}"/>
          </ac:inkMkLst>
        </pc:inkChg>
        <pc:inkChg chg="add">
          <ac:chgData name="Tim Cook" userId="d1c7cfb340f2c7ab" providerId="LiveId" clId="{F3BF5BB5-F14C-4010-8886-DED494A981FC}" dt="2023-03-16T22:55:53.860" v="1083" actId="9405"/>
          <ac:inkMkLst>
            <pc:docMk/>
            <pc:sldMk cId="2082685797" sldId="448"/>
            <ac:inkMk id="14" creationId="{9DA3234A-FD2C-746C-87CB-F826CA476820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5" creationId="{908E35B0-113D-E7A4-A12B-4BFF49151B8C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6" creationId="{48C85A40-3D84-1891-D380-FE365845CF8D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7" creationId="{FE46571C-E7A7-49C7-778F-9FA6305C1F97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8" creationId="{50272970-8053-BC3F-E179-FB0B0EE23CBB}"/>
          </ac:inkMkLst>
        </pc:inkChg>
        <pc:inkChg chg="add mod">
          <ac:chgData name="Tim Cook" userId="d1c7cfb340f2c7ab" providerId="LiveId" clId="{F3BF5BB5-F14C-4010-8886-DED494A981FC}" dt="2023-03-16T22:55:56.800" v="1089"/>
          <ac:inkMkLst>
            <pc:docMk/>
            <pc:sldMk cId="2082685797" sldId="448"/>
            <ac:inkMk id="19" creationId="{B79A3B17-6C65-6EDE-DCAC-214DEE6608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21" creationId="{C4DF4C6F-61AF-DD8D-DB90-C4C24DD188DD}"/>
          </ac:inkMkLst>
        </pc:inkChg>
        <pc:inkChg chg="add">
          <ac:chgData name="Tim Cook" userId="d1c7cfb340f2c7ab" providerId="LiveId" clId="{F3BF5BB5-F14C-4010-8886-DED494A981FC}" dt="2023-03-16T22:55:59.179" v="1090" actId="9405"/>
          <ac:inkMkLst>
            <pc:docMk/>
            <pc:sldMk cId="2082685797" sldId="448"/>
            <ac:inkMk id="23" creationId="{305806A8-C806-6E0F-B8C2-35AF8206785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4" creationId="{9FA8A0BF-EC5C-43F0-0F1C-21CBD3A85160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5" creationId="{7B51AD39-C403-AA8E-D86A-2C243BC7A3E7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6" creationId="{FA41A32F-C4DD-6F64-9615-BE16F8F673B4}"/>
          </ac:inkMkLst>
        </pc:inkChg>
        <pc:inkChg chg="add mod">
          <ac:chgData name="Tim Cook" userId="d1c7cfb340f2c7ab" providerId="LiveId" clId="{F3BF5BB5-F14C-4010-8886-DED494A981FC}" dt="2023-03-16T22:56:01.721" v="1095"/>
          <ac:inkMkLst>
            <pc:docMk/>
            <pc:sldMk cId="2082685797" sldId="448"/>
            <ac:inkMk id="27" creationId="{D69EA99D-6F40-EFD7-5047-92E16451DCEF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29" creationId="{4034E50F-5CEE-0207-88C2-C8CF97BC67F6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0" creationId="{81B022E6-7568-CAE6-BF23-E3A15C1F40C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1" creationId="{63F7EB01-2D57-F174-EC69-45135D77712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2" creationId="{27509A80-65DA-DE67-A24F-12BAC5700465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3" creationId="{EE16B734-459B-420A-A6AB-E8F7F82B9C8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4" creationId="{ACDC9CB9-083A-05A1-ED49-DA0F1AFF77A9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5" creationId="{38E8ECBE-16DD-1A18-4419-002CA5798A17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6" creationId="{0D64976E-7362-41D5-3464-EB76CFC97BDB}"/>
          </ac:inkMkLst>
        </pc:inkChg>
        <pc:inkChg chg="add del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37" creationId="{4CCE46DD-0645-3719-43B4-5ECADE17CCBA}"/>
          </ac:inkMkLst>
        </pc:inkChg>
        <pc:inkChg chg="add del mod">
          <ac:chgData name="Tim Cook" userId="d1c7cfb340f2c7ab" providerId="LiveId" clId="{F3BF5BB5-F14C-4010-8886-DED494A981FC}" dt="2023-03-16T23:29:58.679" v="1318"/>
          <ac:inkMkLst>
            <pc:docMk/>
            <pc:sldMk cId="2082685797" sldId="448"/>
            <ac:inkMk id="38" creationId="{A3FC09BA-E40D-994D-0BA3-8F9877323AFB}"/>
          </ac:inkMkLst>
        </pc:inkChg>
        <pc:inkChg chg="add del mod">
          <ac:chgData name="Tim Cook" userId="d1c7cfb340f2c7ab" providerId="LiveId" clId="{F3BF5BB5-F14C-4010-8886-DED494A981FC}" dt="2023-03-16T23:29:58.682" v="1319"/>
          <ac:inkMkLst>
            <pc:docMk/>
            <pc:sldMk cId="2082685797" sldId="448"/>
            <ac:inkMk id="39" creationId="{F2613590-06A5-F06B-5346-37CBAF3362BC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0" creationId="{22715BDA-1731-0854-1078-4C0FDDE13E4A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41" creationId="{A08B7A5C-6AF7-9F16-41F8-D1E1727DE84B}"/>
          </ac:inkMkLst>
        </pc:inkChg>
        <pc:inkChg chg="add mod">
          <ac:chgData name="Tim Cook" userId="d1c7cfb340f2c7ab" providerId="LiveId" clId="{F3BF5BB5-F14C-4010-8886-DED494A981FC}" dt="2023-03-16T23:30:01.948" v="1320"/>
          <ac:inkMkLst>
            <pc:docMk/>
            <pc:sldMk cId="2082685797" sldId="448"/>
            <ac:inkMk id="42" creationId="{2D8F63E6-9C2E-EDD4-F847-57869542C3A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4" creationId="{504390C4-1898-9375-0F5B-7B39695D8510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5" creationId="{938A01EF-F176-91A6-D786-043F5A68B357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6" creationId="{7EF608E3-265A-F9B0-E1F8-1C40E7AA1822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7" creationId="{2AEA54E8-E575-797A-3408-70AC8D792931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8" creationId="{3D0A7CBB-1DCB-E85C-50CA-838F20C56C1B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49" creationId="{042B31F7-AAF6-35A0-1FEC-9C36DAAB7E4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0" creationId="{8EE2F99B-9932-A667-7E0F-AA45784527B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1" creationId="{6599D7DA-DBAD-FA85-9A3E-DE148C7AE663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2" creationId="{DE3E88E5-7840-5425-F935-967F4BBBD125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3" creationId="{122515C5-A87A-3230-9018-DC9495961A99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4" creationId="{ACD780B5-CA40-B00D-E763-8076827FBF3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5" creationId="{258EA40F-5067-6020-EE10-D4CE4A7B97FD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6" creationId="{47219B8D-94E4-CB61-5D56-812CCE03AD1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7" creationId="{AF1F35F4-FDBF-927E-5617-8795FEC4A79C}"/>
          </ac:inkMkLst>
        </pc:inkChg>
        <pc:inkChg chg="add mod">
          <ac:chgData name="Tim Cook" userId="d1c7cfb340f2c7ab" providerId="LiveId" clId="{F3BF5BB5-F14C-4010-8886-DED494A981FC}" dt="2023-03-16T22:56:35.854" v="1127" actId="1076"/>
          <ac:inkMkLst>
            <pc:docMk/>
            <pc:sldMk cId="2082685797" sldId="448"/>
            <ac:inkMk id="58" creationId="{F6B25217-AD2C-14E9-3076-A7BE99803019}"/>
          </ac:inkMkLst>
        </pc:inkChg>
        <pc:inkChg chg="add del mod">
          <ac:chgData name="Tim Cook" userId="d1c7cfb340f2c7ab" providerId="LiveId" clId="{F3BF5BB5-F14C-4010-8886-DED494A981FC}" dt="2023-03-16T22:57:07.368" v="1171"/>
          <ac:inkMkLst>
            <pc:docMk/>
            <pc:sldMk cId="2082685797" sldId="448"/>
            <ac:inkMk id="60" creationId="{6CFA5AEC-D86D-1FBC-6091-6112F9591B94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0" creationId="{B0BA6A8F-B54F-0B34-E6C5-52CB019E649C}"/>
          </ac:inkMkLst>
        </pc:inkChg>
        <pc:inkChg chg="add mod">
          <ac:chgData name="Tim Cook" userId="d1c7cfb340f2c7ab" providerId="LiveId" clId="{F3BF5BB5-F14C-4010-8886-DED494A981FC}" dt="2023-03-16T23:30:09.281" v="1327"/>
          <ac:inkMkLst>
            <pc:docMk/>
            <pc:sldMk cId="2082685797" sldId="448"/>
            <ac:inkMk id="61" creationId="{9431E91A-ABE5-067A-81DB-FDD403C722D3}"/>
          </ac:inkMkLst>
        </pc:inkChg>
        <pc:inkChg chg="add del mod">
          <ac:chgData name="Tim Cook" userId="d1c7cfb340f2c7ab" providerId="LiveId" clId="{F3BF5BB5-F14C-4010-8886-DED494A981FC}" dt="2023-03-16T22:57:07.368" v="1170"/>
          <ac:inkMkLst>
            <pc:docMk/>
            <pc:sldMk cId="2082685797" sldId="448"/>
            <ac:inkMk id="61" creationId="{B741CFC6-7727-5466-BDAD-2AFE7CA3F725}"/>
          </ac:inkMkLst>
        </pc:inkChg>
        <pc:inkChg chg="add del mod">
          <ac:chgData name="Tim Cook" userId="d1c7cfb340f2c7ab" providerId="LiveId" clId="{F3BF5BB5-F14C-4010-8886-DED494A981FC}" dt="2023-03-16T22:57:07.368" v="1165"/>
          <ac:inkMkLst>
            <pc:docMk/>
            <pc:sldMk cId="2082685797" sldId="448"/>
            <ac:inkMk id="62" creationId="{FF23D56B-72F1-4EEF-95DB-D5C08236512D}"/>
          </ac:inkMkLst>
        </pc:inkChg>
        <pc:inkChg chg="add del mod">
          <ac:chgData name="Tim Cook" userId="d1c7cfb340f2c7ab" providerId="LiveId" clId="{F3BF5BB5-F14C-4010-8886-DED494A981FC}" dt="2023-03-16T22:57:07.368" v="1168"/>
          <ac:inkMkLst>
            <pc:docMk/>
            <pc:sldMk cId="2082685797" sldId="448"/>
            <ac:inkMk id="63" creationId="{D955A728-A8BF-2B59-D238-5F862A2E45E8}"/>
          </ac:inkMkLst>
        </pc:inkChg>
        <pc:inkChg chg="add del mod">
          <ac:chgData name="Tim Cook" userId="d1c7cfb340f2c7ab" providerId="LiveId" clId="{F3BF5BB5-F14C-4010-8886-DED494A981FC}" dt="2023-03-16T22:57:07.368" v="1173"/>
          <ac:inkMkLst>
            <pc:docMk/>
            <pc:sldMk cId="2082685797" sldId="448"/>
            <ac:inkMk id="64" creationId="{80503DE0-1FFA-41DE-BC92-58769FFC0FDA}"/>
          </ac:inkMkLst>
        </pc:inkChg>
        <pc:inkChg chg="add del mod">
          <ac:chgData name="Tim Cook" userId="d1c7cfb340f2c7ab" providerId="LiveId" clId="{F3BF5BB5-F14C-4010-8886-DED494A981FC}" dt="2023-03-16T22:57:07.352" v="1163"/>
          <ac:inkMkLst>
            <pc:docMk/>
            <pc:sldMk cId="2082685797" sldId="448"/>
            <ac:inkMk id="65" creationId="{F7C8C64C-54A5-E82B-7B74-E7028EF77FB0}"/>
          </ac:inkMkLst>
        </pc:inkChg>
        <pc:inkChg chg="add del mod">
          <ac:chgData name="Tim Cook" userId="d1c7cfb340f2c7ab" providerId="LiveId" clId="{F3BF5BB5-F14C-4010-8886-DED494A981FC}" dt="2023-03-16T22:57:07.368" v="1169"/>
          <ac:inkMkLst>
            <pc:docMk/>
            <pc:sldMk cId="2082685797" sldId="448"/>
            <ac:inkMk id="66" creationId="{8E8A975B-32F3-ABDD-48C7-50A01B0690F5}"/>
          </ac:inkMkLst>
        </pc:inkChg>
        <pc:inkChg chg="add del mod">
          <ac:chgData name="Tim Cook" userId="d1c7cfb340f2c7ab" providerId="LiveId" clId="{F3BF5BB5-F14C-4010-8886-DED494A981FC}" dt="2023-03-16T22:57:07.368" v="1164"/>
          <ac:inkMkLst>
            <pc:docMk/>
            <pc:sldMk cId="2082685797" sldId="448"/>
            <ac:inkMk id="67" creationId="{AB159B4F-7581-E3EC-F06B-3C3264B3457E}"/>
          </ac:inkMkLst>
        </pc:inkChg>
        <pc:inkChg chg="add del mod">
          <ac:chgData name="Tim Cook" userId="d1c7cfb340f2c7ab" providerId="LiveId" clId="{F3BF5BB5-F14C-4010-8886-DED494A981FC}" dt="2023-03-16T22:57:07.368" v="1167"/>
          <ac:inkMkLst>
            <pc:docMk/>
            <pc:sldMk cId="2082685797" sldId="448"/>
            <ac:inkMk id="68" creationId="{7725F9EC-9436-E1C2-428D-7ECAA7E170B3}"/>
          </ac:inkMkLst>
        </pc:inkChg>
        <pc:inkChg chg="add del mod">
          <ac:chgData name="Tim Cook" userId="d1c7cfb340f2c7ab" providerId="LiveId" clId="{F3BF5BB5-F14C-4010-8886-DED494A981FC}" dt="2023-03-16T22:57:07.368" v="1172"/>
          <ac:inkMkLst>
            <pc:docMk/>
            <pc:sldMk cId="2082685797" sldId="448"/>
            <ac:inkMk id="69" creationId="{0C6B7F6A-B8A6-1C0C-722B-21628B8628FC}"/>
          </ac:inkMkLst>
        </pc:inkChg>
        <pc:inkChg chg="add del mod">
          <ac:chgData name="Tim Cook" userId="d1c7cfb340f2c7ab" providerId="LiveId" clId="{F3BF5BB5-F14C-4010-8886-DED494A981FC}" dt="2023-03-16T22:57:07.368" v="1166"/>
          <ac:inkMkLst>
            <pc:docMk/>
            <pc:sldMk cId="2082685797" sldId="448"/>
            <ac:inkMk id="70" creationId="{830ECB75-168A-9801-B131-8D8318650666}"/>
          </ac:inkMkLst>
        </pc:inkChg>
        <pc:inkChg chg="add del">
          <ac:chgData name="Tim Cook" userId="d1c7cfb340f2c7ab" providerId="LiveId" clId="{F3BF5BB5-F14C-4010-8886-DED494A981FC}" dt="2023-03-16T22:57:23.782" v="1199"/>
          <ac:inkMkLst>
            <pc:docMk/>
            <pc:sldMk cId="2082685797" sldId="448"/>
            <ac:inkMk id="72" creationId="{B59344A2-D742-0A52-C7A3-080C6F01D906}"/>
          </ac:inkMkLst>
        </pc:inkChg>
        <pc:inkChg chg="add del mod">
          <ac:chgData name="Tim Cook" userId="d1c7cfb340f2c7ab" providerId="LiveId" clId="{F3BF5BB5-F14C-4010-8886-DED494A981FC}" dt="2023-03-16T22:57:02.652" v="1154"/>
          <ac:inkMkLst>
            <pc:docMk/>
            <pc:sldMk cId="2082685797" sldId="448"/>
            <ac:inkMk id="73" creationId="{03265B92-32B9-9F38-01A5-B04661A437C6}"/>
          </ac:inkMkLst>
        </pc:inkChg>
        <pc:inkChg chg="add del mod">
          <ac:chgData name="Tim Cook" userId="d1c7cfb340f2c7ab" providerId="LiveId" clId="{F3BF5BB5-F14C-4010-8886-DED494A981FC}" dt="2023-03-16T22:57:02.652" v="1158"/>
          <ac:inkMkLst>
            <pc:docMk/>
            <pc:sldMk cId="2082685797" sldId="448"/>
            <ac:inkMk id="74" creationId="{7FF11AA8-DF98-801E-98AF-142F05013DFA}"/>
          </ac:inkMkLst>
        </pc:inkChg>
        <pc:inkChg chg="add del mod">
          <ac:chgData name="Tim Cook" userId="d1c7cfb340f2c7ab" providerId="LiveId" clId="{F3BF5BB5-F14C-4010-8886-DED494A981FC}" dt="2023-03-16T22:57:02.652" v="1159"/>
          <ac:inkMkLst>
            <pc:docMk/>
            <pc:sldMk cId="2082685797" sldId="448"/>
            <ac:inkMk id="75" creationId="{43798472-990C-5262-9672-598B6F89E3F4}"/>
          </ac:inkMkLst>
        </pc:inkChg>
        <pc:inkChg chg="add del mod">
          <ac:chgData name="Tim Cook" userId="d1c7cfb340f2c7ab" providerId="LiveId" clId="{F3BF5BB5-F14C-4010-8886-DED494A981FC}" dt="2023-03-16T22:57:02.652" v="1162"/>
          <ac:inkMkLst>
            <pc:docMk/>
            <pc:sldMk cId="2082685797" sldId="448"/>
            <ac:inkMk id="77" creationId="{9A3A1626-6697-D3CD-DD54-1A0F2C822C26}"/>
          </ac:inkMkLst>
        </pc:inkChg>
        <pc:inkChg chg="add del mod">
          <ac:chgData name="Tim Cook" userId="d1c7cfb340f2c7ab" providerId="LiveId" clId="{F3BF5BB5-F14C-4010-8886-DED494A981FC}" dt="2023-03-16T22:57:02.652" v="1161"/>
          <ac:inkMkLst>
            <pc:docMk/>
            <pc:sldMk cId="2082685797" sldId="448"/>
            <ac:inkMk id="78" creationId="{AF367FF7-D3A8-D4A6-AA5A-2C97782B959B}"/>
          </ac:inkMkLst>
        </pc:inkChg>
        <pc:inkChg chg="add del mod">
          <ac:chgData name="Tim Cook" userId="d1c7cfb340f2c7ab" providerId="LiveId" clId="{F3BF5BB5-F14C-4010-8886-DED494A981FC}" dt="2023-03-16T22:57:02.652" v="1153"/>
          <ac:inkMkLst>
            <pc:docMk/>
            <pc:sldMk cId="2082685797" sldId="448"/>
            <ac:inkMk id="79" creationId="{1BE1E2CA-B3D6-702A-58B4-F9B980265B5D}"/>
          </ac:inkMkLst>
        </pc:inkChg>
        <pc:inkChg chg="add del mod">
          <ac:chgData name="Tim Cook" userId="d1c7cfb340f2c7ab" providerId="LiveId" clId="{F3BF5BB5-F14C-4010-8886-DED494A981FC}" dt="2023-03-16T22:57:02.652" v="1155"/>
          <ac:inkMkLst>
            <pc:docMk/>
            <pc:sldMk cId="2082685797" sldId="448"/>
            <ac:inkMk id="80" creationId="{DC91ECCE-9138-DD68-34A0-A3DA2465FB92}"/>
          </ac:inkMkLst>
        </pc:inkChg>
        <pc:inkChg chg="add del mod">
          <ac:chgData name="Tim Cook" userId="d1c7cfb340f2c7ab" providerId="LiveId" clId="{F3BF5BB5-F14C-4010-8886-DED494A981FC}" dt="2023-03-16T22:57:02.652" v="1157"/>
          <ac:inkMkLst>
            <pc:docMk/>
            <pc:sldMk cId="2082685797" sldId="448"/>
            <ac:inkMk id="81" creationId="{03407E2C-7FF2-89C2-DFA0-BD5DFF7F37EF}"/>
          </ac:inkMkLst>
        </pc:inkChg>
        <pc:inkChg chg="add del mod">
          <ac:chgData name="Tim Cook" userId="d1c7cfb340f2c7ab" providerId="LiveId" clId="{F3BF5BB5-F14C-4010-8886-DED494A981FC}" dt="2023-03-16T22:57:02.652" v="1160"/>
          <ac:inkMkLst>
            <pc:docMk/>
            <pc:sldMk cId="2082685797" sldId="448"/>
            <ac:inkMk id="82" creationId="{164DCC85-60EB-3F14-7E7B-FCD069F4B0E4}"/>
          </ac:inkMkLst>
        </pc:inkChg>
        <pc:inkChg chg="add del">
          <ac:chgData name="Tim Cook" userId="d1c7cfb340f2c7ab" providerId="LiveId" clId="{F3BF5BB5-F14C-4010-8886-DED494A981FC}" dt="2023-03-16T22:57:02.652" v="1156"/>
          <ac:inkMkLst>
            <pc:docMk/>
            <pc:sldMk cId="2082685797" sldId="448"/>
            <ac:inkMk id="83" creationId="{7A7B7D5F-5C8D-FCFF-3D66-38638DFC4337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5" creationId="{D09D7F14-0C66-4EC6-8D8A-946BEDAC8EE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6" creationId="{1FEC24FA-5AD8-812F-6F0D-BBFC9A94A0B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7" creationId="{F6F9688B-B62C-6512-E7BA-F7BE9888204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8" creationId="{C46614F7-9577-A144-5F46-B928724C918F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89" creationId="{8E76E200-D2DD-E88C-EAF9-2B5BE9C7C0F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0" creationId="{4712DA85-EFCD-F0AD-9A80-0A80D6E34AC9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2" creationId="{26BFFFF6-7A00-7B24-3F77-9438D29C276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3" creationId="{47B69B54-D2B8-FE1A-1289-D8253780EACC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4" creationId="{D8828B99-8865-AE94-59EC-778EB5CBDE64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5" creationId="{CA9BC8BA-4677-7811-7852-57ADF4A555D5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6" creationId="{10048B0B-1D18-6DA6-9316-012D4055DD08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7" creationId="{CAECD7D6-1CA1-8ABD-D532-23ECC7E4416A}"/>
          </ac:inkMkLst>
        </pc:inkChg>
        <pc:inkChg chg="add mod">
          <ac:chgData name="Tim Cook" userId="d1c7cfb340f2c7ab" providerId="LiveId" clId="{F3BF5BB5-F14C-4010-8886-DED494A981FC}" dt="2023-03-16T22:57:15.906" v="1188"/>
          <ac:inkMkLst>
            <pc:docMk/>
            <pc:sldMk cId="2082685797" sldId="448"/>
            <ac:inkMk id="98" creationId="{820D9F61-7CFC-DF02-3836-1DA46EEB119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0" creationId="{1E1E135C-A1DE-CE00-101D-B912B4CAA42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1" creationId="{067E30CF-2E56-3C6B-48AB-D3D23F70D81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2" creationId="{94F59717-89F9-3443-C79A-2CA22B6D8BE6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3" creationId="{3124C073-390E-4DF0-F829-7F304472929C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4" creationId="{24BC5F7D-2FE3-2AE8-3405-A1DBBF8D54AE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5" creationId="{D6F66BC0-136D-D658-1D70-EF134529C1D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6" creationId="{94F0F532-BDA0-6469-AB81-7E2BD9FD9570}"/>
          </ac:inkMkLst>
        </pc:inkChg>
        <pc:inkChg chg="add del">
          <ac:chgData name="Tim Cook" userId="d1c7cfb340f2c7ab" providerId="LiveId" clId="{F3BF5BB5-F14C-4010-8886-DED494A981FC}" dt="2023-03-16T22:57:23.782" v="1198"/>
          <ac:inkMkLst>
            <pc:docMk/>
            <pc:sldMk cId="2082685797" sldId="448"/>
            <ac:inkMk id="108" creationId="{BF0E1002-75CB-4F77-6B3E-AE5228737B9B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09" creationId="{CB26C1D4-CB5C-7E75-AD26-9F43F7F92EE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0" creationId="{A0EDE3B5-BA26-50E6-3267-A5331C4EB762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1" creationId="{3307C56E-A38F-7FC6-7DF3-249C362A41FF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2" creationId="{F2237082-C49A-05B7-1077-6062A380E099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3" creationId="{D194CFA0-02CC-BD3E-8C06-200860CE97CA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4" creationId="{3B9E4BD0-5EBD-9EC7-0E24-D3F55B3CE99D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5" creationId="{0BCA97A9-5BD0-4028-CCDC-72C587CDD725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6" creationId="{9166D3A5-57D9-A445-3423-C2F10E544693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7" creationId="{C96318DA-D381-8938-3A99-7FE795CDCC81}"/>
          </ac:inkMkLst>
        </pc:inkChg>
        <pc:inkChg chg="add mod">
          <ac:chgData name="Tim Cook" userId="d1c7cfb340f2c7ab" providerId="LiveId" clId="{F3BF5BB5-F14C-4010-8886-DED494A981FC}" dt="2023-03-16T22:58:54.032" v="1294" actId="1076"/>
          <ac:inkMkLst>
            <pc:docMk/>
            <pc:sldMk cId="2082685797" sldId="448"/>
            <ac:inkMk id="118" creationId="{E3E82FCD-50B2-41BD-D73E-DCE72A61CAC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1" creationId="{F538B3D6-E9BB-DAC7-A4D1-8EE90893DE17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22" creationId="{EAC4693F-34D8-E088-5B4A-70FE619913F0}"/>
          </ac:inkMkLst>
        </pc:inkChg>
        <pc:inkChg chg="add del mod">
          <ac:chgData name="Tim Cook" userId="d1c7cfb340f2c7ab" providerId="LiveId" clId="{F3BF5BB5-F14C-4010-8886-DED494A981FC}" dt="2023-03-16T22:57:55.946" v="1226"/>
          <ac:inkMkLst>
            <pc:docMk/>
            <pc:sldMk cId="2082685797" sldId="448"/>
            <ac:inkMk id="124" creationId="{37DA4493-CC25-1B40-6D08-94B287A88A83}"/>
          </ac:inkMkLst>
        </pc:inkChg>
        <pc:inkChg chg="add del mod">
          <ac:chgData name="Tim Cook" userId="d1c7cfb340f2c7ab" providerId="LiveId" clId="{F3BF5BB5-F14C-4010-8886-DED494A981FC}" dt="2023-03-16T22:58:17.479" v="1250"/>
          <ac:inkMkLst>
            <pc:docMk/>
            <pc:sldMk cId="2082685797" sldId="448"/>
            <ac:inkMk id="125" creationId="{B3AFBE36-3CA4-0C46-CD67-89772E3ED781}"/>
          </ac:inkMkLst>
        </pc:inkChg>
        <pc:inkChg chg="add del mod">
          <ac:chgData name="Tim Cook" userId="d1c7cfb340f2c7ab" providerId="LiveId" clId="{F3BF5BB5-F14C-4010-8886-DED494A981FC}" dt="2023-03-16T22:58:17.479" v="1255"/>
          <ac:inkMkLst>
            <pc:docMk/>
            <pc:sldMk cId="2082685797" sldId="448"/>
            <ac:inkMk id="126" creationId="{48D5CFBB-6E80-0F75-C7D8-03DF9C4476B5}"/>
          </ac:inkMkLst>
        </pc:inkChg>
        <pc:inkChg chg="add del mod">
          <ac:chgData name="Tim Cook" userId="d1c7cfb340f2c7ab" providerId="LiveId" clId="{F3BF5BB5-F14C-4010-8886-DED494A981FC}" dt="2023-03-16T22:58:17.479" v="1253"/>
          <ac:inkMkLst>
            <pc:docMk/>
            <pc:sldMk cId="2082685797" sldId="448"/>
            <ac:inkMk id="127" creationId="{35EB1E7F-B4FA-B93F-AD7A-572FED450734}"/>
          </ac:inkMkLst>
        </pc:inkChg>
        <pc:inkChg chg="add del mod">
          <ac:chgData name="Tim Cook" userId="d1c7cfb340f2c7ab" providerId="LiveId" clId="{F3BF5BB5-F14C-4010-8886-DED494A981FC}" dt="2023-03-16T22:58:17.479" v="1249"/>
          <ac:inkMkLst>
            <pc:docMk/>
            <pc:sldMk cId="2082685797" sldId="448"/>
            <ac:inkMk id="128" creationId="{D25393F8-9296-6587-CD0C-BBFA3F326AE3}"/>
          </ac:inkMkLst>
        </pc:inkChg>
        <pc:inkChg chg="add del mod">
          <ac:chgData name="Tim Cook" userId="d1c7cfb340f2c7ab" providerId="LiveId" clId="{F3BF5BB5-F14C-4010-8886-DED494A981FC}" dt="2023-03-16T22:58:17.479" v="1251"/>
          <ac:inkMkLst>
            <pc:docMk/>
            <pc:sldMk cId="2082685797" sldId="448"/>
            <ac:inkMk id="129" creationId="{1A220C8D-8999-BF43-2335-A40AE33BD54F}"/>
          </ac:inkMkLst>
        </pc:inkChg>
        <pc:inkChg chg="add del mod">
          <ac:chgData name="Tim Cook" userId="d1c7cfb340f2c7ab" providerId="LiveId" clId="{F3BF5BB5-F14C-4010-8886-DED494A981FC}" dt="2023-03-16T22:57:55.946" v="1228"/>
          <ac:inkMkLst>
            <pc:docMk/>
            <pc:sldMk cId="2082685797" sldId="448"/>
            <ac:inkMk id="132" creationId="{F56D1250-45B2-E30B-F14C-4483574EB4ED}"/>
          </ac:inkMkLst>
        </pc:inkChg>
        <pc:inkChg chg="add del">
          <ac:chgData name="Tim Cook" userId="d1c7cfb340f2c7ab" providerId="LiveId" clId="{F3BF5BB5-F14C-4010-8886-DED494A981FC}" dt="2023-03-16T22:57:55.946" v="1230"/>
          <ac:inkMkLst>
            <pc:docMk/>
            <pc:sldMk cId="2082685797" sldId="448"/>
            <ac:inkMk id="134" creationId="{3F208E31-0492-3F48-A2DF-5C6C8002BAC6}"/>
          </ac:inkMkLst>
        </pc:inkChg>
        <pc:inkChg chg="add del">
          <ac:chgData name="Tim Cook" userId="d1c7cfb340f2c7ab" providerId="LiveId" clId="{F3BF5BB5-F14C-4010-8886-DED494A981FC}" dt="2023-03-16T22:57:55.946" v="1227"/>
          <ac:inkMkLst>
            <pc:docMk/>
            <pc:sldMk cId="2082685797" sldId="448"/>
            <ac:inkMk id="135" creationId="{B8EB52E0-485A-45EC-FDE9-3D414B7E9FC6}"/>
          </ac:inkMkLst>
        </pc:inkChg>
        <pc:inkChg chg="add del">
          <ac:chgData name="Tim Cook" userId="d1c7cfb340f2c7ab" providerId="LiveId" clId="{F3BF5BB5-F14C-4010-8886-DED494A981FC}" dt="2023-03-16T22:57:55.946" v="1229"/>
          <ac:inkMkLst>
            <pc:docMk/>
            <pc:sldMk cId="2082685797" sldId="448"/>
            <ac:inkMk id="136" creationId="{11C933DD-98B4-C9CE-8D34-98279676A81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37" creationId="{31F7C120-1BA9-6C54-D323-F01C4ABA2E02}"/>
          </ac:inkMkLst>
        </pc:inkChg>
        <pc:inkChg chg="add del mod">
          <ac:chgData name="Tim Cook" userId="d1c7cfb340f2c7ab" providerId="LiveId" clId="{F3BF5BB5-F14C-4010-8886-DED494A981FC}" dt="2023-03-16T22:58:17.479" v="1257"/>
          <ac:inkMkLst>
            <pc:docMk/>
            <pc:sldMk cId="2082685797" sldId="448"/>
            <ac:inkMk id="139" creationId="{4207BA09-69C5-5C85-D13A-BAA97EEE543C}"/>
          </ac:inkMkLst>
        </pc:inkChg>
        <pc:inkChg chg="add del mod">
          <ac:chgData name="Tim Cook" userId="d1c7cfb340f2c7ab" providerId="LiveId" clId="{F3BF5BB5-F14C-4010-8886-DED494A981FC}" dt="2023-03-16T22:58:17.479" v="1256"/>
          <ac:inkMkLst>
            <pc:docMk/>
            <pc:sldMk cId="2082685797" sldId="448"/>
            <ac:inkMk id="140" creationId="{387B0B07-0192-943D-64D0-9F8972C3998C}"/>
          </ac:inkMkLst>
        </pc:inkChg>
        <pc:inkChg chg="add del mod">
          <ac:chgData name="Tim Cook" userId="d1c7cfb340f2c7ab" providerId="LiveId" clId="{F3BF5BB5-F14C-4010-8886-DED494A981FC}" dt="2023-03-16T22:58:17.479" v="1254"/>
          <ac:inkMkLst>
            <pc:docMk/>
            <pc:sldMk cId="2082685797" sldId="448"/>
            <ac:inkMk id="141" creationId="{128EBA14-397D-E61E-1006-2A44919B24BC}"/>
          </ac:inkMkLst>
        </pc:inkChg>
        <pc:inkChg chg="add del mod">
          <ac:chgData name="Tim Cook" userId="d1c7cfb340f2c7ab" providerId="LiveId" clId="{F3BF5BB5-F14C-4010-8886-DED494A981FC}" dt="2023-03-16T22:58:17.479" v="1252"/>
          <ac:inkMkLst>
            <pc:docMk/>
            <pc:sldMk cId="2082685797" sldId="448"/>
            <ac:inkMk id="142" creationId="{19A7ADD5-6139-02E8-8252-87939F75E3C2}"/>
          </ac:inkMkLst>
        </pc:inkChg>
        <pc:inkChg chg="add del mod">
          <ac:chgData name="Tim Cook" userId="d1c7cfb340f2c7ab" providerId="LiveId" clId="{F3BF5BB5-F14C-4010-8886-DED494A981FC}" dt="2023-03-16T22:58:08.142" v="1244"/>
          <ac:inkMkLst>
            <pc:docMk/>
            <pc:sldMk cId="2082685797" sldId="448"/>
            <ac:inkMk id="144" creationId="{5CD4A950-A0A5-3D95-66C8-D625FD6E0818}"/>
          </ac:inkMkLst>
        </pc:inkChg>
        <pc:inkChg chg="add del mod">
          <ac:chgData name="Tim Cook" userId="d1c7cfb340f2c7ab" providerId="LiveId" clId="{F3BF5BB5-F14C-4010-8886-DED494A981FC}" dt="2023-03-16T22:58:07.294" v="1242"/>
          <ac:inkMkLst>
            <pc:docMk/>
            <pc:sldMk cId="2082685797" sldId="448"/>
            <ac:inkMk id="145" creationId="{9341ACEE-1289-9BE7-5211-4319C5E2785B}"/>
          </ac:inkMkLst>
        </pc:inkChg>
        <pc:inkChg chg="add del mod">
          <ac:chgData name="Tim Cook" userId="d1c7cfb340f2c7ab" providerId="LiveId" clId="{F3BF5BB5-F14C-4010-8886-DED494A981FC}" dt="2023-03-16T22:58:07.294" v="1243"/>
          <ac:inkMkLst>
            <pc:docMk/>
            <pc:sldMk cId="2082685797" sldId="448"/>
            <ac:inkMk id="146" creationId="{B1A03721-994F-E929-5283-0F5F8CAA0BE6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8" creationId="{8507560B-FE29-CB3D-1609-E222C61BDF0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49" creationId="{1A8027D2-FDC3-0CA6-8761-BD0D152C5B29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0" creationId="{C4A9EDB1-4C90-B5FB-E473-7EF715883D5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2" creationId="{0A2D70D5-6B3C-81DE-A32D-DE04E89771F1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53" creationId="{AA70F096-0858-E78F-F9A4-778B8012179C}"/>
          </ac:inkMkLst>
        </pc:inkChg>
        <pc:inkChg chg="add del mod">
          <ac:chgData name="Tim Cook" userId="d1c7cfb340f2c7ab" providerId="LiveId" clId="{F3BF5BB5-F14C-4010-8886-DED494A981FC}" dt="2023-03-16T22:58:24.565" v="1268"/>
          <ac:inkMkLst>
            <pc:docMk/>
            <pc:sldMk cId="2082685797" sldId="448"/>
            <ac:inkMk id="155" creationId="{0A7CF453-39A1-F6F6-8D63-DAAAEA7B7937}"/>
          </ac:inkMkLst>
        </pc:inkChg>
        <pc:inkChg chg="add del mod">
          <ac:chgData name="Tim Cook" userId="d1c7cfb340f2c7ab" providerId="LiveId" clId="{F3BF5BB5-F14C-4010-8886-DED494A981FC}" dt="2023-03-16T22:58:24.565" v="1269"/>
          <ac:inkMkLst>
            <pc:docMk/>
            <pc:sldMk cId="2082685797" sldId="448"/>
            <ac:inkMk id="156" creationId="{D03DE806-E409-FC9F-7954-8C57B8BAE43B}"/>
          </ac:inkMkLst>
        </pc:inkChg>
        <pc:inkChg chg="add del mod">
          <ac:chgData name="Tim Cook" userId="d1c7cfb340f2c7ab" providerId="LiveId" clId="{F3BF5BB5-F14C-4010-8886-DED494A981FC}" dt="2023-03-16T22:58:24.565" v="1266"/>
          <ac:inkMkLst>
            <pc:docMk/>
            <pc:sldMk cId="2082685797" sldId="448"/>
            <ac:inkMk id="157" creationId="{AAE5E796-3A53-589A-0B58-C4FA6775DA8E}"/>
          </ac:inkMkLst>
        </pc:inkChg>
        <pc:inkChg chg="add del mod">
          <ac:chgData name="Tim Cook" userId="d1c7cfb340f2c7ab" providerId="LiveId" clId="{F3BF5BB5-F14C-4010-8886-DED494A981FC}" dt="2023-03-16T22:58:24.565" v="1267"/>
          <ac:inkMkLst>
            <pc:docMk/>
            <pc:sldMk cId="2082685797" sldId="448"/>
            <ac:inkMk id="158" creationId="{CFCBD271-646A-20DE-6BD5-BC4E852B366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0" creationId="{0605CB72-611B-4B6A-E3D4-8F23799154D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1" creationId="{EE264791-7215-DDBD-670F-0E3416F46AA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2" creationId="{D71CBDE8-95B6-D719-DE4B-ED975FA01F9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3" creationId="{9B8F981F-E73C-D645-5583-C02960F5F26E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4" creationId="{8BCBBAC6-A079-AF04-1A7B-F0CD5E1D076D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5" creationId="{4EBBC794-F097-AE06-0EBC-4BEB2DA1AFDF}"/>
          </ac:inkMkLst>
        </pc:inkChg>
        <pc:inkChg chg="add del mod">
          <ac:chgData name="Tim Cook" userId="d1c7cfb340f2c7ab" providerId="LiveId" clId="{F3BF5BB5-F14C-4010-8886-DED494A981FC}" dt="2023-03-16T22:58:31.348" v="1278"/>
          <ac:inkMkLst>
            <pc:docMk/>
            <pc:sldMk cId="2082685797" sldId="448"/>
            <ac:inkMk id="166" creationId="{BD52BF28-73B3-EF5A-B6D6-0293321CE538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68" creationId="{E2222705-CCF5-5FE5-2CED-6B73AB1B55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0" creationId="{9468C62C-EE66-F5F6-B298-896616A3362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1" creationId="{833B1A84-0062-03E6-ADF5-02AD14100D02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2" creationId="{4B20C158-0D3F-D6FD-C9F5-0D5C2CDF4065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4" creationId="{A45E931C-BBEF-3AAA-1D72-10E7B6727D14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5" creationId="{3DC592EC-83C1-63AC-6975-F2C2C182DC60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6" creationId="{20CF5FDF-E89B-3A09-00D6-24D8A51AB2B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7" creationId="{0533CE12-9EB9-3C06-A32B-579B6783610F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8" creationId="{AE6C91C8-3450-4070-8B2E-97B761C1B78C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79" creationId="{21D5FA40-9956-DB75-5BDD-C3CF18696A6B}"/>
          </ac:inkMkLst>
        </pc:inkChg>
        <pc:inkChg chg="add mod">
          <ac:chgData name="Tim Cook" userId="d1c7cfb340f2c7ab" providerId="LiveId" clId="{F3BF5BB5-F14C-4010-8886-DED494A981FC}" dt="2023-03-16T22:58:49.639" v="1293" actId="1076"/>
          <ac:inkMkLst>
            <pc:docMk/>
            <pc:sldMk cId="2082685797" sldId="448"/>
            <ac:inkMk id="180" creationId="{0C324AC1-B49F-47E2-46F4-D17371EF2892}"/>
          </ac:inkMkLst>
        </pc:inkChg>
      </pc:sldChg>
    </pc:docChg>
  </pc:docChgLst>
  <pc:docChgLst>
    <pc:chgData name="Tim Cook" userId="d1c7cfb340f2c7ab" providerId="LiveId" clId="{A6B70064-4FA8-4C1E-85EF-0749B55C4154}"/>
    <pc:docChg chg="custSel modSld">
      <pc:chgData name="Tim Cook" userId="d1c7cfb340f2c7ab" providerId="LiveId" clId="{A6B70064-4FA8-4C1E-85EF-0749B55C4154}" dt="2023-02-27T14:28:09.539" v="753" actId="1076"/>
      <pc:docMkLst>
        <pc:docMk/>
      </pc:docMkLst>
      <pc:sldChg chg="addSp delSp modSp mod">
        <pc:chgData name="Tim Cook" userId="d1c7cfb340f2c7ab" providerId="LiveId" clId="{A6B70064-4FA8-4C1E-85EF-0749B55C4154}" dt="2023-02-27T00:46:59.637" v="170"/>
        <pc:sldMkLst>
          <pc:docMk/>
          <pc:sldMk cId="3666936017" sldId="416"/>
        </pc:sldMkLst>
        <pc:grpChg chg="del mod">
          <ac:chgData name="Tim Cook" userId="d1c7cfb340f2c7ab" providerId="LiveId" clId="{A6B70064-4FA8-4C1E-85EF-0749B55C4154}" dt="2023-02-27T00:43:40.490" v="10"/>
          <ac:grpSpMkLst>
            <pc:docMk/>
            <pc:sldMk cId="3666936017" sldId="416"/>
            <ac:grpSpMk id="8" creationId="{20A45551-70B9-596B-0398-088167A55D64}"/>
          </ac:grpSpMkLst>
        </pc:grpChg>
        <pc:grpChg chg="del mod">
          <ac:chgData name="Tim Cook" userId="d1c7cfb340f2c7ab" providerId="LiveId" clId="{A6B70064-4FA8-4C1E-85EF-0749B55C4154}" dt="2023-02-27T00:44:01.708" v="35"/>
          <ac:grpSpMkLst>
            <pc:docMk/>
            <pc:sldMk cId="3666936017" sldId="416"/>
            <ac:grpSpMk id="10" creationId="{E5B9620F-2B4F-403B-C0FE-D8849BD055A7}"/>
          </ac:grpSpMkLst>
        </pc:grpChg>
        <pc:grpChg chg="mod">
          <ac:chgData name="Tim Cook" userId="d1c7cfb340f2c7ab" providerId="LiveId" clId="{A6B70064-4FA8-4C1E-85EF-0749B55C4154}" dt="2023-02-27T00:43:44.968" v="15"/>
          <ac:grpSpMkLst>
            <pc:docMk/>
            <pc:sldMk cId="3666936017" sldId="416"/>
            <ac:grpSpMk id="14" creationId="{3EB26D83-FF93-32C5-08CD-C67F2EDDD95E}"/>
          </ac:grpSpMkLst>
        </pc:grpChg>
        <pc:grpChg chg="mod">
          <ac:chgData name="Tim Cook" userId="d1c7cfb340f2c7ab" providerId="LiveId" clId="{A6B70064-4FA8-4C1E-85EF-0749B55C4154}" dt="2023-02-27T00:43:49.209" v="24"/>
          <ac:grpSpMkLst>
            <pc:docMk/>
            <pc:sldMk cId="3666936017" sldId="416"/>
            <ac:grpSpMk id="20" creationId="{0DDF5A5A-3A0C-EA31-A3D5-B97DEF0F75FC}"/>
          </ac:grpSpMkLst>
        </pc:grpChg>
        <pc:grpChg chg="mod">
          <ac:chgData name="Tim Cook" userId="d1c7cfb340f2c7ab" providerId="LiveId" clId="{A6B70064-4FA8-4C1E-85EF-0749B55C4154}" dt="2023-02-27T00:43:56.347" v="31"/>
          <ac:grpSpMkLst>
            <pc:docMk/>
            <pc:sldMk cId="3666936017" sldId="416"/>
            <ac:grpSpMk id="26" creationId="{7598876D-E2B5-FD19-6CA4-CBB06D8B4E14}"/>
          </ac:grpSpMkLst>
        </pc:grpChg>
        <pc:grpChg chg="del mod">
          <ac:chgData name="Tim Cook" userId="d1c7cfb340f2c7ab" providerId="LiveId" clId="{A6B70064-4FA8-4C1E-85EF-0749B55C4154}" dt="2023-02-27T00:45:30.040" v="93"/>
          <ac:grpSpMkLst>
            <pc:docMk/>
            <pc:sldMk cId="3666936017" sldId="416"/>
            <ac:grpSpMk id="61" creationId="{DF3DD528-E1D2-E0AD-A9C3-798FF8AFEAC1}"/>
          </ac:grpSpMkLst>
        </pc:grpChg>
        <pc:grpChg chg="mod">
          <ac:chgData name="Tim Cook" userId="d1c7cfb340f2c7ab" providerId="LiveId" clId="{A6B70064-4FA8-4C1E-85EF-0749B55C4154}" dt="2023-02-27T00:44:42.750" v="78"/>
          <ac:grpSpMkLst>
            <pc:docMk/>
            <pc:sldMk cId="3666936017" sldId="416"/>
            <ac:grpSpMk id="62" creationId="{D6337C09-10A5-F033-286D-C1F27EC7B9F9}"/>
          </ac:grpSpMkLst>
        </pc:grpChg>
        <pc:grpChg chg="del 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3" creationId="{FB180F39-BF24-296B-79AF-D6210B82FDC4}"/>
          </ac:grpSpMkLst>
        </pc:grpChg>
        <pc:grpChg chg="mod">
          <ac:chgData name="Tim Cook" userId="d1c7cfb340f2c7ab" providerId="LiveId" clId="{A6B70064-4FA8-4C1E-85EF-0749B55C4154}" dt="2023-02-27T00:44:51.281" v="86"/>
          <ac:grpSpMkLst>
            <pc:docMk/>
            <pc:sldMk cId="3666936017" sldId="416"/>
            <ac:grpSpMk id="69" creationId="{B7F38BC9-D049-FF5D-CC02-F745F15FD31A}"/>
          </ac:grpSpMkLst>
        </pc:grpChg>
        <pc:grpChg chg="del mod">
          <ac:chgData name="Tim Cook" userId="d1c7cfb340f2c7ab" providerId="LiveId" clId="{A6B70064-4FA8-4C1E-85EF-0749B55C4154}" dt="2023-02-27T00:45:33.910" v="107"/>
          <ac:grpSpMkLst>
            <pc:docMk/>
            <pc:sldMk cId="3666936017" sldId="416"/>
            <ac:grpSpMk id="73" creationId="{F3A7FE60-F132-8529-97B0-4E07B9A55734}"/>
          </ac:grpSpMkLst>
        </pc:grpChg>
        <pc:grpChg chg="del mod">
          <ac:chgData name="Tim Cook" userId="d1c7cfb340f2c7ab" providerId="LiveId" clId="{A6B70064-4FA8-4C1E-85EF-0749B55C4154}" dt="2023-02-27T00:45:41.356" v="122"/>
          <ac:grpSpMkLst>
            <pc:docMk/>
            <pc:sldMk cId="3666936017" sldId="416"/>
            <ac:grpSpMk id="84" creationId="{159AB926-9E2C-2CFF-4F36-60E239902C2A}"/>
          </ac:grpSpMkLst>
        </pc:grpChg>
        <pc:grpChg chg="del 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87" creationId="{FA5C96F5-1529-F2FC-EFED-F8E3DA6A6AA9}"/>
          </ac:grpSpMkLst>
        </pc:grpChg>
        <pc:grpChg chg="mod">
          <ac:chgData name="Tim Cook" userId="d1c7cfb340f2c7ab" providerId="LiveId" clId="{A6B70064-4FA8-4C1E-85EF-0749B55C4154}" dt="2023-02-27T00:45:43.567" v="125"/>
          <ac:grpSpMkLst>
            <pc:docMk/>
            <pc:sldMk cId="3666936017" sldId="416"/>
            <ac:grpSpMk id="90" creationId="{CFE9115A-639D-0897-BCF1-6BF464DE320F}"/>
          </ac:grpSpMkLst>
        </pc:grpChg>
        <pc:grpChg chg="mod">
          <ac:chgData name="Tim Cook" userId="d1c7cfb340f2c7ab" providerId="LiveId" clId="{A6B70064-4FA8-4C1E-85EF-0749B55C4154}" dt="2023-02-27T00:46:01.550" v="134"/>
          <ac:grpSpMkLst>
            <pc:docMk/>
            <pc:sldMk cId="3666936017" sldId="416"/>
            <ac:grpSpMk id="96" creationId="{DCCFECD4-3D7D-79B3-E316-B109FAAB62F7}"/>
          </ac:grpSpMkLst>
        </pc:grpChg>
        <pc:grpChg chg="mod">
          <ac:chgData name="Tim Cook" userId="d1c7cfb340f2c7ab" providerId="LiveId" clId="{A6B70064-4FA8-4C1E-85EF-0749B55C4154}" dt="2023-02-27T00:46:04.417" v="138"/>
          <ac:grpSpMkLst>
            <pc:docMk/>
            <pc:sldMk cId="3666936017" sldId="416"/>
            <ac:grpSpMk id="100" creationId="{7FBF6223-2B63-F0AB-FB96-8B85DFAA0E61}"/>
          </ac:grpSpMkLst>
        </pc:grpChg>
        <pc:grpChg chg="del mod">
          <ac:chgData name="Tim Cook" userId="d1c7cfb340f2c7ab" providerId="LiveId" clId="{A6B70064-4FA8-4C1E-85EF-0749B55C4154}" dt="2023-02-27T00:46:40.752" v="143"/>
          <ac:grpSpMkLst>
            <pc:docMk/>
            <pc:sldMk cId="3666936017" sldId="416"/>
            <ac:grpSpMk id="103" creationId="{E2B430F7-0AF7-E40F-6029-90B72F8587E2}"/>
          </ac:grpSpMkLst>
        </pc:grpChg>
        <pc:grpChg chg="del mod">
          <ac:chgData name="Tim Cook" userId="d1c7cfb340f2c7ab" providerId="LiveId" clId="{A6B70064-4FA8-4C1E-85EF-0749B55C4154}" dt="2023-02-27T00:46:56.024" v="166"/>
          <ac:grpSpMkLst>
            <pc:docMk/>
            <pc:sldMk cId="3666936017" sldId="416"/>
            <ac:grpSpMk id="116" creationId="{2B38CD30-1DD4-AE97-076B-BB3D4B527FFC}"/>
          </ac:grpSpMkLst>
        </pc:grpChg>
        <pc:grpChg chg="mod">
          <ac:chgData name="Tim Cook" userId="d1c7cfb340f2c7ab" providerId="LiveId" clId="{A6B70064-4FA8-4C1E-85EF-0749B55C4154}" dt="2023-02-27T00:46:59.637" v="170"/>
          <ac:grpSpMkLst>
            <pc:docMk/>
            <pc:sldMk cId="3666936017" sldId="416"/>
            <ac:grpSpMk id="120" creationId="{60BDD227-418C-F65A-47B2-961F60222342}"/>
          </ac:grpSpMkLst>
        </pc:grpChg>
        <pc:inkChg chg="add del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3" creationId="{C09F7D52-B400-8892-D363-8B7963B8F71A}"/>
          </ac:inkMkLst>
        </pc:inkChg>
        <pc:inkChg chg="add mod">
          <ac:chgData name="Tim Cook" userId="d1c7cfb340f2c7ab" providerId="LiveId" clId="{A6B70064-4FA8-4C1E-85EF-0749B55C4154}" dt="2023-02-27T00:44:01.708" v="35"/>
          <ac:inkMkLst>
            <pc:docMk/>
            <pc:sldMk cId="3666936017" sldId="416"/>
            <ac:inkMk id="4" creationId="{410DD397-3FAE-FC81-12CA-73BEDF48CFA6}"/>
          </ac:inkMkLst>
        </pc:inkChg>
        <pc:inkChg chg="add del mod">
          <ac:chgData name="Tim Cook" userId="d1c7cfb340f2c7ab" providerId="LiveId" clId="{A6B70064-4FA8-4C1E-85EF-0749B55C4154}" dt="2023-02-27T00:43:38.293" v="8"/>
          <ac:inkMkLst>
            <pc:docMk/>
            <pc:sldMk cId="3666936017" sldId="416"/>
            <ac:inkMk id="5" creationId="{1F4356D5-5C76-713F-5599-744FD9D815EC}"/>
          </ac:inkMkLst>
        </pc:inkChg>
        <pc:inkChg chg="add del mod">
          <ac:chgData name="Tim Cook" userId="d1c7cfb340f2c7ab" providerId="LiveId" clId="{A6B70064-4FA8-4C1E-85EF-0749B55C4154}" dt="2023-02-27T00:43:38.293" v="7"/>
          <ac:inkMkLst>
            <pc:docMk/>
            <pc:sldMk cId="3666936017" sldId="416"/>
            <ac:inkMk id="6" creationId="{3E45BB41-08B0-47EF-D1E7-B2EA019F4A57}"/>
          </ac:inkMkLst>
        </pc:inkChg>
        <pc:inkChg chg="add del mod">
          <ac:chgData name="Tim Cook" userId="d1c7cfb340f2c7ab" providerId="LiveId" clId="{A6B70064-4FA8-4C1E-85EF-0749B55C4154}" dt="2023-02-27T00:43:35.851" v="6"/>
          <ac:inkMkLst>
            <pc:docMk/>
            <pc:sldMk cId="3666936017" sldId="416"/>
            <ac:inkMk id="7" creationId="{9A1B48EC-4E81-691C-AC67-5F0D1FB85A2F}"/>
          </ac:inkMkLst>
        </pc:inkChg>
        <pc:inkChg chg="add del mod">
          <ac:chgData name="Tim Cook" userId="d1c7cfb340f2c7ab" providerId="LiveId" clId="{A6B70064-4FA8-4C1E-85EF-0749B55C4154}" dt="2023-02-27T00:43:41.274" v="11"/>
          <ac:inkMkLst>
            <pc:docMk/>
            <pc:sldMk cId="3666936017" sldId="416"/>
            <ac:inkMk id="9" creationId="{7AFB3F5E-A5FA-4C77-7D61-4F0EBF524A00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1" creationId="{02FCD540-1A0A-FA86-0732-475DDAA8EFC4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2" creationId="{4542A922-FDD9-F91F-40B8-924BD7E70C67}"/>
          </ac:inkMkLst>
        </pc:inkChg>
        <pc:inkChg chg="add mod">
          <ac:chgData name="Tim Cook" userId="d1c7cfb340f2c7ab" providerId="LiveId" clId="{A6B70064-4FA8-4C1E-85EF-0749B55C4154}" dt="2023-02-27T00:43:44.968" v="15"/>
          <ac:inkMkLst>
            <pc:docMk/>
            <pc:sldMk cId="3666936017" sldId="416"/>
            <ac:inkMk id="13" creationId="{C440F227-7792-3691-31C1-53FCFCFD0826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5" creationId="{E1533E23-4C68-77BF-422C-BC52B06858CF}"/>
          </ac:inkMkLst>
        </pc:inkChg>
        <pc:inkChg chg="add mod">
          <ac:chgData name="Tim Cook" userId="d1c7cfb340f2c7ab" providerId="LiveId" clId="{A6B70064-4FA8-4C1E-85EF-0749B55C4154}" dt="2023-02-27T00:43:49.209" v="24"/>
          <ac:inkMkLst>
            <pc:docMk/>
            <pc:sldMk cId="3666936017" sldId="416"/>
            <ac:inkMk id="16" creationId="{1A1D178C-93D6-7F9D-0083-6A0DD138F60D}"/>
          </ac:inkMkLst>
        </pc:inkChg>
        <pc:inkChg chg="add del">
          <ac:chgData name="Tim Cook" userId="d1c7cfb340f2c7ab" providerId="LiveId" clId="{A6B70064-4FA8-4C1E-85EF-0749B55C4154}" dt="2023-02-27T00:43:48.985" v="23"/>
          <ac:inkMkLst>
            <pc:docMk/>
            <pc:sldMk cId="3666936017" sldId="416"/>
            <ac:inkMk id="17" creationId="{D7DE9D8D-4154-0B2D-3740-B26333C629CE}"/>
          </ac:inkMkLst>
        </pc:inkChg>
        <pc:inkChg chg="add del">
          <ac:chgData name="Tim Cook" userId="d1c7cfb340f2c7ab" providerId="LiveId" clId="{A6B70064-4FA8-4C1E-85EF-0749B55C4154}" dt="2023-02-27T00:43:48.985" v="21"/>
          <ac:inkMkLst>
            <pc:docMk/>
            <pc:sldMk cId="3666936017" sldId="416"/>
            <ac:inkMk id="18" creationId="{0F24218D-D948-ADAD-41A2-C7DA0754EF7E}"/>
          </ac:inkMkLst>
        </pc:inkChg>
        <pc:inkChg chg="add del">
          <ac:chgData name="Tim Cook" userId="d1c7cfb340f2c7ab" providerId="LiveId" clId="{A6B70064-4FA8-4C1E-85EF-0749B55C4154}" dt="2023-02-27T00:43:48.985" v="22"/>
          <ac:inkMkLst>
            <pc:docMk/>
            <pc:sldMk cId="3666936017" sldId="416"/>
            <ac:inkMk id="19" creationId="{36355B27-FA68-CAEE-F5F5-915B26B76A17}"/>
          </ac:inkMkLst>
        </pc:inkChg>
        <pc:inkChg chg="add del">
          <ac:chgData name="Tim Cook" userId="d1c7cfb340f2c7ab" providerId="LiveId" clId="{A6B70064-4FA8-4C1E-85EF-0749B55C4154}" dt="2023-02-27T00:43:51.562" v="26"/>
          <ac:inkMkLst>
            <pc:docMk/>
            <pc:sldMk cId="3666936017" sldId="416"/>
            <ac:inkMk id="21" creationId="{E129BDD4-C703-BBDD-49D8-8BD735063B1E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2" creationId="{742CC43C-5F5C-B0A2-9C9C-0DD576D02F7D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3" creationId="{F382DE0B-DCD4-D05F-4E01-D359DA83686A}"/>
          </ac:inkMkLst>
        </pc:inkChg>
        <pc:inkChg chg="add mod">
          <ac:chgData name="Tim Cook" userId="d1c7cfb340f2c7ab" providerId="LiveId" clId="{A6B70064-4FA8-4C1E-85EF-0749B55C4154}" dt="2023-02-27T00:43:56.347" v="31"/>
          <ac:inkMkLst>
            <pc:docMk/>
            <pc:sldMk cId="3666936017" sldId="416"/>
            <ac:inkMk id="24" creationId="{0C7740AC-9849-80DD-A46D-905B040BE6DF}"/>
          </ac:inkMkLst>
        </pc:inkChg>
        <pc:inkChg chg="add del">
          <ac:chgData name="Tim Cook" userId="d1c7cfb340f2c7ab" providerId="LiveId" clId="{A6B70064-4FA8-4C1E-85EF-0749B55C4154}" dt="2023-02-27T00:43:57.970" v="32"/>
          <ac:inkMkLst>
            <pc:docMk/>
            <pc:sldMk cId="3666936017" sldId="416"/>
            <ac:inkMk id="25" creationId="{E2EC2469-2435-91F3-91D7-CFA23E1C11F8}"/>
          </ac:inkMkLst>
        </pc:inkChg>
        <pc:inkChg chg="add del">
          <ac:chgData name="Tim Cook" userId="d1c7cfb340f2c7ab" providerId="LiveId" clId="{A6B70064-4FA8-4C1E-85EF-0749B55C4154}" dt="2023-02-27T00:44:00.493" v="34"/>
          <ac:inkMkLst>
            <pc:docMk/>
            <pc:sldMk cId="3666936017" sldId="416"/>
            <ac:inkMk id="27" creationId="{EC1864BC-3FC0-8825-3308-9B3D75D87477}"/>
          </ac:inkMkLst>
        </pc:inkChg>
        <pc:inkChg chg="add del">
          <ac:chgData name="Tim Cook" userId="d1c7cfb340f2c7ab" providerId="LiveId" clId="{A6B70064-4FA8-4C1E-85EF-0749B55C4154}" dt="2023-02-27T00:44:06.531" v="38"/>
          <ac:inkMkLst>
            <pc:docMk/>
            <pc:sldMk cId="3666936017" sldId="416"/>
            <ac:inkMk id="28" creationId="{16BFF257-D815-82AD-0E64-5754C41CC878}"/>
          </ac:inkMkLst>
        </pc:inkChg>
        <pc:inkChg chg="add">
          <ac:chgData name="Tim Cook" userId="d1c7cfb340f2c7ab" providerId="LiveId" clId="{A6B70064-4FA8-4C1E-85EF-0749B55C4154}" dt="2023-02-27T00:44:04.491" v="37" actId="9405"/>
          <ac:inkMkLst>
            <pc:docMk/>
            <pc:sldMk cId="3666936017" sldId="416"/>
            <ac:inkMk id="29" creationId="{2EF4ED16-EEF8-666F-828B-574B4EF69506}"/>
          </ac:inkMkLst>
        </pc:inkChg>
        <pc:inkChg chg="add del">
          <ac:chgData name="Tim Cook" userId="d1c7cfb340f2c7ab" providerId="LiveId" clId="{A6B70064-4FA8-4C1E-85EF-0749B55C4154}" dt="2023-02-27T00:44:09.521" v="40"/>
          <ac:inkMkLst>
            <pc:docMk/>
            <pc:sldMk cId="3666936017" sldId="416"/>
            <ac:inkMk id="30" creationId="{8700086D-D5DA-4F1B-4AA4-A0A1260DFD26}"/>
          </ac:inkMkLst>
        </pc:inkChg>
        <pc:inkChg chg="add">
          <ac:chgData name="Tim Cook" userId="d1c7cfb340f2c7ab" providerId="LiveId" clId="{A6B70064-4FA8-4C1E-85EF-0749B55C4154}" dt="2023-02-27T00:44:11.017" v="41" actId="9405"/>
          <ac:inkMkLst>
            <pc:docMk/>
            <pc:sldMk cId="3666936017" sldId="416"/>
            <ac:inkMk id="31" creationId="{16E4D81B-C409-9B01-7EB4-E9BB51892A3D}"/>
          </ac:inkMkLst>
        </pc:inkChg>
        <pc:inkChg chg="add del">
          <ac:chgData name="Tim Cook" userId="d1c7cfb340f2c7ab" providerId="LiveId" clId="{A6B70064-4FA8-4C1E-85EF-0749B55C4154}" dt="2023-02-27T00:44:30.170" v="49"/>
          <ac:inkMkLst>
            <pc:docMk/>
            <pc:sldMk cId="3666936017" sldId="416"/>
            <ac:inkMk id="32" creationId="{9D7FBD2F-D81B-4D30-0673-B44415BFDE6E}"/>
          </ac:inkMkLst>
        </pc:inkChg>
        <pc:inkChg chg="add del">
          <ac:chgData name="Tim Cook" userId="d1c7cfb340f2c7ab" providerId="LiveId" clId="{A6B70064-4FA8-4C1E-85EF-0749B55C4154}" dt="2023-02-27T00:44:30.170" v="53"/>
          <ac:inkMkLst>
            <pc:docMk/>
            <pc:sldMk cId="3666936017" sldId="416"/>
            <ac:inkMk id="33" creationId="{1E900DF4-05A0-39B2-A3E4-75B003DD2B9A}"/>
          </ac:inkMkLst>
        </pc:inkChg>
        <pc:inkChg chg="add del">
          <ac:chgData name="Tim Cook" userId="d1c7cfb340f2c7ab" providerId="LiveId" clId="{A6B70064-4FA8-4C1E-85EF-0749B55C4154}" dt="2023-02-27T00:44:30.170" v="51"/>
          <ac:inkMkLst>
            <pc:docMk/>
            <pc:sldMk cId="3666936017" sldId="416"/>
            <ac:inkMk id="34" creationId="{D4EEFCFC-34FA-A47C-A115-9208DF8C63F1}"/>
          </ac:inkMkLst>
        </pc:inkChg>
        <pc:inkChg chg="add del">
          <ac:chgData name="Tim Cook" userId="d1c7cfb340f2c7ab" providerId="LiveId" clId="{A6B70064-4FA8-4C1E-85EF-0749B55C4154}" dt="2023-02-27T00:44:30.170" v="52"/>
          <ac:inkMkLst>
            <pc:docMk/>
            <pc:sldMk cId="3666936017" sldId="416"/>
            <ac:inkMk id="35" creationId="{78A9B822-2731-2225-98D5-2F07E8BE24AE}"/>
          </ac:inkMkLst>
        </pc:inkChg>
        <pc:inkChg chg="add del">
          <ac:chgData name="Tim Cook" userId="d1c7cfb340f2c7ab" providerId="LiveId" clId="{A6B70064-4FA8-4C1E-85EF-0749B55C4154}" dt="2023-02-27T00:44:30.170" v="48"/>
          <ac:inkMkLst>
            <pc:docMk/>
            <pc:sldMk cId="3666936017" sldId="416"/>
            <ac:inkMk id="36" creationId="{9ED9BFE0-7679-A893-C4AA-3EB23F6F55ED}"/>
          </ac:inkMkLst>
        </pc:inkChg>
        <pc:inkChg chg="add del">
          <ac:chgData name="Tim Cook" userId="d1c7cfb340f2c7ab" providerId="LiveId" clId="{A6B70064-4FA8-4C1E-85EF-0749B55C4154}" dt="2023-02-27T00:44:30.170" v="50"/>
          <ac:inkMkLst>
            <pc:docMk/>
            <pc:sldMk cId="3666936017" sldId="416"/>
            <ac:inkMk id="37" creationId="{03F89058-D828-F3EA-2796-208D3F5F7965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38" creationId="{A97E748B-F59C-E4AC-98E0-25037AD39CAA}"/>
          </ac:inkMkLst>
        </pc:inkChg>
        <pc:inkChg chg="add del mod">
          <ac:chgData name="Tim Cook" userId="d1c7cfb340f2c7ab" providerId="LiveId" clId="{A6B70064-4FA8-4C1E-85EF-0749B55C4154}" dt="2023-02-27T00:44:48.104" v="83"/>
          <ac:inkMkLst>
            <pc:docMk/>
            <pc:sldMk cId="3666936017" sldId="416"/>
            <ac:inkMk id="39" creationId="{D20981C5-1B20-D085-668D-BC2D83DC02A7}"/>
          </ac:inkMkLst>
        </pc:inkChg>
        <pc:inkChg chg="add del mod">
          <ac:chgData name="Tim Cook" userId="d1c7cfb340f2c7ab" providerId="LiveId" clId="{A6B70064-4FA8-4C1E-85EF-0749B55C4154}" dt="2023-02-27T00:44:48.104" v="82"/>
          <ac:inkMkLst>
            <pc:docMk/>
            <pc:sldMk cId="3666936017" sldId="416"/>
            <ac:inkMk id="40" creationId="{E617392B-84E7-11D2-D4F6-C096763CA259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1" creationId="{07F5E9C7-5390-9712-87C8-8C73F8BF6E4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2" creationId="{C9AC5BFF-D5AD-D6DC-3CC6-3EB8B345994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3" creationId="{6AD60B07-E756-4677-C48E-4DE5E5FEA11B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4" creationId="{C26BDFC1-0B96-692F-E271-BCBA49633FC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5" creationId="{EDD57343-021E-13AB-76F6-DBE4B2ABC344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6" creationId="{0E856255-78AC-2DD1-7361-9837C09F6D0A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7" creationId="{13140772-B183-1590-B5D1-CC85E60ACA03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48" creationId="{C55D2872-BA48-E6B8-21BD-6F886706DE4E}"/>
          </ac:inkMkLst>
        </pc:inkChg>
        <pc:inkChg chg="add del mod">
          <ac:chgData name="Tim Cook" userId="d1c7cfb340f2c7ab" providerId="LiveId" clId="{A6B70064-4FA8-4C1E-85EF-0749B55C4154}" dt="2023-02-27T00:45:33.910" v="101"/>
          <ac:inkMkLst>
            <pc:docMk/>
            <pc:sldMk cId="3666936017" sldId="416"/>
            <ac:inkMk id="49" creationId="{DC6DAD80-F04F-93DC-B733-08D4D89A586C}"/>
          </ac:inkMkLst>
        </pc:inkChg>
        <pc:inkChg chg="add del mod">
          <ac:chgData name="Tim Cook" userId="d1c7cfb340f2c7ab" providerId="LiveId" clId="{A6B70064-4FA8-4C1E-85EF-0749B55C4154}" dt="2023-02-27T00:45:33.903" v="97"/>
          <ac:inkMkLst>
            <pc:docMk/>
            <pc:sldMk cId="3666936017" sldId="416"/>
            <ac:inkMk id="50" creationId="{FFBA5753-C522-C7FE-FF35-8166F11F0F22}"/>
          </ac:inkMkLst>
        </pc:inkChg>
        <pc:inkChg chg="add del mod">
          <ac:chgData name="Tim Cook" userId="d1c7cfb340f2c7ab" providerId="LiveId" clId="{A6B70064-4FA8-4C1E-85EF-0749B55C4154}" dt="2023-02-27T00:45:33.910" v="104"/>
          <ac:inkMkLst>
            <pc:docMk/>
            <pc:sldMk cId="3666936017" sldId="416"/>
            <ac:inkMk id="51" creationId="{D62AB632-576D-7EA0-7DD4-97361647B6CB}"/>
          </ac:inkMkLst>
        </pc:inkChg>
        <pc:inkChg chg="add del mod">
          <ac:chgData name="Tim Cook" userId="d1c7cfb340f2c7ab" providerId="LiveId" clId="{A6B70064-4FA8-4C1E-85EF-0749B55C4154}" dt="2023-02-27T00:45:33.910" v="108"/>
          <ac:inkMkLst>
            <pc:docMk/>
            <pc:sldMk cId="3666936017" sldId="416"/>
            <ac:inkMk id="52" creationId="{9D7CF420-A995-7242-554E-09CA3DEE7E5E}"/>
          </ac:inkMkLst>
        </pc:inkChg>
        <pc:inkChg chg="add del mod">
          <ac:chgData name="Tim Cook" userId="d1c7cfb340f2c7ab" providerId="LiveId" clId="{A6B70064-4FA8-4C1E-85EF-0749B55C4154}" dt="2023-02-27T00:45:33.910" v="107"/>
          <ac:inkMkLst>
            <pc:docMk/>
            <pc:sldMk cId="3666936017" sldId="416"/>
            <ac:inkMk id="53" creationId="{1FC415AC-AF2F-EC50-BF9D-1C75BC924C8E}"/>
          </ac:inkMkLst>
        </pc:inkChg>
        <pc:inkChg chg="add del mod">
          <ac:chgData name="Tim Cook" userId="d1c7cfb340f2c7ab" providerId="LiveId" clId="{A6B70064-4FA8-4C1E-85EF-0749B55C4154}" dt="2023-02-27T00:45:33.910" v="106"/>
          <ac:inkMkLst>
            <pc:docMk/>
            <pc:sldMk cId="3666936017" sldId="416"/>
            <ac:inkMk id="54" creationId="{5633615C-7596-4E1E-D449-145ECA73FC5A}"/>
          </ac:inkMkLst>
        </pc:inkChg>
        <pc:inkChg chg="add del mod">
          <ac:chgData name="Tim Cook" userId="d1c7cfb340f2c7ab" providerId="LiveId" clId="{A6B70064-4FA8-4C1E-85EF-0749B55C4154}" dt="2023-02-27T00:45:33.910" v="103"/>
          <ac:inkMkLst>
            <pc:docMk/>
            <pc:sldMk cId="3666936017" sldId="416"/>
            <ac:inkMk id="55" creationId="{4B4FDFE3-C3AB-0D76-1CE4-3CE9DD96FFA8}"/>
          </ac:inkMkLst>
        </pc:inkChg>
        <pc:inkChg chg="add del mod">
          <ac:chgData name="Tim Cook" userId="d1c7cfb340f2c7ab" providerId="LiveId" clId="{A6B70064-4FA8-4C1E-85EF-0749B55C4154}" dt="2023-02-27T00:45:33.910" v="105"/>
          <ac:inkMkLst>
            <pc:docMk/>
            <pc:sldMk cId="3666936017" sldId="416"/>
            <ac:inkMk id="56" creationId="{18A6C182-2507-C478-E342-3D0B809EE571}"/>
          </ac:inkMkLst>
        </pc:inkChg>
        <pc:inkChg chg="add del mod">
          <ac:chgData name="Tim Cook" userId="d1c7cfb340f2c7ab" providerId="LiveId" clId="{A6B70064-4FA8-4C1E-85EF-0749B55C4154}" dt="2023-02-27T00:45:23.489" v="88"/>
          <ac:inkMkLst>
            <pc:docMk/>
            <pc:sldMk cId="3666936017" sldId="416"/>
            <ac:inkMk id="57" creationId="{18DC95D5-A41E-51D7-C188-EE4037A5BC71}"/>
          </ac:inkMkLst>
        </pc:inkChg>
        <pc:inkChg chg="add del mod">
          <ac:chgData name="Tim Cook" userId="d1c7cfb340f2c7ab" providerId="LiveId" clId="{A6B70064-4FA8-4C1E-85EF-0749B55C4154}" dt="2023-02-27T00:45:33.910" v="102"/>
          <ac:inkMkLst>
            <pc:docMk/>
            <pc:sldMk cId="3666936017" sldId="416"/>
            <ac:inkMk id="58" creationId="{779C0B07-C858-F01B-3A47-F55EAD1D8A14}"/>
          </ac:inkMkLst>
        </pc:inkChg>
        <pc:inkChg chg="add del mod">
          <ac:chgData name="Tim Cook" userId="d1c7cfb340f2c7ab" providerId="LiveId" clId="{A6B70064-4FA8-4C1E-85EF-0749B55C4154}" dt="2023-02-27T00:45:33.910" v="100"/>
          <ac:inkMkLst>
            <pc:docMk/>
            <pc:sldMk cId="3666936017" sldId="416"/>
            <ac:inkMk id="59" creationId="{367520A6-0FCE-FB10-48E8-171822DCD802}"/>
          </ac:inkMkLst>
        </pc:inkChg>
        <pc:inkChg chg="add del">
          <ac:chgData name="Tim Cook" userId="d1c7cfb340f2c7ab" providerId="LiveId" clId="{A6B70064-4FA8-4C1E-85EF-0749B55C4154}" dt="2023-02-27T00:44:42.710" v="77"/>
          <ac:inkMkLst>
            <pc:docMk/>
            <pc:sldMk cId="3666936017" sldId="416"/>
            <ac:inkMk id="60" creationId="{D7C49D89-961D-84CD-9132-D83AD68D6C4D}"/>
          </ac:inkMkLst>
        </pc:inkChg>
        <pc:inkChg chg="add del mod">
          <ac:chgData name="Tim Cook" userId="d1c7cfb340f2c7ab" providerId="LiveId" clId="{A6B70064-4FA8-4C1E-85EF-0749B55C4154}" dt="2023-02-27T00:45:33.910" v="98"/>
          <ac:inkMkLst>
            <pc:docMk/>
            <pc:sldMk cId="3666936017" sldId="416"/>
            <ac:inkMk id="64" creationId="{F7F4F406-5C9F-0C98-78BA-E99E456FDB03}"/>
          </ac:inkMkLst>
        </pc:inkChg>
        <pc:inkChg chg="add del mod">
          <ac:chgData name="Tim Cook" userId="d1c7cfb340f2c7ab" providerId="LiveId" clId="{A6B70064-4FA8-4C1E-85EF-0749B55C4154}" dt="2023-02-27T00:45:33.903" v="96"/>
          <ac:inkMkLst>
            <pc:docMk/>
            <pc:sldMk cId="3666936017" sldId="416"/>
            <ac:inkMk id="65" creationId="{9C6DCF41-E99B-BFA8-DAE4-95681ADDCDCE}"/>
          </ac:inkMkLst>
        </pc:inkChg>
        <pc:inkChg chg="add del mod">
          <ac:chgData name="Tim Cook" userId="d1c7cfb340f2c7ab" providerId="LiveId" clId="{A6B70064-4FA8-4C1E-85EF-0749B55C4154}" dt="2023-02-27T00:45:43.804" v="126"/>
          <ac:inkMkLst>
            <pc:docMk/>
            <pc:sldMk cId="3666936017" sldId="416"/>
            <ac:inkMk id="66" creationId="{F10061A8-32E0-7E79-03B4-75AD2B5EE9E7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7" creationId="{7E1E0592-FFC5-5A5C-3FCD-4D91020435A2}"/>
          </ac:inkMkLst>
        </pc:inkChg>
        <pc:inkChg chg="add mod">
          <ac:chgData name="Tim Cook" userId="d1c7cfb340f2c7ab" providerId="LiveId" clId="{A6B70064-4FA8-4C1E-85EF-0749B55C4154}" dt="2023-02-27T00:44:58.594" v="87" actId="1076"/>
          <ac:inkMkLst>
            <pc:docMk/>
            <pc:sldMk cId="3666936017" sldId="416"/>
            <ac:inkMk id="68" creationId="{E27920B6-E0DA-3ECA-9AE8-6F13D5E28286}"/>
          </ac:inkMkLst>
        </pc:inkChg>
        <pc:inkChg chg="add del mod">
          <ac:chgData name="Tim Cook" userId="d1c7cfb340f2c7ab" providerId="LiveId" clId="{A6B70064-4FA8-4C1E-85EF-0749B55C4154}" dt="2023-02-27T00:45:33.903" v="95"/>
          <ac:inkMkLst>
            <pc:docMk/>
            <pc:sldMk cId="3666936017" sldId="416"/>
            <ac:inkMk id="70" creationId="{F14F46DC-4C1B-1018-F35F-E8BFD80D99B8}"/>
          </ac:inkMkLst>
        </pc:inkChg>
        <pc:inkChg chg="add del mod">
          <ac:chgData name="Tim Cook" userId="d1c7cfb340f2c7ab" providerId="LiveId" clId="{A6B70064-4FA8-4C1E-85EF-0749B55C4154}" dt="2023-02-27T00:45:33.910" v="99"/>
          <ac:inkMkLst>
            <pc:docMk/>
            <pc:sldMk cId="3666936017" sldId="416"/>
            <ac:inkMk id="71" creationId="{D82EDF65-D988-9030-D6E4-5E3F23B9B154}"/>
          </ac:inkMkLst>
        </pc:inkChg>
        <pc:inkChg chg="add del mod">
          <ac:chgData name="Tim Cook" userId="d1c7cfb340f2c7ab" providerId="LiveId" clId="{A6B70064-4FA8-4C1E-85EF-0749B55C4154}" dt="2023-02-27T00:45:33.903" v="94"/>
          <ac:inkMkLst>
            <pc:docMk/>
            <pc:sldMk cId="3666936017" sldId="416"/>
            <ac:inkMk id="72" creationId="{5261B7ED-FC37-54B5-B14F-E944C45ED2FF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4" creationId="{7DE12EA9-DA9C-B530-9B06-A4D3EDAC45ED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5" creationId="{4C201B4D-143B-B3FB-C8A1-69A512D37A6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6" creationId="{89462AFB-C66E-4394-A3E7-A70C185FC42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7" creationId="{34D77BB3-09A5-F23C-59A1-45577387907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8" creationId="{EE251CDF-D549-634D-D5D6-15E93EE9494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79" creationId="{2728F818-4366-73F3-87CA-16C7F85B414A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0" creationId="{A6A5D131-1D0F-4D66-29B6-A054EC5916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1" creationId="{5DCFA30B-C892-7E20-D8F6-DB0543846AF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2" creationId="{A054857A-7509-876E-5223-40F9C0B8917C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3" creationId="{EF602C7F-E4BC-D75E-77C6-C26721F71D81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5" creationId="{1E9B5D97-45D2-0573-68D4-14C0B0C0B8E7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6" creationId="{1134A365-820F-1A8B-881B-5123FE7CDE85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8" creationId="{118DFE6C-1106-4597-EE1A-73DC4CA275F0}"/>
          </ac:inkMkLst>
        </pc:inkChg>
        <pc:inkChg chg="add mod">
          <ac:chgData name="Tim Cook" userId="d1c7cfb340f2c7ab" providerId="LiveId" clId="{A6B70064-4FA8-4C1E-85EF-0749B55C4154}" dt="2023-02-27T00:45:43.567" v="125"/>
          <ac:inkMkLst>
            <pc:docMk/>
            <pc:sldMk cId="3666936017" sldId="416"/>
            <ac:inkMk id="89" creationId="{0C522CFF-4454-58E6-8C82-B27124F1F81F}"/>
          </ac:inkMkLst>
        </pc:inkChg>
        <pc:inkChg chg="add">
          <ac:chgData name="Tim Cook" userId="d1c7cfb340f2c7ab" providerId="LiveId" clId="{A6B70064-4FA8-4C1E-85EF-0749B55C4154}" dt="2023-02-27T00:45:47.872" v="127" actId="9405"/>
          <ac:inkMkLst>
            <pc:docMk/>
            <pc:sldMk cId="3666936017" sldId="416"/>
            <ac:inkMk id="91" creationId="{A2CAFD3D-013A-1CF7-A095-56DBF5FF6E61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2" creationId="{61379D1D-4227-5CBA-1829-F162F50FF5A4}"/>
          </ac:inkMkLst>
        </pc:inkChg>
        <pc:inkChg chg="add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3" creationId="{D8F71582-7092-7C91-C1E1-4154DF768340}"/>
          </ac:inkMkLst>
        </pc:inkChg>
        <pc:inkChg chg="add del mod">
          <ac:chgData name="Tim Cook" userId="d1c7cfb340f2c7ab" providerId="LiveId" clId="{A6B70064-4FA8-4C1E-85EF-0749B55C4154}" dt="2023-02-27T00:46:01.550" v="134"/>
          <ac:inkMkLst>
            <pc:docMk/>
            <pc:sldMk cId="3666936017" sldId="416"/>
            <ac:inkMk id="94" creationId="{0C4A9F2F-DE21-0D49-2D1B-8F27174DC19A}"/>
          </ac:inkMkLst>
        </pc:inkChg>
        <pc:inkChg chg="add del mod">
          <ac:chgData name="Tim Cook" userId="d1c7cfb340f2c7ab" providerId="LiveId" clId="{A6B70064-4FA8-4C1E-85EF-0749B55C4154}" dt="2023-02-27T00:46:01.550" v="133"/>
          <ac:inkMkLst>
            <pc:docMk/>
            <pc:sldMk cId="3666936017" sldId="416"/>
            <ac:inkMk id="95" creationId="{197C62DA-3B33-3670-C2AC-4A973120507D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7" creationId="{53EB3CFD-F3A3-B2A1-131D-6326169B29CB}"/>
          </ac:inkMkLst>
        </pc:inkChg>
        <pc:inkChg chg="add mod">
          <ac:chgData name="Tim Cook" userId="d1c7cfb340f2c7ab" providerId="LiveId" clId="{A6B70064-4FA8-4C1E-85EF-0749B55C4154}" dt="2023-02-27T00:46:04.417" v="138"/>
          <ac:inkMkLst>
            <pc:docMk/>
            <pc:sldMk cId="3666936017" sldId="416"/>
            <ac:inkMk id="98" creationId="{01C46D03-BE40-076B-53C8-2DCF472501B9}"/>
          </ac:inkMkLst>
        </pc:inkChg>
        <pc:inkChg chg="add">
          <ac:chgData name="Tim Cook" userId="d1c7cfb340f2c7ab" providerId="LiveId" clId="{A6B70064-4FA8-4C1E-85EF-0749B55C4154}" dt="2023-02-27T00:46:03.889" v="137" actId="9405"/>
          <ac:inkMkLst>
            <pc:docMk/>
            <pc:sldMk cId="3666936017" sldId="416"/>
            <ac:inkMk id="99" creationId="{2E324EAA-18F2-654A-CB25-DF8ED83FCDDA}"/>
          </ac:inkMkLst>
        </pc:inkChg>
        <pc:inkChg chg="add del mod">
          <ac:chgData name="Tim Cook" userId="d1c7cfb340f2c7ab" providerId="LiveId" clId="{A6B70064-4FA8-4C1E-85EF-0749B55C4154}" dt="2023-02-27T00:46:40.752" v="143"/>
          <ac:inkMkLst>
            <pc:docMk/>
            <pc:sldMk cId="3666936017" sldId="416"/>
            <ac:inkMk id="101" creationId="{8C934932-6CB3-9758-F62C-E20E92F2FFE2}"/>
          </ac:inkMkLst>
        </pc:inkChg>
        <pc:inkChg chg="add del mod">
          <ac:chgData name="Tim Cook" userId="d1c7cfb340f2c7ab" providerId="LiveId" clId="{A6B70064-4FA8-4C1E-85EF-0749B55C4154}" dt="2023-02-27T00:46:40.760" v="144"/>
          <ac:inkMkLst>
            <pc:docMk/>
            <pc:sldMk cId="3666936017" sldId="416"/>
            <ac:inkMk id="102" creationId="{FC79F972-75B4-44E9-DA1A-45F87A1C0B4D}"/>
          </ac:inkMkLst>
        </pc:inkChg>
        <pc:inkChg chg="add">
          <ac:chgData name="Tim Cook" userId="d1c7cfb340f2c7ab" providerId="LiveId" clId="{A6B70064-4FA8-4C1E-85EF-0749B55C4154}" dt="2023-02-27T00:46:08.193" v="142" actId="9405"/>
          <ac:inkMkLst>
            <pc:docMk/>
            <pc:sldMk cId="3666936017" sldId="416"/>
            <ac:inkMk id="104" creationId="{4760FC61-5E66-6BA4-D2F6-06A6EA0948D6}"/>
          </ac:inkMkLst>
        </pc:inkChg>
        <pc:inkChg chg="add del">
          <ac:chgData name="Tim Cook" userId="d1c7cfb340f2c7ab" providerId="LiveId" clId="{A6B70064-4FA8-4C1E-85EF-0749B55C4154}" dt="2023-02-27T00:46:49.675" v="158"/>
          <ac:inkMkLst>
            <pc:docMk/>
            <pc:sldMk cId="3666936017" sldId="416"/>
            <ac:inkMk id="105" creationId="{B9F39378-AB5D-F0D2-AE79-5897BDABF0B7}"/>
          </ac:inkMkLst>
        </pc:inkChg>
        <pc:inkChg chg="add del">
          <ac:chgData name="Tim Cook" userId="d1c7cfb340f2c7ab" providerId="LiveId" clId="{A6B70064-4FA8-4C1E-85EF-0749B55C4154}" dt="2023-02-27T00:46:44.294" v="150"/>
          <ac:inkMkLst>
            <pc:docMk/>
            <pc:sldMk cId="3666936017" sldId="416"/>
            <ac:inkMk id="106" creationId="{325AF760-7AA7-179E-36A6-D39E32B48AC2}"/>
          </ac:inkMkLst>
        </pc:inkChg>
        <pc:inkChg chg="add del">
          <ac:chgData name="Tim Cook" userId="d1c7cfb340f2c7ab" providerId="LiveId" clId="{A6B70064-4FA8-4C1E-85EF-0749B55C4154}" dt="2023-02-27T00:46:44.294" v="151"/>
          <ac:inkMkLst>
            <pc:docMk/>
            <pc:sldMk cId="3666936017" sldId="416"/>
            <ac:inkMk id="107" creationId="{00E5D250-AF2A-4CDE-7BE5-E1B8125ADB65}"/>
          </ac:inkMkLst>
        </pc:inkChg>
        <pc:inkChg chg="add del">
          <ac:chgData name="Tim Cook" userId="d1c7cfb340f2c7ab" providerId="LiveId" clId="{A6B70064-4FA8-4C1E-85EF-0749B55C4154}" dt="2023-02-27T00:46:44.294" v="149"/>
          <ac:inkMkLst>
            <pc:docMk/>
            <pc:sldMk cId="3666936017" sldId="416"/>
            <ac:inkMk id="108" creationId="{8A2F7F86-5098-A579-6375-5173717B0246}"/>
          </ac:inkMkLst>
        </pc:inkChg>
        <pc:inkChg chg="add del">
          <ac:chgData name="Tim Cook" userId="d1c7cfb340f2c7ab" providerId="LiveId" clId="{A6B70064-4FA8-4C1E-85EF-0749B55C4154}" dt="2023-02-27T00:46:47.574" v="157"/>
          <ac:inkMkLst>
            <pc:docMk/>
            <pc:sldMk cId="3666936017" sldId="416"/>
            <ac:inkMk id="109" creationId="{CFFA3B8A-A1D2-12E3-0F10-5FD67D7BD8FB}"/>
          </ac:inkMkLst>
        </pc:inkChg>
        <pc:inkChg chg="add del">
          <ac:chgData name="Tim Cook" userId="d1c7cfb340f2c7ab" providerId="LiveId" clId="{A6B70064-4FA8-4C1E-85EF-0749B55C4154}" dt="2023-02-27T00:46:47.574" v="156"/>
          <ac:inkMkLst>
            <pc:docMk/>
            <pc:sldMk cId="3666936017" sldId="416"/>
            <ac:inkMk id="110" creationId="{7688C830-6E94-8438-F494-64AB015943F8}"/>
          </ac:inkMkLst>
        </pc:inkChg>
        <pc:inkChg chg="add del">
          <ac:chgData name="Tim Cook" userId="d1c7cfb340f2c7ab" providerId="LiveId" clId="{A6B70064-4FA8-4C1E-85EF-0749B55C4154}" dt="2023-02-27T00:46:47.574" v="155"/>
          <ac:inkMkLst>
            <pc:docMk/>
            <pc:sldMk cId="3666936017" sldId="416"/>
            <ac:inkMk id="111" creationId="{FC806986-8061-9DE8-CA63-231535B5EB16}"/>
          </ac:inkMkLst>
        </pc:inkChg>
        <pc:inkChg chg="add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2" creationId="{ABF0BD77-B0AA-35DE-2B8D-94E18481805A}"/>
          </ac:inkMkLst>
        </pc:inkChg>
        <pc:inkChg chg="add del mod">
          <ac:chgData name="Tim Cook" userId="d1c7cfb340f2c7ab" providerId="LiveId" clId="{A6B70064-4FA8-4C1E-85EF-0749B55C4154}" dt="2023-02-27T00:46:54.929" v="164"/>
          <ac:inkMkLst>
            <pc:docMk/>
            <pc:sldMk cId="3666936017" sldId="416"/>
            <ac:inkMk id="113" creationId="{E3AD5495-70A4-2174-1037-23C7788EC012}"/>
          </ac:inkMkLst>
        </pc:inkChg>
        <pc:inkChg chg="add del mod">
          <ac:chgData name="Tim Cook" userId="d1c7cfb340f2c7ab" providerId="LiveId" clId="{A6B70064-4FA8-4C1E-85EF-0749B55C4154}" dt="2023-02-27T00:46:54.929" v="165"/>
          <ac:inkMkLst>
            <pc:docMk/>
            <pc:sldMk cId="3666936017" sldId="416"/>
            <ac:inkMk id="114" creationId="{D409864C-D243-6340-842C-2A857E7F2092}"/>
          </ac:inkMkLst>
        </pc:inkChg>
        <pc:inkChg chg="add del mod">
          <ac:chgData name="Tim Cook" userId="d1c7cfb340f2c7ab" providerId="LiveId" clId="{A6B70064-4FA8-4C1E-85EF-0749B55C4154}" dt="2023-02-27T00:46:56.024" v="166"/>
          <ac:inkMkLst>
            <pc:docMk/>
            <pc:sldMk cId="3666936017" sldId="416"/>
            <ac:inkMk id="115" creationId="{9FD44ED1-881C-C34B-3CDD-4D3214E86C93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7" creationId="{E3D2EF45-D171-3AF2-419F-76975385C3AA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8" creationId="{A6853DFE-EEEA-6B16-3295-03D1A781C8D0}"/>
          </ac:inkMkLst>
        </pc:inkChg>
        <pc:inkChg chg="add mod">
          <ac:chgData name="Tim Cook" userId="d1c7cfb340f2c7ab" providerId="LiveId" clId="{A6B70064-4FA8-4C1E-85EF-0749B55C4154}" dt="2023-02-27T00:46:59.637" v="170"/>
          <ac:inkMkLst>
            <pc:docMk/>
            <pc:sldMk cId="3666936017" sldId="416"/>
            <ac:inkMk id="119" creationId="{26A67C71-9EA6-7C92-9847-88E7E2BF27A1}"/>
          </ac:inkMkLst>
        </pc:inkChg>
      </pc:sldChg>
      <pc:sldChg chg="addSp delSp modSp mod">
        <pc:chgData name="Tim Cook" userId="d1c7cfb340f2c7ab" providerId="LiveId" clId="{A6B70064-4FA8-4C1E-85EF-0749B55C4154}" dt="2023-02-27T00:54:11.877" v="402" actId="9405"/>
        <pc:sldMkLst>
          <pc:docMk/>
          <pc:sldMk cId="3752983916" sldId="417"/>
        </pc:sldMkLst>
        <pc:grpChg chg="del 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2" creationId="{9F238FB3-A7A8-5C6D-482C-3E34BB04644B}"/>
          </ac:grpSpMkLst>
        </pc:grpChg>
        <pc:grpChg chg="mod">
          <ac:chgData name="Tim Cook" userId="d1c7cfb340f2c7ab" providerId="LiveId" clId="{A6B70064-4FA8-4C1E-85EF-0749B55C4154}" dt="2023-02-27T00:47:15.956" v="183"/>
          <ac:grpSpMkLst>
            <pc:docMk/>
            <pc:sldMk cId="3752983916" sldId="417"/>
            <ac:grpSpMk id="14" creationId="{32BBB5FF-A7BB-EB54-0338-B95465930CD9}"/>
          </ac:grpSpMkLst>
        </pc:grpChg>
        <pc:grpChg chg="mod">
          <ac:chgData name="Tim Cook" userId="d1c7cfb340f2c7ab" providerId="LiveId" clId="{A6B70064-4FA8-4C1E-85EF-0749B55C4154}" dt="2023-02-27T00:47:18.538" v="189"/>
          <ac:grpSpMkLst>
            <pc:docMk/>
            <pc:sldMk cId="3752983916" sldId="417"/>
            <ac:grpSpMk id="20" creationId="{437E0C61-7859-289E-BF03-A1A5D2D8EE53}"/>
          </ac:grpSpMkLst>
        </pc:grpChg>
        <pc:grpChg chg="mod">
          <ac:chgData name="Tim Cook" userId="d1c7cfb340f2c7ab" providerId="LiveId" clId="{A6B70064-4FA8-4C1E-85EF-0749B55C4154}" dt="2023-02-27T00:47:21.831" v="194"/>
          <ac:grpSpMkLst>
            <pc:docMk/>
            <pc:sldMk cId="3752983916" sldId="417"/>
            <ac:grpSpMk id="25" creationId="{5A673D0F-3361-1323-FF8D-865FD2C6C28E}"/>
          </ac:grpSpMkLst>
        </pc:grpChg>
        <pc:grpChg chg="del mod">
          <ac:chgData name="Tim Cook" userId="d1c7cfb340f2c7ab" providerId="LiveId" clId="{A6B70064-4FA8-4C1E-85EF-0749B55C4154}" dt="2023-02-27T00:49:25.776" v="207"/>
          <ac:grpSpMkLst>
            <pc:docMk/>
            <pc:sldMk cId="3752983916" sldId="417"/>
            <ac:grpSpMk id="27" creationId="{0C8CB8F4-FA57-40C8-6482-388D5673F934}"/>
          </ac:grpSpMkLst>
        </pc:grpChg>
        <pc:grpChg chg="mod">
          <ac:chgData name="Tim Cook" userId="d1c7cfb340f2c7ab" providerId="LiveId" clId="{A6B70064-4FA8-4C1E-85EF-0749B55C4154}" dt="2023-02-27T00:47:29.362" v="201"/>
          <ac:grpSpMkLst>
            <pc:docMk/>
            <pc:sldMk cId="3752983916" sldId="417"/>
            <ac:grpSpMk id="30" creationId="{96FEBEE3-0A0B-BDAD-0550-41FAC91FA525}"/>
          </ac:grpSpMkLst>
        </pc:grpChg>
        <pc:grpChg chg="mod">
          <ac:chgData name="Tim Cook" userId="d1c7cfb340f2c7ab" providerId="LiveId" clId="{A6B70064-4FA8-4C1E-85EF-0749B55C4154}" dt="2023-02-27T00:49:31.736" v="220"/>
          <ac:grpSpMkLst>
            <pc:docMk/>
            <pc:sldMk cId="3752983916" sldId="417"/>
            <ac:grpSpMk id="39" creationId="{330BE046-EB4B-C7E7-C84D-AE87D259FB23}"/>
          </ac:grpSpMkLst>
        </pc:grpChg>
        <pc:grpChg chg="mod">
          <ac:chgData name="Tim Cook" userId="d1c7cfb340f2c7ab" providerId="LiveId" clId="{A6B70064-4FA8-4C1E-85EF-0749B55C4154}" dt="2023-02-27T00:49:35.751" v="225"/>
          <ac:grpSpMkLst>
            <pc:docMk/>
            <pc:sldMk cId="3752983916" sldId="417"/>
            <ac:grpSpMk id="44" creationId="{C9960578-8B97-23F1-A8DF-B98D49A4A7CE}"/>
          </ac:grpSpMkLst>
        </pc:grpChg>
        <pc:grpChg chg="del mod">
          <ac:chgData name="Tim Cook" userId="d1c7cfb340f2c7ab" providerId="LiveId" clId="{A6B70064-4FA8-4C1E-85EF-0749B55C4154}" dt="2023-02-27T00:50:08.077" v="239"/>
          <ac:grpSpMkLst>
            <pc:docMk/>
            <pc:sldMk cId="3752983916" sldId="417"/>
            <ac:grpSpMk id="51" creationId="{8EC499FD-ED94-085B-24BF-A7745F4825A9}"/>
          </ac:grpSpMkLst>
        </pc:grpChg>
        <pc:grpChg chg="del mod">
          <ac:chgData name="Tim Cook" userId="d1c7cfb340f2c7ab" providerId="LiveId" clId="{A6B70064-4FA8-4C1E-85EF-0749B55C4154}" dt="2023-02-27T00:50:24.861" v="255"/>
          <ac:grpSpMkLst>
            <pc:docMk/>
            <pc:sldMk cId="3752983916" sldId="417"/>
            <ac:grpSpMk id="59" creationId="{1274642A-AD58-52CE-C4DF-1DA3663A30B4}"/>
          </ac:grpSpMkLst>
        </pc:grpChg>
        <pc:grpChg chg="mod">
          <ac:chgData name="Tim Cook" userId="d1c7cfb340f2c7ab" providerId="LiveId" clId="{A6B70064-4FA8-4C1E-85EF-0749B55C4154}" dt="2023-02-27T00:50:32.036" v="263"/>
          <ac:grpSpMkLst>
            <pc:docMk/>
            <pc:sldMk cId="3752983916" sldId="417"/>
            <ac:grpSpMk id="67" creationId="{838680DB-EF59-B2B0-AD3A-A1BD0A7F3346}"/>
          </ac:grpSpMkLst>
        </pc:grpChg>
        <pc:grpChg chg="del mod">
          <ac:chgData name="Tim Cook" userId="d1c7cfb340f2c7ab" providerId="LiveId" clId="{A6B70064-4FA8-4C1E-85EF-0749B55C4154}" dt="2023-02-27T00:52:55.898" v="342"/>
          <ac:grpSpMkLst>
            <pc:docMk/>
            <pc:sldMk cId="3752983916" sldId="417"/>
            <ac:grpSpMk id="70" creationId="{A8605C45-B172-B899-6A07-1AC87AF0447B}"/>
          </ac:grpSpMkLst>
        </pc:grpChg>
        <pc:grpChg chg="del mod">
          <ac:chgData name="Tim Cook" userId="d1c7cfb340f2c7ab" providerId="LiveId" clId="{A6B70064-4FA8-4C1E-85EF-0749B55C4154}" dt="2023-02-27T00:51:00.064" v="273"/>
          <ac:grpSpMkLst>
            <pc:docMk/>
            <pc:sldMk cId="3752983916" sldId="417"/>
            <ac:grpSpMk id="75" creationId="{591B6A9F-47AF-3B39-2907-2F0BD83E34A0}"/>
          </ac:grpSpMkLst>
        </pc:grpChg>
        <pc:grpChg chg="del mod">
          <ac:chgData name="Tim Cook" userId="d1c7cfb340f2c7ab" providerId="LiveId" clId="{A6B70064-4FA8-4C1E-85EF-0749B55C4154}" dt="2023-02-27T00:51:11.105" v="285"/>
          <ac:grpSpMkLst>
            <pc:docMk/>
            <pc:sldMk cId="3752983916" sldId="417"/>
            <ac:grpSpMk id="77" creationId="{0657BF6E-FB37-E30C-4FE0-1F7CC6F2C3B2}"/>
          </ac:grpSpMkLst>
        </pc:grpChg>
        <pc:grpChg chg="del mod">
          <ac:chgData name="Tim Cook" userId="d1c7cfb340f2c7ab" providerId="LiveId" clId="{A6B70064-4FA8-4C1E-85EF-0749B55C4154}" dt="2023-02-27T00:51:06.180" v="280"/>
          <ac:grpSpMkLst>
            <pc:docMk/>
            <pc:sldMk cId="3752983916" sldId="417"/>
            <ac:grpSpMk id="82" creationId="{F700F324-EA75-C6F0-9621-57346D1A01C0}"/>
          </ac:grpSpMkLst>
        </pc:grpChg>
        <pc:grpChg chg="del mod">
          <ac:chgData name="Tim Cook" userId="d1c7cfb340f2c7ab" providerId="LiveId" clId="{A6B70064-4FA8-4C1E-85EF-0749B55C4154}" dt="2023-02-27T00:52:57.126" v="345"/>
          <ac:grpSpMkLst>
            <pc:docMk/>
            <pc:sldMk cId="3752983916" sldId="417"/>
            <ac:grpSpMk id="84" creationId="{86657565-26AE-CF3E-B2E7-7AFF718BBF76}"/>
          </ac:grpSpMkLst>
        </pc:grpChg>
        <pc:grpChg chg="mod">
          <ac:chgData name="Tim Cook" userId="d1c7cfb340f2c7ab" providerId="LiveId" clId="{A6B70064-4FA8-4C1E-85EF-0749B55C4154}" dt="2023-02-27T00:51:15.827" v="289"/>
          <ac:grpSpMkLst>
            <pc:docMk/>
            <pc:sldMk cId="3752983916" sldId="417"/>
            <ac:grpSpMk id="88" creationId="{013FACB9-45A5-AADD-8666-29A5A5D2280C}"/>
          </ac:grpSpMkLst>
        </pc:grpChg>
        <pc:grpChg chg="mod">
          <ac:chgData name="Tim Cook" userId="d1c7cfb340f2c7ab" providerId="LiveId" clId="{A6B70064-4FA8-4C1E-85EF-0749B55C4154}" dt="2023-02-27T00:51:44.931" v="300"/>
          <ac:grpSpMkLst>
            <pc:docMk/>
            <pc:sldMk cId="3752983916" sldId="417"/>
            <ac:grpSpMk id="97" creationId="{43C193CF-9AA1-B980-A16C-0E9A03C4D345}"/>
          </ac:grpSpMkLst>
        </pc:grpChg>
        <pc:grpChg chg="mod">
          <ac:chgData name="Tim Cook" userId="d1c7cfb340f2c7ab" providerId="LiveId" clId="{A6B70064-4FA8-4C1E-85EF-0749B55C4154}" dt="2023-02-27T00:53:12.259" v="359"/>
          <ac:grpSpMkLst>
            <pc:docMk/>
            <pc:sldMk cId="3752983916" sldId="417"/>
            <ac:grpSpMk id="106" creationId="{CF78F35B-2BC9-B607-F801-312841650C2E}"/>
          </ac:grpSpMkLst>
        </pc:grpChg>
        <pc:grpChg chg="mod">
          <ac:chgData name="Tim Cook" userId="d1c7cfb340f2c7ab" providerId="LiveId" clId="{A6B70064-4FA8-4C1E-85EF-0749B55C4154}" dt="2023-02-27T00:52:05.237" v="314"/>
          <ac:grpSpMkLst>
            <pc:docMk/>
            <pc:sldMk cId="3752983916" sldId="417"/>
            <ac:grpSpMk id="110" creationId="{C30338DE-F907-B3E0-F68E-419590D9E184}"/>
          </ac:grpSpMkLst>
        </pc:grpChg>
        <pc:grpChg chg="del mod">
          <ac:chgData name="Tim Cook" userId="d1c7cfb340f2c7ab" providerId="LiveId" clId="{A6B70064-4FA8-4C1E-85EF-0749B55C4154}" dt="2023-02-27T00:52:20.182" v="327"/>
          <ac:grpSpMkLst>
            <pc:docMk/>
            <pc:sldMk cId="3752983916" sldId="417"/>
            <ac:grpSpMk id="119" creationId="{0B2F9B76-8912-07CD-3180-83127D344162}"/>
          </ac:grpSpMkLst>
        </pc:grpChg>
        <pc:grpChg chg="del mod">
          <ac:chgData name="Tim Cook" userId="d1c7cfb340f2c7ab" providerId="LiveId" clId="{A6B70064-4FA8-4C1E-85EF-0749B55C4154}" dt="2023-02-27T00:53:28.169" v="375"/>
          <ac:grpSpMkLst>
            <pc:docMk/>
            <pc:sldMk cId="3752983916" sldId="417"/>
            <ac:grpSpMk id="120" creationId="{53992805-E6ED-3801-C795-48E26C7C55CF}"/>
          </ac:grpSpMkLst>
        </pc:grpChg>
        <pc:grpChg chg="del mod">
          <ac:chgData name="Tim Cook" userId="d1c7cfb340f2c7ab" providerId="LiveId" clId="{A6B70064-4FA8-4C1E-85EF-0749B55C4154}" dt="2023-02-27T00:53:32.609" v="379"/>
          <ac:grpSpMkLst>
            <pc:docMk/>
            <pc:sldMk cId="3752983916" sldId="417"/>
            <ac:grpSpMk id="123" creationId="{3FCC34DF-DFCC-0BDD-0E7C-68FFF6B269FE}"/>
          </ac:grpSpMkLst>
        </pc:grpChg>
        <pc:grpChg chg="mod">
          <ac:chgData name="Tim Cook" userId="d1c7cfb340f2c7ab" providerId="LiveId" clId="{A6B70064-4FA8-4C1E-85EF-0749B55C4154}" dt="2023-02-27T00:52:46.980" v="341"/>
          <ac:grpSpMkLst>
            <pc:docMk/>
            <pc:sldMk cId="3752983916" sldId="417"/>
            <ac:grpSpMk id="133" creationId="{E456AFD5-5548-DBE7-EF8F-0C223C74E185}"/>
          </ac:grpSpMkLst>
        </pc:grpChg>
        <pc:grpChg chg="mod">
          <ac:chgData name="Tim Cook" userId="d1c7cfb340f2c7ab" providerId="LiveId" clId="{A6B70064-4FA8-4C1E-85EF-0749B55C4154}" dt="2023-02-27T00:53:01.416" v="349"/>
          <ac:grpSpMkLst>
            <pc:docMk/>
            <pc:sldMk cId="3752983916" sldId="417"/>
            <ac:grpSpMk id="136" creationId="{8A7627F7-4D37-6F69-B37D-7323AC8B5E48}"/>
          </ac:grpSpMkLst>
        </pc:grpChg>
        <pc:grpChg chg="mod">
          <ac:chgData name="Tim Cook" userId="d1c7cfb340f2c7ab" providerId="LiveId" clId="{A6B70064-4FA8-4C1E-85EF-0749B55C4154}" dt="2023-02-27T00:53:04.709" v="353"/>
          <ac:grpSpMkLst>
            <pc:docMk/>
            <pc:sldMk cId="3752983916" sldId="417"/>
            <ac:grpSpMk id="140" creationId="{8AC922A8-C55F-E7FC-938C-AF53748A57C1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7" creationId="{F6754855-2E94-D8C3-8CE6-E356042C9F48}"/>
          </ac:grpSpMkLst>
        </pc:grpChg>
        <pc:grpChg chg="mod">
          <ac:chgData name="Tim Cook" userId="d1c7cfb340f2c7ab" providerId="LiveId" clId="{A6B70064-4FA8-4C1E-85EF-0749B55C4154}" dt="2023-02-27T00:53:17.587" v="366"/>
          <ac:grpSpMkLst>
            <pc:docMk/>
            <pc:sldMk cId="3752983916" sldId="417"/>
            <ac:grpSpMk id="148" creationId="{D59C7DBF-7A91-EC9A-BEFD-9C183CBDEF70}"/>
          </ac:grpSpMkLst>
        </pc:grpChg>
        <pc:grpChg chg="del mod">
          <ac:chgData name="Tim Cook" userId="d1c7cfb340f2c7ab" providerId="LiveId" clId="{A6B70064-4FA8-4C1E-85EF-0749B55C4154}" dt="2023-02-27T00:53:37.074" v="382"/>
          <ac:grpSpMkLst>
            <pc:docMk/>
            <pc:sldMk cId="3752983916" sldId="417"/>
            <ac:grpSpMk id="153" creationId="{439437E1-791F-57F0-7756-B713D84A863C}"/>
          </ac:grpSpMkLst>
        </pc:grpChg>
        <pc:grpChg chg="del 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5" creationId="{436D9AE1-DABA-5025-F444-4B6FCA0676BC}"/>
          </ac:grpSpMkLst>
        </pc:grpChg>
        <pc:grpChg chg="mod">
          <ac:chgData name="Tim Cook" userId="d1c7cfb340f2c7ab" providerId="LiveId" clId="{A6B70064-4FA8-4C1E-85EF-0749B55C4154}" dt="2023-02-27T00:53:38.031" v="384"/>
          <ac:grpSpMkLst>
            <pc:docMk/>
            <pc:sldMk cId="3752983916" sldId="417"/>
            <ac:grpSpMk id="157" creationId="{324C43EC-51F4-10B6-36B9-C35E5A13D3F0}"/>
          </ac:grpSpMkLst>
        </pc:grpChg>
        <pc:grpChg chg="mod">
          <ac:chgData name="Tim Cook" userId="d1c7cfb340f2c7ab" providerId="LiveId" clId="{A6B70064-4FA8-4C1E-85EF-0749B55C4154}" dt="2023-02-27T00:53:44.695" v="389"/>
          <ac:grpSpMkLst>
            <pc:docMk/>
            <pc:sldMk cId="3752983916" sldId="417"/>
            <ac:grpSpMk id="162" creationId="{554497A9-D5CC-7A2D-19DD-A38FA9D575BE}"/>
          </ac:grpSpMkLst>
        </pc:grp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3" creationId="{D2F60C91-0D0D-9318-CAEB-8B933E114A7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4" creationId="{BA2BFE65-5FA9-9EC9-30A9-CCE820280AE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5" creationId="{9B8CFFCE-BA72-891A-EB3F-6B1DBEB56111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6" creationId="{2E27046B-80B3-6F6A-8E7B-892B44EEE365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7" creationId="{0365B1D6-2A33-C8A6-D280-24901F3987CC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8" creationId="{62A054DB-3EFB-0B2E-2813-017289312732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9" creationId="{E25785F9-28D5-4BD7-C81B-36B96FBE6A16}"/>
          </ac:inkMkLst>
        </pc:inkChg>
        <pc:inkChg chg="add del mod">
          <ac:chgData name="Tim Cook" userId="d1c7cfb340f2c7ab" providerId="LiveId" clId="{A6B70064-4FA8-4C1E-85EF-0749B55C4154}" dt="2023-02-27T00:47:13.950" v="181"/>
          <ac:inkMkLst>
            <pc:docMk/>
            <pc:sldMk cId="3752983916" sldId="417"/>
            <ac:inkMk id="10" creationId="{4C9D8FAF-527E-1FF5-D5B0-412C858AF9C1}"/>
          </ac:inkMkLst>
        </pc:inkChg>
        <pc:inkChg chg="add del">
          <ac:chgData name="Tim Cook" userId="d1c7cfb340f2c7ab" providerId="LiveId" clId="{A6B70064-4FA8-4C1E-85EF-0749B55C4154}" dt="2023-02-27T00:49:18.719" v="203"/>
          <ac:inkMkLst>
            <pc:docMk/>
            <pc:sldMk cId="3752983916" sldId="417"/>
            <ac:inkMk id="10" creationId="{739DEF44-192B-D6F4-383F-7630E42930BB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0" creationId="{F6ADA2D0-C0A9-CA12-63A3-8879657FF57B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1" creationId="{62593F7B-09C1-EDEC-1811-84D5059C17A0}"/>
          </ac:inkMkLst>
        </pc:inkChg>
        <pc:inkChg chg="add mod">
          <ac:chgData name="Tim Cook" userId="d1c7cfb340f2c7ab" providerId="LiveId" clId="{A6B70064-4FA8-4C1E-85EF-0749B55C4154}" dt="2023-02-27T00:47:29.362" v="201"/>
          <ac:inkMkLst>
            <pc:docMk/>
            <pc:sldMk cId="3752983916" sldId="417"/>
            <ac:inkMk id="12" creationId="{9F51B639-A15B-EB43-7B95-332F8313F688}"/>
          </ac:inkMkLst>
        </pc:inkChg>
        <pc:inkChg chg="add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12" creationId="{C1127C84-358E-5EE2-ADFB-948781AF005D}"/>
          </ac:inkMkLst>
        </pc:inkChg>
        <pc:inkChg chg="add mod">
          <ac:chgData name="Tim Cook" userId="d1c7cfb340f2c7ab" providerId="LiveId" clId="{A6B70064-4FA8-4C1E-85EF-0749B55C4154}" dt="2023-02-27T00:47:15.956" v="183"/>
          <ac:inkMkLst>
            <pc:docMk/>
            <pc:sldMk cId="3752983916" sldId="417"/>
            <ac:inkMk id="13" creationId="{6194D3C5-A77D-275D-6F72-7CEC2ADFA66B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5" creationId="{3F223BEB-CE10-228B-379B-EB06566310D4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6" creationId="{6272298A-768F-7C06-82EA-F8F4B8AC3ADF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7" creationId="{FC718098-863D-13AB-A593-645ECFC15E32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8" creationId="{D0EA888A-A6D2-CEEE-1088-BB871BF2F4E8}"/>
          </ac:inkMkLst>
        </pc:inkChg>
        <pc:inkChg chg="add mod">
          <ac:chgData name="Tim Cook" userId="d1c7cfb340f2c7ab" providerId="LiveId" clId="{A6B70064-4FA8-4C1E-85EF-0749B55C4154}" dt="2023-02-27T00:47:18.538" v="189"/>
          <ac:inkMkLst>
            <pc:docMk/>
            <pc:sldMk cId="3752983916" sldId="417"/>
            <ac:inkMk id="19" creationId="{A3FF041B-E908-B034-EB37-81472422940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1" creationId="{965064A6-9427-9C22-D18A-7F6BF6555AA6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2" creationId="{DA0BF798-D044-80B9-6DA0-A4C477D17A8A}"/>
          </ac:inkMkLst>
        </pc:inkChg>
        <pc:inkChg chg="add mod">
          <ac:chgData name="Tim Cook" userId="d1c7cfb340f2c7ab" providerId="LiveId" clId="{A6B70064-4FA8-4C1E-85EF-0749B55C4154}" dt="2023-02-27T00:47:21.831" v="194"/>
          <ac:inkMkLst>
            <pc:docMk/>
            <pc:sldMk cId="3752983916" sldId="417"/>
            <ac:inkMk id="23" creationId="{7EFE4BA5-0C90-D074-E4EA-50F59CB4A700}"/>
          </ac:inkMkLst>
        </pc:inkChg>
        <pc:inkChg chg="add">
          <ac:chgData name="Tim Cook" userId="d1c7cfb340f2c7ab" providerId="LiveId" clId="{A6B70064-4FA8-4C1E-85EF-0749B55C4154}" dt="2023-02-27T00:47:21.016" v="193" actId="9405"/>
          <ac:inkMkLst>
            <pc:docMk/>
            <pc:sldMk cId="3752983916" sldId="417"/>
            <ac:inkMk id="24" creationId="{3C9A7F17-0B6F-B82C-0ED2-4935B82E237C}"/>
          </ac:inkMkLst>
        </pc:inkChg>
        <pc:inkChg chg="add del mod">
          <ac:chgData name="Tim Cook" userId="d1c7cfb340f2c7ab" providerId="LiveId" clId="{A6B70064-4FA8-4C1E-85EF-0749B55C4154}" dt="2023-02-27T00:49:25.776" v="207"/>
          <ac:inkMkLst>
            <pc:docMk/>
            <pc:sldMk cId="3752983916" sldId="417"/>
            <ac:inkMk id="26" creationId="{BC26DF4C-901F-6A86-6DA4-EB5A0B334F33}"/>
          </ac:inkMkLst>
        </pc:inkChg>
        <pc:inkChg chg="add del">
          <ac:chgData name="Tim Cook" userId="d1c7cfb340f2c7ab" providerId="LiveId" clId="{A6B70064-4FA8-4C1E-85EF-0749B55C4154}" dt="2023-02-27T00:47:26.651" v="197"/>
          <ac:inkMkLst>
            <pc:docMk/>
            <pc:sldMk cId="3752983916" sldId="417"/>
            <ac:inkMk id="26" creationId="{DA833ABF-511A-D3F0-DE03-B7BD72E62A8F}"/>
          </ac:inkMkLst>
        </pc:inkChg>
        <pc:inkChg chg="add del">
          <ac:chgData name="Tim Cook" userId="d1c7cfb340f2c7ab" providerId="LiveId" clId="{A6B70064-4FA8-4C1E-85EF-0749B55C4154}" dt="2023-02-27T00:47:26.651" v="198"/>
          <ac:inkMkLst>
            <pc:docMk/>
            <pc:sldMk cId="3752983916" sldId="417"/>
            <ac:inkMk id="27" creationId="{FBA76E5F-3902-00BA-FEAC-5F05E7BFC275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1" creationId="{91888D52-DFEB-91E4-E3E5-D2BB42D3BD6D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2" creationId="{D7E6420A-7EE2-CB5D-2480-DA29E88C5D78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3" creationId="{57AE8015-1F8F-A03A-1E77-65A2A83FF3DB}"/>
          </ac:inkMkLst>
        </pc:inkChg>
        <pc:inkChg chg="add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4" creationId="{8CE70659-270E-0B73-055D-FF4564B868A1}"/>
          </ac:inkMkLst>
        </pc:inkChg>
        <pc:inkChg chg="add del mod">
          <ac:chgData name="Tim Cook" userId="d1c7cfb340f2c7ab" providerId="LiveId" clId="{A6B70064-4FA8-4C1E-85EF-0749B55C4154}" dt="2023-02-27T00:49:31.736" v="220"/>
          <ac:inkMkLst>
            <pc:docMk/>
            <pc:sldMk cId="3752983916" sldId="417"/>
            <ac:inkMk id="35" creationId="{EA3F9034-E0B7-70E4-851E-82AECF64BDAC}"/>
          </ac:inkMkLst>
        </pc:inkChg>
        <pc:inkChg chg="add del">
          <ac:chgData name="Tim Cook" userId="d1c7cfb340f2c7ab" providerId="LiveId" clId="{A6B70064-4FA8-4C1E-85EF-0749B55C4154}" dt="2023-02-27T00:49:31.220" v="218"/>
          <ac:inkMkLst>
            <pc:docMk/>
            <pc:sldMk cId="3752983916" sldId="417"/>
            <ac:inkMk id="36" creationId="{E337AFFE-3D28-598C-1FC8-175BF7E1B137}"/>
          </ac:inkMkLst>
        </pc:inkChg>
        <pc:inkChg chg="add del">
          <ac:chgData name="Tim Cook" userId="d1c7cfb340f2c7ab" providerId="LiveId" clId="{A6B70064-4FA8-4C1E-85EF-0749B55C4154}" dt="2023-02-27T00:49:31.220" v="216"/>
          <ac:inkMkLst>
            <pc:docMk/>
            <pc:sldMk cId="3752983916" sldId="417"/>
            <ac:inkMk id="37" creationId="{7E17D258-F68E-15C4-38D4-6A179470E97C}"/>
          </ac:inkMkLst>
        </pc:inkChg>
        <pc:inkChg chg="add del">
          <ac:chgData name="Tim Cook" userId="d1c7cfb340f2c7ab" providerId="LiveId" clId="{A6B70064-4FA8-4C1E-85EF-0749B55C4154}" dt="2023-02-27T00:49:31.220" v="217"/>
          <ac:inkMkLst>
            <pc:docMk/>
            <pc:sldMk cId="3752983916" sldId="417"/>
            <ac:inkMk id="38" creationId="{4DD446ED-CD76-885E-7EEE-13EB1D04A5FD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0" creationId="{792DD458-DED6-99D7-59C7-0599E8B88747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1" creationId="{AD1D4BBC-2790-B134-438F-C966CF2E870E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2" creationId="{06ABC18F-1DF8-FC42-0381-2EAD8192E0D5}"/>
          </ac:inkMkLst>
        </pc:inkChg>
        <pc:inkChg chg="add mod">
          <ac:chgData name="Tim Cook" userId="d1c7cfb340f2c7ab" providerId="LiveId" clId="{A6B70064-4FA8-4C1E-85EF-0749B55C4154}" dt="2023-02-27T00:49:35.751" v="225"/>
          <ac:inkMkLst>
            <pc:docMk/>
            <pc:sldMk cId="3752983916" sldId="417"/>
            <ac:inkMk id="43" creationId="{DE17B862-58C7-CE7E-DEB4-C86182A8493A}"/>
          </ac:inkMkLst>
        </pc:inkChg>
        <pc:inkChg chg="add del">
          <ac:chgData name="Tim Cook" userId="d1c7cfb340f2c7ab" providerId="LiveId" clId="{A6B70064-4FA8-4C1E-85EF-0749B55C4154}" dt="2023-02-27T00:49:44.018" v="227"/>
          <ac:inkMkLst>
            <pc:docMk/>
            <pc:sldMk cId="3752983916" sldId="417"/>
            <ac:inkMk id="45" creationId="{CB58142B-0AD4-BA4B-E314-2922D79739ED}"/>
          </ac:inkMkLst>
        </pc:inkChg>
        <pc:inkChg chg="add del">
          <ac:chgData name="Tim Cook" userId="d1c7cfb340f2c7ab" providerId="LiveId" clId="{A6B70064-4FA8-4C1E-85EF-0749B55C4154}" dt="2023-02-27T00:50:01.227" v="234"/>
          <ac:inkMkLst>
            <pc:docMk/>
            <pc:sldMk cId="3752983916" sldId="417"/>
            <ac:inkMk id="46" creationId="{1CE3C642-3D12-9AB1-1BB3-53D918FA688C}"/>
          </ac:inkMkLst>
        </pc:inkChg>
        <pc:inkChg chg="add del mod">
          <ac:chgData name="Tim Cook" userId="d1c7cfb340f2c7ab" providerId="LiveId" clId="{A6B70064-4FA8-4C1E-85EF-0749B55C4154}" dt="2023-02-27T00:50:08.077" v="237"/>
          <ac:inkMkLst>
            <pc:docMk/>
            <pc:sldMk cId="3752983916" sldId="417"/>
            <ac:inkMk id="47" creationId="{5675CADB-2A0D-58FF-EF33-546BFAB33C52}"/>
          </ac:inkMkLst>
        </pc:inkChg>
        <pc:inkChg chg="add del mod">
          <ac:chgData name="Tim Cook" userId="d1c7cfb340f2c7ab" providerId="LiveId" clId="{A6B70064-4FA8-4C1E-85EF-0749B55C4154}" dt="2023-02-27T00:50:08.077" v="240"/>
          <ac:inkMkLst>
            <pc:docMk/>
            <pc:sldMk cId="3752983916" sldId="417"/>
            <ac:inkMk id="48" creationId="{B7648B10-77D2-F0A6-05F7-B7ADED9EDDBA}"/>
          </ac:inkMkLst>
        </pc:inkChg>
        <pc:inkChg chg="add del mod">
          <ac:chgData name="Tim Cook" userId="d1c7cfb340f2c7ab" providerId="LiveId" clId="{A6B70064-4FA8-4C1E-85EF-0749B55C4154}" dt="2023-02-27T00:50:08.077" v="239"/>
          <ac:inkMkLst>
            <pc:docMk/>
            <pc:sldMk cId="3752983916" sldId="417"/>
            <ac:inkMk id="49" creationId="{D3D241E6-EA00-30F6-315A-605D262C5961}"/>
          </ac:inkMkLst>
        </pc:inkChg>
        <pc:inkChg chg="add del mod">
          <ac:chgData name="Tim Cook" userId="d1c7cfb340f2c7ab" providerId="LiveId" clId="{A6B70064-4FA8-4C1E-85EF-0749B55C4154}" dt="2023-02-27T00:50:08.077" v="238"/>
          <ac:inkMkLst>
            <pc:docMk/>
            <pc:sldMk cId="3752983916" sldId="417"/>
            <ac:inkMk id="50" creationId="{C8A9EC5B-15A8-F56D-F7AD-AFB614BB627D}"/>
          </ac:inkMkLst>
        </pc:inkChg>
        <pc:inkChg chg="add del">
          <ac:chgData name="Tim Cook" userId="d1c7cfb340f2c7ab" providerId="LiveId" clId="{A6B70064-4FA8-4C1E-85EF-0749B55C4154}" dt="2023-02-27T00:50:07.026" v="236"/>
          <ac:inkMkLst>
            <pc:docMk/>
            <pc:sldMk cId="3752983916" sldId="417"/>
            <ac:inkMk id="52" creationId="{F57D9385-71F6-C8BB-AB5F-E881CCCDD253}"/>
          </ac:inkMkLst>
        </pc:inkChg>
        <pc:inkChg chg="add">
          <ac:chgData name="Tim Cook" userId="d1c7cfb340f2c7ab" providerId="LiveId" clId="{A6B70064-4FA8-4C1E-85EF-0749B55C4154}" dt="2023-02-27T00:50:11.067" v="241" actId="9405"/>
          <ac:inkMkLst>
            <pc:docMk/>
            <pc:sldMk cId="3752983916" sldId="417"/>
            <ac:inkMk id="53" creationId="{B9716A80-4BDF-148F-C38D-50D0DEB444F7}"/>
          </ac:inkMkLst>
        </pc:inkChg>
        <pc:inkChg chg="add del">
          <ac:chgData name="Tim Cook" userId="d1c7cfb340f2c7ab" providerId="LiveId" clId="{A6B70064-4FA8-4C1E-85EF-0749B55C4154}" dt="2023-02-27T00:50:13.748" v="243"/>
          <ac:inkMkLst>
            <pc:docMk/>
            <pc:sldMk cId="3752983916" sldId="417"/>
            <ac:inkMk id="54" creationId="{DA25CCC6-620B-7CE3-C8D0-D4096E661C28}"/>
          </ac:inkMkLst>
        </pc:inkChg>
        <pc:inkChg chg="add del mod">
          <ac:chgData name="Tim Cook" userId="d1c7cfb340f2c7ab" providerId="LiveId" clId="{A6B70064-4FA8-4C1E-85EF-0749B55C4154}" dt="2023-02-27T00:50:24.861" v="255"/>
          <ac:inkMkLst>
            <pc:docMk/>
            <pc:sldMk cId="3752983916" sldId="417"/>
            <ac:inkMk id="55" creationId="{35E76F16-795C-BEDE-D6C9-2F2277BD7DC7}"/>
          </ac:inkMkLst>
        </pc:inkChg>
        <pc:inkChg chg="add del mod">
          <ac:chgData name="Tim Cook" userId="d1c7cfb340f2c7ab" providerId="LiveId" clId="{A6B70064-4FA8-4C1E-85EF-0749B55C4154}" dt="2023-02-27T00:50:24.861" v="253"/>
          <ac:inkMkLst>
            <pc:docMk/>
            <pc:sldMk cId="3752983916" sldId="417"/>
            <ac:inkMk id="56" creationId="{BC6B0068-4AD2-ED5F-2D17-CE38F3EF502D}"/>
          </ac:inkMkLst>
        </pc:inkChg>
        <pc:inkChg chg="add del mod">
          <ac:chgData name="Tim Cook" userId="d1c7cfb340f2c7ab" providerId="LiveId" clId="{A6B70064-4FA8-4C1E-85EF-0749B55C4154}" dt="2023-02-27T00:50:24.869" v="256"/>
          <ac:inkMkLst>
            <pc:docMk/>
            <pc:sldMk cId="3752983916" sldId="417"/>
            <ac:inkMk id="57" creationId="{77690D1A-A89D-E550-9FFA-3EF951744624}"/>
          </ac:inkMkLst>
        </pc:inkChg>
        <pc:inkChg chg="add del mod">
          <ac:chgData name="Tim Cook" userId="d1c7cfb340f2c7ab" providerId="LiveId" clId="{A6B70064-4FA8-4C1E-85EF-0749B55C4154}" dt="2023-02-27T00:50:24.861" v="254"/>
          <ac:inkMkLst>
            <pc:docMk/>
            <pc:sldMk cId="3752983916" sldId="417"/>
            <ac:inkMk id="58" creationId="{046E99CE-404E-A7C5-A81C-9A4BEE50C558}"/>
          </ac:inkMkLst>
        </pc:inkChg>
        <pc:inkChg chg="add del">
          <ac:chgData name="Tim Cook" userId="d1c7cfb340f2c7ab" providerId="LiveId" clId="{A6B70064-4FA8-4C1E-85EF-0749B55C4154}" dt="2023-02-27T00:50:22.787" v="251"/>
          <ac:inkMkLst>
            <pc:docMk/>
            <pc:sldMk cId="3752983916" sldId="417"/>
            <ac:inkMk id="60" creationId="{A7E09F37-1AE4-BA14-EC65-8ECF06F788F9}"/>
          </ac:inkMkLst>
        </pc:inkChg>
        <pc:inkChg chg="add del">
          <ac:chgData name="Tim Cook" userId="d1c7cfb340f2c7ab" providerId="LiveId" clId="{A6B70064-4FA8-4C1E-85EF-0749B55C4154}" dt="2023-02-27T00:50:22.787" v="252"/>
          <ac:inkMkLst>
            <pc:docMk/>
            <pc:sldMk cId="3752983916" sldId="417"/>
            <ac:inkMk id="61" creationId="{9937C670-6070-97A9-1B9F-C67CD3A45D2A}"/>
          </ac:inkMkLst>
        </pc:inkChg>
        <pc:inkChg chg="add del">
          <ac:chgData name="Tim Cook" userId="d1c7cfb340f2c7ab" providerId="LiveId" clId="{A6B70064-4FA8-4C1E-85EF-0749B55C4154}" dt="2023-02-27T00:50:28.522" v="258"/>
          <ac:inkMkLst>
            <pc:docMk/>
            <pc:sldMk cId="3752983916" sldId="417"/>
            <ac:inkMk id="62" creationId="{87AEA3C3-E357-14A5-A0A1-92504AFD46EE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3" creationId="{DD32DA75-696F-CCB3-2D40-047DE63DC138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4" creationId="{5780427D-487B-B880-0554-0797965A20D2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5" creationId="{309C61D9-2C81-C8DB-EFEF-437634354F03}"/>
          </ac:inkMkLst>
        </pc:inkChg>
        <pc:inkChg chg="add mod">
          <ac:chgData name="Tim Cook" userId="d1c7cfb340f2c7ab" providerId="LiveId" clId="{A6B70064-4FA8-4C1E-85EF-0749B55C4154}" dt="2023-02-27T00:50:32.036" v="263"/>
          <ac:inkMkLst>
            <pc:docMk/>
            <pc:sldMk cId="3752983916" sldId="417"/>
            <ac:inkMk id="66" creationId="{F803EBCC-9829-190F-A795-F0BE1D7B43CF}"/>
          </ac:inkMkLst>
        </pc:inkChg>
        <pc:inkChg chg="add del mod">
          <ac:chgData name="Tim Cook" userId="d1c7cfb340f2c7ab" providerId="LiveId" clId="{A6B70064-4FA8-4C1E-85EF-0749B55C4154}" dt="2023-02-27T00:52:55.898" v="343"/>
          <ac:inkMkLst>
            <pc:docMk/>
            <pc:sldMk cId="3752983916" sldId="417"/>
            <ac:inkMk id="68" creationId="{54137678-DA0D-A5B0-C878-A29687DC6A21}"/>
          </ac:inkMkLst>
        </pc:inkChg>
        <pc:inkChg chg="add del mod">
          <ac:chgData name="Tim Cook" userId="d1c7cfb340f2c7ab" providerId="LiveId" clId="{A6B70064-4FA8-4C1E-85EF-0749B55C4154}" dt="2023-02-27T00:52:55.898" v="342"/>
          <ac:inkMkLst>
            <pc:docMk/>
            <pc:sldMk cId="3752983916" sldId="417"/>
            <ac:inkMk id="69" creationId="{4106EC68-E4E5-F6CB-F70C-BFED4AB2F57A}"/>
          </ac:inkMkLst>
        </pc:inkChg>
        <pc:inkChg chg="add">
          <ac:chgData name="Tim Cook" userId="d1c7cfb340f2c7ab" providerId="LiveId" clId="{A6B70064-4FA8-4C1E-85EF-0749B55C4154}" dt="2023-02-27T00:50:52.524" v="267" actId="9405"/>
          <ac:inkMkLst>
            <pc:docMk/>
            <pc:sldMk cId="3752983916" sldId="417"/>
            <ac:inkMk id="71" creationId="{032BF566-0D58-A425-DD53-D1932DF74860}"/>
          </ac:inkMkLst>
        </pc:inkChg>
        <pc:inkChg chg="add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2" creationId="{A5D6CC27-8816-252E-0CDC-4F1467582FE4}"/>
          </ac:inkMkLst>
        </pc:inkChg>
        <pc:inkChg chg="add del mod">
          <ac:chgData name="Tim Cook" userId="d1c7cfb340f2c7ab" providerId="LiveId" clId="{A6B70064-4FA8-4C1E-85EF-0749B55C4154}" dt="2023-02-27T00:51:11.105" v="284"/>
          <ac:inkMkLst>
            <pc:docMk/>
            <pc:sldMk cId="3752983916" sldId="417"/>
            <ac:inkMk id="73" creationId="{5A76EFE5-4A46-BD97-A841-0D3996ACA490}"/>
          </ac:inkMkLst>
        </pc:inkChg>
        <pc:inkChg chg="add del mod">
          <ac:chgData name="Tim Cook" userId="d1c7cfb340f2c7ab" providerId="LiveId" clId="{A6B70064-4FA8-4C1E-85EF-0749B55C4154}" dt="2023-02-27T00:51:11.105" v="285"/>
          <ac:inkMkLst>
            <pc:docMk/>
            <pc:sldMk cId="3752983916" sldId="417"/>
            <ac:inkMk id="74" creationId="{CA62BDEA-9616-F9EE-6025-CF42910EAE8F}"/>
          </ac:inkMkLst>
        </pc:inkChg>
        <pc:inkChg chg="add del mod">
          <ac:chgData name="Tim Cook" userId="d1c7cfb340f2c7ab" providerId="LiveId" clId="{A6B70064-4FA8-4C1E-85EF-0749B55C4154}" dt="2023-02-27T00:51:08.640" v="282"/>
          <ac:inkMkLst>
            <pc:docMk/>
            <pc:sldMk cId="3752983916" sldId="417"/>
            <ac:inkMk id="76" creationId="{89B5DAD6-0A59-D114-B10B-D87B3F8C4D38}"/>
          </ac:inkMkLst>
        </pc:inkChg>
        <pc:inkChg chg="add del">
          <ac:chgData name="Tim Cook" userId="d1c7cfb340f2c7ab" providerId="LiveId" clId="{A6B70064-4FA8-4C1E-85EF-0749B55C4154}" dt="2023-02-27T00:52:57.126" v="344"/>
          <ac:inkMkLst>
            <pc:docMk/>
            <pc:sldMk cId="3752983916" sldId="417"/>
            <ac:inkMk id="78" creationId="{726BAE60-ABC6-5B67-70EC-D4201F6591E1}"/>
          </ac:inkMkLst>
        </pc:inkChg>
        <pc:inkChg chg="add del">
          <ac:chgData name="Tim Cook" userId="d1c7cfb340f2c7ab" providerId="LiveId" clId="{A6B70064-4FA8-4C1E-85EF-0749B55C4154}" dt="2023-02-27T00:51:02.949" v="276"/>
          <ac:inkMkLst>
            <pc:docMk/>
            <pc:sldMk cId="3752983916" sldId="417"/>
            <ac:inkMk id="79" creationId="{1E267D7A-90AA-B49E-8BBA-7A93FBDAA35F}"/>
          </ac:inkMkLst>
        </pc:inkChg>
        <pc:inkChg chg="add del mod">
          <ac:chgData name="Tim Cook" userId="d1c7cfb340f2c7ab" providerId="LiveId" clId="{A6B70064-4FA8-4C1E-85EF-0749B55C4154}" dt="2023-02-27T00:52:57.134" v="346"/>
          <ac:inkMkLst>
            <pc:docMk/>
            <pc:sldMk cId="3752983916" sldId="417"/>
            <ac:inkMk id="80" creationId="{92EC7DEB-63AF-CB9C-6304-C8EA5B6E7768}"/>
          </ac:inkMkLst>
        </pc:inkChg>
        <pc:inkChg chg="add del mod">
          <ac:chgData name="Tim Cook" userId="d1c7cfb340f2c7ab" providerId="LiveId" clId="{A6B70064-4FA8-4C1E-85EF-0749B55C4154}" dt="2023-02-27T00:51:06.180" v="280"/>
          <ac:inkMkLst>
            <pc:docMk/>
            <pc:sldMk cId="3752983916" sldId="417"/>
            <ac:inkMk id="81" creationId="{CA866A1E-67B5-C3B9-1CB5-2F42B137C815}"/>
          </ac:inkMkLst>
        </pc:inkChg>
        <pc:inkChg chg="add del mod">
          <ac:chgData name="Tim Cook" userId="d1c7cfb340f2c7ab" providerId="LiveId" clId="{A6B70064-4FA8-4C1E-85EF-0749B55C4154}" dt="2023-02-27T00:52:57.126" v="345"/>
          <ac:inkMkLst>
            <pc:docMk/>
            <pc:sldMk cId="3752983916" sldId="417"/>
            <ac:inkMk id="83" creationId="{B17C718F-53F8-BCE8-7B6D-48937571F568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5" creationId="{DA8F5C91-82A8-B839-C6A5-E7B052A8EF13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6" creationId="{36637F5A-7613-EC72-20A5-D72E55EFEDD5}"/>
          </ac:inkMkLst>
        </pc:inkChg>
        <pc:inkChg chg="add mod">
          <ac:chgData name="Tim Cook" userId="d1c7cfb340f2c7ab" providerId="LiveId" clId="{A6B70064-4FA8-4C1E-85EF-0749B55C4154}" dt="2023-02-27T00:51:15.827" v="289"/>
          <ac:inkMkLst>
            <pc:docMk/>
            <pc:sldMk cId="3752983916" sldId="417"/>
            <ac:inkMk id="87" creationId="{C06A70AD-9863-3F47-3F0E-5FE719E21D02}"/>
          </ac:inkMkLst>
        </pc:inkChg>
        <pc:inkChg chg="add del">
          <ac:chgData name="Tim Cook" userId="d1c7cfb340f2c7ab" providerId="LiveId" clId="{A6B70064-4FA8-4C1E-85EF-0749B55C4154}" dt="2023-02-27T00:51:34.790" v="291"/>
          <ac:inkMkLst>
            <pc:docMk/>
            <pc:sldMk cId="3752983916" sldId="417"/>
            <ac:inkMk id="89" creationId="{AA2CA34D-BA0E-8627-612F-FEB7AB771372}"/>
          </ac:inkMkLst>
        </pc:inkChg>
        <pc:inkChg chg="add del">
          <ac:chgData name="Tim Cook" userId="d1c7cfb340f2c7ab" providerId="LiveId" clId="{A6B70064-4FA8-4C1E-85EF-0749B55C4154}" dt="2023-02-27T00:51:49.673" v="309"/>
          <ac:inkMkLst>
            <pc:docMk/>
            <pc:sldMk cId="3752983916" sldId="417"/>
            <ac:inkMk id="90" creationId="{42A726AD-E272-476A-04C9-DBC4DDB24FAD}"/>
          </ac:inkMkLst>
        </pc:inkChg>
        <pc:inkChg chg="add del">
          <ac:chgData name="Tim Cook" userId="d1c7cfb340f2c7ab" providerId="LiveId" clId="{A6B70064-4FA8-4C1E-85EF-0749B55C4154}" dt="2023-02-27T00:51:40.919" v="294"/>
          <ac:inkMkLst>
            <pc:docMk/>
            <pc:sldMk cId="3752983916" sldId="417"/>
            <ac:inkMk id="91" creationId="{F3C212BE-25D7-A21D-3C30-C97B0F43044B}"/>
          </ac:inkMkLst>
        </pc:inkChg>
        <pc:inkChg chg="add">
          <ac:chgData name="Tim Cook" userId="d1c7cfb340f2c7ab" providerId="LiveId" clId="{A6B70064-4FA8-4C1E-85EF-0749B55C4154}" dt="2023-02-27T00:51:42.495" v="295" actId="9405"/>
          <ac:inkMkLst>
            <pc:docMk/>
            <pc:sldMk cId="3752983916" sldId="417"/>
            <ac:inkMk id="92" creationId="{F99521D6-E16B-DF34-3E0D-4963F2DE76D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3" creationId="{DDFB0C9E-001B-0478-204F-94F5D80B332C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4" creationId="{F9BC9605-CA3B-4143-48CD-ABCB547FECEE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5" creationId="{585882B3-75D7-1BDD-4B06-7646FCC891FA}"/>
          </ac:inkMkLst>
        </pc:inkChg>
        <pc:inkChg chg="add mod">
          <ac:chgData name="Tim Cook" userId="d1c7cfb340f2c7ab" providerId="LiveId" clId="{A6B70064-4FA8-4C1E-85EF-0749B55C4154}" dt="2023-02-27T00:51:44.931" v="300"/>
          <ac:inkMkLst>
            <pc:docMk/>
            <pc:sldMk cId="3752983916" sldId="417"/>
            <ac:inkMk id="96" creationId="{ECC5E889-4EEA-FBD8-5769-8C0008021A4C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8" creationId="{C341B145-D8AE-784F-407D-9B2188298A48}"/>
          </ac:inkMkLst>
        </pc:inkChg>
        <pc:inkChg chg="add del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99" creationId="{F94B185E-1A04-8F37-EF03-96A111334BCB}"/>
          </ac:inkMkLst>
        </pc:inkChg>
        <pc:inkChg chg="add del mod">
          <ac:chgData name="Tim Cook" userId="d1c7cfb340f2c7ab" providerId="LiveId" clId="{A6B70064-4FA8-4C1E-85EF-0749B55C4154}" dt="2023-02-27T00:53:11.605" v="354"/>
          <ac:inkMkLst>
            <pc:docMk/>
            <pc:sldMk cId="3752983916" sldId="417"/>
            <ac:inkMk id="100" creationId="{FA182525-3960-C92C-8879-F6D96C77F5A3}"/>
          </ac:inkMkLst>
        </pc:inkChg>
        <pc:inkChg chg="add del mod">
          <ac:chgData name="Tim Cook" userId="d1c7cfb340f2c7ab" providerId="LiveId" clId="{A6B70064-4FA8-4C1E-85EF-0749B55C4154}" dt="2023-02-27T00:53:11.605" v="356"/>
          <ac:inkMkLst>
            <pc:docMk/>
            <pc:sldMk cId="3752983916" sldId="417"/>
            <ac:inkMk id="101" creationId="{8D3A75D1-8E4C-B93D-D649-9548B760D9BA}"/>
          </ac:inkMkLst>
        </pc:inkChg>
        <pc:inkChg chg="add mod">
          <ac:chgData name="Tim Cook" userId="d1c7cfb340f2c7ab" providerId="LiveId" clId="{A6B70064-4FA8-4C1E-85EF-0749B55C4154}" dt="2023-02-27T00:53:12.259" v="359"/>
          <ac:inkMkLst>
            <pc:docMk/>
            <pc:sldMk cId="3752983916" sldId="417"/>
            <ac:inkMk id="102" creationId="{76D681E3-B6F2-421F-6895-ECD889E82109}"/>
          </ac:inkMkLst>
        </pc:inkChg>
        <pc:inkChg chg="add del mod">
          <ac:chgData name="Tim Cook" userId="d1c7cfb340f2c7ab" providerId="LiveId" clId="{A6B70064-4FA8-4C1E-85EF-0749B55C4154}" dt="2023-02-27T00:53:11.605" v="358"/>
          <ac:inkMkLst>
            <pc:docMk/>
            <pc:sldMk cId="3752983916" sldId="417"/>
            <ac:inkMk id="103" creationId="{16C24FB0-83D9-A5B9-DA64-76E710D69268}"/>
          </ac:inkMkLst>
        </pc:inkChg>
        <pc:inkChg chg="add del mod">
          <ac:chgData name="Tim Cook" userId="d1c7cfb340f2c7ab" providerId="LiveId" clId="{A6B70064-4FA8-4C1E-85EF-0749B55C4154}" dt="2023-02-27T00:53:11.605" v="355"/>
          <ac:inkMkLst>
            <pc:docMk/>
            <pc:sldMk cId="3752983916" sldId="417"/>
            <ac:inkMk id="104" creationId="{9A2ABE38-2CC1-4B48-F67E-59630E569AA4}"/>
          </ac:inkMkLst>
        </pc:inkChg>
        <pc:inkChg chg="add del mod">
          <ac:chgData name="Tim Cook" userId="d1c7cfb340f2c7ab" providerId="LiveId" clId="{A6B70064-4FA8-4C1E-85EF-0749B55C4154}" dt="2023-02-27T00:53:11.605" v="357"/>
          <ac:inkMkLst>
            <pc:docMk/>
            <pc:sldMk cId="3752983916" sldId="417"/>
            <ac:inkMk id="105" creationId="{949272B7-243F-25D7-3EE9-B302EAB43B11}"/>
          </ac:inkMkLst>
        </pc:inkChg>
        <pc:inkChg chg="add">
          <ac:chgData name="Tim Cook" userId="d1c7cfb340f2c7ab" providerId="LiveId" clId="{A6B70064-4FA8-4C1E-85EF-0749B55C4154}" dt="2023-02-27T00:51:52.486" v="311" actId="9405"/>
          <ac:inkMkLst>
            <pc:docMk/>
            <pc:sldMk cId="3752983916" sldId="417"/>
            <ac:inkMk id="107" creationId="{F9F4EBAB-31A6-F753-75C1-DED6B3AAAA77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8" creationId="{106A79BF-92FB-F7FC-0A8B-CF3E0CB73480}"/>
          </ac:inkMkLst>
        </pc:inkChg>
        <pc:inkChg chg="add mod">
          <ac:chgData name="Tim Cook" userId="d1c7cfb340f2c7ab" providerId="LiveId" clId="{A6B70064-4FA8-4C1E-85EF-0749B55C4154}" dt="2023-02-27T00:52:05.237" v="314"/>
          <ac:inkMkLst>
            <pc:docMk/>
            <pc:sldMk cId="3752983916" sldId="417"/>
            <ac:inkMk id="109" creationId="{879F1631-B024-3A83-45F2-E2B825471232}"/>
          </ac:inkMkLst>
        </pc:inkChg>
        <pc:inkChg chg="add del">
          <ac:chgData name="Tim Cook" userId="d1c7cfb340f2c7ab" providerId="LiveId" clId="{A6B70064-4FA8-4C1E-85EF-0749B55C4154}" dt="2023-02-27T00:52:10.182" v="316"/>
          <ac:inkMkLst>
            <pc:docMk/>
            <pc:sldMk cId="3752983916" sldId="417"/>
            <ac:inkMk id="111" creationId="{9BCA5794-081A-BDDD-4641-139F152220CF}"/>
          </ac:inkMkLst>
        </pc:inkChg>
        <pc:inkChg chg="add del mod">
          <ac:chgData name="Tim Cook" userId="d1c7cfb340f2c7ab" providerId="LiveId" clId="{A6B70064-4FA8-4C1E-85EF-0749B55C4154}" dt="2023-02-27T00:53:28.169" v="376"/>
          <ac:inkMkLst>
            <pc:docMk/>
            <pc:sldMk cId="3752983916" sldId="417"/>
            <ac:inkMk id="112" creationId="{CDAAEE87-356A-B48B-9EEE-5FE822E60EDE}"/>
          </ac:inkMkLst>
        </pc:inkChg>
        <pc:inkChg chg="add del mod">
          <ac:chgData name="Tim Cook" userId="d1c7cfb340f2c7ab" providerId="LiveId" clId="{A6B70064-4FA8-4C1E-85EF-0749B55C4154}" dt="2023-02-27T00:53:28.169" v="377"/>
          <ac:inkMkLst>
            <pc:docMk/>
            <pc:sldMk cId="3752983916" sldId="417"/>
            <ac:inkMk id="113" creationId="{52AF17F5-59A3-AC59-F4EB-B3B0498BC67D}"/>
          </ac:inkMkLst>
        </pc:inkChg>
        <pc:inkChg chg="add del mod">
          <ac:chgData name="Tim Cook" userId="d1c7cfb340f2c7ab" providerId="LiveId" clId="{A6B70064-4FA8-4C1E-85EF-0749B55C4154}" dt="2023-02-27T00:53:28.169" v="375"/>
          <ac:inkMkLst>
            <pc:docMk/>
            <pc:sldMk cId="3752983916" sldId="417"/>
            <ac:inkMk id="114" creationId="{ACA2DBBD-E3A7-CF90-1A75-8A41D21C19AB}"/>
          </ac:inkMkLst>
        </pc:inkChg>
        <pc:inkChg chg="add del mod">
          <ac:chgData name="Tim Cook" userId="d1c7cfb340f2c7ab" providerId="LiveId" clId="{A6B70064-4FA8-4C1E-85EF-0749B55C4154}" dt="2023-02-27T00:53:28.161" v="373"/>
          <ac:inkMkLst>
            <pc:docMk/>
            <pc:sldMk cId="3752983916" sldId="417"/>
            <ac:inkMk id="115" creationId="{AF3965D4-D225-9BF8-F143-97269C4DD582}"/>
          </ac:inkMkLst>
        </pc:inkChg>
        <pc:inkChg chg="add del mod">
          <ac:chgData name="Tim Cook" userId="d1c7cfb340f2c7ab" providerId="LiveId" clId="{A6B70064-4FA8-4C1E-85EF-0749B55C4154}" dt="2023-02-27T00:53:28.169" v="374"/>
          <ac:inkMkLst>
            <pc:docMk/>
            <pc:sldMk cId="3752983916" sldId="417"/>
            <ac:inkMk id="116" creationId="{644D7A13-029A-9691-AD2E-ECA624D2C79D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17" creationId="{6AB09BFB-4F51-7188-C277-F940EB047568}"/>
          </ac:inkMkLst>
        </pc:inkChg>
        <pc:inkChg chg="add del mod">
          <ac:chgData name="Tim Cook" userId="d1c7cfb340f2c7ab" providerId="LiveId" clId="{A6B70064-4FA8-4C1E-85EF-0749B55C4154}" dt="2023-02-27T00:53:19.870" v="368"/>
          <ac:inkMkLst>
            <pc:docMk/>
            <pc:sldMk cId="3752983916" sldId="417"/>
            <ac:inkMk id="118" creationId="{7A7B15D1-E285-036F-7EE2-AF4EF7C1BF6F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21" creationId="{A25C4DEB-093B-6C39-F4D8-086BDB08DAE2}"/>
          </ac:inkMkLst>
        </pc:inkChg>
        <pc:inkChg chg="add del mod">
          <ac:chgData name="Tim Cook" userId="d1c7cfb340f2c7ab" providerId="LiveId" clId="{A6B70064-4FA8-4C1E-85EF-0749B55C4154}" dt="2023-02-27T00:53:19.870" v="367"/>
          <ac:inkMkLst>
            <pc:docMk/>
            <pc:sldMk cId="3752983916" sldId="417"/>
            <ac:inkMk id="122" creationId="{DC99282D-1542-A032-9F78-C1AE9923AA89}"/>
          </ac:inkMkLst>
        </pc:inkChg>
        <pc:inkChg chg="add del">
          <ac:chgData name="Tim Cook" userId="d1c7cfb340f2c7ab" providerId="LiveId" clId="{A6B70064-4FA8-4C1E-85EF-0749B55C4154}" dt="2023-02-27T00:52:26.771" v="329"/>
          <ac:inkMkLst>
            <pc:docMk/>
            <pc:sldMk cId="3752983916" sldId="417"/>
            <ac:inkMk id="124" creationId="{FA45E56E-A958-22FB-2E61-5AC7C4128D22}"/>
          </ac:inkMkLst>
        </pc:inkChg>
        <pc:inkChg chg="add del">
          <ac:chgData name="Tim Cook" userId="d1c7cfb340f2c7ab" providerId="LiveId" clId="{A6B70064-4FA8-4C1E-85EF-0749B55C4154}" dt="2023-02-27T00:52:30.700" v="331"/>
          <ac:inkMkLst>
            <pc:docMk/>
            <pc:sldMk cId="3752983916" sldId="417"/>
            <ac:inkMk id="125" creationId="{3E16649F-C247-5A07-F4A8-0D01119F00E5}"/>
          </ac:inkMkLst>
        </pc:inkChg>
        <pc:inkChg chg="add">
          <ac:chgData name="Tim Cook" userId="d1c7cfb340f2c7ab" providerId="LiveId" clId="{A6B70064-4FA8-4C1E-85EF-0749B55C4154}" dt="2023-02-27T00:52:33.418" v="332" actId="9405"/>
          <ac:inkMkLst>
            <pc:docMk/>
            <pc:sldMk cId="3752983916" sldId="417"/>
            <ac:inkMk id="126" creationId="{FB1FEE18-A167-B9D8-772C-3D6527E11B4F}"/>
          </ac:inkMkLst>
        </pc:inkChg>
        <pc:inkChg chg="add del">
          <ac:chgData name="Tim Cook" userId="d1c7cfb340f2c7ab" providerId="LiveId" clId="{A6B70064-4FA8-4C1E-85EF-0749B55C4154}" dt="2023-02-27T00:54:04.806" v="398"/>
          <ac:inkMkLst>
            <pc:docMk/>
            <pc:sldMk cId="3752983916" sldId="417"/>
            <ac:inkMk id="127" creationId="{DA321FAC-E67A-21D9-43DF-46F73D15F79D}"/>
          </ac:inkMkLst>
        </pc:inkChg>
        <pc:inkChg chg="add del">
          <ac:chgData name="Tim Cook" userId="d1c7cfb340f2c7ab" providerId="LiveId" clId="{A6B70064-4FA8-4C1E-85EF-0749B55C4154}" dt="2023-02-27T00:52:38.393" v="337"/>
          <ac:inkMkLst>
            <pc:docMk/>
            <pc:sldMk cId="3752983916" sldId="417"/>
            <ac:inkMk id="128" creationId="{6E053D22-F744-E0B3-9F6D-CFDBC2A78DCD}"/>
          </ac:inkMkLst>
        </pc:inkChg>
        <pc:inkChg chg="add del">
          <ac:chgData name="Tim Cook" userId="d1c7cfb340f2c7ab" providerId="LiveId" clId="{A6B70064-4FA8-4C1E-85EF-0749B55C4154}" dt="2023-02-27T00:52:38.390" v="336"/>
          <ac:inkMkLst>
            <pc:docMk/>
            <pc:sldMk cId="3752983916" sldId="417"/>
            <ac:inkMk id="129" creationId="{45FD0B1C-1049-5CEF-72BE-150A884B73DF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0" creationId="{B008BB4E-4A7A-1558-9676-402763889E3A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1" creationId="{26072657-A512-A352-E1B9-4D945C944C7B}"/>
          </ac:inkMkLst>
        </pc:inkChg>
        <pc:inkChg chg="add mod">
          <ac:chgData name="Tim Cook" userId="d1c7cfb340f2c7ab" providerId="LiveId" clId="{A6B70064-4FA8-4C1E-85EF-0749B55C4154}" dt="2023-02-27T00:52:46.980" v="341"/>
          <ac:inkMkLst>
            <pc:docMk/>
            <pc:sldMk cId="3752983916" sldId="417"/>
            <ac:inkMk id="132" creationId="{1A5DBA30-BC70-0B5C-2321-33E84E4ACB1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4" creationId="{0FAED934-8BAB-C9E5-413D-645F883919B2}"/>
          </ac:inkMkLst>
        </pc:inkChg>
        <pc:inkChg chg="add mod">
          <ac:chgData name="Tim Cook" userId="d1c7cfb340f2c7ab" providerId="LiveId" clId="{A6B70064-4FA8-4C1E-85EF-0749B55C4154}" dt="2023-02-27T00:53:01.416" v="349"/>
          <ac:inkMkLst>
            <pc:docMk/>
            <pc:sldMk cId="3752983916" sldId="417"/>
            <ac:inkMk id="135" creationId="{5E6FCA87-0B16-B76C-4A55-947E75D39E1F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7" creationId="{F62CBE3F-766E-904E-05FA-8ADC95B43F5D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8" creationId="{7877AF7F-94D4-B685-67F3-775424CC69AA}"/>
          </ac:inkMkLst>
        </pc:inkChg>
        <pc:inkChg chg="add mod">
          <ac:chgData name="Tim Cook" userId="d1c7cfb340f2c7ab" providerId="LiveId" clId="{A6B70064-4FA8-4C1E-85EF-0749B55C4154}" dt="2023-02-27T00:53:04.709" v="353"/>
          <ac:inkMkLst>
            <pc:docMk/>
            <pc:sldMk cId="3752983916" sldId="417"/>
            <ac:inkMk id="139" creationId="{69CEA093-29E1-E55C-10CB-9AD651B4D72E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1" creationId="{71BE2E3E-EEB0-8D35-8B84-99AA1AC59A71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2" creationId="{322146AA-9EA4-606F-1B3D-2A6EAE767F52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3" creationId="{4AC01C7C-1B24-969A-0320-2168001342F8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4" creationId="{995F3E25-29B2-E653-80A8-10D53D012C1A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5" creationId="{95242103-84C5-736A-787A-FD116D6F0363}"/>
          </ac:inkMkLst>
        </pc:inkChg>
        <pc:inkChg chg="add mod">
          <ac:chgData name="Tim Cook" userId="d1c7cfb340f2c7ab" providerId="LiveId" clId="{A6B70064-4FA8-4C1E-85EF-0749B55C4154}" dt="2023-02-27T00:53:17.587" v="366"/>
          <ac:inkMkLst>
            <pc:docMk/>
            <pc:sldMk cId="3752983916" sldId="417"/>
            <ac:inkMk id="146" creationId="{6F403BA9-0236-BA47-8B13-EB1F31F0F42C}"/>
          </ac:inkMkLst>
        </pc:inkChg>
        <pc:inkChg chg="add">
          <ac:chgData name="Tim Cook" userId="d1c7cfb340f2c7ab" providerId="LiveId" clId="{A6B70064-4FA8-4C1E-85EF-0749B55C4154}" dt="2023-02-27T00:53:21.652" v="369" actId="9405"/>
          <ac:inkMkLst>
            <pc:docMk/>
            <pc:sldMk cId="3752983916" sldId="417"/>
            <ac:inkMk id="149" creationId="{43D478F2-FFD1-5F9E-1500-39F0440A8845}"/>
          </ac:inkMkLst>
        </pc:inkChg>
        <pc:inkChg chg="add del">
          <ac:chgData name="Tim Cook" userId="d1c7cfb340f2c7ab" providerId="LiveId" clId="{A6B70064-4FA8-4C1E-85EF-0749B55C4154}" dt="2023-02-27T00:53:24.029" v="371"/>
          <ac:inkMkLst>
            <pc:docMk/>
            <pc:sldMk cId="3752983916" sldId="417"/>
            <ac:inkMk id="150" creationId="{75BB3E2C-ECD7-33FC-4275-DDA73133EA1E}"/>
          </ac:inkMkLst>
        </pc:inkChg>
        <pc:inkChg chg="add">
          <ac:chgData name="Tim Cook" userId="d1c7cfb340f2c7ab" providerId="LiveId" clId="{A6B70064-4FA8-4C1E-85EF-0749B55C4154}" dt="2023-02-27T00:53:25.469" v="372" actId="9405"/>
          <ac:inkMkLst>
            <pc:docMk/>
            <pc:sldMk cId="3752983916" sldId="417"/>
            <ac:inkMk id="151" creationId="{CCDF90F5-92B4-04C5-604D-AF77516201BC}"/>
          </ac:inkMkLst>
        </pc:inkChg>
        <pc:inkChg chg="add del mod">
          <ac:chgData name="Tim Cook" userId="d1c7cfb340f2c7ab" providerId="LiveId" clId="{A6B70064-4FA8-4C1E-85EF-0749B55C4154}" dt="2023-02-27T00:53:34.167" v="380"/>
          <ac:inkMkLst>
            <pc:docMk/>
            <pc:sldMk cId="3752983916" sldId="417"/>
            <ac:inkMk id="152" creationId="{9B7207D2-847A-2681-7DD4-41B75C4D85B3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4" creationId="{8C7E723C-8636-1BF9-4F99-C4CCAD37156B}"/>
          </ac:inkMkLst>
        </pc:inkChg>
        <pc:inkChg chg="add mod">
          <ac:chgData name="Tim Cook" userId="d1c7cfb340f2c7ab" providerId="LiveId" clId="{A6B70064-4FA8-4C1E-85EF-0749B55C4154}" dt="2023-02-27T00:53:38.031" v="384"/>
          <ac:inkMkLst>
            <pc:docMk/>
            <pc:sldMk cId="3752983916" sldId="417"/>
            <ac:inkMk id="156" creationId="{931E943C-8A1E-B549-C497-F1F00A412670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8" creationId="{9573F987-4B81-76A7-0917-BD72C29B2F78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59" creationId="{4E374880-292B-2CED-B16B-E16420EB2566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0" creationId="{6DB0EC91-03D5-93A7-1762-865832209917}"/>
          </ac:inkMkLst>
        </pc:inkChg>
        <pc:inkChg chg="add mod">
          <ac:chgData name="Tim Cook" userId="d1c7cfb340f2c7ab" providerId="LiveId" clId="{A6B70064-4FA8-4C1E-85EF-0749B55C4154}" dt="2023-02-27T00:53:44.695" v="389"/>
          <ac:inkMkLst>
            <pc:docMk/>
            <pc:sldMk cId="3752983916" sldId="417"/>
            <ac:inkMk id="161" creationId="{AA5B840A-1DE1-5C9A-46BE-78DD8B5CA6C4}"/>
          </ac:inkMkLst>
        </pc:inkChg>
        <pc:inkChg chg="add del">
          <ac:chgData name="Tim Cook" userId="d1c7cfb340f2c7ab" providerId="LiveId" clId="{A6B70064-4FA8-4C1E-85EF-0749B55C4154}" dt="2023-02-27T00:53:54.630" v="391"/>
          <ac:inkMkLst>
            <pc:docMk/>
            <pc:sldMk cId="3752983916" sldId="417"/>
            <ac:inkMk id="163" creationId="{11940E9A-054C-B2F4-13DF-9CDD5CC2BE3C}"/>
          </ac:inkMkLst>
        </pc:inkChg>
        <pc:inkChg chg="add del">
          <ac:chgData name="Tim Cook" userId="d1c7cfb340f2c7ab" providerId="LiveId" clId="{A6B70064-4FA8-4C1E-85EF-0749B55C4154}" dt="2023-02-27T00:53:59.870" v="393"/>
          <ac:inkMkLst>
            <pc:docMk/>
            <pc:sldMk cId="3752983916" sldId="417"/>
            <ac:inkMk id="164" creationId="{81C35DC9-9C47-FF23-3961-0A9D9F26FC02}"/>
          </ac:inkMkLst>
        </pc:inkChg>
        <pc:inkChg chg="add del">
          <ac:chgData name="Tim Cook" userId="d1c7cfb340f2c7ab" providerId="LiveId" clId="{A6B70064-4FA8-4C1E-85EF-0749B55C4154}" dt="2023-02-27T00:54:05.937" v="399"/>
          <ac:inkMkLst>
            <pc:docMk/>
            <pc:sldMk cId="3752983916" sldId="417"/>
            <ac:inkMk id="165" creationId="{060A1DCF-93BA-9DCB-6D4F-D7D3A3A72780}"/>
          </ac:inkMkLst>
        </pc:inkChg>
        <pc:inkChg chg="add del">
          <ac:chgData name="Tim Cook" userId="d1c7cfb340f2c7ab" providerId="LiveId" clId="{A6B70064-4FA8-4C1E-85EF-0749B55C4154}" dt="2023-02-27T00:54:09.765" v="401"/>
          <ac:inkMkLst>
            <pc:docMk/>
            <pc:sldMk cId="3752983916" sldId="417"/>
            <ac:inkMk id="166" creationId="{3B21E693-9D47-95BF-732F-881C383DDB0E}"/>
          </ac:inkMkLst>
        </pc:inkChg>
        <pc:inkChg chg="add">
          <ac:chgData name="Tim Cook" userId="d1c7cfb340f2c7ab" providerId="LiveId" clId="{A6B70064-4FA8-4C1E-85EF-0749B55C4154}" dt="2023-02-27T00:54:11.877" v="402" actId="9405"/>
          <ac:inkMkLst>
            <pc:docMk/>
            <pc:sldMk cId="3752983916" sldId="417"/>
            <ac:inkMk id="167" creationId="{EFA413A8-52C7-7294-C1C1-481969BEEF57}"/>
          </ac:inkMkLst>
        </pc:inkChg>
      </pc:sldChg>
      <pc:sldChg chg="addSp delSp modSp mod">
        <pc:chgData name="Tim Cook" userId="d1c7cfb340f2c7ab" providerId="LiveId" clId="{A6B70064-4FA8-4C1E-85EF-0749B55C4154}" dt="2023-02-27T00:56:54.085" v="510" actId="9405"/>
        <pc:sldMkLst>
          <pc:docMk/>
          <pc:sldMk cId="1686455727" sldId="418"/>
        </pc:sldMkLst>
        <pc:grpChg chg="del mod">
          <ac:chgData name="Tim Cook" userId="d1c7cfb340f2c7ab" providerId="LiveId" clId="{A6B70064-4FA8-4C1E-85EF-0749B55C4154}" dt="2023-02-27T00:54:31.153" v="406"/>
          <ac:grpSpMkLst>
            <pc:docMk/>
            <pc:sldMk cId="1686455727" sldId="418"/>
            <ac:grpSpMk id="5" creationId="{BA8B871E-CDB6-7984-3E06-BAF0A0E877C2}"/>
          </ac:grpSpMkLst>
        </pc:grpChg>
        <pc:grpChg chg="del mod">
          <ac:chgData name="Tim Cook" userId="d1c7cfb340f2c7ab" providerId="LiveId" clId="{A6B70064-4FA8-4C1E-85EF-0749B55C4154}" dt="2023-02-27T00:54:44.427" v="414"/>
          <ac:grpSpMkLst>
            <pc:docMk/>
            <pc:sldMk cId="1686455727" sldId="418"/>
            <ac:grpSpMk id="10" creationId="{6EB318BF-8BBC-658D-1614-AB1F0DB08D98}"/>
          </ac:grpSpMkLst>
        </pc:grpChg>
        <pc:grpChg chg="del mod">
          <ac:chgData name="Tim Cook" userId="d1c7cfb340f2c7ab" providerId="LiveId" clId="{A6B70064-4FA8-4C1E-85EF-0749B55C4154}" dt="2023-02-27T00:54:49.074" v="415"/>
          <ac:grpSpMkLst>
            <pc:docMk/>
            <pc:sldMk cId="1686455727" sldId="418"/>
            <ac:grpSpMk id="12" creationId="{C5F57006-E5C7-C098-50FA-374CE005B827}"/>
          </ac:grpSpMkLst>
        </pc:grpChg>
        <pc:grpChg chg="del 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5" creationId="{42641D5E-05DE-A407-DB68-C5F64E046CF0}"/>
          </ac:grpSpMkLst>
        </pc:grpChg>
        <pc:grpChg chg="mod">
          <ac:chgData name="Tim Cook" userId="d1c7cfb340f2c7ab" providerId="LiveId" clId="{A6B70064-4FA8-4C1E-85EF-0749B55C4154}" dt="2023-02-27T00:54:54.707" v="422"/>
          <ac:grpSpMkLst>
            <pc:docMk/>
            <pc:sldMk cId="1686455727" sldId="418"/>
            <ac:grpSpMk id="17" creationId="{4D8C9E49-5BE0-3C48-E5A9-A0E949634B59}"/>
          </ac:grpSpMkLst>
        </pc:grpChg>
        <pc:grpChg chg="mod">
          <ac:chgData name="Tim Cook" userId="d1c7cfb340f2c7ab" providerId="LiveId" clId="{A6B70064-4FA8-4C1E-85EF-0749B55C4154}" dt="2023-02-27T00:55:07.857" v="432"/>
          <ac:grpSpMkLst>
            <pc:docMk/>
            <pc:sldMk cId="1686455727" sldId="418"/>
            <ac:grpSpMk id="24" creationId="{BB3F9816-F9DF-6637-B253-7DF9E722D888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5" creationId="{31E41E53-7802-528D-E647-EDD85D4BACD9}"/>
          </ac:grpSpMkLst>
        </pc:grpChg>
        <pc:grpChg chg="mod">
          <ac:chgData name="Tim Cook" userId="d1c7cfb340f2c7ab" providerId="LiveId" clId="{A6B70064-4FA8-4C1E-85EF-0749B55C4154}" dt="2023-02-27T00:55:35.315" v="461"/>
          <ac:grpSpMkLst>
            <pc:docMk/>
            <pc:sldMk cId="1686455727" sldId="418"/>
            <ac:grpSpMk id="46" creationId="{B649E701-6BB0-F077-E1DA-833CA24CCCE0}"/>
          </ac:grpSpMkLst>
        </pc:grpChg>
        <pc:grpChg chg="mod">
          <ac:chgData name="Tim Cook" userId="d1c7cfb340f2c7ab" providerId="LiveId" clId="{A6B70064-4FA8-4C1E-85EF-0749B55C4154}" dt="2023-02-27T00:55:39.620" v="471"/>
          <ac:grpSpMkLst>
            <pc:docMk/>
            <pc:sldMk cId="1686455727" sldId="418"/>
            <ac:grpSpMk id="56" creationId="{37B737B2-6CD9-DFD7-13C4-010C9F8DC06B}"/>
          </ac:grpSpMkLst>
        </pc:grpChg>
        <pc:grpChg chg="del mod">
          <ac:chgData name="Tim Cook" userId="d1c7cfb340f2c7ab" providerId="LiveId" clId="{A6B70064-4FA8-4C1E-85EF-0749B55C4154}" dt="2023-02-27T00:56:29.370" v="490"/>
          <ac:grpSpMkLst>
            <pc:docMk/>
            <pc:sldMk cId="1686455727" sldId="418"/>
            <ac:grpSpMk id="68" creationId="{2C0CAC33-DA0F-51EB-14A1-DBAAA3907256}"/>
          </ac:grpSpMkLst>
        </pc:grpChg>
        <pc:grpChg chg="del mod">
          <ac:chgData name="Tim Cook" userId="d1c7cfb340f2c7ab" providerId="LiveId" clId="{A6B70064-4FA8-4C1E-85EF-0749B55C4154}" dt="2023-02-27T00:56:39.566" v="499"/>
          <ac:grpSpMkLst>
            <pc:docMk/>
            <pc:sldMk cId="1686455727" sldId="418"/>
            <ac:grpSpMk id="73" creationId="{D97A0091-E3AB-B7FD-0C1B-29047A5B905C}"/>
          </ac:grpSpMkLst>
        </pc:grpChg>
        <pc:grpChg chg="mod">
          <ac:chgData name="Tim Cook" userId="d1c7cfb340f2c7ab" providerId="LiveId" clId="{A6B70064-4FA8-4C1E-85EF-0749B55C4154}" dt="2023-02-27T00:56:42.937" v="504"/>
          <ac:grpSpMkLst>
            <pc:docMk/>
            <pc:sldMk cId="1686455727" sldId="418"/>
            <ac:grpSpMk id="78" creationId="{2F6D1D4E-B30C-47F0-1F59-CDD82F0B9645}"/>
          </ac:grpSpMkLst>
        </pc:grpChg>
        <pc:grpChg chg="mod">
          <ac:chgData name="Tim Cook" userId="d1c7cfb340f2c7ab" providerId="LiveId" clId="{A6B70064-4FA8-4C1E-85EF-0749B55C4154}" dt="2023-02-27T00:56:48.693" v="509"/>
          <ac:grpSpMkLst>
            <pc:docMk/>
            <pc:sldMk cId="1686455727" sldId="418"/>
            <ac:grpSpMk id="82" creationId="{27621DE5-57E3-DD35-DAEA-23ECDD3C6F1F}"/>
          </ac:grpSpMkLst>
        </pc:grp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3" creationId="{30003E67-42D8-FA19-05C4-BCB0C7E6ADF9}"/>
          </ac:inkMkLst>
        </pc:inkChg>
        <pc:inkChg chg="add del mod">
          <ac:chgData name="Tim Cook" userId="d1c7cfb340f2c7ab" providerId="LiveId" clId="{A6B70064-4FA8-4C1E-85EF-0749B55C4154}" dt="2023-02-27T00:54:31.153" v="406"/>
          <ac:inkMkLst>
            <pc:docMk/>
            <pc:sldMk cId="1686455727" sldId="418"/>
            <ac:inkMk id="4" creationId="{A63A4751-0854-5728-B88A-8463121ED530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6" creationId="{5472A698-D9B9-C5A1-670F-13D3F2BE5ECA}"/>
          </ac:inkMkLst>
        </pc:inkChg>
        <pc:inkChg chg="add del">
          <ac:chgData name="Tim Cook" userId="d1c7cfb340f2c7ab" providerId="LiveId" clId="{A6B70064-4FA8-4C1E-85EF-0749B55C4154}" dt="2023-02-27T00:54:36.937" v="409"/>
          <ac:inkMkLst>
            <pc:docMk/>
            <pc:sldMk cId="1686455727" sldId="418"/>
            <ac:inkMk id="7" creationId="{DA06B54F-8CC6-2092-0B4C-FADD15F2745C}"/>
          </ac:inkMkLst>
        </pc:inkChg>
        <pc:inkChg chg="add del mod">
          <ac:chgData name="Tim Cook" userId="d1c7cfb340f2c7ab" providerId="LiveId" clId="{A6B70064-4FA8-4C1E-85EF-0749B55C4154}" dt="2023-02-27T00:54:49.082" v="417"/>
          <ac:inkMkLst>
            <pc:docMk/>
            <pc:sldMk cId="1686455727" sldId="418"/>
            <ac:inkMk id="8" creationId="{5C566DA5-5376-17DA-BBDF-63CCF382144E}"/>
          </ac:inkMkLst>
        </pc:inkChg>
        <pc:inkChg chg="add del mod">
          <ac:chgData name="Tim Cook" userId="d1c7cfb340f2c7ab" providerId="LiveId" clId="{A6B70064-4FA8-4C1E-85EF-0749B55C4154}" dt="2023-02-27T00:54:49.082" v="416"/>
          <ac:inkMkLst>
            <pc:docMk/>
            <pc:sldMk cId="1686455727" sldId="418"/>
            <ac:inkMk id="9" creationId="{10BE4080-CAE2-98B6-18F3-DF6F7B35C770}"/>
          </ac:inkMkLst>
        </pc:inkChg>
        <pc:inkChg chg="add del mod">
          <ac:chgData name="Tim Cook" userId="d1c7cfb340f2c7ab" providerId="LiveId" clId="{A6B70064-4FA8-4C1E-85EF-0749B55C4154}" dt="2023-02-27T00:54:49.074" v="415"/>
          <ac:inkMkLst>
            <pc:docMk/>
            <pc:sldMk cId="1686455727" sldId="418"/>
            <ac:inkMk id="11" creationId="{63D0C5F8-D9E9-70A6-0940-92FE831996F2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3" creationId="{D6CB0871-F8C6-9736-C008-C15ECD14099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4" creationId="{9428ABA7-81C9-5229-9DCD-8FA485204244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16" creationId="{26DF58DA-0745-53CD-EB96-32C91801AAE8}"/>
          </ac:inkMkLst>
        </pc:inkChg>
        <pc:inkChg chg="add del">
          <ac:chgData name="Tim Cook" userId="d1c7cfb340f2c7ab" providerId="LiveId" clId="{A6B70064-4FA8-4C1E-85EF-0749B55C4154}" dt="2023-02-27T00:55:01.896" v="425"/>
          <ac:inkMkLst>
            <pc:docMk/>
            <pc:sldMk cId="1686455727" sldId="418"/>
            <ac:inkMk id="18" creationId="{43D209D3-9D07-AE20-0487-C6A97E9DF081}"/>
          </ac:inkMkLst>
        </pc:inkChg>
        <pc:inkChg chg="add del">
          <ac:chgData name="Tim Cook" userId="d1c7cfb340f2c7ab" providerId="LiveId" clId="{A6B70064-4FA8-4C1E-85EF-0749B55C4154}" dt="2023-02-27T00:55:01.896" v="426"/>
          <ac:inkMkLst>
            <pc:docMk/>
            <pc:sldMk cId="1686455727" sldId="418"/>
            <ac:inkMk id="19" creationId="{64ACDBCC-4696-502A-2B5C-435BE809F56C}"/>
          </ac:inkMkLst>
        </pc:inkChg>
        <pc:inkChg chg="add del">
          <ac:chgData name="Tim Cook" userId="d1c7cfb340f2c7ab" providerId="LiveId" clId="{A6B70064-4FA8-4C1E-85EF-0749B55C4154}" dt="2023-02-27T00:55:04.246" v="428"/>
          <ac:inkMkLst>
            <pc:docMk/>
            <pc:sldMk cId="1686455727" sldId="418"/>
            <ac:inkMk id="20" creationId="{14C74EB7-5D08-ADCC-F0DD-FEE07E51AB8A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1" creationId="{8C6E8399-3935-B544-2461-110905654DC7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2" creationId="{1A812316-5D78-12F7-1981-6EC03B795A08}"/>
          </ac:inkMkLst>
        </pc:inkChg>
        <pc:inkChg chg="add mod">
          <ac:chgData name="Tim Cook" userId="d1c7cfb340f2c7ab" providerId="LiveId" clId="{A6B70064-4FA8-4C1E-85EF-0749B55C4154}" dt="2023-02-27T00:55:16.027" v="433" actId="1076"/>
          <ac:inkMkLst>
            <pc:docMk/>
            <pc:sldMk cId="1686455727" sldId="418"/>
            <ac:inkMk id="23" creationId="{8CB7669D-3BB6-C383-E782-F47FF33979F7}"/>
          </ac:inkMkLst>
        </pc:inkChg>
        <pc:inkChg chg="add del">
          <ac:chgData name="Tim Cook" userId="d1c7cfb340f2c7ab" providerId="LiveId" clId="{A6B70064-4FA8-4C1E-85EF-0749B55C4154}" dt="2023-02-27T00:55:25.830" v="442"/>
          <ac:inkMkLst>
            <pc:docMk/>
            <pc:sldMk cId="1686455727" sldId="418"/>
            <ac:inkMk id="25" creationId="{6DDDABEF-65C6-7BF2-5194-B53E8E7728DB}"/>
          </ac:inkMkLst>
        </pc:inkChg>
        <pc:inkChg chg="add del">
          <ac:chgData name="Tim Cook" userId="d1c7cfb340f2c7ab" providerId="LiveId" clId="{A6B70064-4FA8-4C1E-85EF-0749B55C4154}" dt="2023-02-27T00:55:25.830" v="444"/>
          <ac:inkMkLst>
            <pc:docMk/>
            <pc:sldMk cId="1686455727" sldId="418"/>
            <ac:inkMk id="26" creationId="{99279883-51B8-33A9-DAFE-77E6A22FF7C7}"/>
          </ac:inkMkLst>
        </pc:inkChg>
        <pc:inkChg chg="add del">
          <ac:chgData name="Tim Cook" userId="d1c7cfb340f2c7ab" providerId="LiveId" clId="{A6B70064-4FA8-4C1E-85EF-0749B55C4154}" dt="2023-02-27T00:55:25.830" v="447"/>
          <ac:inkMkLst>
            <pc:docMk/>
            <pc:sldMk cId="1686455727" sldId="418"/>
            <ac:inkMk id="27" creationId="{09DED293-A1E1-F87D-70B1-869E2DD80CA9}"/>
          </ac:inkMkLst>
        </pc:inkChg>
        <pc:inkChg chg="add del">
          <ac:chgData name="Tim Cook" userId="d1c7cfb340f2c7ab" providerId="LiveId" clId="{A6B70064-4FA8-4C1E-85EF-0749B55C4154}" dt="2023-02-27T00:55:25.830" v="445"/>
          <ac:inkMkLst>
            <pc:docMk/>
            <pc:sldMk cId="1686455727" sldId="418"/>
            <ac:inkMk id="28" creationId="{0EDEACAE-7EBA-08D8-E08D-7C1750958543}"/>
          </ac:inkMkLst>
        </pc:inkChg>
        <pc:inkChg chg="add del">
          <ac:chgData name="Tim Cook" userId="d1c7cfb340f2c7ab" providerId="LiveId" clId="{A6B70064-4FA8-4C1E-85EF-0749B55C4154}" dt="2023-02-27T00:55:25.830" v="443"/>
          <ac:inkMkLst>
            <pc:docMk/>
            <pc:sldMk cId="1686455727" sldId="418"/>
            <ac:inkMk id="29" creationId="{FEBCDC2B-8D61-8385-F963-6735B2238304}"/>
          </ac:inkMkLst>
        </pc:inkChg>
        <pc:inkChg chg="add del">
          <ac:chgData name="Tim Cook" userId="d1c7cfb340f2c7ab" providerId="LiveId" clId="{A6B70064-4FA8-4C1E-85EF-0749B55C4154}" dt="2023-02-27T00:55:25.830" v="441"/>
          <ac:inkMkLst>
            <pc:docMk/>
            <pc:sldMk cId="1686455727" sldId="418"/>
            <ac:inkMk id="30" creationId="{08DF2CAE-42DC-7D13-478E-C57DC618769C}"/>
          </ac:inkMkLst>
        </pc:inkChg>
        <pc:inkChg chg="add del">
          <ac:chgData name="Tim Cook" userId="d1c7cfb340f2c7ab" providerId="LiveId" clId="{A6B70064-4FA8-4C1E-85EF-0749B55C4154}" dt="2023-02-27T00:55:25.830" v="446"/>
          <ac:inkMkLst>
            <pc:docMk/>
            <pc:sldMk cId="1686455727" sldId="418"/>
            <ac:inkMk id="31" creationId="{C857D046-4D28-217E-B814-219950A9675A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2" creationId="{5B687C16-1890-AF69-CD58-3AC95FC10FF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3" creationId="{EA0E3F4B-DA34-DF37-94F1-24EDA9C7363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4" creationId="{46C559BB-7DFB-4B55-61D3-11536DC33D48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5" creationId="{A4526CA4-1DD1-5F9E-4AB1-62BAB7A004B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6" creationId="{8B393F3C-31F2-C8DC-05D5-5E26588BA3F7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7" creationId="{D45173A8-77AE-41FC-141C-A4511A78B242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8" creationId="{806DF028-7F70-01EE-9027-79676005DF3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39" creationId="{100A7C2E-207A-6A60-CA16-27F51E5B7B39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0" creationId="{681F0D1D-87FC-9273-7FC3-B6D836687D70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1" creationId="{0537802E-3299-53CB-065B-818CEE986CBD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2" creationId="{9638814D-CB0C-64A6-98ED-8181D1D231EF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3" creationId="{E6AAD847-6449-FAE9-3A96-56E635D656EE}"/>
          </ac:inkMkLst>
        </pc:inkChg>
        <pc:inkChg chg="add mod">
          <ac:chgData name="Tim Cook" userId="d1c7cfb340f2c7ab" providerId="LiveId" clId="{A6B70064-4FA8-4C1E-85EF-0749B55C4154}" dt="2023-02-27T00:55:35.315" v="461"/>
          <ac:inkMkLst>
            <pc:docMk/>
            <pc:sldMk cId="1686455727" sldId="418"/>
            <ac:inkMk id="44" creationId="{FA65C6BD-A4CB-5FD0-7890-7E07AC99C3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7" creationId="{02B733D6-6001-1116-778C-B833D286654F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8" creationId="{01CF4A40-20F6-A270-C419-2E12E5E360C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49" creationId="{1F206E71-16C1-0C5F-6113-9BBEB107854A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0" creationId="{7C5B5549-EF5A-2D32-59F1-B15F1373A201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1" creationId="{CD7CF597-BF24-D545-C55F-F8C83C36AE9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2" creationId="{13A3AF46-9617-2B30-9413-6E4798DB1E0E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3" creationId="{AE4A6F5F-F01A-727C-3259-E95227FED8E5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4" creationId="{616799FF-3BA7-279B-68DA-D8910A0C6638}"/>
          </ac:inkMkLst>
        </pc:inkChg>
        <pc:inkChg chg="add mod">
          <ac:chgData name="Tim Cook" userId="d1c7cfb340f2c7ab" providerId="LiveId" clId="{A6B70064-4FA8-4C1E-85EF-0749B55C4154}" dt="2023-02-27T00:55:39.620" v="471"/>
          <ac:inkMkLst>
            <pc:docMk/>
            <pc:sldMk cId="1686455727" sldId="418"/>
            <ac:inkMk id="55" creationId="{4A2553B0-B698-9066-20D0-8322214BCDE1}"/>
          </ac:inkMkLst>
        </pc:inkChg>
        <pc:inkChg chg="add del">
          <ac:chgData name="Tim Cook" userId="d1c7cfb340f2c7ab" providerId="LiveId" clId="{A6B70064-4FA8-4C1E-85EF-0749B55C4154}" dt="2023-02-27T00:55:41.210" v="473"/>
          <ac:inkMkLst>
            <pc:docMk/>
            <pc:sldMk cId="1686455727" sldId="418"/>
            <ac:inkMk id="57" creationId="{7C1C0543-150A-F7A8-A32E-A90940C3A638}"/>
          </ac:inkMkLst>
        </pc:inkChg>
        <pc:inkChg chg="add del">
          <ac:chgData name="Tim Cook" userId="d1c7cfb340f2c7ab" providerId="LiveId" clId="{A6B70064-4FA8-4C1E-85EF-0749B55C4154}" dt="2023-02-27T00:55:44.959" v="475"/>
          <ac:inkMkLst>
            <pc:docMk/>
            <pc:sldMk cId="1686455727" sldId="418"/>
            <ac:inkMk id="58" creationId="{F85C108C-7616-A58A-EEAA-B8C1A32B1C5F}"/>
          </ac:inkMkLst>
        </pc:inkChg>
        <pc:inkChg chg="add del">
          <ac:chgData name="Tim Cook" userId="d1c7cfb340f2c7ab" providerId="LiveId" clId="{A6B70064-4FA8-4C1E-85EF-0749B55C4154}" dt="2023-02-27T00:55:50.103" v="477"/>
          <ac:inkMkLst>
            <pc:docMk/>
            <pc:sldMk cId="1686455727" sldId="418"/>
            <ac:inkMk id="59" creationId="{32E616F4-0BC0-C781-4141-0655B0F0DD9E}"/>
          </ac:inkMkLst>
        </pc:inkChg>
        <pc:inkChg chg="add del">
          <ac:chgData name="Tim Cook" userId="d1c7cfb340f2c7ab" providerId="LiveId" clId="{A6B70064-4FA8-4C1E-85EF-0749B55C4154}" dt="2023-02-27T00:55:54.134" v="479"/>
          <ac:inkMkLst>
            <pc:docMk/>
            <pc:sldMk cId="1686455727" sldId="418"/>
            <ac:inkMk id="60" creationId="{10E6189E-8587-B829-E436-5BF7B4BB9657}"/>
          </ac:inkMkLst>
        </pc:inkChg>
        <pc:inkChg chg="add del">
          <ac:chgData name="Tim Cook" userId="d1c7cfb340f2c7ab" providerId="LiveId" clId="{A6B70064-4FA8-4C1E-85EF-0749B55C4154}" dt="2023-02-27T00:55:57.874" v="481"/>
          <ac:inkMkLst>
            <pc:docMk/>
            <pc:sldMk cId="1686455727" sldId="418"/>
            <ac:inkMk id="61" creationId="{20A7CA7D-2C8E-2084-9219-31FD194BBA83}"/>
          </ac:inkMkLst>
        </pc:inkChg>
        <pc:inkChg chg="add del">
          <ac:chgData name="Tim Cook" userId="d1c7cfb340f2c7ab" providerId="LiveId" clId="{A6B70064-4FA8-4C1E-85EF-0749B55C4154}" dt="2023-02-27T00:56:04.826" v="483"/>
          <ac:inkMkLst>
            <pc:docMk/>
            <pc:sldMk cId="1686455727" sldId="418"/>
            <ac:inkMk id="62" creationId="{2CFE5B5A-E8BB-8957-2845-E3BC36DC1964}"/>
          </ac:inkMkLst>
        </pc:inkChg>
        <pc:inkChg chg="add">
          <ac:chgData name="Tim Cook" userId="d1c7cfb340f2c7ab" providerId="LiveId" clId="{A6B70064-4FA8-4C1E-85EF-0749B55C4154}" dt="2023-02-27T00:56:07.765" v="484" actId="9405"/>
          <ac:inkMkLst>
            <pc:docMk/>
            <pc:sldMk cId="1686455727" sldId="418"/>
            <ac:inkMk id="63" creationId="{096AC572-69D2-7AAB-3124-4FD972ABE989}"/>
          </ac:inkMkLst>
        </pc:inkChg>
        <pc:inkChg chg="add">
          <ac:chgData name="Tim Cook" userId="d1c7cfb340f2c7ab" providerId="LiveId" clId="{A6B70064-4FA8-4C1E-85EF-0749B55C4154}" dt="2023-02-27T00:56:09.313" v="485" actId="9405"/>
          <ac:inkMkLst>
            <pc:docMk/>
            <pc:sldMk cId="1686455727" sldId="418"/>
            <ac:inkMk id="64" creationId="{FE0249B4-2ED4-1BD9-82DC-096E4ADFEBF7}"/>
          </ac:inkMkLst>
        </pc:inkChg>
        <pc:inkChg chg="add">
          <ac:chgData name="Tim Cook" userId="d1c7cfb340f2c7ab" providerId="LiveId" clId="{A6B70064-4FA8-4C1E-85EF-0749B55C4154}" dt="2023-02-27T00:56:10.232" v="486" actId="9405"/>
          <ac:inkMkLst>
            <pc:docMk/>
            <pc:sldMk cId="1686455727" sldId="418"/>
            <ac:inkMk id="65" creationId="{EAF2B723-1A5E-9D5D-6225-98EE9670861B}"/>
          </ac:inkMkLst>
        </pc:inkChg>
        <pc:inkChg chg="add del mod">
          <ac:chgData name="Tim Cook" userId="d1c7cfb340f2c7ab" providerId="LiveId" clId="{A6B70064-4FA8-4C1E-85EF-0749B55C4154}" dt="2023-02-27T00:56:29.370" v="490"/>
          <ac:inkMkLst>
            <pc:docMk/>
            <pc:sldMk cId="1686455727" sldId="418"/>
            <ac:inkMk id="66" creationId="{7428B1A5-6D34-B991-08D9-D6F270594BCC}"/>
          </ac:inkMkLst>
        </pc:inkChg>
        <pc:inkChg chg="add del mod">
          <ac:chgData name="Tim Cook" userId="d1c7cfb340f2c7ab" providerId="LiveId" clId="{A6B70064-4FA8-4C1E-85EF-0749B55C4154}" dt="2023-02-27T00:56:29.370" v="491"/>
          <ac:inkMkLst>
            <pc:docMk/>
            <pc:sldMk cId="1686455727" sldId="418"/>
            <ac:inkMk id="67" creationId="{515CC4DB-8A75-C620-98BF-3A770F887F28}"/>
          </ac:inkMkLst>
        </pc:inkChg>
        <pc:inkChg chg="add del">
          <ac:chgData name="Tim Cook" userId="d1c7cfb340f2c7ab" providerId="LiveId" clId="{A6B70064-4FA8-4C1E-85EF-0749B55C4154}" dt="2023-02-27T00:56:32.623" v="494"/>
          <ac:inkMkLst>
            <pc:docMk/>
            <pc:sldMk cId="1686455727" sldId="418"/>
            <ac:inkMk id="69" creationId="{16991BB1-2551-1193-91EC-03304250E304}"/>
          </ac:inkMkLst>
        </pc:inkChg>
        <pc:inkChg chg="add del">
          <ac:chgData name="Tim Cook" userId="d1c7cfb340f2c7ab" providerId="LiveId" clId="{A6B70064-4FA8-4C1E-85EF-0749B55C4154}" dt="2023-02-27T00:56:32.623" v="495"/>
          <ac:inkMkLst>
            <pc:docMk/>
            <pc:sldMk cId="1686455727" sldId="418"/>
            <ac:inkMk id="70" creationId="{2ABF9773-DD3C-25B8-6ECF-624490EE5566}"/>
          </ac:inkMkLst>
        </pc:inkChg>
        <pc:inkChg chg="add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1" creationId="{AA331D73-34F0-1DFB-87C3-776156E7944D}"/>
          </ac:inkMkLst>
        </pc:inkChg>
        <pc:inkChg chg="add del mod">
          <ac:chgData name="Tim Cook" userId="d1c7cfb340f2c7ab" providerId="LiveId" clId="{A6B70064-4FA8-4C1E-85EF-0749B55C4154}" dt="2023-02-27T00:56:39.566" v="499"/>
          <ac:inkMkLst>
            <pc:docMk/>
            <pc:sldMk cId="1686455727" sldId="418"/>
            <ac:inkMk id="72" creationId="{B9EC5431-7A02-BA67-9911-19EAD9DCC70A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4" creationId="{EE1BB4BD-D500-C9E6-8FF2-BF9D082FBD47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5" creationId="{06CDBA2F-BC2D-EE3C-B740-B4AD57B2DD8B}"/>
          </ac:inkMkLst>
        </pc:inkChg>
        <pc:inkChg chg="add mod">
          <ac:chgData name="Tim Cook" userId="d1c7cfb340f2c7ab" providerId="LiveId" clId="{A6B70064-4FA8-4C1E-85EF-0749B55C4154}" dt="2023-02-27T00:56:42.937" v="504"/>
          <ac:inkMkLst>
            <pc:docMk/>
            <pc:sldMk cId="1686455727" sldId="418"/>
            <ac:inkMk id="76" creationId="{6D7ADC94-D49E-98FD-1671-67371C1D9D6B}"/>
          </ac:inkMkLst>
        </pc:inkChg>
        <pc:inkChg chg="add del">
          <ac:chgData name="Tim Cook" userId="d1c7cfb340f2c7ab" providerId="LiveId" clId="{A6B70064-4FA8-4C1E-85EF-0749B55C4154}" dt="2023-02-27T00:56:43.828" v="505"/>
          <ac:inkMkLst>
            <pc:docMk/>
            <pc:sldMk cId="1686455727" sldId="418"/>
            <ac:inkMk id="77" creationId="{4874E8D4-7958-7398-9590-32061D91D083}"/>
          </ac:inkMkLst>
        </pc:inkChg>
        <pc:inkChg chg="add">
          <ac:chgData name="Tim Cook" userId="d1c7cfb340f2c7ab" providerId="LiveId" clId="{A6B70064-4FA8-4C1E-85EF-0749B55C4154}" dt="2023-02-27T00:56:45.178" v="506" actId="9405"/>
          <ac:inkMkLst>
            <pc:docMk/>
            <pc:sldMk cId="1686455727" sldId="418"/>
            <ac:inkMk id="79" creationId="{4449DDAD-65B9-03BE-BC70-B328B37C68A6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0" creationId="{968F3DC1-729C-85C8-B513-8760DC6388E9}"/>
          </ac:inkMkLst>
        </pc:inkChg>
        <pc:inkChg chg="add mod">
          <ac:chgData name="Tim Cook" userId="d1c7cfb340f2c7ab" providerId="LiveId" clId="{A6B70064-4FA8-4C1E-85EF-0749B55C4154}" dt="2023-02-27T00:56:48.693" v="509"/>
          <ac:inkMkLst>
            <pc:docMk/>
            <pc:sldMk cId="1686455727" sldId="418"/>
            <ac:inkMk id="81" creationId="{D975AF93-DB14-DAE0-DB0E-D842D413FDB6}"/>
          </ac:inkMkLst>
        </pc:inkChg>
        <pc:inkChg chg="add">
          <ac:chgData name="Tim Cook" userId="d1c7cfb340f2c7ab" providerId="LiveId" clId="{A6B70064-4FA8-4C1E-85EF-0749B55C4154}" dt="2023-02-27T00:56:54.085" v="510" actId="9405"/>
          <ac:inkMkLst>
            <pc:docMk/>
            <pc:sldMk cId="1686455727" sldId="418"/>
            <ac:inkMk id="83" creationId="{52532110-D0BB-EFF1-AAC2-421538FA9751}"/>
          </ac:inkMkLst>
        </pc:inkChg>
      </pc:sldChg>
      <pc:sldChg chg="addSp delSp modSp mod">
        <pc:chgData name="Tim Cook" userId="d1c7cfb340f2c7ab" providerId="LiveId" clId="{A6B70064-4FA8-4C1E-85EF-0749B55C4154}" dt="2023-02-27T14:28:09.539" v="753" actId="1076"/>
        <pc:sldMkLst>
          <pc:docMk/>
          <pc:sldMk cId="1665388161" sldId="419"/>
        </pc:sldMkLst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" creationId="{B1F939E7-E377-A149-83D9-CD57B68065E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13" creationId="{4632086B-616D-5B2D-2216-32895FC7BF5A}"/>
          </ac:grpSpMkLst>
        </pc:grpChg>
        <pc:grpChg chg="del mod">
          <ac:chgData name="Tim Cook" userId="d1c7cfb340f2c7ab" providerId="LiveId" clId="{A6B70064-4FA8-4C1E-85EF-0749B55C4154}" dt="2023-02-27T00:59:19.529" v="614"/>
          <ac:grpSpMkLst>
            <pc:docMk/>
            <pc:sldMk cId="1665388161" sldId="419"/>
            <ac:grpSpMk id="35" creationId="{A6A2AE94-F940-2F1B-DEEB-AD9D607B01F3}"/>
          </ac:grpSpMkLst>
        </pc:grpChg>
        <pc:grpChg chg="del mod">
          <ac:chgData name="Tim Cook" userId="d1c7cfb340f2c7ab" providerId="LiveId" clId="{A6B70064-4FA8-4C1E-85EF-0749B55C4154}" dt="2023-02-27T00:59:19.529" v="612"/>
          <ac:grpSpMkLst>
            <pc:docMk/>
            <pc:sldMk cId="1665388161" sldId="419"/>
            <ac:grpSpMk id="48" creationId="{6C14B70B-F3E9-EC9B-EB8A-96BCB4497D32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59" creationId="{BF59625F-261F-7D07-F3AE-C56ABF1FB1B6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62" creationId="{3FC3F31E-D6CE-00A3-7D91-F250E5FD6014}"/>
          </ac:grpSpMkLst>
        </pc:grpChg>
        <pc:grpChg chg="del mod">
          <ac:chgData name="Tim Cook" userId="d1c7cfb340f2c7ab" providerId="LiveId" clId="{A6B70064-4FA8-4C1E-85EF-0749B55C4154}" dt="2023-02-27T00:59:01.461" v="600"/>
          <ac:grpSpMkLst>
            <pc:docMk/>
            <pc:sldMk cId="1665388161" sldId="419"/>
            <ac:grpSpMk id="66" creationId="{80C45420-6A62-E6A9-65CA-9FBD20FC0E3E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71" creationId="{D7D5A5DE-3A8E-A803-12C3-5C6594A6B501}"/>
          </ac:grpSpMkLst>
        </pc:grpChg>
        <pc:grpChg chg="del mod">
          <ac:chgData name="Tim Cook" userId="d1c7cfb340f2c7ab" providerId="LiveId" clId="{A6B70064-4FA8-4C1E-85EF-0749B55C4154}" dt="2023-02-27T00:59:36.334" v="638"/>
          <ac:grpSpMkLst>
            <pc:docMk/>
            <pc:sldMk cId="1665388161" sldId="419"/>
            <ac:grpSpMk id="82" creationId="{EE9F44FC-A0FE-0F54-435A-42FC3F17F377}"/>
          </ac:grpSpMkLst>
        </pc:grpChg>
        <pc:grpChg chg="mod">
          <ac:chgData name="Tim Cook" userId="d1c7cfb340f2c7ab" providerId="LiveId" clId="{A6B70064-4FA8-4C1E-85EF-0749B55C4154}" dt="2023-02-27T14:28:09.539" v="753" actId="1076"/>
          <ac:grpSpMkLst>
            <pc:docMk/>
            <pc:sldMk cId="1665388161" sldId="419"/>
            <ac:grpSpMk id="91" creationId="{7F5ABC99-6B6B-1C3E-5EF3-3AC2E14A6FFB}"/>
          </ac:grpSpMkLst>
        </pc:grpChg>
        <pc:inkChg chg="add del mod">
          <ac:chgData name="Tim Cook" userId="d1c7cfb340f2c7ab" providerId="LiveId" clId="{A6B70064-4FA8-4C1E-85EF-0749B55C4154}" dt="2023-02-27T00:57:27.909" v="522"/>
          <ac:inkMkLst>
            <pc:docMk/>
            <pc:sldMk cId="1665388161" sldId="419"/>
            <ac:inkMk id="3" creationId="{C36FEBEA-23FB-136C-8767-0B16F6B287EA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4" creationId="{B1953945-2D94-253F-6D13-11D7BD8088FD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5" creationId="{45E7DD65-F985-7094-3FBE-99C51AB9F5F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6" creationId="{282617E6-3DA4-D082-22AB-91FF7A1B7754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7" creationId="{C325AE43-0A2F-EC8B-8A38-32A7D9FF6EE5}"/>
          </ac:inkMkLst>
        </pc:inkChg>
        <pc:inkChg chg="add del mod">
          <ac:chgData name="Tim Cook" userId="d1c7cfb340f2c7ab" providerId="LiveId" clId="{A6B70064-4FA8-4C1E-85EF-0749B55C4154}" dt="2023-02-27T00:57:23.435" v="518"/>
          <ac:inkMkLst>
            <pc:docMk/>
            <pc:sldMk cId="1665388161" sldId="419"/>
            <ac:inkMk id="8" creationId="{3F802F4D-AE74-E78F-8859-C389B7871180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0" creationId="{017CFD2D-5185-B852-F660-D0DB535BD863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1" creationId="{ABA08389-FFA2-8EE1-FE58-3E665D643DDF}"/>
          </ac:inkMkLst>
        </pc:inkChg>
        <pc:inkChg chg="add mod">
          <ac:chgData name="Tim Cook" userId="d1c7cfb340f2c7ab" providerId="LiveId" clId="{A6B70064-4FA8-4C1E-85EF-0749B55C4154}" dt="2023-02-27T00:59:10.107" v="601" actId="1076"/>
          <ac:inkMkLst>
            <pc:docMk/>
            <pc:sldMk cId="1665388161" sldId="419"/>
            <ac:inkMk id="12" creationId="{2E457FD1-BD3F-C63D-15A8-34046BF1712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14" creationId="{988B946D-5D01-050B-8D29-CA5D8D6B5A2B}"/>
          </ac:inkMkLst>
        </pc:inkChg>
        <pc:inkChg chg="add del mod">
          <ac:chgData name="Tim Cook" userId="d1c7cfb340f2c7ab" providerId="LiveId" clId="{A6B70064-4FA8-4C1E-85EF-0749B55C4154}" dt="2023-02-27T00:59:19.529" v="615"/>
          <ac:inkMkLst>
            <pc:docMk/>
            <pc:sldMk cId="1665388161" sldId="419"/>
            <ac:inkMk id="15" creationId="{0C333D82-A134-AFA3-BE94-B8EED161FC7F}"/>
          </ac:inkMkLst>
        </pc:inkChg>
        <pc:inkChg chg="add del">
          <ac:chgData name="Tim Cook" userId="d1c7cfb340f2c7ab" providerId="LiveId" clId="{A6B70064-4FA8-4C1E-85EF-0749B55C4154}" dt="2023-02-27T00:57:40.537" v="527"/>
          <ac:inkMkLst>
            <pc:docMk/>
            <pc:sldMk cId="1665388161" sldId="419"/>
            <ac:inkMk id="16" creationId="{51CE9A3C-8478-63ED-74BC-C83CA9B325C1}"/>
          </ac:inkMkLst>
        </pc:inkChg>
        <pc:inkChg chg="add del mod">
          <ac:chgData name="Tim Cook" userId="d1c7cfb340f2c7ab" providerId="LiveId" clId="{A6B70064-4FA8-4C1E-85EF-0749B55C4154}" dt="2023-02-27T00:59:19.529" v="608"/>
          <ac:inkMkLst>
            <pc:docMk/>
            <pc:sldMk cId="1665388161" sldId="419"/>
            <ac:inkMk id="17" creationId="{F5FF06BC-BEDE-ACA3-15CB-B19A3F01C907}"/>
          </ac:inkMkLst>
        </pc:inkChg>
        <pc:inkChg chg="add del">
          <ac:chgData name="Tim Cook" userId="d1c7cfb340f2c7ab" providerId="LiveId" clId="{A6B70064-4FA8-4C1E-85EF-0749B55C4154}" dt="2023-02-27T00:57:51.080" v="535"/>
          <ac:inkMkLst>
            <pc:docMk/>
            <pc:sldMk cId="1665388161" sldId="419"/>
            <ac:inkMk id="18" creationId="{99822165-406F-DF03-1C42-EA4B8A4C374B}"/>
          </ac:inkMkLst>
        </pc:inkChg>
        <pc:inkChg chg="add del">
          <ac:chgData name="Tim Cook" userId="d1c7cfb340f2c7ab" providerId="LiveId" clId="{A6B70064-4FA8-4C1E-85EF-0749B55C4154}" dt="2023-02-27T00:57:51.080" v="537"/>
          <ac:inkMkLst>
            <pc:docMk/>
            <pc:sldMk cId="1665388161" sldId="419"/>
            <ac:inkMk id="19" creationId="{EB466AC5-C51C-1EF5-7179-FBE3DFFE0F9F}"/>
          </ac:inkMkLst>
        </pc:inkChg>
        <pc:inkChg chg="add del">
          <ac:chgData name="Tim Cook" userId="d1c7cfb340f2c7ab" providerId="LiveId" clId="{A6B70064-4FA8-4C1E-85EF-0749B55C4154}" dt="2023-02-27T00:57:51.080" v="536"/>
          <ac:inkMkLst>
            <pc:docMk/>
            <pc:sldMk cId="1665388161" sldId="419"/>
            <ac:inkMk id="20" creationId="{FD95286F-59B5-477F-E4B2-A7619119783A}"/>
          </ac:inkMkLst>
        </pc:inkChg>
        <pc:inkChg chg="add del">
          <ac:chgData name="Tim Cook" userId="d1c7cfb340f2c7ab" providerId="LiveId" clId="{A6B70064-4FA8-4C1E-85EF-0749B55C4154}" dt="2023-02-27T00:57:51.080" v="534"/>
          <ac:inkMkLst>
            <pc:docMk/>
            <pc:sldMk cId="1665388161" sldId="419"/>
            <ac:inkMk id="21" creationId="{9683DA63-0318-2C58-999D-827EFF8AD3C9}"/>
          </ac:inkMkLst>
        </pc:inkChg>
        <pc:inkChg chg="add del">
          <ac:chgData name="Tim Cook" userId="d1c7cfb340f2c7ab" providerId="LiveId" clId="{A6B70064-4FA8-4C1E-85EF-0749B55C4154}" dt="2023-02-27T00:57:51.080" v="538"/>
          <ac:inkMkLst>
            <pc:docMk/>
            <pc:sldMk cId="1665388161" sldId="419"/>
            <ac:inkMk id="22" creationId="{D7139707-78E5-01EC-A5E7-BF3404C02DB3}"/>
          </ac:inkMkLst>
        </pc:inkChg>
        <pc:inkChg chg="add del mod">
          <ac:chgData name="Tim Cook" userId="d1c7cfb340f2c7ab" providerId="LiveId" clId="{A6B70064-4FA8-4C1E-85EF-0749B55C4154}" dt="2023-02-27T00:59:19.529" v="614"/>
          <ac:inkMkLst>
            <pc:docMk/>
            <pc:sldMk cId="1665388161" sldId="419"/>
            <ac:inkMk id="23" creationId="{89E3394A-9A96-9399-B852-CF1F77F0423A}"/>
          </ac:inkMkLst>
        </pc:inkChg>
        <pc:inkChg chg="add del mod">
          <ac:chgData name="Tim Cook" userId="d1c7cfb340f2c7ab" providerId="LiveId" clId="{A6B70064-4FA8-4C1E-85EF-0749B55C4154}" dt="2023-02-27T00:59:19.529" v="616"/>
          <ac:inkMkLst>
            <pc:docMk/>
            <pc:sldMk cId="1665388161" sldId="419"/>
            <ac:inkMk id="24" creationId="{095C3F22-8A0D-5B06-B20E-5E0BFEF13230}"/>
          </ac:inkMkLst>
        </pc:inkChg>
        <pc:inkChg chg="add del mod">
          <ac:chgData name="Tim Cook" userId="d1c7cfb340f2c7ab" providerId="LiveId" clId="{A6B70064-4FA8-4C1E-85EF-0749B55C4154}" dt="2023-02-27T00:59:19.529" v="607"/>
          <ac:inkMkLst>
            <pc:docMk/>
            <pc:sldMk cId="1665388161" sldId="419"/>
            <ac:inkMk id="25" creationId="{28701621-77AC-7BD2-AD78-51E184E87C83}"/>
          </ac:inkMkLst>
        </pc:inkChg>
        <pc:inkChg chg="add del mod">
          <ac:chgData name="Tim Cook" userId="d1c7cfb340f2c7ab" providerId="LiveId" clId="{A6B70064-4FA8-4C1E-85EF-0749B55C4154}" dt="2023-02-27T00:59:19.529" v="613"/>
          <ac:inkMkLst>
            <pc:docMk/>
            <pc:sldMk cId="1665388161" sldId="419"/>
            <ac:inkMk id="26" creationId="{D5AF3293-6E0F-DA76-20AB-87FC37FE44B5}"/>
          </ac:inkMkLst>
        </pc:inkChg>
        <pc:inkChg chg="add del mod">
          <ac:chgData name="Tim Cook" userId="d1c7cfb340f2c7ab" providerId="LiveId" clId="{A6B70064-4FA8-4C1E-85EF-0749B55C4154}" dt="2023-02-27T00:59:19.529" v="611"/>
          <ac:inkMkLst>
            <pc:docMk/>
            <pc:sldMk cId="1665388161" sldId="419"/>
            <ac:inkMk id="27" creationId="{AD7975D7-262A-41FA-561F-ADF001761C7B}"/>
          </ac:inkMkLst>
        </pc:inkChg>
        <pc:inkChg chg="add del">
          <ac:chgData name="Tim Cook" userId="d1c7cfb340f2c7ab" providerId="LiveId" clId="{A6B70064-4FA8-4C1E-85EF-0749B55C4154}" dt="2023-02-27T00:57:58.642" v="556"/>
          <ac:inkMkLst>
            <pc:docMk/>
            <pc:sldMk cId="1665388161" sldId="419"/>
            <ac:inkMk id="28" creationId="{B87691A7-53BA-478E-1567-B45586CE9EE0}"/>
          </ac:inkMkLst>
        </pc:inkChg>
        <pc:inkChg chg="add del">
          <ac:chgData name="Tim Cook" userId="d1c7cfb340f2c7ab" providerId="LiveId" clId="{A6B70064-4FA8-4C1E-85EF-0749B55C4154}" dt="2023-02-27T00:57:57.114" v="553"/>
          <ac:inkMkLst>
            <pc:docMk/>
            <pc:sldMk cId="1665388161" sldId="419"/>
            <ac:inkMk id="29" creationId="{BF4099CB-5C37-7590-836E-E392006F93B6}"/>
          </ac:inkMkLst>
        </pc:inkChg>
        <pc:inkChg chg="add del">
          <ac:chgData name="Tim Cook" userId="d1c7cfb340f2c7ab" providerId="LiveId" clId="{A6B70064-4FA8-4C1E-85EF-0749B55C4154}" dt="2023-02-27T00:57:58.642" v="555"/>
          <ac:inkMkLst>
            <pc:docMk/>
            <pc:sldMk cId="1665388161" sldId="419"/>
            <ac:inkMk id="30" creationId="{D92A9868-4268-7265-E465-5BD6C2DEB3F4}"/>
          </ac:inkMkLst>
        </pc:inkChg>
        <pc:inkChg chg="add del">
          <ac:chgData name="Tim Cook" userId="d1c7cfb340f2c7ab" providerId="LiveId" clId="{A6B70064-4FA8-4C1E-85EF-0749B55C4154}" dt="2023-02-27T00:57:58.650" v="557"/>
          <ac:inkMkLst>
            <pc:docMk/>
            <pc:sldMk cId="1665388161" sldId="419"/>
            <ac:inkMk id="31" creationId="{075177F3-B74D-58E4-5665-9BDE5CA9F5C4}"/>
          </ac:inkMkLst>
        </pc:inkChg>
        <pc:inkChg chg="add del">
          <ac:chgData name="Tim Cook" userId="d1c7cfb340f2c7ab" providerId="LiveId" clId="{A6B70064-4FA8-4C1E-85EF-0749B55C4154}" dt="2023-02-27T00:57:57.114" v="554"/>
          <ac:inkMkLst>
            <pc:docMk/>
            <pc:sldMk cId="1665388161" sldId="419"/>
            <ac:inkMk id="32" creationId="{F47EBB84-265E-75BE-0AE0-A050BE773698}"/>
          </ac:inkMkLst>
        </pc:inkChg>
        <pc:inkChg chg="add del">
          <ac:chgData name="Tim Cook" userId="d1c7cfb340f2c7ab" providerId="LiveId" clId="{A6B70064-4FA8-4C1E-85EF-0749B55C4154}" dt="2023-02-27T00:57:57.114" v="552"/>
          <ac:inkMkLst>
            <pc:docMk/>
            <pc:sldMk cId="1665388161" sldId="419"/>
            <ac:inkMk id="33" creationId="{6818EB68-8C3C-6A87-40C7-3C6355CEAE15}"/>
          </ac:inkMkLst>
        </pc:inkChg>
        <pc:inkChg chg="add del">
          <ac:chgData name="Tim Cook" userId="d1c7cfb340f2c7ab" providerId="LiveId" clId="{A6B70064-4FA8-4C1E-85EF-0749B55C4154}" dt="2023-02-27T00:57:57.106" v="551"/>
          <ac:inkMkLst>
            <pc:docMk/>
            <pc:sldMk cId="1665388161" sldId="419"/>
            <ac:inkMk id="34" creationId="{1D8475F1-1F92-A304-826D-6305C1967C81}"/>
          </ac:inkMkLst>
        </pc:inkChg>
        <pc:inkChg chg="add del">
          <ac:chgData name="Tim Cook" userId="d1c7cfb340f2c7ab" providerId="LiveId" clId="{A6B70064-4FA8-4C1E-85EF-0749B55C4154}" dt="2023-02-27T00:58:04.102" v="565"/>
          <ac:inkMkLst>
            <pc:docMk/>
            <pc:sldMk cId="1665388161" sldId="419"/>
            <ac:inkMk id="36" creationId="{33E83AE3-ABE5-0AE8-FF2D-ABD0D64E0D54}"/>
          </ac:inkMkLst>
        </pc:inkChg>
        <pc:inkChg chg="add del">
          <ac:chgData name="Tim Cook" userId="d1c7cfb340f2c7ab" providerId="LiveId" clId="{A6B70064-4FA8-4C1E-85EF-0749B55C4154}" dt="2023-02-27T00:58:04.102" v="566"/>
          <ac:inkMkLst>
            <pc:docMk/>
            <pc:sldMk cId="1665388161" sldId="419"/>
            <ac:inkMk id="37" creationId="{CD967348-EBE0-0850-24CC-94BA675E5975}"/>
          </ac:inkMkLst>
        </pc:inkChg>
        <pc:inkChg chg="add del">
          <ac:chgData name="Tim Cook" userId="d1c7cfb340f2c7ab" providerId="LiveId" clId="{A6B70064-4FA8-4C1E-85EF-0749B55C4154}" dt="2023-02-27T00:58:04.094" v="563"/>
          <ac:inkMkLst>
            <pc:docMk/>
            <pc:sldMk cId="1665388161" sldId="419"/>
            <ac:inkMk id="38" creationId="{12E0D3AC-3327-E872-516B-D0CF5BE4F9BB}"/>
          </ac:inkMkLst>
        </pc:inkChg>
        <pc:inkChg chg="add del">
          <ac:chgData name="Tim Cook" userId="d1c7cfb340f2c7ab" providerId="LiveId" clId="{A6B70064-4FA8-4C1E-85EF-0749B55C4154}" dt="2023-02-27T00:58:04.102" v="564"/>
          <ac:inkMkLst>
            <pc:docMk/>
            <pc:sldMk cId="1665388161" sldId="419"/>
            <ac:inkMk id="39" creationId="{6E713ADB-89A3-34DE-9675-F2C8B6D370BD}"/>
          </ac:inkMkLst>
        </pc:inkChg>
        <pc:inkChg chg="add del mod">
          <ac:chgData name="Tim Cook" userId="d1c7cfb340f2c7ab" providerId="LiveId" clId="{A6B70064-4FA8-4C1E-85EF-0749B55C4154}" dt="2023-02-27T00:59:19.529" v="609"/>
          <ac:inkMkLst>
            <pc:docMk/>
            <pc:sldMk cId="1665388161" sldId="419"/>
            <ac:inkMk id="40" creationId="{891F50E8-0667-E812-76F4-D1F5CC697F5E}"/>
          </ac:inkMkLst>
        </pc:inkChg>
        <pc:inkChg chg="add del mod">
          <ac:chgData name="Tim Cook" userId="d1c7cfb340f2c7ab" providerId="LiveId" clId="{A6B70064-4FA8-4C1E-85EF-0749B55C4154}" dt="2023-02-27T00:59:19.529" v="610"/>
          <ac:inkMkLst>
            <pc:docMk/>
            <pc:sldMk cId="1665388161" sldId="419"/>
            <ac:inkMk id="41" creationId="{211D048B-6C50-A646-1A48-32EBD52707D5}"/>
          </ac:inkMkLst>
        </pc:inkChg>
        <pc:inkChg chg="add del mod">
          <ac:chgData name="Tim Cook" userId="d1c7cfb340f2c7ab" providerId="LiveId" clId="{A6B70064-4FA8-4C1E-85EF-0749B55C4154}" dt="2023-02-27T00:59:19.521" v="603"/>
          <ac:inkMkLst>
            <pc:docMk/>
            <pc:sldMk cId="1665388161" sldId="419"/>
            <ac:inkMk id="42" creationId="{41BFC6B3-F3C5-2B14-3810-CF82FF54B4EB}"/>
          </ac:inkMkLst>
        </pc:inkChg>
        <pc:inkChg chg="add del mod">
          <ac:chgData name="Tim Cook" userId="d1c7cfb340f2c7ab" providerId="LiveId" clId="{A6B70064-4FA8-4C1E-85EF-0749B55C4154}" dt="2023-02-27T00:59:19.529" v="605"/>
          <ac:inkMkLst>
            <pc:docMk/>
            <pc:sldMk cId="1665388161" sldId="419"/>
            <ac:inkMk id="43" creationId="{95981058-DB78-04CB-640D-4236AA8A7605}"/>
          </ac:inkMkLst>
        </pc:inkChg>
        <pc:inkChg chg="add del mod">
          <ac:chgData name="Tim Cook" userId="d1c7cfb340f2c7ab" providerId="LiveId" clId="{A6B70064-4FA8-4C1E-85EF-0749B55C4154}" dt="2023-02-27T00:59:19.529" v="612"/>
          <ac:inkMkLst>
            <pc:docMk/>
            <pc:sldMk cId="1665388161" sldId="419"/>
            <ac:inkMk id="44" creationId="{CC78F1F8-E805-A5EB-EFC4-7CAE8CC61FB6}"/>
          </ac:inkMkLst>
        </pc:inkChg>
        <pc:inkChg chg="add del mod">
          <ac:chgData name="Tim Cook" userId="d1c7cfb340f2c7ab" providerId="LiveId" clId="{A6B70064-4FA8-4C1E-85EF-0749B55C4154}" dt="2023-02-27T00:59:19.529" v="606"/>
          <ac:inkMkLst>
            <pc:docMk/>
            <pc:sldMk cId="1665388161" sldId="419"/>
            <ac:inkMk id="45" creationId="{B20854E7-228C-9FFD-8A86-51E8E0AE2C91}"/>
          </ac:inkMkLst>
        </pc:inkChg>
        <pc:inkChg chg="add del mod">
          <ac:chgData name="Tim Cook" userId="d1c7cfb340f2c7ab" providerId="LiveId" clId="{A6B70064-4FA8-4C1E-85EF-0749B55C4154}" dt="2023-02-27T00:59:19.529" v="604"/>
          <ac:inkMkLst>
            <pc:docMk/>
            <pc:sldMk cId="1665388161" sldId="419"/>
            <ac:inkMk id="46" creationId="{12546A05-FC75-B922-2DBF-1AF1C5487B6C}"/>
          </ac:inkMkLst>
        </pc:inkChg>
        <pc:inkChg chg="add del mod">
          <ac:chgData name="Tim Cook" userId="d1c7cfb340f2c7ab" providerId="LiveId" clId="{A6B70064-4FA8-4C1E-85EF-0749B55C4154}" dt="2023-02-27T00:59:19.529" v="617"/>
          <ac:inkMkLst>
            <pc:docMk/>
            <pc:sldMk cId="1665388161" sldId="419"/>
            <ac:inkMk id="47" creationId="{A61D1B17-5B21-8614-4341-DC46B5A713A3}"/>
          </ac:inkMkLst>
        </pc:inkChg>
        <pc:inkChg chg="add del">
          <ac:chgData name="Tim Cook" userId="d1c7cfb340f2c7ab" providerId="LiveId" clId="{A6B70064-4FA8-4C1E-85EF-0749B55C4154}" dt="2023-02-27T00:58:34.109" v="577"/>
          <ac:inkMkLst>
            <pc:docMk/>
            <pc:sldMk cId="1665388161" sldId="419"/>
            <ac:inkMk id="49" creationId="{2128AB68-B07A-0839-675D-43430C044E0B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0" creationId="{71726B29-3B00-2AB2-01D8-653CF520D826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1" creationId="{0A9F00D0-D467-9B87-D4A7-EF40C7A8A76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2" creationId="{8765DFA4-BE5E-F210-8F5A-7591B8B8890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3" creationId="{5EDC4EE1-CC6E-7690-B216-70F008ACEBE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4" creationId="{C279E180-0805-DA69-E6EB-8479E8DD4399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5" creationId="{8D964899-B02A-E000-1C5B-032D451AAC4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6" creationId="{B86E2268-10A5-BA72-7A2D-EC5E720CE12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57" creationId="{D4EC18F8-9B35-F331-CCC6-BAEB9B520237}"/>
          </ac:inkMkLst>
        </pc:inkChg>
        <pc:inkChg chg="add del">
          <ac:chgData name="Tim Cook" userId="d1c7cfb340f2c7ab" providerId="LiveId" clId="{A6B70064-4FA8-4C1E-85EF-0749B55C4154}" dt="2023-02-27T00:58:50.805" v="591"/>
          <ac:inkMkLst>
            <pc:docMk/>
            <pc:sldMk cId="1665388161" sldId="419"/>
            <ac:inkMk id="58" creationId="{049B6A9E-5D67-46DD-2282-05493DA270C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0" creationId="{0557878D-786A-381B-7F99-4C6DDA9B7365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1" creationId="{80B2E96F-6C41-1C7C-F736-AE7DD1B801EF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63" creationId="{A655D183-157E-8BA2-D51F-53CBFFFE02DF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4" creationId="{21F7A766-A549-C4B5-6684-BC9E31FF9954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5" creationId="{9AB59BC5-43A8-6484-7C42-D0DB8F698F9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7" creationId="{B8370EE7-EEA1-BE29-AB9E-4C35C39EC80E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8" creationId="{903CC183-FDF6-625A-E7BD-B853E42A9B3C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69" creationId="{F2765CA8-1430-1770-C5CF-F1A87F2EAC90}"/>
          </ac:inkMkLst>
        </pc:inkChg>
        <pc:inkChg chg="add mod">
          <ac:chgData name="Tim Cook" userId="d1c7cfb340f2c7ab" providerId="LiveId" clId="{A6B70064-4FA8-4C1E-85EF-0749B55C4154}" dt="2023-02-27T00:59:16.811" v="602" actId="1076"/>
          <ac:inkMkLst>
            <pc:docMk/>
            <pc:sldMk cId="1665388161" sldId="419"/>
            <ac:inkMk id="70" creationId="{AF997CA9-344E-9945-6512-6B903AE299F9}"/>
          </ac:inkMkLst>
        </pc:inkChg>
        <pc:inkChg chg="add del">
          <ac:chgData name="Tim Cook" userId="d1c7cfb340f2c7ab" providerId="LiveId" clId="{A6B70064-4FA8-4C1E-85EF-0749B55C4154}" dt="2023-02-27T00:59:23.062" v="619"/>
          <ac:inkMkLst>
            <pc:docMk/>
            <pc:sldMk cId="1665388161" sldId="419"/>
            <ac:inkMk id="72" creationId="{2D0256E1-944E-76CA-E1B7-FBA0750B21D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3" creationId="{FEC1794F-288A-0165-5FDD-38A9C3928AF2}"/>
          </ac:inkMkLst>
        </pc:inkChg>
        <pc:inkChg chg="add mod">
          <ac:chgData name="Tim Cook" userId="d1c7cfb340f2c7ab" providerId="LiveId" clId="{A6B70064-4FA8-4C1E-85EF-0749B55C4154}" dt="2023-02-27T14:28:09.539" v="753" actId="1076"/>
          <ac:inkMkLst>
            <pc:docMk/>
            <pc:sldMk cId="1665388161" sldId="419"/>
            <ac:inkMk id="74" creationId="{F2C058F0-1D36-BCFD-3BF5-7135FB1BF9E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5" creationId="{B49991BE-BC36-3247-8704-CDE9AF017A4F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6" creationId="{07F124A0-52EE-079B-4F8D-ECAE308D403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7" creationId="{096404A6-61F4-BA66-EBBC-4E70E395CDC6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8" creationId="{85E535A7-724A-9260-DC25-F3300DC478A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79" creationId="{9D7092AE-E5AA-FF64-7F2F-A8CE7D57401C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0" creationId="{7A7CED1A-5516-0B7B-F98B-7A9AD33F738B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1" creationId="{AFAB7244-5C1C-8E95-34AC-038F8A3264D8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3" creationId="{C5AB4606-F9A4-FEB2-60E9-CBCDF818E229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4" creationId="{5C4D51E7-AD60-4D47-211C-FD59FDE0DA3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5" creationId="{40CC0930-5F38-DCD6-5308-B94E1021D9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6" creationId="{36E669D8-AFAD-8049-15EC-8513B5E85A3A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7" creationId="{6C81F2A5-9B3F-2B6F-A1D3-E1FA0055993D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8" creationId="{A76F55AF-6802-3330-8743-0CEC27E05A20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89" creationId="{587C7A94-4285-498B-84E6-94A992614DCE}"/>
          </ac:inkMkLst>
        </pc:inkChg>
        <pc:inkChg chg="add mod">
          <ac:chgData name="Tim Cook" userId="d1c7cfb340f2c7ab" providerId="LiveId" clId="{A6B70064-4FA8-4C1E-85EF-0749B55C4154}" dt="2023-02-27T00:59:36.334" v="638"/>
          <ac:inkMkLst>
            <pc:docMk/>
            <pc:sldMk cId="1665388161" sldId="419"/>
            <ac:inkMk id="90" creationId="{92879598-FF87-FF00-8DAC-D94C2F44CAC7}"/>
          </ac:inkMkLst>
        </pc:inkChg>
      </pc:sldChg>
      <pc:sldChg chg="addSp delSp modSp mod">
        <pc:chgData name="Tim Cook" userId="d1c7cfb340f2c7ab" providerId="LiveId" clId="{A6B70064-4FA8-4C1E-85EF-0749B55C4154}" dt="2023-02-27T01:03:49.395" v="752" actId="1076"/>
        <pc:sldMkLst>
          <pc:docMk/>
          <pc:sldMk cId="3370058257" sldId="420"/>
        </pc:sldMkLst>
        <pc:spChg chg="del">
          <ac:chgData name="Tim Cook" userId="d1c7cfb340f2c7ab" providerId="LiveId" clId="{A6B70064-4FA8-4C1E-85EF-0749B55C4154}" dt="2023-02-27T00:59:43.555" v="639" actId="478"/>
          <ac:spMkLst>
            <pc:docMk/>
            <pc:sldMk cId="3370058257" sldId="420"/>
            <ac:spMk id="3" creationId="{225F45CB-0C95-06B0-BA5C-478E765E93B4}"/>
          </ac:spMkLst>
        </pc:spChg>
        <pc:grpChg chg="del mod">
          <ac:chgData name="Tim Cook" userId="d1c7cfb340f2c7ab" providerId="LiveId" clId="{A6B70064-4FA8-4C1E-85EF-0749B55C4154}" dt="2023-02-27T01:00:01.264" v="643"/>
          <ac:grpSpMkLst>
            <pc:docMk/>
            <pc:sldMk cId="3370058257" sldId="420"/>
            <ac:grpSpMk id="6" creationId="{330E0EE7-6C6A-F98B-A1CE-6D5DAACB2EB4}"/>
          </ac:grpSpMkLst>
        </pc:grpChg>
        <pc:grpChg chg="mod">
          <ac:chgData name="Tim Cook" userId="d1c7cfb340f2c7ab" providerId="LiveId" clId="{A6B70064-4FA8-4C1E-85EF-0749B55C4154}" dt="2023-02-27T01:02:30.237" v="731"/>
          <ac:grpSpMkLst>
            <pc:docMk/>
            <pc:sldMk cId="3370058257" sldId="420"/>
            <ac:grpSpMk id="12" creationId="{C343BA29-EBA5-A856-9296-9FFC085D38E3}"/>
          </ac:grpSpMkLst>
        </pc:grpChg>
        <pc:grpChg chg="del mod">
          <ac:chgData name="Tim Cook" userId="d1c7cfb340f2c7ab" providerId="LiveId" clId="{A6B70064-4FA8-4C1E-85EF-0749B55C4154}" dt="2023-02-27T01:00:21.684" v="658"/>
          <ac:grpSpMkLst>
            <pc:docMk/>
            <pc:sldMk cId="3370058257" sldId="420"/>
            <ac:grpSpMk id="17" creationId="{0CEC01D8-BB22-AB4F-594D-B707C0FA9DCE}"/>
          </ac:grpSpMkLst>
        </pc:grpChg>
        <pc:grpChg chg="mod">
          <ac:chgData name="Tim Cook" userId="d1c7cfb340f2c7ab" providerId="LiveId" clId="{A6B70064-4FA8-4C1E-85EF-0749B55C4154}" dt="2023-02-27T01:00:24.877" v="663"/>
          <ac:grpSpMkLst>
            <pc:docMk/>
            <pc:sldMk cId="3370058257" sldId="420"/>
            <ac:grpSpMk id="21" creationId="{8A49E706-F523-354C-BC5E-D1047A7E4F25}"/>
          </ac:grpSpMkLst>
        </pc:grpChg>
        <pc:grpChg chg="del mod">
          <ac:chgData name="Tim Cook" userId="d1c7cfb340f2c7ab" providerId="LiveId" clId="{A6B70064-4FA8-4C1E-85EF-0749B55C4154}" dt="2023-02-27T01:01:21.619" v="712"/>
          <ac:grpSpMkLst>
            <pc:docMk/>
            <pc:sldMk cId="3370058257" sldId="420"/>
            <ac:grpSpMk id="31" creationId="{19E6899F-A25D-7FBF-DE0C-B872020F0C22}"/>
          </ac:grpSpMkLst>
        </pc:grpChg>
        <pc:grpChg chg="del mod">
          <ac:chgData name="Tim Cook" userId="d1c7cfb340f2c7ab" providerId="LiveId" clId="{A6B70064-4FA8-4C1E-85EF-0749B55C4154}" dt="2023-02-27T01:01:17.725" v="708"/>
          <ac:grpSpMkLst>
            <pc:docMk/>
            <pc:sldMk cId="3370058257" sldId="420"/>
            <ac:grpSpMk id="35" creationId="{BB42F444-5FFC-C5A2-3D86-60D22D9FA318}"/>
          </ac:grpSpMkLst>
        </pc:grpChg>
        <pc:grpChg chg="del mod">
          <ac:chgData name="Tim Cook" userId="d1c7cfb340f2c7ab" providerId="LiveId" clId="{A6B70064-4FA8-4C1E-85EF-0749B55C4154}" dt="2023-02-27T01:01:14.469" v="705"/>
          <ac:grpSpMkLst>
            <pc:docMk/>
            <pc:sldMk cId="3370058257" sldId="420"/>
            <ac:grpSpMk id="40" creationId="{22A565A0-44B0-42DF-E273-2A35F6338F56}"/>
          </ac:grpSpMkLst>
        </pc:grpChg>
        <pc:grpChg chg="mod">
          <ac:chgData name="Tim Cook" userId="d1c7cfb340f2c7ab" providerId="LiveId" clId="{A6B70064-4FA8-4C1E-85EF-0749B55C4154}" dt="2023-02-27T01:01:06.323" v="690"/>
          <ac:grpSpMkLst>
            <pc:docMk/>
            <pc:sldMk cId="3370058257" sldId="420"/>
            <ac:grpSpMk id="43" creationId="{FD1B6072-E2C0-E927-A557-AD7AFFE29129}"/>
          </ac:grpSpMkLst>
        </pc:grpChg>
        <pc:grpChg chg="del mod">
          <ac:chgData name="Tim Cook" userId="d1c7cfb340f2c7ab" providerId="LiveId" clId="{A6B70064-4FA8-4C1E-85EF-0749B55C4154}" dt="2023-02-27T01:01:09.332" v="694"/>
          <ac:grpSpMkLst>
            <pc:docMk/>
            <pc:sldMk cId="3370058257" sldId="420"/>
            <ac:grpSpMk id="46" creationId="{0BD77415-493B-79BE-794A-A0B0EDB7E489}"/>
          </ac:grpSpMkLst>
        </pc:grpChg>
        <pc:grpChg chg="mod">
          <ac:chgData name="Tim Cook" userId="d1c7cfb340f2c7ab" providerId="LiveId" clId="{A6B70064-4FA8-4C1E-85EF-0749B55C4154}" dt="2023-02-27T01:01:13.580" v="702"/>
          <ac:grpSpMkLst>
            <pc:docMk/>
            <pc:sldMk cId="3370058257" sldId="420"/>
            <ac:grpSpMk id="53" creationId="{4ABAEA19-4DCF-6EC3-E391-F7F1EEAD9173}"/>
          </ac:grpSpMkLst>
        </pc:grpChg>
        <pc:grpChg chg="del 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6" creationId="{AD74C8F2-859B-10D0-B9D7-A52188C28B09}"/>
          </ac:grpSpMkLst>
        </pc:grpChg>
        <pc:grpChg chg="mod">
          <ac:chgData name="Tim Cook" userId="d1c7cfb340f2c7ab" providerId="LiveId" clId="{A6B70064-4FA8-4C1E-85EF-0749B55C4154}" dt="2023-02-27T01:01:26.830" v="717"/>
          <ac:grpSpMkLst>
            <pc:docMk/>
            <pc:sldMk cId="3370058257" sldId="420"/>
            <ac:grpSpMk id="59" creationId="{C3701806-8F25-E9F0-1EB7-241830E20C67}"/>
          </ac:grpSpMkLst>
        </pc:grpChg>
        <pc:grpChg chg="mod">
          <ac:chgData name="Tim Cook" userId="d1c7cfb340f2c7ab" providerId="LiveId" clId="{A6B70064-4FA8-4C1E-85EF-0749B55C4154}" dt="2023-02-27T01:01:33.088" v="728"/>
          <ac:grpSpMkLst>
            <pc:docMk/>
            <pc:sldMk cId="3370058257" sldId="420"/>
            <ac:grpSpMk id="67" creationId="{98DBD804-484C-DF86-9C76-151DF6036103}"/>
          </ac:grpSpMkLst>
        </pc:grpChg>
        <pc:grpChg chg="mod">
          <ac:chgData name="Tim Cook" userId="d1c7cfb340f2c7ab" providerId="LiveId" clId="{A6B70064-4FA8-4C1E-85EF-0749B55C4154}" dt="2023-02-27T01:02:41.968" v="737"/>
          <ac:grpSpMkLst>
            <pc:docMk/>
            <pc:sldMk cId="3370058257" sldId="420"/>
            <ac:grpSpMk id="72" creationId="{8E730AE3-AC42-D544-A7EF-CD79E907C9C7}"/>
          </ac:grpSpMkLst>
        </pc:grpChg>
        <pc:grpChg chg="del 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1" creationId="{3066440E-2732-A905-8492-2F78C919C574}"/>
          </ac:grpSpMkLst>
        </pc:grpChg>
        <pc:grpChg chg="mod">
          <ac:chgData name="Tim Cook" userId="d1c7cfb340f2c7ab" providerId="LiveId" clId="{A6B70064-4FA8-4C1E-85EF-0749B55C4154}" dt="2023-02-27T01:03:27.187" v="750"/>
          <ac:grpSpMkLst>
            <pc:docMk/>
            <pc:sldMk cId="3370058257" sldId="420"/>
            <ac:grpSpMk id="84" creationId="{1D8A8E9B-AD33-64FA-A140-D4910ADCEEBA}"/>
          </ac:grpSpMkLst>
        </pc:grpChg>
        <pc:inkChg chg="add del mod">
          <ac:chgData name="Tim Cook" userId="d1c7cfb340f2c7ab" providerId="LiveId" clId="{A6B70064-4FA8-4C1E-85EF-0749B55C4154}" dt="2023-02-27T01:00:01.264" v="643"/>
          <ac:inkMkLst>
            <pc:docMk/>
            <pc:sldMk cId="3370058257" sldId="420"/>
            <ac:inkMk id="4" creationId="{87677372-5E77-326E-476B-F9011B11A420}"/>
          </ac:inkMkLst>
        </pc:inkChg>
        <pc:inkChg chg="add del mod">
          <ac:chgData name="Tim Cook" userId="d1c7cfb340f2c7ab" providerId="LiveId" clId="{A6B70064-4FA8-4C1E-85EF-0749B55C4154}" dt="2023-02-27T01:00:01.264" v="644"/>
          <ac:inkMkLst>
            <pc:docMk/>
            <pc:sldMk cId="3370058257" sldId="420"/>
            <ac:inkMk id="5" creationId="{4BAAB96C-AE2B-3965-0624-D99D0CD59F8E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" creationId="{245D5954-18A8-80E4-A5D0-5E12AF141907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8" creationId="{FB311BB7-4237-FA86-AD2B-C07B16C265DC}"/>
          </ac:inkMkLst>
        </pc:inkChg>
        <pc:inkChg chg="add del mod">
          <ac:chgData name="Tim Cook" userId="d1c7cfb340f2c7ab" providerId="LiveId" clId="{A6B70064-4FA8-4C1E-85EF-0749B55C4154}" dt="2023-02-27T01:02:30.237" v="730"/>
          <ac:inkMkLst>
            <pc:docMk/>
            <pc:sldMk cId="3370058257" sldId="420"/>
            <ac:inkMk id="9" creationId="{F0903904-1A61-6EAF-CFB9-A61B54DFE6A0}"/>
          </ac:inkMkLst>
        </pc:inkChg>
        <pc:inkChg chg="add del mod">
          <ac:chgData name="Tim Cook" userId="d1c7cfb340f2c7ab" providerId="LiveId" clId="{A6B70064-4FA8-4C1E-85EF-0749B55C4154}" dt="2023-02-27T01:02:29.426" v="729"/>
          <ac:inkMkLst>
            <pc:docMk/>
            <pc:sldMk cId="3370058257" sldId="420"/>
            <ac:inkMk id="10" creationId="{28D655D1-CF8F-E368-FBFE-5D565F22E364}"/>
          </ac:inkMkLst>
        </pc:inkChg>
        <pc:inkChg chg="add del mod">
          <ac:chgData name="Tim Cook" userId="d1c7cfb340f2c7ab" providerId="LiveId" clId="{A6B70064-4FA8-4C1E-85EF-0749B55C4154}" dt="2023-02-27T01:02:30.237" v="731"/>
          <ac:inkMkLst>
            <pc:docMk/>
            <pc:sldMk cId="3370058257" sldId="420"/>
            <ac:inkMk id="11" creationId="{80C6F05F-DAB2-42EC-5148-D3845FBA9214}"/>
          </ac:inkMkLst>
        </pc:inkChg>
        <pc:inkChg chg="add del mod">
          <ac:chgData name="Tim Cook" userId="d1c7cfb340f2c7ab" providerId="LiveId" clId="{A6B70064-4FA8-4C1E-85EF-0749B55C4154}" dt="2023-02-27T01:00:21.692" v="659"/>
          <ac:inkMkLst>
            <pc:docMk/>
            <pc:sldMk cId="3370058257" sldId="420"/>
            <ac:inkMk id="13" creationId="{922FED9E-DCEA-DDC1-CD78-162113B95EED}"/>
          </ac:inkMkLst>
        </pc:inkChg>
        <pc:inkChg chg="add del mod">
          <ac:chgData name="Tim Cook" userId="d1c7cfb340f2c7ab" providerId="LiveId" clId="{A6B70064-4FA8-4C1E-85EF-0749B55C4154}" dt="2023-02-27T01:00:21.684" v="656"/>
          <ac:inkMkLst>
            <pc:docMk/>
            <pc:sldMk cId="3370058257" sldId="420"/>
            <ac:inkMk id="14" creationId="{3CC05C16-07D8-7A6C-164A-C0EB25F0C6A5}"/>
          </ac:inkMkLst>
        </pc:inkChg>
        <pc:inkChg chg="add del mod">
          <ac:chgData name="Tim Cook" userId="d1c7cfb340f2c7ab" providerId="LiveId" clId="{A6B70064-4FA8-4C1E-85EF-0749B55C4154}" dt="2023-02-27T01:00:21.684" v="658"/>
          <ac:inkMkLst>
            <pc:docMk/>
            <pc:sldMk cId="3370058257" sldId="420"/>
            <ac:inkMk id="15" creationId="{01F9FC42-49F5-9988-E434-7ED42BEC01FC}"/>
          </ac:inkMkLst>
        </pc:inkChg>
        <pc:inkChg chg="add del mod">
          <ac:chgData name="Tim Cook" userId="d1c7cfb340f2c7ab" providerId="LiveId" clId="{A6B70064-4FA8-4C1E-85EF-0749B55C4154}" dt="2023-02-27T01:00:21.684" v="657"/>
          <ac:inkMkLst>
            <pc:docMk/>
            <pc:sldMk cId="3370058257" sldId="420"/>
            <ac:inkMk id="16" creationId="{8E1222B9-8760-F058-7ABA-1F074C4E2E3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8" creationId="{EAEC551F-9078-1149-9D4C-CB4567BB4FB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19" creationId="{5B0EB356-467C-9FD6-CEE9-90A73D20BB4A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0" creationId="{A7AF23F9-807D-2036-63B2-EB5FA92D0B10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22" creationId="{6A122476-B571-95B5-7E63-8F5BE2B26D8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3" creationId="{767B5C5B-8F7B-2C1B-8658-DF1933E56FC1}"/>
          </ac:inkMkLst>
        </pc:inkChg>
        <pc:inkChg chg="add del">
          <ac:chgData name="Tim Cook" userId="d1c7cfb340f2c7ab" providerId="LiveId" clId="{A6B70064-4FA8-4C1E-85EF-0749B55C4154}" dt="2023-02-27T01:00:41.193" v="667"/>
          <ac:inkMkLst>
            <pc:docMk/>
            <pc:sldMk cId="3370058257" sldId="420"/>
            <ac:inkMk id="24" creationId="{1E555BE8-0777-CA48-C7CA-228D99A634E5}"/>
          </ac:inkMkLst>
        </pc:inkChg>
        <pc:inkChg chg="add del">
          <ac:chgData name="Tim Cook" userId="d1c7cfb340f2c7ab" providerId="LiveId" clId="{A6B70064-4FA8-4C1E-85EF-0749B55C4154}" dt="2023-02-27T01:00:44.629" v="669"/>
          <ac:inkMkLst>
            <pc:docMk/>
            <pc:sldMk cId="3370058257" sldId="420"/>
            <ac:inkMk id="25" creationId="{31927DD8-A040-52BF-7BDA-9DF7C66A4C4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6" creationId="{1FB78BAD-9BC4-D653-D228-47532466F7B0}"/>
          </ac:inkMkLst>
        </pc:inkChg>
        <pc:inkChg chg="add del mod">
          <ac:chgData name="Tim Cook" userId="d1c7cfb340f2c7ab" providerId="LiveId" clId="{A6B70064-4FA8-4C1E-85EF-0749B55C4154}" dt="2023-02-27T01:00:51.065" v="678"/>
          <ac:inkMkLst>
            <pc:docMk/>
            <pc:sldMk cId="3370058257" sldId="420"/>
            <ac:inkMk id="27" creationId="{50C24353-FDD7-94D7-F0DF-5BB9FE413B71}"/>
          </ac:inkMkLst>
        </pc:inkChg>
        <pc:inkChg chg="add del mod">
          <ac:chgData name="Tim Cook" userId="d1c7cfb340f2c7ab" providerId="LiveId" clId="{A6B70064-4FA8-4C1E-85EF-0749B55C4154}" dt="2023-02-27T01:00:51.057" v="676"/>
          <ac:inkMkLst>
            <pc:docMk/>
            <pc:sldMk cId="3370058257" sldId="420"/>
            <ac:inkMk id="28" creationId="{3DC28190-CD31-BB26-C1C0-19B9CD9817F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29" creationId="{707B79D5-D8EB-6D0A-EE87-5FF50DDE77F5}"/>
          </ac:inkMkLst>
        </pc:inkChg>
        <pc:inkChg chg="add del mod">
          <ac:chgData name="Tim Cook" userId="d1c7cfb340f2c7ab" providerId="LiveId" clId="{A6B70064-4FA8-4C1E-85EF-0749B55C4154}" dt="2023-02-27T01:00:51.065" v="677"/>
          <ac:inkMkLst>
            <pc:docMk/>
            <pc:sldMk cId="3370058257" sldId="420"/>
            <ac:inkMk id="30" creationId="{A83D7A99-C312-B6A9-B1E1-39FD2D0B5D6B}"/>
          </ac:inkMkLst>
        </pc:inkChg>
        <pc:inkChg chg="add del mod">
          <ac:chgData name="Tim Cook" userId="d1c7cfb340f2c7ab" providerId="LiveId" clId="{A6B70064-4FA8-4C1E-85EF-0749B55C4154}" dt="2023-02-27T01:01:17.725" v="708"/>
          <ac:inkMkLst>
            <pc:docMk/>
            <pc:sldMk cId="3370058257" sldId="420"/>
            <ac:inkMk id="32" creationId="{7E2CBD7F-A60C-4DF6-4DA1-B187617DEC77}"/>
          </ac:inkMkLst>
        </pc:inkChg>
        <pc:inkChg chg="add del mod">
          <ac:chgData name="Tim Cook" userId="d1c7cfb340f2c7ab" providerId="LiveId" clId="{A6B70064-4FA8-4C1E-85EF-0749B55C4154}" dt="2023-02-27T01:01:17.725" v="707"/>
          <ac:inkMkLst>
            <pc:docMk/>
            <pc:sldMk cId="3370058257" sldId="420"/>
            <ac:inkMk id="33" creationId="{B29EBBBD-7A26-8D65-2811-A30797E24475}"/>
          </ac:inkMkLst>
        </pc:inkChg>
        <pc:inkChg chg="add del mod">
          <ac:chgData name="Tim Cook" userId="d1c7cfb340f2c7ab" providerId="LiveId" clId="{A6B70064-4FA8-4C1E-85EF-0749B55C4154}" dt="2023-02-27T01:01:17.725" v="709"/>
          <ac:inkMkLst>
            <pc:docMk/>
            <pc:sldMk cId="3370058257" sldId="420"/>
            <ac:inkMk id="34" creationId="{F7DD3765-7C16-D7E6-7D8C-682A865EEA81}"/>
          </ac:inkMkLst>
        </pc:inkChg>
        <pc:inkChg chg="add del mod">
          <ac:chgData name="Tim Cook" userId="d1c7cfb340f2c7ab" providerId="LiveId" clId="{A6B70064-4FA8-4C1E-85EF-0749B55C4154}" dt="2023-02-27T01:01:14.469" v="705"/>
          <ac:inkMkLst>
            <pc:docMk/>
            <pc:sldMk cId="3370058257" sldId="420"/>
            <ac:inkMk id="36" creationId="{48C1F6E6-46B2-7EA5-DCB7-7EDB9EC08B33}"/>
          </ac:inkMkLst>
        </pc:inkChg>
        <pc:inkChg chg="add del mod">
          <ac:chgData name="Tim Cook" userId="d1c7cfb340f2c7ab" providerId="LiveId" clId="{A6B70064-4FA8-4C1E-85EF-0749B55C4154}" dt="2023-02-27T01:01:14.469" v="706"/>
          <ac:inkMkLst>
            <pc:docMk/>
            <pc:sldMk cId="3370058257" sldId="420"/>
            <ac:inkMk id="37" creationId="{F4890417-70E8-414E-0540-9F85F20E5F97}"/>
          </ac:inkMkLst>
        </pc:inkChg>
        <pc:inkChg chg="add del mod">
          <ac:chgData name="Tim Cook" userId="d1c7cfb340f2c7ab" providerId="LiveId" clId="{A6B70064-4FA8-4C1E-85EF-0749B55C4154}" dt="2023-02-27T01:01:14.469" v="703"/>
          <ac:inkMkLst>
            <pc:docMk/>
            <pc:sldMk cId="3370058257" sldId="420"/>
            <ac:inkMk id="38" creationId="{3CE13F81-0371-6954-19FC-97E2FF62646D}"/>
          </ac:inkMkLst>
        </pc:inkChg>
        <pc:inkChg chg="add del mod">
          <ac:chgData name="Tim Cook" userId="d1c7cfb340f2c7ab" providerId="LiveId" clId="{A6B70064-4FA8-4C1E-85EF-0749B55C4154}" dt="2023-02-27T01:01:14.469" v="704"/>
          <ac:inkMkLst>
            <pc:docMk/>
            <pc:sldMk cId="3370058257" sldId="420"/>
            <ac:inkMk id="39" creationId="{C61B31A1-337D-D379-2B1E-E02BE485E60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1" creationId="{2F968B46-CC52-B449-0546-778E1639762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2" creationId="{53C77AD2-EC47-7D92-C7DB-E9159804FAF1}"/>
          </ac:inkMkLst>
        </pc:inkChg>
        <pc:inkChg chg="add del mod">
          <ac:chgData name="Tim Cook" userId="d1c7cfb340f2c7ab" providerId="LiveId" clId="{A6B70064-4FA8-4C1E-85EF-0749B55C4154}" dt="2023-02-27T01:01:09.332" v="695"/>
          <ac:inkMkLst>
            <pc:docMk/>
            <pc:sldMk cId="3370058257" sldId="420"/>
            <ac:inkMk id="44" creationId="{BB459B26-3135-D7B7-E799-2B5BE5AB278B}"/>
          </ac:inkMkLst>
        </pc:inkChg>
        <pc:inkChg chg="add del mod">
          <ac:chgData name="Tim Cook" userId="d1c7cfb340f2c7ab" providerId="LiveId" clId="{A6B70064-4FA8-4C1E-85EF-0749B55C4154}" dt="2023-02-27T01:01:09.332" v="694"/>
          <ac:inkMkLst>
            <pc:docMk/>
            <pc:sldMk cId="3370058257" sldId="420"/>
            <ac:inkMk id="45" creationId="{36C4FCC7-008E-D5FA-132A-3CDDE28885A1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7" creationId="{05AB0ED8-785A-2AB9-7AA4-F9F737F84515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8" creationId="{FF2CA043-886F-FAEB-62FB-20FD0A2B57F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49" creationId="{C999C0EF-C7EE-8DB2-7A7F-AFFADF32B239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0" creationId="{B1FF58D1-5F0B-BD6D-F19D-F0048CCA90D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1" creationId="{45D0F82A-ABE1-C3E2-66E5-6E4086B5014D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2" creationId="{039C40C1-4A3A-CE6E-DC5B-071A0EC10486}"/>
          </ac:inkMkLst>
        </pc:inkChg>
        <pc:inkChg chg="add del mod">
          <ac:chgData name="Tim Cook" userId="d1c7cfb340f2c7ab" providerId="LiveId" clId="{A6B70064-4FA8-4C1E-85EF-0749B55C4154}" dt="2023-02-27T01:01:22.933" v="714"/>
          <ac:inkMkLst>
            <pc:docMk/>
            <pc:sldMk cId="3370058257" sldId="420"/>
            <ac:inkMk id="54" creationId="{4841AAD8-046F-FA55-3199-5E2E87D75A65}"/>
          </ac:inkMkLst>
        </pc:inkChg>
        <pc:inkChg chg="add del mod">
          <ac:chgData name="Tim Cook" userId="d1c7cfb340f2c7ab" providerId="LiveId" clId="{A6B70064-4FA8-4C1E-85EF-0749B55C4154}" dt="2023-02-27T01:01:22.933" v="713"/>
          <ac:inkMkLst>
            <pc:docMk/>
            <pc:sldMk cId="3370058257" sldId="420"/>
            <ac:inkMk id="55" creationId="{62D8935F-783A-0DB3-0150-08C33D29635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7" creationId="{E91A9823-8464-50D5-A9BA-E62A9DE60967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58" creationId="{33AAEF02-E781-2DB1-D3DC-5B0F02FBDBE6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0" creationId="{4322FD45-E845-204D-DB1F-3FFB36B06F49}"/>
          </ac:inkMkLst>
        </pc:inkChg>
        <pc:inkChg chg="add del">
          <ac:chgData name="Tim Cook" userId="d1c7cfb340f2c7ab" providerId="LiveId" clId="{A6B70064-4FA8-4C1E-85EF-0749B55C4154}" dt="2023-02-27T01:01:29.597" v="722"/>
          <ac:inkMkLst>
            <pc:docMk/>
            <pc:sldMk cId="3370058257" sldId="420"/>
            <ac:inkMk id="61" creationId="{0C70E9E5-C785-7C33-109D-BB693941062E}"/>
          </ac:inkMkLst>
        </pc:inkChg>
        <pc:inkChg chg="add del">
          <ac:chgData name="Tim Cook" userId="d1c7cfb340f2c7ab" providerId="LiveId" clId="{A6B70064-4FA8-4C1E-85EF-0749B55C4154}" dt="2023-02-27T01:01:29.597" v="724"/>
          <ac:inkMkLst>
            <pc:docMk/>
            <pc:sldMk cId="3370058257" sldId="420"/>
            <ac:inkMk id="62" creationId="{C8974590-DB85-929A-7C58-051783145F25}"/>
          </ac:inkMkLst>
        </pc:inkChg>
        <pc:inkChg chg="add del">
          <ac:chgData name="Tim Cook" userId="d1c7cfb340f2c7ab" providerId="LiveId" clId="{A6B70064-4FA8-4C1E-85EF-0749B55C4154}" dt="2023-02-27T01:01:29.597" v="723"/>
          <ac:inkMkLst>
            <pc:docMk/>
            <pc:sldMk cId="3370058257" sldId="420"/>
            <ac:inkMk id="63" creationId="{B836EAE8-2415-A793-1DCE-990AE0BAFECB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4" creationId="{83D0AE83-F047-A2B7-A842-73E26C301332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5" creationId="{ED81B420-8D66-CF6E-A71C-6FDD11A438AF}"/>
          </ac:inkMkLst>
        </pc:inkChg>
        <pc:inkChg chg="add mod">
          <ac:chgData name="Tim Cook" userId="d1c7cfb340f2c7ab" providerId="LiveId" clId="{A6B70064-4FA8-4C1E-85EF-0749B55C4154}" dt="2023-02-27T01:03:49.395" v="752" actId="1076"/>
          <ac:inkMkLst>
            <pc:docMk/>
            <pc:sldMk cId="3370058257" sldId="420"/>
            <ac:inkMk id="66" creationId="{EFDC225C-3008-F874-0F11-AB0253C91673}"/>
          </ac:inkMkLst>
        </pc:inkChg>
        <pc:inkChg chg="add del">
          <ac:chgData name="Tim Cook" userId="d1c7cfb340f2c7ab" providerId="LiveId" clId="{A6B70064-4FA8-4C1E-85EF-0749B55C4154}" dt="2023-02-27T01:02:34.531" v="733"/>
          <ac:inkMkLst>
            <pc:docMk/>
            <pc:sldMk cId="3370058257" sldId="420"/>
            <ac:inkMk id="68" creationId="{4AEB5D59-6803-5E8F-4BD8-24A591D42518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69" creationId="{8591A8CA-09A8-02CF-0F62-E4C2BB517DF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0" creationId="{85AA13D0-1BB7-F76C-9211-5DBA0FCB2A4F}"/>
          </ac:inkMkLst>
        </pc:inkChg>
        <pc:inkChg chg="add mod">
          <ac:chgData name="Tim Cook" userId="d1c7cfb340f2c7ab" providerId="LiveId" clId="{A6B70064-4FA8-4C1E-85EF-0749B55C4154}" dt="2023-02-27T01:03:42.796" v="751" actId="14100"/>
          <ac:inkMkLst>
            <pc:docMk/>
            <pc:sldMk cId="3370058257" sldId="420"/>
            <ac:inkMk id="71" creationId="{5AFE624B-3602-D8AA-3237-39278EB15FEE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3" creationId="{0BB11498-F5F2-A207-FAE1-EEC4B87E86CC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4" creationId="{C4DFC13F-0503-1643-3374-AA5FDEB144FB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5" creationId="{595B0AF5-9BA9-86CA-CF09-8B81F70493F8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6" creationId="{AF416372-C45F-59C4-DE60-C0B73991E9E5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7" creationId="{DF7D4DE2-11F4-F3F5-7FE5-A9B0FD82677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8" creationId="{8BC0CEA7-B34C-A759-D7E9-D4931845E739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79" creationId="{CBCFBAA2-D86F-23FF-57B5-2DDFF92E87C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0" creationId="{1FACEF10-6B6F-DF5C-71B3-13262550C0A3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2" creationId="{BD179359-5F8E-D8D5-2DEF-8561A94580DD}"/>
          </ac:inkMkLst>
        </pc:inkChg>
        <pc:inkChg chg="add mod">
          <ac:chgData name="Tim Cook" userId="d1c7cfb340f2c7ab" providerId="LiveId" clId="{A6B70064-4FA8-4C1E-85EF-0749B55C4154}" dt="2023-02-27T01:03:27.187" v="750"/>
          <ac:inkMkLst>
            <pc:docMk/>
            <pc:sldMk cId="3370058257" sldId="420"/>
            <ac:inkMk id="83" creationId="{00A2033B-CB01-3113-F43A-9FD29CEF39A0}"/>
          </ac:inkMkLst>
        </pc:ink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16126156-C138-4358-8C6F-FCD2FA0043C7}"/>
    <pc:docChg chg="undo custSel modSld">
      <pc:chgData name="Tim Cook" userId="d1c7cfb340f2c7ab" providerId="LiveId" clId="{16126156-C138-4358-8C6F-FCD2FA0043C7}" dt="2023-02-24T04:25:53.828" v="918"/>
      <pc:docMkLst>
        <pc:docMk/>
      </pc:docMkLst>
      <pc:sldChg chg="addSp delSp modSp mod">
        <pc:chgData name="Tim Cook" userId="d1c7cfb340f2c7ab" providerId="LiveId" clId="{16126156-C138-4358-8C6F-FCD2FA0043C7}" dt="2023-02-24T03:57:49.126" v="30" actId="9405"/>
        <pc:sldMkLst>
          <pc:docMk/>
          <pc:sldMk cId="889531743" sldId="409"/>
        </pc:sldMkLst>
        <pc:spChg chg="mod">
          <ac:chgData name="Tim Cook" userId="d1c7cfb340f2c7ab" providerId="LiveId" clId="{16126156-C138-4358-8C6F-FCD2FA0043C7}" dt="2023-02-24T03:57:27.015" v="17" actId="1076"/>
          <ac:spMkLst>
            <pc:docMk/>
            <pc:sldMk cId="889531743" sldId="409"/>
            <ac:spMk id="2" creationId="{E23D4CFD-12E0-7BCE-C515-5F2AF4CAEC74}"/>
          </ac:spMkLst>
        </pc:spChg>
        <pc:grpChg chg="mod">
          <ac:chgData name="Tim Cook" userId="d1c7cfb340f2c7ab" providerId="LiveId" clId="{16126156-C138-4358-8C6F-FCD2FA0043C7}" dt="2023-02-24T03:57:14.969" v="5"/>
          <ac:grpSpMkLst>
            <pc:docMk/>
            <pc:sldMk cId="889531743" sldId="409"/>
            <ac:grpSpMk id="8" creationId="{1BA01A26-3C2A-5D89-B826-5E5F554DA3DC}"/>
          </ac:grpSpMkLst>
        </pc:grpChg>
        <pc:grpChg chg="del 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1" creationId="{085D18E0-6D1E-582B-3C72-8735F1B2D522}"/>
          </ac:grpSpMkLst>
        </pc:grpChg>
        <pc:grpChg chg="mod">
          <ac:chgData name="Tim Cook" userId="d1c7cfb340f2c7ab" providerId="LiveId" clId="{16126156-C138-4358-8C6F-FCD2FA0043C7}" dt="2023-02-24T03:57:22.153" v="15"/>
          <ac:grpSpMkLst>
            <pc:docMk/>
            <pc:sldMk cId="889531743" sldId="409"/>
            <ac:grpSpMk id="18" creationId="{E67A9FDD-43E9-90CB-0CBB-1D9E8903E90A}"/>
          </ac:grpSpMkLst>
        </pc:grpChg>
        <pc:grpChg chg="mod">
          <ac:chgData name="Tim Cook" userId="d1c7cfb340f2c7ab" providerId="LiveId" clId="{16126156-C138-4358-8C6F-FCD2FA0043C7}" dt="2023-02-24T03:57:43.254" v="27"/>
          <ac:grpSpMkLst>
            <pc:docMk/>
            <pc:sldMk cId="889531743" sldId="409"/>
            <ac:grpSpMk id="27" creationId="{DCB951DA-B246-C13E-CF93-2AD07D9BE3A5}"/>
          </ac:grpSpMkLst>
        </pc:grp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3" creationId="{6C3593B2-FEB0-C9E1-4F2F-16D0E013FF9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4" creationId="{F642123D-4E4C-1300-D4AE-DCB675715443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5" creationId="{90EFC0A5-BA20-19CA-3E8C-C3475E54DC7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6" creationId="{AD5EAAEA-1252-3396-3237-883E04EBA300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7" creationId="{24B2824E-7223-B721-6D66-FA91DE4C2185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9" creationId="{AA419CD1-8E94-771D-6611-1E5EBD2B1151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0" creationId="{869EC94E-E146-FF70-6AC4-286FCF86A41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2" creationId="{D105F167-5BD2-1277-AFEB-17FFF99B28D4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3" creationId="{F0F8D97F-EF9E-A609-4E5B-9B336597C62B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4" creationId="{68A3BCF1-E14B-7BAE-52FB-D6F0895E9A9D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5" creationId="{1F6EC7C2-81C1-5B84-B392-170718460CC7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6" creationId="{C5DF957E-20C6-F843-C02E-C92921D7862C}"/>
          </ac:inkMkLst>
        </pc:inkChg>
        <pc:inkChg chg="add mod">
          <ac:chgData name="Tim Cook" userId="d1c7cfb340f2c7ab" providerId="LiveId" clId="{16126156-C138-4358-8C6F-FCD2FA0043C7}" dt="2023-02-24T03:57:33.646" v="18" actId="1076"/>
          <ac:inkMkLst>
            <pc:docMk/>
            <pc:sldMk cId="889531743" sldId="409"/>
            <ac:inkMk id="17" creationId="{33A8A652-3EFD-8022-9C83-BB1B88E3250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19" creationId="{B89CFC9C-595C-164C-34B8-2DCD04A1F7CD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0" creationId="{867185EC-AD21-8186-4C30-F91B058405D3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1" creationId="{2C01A71C-66A4-9454-50E8-F51F1DE12C60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2" creationId="{1E5926EF-BF33-44F1-FAE3-063CD29DE997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3" creationId="{90AC89C2-8F01-9D52-0F40-8621864B3DDC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4" creationId="{7B6B66F4-68C1-AFD9-59BE-48AAFC2D583B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5" creationId="{2422C5F0-519F-6497-E2B6-710A712DA5C8}"/>
          </ac:inkMkLst>
        </pc:inkChg>
        <pc:inkChg chg="add mod">
          <ac:chgData name="Tim Cook" userId="d1c7cfb340f2c7ab" providerId="LiveId" clId="{16126156-C138-4358-8C6F-FCD2FA0043C7}" dt="2023-02-24T03:57:43.254" v="27"/>
          <ac:inkMkLst>
            <pc:docMk/>
            <pc:sldMk cId="889531743" sldId="409"/>
            <ac:inkMk id="26" creationId="{3C4B78AF-B75E-A98A-5A4B-50312802CA78}"/>
          </ac:inkMkLst>
        </pc:inkChg>
        <pc:inkChg chg="add del">
          <ac:chgData name="Tim Cook" userId="d1c7cfb340f2c7ab" providerId="LiveId" clId="{16126156-C138-4358-8C6F-FCD2FA0043C7}" dt="2023-02-24T03:57:47.021" v="29"/>
          <ac:inkMkLst>
            <pc:docMk/>
            <pc:sldMk cId="889531743" sldId="409"/>
            <ac:inkMk id="28" creationId="{6AF57C37-4DF7-5CBC-B1D4-9CA4FEEB436B}"/>
          </ac:inkMkLst>
        </pc:inkChg>
        <pc:inkChg chg="add">
          <ac:chgData name="Tim Cook" userId="d1c7cfb340f2c7ab" providerId="LiveId" clId="{16126156-C138-4358-8C6F-FCD2FA0043C7}" dt="2023-02-24T03:57:49.126" v="30" actId="9405"/>
          <ac:inkMkLst>
            <pc:docMk/>
            <pc:sldMk cId="889531743" sldId="409"/>
            <ac:inkMk id="29" creationId="{76E7C6CC-0DA3-79D0-6F56-383B6C86E3E7}"/>
          </ac:inkMkLst>
        </pc:inkChg>
      </pc:sldChg>
      <pc:sldChg chg="addSp delSp modSp mod">
        <pc:chgData name="Tim Cook" userId="d1c7cfb340f2c7ab" providerId="LiveId" clId="{16126156-C138-4358-8C6F-FCD2FA0043C7}" dt="2023-02-24T03:59:11.569" v="122"/>
        <pc:sldMkLst>
          <pc:docMk/>
          <pc:sldMk cId="177282498" sldId="410"/>
        </pc:sldMkLst>
        <pc:spChg chg="mod">
          <ac:chgData name="Tim Cook" userId="d1c7cfb340f2c7ab" providerId="LiveId" clId="{16126156-C138-4358-8C6F-FCD2FA0043C7}" dt="2023-02-24T03:58:37.774" v="84" actId="1076"/>
          <ac:spMkLst>
            <pc:docMk/>
            <pc:sldMk cId="177282498" sldId="410"/>
            <ac:spMk id="2" creationId="{FFF6D95A-5105-B305-5911-F487E5704D17}"/>
          </ac:spMkLst>
        </pc:spChg>
        <pc:grpChg chg="del mod">
          <ac:chgData name="Tim Cook" userId="d1c7cfb340f2c7ab" providerId="LiveId" clId="{16126156-C138-4358-8C6F-FCD2FA0043C7}" dt="2023-02-24T03:58:08.987" v="43"/>
          <ac:grpSpMkLst>
            <pc:docMk/>
            <pc:sldMk cId="177282498" sldId="410"/>
            <ac:grpSpMk id="11" creationId="{F686EFC5-6A35-2740-4090-BECE7EB507CC}"/>
          </ac:grpSpMkLst>
        </pc:grpChg>
        <pc:grpChg chg="del mod">
          <ac:chgData name="Tim Cook" userId="d1c7cfb340f2c7ab" providerId="LiveId" clId="{16126156-C138-4358-8C6F-FCD2FA0043C7}" dt="2023-02-24T03:58:14.794" v="49"/>
          <ac:grpSpMkLst>
            <pc:docMk/>
            <pc:sldMk cId="177282498" sldId="410"/>
            <ac:grpSpMk id="12" creationId="{01CBEA63-F510-804A-0568-D657185BA745}"/>
          </ac:grpSpMkLst>
        </pc:grpChg>
        <pc:grpChg chg="del mod">
          <ac:chgData name="Tim Cook" userId="d1c7cfb340f2c7ab" providerId="LiveId" clId="{16126156-C138-4358-8C6F-FCD2FA0043C7}" dt="2023-02-24T03:58:15.937" v="53"/>
          <ac:grpSpMkLst>
            <pc:docMk/>
            <pc:sldMk cId="177282498" sldId="410"/>
            <ac:grpSpMk id="16" creationId="{1C5F9A9D-A6A2-B855-7D43-DE68C98615F2}"/>
          </ac:grpSpMkLst>
        </pc:grpChg>
        <pc:grpChg chg="del mod">
          <ac:chgData name="Tim Cook" userId="d1c7cfb340f2c7ab" providerId="LiveId" clId="{16126156-C138-4358-8C6F-FCD2FA0043C7}" dt="2023-02-24T03:58:22.708" v="64"/>
          <ac:grpSpMkLst>
            <pc:docMk/>
            <pc:sldMk cId="177282498" sldId="410"/>
            <ac:grpSpMk id="24" creationId="{5BF550C4-0048-46CD-9B76-5F80A5E276B0}"/>
          </ac:grpSpMkLst>
        </pc:grpChg>
        <pc:grpChg chg="del mod">
          <ac:chgData name="Tim Cook" userId="d1c7cfb340f2c7ab" providerId="LiveId" clId="{16126156-C138-4358-8C6F-FCD2FA0043C7}" dt="2023-02-24T03:58:25.594" v="70"/>
          <ac:grpSpMkLst>
            <pc:docMk/>
            <pc:sldMk cId="177282498" sldId="410"/>
            <ac:grpSpMk id="25" creationId="{55B49A13-1E0D-E866-4E8A-FA80AE471A14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37" creationId="{80723265-A571-291D-C068-14102767462D}"/>
          </ac:grpSpMkLst>
        </pc:grpChg>
        <pc:grpChg chg="del mod">
          <ac:chgData name="Tim Cook" userId="d1c7cfb340f2c7ab" providerId="LiveId" clId="{16126156-C138-4358-8C6F-FCD2FA0043C7}" dt="2023-02-24T03:58:49.498" v="100"/>
          <ac:grpSpMkLst>
            <pc:docMk/>
            <pc:sldMk cId="177282498" sldId="410"/>
            <ac:grpSpMk id="42" creationId="{A1975E1F-75EA-7BAA-0F6A-A20352AEB333}"/>
          </ac:grpSpMkLst>
        </pc:grpChg>
        <pc:grpChg chg="del 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6" creationId="{5A334A03-6376-D338-47BB-5B8375245C37}"/>
          </ac:grpSpMkLst>
        </pc:grpChg>
        <pc:grpChg chg="mod">
          <ac:chgData name="Tim Cook" userId="d1c7cfb340f2c7ab" providerId="LiveId" clId="{16126156-C138-4358-8C6F-FCD2FA0043C7}" dt="2023-02-24T03:58:57.652" v="104"/>
          <ac:grpSpMkLst>
            <pc:docMk/>
            <pc:sldMk cId="177282498" sldId="410"/>
            <ac:grpSpMk id="48" creationId="{9D6FE23F-8F98-10BC-EDE7-6D7EE4ECFCAE}"/>
          </ac:grpSpMkLst>
        </pc:grpChg>
        <pc:grpChg chg="del mod">
          <ac:chgData name="Tim Cook" userId="d1c7cfb340f2c7ab" providerId="LiveId" clId="{16126156-C138-4358-8C6F-FCD2FA0043C7}" dt="2023-02-24T03:59:06.582" v="118"/>
          <ac:grpSpMkLst>
            <pc:docMk/>
            <pc:sldMk cId="177282498" sldId="410"/>
            <ac:grpSpMk id="51" creationId="{FCCAC75E-5554-81F5-A296-E4C4D08EE31D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2" creationId="{EFD978D2-C6FB-C011-CC7E-77C6DFF0455C}"/>
          </ac:grpSpMkLst>
        </pc:grpChg>
        <pc:grpChg chg="del 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3" creationId="{2653D306-1087-7BF0-3320-3B38CB3DF35D}"/>
          </ac:grpSpMkLst>
        </pc:grpChg>
        <pc:grpChg chg="mod">
          <ac:chgData name="Tim Cook" userId="d1c7cfb340f2c7ab" providerId="LiveId" clId="{16126156-C138-4358-8C6F-FCD2FA0043C7}" dt="2023-02-24T03:59:11.569" v="122"/>
          <ac:grpSpMkLst>
            <pc:docMk/>
            <pc:sldMk cId="177282498" sldId="410"/>
            <ac:grpSpMk id="65" creationId="{59F79BBE-8C87-E432-F127-0D6FA7B40C03}"/>
          </ac:grpSpMkLst>
        </pc:grpChg>
        <pc:inkChg chg="add del mod">
          <ac:chgData name="Tim Cook" userId="d1c7cfb340f2c7ab" providerId="LiveId" clId="{16126156-C138-4358-8C6F-FCD2FA0043C7}" dt="2023-02-24T03:58:25.593" v="66"/>
          <ac:inkMkLst>
            <pc:docMk/>
            <pc:sldMk cId="177282498" sldId="410"/>
            <ac:inkMk id="3" creationId="{62045F54-365E-AC10-AC8E-2431758E34E7}"/>
          </ac:inkMkLst>
        </pc:inkChg>
        <pc:inkChg chg="add del mod">
          <ac:chgData name="Tim Cook" userId="d1c7cfb340f2c7ab" providerId="LiveId" clId="{16126156-C138-4358-8C6F-FCD2FA0043C7}" dt="2023-02-24T03:58:15.937" v="53"/>
          <ac:inkMkLst>
            <pc:docMk/>
            <pc:sldMk cId="177282498" sldId="410"/>
            <ac:inkMk id="4" creationId="{EE5EE454-813F-FE41-199B-0316CFB3371A}"/>
          </ac:inkMkLst>
        </pc:inkChg>
        <pc:inkChg chg="add del mod">
          <ac:chgData name="Tim Cook" userId="d1c7cfb340f2c7ab" providerId="LiveId" clId="{16126156-C138-4358-8C6F-FCD2FA0043C7}" dt="2023-02-24T03:58:14.794" v="52"/>
          <ac:inkMkLst>
            <pc:docMk/>
            <pc:sldMk cId="177282498" sldId="410"/>
            <ac:inkMk id="5" creationId="{3F129334-D28A-9BFE-F546-329A27DF8FBE}"/>
          </ac:inkMkLst>
        </pc:inkChg>
        <pc:inkChg chg="add del mod">
          <ac:chgData name="Tim Cook" userId="d1c7cfb340f2c7ab" providerId="LiveId" clId="{16126156-C138-4358-8C6F-FCD2FA0043C7}" dt="2023-02-24T03:58:14.794" v="49"/>
          <ac:inkMkLst>
            <pc:docMk/>
            <pc:sldMk cId="177282498" sldId="410"/>
            <ac:inkMk id="6" creationId="{C6620E08-A399-F820-DD16-49EB82D47E46}"/>
          </ac:inkMkLst>
        </pc:inkChg>
        <pc:inkChg chg="add del mod">
          <ac:chgData name="Tim Cook" userId="d1c7cfb340f2c7ab" providerId="LiveId" clId="{16126156-C138-4358-8C6F-FCD2FA0043C7}" dt="2023-02-24T03:58:14.789" v="44"/>
          <ac:inkMkLst>
            <pc:docMk/>
            <pc:sldMk cId="177282498" sldId="410"/>
            <ac:inkMk id="7" creationId="{5ACC2726-51DD-60A7-52C5-9AAFD2326E78}"/>
          </ac:inkMkLst>
        </pc:inkChg>
        <pc:inkChg chg="add del mod">
          <ac:chgData name="Tim Cook" userId="d1c7cfb340f2c7ab" providerId="LiveId" clId="{16126156-C138-4358-8C6F-FCD2FA0043C7}" dt="2023-02-24T03:58:14.794" v="51"/>
          <ac:inkMkLst>
            <pc:docMk/>
            <pc:sldMk cId="177282498" sldId="410"/>
            <ac:inkMk id="8" creationId="{02AE71AC-C050-4CEB-4DE8-B0279E3D804B}"/>
          </ac:inkMkLst>
        </pc:inkChg>
        <pc:inkChg chg="add del mod">
          <ac:chgData name="Tim Cook" userId="d1c7cfb340f2c7ab" providerId="LiveId" clId="{16126156-C138-4358-8C6F-FCD2FA0043C7}" dt="2023-02-24T03:58:14.793" v="46"/>
          <ac:inkMkLst>
            <pc:docMk/>
            <pc:sldMk cId="177282498" sldId="410"/>
            <ac:inkMk id="9" creationId="{2700405E-B68D-74FF-DEBD-0825D02A5B79}"/>
          </ac:inkMkLst>
        </pc:inkChg>
        <pc:inkChg chg="add del mod">
          <ac:chgData name="Tim Cook" userId="d1c7cfb340f2c7ab" providerId="LiveId" clId="{16126156-C138-4358-8C6F-FCD2FA0043C7}" dt="2023-02-24T03:58:14.791" v="45"/>
          <ac:inkMkLst>
            <pc:docMk/>
            <pc:sldMk cId="177282498" sldId="410"/>
            <ac:inkMk id="10" creationId="{603EE29F-7032-FB4D-4E6D-8EA698993247}"/>
          </ac:inkMkLst>
        </pc:inkChg>
        <pc:inkChg chg="add del mod">
          <ac:chgData name="Tim Cook" userId="d1c7cfb340f2c7ab" providerId="LiveId" clId="{16126156-C138-4358-8C6F-FCD2FA0043C7}" dt="2023-02-24T03:58:14.793" v="47"/>
          <ac:inkMkLst>
            <pc:docMk/>
            <pc:sldMk cId="177282498" sldId="410"/>
            <ac:inkMk id="13" creationId="{53335944-DF4C-CBE4-5F48-6A6C5A52CCD7}"/>
          </ac:inkMkLst>
        </pc:inkChg>
        <pc:inkChg chg="add del mod">
          <ac:chgData name="Tim Cook" userId="d1c7cfb340f2c7ab" providerId="LiveId" clId="{16126156-C138-4358-8C6F-FCD2FA0043C7}" dt="2023-02-24T03:58:14.794" v="50"/>
          <ac:inkMkLst>
            <pc:docMk/>
            <pc:sldMk cId="177282498" sldId="410"/>
            <ac:inkMk id="14" creationId="{D4966C19-702E-438D-8747-4AE18BC28380}"/>
          </ac:inkMkLst>
        </pc:inkChg>
        <pc:inkChg chg="add del mod">
          <ac:chgData name="Tim Cook" userId="d1c7cfb340f2c7ab" providerId="LiveId" clId="{16126156-C138-4358-8C6F-FCD2FA0043C7}" dt="2023-02-24T03:58:14.793" v="48"/>
          <ac:inkMkLst>
            <pc:docMk/>
            <pc:sldMk cId="177282498" sldId="410"/>
            <ac:inkMk id="15" creationId="{1EDE7E32-CA12-9890-5E44-EBE0D3F6E453}"/>
          </ac:inkMkLst>
        </pc:inkChg>
        <pc:inkChg chg="add del mod">
          <ac:chgData name="Tim Cook" userId="d1c7cfb340f2c7ab" providerId="LiveId" clId="{16126156-C138-4358-8C6F-FCD2FA0043C7}" dt="2023-02-24T03:58:22.708" v="63"/>
          <ac:inkMkLst>
            <pc:docMk/>
            <pc:sldMk cId="177282498" sldId="410"/>
            <ac:inkMk id="17" creationId="{B713CF86-F520-5324-6AB6-892D899576D7}"/>
          </ac:inkMkLst>
        </pc:inkChg>
        <pc:inkChg chg="add del mod">
          <ac:chgData name="Tim Cook" userId="d1c7cfb340f2c7ab" providerId="LiveId" clId="{16126156-C138-4358-8C6F-FCD2FA0043C7}" dt="2023-02-24T03:58:25.594" v="69"/>
          <ac:inkMkLst>
            <pc:docMk/>
            <pc:sldMk cId="177282498" sldId="410"/>
            <ac:inkMk id="18" creationId="{DB382E3C-FB6D-8BBE-036B-DB39BDFB7626}"/>
          </ac:inkMkLst>
        </pc:inkChg>
        <pc:inkChg chg="add del mod">
          <ac:chgData name="Tim Cook" userId="d1c7cfb340f2c7ab" providerId="LiveId" clId="{16126156-C138-4358-8C6F-FCD2FA0043C7}" dt="2023-02-24T03:58:25.594" v="68"/>
          <ac:inkMkLst>
            <pc:docMk/>
            <pc:sldMk cId="177282498" sldId="410"/>
            <ac:inkMk id="19" creationId="{C2A2F2F3-8B17-1D6D-2626-DB486B19A2D3}"/>
          </ac:inkMkLst>
        </pc:inkChg>
        <pc:inkChg chg="add del mod">
          <ac:chgData name="Tim Cook" userId="d1c7cfb340f2c7ab" providerId="LiveId" clId="{16126156-C138-4358-8C6F-FCD2FA0043C7}" dt="2023-02-24T03:58:25.594" v="70"/>
          <ac:inkMkLst>
            <pc:docMk/>
            <pc:sldMk cId="177282498" sldId="410"/>
            <ac:inkMk id="20" creationId="{792771D1-32CC-030B-97F1-91CE297ECD75}"/>
          </ac:inkMkLst>
        </pc:inkChg>
        <pc:inkChg chg="add del mod">
          <ac:chgData name="Tim Cook" userId="d1c7cfb340f2c7ab" providerId="LiveId" clId="{16126156-C138-4358-8C6F-FCD2FA0043C7}" dt="2023-02-24T03:58:25.594" v="71"/>
          <ac:inkMkLst>
            <pc:docMk/>
            <pc:sldMk cId="177282498" sldId="410"/>
            <ac:inkMk id="21" creationId="{6FD27EAD-7014-4A1A-99F6-90A9F0B74870}"/>
          </ac:inkMkLst>
        </pc:inkChg>
        <pc:inkChg chg="add del mod">
          <ac:chgData name="Tim Cook" userId="d1c7cfb340f2c7ab" providerId="LiveId" clId="{16126156-C138-4358-8C6F-FCD2FA0043C7}" dt="2023-02-24T03:58:22.708" v="62"/>
          <ac:inkMkLst>
            <pc:docMk/>
            <pc:sldMk cId="177282498" sldId="410"/>
            <ac:inkMk id="22" creationId="{2EA0097F-1429-6B4B-75F7-6A8913CC3D33}"/>
          </ac:inkMkLst>
        </pc:inkChg>
        <pc:inkChg chg="add del mod">
          <ac:chgData name="Tim Cook" userId="d1c7cfb340f2c7ab" providerId="LiveId" clId="{16126156-C138-4358-8C6F-FCD2FA0043C7}" dt="2023-02-24T03:58:22.708" v="64"/>
          <ac:inkMkLst>
            <pc:docMk/>
            <pc:sldMk cId="177282498" sldId="410"/>
            <ac:inkMk id="23" creationId="{30964B5A-07A2-C042-4B4E-98D9FE5025E7}"/>
          </ac:inkMkLst>
        </pc:inkChg>
        <pc:inkChg chg="add del">
          <ac:chgData name="Tim Cook" userId="d1c7cfb340f2c7ab" providerId="LiveId" clId="{16126156-C138-4358-8C6F-FCD2FA0043C7}" dt="2023-02-24T03:58:25.594" v="67"/>
          <ac:inkMkLst>
            <pc:docMk/>
            <pc:sldMk cId="177282498" sldId="410"/>
            <ac:inkMk id="26" creationId="{A06EB101-783B-8F9E-2BDD-2883DF60E43E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7" creationId="{272D31E0-D7BC-B87A-C2E2-78953A3C0806}"/>
          </ac:inkMkLst>
        </pc:inkChg>
        <pc:inkChg chg="add del mod">
          <ac:chgData name="Tim Cook" userId="d1c7cfb340f2c7ab" providerId="LiveId" clId="{16126156-C138-4358-8C6F-FCD2FA0043C7}" dt="2023-02-24T03:58:54.131" v="102"/>
          <ac:inkMkLst>
            <pc:docMk/>
            <pc:sldMk cId="177282498" sldId="410"/>
            <ac:inkMk id="28" creationId="{CF10B48C-A477-1192-6A54-1BD6053C04B9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29" creationId="{B2E60A2B-6FBD-1926-FA10-955ADCC34ED3}"/>
          </ac:inkMkLst>
        </pc:inkChg>
        <pc:inkChg chg="add del mod">
          <ac:chgData name="Tim Cook" userId="d1c7cfb340f2c7ab" providerId="LiveId" clId="{16126156-C138-4358-8C6F-FCD2FA0043C7}" dt="2023-02-24T03:58:45.725" v="94"/>
          <ac:inkMkLst>
            <pc:docMk/>
            <pc:sldMk cId="177282498" sldId="410"/>
            <ac:inkMk id="30" creationId="{B5FC2709-0BFA-4435-C5DD-0E83B44A9B17}"/>
          </ac:inkMkLst>
        </pc:inkChg>
        <pc:inkChg chg="add del mod">
          <ac:chgData name="Tim Cook" userId="d1c7cfb340f2c7ab" providerId="LiveId" clId="{16126156-C138-4358-8C6F-FCD2FA0043C7}" dt="2023-02-24T03:58:45.726" v="96"/>
          <ac:inkMkLst>
            <pc:docMk/>
            <pc:sldMk cId="177282498" sldId="410"/>
            <ac:inkMk id="31" creationId="{2A2FE22C-0635-1827-7888-DECEB6BDFF97}"/>
          </ac:inkMkLst>
        </pc:inkChg>
        <pc:inkChg chg="add del mod">
          <ac:chgData name="Tim Cook" userId="d1c7cfb340f2c7ab" providerId="LiveId" clId="{16126156-C138-4358-8C6F-FCD2FA0043C7}" dt="2023-02-24T03:58:45.726" v="95"/>
          <ac:inkMkLst>
            <pc:docMk/>
            <pc:sldMk cId="177282498" sldId="410"/>
            <ac:inkMk id="32" creationId="{11060540-5C89-6391-983D-A3D7F4AD38F8}"/>
          </ac:inkMkLst>
        </pc:inkChg>
        <pc:inkChg chg="add del mod">
          <ac:chgData name="Tim Cook" userId="d1c7cfb340f2c7ab" providerId="LiveId" clId="{16126156-C138-4358-8C6F-FCD2FA0043C7}" dt="2023-02-24T03:58:40.215" v="86"/>
          <ac:inkMkLst>
            <pc:docMk/>
            <pc:sldMk cId="177282498" sldId="410"/>
            <ac:inkMk id="33" creationId="{573DD550-C74B-4978-7B5F-5BBA5E1B063C}"/>
          </ac:inkMkLst>
        </pc:inkChg>
        <pc:inkChg chg="add del mod">
          <ac:chgData name="Tim Cook" userId="d1c7cfb340f2c7ab" providerId="LiveId" clId="{16126156-C138-4358-8C6F-FCD2FA0043C7}" dt="2023-02-24T03:58:40.215" v="87"/>
          <ac:inkMkLst>
            <pc:docMk/>
            <pc:sldMk cId="177282498" sldId="410"/>
            <ac:inkMk id="34" creationId="{4892221A-4C15-5041-6EA5-7541050EE9B6}"/>
          </ac:inkMkLst>
        </pc:inkChg>
        <pc:inkChg chg="add del mod">
          <ac:chgData name="Tim Cook" userId="d1c7cfb340f2c7ab" providerId="LiveId" clId="{16126156-C138-4358-8C6F-FCD2FA0043C7}" dt="2023-02-24T03:58:40.213" v="85"/>
          <ac:inkMkLst>
            <pc:docMk/>
            <pc:sldMk cId="177282498" sldId="410"/>
            <ac:inkMk id="35" creationId="{1001E488-7AB9-B045-2191-99D274E43588}"/>
          </ac:inkMkLst>
        </pc:inkChg>
        <pc:inkChg chg="add del mod">
          <ac:chgData name="Tim Cook" userId="d1c7cfb340f2c7ab" providerId="LiveId" clId="{16126156-C138-4358-8C6F-FCD2FA0043C7}" dt="2023-02-24T03:58:41.008" v="88"/>
          <ac:inkMkLst>
            <pc:docMk/>
            <pc:sldMk cId="177282498" sldId="410"/>
            <ac:inkMk id="36" creationId="{DBD4C6D3-27F5-2AE4-8916-F0D538BD1D4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8" creationId="{0CD52653-4F9B-FDFE-6F4E-353EEE1C0A7D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39" creationId="{EDF2E5FA-DA8A-0B33-E5D7-74EDF74ED8C6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0" creationId="{F60806BC-FDFE-C315-9149-9B6A4F14CCA8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1" creationId="{040DD333-B6CF-132B-3AF0-EF724D7CC3CC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3" creationId="{2E37B9AC-8E17-FFE5-4CCD-AF9419DF93EA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4" creationId="{3AD918D7-15AE-3D6A-EE8B-885F7DD41C0F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5" creationId="{E23D9BC6-CF7C-2318-5601-FE61952B0CF3}"/>
          </ac:inkMkLst>
        </pc:inkChg>
        <pc:inkChg chg="add mod">
          <ac:chgData name="Tim Cook" userId="d1c7cfb340f2c7ab" providerId="LiveId" clId="{16126156-C138-4358-8C6F-FCD2FA0043C7}" dt="2023-02-24T03:58:57.652" v="104"/>
          <ac:inkMkLst>
            <pc:docMk/>
            <pc:sldMk cId="177282498" sldId="410"/>
            <ac:inkMk id="47" creationId="{AF82B49A-4892-4804-05C1-623B996E4432}"/>
          </ac:inkMkLst>
        </pc:inkChg>
        <pc:inkChg chg="add del mod">
          <ac:chgData name="Tim Cook" userId="d1c7cfb340f2c7ab" providerId="LiveId" clId="{16126156-C138-4358-8C6F-FCD2FA0043C7}" dt="2023-02-24T03:59:08.213" v="120"/>
          <ac:inkMkLst>
            <pc:docMk/>
            <pc:sldMk cId="177282498" sldId="410"/>
            <ac:inkMk id="49" creationId="{BE371DAD-0C15-C685-C90F-9FCD91F293EE}"/>
          </ac:inkMkLst>
        </pc:inkChg>
        <pc:inkChg chg="add del mod">
          <ac:chgData name="Tim Cook" userId="d1c7cfb340f2c7ab" providerId="LiveId" clId="{16126156-C138-4358-8C6F-FCD2FA0043C7}" dt="2023-02-24T03:59:07.659" v="119"/>
          <ac:inkMkLst>
            <pc:docMk/>
            <pc:sldMk cId="177282498" sldId="410"/>
            <ac:inkMk id="50" creationId="{BC355891-8E4B-73C5-2119-2004FF4C93DE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2" creationId="{D8613FB8-82F3-A011-2472-FF72FC8C35F6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3" creationId="{B5854234-CC9B-207E-D805-D8218568D04D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4" creationId="{A2DC183A-B7E6-DADE-74D0-2ED060C9AAA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5" creationId="{8504346B-9EB6-429A-F510-451F567FA360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6" creationId="{160DD665-82DB-13EA-B075-9040A9BF610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7" creationId="{10D80FC2-37FD-2F24-8EDF-805273AB6E85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8" creationId="{E0429AE5-602C-C47C-B595-AAC4956C7097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59" creationId="{C2641A92-F3D3-AAF9-32D9-773B13D568BF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0" creationId="{4748E967-098C-74CC-91B7-52F6DF6AC83B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1" creationId="{DBA53ACA-C870-AB4C-0AD6-F8B346F5AC28}"/>
          </ac:inkMkLst>
        </pc:inkChg>
        <pc:inkChg chg="add mod">
          <ac:chgData name="Tim Cook" userId="d1c7cfb340f2c7ab" providerId="LiveId" clId="{16126156-C138-4358-8C6F-FCD2FA0043C7}" dt="2023-02-24T03:59:11.569" v="122"/>
          <ac:inkMkLst>
            <pc:docMk/>
            <pc:sldMk cId="177282498" sldId="410"/>
            <ac:inkMk id="64" creationId="{95ADE01C-1EF8-A7E7-439B-8D7B29F0CC8D}"/>
          </ac:inkMkLst>
        </pc:inkChg>
      </pc:sldChg>
      <pc:sldChg chg="addSp delSp modSp mod">
        <pc:chgData name="Tim Cook" userId="d1c7cfb340f2c7ab" providerId="LiveId" clId="{16126156-C138-4358-8C6F-FCD2FA0043C7}" dt="2023-02-24T04:05:00.633" v="315"/>
        <pc:sldMkLst>
          <pc:docMk/>
          <pc:sldMk cId="2564593913" sldId="411"/>
        </pc:sldMkLst>
        <pc:grpChg chg="mod">
          <ac:chgData name="Tim Cook" userId="d1c7cfb340f2c7ab" providerId="LiveId" clId="{16126156-C138-4358-8C6F-FCD2FA0043C7}" dt="2023-02-24T03:59:21.607" v="129"/>
          <ac:grpSpMkLst>
            <pc:docMk/>
            <pc:sldMk cId="2564593913" sldId="411"/>
            <ac:grpSpMk id="9" creationId="{9B4DFFB1-FA88-4759-92C0-E29B421CB1CE}"/>
          </ac:grpSpMkLst>
        </pc:grpChg>
        <pc:grpChg chg="mod">
          <ac:chgData name="Tim Cook" userId="d1c7cfb340f2c7ab" providerId="LiveId" clId="{16126156-C138-4358-8C6F-FCD2FA0043C7}" dt="2023-02-24T03:59:25.845" v="133"/>
          <ac:grpSpMkLst>
            <pc:docMk/>
            <pc:sldMk cId="2564593913" sldId="411"/>
            <ac:grpSpMk id="13" creationId="{7322ABB2-40AF-97BF-D734-074816306B3F}"/>
          </ac:grpSpMkLst>
        </pc:grpChg>
        <pc:grpChg chg="mod">
          <ac:chgData name="Tim Cook" userId="d1c7cfb340f2c7ab" providerId="LiveId" clId="{16126156-C138-4358-8C6F-FCD2FA0043C7}" dt="2023-02-24T04:02:27.911" v="236"/>
          <ac:grpSpMkLst>
            <pc:docMk/>
            <pc:sldMk cId="2564593913" sldId="411"/>
            <ac:grpSpMk id="20" creationId="{EA28F432-38DE-B036-A32A-FE3321D31668}"/>
          </ac:grpSpMkLst>
        </pc:grpChg>
        <pc:grpChg chg="del mod">
          <ac:chgData name="Tim Cook" userId="d1c7cfb340f2c7ab" providerId="LiveId" clId="{16126156-C138-4358-8C6F-FCD2FA0043C7}" dt="2023-02-24T03:59:49.401" v="164"/>
          <ac:grpSpMkLst>
            <pc:docMk/>
            <pc:sldMk cId="2564593913" sldId="411"/>
            <ac:grpSpMk id="21" creationId="{D1033C33-BBB0-244A-C08F-46A9A9324B17}"/>
          </ac:grpSpMkLst>
        </pc:grpChg>
        <pc:grpChg chg="mod">
          <ac:chgData name="Tim Cook" userId="d1c7cfb340f2c7ab" providerId="LiveId" clId="{16126156-C138-4358-8C6F-FCD2FA0043C7}" dt="2023-02-24T03:59:39.803" v="148"/>
          <ac:grpSpMkLst>
            <pc:docMk/>
            <pc:sldMk cId="2564593913" sldId="411"/>
            <ac:grpSpMk id="27" creationId="{619BBE21-B586-3FAC-A480-E13388744FD1}"/>
          </ac:grpSpMkLst>
        </pc:grpChg>
        <pc:grpChg chg="mod">
          <ac:chgData name="Tim Cook" userId="d1c7cfb340f2c7ab" providerId="LiveId" clId="{16126156-C138-4358-8C6F-FCD2FA0043C7}" dt="2023-02-24T03:59:44.941" v="158"/>
          <ac:grpSpMkLst>
            <pc:docMk/>
            <pc:sldMk cId="2564593913" sldId="411"/>
            <ac:grpSpMk id="37" creationId="{84DBCB52-D397-BE9E-AA86-A2AF057096E0}"/>
          </ac:grpSpMkLst>
        </pc:grpChg>
        <pc:grpChg chg="mod">
          <ac:chgData name="Tim Cook" userId="d1c7cfb340f2c7ab" providerId="LiveId" clId="{16126156-C138-4358-8C6F-FCD2FA0043C7}" dt="2023-02-24T04:02:31.033" v="240"/>
          <ac:grpSpMkLst>
            <pc:docMk/>
            <pc:sldMk cId="2564593913" sldId="411"/>
            <ac:grpSpMk id="41" creationId="{F3EF2E7B-F48D-E125-C051-B9B51BD822D9}"/>
          </ac:grpSpMkLst>
        </pc:grpChg>
        <pc:grpChg chg="del mod">
          <ac:chgData name="Tim Cook" userId="d1c7cfb340f2c7ab" providerId="LiveId" clId="{16126156-C138-4358-8C6F-FCD2FA0043C7}" dt="2023-02-24T04:00:36.436" v="177"/>
          <ac:grpSpMkLst>
            <pc:docMk/>
            <pc:sldMk cId="2564593913" sldId="411"/>
            <ac:grpSpMk id="44" creationId="{33E14DBF-7805-6881-2784-4DA2EF04A47C}"/>
          </ac:grpSpMkLst>
        </pc:grpChg>
        <pc:grpChg chg="mod">
          <ac:chgData name="Tim Cook" userId="d1c7cfb340f2c7ab" providerId="LiveId" clId="{16126156-C138-4358-8C6F-FCD2FA0043C7}" dt="2023-02-24T04:02:42.329" v="252"/>
          <ac:grpSpMkLst>
            <pc:docMk/>
            <pc:sldMk cId="2564593913" sldId="411"/>
            <ac:grpSpMk id="52" creationId="{E6EFF9B7-9CE5-0674-B4A0-B60779768479}"/>
          </ac:grpSpMkLst>
        </pc:grpChg>
        <pc:grpChg chg="del mod">
          <ac:chgData name="Tim Cook" userId="d1c7cfb340f2c7ab" providerId="LiveId" clId="{16126156-C138-4358-8C6F-FCD2FA0043C7}" dt="2023-02-24T04:00:50.810" v="203"/>
          <ac:grpSpMkLst>
            <pc:docMk/>
            <pc:sldMk cId="2564593913" sldId="411"/>
            <ac:grpSpMk id="58" creationId="{73B2FCC6-24D1-5FFB-EBAA-B96E2B1B1DF4}"/>
          </ac:grpSpMkLst>
        </pc:grpChg>
        <pc:grpChg chg="mod">
          <ac:chgData name="Tim Cook" userId="d1c7cfb340f2c7ab" providerId="LiveId" clId="{16126156-C138-4358-8C6F-FCD2FA0043C7}" dt="2023-02-24T04:01:01.617" v="219"/>
          <ac:grpSpMkLst>
            <pc:docMk/>
            <pc:sldMk cId="2564593913" sldId="411"/>
            <ac:grpSpMk id="68" creationId="{EA5B617C-7C6D-23F4-9A24-9BCC0D0BBA54}"/>
          </ac:grpSpMkLst>
        </pc:grpChg>
        <pc:grpChg chg="mod">
          <ac:chgData name="Tim Cook" userId="d1c7cfb340f2c7ab" providerId="LiveId" clId="{16126156-C138-4358-8C6F-FCD2FA0043C7}" dt="2023-02-24T04:02:07.139" v="227"/>
          <ac:grpSpMkLst>
            <pc:docMk/>
            <pc:sldMk cId="2564593913" sldId="411"/>
            <ac:grpSpMk id="74" creationId="{D5DFEF86-8567-3AF2-C547-7785DDD5790F}"/>
          </ac:grpSpMkLst>
        </pc:grpChg>
        <pc:grpChg chg="mod">
          <ac:chgData name="Tim Cook" userId="d1c7cfb340f2c7ab" providerId="LiveId" clId="{16126156-C138-4358-8C6F-FCD2FA0043C7}" dt="2023-02-24T04:01:05.699" v="225"/>
          <ac:grpSpMkLst>
            <pc:docMk/>
            <pc:sldMk cId="2564593913" sldId="411"/>
            <ac:grpSpMk id="75" creationId="{6BFCD228-CC7D-AD17-8597-56817B6AA5C6}"/>
          </ac:grpSpMkLst>
        </pc:grpChg>
        <pc:grpChg chg="del mod">
          <ac:chgData name="Tim Cook" userId="d1c7cfb340f2c7ab" providerId="LiveId" clId="{16126156-C138-4358-8C6F-FCD2FA0043C7}" dt="2023-02-24T04:04:50.388" v="292"/>
          <ac:grpSpMkLst>
            <pc:docMk/>
            <pc:sldMk cId="2564593913" sldId="411"/>
            <ac:grpSpMk id="77" creationId="{384FD23E-29CB-41AF-133A-3FD61C4D6F4D}"/>
          </ac:grpSpMkLst>
        </pc:grpChg>
        <pc:grpChg chg="del 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4" creationId="{52E2B98D-56B0-EA24-A4AB-ADE9B8606922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5" creationId="{E09D622B-3376-B709-12FE-7514E299318A}"/>
          </ac:grpSpMkLst>
        </pc:grpChg>
        <pc:grpChg chg="mod">
          <ac:chgData name="Tim Cook" userId="d1c7cfb340f2c7ab" providerId="LiveId" clId="{16126156-C138-4358-8C6F-FCD2FA0043C7}" dt="2023-02-24T04:04:43.276" v="289"/>
          <ac:grpSpMkLst>
            <pc:docMk/>
            <pc:sldMk cId="2564593913" sldId="411"/>
            <ac:grpSpMk id="96" creationId="{8C0185E7-D066-C43F-9F71-930F30367093}"/>
          </ac:grpSpMkLst>
        </pc:grpChg>
        <pc:grpChg chg="del mod">
          <ac:chgData name="Tim Cook" userId="d1c7cfb340f2c7ab" providerId="LiveId" clId="{16126156-C138-4358-8C6F-FCD2FA0043C7}" dt="2023-02-24T04:04:52.528" v="302"/>
          <ac:grpSpMkLst>
            <pc:docMk/>
            <pc:sldMk cId="2564593913" sldId="411"/>
            <ac:grpSpMk id="98" creationId="{DC156246-D892-774E-586F-B7AA54094E82}"/>
          </ac:grpSpMkLst>
        </pc:grpChg>
        <pc:grpChg chg="mod">
          <ac:chgData name="Tim Cook" userId="d1c7cfb340f2c7ab" providerId="LiveId" clId="{16126156-C138-4358-8C6F-FCD2FA0043C7}" dt="2023-02-24T04:05:00.633" v="315"/>
          <ac:grpSpMkLst>
            <pc:docMk/>
            <pc:sldMk cId="2564593913" sldId="411"/>
            <ac:grpSpMk id="110" creationId="{5FD77D55-C089-404F-3AF5-A4F2A46DFB03}"/>
          </ac:grpSpMkLst>
        </pc:grpChg>
        <pc:inkChg chg="add">
          <ac:chgData name="Tim Cook" userId="d1c7cfb340f2c7ab" providerId="LiveId" clId="{16126156-C138-4358-8C6F-FCD2FA0043C7}" dt="2023-02-24T04:02:08.943" v="228" actId="9405"/>
          <ac:inkMkLst>
            <pc:docMk/>
            <pc:sldMk cId="2564593913" sldId="411"/>
            <ac:inkMk id="4" creationId="{0C93B321-9BA1-8453-213B-F929B20EE9C4}"/>
          </ac:inkMkLst>
        </pc:inkChg>
        <pc:inkChg chg="add del">
          <ac:chgData name="Tim Cook" userId="d1c7cfb340f2c7ab" providerId="LiveId" clId="{16126156-C138-4358-8C6F-FCD2FA0043C7}" dt="2023-02-24T03:59:18.198" v="124"/>
          <ac:inkMkLst>
            <pc:docMk/>
            <pc:sldMk cId="2564593913" sldId="411"/>
            <ac:inkMk id="4" creationId="{48BC2C01-A101-7F19-F36D-D993723AEBB5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4" creationId="{A4AC694F-200E-F390-2C57-4EE1FB0DC5D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5" creationId="{50CBB8BF-8AD8-711F-793C-F68E3921511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6" creationId="{0A72752D-67B7-5B29-BDF6-7E5FD381E6F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7" creationId="{C91B5A53-0160-3205-2809-1788087E9187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8" creationId="{80DD72FD-102A-C506-7152-4B83A60E964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0" creationId="{8C38D048-685C-E660-A7A6-8C57F2F9EDC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1" creationId="{3642FADD-6E30-C32C-833B-6FE5FFDC3675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12" creationId="{8858419E-DF74-432F-FB6B-556C186338B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4" creationId="{235EF1CB-F693-C761-FC25-48928A2C1BFC}"/>
          </ac:inkMkLst>
        </pc:inkChg>
        <pc:inkChg chg="add">
          <ac:chgData name="Tim Cook" userId="d1c7cfb340f2c7ab" providerId="LiveId" clId="{16126156-C138-4358-8C6F-FCD2FA0043C7}" dt="2023-02-24T04:03:50.500" v="254" actId="9405"/>
          <ac:inkMkLst>
            <pc:docMk/>
            <pc:sldMk cId="2564593913" sldId="411"/>
            <ac:inkMk id="14" creationId="{5F5C1E3A-AFCA-D879-B0FD-A66BE0E54F2D}"/>
          </ac:inkMkLst>
        </pc:inkChg>
        <pc:inkChg chg="add del">
          <ac:chgData name="Tim Cook" userId="d1c7cfb340f2c7ab" providerId="LiveId" clId="{16126156-C138-4358-8C6F-FCD2FA0043C7}" dt="2023-02-24T03:59:29.232" v="135"/>
          <ac:inkMkLst>
            <pc:docMk/>
            <pc:sldMk cId="2564593913" sldId="411"/>
            <ac:inkMk id="14" creationId="{7EEDA808-EAFB-C527-12D1-580348895030}"/>
          </ac:inkMkLst>
        </pc:inkChg>
        <pc:inkChg chg="add del">
          <ac:chgData name="Tim Cook" userId="d1c7cfb340f2c7ab" providerId="LiveId" clId="{16126156-C138-4358-8C6F-FCD2FA0043C7}" dt="2023-02-24T04:02:52.772" v="253"/>
          <ac:inkMkLst>
            <pc:docMk/>
            <pc:sldMk cId="2564593913" sldId="411"/>
            <ac:inkMk id="14" creationId="{EC307909-C530-5921-0BE2-5480F651BF84}"/>
          </ac:inkMkLst>
        </pc:inkChg>
        <pc:inkChg chg="add del mod">
          <ac:chgData name="Tim Cook" userId="d1c7cfb340f2c7ab" providerId="LiveId" clId="{16126156-C138-4358-8C6F-FCD2FA0043C7}" dt="2023-02-24T03:59:45.732" v="159"/>
          <ac:inkMkLst>
            <pc:docMk/>
            <pc:sldMk cId="2564593913" sldId="411"/>
            <ac:inkMk id="15" creationId="{356DA31A-066C-C8E0-FC22-E40ACBAC32CE}"/>
          </ac:inkMkLst>
        </pc:inkChg>
        <pc:inkChg chg="add">
          <ac:chgData name="Tim Cook" userId="d1c7cfb340f2c7ab" providerId="LiveId" clId="{16126156-C138-4358-8C6F-FCD2FA0043C7}" dt="2023-02-24T04:02:21.123" v="230" actId="9405"/>
          <ac:inkMkLst>
            <pc:docMk/>
            <pc:sldMk cId="2564593913" sldId="411"/>
            <ac:inkMk id="15" creationId="{7BF0E17D-67BA-A8A3-58F0-B42175770AE6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5" creationId="{CA135C2E-83A2-E6B5-9123-F4E33430A12B}"/>
          </ac:inkMkLst>
        </pc:inkChg>
        <pc:inkChg chg="add del">
          <ac:chgData name="Tim Cook" userId="d1c7cfb340f2c7ab" providerId="LiveId" clId="{16126156-C138-4358-8C6F-FCD2FA0043C7}" dt="2023-02-24T04:02:23.241" v="232"/>
          <ac:inkMkLst>
            <pc:docMk/>
            <pc:sldMk cId="2564593913" sldId="411"/>
            <ac:inkMk id="16" creationId="{87D0E542-E99E-D114-1E42-B55A2B5C268B}"/>
          </ac:inkMkLst>
        </pc:inkChg>
        <pc:inkChg chg="add">
          <ac:chgData name="Tim Cook" userId="d1c7cfb340f2c7ab" providerId="LiveId" clId="{16126156-C138-4358-8C6F-FCD2FA0043C7}" dt="2023-02-24T04:03:57.090" v="255" actId="9405"/>
          <ac:inkMkLst>
            <pc:docMk/>
            <pc:sldMk cId="2564593913" sldId="411"/>
            <ac:inkMk id="16" creationId="{A4BCD253-5249-5089-B90C-3C7FBE235B08}"/>
          </ac:inkMkLst>
        </pc:inkChg>
        <pc:inkChg chg="add del mod">
          <ac:chgData name="Tim Cook" userId="d1c7cfb340f2c7ab" providerId="LiveId" clId="{16126156-C138-4358-8C6F-FCD2FA0043C7}" dt="2023-02-24T03:59:49.401" v="165"/>
          <ac:inkMkLst>
            <pc:docMk/>
            <pc:sldMk cId="2564593913" sldId="411"/>
            <ac:inkMk id="16" creationId="{B9FFE27E-5BBE-E63F-8C3D-1D5434786D4D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6" creationId="{F0A48985-EA42-E70B-090E-39050FAE9C6E}"/>
          </ac:inkMkLst>
        </pc:inkChg>
        <pc:inkChg chg="add">
          <ac:chgData name="Tim Cook" userId="d1c7cfb340f2c7ab" providerId="LiveId" clId="{16126156-C138-4358-8C6F-FCD2FA0043C7}" dt="2023-02-24T04:02:25.170" v="233" actId="9405"/>
          <ac:inkMkLst>
            <pc:docMk/>
            <pc:sldMk cId="2564593913" sldId="411"/>
            <ac:inkMk id="17" creationId="{0BF76603-C484-C78F-0A50-552FB80F3203}"/>
          </ac:inkMkLst>
        </pc:inkChg>
        <pc:inkChg chg="add mod">
          <ac:chgData name="Tim Cook" userId="d1c7cfb340f2c7ab" providerId="LiveId" clId="{16126156-C138-4358-8C6F-FCD2FA0043C7}" dt="2023-02-24T04:01:05.699" v="225"/>
          <ac:inkMkLst>
            <pc:docMk/>
            <pc:sldMk cId="2564593913" sldId="411"/>
            <ac:inkMk id="17" creationId="{BD0EB116-AD80-86F2-3FAA-8AEE11217305}"/>
          </ac:inkMkLst>
        </pc:inkChg>
        <pc:inkChg chg="add del mod">
          <ac:chgData name="Tim Cook" userId="d1c7cfb340f2c7ab" providerId="LiveId" clId="{16126156-C138-4358-8C6F-FCD2FA0043C7}" dt="2023-02-24T03:59:49.401" v="164"/>
          <ac:inkMkLst>
            <pc:docMk/>
            <pc:sldMk cId="2564593913" sldId="411"/>
            <ac:inkMk id="17" creationId="{DC0CD040-2103-367D-AD70-F9280BC783C5}"/>
          </ac:inkMkLst>
        </pc:inkChg>
        <pc:inkChg chg="add del mod">
          <ac:chgData name="Tim Cook" userId="d1c7cfb340f2c7ab" providerId="LiveId" clId="{16126156-C138-4358-8C6F-FCD2FA0043C7}" dt="2023-02-24T03:59:49.401" v="163"/>
          <ac:inkMkLst>
            <pc:docMk/>
            <pc:sldMk cId="2564593913" sldId="411"/>
            <ac:inkMk id="18" creationId="{BB9374D4-438E-8F8C-6BEE-6D3EB40A114E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8" creationId="{D2D689E6-0FB8-CFF5-593D-A071FC5B81DD}"/>
          </ac:inkMkLst>
        </pc:inkChg>
        <pc:inkChg chg="add mod">
          <ac:chgData name="Tim Cook" userId="d1c7cfb340f2c7ab" providerId="LiveId" clId="{16126156-C138-4358-8C6F-FCD2FA0043C7}" dt="2023-02-24T04:02:27.911" v="236"/>
          <ac:inkMkLst>
            <pc:docMk/>
            <pc:sldMk cId="2564593913" sldId="411"/>
            <ac:inkMk id="19" creationId="{8A9BCE42-34ED-B67E-E181-542FBE5779F6}"/>
          </ac:inkMkLst>
        </pc:inkChg>
        <pc:inkChg chg="add del mod">
          <ac:chgData name="Tim Cook" userId="d1c7cfb340f2c7ab" providerId="LiveId" clId="{16126156-C138-4358-8C6F-FCD2FA0043C7}" dt="2023-02-24T03:59:49.401" v="162"/>
          <ac:inkMkLst>
            <pc:docMk/>
            <pc:sldMk cId="2564593913" sldId="411"/>
            <ac:inkMk id="19" creationId="{BE5CEDE4-3C27-B4E5-83D4-FF4C66C81A16}"/>
          </ac:inkMkLst>
        </pc:inkChg>
        <pc:inkChg chg="add del mod">
          <ac:chgData name="Tim Cook" userId="d1c7cfb340f2c7ab" providerId="LiveId" clId="{16126156-C138-4358-8C6F-FCD2FA0043C7}" dt="2023-02-24T03:59:49.399" v="161"/>
          <ac:inkMkLst>
            <pc:docMk/>
            <pc:sldMk cId="2564593913" sldId="411"/>
            <ac:inkMk id="20" creationId="{AC4A5B6F-AD34-3C4E-DD86-A759BA644AAE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21" creationId="{3A0EE5A2-EEF8-4411-BAD7-1ABAEBE64E7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2" creationId="{D32EEB02-FC7F-3C32-D5E4-8CBB2879DCC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3" creationId="{CD57EE1A-B37F-147F-82AD-0B96A8E3F49A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4" creationId="{72FA4D09-BC98-F154-7419-A541FE74C289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5" creationId="{9EE68FE9-0916-005B-7EB7-8B9437BFD23E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6" creationId="{7584EE6A-63FA-08C6-8658-53CB3F3E910C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8" creationId="{20F5E568-F5BB-7E5F-258C-7C8BD75C7DE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29" creationId="{EC59B0AA-FD73-2A94-03BB-C22DD1CFE3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0" creationId="{5A25A699-E687-AE58-CE4D-6CF94DC1CA93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1" creationId="{077C1451-2C72-7631-550F-AA32EB2E2B18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2" creationId="{D9EDB7B1-6415-2C7B-FA9C-DC6468DAE5FD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3" creationId="{C27A8D6F-4D25-6D9A-712D-D3367C1995D4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4" creationId="{16D20434-06C8-05EC-2E87-6BAEB8E3DC32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5" creationId="{9E1DB7AE-54A1-65B1-0AA6-6DB85B6AE2A0}"/>
          </ac:inkMkLst>
        </pc:inkChg>
        <pc:inkChg chg="add mod">
          <ac:chgData name="Tim Cook" userId="d1c7cfb340f2c7ab" providerId="LiveId" clId="{16126156-C138-4358-8C6F-FCD2FA0043C7}" dt="2023-02-24T04:00:34.307" v="172" actId="1076"/>
          <ac:inkMkLst>
            <pc:docMk/>
            <pc:sldMk cId="2564593913" sldId="411"/>
            <ac:inkMk id="36" creationId="{AC7F4AAD-BF41-CA87-14A9-3C964A865009}"/>
          </ac:inkMkLst>
        </pc:inkChg>
        <pc:inkChg chg="add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8" creationId="{3B4D54D1-AC17-2443-384E-1A0815A29BEE}"/>
          </ac:inkMkLst>
        </pc:inkChg>
        <pc:inkChg chg="add del mod">
          <ac:chgData name="Tim Cook" userId="d1c7cfb340f2c7ab" providerId="LiveId" clId="{16126156-C138-4358-8C6F-FCD2FA0043C7}" dt="2023-02-24T04:00:36.436" v="177"/>
          <ac:inkMkLst>
            <pc:docMk/>
            <pc:sldMk cId="2564593913" sldId="411"/>
            <ac:inkMk id="39" creationId="{77E481CD-E6F7-64F6-980A-78AC7B2CE162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39" creationId="{A9149393-6264-C35C-EDB2-A33713286762}"/>
          </ac:inkMkLst>
        </pc:inkChg>
        <pc:inkChg chg="add del mod">
          <ac:chgData name="Tim Cook" userId="d1c7cfb340f2c7ab" providerId="LiveId" clId="{16126156-C138-4358-8C6F-FCD2FA0043C7}" dt="2023-02-24T04:00:36.435" v="173"/>
          <ac:inkMkLst>
            <pc:docMk/>
            <pc:sldMk cId="2564593913" sldId="411"/>
            <ac:inkMk id="40" creationId="{3E648E23-56F3-5856-F1F1-C770E51B68E7}"/>
          </ac:inkMkLst>
        </pc:inkChg>
        <pc:inkChg chg="add mod">
          <ac:chgData name="Tim Cook" userId="d1c7cfb340f2c7ab" providerId="LiveId" clId="{16126156-C138-4358-8C6F-FCD2FA0043C7}" dt="2023-02-24T04:02:31.033" v="240"/>
          <ac:inkMkLst>
            <pc:docMk/>
            <pc:sldMk cId="2564593913" sldId="411"/>
            <ac:inkMk id="40" creationId="{86D3F056-A375-F5D1-4CD9-13A504BF7957}"/>
          </ac:inkMkLst>
        </pc:inkChg>
        <pc:inkChg chg="add del mod">
          <ac:chgData name="Tim Cook" userId="d1c7cfb340f2c7ab" providerId="LiveId" clId="{16126156-C138-4358-8C6F-FCD2FA0043C7}" dt="2023-02-24T04:00:36.435" v="175"/>
          <ac:inkMkLst>
            <pc:docMk/>
            <pc:sldMk cId="2564593913" sldId="411"/>
            <ac:inkMk id="41" creationId="{39F8B219-140B-9482-0949-BCB5BFBF289C}"/>
          </ac:inkMkLst>
        </pc:inkChg>
        <pc:inkChg chg="add del">
          <ac:chgData name="Tim Cook" userId="d1c7cfb340f2c7ab" providerId="LiveId" clId="{16126156-C138-4358-8C6F-FCD2FA0043C7}" dt="2023-02-24T04:02:33.375" v="242"/>
          <ac:inkMkLst>
            <pc:docMk/>
            <pc:sldMk cId="2564593913" sldId="411"/>
            <ac:inkMk id="42" creationId="{CA4DD0EB-0A03-9FAD-69D6-34DF68972EB9}"/>
          </ac:inkMkLst>
        </pc:inkChg>
        <pc:inkChg chg="add del mod">
          <ac:chgData name="Tim Cook" userId="d1c7cfb340f2c7ab" providerId="LiveId" clId="{16126156-C138-4358-8C6F-FCD2FA0043C7}" dt="2023-02-24T04:00:36.435" v="176"/>
          <ac:inkMkLst>
            <pc:docMk/>
            <pc:sldMk cId="2564593913" sldId="411"/>
            <ac:inkMk id="42" creationId="{CDF92CDA-51D2-8BBB-98AB-DEF92CD70A88}"/>
          </ac:inkMkLst>
        </pc:inkChg>
        <pc:inkChg chg="add">
          <ac:chgData name="Tim Cook" userId="d1c7cfb340f2c7ab" providerId="LiveId" clId="{16126156-C138-4358-8C6F-FCD2FA0043C7}" dt="2023-02-24T04:03:59.370" v="256" actId="9405"/>
          <ac:inkMkLst>
            <pc:docMk/>
            <pc:sldMk cId="2564593913" sldId="411"/>
            <ac:inkMk id="42" creationId="{FC3379D4-3DF2-F235-493F-2FF134274DAD}"/>
          </ac:inkMkLst>
        </pc:inkChg>
        <pc:inkChg chg="add">
          <ac:chgData name="Tim Cook" userId="d1c7cfb340f2c7ab" providerId="LiveId" clId="{16126156-C138-4358-8C6F-FCD2FA0043C7}" dt="2023-02-24T04:02:35.263" v="243" actId="9405"/>
          <ac:inkMkLst>
            <pc:docMk/>
            <pc:sldMk cId="2564593913" sldId="411"/>
            <ac:inkMk id="43" creationId="{E070BE02-0EE8-01D6-410D-9BB69CB82300}"/>
          </ac:inkMkLst>
        </pc:inkChg>
        <pc:inkChg chg="add del mod">
          <ac:chgData name="Tim Cook" userId="d1c7cfb340f2c7ab" providerId="LiveId" clId="{16126156-C138-4358-8C6F-FCD2FA0043C7}" dt="2023-02-24T04:00:36.435" v="174"/>
          <ac:inkMkLst>
            <pc:docMk/>
            <pc:sldMk cId="2564593913" sldId="411"/>
            <ac:inkMk id="43" creationId="{FB174000-118A-3F8C-E2DC-59939E1B60AA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4" creationId="{C1401034-201A-2273-E8C1-371072F45B4C}"/>
          </ac:inkMkLst>
        </pc:inkChg>
        <pc:inkChg chg="add del">
          <ac:chgData name="Tim Cook" userId="d1c7cfb340f2c7ab" providerId="LiveId" clId="{16126156-C138-4358-8C6F-FCD2FA0043C7}" dt="2023-02-24T04:00:41.510" v="183"/>
          <ac:inkMkLst>
            <pc:docMk/>
            <pc:sldMk cId="2564593913" sldId="411"/>
            <ac:inkMk id="45" creationId="{1DC34B52-3910-4DE5-C3D1-0C4B06387A34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5" creationId="{30992F92-150A-9ADD-B498-DA60ABDE8FE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6" creationId="{E997FBCE-8D41-1889-E7E1-BFD34305217E}"/>
          </ac:inkMkLst>
        </pc:inkChg>
        <pc:inkChg chg="add del">
          <ac:chgData name="Tim Cook" userId="d1c7cfb340f2c7ab" providerId="LiveId" clId="{16126156-C138-4358-8C6F-FCD2FA0043C7}" dt="2023-02-24T04:00:41.510" v="184"/>
          <ac:inkMkLst>
            <pc:docMk/>
            <pc:sldMk cId="2564593913" sldId="411"/>
            <ac:inkMk id="46" creationId="{F7B3688F-0C83-F916-24D5-4F5E3FC3A373}"/>
          </ac:inkMkLst>
        </pc:inkChg>
        <pc:inkChg chg="add del">
          <ac:chgData name="Tim Cook" userId="d1c7cfb340f2c7ab" providerId="LiveId" clId="{16126156-C138-4358-8C6F-FCD2FA0043C7}" dt="2023-02-24T04:00:41.509" v="182"/>
          <ac:inkMkLst>
            <pc:docMk/>
            <pc:sldMk cId="2564593913" sldId="411"/>
            <ac:inkMk id="47" creationId="{DE094F80-B96A-E3E1-4090-2C421C7EAFF6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7" creationId="{F5D19FBE-D89A-1474-A802-763434B0357E}"/>
          </ac:inkMkLst>
        </pc:inkChg>
        <pc:inkChg chg="add del">
          <ac:chgData name="Tim Cook" userId="d1c7cfb340f2c7ab" providerId="LiveId" clId="{16126156-C138-4358-8C6F-FCD2FA0043C7}" dt="2023-02-24T04:00:41.510" v="185"/>
          <ac:inkMkLst>
            <pc:docMk/>
            <pc:sldMk cId="2564593913" sldId="411"/>
            <ac:inkMk id="48" creationId="{5ED12F0C-26C3-6AE5-1967-332960256FAB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8" creationId="{BD04109C-5FE5-BD07-32A1-CED27E99EECE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49" creationId="{7CC31CDC-F8D7-E05A-C0DD-0A13D042AAD9}"/>
          </ac:inkMkLst>
        </pc:inkChg>
        <pc:inkChg chg="add del mod">
          <ac:chgData name="Tim Cook" userId="d1c7cfb340f2c7ab" providerId="LiveId" clId="{16126156-C138-4358-8C6F-FCD2FA0043C7}" dt="2023-02-24T04:00:50.810" v="199"/>
          <ac:inkMkLst>
            <pc:docMk/>
            <pc:sldMk cId="2564593913" sldId="411"/>
            <ac:inkMk id="49" creationId="{B327773C-31CC-17EE-F3B9-A504A2D65B14}"/>
          </ac:inkMkLst>
        </pc:inkChg>
        <pc:inkChg chg="add del mod">
          <ac:chgData name="Tim Cook" userId="d1c7cfb340f2c7ab" providerId="LiveId" clId="{16126156-C138-4358-8C6F-FCD2FA0043C7}" dt="2023-02-24T04:00:50.810" v="200"/>
          <ac:inkMkLst>
            <pc:docMk/>
            <pc:sldMk cId="2564593913" sldId="411"/>
            <ac:inkMk id="50" creationId="{5FEC69AA-ACF9-9B79-433E-F233B24954A3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0" creationId="{EB709343-7B33-F102-93C7-B1BFD6F5CAD9}"/>
          </ac:inkMkLst>
        </pc:inkChg>
        <pc:inkChg chg="add mod">
          <ac:chgData name="Tim Cook" userId="d1c7cfb340f2c7ab" providerId="LiveId" clId="{16126156-C138-4358-8C6F-FCD2FA0043C7}" dt="2023-02-24T04:02:42.329" v="252"/>
          <ac:inkMkLst>
            <pc:docMk/>
            <pc:sldMk cId="2564593913" sldId="411"/>
            <ac:inkMk id="51" creationId="{9143AA6C-20A6-116D-37C6-82F90FFF28A4}"/>
          </ac:inkMkLst>
        </pc:inkChg>
        <pc:inkChg chg="add del mod">
          <ac:chgData name="Tim Cook" userId="d1c7cfb340f2c7ab" providerId="LiveId" clId="{16126156-C138-4358-8C6F-FCD2FA0043C7}" dt="2023-02-24T04:00:50.810" v="201"/>
          <ac:inkMkLst>
            <pc:docMk/>
            <pc:sldMk cId="2564593913" sldId="411"/>
            <ac:inkMk id="51" creationId="{9C72BA28-82C2-2B41-F196-4B47C217828A}"/>
          </ac:inkMkLst>
        </pc:inkChg>
        <pc:inkChg chg="add del mod">
          <ac:chgData name="Tim Cook" userId="d1c7cfb340f2c7ab" providerId="LiveId" clId="{16126156-C138-4358-8C6F-FCD2FA0043C7}" dt="2023-02-24T04:00:50.807" v="196"/>
          <ac:inkMkLst>
            <pc:docMk/>
            <pc:sldMk cId="2564593913" sldId="411"/>
            <ac:inkMk id="52" creationId="{A3F563CA-4240-16DE-30B4-8CC29755B5DA}"/>
          </ac:inkMkLst>
        </pc:inkChg>
        <pc:inkChg chg="add">
          <ac:chgData name="Tim Cook" userId="d1c7cfb340f2c7ab" providerId="LiveId" clId="{16126156-C138-4358-8C6F-FCD2FA0043C7}" dt="2023-02-24T04:03:59.774" v="257" actId="9405"/>
          <ac:inkMkLst>
            <pc:docMk/>
            <pc:sldMk cId="2564593913" sldId="411"/>
            <ac:inkMk id="53" creationId="{13B51D48-D2DD-A509-AB23-0AD418CD14EE}"/>
          </ac:inkMkLst>
        </pc:inkChg>
        <pc:inkChg chg="add del mod">
          <ac:chgData name="Tim Cook" userId="d1c7cfb340f2c7ab" providerId="LiveId" clId="{16126156-C138-4358-8C6F-FCD2FA0043C7}" dt="2023-02-24T04:00:50.810" v="202"/>
          <ac:inkMkLst>
            <pc:docMk/>
            <pc:sldMk cId="2564593913" sldId="411"/>
            <ac:inkMk id="53" creationId="{9037B7B0-23C3-C7DB-9190-43BCBEEB78E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4" creationId="{2ECFC7FD-42E6-0D10-C729-25C0E9BB9808}"/>
          </ac:inkMkLst>
        </pc:inkChg>
        <pc:inkChg chg="add del mod">
          <ac:chgData name="Tim Cook" userId="d1c7cfb340f2c7ab" providerId="LiveId" clId="{16126156-C138-4358-8C6F-FCD2FA0043C7}" dt="2023-02-24T04:00:50.809" v="198"/>
          <ac:inkMkLst>
            <pc:docMk/>
            <pc:sldMk cId="2564593913" sldId="411"/>
            <ac:inkMk id="54" creationId="{79C81469-D0EA-80E7-16A3-09E3FC4856DA}"/>
          </ac:inkMkLst>
        </pc:inkChg>
        <pc:inkChg chg="add del">
          <ac:chgData name="Tim Cook" userId="d1c7cfb340f2c7ab" providerId="LiveId" clId="{16126156-C138-4358-8C6F-FCD2FA0043C7}" dt="2023-02-24T04:04:26.340" v="260"/>
          <ac:inkMkLst>
            <pc:docMk/>
            <pc:sldMk cId="2564593913" sldId="411"/>
            <ac:inkMk id="54" creationId="{C95AE7E0-5E5B-572D-E02C-9D7194AB9C98}"/>
          </ac:inkMkLst>
        </pc:inkChg>
        <pc:inkChg chg="add del mod">
          <ac:chgData name="Tim Cook" userId="d1c7cfb340f2c7ab" providerId="LiveId" clId="{16126156-C138-4358-8C6F-FCD2FA0043C7}" dt="2023-02-24T04:04:52.527" v="294"/>
          <ac:inkMkLst>
            <pc:docMk/>
            <pc:sldMk cId="2564593913" sldId="411"/>
            <ac:inkMk id="55" creationId="{381D3668-22C6-4316-6CBE-2491954923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5" creationId="{8DD7E9B5-A0E2-4F11-E79D-F1AA431CD41F}"/>
          </ac:inkMkLst>
        </pc:inkChg>
        <pc:inkChg chg="add del mod">
          <ac:chgData name="Tim Cook" userId="d1c7cfb340f2c7ab" providerId="LiveId" clId="{16126156-C138-4358-8C6F-FCD2FA0043C7}" dt="2023-02-24T04:00:50.810" v="203"/>
          <ac:inkMkLst>
            <pc:docMk/>
            <pc:sldMk cId="2564593913" sldId="411"/>
            <ac:inkMk id="55" creationId="{B2855631-921E-D172-42DB-7FC151579A0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6" creationId="{7E088EA6-FE36-312A-508B-FED0493D7496}"/>
          </ac:inkMkLst>
        </pc:inkChg>
        <pc:inkChg chg="add del mod">
          <ac:chgData name="Tim Cook" userId="d1c7cfb340f2c7ab" providerId="LiveId" clId="{16126156-C138-4358-8C6F-FCD2FA0043C7}" dt="2023-02-24T04:00:53.685" v="204"/>
          <ac:inkMkLst>
            <pc:docMk/>
            <pc:sldMk cId="2564593913" sldId="411"/>
            <ac:inkMk id="56" creationId="{B476EEDA-6321-BF80-5A6D-5E6052D74EFF}"/>
          </ac:inkMkLst>
        </pc:inkChg>
        <pc:inkChg chg="add del mod">
          <ac:chgData name="Tim Cook" userId="d1c7cfb340f2c7ab" providerId="LiveId" clId="{16126156-C138-4358-8C6F-FCD2FA0043C7}" dt="2023-02-24T04:04:52.528" v="300"/>
          <ac:inkMkLst>
            <pc:docMk/>
            <pc:sldMk cId="2564593913" sldId="411"/>
            <ac:inkMk id="56" creationId="{D038B0C0-CED5-AFF2-51C6-174BABC267EA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7" creationId="{06570EA1-203B-E90E-B764-FAD92AA66C7F}"/>
          </ac:inkMkLst>
        </pc:inkChg>
        <pc:inkChg chg="add del mod">
          <ac:chgData name="Tim Cook" userId="d1c7cfb340f2c7ab" providerId="LiveId" clId="{16126156-C138-4358-8C6F-FCD2FA0043C7}" dt="2023-02-24T04:04:52.527" v="295"/>
          <ac:inkMkLst>
            <pc:docMk/>
            <pc:sldMk cId="2564593913" sldId="411"/>
            <ac:inkMk id="57" creationId="{4F1007B1-6488-ED64-5248-17213729613A}"/>
          </ac:inkMkLst>
        </pc:inkChg>
        <pc:inkChg chg="add del mod">
          <ac:chgData name="Tim Cook" userId="d1c7cfb340f2c7ab" providerId="LiveId" clId="{16126156-C138-4358-8C6F-FCD2FA0043C7}" dt="2023-02-24T04:00:50.809" v="197"/>
          <ac:inkMkLst>
            <pc:docMk/>
            <pc:sldMk cId="2564593913" sldId="411"/>
            <ac:inkMk id="57" creationId="{5EB80F2A-1430-5954-8E9A-85FE3F91CC91}"/>
          </ac:inkMkLst>
        </pc:inkChg>
        <pc:inkChg chg="add del mod">
          <ac:chgData name="Tim Cook" userId="d1c7cfb340f2c7ab" providerId="LiveId" clId="{16126156-C138-4358-8C6F-FCD2FA0043C7}" dt="2023-02-24T04:04:52.524" v="293"/>
          <ac:inkMkLst>
            <pc:docMk/>
            <pc:sldMk cId="2564593913" sldId="411"/>
            <ac:inkMk id="58" creationId="{00F650F4-6082-FAAA-99C6-E959ED0E954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58" creationId="{8A8A5FA0-61DF-C318-F9B4-2B44A1CD16B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59" creationId="{89390765-246C-1C43-097F-0DD910E289F8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0" creationId="{0FE4A528-7199-53FA-52C0-07A281F5F0BE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1" creationId="{9B2B7C60-94EF-77B4-5FFF-081AA5186B39}"/>
          </ac:inkMkLst>
        </pc:inkChg>
        <pc:inkChg chg="add mod">
          <ac:chgData name="Tim Cook" userId="d1c7cfb340f2c7ab" providerId="LiveId" clId="{16126156-C138-4358-8C6F-FCD2FA0043C7}" dt="2023-02-24T04:01:01.617" v="219"/>
          <ac:inkMkLst>
            <pc:docMk/>
            <pc:sldMk cId="2564593913" sldId="411"/>
            <ac:inkMk id="62" creationId="{725F0D0C-091A-A593-3267-9DE91D6F592D}"/>
          </ac:inkMkLst>
        </pc:inkChg>
        <pc:inkChg chg="add del">
          <ac:chgData name="Tim Cook" userId="d1c7cfb340f2c7ab" providerId="LiveId" clId="{16126156-C138-4358-8C6F-FCD2FA0043C7}" dt="2023-02-24T04:01:01.287" v="216"/>
          <ac:inkMkLst>
            <pc:docMk/>
            <pc:sldMk cId="2564593913" sldId="411"/>
            <ac:inkMk id="63" creationId="{4205B799-4232-1DA9-F151-D8531095287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3" creationId="{52D7AAEC-A0C8-1B59-47C9-0763397EF82B}"/>
          </ac:inkMkLst>
        </pc:inkChg>
        <pc:inkChg chg="add del mod">
          <ac:chgData name="Tim Cook" userId="d1c7cfb340f2c7ab" providerId="LiveId" clId="{16126156-C138-4358-8C6F-FCD2FA0043C7}" dt="2023-02-24T04:04:52.527" v="297"/>
          <ac:inkMkLst>
            <pc:docMk/>
            <pc:sldMk cId="2564593913" sldId="411"/>
            <ac:inkMk id="63" creationId="{622DAB42-D41C-82B1-26D2-95FA19C11CC8}"/>
          </ac:inkMkLst>
        </pc:inkChg>
        <pc:inkChg chg="add del mod">
          <ac:chgData name="Tim Cook" userId="d1c7cfb340f2c7ab" providerId="LiveId" clId="{16126156-C138-4358-8C6F-FCD2FA0043C7}" dt="2023-02-24T04:04:52.527" v="298"/>
          <ac:inkMkLst>
            <pc:docMk/>
            <pc:sldMk cId="2564593913" sldId="411"/>
            <ac:inkMk id="64" creationId="{10635BEF-4DA1-7193-CEC5-61ECF1278125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4" creationId="{4A2E4882-D6E5-2002-AA8E-C210F040CCE9}"/>
          </ac:inkMkLst>
        </pc:inkChg>
        <pc:inkChg chg="add del">
          <ac:chgData name="Tim Cook" userId="d1c7cfb340f2c7ab" providerId="LiveId" clId="{16126156-C138-4358-8C6F-FCD2FA0043C7}" dt="2023-02-24T04:01:01.287" v="218"/>
          <ac:inkMkLst>
            <pc:docMk/>
            <pc:sldMk cId="2564593913" sldId="411"/>
            <ac:inkMk id="64" creationId="{9C95E2AC-82A7-5E86-FB29-3EDD96D0A006}"/>
          </ac:inkMkLst>
        </pc:inkChg>
        <pc:inkChg chg="add del">
          <ac:chgData name="Tim Cook" userId="d1c7cfb340f2c7ab" providerId="LiveId" clId="{16126156-C138-4358-8C6F-FCD2FA0043C7}" dt="2023-02-24T04:01:01.287" v="217"/>
          <ac:inkMkLst>
            <pc:docMk/>
            <pc:sldMk cId="2564593913" sldId="411"/>
            <ac:inkMk id="65" creationId="{223BB814-3F29-D5F4-E1FE-B28E8888525F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5" creationId="{A4EBA763-A11F-8AFE-6B1D-AE6C7E958FBE}"/>
          </ac:inkMkLst>
        </pc:inkChg>
        <pc:inkChg chg="add del mod">
          <ac:chgData name="Tim Cook" userId="d1c7cfb340f2c7ab" providerId="LiveId" clId="{16126156-C138-4358-8C6F-FCD2FA0043C7}" dt="2023-02-24T04:04:52.527" v="296"/>
          <ac:inkMkLst>
            <pc:docMk/>
            <pc:sldMk cId="2564593913" sldId="411"/>
            <ac:inkMk id="65" creationId="{EABC44B6-62DB-D745-DEED-93BF02FF4B17}"/>
          </ac:inkMkLst>
        </pc:inkChg>
        <pc:inkChg chg="add del mod">
          <ac:chgData name="Tim Cook" userId="d1c7cfb340f2c7ab" providerId="LiveId" clId="{16126156-C138-4358-8C6F-FCD2FA0043C7}" dt="2023-02-24T04:04:52.527" v="299"/>
          <ac:inkMkLst>
            <pc:docMk/>
            <pc:sldMk cId="2564593913" sldId="411"/>
            <ac:inkMk id="66" creationId="{28130BF9-6513-96E0-CBEB-0ED48163D075}"/>
          </ac:inkMkLst>
        </pc:inkChg>
        <pc:inkChg chg="add del">
          <ac:chgData name="Tim Cook" userId="d1c7cfb340f2c7ab" providerId="LiveId" clId="{16126156-C138-4358-8C6F-FCD2FA0043C7}" dt="2023-02-24T04:01:01.287" v="215"/>
          <ac:inkMkLst>
            <pc:docMk/>
            <pc:sldMk cId="2564593913" sldId="411"/>
            <ac:inkMk id="66" creationId="{396456BE-58A3-B2C5-08FD-80F08CDCC483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6" creationId="{A0367978-CAB2-082A-B3EF-F4DE626FEDB0}"/>
          </ac:inkMkLst>
        </pc:inkChg>
        <pc:inkChg chg="add del">
          <ac:chgData name="Tim Cook" userId="d1c7cfb340f2c7ab" providerId="LiveId" clId="{16126156-C138-4358-8C6F-FCD2FA0043C7}" dt="2023-02-24T04:01:01.287" v="214"/>
          <ac:inkMkLst>
            <pc:docMk/>
            <pc:sldMk cId="2564593913" sldId="411"/>
            <ac:inkMk id="67" creationId="{146549F6-845B-3034-96E6-3A36A2D3469B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67" creationId="{CD57572F-3AC6-CA7B-3491-613D3FEF52C2}"/>
          </ac:inkMkLst>
        </pc:inkChg>
        <pc:inkChg chg="add del mod">
          <ac:chgData name="Tim Cook" userId="d1c7cfb340f2c7ab" providerId="LiveId" clId="{16126156-C138-4358-8C6F-FCD2FA0043C7}" dt="2023-02-24T04:04:52.896" v="303"/>
          <ac:inkMkLst>
            <pc:docMk/>
            <pc:sldMk cId="2564593913" sldId="411"/>
            <ac:inkMk id="67" creationId="{E68A3D07-C4BD-2F98-E5E5-7C4E9FC9EE8C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69" creationId="{BD0EB116-AD80-86F2-3FAA-8AEE11217305}"/>
          </ac:inkMkLst>
        </pc:inkChg>
        <pc:inkChg chg="mod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2" creationId="{CA135C2E-83A2-E6B5-9123-F4E33430A12B}"/>
          </ac:inkMkLst>
        </pc:inkChg>
        <pc:inkChg chg="add del mod">
          <ac:chgData name="Tim Cook" userId="d1c7cfb340f2c7ab" providerId="LiveId" clId="{16126156-C138-4358-8C6F-FCD2FA0043C7}" dt="2023-02-24T04:04:52.528" v="301"/>
          <ac:inkMkLst>
            <pc:docMk/>
            <pc:sldMk cId="2564593913" sldId="411"/>
            <ac:inkMk id="73" creationId="{3B704E61-ED55-B004-4C1D-B347ECAEE857}"/>
          </ac:inkMkLst>
        </pc:inkChg>
        <pc:inkChg chg="add mod">
          <ac:chgData name="Tim Cook" userId="d1c7cfb340f2c7ab" providerId="LiveId" clId="{16126156-C138-4358-8C6F-FCD2FA0043C7}" dt="2023-02-24T04:05:00.633" v="315"/>
          <ac:inkMkLst>
            <pc:docMk/>
            <pc:sldMk cId="2564593913" sldId="411"/>
            <ac:inkMk id="73" creationId="{DCA12304-CDDD-3F7D-8620-4003B61B27BF}"/>
          </ac:inkMkLst>
        </pc:inkChg>
        <pc:inkChg chg="del">
          <ac:chgData name="Tim Cook" userId="d1c7cfb340f2c7ab" providerId="LiveId" clId="{16126156-C138-4358-8C6F-FCD2FA0043C7}" dt="2023-02-24T04:02:07.139" v="227"/>
          <ac:inkMkLst>
            <pc:docMk/>
            <pc:sldMk cId="2564593913" sldId="411"/>
            <ac:inkMk id="73" creationId="{F0A48985-EA42-E70B-090E-39050FAE9C6E}"/>
          </ac:inkMkLst>
        </pc:inkChg>
        <pc:inkChg chg="add del mod">
          <ac:chgData name="Tim Cook" userId="d1c7cfb340f2c7ab" providerId="LiveId" clId="{16126156-C138-4358-8C6F-FCD2FA0043C7}" dt="2023-02-24T04:04:46.244" v="290"/>
          <ac:inkMkLst>
            <pc:docMk/>
            <pc:sldMk cId="2564593913" sldId="411"/>
            <ac:inkMk id="76" creationId="{61757477-91E4-ADA2-B3F8-119C4F1AEFA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8" creationId="{A6AC39E9-FFA0-E4CD-6618-75FBFAFDA06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79" creationId="{AC3B58E8-57FA-307A-953A-44DDD679F57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0" creationId="{D20FAF05-12DC-74F9-FCBC-1A1EB8C47ED6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1" creationId="{B111F348-F44C-38FA-41D4-866A499D6C3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2" creationId="{ACC82A88-DFB6-9A2C-1B7A-8DD889F881BB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3" creationId="{7440634B-6FB0-F5A3-4085-6FA261498DE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4" creationId="{301390AD-4946-276A-AA6B-43A6B374BD4C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5" creationId="{06688E92-1EFD-4849-99B2-7641995FEE3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6" creationId="{827E9855-9E42-20D2-3106-26C9F88695AD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7" creationId="{A9CBDA6C-FF82-2B99-7225-A3F636D881E4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8" creationId="{303B5DF3-4F7D-9755-97F6-6C9588773C4A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89" creationId="{7763040B-61B9-76EA-A9AF-D3220901A345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0" creationId="{1FCC2E1F-5236-E9BB-E779-948944CC16D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1" creationId="{C134AFBB-63BE-6D6B-9770-7E40016B2547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2" creationId="{57643730-1A8D-A453-2320-AC151691E381}"/>
          </ac:inkMkLst>
        </pc:inkChg>
        <pc:inkChg chg="add mod">
          <ac:chgData name="Tim Cook" userId="d1c7cfb340f2c7ab" providerId="LiveId" clId="{16126156-C138-4358-8C6F-FCD2FA0043C7}" dt="2023-02-24T04:04:43.276" v="289"/>
          <ac:inkMkLst>
            <pc:docMk/>
            <pc:sldMk cId="2564593913" sldId="411"/>
            <ac:inkMk id="93" creationId="{74F17394-AB8C-80F0-AEDE-375871CFF8C2}"/>
          </ac:inkMkLst>
        </pc:inkChg>
        <pc:inkChg chg="add del mod">
          <ac:chgData name="Tim Cook" userId="d1c7cfb340f2c7ab" providerId="LiveId" clId="{16126156-C138-4358-8C6F-FCD2FA0043C7}" dt="2023-02-24T04:04:52.528" v="302"/>
          <ac:inkMkLst>
            <pc:docMk/>
            <pc:sldMk cId="2564593913" sldId="411"/>
            <ac:inkMk id="97" creationId="{758CA57E-746D-9F9F-2407-8A2C75A7FC45}"/>
          </ac:inkMkLst>
        </pc:inkChg>
      </pc:sldChg>
      <pc:sldChg chg="addSp delSp modSp mod">
        <pc:chgData name="Tim Cook" userId="d1c7cfb340f2c7ab" providerId="LiveId" clId="{16126156-C138-4358-8C6F-FCD2FA0043C7}" dt="2023-02-24T04:25:53.828" v="918"/>
        <pc:sldMkLst>
          <pc:docMk/>
          <pc:sldMk cId="2281531043" sldId="412"/>
        </pc:sldMkLst>
        <pc:grpChg chg="del 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9" creationId="{C78394D4-3A11-927A-633A-2C85E4882BF1}"/>
          </ac:grpSpMkLst>
        </pc:grpChg>
        <pc:grpChg chg="mod">
          <ac:chgData name="Tim Cook" userId="d1c7cfb340f2c7ab" providerId="LiveId" clId="{16126156-C138-4358-8C6F-FCD2FA0043C7}" dt="2023-02-24T04:05:52.921" v="324"/>
          <ac:grpSpMkLst>
            <pc:docMk/>
            <pc:sldMk cId="2281531043" sldId="412"/>
            <ac:grpSpMk id="11" creationId="{4EDB6567-7983-27B8-6229-20A567A7D68E}"/>
          </ac:grpSpMkLst>
        </pc:grpChg>
        <pc:grpChg chg="mod">
          <ac:chgData name="Tim Cook" userId="d1c7cfb340f2c7ab" providerId="LiveId" clId="{16126156-C138-4358-8C6F-FCD2FA0043C7}" dt="2023-02-24T04:05:57.388" v="331"/>
          <ac:grpSpMkLst>
            <pc:docMk/>
            <pc:sldMk cId="2281531043" sldId="412"/>
            <ac:grpSpMk id="16" creationId="{08A9A434-7E34-DF8F-1180-3F022B7BF6C1}"/>
          </ac:grpSpMkLst>
        </pc:grpChg>
        <pc:grpChg chg="mod">
          <ac:chgData name="Tim Cook" userId="d1c7cfb340f2c7ab" providerId="LiveId" clId="{16126156-C138-4358-8C6F-FCD2FA0043C7}" dt="2023-02-24T04:25:53.828" v="918"/>
          <ac:grpSpMkLst>
            <pc:docMk/>
            <pc:sldMk cId="2281531043" sldId="412"/>
            <ac:grpSpMk id="19" creationId="{4DC3931D-2609-22F2-5181-8999E0C2594D}"/>
          </ac:grpSpMkLst>
        </pc:grpChg>
        <pc:grpChg chg="del mod">
          <ac:chgData name="Tim Cook" userId="d1c7cfb340f2c7ab" providerId="LiveId" clId="{16126156-C138-4358-8C6F-FCD2FA0043C7}" dt="2023-02-24T04:06:08.517" v="343"/>
          <ac:grpSpMkLst>
            <pc:docMk/>
            <pc:sldMk cId="2281531043" sldId="412"/>
            <ac:grpSpMk id="20" creationId="{2914E400-D1AC-812F-935F-689FC5797B3B}"/>
          </ac:grpSpMkLst>
        </pc:grpChg>
        <pc:grpChg chg="mod">
          <ac:chgData name="Tim Cook" userId="d1c7cfb340f2c7ab" providerId="LiveId" clId="{16126156-C138-4358-8C6F-FCD2FA0043C7}" dt="2023-02-24T04:25:49.291" v="913"/>
          <ac:grpSpMkLst>
            <pc:docMk/>
            <pc:sldMk cId="2281531043" sldId="412"/>
            <ac:grpSpMk id="27" creationId="{69058DF9-52C6-B30D-B2F9-47C10DDF22B4}"/>
          </ac:grpSpMkLst>
        </pc:grp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4" creationId="{CC41AAC4-70DE-F088-62EF-8995B372C3C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5" creationId="{C9D50E5B-340E-7D07-57F4-B7CC46B1D89D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6" creationId="{979C5A2F-DD78-437F-ED35-2835951DF08E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7" creationId="{CEF83787-2CCE-4313-D5E1-1EC5EC91F7A0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8" creationId="{1C04FE1F-BA2E-0190-4696-81FDE0030D4E}"/>
          </ac:inkMkLst>
        </pc:inkChg>
        <pc:inkChg chg="add del">
          <ac:chgData name="Tim Cook" userId="d1c7cfb340f2c7ab" providerId="LiveId" clId="{16126156-C138-4358-8C6F-FCD2FA0043C7}" dt="2023-02-24T04:05:51.147" v="321"/>
          <ac:inkMkLst>
            <pc:docMk/>
            <pc:sldMk cId="2281531043" sldId="412"/>
            <ac:inkMk id="8" creationId="{D4DCD7AA-1582-735F-5424-40C9F8076DC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9" creationId="{F8EE0EFC-9CDD-3578-5AFE-B8E1D1943458}"/>
          </ac:inkMkLst>
        </pc:inkChg>
        <pc:inkChg chg="add mod">
          <ac:chgData name="Tim Cook" userId="d1c7cfb340f2c7ab" providerId="LiveId" clId="{16126156-C138-4358-8C6F-FCD2FA0043C7}" dt="2023-02-24T04:05:52.921" v="324"/>
          <ac:inkMkLst>
            <pc:docMk/>
            <pc:sldMk cId="2281531043" sldId="412"/>
            <ac:inkMk id="10" creationId="{B064BEE4-B14A-2917-AB0A-A8E9BF46E083}"/>
          </ac:inkMkLst>
        </pc:inkChg>
        <pc:inkChg chg="add del">
          <ac:chgData name="Tim Cook" userId="d1c7cfb340f2c7ab" providerId="LiveId" clId="{16126156-C138-4358-8C6F-FCD2FA0043C7}" dt="2023-02-24T04:05:55.247" v="328"/>
          <ac:inkMkLst>
            <pc:docMk/>
            <pc:sldMk cId="2281531043" sldId="412"/>
            <ac:inkMk id="12" creationId="{1F73CA6B-5B41-C0CC-D629-95D72C81BF97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2" creationId="{F72AE4AC-B80B-4C54-381D-086185BC92A9}"/>
          </ac:inkMkLst>
        </pc:inkChg>
        <pc:inkChg chg="add del">
          <ac:chgData name="Tim Cook" userId="d1c7cfb340f2c7ab" providerId="LiveId" clId="{16126156-C138-4358-8C6F-FCD2FA0043C7}" dt="2023-02-24T04:05:55.247" v="327"/>
          <ac:inkMkLst>
            <pc:docMk/>
            <pc:sldMk cId="2281531043" sldId="412"/>
            <ac:inkMk id="13" creationId="{0214BB46-A545-B239-6BA0-5E7476646EF5}"/>
          </ac:inkMkLst>
        </pc:inkChg>
        <pc:inkChg chg="add mod">
          <ac:chgData name="Tim Cook" userId="d1c7cfb340f2c7ab" providerId="LiveId" clId="{16126156-C138-4358-8C6F-FCD2FA0043C7}" dt="2023-02-24T04:25:53.828" v="918"/>
          <ac:inkMkLst>
            <pc:docMk/>
            <pc:sldMk cId="2281531043" sldId="412"/>
            <ac:inkMk id="13" creationId="{30188A19-AC32-D40B-D813-8855DA731865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4" creationId="{120606DA-3488-B336-AF44-E82D71D5007B}"/>
          </ac:inkMkLst>
        </pc:inkChg>
        <pc:inkChg chg="add mod">
          <ac:chgData name="Tim Cook" userId="d1c7cfb340f2c7ab" providerId="LiveId" clId="{16126156-C138-4358-8C6F-FCD2FA0043C7}" dt="2023-02-24T04:05:57.388" v="331"/>
          <ac:inkMkLst>
            <pc:docMk/>
            <pc:sldMk cId="2281531043" sldId="412"/>
            <ac:inkMk id="15" creationId="{04E60E2E-1DB4-C9D7-0F60-AE003457767B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7" creationId="{E05B267F-7B9E-EFAD-6B6A-52D04C87B638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18" creationId="{14E60575-DB9D-FC5B-7F37-453220AAEBB7}"/>
          </ac:inkMkLst>
        </pc:inkChg>
        <pc:inkChg chg="add del mod">
          <ac:chgData name="Tim Cook" userId="d1c7cfb340f2c7ab" providerId="LiveId" clId="{16126156-C138-4358-8C6F-FCD2FA0043C7}" dt="2023-02-24T04:06:04.135" v="336"/>
          <ac:inkMkLst>
            <pc:docMk/>
            <pc:sldMk cId="2281531043" sldId="412"/>
            <ac:inkMk id="19" creationId="{D63CCF71-52B0-7B06-3240-6B8AF684DA22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1" creationId="{15858BA9-5348-8991-EDFB-EE26F71D2110}"/>
          </ac:inkMkLst>
        </pc:inkChg>
        <pc:inkChg chg="add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2" creationId="{DEF37E2D-D555-95E8-B664-9CF6648569CA}"/>
          </ac:inkMkLst>
        </pc:inkChg>
        <pc:inkChg chg="add del mod">
          <ac:chgData name="Tim Cook" userId="d1c7cfb340f2c7ab" providerId="LiveId" clId="{16126156-C138-4358-8C6F-FCD2FA0043C7}" dt="2023-02-24T04:25:49.291" v="913"/>
          <ac:inkMkLst>
            <pc:docMk/>
            <pc:sldMk cId="2281531043" sldId="412"/>
            <ac:inkMk id="23" creationId="{A5119E2C-A3E6-B22C-D81D-161651EF4D81}"/>
          </ac:inkMkLst>
        </pc:inkChg>
        <pc:inkChg chg="add del mod">
          <ac:chgData name="Tim Cook" userId="d1c7cfb340f2c7ab" providerId="LiveId" clId="{16126156-C138-4358-8C6F-FCD2FA0043C7}" dt="2023-02-24T04:25:49.291" v="911"/>
          <ac:inkMkLst>
            <pc:docMk/>
            <pc:sldMk cId="2281531043" sldId="412"/>
            <ac:inkMk id="24" creationId="{55B3DBD2-155D-EE90-1082-7D05478E21D8}"/>
          </ac:inkMkLst>
        </pc:inkChg>
        <pc:inkChg chg="add del mod">
          <ac:chgData name="Tim Cook" userId="d1c7cfb340f2c7ab" providerId="LiveId" clId="{16126156-C138-4358-8C6F-FCD2FA0043C7}" dt="2023-02-24T04:25:49.291" v="912"/>
          <ac:inkMkLst>
            <pc:docMk/>
            <pc:sldMk cId="2281531043" sldId="412"/>
            <ac:inkMk id="25" creationId="{B4EBB42A-A523-D516-D3B2-97F2E422962F}"/>
          </ac:inkMkLst>
        </pc:inkChg>
        <pc:inkChg chg="add del mod">
          <ac:chgData name="Tim Cook" userId="d1c7cfb340f2c7ab" providerId="LiveId" clId="{16126156-C138-4358-8C6F-FCD2FA0043C7}" dt="2023-02-24T04:25:49.290" v="910"/>
          <ac:inkMkLst>
            <pc:docMk/>
            <pc:sldMk cId="2281531043" sldId="412"/>
            <ac:inkMk id="26" creationId="{2B602199-733A-1986-36E7-DDE8A81B623A}"/>
          </ac:inkMkLst>
        </pc:inkChg>
      </pc:sldChg>
      <pc:sldChg chg="addSp delSp modSp mod">
        <pc:chgData name="Tim Cook" userId="d1c7cfb340f2c7ab" providerId="LiveId" clId="{16126156-C138-4358-8C6F-FCD2FA0043C7}" dt="2023-02-24T04:08:22.789" v="504"/>
        <pc:sldMkLst>
          <pc:docMk/>
          <pc:sldMk cId="1085217114" sldId="413"/>
        </pc:sldMkLst>
        <pc:grpChg chg="mod">
          <ac:chgData name="Tim Cook" userId="d1c7cfb340f2c7ab" providerId="LiveId" clId="{16126156-C138-4358-8C6F-FCD2FA0043C7}" dt="2023-02-24T04:06:32.627" v="349"/>
          <ac:grpSpMkLst>
            <pc:docMk/>
            <pc:sldMk cId="1085217114" sldId="413"/>
            <ac:grpSpMk id="10" creationId="{7C4B5862-21F1-AD42-8A97-D76AC5AFDEE2}"/>
          </ac:grpSpMkLst>
        </pc:grpChg>
        <pc:grpChg chg="mod">
          <ac:chgData name="Tim Cook" userId="d1c7cfb340f2c7ab" providerId="LiveId" clId="{16126156-C138-4358-8C6F-FCD2FA0043C7}" dt="2023-02-24T04:06:34.517" v="352"/>
          <ac:grpSpMkLst>
            <pc:docMk/>
            <pc:sldMk cId="1085217114" sldId="413"/>
            <ac:grpSpMk id="13" creationId="{DE1D1A79-3B95-E407-FB86-AB247572860B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27" creationId="{0C72BA61-9CBC-5EC1-9DF9-1C48316481A9}"/>
          </ac:grpSpMkLst>
        </pc:grpChg>
        <pc:grpChg chg="del mod">
          <ac:chgData name="Tim Cook" userId="d1c7cfb340f2c7ab" providerId="LiveId" clId="{16126156-C138-4358-8C6F-FCD2FA0043C7}" dt="2023-02-24T04:06:47.350" v="372"/>
          <ac:grpSpMkLst>
            <pc:docMk/>
            <pc:sldMk cId="1085217114" sldId="413"/>
            <ac:grpSpMk id="30" creationId="{51A41149-7D52-7E99-6409-FDC6476DA8EC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40" creationId="{1B021BD0-1BAA-5636-C5C2-A6692BD5BD62}"/>
          </ac:grpSpMkLst>
        </pc:grpChg>
        <pc:grpChg chg="del mod">
          <ac:chgData name="Tim Cook" userId="d1c7cfb340f2c7ab" providerId="LiveId" clId="{16126156-C138-4358-8C6F-FCD2FA0043C7}" dt="2023-02-24T04:06:53.994" v="396"/>
          <ac:grpSpMkLst>
            <pc:docMk/>
            <pc:sldMk cId="1085217114" sldId="413"/>
            <ac:grpSpMk id="43" creationId="{6ABBC346-D79A-38D4-6579-86D2429D4D82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3" creationId="{1AF8573A-4E01-EECB-99DF-D813410743E9}"/>
          </ac:grpSpMkLst>
        </pc:grpChg>
        <pc:grpChg chg="del mod">
          <ac:chgData name="Tim Cook" userId="d1c7cfb340f2c7ab" providerId="LiveId" clId="{16126156-C138-4358-8C6F-FCD2FA0043C7}" dt="2023-02-24T04:07:05.882" v="417"/>
          <ac:grpSpMkLst>
            <pc:docMk/>
            <pc:sldMk cId="1085217114" sldId="413"/>
            <ac:grpSpMk id="54" creationId="{A462F1FA-E29D-07BB-68F9-126386585598}"/>
          </ac:grpSpMkLst>
        </pc:grpChg>
        <pc:grpChg chg="mod">
          <ac:chgData name="Tim Cook" userId="d1c7cfb340f2c7ab" providerId="LiveId" clId="{16126156-C138-4358-8C6F-FCD2FA0043C7}" dt="2023-02-24T04:08:17.745" v="495"/>
          <ac:grpSpMkLst>
            <pc:docMk/>
            <pc:sldMk cId="1085217114" sldId="413"/>
            <ac:grpSpMk id="64" creationId="{F062B43E-B3AA-4DB7-D67E-7F822945EBE8}"/>
          </ac:grpSpMkLst>
        </pc:grpChg>
        <pc:grpChg chg="mod">
          <ac:chgData name="Tim Cook" userId="d1c7cfb340f2c7ab" providerId="LiveId" clId="{16126156-C138-4358-8C6F-FCD2FA0043C7}" dt="2023-02-24T04:07:28.938" v="430" actId="1076"/>
          <ac:grpSpMkLst>
            <pc:docMk/>
            <pc:sldMk cId="1085217114" sldId="413"/>
            <ac:grpSpMk id="76" creationId="{4DEB1F63-81C9-E2AD-155B-C5D91B6D4316}"/>
          </ac:grpSpMkLst>
        </pc:grpChg>
        <pc:grpChg chg="mod">
          <ac:chgData name="Tim Cook" userId="d1c7cfb340f2c7ab" providerId="LiveId" clId="{16126156-C138-4358-8C6F-FCD2FA0043C7}" dt="2023-02-24T04:07:54.106" v="461"/>
          <ac:grpSpMkLst>
            <pc:docMk/>
            <pc:sldMk cId="1085217114" sldId="413"/>
            <ac:grpSpMk id="89" creationId="{365AD87A-2973-3008-0FB5-FA62585A719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8" creationId="{C8EC95C8-49AB-D4B3-B06D-A31ADE5EE468}"/>
          </ac:grpSpMkLst>
        </pc:grpChg>
        <pc:grpChg chg="mod">
          <ac:chgData name="Tim Cook" userId="d1c7cfb340f2c7ab" providerId="LiveId" clId="{16126156-C138-4358-8C6F-FCD2FA0043C7}" dt="2023-02-24T04:08:22.789" v="504"/>
          <ac:grpSpMkLst>
            <pc:docMk/>
            <pc:sldMk cId="1085217114" sldId="413"/>
            <ac:grpSpMk id="99" creationId="{213124C3-5483-C812-D933-0C2980A7C54B}"/>
          </ac:grpSpMkLst>
        </pc:grpChg>
        <pc:inkChg chg="add">
          <ac:chgData name="Tim Cook" userId="d1c7cfb340f2c7ab" providerId="LiveId" clId="{16126156-C138-4358-8C6F-FCD2FA0043C7}" dt="2023-02-24T04:04:05.267" v="258" actId="9405"/>
          <ac:inkMkLst>
            <pc:docMk/>
            <pc:sldMk cId="1085217114" sldId="413"/>
            <ac:inkMk id="4" creationId="{24BF40C2-8159-6CA4-14F8-CFCDB76DE29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5" creationId="{80C514E3-C91A-398B-7036-991B5E9CDC53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6" creationId="{63A63722-4EEC-1910-4EFE-9502172D4B21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7" creationId="{DA1A94D8-F782-66FE-0837-C4387E83530A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8" creationId="{D51D3CCB-BE8A-0B3A-53A3-45B411BE76BC}"/>
          </ac:inkMkLst>
        </pc:inkChg>
        <pc:inkChg chg="add mod">
          <ac:chgData name="Tim Cook" userId="d1c7cfb340f2c7ab" providerId="LiveId" clId="{16126156-C138-4358-8C6F-FCD2FA0043C7}" dt="2023-02-24T04:06:32.627" v="349"/>
          <ac:inkMkLst>
            <pc:docMk/>
            <pc:sldMk cId="1085217114" sldId="413"/>
            <ac:inkMk id="9" creationId="{68602AC3-EC70-545E-CD1D-67BC5A1BB6FE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1" creationId="{EF66EBB6-B135-8B67-F8D0-6DD13F7220F0}"/>
          </ac:inkMkLst>
        </pc:inkChg>
        <pc:inkChg chg="add mod">
          <ac:chgData name="Tim Cook" userId="d1c7cfb340f2c7ab" providerId="LiveId" clId="{16126156-C138-4358-8C6F-FCD2FA0043C7}" dt="2023-02-24T04:06:34.517" v="352"/>
          <ac:inkMkLst>
            <pc:docMk/>
            <pc:sldMk cId="1085217114" sldId="413"/>
            <ac:inkMk id="12" creationId="{AFAD99B9-0164-CB78-D8ED-FD166ACDAC7E}"/>
          </ac:inkMkLst>
        </pc:inkChg>
        <pc:inkChg chg="add del">
          <ac:chgData name="Tim Cook" userId="d1c7cfb340f2c7ab" providerId="LiveId" clId="{16126156-C138-4358-8C6F-FCD2FA0043C7}" dt="2023-02-24T04:06:44.445" v="369"/>
          <ac:inkMkLst>
            <pc:docMk/>
            <pc:sldMk cId="1085217114" sldId="413"/>
            <ac:inkMk id="14" creationId="{BE471C39-15F9-B08C-0B7D-EE5032C1243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5" creationId="{57E60DAF-CD1A-D47A-18F6-4AB262F317C5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16" creationId="{AE16A1BA-DC51-632B-A03E-AB182CF4DCAC}"/>
          </ac:inkMkLst>
        </pc:inkChg>
        <pc:inkChg chg="add del mod">
          <ac:chgData name="Tim Cook" userId="d1c7cfb340f2c7ab" providerId="LiveId" clId="{16126156-C138-4358-8C6F-FCD2FA0043C7}" dt="2023-02-24T04:06:47.351" v="377"/>
          <ac:inkMkLst>
            <pc:docMk/>
            <pc:sldMk cId="1085217114" sldId="413"/>
            <ac:inkMk id="17" creationId="{E649C5E3-8C30-04FF-8747-5C9815093C33}"/>
          </ac:inkMkLst>
        </pc:inkChg>
        <pc:inkChg chg="add del mod">
          <ac:chgData name="Tim Cook" userId="d1c7cfb340f2c7ab" providerId="LiveId" clId="{16126156-C138-4358-8C6F-FCD2FA0043C7}" dt="2023-02-24T04:06:47.351" v="379"/>
          <ac:inkMkLst>
            <pc:docMk/>
            <pc:sldMk cId="1085217114" sldId="413"/>
            <ac:inkMk id="18" creationId="{BD7C3C2F-3465-599B-9B84-46C4F38D7F7D}"/>
          </ac:inkMkLst>
        </pc:inkChg>
        <pc:inkChg chg="add del mod">
          <ac:chgData name="Tim Cook" userId="d1c7cfb340f2c7ab" providerId="LiveId" clId="{16126156-C138-4358-8C6F-FCD2FA0043C7}" dt="2023-02-24T04:06:47.351" v="375"/>
          <ac:inkMkLst>
            <pc:docMk/>
            <pc:sldMk cId="1085217114" sldId="413"/>
            <ac:inkMk id="19" creationId="{F43FA4F9-EB0E-1EE3-41D6-7C4F1685CA46}"/>
          </ac:inkMkLst>
        </pc:inkChg>
        <pc:inkChg chg="add del mod">
          <ac:chgData name="Tim Cook" userId="d1c7cfb340f2c7ab" providerId="LiveId" clId="{16126156-C138-4358-8C6F-FCD2FA0043C7}" dt="2023-02-24T04:06:47.351" v="376"/>
          <ac:inkMkLst>
            <pc:docMk/>
            <pc:sldMk cId="1085217114" sldId="413"/>
            <ac:inkMk id="20" creationId="{CC7B5DF0-8BEA-BFEB-3970-F31A8EBC849C}"/>
          </ac:inkMkLst>
        </pc:inkChg>
        <pc:inkChg chg="add del mod">
          <ac:chgData name="Tim Cook" userId="d1c7cfb340f2c7ab" providerId="LiveId" clId="{16126156-C138-4358-8C6F-FCD2FA0043C7}" dt="2023-02-24T04:06:47.351" v="381"/>
          <ac:inkMkLst>
            <pc:docMk/>
            <pc:sldMk cId="1085217114" sldId="413"/>
            <ac:inkMk id="21" creationId="{EC4E2F6F-DCA9-42E3-9909-5CD6B115BF87}"/>
          </ac:inkMkLst>
        </pc:inkChg>
        <pc:inkChg chg="add del mod">
          <ac:chgData name="Tim Cook" userId="d1c7cfb340f2c7ab" providerId="LiveId" clId="{16126156-C138-4358-8C6F-FCD2FA0043C7}" dt="2023-02-24T04:06:47.352" v="382"/>
          <ac:inkMkLst>
            <pc:docMk/>
            <pc:sldMk cId="1085217114" sldId="413"/>
            <ac:inkMk id="22" creationId="{953A5FD5-8E27-8766-4807-5A6DD32601E5}"/>
          </ac:inkMkLst>
        </pc:inkChg>
        <pc:inkChg chg="add del mod">
          <ac:chgData name="Tim Cook" userId="d1c7cfb340f2c7ab" providerId="LiveId" clId="{16126156-C138-4358-8C6F-FCD2FA0043C7}" dt="2023-02-24T04:06:47.351" v="374"/>
          <ac:inkMkLst>
            <pc:docMk/>
            <pc:sldMk cId="1085217114" sldId="413"/>
            <ac:inkMk id="23" creationId="{57CFE080-FE22-F5D6-45A4-1DC92FA3E70F}"/>
          </ac:inkMkLst>
        </pc:inkChg>
        <pc:inkChg chg="add del mod">
          <ac:chgData name="Tim Cook" userId="d1c7cfb340f2c7ab" providerId="LiveId" clId="{16126156-C138-4358-8C6F-FCD2FA0043C7}" dt="2023-02-24T04:06:47.351" v="378"/>
          <ac:inkMkLst>
            <pc:docMk/>
            <pc:sldMk cId="1085217114" sldId="413"/>
            <ac:inkMk id="24" creationId="{164B2070-64BF-6330-6E92-9168311C3EC7}"/>
          </ac:inkMkLst>
        </pc:inkChg>
        <pc:inkChg chg="add del mod">
          <ac:chgData name="Tim Cook" userId="d1c7cfb340f2c7ab" providerId="LiveId" clId="{16126156-C138-4358-8C6F-FCD2FA0043C7}" dt="2023-02-24T04:06:47.350" v="371"/>
          <ac:inkMkLst>
            <pc:docMk/>
            <pc:sldMk cId="1085217114" sldId="413"/>
            <ac:inkMk id="25" creationId="{C5F1ED5C-1495-E1C1-1ECC-D528224D2FB2}"/>
          </ac:inkMkLst>
        </pc:inkChg>
        <pc:inkChg chg="add del mod">
          <ac:chgData name="Tim Cook" userId="d1c7cfb340f2c7ab" providerId="LiveId" clId="{16126156-C138-4358-8C6F-FCD2FA0043C7}" dt="2023-02-24T04:06:47.350" v="373"/>
          <ac:inkMkLst>
            <pc:docMk/>
            <pc:sldMk cId="1085217114" sldId="413"/>
            <ac:inkMk id="26" creationId="{EFE2A43B-88DD-DEDA-A968-9BE173C3EB02}"/>
          </ac:inkMkLst>
        </pc:inkChg>
        <pc:inkChg chg="add del mod">
          <ac:chgData name="Tim Cook" userId="d1c7cfb340f2c7ab" providerId="LiveId" clId="{16126156-C138-4358-8C6F-FCD2FA0043C7}" dt="2023-02-24T04:06:47.351" v="380"/>
          <ac:inkMkLst>
            <pc:docMk/>
            <pc:sldMk cId="1085217114" sldId="413"/>
            <ac:inkMk id="28" creationId="{E920B139-EC02-627A-11B7-08A580BA7A9C}"/>
          </ac:inkMkLst>
        </pc:inkChg>
        <pc:inkChg chg="add del mod">
          <ac:chgData name="Tim Cook" userId="d1c7cfb340f2c7ab" providerId="LiveId" clId="{16126156-C138-4358-8C6F-FCD2FA0043C7}" dt="2023-02-24T04:06:47.350" v="372"/>
          <ac:inkMkLst>
            <pc:docMk/>
            <pc:sldMk cId="1085217114" sldId="413"/>
            <ac:inkMk id="29" creationId="{4318BDBA-A38D-3C96-A2DF-00C98620696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1" creationId="{B3C345E2-EB54-2B5B-24BC-E84BEA2DFB34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2" creationId="{57EFE9EE-24FE-A741-CA31-8BD42DA5752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3" creationId="{FE552192-FE89-60B8-F452-36228BA4FD7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4" creationId="{EDD56FBF-A8F4-24F1-0763-D42974E1603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35" creationId="{C14B5388-5367-1639-2E93-34A164EA6B0F}"/>
          </ac:inkMkLst>
        </pc:inkChg>
        <pc:inkChg chg="add del mod">
          <ac:chgData name="Tim Cook" userId="d1c7cfb340f2c7ab" providerId="LiveId" clId="{16126156-C138-4358-8C6F-FCD2FA0043C7}" dt="2023-02-24T04:08:15.388" v="490"/>
          <ac:inkMkLst>
            <pc:docMk/>
            <pc:sldMk cId="1085217114" sldId="413"/>
            <ac:inkMk id="36" creationId="{6080438D-C8DE-EBC2-C1E1-BD3E1926DE62}"/>
          </ac:inkMkLst>
        </pc:inkChg>
        <pc:inkChg chg="add del mod">
          <ac:chgData name="Tim Cook" userId="d1c7cfb340f2c7ab" providerId="LiveId" clId="{16126156-C138-4358-8C6F-FCD2FA0043C7}" dt="2023-02-24T04:08:15.387" v="488"/>
          <ac:inkMkLst>
            <pc:docMk/>
            <pc:sldMk cId="1085217114" sldId="413"/>
            <ac:inkMk id="37" creationId="{44386479-CCC2-7AF9-6D4A-008352185DEF}"/>
          </ac:inkMkLst>
        </pc:inkChg>
        <pc:inkChg chg="add del mod">
          <ac:chgData name="Tim Cook" userId="d1c7cfb340f2c7ab" providerId="LiveId" clId="{16126156-C138-4358-8C6F-FCD2FA0043C7}" dt="2023-02-24T04:08:15.385" v="487"/>
          <ac:inkMkLst>
            <pc:docMk/>
            <pc:sldMk cId="1085217114" sldId="413"/>
            <ac:inkMk id="38" creationId="{A81149D2-5797-D05B-E8DE-0035ACB69C44}"/>
          </ac:inkMkLst>
        </pc:inkChg>
        <pc:inkChg chg="add del mod">
          <ac:chgData name="Tim Cook" userId="d1c7cfb340f2c7ab" providerId="LiveId" clId="{16126156-C138-4358-8C6F-FCD2FA0043C7}" dt="2023-02-24T04:08:15.387" v="489"/>
          <ac:inkMkLst>
            <pc:docMk/>
            <pc:sldMk cId="1085217114" sldId="413"/>
            <ac:inkMk id="39" creationId="{CEF2CECE-8740-0748-ACFE-C5619EE4BA01}"/>
          </ac:inkMkLst>
        </pc:inkChg>
        <pc:inkChg chg="add del mod">
          <ac:chgData name="Tim Cook" userId="d1c7cfb340f2c7ab" providerId="LiveId" clId="{16126156-C138-4358-8C6F-FCD2FA0043C7}" dt="2023-02-24T04:06:53.994" v="396"/>
          <ac:inkMkLst>
            <pc:docMk/>
            <pc:sldMk cId="1085217114" sldId="413"/>
            <ac:inkMk id="41" creationId="{872272D5-862E-58DB-3E59-D0A1115CB54E}"/>
          </ac:inkMkLst>
        </pc:inkChg>
        <pc:inkChg chg="add del mod">
          <ac:chgData name="Tim Cook" userId="d1c7cfb340f2c7ab" providerId="LiveId" clId="{16126156-C138-4358-8C6F-FCD2FA0043C7}" dt="2023-02-24T04:06:53.995" v="397"/>
          <ac:inkMkLst>
            <pc:docMk/>
            <pc:sldMk cId="1085217114" sldId="413"/>
            <ac:inkMk id="42" creationId="{2BE08582-91D3-40FA-650A-47F7130AC69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4" creationId="{D4F74A86-2AF6-7211-F887-03D235B845F9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5" creationId="{58F407BE-E609-DA96-0428-B1DEACD2DCFD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6" creationId="{D8BC17D0-E0FA-4DEB-F869-8417BCF72376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7" creationId="{56871C64-B4B8-0F32-608B-BB7659DCB4F2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8" creationId="{CC9DBCA5-8993-05E6-4ECB-1E431C69A80B}"/>
          </ac:inkMkLst>
        </pc:inkChg>
        <pc:inkChg chg="add del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49" creationId="{AB7172E5-618F-F207-6FC5-D29806705AD8}"/>
          </ac:inkMkLst>
        </pc:inkChg>
        <pc:inkChg chg="add del mod">
          <ac:chgData name="Tim Cook" userId="d1c7cfb340f2c7ab" providerId="LiveId" clId="{16126156-C138-4358-8C6F-FCD2FA0043C7}" dt="2023-02-24T04:08:17.743" v="492"/>
          <ac:inkMkLst>
            <pc:docMk/>
            <pc:sldMk cId="1085217114" sldId="413"/>
            <ac:inkMk id="50" creationId="{F98B5B04-CAF6-AA0D-C4B4-0806D8580C50}"/>
          </ac:inkMkLst>
        </pc:inkChg>
        <pc:inkChg chg="add del mod">
          <ac:chgData name="Tim Cook" userId="d1c7cfb340f2c7ab" providerId="LiveId" clId="{16126156-C138-4358-8C6F-FCD2FA0043C7}" dt="2023-02-24T04:08:17.744" v="493"/>
          <ac:inkMkLst>
            <pc:docMk/>
            <pc:sldMk cId="1085217114" sldId="413"/>
            <ac:inkMk id="51" creationId="{40BD502D-4FC3-5ED8-E7ED-18CBF0AF0DBC}"/>
          </ac:inkMkLst>
        </pc:inkChg>
        <pc:inkChg chg="add del mod">
          <ac:chgData name="Tim Cook" userId="d1c7cfb340f2c7ab" providerId="LiveId" clId="{16126156-C138-4358-8C6F-FCD2FA0043C7}" dt="2023-02-24T04:08:17.745" v="494"/>
          <ac:inkMkLst>
            <pc:docMk/>
            <pc:sldMk cId="1085217114" sldId="413"/>
            <ac:inkMk id="52" creationId="{2419F72A-27A8-36FA-B58C-075EF782607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5" creationId="{1176996B-517D-2E36-F2F2-E304CE39E2E8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6" creationId="{552D637A-071C-E6CC-700E-CDEFFE01119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7" creationId="{FE797CBB-857F-A153-B8A8-CE85A604950E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8" creationId="{0C68C634-956F-8920-E3D9-4B4D227CFDDB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59" creationId="{1F16A038-4C19-A4D4-4914-10A26A7DE067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0" creationId="{1D7AEB78-8FA8-4171-6A18-BF1684BFBF6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1" creationId="{967FF8AE-5AE4-63A3-F567-881DC59C1740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2" creationId="{61089213-01BC-C881-808C-528EC04C814A}"/>
          </ac:inkMkLst>
        </pc:inkChg>
        <pc:inkChg chg="add mod">
          <ac:chgData name="Tim Cook" userId="d1c7cfb340f2c7ab" providerId="LiveId" clId="{16126156-C138-4358-8C6F-FCD2FA0043C7}" dt="2023-02-24T04:08:17.745" v="495"/>
          <ac:inkMkLst>
            <pc:docMk/>
            <pc:sldMk cId="1085217114" sldId="413"/>
            <ac:inkMk id="63" creationId="{E180A35D-9E99-F0CA-C7FF-101FC2AD1BF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5" creationId="{99E91BBE-8190-D77D-A3C2-CE81428BE2E2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6" creationId="{13574260-E7F0-42C3-88B2-61604F27F65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7" creationId="{07161B5D-7393-830E-FBCA-B07072D4665D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8" creationId="{DEB13483-246C-149F-B068-33C8D334ED8C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69" creationId="{F7D541E5-09D6-B5F8-5929-6B6A0DCBE3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0" creationId="{B2AF9778-A562-C800-F866-87E9F4001A9F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1" creationId="{797A83E6-7623-BCBC-BDBD-30FCC349C51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2" creationId="{8D05684A-D305-70B2-76CD-A82510988489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3" creationId="{8BEA3EB7-0BE6-AA31-1E26-1592C86943A5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4" creationId="{C0222CF6-DF80-8FD2-17C6-592C58A67B43}"/>
          </ac:inkMkLst>
        </pc:inkChg>
        <pc:inkChg chg="add mod">
          <ac:chgData name="Tim Cook" userId="d1c7cfb340f2c7ab" providerId="LiveId" clId="{16126156-C138-4358-8C6F-FCD2FA0043C7}" dt="2023-02-24T04:07:22.398" v="429"/>
          <ac:inkMkLst>
            <pc:docMk/>
            <pc:sldMk cId="1085217114" sldId="413"/>
            <ac:inkMk id="75" creationId="{1CCDEE43-5FEC-FB50-253B-103624B27A20}"/>
          </ac:inkMkLst>
        </pc:inkChg>
        <pc:inkChg chg="add del">
          <ac:chgData name="Tim Cook" userId="d1c7cfb340f2c7ab" providerId="LiveId" clId="{16126156-C138-4358-8C6F-FCD2FA0043C7}" dt="2023-02-24T04:07:48.705" v="451"/>
          <ac:inkMkLst>
            <pc:docMk/>
            <pc:sldMk cId="1085217114" sldId="413"/>
            <ac:inkMk id="77" creationId="{609F5810-445B-6D3B-A10B-C05574974B7A}"/>
          </ac:inkMkLst>
        </pc:inkChg>
        <pc:inkChg chg="add del">
          <ac:chgData name="Tim Cook" userId="d1c7cfb340f2c7ab" providerId="LiveId" clId="{16126156-C138-4358-8C6F-FCD2FA0043C7}" dt="2023-02-24T04:07:48.705" v="450"/>
          <ac:inkMkLst>
            <pc:docMk/>
            <pc:sldMk cId="1085217114" sldId="413"/>
            <ac:inkMk id="78" creationId="{D3BB8163-8AF7-ECB4-F5C6-6F05F7960DD2}"/>
          </ac:inkMkLst>
        </pc:inkChg>
        <pc:inkChg chg="add del">
          <ac:chgData name="Tim Cook" userId="d1c7cfb340f2c7ab" providerId="LiveId" clId="{16126156-C138-4358-8C6F-FCD2FA0043C7}" dt="2023-02-24T04:07:48.705" v="452"/>
          <ac:inkMkLst>
            <pc:docMk/>
            <pc:sldMk cId="1085217114" sldId="413"/>
            <ac:inkMk id="79" creationId="{A8CE6CE9-617C-D5F6-ABE4-CFCAB1EB429A}"/>
          </ac:inkMkLst>
        </pc:inkChg>
        <pc:inkChg chg="add del">
          <ac:chgData name="Tim Cook" userId="d1c7cfb340f2c7ab" providerId="LiveId" clId="{16126156-C138-4358-8C6F-FCD2FA0043C7}" dt="2023-02-24T04:07:48.705" v="449"/>
          <ac:inkMkLst>
            <pc:docMk/>
            <pc:sldMk cId="1085217114" sldId="413"/>
            <ac:inkMk id="80" creationId="{78B62107-C725-0A30-75C9-51FDE15F5537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1" creationId="{2E0CF47D-C392-05A6-59A0-80C492CF1230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2" creationId="{F6C135CB-0ABE-25BE-1F0E-B597744BE6C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3" creationId="{C3DB088B-410A-A136-48BB-8380DF779CF9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4" creationId="{0643CB77-BB60-0B3F-2255-CC01221EA1B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5" creationId="{E4946A87-5115-73CE-C65A-CFAABC8F21C3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6" creationId="{CB7F1E63-5477-2BD0-8902-E5DAA1D38CEE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7" creationId="{096A92B9-1636-7C27-073C-9854ED09137A}"/>
          </ac:inkMkLst>
        </pc:inkChg>
        <pc:inkChg chg="add mod">
          <ac:chgData name="Tim Cook" userId="d1c7cfb340f2c7ab" providerId="LiveId" clId="{16126156-C138-4358-8C6F-FCD2FA0043C7}" dt="2023-02-24T04:07:54.106" v="461"/>
          <ac:inkMkLst>
            <pc:docMk/>
            <pc:sldMk cId="1085217114" sldId="413"/>
            <ac:inkMk id="88" creationId="{5102B985-43B7-8B67-AB43-9ABD3D18DAE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0" creationId="{7D81D049-D122-6FD1-C854-F7FE7478D28D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1" creationId="{FEADF8B8-2942-C813-D4B7-62487E942D4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2" creationId="{AAB37044-D0C7-062F-6C6C-2E15662A8A65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3" creationId="{9D9AC2D7-4F86-503C-41C8-5BD3C74DB70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4" creationId="{B81DDD1D-48EC-E30E-39FC-9DFE3786FA38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5" creationId="{DC444452-5156-5935-4358-FAB9DA7F91AE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6" creationId="{65529D1F-3892-315A-F053-1800E2BF6464}"/>
          </ac:inkMkLst>
        </pc:inkChg>
        <pc:inkChg chg="add mod">
          <ac:chgData name="Tim Cook" userId="d1c7cfb340f2c7ab" providerId="LiveId" clId="{16126156-C138-4358-8C6F-FCD2FA0043C7}" dt="2023-02-24T04:08:22.789" v="504"/>
          <ac:inkMkLst>
            <pc:docMk/>
            <pc:sldMk cId="1085217114" sldId="413"/>
            <ac:inkMk id="97" creationId="{6B0228B0-0D4A-7E8D-0A23-36D1950B0492}"/>
          </ac:inkMkLst>
        </pc:inkChg>
      </pc:sldChg>
      <pc:sldChg chg="addSp delSp modSp mod">
        <pc:chgData name="Tim Cook" userId="d1c7cfb340f2c7ab" providerId="LiveId" clId="{16126156-C138-4358-8C6F-FCD2FA0043C7}" dt="2023-02-24T04:08:46.671" v="525"/>
        <pc:sldMkLst>
          <pc:docMk/>
          <pc:sldMk cId="1260018246" sldId="414"/>
        </pc:sldMkLst>
        <pc:grpChg chg="del 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6" creationId="{DCAAE18A-9EC1-6CCC-51E2-3E16021E204D}"/>
          </ac:grpSpMkLst>
        </pc:grpChg>
        <pc:grpChg chg="mod">
          <ac:chgData name="Tim Cook" userId="d1c7cfb340f2c7ab" providerId="LiveId" clId="{16126156-C138-4358-8C6F-FCD2FA0043C7}" dt="2023-02-24T04:07:37.900" v="437"/>
          <ac:grpSpMkLst>
            <pc:docMk/>
            <pc:sldMk cId="1260018246" sldId="414"/>
            <ac:grpSpMk id="10" creationId="{CBD4EB82-C80A-5F12-A1B9-0A5ED765177E}"/>
          </ac:grpSpMkLst>
        </pc:grpChg>
        <pc:grpChg chg="mod">
          <ac:chgData name="Tim Cook" userId="d1c7cfb340f2c7ab" providerId="LiveId" clId="{16126156-C138-4358-8C6F-FCD2FA0043C7}" dt="2023-02-24T04:07:39.387" v="440"/>
          <ac:grpSpMkLst>
            <pc:docMk/>
            <pc:sldMk cId="1260018246" sldId="414"/>
            <ac:grpSpMk id="13" creationId="{72B992AF-30A8-95B1-C896-676729EA77EF}"/>
          </ac:grpSpMkLst>
        </pc:grpChg>
        <pc:grpChg chg="del mod">
          <ac:chgData name="Tim Cook" userId="d1c7cfb340f2c7ab" providerId="LiveId" clId="{16126156-C138-4358-8C6F-FCD2FA0043C7}" dt="2023-02-24T04:08:02.014" v="469"/>
          <ac:grpSpMkLst>
            <pc:docMk/>
            <pc:sldMk cId="1260018246" sldId="414"/>
            <ac:grpSpMk id="17" creationId="{709AC002-5393-C99F-CE50-E47C59BE43B2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25" creationId="{504ADBDC-11B7-FB6F-783C-6035FFCE4FDF}"/>
          </ac:grpSpMkLst>
        </pc:grpChg>
        <pc:grpChg chg="del mod">
          <ac:chgData name="Tim Cook" userId="d1c7cfb340f2c7ab" providerId="LiveId" clId="{16126156-C138-4358-8C6F-FCD2FA0043C7}" dt="2023-02-24T04:08:08.785" v="481"/>
          <ac:grpSpMkLst>
            <pc:docMk/>
            <pc:sldMk cId="1260018246" sldId="414"/>
            <ac:grpSpMk id="34" creationId="{A4AE0E25-1E8B-C15E-2D97-413AF3B93E06}"/>
          </ac:grpSpMkLst>
        </pc:grpChg>
        <pc:grpChg chg="mod">
          <ac:chgData name="Tim Cook" userId="d1c7cfb340f2c7ab" providerId="LiveId" clId="{16126156-C138-4358-8C6F-FCD2FA0043C7}" dt="2023-02-24T04:08:09.752" v="483"/>
          <ac:grpSpMkLst>
            <pc:docMk/>
            <pc:sldMk cId="1260018246" sldId="414"/>
            <ac:grpSpMk id="36" creationId="{E41E79B3-15AF-7E93-D726-6E38DE3A578D}"/>
          </ac:grpSpMkLst>
        </pc:grpChg>
        <pc:grpChg chg="mod">
          <ac:chgData name="Tim Cook" userId="d1c7cfb340f2c7ab" providerId="LiveId" clId="{16126156-C138-4358-8C6F-FCD2FA0043C7}" dt="2023-02-24T04:08:13.866" v="486"/>
          <ac:grpSpMkLst>
            <pc:docMk/>
            <pc:sldMk cId="1260018246" sldId="414"/>
            <ac:grpSpMk id="39" creationId="{B69874AC-8991-9E54-54D5-4C9CD84C0849}"/>
          </ac:grpSpMkLst>
        </pc:grpChg>
        <pc:grpChg chg="mod">
          <ac:chgData name="Tim Cook" userId="d1c7cfb340f2c7ab" providerId="LiveId" clId="{16126156-C138-4358-8C6F-FCD2FA0043C7}" dt="2023-02-24T04:08:36.231" v="513"/>
          <ac:grpSpMkLst>
            <pc:docMk/>
            <pc:sldMk cId="1260018246" sldId="414"/>
            <ac:grpSpMk id="48" creationId="{1FEAB42A-3504-857F-127F-93311695CF4A}"/>
          </ac:grpSpMkLst>
        </pc:grpChg>
        <pc:grpChg chg="mod">
          <ac:chgData name="Tim Cook" userId="d1c7cfb340f2c7ab" providerId="LiveId" clId="{16126156-C138-4358-8C6F-FCD2FA0043C7}" dt="2023-02-24T04:08:46.671" v="525"/>
          <ac:grpSpMkLst>
            <pc:docMk/>
            <pc:sldMk cId="1260018246" sldId="414"/>
            <ac:grpSpMk id="60" creationId="{4E8AA588-0A69-B31E-0EB7-73E227542035}"/>
          </ac:grpSpMkLst>
        </pc:grp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4" creationId="{5C46DF78-00AA-4343-1075-45AF007255F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5" creationId="{261C6CC9-A369-E4AB-4C88-4D22CCDF85E7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7" creationId="{C4850BB7-34F7-C286-1367-AE8BEE64E77D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8" creationId="{1CF6A4CD-378F-7B88-B891-7DB63340FCCA}"/>
          </ac:inkMkLst>
        </pc:inkChg>
        <pc:inkChg chg="add mod">
          <ac:chgData name="Tim Cook" userId="d1c7cfb340f2c7ab" providerId="LiveId" clId="{16126156-C138-4358-8C6F-FCD2FA0043C7}" dt="2023-02-24T04:07:37.900" v="437"/>
          <ac:inkMkLst>
            <pc:docMk/>
            <pc:sldMk cId="1260018246" sldId="414"/>
            <ac:inkMk id="9" creationId="{14D65286-F9E3-CE92-0521-902D28FB58DF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1" creationId="{6C61B712-793A-FDFA-AD69-3C5710808583}"/>
          </ac:inkMkLst>
        </pc:inkChg>
        <pc:inkChg chg="add mod">
          <ac:chgData name="Tim Cook" userId="d1c7cfb340f2c7ab" providerId="LiveId" clId="{16126156-C138-4358-8C6F-FCD2FA0043C7}" dt="2023-02-24T04:07:39.387" v="440"/>
          <ac:inkMkLst>
            <pc:docMk/>
            <pc:sldMk cId="1260018246" sldId="414"/>
            <ac:inkMk id="12" creationId="{A236012C-A462-B6E6-2B2A-F4F71CBE95AC}"/>
          </ac:inkMkLst>
        </pc:inkChg>
        <pc:inkChg chg="add del mod">
          <ac:chgData name="Tim Cook" userId="d1c7cfb340f2c7ab" providerId="LiveId" clId="{16126156-C138-4358-8C6F-FCD2FA0043C7}" dt="2023-02-24T04:08:05.534" v="478"/>
          <ac:inkMkLst>
            <pc:docMk/>
            <pc:sldMk cId="1260018246" sldId="414"/>
            <ac:inkMk id="14" creationId="{98D3BC5F-9291-EAC0-5D02-3B8B0C49E40F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5" creationId="{E5866F1B-3C35-2179-0C6C-71B559A6FE89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6" creationId="{C3F3D1B5-8CDD-4539-8830-8434478B0C4B}"/>
          </ac:inkMkLst>
        </pc:inkChg>
        <pc:inkChg chg="add del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18" creationId="{19F1180B-DE8D-CF6B-35AF-15FB4E7D9048}"/>
          </ac:inkMkLst>
        </pc:inkChg>
        <pc:inkChg chg="add del mod">
          <ac:chgData name="Tim Cook" userId="d1c7cfb340f2c7ab" providerId="LiveId" clId="{16126156-C138-4358-8C6F-FCD2FA0043C7}" dt="2023-02-24T04:08:09.392" v="482"/>
          <ac:inkMkLst>
            <pc:docMk/>
            <pc:sldMk cId="1260018246" sldId="414"/>
            <ac:inkMk id="19" creationId="{6AC237DB-26E2-C93D-A195-5E870983571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0" creationId="{45B429EC-E50B-6452-7712-853E0FF13EAC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1" creationId="{4DD79FFF-A795-1CEB-0FB5-5992050C666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2" creationId="{F0771174-AD9A-194D-DC4E-11F55C46937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3" creationId="{1D37F524-ABFA-ABCF-5C95-745602CC371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4" creationId="{CD901718-984A-CDE4-B99A-395BFA93C7A8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6" creationId="{6C054C39-F35A-4688-5951-921887653C6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7" creationId="{FC7727A1-7DC2-8B14-A52E-D7583CD8EEF4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8" creationId="{343E071A-D84F-7CEA-7CAC-46B03EDE3B47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29" creationId="{7CE0A756-4F8D-C3DF-E0D2-A7A31C9B07D6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0" creationId="{48B97BBB-0C35-F25C-20F4-0ADE3874A2C1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1" creationId="{DBBE6378-92DB-1AF2-984F-A9C324CAC45E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2" creationId="{848F2492-9A60-526B-D24A-17217E36315A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3" creationId="{9A4DD3D8-2832-367E-D1DE-5248AC535DFB}"/>
          </ac:inkMkLst>
        </pc:inkChg>
        <pc:inkChg chg="add mod">
          <ac:chgData name="Tim Cook" userId="d1c7cfb340f2c7ab" providerId="LiveId" clId="{16126156-C138-4358-8C6F-FCD2FA0043C7}" dt="2023-02-24T04:08:09.752" v="483"/>
          <ac:inkMkLst>
            <pc:docMk/>
            <pc:sldMk cId="1260018246" sldId="414"/>
            <ac:inkMk id="35" creationId="{E3ACEB0C-40E6-81DF-DAC1-D7F87C57CDDC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7" creationId="{79F82541-BAE9-D4AC-4CBC-CC05ECE29FFE}"/>
          </ac:inkMkLst>
        </pc:inkChg>
        <pc:inkChg chg="add mod">
          <ac:chgData name="Tim Cook" userId="d1c7cfb340f2c7ab" providerId="LiveId" clId="{16126156-C138-4358-8C6F-FCD2FA0043C7}" dt="2023-02-24T04:08:13.866" v="486"/>
          <ac:inkMkLst>
            <pc:docMk/>
            <pc:sldMk cId="1260018246" sldId="414"/>
            <ac:inkMk id="38" creationId="{B5694F77-D828-3D4D-52D6-9196975308C7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0" creationId="{40A23E45-44BD-E21F-CF48-31919A08A36B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1" creationId="{52CDA0F6-341E-E331-1B0B-62CF4FAABA8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2" creationId="{46521D3F-9993-D25E-45AF-98E62643803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3" creationId="{49BBB43F-5E23-A8D4-7FDD-BC7094B4ED59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4" creationId="{D339AEB4-9257-9A44-3BF1-DC93ED859AAC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5" creationId="{562A9C21-68A2-E9AE-B299-B22115E65620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6" creationId="{ECDEF3B1-9422-0F96-6391-2544E3E786FE}"/>
          </ac:inkMkLst>
        </pc:inkChg>
        <pc:inkChg chg="add mod">
          <ac:chgData name="Tim Cook" userId="d1c7cfb340f2c7ab" providerId="LiveId" clId="{16126156-C138-4358-8C6F-FCD2FA0043C7}" dt="2023-02-24T04:08:36.231" v="513"/>
          <ac:inkMkLst>
            <pc:docMk/>
            <pc:sldMk cId="1260018246" sldId="414"/>
            <ac:inkMk id="47" creationId="{1E6F5A5D-07D9-C2A9-650B-C2CDF773277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49" creationId="{97A94B49-05BA-BAEF-BA89-CD66A3ED6E1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0" creationId="{E6D17959-3A09-5B31-CA2C-399B26356E99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1" creationId="{14A4ECF6-0E0B-7709-C69A-EBDD13340D5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2" creationId="{A39F0423-1381-83A4-625F-1BDBC68CE1D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3" creationId="{388A99CB-8156-3211-7F92-1D10F20CB31F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4" creationId="{903991D4-7894-A8B2-03B6-CD259F7A2F2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5" creationId="{D81D62B7-89F8-A816-2C56-93CD0076B8BE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6" creationId="{80C4BDBE-6DD3-BB06-D308-DD22FA8EA6EC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7" creationId="{3FBB3AAC-18E8-6F1B-C8AB-1AD9E7F44B0A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8" creationId="{844F8545-07E8-3C0D-827E-875BB4150833}"/>
          </ac:inkMkLst>
        </pc:inkChg>
        <pc:inkChg chg="add mod">
          <ac:chgData name="Tim Cook" userId="d1c7cfb340f2c7ab" providerId="LiveId" clId="{16126156-C138-4358-8C6F-FCD2FA0043C7}" dt="2023-02-24T04:08:46.671" v="525"/>
          <ac:inkMkLst>
            <pc:docMk/>
            <pc:sldMk cId="1260018246" sldId="414"/>
            <ac:inkMk id="59" creationId="{ECC403E7-B799-5B4A-BE41-A6645F385777}"/>
          </ac:inkMkLst>
        </pc:inkChg>
      </pc:sldChg>
      <pc:sldChg chg="addSp delSp modSp mod">
        <pc:chgData name="Tim Cook" userId="d1c7cfb340f2c7ab" providerId="LiveId" clId="{16126156-C138-4358-8C6F-FCD2FA0043C7}" dt="2023-02-24T04:14:13.536" v="909"/>
        <pc:sldMkLst>
          <pc:docMk/>
          <pc:sldMk cId="4163656237" sldId="415"/>
        </pc:sldMkLst>
        <pc:grpChg chg="mod">
          <ac:chgData name="Tim Cook" userId="d1c7cfb340f2c7ab" providerId="LiveId" clId="{16126156-C138-4358-8C6F-FCD2FA0043C7}" dt="2023-02-24T04:08:57.506" v="531"/>
          <ac:grpSpMkLst>
            <pc:docMk/>
            <pc:sldMk cId="4163656237" sldId="415"/>
            <ac:grpSpMk id="9" creationId="{51BBCC20-5012-3249-B429-7274421742CF}"/>
          </ac:grpSpMkLst>
        </pc:grpChg>
        <pc:grpChg chg="mod">
          <ac:chgData name="Tim Cook" userId="d1c7cfb340f2c7ab" providerId="LiveId" clId="{16126156-C138-4358-8C6F-FCD2FA0043C7}" dt="2023-02-24T04:09:01.532" v="534"/>
          <ac:grpSpMkLst>
            <pc:docMk/>
            <pc:sldMk cId="4163656237" sldId="415"/>
            <ac:grpSpMk id="12" creationId="{2AD8F274-316E-00EA-A624-466B325FCD0A}"/>
          </ac:grpSpMkLst>
        </pc:grpChg>
        <pc:grpChg chg="del mod">
          <ac:chgData name="Tim Cook" userId="d1c7cfb340f2c7ab" providerId="LiveId" clId="{16126156-C138-4358-8C6F-FCD2FA0043C7}" dt="2023-02-24T04:09:15.999" v="556"/>
          <ac:grpSpMkLst>
            <pc:docMk/>
            <pc:sldMk cId="4163656237" sldId="415"/>
            <ac:grpSpMk id="23" creationId="{B0679058-20D7-C517-95B1-6C0596408EBF}"/>
          </ac:grpSpMkLst>
        </pc:grpChg>
        <pc:grpChg chg="del mod">
          <ac:chgData name="Tim Cook" userId="d1c7cfb340f2c7ab" providerId="LiveId" clId="{16126156-C138-4358-8C6F-FCD2FA0043C7}" dt="2023-02-24T04:09:16.826" v="558"/>
          <ac:grpSpMkLst>
            <pc:docMk/>
            <pc:sldMk cId="4163656237" sldId="415"/>
            <ac:grpSpMk id="26" creationId="{6424FADF-DC88-AB87-A0A0-508748CCE805}"/>
          </ac:grpSpMkLst>
        </pc:grpChg>
        <pc:grpChg chg="del mod">
          <ac:chgData name="Tim Cook" userId="d1c7cfb340f2c7ab" providerId="LiveId" clId="{16126156-C138-4358-8C6F-FCD2FA0043C7}" dt="2023-02-24T04:09:27.289" v="584"/>
          <ac:grpSpMkLst>
            <pc:docMk/>
            <pc:sldMk cId="4163656237" sldId="415"/>
            <ac:grpSpMk id="28" creationId="{ED86A522-BD56-FAFA-9C6F-42593C0AAB29}"/>
          </ac:grpSpMkLst>
        </pc:grpChg>
        <pc:grpChg chg="del mod">
          <ac:chgData name="Tim Cook" userId="d1c7cfb340f2c7ab" providerId="LiveId" clId="{16126156-C138-4358-8C6F-FCD2FA0043C7}" dt="2023-02-24T04:09:32.256" v="597"/>
          <ac:grpSpMkLst>
            <pc:docMk/>
            <pc:sldMk cId="4163656237" sldId="415"/>
            <ac:grpSpMk id="42" creationId="{25028D69-71AE-283E-315C-0488D8FD6C3B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43" creationId="{EB020E9C-BD98-3794-069C-5693A5DF3C37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1" creationId="{FE81BE47-D6C3-097B-4131-23E271E73C48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2" creationId="{2BA80F0E-FEAC-759C-4EC6-BB23FD045EA4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56" creationId="{3AC56927-DF00-BB16-D694-30895DC9CE13}"/>
          </ac:grpSpMkLst>
        </pc:grpChg>
        <pc:grpChg chg="del mod">
          <ac:chgData name="Tim Cook" userId="d1c7cfb340f2c7ab" providerId="LiveId" clId="{16126156-C138-4358-8C6F-FCD2FA0043C7}" dt="2023-02-24T04:09:40.038" v="608"/>
          <ac:grpSpMkLst>
            <pc:docMk/>
            <pc:sldMk cId="4163656237" sldId="415"/>
            <ac:grpSpMk id="63" creationId="{312DEA8D-E762-C071-C849-E5EFB6A8A169}"/>
          </ac:grpSpMkLst>
        </pc:grpChg>
        <pc:grpChg chg="del mod">
          <ac:chgData name="Tim Cook" userId="d1c7cfb340f2c7ab" providerId="LiveId" clId="{16126156-C138-4358-8C6F-FCD2FA0043C7}" dt="2023-02-24T04:09:54.522" v="628"/>
          <ac:grpSpMkLst>
            <pc:docMk/>
            <pc:sldMk cId="4163656237" sldId="415"/>
            <ac:grpSpMk id="65" creationId="{C5AFDC9C-D73B-A602-BFF2-8C9E9E8281F4}"/>
          </ac:grpSpMkLst>
        </pc:grpChg>
        <pc:grpChg chg="del mod">
          <ac:chgData name="Tim Cook" userId="d1c7cfb340f2c7ab" providerId="LiveId" clId="{16126156-C138-4358-8C6F-FCD2FA0043C7}" dt="2023-02-24T04:14:03.610" v="891"/>
          <ac:grpSpMkLst>
            <pc:docMk/>
            <pc:sldMk cId="4163656237" sldId="415"/>
            <ac:grpSpMk id="72" creationId="{3FA0BE88-B63F-C1AA-A610-588CC808C254}"/>
          </ac:grpSpMkLst>
        </pc:grpChg>
        <pc:grpChg chg="del mod">
          <ac:chgData name="Tim Cook" userId="d1c7cfb340f2c7ab" providerId="LiveId" clId="{16126156-C138-4358-8C6F-FCD2FA0043C7}" dt="2023-02-24T04:10:25.102" v="643"/>
          <ac:grpSpMkLst>
            <pc:docMk/>
            <pc:sldMk cId="4163656237" sldId="415"/>
            <ac:grpSpMk id="76" creationId="{A4BFE835-56EC-A4BC-EF10-2B63C1FA1A20}"/>
          </ac:grpSpMkLst>
        </pc:grpChg>
        <pc:grpChg chg="del mod">
          <ac:chgData name="Tim Cook" userId="d1c7cfb340f2c7ab" providerId="LiveId" clId="{16126156-C138-4358-8C6F-FCD2FA0043C7}" dt="2023-02-24T04:14:03.610" v="895"/>
          <ac:grpSpMkLst>
            <pc:docMk/>
            <pc:sldMk cId="4163656237" sldId="415"/>
            <ac:grpSpMk id="84" creationId="{28B06A8A-0E07-7320-2709-8975C3A5BF41}"/>
          </ac:grpSpMkLst>
        </pc:grpChg>
        <pc:grpChg chg="mod">
          <ac:chgData name="Tim Cook" userId="d1c7cfb340f2c7ab" providerId="LiveId" clId="{16126156-C138-4358-8C6F-FCD2FA0043C7}" dt="2023-02-24T04:11:32.668" v="693" actId="1076"/>
          <ac:grpSpMkLst>
            <pc:docMk/>
            <pc:sldMk cId="4163656237" sldId="415"/>
            <ac:grpSpMk id="95" creationId="{ABC49520-1B0C-87E4-20B7-039E57C22B1E}"/>
          </ac:grpSpMkLst>
        </pc:grpChg>
        <pc:grpChg chg="del mod">
          <ac:chgData name="Tim Cook" userId="d1c7cfb340f2c7ab" providerId="LiveId" clId="{16126156-C138-4358-8C6F-FCD2FA0043C7}" dt="2023-02-24T04:12:05.199" v="746"/>
          <ac:grpSpMkLst>
            <pc:docMk/>
            <pc:sldMk cId="4163656237" sldId="415"/>
            <ac:grpSpMk id="103" creationId="{70D86F5C-EC13-8CF2-9AD1-BF9D206A09D7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5" creationId="{4127F13A-B8E2-C94C-8B75-A4B2846850DB}"/>
          </ac:grpSpMkLst>
        </pc:grpChg>
        <pc:grpChg chg="mod">
          <ac:chgData name="Tim Cook" userId="d1c7cfb340f2c7ab" providerId="LiveId" clId="{16126156-C138-4358-8C6F-FCD2FA0043C7}" dt="2023-02-24T04:11:39.568" v="705"/>
          <ac:grpSpMkLst>
            <pc:docMk/>
            <pc:sldMk cId="4163656237" sldId="415"/>
            <ac:grpSpMk id="126" creationId="{A8A7B4A4-55C3-09E1-F20F-826D147E6F7B}"/>
          </ac:grpSpMkLst>
        </pc:grpChg>
        <pc:grpChg chg="del mod">
          <ac:chgData name="Tim Cook" userId="d1c7cfb340f2c7ab" providerId="LiveId" clId="{16126156-C138-4358-8C6F-FCD2FA0043C7}" dt="2023-02-24T04:12:05.199" v="745"/>
          <ac:grpSpMkLst>
            <pc:docMk/>
            <pc:sldMk cId="4163656237" sldId="415"/>
            <ac:grpSpMk id="142" creationId="{FE3521E1-E9D7-1E88-C89F-EBC4F603C999}"/>
          </ac:grpSpMkLst>
        </pc:grpChg>
        <pc:grpChg chg="mod">
          <ac:chgData name="Tim Cook" userId="d1c7cfb340f2c7ab" providerId="LiveId" clId="{16126156-C138-4358-8C6F-FCD2FA0043C7}" dt="2023-02-24T04:11:57.775" v="725"/>
          <ac:grpSpMkLst>
            <pc:docMk/>
            <pc:sldMk cId="4163656237" sldId="415"/>
            <ac:grpSpMk id="146" creationId="{68DA2A92-ED64-7406-B2CA-0F84318A5C18}"/>
          </ac:grpSpMkLst>
        </pc:grpChg>
        <pc:grpChg chg="mod">
          <ac:chgData name="Tim Cook" userId="d1c7cfb340f2c7ab" providerId="LiveId" clId="{16126156-C138-4358-8C6F-FCD2FA0043C7}" dt="2023-02-24T04:12:00.339" v="728"/>
          <ac:grpSpMkLst>
            <pc:docMk/>
            <pc:sldMk cId="4163656237" sldId="415"/>
            <ac:grpSpMk id="149" creationId="{7A133EB6-7D7F-E176-D4D1-F0EBF81F3614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5" creationId="{F47B0F47-4505-0543-E000-2229795FB75E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6" creationId="{E1652EE4-9B2A-C9A7-965E-666CE5508A8D}"/>
          </ac:grpSpMkLst>
        </pc:grpChg>
        <pc:grpChg chg="mod">
          <ac:chgData name="Tim Cook" userId="d1c7cfb340f2c7ab" providerId="LiveId" clId="{16126156-C138-4358-8C6F-FCD2FA0043C7}" dt="2023-02-24T04:12:15.324" v="768"/>
          <ac:grpSpMkLst>
            <pc:docMk/>
            <pc:sldMk cId="4163656237" sldId="415"/>
            <ac:grpSpMk id="167" creationId="{A7EFA25B-4DA9-8701-C220-BC1762348058}"/>
          </ac:grpSpMkLst>
        </pc:grpChg>
        <pc:grpChg chg="del 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1" creationId="{597D4C29-6C96-28A2-9DC9-81EED9C61102}"/>
          </ac:grpSpMkLst>
        </pc:grpChg>
        <pc:grpChg chg="mod">
          <ac:chgData name="Tim Cook" userId="d1c7cfb340f2c7ab" providerId="LiveId" clId="{16126156-C138-4358-8C6F-FCD2FA0043C7}" dt="2023-02-24T04:12:19.651" v="778"/>
          <ac:grpSpMkLst>
            <pc:docMk/>
            <pc:sldMk cId="4163656237" sldId="415"/>
            <ac:grpSpMk id="177" creationId="{9F860F1B-9494-F373-9384-9F905494AF5C}"/>
          </ac:grpSpMkLst>
        </pc:grpChg>
        <pc:grpChg chg="mod">
          <ac:chgData name="Tim Cook" userId="d1c7cfb340f2c7ab" providerId="LiveId" clId="{16126156-C138-4358-8C6F-FCD2FA0043C7}" dt="2023-02-24T04:12:26.261" v="785"/>
          <ac:grpSpMkLst>
            <pc:docMk/>
            <pc:sldMk cId="4163656237" sldId="415"/>
            <ac:grpSpMk id="183" creationId="{8F2064A1-0FCA-6C02-38EC-14BEB97BD257}"/>
          </ac:grpSpMkLst>
        </pc:grpChg>
        <pc:grpChg chg="del mod">
          <ac:chgData name="Tim Cook" userId="d1c7cfb340f2c7ab" providerId="LiveId" clId="{16126156-C138-4358-8C6F-FCD2FA0043C7}" dt="2023-02-24T04:12:46.376" v="796"/>
          <ac:grpSpMkLst>
            <pc:docMk/>
            <pc:sldMk cId="4163656237" sldId="415"/>
            <ac:grpSpMk id="186" creationId="{EE012437-A8DE-4BE9-61B5-A3A6E2DF017D}"/>
          </ac:grpSpMkLst>
        </pc:grpChg>
        <pc:grpChg chg="mod">
          <ac:chgData name="Tim Cook" userId="d1c7cfb340f2c7ab" providerId="LiveId" clId="{16126156-C138-4358-8C6F-FCD2FA0043C7}" dt="2023-02-24T04:13:50.114" v="881"/>
          <ac:grpSpMkLst>
            <pc:docMk/>
            <pc:sldMk cId="4163656237" sldId="415"/>
            <ac:grpSpMk id="193" creationId="{5381C767-EF2D-A287-7E9D-3B4B649BC36C}"/>
          </ac:grpSpMkLst>
        </pc:grpChg>
        <pc:grpChg chg="del mod">
          <ac:chgData name="Tim Cook" userId="d1c7cfb340f2c7ab" providerId="LiveId" clId="{16126156-C138-4358-8C6F-FCD2FA0043C7}" dt="2023-02-24T04:12:54.471" v="813"/>
          <ac:grpSpMkLst>
            <pc:docMk/>
            <pc:sldMk cId="4163656237" sldId="415"/>
            <ac:grpSpMk id="195" creationId="{52D2AEAE-54FC-017B-6487-E963460220D8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09" creationId="{8D0C00CF-B300-A5CB-F9E1-DBBC5084BB2E}"/>
          </ac:grpSpMkLst>
        </pc:grpChg>
        <pc:grpChg chg="del mod">
          <ac:chgData name="Tim Cook" userId="d1c7cfb340f2c7ab" providerId="LiveId" clId="{16126156-C138-4358-8C6F-FCD2FA0043C7}" dt="2023-02-24T04:13:00.289" v="820"/>
          <ac:grpSpMkLst>
            <pc:docMk/>
            <pc:sldMk cId="4163656237" sldId="415"/>
            <ac:grpSpMk id="213" creationId="{625685E5-CD6F-BB3C-8E7D-67C08F879AB6}"/>
          </ac:grpSpMkLst>
        </pc:grpChg>
        <pc:grpChg chg="del mod">
          <ac:chgData name="Tim Cook" userId="d1c7cfb340f2c7ab" providerId="LiveId" clId="{16126156-C138-4358-8C6F-FCD2FA0043C7}" dt="2023-02-24T04:13:13.271" v="836"/>
          <ac:grpSpMkLst>
            <pc:docMk/>
            <pc:sldMk cId="4163656237" sldId="415"/>
            <ac:grpSpMk id="215" creationId="{05A6242C-C335-5841-94F0-938CB5E4462F}"/>
          </ac:grpSpMkLst>
        </pc:grpChg>
        <pc:grpChg chg="del mod">
          <ac:chgData name="Tim Cook" userId="d1c7cfb340f2c7ab" providerId="LiveId" clId="{16126156-C138-4358-8C6F-FCD2FA0043C7}" dt="2023-02-24T04:13:21.090" v="848"/>
          <ac:grpSpMkLst>
            <pc:docMk/>
            <pc:sldMk cId="4163656237" sldId="415"/>
            <ac:grpSpMk id="219" creationId="{80F3EA1C-44F8-CDCE-A7FA-B0F16979105E}"/>
          </ac:grpSpMkLst>
        </pc:grpChg>
        <pc:grpChg chg="del mod">
          <ac:chgData name="Tim Cook" userId="d1c7cfb340f2c7ab" providerId="LiveId" clId="{16126156-C138-4358-8C6F-FCD2FA0043C7}" dt="2023-02-24T04:13:25.257" v="858"/>
          <ac:grpSpMkLst>
            <pc:docMk/>
            <pc:sldMk cId="4163656237" sldId="415"/>
            <ac:grpSpMk id="225" creationId="{64B15A6A-745B-F1D7-974A-168DB4160D8D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35" creationId="{C8E7870C-133E-05C8-A3F8-E15AD9D7D17B}"/>
          </ac:grpSpMkLst>
        </pc:grpChg>
        <pc:grpChg chg="del 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3" creationId="{90DB2D7A-58C8-9EB6-2197-7E23DA9DDEAD}"/>
          </ac:grpSpMkLst>
        </pc:grpChg>
        <pc:grpChg chg="mod">
          <ac:chgData name="Tim Cook" userId="d1c7cfb340f2c7ab" providerId="LiveId" clId="{16126156-C138-4358-8C6F-FCD2FA0043C7}" dt="2023-02-24T04:13:46.104" v="878"/>
          <ac:grpSpMkLst>
            <pc:docMk/>
            <pc:sldMk cId="4163656237" sldId="415"/>
            <ac:grpSpMk id="246" creationId="{0BDABF6D-10A5-23D6-10C8-2C5AE07978EE}"/>
          </ac:grpSpMkLst>
        </pc:grpChg>
        <pc:grpChg chg="mod">
          <ac:chgData name="Tim Cook" userId="d1c7cfb340f2c7ab" providerId="LiveId" clId="{16126156-C138-4358-8C6F-FCD2FA0043C7}" dt="2023-02-24T04:13:53.682" v="885"/>
          <ac:grpSpMkLst>
            <pc:docMk/>
            <pc:sldMk cId="4163656237" sldId="415"/>
            <ac:grpSpMk id="250" creationId="{FC872DBF-8D3C-C069-488A-0C5E0C05ECF2}"/>
          </ac:grpSpMkLst>
        </pc:grpChg>
        <pc:grpChg chg="mod">
          <ac:chgData name="Tim Cook" userId="d1c7cfb340f2c7ab" providerId="LiveId" clId="{16126156-C138-4358-8C6F-FCD2FA0043C7}" dt="2023-02-24T04:14:09.497" v="904"/>
          <ac:grpSpMkLst>
            <pc:docMk/>
            <pc:sldMk cId="4163656237" sldId="415"/>
            <ac:grpSpMk id="258" creationId="{87E9BBC8-206A-6674-DBC3-30EDDC75F8D2}"/>
          </ac:grpSpMkLst>
        </pc:grpChg>
        <pc:grpChg chg="mod">
          <ac:chgData name="Tim Cook" userId="d1c7cfb340f2c7ab" providerId="LiveId" clId="{16126156-C138-4358-8C6F-FCD2FA0043C7}" dt="2023-02-24T04:14:13.536" v="909"/>
          <ac:grpSpMkLst>
            <pc:docMk/>
            <pc:sldMk cId="4163656237" sldId="415"/>
            <ac:grpSpMk id="263" creationId="{CA46783D-A8BB-AB6B-CD82-7D0645D1B060}"/>
          </ac:grpSpMkLst>
        </pc:grp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4" creationId="{E47C8D67-8663-2EAF-C0DB-A732FBA9D09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5" creationId="{9BE33530-3666-8722-4CC5-537F7DD806C9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6" creationId="{07856A3C-53DC-C339-4E41-FA71563570A1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7" creationId="{04F5B275-C98A-FDE7-4051-619034B3D108}"/>
          </ac:inkMkLst>
        </pc:inkChg>
        <pc:inkChg chg="add mod">
          <ac:chgData name="Tim Cook" userId="d1c7cfb340f2c7ab" providerId="LiveId" clId="{16126156-C138-4358-8C6F-FCD2FA0043C7}" dt="2023-02-24T04:08:57.506" v="531"/>
          <ac:inkMkLst>
            <pc:docMk/>
            <pc:sldMk cId="4163656237" sldId="415"/>
            <ac:inkMk id="8" creationId="{88E7F154-3D89-83E5-21E6-4F0C8799D6C9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0" creationId="{0831DD6C-991F-CB54-2538-6644BA0D48E3}"/>
          </ac:inkMkLst>
        </pc:inkChg>
        <pc:inkChg chg="add mod">
          <ac:chgData name="Tim Cook" userId="d1c7cfb340f2c7ab" providerId="LiveId" clId="{16126156-C138-4358-8C6F-FCD2FA0043C7}" dt="2023-02-24T04:09:01.532" v="534"/>
          <ac:inkMkLst>
            <pc:docMk/>
            <pc:sldMk cId="4163656237" sldId="415"/>
            <ac:inkMk id="11" creationId="{B4DA6157-E5E5-854E-A8BE-769E97261897}"/>
          </ac:inkMkLst>
        </pc:inkChg>
        <pc:inkChg chg="add del">
          <ac:chgData name="Tim Cook" userId="d1c7cfb340f2c7ab" providerId="LiveId" clId="{16126156-C138-4358-8C6F-FCD2FA0043C7}" dt="2023-02-24T04:09:36.726" v="605"/>
          <ac:inkMkLst>
            <pc:docMk/>
            <pc:sldMk cId="4163656237" sldId="415"/>
            <ac:inkMk id="13" creationId="{2DA61267-8959-1AE6-FCA0-B7BE3F6ECC4E}"/>
          </ac:inkMkLst>
        </pc:inkChg>
        <pc:inkChg chg="add del">
          <ac:chgData name="Tim Cook" userId="d1c7cfb340f2c7ab" providerId="LiveId" clId="{16126156-C138-4358-8C6F-FCD2FA0043C7}" dt="2023-02-24T04:09:10.200" v="543"/>
          <ac:inkMkLst>
            <pc:docMk/>
            <pc:sldMk cId="4163656237" sldId="415"/>
            <ac:inkMk id="14" creationId="{B65707BB-2B4B-A625-843F-8764070B6714}"/>
          </ac:inkMkLst>
        </pc:inkChg>
        <pc:inkChg chg="add del">
          <ac:chgData name="Tim Cook" userId="d1c7cfb340f2c7ab" providerId="LiveId" clId="{16126156-C138-4358-8C6F-FCD2FA0043C7}" dt="2023-02-24T04:09:10.200" v="546"/>
          <ac:inkMkLst>
            <pc:docMk/>
            <pc:sldMk cId="4163656237" sldId="415"/>
            <ac:inkMk id="15" creationId="{893C4713-16F6-201F-4EE6-9F92DD6BC17F}"/>
          </ac:inkMkLst>
        </pc:inkChg>
        <pc:inkChg chg="add del">
          <ac:chgData name="Tim Cook" userId="d1c7cfb340f2c7ab" providerId="LiveId" clId="{16126156-C138-4358-8C6F-FCD2FA0043C7}" dt="2023-02-24T04:09:10.200" v="548"/>
          <ac:inkMkLst>
            <pc:docMk/>
            <pc:sldMk cId="4163656237" sldId="415"/>
            <ac:inkMk id="16" creationId="{53530385-5CB4-262D-99B5-D4A3A7A7A018}"/>
          </ac:inkMkLst>
        </pc:inkChg>
        <pc:inkChg chg="add del">
          <ac:chgData name="Tim Cook" userId="d1c7cfb340f2c7ab" providerId="LiveId" clId="{16126156-C138-4358-8C6F-FCD2FA0043C7}" dt="2023-02-24T04:09:10.200" v="545"/>
          <ac:inkMkLst>
            <pc:docMk/>
            <pc:sldMk cId="4163656237" sldId="415"/>
            <ac:inkMk id="17" creationId="{BE90EFBA-0E5A-870F-6F29-5FA7F36434B4}"/>
          </ac:inkMkLst>
        </pc:inkChg>
        <pc:inkChg chg="add del">
          <ac:chgData name="Tim Cook" userId="d1c7cfb340f2c7ab" providerId="LiveId" clId="{16126156-C138-4358-8C6F-FCD2FA0043C7}" dt="2023-02-24T04:09:10.200" v="547"/>
          <ac:inkMkLst>
            <pc:docMk/>
            <pc:sldMk cId="4163656237" sldId="415"/>
            <ac:inkMk id="18" creationId="{CCCFAEC6-E847-DBC8-1C5F-47EA14EEFD3D}"/>
          </ac:inkMkLst>
        </pc:inkChg>
        <pc:inkChg chg="add del">
          <ac:chgData name="Tim Cook" userId="d1c7cfb340f2c7ab" providerId="LiveId" clId="{16126156-C138-4358-8C6F-FCD2FA0043C7}" dt="2023-02-24T04:09:10.200" v="549"/>
          <ac:inkMkLst>
            <pc:docMk/>
            <pc:sldMk cId="4163656237" sldId="415"/>
            <ac:inkMk id="19" creationId="{2A5B7344-1CBE-70C6-319E-0F87213FF4C7}"/>
          </ac:inkMkLst>
        </pc:inkChg>
        <pc:inkChg chg="add del mod">
          <ac:chgData name="Tim Cook" userId="d1c7cfb340f2c7ab" providerId="LiveId" clId="{16126156-C138-4358-8C6F-FCD2FA0043C7}" dt="2023-02-24T04:09:11.473" v="550"/>
          <ac:inkMkLst>
            <pc:docMk/>
            <pc:sldMk cId="4163656237" sldId="415"/>
            <ac:inkMk id="20" creationId="{2E6FA6B7-2E79-1F18-FF71-9FD40B9DBE58}"/>
          </ac:inkMkLst>
        </pc:inkChg>
        <pc:inkChg chg="add del mod">
          <ac:chgData name="Tim Cook" userId="d1c7cfb340f2c7ab" providerId="LiveId" clId="{16126156-C138-4358-8C6F-FCD2FA0043C7}" dt="2023-02-24T04:09:54.521" v="622"/>
          <ac:inkMkLst>
            <pc:docMk/>
            <pc:sldMk cId="4163656237" sldId="415"/>
            <ac:inkMk id="21" creationId="{A81452A1-8735-0EC4-C50B-31DD579B38E0}"/>
          </ac:inkMkLst>
        </pc:inkChg>
        <pc:inkChg chg="add del mod">
          <ac:chgData name="Tim Cook" userId="d1c7cfb340f2c7ab" providerId="LiveId" clId="{16126156-C138-4358-8C6F-FCD2FA0043C7}" dt="2023-02-24T04:09:54.519" v="610"/>
          <ac:inkMkLst>
            <pc:docMk/>
            <pc:sldMk cId="4163656237" sldId="415"/>
            <ac:inkMk id="22" creationId="{6F25E9AD-5D06-FC6B-C1D5-966B0AA9DBDD}"/>
          </ac:inkMkLst>
        </pc:inkChg>
        <pc:inkChg chg="add del mod">
          <ac:chgData name="Tim Cook" userId="d1c7cfb340f2c7ab" providerId="LiveId" clId="{16126156-C138-4358-8C6F-FCD2FA0043C7}" dt="2023-02-24T04:09:54.521" v="621"/>
          <ac:inkMkLst>
            <pc:docMk/>
            <pc:sldMk cId="4163656237" sldId="415"/>
            <ac:inkMk id="24" creationId="{1AD2EB64-BC83-4049-BEA1-B3C14A681AE7}"/>
          </ac:inkMkLst>
        </pc:inkChg>
        <pc:inkChg chg="add del mod">
          <ac:chgData name="Tim Cook" userId="d1c7cfb340f2c7ab" providerId="LiveId" clId="{16126156-C138-4358-8C6F-FCD2FA0043C7}" dt="2023-02-24T04:09:54.521" v="618"/>
          <ac:inkMkLst>
            <pc:docMk/>
            <pc:sldMk cId="4163656237" sldId="415"/>
            <ac:inkMk id="25" creationId="{1AF39284-5ED9-2E32-DFC6-1BEE89205BC1}"/>
          </ac:inkMkLst>
        </pc:inkChg>
        <pc:inkChg chg="add del mod">
          <ac:chgData name="Tim Cook" userId="d1c7cfb340f2c7ab" providerId="LiveId" clId="{16126156-C138-4358-8C6F-FCD2FA0043C7}" dt="2023-02-24T04:09:54.520" v="616"/>
          <ac:inkMkLst>
            <pc:docMk/>
            <pc:sldMk cId="4163656237" sldId="415"/>
            <ac:inkMk id="27" creationId="{6FBE9658-3736-DD85-A179-1D2D33A32E9F}"/>
          </ac:inkMkLst>
        </pc:inkChg>
        <pc:inkChg chg="add del">
          <ac:chgData name="Tim Cook" userId="d1c7cfb340f2c7ab" providerId="LiveId" clId="{16126156-C138-4358-8C6F-FCD2FA0043C7}" dt="2023-02-24T04:09:19.343" v="565"/>
          <ac:inkMkLst>
            <pc:docMk/>
            <pc:sldMk cId="4163656237" sldId="415"/>
            <ac:inkMk id="29" creationId="{C2880B19-35D3-E295-4594-42312D77FA68}"/>
          </ac:inkMkLst>
        </pc:inkChg>
        <pc:inkChg chg="add del">
          <ac:chgData name="Tim Cook" userId="d1c7cfb340f2c7ab" providerId="LiveId" clId="{16126156-C138-4358-8C6F-FCD2FA0043C7}" dt="2023-02-24T04:09:19.343" v="563"/>
          <ac:inkMkLst>
            <pc:docMk/>
            <pc:sldMk cId="4163656237" sldId="415"/>
            <ac:inkMk id="30" creationId="{FAACDC7C-5E54-BB1D-F59B-575BA56B457E}"/>
          </ac:inkMkLst>
        </pc:inkChg>
        <pc:inkChg chg="add del">
          <ac:chgData name="Tim Cook" userId="d1c7cfb340f2c7ab" providerId="LiveId" clId="{16126156-C138-4358-8C6F-FCD2FA0043C7}" dt="2023-02-24T04:09:19.343" v="566"/>
          <ac:inkMkLst>
            <pc:docMk/>
            <pc:sldMk cId="4163656237" sldId="415"/>
            <ac:inkMk id="31" creationId="{DDA846B5-6D8A-9048-7DEA-40A86BFE8F69}"/>
          </ac:inkMkLst>
        </pc:inkChg>
        <pc:inkChg chg="add del">
          <ac:chgData name="Tim Cook" userId="d1c7cfb340f2c7ab" providerId="LiveId" clId="{16126156-C138-4358-8C6F-FCD2FA0043C7}" dt="2023-02-24T04:09:19.343" v="564"/>
          <ac:inkMkLst>
            <pc:docMk/>
            <pc:sldMk cId="4163656237" sldId="415"/>
            <ac:inkMk id="32" creationId="{581415AB-672D-9B23-AD25-99BF62F413DA}"/>
          </ac:inkMkLst>
        </pc:inkChg>
        <pc:inkChg chg="add del mod">
          <ac:chgData name="Tim Cook" userId="d1c7cfb340f2c7ab" providerId="LiveId" clId="{16126156-C138-4358-8C6F-FCD2FA0043C7}" dt="2023-02-24T04:09:54.520" v="612"/>
          <ac:inkMkLst>
            <pc:docMk/>
            <pc:sldMk cId="4163656237" sldId="415"/>
            <ac:inkMk id="33" creationId="{9EE26E8C-B0BA-BD05-6D6A-9F5BFAEA5766}"/>
          </ac:inkMkLst>
        </pc:inkChg>
        <pc:inkChg chg="add del mod">
          <ac:chgData name="Tim Cook" userId="d1c7cfb340f2c7ab" providerId="LiveId" clId="{16126156-C138-4358-8C6F-FCD2FA0043C7}" dt="2023-02-24T04:09:54.521" v="620"/>
          <ac:inkMkLst>
            <pc:docMk/>
            <pc:sldMk cId="4163656237" sldId="415"/>
            <ac:inkMk id="34" creationId="{DB7C28DC-8E01-972E-0D28-0F91F52B3C91}"/>
          </ac:inkMkLst>
        </pc:inkChg>
        <pc:inkChg chg="add del mod">
          <ac:chgData name="Tim Cook" userId="d1c7cfb340f2c7ab" providerId="LiveId" clId="{16126156-C138-4358-8C6F-FCD2FA0043C7}" dt="2023-02-24T04:09:54.521" v="625"/>
          <ac:inkMkLst>
            <pc:docMk/>
            <pc:sldMk cId="4163656237" sldId="415"/>
            <ac:inkMk id="35" creationId="{76DA57C8-3F42-8327-8010-C3BA416C1A62}"/>
          </ac:inkMkLst>
        </pc:inkChg>
        <pc:inkChg chg="add del mod">
          <ac:chgData name="Tim Cook" userId="d1c7cfb340f2c7ab" providerId="LiveId" clId="{16126156-C138-4358-8C6F-FCD2FA0043C7}" dt="2023-02-24T04:09:54.517" v="609"/>
          <ac:inkMkLst>
            <pc:docMk/>
            <pc:sldMk cId="4163656237" sldId="415"/>
            <ac:inkMk id="36" creationId="{5D2A7B05-6D15-DF8A-BFC4-0765A4FB5ABB}"/>
          </ac:inkMkLst>
        </pc:inkChg>
        <pc:inkChg chg="add del mod">
          <ac:chgData name="Tim Cook" userId="d1c7cfb340f2c7ab" providerId="LiveId" clId="{16126156-C138-4358-8C6F-FCD2FA0043C7}" dt="2023-02-24T04:09:32.256" v="598"/>
          <ac:inkMkLst>
            <pc:docMk/>
            <pc:sldMk cId="4163656237" sldId="415"/>
            <ac:inkMk id="37" creationId="{5D8C2249-3F03-9BE0-8AF2-419FAE0DBA68}"/>
          </ac:inkMkLst>
        </pc:inkChg>
        <pc:inkChg chg="add del mod">
          <ac:chgData name="Tim Cook" userId="d1c7cfb340f2c7ab" providerId="LiveId" clId="{16126156-C138-4358-8C6F-FCD2FA0043C7}" dt="2023-02-24T04:09:32.255" v="594"/>
          <ac:inkMkLst>
            <pc:docMk/>
            <pc:sldMk cId="4163656237" sldId="415"/>
            <ac:inkMk id="38" creationId="{5B2BEFE2-0445-EA07-C187-6E7B7AC8D98C}"/>
          </ac:inkMkLst>
        </pc:inkChg>
        <pc:inkChg chg="add del mod">
          <ac:chgData name="Tim Cook" userId="d1c7cfb340f2c7ab" providerId="LiveId" clId="{16126156-C138-4358-8C6F-FCD2FA0043C7}" dt="2023-02-24T04:09:32.256" v="596"/>
          <ac:inkMkLst>
            <pc:docMk/>
            <pc:sldMk cId="4163656237" sldId="415"/>
            <ac:inkMk id="39" creationId="{765DF456-2482-8EB5-66E3-8E6D050A11EE}"/>
          </ac:inkMkLst>
        </pc:inkChg>
        <pc:inkChg chg="add del mod">
          <ac:chgData name="Tim Cook" userId="d1c7cfb340f2c7ab" providerId="LiveId" clId="{16126156-C138-4358-8C6F-FCD2FA0043C7}" dt="2023-02-24T04:09:32.256" v="595"/>
          <ac:inkMkLst>
            <pc:docMk/>
            <pc:sldMk cId="4163656237" sldId="415"/>
            <ac:inkMk id="40" creationId="{B555F19C-5669-E2C6-6B9E-FF02ACA89249}"/>
          </ac:inkMkLst>
        </pc:inkChg>
        <pc:inkChg chg="add del mod">
          <ac:chgData name="Tim Cook" userId="d1c7cfb340f2c7ab" providerId="LiveId" clId="{16126156-C138-4358-8C6F-FCD2FA0043C7}" dt="2023-02-24T04:09:32.256" v="597"/>
          <ac:inkMkLst>
            <pc:docMk/>
            <pc:sldMk cId="4163656237" sldId="415"/>
            <ac:inkMk id="41" creationId="{5BD151E5-0794-DEE6-F878-615A1F29E04A}"/>
          </ac:inkMkLst>
        </pc:inkChg>
        <pc:inkChg chg="add del mod">
          <ac:chgData name="Tim Cook" userId="d1c7cfb340f2c7ab" providerId="LiveId" clId="{16126156-C138-4358-8C6F-FCD2FA0043C7}" dt="2023-02-24T04:09:54.520" v="615"/>
          <ac:inkMkLst>
            <pc:docMk/>
            <pc:sldMk cId="4163656237" sldId="415"/>
            <ac:inkMk id="44" creationId="{A64FC10A-32AB-05D2-26C1-9ECE5B55C3FD}"/>
          </ac:inkMkLst>
        </pc:inkChg>
        <pc:inkChg chg="add del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45" creationId="{163351B6-694F-6D60-DEBC-CAE55D3C210D}"/>
          </ac:inkMkLst>
        </pc:inkChg>
        <pc:inkChg chg="add del mod">
          <ac:chgData name="Tim Cook" userId="d1c7cfb340f2c7ab" providerId="LiveId" clId="{16126156-C138-4358-8C6F-FCD2FA0043C7}" dt="2023-02-24T04:09:27.883" v="586"/>
          <ac:inkMkLst>
            <pc:docMk/>
            <pc:sldMk cId="4163656237" sldId="415"/>
            <ac:inkMk id="46" creationId="{66B95502-1A59-20F5-3FC3-CD06C5D09391}"/>
          </ac:inkMkLst>
        </pc:inkChg>
        <pc:inkChg chg="add del mod">
          <ac:chgData name="Tim Cook" userId="d1c7cfb340f2c7ab" providerId="LiveId" clId="{16126156-C138-4358-8C6F-FCD2FA0043C7}" dt="2023-02-24T04:09:27.883" v="588"/>
          <ac:inkMkLst>
            <pc:docMk/>
            <pc:sldMk cId="4163656237" sldId="415"/>
            <ac:inkMk id="47" creationId="{E4CCCEDB-7823-417F-96D8-9E0E21E8CC50}"/>
          </ac:inkMkLst>
        </pc:inkChg>
        <pc:inkChg chg="add del mod">
          <ac:chgData name="Tim Cook" userId="d1c7cfb340f2c7ab" providerId="LiveId" clId="{16126156-C138-4358-8C6F-FCD2FA0043C7}" dt="2023-02-24T04:09:27.884" v="589"/>
          <ac:inkMkLst>
            <pc:docMk/>
            <pc:sldMk cId="4163656237" sldId="415"/>
            <ac:inkMk id="48" creationId="{AE7CCE41-9184-71A7-2C28-D7A223386045}"/>
          </ac:inkMkLst>
        </pc:inkChg>
        <pc:inkChg chg="add del mod">
          <ac:chgData name="Tim Cook" userId="d1c7cfb340f2c7ab" providerId="LiveId" clId="{16126156-C138-4358-8C6F-FCD2FA0043C7}" dt="2023-02-24T04:09:27.883" v="585"/>
          <ac:inkMkLst>
            <pc:docMk/>
            <pc:sldMk cId="4163656237" sldId="415"/>
            <ac:inkMk id="49" creationId="{AC22960D-CD60-64F6-2B1D-1882EC44D5C0}"/>
          </ac:inkMkLst>
        </pc:inkChg>
        <pc:inkChg chg="add del mod">
          <ac:chgData name="Tim Cook" userId="d1c7cfb340f2c7ab" providerId="LiveId" clId="{16126156-C138-4358-8C6F-FCD2FA0043C7}" dt="2023-02-24T04:09:27.883" v="587"/>
          <ac:inkMkLst>
            <pc:docMk/>
            <pc:sldMk cId="4163656237" sldId="415"/>
            <ac:inkMk id="50" creationId="{6C74B1B2-F6B7-0A3F-00C6-731966C5EC12}"/>
          </ac:inkMkLst>
        </pc:inkChg>
        <pc:inkChg chg="add del mod">
          <ac:chgData name="Tim Cook" userId="d1c7cfb340f2c7ab" providerId="LiveId" clId="{16126156-C138-4358-8C6F-FCD2FA0043C7}" dt="2023-02-24T04:09:54.520" v="613"/>
          <ac:inkMkLst>
            <pc:docMk/>
            <pc:sldMk cId="4163656237" sldId="415"/>
            <ac:inkMk id="53" creationId="{F6509DDE-7233-8F11-C426-D6788634F533}"/>
          </ac:inkMkLst>
        </pc:inkChg>
        <pc:inkChg chg="add del mod">
          <ac:chgData name="Tim Cook" userId="d1c7cfb340f2c7ab" providerId="LiveId" clId="{16126156-C138-4358-8C6F-FCD2FA0043C7}" dt="2023-02-24T04:09:54.521" v="623"/>
          <ac:inkMkLst>
            <pc:docMk/>
            <pc:sldMk cId="4163656237" sldId="415"/>
            <ac:inkMk id="54" creationId="{C9932938-11E3-0A37-B867-0B0B2FA2E1D5}"/>
          </ac:inkMkLst>
        </pc:inkChg>
        <pc:inkChg chg="add del mod">
          <ac:chgData name="Tim Cook" userId="d1c7cfb340f2c7ab" providerId="LiveId" clId="{16126156-C138-4358-8C6F-FCD2FA0043C7}" dt="2023-02-24T04:09:54.520" v="617"/>
          <ac:inkMkLst>
            <pc:docMk/>
            <pc:sldMk cId="4163656237" sldId="415"/>
            <ac:inkMk id="55" creationId="{547E9623-A384-96B4-5BCB-2C840972D4FE}"/>
          </ac:inkMkLst>
        </pc:inkChg>
        <pc:inkChg chg="add del mod">
          <ac:chgData name="Tim Cook" userId="d1c7cfb340f2c7ab" providerId="LiveId" clId="{16126156-C138-4358-8C6F-FCD2FA0043C7}" dt="2023-02-24T04:09:54.520" v="614"/>
          <ac:inkMkLst>
            <pc:docMk/>
            <pc:sldMk cId="4163656237" sldId="415"/>
            <ac:inkMk id="57" creationId="{BA22AF3E-F34C-5246-48D9-8DA6005E4FB6}"/>
          </ac:inkMkLst>
        </pc:inkChg>
        <pc:inkChg chg="add del mod">
          <ac:chgData name="Tim Cook" userId="d1c7cfb340f2c7ab" providerId="LiveId" clId="{16126156-C138-4358-8C6F-FCD2FA0043C7}" dt="2023-02-24T04:09:54.522" v="627"/>
          <ac:inkMkLst>
            <pc:docMk/>
            <pc:sldMk cId="4163656237" sldId="415"/>
            <ac:inkMk id="58" creationId="{56B75706-4963-8A0E-645B-CF232FBAF2E4}"/>
          </ac:inkMkLst>
        </pc:inkChg>
        <pc:inkChg chg="add del mod">
          <ac:chgData name="Tim Cook" userId="d1c7cfb340f2c7ab" providerId="LiveId" clId="{16126156-C138-4358-8C6F-FCD2FA0043C7}" dt="2023-02-24T04:09:54.520" v="611"/>
          <ac:inkMkLst>
            <pc:docMk/>
            <pc:sldMk cId="4163656237" sldId="415"/>
            <ac:inkMk id="59" creationId="{6966EA84-ECB3-521E-CE75-7211C296C5BF}"/>
          </ac:inkMkLst>
        </pc:inkChg>
        <pc:inkChg chg="add del mod">
          <ac:chgData name="Tim Cook" userId="d1c7cfb340f2c7ab" providerId="LiveId" clId="{16126156-C138-4358-8C6F-FCD2FA0043C7}" dt="2023-02-24T04:09:54.521" v="619"/>
          <ac:inkMkLst>
            <pc:docMk/>
            <pc:sldMk cId="4163656237" sldId="415"/>
            <ac:inkMk id="60" creationId="{52D0648D-1ED4-F6E5-C729-AB96D1E1F12C}"/>
          </ac:inkMkLst>
        </pc:inkChg>
        <pc:inkChg chg="add del mod">
          <ac:chgData name="Tim Cook" userId="d1c7cfb340f2c7ab" providerId="LiveId" clId="{16126156-C138-4358-8C6F-FCD2FA0043C7}" dt="2023-02-24T04:09:54.521" v="624"/>
          <ac:inkMkLst>
            <pc:docMk/>
            <pc:sldMk cId="4163656237" sldId="415"/>
            <ac:inkMk id="61" creationId="{3A6BAD34-45C2-BA46-42DB-F59B3CE28901}"/>
          </ac:inkMkLst>
        </pc:inkChg>
        <pc:inkChg chg="add del mod">
          <ac:chgData name="Tim Cook" userId="d1c7cfb340f2c7ab" providerId="LiveId" clId="{16126156-C138-4358-8C6F-FCD2FA0043C7}" dt="2023-02-24T04:09:54.521" v="626"/>
          <ac:inkMkLst>
            <pc:docMk/>
            <pc:sldMk cId="4163656237" sldId="415"/>
            <ac:inkMk id="62" creationId="{88001983-E094-2D16-FF25-B178E2E97D22}"/>
          </ac:inkMkLst>
        </pc:inkChg>
        <pc:inkChg chg="add mod">
          <ac:chgData name="Tim Cook" userId="d1c7cfb340f2c7ab" providerId="LiveId" clId="{16126156-C138-4358-8C6F-FCD2FA0043C7}" dt="2023-02-24T04:09:54.522" v="628"/>
          <ac:inkMkLst>
            <pc:docMk/>
            <pc:sldMk cId="4163656237" sldId="415"/>
            <ac:inkMk id="64" creationId="{98A2E9A8-6EF8-451D-88C2-4A8D44BFC355}"/>
          </ac:inkMkLst>
        </pc:inkChg>
        <pc:inkChg chg="add del mod">
          <ac:chgData name="Tim Cook" userId="d1c7cfb340f2c7ab" providerId="LiveId" clId="{16126156-C138-4358-8C6F-FCD2FA0043C7}" dt="2023-02-24T04:10:18.895" v="637"/>
          <ac:inkMkLst>
            <pc:docMk/>
            <pc:sldMk cId="4163656237" sldId="415"/>
            <ac:inkMk id="66" creationId="{42A82A60-001F-14E0-4CD5-E50F92041FDE}"/>
          </ac:inkMkLst>
        </pc:inkChg>
        <pc:inkChg chg="add del mod">
          <ac:chgData name="Tim Cook" userId="d1c7cfb340f2c7ab" providerId="LiveId" clId="{16126156-C138-4358-8C6F-FCD2FA0043C7}" dt="2023-02-24T04:10:18.890" v="636"/>
          <ac:inkMkLst>
            <pc:docMk/>
            <pc:sldMk cId="4163656237" sldId="415"/>
            <ac:inkMk id="67" creationId="{D35A9F5F-448E-0440-039F-EC75D019874C}"/>
          </ac:inkMkLst>
        </pc:inkChg>
        <pc:inkChg chg="add del mod">
          <ac:chgData name="Tim Cook" userId="d1c7cfb340f2c7ab" providerId="LiveId" clId="{16126156-C138-4358-8C6F-FCD2FA0043C7}" dt="2023-02-24T04:14:03.609" v="888"/>
          <ac:inkMkLst>
            <pc:docMk/>
            <pc:sldMk cId="4163656237" sldId="415"/>
            <ac:inkMk id="68" creationId="{61304BBA-53A6-05F7-1700-8EEF8B9704D1}"/>
          </ac:inkMkLst>
        </pc:inkChg>
        <pc:inkChg chg="add del mod">
          <ac:chgData name="Tim Cook" userId="d1c7cfb340f2c7ab" providerId="LiveId" clId="{16126156-C138-4358-8C6F-FCD2FA0043C7}" dt="2023-02-24T04:14:03.610" v="894"/>
          <ac:inkMkLst>
            <pc:docMk/>
            <pc:sldMk cId="4163656237" sldId="415"/>
            <ac:inkMk id="69" creationId="{A97C31D5-87A3-3CBB-7977-D7F35F0343A8}"/>
          </ac:inkMkLst>
        </pc:inkChg>
        <pc:inkChg chg="add del mod">
          <ac:chgData name="Tim Cook" userId="d1c7cfb340f2c7ab" providerId="LiveId" clId="{16126156-C138-4358-8C6F-FCD2FA0043C7}" dt="2023-02-24T04:14:03.610" v="891"/>
          <ac:inkMkLst>
            <pc:docMk/>
            <pc:sldMk cId="4163656237" sldId="415"/>
            <ac:inkMk id="70" creationId="{AFFDEAC5-F33F-157D-C14A-BE9453B35FBC}"/>
          </ac:inkMkLst>
        </pc:inkChg>
        <pc:inkChg chg="add del mod">
          <ac:chgData name="Tim Cook" userId="d1c7cfb340f2c7ab" providerId="LiveId" clId="{16126156-C138-4358-8C6F-FCD2FA0043C7}" dt="2023-02-24T04:14:03.606" v="886"/>
          <ac:inkMkLst>
            <pc:docMk/>
            <pc:sldMk cId="4163656237" sldId="415"/>
            <ac:inkMk id="71" creationId="{C144D610-869D-51D8-FAE3-0EAAA140230A}"/>
          </ac:inkMkLst>
        </pc:inkChg>
        <pc:inkChg chg="add del mod">
          <ac:chgData name="Tim Cook" userId="d1c7cfb340f2c7ab" providerId="LiveId" clId="{16126156-C138-4358-8C6F-FCD2FA0043C7}" dt="2023-02-24T04:10:25.102" v="644"/>
          <ac:inkMkLst>
            <pc:docMk/>
            <pc:sldMk cId="4163656237" sldId="415"/>
            <ac:inkMk id="73" creationId="{F75265FD-F5C5-DD56-EBB1-40F704EB3E5C}"/>
          </ac:inkMkLst>
        </pc:inkChg>
        <pc:inkChg chg="add del mod">
          <ac:chgData name="Tim Cook" userId="d1c7cfb340f2c7ab" providerId="LiveId" clId="{16126156-C138-4358-8C6F-FCD2FA0043C7}" dt="2023-02-24T04:10:25.099" v="642"/>
          <ac:inkMkLst>
            <pc:docMk/>
            <pc:sldMk cId="4163656237" sldId="415"/>
            <ac:inkMk id="74" creationId="{ADE83163-6295-9D45-6F73-88E72E8A5789}"/>
          </ac:inkMkLst>
        </pc:inkChg>
        <pc:inkChg chg="add del mod">
          <ac:chgData name="Tim Cook" userId="d1c7cfb340f2c7ab" providerId="LiveId" clId="{16126156-C138-4358-8C6F-FCD2FA0043C7}" dt="2023-02-24T04:10:25.102" v="643"/>
          <ac:inkMkLst>
            <pc:docMk/>
            <pc:sldMk cId="4163656237" sldId="415"/>
            <ac:inkMk id="75" creationId="{9386822A-37CF-B081-8D70-83560669DB7B}"/>
          </ac:inkMkLst>
        </pc:inkChg>
        <pc:inkChg chg="add del mod">
          <ac:chgData name="Tim Cook" userId="d1c7cfb340f2c7ab" providerId="LiveId" clId="{16126156-C138-4358-8C6F-FCD2FA0043C7}" dt="2023-02-24T04:14:03.610" v="893"/>
          <ac:inkMkLst>
            <pc:docMk/>
            <pc:sldMk cId="4163656237" sldId="415"/>
            <ac:inkMk id="77" creationId="{2755B7EE-4910-9595-E281-C2A5AE7D143D}"/>
          </ac:inkMkLst>
        </pc:inkChg>
        <pc:inkChg chg="add del mod">
          <ac:chgData name="Tim Cook" userId="d1c7cfb340f2c7ab" providerId="LiveId" clId="{16126156-C138-4358-8C6F-FCD2FA0043C7}" dt="2023-02-24T04:14:03.609" v="890"/>
          <ac:inkMkLst>
            <pc:docMk/>
            <pc:sldMk cId="4163656237" sldId="415"/>
            <ac:inkMk id="78" creationId="{12494671-4234-CCDB-DFEE-162AF5657247}"/>
          </ac:inkMkLst>
        </pc:inkChg>
        <pc:inkChg chg="add del mod">
          <ac:chgData name="Tim Cook" userId="d1c7cfb340f2c7ab" providerId="LiveId" clId="{16126156-C138-4358-8C6F-FCD2FA0043C7}" dt="2023-02-24T04:14:03.609" v="887"/>
          <ac:inkMkLst>
            <pc:docMk/>
            <pc:sldMk cId="4163656237" sldId="415"/>
            <ac:inkMk id="79" creationId="{A7BC01B2-C501-4BD8-6456-EE938A5C94AB}"/>
          </ac:inkMkLst>
        </pc:inkChg>
        <pc:inkChg chg="add del mod">
          <ac:chgData name="Tim Cook" userId="d1c7cfb340f2c7ab" providerId="LiveId" clId="{16126156-C138-4358-8C6F-FCD2FA0043C7}" dt="2023-02-24T04:14:03.609" v="889"/>
          <ac:inkMkLst>
            <pc:docMk/>
            <pc:sldMk cId="4163656237" sldId="415"/>
            <ac:inkMk id="80" creationId="{05677DD0-1F60-F13D-A1CB-4FBEC83D433D}"/>
          </ac:inkMkLst>
        </pc:inkChg>
        <pc:inkChg chg="add del mod">
          <ac:chgData name="Tim Cook" userId="d1c7cfb340f2c7ab" providerId="LiveId" clId="{16126156-C138-4358-8C6F-FCD2FA0043C7}" dt="2023-02-24T04:14:03.610" v="896"/>
          <ac:inkMkLst>
            <pc:docMk/>
            <pc:sldMk cId="4163656237" sldId="415"/>
            <ac:inkMk id="81" creationId="{1142C264-3B95-B880-033E-20BB76DAA9FB}"/>
          </ac:inkMkLst>
        </pc:inkChg>
        <pc:inkChg chg="add del mod">
          <ac:chgData name="Tim Cook" userId="d1c7cfb340f2c7ab" providerId="LiveId" clId="{16126156-C138-4358-8C6F-FCD2FA0043C7}" dt="2023-02-24T04:14:03.610" v="895"/>
          <ac:inkMkLst>
            <pc:docMk/>
            <pc:sldMk cId="4163656237" sldId="415"/>
            <ac:inkMk id="82" creationId="{2B05A800-327E-033B-BC29-6F225BD0C21B}"/>
          </ac:inkMkLst>
        </pc:inkChg>
        <pc:inkChg chg="add del mod">
          <ac:chgData name="Tim Cook" userId="d1c7cfb340f2c7ab" providerId="LiveId" clId="{16126156-C138-4358-8C6F-FCD2FA0043C7}" dt="2023-02-24T04:14:03.610" v="892"/>
          <ac:inkMkLst>
            <pc:docMk/>
            <pc:sldMk cId="4163656237" sldId="415"/>
            <ac:inkMk id="83" creationId="{8EE7FE4A-77C6-5C4E-6C27-66F61712379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5" creationId="{F4F33A32-AA97-CCDF-AC20-CCD31FCB329F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6" creationId="{990EE13C-61BC-D99C-5EA0-4FBDD767D777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7" creationId="{08115090-AE28-C904-64FD-310C5151188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8" creationId="{6E4BC7EE-D432-1F3D-8F68-7EEBDD4FDEA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89" creationId="{C474AB83-34E2-0FCD-7678-8E9AE54902A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0" creationId="{C4CBC145-A20F-094F-BC63-63994F6D68F8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1" creationId="{0C0A2442-769B-11EF-B397-EF03B251429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2" creationId="{23DAB38B-C011-CDAB-B86E-CD62B4242A9A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3" creationId="{8EBF6474-6C99-9167-1A48-C60651BB1046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94" creationId="{FA6757CF-7D2C-0A6D-F533-3424D7EB2499}"/>
          </ac:inkMkLst>
        </pc:inkChg>
        <pc:inkChg chg="add del mod">
          <ac:chgData name="Tim Cook" userId="d1c7cfb340f2c7ab" providerId="LiveId" clId="{16126156-C138-4358-8C6F-FCD2FA0043C7}" dt="2023-02-24T04:12:05.198" v="739"/>
          <ac:inkMkLst>
            <pc:docMk/>
            <pc:sldMk cId="4163656237" sldId="415"/>
            <ac:inkMk id="96" creationId="{03DF00D0-D4CD-2D32-041F-AFF19E460EC5}"/>
          </ac:inkMkLst>
        </pc:inkChg>
        <pc:inkChg chg="add del mod">
          <ac:chgData name="Tim Cook" userId="d1c7cfb340f2c7ab" providerId="LiveId" clId="{16126156-C138-4358-8C6F-FCD2FA0043C7}" dt="2023-02-24T04:12:05.197" v="732"/>
          <ac:inkMkLst>
            <pc:docMk/>
            <pc:sldMk cId="4163656237" sldId="415"/>
            <ac:inkMk id="97" creationId="{84932EBB-858B-17E9-8816-C2C48FC6940F}"/>
          </ac:inkMkLst>
        </pc:inkChg>
        <pc:inkChg chg="add del mod">
          <ac:chgData name="Tim Cook" userId="d1c7cfb340f2c7ab" providerId="LiveId" clId="{16126156-C138-4358-8C6F-FCD2FA0043C7}" dt="2023-02-24T04:12:05.199" v="746"/>
          <ac:inkMkLst>
            <pc:docMk/>
            <pc:sldMk cId="4163656237" sldId="415"/>
            <ac:inkMk id="98" creationId="{DAEE386F-23CC-9579-9097-1557E19A641E}"/>
          </ac:inkMkLst>
        </pc:inkChg>
        <pc:inkChg chg="add del mod">
          <ac:chgData name="Tim Cook" userId="d1c7cfb340f2c7ab" providerId="LiveId" clId="{16126156-C138-4358-8C6F-FCD2FA0043C7}" dt="2023-02-24T04:12:05.197" v="733"/>
          <ac:inkMkLst>
            <pc:docMk/>
            <pc:sldMk cId="4163656237" sldId="415"/>
            <ac:inkMk id="99" creationId="{31AE70A5-3D0B-3F6A-95A3-4F0657A46A96}"/>
          </ac:inkMkLst>
        </pc:inkChg>
        <pc:inkChg chg="add del mod">
          <ac:chgData name="Tim Cook" userId="d1c7cfb340f2c7ab" providerId="LiveId" clId="{16126156-C138-4358-8C6F-FCD2FA0043C7}" dt="2023-02-24T04:12:05.199" v="747"/>
          <ac:inkMkLst>
            <pc:docMk/>
            <pc:sldMk cId="4163656237" sldId="415"/>
            <ac:inkMk id="100" creationId="{60BC1165-0B77-C848-5BF9-B2556C7AB943}"/>
          </ac:inkMkLst>
        </pc:inkChg>
        <pc:inkChg chg="add del mod">
          <ac:chgData name="Tim Cook" userId="d1c7cfb340f2c7ab" providerId="LiveId" clId="{16126156-C138-4358-8C6F-FCD2FA0043C7}" dt="2023-02-24T04:12:05.198" v="738"/>
          <ac:inkMkLst>
            <pc:docMk/>
            <pc:sldMk cId="4163656237" sldId="415"/>
            <ac:inkMk id="101" creationId="{C304E10F-717F-B1F7-B726-7F70461EA5FE}"/>
          </ac:inkMkLst>
        </pc:inkChg>
        <pc:inkChg chg="add del">
          <ac:chgData name="Tim Cook" userId="d1c7cfb340f2c7ab" providerId="LiveId" clId="{16126156-C138-4358-8C6F-FCD2FA0043C7}" dt="2023-02-24T04:12:05.200" v="748"/>
          <ac:inkMkLst>
            <pc:docMk/>
            <pc:sldMk cId="4163656237" sldId="415"/>
            <ac:inkMk id="102" creationId="{AC37BCC9-49B2-34EF-DC94-FC3746865319}"/>
          </ac:inkMkLst>
        </pc:inkChg>
        <pc:inkChg chg="add del">
          <ac:chgData name="Tim Cook" userId="d1c7cfb340f2c7ab" providerId="LiveId" clId="{16126156-C138-4358-8C6F-FCD2FA0043C7}" dt="2023-02-24T04:11:24.407" v="682"/>
          <ac:inkMkLst>
            <pc:docMk/>
            <pc:sldMk cId="4163656237" sldId="415"/>
            <ac:inkMk id="104" creationId="{CB806496-38D2-696F-5792-36A12AE48131}"/>
          </ac:inkMkLst>
        </pc:inkChg>
        <pc:inkChg chg="add del">
          <ac:chgData name="Tim Cook" userId="d1c7cfb340f2c7ab" providerId="LiveId" clId="{16126156-C138-4358-8C6F-FCD2FA0043C7}" dt="2023-02-24T04:11:24.407" v="684"/>
          <ac:inkMkLst>
            <pc:docMk/>
            <pc:sldMk cId="4163656237" sldId="415"/>
            <ac:inkMk id="105" creationId="{FF2D708E-9AE8-1F5E-A301-AB59C33A17B4}"/>
          </ac:inkMkLst>
        </pc:inkChg>
        <pc:inkChg chg="add del">
          <ac:chgData name="Tim Cook" userId="d1c7cfb340f2c7ab" providerId="LiveId" clId="{16126156-C138-4358-8C6F-FCD2FA0043C7}" dt="2023-02-24T04:11:24.407" v="686"/>
          <ac:inkMkLst>
            <pc:docMk/>
            <pc:sldMk cId="4163656237" sldId="415"/>
            <ac:inkMk id="106" creationId="{32D50076-F07F-B493-B8D5-C067ABEAA2E4}"/>
          </ac:inkMkLst>
        </pc:inkChg>
        <pc:inkChg chg="add del">
          <ac:chgData name="Tim Cook" userId="d1c7cfb340f2c7ab" providerId="LiveId" clId="{16126156-C138-4358-8C6F-FCD2FA0043C7}" dt="2023-02-24T04:11:24.407" v="680"/>
          <ac:inkMkLst>
            <pc:docMk/>
            <pc:sldMk cId="4163656237" sldId="415"/>
            <ac:inkMk id="107" creationId="{68F5BA10-D95F-5155-E7E5-5099A352ABD6}"/>
          </ac:inkMkLst>
        </pc:inkChg>
        <pc:inkChg chg="add del">
          <ac:chgData name="Tim Cook" userId="d1c7cfb340f2c7ab" providerId="LiveId" clId="{16126156-C138-4358-8C6F-FCD2FA0043C7}" dt="2023-02-24T04:11:24.407" v="683"/>
          <ac:inkMkLst>
            <pc:docMk/>
            <pc:sldMk cId="4163656237" sldId="415"/>
            <ac:inkMk id="108" creationId="{6A89212A-A4A0-07AF-26F4-264A6CC5430E}"/>
          </ac:inkMkLst>
        </pc:inkChg>
        <pc:inkChg chg="add del">
          <ac:chgData name="Tim Cook" userId="d1c7cfb340f2c7ab" providerId="LiveId" clId="{16126156-C138-4358-8C6F-FCD2FA0043C7}" dt="2023-02-24T04:11:24.407" v="681"/>
          <ac:inkMkLst>
            <pc:docMk/>
            <pc:sldMk cId="4163656237" sldId="415"/>
            <ac:inkMk id="109" creationId="{F0945416-BF16-1E28-E275-3F34A2FB5A06}"/>
          </ac:inkMkLst>
        </pc:inkChg>
        <pc:inkChg chg="add del">
          <ac:chgData name="Tim Cook" userId="d1c7cfb340f2c7ab" providerId="LiveId" clId="{16126156-C138-4358-8C6F-FCD2FA0043C7}" dt="2023-02-24T04:11:24.407" v="685"/>
          <ac:inkMkLst>
            <pc:docMk/>
            <pc:sldMk cId="4163656237" sldId="415"/>
            <ac:inkMk id="110" creationId="{9E8F195B-8DC7-E1C8-8BDB-4D452A5FB20D}"/>
          </ac:inkMkLst>
        </pc:inkChg>
        <pc:inkChg chg="add del">
          <ac:chgData name="Tim Cook" userId="d1c7cfb340f2c7ab" providerId="LiveId" clId="{16126156-C138-4358-8C6F-FCD2FA0043C7}" dt="2023-02-24T04:11:28.817" v="692"/>
          <ac:inkMkLst>
            <pc:docMk/>
            <pc:sldMk cId="4163656237" sldId="415"/>
            <ac:inkMk id="111" creationId="{2E10BFC3-B858-0547-16D3-32FEAF9F8DC8}"/>
          </ac:inkMkLst>
        </pc:inkChg>
        <pc:inkChg chg="add del">
          <ac:chgData name="Tim Cook" userId="d1c7cfb340f2c7ab" providerId="LiveId" clId="{16126156-C138-4358-8C6F-FCD2FA0043C7}" dt="2023-02-24T04:11:27.406" v="690"/>
          <ac:inkMkLst>
            <pc:docMk/>
            <pc:sldMk cId="4163656237" sldId="415"/>
            <ac:inkMk id="112" creationId="{FBD1DA48-B503-AA35-4E33-676BA8170018}"/>
          </ac:inkMkLst>
        </pc:inkChg>
        <pc:inkChg chg="add del">
          <ac:chgData name="Tim Cook" userId="d1c7cfb340f2c7ab" providerId="LiveId" clId="{16126156-C138-4358-8C6F-FCD2FA0043C7}" dt="2023-02-24T04:11:27.406" v="691"/>
          <ac:inkMkLst>
            <pc:docMk/>
            <pc:sldMk cId="4163656237" sldId="415"/>
            <ac:inkMk id="113" creationId="{A5B98A5A-AABA-6800-8B0D-90C7F08E33FE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4" creationId="{9977FDEA-F753-4931-CD33-F745FF7A7C2C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5" creationId="{16BBC13C-EA42-D763-20B7-6ABB0197A8D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6" creationId="{E23DE07B-D1E5-63C6-9849-02DF99DC94B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7" creationId="{4ABAAAEA-2B5C-60A5-477F-95F06253B570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8" creationId="{40BB00DD-988D-D47A-DFAF-968639554F0B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19" creationId="{67E482AB-B036-31D4-7E1B-B014FBF6EE0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0" creationId="{5599C4D4-3DCD-8F4B-472C-6C8192718869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1" creationId="{51916A6B-979B-64E7-E9F5-4121AD61B051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2" creationId="{A60F344B-2C15-395F-2EF5-10E96C759644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3" creationId="{729FB760-19AE-E48D-D54E-E9A85A6C43F3}"/>
          </ac:inkMkLst>
        </pc:inkChg>
        <pc:inkChg chg="add mod">
          <ac:chgData name="Tim Cook" userId="d1c7cfb340f2c7ab" providerId="LiveId" clId="{16126156-C138-4358-8C6F-FCD2FA0043C7}" dt="2023-02-24T04:12:36.633" v="786" actId="1076"/>
          <ac:inkMkLst>
            <pc:docMk/>
            <pc:sldMk cId="4163656237" sldId="415"/>
            <ac:inkMk id="124" creationId="{741A68D3-71D3-BEA5-3FD4-4EFC2AD6E313}"/>
          </ac:inkMkLst>
        </pc:inkChg>
        <pc:inkChg chg="add del">
          <ac:chgData name="Tim Cook" userId="d1c7cfb340f2c7ab" providerId="LiveId" clId="{16126156-C138-4358-8C6F-FCD2FA0043C7}" dt="2023-02-24T04:12:05.200" v="749"/>
          <ac:inkMkLst>
            <pc:docMk/>
            <pc:sldMk cId="4163656237" sldId="415"/>
            <ac:inkMk id="127" creationId="{9C1ED49C-0B00-DF1E-E2FE-C39E54F056D0}"/>
          </ac:inkMkLst>
        </pc:inkChg>
        <pc:inkChg chg="add del mod">
          <ac:chgData name="Tim Cook" userId="d1c7cfb340f2c7ab" providerId="LiveId" clId="{16126156-C138-4358-8C6F-FCD2FA0043C7}" dt="2023-02-24T04:12:05.198" v="736"/>
          <ac:inkMkLst>
            <pc:docMk/>
            <pc:sldMk cId="4163656237" sldId="415"/>
            <ac:inkMk id="128" creationId="{0B02CA98-B6BF-6518-91FC-130915F25534}"/>
          </ac:inkMkLst>
        </pc:inkChg>
        <pc:inkChg chg="add del mod">
          <ac:chgData name="Tim Cook" userId="d1c7cfb340f2c7ab" providerId="LiveId" clId="{16126156-C138-4358-8C6F-FCD2FA0043C7}" dt="2023-02-24T04:12:05.198" v="734"/>
          <ac:inkMkLst>
            <pc:docMk/>
            <pc:sldMk cId="4163656237" sldId="415"/>
            <ac:inkMk id="129" creationId="{5B01F03D-852D-6636-8F5A-0564255BCD74}"/>
          </ac:inkMkLst>
        </pc:inkChg>
        <pc:inkChg chg="add del mod">
          <ac:chgData name="Tim Cook" userId="d1c7cfb340f2c7ab" providerId="LiveId" clId="{16126156-C138-4358-8C6F-FCD2FA0043C7}" dt="2023-02-24T04:12:05.198" v="737"/>
          <ac:inkMkLst>
            <pc:docMk/>
            <pc:sldMk cId="4163656237" sldId="415"/>
            <ac:inkMk id="130" creationId="{6C8BB70C-48E9-1640-247B-8DE1F626729B}"/>
          </ac:inkMkLst>
        </pc:inkChg>
        <pc:inkChg chg="add del mod">
          <ac:chgData name="Tim Cook" userId="d1c7cfb340f2c7ab" providerId="LiveId" clId="{16126156-C138-4358-8C6F-FCD2FA0043C7}" dt="2023-02-24T04:12:05.199" v="745"/>
          <ac:inkMkLst>
            <pc:docMk/>
            <pc:sldMk cId="4163656237" sldId="415"/>
            <ac:inkMk id="131" creationId="{58749E26-7A4D-79DC-4B10-7EAF5A02D513}"/>
          </ac:inkMkLst>
        </pc:inkChg>
        <pc:inkChg chg="add del mod">
          <ac:chgData name="Tim Cook" userId="d1c7cfb340f2c7ab" providerId="LiveId" clId="{16126156-C138-4358-8C6F-FCD2FA0043C7}" dt="2023-02-24T04:12:05.197" v="730"/>
          <ac:inkMkLst>
            <pc:docMk/>
            <pc:sldMk cId="4163656237" sldId="415"/>
            <ac:inkMk id="132" creationId="{77E5ED43-FC2A-2746-9FC7-F59365DB39AD}"/>
          </ac:inkMkLst>
        </pc:inkChg>
        <pc:inkChg chg="add del mod">
          <ac:chgData name="Tim Cook" userId="d1c7cfb340f2c7ab" providerId="LiveId" clId="{16126156-C138-4358-8C6F-FCD2FA0043C7}" dt="2023-02-24T04:12:05.199" v="743"/>
          <ac:inkMkLst>
            <pc:docMk/>
            <pc:sldMk cId="4163656237" sldId="415"/>
            <ac:inkMk id="133" creationId="{18F83A45-710B-F7AC-759B-010E160B7969}"/>
          </ac:inkMkLst>
        </pc:inkChg>
        <pc:inkChg chg="add del mod">
          <ac:chgData name="Tim Cook" userId="d1c7cfb340f2c7ab" providerId="LiveId" clId="{16126156-C138-4358-8C6F-FCD2FA0043C7}" dt="2023-02-24T04:12:05.198" v="735"/>
          <ac:inkMkLst>
            <pc:docMk/>
            <pc:sldMk cId="4163656237" sldId="415"/>
            <ac:inkMk id="134" creationId="{AB9E525B-C425-9131-4835-FF42EB44B480}"/>
          </ac:inkMkLst>
        </pc:inkChg>
        <pc:inkChg chg="add del mod">
          <ac:chgData name="Tim Cook" userId="d1c7cfb340f2c7ab" providerId="LiveId" clId="{16126156-C138-4358-8C6F-FCD2FA0043C7}" dt="2023-02-24T04:12:05.194" v="729"/>
          <ac:inkMkLst>
            <pc:docMk/>
            <pc:sldMk cId="4163656237" sldId="415"/>
            <ac:inkMk id="135" creationId="{9A866D72-4519-F66A-5601-2F9A8643C5E9}"/>
          </ac:inkMkLst>
        </pc:inkChg>
        <pc:inkChg chg="add del mod">
          <ac:chgData name="Tim Cook" userId="d1c7cfb340f2c7ab" providerId="LiveId" clId="{16126156-C138-4358-8C6F-FCD2FA0043C7}" dt="2023-02-24T04:12:05.199" v="741"/>
          <ac:inkMkLst>
            <pc:docMk/>
            <pc:sldMk cId="4163656237" sldId="415"/>
            <ac:inkMk id="136" creationId="{82F4FE2A-BD19-6698-FE0B-02A87910BD35}"/>
          </ac:inkMkLst>
        </pc:inkChg>
        <pc:inkChg chg="add del mod">
          <ac:chgData name="Tim Cook" userId="d1c7cfb340f2c7ab" providerId="LiveId" clId="{16126156-C138-4358-8C6F-FCD2FA0043C7}" dt="2023-02-24T04:12:05.199" v="740"/>
          <ac:inkMkLst>
            <pc:docMk/>
            <pc:sldMk cId="4163656237" sldId="415"/>
            <ac:inkMk id="137" creationId="{B3EDC5F1-FC05-2B80-C99A-92C16047A81B}"/>
          </ac:inkMkLst>
        </pc:inkChg>
        <pc:inkChg chg="add del mod">
          <ac:chgData name="Tim Cook" userId="d1c7cfb340f2c7ab" providerId="LiveId" clId="{16126156-C138-4358-8C6F-FCD2FA0043C7}" dt="2023-02-24T04:12:05.197" v="731"/>
          <ac:inkMkLst>
            <pc:docMk/>
            <pc:sldMk cId="4163656237" sldId="415"/>
            <ac:inkMk id="138" creationId="{08730320-6B70-5B6F-B80C-BC84D56555A2}"/>
          </ac:inkMkLst>
        </pc:inkChg>
        <pc:inkChg chg="add del mod">
          <ac:chgData name="Tim Cook" userId="d1c7cfb340f2c7ab" providerId="LiveId" clId="{16126156-C138-4358-8C6F-FCD2FA0043C7}" dt="2023-02-24T04:12:05.199" v="742"/>
          <ac:inkMkLst>
            <pc:docMk/>
            <pc:sldMk cId="4163656237" sldId="415"/>
            <ac:inkMk id="139" creationId="{11073C2D-BA1F-BAD6-50C1-AD55107A0D48}"/>
          </ac:inkMkLst>
        </pc:inkChg>
        <pc:inkChg chg="add del mod">
          <ac:chgData name="Tim Cook" userId="d1c7cfb340f2c7ab" providerId="LiveId" clId="{16126156-C138-4358-8C6F-FCD2FA0043C7}" dt="2023-02-24T04:12:05.200" v="750"/>
          <ac:inkMkLst>
            <pc:docMk/>
            <pc:sldMk cId="4163656237" sldId="415"/>
            <ac:inkMk id="140" creationId="{39C62D4E-9630-F9DE-9426-52400FEA2442}"/>
          </ac:inkMkLst>
        </pc:inkChg>
        <pc:inkChg chg="add del mod">
          <ac:chgData name="Tim Cook" userId="d1c7cfb340f2c7ab" providerId="LiveId" clId="{16126156-C138-4358-8C6F-FCD2FA0043C7}" dt="2023-02-24T04:12:05.199" v="744"/>
          <ac:inkMkLst>
            <pc:docMk/>
            <pc:sldMk cId="4163656237" sldId="415"/>
            <ac:inkMk id="141" creationId="{D22A769B-A0B0-28BE-B543-7BBC115282F5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3" creationId="{81F3EC1E-7079-0DAF-D377-8535F51DE7E9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4" creationId="{4579D9FA-323E-3B81-B4CA-EC8D4A6F68D1}"/>
          </ac:inkMkLst>
        </pc:inkChg>
        <pc:inkChg chg="add mod">
          <ac:chgData name="Tim Cook" userId="d1c7cfb340f2c7ab" providerId="LiveId" clId="{16126156-C138-4358-8C6F-FCD2FA0043C7}" dt="2023-02-24T04:11:57.775" v="725"/>
          <ac:inkMkLst>
            <pc:docMk/>
            <pc:sldMk cId="4163656237" sldId="415"/>
            <ac:inkMk id="145" creationId="{1E1731CB-8FAC-DC06-6D78-5B5FE5F83B0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7" creationId="{69BD3C3C-C4B4-EF66-DC6D-BE79816537E2}"/>
          </ac:inkMkLst>
        </pc:inkChg>
        <pc:inkChg chg="add mod">
          <ac:chgData name="Tim Cook" userId="d1c7cfb340f2c7ab" providerId="LiveId" clId="{16126156-C138-4358-8C6F-FCD2FA0043C7}" dt="2023-02-24T04:12:00.339" v="728"/>
          <ac:inkMkLst>
            <pc:docMk/>
            <pc:sldMk cId="4163656237" sldId="415"/>
            <ac:inkMk id="148" creationId="{1AE36961-41C5-9105-AE5F-D16DB7C4F26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0" creationId="{BF3BF03F-D10E-8A5D-49C9-C7181E8F934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1" creationId="{C2424F38-E33C-78C4-3B64-919D0DF9F8E8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2" creationId="{68B766D7-FA51-E587-1789-904C424EAE9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3" creationId="{EFF4E0A8-F267-CE55-EB5F-D9ADF3F37BC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4" creationId="{E8FFB0B3-0AB2-AFB7-FC50-1408068CE83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5" creationId="{DAC92B3F-596D-AB87-61C6-010E1AECB95A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6" creationId="{4DEAB0E1-D396-EE0E-445C-120660CAC15F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7" creationId="{94029B5C-8A5B-1863-7BFB-A5C5FFDCC58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8" creationId="{A2C98E58-651C-2BA3-B27E-45BF4CCB4FC1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59" creationId="{D0C1686E-B7D5-776F-1502-AE2BF44ED305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0" creationId="{8277A647-9B3C-EFC9-8BB2-B6F29166267B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1" creationId="{7E6C1418-B66B-05F6-C415-DFA1C26B4B5E}"/>
          </ac:inkMkLst>
        </pc:inkChg>
        <pc:inkChg chg="add mod">
          <ac:chgData name="Tim Cook" userId="d1c7cfb340f2c7ab" providerId="LiveId" clId="{16126156-C138-4358-8C6F-FCD2FA0043C7}" dt="2023-02-24T04:12:15.324" v="768"/>
          <ac:inkMkLst>
            <pc:docMk/>
            <pc:sldMk cId="4163656237" sldId="415"/>
            <ac:inkMk id="162" creationId="{C488280D-B687-24E4-284D-580184CA3359}"/>
          </ac:inkMkLst>
        </pc:inkChg>
        <pc:inkChg chg="add del">
          <ac:chgData name="Tim Cook" userId="d1c7cfb340f2c7ab" providerId="LiveId" clId="{16126156-C138-4358-8C6F-FCD2FA0043C7}" dt="2023-02-24T04:12:15.075" v="766"/>
          <ac:inkMkLst>
            <pc:docMk/>
            <pc:sldMk cId="4163656237" sldId="415"/>
            <ac:inkMk id="163" creationId="{1B0D1C1F-F769-7E54-8219-7B5F97C3CA09}"/>
          </ac:inkMkLst>
        </pc:inkChg>
        <pc:inkChg chg="add del">
          <ac:chgData name="Tim Cook" userId="d1c7cfb340f2c7ab" providerId="LiveId" clId="{16126156-C138-4358-8C6F-FCD2FA0043C7}" dt="2023-02-24T04:12:15.075" v="767"/>
          <ac:inkMkLst>
            <pc:docMk/>
            <pc:sldMk cId="4163656237" sldId="415"/>
            <ac:inkMk id="164" creationId="{A330D60E-2385-D44B-30E0-32347FCBD190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8" creationId="{B071E230-EFAC-09FE-A8D0-8D73CE70B118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69" creationId="{C1BE541E-38FB-0BCD-5DAC-1CA179B13D3C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0" creationId="{1CB3B729-EC25-EC0A-3721-A347F490195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2" creationId="{E6330422-D2E6-D098-9385-1F24F54B9C96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3" creationId="{883E6AF8-4DD5-181F-698A-97F1697F0FD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4" creationId="{C5D1EBD4-4282-0403-90BA-E71B448B394D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5" creationId="{763E0DB2-2EAB-E1C7-CDB3-49F041FB809F}"/>
          </ac:inkMkLst>
        </pc:inkChg>
        <pc:inkChg chg="add mod">
          <ac:chgData name="Tim Cook" userId="d1c7cfb340f2c7ab" providerId="LiveId" clId="{16126156-C138-4358-8C6F-FCD2FA0043C7}" dt="2023-02-24T04:12:19.651" v="778"/>
          <ac:inkMkLst>
            <pc:docMk/>
            <pc:sldMk cId="4163656237" sldId="415"/>
            <ac:inkMk id="176" creationId="{10632298-35B3-14E0-6685-D5B293DDFE9A}"/>
          </ac:inkMkLst>
        </pc:inkChg>
        <pc:inkChg chg="add del">
          <ac:chgData name="Tim Cook" userId="d1c7cfb340f2c7ab" providerId="LiveId" clId="{16126156-C138-4358-8C6F-FCD2FA0043C7}" dt="2023-02-24T04:12:23.047" v="780"/>
          <ac:inkMkLst>
            <pc:docMk/>
            <pc:sldMk cId="4163656237" sldId="415"/>
            <ac:inkMk id="178" creationId="{9C55EB09-9291-8EEA-47CC-D8E22D41D89B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79" creationId="{C6156B09-0ACE-FA26-420C-AA5602FEBD2C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0" creationId="{8DF9EB4E-21CC-B1AA-CD8F-34865871E6E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1" creationId="{B133360A-5344-2C5E-E435-6DCB52F39255}"/>
          </ac:inkMkLst>
        </pc:inkChg>
        <pc:inkChg chg="add mod">
          <ac:chgData name="Tim Cook" userId="d1c7cfb340f2c7ab" providerId="LiveId" clId="{16126156-C138-4358-8C6F-FCD2FA0043C7}" dt="2023-02-24T04:12:26.261" v="785"/>
          <ac:inkMkLst>
            <pc:docMk/>
            <pc:sldMk cId="4163656237" sldId="415"/>
            <ac:inkMk id="182" creationId="{69011885-AF1E-069E-9C35-2F152FE7E598}"/>
          </ac:inkMkLst>
        </pc:inkChg>
        <pc:inkChg chg="add del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4" creationId="{15134161-8575-EAF1-A848-AC0C47FFD587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5" creationId="{0A8A427B-9D4E-DE99-DA0F-DCB230775959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7" creationId="{D3ED07C0-312C-61D5-B637-3FB09B306782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8" creationId="{62692255-67F0-DDDE-1FAC-7E3B3CE4EFAE}"/>
          </ac:inkMkLst>
        </pc:inkChg>
        <pc:inkChg chg="add mod">
          <ac:chgData name="Tim Cook" userId="d1c7cfb340f2c7ab" providerId="LiveId" clId="{16126156-C138-4358-8C6F-FCD2FA0043C7}" dt="2023-02-24T04:13:50.114" v="881"/>
          <ac:inkMkLst>
            <pc:docMk/>
            <pc:sldMk cId="4163656237" sldId="415"/>
            <ac:inkMk id="189" creationId="{D6F816F6-B03A-37D9-C17D-BF16A61D68A7}"/>
          </ac:inkMkLst>
        </pc:inkChg>
        <pc:inkChg chg="add del mod">
          <ac:chgData name="Tim Cook" userId="d1c7cfb340f2c7ab" providerId="LiveId" clId="{16126156-C138-4358-8C6F-FCD2FA0043C7}" dt="2023-02-24T04:13:48.579" v="880"/>
          <ac:inkMkLst>
            <pc:docMk/>
            <pc:sldMk cId="4163656237" sldId="415"/>
            <ac:inkMk id="190" creationId="{9E12676C-39D6-67FF-9EE8-AA23BC6D90CA}"/>
          </ac:inkMkLst>
        </pc:inkChg>
        <pc:inkChg chg="add del mod">
          <ac:chgData name="Tim Cook" userId="d1c7cfb340f2c7ab" providerId="LiveId" clId="{16126156-C138-4358-8C6F-FCD2FA0043C7}" dt="2023-02-24T04:13:47.604" v="879"/>
          <ac:inkMkLst>
            <pc:docMk/>
            <pc:sldMk cId="4163656237" sldId="415"/>
            <ac:inkMk id="191" creationId="{6A587948-EABD-1AEB-0145-962F3F07DCA0}"/>
          </ac:inkMkLst>
        </pc:inkChg>
        <pc:inkChg chg="add del mod">
          <ac:chgData name="Tim Cook" userId="d1c7cfb340f2c7ab" providerId="LiveId" clId="{16126156-C138-4358-8C6F-FCD2FA0043C7}" dt="2023-02-24T04:12:54.471" v="813"/>
          <ac:inkMkLst>
            <pc:docMk/>
            <pc:sldMk cId="4163656237" sldId="415"/>
            <ac:inkMk id="192" creationId="{5DA378BA-2FDD-1D1C-CA7E-E264D52FFB1B}"/>
          </ac:inkMkLst>
        </pc:inkChg>
        <pc:inkChg chg="add del mod">
          <ac:chgData name="Tim Cook" userId="d1c7cfb340f2c7ab" providerId="LiveId" clId="{16126156-C138-4358-8C6F-FCD2FA0043C7}" dt="2023-02-24T04:12:54.472" v="814"/>
          <ac:inkMkLst>
            <pc:docMk/>
            <pc:sldMk cId="4163656237" sldId="415"/>
            <ac:inkMk id="194" creationId="{8BF19396-ED71-7ED3-5B18-A3FB87B5F514}"/>
          </ac:inkMkLst>
        </pc:inkChg>
        <pc:inkChg chg="add del mod">
          <ac:chgData name="Tim Cook" userId="d1c7cfb340f2c7ab" providerId="LiveId" clId="{16126156-C138-4358-8C6F-FCD2FA0043C7}" dt="2023-02-24T04:13:13.270" v="825"/>
          <ac:inkMkLst>
            <pc:docMk/>
            <pc:sldMk cId="4163656237" sldId="415"/>
            <ac:inkMk id="196" creationId="{6BB9468F-7BDD-56A4-6395-5EB9F0C8EDC7}"/>
          </ac:inkMkLst>
        </pc:inkChg>
        <pc:inkChg chg="add del mod">
          <ac:chgData name="Tim Cook" userId="d1c7cfb340f2c7ab" providerId="LiveId" clId="{16126156-C138-4358-8C6F-FCD2FA0043C7}" dt="2023-02-24T04:13:13.269" v="823"/>
          <ac:inkMkLst>
            <pc:docMk/>
            <pc:sldMk cId="4163656237" sldId="415"/>
            <ac:inkMk id="197" creationId="{A09B9997-9A21-092D-7EAB-9FB2190D7C49}"/>
          </ac:inkMkLst>
        </pc:inkChg>
        <pc:inkChg chg="add del mod">
          <ac:chgData name="Tim Cook" userId="d1c7cfb340f2c7ab" providerId="LiveId" clId="{16126156-C138-4358-8C6F-FCD2FA0043C7}" dt="2023-02-24T04:13:13.271" v="833"/>
          <ac:inkMkLst>
            <pc:docMk/>
            <pc:sldMk cId="4163656237" sldId="415"/>
            <ac:inkMk id="198" creationId="{3B3574F8-9FA2-E0DF-333B-235A67908A63}"/>
          </ac:inkMkLst>
        </pc:inkChg>
        <pc:inkChg chg="add del mod">
          <ac:chgData name="Tim Cook" userId="d1c7cfb340f2c7ab" providerId="LiveId" clId="{16126156-C138-4358-8C6F-FCD2FA0043C7}" dt="2023-02-24T04:13:13.270" v="826"/>
          <ac:inkMkLst>
            <pc:docMk/>
            <pc:sldMk cId="4163656237" sldId="415"/>
            <ac:inkMk id="199" creationId="{1BFD081E-7312-4BC6-1D58-B14886D3BB24}"/>
          </ac:inkMkLst>
        </pc:inkChg>
        <pc:inkChg chg="add del mod">
          <ac:chgData name="Tim Cook" userId="d1c7cfb340f2c7ab" providerId="LiveId" clId="{16126156-C138-4358-8C6F-FCD2FA0043C7}" dt="2023-02-24T04:13:13.270" v="827"/>
          <ac:inkMkLst>
            <pc:docMk/>
            <pc:sldMk cId="4163656237" sldId="415"/>
            <ac:inkMk id="200" creationId="{3F60CCEC-8F4A-45B0-24EC-D2746C4CFCC0}"/>
          </ac:inkMkLst>
        </pc:inkChg>
        <pc:inkChg chg="add del mod">
          <ac:chgData name="Tim Cook" userId="d1c7cfb340f2c7ab" providerId="LiveId" clId="{16126156-C138-4358-8C6F-FCD2FA0043C7}" dt="2023-02-24T04:13:13.270" v="829"/>
          <ac:inkMkLst>
            <pc:docMk/>
            <pc:sldMk cId="4163656237" sldId="415"/>
            <ac:inkMk id="201" creationId="{4AA2BF87-E92E-D812-2F68-2F19D63E6F27}"/>
          </ac:inkMkLst>
        </pc:inkChg>
        <pc:inkChg chg="add del mod">
          <ac:chgData name="Tim Cook" userId="d1c7cfb340f2c7ab" providerId="LiveId" clId="{16126156-C138-4358-8C6F-FCD2FA0043C7}" dt="2023-02-24T04:13:13.271" v="835"/>
          <ac:inkMkLst>
            <pc:docMk/>
            <pc:sldMk cId="4163656237" sldId="415"/>
            <ac:inkMk id="202" creationId="{C959392B-F2E5-4652-A81D-A7C2AFB4EC0C}"/>
          </ac:inkMkLst>
        </pc:inkChg>
        <pc:inkChg chg="add del mod">
          <ac:chgData name="Tim Cook" userId="d1c7cfb340f2c7ab" providerId="LiveId" clId="{16126156-C138-4358-8C6F-FCD2FA0043C7}" dt="2023-02-24T04:13:13.271" v="832"/>
          <ac:inkMkLst>
            <pc:docMk/>
            <pc:sldMk cId="4163656237" sldId="415"/>
            <ac:inkMk id="203" creationId="{EC687489-E23E-0C77-54F8-2066F9E1E177}"/>
          </ac:inkMkLst>
        </pc:inkChg>
        <pc:inkChg chg="add del mod">
          <ac:chgData name="Tim Cook" userId="d1c7cfb340f2c7ab" providerId="LiveId" clId="{16126156-C138-4358-8C6F-FCD2FA0043C7}" dt="2023-02-24T04:13:13.270" v="828"/>
          <ac:inkMkLst>
            <pc:docMk/>
            <pc:sldMk cId="4163656237" sldId="415"/>
            <ac:inkMk id="204" creationId="{37B6AAFF-95DD-4602-2D92-311E62511059}"/>
          </ac:inkMkLst>
        </pc:inkChg>
        <pc:inkChg chg="add del mod">
          <ac:chgData name="Tim Cook" userId="d1c7cfb340f2c7ab" providerId="LiveId" clId="{16126156-C138-4358-8C6F-FCD2FA0043C7}" dt="2023-02-24T04:13:13.271" v="837"/>
          <ac:inkMkLst>
            <pc:docMk/>
            <pc:sldMk cId="4163656237" sldId="415"/>
            <ac:inkMk id="205" creationId="{A2F7A6DC-B425-2814-805A-24D51DC292FD}"/>
          </ac:inkMkLst>
        </pc:inkChg>
        <pc:inkChg chg="add del mod">
          <ac:chgData name="Tim Cook" userId="d1c7cfb340f2c7ab" providerId="LiveId" clId="{16126156-C138-4358-8C6F-FCD2FA0043C7}" dt="2023-02-24T04:13:13.271" v="836"/>
          <ac:inkMkLst>
            <pc:docMk/>
            <pc:sldMk cId="4163656237" sldId="415"/>
            <ac:inkMk id="206" creationId="{F9422471-0643-FAE6-B152-EB26AF3493EA}"/>
          </ac:inkMkLst>
        </pc:inkChg>
        <pc:inkChg chg="add del mod">
          <ac:chgData name="Tim Cook" userId="d1c7cfb340f2c7ab" providerId="LiveId" clId="{16126156-C138-4358-8C6F-FCD2FA0043C7}" dt="2023-02-24T04:13:13.271" v="831"/>
          <ac:inkMkLst>
            <pc:docMk/>
            <pc:sldMk cId="4163656237" sldId="415"/>
            <ac:inkMk id="207" creationId="{2E71F795-17C6-CCDE-44D1-50A400D21653}"/>
          </ac:inkMkLst>
        </pc:inkChg>
        <pc:inkChg chg="add del mod">
          <ac:chgData name="Tim Cook" userId="d1c7cfb340f2c7ab" providerId="LiveId" clId="{16126156-C138-4358-8C6F-FCD2FA0043C7}" dt="2023-02-24T04:13:13.271" v="834"/>
          <ac:inkMkLst>
            <pc:docMk/>
            <pc:sldMk cId="4163656237" sldId="415"/>
            <ac:inkMk id="208" creationId="{F1F31E67-FAE2-F147-8863-E72BF00AD0EE}"/>
          </ac:inkMkLst>
        </pc:inkChg>
        <pc:inkChg chg="add del mod">
          <ac:chgData name="Tim Cook" userId="d1c7cfb340f2c7ab" providerId="LiveId" clId="{16126156-C138-4358-8C6F-FCD2FA0043C7}" dt="2023-02-24T04:13:14.500" v="838"/>
          <ac:inkMkLst>
            <pc:docMk/>
            <pc:sldMk cId="4163656237" sldId="415"/>
            <ac:inkMk id="210" creationId="{2F972EEB-FA38-70E0-3B14-218A151A9D8E}"/>
          </ac:inkMkLst>
        </pc:inkChg>
        <pc:inkChg chg="add del mod">
          <ac:chgData name="Tim Cook" userId="d1c7cfb340f2c7ab" providerId="LiveId" clId="{16126156-C138-4358-8C6F-FCD2FA0043C7}" dt="2023-02-24T04:13:13.270" v="830"/>
          <ac:inkMkLst>
            <pc:docMk/>
            <pc:sldMk cId="4163656237" sldId="415"/>
            <ac:inkMk id="211" creationId="{AC5755A7-E6B2-FA2B-0B79-2BDFB6018997}"/>
          </ac:inkMkLst>
        </pc:inkChg>
        <pc:inkChg chg="add del mod">
          <ac:chgData name="Tim Cook" userId="d1c7cfb340f2c7ab" providerId="LiveId" clId="{16126156-C138-4358-8C6F-FCD2FA0043C7}" dt="2023-02-24T04:13:13.269" v="824"/>
          <ac:inkMkLst>
            <pc:docMk/>
            <pc:sldMk cId="4163656237" sldId="415"/>
            <ac:inkMk id="212" creationId="{2F46E301-D112-310B-50F7-E3C9D0A6B291}"/>
          </ac:inkMkLst>
        </pc:inkChg>
        <pc:inkChg chg="add del mod">
          <ac:chgData name="Tim Cook" userId="d1c7cfb340f2c7ab" providerId="LiveId" clId="{16126156-C138-4358-8C6F-FCD2FA0043C7}" dt="2023-02-24T04:13:13.266" v="822"/>
          <ac:inkMkLst>
            <pc:docMk/>
            <pc:sldMk cId="4163656237" sldId="415"/>
            <ac:inkMk id="214" creationId="{80842C1A-31B7-DDA2-032E-8BBFC9CF989F}"/>
          </ac:inkMkLst>
        </pc:inkChg>
        <pc:inkChg chg="add del mod">
          <ac:chgData name="Tim Cook" userId="d1c7cfb340f2c7ab" providerId="LiveId" clId="{16126156-C138-4358-8C6F-FCD2FA0043C7}" dt="2023-02-24T04:13:40.502" v="874"/>
          <ac:inkMkLst>
            <pc:docMk/>
            <pc:sldMk cId="4163656237" sldId="415"/>
            <ac:inkMk id="216" creationId="{F5782240-FB05-86B5-17F3-E9C809E08E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7" creationId="{DC42143E-98BB-BBD4-9DBD-BFB88CA4DA64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18" creationId="{7E24BB14-EB8E-CE4B-BF32-18CC7D3C7B71}"/>
          </ac:inkMkLst>
        </pc:inkChg>
        <pc:inkChg chg="add del mod">
          <ac:chgData name="Tim Cook" userId="d1c7cfb340f2c7ab" providerId="LiveId" clId="{16126156-C138-4358-8C6F-FCD2FA0043C7}" dt="2023-02-24T04:13:26.073" v="859"/>
          <ac:inkMkLst>
            <pc:docMk/>
            <pc:sldMk cId="4163656237" sldId="415"/>
            <ac:inkMk id="220" creationId="{B6F2653A-B95C-E7D1-0EE5-907D3AE7DA68}"/>
          </ac:inkMkLst>
        </pc:inkChg>
        <pc:inkChg chg="add del mod">
          <ac:chgData name="Tim Cook" userId="d1c7cfb340f2c7ab" providerId="LiveId" clId="{16126156-C138-4358-8C6F-FCD2FA0043C7}" dt="2023-02-24T04:13:28.356" v="863"/>
          <ac:inkMkLst>
            <pc:docMk/>
            <pc:sldMk cId="4163656237" sldId="415"/>
            <ac:inkMk id="221" creationId="{B079F065-6CD7-4B08-6711-5FA00F78589F}"/>
          </ac:inkMkLst>
        </pc:inkChg>
        <pc:inkChg chg="add del mod">
          <ac:chgData name="Tim Cook" userId="d1c7cfb340f2c7ab" providerId="LiveId" clId="{16126156-C138-4358-8C6F-FCD2FA0043C7}" dt="2023-02-24T04:13:27.608" v="862"/>
          <ac:inkMkLst>
            <pc:docMk/>
            <pc:sldMk cId="4163656237" sldId="415"/>
            <ac:inkMk id="222" creationId="{EB119B20-DA3A-ADDD-C956-3065036FC606}"/>
          </ac:inkMkLst>
        </pc:inkChg>
        <pc:inkChg chg="add del mod">
          <ac:chgData name="Tim Cook" userId="d1c7cfb340f2c7ab" providerId="LiveId" clId="{16126156-C138-4358-8C6F-FCD2FA0043C7}" dt="2023-02-24T04:13:27.608" v="861"/>
          <ac:inkMkLst>
            <pc:docMk/>
            <pc:sldMk cId="4163656237" sldId="415"/>
            <ac:inkMk id="223" creationId="{5DEE822E-A7FC-4B03-AA0B-D2829CE40B8E}"/>
          </ac:inkMkLst>
        </pc:inkChg>
        <pc:inkChg chg="add del mod">
          <ac:chgData name="Tim Cook" userId="d1c7cfb340f2c7ab" providerId="LiveId" clId="{16126156-C138-4358-8C6F-FCD2FA0043C7}" dt="2023-02-24T04:13:27.607" v="860"/>
          <ac:inkMkLst>
            <pc:docMk/>
            <pc:sldMk cId="4163656237" sldId="415"/>
            <ac:inkMk id="224" creationId="{AA149973-6B7F-A68C-B511-4A2D17F4535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6" creationId="{45861829-A424-B129-ACE2-8EC0BA7FA94B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7" creationId="{DA86FADB-519C-B428-E2BD-9735594675E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28" creationId="{1470E994-7E99-1F06-8F5B-3224F6E0A5D8}"/>
          </ac:inkMkLst>
        </pc:inkChg>
        <pc:inkChg chg="add del mod">
          <ac:chgData name="Tim Cook" userId="d1c7cfb340f2c7ab" providerId="LiveId" clId="{16126156-C138-4358-8C6F-FCD2FA0043C7}" dt="2023-02-24T04:13:41.176" v="875"/>
          <ac:inkMkLst>
            <pc:docMk/>
            <pc:sldMk cId="4163656237" sldId="415"/>
            <ac:inkMk id="229" creationId="{7A3C4600-4C5E-4D06-47DE-6CF0B138739E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0" creationId="{BEFE17EE-BDFA-7925-26DB-0BD8DD90EE6F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1" creationId="{848A0892-8DE2-62B8-AE00-718E257164C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2" creationId="{520ADB38-9F44-5CEB-8F58-2CDC5A6D416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3" creationId="{5D9C57EC-3C94-6941-F848-CD10016D61EA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4" creationId="{8F91AF2D-0CEC-3E87-BE93-A3443ACEDCB8}"/>
          </ac:inkMkLst>
        </pc:inkChg>
        <pc:inkChg chg="add del">
          <ac:chgData name="Tim Cook" userId="d1c7cfb340f2c7ab" providerId="LiveId" clId="{16126156-C138-4358-8C6F-FCD2FA0043C7}" dt="2023-02-24T04:13:31.299" v="865"/>
          <ac:inkMkLst>
            <pc:docMk/>
            <pc:sldMk cId="4163656237" sldId="415"/>
            <ac:inkMk id="236" creationId="{B4380A60-71F7-A82D-AD41-E31CB8FCD86D}"/>
          </ac:inkMkLst>
        </pc:inkChg>
        <pc:inkChg chg="add del">
          <ac:chgData name="Tim Cook" userId="d1c7cfb340f2c7ab" providerId="LiveId" clId="{16126156-C138-4358-8C6F-FCD2FA0043C7}" dt="2023-02-24T04:13:34.363" v="867"/>
          <ac:inkMkLst>
            <pc:docMk/>
            <pc:sldMk cId="4163656237" sldId="415"/>
            <ac:inkMk id="237" creationId="{31E0FCC5-41F8-813B-DFDB-6EB08F256571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8" creationId="{5CCB1144-EF23-00C0-E3F2-62602C424E3D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39" creationId="{94337E9D-7C10-0E4C-BCE5-991D198FADD2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0" creationId="{84C7DFF6-15D0-4DD1-C80F-B50C9ABBD4F0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1" creationId="{6912A1AE-1283-8DE2-2897-FF8B2AFAE56C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2" creationId="{BA5B94BD-E1B9-70B2-1548-7C585B8D20C9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4" creationId="{52BA051A-9670-C7A6-610F-0A541DC6D223}"/>
          </ac:inkMkLst>
        </pc:inkChg>
        <pc:inkChg chg="add mod">
          <ac:chgData name="Tim Cook" userId="d1c7cfb340f2c7ab" providerId="LiveId" clId="{16126156-C138-4358-8C6F-FCD2FA0043C7}" dt="2023-02-24T04:13:46.104" v="878"/>
          <ac:inkMkLst>
            <pc:docMk/>
            <pc:sldMk cId="4163656237" sldId="415"/>
            <ac:inkMk id="245" creationId="{340495F3-3649-902D-E9D4-0CC928B52755}"/>
          </ac:inkMkLst>
        </pc:inkChg>
        <pc:inkChg chg="add">
          <ac:chgData name="Tim Cook" userId="d1c7cfb340f2c7ab" providerId="LiveId" clId="{16126156-C138-4358-8C6F-FCD2FA0043C7}" dt="2023-02-24T04:13:51.717" v="882" actId="9405"/>
          <ac:inkMkLst>
            <pc:docMk/>
            <pc:sldMk cId="4163656237" sldId="415"/>
            <ac:inkMk id="247" creationId="{26326195-D169-9D1A-6C31-2467D488DD3B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8" creationId="{BA22B755-DF69-91FA-B829-923BD43FE97F}"/>
          </ac:inkMkLst>
        </pc:inkChg>
        <pc:inkChg chg="add mod">
          <ac:chgData name="Tim Cook" userId="d1c7cfb340f2c7ab" providerId="LiveId" clId="{16126156-C138-4358-8C6F-FCD2FA0043C7}" dt="2023-02-24T04:13:53.682" v="885"/>
          <ac:inkMkLst>
            <pc:docMk/>
            <pc:sldMk cId="4163656237" sldId="415"/>
            <ac:inkMk id="249" creationId="{94D38513-1BFA-3809-F129-597478E1991E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1" creationId="{55A12D43-22A7-575B-301E-085D4628563C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2" creationId="{10662DEB-3B01-EC71-E628-4F65B4D05A2D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3" creationId="{EEA1663F-CA00-F28B-2BCE-FC1AB6AB71C8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4" creationId="{22AE435A-A99B-B7DB-9634-759FE6CD717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5" creationId="{58EE14CB-70EA-7877-660B-4B78B429D8B2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6" creationId="{186F3ECD-7A5E-1F68-8351-1001F9B84897}"/>
          </ac:inkMkLst>
        </pc:inkChg>
        <pc:inkChg chg="add mod">
          <ac:chgData name="Tim Cook" userId="d1c7cfb340f2c7ab" providerId="LiveId" clId="{16126156-C138-4358-8C6F-FCD2FA0043C7}" dt="2023-02-24T04:14:09.497" v="904"/>
          <ac:inkMkLst>
            <pc:docMk/>
            <pc:sldMk cId="4163656237" sldId="415"/>
            <ac:inkMk id="257" creationId="{1D34999F-A7FF-000A-DCB3-8DBD35252738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59" creationId="{2A82EA7F-29A8-E328-F85E-C0BA0905A8C7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0" creationId="{025A9F68-2459-D284-D5C8-E1F6B4A03A14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1" creationId="{EB542E72-09C4-4DA6-016E-7D3B8DC3BCA2}"/>
          </ac:inkMkLst>
        </pc:inkChg>
        <pc:inkChg chg="add mod">
          <ac:chgData name="Tim Cook" userId="d1c7cfb340f2c7ab" providerId="LiveId" clId="{16126156-C138-4358-8C6F-FCD2FA0043C7}" dt="2023-02-24T04:14:13.536" v="909"/>
          <ac:inkMkLst>
            <pc:docMk/>
            <pc:sldMk cId="4163656237" sldId="415"/>
            <ac:inkMk id="262" creationId="{C31246A9-41B2-A856-0D59-1E474E8C2BF9}"/>
          </ac:inkMkLst>
        </pc:inkChg>
      </pc:sld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24ACC167-D70A-4D71-BB28-A6F4FEEB546C}"/>
    <pc:docChg chg="custSel modSld">
      <pc:chgData name="Tim Cook" userId="d1c7cfb340f2c7ab" providerId="LiveId" clId="{24ACC167-D70A-4D71-BB28-A6F4FEEB546C}" dt="2023-03-21T21:57:13.045" v="741"/>
      <pc:docMkLst>
        <pc:docMk/>
      </pc:docMkLst>
      <pc:sldChg chg="addSp delSp modSp mod">
        <pc:chgData name="Tim Cook" userId="d1c7cfb340f2c7ab" providerId="LiveId" clId="{24ACC167-D70A-4D71-BB28-A6F4FEEB546C}" dt="2023-03-21T21:57:13.045" v="741"/>
        <pc:sldMkLst>
          <pc:docMk/>
          <pc:sldMk cId="1188232337" sldId="454"/>
        </pc:sldMkLst>
        <pc:grpChg chg="mod">
          <ac:chgData name="Tim Cook" userId="d1c7cfb340f2c7ab" providerId="LiveId" clId="{24ACC167-D70A-4D71-BB28-A6F4FEEB546C}" dt="2023-03-21T21:56:58.628" v="729"/>
          <ac:grpSpMkLst>
            <pc:docMk/>
            <pc:sldMk cId="1188232337" sldId="454"/>
            <ac:grpSpMk id="19" creationId="{07DEDAFE-A1AD-4BD9-9FD4-34162646AE9D}"/>
          </ac:grpSpMkLst>
        </pc:grpChg>
        <pc:grpChg chg="del 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33" creationId="{5CE3B633-ED93-7B80-D32A-E3ECAF284200}"/>
          </ac:grpSpMkLst>
        </pc:grpChg>
        <pc:grpChg chg="mod">
          <ac:chgData name="Tim Cook" userId="d1c7cfb340f2c7ab" providerId="LiveId" clId="{24ACC167-D70A-4D71-BB28-A6F4FEEB546C}" dt="2023-03-21T21:57:13.045" v="741"/>
          <ac:grpSpMkLst>
            <pc:docMk/>
            <pc:sldMk cId="1188232337" sldId="454"/>
            <ac:grpSpMk id="58" creationId="{ADC80407-C264-E482-2580-9C0BB5901625}"/>
          </ac:grpSpMkLst>
        </pc:grpChg>
        <pc:inkChg chg="del">
          <ac:chgData name="Tim Cook" userId="d1c7cfb340f2c7ab" providerId="LiveId" clId="{24ACC167-D70A-4D71-BB28-A6F4FEEB546C}" dt="2023-03-21T21:56:46.697" v="721"/>
          <ac:inkMkLst>
            <pc:docMk/>
            <pc:sldMk cId="1188232337" sldId="454"/>
            <ac:inkMk id="11" creationId="{4089817B-8D57-6468-A130-6BC39F56D60C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11" creationId="{5C0CDCFB-2473-BC91-59C8-8E77AED22972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2" creationId="{9943FF16-392B-2566-EA63-1603F88FD244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3" creationId="{C87C8BC7-C507-0EAC-3822-4792580FF66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4" creationId="{A8DD39DA-DEB5-CB6D-D8F2-A205CA83654D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5" creationId="{DF8587ED-C68A-9F9C-610F-D5C0668EF2A9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6" creationId="{FE757921-EBB7-FF3A-1181-7911E452C49F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7" creationId="{BF3FE690-6382-47E4-77A2-C6BEDE44F357}"/>
          </ac:inkMkLst>
        </pc:inkChg>
        <pc:inkChg chg="add mod">
          <ac:chgData name="Tim Cook" userId="d1c7cfb340f2c7ab" providerId="LiveId" clId="{24ACC167-D70A-4D71-BB28-A6F4FEEB546C}" dt="2023-03-21T21:56:58.628" v="729"/>
          <ac:inkMkLst>
            <pc:docMk/>
            <pc:sldMk cId="1188232337" sldId="454"/>
            <ac:inkMk id="18" creationId="{2C6877EA-E48A-356C-352B-0291C3459713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59" creationId="{ECB6848C-F9AF-4753-EEFA-84B8785B2974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0" creationId="{81E78CEC-532D-F12C-3FC0-A6C77D6F40A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1" creationId="{02103B92-C126-B9D8-F365-AA3819C9FEAD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2" creationId="{635EF44B-C0DC-8164-CF73-71D8EA8A7D2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3" creationId="{D6E58652-F4D0-6A4A-9818-F1E644F88865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5" creationId="{0EA515AC-CF6D-AB38-BADD-811A8B3468BF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6" creationId="{8B3F973A-B681-B0B2-4EEB-1785D1792DE8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7" creationId="{4DFF5943-F54B-A9DE-5EF2-2217F265C639}"/>
          </ac:inkMkLst>
        </pc:inkChg>
        <pc:inkChg chg="add mod">
          <ac:chgData name="Tim Cook" userId="d1c7cfb340f2c7ab" providerId="LiveId" clId="{24ACC167-D70A-4D71-BB28-A6F4FEEB546C}" dt="2023-03-21T21:57:13.045" v="741"/>
          <ac:inkMkLst>
            <pc:docMk/>
            <pc:sldMk cId="1188232337" sldId="454"/>
            <ac:inkMk id="68" creationId="{B060287E-DF8F-F1D8-5703-ADD4476BD57B}"/>
          </ac:inkMkLst>
        </pc:inkChg>
      </pc:sldChg>
      <pc:sldChg chg="addSp delSp modSp mod">
        <pc:chgData name="Tim Cook" userId="d1c7cfb340f2c7ab" providerId="LiveId" clId="{24ACC167-D70A-4D71-BB28-A6F4FEEB546C}" dt="2023-03-21T21:39:52.071" v="57"/>
        <pc:sldMkLst>
          <pc:docMk/>
          <pc:sldMk cId="1381959363" sldId="455"/>
        </pc:sldMkLst>
        <pc:grpChg chg="del mod">
          <ac:chgData name="Tim Cook" userId="d1c7cfb340f2c7ab" providerId="LiveId" clId="{24ACC167-D70A-4D71-BB28-A6F4FEEB546C}" dt="2023-03-21T21:39:11.358" v="5"/>
          <ac:grpSpMkLst>
            <pc:docMk/>
            <pc:sldMk cId="1381959363" sldId="455"/>
            <ac:grpSpMk id="6" creationId="{937E13CB-AF0D-3ED5-0F24-1FCE1C1DC9C1}"/>
          </ac:grpSpMkLst>
        </pc:grpChg>
        <pc:grpChg chg="del mod">
          <ac:chgData name="Tim Cook" userId="d1c7cfb340f2c7ab" providerId="LiveId" clId="{24ACC167-D70A-4D71-BB28-A6F4FEEB546C}" dt="2023-03-21T21:39:26.003" v="16"/>
          <ac:grpSpMkLst>
            <pc:docMk/>
            <pc:sldMk cId="1381959363" sldId="455"/>
            <ac:grpSpMk id="11" creationId="{24C4482F-79D2-DFBC-03E4-A19830BF7A90}"/>
          </ac:grpSpMkLst>
        </pc:grpChg>
        <pc:grpChg chg="del mod">
          <ac:chgData name="Tim Cook" userId="d1c7cfb340f2c7ab" providerId="LiveId" clId="{24ACC167-D70A-4D71-BB28-A6F4FEEB546C}" dt="2023-03-21T21:39:28.037" v="20"/>
          <ac:grpSpMkLst>
            <pc:docMk/>
            <pc:sldMk cId="1381959363" sldId="455"/>
            <ac:grpSpMk id="14" creationId="{64F44701-03D3-BCC8-68AF-2C1023D39828}"/>
          </ac:grpSpMkLst>
        </pc:grpChg>
        <pc:grpChg chg="del 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18" creationId="{28E8BC54-CB0E-74DA-72DC-4B1161989FFF}"/>
          </ac:grpSpMkLst>
        </pc:grpChg>
        <pc:grpChg chg="mod">
          <ac:chgData name="Tim Cook" userId="d1c7cfb340f2c7ab" providerId="LiveId" clId="{24ACC167-D70A-4D71-BB28-A6F4FEEB546C}" dt="2023-03-21T21:39:29.733" v="24"/>
          <ac:grpSpMkLst>
            <pc:docMk/>
            <pc:sldMk cId="1381959363" sldId="455"/>
            <ac:grpSpMk id="22" creationId="{85843CE2-0CD5-75CC-DABA-FA11EFB70D65}"/>
          </ac:grpSpMkLst>
        </pc:grpChg>
        <pc:grpChg chg="del 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35" creationId="{E4BFC307-37A2-15CA-50F3-4A2D66BB34A7}"/>
          </ac:grpSpMkLst>
        </pc:grpChg>
        <pc:grpChg chg="mod">
          <ac:chgData name="Tim Cook" userId="d1c7cfb340f2c7ab" providerId="LiveId" clId="{24ACC167-D70A-4D71-BB28-A6F4FEEB546C}" dt="2023-03-21T21:39:52.071" v="57"/>
          <ac:grpSpMkLst>
            <pc:docMk/>
            <pc:sldMk cId="1381959363" sldId="455"/>
            <ac:grpSpMk id="45" creationId="{CCB12463-782B-3904-CF48-8D1C0169A056}"/>
          </ac:grpSpMkLst>
        </pc:grpChg>
        <pc:inkChg chg="add del mod">
          <ac:chgData name="Tim Cook" userId="d1c7cfb340f2c7ab" providerId="LiveId" clId="{24ACC167-D70A-4D71-BB28-A6F4FEEB546C}" dt="2023-03-21T21:39:11.358" v="4"/>
          <ac:inkMkLst>
            <pc:docMk/>
            <pc:sldMk cId="1381959363" sldId="455"/>
            <ac:inkMk id="3" creationId="{4C149A52-5358-5A1F-1AE7-28E360B5D232}"/>
          </ac:inkMkLst>
        </pc:inkChg>
        <pc:inkChg chg="add del mod">
          <ac:chgData name="Tim Cook" userId="d1c7cfb340f2c7ab" providerId="LiveId" clId="{24ACC167-D70A-4D71-BB28-A6F4FEEB546C}" dt="2023-03-21T21:39:11.358" v="6"/>
          <ac:inkMkLst>
            <pc:docMk/>
            <pc:sldMk cId="1381959363" sldId="455"/>
            <ac:inkMk id="4" creationId="{5A67B9D9-5C35-B1B9-86AA-30AD6CD4D6D8}"/>
          </ac:inkMkLst>
        </pc:inkChg>
        <pc:inkChg chg="add del mod">
          <ac:chgData name="Tim Cook" userId="d1c7cfb340f2c7ab" providerId="LiveId" clId="{24ACC167-D70A-4D71-BB28-A6F4FEEB546C}" dt="2023-03-21T21:39:11.358" v="5"/>
          <ac:inkMkLst>
            <pc:docMk/>
            <pc:sldMk cId="1381959363" sldId="455"/>
            <ac:inkMk id="5" creationId="{02598C87-E930-76AC-52B9-32AEFA84F365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7" creationId="{5048D798-3ABA-D5BD-BB46-00A5C3F69047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8" creationId="{1C705284-07AC-4396-0167-666C91F98E89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9" creationId="{8DEA5395-A734-DD3C-EA01-0D4ED368E440}"/>
          </ac:inkMkLst>
        </pc:inkChg>
        <pc:inkChg chg="add del mod">
          <ac:chgData name="Tim Cook" userId="d1c7cfb340f2c7ab" providerId="LiveId" clId="{24ACC167-D70A-4D71-BB28-A6F4FEEB546C}" dt="2023-03-21T21:39:22.715" v="14"/>
          <ac:inkMkLst>
            <pc:docMk/>
            <pc:sldMk cId="1381959363" sldId="455"/>
            <ac:inkMk id="10" creationId="{40581B77-F217-09FB-E22E-5BD10502E616}"/>
          </ac:inkMkLst>
        </pc:inkChg>
        <pc:inkChg chg="add del">
          <ac:chgData name="Tim Cook" userId="d1c7cfb340f2c7ab" providerId="LiveId" clId="{24ACC167-D70A-4D71-BB28-A6F4FEEB546C}" dt="2023-03-21T21:39:22.715" v="13"/>
          <ac:inkMkLst>
            <pc:docMk/>
            <pc:sldMk cId="1381959363" sldId="455"/>
            <ac:inkMk id="12" creationId="{4376B33C-6A37-172F-2EED-501FC7F401B1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3" creationId="{E5D011B4-D7A0-6BE2-DE0E-E275FCFEA1C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5" creationId="{A47AD403-7141-9561-B046-276CC671D79E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6" creationId="{CADB321D-165E-3E0C-E437-C32F4A2F858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7" creationId="{0463C1EF-8A8D-1A08-2A47-768884A7033B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19" creationId="{A134A2C9-B3AB-E5C0-E8D8-CC794ECDCE66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0" creationId="{31FDF690-8D7F-C900-DAE3-649F2068437C}"/>
          </ac:inkMkLst>
        </pc:inkChg>
        <pc:inkChg chg="add mod">
          <ac:chgData name="Tim Cook" userId="d1c7cfb340f2c7ab" providerId="LiveId" clId="{24ACC167-D70A-4D71-BB28-A6F4FEEB546C}" dt="2023-03-21T21:39:29.733" v="24"/>
          <ac:inkMkLst>
            <pc:docMk/>
            <pc:sldMk cId="1381959363" sldId="455"/>
            <ac:inkMk id="21" creationId="{287B8DB6-AA6D-4D74-B726-1D93A6C7E433}"/>
          </ac:inkMkLst>
        </pc:inkChg>
        <pc:inkChg chg="add del mod">
          <ac:chgData name="Tim Cook" userId="d1c7cfb340f2c7ab" providerId="LiveId" clId="{24ACC167-D70A-4D71-BB28-A6F4FEEB546C}" dt="2023-03-21T21:39:42.206" v="43"/>
          <ac:inkMkLst>
            <pc:docMk/>
            <pc:sldMk cId="1381959363" sldId="455"/>
            <ac:inkMk id="23" creationId="{25FBD699-65F9-4729-E6B6-FF4A93428AA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4" creationId="{81336D98-F417-74DF-74CA-30C930D6ABE1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25" creationId="{A2BEDFAE-AD39-6295-8743-6B963C1319B3}"/>
          </ac:inkMkLst>
        </pc:inkChg>
        <pc:inkChg chg="add del mod">
          <ac:chgData name="Tim Cook" userId="d1c7cfb340f2c7ab" providerId="LiveId" clId="{24ACC167-D70A-4D71-BB28-A6F4FEEB546C}" dt="2023-03-21T21:39:44.463" v="46"/>
          <ac:inkMkLst>
            <pc:docMk/>
            <pc:sldMk cId="1381959363" sldId="455"/>
            <ac:inkMk id="26" creationId="{552E0BE6-2A64-F75E-04A7-29628560F41C}"/>
          </ac:inkMkLst>
        </pc:inkChg>
        <pc:inkChg chg="add del mod">
          <ac:chgData name="Tim Cook" userId="d1c7cfb340f2c7ab" providerId="LiveId" clId="{24ACC167-D70A-4D71-BB28-A6F4FEEB546C}" dt="2023-03-21T21:39:44.463" v="45"/>
          <ac:inkMkLst>
            <pc:docMk/>
            <pc:sldMk cId="1381959363" sldId="455"/>
            <ac:inkMk id="27" creationId="{D38581D5-0D86-9AB2-7405-B07A4376E3FC}"/>
          </ac:inkMkLst>
        </pc:inkChg>
        <pc:inkChg chg="add del mod">
          <ac:chgData name="Tim Cook" userId="d1c7cfb340f2c7ab" providerId="LiveId" clId="{24ACC167-D70A-4D71-BB28-A6F4FEEB546C}" dt="2023-03-21T21:39:44.463" v="44"/>
          <ac:inkMkLst>
            <pc:docMk/>
            <pc:sldMk cId="1381959363" sldId="455"/>
            <ac:inkMk id="28" creationId="{6F14D238-A025-2ED7-72F9-8E9839EECE70}"/>
          </ac:inkMkLst>
        </pc:inkChg>
        <pc:inkChg chg="add del mod">
          <ac:chgData name="Tim Cook" userId="d1c7cfb340f2c7ab" providerId="LiveId" clId="{24ACC167-D70A-4D71-BB28-A6F4FEEB546C}" dt="2023-03-21T21:39:44.463" v="47"/>
          <ac:inkMkLst>
            <pc:docMk/>
            <pc:sldMk cId="1381959363" sldId="455"/>
            <ac:inkMk id="29" creationId="{B797EBE1-A088-70C8-3F99-9AC69BAF29C2}"/>
          </ac:inkMkLst>
        </pc:inkChg>
        <pc:inkChg chg="add del mod">
          <ac:chgData name="Tim Cook" userId="d1c7cfb340f2c7ab" providerId="LiveId" clId="{24ACC167-D70A-4D71-BB28-A6F4FEEB546C}" dt="2023-03-21T21:39:42.206" v="42"/>
          <ac:inkMkLst>
            <pc:docMk/>
            <pc:sldMk cId="1381959363" sldId="455"/>
            <ac:inkMk id="30" creationId="{CA140F38-6A8B-8BFE-0E55-8D64332BD7DC}"/>
          </ac:inkMkLst>
        </pc:inkChg>
        <pc:inkChg chg="add del mod">
          <ac:chgData name="Tim Cook" userId="d1c7cfb340f2c7ab" providerId="LiveId" clId="{24ACC167-D70A-4D71-BB28-A6F4FEEB546C}" dt="2023-03-21T21:39:42.206" v="38"/>
          <ac:inkMkLst>
            <pc:docMk/>
            <pc:sldMk cId="1381959363" sldId="455"/>
            <ac:inkMk id="31" creationId="{CBAF4CED-1C53-4278-0662-8D14DD894323}"/>
          </ac:inkMkLst>
        </pc:inkChg>
        <pc:inkChg chg="add del mod">
          <ac:chgData name="Tim Cook" userId="d1c7cfb340f2c7ab" providerId="LiveId" clId="{24ACC167-D70A-4D71-BB28-A6F4FEEB546C}" dt="2023-03-21T21:39:42.206" v="41"/>
          <ac:inkMkLst>
            <pc:docMk/>
            <pc:sldMk cId="1381959363" sldId="455"/>
            <ac:inkMk id="32" creationId="{17FECCCB-F30B-4DBB-C5C1-6E5BF7E50F97}"/>
          </ac:inkMkLst>
        </pc:inkChg>
        <pc:inkChg chg="add del mod">
          <ac:chgData name="Tim Cook" userId="d1c7cfb340f2c7ab" providerId="LiveId" clId="{24ACC167-D70A-4D71-BB28-A6F4FEEB546C}" dt="2023-03-21T21:39:42.206" v="39"/>
          <ac:inkMkLst>
            <pc:docMk/>
            <pc:sldMk cId="1381959363" sldId="455"/>
            <ac:inkMk id="33" creationId="{A00AAC34-F29B-D5EF-0E20-4BDA5F8BF4B4}"/>
          </ac:inkMkLst>
        </pc:inkChg>
        <pc:inkChg chg="add del mod">
          <ac:chgData name="Tim Cook" userId="d1c7cfb340f2c7ab" providerId="LiveId" clId="{24ACC167-D70A-4D71-BB28-A6F4FEEB546C}" dt="2023-03-21T21:39:42.206" v="40"/>
          <ac:inkMkLst>
            <pc:docMk/>
            <pc:sldMk cId="1381959363" sldId="455"/>
            <ac:inkMk id="34" creationId="{5E488191-AED2-50ED-8A73-A45EFB7DE1A5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6" creationId="{CE06EE15-3699-0DA4-42E3-2CE2721F0B8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7" creationId="{01ACF616-14C8-1DC5-6D98-8F4900C196F2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8" creationId="{5FE83427-3BD1-2859-1EC5-CA9592ABCF14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39" creationId="{D4B94C77-BB37-4F3A-442A-6D47CE446376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0" creationId="{033D4C43-A9CE-BF19-892B-4C885427776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1" creationId="{3BAF40E5-865D-1438-22E8-13429A69F50B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2" creationId="{D552B0F8-1F56-BCA7-18A0-DFCB71E60E7A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3" creationId="{C8379D56-F759-4CDD-7559-B307AAE5D3BD}"/>
          </ac:inkMkLst>
        </pc:inkChg>
        <pc:inkChg chg="add mod">
          <ac:chgData name="Tim Cook" userId="d1c7cfb340f2c7ab" providerId="LiveId" clId="{24ACC167-D70A-4D71-BB28-A6F4FEEB546C}" dt="2023-03-21T21:39:52.071" v="57"/>
          <ac:inkMkLst>
            <pc:docMk/>
            <pc:sldMk cId="1381959363" sldId="455"/>
            <ac:inkMk id="44" creationId="{8906B4E7-1239-8BCE-4C84-BD5ED71C15D5}"/>
          </ac:inkMkLst>
        </pc:inkChg>
      </pc:sldChg>
      <pc:sldChg chg="addSp delSp modSp mod">
        <pc:chgData name="Tim Cook" userId="d1c7cfb340f2c7ab" providerId="LiveId" clId="{24ACC167-D70A-4D71-BB28-A6F4FEEB546C}" dt="2023-03-21T21:45:19.577" v="233"/>
        <pc:sldMkLst>
          <pc:docMk/>
          <pc:sldMk cId="3776161612" sldId="456"/>
        </pc:sldMkLst>
        <pc:grpChg chg="del mod">
          <ac:chgData name="Tim Cook" userId="d1c7cfb340f2c7ab" providerId="LiveId" clId="{24ACC167-D70A-4D71-BB28-A6F4FEEB546C}" dt="2023-03-21T21:42:21.608" v="72"/>
          <ac:grpSpMkLst>
            <pc:docMk/>
            <pc:sldMk cId="3776161612" sldId="456"/>
            <ac:grpSpMk id="11" creationId="{FDF0E9CB-C309-76BE-88EE-DCE5834C29CF}"/>
          </ac:grpSpMkLst>
        </pc:grpChg>
        <pc:grpChg chg="del mod">
          <ac:chgData name="Tim Cook" userId="d1c7cfb340f2c7ab" providerId="LiveId" clId="{24ACC167-D70A-4D71-BB28-A6F4FEEB546C}" dt="2023-03-21T21:42:27.870" v="81"/>
          <ac:grpSpMkLst>
            <pc:docMk/>
            <pc:sldMk cId="3776161612" sldId="456"/>
            <ac:grpSpMk id="14" creationId="{7D5B12EF-4872-A283-8182-4B98B9977128}"/>
          </ac:grpSpMkLst>
        </pc:grpChg>
        <pc:grpChg chg="del mod">
          <ac:chgData name="Tim Cook" userId="d1c7cfb340f2c7ab" providerId="LiveId" clId="{24ACC167-D70A-4D71-BB28-A6F4FEEB546C}" dt="2023-03-21T21:42:28.995" v="86"/>
          <ac:grpSpMkLst>
            <pc:docMk/>
            <pc:sldMk cId="3776161612" sldId="456"/>
            <ac:grpSpMk id="19" creationId="{F7BF363B-9351-4372-C710-8DFC721BDE09}"/>
          </ac:grpSpMkLst>
        </pc:grpChg>
        <pc:grpChg chg="mod">
          <ac:chgData name="Tim Cook" userId="d1c7cfb340f2c7ab" providerId="LiveId" clId="{24ACC167-D70A-4D71-BB28-A6F4FEEB546C}" dt="2023-03-21T21:42:37.223" v="96"/>
          <ac:grpSpMkLst>
            <pc:docMk/>
            <pc:sldMk cId="3776161612" sldId="456"/>
            <ac:grpSpMk id="27" creationId="{A978946E-EB32-4B13-9665-66777B466754}"/>
          </ac:grpSpMkLst>
        </pc:grpChg>
        <pc:grpChg chg="del 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33" creationId="{C4FAF65B-D1B5-8B96-C535-21BF75D65B6C}"/>
          </ac:grpSpMkLst>
        </pc:grpChg>
        <pc:grpChg chg="mod">
          <ac:chgData name="Tim Cook" userId="d1c7cfb340f2c7ab" providerId="LiveId" clId="{24ACC167-D70A-4D71-BB28-A6F4FEEB546C}" dt="2023-03-21T21:42:51.346" v="114"/>
          <ac:grpSpMkLst>
            <pc:docMk/>
            <pc:sldMk cId="3776161612" sldId="456"/>
            <ac:grpSpMk id="45" creationId="{EF1206A5-727F-5115-6F40-EC90D0816049}"/>
          </ac:grpSpMkLst>
        </pc:grpChg>
        <pc:grpChg chg="mod">
          <ac:chgData name="Tim Cook" userId="d1c7cfb340f2c7ab" providerId="LiveId" clId="{24ACC167-D70A-4D71-BB28-A6F4FEEB546C}" dt="2023-03-21T21:43:00.172" v="118"/>
          <ac:grpSpMkLst>
            <pc:docMk/>
            <pc:sldMk cId="3776161612" sldId="456"/>
            <ac:grpSpMk id="46" creationId="{DE8B5A9F-13C1-529B-E530-13CB40C1C9DB}"/>
          </ac:grpSpMkLst>
        </pc:grpChg>
        <pc:grpChg chg="mod">
          <ac:chgData name="Tim Cook" userId="d1c7cfb340f2c7ab" providerId="LiveId" clId="{24ACC167-D70A-4D71-BB28-A6F4FEEB546C}" dt="2023-03-21T21:43:05.521" v="124"/>
          <ac:grpSpMkLst>
            <pc:docMk/>
            <pc:sldMk cId="3776161612" sldId="456"/>
            <ac:grpSpMk id="51" creationId="{1323B1F9-CA4C-5EC6-D0D2-F8DED712D6C9}"/>
          </ac:grpSpMkLst>
        </pc:grpChg>
        <pc:grpChg chg="del mod">
          <ac:chgData name="Tim Cook" userId="d1c7cfb340f2c7ab" providerId="LiveId" clId="{24ACC167-D70A-4D71-BB28-A6F4FEEB546C}" dt="2023-03-21T21:44:03.570" v="140"/>
          <ac:grpSpMkLst>
            <pc:docMk/>
            <pc:sldMk cId="3776161612" sldId="456"/>
            <ac:grpSpMk id="61" creationId="{9CAB5E28-2814-5107-BC57-DCE9CAC38DEB}"/>
          </ac:grpSpMkLst>
        </pc:grpChg>
        <pc:grpChg chg="del mod">
          <ac:chgData name="Tim Cook" userId="d1c7cfb340f2c7ab" providerId="LiveId" clId="{24ACC167-D70A-4D71-BB28-A6F4FEEB546C}" dt="2023-03-21T21:44:13.028" v="157"/>
          <ac:grpSpMkLst>
            <pc:docMk/>
            <pc:sldMk cId="3776161612" sldId="456"/>
            <ac:grpSpMk id="70" creationId="{C682DB22-2D9E-D11A-1229-9C01900C5B54}"/>
          </ac:grpSpMkLst>
        </pc:grpChg>
        <pc:grpChg chg="mod">
          <ac:chgData name="Tim Cook" userId="d1c7cfb340f2c7ab" providerId="LiveId" clId="{24ACC167-D70A-4D71-BB28-A6F4FEEB546C}" dt="2023-03-21T21:44:19.445" v="172"/>
          <ac:grpSpMkLst>
            <pc:docMk/>
            <pc:sldMk cId="3776161612" sldId="456"/>
            <ac:grpSpMk id="80" creationId="{0A72A8DD-724A-2E46-1A77-348B1A4522BE}"/>
          </ac:grpSpMkLst>
        </pc:grpChg>
        <pc:grpChg chg="mod">
          <ac:chgData name="Tim Cook" userId="d1c7cfb340f2c7ab" providerId="LiveId" clId="{24ACC167-D70A-4D71-BB28-A6F4FEEB546C}" dt="2023-03-21T21:44:26.787" v="181"/>
          <ac:grpSpMkLst>
            <pc:docMk/>
            <pc:sldMk cId="3776161612" sldId="456"/>
            <ac:grpSpMk id="87" creationId="{C371D3FA-8373-5D75-76D1-1059BDC11632}"/>
          </ac:grpSpMkLst>
        </pc:grpChg>
        <pc:grpChg chg="del mod">
          <ac:chgData name="Tim Cook" userId="d1c7cfb340f2c7ab" providerId="LiveId" clId="{24ACC167-D70A-4D71-BB28-A6F4FEEB546C}" dt="2023-03-21T21:44:42.863" v="213"/>
          <ac:grpSpMkLst>
            <pc:docMk/>
            <pc:sldMk cId="3776161612" sldId="456"/>
            <ac:grpSpMk id="107" creationId="{62C6C607-90FE-ADBF-8306-E57F643E6DBC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09" creationId="{24949CA9-50EC-AA2E-C318-3C8233AACC17}"/>
          </ac:grpSpMkLst>
        </pc:grpChg>
        <pc:grpChg chg="del mod">
          <ac:chgData name="Tim Cook" userId="d1c7cfb340f2c7ab" providerId="LiveId" clId="{24ACC167-D70A-4D71-BB28-A6F4FEEB546C}" dt="2023-03-21T21:44:46.814" v="223"/>
          <ac:grpSpMkLst>
            <pc:docMk/>
            <pc:sldMk cId="3776161612" sldId="456"/>
            <ac:grpSpMk id="112" creationId="{EEB4B616-D377-AA95-862A-885ED8A6C254}"/>
          </ac:grpSpMkLst>
        </pc:grpChg>
        <pc:grpChg chg="del 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19" creationId="{3C251572-7B0E-25AD-6DA3-07A2C64F9537}"/>
          </ac:grpSpMkLst>
        </pc:grpChg>
        <pc:grpChg chg="mod">
          <ac:chgData name="Tim Cook" userId="d1c7cfb340f2c7ab" providerId="LiveId" clId="{24ACC167-D70A-4D71-BB28-A6F4FEEB546C}" dt="2023-03-21T21:45:19.577" v="233"/>
          <ac:grpSpMkLst>
            <pc:docMk/>
            <pc:sldMk cId="3776161612" sldId="456"/>
            <ac:grpSpMk id="121" creationId="{3CBCD947-FC87-1E39-C051-753E9D3F6516}"/>
          </ac:grpSpMkLst>
        </pc:grpChg>
        <pc:inkChg chg="add">
          <ac:chgData name="Tim Cook" userId="d1c7cfb340f2c7ab" providerId="LiveId" clId="{24ACC167-D70A-4D71-BB28-A6F4FEEB546C}" dt="2023-03-21T21:42:16.698" v="58" actId="9405"/>
          <ac:inkMkLst>
            <pc:docMk/>
            <pc:sldMk cId="3776161612" sldId="456"/>
            <ac:inkMk id="3" creationId="{88675CA5-89D2-67BC-46B2-DF4EA2C67B73}"/>
          </ac:inkMkLst>
        </pc:inkChg>
        <pc:inkChg chg="add del mod">
          <ac:chgData name="Tim Cook" userId="d1c7cfb340f2c7ab" providerId="LiveId" clId="{24ACC167-D70A-4D71-BB28-A6F4FEEB546C}" dt="2023-03-21T21:42:21.608" v="69"/>
          <ac:inkMkLst>
            <pc:docMk/>
            <pc:sldMk cId="3776161612" sldId="456"/>
            <ac:inkMk id="4" creationId="{A9A4EFC5-0E29-1FFD-5ED4-6A0354C0A5C1}"/>
          </ac:inkMkLst>
        </pc:inkChg>
        <pc:inkChg chg="add del mod">
          <ac:chgData name="Tim Cook" userId="d1c7cfb340f2c7ab" providerId="LiveId" clId="{24ACC167-D70A-4D71-BB28-A6F4FEEB546C}" dt="2023-03-21T21:42:22.820" v="73"/>
          <ac:inkMkLst>
            <pc:docMk/>
            <pc:sldMk cId="3776161612" sldId="456"/>
            <ac:inkMk id="5" creationId="{E559F024-3B5F-CDB8-A08B-BF038B56B09E}"/>
          </ac:inkMkLst>
        </pc:inkChg>
        <pc:inkChg chg="add del mod">
          <ac:chgData name="Tim Cook" userId="d1c7cfb340f2c7ab" providerId="LiveId" clId="{24ACC167-D70A-4D71-BB28-A6F4FEEB546C}" dt="2023-03-21T21:42:21.608" v="70"/>
          <ac:inkMkLst>
            <pc:docMk/>
            <pc:sldMk cId="3776161612" sldId="456"/>
            <ac:inkMk id="6" creationId="{5E825F95-FFD0-B842-A02C-2979D59AA397}"/>
          </ac:inkMkLst>
        </pc:inkChg>
        <pc:inkChg chg="add del mod">
          <ac:chgData name="Tim Cook" userId="d1c7cfb340f2c7ab" providerId="LiveId" clId="{24ACC167-D70A-4D71-BB28-A6F4FEEB546C}" dt="2023-03-21T21:42:21.608" v="67"/>
          <ac:inkMkLst>
            <pc:docMk/>
            <pc:sldMk cId="3776161612" sldId="456"/>
            <ac:inkMk id="7" creationId="{998954F4-1756-F1C2-3980-96CAA3F954D2}"/>
          </ac:inkMkLst>
        </pc:inkChg>
        <pc:inkChg chg="add del mod">
          <ac:chgData name="Tim Cook" userId="d1c7cfb340f2c7ab" providerId="LiveId" clId="{24ACC167-D70A-4D71-BB28-A6F4FEEB546C}" dt="2023-03-21T21:42:21.608" v="72"/>
          <ac:inkMkLst>
            <pc:docMk/>
            <pc:sldMk cId="3776161612" sldId="456"/>
            <ac:inkMk id="8" creationId="{01CC8D8F-7422-A0DD-5C24-6ADF5D47E746}"/>
          </ac:inkMkLst>
        </pc:inkChg>
        <pc:inkChg chg="add del mod">
          <ac:chgData name="Tim Cook" userId="d1c7cfb340f2c7ab" providerId="LiveId" clId="{24ACC167-D70A-4D71-BB28-A6F4FEEB546C}" dt="2023-03-21T21:42:21.608" v="71"/>
          <ac:inkMkLst>
            <pc:docMk/>
            <pc:sldMk cId="3776161612" sldId="456"/>
            <ac:inkMk id="9" creationId="{78122F22-90C6-1943-15A0-D1B67E6F98DA}"/>
          </ac:inkMkLst>
        </pc:inkChg>
        <pc:inkChg chg="add del mod">
          <ac:chgData name="Tim Cook" userId="d1c7cfb340f2c7ab" providerId="LiveId" clId="{24ACC167-D70A-4D71-BB28-A6F4FEEB546C}" dt="2023-03-21T21:42:21.608" v="68"/>
          <ac:inkMkLst>
            <pc:docMk/>
            <pc:sldMk cId="3776161612" sldId="456"/>
            <ac:inkMk id="10" creationId="{40313B1E-6F67-C687-98A1-0E59A9DE386F}"/>
          </ac:inkMkLst>
        </pc:inkChg>
        <pc:inkChg chg="add del mod">
          <ac:chgData name="Tim Cook" userId="d1c7cfb340f2c7ab" providerId="LiveId" clId="{24ACC167-D70A-4D71-BB28-A6F4FEEB546C}" dt="2023-03-21T21:42:28.995" v="82"/>
          <ac:inkMkLst>
            <pc:docMk/>
            <pc:sldMk cId="3776161612" sldId="456"/>
            <ac:inkMk id="12" creationId="{106B7612-95D8-3326-0EE6-E73E761E1768}"/>
          </ac:inkMkLst>
        </pc:inkChg>
        <pc:inkChg chg="add del mod">
          <ac:chgData name="Tim Cook" userId="d1c7cfb340f2c7ab" providerId="LiveId" clId="{24ACC167-D70A-4D71-BB28-A6F4FEEB546C}" dt="2023-03-21T21:42:28.995" v="87"/>
          <ac:inkMkLst>
            <pc:docMk/>
            <pc:sldMk cId="3776161612" sldId="456"/>
            <ac:inkMk id="13" creationId="{16393158-BE8D-A8F2-D57D-30259BFE3359}"/>
          </ac:inkMkLst>
        </pc:inkChg>
        <pc:inkChg chg="add del mod">
          <ac:chgData name="Tim Cook" userId="d1c7cfb340f2c7ab" providerId="LiveId" clId="{24ACC167-D70A-4D71-BB28-A6F4FEEB546C}" dt="2023-03-21T21:42:28.995" v="83"/>
          <ac:inkMkLst>
            <pc:docMk/>
            <pc:sldMk cId="3776161612" sldId="456"/>
            <ac:inkMk id="15" creationId="{392884F4-513E-607F-D5AF-C225A3365525}"/>
          </ac:inkMkLst>
        </pc:inkChg>
        <pc:inkChg chg="add del mod">
          <ac:chgData name="Tim Cook" userId="d1c7cfb340f2c7ab" providerId="LiveId" clId="{24ACC167-D70A-4D71-BB28-A6F4FEEB546C}" dt="2023-03-21T21:42:28.995" v="85"/>
          <ac:inkMkLst>
            <pc:docMk/>
            <pc:sldMk cId="3776161612" sldId="456"/>
            <ac:inkMk id="16" creationId="{C02C66F0-7A51-F065-1CA2-52937ADC3B7D}"/>
          </ac:inkMkLst>
        </pc:inkChg>
        <pc:inkChg chg="add del mod">
          <ac:chgData name="Tim Cook" userId="d1c7cfb340f2c7ab" providerId="LiveId" clId="{24ACC167-D70A-4D71-BB28-A6F4FEEB546C}" dt="2023-03-21T21:42:28.995" v="84"/>
          <ac:inkMkLst>
            <pc:docMk/>
            <pc:sldMk cId="3776161612" sldId="456"/>
            <ac:inkMk id="17" creationId="{7B7A6913-5418-670E-F56A-203FB8250ACE}"/>
          </ac:inkMkLst>
        </pc:inkChg>
        <pc:inkChg chg="add del mod">
          <ac:chgData name="Tim Cook" userId="d1c7cfb340f2c7ab" providerId="LiveId" clId="{24ACC167-D70A-4D71-BB28-A6F4FEEB546C}" dt="2023-03-21T21:42:28.995" v="86"/>
          <ac:inkMkLst>
            <pc:docMk/>
            <pc:sldMk cId="3776161612" sldId="456"/>
            <ac:inkMk id="18" creationId="{5C2E8227-B272-9C40-E224-F1DA8CA9C5BC}"/>
          </ac:inkMkLst>
        </pc:inkChg>
        <pc:inkChg chg="add del">
          <ac:chgData name="Tim Cook" userId="d1c7cfb340f2c7ab" providerId="LiveId" clId="{24ACC167-D70A-4D71-BB28-A6F4FEEB546C}" dt="2023-03-21T21:42:32.629" v="89"/>
          <ac:inkMkLst>
            <pc:docMk/>
            <pc:sldMk cId="3776161612" sldId="456"/>
            <ac:inkMk id="20" creationId="{492E581C-A8DD-94BA-60E3-87BA0A8BF375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1" creationId="{A19695F2-760D-8EAC-23B6-913B9A1D1E42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2" creationId="{14117DC5-DBD9-9F48-A760-2C8C0830AB0A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3" creationId="{61EEB3C7-1EB6-81EB-1A2F-EAA6BBAD90D4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4" creationId="{47B1550B-0359-EAA7-9B1B-462777A527E1}"/>
          </ac:inkMkLst>
        </pc:inkChg>
        <pc:inkChg chg="add mod">
          <ac:chgData name="Tim Cook" userId="d1c7cfb340f2c7ab" providerId="LiveId" clId="{24ACC167-D70A-4D71-BB28-A6F4FEEB546C}" dt="2023-03-21T21:42:37.223" v="96"/>
          <ac:inkMkLst>
            <pc:docMk/>
            <pc:sldMk cId="3776161612" sldId="456"/>
            <ac:inkMk id="25" creationId="{88BA5565-E046-5773-7812-AF9A53F4E0AE}"/>
          </ac:inkMkLst>
        </pc:inkChg>
        <pc:inkChg chg="add">
          <ac:chgData name="Tim Cook" userId="d1c7cfb340f2c7ab" providerId="LiveId" clId="{24ACC167-D70A-4D71-BB28-A6F4FEEB546C}" dt="2023-03-21T21:42:36.694" v="95" actId="9405"/>
          <ac:inkMkLst>
            <pc:docMk/>
            <pc:sldMk cId="3776161612" sldId="456"/>
            <ac:inkMk id="26" creationId="{90ED3400-047C-8FC5-35A7-31E1BF8323C8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28" creationId="{B5ED1D6D-C405-5161-ABB8-A1EA9C6BAB54}"/>
          </ac:inkMkLst>
        </pc:inkChg>
        <pc:inkChg chg="add del mod">
          <ac:chgData name="Tim Cook" userId="d1c7cfb340f2c7ab" providerId="LiveId" clId="{24ACC167-D70A-4D71-BB28-A6F4FEEB546C}" dt="2023-03-21T21:43:00.172" v="117"/>
          <ac:inkMkLst>
            <pc:docMk/>
            <pc:sldMk cId="3776161612" sldId="456"/>
            <ac:inkMk id="29" creationId="{5FCF8084-7C71-4B91-7C8C-4EB8D45F2F88}"/>
          </ac:inkMkLst>
        </pc:inkChg>
        <pc:inkChg chg="add del mod">
          <ac:chgData name="Tim Cook" userId="d1c7cfb340f2c7ab" providerId="LiveId" clId="{24ACC167-D70A-4D71-BB28-A6F4FEEB546C}" dt="2023-03-21T21:43:00.172" v="116"/>
          <ac:inkMkLst>
            <pc:docMk/>
            <pc:sldMk cId="3776161612" sldId="456"/>
            <ac:inkMk id="30" creationId="{89AEAFE2-1467-F4C6-5243-FF89F76FFC03}"/>
          </ac:inkMkLst>
        </pc:inkChg>
        <pc:inkChg chg="add del mod">
          <ac:chgData name="Tim Cook" userId="d1c7cfb340f2c7ab" providerId="LiveId" clId="{24ACC167-D70A-4D71-BB28-A6F4FEEB546C}" dt="2023-03-21T21:43:00.172" v="115"/>
          <ac:inkMkLst>
            <pc:docMk/>
            <pc:sldMk cId="3776161612" sldId="456"/>
            <ac:inkMk id="31" creationId="{AC1DCC02-0462-F700-8360-76E46A407D68}"/>
          </ac:inkMkLst>
        </pc:inkChg>
        <pc:inkChg chg="add del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2" creationId="{68F30690-688B-B75B-3208-7F869D58730A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4" creationId="{7F0A7596-6AC3-55EA-19A1-10B41728A01B}"/>
          </ac:inkMkLst>
        </pc:inkChg>
        <pc:inkChg chg="add mod">
          <ac:chgData name="Tim Cook" userId="d1c7cfb340f2c7ab" providerId="LiveId" clId="{24ACC167-D70A-4D71-BB28-A6F4FEEB546C}" dt="2023-03-21T21:43:00.172" v="118"/>
          <ac:inkMkLst>
            <pc:docMk/>
            <pc:sldMk cId="3776161612" sldId="456"/>
            <ac:inkMk id="35" creationId="{A3E7257B-9A8E-840F-35F6-153D0686335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6" creationId="{26B778E0-9A6D-CAB1-39BE-9D52E7694F9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7" creationId="{B4514F08-8DBB-47C0-3D8C-C76F4080025B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8" creationId="{E68B3955-924C-982A-ABBB-1C27DCEEAE23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39" creationId="{8E9BB5B1-1E05-C71A-8B43-C679D268858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0" creationId="{B436B28B-7F77-4354-C06C-D5F6634B67E7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1" creationId="{797D8609-D40A-8735-00AF-97DF20FD5AB4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2" creationId="{EAEEC5E6-052D-E17D-1D2F-245B2C5B289E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3" creationId="{14BBA525-197B-5677-4508-DA8A30AC9BE2}"/>
          </ac:inkMkLst>
        </pc:inkChg>
        <pc:inkChg chg="add mod">
          <ac:chgData name="Tim Cook" userId="d1c7cfb340f2c7ab" providerId="LiveId" clId="{24ACC167-D70A-4D71-BB28-A6F4FEEB546C}" dt="2023-03-21T21:42:51.346" v="114"/>
          <ac:inkMkLst>
            <pc:docMk/>
            <pc:sldMk cId="3776161612" sldId="456"/>
            <ac:inkMk id="44" creationId="{728F6F47-157F-DB30-D280-60881B51ED9B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7" creationId="{37C704E0-C7F7-2047-24DE-F287F01F8827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8" creationId="{D1BE7749-DC4E-1E57-9CA7-0F2248EE4261}"/>
          </ac:inkMkLst>
        </pc:inkChg>
        <pc:inkChg chg="add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49" creationId="{1D4FAF66-1EBB-34B4-9535-0B31BDE6416B}"/>
          </ac:inkMkLst>
        </pc:inkChg>
        <pc:inkChg chg="add del mod">
          <ac:chgData name="Tim Cook" userId="d1c7cfb340f2c7ab" providerId="LiveId" clId="{24ACC167-D70A-4D71-BB28-A6F4FEEB546C}" dt="2023-03-21T21:43:05.521" v="124"/>
          <ac:inkMkLst>
            <pc:docMk/>
            <pc:sldMk cId="3776161612" sldId="456"/>
            <ac:inkMk id="50" creationId="{409DF27F-7020-5AAB-53FB-9614123E39F0}"/>
          </ac:inkMkLst>
        </pc:inkChg>
        <pc:inkChg chg="add">
          <ac:chgData name="Tim Cook" userId="d1c7cfb340f2c7ab" providerId="LiveId" clId="{24ACC167-D70A-4D71-BB28-A6F4FEEB546C}" dt="2023-03-21T21:43:07.349" v="125" actId="9405"/>
          <ac:inkMkLst>
            <pc:docMk/>
            <pc:sldMk cId="3776161612" sldId="456"/>
            <ac:inkMk id="52" creationId="{A3884EBE-2567-4D93-FED2-A227047A83DC}"/>
          </ac:inkMkLst>
        </pc:inkChg>
        <pc:inkChg chg="add">
          <ac:chgData name="Tim Cook" userId="d1c7cfb340f2c7ab" providerId="LiveId" clId="{24ACC167-D70A-4D71-BB28-A6F4FEEB546C}" dt="2023-03-21T21:43:56.909" v="126" actId="9405"/>
          <ac:inkMkLst>
            <pc:docMk/>
            <pc:sldMk cId="3776161612" sldId="456"/>
            <ac:inkMk id="53" creationId="{0EA6F902-C4E6-0C89-C22B-24A2F55C7D61}"/>
          </ac:inkMkLst>
        </pc:inkChg>
        <pc:inkChg chg="add del mod">
          <ac:chgData name="Tim Cook" userId="d1c7cfb340f2c7ab" providerId="LiveId" clId="{24ACC167-D70A-4D71-BB28-A6F4FEEB546C}" dt="2023-03-21T21:44:03.570" v="141"/>
          <ac:inkMkLst>
            <pc:docMk/>
            <pc:sldMk cId="3776161612" sldId="456"/>
            <ac:inkMk id="54" creationId="{8C133362-E883-5162-C44B-AF7B2F7D8BB5}"/>
          </ac:inkMkLst>
        </pc:inkChg>
        <pc:inkChg chg="add del mod">
          <ac:chgData name="Tim Cook" userId="d1c7cfb340f2c7ab" providerId="LiveId" clId="{24ACC167-D70A-4D71-BB28-A6F4FEEB546C}" dt="2023-03-21T21:44:03.570" v="139"/>
          <ac:inkMkLst>
            <pc:docMk/>
            <pc:sldMk cId="3776161612" sldId="456"/>
            <ac:inkMk id="55" creationId="{D26D307C-9925-6758-B7D4-A4D959B840E8}"/>
          </ac:inkMkLst>
        </pc:inkChg>
        <pc:inkChg chg="add del mod">
          <ac:chgData name="Tim Cook" userId="d1c7cfb340f2c7ab" providerId="LiveId" clId="{24ACC167-D70A-4D71-BB28-A6F4FEEB546C}" dt="2023-03-21T21:44:03.570" v="137"/>
          <ac:inkMkLst>
            <pc:docMk/>
            <pc:sldMk cId="3776161612" sldId="456"/>
            <ac:inkMk id="56" creationId="{9CB9FE4A-6759-0375-ECC3-0C0B93A32C5E}"/>
          </ac:inkMkLst>
        </pc:inkChg>
        <pc:inkChg chg="add del mod">
          <ac:chgData name="Tim Cook" userId="d1c7cfb340f2c7ab" providerId="LiveId" clId="{24ACC167-D70A-4D71-BB28-A6F4FEEB546C}" dt="2023-03-21T21:44:03.570" v="140"/>
          <ac:inkMkLst>
            <pc:docMk/>
            <pc:sldMk cId="3776161612" sldId="456"/>
            <ac:inkMk id="57" creationId="{333B8516-D15A-B500-ED79-8EA794C2C109}"/>
          </ac:inkMkLst>
        </pc:inkChg>
        <pc:inkChg chg="add del mod">
          <ac:chgData name="Tim Cook" userId="d1c7cfb340f2c7ab" providerId="LiveId" clId="{24ACC167-D70A-4D71-BB28-A6F4FEEB546C}" dt="2023-03-21T21:44:03.570" v="136"/>
          <ac:inkMkLst>
            <pc:docMk/>
            <pc:sldMk cId="3776161612" sldId="456"/>
            <ac:inkMk id="58" creationId="{41AF0E88-FCBE-C6F3-776D-E4005DEB692A}"/>
          </ac:inkMkLst>
        </pc:inkChg>
        <pc:inkChg chg="add del mod">
          <ac:chgData name="Tim Cook" userId="d1c7cfb340f2c7ab" providerId="LiveId" clId="{24ACC167-D70A-4D71-BB28-A6F4FEEB546C}" dt="2023-03-21T21:44:03.570" v="135"/>
          <ac:inkMkLst>
            <pc:docMk/>
            <pc:sldMk cId="3776161612" sldId="456"/>
            <ac:inkMk id="59" creationId="{D027346E-1B79-A69A-E327-F4574C46D936}"/>
          </ac:inkMkLst>
        </pc:inkChg>
        <pc:inkChg chg="add del mod">
          <ac:chgData name="Tim Cook" userId="d1c7cfb340f2c7ab" providerId="LiveId" clId="{24ACC167-D70A-4D71-BB28-A6F4FEEB546C}" dt="2023-03-21T21:44:03.570" v="138"/>
          <ac:inkMkLst>
            <pc:docMk/>
            <pc:sldMk cId="3776161612" sldId="456"/>
            <ac:inkMk id="60" creationId="{7E03809D-0768-4EA8-0A97-43A5D414CEA4}"/>
          </ac:inkMkLst>
        </pc:inkChg>
        <pc:inkChg chg="add del mod">
          <ac:chgData name="Tim Cook" userId="d1c7cfb340f2c7ab" providerId="LiveId" clId="{24ACC167-D70A-4D71-BB28-A6F4FEEB546C}" dt="2023-03-21T21:44:13.028" v="153"/>
          <ac:inkMkLst>
            <pc:docMk/>
            <pc:sldMk cId="3776161612" sldId="456"/>
            <ac:inkMk id="62" creationId="{CE4CFFFA-2501-2912-F89E-87A8C9F2F1E2}"/>
          </ac:inkMkLst>
        </pc:inkChg>
        <pc:inkChg chg="add del mod">
          <ac:chgData name="Tim Cook" userId="d1c7cfb340f2c7ab" providerId="LiveId" clId="{24ACC167-D70A-4D71-BB28-A6F4FEEB546C}" dt="2023-03-21T21:44:13.028" v="154"/>
          <ac:inkMkLst>
            <pc:docMk/>
            <pc:sldMk cId="3776161612" sldId="456"/>
            <ac:inkMk id="63" creationId="{C38D86E3-C739-28FF-AA29-4E33CC54310B}"/>
          </ac:inkMkLst>
        </pc:inkChg>
        <pc:inkChg chg="add del mod">
          <ac:chgData name="Tim Cook" userId="d1c7cfb340f2c7ab" providerId="LiveId" clId="{24ACC167-D70A-4D71-BB28-A6F4FEEB546C}" dt="2023-03-21T21:44:13.028" v="158"/>
          <ac:inkMkLst>
            <pc:docMk/>
            <pc:sldMk cId="3776161612" sldId="456"/>
            <ac:inkMk id="64" creationId="{91643DC3-D09B-CA9E-4473-159A7D22C0EB}"/>
          </ac:inkMkLst>
        </pc:inkChg>
        <pc:inkChg chg="add del mod">
          <ac:chgData name="Tim Cook" userId="d1c7cfb340f2c7ab" providerId="LiveId" clId="{24ACC167-D70A-4D71-BB28-A6F4FEEB546C}" dt="2023-03-21T21:44:13.028" v="156"/>
          <ac:inkMkLst>
            <pc:docMk/>
            <pc:sldMk cId="3776161612" sldId="456"/>
            <ac:inkMk id="65" creationId="{2418FC40-BEB4-BB1C-1267-4333E743DC69}"/>
          </ac:inkMkLst>
        </pc:inkChg>
        <pc:inkChg chg="add del mod">
          <ac:chgData name="Tim Cook" userId="d1c7cfb340f2c7ab" providerId="LiveId" clId="{24ACC167-D70A-4D71-BB28-A6F4FEEB546C}" dt="2023-03-21T21:44:13.028" v="155"/>
          <ac:inkMkLst>
            <pc:docMk/>
            <pc:sldMk cId="3776161612" sldId="456"/>
            <ac:inkMk id="66" creationId="{7C2C5AD4-040D-D9E5-DF52-9CA57C116C5E}"/>
          </ac:inkMkLst>
        </pc:inkChg>
        <pc:inkChg chg="add del mod">
          <ac:chgData name="Tim Cook" userId="d1c7cfb340f2c7ab" providerId="LiveId" clId="{24ACC167-D70A-4D71-BB28-A6F4FEEB546C}" dt="2023-03-21T21:44:13.028" v="151"/>
          <ac:inkMkLst>
            <pc:docMk/>
            <pc:sldMk cId="3776161612" sldId="456"/>
            <ac:inkMk id="67" creationId="{1B2FAB52-6FE3-049A-ACA9-6A9F6D26D6B0}"/>
          </ac:inkMkLst>
        </pc:inkChg>
        <pc:inkChg chg="add del mod">
          <ac:chgData name="Tim Cook" userId="d1c7cfb340f2c7ab" providerId="LiveId" clId="{24ACC167-D70A-4D71-BB28-A6F4FEEB546C}" dt="2023-03-21T21:44:13.028" v="157"/>
          <ac:inkMkLst>
            <pc:docMk/>
            <pc:sldMk cId="3776161612" sldId="456"/>
            <ac:inkMk id="68" creationId="{3EFC821A-F738-0838-44A6-BBE72FD9C023}"/>
          </ac:inkMkLst>
        </pc:inkChg>
        <pc:inkChg chg="add del mod">
          <ac:chgData name="Tim Cook" userId="d1c7cfb340f2c7ab" providerId="LiveId" clId="{24ACC167-D70A-4D71-BB28-A6F4FEEB546C}" dt="2023-03-21T21:44:13.028" v="152"/>
          <ac:inkMkLst>
            <pc:docMk/>
            <pc:sldMk cId="3776161612" sldId="456"/>
            <ac:inkMk id="69" creationId="{3F8BFEBA-8114-79E8-C837-F1A0423E1EF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1" creationId="{CCD484E5-03CC-D79C-2695-F58FC6B75B69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2" creationId="{0D2714D2-E6CA-B0E7-EDB7-FDC9953D223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3" creationId="{46D523B9-60A4-F973-8350-C350E6549907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4" creationId="{23D85C02-2DD4-3429-7483-37F15F78EAAE}"/>
          </ac:inkMkLst>
        </pc:inkChg>
        <pc:inkChg chg="add mod">
          <ac:chgData name="Tim Cook" userId="d1c7cfb340f2c7ab" providerId="LiveId" clId="{24ACC167-D70A-4D71-BB28-A6F4FEEB546C}" dt="2023-03-21T21:44:19.445" v="172"/>
          <ac:inkMkLst>
            <pc:docMk/>
            <pc:sldMk cId="3776161612" sldId="456"/>
            <ac:inkMk id="75" creationId="{F6087BDD-EC0A-2907-A9CC-22D402819449}"/>
          </ac:inkMkLst>
        </pc:inkChg>
        <pc:inkChg chg="add del">
          <ac:chgData name="Tim Cook" userId="d1c7cfb340f2c7ab" providerId="LiveId" clId="{24ACC167-D70A-4D71-BB28-A6F4FEEB546C}" dt="2023-03-21T21:44:18.991" v="169"/>
          <ac:inkMkLst>
            <pc:docMk/>
            <pc:sldMk cId="3776161612" sldId="456"/>
            <ac:inkMk id="76" creationId="{DA1FE325-A5EF-9C6D-CD0E-68028FCEBC7B}"/>
          </ac:inkMkLst>
        </pc:inkChg>
        <pc:inkChg chg="add del">
          <ac:chgData name="Tim Cook" userId="d1c7cfb340f2c7ab" providerId="LiveId" clId="{24ACC167-D70A-4D71-BB28-A6F4FEEB546C}" dt="2023-03-21T21:44:18.991" v="168"/>
          <ac:inkMkLst>
            <pc:docMk/>
            <pc:sldMk cId="3776161612" sldId="456"/>
            <ac:inkMk id="77" creationId="{6D17DAE5-A586-005F-4B73-4BA20043DDC9}"/>
          </ac:inkMkLst>
        </pc:inkChg>
        <pc:inkChg chg="add del">
          <ac:chgData name="Tim Cook" userId="d1c7cfb340f2c7ab" providerId="LiveId" clId="{24ACC167-D70A-4D71-BB28-A6F4FEEB546C}" dt="2023-03-21T21:44:18.991" v="171"/>
          <ac:inkMkLst>
            <pc:docMk/>
            <pc:sldMk cId="3776161612" sldId="456"/>
            <ac:inkMk id="78" creationId="{8B2858A9-FCB3-9607-F39F-940CAC2EF7D5}"/>
          </ac:inkMkLst>
        </pc:inkChg>
        <pc:inkChg chg="add del">
          <ac:chgData name="Tim Cook" userId="d1c7cfb340f2c7ab" providerId="LiveId" clId="{24ACC167-D70A-4D71-BB28-A6F4FEEB546C}" dt="2023-03-21T21:44:18.991" v="170"/>
          <ac:inkMkLst>
            <pc:docMk/>
            <pc:sldMk cId="3776161612" sldId="456"/>
            <ac:inkMk id="79" creationId="{E6F2C99F-5CF4-CF16-6DE9-FC8989D273EA}"/>
          </ac:inkMkLst>
        </pc:inkChg>
        <pc:inkChg chg="add">
          <ac:chgData name="Tim Cook" userId="d1c7cfb340f2c7ab" providerId="LiveId" clId="{24ACC167-D70A-4D71-BB28-A6F4FEEB546C}" dt="2023-03-21T21:44:20.857" v="173" actId="9405"/>
          <ac:inkMkLst>
            <pc:docMk/>
            <pc:sldMk cId="3776161612" sldId="456"/>
            <ac:inkMk id="81" creationId="{CC0DA1C4-D10D-F44F-0AF0-50FF0B52BE92}"/>
          </ac:inkMkLst>
        </pc:inkChg>
        <pc:inkChg chg="add del">
          <ac:chgData name="Tim Cook" userId="d1c7cfb340f2c7ab" providerId="LiveId" clId="{24ACC167-D70A-4D71-BB28-A6F4FEEB546C}" dt="2023-03-21T21:44:22.601" v="176"/>
          <ac:inkMkLst>
            <pc:docMk/>
            <pc:sldMk cId="3776161612" sldId="456"/>
            <ac:inkMk id="82" creationId="{F93719CE-988A-74EE-8CC8-70E05BF437A1}"/>
          </ac:inkMkLst>
        </pc:inkChg>
        <pc:inkChg chg="add del">
          <ac:chgData name="Tim Cook" userId="d1c7cfb340f2c7ab" providerId="LiveId" clId="{24ACC167-D70A-4D71-BB28-A6F4FEEB546C}" dt="2023-03-21T21:44:22.601" v="177"/>
          <ac:inkMkLst>
            <pc:docMk/>
            <pc:sldMk cId="3776161612" sldId="456"/>
            <ac:inkMk id="83" creationId="{14FF6A4A-0CB9-7DD7-4F47-C73B9C45DC33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4" creationId="{B6E51F22-03BC-C098-500B-14D044D7A731}"/>
          </ac:inkMkLst>
        </pc:inkChg>
        <pc:inkChg chg="add mod">
          <ac:chgData name="Tim Cook" userId="d1c7cfb340f2c7ab" providerId="LiveId" clId="{24ACC167-D70A-4D71-BB28-A6F4FEEB546C}" dt="2023-03-21T21:44:26.787" v="181"/>
          <ac:inkMkLst>
            <pc:docMk/>
            <pc:sldMk cId="3776161612" sldId="456"/>
            <ac:inkMk id="85" creationId="{5C006E6D-6DD2-6D10-230F-AE3C4864CBC8}"/>
          </ac:inkMkLst>
        </pc:inkChg>
        <pc:inkChg chg="add">
          <ac:chgData name="Tim Cook" userId="d1c7cfb340f2c7ab" providerId="LiveId" clId="{24ACC167-D70A-4D71-BB28-A6F4FEEB546C}" dt="2023-03-21T21:44:25.919" v="180" actId="9405"/>
          <ac:inkMkLst>
            <pc:docMk/>
            <pc:sldMk cId="3776161612" sldId="456"/>
            <ac:inkMk id="86" creationId="{7C6EF122-EF7E-52CB-604A-DF83894B3FCB}"/>
          </ac:inkMkLst>
        </pc:inkChg>
        <pc:inkChg chg="add del">
          <ac:chgData name="Tim Cook" userId="d1c7cfb340f2c7ab" providerId="LiveId" clId="{24ACC167-D70A-4D71-BB28-A6F4FEEB546C}" dt="2023-03-21T21:44:40.385" v="211"/>
          <ac:inkMkLst>
            <pc:docMk/>
            <pc:sldMk cId="3776161612" sldId="456"/>
            <ac:inkMk id="88" creationId="{67504BC7-8B98-184F-A436-101D2E78FCB5}"/>
          </ac:inkMkLst>
        </pc:inkChg>
        <pc:inkChg chg="add del">
          <ac:chgData name="Tim Cook" userId="d1c7cfb340f2c7ab" providerId="LiveId" clId="{24ACC167-D70A-4D71-BB28-A6F4FEEB546C}" dt="2023-03-21T21:44:34.247" v="197"/>
          <ac:inkMkLst>
            <pc:docMk/>
            <pc:sldMk cId="3776161612" sldId="456"/>
            <ac:inkMk id="89" creationId="{BD28F41C-F360-9406-D3D5-71CC85F7C112}"/>
          </ac:inkMkLst>
        </pc:inkChg>
        <pc:inkChg chg="add del">
          <ac:chgData name="Tim Cook" userId="d1c7cfb340f2c7ab" providerId="LiveId" clId="{24ACC167-D70A-4D71-BB28-A6F4FEEB546C}" dt="2023-03-21T21:44:34.247" v="195"/>
          <ac:inkMkLst>
            <pc:docMk/>
            <pc:sldMk cId="3776161612" sldId="456"/>
            <ac:inkMk id="90" creationId="{EC258EB7-CB35-BA85-33F2-94D1F5F435EB}"/>
          </ac:inkMkLst>
        </pc:inkChg>
        <pc:inkChg chg="add del">
          <ac:chgData name="Tim Cook" userId="d1c7cfb340f2c7ab" providerId="LiveId" clId="{24ACC167-D70A-4D71-BB28-A6F4FEEB546C}" dt="2023-03-21T21:44:34.247" v="199"/>
          <ac:inkMkLst>
            <pc:docMk/>
            <pc:sldMk cId="3776161612" sldId="456"/>
            <ac:inkMk id="91" creationId="{2EBD70F1-4A21-94AB-C2C0-2A39B2EA539A}"/>
          </ac:inkMkLst>
        </pc:inkChg>
        <pc:inkChg chg="add del">
          <ac:chgData name="Tim Cook" userId="d1c7cfb340f2c7ab" providerId="LiveId" clId="{24ACC167-D70A-4D71-BB28-A6F4FEEB546C}" dt="2023-03-21T21:44:34.247" v="193"/>
          <ac:inkMkLst>
            <pc:docMk/>
            <pc:sldMk cId="3776161612" sldId="456"/>
            <ac:inkMk id="92" creationId="{2F43995B-CDC5-9048-478E-AD634E5B9440}"/>
          </ac:inkMkLst>
        </pc:inkChg>
        <pc:inkChg chg="add del">
          <ac:chgData name="Tim Cook" userId="d1c7cfb340f2c7ab" providerId="LiveId" clId="{24ACC167-D70A-4D71-BB28-A6F4FEEB546C}" dt="2023-03-21T21:44:34.247" v="196"/>
          <ac:inkMkLst>
            <pc:docMk/>
            <pc:sldMk cId="3776161612" sldId="456"/>
            <ac:inkMk id="93" creationId="{69ECE613-E511-D780-C73D-11EBD0E62AD3}"/>
          </ac:inkMkLst>
        </pc:inkChg>
        <pc:inkChg chg="add del">
          <ac:chgData name="Tim Cook" userId="d1c7cfb340f2c7ab" providerId="LiveId" clId="{24ACC167-D70A-4D71-BB28-A6F4FEEB546C}" dt="2023-03-21T21:44:34.247" v="194"/>
          <ac:inkMkLst>
            <pc:docMk/>
            <pc:sldMk cId="3776161612" sldId="456"/>
            <ac:inkMk id="94" creationId="{E4850073-893E-8694-D3D3-75D8506B5A24}"/>
          </ac:inkMkLst>
        </pc:inkChg>
        <pc:inkChg chg="add del">
          <ac:chgData name="Tim Cook" userId="d1c7cfb340f2c7ab" providerId="LiveId" clId="{24ACC167-D70A-4D71-BB28-A6F4FEEB546C}" dt="2023-03-21T21:44:34.247" v="198"/>
          <ac:inkMkLst>
            <pc:docMk/>
            <pc:sldMk cId="3776161612" sldId="456"/>
            <ac:inkMk id="95" creationId="{F628E1B7-2FAB-E511-3396-5C0098D305F6}"/>
          </ac:inkMkLst>
        </pc:inkChg>
        <pc:inkChg chg="add del">
          <ac:chgData name="Tim Cook" userId="d1c7cfb340f2c7ab" providerId="LiveId" clId="{24ACC167-D70A-4D71-BB28-A6F4FEEB546C}" dt="2023-03-21T21:44:34.247" v="200"/>
          <ac:inkMkLst>
            <pc:docMk/>
            <pc:sldMk cId="3776161612" sldId="456"/>
            <ac:inkMk id="96" creationId="{60349DDE-3242-0053-FDF3-46B5C18E1424}"/>
          </ac:inkMkLst>
        </pc:inkChg>
        <pc:inkChg chg="add del">
          <ac:chgData name="Tim Cook" userId="d1c7cfb340f2c7ab" providerId="LiveId" clId="{24ACC167-D70A-4D71-BB28-A6F4FEEB546C}" dt="2023-03-21T21:44:34.247" v="192"/>
          <ac:inkMkLst>
            <pc:docMk/>
            <pc:sldMk cId="3776161612" sldId="456"/>
            <ac:inkMk id="97" creationId="{732E234D-6566-93CE-E76D-25FB002C765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8" creationId="{4C72D5AA-D152-259F-694B-87B34DBF5B3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99" creationId="{8B024090-E8CB-D0FA-344E-97C49FD34C93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0" creationId="{930D81F1-3427-CEAD-31B6-37ECF58A8A70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1" creationId="{6E23DD4E-DE91-BA6D-356C-3471B3DEBC4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2" creationId="{090EB430-06B8-7528-A61B-E9A2B3194AC9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3" creationId="{58E6DB09-BEE7-C989-494D-2F2D059449C8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4" creationId="{3FCF84D2-D1D6-5526-D613-CD8E49777F8B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5" creationId="{9C3B719D-4284-C17E-B323-958380A2D90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6" creationId="{0585752F-9F66-16D0-AEFF-CB4A3709D65A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08" creationId="{7DBCB157-48DC-972D-DA31-BAA7F322319C}"/>
          </ac:inkMkLst>
        </pc:inkChg>
        <pc:inkChg chg="add del mod">
          <ac:chgData name="Tim Cook" userId="d1c7cfb340f2c7ab" providerId="LiveId" clId="{24ACC167-D70A-4D71-BB28-A6F4FEEB546C}" dt="2023-03-21T21:45:15.416" v="231"/>
          <ac:inkMkLst>
            <pc:docMk/>
            <pc:sldMk cId="3776161612" sldId="456"/>
            <ac:inkMk id="110" creationId="{000BC513-24A3-2E08-F832-815BCDB041F9}"/>
          </ac:inkMkLst>
        </pc:inkChg>
        <pc:inkChg chg="add del mod">
          <ac:chgData name="Tim Cook" userId="d1c7cfb340f2c7ab" providerId="LiveId" clId="{24ACC167-D70A-4D71-BB28-A6F4FEEB546C}" dt="2023-03-21T21:45:13.532" v="228"/>
          <ac:inkMkLst>
            <pc:docMk/>
            <pc:sldMk cId="3776161612" sldId="456"/>
            <ac:inkMk id="111" creationId="{44942CDF-0F31-92AE-44D6-E2EF8155E0F4}"/>
          </ac:inkMkLst>
        </pc:inkChg>
        <pc:inkChg chg="add del mod">
          <ac:chgData name="Tim Cook" userId="d1c7cfb340f2c7ab" providerId="LiveId" clId="{24ACC167-D70A-4D71-BB28-A6F4FEEB546C}" dt="2023-03-21T21:45:13.532" v="225"/>
          <ac:inkMkLst>
            <pc:docMk/>
            <pc:sldMk cId="3776161612" sldId="456"/>
            <ac:inkMk id="113" creationId="{76F4438E-E93F-D813-3244-E3E3234EDE9A}"/>
          </ac:inkMkLst>
        </pc:inkChg>
        <pc:inkChg chg="add del mod">
          <ac:chgData name="Tim Cook" userId="d1c7cfb340f2c7ab" providerId="LiveId" clId="{24ACC167-D70A-4D71-BB28-A6F4FEEB546C}" dt="2023-03-21T21:45:13.532" v="226"/>
          <ac:inkMkLst>
            <pc:docMk/>
            <pc:sldMk cId="3776161612" sldId="456"/>
            <ac:inkMk id="114" creationId="{AF9BE8B8-1693-9FAE-3AB6-B6932A9736DE}"/>
          </ac:inkMkLst>
        </pc:inkChg>
        <pc:inkChg chg="add del mod">
          <ac:chgData name="Tim Cook" userId="d1c7cfb340f2c7ab" providerId="LiveId" clId="{24ACC167-D70A-4D71-BB28-A6F4FEEB546C}" dt="2023-03-21T21:45:15.416" v="230"/>
          <ac:inkMkLst>
            <pc:docMk/>
            <pc:sldMk cId="3776161612" sldId="456"/>
            <ac:inkMk id="115" creationId="{59109074-4EA3-745B-92B2-7128EE8BC3C9}"/>
          </ac:inkMkLst>
        </pc:inkChg>
        <pc:inkChg chg="add del mod">
          <ac:chgData name="Tim Cook" userId="d1c7cfb340f2c7ab" providerId="LiveId" clId="{24ACC167-D70A-4D71-BB28-A6F4FEEB546C}" dt="2023-03-21T21:45:13.532" v="227"/>
          <ac:inkMkLst>
            <pc:docMk/>
            <pc:sldMk cId="3776161612" sldId="456"/>
            <ac:inkMk id="116" creationId="{65AACBCD-B521-D928-1D6B-E518FD5A3684}"/>
          </ac:inkMkLst>
        </pc:inkChg>
        <pc:inkChg chg="add del mod">
          <ac:chgData name="Tim Cook" userId="d1c7cfb340f2c7ab" providerId="LiveId" clId="{24ACC167-D70A-4D71-BB28-A6F4FEEB546C}" dt="2023-03-21T21:45:13.532" v="224"/>
          <ac:inkMkLst>
            <pc:docMk/>
            <pc:sldMk cId="3776161612" sldId="456"/>
            <ac:inkMk id="117" creationId="{AACDD5A5-FAB0-4B97-15EC-CB28CF735199}"/>
          </ac:inkMkLst>
        </pc:inkChg>
        <pc:inkChg chg="add del mod">
          <ac:chgData name="Tim Cook" userId="d1c7cfb340f2c7ab" providerId="LiveId" clId="{24ACC167-D70A-4D71-BB28-A6F4FEEB546C}" dt="2023-03-21T21:45:15.416" v="229"/>
          <ac:inkMkLst>
            <pc:docMk/>
            <pc:sldMk cId="3776161612" sldId="456"/>
            <ac:inkMk id="118" creationId="{344124A4-37EF-77A2-B99C-2C0EA71F3552}"/>
          </ac:inkMkLst>
        </pc:inkChg>
        <pc:inkChg chg="add mod">
          <ac:chgData name="Tim Cook" userId="d1c7cfb340f2c7ab" providerId="LiveId" clId="{24ACC167-D70A-4D71-BB28-A6F4FEEB546C}" dt="2023-03-21T21:45:19.577" v="233"/>
          <ac:inkMkLst>
            <pc:docMk/>
            <pc:sldMk cId="3776161612" sldId="456"/>
            <ac:inkMk id="120" creationId="{1E6DAFA1-2717-310C-F382-9EFA3FFC2080}"/>
          </ac:inkMkLst>
        </pc:inkChg>
      </pc:sldChg>
      <pc:sldChg chg="addSp delSp modSp mod">
        <pc:chgData name="Tim Cook" userId="d1c7cfb340f2c7ab" providerId="LiveId" clId="{24ACC167-D70A-4D71-BB28-A6F4FEEB546C}" dt="2023-03-21T21:47:25.863" v="323"/>
        <pc:sldMkLst>
          <pc:docMk/>
          <pc:sldMk cId="2902850203" sldId="457"/>
        </pc:sldMkLst>
        <pc:grpChg chg="mod">
          <ac:chgData name="Tim Cook" userId="d1c7cfb340f2c7ab" providerId="LiveId" clId="{24ACC167-D70A-4D71-BB28-A6F4FEEB546C}" dt="2023-03-21T21:45:49.742" v="247"/>
          <ac:grpSpMkLst>
            <pc:docMk/>
            <pc:sldMk cId="2902850203" sldId="457"/>
            <ac:grpSpMk id="13" creationId="{9E548FB5-F41A-58FC-0B0E-8CEFC9136182}"/>
          </ac:grpSpMkLst>
        </pc:grpChg>
        <pc:grpChg chg="del mod">
          <ac:chgData name="Tim Cook" userId="d1c7cfb340f2c7ab" providerId="LiveId" clId="{24ACC167-D70A-4D71-BB28-A6F4FEEB546C}" dt="2023-03-21T21:46:06.732" v="260"/>
          <ac:grpSpMkLst>
            <pc:docMk/>
            <pc:sldMk cId="2902850203" sldId="457"/>
            <ac:grpSpMk id="21" creationId="{C7D116FB-9E14-209B-D92F-25D4408CD67E}"/>
          </ac:grpSpMkLst>
        </pc:grpChg>
        <pc:grpChg chg="del 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5" creationId="{639F17EB-0C8A-F549-6D12-EB2B43BA86E4}"/>
          </ac:grpSpMkLst>
        </pc:grpChg>
        <pc:grpChg chg="mod">
          <ac:chgData name="Tim Cook" userId="d1c7cfb340f2c7ab" providerId="LiveId" clId="{24ACC167-D70A-4D71-BB28-A6F4FEEB546C}" dt="2023-03-21T21:46:10.809" v="267"/>
          <ac:grpSpMkLst>
            <pc:docMk/>
            <pc:sldMk cId="2902850203" sldId="457"/>
            <ac:grpSpMk id="27" creationId="{813B9771-57B4-9B7B-F2CA-33FF6A65C274}"/>
          </ac:grpSpMkLst>
        </pc:grpChg>
        <pc:grpChg chg="del 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2" creationId="{7D1AB14C-CA8D-126C-4D70-5EF0745E8142}"/>
          </ac:grpSpMkLst>
        </pc:grpChg>
        <pc:grpChg chg="mod">
          <ac:chgData name="Tim Cook" userId="d1c7cfb340f2c7ab" providerId="LiveId" clId="{24ACC167-D70A-4D71-BB28-A6F4FEEB546C}" dt="2023-03-21T21:46:24.319" v="279"/>
          <ac:grpSpMkLst>
            <pc:docMk/>
            <pc:sldMk cId="2902850203" sldId="457"/>
            <ac:grpSpMk id="37" creationId="{96102AED-27A5-6458-A9F4-25CE119A5AF0}"/>
          </ac:grpSpMkLst>
        </pc:grpChg>
        <pc:grpChg chg="mod">
          <ac:chgData name="Tim Cook" userId="d1c7cfb340f2c7ab" providerId="LiveId" clId="{24ACC167-D70A-4D71-BB28-A6F4FEEB546C}" dt="2023-03-21T21:46:28.418" v="284"/>
          <ac:grpSpMkLst>
            <pc:docMk/>
            <pc:sldMk cId="2902850203" sldId="457"/>
            <ac:grpSpMk id="42" creationId="{096F4825-3B35-1F46-BD74-9E8A59D4F870}"/>
          </ac:grpSpMkLst>
        </pc:grpChg>
        <pc:grpChg chg="del mod">
          <ac:chgData name="Tim Cook" userId="d1c7cfb340f2c7ab" providerId="LiveId" clId="{24ACC167-D70A-4D71-BB28-A6F4FEEB546C}" dt="2023-03-21T21:47:06.069" v="288"/>
          <ac:grpSpMkLst>
            <pc:docMk/>
            <pc:sldMk cId="2902850203" sldId="457"/>
            <ac:grpSpMk id="45" creationId="{755CDAB1-0309-5C87-8A6F-D053FC6CA4D6}"/>
          </ac:grpSpMkLst>
        </pc:grpChg>
        <pc:grpChg chg="del 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48" creationId="{3D1EFFA0-1E5E-A196-F081-7D231202C3EB}"/>
          </ac:grpSpMkLst>
        </pc:grpChg>
        <pc:grpChg chg="mod">
          <ac:chgData name="Tim Cook" userId="d1c7cfb340f2c7ab" providerId="LiveId" clId="{24ACC167-D70A-4D71-BB28-A6F4FEEB546C}" dt="2023-03-21T21:47:12.026" v="297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24ACC167-D70A-4D71-BB28-A6F4FEEB546C}" dt="2023-03-21T21:47:25.863" v="323"/>
          <ac:grpSpMkLst>
            <pc:docMk/>
            <pc:sldMk cId="2902850203" sldId="457"/>
            <ac:grpSpMk id="75" creationId="{DDE295AB-EA99-6686-BFFA-C68F91FD70E9}"/>
          </ac:grpSpMkLst>
        </pc:grpChg>
        <pc:inkChg chg="add del">
          <ac:chgData name="Tim Cook" userId="d1c7cfb340f2c7ab" providerId="LiveId" clId="{24ACC167-D70A-4D71-BB28-A6F4FEEB546C}" dt="2023-03-21T21:45:41.707" v="235"/>
          <ac:inkMkLst>
            <pc:docMk/>
            <pc:sldMk cId="2902850203" sldId="457"/>
            <ac:inkMk id="3" creationId="{464B588D-29E5-2B80-ED91-F1036633D2A3}"/>
          </ac:inkMkLst>
        </pc:inkChg>
        <pc:inkChg chg="add">
          <ac:chgData name="Tim Cook" userId="d1c7cfb340f2c7ab" providerId="LiveId" clId="{24ACC167-D70A-4D71-BB28-A6F4FEEB546C}" dt="2023-03-21T21:45:44.200" v="236" actId="9405"/>
          <ac:inkMkLst>
            <pc:docMk/>
            <pc:sldMk cId="2902850203" sldId="457"/>
            <ac:inkMk id="4" creationId="{4A4B5C1A-FD09-CD5B-8AAE-A46BA8A27464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5" creationId="{57F68180-85D7-4DB1-8859-B57BF66FFE90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6" creationId="{62FBD7D3-C5E6-4CA5-E035-16BA329ABEB9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7" creationId="{F2D8CFD9-6682-DEC5-AF84-EE390E2894DB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8" creationId="{50497531-8AAF-7A81-8BFE-1C9AD099D428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9" creationId="{D932EBFF-8B9D-9609-8E45-F50207E88EF1}"/>
          </ac:inkMkLst>
        </pc:inkChg>
        <pc:inkChg chg="add mod">
          <ac:chgData name="Tim Cook" userId="d1c7cfb340f2c7ab" providerId="LiveId" clId="{24ACC167-D70A-4D71-BB28-A6F4FEEB546C}" dt="2023-03-21T21:45:49.742" v="247"/>
          <ac:inkMkLst>
            <pc:docMk/>
            <pc:sldMk cId="2902850203" sldId="457"/>
            <ac:inkMk id="10" creationId="{157BCB72-AE85-CEC0-3198-C409EB7506C5}"/>
          </ac:inkMkLst>
        </pc:inkChg>
        <pc:inkChg chg="add del">
          <ac:chgData name="Tim Cook" userId="d1c7cfb340f2c7ab" providerId="LiveId" clId="{24ACC167-D70A-4D71-BB28-A6F4FEEB546C}" dt="2023-03-21T21:45:49.430" v="245"/>
          <ac:inkMkLst>
            <pc:docMk/>
            <pc:sldMk cId="2902850203" sldId="457"/>
            <ac:inkMk id="11" creationId="{A66FABF9-5BB0-543C-3DF3-4F48E92DC6C1}"/>
          </ac:inkMkLst>
        </pc:inkChg>
        <pc:inkChg chg="add del">
          <ac:chgData name="Tim Cook" userId="d1c7cfb340f2c7ab" providerId="LiveId" clId="{24ACC167-D70A-4D71-BB28-A6F4FEEB546C}" dt="2023-03-21T21:45:49.445" v="246"/>
          <ac:inkMkLst>
            <pc:docMk/>
            <pc:sldMk cId="2902850203" sldId="457"/>
            <ac:inkMk id="12" creationId="{17034526-9E5D-ED18-F17A-93A5D4618747}"/>
          </ac:inkMkLst>
        </pc:inkChg>
        <pc:inkChg chg="add">
          <ac:chgData name="Tim Cook" userId="d1c7cfb340f2c7ab" providerId="LiveId" clId="{24ACC167-D70A-4D71-BB28-A6F4FEEB546C}" dt="2023-03-21T21:45:51.046" v="248" actId="9405"/>
          <ac:inkMkLst>
            <pc:docMk/>
            <pc:sldMk cId="2902850203" sldId="457"/>
            <ac:inkMk id="14" creationId="{6F3E698F-BEF0-574D-CA67-BF3F48F84BF7}"/>
          </ac:inkMkLst>
        </pc:inkChg>
        <pc:inkChg chg="add del mod">
          <ac:chgData name="Tim Cook" userId="d1c7cfb340f2c7ab" providerId="LiveId" clId="{24ACC167-D70A-4D71-BB28-A6F4FEEB546C}" dt="2023-03-21T21:46:06.732" v="260"/>
          <ac:inkMkLst>
            <pc:docMk/>
            <pc:sldMk cId="2902850203" sldId="457"/>
            <ac:inkMk id="15" creationId="{433B5219-DC6F-CBA2-60F4-F9D6301ABD19}"/>
          </ac:inkMkLst>
        </pc:inkChg>
        <pc:inkChg chg="add del mod">
          <ac:chgData name="Tim Cook" userId="d1c7cfb340f2c7ab" providerId="LiveId" clId="{24ACC167-D70A-4D71-BB28-A6F4FEEB546C}" dt="2023-03-21T21:46:06.731" v="257"/>
          <ac:inkMkLst>
            <pc:docMk/>
            <pc:sldMk cId="2902850203" sldId="457"/>
            <ac:inkMk id="16" creationId="{6F1FBEE8-0FB8-9804-6794-7F354E9C1F59}"/>
          </ac:inkMkLst>
        </pc:inkChg>
        <pc:inkChg chg="add del mod">
          <ac:chgData name="Tim Cook" userId="d1c7cfb340f2c7ab" providerId="LiveId" clId="{24ACC167-D70A-4D71-BB28-A6F4FEEB546C}" dt="2023-03-21T21:46:06.732" v="259"/>
          <ac:inkMkLst>
            <pc:docMk/>
            <pc:sldMk cId="2902850203" sldId="457"/>
            <ac:inkMk id="17" creationId="{24FE60D9-322E-9A25-7F1F-67AD0E565ADF}"/>
          </ac:inkMkLst>
        </pc:inkChg>
        <pc:inkChg chg="add del mod">
          <ac:chgData name="Tim Cook" userId="d1c7cfb340f2c7ab" providerId="LiveId" clId="{24ACC167-D70A-4D71-BB28-A6F4FEEB546C}" dt="2023-03-21T21:46:06.730" v="256"/>
          <ac:inkMkLst>
            <pc:docMk/>
            <pc:sldMk cId="2902850203" sldId="457"/>
            <ac:inkMk id="18" creationId="{A6A32A0C-7BAE-8DCC-2276-6F5F686F3301}"/>
          </ac:inkMkLst>
        </pc:inkChg>
        <pc:inkChg chg="add del mod">
          <ac:chgData name="Tim Cook" userId="d1c7cfb340f2c7ab" providerId="LiveId" clId="{24ACC167-D70A-4D71-BB28-A6F4FEEB546C}" dt="2023-03-21T21:46:06.731" v="258"/>
          <ac:inkMkLst>
            <pc:docMk/>
            <pc:sldMk cId="2902850203" sldId="457"/>
            <ac:inkMk id="19" creationId="{4D23F5C2-456C-10BE-D37C-807B1D06FAE4}"/>
          </ac:inkMkLst>
        </pc:inkChg>
        <pc:inkChg chg="add del mod">
          <ac:chgData name="Tim Cook" userId="d1c7cfb340f2c7ab" providerId="LiveId" clId="{24ACC167-D70A-4D71-BB28-A6F4FEEB546C}" dt="2023-03-21T21:46:06.732" v="261"/>
          <ac:inkMkLst>
            <pc:docMk/>
            <pc:sldMk cId="2902850203" sldId="457"/>
            <ac:inkMk id="20" creationId="{0CB8F2C3-27B3-DC38-2072-B84DC9D5887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2" creationId="{ED44572C-1D3E-5748-3B50-A8C3231D2BD5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3" creationId="{023341A0-9C13-B7F8-0628-DF25DAC4FE17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4" creationId="{7A8EF22A-C7CB-692E-4413-6A97B0526431}"/>
          </ac:inkMkLst>
        </pc:inkChg>
        <pc:inkChg chg="add mod">
          <ac:chgData name="Tim Cook" userId="d1c7cfb340f2c7ab" providerId="LiveId" clId="{24ACC167-D70A-4D71-BB28-A6F4FEEB546C}" dt="2023-03-21T21:46:10.809" v="267"/>
          <ac:inkMkLst>
            <pc:docMk/>
            <pc:sldMk cId="2902850203" sldId="457"/>
            <ac:inkMk id="26" creationId="{C7CC1FEF-51E6-8FC6-3AFC-87E9221CF2CC}"/>
          </ac:inkMkLst>
        </pc:inkChg>
        <pc:inkChg chg="add del">
          <ac:chgData name="Tim Cook" userId="d1c7cfb340f2c7ab" providerId="LiveId" clId="{24ACC167-D70A-4D71-BB28-A6F4FEEB546C}" dt="2023-03-21T21:46:15.226" v="271"/>
          <ac:inkMkLst>
            <pc:docMk/>
            <pc:sldMk cId="2902850203" sldId="457"/>
            <ac:inkMk id="28" creationId="{A15D6D3A-2FB7-EDC5-4350-15FD3AB69EC3}"/>
          </ac:inkMkLst>
        </pc:inkChg>
        <pc:inkChg chg="add del">
          <ac:chgData name="Tim Cook" userId="d1c7cfb340f2c7ab" providerId="LiveId" clId="{24ACC167-D70A-4D71-BB28-A6F4FEEB546C}" dt="2023-03-21T21:46:15.226" v="270"/>
          <ac:inkMkLst>
            <pc:docMk/>
            <pc:sldMk cId="2902850203" sldId="457"/>
            <ac:inkMk id="29" creationId="{1C684F60-D5AE-6CB3-EE5D-08D319F8F3D3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0" creationId="{60D2BDE4-34AF-C525-5D37-0A2A5B3F3A75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1" creationId="{CA930E4B-1EEC-0C26-9F17-090DAAFD889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3" creationId="{18F7CF4B-DDE8-1258-E62E-AD7FAD7E8A32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4" creationId="{F26FFD85-8FC1-25B6-2BCB-AD930B75206A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5" creationId="{869D8225-9E28-CFEE-F8C3-6A9A0739F8B1}"/>
          </ac:inkMkLst>
        </pc:inkChg>
        <pc:inkChg chg="add mod">
          <ac:chgData name="Tim Cook" userId="d1c7cfb340f2c7ab" providerId="LiveId" clId="{24ACC167-D70A-4D71-BB28-A6F4FEEB546C}" dt="2023-03-21T21:46:24.319" v="279"/>
          <ac:inkMkLst>
            <pc:docMk/>
            <pc:sldMk cId="2902850203" sldId="457"/>
            <ac:inkMk id="36" creationId="{400063C9-072C-E540-7A85-2B803DBDF353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8" creationId="{EC5D9082-49D9-4FA4-CAB8-C51DC6EEE5C7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39" creationId="{87F35EB7-2132-D56F-8ED4-2364B1101A59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0" creationId="{8CB73CD7-895E-2957-4940-CFCED6B2276C}"/>
          </ac:inkMkLst>
        </pc:inkChg>
        <pc:inkChg chg="add mod">
          <ac:chgData name="Tim Cook" userId="d1c7cfb340f2c7ab" providerId="LiveId" clId="{24ACC167-D70A-4D71-BB28-A6F4FEEB546C}" dt="2023-03-21T21:46:28.418" v="284"/>
          <ac:inkMkLst>
            <pc:docMk/>
            <pc:sldMk cId="2902850203" sldId="457"/>
            <ac:inkMk id="41" creationId="{D0B3428D-FA14-0E6D-0B2D-4032A27E2174}"/>
          </ac:inkMkLst>
        </pc:inkChg>
        <pc:inkChg chg="add del mod">
          <ac:chgData name="Tim Cook" userId="d1c7cfb340f2c7ab" providerId="LiveId" clId="{24ACC167-D70A-4D71-BB28-A6F4FEEB546C}" dt="2023-03-21T21:47:06.069" v="289"/>
          <ac:inkMkLst>
            <pc:docMk/>
            <pc:sldMk cId="2902850203" sldId="457"/>
            <ac:inkMk id="43" creationId="{99A7F507-17C6-4C26-0F36-5536F9804B65}"/>
          </ac:inkMkLst>
        </pc:inkChg>
        <pc:inkChg chg="add del mod">
          <ac:chgData name="Tim Cook" userId="d1c7cfb340f2c7ab" providerId="LiveId" clId="{24ACC167-D70A-4D71-BB28-A6F4FEEB546C}" dt="2023-03-21T21:47:06.069" v="288"/>
          <ac:inkMkLst>
            <pc:docMk/>
            <pc:sldMk cId="2902850203" sldId="457"/>
            <ac:inkMk id="44" creationId="{A2A8F0A4-A522-9734-BB26-995ADCEF9B27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6" creationId="{73FBC953-B3A8-405F-A39A-B50951D3D1D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7" creationId="{7098D2C7-1CDE-F955-1588-F75CD1478A14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49" creationId="{DFBAB803-46AC-D8F5-7225-A883EB7CFA53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0" creationId="{D8517AEF-1C2A-2969-A34F-3906C2D64159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1" creationId="{13286DA2-D5B9-CB43-EF72-BA953E32ABBE}"/>
          </ac:inkMkLst>
        </pc:inkChg>
        <pc:inkChg chg="add mod">
          <ac:chgData name="Tim Cook" userId="d1c7cfb340f2c7ab" providerId="LiveId" clId="{24ACC167-D70A-4D71-BB28-A6F4FEEB546C}" dt="2023-03-21T21:47:12.026" v="297"/>
          <ac:inkMkLst>
            <pc:docMk/>
            <pc:sldMk cId="2902850203" sldId="457"/>
            <ac:inkMk id="52" creationId="{34CE19FB-48A2-F1F1-B006-49895D68397F}"/>
          </ac:inkMkLst>
        </pc:inkChg>
        <pc:inkChg chg="add del">
          <ac:chgData name="Tim Cook" userId="d1c7cfb340f2c7ab" providerId="LiveId" clId="{24ACC167-D70A-4D71-BB28-A6F4FEEB546C}" dt="2023-03-21T21:47:16.547" v="303"/>
          <ac:inkMkLst>
            <pc:docMk/>
            <pc:sldMk cId="2902850203" sldId="457"/>
            <ac:inkMk id="54" creationId="{E1CCFD06-CCD6-EB3C-09CD-796FEB209899}"/>
          </ac:inkMkLst>
        </pc:inkChg>
        <pc:inkChg chg="add del">
          <ac:chgData name="Tim Cook" userId="d1c7cfb340f2c7ab" providerId="LiveId" clId="{24ACC167-D70A-4D71-BB28-A6F4FEEB546C}" dt="2023-03-21T21:47:16.548" v="305"/>
          <ac:inkMkLst>
            <pc:docMk/>
            <pc:sldMk cId="2902850203" sldId="457"/>
            <ac:inkMk id="55" creationId="{DC3D4D37-7444-DDC3-DF31-48C8CAAC9772}"/>
          </ac:inkMkLst>
        </pc:inkChg>
        <pc:inkChg chg="add del">
          <ac:chgData name="Tim Cook" userId="d1c7cfb340f2c7ab" providerId="LiveId" clId="{24ACC167-D70A-4D71-BB28-A6F4FEEB546C}" dt="2023-03-21T21:47:16.548" v="304"/>
          <ac:inkMkLst>
            <pc:docMk/>
            <pc:sldMk cId="2902850203" sldId="457"/>
            <ac:inkMk id="56" creationId="{62FD3664-28EA-3327-C6FD-3A15F08A112A}"/>
          </ac:inkMkLst>
        </pc:inkChg>
        <pc:inkChg chg="add del">
          <ac:chgData name="Tim Cook" userId="d1c7cfb340f2c7ab" providerId="LiveId" clId="{24ACC167-D70A-4D71-BB28-A6F4FEEB546C}" dt="2023-03-21T21:47:16.548" v="306"/>
          <ac:inkMkLst>
            <pc:docMk/>
            <pc:sldMk cId="2902850203" sldId="457"/>
            <ac:inkMk id="57" creationId="{F9C2F097-A264-91AB-874D-936DC9CF70F5}"/>
          </ac:inkMkLst>
        </pc:inkChg>
        <pc:inkChg chg="add del">
          <ac:chgData name="Tim Cook" userId="d1c7cfb340f2c7ab" providerId="LiveId" clId="{24ACC167-D70A-4D71-BB28-A6F4FEEB546C}" dt="2023-03-21T21:47:16.548" v="307"/>
          <ac:inkMkLst>
            <pc:docMk/>
            <pc:sldMk cId="2902850203" sldId="457"/>
            <ac:inkMk id="58" creationId="{9491CB81-708B-E3DB-B745-C4AF1B572A4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59" creationId="{D7A81607-AB3F-E117-3D5D-3CF098F213C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0" creationId="{905E485A-E3C9-A052-6985-12464E41FC7C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1" creationId="{B985EADA-47B1-7DA7-50B6-5634ED13FD7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2" creationId="{FB8CDEB6-87DC-2DE9-AD8F-803D40EC30D3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3" creationId="{3A1F9EFD-D3C2-1493-4241-70209438DA1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4" creationId="{130732D3-2D3A-03C4-D175-449FC7ED6F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5" creationId="{60027523-2249-A490-087B-B0EA5BD0D2E8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6" creationId="{2A35FB69-D0C4-0DCD-CF52-FD1E8F40090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7" creationId="{3D8FA894-E4D4-B8E4-B7C7-F44183729785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8" creationId="{E7F01F4D-A793-0B40-C5BF-93E0D4B9A56A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69" creationId="{641803EF-4B1A-A63D-220B-FE17597FD14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0" creationId="{FFC1635B-8392-C130-7761-9E7F43FD1C6E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1" creationId="{2D54E9D3-3DE3-B7BA-A855-82D38F712520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2" creationId="{9F06D917-FCBC-AFE1-7ED1-DCC8C90FA091}"/>
          </ac:inkMkLst>
        </pc:inkChg>
        <pc:inkChg chg="add mod">
          <ac:chgData name="Tim Cook" userId="d1c7cfb340f2c7ab" providerId="LiveId" clId="{24ACC167-D70A-4D71-BB28-A6F4FEEB546C}" dt="2023-03-21T21:47:25.863" v="323"/>
          <ac:inkMkLst>
            <pc:docMk/>
            <pc:sldMk cId="2902850203" sldId="457"/>
            <ac:inkMk id="73" creationId="{F634CA78-D261-01CC-DDF5-8F1EF9AA8FEC}"/>
          </ac:inkMkLst>
        </pc:inkChg>
      </pc:sldChg>
      <pc:sldChg chg="addSp delSp modSp mod">
        <pc:chgData name="Tim Cook" userId="d1c7cfb340f2c7ab" providerId="LiveId" clId="{24ACC167-D70A-4D71-BB28-A6F4FEEB546C}" dt="2023-03-21T21:55:49.054" v="720"/>
        <pc:sldMkLst>
          <pc:docMk/>
          <pc:sldMk cId="4071529067" sldId="458"/>
        </pc:sldMkLst>
        <pc:spChg chg="del">
          <ac:chgData name="Tim Cook" userId="d1c7cfb340f2c7ab" providerId="LiveId" clId="{24ACC167-D70A-4D71-BB28-A6F4FEEB546C}" dt="2023-03-21T21:49:54.369" v="324" actId="478"/>
          <ac:spMkLst>
            <pc:docMk/>
            <pc:sldMk cId="4071529067" sldId="458"/>
            <ac:spMk id="3" creationId="{8EAC161C-BAFC-864D-F5AF-09B3630D3C6C}"/>
          </ac:spMkLst>
        </pc:s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1" creationId="{27C50954-1271-F094-C28B-AA8CAFDE51A7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2" creationId="{6E517EA2-B2CA-9642-3B7A-1F1A4364B9DA}"/>
          </ac:grpSpMkLst>
        </pc:grpChg>
        <pc:grpChg chg="mod">
          <ac:chgData name="Tim Cook" userId="d1c7cfb340f2c7ab" providerId="LiveId" clId="{24ACC167-D70A-4D71-BB28-A6F4FEEB546C}" dt="2023-03-21T21:50:16.729" v="347"/>
          <ac:grpSpMkLst>
            <pc:docMk/>
            <pc:sldMk cId="4071529067" sldId="458"/>
            <ac:grpSpMk id="23" creationId="{BCE8577D-25BA-3915-79A0-0CB6FA136202}"/>
          </ac:grpSpMkLst>
        </pc:grpChg>
        <pc:grpChg chg="mod">
          <ac:chgData name="Tim Cook" userId="d1c7cfb340f2c7ab" providerId="LiveId" clId="{24ACC167-D70A-4D71-BB28-A6F4FEEB546C}" dt="2023-03-21T21:50:31.447" v="373"/>
          <ac:grpSpMkLst>
            <pc:docMk/>
            <pc:sldMk cId="4071529067" sldId="458"/>
            <ac:grpSpMk id="42" creationId="{7337A3C8-4F98-617A-81A9-7B90C43C652C}"/>
          </ac:grpSpMkLst>
        </pc:grpChg>
        <pc:grpChg chg="del 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50" creationId="{E9FC3B4B-72FB-ACAC-67B7-9EBE58A67196}"/>
          </ac:grpSpMkLst>
        </pc:grpChg>
        <pc:grpChg chg="mod">
          <ac:chgData name="Tim Cook" userId="d1c7cfb340f2c7ab" providerId="LiveId" clId="{24ACC167-D70A-4D71-BB28-A6F4FEEB546C}" dt="2023-03-21T21:50:48.803" v="404"/>
          <ac:grpSpMkLst>
            <pc:docMk/>
            <pc:sldMk cId="4071529067" sldId="458"/>
            <ac:grpSpMk id="68" creationId="{A28A174F-29E9-898C-F446-F65829970915}"/>
          </ac:grpSpMkLst>
        </pc:grpChg>
        <pc:grpChg chg="del mod">
          <ac:chgData name="Tim Cook" userId="d1c7cfb340f2c7ab" providerId="LiveId" clId="{24ACC167-D70A-4D71-BB28-A6F4FEEB546C}" dt="2023-03-21T21:51:11.384" v="409"/>
          <ac:grpSpMkLst>
            <pc:docMk/>
            <pc:sldMk cId="4071529067" sldId="458"/>
            <ac:grpSpMk id="71" creationId="{DDAE1963-E7EA-5D02-7D26-052D01D20DE9}"/>
          </ac:grpSpMkLst>
        </pc:grpChg>
        <pc:grpChg chg="del mod">
          <ac:chgData name="Tim Cook" userId="d1c7cfb340f2c7ab" providerId="LiveId" clId="{24ACC167-D70A-4D71-BB28-A6F4FEEB546C}" dt="2023-03-21T21:51:24.656" v="422"/>
          <ac:grpSpMkLst>
            <pc:docMk/>
            <pc:sldMk cId="4071529067" sldId="458"/>
            <ac:grpSpMk id="78" creationId="{C7B65182-289E-9185-340F-6DD66DE1B4E4}"/>
          </ac:grpSpMkLst>
        </pc:grpChg>
        <pc:grpChg chg="del mod">
          <ac:chgData name="Tim Cook" userId="d1c7cfb340f2c7ab" providerId="LiveId" clId="{24ACC167-D70A-4D71-BB28-A6F4FEEB546C}" dt="2023-03-21T21:51:28.653" v="428"/>
          <ac:grpSpMkLst>
            <pc:docMk/>
            <pc:sldMk cId="4071529067" sldId="458"/>
            <ac:grpSpMk id="81" creationId="{C8E5F988-6895-91CB-B8BD-1D24A09CB6D7}"/>
          </ac:grpSpMkLst>
        </pc:grpChg>
        <pc:grpChg chg="del mod">
          <ac:chgData name="Tim Cook" userId="d1c7cfb340f2c7ab" providerId="LiveId" clId="{24ACC167-D70A-4D71-BB28-A6F4FEEB546C}" dt="2023-03-21T21:51:37.041" v="437"/>
          <ac:grpSpMkLst>
            <pc:docMk/>
            <pc:sldMk cId="4071529067" sldId="458"/>
            <ac:grpSpMk id="86" creationId="{A29D873F-923F-9651-FB8A-02FC980386FB}"/>
          </ac:grpSpMkLst>
        </pc:grpChg>
        <pc:grpChg chg="del mod">
          <ac:chgData name="Tim Cook" userId="d1c7cfb340f2c7ab" providerId="LiveId" clId="{24ACC167-D70A-4D71-BB28-A6F4FEEB546C}" dt="2023-03-21T21:51:39.019" v="439"/>
          <ac:grpSpMkLst>
            <pc:docMk/>
            <pc:sldMk cId="4071529067" sldId="458"/>
            <ac:grpSpMk id="88" creationId="{91FA0B88-C5CA-BAFE-AFC6-580C5341FB1F}"/>
          </ac:grpSpMkLst>
        </pc:grpChg>
        <pc:grpChg chg="del mod">
          <ac:chgData name="Tim Cook" userId="d1c7cfb340f2c7ab" providerId="LiveId" clId="{24ACC167-D70A-4D71-BB28-A6F4FEEB546C}" dt="2023-03-21T21:51:44.374" v="446"/>
          <ac:grpSpMkLst>
            <pc:docMk/>
            <pc:sldMk cId="4071529067" sldId="458"/>
            <ac:grpSpMk id="92" creationId="{69F402FB-515D-309B-93CF-A90E2C7F414C}"/>
          </ac:grpSpMkLst>
        </pc:grpChg>
        <pc:grpChg chg="del mod">
          <ac:chgData name="Tim Cook" userId="d1c7cfb340f2c7ab" providerId="LiveId" clId="{24ACC167-D70A-4D71-BB28-A6F4FEEB546C}" dt="2023-03-21T21:51:48.175" v="452"/>
          <ac:grpSpMkLst>
            <pc:docMk/>
            <pc:sldMk cId="4071529067" sldId="458"/>
            <ac:grpSpMk id="95" creationId="{499979CB-DB55-6D33-DAF3-D28F72F59873}"/>
          </ac:grpSpMkLst>
        </pc:grpChg>
        <pc:grpChg chg="del 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97" creationId="{22F3FFE0-4665-1979-8C6D-28D79214838F}"/>
          </ac:grpSpMkLst>
        </pc:grpChg>
        <pc:grpChg chg="mod">
          <ac:chgData name="Tim Cook" userId="d1c7cfb340f2c7ab" providerId="LiveId" clId="{24ACC167-D70A-4D71-BB28-A6F4FEEB546C}" dt="2023-03-21T21:51:51.652" v="456"/>
          <ac:grpSpMkLst>
            <pc:docMk/>
            <pc:sldMk cId="4071529067" sldId="458"/>
            <ac:grpSpMk id="101" creationId="{AD7F9770-A6D9-77B1-CC3C-819F324587E1}"/>
          </ac:grpSpMkLst>
        </pc:grpChg>
        <pc:grpChg chg="mod">
          <ac:chgData name="Tim Cook" userId="d1c7cfb340f2c7ab" providerId="LiveId" clId="{24ACC167-D70A-4D71-BB28-A6F4FEEB546C}" dt="2023-03-21T21:51:56.740" v="464"/>
          <ac:grpSpMkLst>
            <pc:docMk/>
            <pc:sldMk cId="4071529067" sldId="458"/>
            <ac:grpSpMk id="109" creationId="{F81857F3-4922-5B93-EFDD-36B0694C39A6}"/>
          </ac:grpSpMkLst>
        </pc:grpChg>
        <pc:grpChg chg="mod">
          <ac:chgData name="Tim Cook" userId="d1c7cfb340f2c7ab" providerId="LiveId" clId="{24ACC167-D70A-4D71-BB28-A6F4FEEB546C}" dt="2023-03-21T21:52:18.916" v="477"/>
          <ac:grpSpMkLst>
            <pc:docMk/>
            <pc:sldMk cId="4071529067" sldId="458"/>
            <ac:grpSpMk id="113" creationId="{DABDDD64-6DA2-5018-8DD9-6496832393DE}"/>
          </ac:grpSpMkLst>
        </pc:grpChg>
        <pc:grpChg chg="del 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19" creationId="{8F7DE142-E752-B7C9-ECC6-5CB864EBC679}"/>
          </ac:grpSpMkLst>
        </pc:grpChg>
        <pc:grpChg chg="mod">
          <ac:chgData name="Tim Cook" userId="d1c7cfb340f2c7ab" providerId="LiveId" clId="{24ACC167-D70A-4D71-BB28-A6F4FEEB546C}" dt="2023-03-21T21:52:13.369" v="476"/>
          <ac:grpSpMkLst>
            <pc:docMk/>
            <pc:sldMk cId="4071529067" sldId="458"/>
            <ac:grpSpMk id="121" creationId="{97CB3133-79AD-9D09-4BF8-A856B73CE815}"/>
          </ac:grpSpMkLst>
        </pc:grpChg>
        <pc:grpChg chg="del mod">
          <ac:chgData name="Tim Cook" userId="d1c7cfb340f2c7ab" providerId="LiveId" clId="{24ACC167-D70A-4D71-BB28-A6F4FEEB546C}" dt="2023-03-21T21:52:57.435" v="504"/>
          <ac:grpSpMkLst>
            <pc:docMk/>
            <pc:sldMk cId="4071529067" sldId="458"/>
            <ac:grpSpMk id="133" creationId="{12C5D7C6-8377-EDE9-C72F-A8A4E177781D}"/>
          </ac:grpSpMkLst>
        </pc:grpChg>
        <pc:grpChg chg="del 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0" creationId="{5F4F7EB9-C496-CBCC-CBE5-929EDF239287}"/>
          </ac:grpSpMkLst>
        </pc:grpChg>
        <pc:grpChg chg="mod">
          <ac:chgData name="Tim Cook" userId="d1c7cfb340f2c7ab" providerId="LiveId" clId="{24ACC167-D70A-4D71-BB28-A6F4FEEB546C}" dt="2023-03-21T21:53:06.197" v="519"/>
          <ac:grpSpMkLst>
            <pc:docMk/>
            <pc:sldMk cId="4071529067" sldId="458"/>
            <ac:grpSpMk id="148" creationId="{51C1A0DE-D2D5-EF91-8020-1C9C3B704F27}"/>
          </ac:grpSpMkLst>
        </pc:grpChg>
        <pc:grpChg chg="mod">
          <ac:chgData name="Tim Cook" userId="d1c7cfb340f2c7ab" providerId="LiveId" clId="{24ACC167-D70A-4D71-BB28-A6F4FEEB546C}" dt="2023-03-21T21:53:25.217" v="524"/>
          <ac:grpSpMkLst>
            <pc:docMk/>
            <pc:sldMk cId="4071529067" sldId="458"/>
            <ac:grpSpMk id="153" creationId="{98A61D90-06B9-3675-9628-E1FEAE5B5B62}"/>
          </ac:grpSpMkLst>
        </pc:grpChg>
        <pc:grpChg chg="del mod">
          <ac:chgData name="Tim Cook" userId="d1c7cfb340f2c7ab" providerId="LiveId" clId="{24ACC167-D70A-4D71-BB28-A6F4FEEB546C}" dt="2023-03-21T21:54:04.408" v="581"/>
          <ac:grpSpMkLst>
            <pc:docMk/>
            <pc:sldMk cId="4071529067" sldId="458"/>
            <ac:grpSpMk id="156" creationId="{F434A31F-DD2C-1647-5CC1-DBDEAF50F525}"/>
          </ac:grpSpMkLst>
        </pc:grpChg>
        <pc:grpChg chg="del mod">
          <ac:chgData name="Tim Cook" userId="d1c7cfb340f2c7ab" providerId="LiveId" clId="{24ACC167-D70A-4D71-BB28-A6F4FEEB546C}" dt="2023-03-21T21:53:37.427" v="546"/>
          <ac:grpSpMkLst>
            <pc:docMk/>
            <pc:sldMk cId="4071529067" sldId="458"/>
            <ac:grpSpMk id="159" creationId="{D9974DA2-0D1A-C210-02F0-1420AAD86952}"/>
          </ac:grpSpMkLst>
        </pc:grpChg>
        <pc:grpChg chg="del mod">
          <ac:chgData name="Tim Cook" userId="d1c7cfb340f2c7ab" providerId="LiveId" clId="{24ACC167-D70A-4D71-BB28-A6F4FEEB546C}" dt="2023-03-21T21:54:07.008" v="589"/>
          <ac:grpSpMkLst>
            <pc:docMk/>
            <pc:sldMk cId="4071529067" sldId="458"/>
            <ac:grpSpMk id="175" creationId="{1833B6CF-B1B1-A296-0E40-3FFED0737CC7}"/>
          </ac:grpSpMkLst>
        </pc:grpChg>
        <pc:grpChg chg="del mod">
          <ac:chgData name="Tim Cook" userId="d1c7cfb340f2c7ab" providerId="LiveId" clId="{24ACC167-D70A-4D71-BB28-A6F4FEEB546C}" dt="2023-03-21T21:54:05.593" v="584"/>
          <ac:grpSpMkLst>
            <pc:docMk/>
            <pc:sldMk cId="4071529067" sldId="458"/>
            <ac:grpSpMk id="176" creationId="{2EB44E5C-8724-2A17-04C5-FF1B4B6624A1}"/>
          </ac:grpSpMkLst>
        </pc:grpChg>
        <pc:grpChg chg="del mod">
          <ac:chgData name="Tim Cook" userId="d1c7cfb340f2c7ab" providerId="LiveId" clId="{24ACC167-D70A-4D71-BB28-A6F4FEEB546C}" dt="2023-03-21T21:54:05.593" v="585"/>
          <ac:grpSpMkLst>
            <pc:docMk/>
            <pc:sldMk cId="4071529067" sldId="458"/>
            <ac:grpSpMk id="177" creationId="{F969DF64-8F8A-0B97-CCA9-5A198D436597}"/>
          </ac:grpSpMkLst>
        </pc:grpChg>
        <pc:grpChg chg="mod">
          <ac:chgData name="Tim Cook" userId="d1c7cfb340f2c7ab" providerId="LiveId" clId="{24ACC167-D70A-4D71-BB28-A6F4FEEB546C}" dt="2023-03-21T21:54:13.294" v="591" actId="1076"/>
          <ac:grpSpMkLst>
            <pc:docMk/>
            <pc:sldMk cId="4071529067" sldId="458"/>
            <ac:grpSpMk id="178" creationId="{CE079E46-D24A-77B9-5471-B7A1ED1C93B1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192" creationId="{9C5B5377-908A-9A0B-5577-90F443B0744B}"/>
          </ac:grpSpMkLst>
        </pc:grpChg>
        <pc:grpChg chg="mod">
          <ac:chgData name="Tim Cook" userId="d1c7cfb340f2c7ab" providerId="LiveId" clId="{24ACC167-D70A-4D71-BB28-A6F4FEEB546C}" dt="2023-03-21T21:53:57.147" v="579"/>
          <ac:grpSpMkLst>
            <pc:docMk/>
            <pc:sldMk cId="4071529067" sldId="458"/>
            <ac:grpSpMk id="202" creationId="{3A2DBFA8-9FA4-2A23-0BFC-D60A66547D8A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09" creationId="{F4F8DDD6-0062-1DBB-EA0C-4BA66AAD2517}"/>
          </ac:grpSpMkLst>
        </pc:grpChg>
        <pc:grpChg chg="mod">
          <ac:chgData name="Tim Cook" userId="d1c7cfb340f2c7ab" providerId="LiveId" clId="{24ACC167-D70A-4D71-BB28-A6F4FEEB546C}" dt="2023-03-21T21:54:16.895" v="598"/>
          <ac:grpSpMkLst>
            <pc:docMk/>
            <pc:sldMk cId="4071529067" sldId="458"/>
            <ac:grpSpMk id="210" creationId="{5325D717-7E81-113C-A1CC-324179C74EF3}"/>
          </ac:grpSpMkLst>
        </pc:grpChg>
        <pc:grpChg chg="del mod">
          <ac:chgData name="Tim Cook" userId="d1c7cfb340f2c7ab" providerId="LiveId" clId="{24ACC167-D70A-4D71-BB28-A6F4FEEB546C}" dt="2023-03-21T21:54:23.912" v="612"/>
          <ac:grpSpMkLst>
            <pc:docMk/>
            <pc:sldMk cId="4071529067" sldId="458"/>
            <ac:grpSpMk id="218" creationId="{AD4E952A-0647-4FBA-371F-70AE505D8CFA}"/>
          </ac:grpSpMkLst>
        </pc:grpChg>
        <pc:grpChg chg="del mod">
          <ac:chgData name="Tim Cook" userId="d1c7cfb340f2c7ab" providerId="LiveId" clId="{24ACC167-D70A-4D71-BB28-A6F4FEEB546C}" dt="2023-03-21T21:54:27.722" v="619"/>
          <ac:grpSpMkLst>
            <pc:docMk/>
            <pc:sldMk cId="4071529067" sldId="458"/>
            <ac:grpSpMk id="224" creationId="{F5844C86-77BA-BE5F-1FAA-622BBB2231EC}"/>
          </ac:grpSpMkLst>
        </pc:grpChg>
        <pc:grpChg chg="del mod">
          <ac:chgData name="Tim Cook" userId="d1c7cfb340f2c7ab" providerId="LiveId" clId="{24ACC167-D70A-4D71-BB28-A6F4FEEB546C}" dt="2023-03-21T21:54:28.831" v="627"/>
          <ac:grpSpMkLst>
            <pc:docMk/>
            <pc:sldMk cId="4071529067" sldId="458"/>
            <ac:grpSpMk id="225" creationId="{8E1F017A-85E5-62E5-5F26-51DC2462FE15}"/>
          </ac:grpSpMkLst>
        </pc:grpChg>
        <pc:grpChg chg="mod">
          <ac:chgData name="Tim Cook" userId="d1c7cfb340f2c7ab" providerId="LiveId" clId="{24ACC167-D70A-4D71-BB28-A6F4FEEB546C}" dt="2023-03-21T21:54:33.322" v="634"/>
          <ac:grpSpMkLst>
            <pc:docMk/>
            <pc:sldMk cId="4071529067" sldId="458"/>
            <ac:grpSpMk id="231" creationId="{BB44DA1E-4797-54F5-3B61-E14A04BFE705}"/>
          </ac:grpSpMkLst>
        </pc:grpChg>
        <pc:grpChg chg="del mod">
          <ac:chgData name="Tim Cook" userId="d1c7cfb340f2c7ab" providerId="LiveId" clId="{24ACC167-D70A-4D71-BB28-A6F4FEEB546C}" dt="2023-03-21T21:54:55.752" v="650"/>
          <ac:grpSpMkLst>
            <pc:docMk/>
            <pc:sldMk cId="4071529067" sldId="458"/>
            <ac:grpSpMk id="240" creationId="{0A05A799-0AE4-04AC-1780-D365435AA3FE}"/>
          </ac:grpSpMkLst>
        </pc:grpChg>
        <pc:grpChg chg="del mod">
          <ac:chgData name="Tim Cook" userId="d1c7cfb340f2c7ab" providerId="LiveId" clId="{24ACC167-D70A-4D71-BB28-A6F4FEEB546C}" dt="2023-03-21T21:54:59.691" v="654"/>
          <ac:grpSpMkLst>
            <pc:docMk/>
            <pc:sldMk cId="4071529067" sldId="458"/>
            <ac:grpSpMk id="242" creationId="{528956F3-A5F0-452A-F9BC-8F9CCD7892C6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47" creationId="{F7D9DBFE-38CC-71A8-D867-45DF271CC82C}"/>
          </ac:grpSpMkLst>
        </pc:grpChg>
        <pc:grpChg chg="del mod">
          <ac:chgData name="Tim Cook" userId="d1c7cfb340f2c7ab" providerId="LiveId" clId="{24ACC167-D70A-4D71-BB28-A6F4FEEB546C}" dt="2023-03-21T21:55:08.522" v="666"/>
          <ac:grpSpMkLst>
            <pc:docMk/>
            <pc:sldMk cId="4071529067" sldId="458"/>
            <ac:grpSpMk id="251" creationId="{5E399815-10C1-8549-19C1-D08D1AE31629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53" creationId="{50ADD544-1FA0-89EA-177D-65A9F477B195}"/>
          </ac:grpSpMkLst>
        </pc:grpChg>
        <pc:grpChg chg="del mod">
          <ac:chgData name="Tim Cook" userId="d1c7cfb340f2c7ab" providerId="LiveId" clId="{24ACC167-D70A-4D71-BB28-A6F4FEEB546C}" dt="2023-03-21T21:55:13.329" v="675"/>
          <ac:grpSpMkLst>
            <pc:docMk/>
            <pc:sldMk cId="4071529067" sldId="458"/>
            <ac:grpSpMk id="262" creationId="{C9017E8C-34D9-5CDD-D347-75CAB241544C}"/>
          </ac:grpSpMkLst>
        </pc:grpChg>
        <pc:grpChg chg="del mod">
          <ac:chgData name="Tim Cook" userId="d1c7cfb340f2c7ab" providerId="LiveId" clId="{24ACC167-D70A-4D71-BB28-A6F4FEEB546C}" dt="2023-03-21T21:55:18.434" v="680"/>
          <ac:grpSpMkLst>
            <pc:docMk/>
            <pc:sldMk cId="4071529067" sldId="458"/>
            <ac:grpSpMk id="263" creationId="{664CC967-44E3-80C5-A176-4675089347E2}"/>
          </ac:grpSpMkLst>
        </pc:grpChg>
        <pc:grpChg chg="del 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5" creationId="{5DD6B6FC-2036-AD43-E061-CF5F29D7CBBE}"/>
          </ac:grpSpMkLst>
        </pc:grpChg>
        <pc:grpChg chg="mod">
          <ac:chgData name="Tim Cook" userId="d1c7cfb340f2c7ab" providerId="LiveId" clId="{24ACC167-D70A-4D71-BB28-A6F4FEEB546C}" dt="2023-03-21T21:55:20.257" v="683"/>
          <ac:grpSpMkLst>
            <pc:docMk/>
            <pc:sldMk cId="4071529067" sldId="458"/>
            <ac:grpSpMk id="268" creationId="{2E9419BA-A06E-EC09-C0BF-AB11BAAD3701}"/>
          </ac:grpSpMkLst>
        </pc:grpChg>
        <pc:grpChg chg="mod">
          <ac:chgData name="Tim Cook" userId="d1c7cfb340f2c7ab" providerId="LiveId" clId="{24ACC167-D70A-4D71-BB28-A6F4FEEB546C}" dt="2023-03-21T21:55:27.274" v="686"/>
          <ac:grpSpMkLst>
            <pc:docMk/>
            <pc:sldMk cId="4071529067" sldId="458"/>
            <ac:grpSpMk id="271" creationId="{8F492CC3-5EDC-BC78-4384-6E972DC7B72F}"/>
          </ac:grpSpMkLst>
        </pc:grpChg>
        <pc:grpChg chg="mod">
          <ac:chgData name="Tim Cook" userId="d1c7cfb340f2c7ab" providerId="LiveId" clId="{24ACC167-D70A-4D71-BB28-A6F4FEEB546C}" dt="2023-03-21T21:55:31.927" v="694"/>
          <ac:grpSpMkLst>
            <pc:docMk/>
            <pc:sldMk cId="4071529067" sldId="458"/>
            <ac:grpSpMk id="278" creationId="{586942BA-9055-7266-FDA2-C196A991088A}"/>
          </ac:grpSpMkLst>
        </pc:grpChg>
        <pc:grpChg chg="mod">
          <ac:chgData name="Tim Cook" userId="d1c7cfb340f2c7ab" providerId="LiveId" clId="{24ACC167-D70A-4D71-BB28-A6F4FEEB546C}" dt="2023-03-21T21:55:39.455" v="701"/>
          <ac:grpSpMkLst>
            <pc:docMk/>
            <pc:sldMk cId="4071529067" sldId="458"/>
            <ac:grpSpMk id="284" creationId="{E53185CC-C72F-29CE-112C-A78D790A3C72}"/>
          </ac:grpSpMkLst>
        </pc:grpChg>
        <pc:grpChg chg="del 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3" creationId="{37ED2B46-4F9F-447F-CBFE-C859C5AE2653}"/>
          </ac:grpSpMkLst>
        </pc:grpChg>
        <pc:grpChg chg="mod">
          <ac:chgData name="Tim Cook" userId="d1c7cfb340f2c7ab" providerId="LiveId" clId="{24ACC167-D70A-4D71-BB28-A6F4FEEB546C}" dt="2023-03-21T21:55:49.054" v="720"/>
          <ac:grpSpMkLst>
            <pc:docMk/>
            <pc:sldMk cId="4071529067" sldId="458"/>
            <ac:grpSpMk id="304" creationId="{9E5F6321-0358-EEC1-A813-3746176F1EA2}"/>
          </ac:grpSpMkLst>
        </pc:grpChg>
        <pc:inkChg chg="add del">
          <ac:chgData name="Tim Cook" userId="d1c7cfb340f2c7ab" providerId="LiveId" clId="{24ACC167-D70A-4D71-BB28-A6F4FEEB546C}" dt="2023-03-21T21:50:08.961" v="334"/>
          <ac:inkMkLst>
            <pc:docMk/>
            <pc:sldMk cId="4071529067" sldId="458"/>
            <ac:inkMk id="4" creationId="{743A1527-5469-8A2D-54A4-135FF7FC5AD8}"/>
          </ac:inkMkLst>
        </pc:inkChg>
        <pc:inkChg chg="add del">
          <ac:chgData name="Tim Cook" userId="d1c7cfb340f2c7ab" providerId="LiveId" clId="{24ACC167-D70A-4D71-BB28-A6F4FEEB546C}" dt="2023-03-21T21:50:08.961" v="330"/>
          <ac:inkMkLst>
            <pc:docMk/>
            <pc:sldMk cId="4071529067" sldId="458"/>
            <ac:inkMk id="5" creationId="{3788B055-90D8-19E7-F795-D06408B47E49}"/>
          </ac:inkMkLst>
        </pc:inkChg>
        <pc:inkChg chg="add del">
          <ac:chgData name="Tim Cook" userId="d1c7cfb340f2c7ab" providerId="LiveId" clId="{24ACC167-D70A-4D71-BB28-A6F4FEEB546C}" dt="2023-03-21T21:50:08.961" v="333"/>
          <ac:inkMkLst>
            <pc:docMk/>
            <pc:sldMk cId="4071529067" sldId="458"/>
            <ac:inkMk id="6" creationId="{A2CD1E70-F50A-2AAB-5656-E044647471E8}"/>
          </ac:inkMkLst>
        </pc:inkChg>
        <pc:inkChg chg="add del">
          <ac:chgData name="Tim Cook" userId="d1c7cfb340f2c7ab" providerId="LiveId" clId="{24ACC167-D70A-4D71-BB28-A6F4FEEB546C}" dt="2023-03-21T21:50:08.961" v="332"/>
          <ac:inkMkLst>
            <pc:docMk/>
            <pc:sldMk cId="4071529067" sldId="458"/>
            <ac:inkMk id="7" creationId="{8124FC5E-042D-DC20-DB34-194D94220C6C}"/>
          </ac:inkMkLst>
        </pc:inkChg>
        <pc:inkChg chg="add del">
          <ac:chgData name="Tim Cook" userId="d1c7cfb340f2c7ab" providerId="LiveId" clId="{24ACC167-D70A-4D71-BB28-A6F4FEEB546C}" dt="2023-03-21T21:50:08.961" v="331"/>
          <ac:inkMkLst>
            <pc:docMk/>
            <pc:sldMk cId="4071529067" sldId="458"/>
            <ac:inkMk id="8" creationId="{2C010905-4D03-8238-32C2-422E216D650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9" creationId="{375886F1-1C80-177C-3662-50755A626FF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0" creationId="{1C81529C-4393-E26F-8011-549EF12340FB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1" creationId="{97ED747B-C6FA-F586-39C2-B5396D56491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2" creationId="{F3D8E0C7-2852-4A87-474B-7EB6113A72E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3" creationId="{8EA80035-2388-3CD9-F391-DFB609FDEFB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4" creationId="{6CF51B34-9D42-5E00-1CF1-351048BB985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5" creationId="{E7AE8F0D-A76C-9F22-2452-D2A6A1BD103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6" creationId="{24493905-75E7-83AA-A10E-F5CBDED7B1F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7" creationId="{BE34D5F9-F0B8-0450-71F2-E36ADD97EBB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8" creationId="{FFF304FB-8095-94D8-C3D9-7BCE33BCE06E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19" creationId="{C31A00DA-F4D3-3099-D69E-7E2154165BF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20" creationId="{AA7B2B36-6E8A-EC86-52A3-3481E85BAF65}"/>
          </ac:inkMkLst>
        </pc:inkChg>
        <pc:inkChg chg="add del">
          <ac:chgData name="Tim Cook" userId="d1c7cfb340f2c7ab" providerId="LiveId" clId="{24ACC167-D70A-4D71-BB28-A6F4FEEB546C}" dt="2023-03-21T21:50:20.901" v="353"/>
          <ac:inkMkLst>
            <pc:docMk/>
            <pc:sldMk cId="4071529067" sldId="458"/>
            <ac:inkMk id="24" creationId="{74BB03BC-9AF0-C23C-0687-E286F4D285CA}"/>
          </ac:inkMkLst>
        </pc:inkChg>
        <pc:inkChg chg="add del">
          <ac:chgData name="Tim Cook" userId="d1c7cfb340f2c7ab" providerId="LiveId" clId="{24ACC167-D70A-4D71-BB28-A6F4FEEB546C}" dt="2023-03-21T21:50:22.300" v="355"/>
          <ac:inkMkLst>
            <pc:docMk/>
            <pc:sldMk cId="4071529067" sldId="458"/>
            <ac:inkMk id="25" creationId="{6EED22FC-F1B7-5785-4ADB-8165B41268E0}"/>
          </ac:inkMkLst>
        </pc:inkChg>
        <pc:inkChg chg="add del">
          <ac:chgData name="Tim Cook" userId="d1c7cfb340f2c7ab" providerId="LiveId" clId="{24ACC167-D70A-4D71-BB28-A6F4FEEB546C}" dt="2023-03-21T21:50:20.901" v="354"/>
          <ac:inkMkLst>
            <pc:docMk/>
            <pc:sldMk cId="4071529067" sldId="458"/>
            <ac:inkMk id="26" creationId="{E46EFB49-9EBA-235B-A482-E9BE72C169B3}"/>
          </ac:inkMkLst>
        </pc:inkChg>
        <pc:inkChg chg="add del">
          <ac:chgData name="Tim Cook" userId="d1c7cfb340f2c7ab" providerId="LiveId" clId="{24ACC167-D70A-4D71-BB28-A6F4FEEB546C}" dt="2023-03-21T21:50:20.901" v="352"/>
          <ac:inkMkLst>
            <pc:docMk/>
            <pc:sldMk cId="4071529067" sldId="458"/>
            <ac:inkMk id="27" creationId="{C6393210-2C41-523C-9D21-4D7DA55C3844}"/>
          </ac:inkMkLst>
        </pc:inkChg>
        <pc:inkChg chg="add del">
          <ac:chgData name="Tim Cook" userId="d1c7cfb340f2c7ab" providerId="LiveId" clId="{24ACC167-D70A-4D71-BB28-A6F4FEEB546C}" dt="2023-03-21T21:50:25.184" v="359"/>
          <ac:inkMkLst>
            <pc:docMk/>
            <pc:sldMk cId="4071529067" sldId="458"/>
            <ac:inkMk id="28" creationId="{7947E12B-D777-C20F-20D8-0B20D5EFC8DD}"/>
          </ac:inkMkLst>
        </pc:inkChg>
        <pc:inkChg chg="add del">
          <ac:chgData name="Tim Cook" userId="d1c7cfb340f2c7ab" providerId="LiveId" clId="{24ACC167-D70A-4D71-BB28-A6F4FEEB546C}" dt="2023-03-21T21:50:25.184" v="360"/>
          <ac:inkMkLst>
            <pc:docMk/>
            <pc:sldMk cId="4071529067" sldId="458"/>
            <ac:inkMk id="29" creationId="{3536CAC8-5141-4BB4-5E07-8B679E3CF508}"/>
          </ac:inkMkLst>
        </pc:inkChg>
        <pc:inkChg chg="add del">
          <ac:chgData name="Tim Cook" userId="d1c7cfb340f2c7ab" providerId="LiveId" clId="{24ACC167-D70A-4D71-BB28-A6F4FEEB546C}" dt="2023-03-21T21:50:25.184" v="361"/>
          <ac:inkMkLst>
            <pc:docMk/>
            <pc:sldMk cId="4071529067" sldId="458"/>
            <ac:inkMk id="30" creationId="{F5F51CCE-2E8A-F486-0DFC-8BE30217FD2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1" creationId="{0A210B28-F157-AD61-58AF-CBDF110CEAB2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2" creationId="{7996FB28-A575-AE08-4529-0F43D41ECCB5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3" creationId="{40DA5250-A7CE-A7B0-C3E9-23A14FD0D7C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4" creationId="{22B7D5A7-8695-B1B5-90CA-569E1B5F628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5" creationId="{523944EF-C3FB-18F0-E697-944EE893043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6" creationId="{26154E47-9663-75CE-E1FC-3ACE012E4D4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7" creationId="{A6B1FC82-FB57-2723-0710-C6F79C9F098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8" creationId="{80917535-5A99-62EB-750D-2076C97B49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39" creationId="{7E541A9B-020A-49D4-608A-5C5CF39EA96F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0" creationId="{F45FF339-94E6-7714-25F6-AC9C883527E8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1" creationId="{A7E21ADE-BC12-5317-AE98-3C05C5A5A78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3" creationId="{CF231F51-D9CF-7F76-D44C-D6E6AEA26CA9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44" creationId="{6FF5828E-8675-BE8B-AEC6-D5E4DAAB52DB}"/>
          </ac:inkMkLst>
        </pc:inkChg>
        <pc:inkChg chg="add del mod">
          <ac:chgData name="Tim Cook" userId="d1c7cfb340f2c7ab" providerId="LiveId" clId="{24ACC167-D70A-4D71-BB28-A6F4FEEB546C}" dt="2023-03-21T21:50:40.732" v="385"/>
          <ac:inkMkLst>
            <pc:docMk/>
            <pc:sldMk cId="4071529067" sldId="458"/>
            <ac:inkMk id="45" creationId="{D97D7C3B-707F-95EF-E9E7-807BDDCD26EA}"/>
          </ac:inkMkLst>
        </pc:inkChg>
        <pc:inkChg chg="add del mod">
          <ac:chgData name="Tim Cook" userId="d1c7cfb340f2c7ab" providerId="LiveId" clId="{24ACC167-D70A-4D71-BB28-A6F4FEEB546C}" dt="2023-03-21T21:50:40.723" v="383"/>
          <ac:inkMkLst>
            <pc:docMk/>
            <pc:sldMk cId="4071529067" sldId="458"/>
            <ac:inkMk id="46" creationId="{7DC83886-9CB2-BC70-9011-DAA7314B7791}"/>
          </ac:inkMkLst>
        </pc:inkChg>
        <pc:inkChg chg="add del mod">
          <ac:chgData name="Tim Cook" userId="d1c7cfb340f2c7ab" providerId="LiveId" clId="{24ACC167-D70A-4D71-BB28-A6F4FEEB546C}" dt="2023-03-21T21:50:40.723" v="384"/>
          <ac:inkMkLst>
            <pc:docMk/>
            <pc:sldMk cId="4071529067" sldId="458"/>
            <ac:inkMk id="47" creationId="{F0FD6DC7-DD21-7353-6019-308D254DFCEE}"/>
          </ac:inkMkLst>
        </pc:inkChg>
        <pc:inkChg chg="add del mod">
          <ac:chgData name="Tim Cook" userId="d1c7cfb340f2c7ab" providerId="LiveId" clId="{24ACC167-D70A-4D71-BB28-A6F4FEEB546C}" dt="2023-03-21T21:50:40.723" v="382"/>
          <ac:inkMkLst>
            <pc:docMk/>
            <pc:sldMk cId="4071529067" sldId="458"/>
            <ac:inkMk id="48" creationId="{20EDE13F-AA46-6456-73C0-B17770C3609D}"/>
          </ac:inkMkLst>
        </pc:inkChg>
        <pc:inkChg chg="add del mod">
          <ac:chgData name="Tim Cook" userId="d1c7cfb340f2c7ab" providerId="LiveId" clId="{24ACC167-D70A-4D71-BB28-A6F4FEEB546C}" dt="2023-03-21T21:50:40.732" v="386"/>
          <ac:inkMkLst>
            <pc:docMk/>
            <pc:sldMk cId="4071529067" sldId="458"/>
            <ac:inkMk id="49" creationId="{5CD3A267-0BC4-7A5F-BD5E-1E4CBF5A733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1" creationId="{BDDF84FE-B3D6-1FE9-690E-52A6346B8E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2" creationId="{E9E138A8-8808-CF4E-8C4D-8576E610FFC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3" creationId="{98563A0D-00D1-12AB-1EF2-5B26EF28B06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4" creationId="{D646E2CA-7609-5268-58EF-E9207025E0A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5" creationId="{47B7B169-8DF1-E9B2-534E-45981235333A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6" creationId="{C67DA03A-346C-F0E7-4C7E-BBDD9FE533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7" creationId="{6F31885A-8BA8-2D62-7DF9-5FA11B890BD7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8" creationId="{C7BB354A-D527-2667-BE15-8CA39B9AAE11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59" creationId="{9055650B-25CF-A2BF-920A-3DFABC8BF9D0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0" creationId="{356FC397-551F-53F1-8B96-D922E13C922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1" creationId="{6C29783E-5C6A-0DE0-9587-FC2D6138514D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2" creationId="{01880B2B-2EB8-E546-8B85-EE7633BB4294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3" creationId="{4E1795E9-3244-9857-FB1F-2A1B486CF896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4" creationId="{C27F1196-3BCE-DF94-FA67-33456F550873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5" creationId="{3A4D31D0-4AAB-BEDB-4754-E4120D8C81D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6" creationId="{D53FA518-72FE-8FEF-E5FD-772F05732F4C}"/>
          </ac:inkMkLst>
        </pc:inkChg>
        <pc:inkChg chg="add mod">
          <ac:chgData name="Tim Cook" userId="d1c7cfb340f2c7ab" providerId="LiveId" clId="{24ACC167-D70A-4D71-BB28-A6F4FEEB546C}" dt="2023-03-21T21:50:54.177" v="405" actId="1076"/>
          <ac:inkMkLst>
            <pc:docMk/>
            <pc:sldMk cId="4071529067" sldId="458"/>
            <ac:inkMk id="67" creationId="{560F2051-645F-7573-63E3-F12E0BE936F3}"/>
          </ac:inkMkLst>
        </pc:inkChg>
        <pc:inkChg chg="add del mod">
          <ac:chgData name="Tim Cook" userId="d1c7cfb340f2c7ab" providerId="LiveId" clId="{24ACC167-D70A-4D71-BB28-A6F4FEEB546C}" dt="2023-03-21T21:51:11.384" v="409"/>
          <ac:inkMkLst>
            <pc:docMk/>
            <pc:sldMk cId="4071529067" sldId="458"/>
            <ac:inkMk id="69" creationId="{7670B3AE-6F4B-44D4-58BE-F916DC6F0086}"/>
          </ac:inkMkLst>
        </pc:inkChg>
        <pc:inkChg chg="add del mod">
          <ac:chgData name="Tim Cook" userId="d1c7cfb340f2c7ab" providerId="LiveId" clId="{24ACC167-D70A-4D71-BB28-A6F4FEEB546C}" dt="2023-03-21T21:51:11.384" v="410"/>
          <ac:inkMkLst>
            <pc:docMk/>
            <pc:sldMk cId="4071529067" sldId="458"/>
            <ac:inkMk id="70" creationId="{D511A262-ED5D-E470-8715-D7B86984E236}"/>
          </ac:inkMkLst>
        </pc:inkChg>
        <pc:inkChg chg="add del">
          <ac:chgData name="Tim Cook" userId="d1c7cfb340f2c7ab" providerId="LiveId" clId="{24ACC167-D70A-4D71-BB28-A6F4FEEB546C}" dt="2023-03-21T21:51:19.673" v="418"/>
          <ac:inkMkLst>
            <pc:docMk/>
            <pc:sldMk cId="4071529067" sldId="458"/>
            <ac:inkMk id="72" creationId="{A53506D9-613A-C4C5-2048-CC81E1CD8A79}"/>
          </ac:inkMkLst>
        </pc:inkChg>
        <pc:inkChg chg="add del">
          <ac:chgData name="Tim Cook" userId="d1c7cfb340f2c7ab" providerId="LiveId" clId="{24ACC167-D70A-4D71-BB28-A6F4FEEB546C}" dt="2023-03-21T21:51:18.543" v="415"/>
          <ac:inkMkLst>
            <pc:docMk/>
            <pc:sldMk cId="4071529067" sldId="458"/>
            <ac:inkMk id="73" creationId="{E76AF72F-E41E-7121-4525-D0997FA26E3C}"/>
          </ac:inkMkLst>
        </pc:inkChg>
        <pc:inkChg chg="add del">
          <ac:chgData name="Tim Cook" userId="d1c7cfb340f2c7ab" providerId="LiveId" clId="{24ACC167-D70A-4D71-BB28-A6F4FEEB546C}" dt="2023-03-21T21:51:18.558" v="417"/>
          <ac:inkMkLst>
            <pc:docMk/>
            <pc:sldMk cId="4071529067" sldId="458"/>
            <ac:inkMk id="74" creationId="{564778EC-F9A1-2726-1202-C987456B334E}"/>
          </ac:inkMkLst>
        </pc:inkChg>
        <pc:inkChg chg="add del">
          <ac:chgData name="Tim Cook" userId="d1c7cfb340f2c7ab" providerId="LiveId" clId="{24ACC167-D70A-4D71-BB28-A6F4FEEB546C}" dt="2023-03-21T21:51:18.558" v="416"/>
          <ac:inkMkLst>
            <pc:docMk/>
            <pc:sldMk cId="4071529067" sldId="458"/>
            <ac:inkMk id="75" creationId="{BE659EA9-1A00-14EF-58D1-85A2DF5ADF0A}"/>
          </ac:inkMkLst>
        </pc:inkChg>
        <pc:inkChg chg="add del mod">
          <ac:chgData name="Tim Cook" userId="d1c7cfb340f2c7ab" providerId="LiveId" clId="{24ACC167-D70A-4D71-BB28-A6F4FEEB546C}" dt="2023-03-21T21:51:24.656" v="423"/>
          <ac:inkMkLst>
            <pc:docMk/>
            <pc:sldMk cId="4071529067" sldId="458"/>
            <ac:inkMk id="76" creationId="{EAAAE3D2-86BF-9BAE-D301-1189BD9424CD}"/>
          </ac:inkMkLst>
        </pc:inkChg>
        <pc:inkChg chg="add del mod">
          <ac:chgData name="Tim Cook" userId="d1c7cfb340f2c7ab" providerId="LiveId" clId="{24ACC167-D70A-4D71-BB28-A6F4FEEB546C}" dt="2023-03-21T21:51:24.656" v="422"/>
          <ac:inkMkLst>
            <pc:docMk/>
            <pc:sldMk cId="4071529067" sldId="458"/>
            <ac:inkMk id="77" creationId="{7F80CC6B-8CAC-E3FD-3FAF-17826654A2ED}"/>
          </ac:inkMkLst>
        </pc:inkChg>
        <pc:inkChg chg="add del mod">
          <ac:chgData name="Tim Cook" userId="d1c7cfb340f2c7ab" providerId="LiveId" clId="{24ACC167-D70A-4D71-BB28-A6F4FEEB546C}" dt="2023-03-21T21:51:28.684" v="430"/>
          <ac:inkMkLst>
            <pc:docMk/>
            <pc:sldMk cId="4071529067" sldId="458"/>
            <ac:inkMk id="79" creationId="{265D426C-CDAB-4467-FD35-981F506BA3B8}"/>
          </ac:inkMkLst>
        </pc:inkChg>
        <pc:inkChg chg="add del mod">
          <ac:chgData name="Tim Cook" userId="d1c7cfb340f2c7ab" providerId="LiveId" clId="{24ACC167-D70A-4D71-BB28-A6F4FEEB546C}" dt="2023-03-21T21:51:28.653" v="428"/>
          <ac:inkMkLst>
            <pc:docMk/>
            <pc:sldMk cId="4071529067" sldId="458"/>
            <ac:inkMk id="80" creationId="{587ABCC4-CB82-F1F4-E4C1-117069595E5D}"/>
          </ac:inkMkLst>
        </pc:inkChg>
        <pc:inkChg chg="add del">
          <ac:chgData name="Tim Cook" userId="d1c7cfb340f2c7ab" providerId="LiveId" clId="{24ACC167-D70A-4D71-BB28-A6F4FEEB546C}" dt="2023-03-21T21:51:28.684" v="429"/>
          <ac:inkMkLst>
            <pc:docMk/>
            <pc:sldMk cId="4071529067" sldId="458"/>
            <ac:inkMk id="82" creationId="{5EE5AFF0-0E5D-9729-B490-44A2695C65E8}"/>
          </ac:inkMkLst>
        </pc:inkChg>
        <pc:inkChg chg="add del">
          <ac:chgData name="Tim Cook" userId="d1c7cfb340f2c7ab" providerId="LiveId" clId="{24ACC167-D70A-4D71-BB28-A6F4FEEB546C}" dt="2023-03-21T21:51:33.032" v="432"/>
          <ac:inkMkLst>
            <pc:docMk/>
            <pc:sldMk cId="4071529067" sldId="458"/>
            <ac:inkMk id="83" creationId="{B14F1D8B-DA1B-4F7D-6543-EF7BEB7EBAE0}"/>
          </ac:inkMkLst>
        </pc:inkChg>
        <pc:inkChg chg="add del mod">
          <ac:chgData name="Tim Cook" userId="d1c7cfb340f2c7ab" providerId="LiveId" clId="{24ACC167-D70A-4D71-BB28-A6F4FEEB546C}" dt="2023-03-21T21:51:39.019" v="439"/>
          <ac:inkMkLst>
            <pc:docMk/>
            <pc:sldMk cId="4071529067" sldId="458"/>
            <ac:inkMk id="84" creationId="{319A8857-DD6E-F7C0-90FB-6DB4F0C5060B}"/>
          </ac:inkMkLst>
        </pc:inkChg>
        <pc:inkChg chg="add del mod">
          <ac:chgData name="Tim Cook" userId="d1c7cfb340f2c7ab" providerId="LiveId" clId="{24ACC167-D70A-4D71-BB28-A6F4FEEB546C}" dt="2023-03-21T21:51:39.019" v="440"/>
          <ac:inkMkLst>
            <pc:docMk/>
            <pc:sldMk cId="4071529067" sldId="458"/>
            <ac:inkMk id="85" creationId="{32F5CFB1-0BA4-5113-F181-AD774FFD70C7}"/>
          </ac:inkMkLst>
        </pc:inkChg>
        <pc:inkChg chg="add del mod">
          <ac:chgData name="Tim Cook" userId="d1c7cfb340f2c7ab" providerId="LiveId" clId="{24ACC167-D70A-4D71-BB28-A6F4FEEB546C}" dt="2023-03-21T21:51:37.428" v="438"/>
          <ac:inkMkLst>
            <pc:docMk/>
            <pc:sldMk cId="4071529067" sldId="458"/>
            <ac:inkMk id="87" creationId="{38BEC994-0A4D-24A4-574A-35F155F228DA}"/>
          </ac:inkMkLst>
        </pc:inkChg>
        <pc:inkChg chg="add del mod">
          <ac:chgData name="Tim Cook" userId="d1c7cfb340f2c7ab" providerId="LiveId" clId="{24ACC167-D70A-4D71-BB28-A6F4FEEB546C}" dt="2023-03-21T21:51:44.374" v="446"/>
          <ac:inkMkLst>
            <pc:docMk/>
            <pc:sldMk cId="4071529067" sldId="458"/>
            <ac:inkMk id="89" creationId="{19F4CD3B-D76E-705C-7B32-B40077031F39}"/>
          </ac:inkMkLst>
        </pc:inkChg>
        <pc:inkChg chg="add del mod">
          <ac:chgData name="Tim Cook" userId="d1c7cfb340f2c7ab" providerId="LiveId" clId="{24ACC167-D70A-4D71-BB28-A6F4FEEB546C}" dt="2023-03-21T21:51:44.374" v="447"/>
          <ac:inkMkLst>
            <pc:docMk/>
            <pc:sldMk cId="4071529067" sldId="458"/>
            <ac:inkMk id="90" creationId="{A6736885-0B6B-B24D-B0B5-02CBCFBAB3B2}"/>
          </ac:inkMkLst>
        </pc:inkChg>
        <pc:inkChg chg="add del mod">
          <ac:chgData name="Tim Cook" userId="d1c7cfb340f2c7ab" providerId="LiveId" clId="{24ACC167-D70A-4D71-BB28-A6F4FEEB546C}" dt="2023-03-21T21:51:43.344" v="445"/>
          <ac:inkMkLst>
            <pc:docMk/>
            <pc:sldMk cId="4071529067" sldId="458"/>
            <ac:inkMk id="91" creationId="{0E782A4E-E5E5-CE24-0143-02813F820941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3" creationId="{FBD88908-FA87-B78D-AC35-19152ED5838C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4" creationId="{7C7F0B77-702A-1BC2-8E65-038750A0748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6" creationId="{9B7D8D02-7522-AE01-FCE1-1D8FD4CA877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8" creationId="{3B457EDE-7F09-5163-D0BF-46B4449120B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99" creationId="{A8709693-5AD6-59D9-C5F9-AA51F515D11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0" creationId="{1F825796-C3EE-2889-AF9B-68FA011D612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2" creationId="{C9B3B154-030A-2F2D-0523-450D2C3C59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3" creationId="{979081CC-58D3-6EDC-47B1-482FBA24A14E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4" creationId="{171FC6E0-8A2C-AE6D-F1E1-5E033C0D279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5" creationId="{B44D1BFF-4922-CF7F-F4B6-F4DE69CC3DA9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6" creationId="{EB8D76C9-D441-C390-7938-F1BB822AC116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7" creationId="{06763AB0-9C9C-BAF6-7CCE-B5771B0D4E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08" creationId="{1AB586E6-C2D8-5BBA-D288-A7728C1CC0B5}"/>
          </ac:inkMkLst>
        </pc:inkChg>
        <pc:inkChg chg="add del mod">
          <ac:chgData name="Tim Cook" userId="d1c7cfb340f2c7ab" providerId="LiveId" clId="{24ACC167-D70A-4D71-BB28-A6F4FEEB546C}" dt="2023-03-21T21:52:18.916" v="477"/>
          <ac:inkMkLst>
            <pc:docMk/>
            <pc:sldMk cId="4071529067" sldId="458"/>
            <ac:inkMk id="110" creationId="{AD8C815A-8481-8518-D9A8-96EE0AD1903F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1" creationId="{6FB881E9-750F-8B6F-9155-A468E5B2DE84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2" creationId="{D864F4DC-2258-30CD-BEC9-039536462F43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4" creationId="{F415DA4E-316C-6E50-51AB-BDBF45ACAA1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5" creationId="{178C0C93-C8A2-84BA-18ED-1B03A3EDE17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6" creationId="{E1056E4F-591B-CA2C-10D6-E59693F8C9E2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7" creationId="{31689611-64D3-BD94-808C-3A4AEDC3407B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18" creationId="{E39E368F-9619-40D3-A0A1-213965F9B8FD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0" creationId="{67DD6BE5-D4C2-DD74-AD73-148B7C1D6240}"/>
          </ac:inkMkLst>
        </pc:inkChg>
        <pc:inkChg chg="add mod">
          <ac:chgData name="Tim Cook" userId="d1c7cfb340f2c7ab" providerId="LiveId" clId="{24ACC167-D70A-4D71-BB28-A6F4FEEB546C}" dt="2023-03-21T21:52:43.343" v="492" actId="1076"/>
          <ac:inkMkLst>
            <pc:docMk/>
            <pc:sldMk cId="4071529067" sldId="458"/>
            <ac:inkMk id="122" creationId="{07C4925A-20D6-B409-FBD6-01A068DCD9EF}"/>
          </ac:inkMkLst>
        </pc:inkChg>
        <pc:inkChg chg="add del">
          <ac:chgData name="Tim Cook" userId="d1c7cfb340f2c7ab" providerId="LiveId" clId="{24ACC167-D70A-4D71-BB28-A6F4FEEB546C}" dt="2023-03-21T21:52:28.583" v="480"/>
          <ac:inkMkLst>
            <pc:docMk/>
            <pc:sldMk cId="4071529067" sldId="458"/>
            <ac:inkMk id="123" creationId="{47F97E33-3B39-81AB-46BF-6A2D6D44DB6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4" creationId="{6EBF88D0-F42D-C934-A4A5-F7DAD16230AA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5" creationId="{5C37D56F-A542-31E3-4805-B59713D3031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26" creationId="{8D1F98A3-E398-E2B4-79BE-17323E284689}"/>
          </ac:inkMkLst>
        </pc:inkChg>
        <pc:inkChg chg="add del mod">
          <ac:chgData name="Tim Cook" userId="d1c7cfb340f2c7ab" providerId="LiveId" clId="{24ACC167-D70A-4D71-BB28-A6F4FEEB546C}" dt="2023-03-21T21:53:01.887" v="510"/>
          <ac:inkMkLst>
            <pc:docMk/>
            <pc:sldMk cId="4071529067" sldId="458"/>
            <ac:inkMk id="127" creationId="{FAEAA459-2169-D232-50DD-6881B1CDB131}"/>
          </ac:inkMkLst>
        </pc:inkChg>
        <pc:inkChg chg="add del mod">
          <ac:chgData name="Tim Cook" userId="d1c7cfb340f2c7ab" providerId="LiveId" clId="{24ACC167-D70A-4D71-BB28-A6F4FEEB546C}" dt="2023-03-21T21:52:52.939" v="495"/>
          <ac:inkMkLst>
            <pc:docMk/>
            <pc:sldMk cId="4071529067" sldId="458"/>
            <ac:inkMk id="128" creationId="{538AF35E-CA9A-74EF-ABB3-46EE562F4BF8}"/>
          </ac:inkMkLst>
        </pc:inkChg>
        <pc:inkChg chg="add del mod">
          <ac:chgData name="Tim Cook" userId="d1c7cfb340f2c7ab" providerId="LiveId" clId="{24ACC167-D70A-4D71-BB28-A6F4FEEB546C}" dt="2023-03-21T21:52:52.939" v="494"/>
          <ac:inkMkLst>
            <pc:docMk/>
            <pc:sldMk cId="4071529067" sldId="458"/>
            <ac:inkMk id="129" creationId="{34FE0F34-3AAC-6388-E49D-5B9DE958C90E}"/>
          </ac:inkMkLst>
        </pc:inkChg>
        <pc:inkChg chg="add del mod">
          <ac:chgData name="Tim Cook" userId="d1c7cfb340f2c7ab" providerId="LiveId" clId="{24ACC167-D70A-4D71-BB28-A6F4FEEB546C}" dt="2023-03-21T21:52:52.939" v="493"/>
          <ac:inkMkLst>
            <pc:docMk/>
            <pc:sldMk cId="4071529067" sldId="458"/>
            <ac:inkMk id="130" creationId="{D364464E-4247-41EA-C561-36DB423831E8}"/>
          </ac:inkMkLst>
        </pc:inkChg>
        <pc:inkChg chg="add del mod">
          <ac:chgData name="Tim Cook" userId="d1c7cfb340f2c7ab" providerId="LiveId" clId="{24ACC167-D70A-4D71-BB28-A6F4FEEB546C}" dt="2023-03-21T21:52:52.939" v="496"/>
          <ac:inkMkLst>
            <pc:docMk/>
            <pc:sldMk cId="4071529067" sldId="458"/>
            <ac:inkMk id="131" creationId="{775D936F-2F3E-E67F-121F-ABC1D0527646}"/>
          </ac:inkMkLst>
        </pc:inkChg>
        <pc:inkChg chg="add del mod">
          <ac:chgData name="Tim Cook" userId="d1c7cfb340f2c7ab" providerId="LiveId" clId="{24ACC167-D70A-4D71-BB28-A6F4FEEB546C}" dt="2023-03-21T21:52:52.939" v="497"/>
          <ac:inkMkLst>
            <pc:docMk/>
            <pc:sldMk cId="4071529067" sldId="458"/>
            <ac:inkMk id="132" creationId="{005EB02A-0979-D435-8272-A31AABBAB988}"/>
          </ac:inkMkLst>
        </pc:inkChg>
        <pc:inkChg chg="add del mod">
          <ac:chgData name="Tim Cook" userId="d1c7cfb340f2c7ab" providerId="LiveId" clId="{24ACC167-D70A-4D71-BB28-A6F4FEEB546C}" dt="2023-03-21T21:53:00.118" v="507"/>
          <ac:inkMkLst>
            <pc:docMk/>
            <pc:sldMk cId="4071529067" sldId="458"/>
            <ac:inkMk id="134" creationId="{B45B93ED-0CD3-8D8C-B892-82015D2C4F56}"/>
          </ac:inkMkLst>
        </pc:inkChg>
        <pc:inkChg chg="add del mod">
          <ac:chgData name="Tim Cook" userId="d1c7cfb340f2c7ab" providerId="LiveId" clId="{24ACC167-D70A-4D71-BB28-A6F4FEEB546C}" dt="2023-03-21T21:53:00.118" v="506"/>
          <ac:inkMkLst>
            <pc:docMk/>
            <pc:sldMk cId="4071529067" sldId="458"/>
            <ac:inkMk id="135" creationId="{2B86C850-F4A1-4D31-B8F8-0E7BC3E0C5AF}"/>
          </ac:inkMkLst>
        </pc:inkChg>
        <pc:inkChg chg="add del mod">
          <ac:chgData name="Tim Cook" userId="d1c7cfb340f2c7ab" providerId="LiveId" clId="{24ACC167-D70A-4D71-BB28-A6F4FEEB546C}" dt="2023-03-21T21:53:01.887" v="511"/>
          <ac:inkMkLst>
            <pc:docMk/>
            <pc:sldMk cId="4071529067" sldId="458"/>
            <ac:inkMk id="136" creationId="{35ADAD5E-B7BF-4AE3-6D6C-2036E96D6FA4}"/>
          </ac:inkMkLst>
        </pc:inkChg>
        <pc:inkChg chg="add del mod">
          <ac:chgData name="Tim Cook" userId="d1c7cfb340f2c7ab" providerId="LiveId" clId="{24ACC167-D70A-4D71-BB28-A6F4FEEB546C}" dt="2023-03-21T21:53:00.118" v="508"/>
          <ac:inkMkLst>
            <pc:docMk/>
            <pc:sldMk cId="4071529067" sldId="458"/>
            <ac:inkMk id="137" creationId="{67E2B9AD-2045-E2FA-0559-AC1FB2063E0B}"/>
          </ac:inkMkLst>
        </pc:inkChg>
        <pc:inkChg chg="add del mod">
          <ac:chgData name="Tim Cook" userId="d1c7cfb340f2c7ab" providerId="LiveId" clId="{24ACC167-D70A-4D71-BB28-A6F4FEEB546C}" dt="2023-03-21T21:53:00.118" v="505"/>
          <ac:inkMkLst>
            <pc:docMk/>
            <pc:sldMk cId="4071529067" sldId="458"/>
            <ac:inkMk id="138" creationId="{B3EF0242-30B3-A434-3269-C5D0CBE9101F}"/>
          </ac:inkMkLst>
        </pc:inkChg>
        <pc:inkChg chg="add del mod">
          <ac:chgData name="Tim Cook" userId="d1c7cfb340f2c7ab" providerId="LiveId" clId="{24ACC167-D70A-4D71-BB28-A6F4FEEB546C}" dt="2023-03-21T21:53:01.887" v="509"/>
          <ac:inkMkLst>
            <pc:docMk/>
            <pc:sldMk cId="4071529067" sldId="458"/>
            <ac:inkMk id="139" creationId="{1EAF4A6F-5D19-1943-AD18-0E77393D91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1" creationId="{15129714-A614-A479-B4A2-5D6DB4B9D58D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2" creationId="{60C2B4F8-3321-389B-DC86-6702353846BE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3" creationId="{0020A6C0-B298-5639-F35B-053EF82E77F7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4" creationId="{08C9C438-6A53-BCF3-61C8-524E96778C91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5" creationId="{9F984E5C-A5C8-40BC-EA76-96E4BA7C2202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6" creationId="{62413B95-A03E-1B35-05D4-BD7CC091CA7B}"/>
          </ac:inkMkLst>
        </pc:inkChg>
        <pc:inkChg chg="add mod">
          <ac:chgData name="Tim Cook" userId="d1c7cfb340f2c7ab" providerId="LiveId" clId="{24ACC167-D70A-4D71-BB28-A6F4FEEB546C}" dt="2023-03-21T21:53:06.197" v="519"/>
          <ac:inkMkLst>
            <pc:docMk/>
            <pc:sldMk cId="4071529067" sldId="458"/>
            <ac:inkMk id="147" creationId="{64B2ED4D-EF3F-69FC-8B16-CBACE211C4C0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49" creationId="{1023A040-E0B2-A6E9-50AA-91CD1480F67A}"/>
          </ac:inkMkLst>
        </pc:inkChg>
        <pc:inkChg chg="add mod">
          <ac:chgData name="Tim Cook" userId="d1c7cfb340f2c7ab" providerId="LiveId" clId="{24ACC167-D70A-4D71-BB28-A6F4FEEB546C}" dt="2023-03-21T21:53:25.217" v="524"/>
          <ac:inkMkLst>
            <pc:docMk/>
            <pc:sldMk cId="4071529067" sldId="458"/>
            <ac:inkMk id="150" creationId="{527C7095-8E0E-11E5-482F-EE92C2655C18}"/>
          </ac:inkMkLst>
        </pc:inkChg>
        <pc:inkChg chg="add">
          <ac:chgData name="Tim Cook" userId="d1c7cfb340f2c7ab" providerId="LiveId" clId="{24ACC167-D70A-4D71-BB28-A6F4FEEB546C}" dt="2023-03-21T21:53:23.783" v="522" actId="9405"/>
          <ac:inkMkLst>
            <pc:docMk/>
            <pc:sldMk cId="4071529067" sldId="458"/>
            <ac:inkMk id="151" creationId="{4545E570-B70B-D804-58E0-FD0CF20F7024}"/>
          </ac:inkMkLst>
        </pc:inkChg>
        <pc:inkChg chg="add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2" creationId="{689F35CF-06CD-B4A4-AAEC-F00E6EC39381}"/>
          </ac:inkMkLst>
        </pc:inkChg>
        <pc:inkChg chg="add del mod">
          <ac:chgData name="Tim Cook" userId="d1c7cfb340f2c7ab" providerId="LiveId" clId="{24ACC167-D70A-4D71-BB28-A6F4FEEB546C}" dt="2023-03-21T21:54:04.408" v="581"/>
          <ac:inkMkLst>
            <pc:docMk/>
            <pc:sldMk cId="4071529067" sldId="458"/>
            <ac:inkMk id="154" creationId="{AAD01FBD-239B-CEF0-0B6E-E1B7EFDB3ABA}"/>
          </ac:inkMkLst>
        </pc:inkChg>
        <pc:inkChg chg="add del mod">
          <ac:chgData name="Tim Cook" userId="d1c7cfb340f2c7ab" providerId="LiveId" clId="{24ACC167-D70A-4D71-BB28-A6F4FEEB546C}" dt="2023-03-21T21:54:04.392" v="580"/>
          <ac:inkMkLst>
            <pc:docMk/>
            <pc:sldMk cId="4071529067" sldId="458"/>
            <ac:inkMk id="155" creationId="{44323C4B-F5AA-1221-6422-F0BA8133656E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7" creationId="{52E4A45C-6C1E-A732-D74B-5A52504027F5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58" creationId="{675AE114-5930-18EA-068C-04549DBCD861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0" creationId="{71EF0E43-7E83-7204-A894-9DB14E8FBC82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1" creationId="{6934B931-1224-8738-EC0B-2418FAF0C14C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2" creationId="{0333C085-B4BA-BD04-1B3B-027CE88D3DC9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3" creationId="{FD393FE2-6905-AA1C-0E6F-4BC45856B0AB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4" creationId="{423B18DA-958C-1AAF-8D35-D0567AE93F67}"/>
          </ac:inkMkLst>
        </pc:inkChg>
        <pc:inkChg chg="add mod">
          <ac:chgData name="Tim Cook" userId="d1c7cfb340f2c7ab" providerId="LiveId" clId="{24ACC167-D70A-4D71-BB28-A6F4FEEB546C}" dt="2023-03-21T21:53:37.427" v="546"/>
          <ac:inkMkLst>
            <pc:docMk/>
            <pc:sldMk cId="4071529067" sldId="458"/>
            <ac:inkMk id="165" creationId="{19DD9E95-284B-746A-AA68-76A88B827F60}"/>
          </ac:inkMkLst>
        </pc:inkChg>
        <pc:inkChg chg="add del mod">
          <ac:chgData name="Tim Cook" userId="d1c7cfb340f2c7ab" providerId="LiveId" clId="{24ACC167-D70A-4D71-BB28-A6F4FEEB546C}" dt="2023-03-21T21:54:05.577" v="582"/>
          <ac:inkMkLst>
            <pc:docMk/>
            <pc:sldMk cId="4071529067" sldId="458"/>
            <ac:inkMk id="166" creationId="{C6DDB2AD-86A1-D4F4-ED8C-D14BBA542B2B}"/>
          </ac:inkMkLst>
        </pc:inkChg>
        <pc:inkChg chg="add del mod">
          <ac:chgData name="Tim Cook" userId="d1c7cfb340f2c7ab" providerId="LiveId" clId="{24ACC167-D70A-4D71-BB28-A6F4FEEB546C}" dt="2023-03-21T21:54:05.593" v="585"/>
          <ac:inkMkLst>
            <pc:docMk/>
            <pc:sldMk cId="4071529067" sldId="458"/>
            <ac:inkMk id="167" creationId="{D07C8439-0C5C-BCCC-CA5C-BD794607FAA1}"/>
          </ac:inkMkLst>
        </pc:inkChg>
        <pc:inkChg chg="add del mod">
          <ac:chgData name="Tim Cook" userId="d1c7cfb340f2c7ab" providerId="LiveId" clId="{24ACC167-D70A-4D71-BB28-A6F4FEEB546C}" dt="2023-03-21T21:54:05.608" v="586"/>
          <ac:inkMkLst>
            <pc:docMk/>
            <pc:sldMk cId="4071529067" sldId="458"/>
            <ac:inkMk id="168" creationId="{AE929135-3393-6B4B-341A-16D831A960D0}"/>
          </ac:inkMkLst>
        </pc:inkChg>
        <pc:inkChg chg="add del mod">
          <ac:chgData name="Tim Cook" userId="d1c7cfb340f2c7ab" providerId="LiveId" clId="{24ACC167-D70A-4D71-BB28-A6F4FEEB546C}" dt="2023-03-21T21:54:05.593" v="584"/>
          <ac:inkMkLst>
            <pc:docMk/>
            <pc:sldMk cId="4071529067" sldId="458"/>
            <ac:inkMk id="169" creationId="{2AC5B6AC-EB63-049B-B7B1-5AD492039617}"/>
          </ac:inkMkLst>
        </pc:inkChg>
        <pc:inkChg chg="add del mod">
          <ac:chgData name="Tim Cook" userId="d1c7cfb340f2c7ab" providerId="LiveId" clId="{24ACC167-D70A-4D71-BB28-A6F4FEEB546C}" dt="2023-03-21T21:54:05.593" v="583"/>
          <ac:inkMkLst>
            <pc:docMk/>
            <pc:sldMk cId="4071529067" sldId="458"/>
            <ac:inkMk id="170" creationId="{CCDD9207-6F27-EC4B-BDFD-0923F6D200ED}"/>
          </ac:inkMkLst>
        </pc:inkChg>
        <pc:inkChg chg="add del mod">
          <ac:chgData name="Tim Cook" userId="d1c7cfb340f2c7ab" providerId="LiveId" clId="{24ACC167-D70A-4D71-BB28-A6F4FEEB546C}" dt="2023-03-21T21:54:07.008" v="587"/>
          <ac:inkMkLst>
            <pc:docMk/>
            <pc:sldMk cId="4071529067" sldId="458"/>
            <ac:inkMk id="171" creationId="{A49E1CA6-E7B8-F949-2D5D-0B2818A06E9A}"/>
          </ac:inkMkLst>
        </pc:inkChg>
        <pc:inkChg chg="add del mod">
          <ac:chgData name="Tim Cook" userId="d1c7cfb340f2c7ab" providerId="LiveId" clId="{24ACC167-D70A-4D71-BB28-A6F4FEEB546C}" dt="2023-03-21T21:54:07.008" v="590"/>
          <ac:inkMkLst>
            <pc:docMk/>
            <pc:sldMk cId="4071529067" sldId="458"/>
            <ac:inkMk id="172" creationId="{0DB7CEA1-9EA7-DDC1-235C-8D50C7895312}"/>
          </ac:inkMkLst>
        </pc:inkChg>
        <pc:inkChg chg="add del mod">
          <ac:chgData name="Tim Cook" userId="d1c7cfb340f2c7ab" providerId="LiveId" clId="{24ACC167-D70A-4D71-BB28-A6F4FEEB546C}" dt="2023-03-21T21:54:07.008" v="588"/>
          <ac:inkMkLst>
            <pc:docMk/>
            <pc:sldMk cId="4071529067" sldId="458"/>
            <ac:inkMk id="173" creationId="{E32483A2-5E3B-7CB8-C097-594ED3DA5A0D}"/>
          </ac:inkMkLst>
        </pc:inkChg>
        <pc:inkChg chg="add del mod">
          <ac:chgData name="Tim Cook" userId="d1c7cfb340f2c7ab" providerId="LiveId" clId="{24ACC167-D70A-4D71-BB28-A6F4FEEB546C}" dt="2023-03-21T21:54:07.008" v="589"/>
          <ac:inkMkLst>
            <pc:docMk/>
            <pc:sldMk cId="4071529067" sldId="458"/>
            <ac:inkMk id="174" creationId="{4BA22E8E-F980-5F50-1EE4-5CB00A7117A4}"/>
          </ac:inkMkLst>
        </pc:inkChg>
        <pc:inkChg chg="add del">
          <ac:chgData name="Tim Cook" userId="d1c7cfb340f2c7ab" providerId="LiveId" clId="{24ACC167-D70A-4D71-BB28-A6F4FEEB546C}" dt="2023-03-21T21:53:41.411" v="554"/>
          <ac:inkMkLst>
            <pc:docMk/>
            <pc:sldMk cId="4071529067" sldId="458"/>
            <ac:inkMk id="179" creationId="{211B7F28-78A2-7643-F43A-A06AF871743C}"/>
          </ac:inkMkLst>
        </pc:inkChg>
        <pc:inkChg chg="add del">
          <ac:chgData name="Tim Cook" userId="d1c7cfb340f2c7ab" providerId="LiveId" clId="{24ACC167-D70A-4D71-BB28-A6F4FEEB546C}" dt="2023-03-21T21:53:41.411" v="552"/>
          <ac:inkMkLst>
            <pc:docMk/>
            <pc:sldMk cId="4071529067" sldId="458"/>
            <ac:inkMk id="180" creationId="{E0C5FC17-527D-172C-7BB0-F98C3D479A58}"/>
          </ac:inkMkLst>
        </pc:inkChg>
        <pc:inkChg chg="add del">
          <ac:chgData name="Tim Cook" userId="d1c7cfb340f2c7ab" providerId="LiveId" clId="{24ACC167-D70A-4D71-BB28-A6F4FEEB546C}" dt="2023-03-21T21:53:41.411" v="551"/>
          <ac:inkMkLst>
            <pc:docMk/>
            <pc:sldMk cId="4071529067" sldId="458"/>
            <ac:inkMk id="181" creationId="{0DBE1DAE-6699-B9BD-11D8-E004C7ED476F}"/>
          </ac:inkMkLst>
        </pc:inkChg>
        <pc:inkChg chg="add del">
          <ac:chgData name="Tim Cook" userId="d1c7cfb340f2c7ab" providerId="LiveId" clId="{24ACC167-D70A-4D71-BB28-A6F4FEEB546C}" dt="2023-03-21T21:53:41.411" v="553"/>
          <ac:inkMkLst>
            <pc:docMk/>
            <pc:sldMk cId="4071529067" sldId="458"/>
            <ac:inkMk id="182" creationId="{1BD5DDE2-4CEE-5217-83D6-FDEFFB07AAE6}"/>
          </ac:inkMkLst>
        </pc:inkChg>
        <pc:inkChg chg="add del mod">
          <ac:chgData name="Tim Cook" userId="d1c7cfb340f2c7ab" providerId="LiveId" clId="{24ACC167-D70A-4D71-BB28-A6F4FEEB546C}" dt="2023-03-21T21:54:28.831" v="628"/>
          <ac:inkMkLst>
            <pc:docMk/>
            <pc:sldMk cId="4071529067" sldId="458"/>
            <ac:inkMk id="183" creationId="{B9B60041-3415-EB5C-0581-D607432EA758}"/>
          </ac:inkMkLst>
        </pc:inkChg>
        <pc:inkChg chg="add del mod">
          <ac:chgData name="Tim Cook" userId="d1c7cfb340f2c7ab" providerId="LiveId" clId="{24ACC167-D70A-4D71-BB28-A6F4FEEB546C}" dt="2023-03-21T21:54:28.831" v="623"/>
          <ac:inkMkLst>
            <pc:docMk/>
            <pc:sldMk cId="4071529067" sldId="458"/>
            <ac:inkMk id="184" creationId="{D6D4083A-D8CE-AA43-8765-B097BD1D51E5}"/>
          </ac:inkMkLst>
        </pc:inkChg>
        <pc:inkChg chg="add del mod">
          <ac:chgData name="Tim Cook" userId="d1c7cfb340f2c7ab" providerId="LiveId" clId="{24ACC167-D70A-4D71-BB28-A6F4FEEB546C}" dt="2023-03-21T21:54:28.831" v="624"/>
          <ac:inkMkLst>
            <pc:docMk/>
            <pc:sldMk cId="4071529067" sldId="458"/>
            <ac:inkMk id="185" creationId="{36F3E1EE-169F-7529-9ECE-6C734F54046D}"/>
          </ac:inkMkLst>
        </pc:inkChg>
        <pc:inkChg chg="add del mod">
          <ac:chgData name="Tim Cook" userId="d1c7cfb340f2c7ab" providerId="LiveId" clId="{24ACC167-D70A-4D71-BB28-A6F4FEEB546C}" dt="2023-03-21T21:54:28.831" v="626"/>
          <ac:inkMkLst>
            <pc:docMk/>
            <pc:sldMk cId="4071529067" sldId="458"/>
            <ac:inkMk id="186" creationId="{C80970CD-62BB-40C2-F753-2455ED91C034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87" creationId="{B0C0EBC5-AB02-2CCD-2B94-F62DB4868E2C}"/>
          </ac:inkMkLst>
        </pc:inkChg>
        <pc:inkChg chg="add del">
          <ac:chgData name="Tim Cook" userId="d1c7cfb340f2c7ab" providerId="LiveId" clId="{24ACC167-D70A-4D71-BB28-A6F4FEEB546C}" dt="2023-03-21T21:53:48.021" v="564"/>
          <ac:inkMkLst>
            <pc:docMk/>
            <pc:sldMk cId="4071529067" sldId="458"/>
            <ac:inkMk id="188" creationId="{CEF7E4AF-A597-8259-FDC8-0B6984C47EA2}"/>
          </ac:inkMkLst>
        </pc:inkChg>
        <pc:inkChg chg="add del">
          <ac:chgData name="Tim Cook" userId="d1c7cfb340f2c7ab" providerId="LiveId" clId="{24ACC167-D70A-4D71-BB28-A6F4FEEB546C}" dt="2023-03-21T21:53:48.021" v="567"/>
          <ac:inkMkLst>
            <pc:docMk/>
            <pc:sldMk cId="4071529067" sldId="458"/>
            <ac:inkMk id="189" creationId="{9EE15EED-6D06-DECA-9295-E88C1512450E}"/>
          </ac:inkMkLst>
        </pc:inkChg>
        <pc:inkChg chg="add del">
          <ac:chgData name="Tim Cook" userId="d1c7cfb340f2c7ab" providerId="LiveId" clId="{24ACC167-D70A-4D71-BB28-A6F4FEEB546C}" dt="2023-03-21T21:53:48.021" v="566"/>
          <ac:inkMkLst>
            <pc:docMk/>
            <pc:sldMk cId="4071529067" sldId="458"/>
            <ac:inkMk id="190" creationId="{84A24F32-6FD4-4171-C0BE-336E594BD794}"/>
          </ac:inkMkLst>
        </pc:inkChg>
        <pc:inkChg chg="add del">
          <ac:chgData name="Tim Cook" userId="d1c7cfb340f2c7ab" providerId="LiveId" clId="{24ACC167-D70A-4D71-BB28-A6F4FEEB546C}" dt="2023-03-21T21:53:48.021" v="565"/>
          <ac:inkMkLst>
            <pc:docMk/>
            <pc:sldMk cId="4071529067" sldId="458"/>
            <ac:inkMk id="191" creationId="{116C24A3-8564-B785-199B-6BFBD218559F}"/>
          </ac:inkMkLst>
        </pc:inkChg>
        <pc:inkChg chg="add del">
          <ac:chgData name="Tim Cook" userId="d1c7cfb340f2c7ab" providerId="LiveId" clId="{24ACC167-D70A-4D71-BB28-A6F4FEEB546C}" dt="2023-03-21T21:53:52.044" v="571"/>
          <ac:inkMkLst>
            <pc:docMk/>
            <pc:sldMk cId="4071529067" sldId="458"/>
            <ac:inkMk id="193" creationId="{22FDA239-6A19-B819-C5B3-4F6E79B3E64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4" creationId="{8B739CF1-D112-E13F-8FD6-DE2ED49428B7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5" creationId="{84B9E492-3E2C-77F3-FE9E-687B534EA0EE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6" creationId="{85E42143-4B74-BD16-3B96-D666B50F619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7" creationId="{C96F29D6-914E-5A15-3655-1D7FCEA3DB7F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8" creationId="{D1723749-2936-758F-EE96-92849F43CC66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199" creationId="{B3578F6F-9794-1981-51E7-62E0F012805C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0" creationId="{1EB8B723-6A47-ECA7-4312-F9B79AFB72DB}"/>
          </ac:inkMkLst>
        </pc:inkChg>
        <pc:inkChg chg="add mod">
          <ac:chgData name="Tim Cook" userId="d1c7cfb340f2c7ab" providerId="LiveId" clId="{24ACC167-D70A-4D71-BB28-A6F4FEEB546C}" dt="2023-03-21T21:54:36.667" v="635" actId="1076"/>
          <ac:inkMkLst>
            <pc:docMk/>
            <pc:sldMk cId="4071529067" sldId="458"/>
            <ac:inkMk id="201" creationId="{04FF3396-337A-6F88-ED3A-5EAADBA5DDE8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3" creationId="{F541021D-3923-688D-E846-44335DA49B5F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4" creationId="{5D8B005E-E7D4-45FE-48B5-D8D3451E6F12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5" creationId="{A2583E8D-E80E-02B9-BE77-2D83A8EEF6A5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6" creationId="{8928903B-258C-75E5-3DCF-2CF9E0149506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7" creationId="{7CB1A53C-43F8-3635-8948-DC3E3E04BA0D}"/>
          </ac:inkMkLst>
        </pc:inkChg>
        <pc:inkChg chg="add mod">
          <ac:chgData name="Tim Cook" userId="d1c7cfb340f2c7ab" providerId="LiveId" clId="{24ACC167-D70A-4D71-BB28-A6F4FEEB546C}" dt="2023-03-21T21:54:16.895" v="598"/>
          <ac:inkMkLst>
            <pc:docMk/>
            <pc:sldMk cId="4071529067" sldId="458"/>
            <ac:inkMk id="208" creationId="{285BE1A1-FA92-AF93-F8E3-45686AAA3A02}"/>
          </ac:inkMkLst>
        </pc:inkChg>
        <pc:inkChg chg="add del mod">
          <ac:chgData name="Tim Cook" userId="d1c7cfb340f2c7ab" providerId="LiveId" clId="{24ACC167-D70A-4D71-BB28-A6F4FEEB546C}" dt="2023-03-21T21:54:27.722" v="617"/>
          <ac:inkMkLst>
            <pc:docMk/>
            <pc:sldMk cId="4071529067" sldId="458"/>
            <ac:inkMk id="211" creationId="{42B12FDB-69AB-42CC-9052-39C07E1E8B9B}"/>
          </ac:inkMkLst>
        </pc:inkChg>
        <pc:inkChg chg="add del mod">
          <ac:chgData name="Tim Cook" userId="d1c7cfb340f2c7ab" providerId="LiveId" clId="{24ACC167-D70A-4D71-BB28-A6F4FEEB546C}" dt="2023-03-21T21:54:27.722" v="616"/>
          <ac:inkMkLst>
            <pc:docMk/>
            <pc:sldMk cId="4071529067" sldId="458"/>
            <ac:inkMk id="212" creationId="{E182BB5D-879C-8104-6833-FEE1F50CA57A}"/>
          </ac:inkMkLst>
        </pc:inkChg>
        <pc:inkChg chg="add del mod">
          <ac:chgData name="Tim Cook" userId="d1c7cfb340f2c7ab" providerId="LiveId" clId="{24ACC167-D70A-4D71-BB28-A6F4FEEB546C}" dt="2023-03-21T21:54:27.722" v="621"/>
          <ac:inkMkLst>
            <pc:docMk/>
            <pc:sldMk cId="4071529067" sldId="458"/>
            <ac:inkMk id="213" creationId="{428E07EE-9472-81C4-FF86-CE5B406481FB}"/>
          </ac:inkMkLst>
        </pc:inkChg>
        <pc:inkChg chg="add del mod">
          <ac:chgData name="Tim Cook" userId="d1c7cfb340f2c7ab" providerId="LiveId" clId="{24ACC167-D70A-4D71-BB28-A6F4FEEB546C}" dt="2023-03-21T21:54:27.722" v="618"/>
          <ac:inkMkLst>
            <pc:docMk/>
            <pc:sldMk cId="4071529067" sldId="458"/>
            <ac:inkMk id="214" creationId="{7F7D24D7-98D1-6E7A-00BC-CD7E721E4D1B}"/>
          </ac:inkMkLst>
        </pc:inkChg>
        <pc:inkChg chg="add del mod">
          <ac:chgData name="Tim Cook" userId="d1c7cfb340f2c7ab" providerId="LiveId" clId="{24ACC167-D70A-4D71-BB28-A6F4FEEB546C}" dt="2023-03-21T21:54:27.722" v="619"/>
          <ac:inkMkLst>
            <pc:docMk/>
            <pc:sldMk cId="4071529067" sldId="458"/>
            <ac:inkMk id="215" creationId="{B2E545B4-C265-8499-40CB-8D330926F7F1}"/>
          </ac:inkMkLst>
        </pc:inkChg>
        <pc:inkChg chg="add del mod">
          <ac:chgData name="Tim Cook" userId="d1c7cfb340f2c7ab" providerId="LiveId" clId="{24ACC167-D70A-4D71-BB28-A6F4FEEB546C}" dt="2023-03-21T21:54:25.990" v="614"/>
          <ac:inkMkLst>
            <pc:docMk/>
            <pc:sldMk cId="4071529067" sldId="458"/>
            <ac:inkMk id="216" creationId="{5718FD34-2F05-D896-EADE-88A5ECFC1888}"/>
          </ac:inkMkLst>
        </pc:inkChg>
        <pc:inkChg chg="add del mod">
          <ac:chgData name="Tim Cook" userId="d1c7cfb340f2c7ab" providerId="LiveId" clId="{24ACC167-D70A-4D71-BB28-A6F4FEEB546C}" dt="2023-03-21T21:54:25.990" v="615"/>
          <ac:inkMkLst>
            <pc:docMk/>
            <pc:sldMk cId="4071529067" sldId="458"/>
            <ac:inkMk id="217" creationId="{F862AADB-38F2-C721-3282-12F8381B896D}"/>
          </ac:inkMkLst>
        </pc:inkChg>
        <pc:inkChg chg="add del mod">
          <ac:chgData name="Tim Cook" userId="d1c7cfb340f2c7ab" providerId="LiveId" clId="{24ACC167-D70A-4D71-BB28-A6F4FEEB546C}" dt="2023-03-21T21:54:27.738" v="622"/>
          <ac:inkMkLst>
            <pc:docMk/>
            <pc:sldMk cId="4071529067" sldId="458"/>
            <ac:inkMk id="219" creationId="{D50B0B46-F35D-792C-FE02-812E896FFFAE}"/>
          </ac:inkMkLst>
        </pc:inkChg>
        <pc:inkChg chg="add del mod">
          <ac:chgData name="Tim Cook" userId="d1c7cfb340f2c7ab" providerId="LiveId" clId="{24ACC167-D70A-4D71-BB28-A6F4FEEB546C}" dt="2023-03-21T21:54:27.722" v="620"/>
          <ac:inkMkLst>
            <pc:docMk/>
            <pc:sldMk cId="4071529067" sldId="458"/>
            <ac:inkMk id="220" creationId="{D16EE1BB-6DB4-7213-F319-95259742961F}"/>
          </ac:inkMkLst>
        </pc:inkChg>
        <pc:inkChg chg="add del mod">
          <ac:chgData name="Tim Cook" userId="d1c7cfb340f2c7ab" providerId="LiveId" clId="{24ACC167-D70A-4D71-BB28-A6F4FEEB546C}" dt="2023-03-21T21:54:28.831" v="627"/>
          <ac:inkMkLst>
            <pc:docMk/>
            <pc:sldMk cId="4071529067" sldId="458"/>
            <ac:inkMk id="221" creationId="{7FE9CC82-68DD-BED9-48F9-29625BE16B6F}"/>
          </ac:inkMkLst>
        </pc:inkChg>
        <pc:inkChg chg="add del mod">
          <ac:chgData name="Tim Cook" userId="d1c7cfb340f2c7ab" providerId="LiveId" clId="{24ACC167-D70A-4D71-BB28-A6F4FEEB546C}" dt="2023-03-21T21:54:28.831" v="625"/>
          <ac:inkMkLst>
            <pc:docMk/>
            <pc:sldMk cId="4071529067" sldId="458"/>
            <ac:inkMk id="222" creationId="{5A512675-CA51-059A-A1B7-D98F618EA2C2}"/>
          </ac:inkMkLst>
        </pc:inkChg>
        <pc:inkChg chg="add del mod">
          <ac:chgData name="Tim Cook" userId="d1c7cfb340f2c7ab" providerId="LiveId" clId="{24ACC167-D70A-4D71-BB28-A6F4FEEB546C}" dt="2023-03-21T21:54:25.990" v="613"/>
          <ac:inkMkLst>
            <pc:docMk/>
            <pc:sldMk cId="4071529067" sldId="458"/>
            <ac:inkMk id="223" creationId="{6229BC36-2361-A895-531F-F038F0AACD8F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6" creationId="{FC72FCA8-319C-0041-454A-3C80473EC6E8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7" creationId="{0A8EE2E4-FF27-DCA6-F02D-686CAFC710F7}"/>
          </ac:inkMkLst>
        </pc:inkChg>
        <pc:inkChg chg="add mod">
          <ac:chgData name="Tim Cook" userId="d1c7cfb340f2c7ab" providerId="LiveId" clId="{24ACC167-D70A-4D71-BB28-A6F4FEEB546C}" dt="2023-03-21T21:54:33.322" v="634"/>
          <ac:inkMkLst>
            <pc:docMk/>
            <pc:sldMk cId="4071529067" sldId="458"/>
            <ac:inkMk id="228" creationId="{D9DECC66-A4B6-3427-D72B-4D65D47D9BAE}"/>
          </ac:inkMkLst>
        </pc:inkChg>
        <pc:inkChg chg="add">
          <ac:chgData name="Tim Cook" userId="d1c7cfb340f2c7ab" providerId="LiveId" clId="{24ACC167-D70A-4D71-BB28-A6F4FEEB546C}" dt="2023-03-21T21:54:32.410" v="632" actId="9405"/>
          <ac:inkMkLst>
            <pc:docMk/>
            <pc:sldMk cId="4071529067" sldId="458"/>
            <ac:inkMk id="229" creationId="{55015ADB-6639-5167-FDA6-58FFC45D0EE5}"/>
          </ac:inkMkLst>
        </pc:inkChg>
        <pc:inkChg chg="add">
          <ac:chgData name="Tim Cook" userId="d1c7cfb340f2c7ab" providerId="LiveId" clId="{24ACC167-D70A-4D71-BB28-A6F4FEEB546C}" dt="2023-03-21T21:54:32.775" v="633" actId="9405"/>
          <ac:inkMkLst>
            <pc:docMk/>
            <pc:sldMk cId="4071529067" sldId="458"/>
            <ac:inkMk id="230" creationId="{BED18D4D-AF1D-704F-5F15-54631C01C1A3}"/>
          </ac:inkMkLst>
        </pc:inkChg>
        <pc:inkChg chg="add del">
          <ac:chgData name="Tim Cook" userId="d1c7cfb340f2c7ab" providerId="LiveId" clId="{24ACC167-D70A-4D71-BB28-A6F4FEEB546C}" dt="2023-03-21T21:54:42.875" v="638"/>
          <ac:inkMkLst>
            <pc:docMk/>
            <pc:sldMk cId="4071529067" sldId="458"/>
            <ac:inkMk id="232" creationId="{764E675E-100F-2785-08DD-4241158DAF47}"/>
          </ac:inkMkLst>
        </pc:inkChg>
        <pc:inkChg chg="add del">
          <ac:chgData name="Tim Cook" userId="d1c7cfb340f2c7ab" providerId="LiveId" clId="{24ACC167-D70A-4D71-BB28-A6F4FEEB546C}" dt="2023-03-21T21:54:42.875" v="639"/>
          <ac:inkMkLst>
            <pc:docMk/>
            <pc:sldMk cId="4071529067" sldId="458"/>
            <ac:inkMk id="233" creationId="{88219E89-93AA-A4FD-3B03-32E0F7204774}"/>
          </ac:inkMkLst>
        </pc:inkChg>
        <pc:inkChg chg="add del">
          <ac:chgData name="Tim Cook" userId="d1c7cfb340f2c7ab" providerId="LiveId" clId="{24ACC167-D70A-4D71-BB28-A6F4FEEB546C}" dt="2023-03-21T21:54:48.241" v="642"/>
          <ac:inkMkLst>
            <pc:docMk/>
            <pc:sldMk cId="4071529067" sldId="458"/>
            <ac:inkMk id="234" creationId="{30EB0840-2E84-275D-A394-B58AEA796247}"/>
          </ac:inkMkLst>
        </pc:inkChg>
        <pc:inkChg chg="add del">
          <ac:chgData name="Tim Cook" userId="d1c7cfb340f2c7ab" providerId="LiveId" clId="{24ACC167-D70A-4D71-BB28-A6F4FEEB546C}" dt="2023-03-21T21:54:48.241" v="643"/>
          <ac:inkMkLst>
            <pc:docMk/>
            <pc:sldMk cId="4071529067" sldId="458"/>
            <ac:inkMk id="235" creationId="{0D3A0FAA-24C7-7A35-8765-530B5EB9F37B}"/>
          </ac:inkMkLst>
        </pc:inkChg>
        <pc:inkChg chg="add del mod">
          <ac:chgData name="Tim Cook" userId="d1c7cfb340f2c7ab" providerId="LiveId" clId="{24ACC167-D70A-4D71-BB28-A6F4FEEB546C}" dt="2023-03-21T21:54:59.676" v="651"/>
          <ac:inkMkLst>
            <pc:docMk/>
            <pc:sldMk cId="4071529067" sldId="458"/>
            <ac:inkMk id="236" creationId="{F692BE0B-36AF-C61A-A429-25943283D7ED}"/>
          </ac:inkMkLst>
        </pc:inkChg>
        <pc:inkChg chg="add del mod">
          <ac:chgData name="Tim Cook" userId="d1c7cfb340f2c7ab" providerId="LiveId" clId="{24ACC167-D70A-4D71-BB28-A6F4FEEB546C}" dt="2023-03-21T21:54:59.691" v="654"/>
          <ac:inkMkLst>
            <pc:docMk/>
            <pc:sldMk cId="4071529067" sldId="458"/>
            <ac:inkMk id="237" creationId="{B3735929-1865-3E2E-3631-C55A1E0181A8}"/>
          </ac:inkMkLst>
        </pc:inkChg>
        <pc:inkChg chg="add del mod">
          <ac:chgData name="Tim Cook" userId="d1c7cfb340f2c7ab" providerId="LiveId" clId="{24ACC167-D70A-4D71-BB28-A6F4FEEB546C}" dt="2023-03-21T21:54:59.691" v="655"/>
          <ac:inkMkLst>
            <pc:docMk/>
            <pc:sldMk cId="4071529067" sldId="458"/>
            <ac:inkMk id="238" creationId="{A2BF1C15-C09A-240B-7131-016AEBC916AC}"/>
          </ac:inkMkLst>
        </pc:inkChg>
        <pc:inkChg chg="add del mod">
          <ac:chgData name="Tim Cook" userId="d1c7cfb340f2c7ab" providerId="LiveId" clId="{24ACC167-D70A-4D71-BB28-A6F4FEEB546C}" dt="2023-03-21T21:54:59.691" v="653"/>
          <ac:inkMkLst>
            <pc:docMk/>
            <pc:sldMk cId="4071529067" sldId="458"/>
            <ac:inkMk id="239" creationId="{86CA7186-E6BD-E411-5937-A4C00D22F93B}"/>
          </ac:inkMkLst>
        </pc:inkChg>
        <pc:inkChg chg="add del mod">
          <ac:chgData name="Tim Cook" userId="d1c7cfb340f2c7ab" providerId="LiveId" clId="{24ACC167-D70A-4D71-BB28-A6F4FEEB546C}" dt="2023-03-21T21:54:59.691" v="652"/>
          <ac:inkMkLst>
            <pc:docMk/>
            <pc:sldMk cId="4071529067" sldId="458"/>
            <ac:inkMk id="241" creationId="{C18BE31D-FEDB-89CC-9443-98B63AE8DD0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3" creationId="{19B33EF4-E488-5C92-4F2A-6C0D94131C2B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4" creationId="{DF743768-ADD3-50E6-F4EC-0ABE032F5B06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5" creationId="{EFF19A0A-92C7-E1B4-7323-98F7492BAB83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46" creationId="{F6A9DF3F-7D5B-82FD-A929-D01B7A600624}"/>
          </ac:inkMkLst>
        </pc:inkChg>
        <pc:inkChg chg="add del mod">
          <ac:chgData name="Tim Cook" userId="d1c7cfb340f2c7ab" providerId="LiveId" clId="{24ACC167-D70A-4D71-BB28-A6F4FEEB546C}" dt="2023-03-21T21:55:16.108" v="678"/>
          <ac:inkMkLst>
            <pc:docMk/>
            <pc:sldMk cId="4071529067" sldId="458"/>
            <ac:inkMk id="248" creationId="{C4D6F2C8-D4FB-3558-A44B-C8DEFFAA10C5}"/>
          </ac:inkMkLst>
        </pc:inkChg>
        <pc:inkChg chg="add del mod">
          <ac:chgData name="Tim Cook" userId="d1c7cfb340f2c7ab" providerId="LiveId" clId="{24ACC167-D70A-4D71-BB28-A6F4FEEB546C}" dt="2023-03-21T21:55:16.093" v="676"/>
          <ac:inkMkLst>
            <pc:docMk/>
            <pc:sldMk cId="4071529067" sldId="458"/>
            <ac:inkMk id="249" creationId="{14E285F8-0DFC-B849-FC20-57AE49E3BBA6}"/>
          </ac:inkMkLst>
        </pc:inkChg>
        <pc:inkChg chg="add del mod">
          <ac:chgData name="Tim Cook" userId="d1c7cfb340f2c7ab" providerId="LiveId" clId="{24ACC167-D70A-4D71-BB28-A6F4FEEB546C}" dt="2023-03-21T21:55:16.108" v="677"/>
          <ac:inkMkLst>
            <pc:docMk/>
            <pc:sldMk cId="4071529067" sldId="458"/>
            <ac:inkMk id="250" creationId="{B50720B5-4D4C-B491-66A9-F5DCC656AD83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2" creationId="{4C64A2EA-923A-2EEB-C20C-63B16FE9D6C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4" creationId="{D8897604-B66C-AB49-1EC3-60D4CA727EF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5" creationId="{061FCB5E-C756-EAA7-B1F1-20DD71AEB88A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6" creationId="{375E75A4-0AE6-F4BD-A7B2-1B495631CFF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7" creationId="{42F4A2F6-3CFE-461F-A627-AE4A7FF57A30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8" creationId="{3D167D94-4ABD-82FA-8946-3F7D21A5FEF5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59" creationId="{B2D5A902-AC01-6E9E-2818-70A43B926F9E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0" creationId="{8F57B5CE-6F7F-6811-E543-B82509DA8062}"/>
          </ac:inkMkLst>
        </pc:inkChg>
        <pc:inkChg chg="add mod">
          <ac:chgData name="Tim Cook" userId="d1c7cfb340f2c7ab" providerId="LiveId" clId="{24ACC167-D70A-4D71-BB28-A6F4FEEB546C}" dt="2023-03-21T21:55:18.434" v="680"/>
          <ac:inkMkLst>
            <pc:docMk/>
            <pc:sldMk cId="4071529067" sldId="458"/>
            <ac:inkMk id="261" creationId="{C9ED73C8-8828-2797-75DE-965581F41BF5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4" creationId="{D6B6D7BD-29D0-770E-702B-6C6A6C780F98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6" creationId="{40F78EFA-F2A7-BBEC-129B-296B8275AB37}"/>
          </ac:inkMkLst>
        </pc:inkChg>
        <pc:inkChg chg="add mod">
          <ac:chgData name="Tim Cook" userId="d1c7cfb340f2c7ab" providerId="LiveId" clId="{24ACC167-D70A-4D71-BB28-A6F4FEEB546C}" dt="2023-03-21T21:55:20.257" v="683"/>
          <ac:inkMkLst>
            <pc:docMk/>
            <pc:sldMk cId="4071529067" sldId="458"/>
            <ac:inkMk id="267" creationId="{B2A7ED97-83B2-B54E-97A0-A6E0FF99A032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69" creationId="{FBB89AC0-84A9-6065-3664-0C77DA21F210}"/>
          </ac:inkMkLst>
        </pc:inkChg>
        <pc:inkChg chg="add mod">
          <ac:chgData name="Tim Cook" userId="d1c7cfb340f2c7ab" providerId="LiveId" clId="{24ACC167-D70A-4D71-BB28-A6F4FEEB546C}" dt="2023-03-21T21:55:27.274" v="686"/>
          <ac:inkMkLst>
            <pc:docMk/>
            <pc:sldMk cId="4071529067" sldId="458"/>
            <ac:inkMk id="270" creationId="{52BE1E2F-CF2C-02C0-E32C-84B436C53F60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2" creationId="{9C8BB893-D091-68AF-85D2-CE465413B17E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3" creationId="{444298AC-F69D-8D86-4F66-D127B7D0906C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4" creationId="{461B1B0B-7CF0-7F38-0E4A-E0009364870A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5" creationId="{15896154-6B64-367B-1DB9-421056BCFCD2}"/>
          </ac:inkMkLst>
        </pc:inkChg>
        <pc:inkChg chg="add mod">
          <ac:chgData name="Tim Cook" userId="d1c7cfb340f2c7ab" providerId="LiveId" clId="{24ACC167-D70A-4D71-BB28-A6F4FEEB546C}" dt="2023-03-21T21:55:31.927" v="694"/>
          <ac:inkMkLst>
            <pc:docMk/>
            <pc:sldMk cId="4071529067" sldId="458"/>
            <ac:inkMk id="276" creationId="{63C4A3C3-1E50-B0C8-EAA7-490F8C899FAD}"/>
          </ac:inkMkLst>
        </pc:inkChg>
        <pc:inkChg chg="add del">
          <ac:chgData name="Tim Cook" userId="d1c7cfb340f2c7ab" providerId="LiveId" clId="{24ACC167-D70A-4D71-BB28-A6F4FEEB546C}" dt="2023-03-21T21:55:31.438" v="693"/>
          <ac:inkMkLst>
            <pc:docMk/>
            <pc:sldMk cId="4071529067" sldId="458"/>
            <ac:inkMk id="277" creationId="{350D6B48-0629-6D6E-BA86-117A71579130}"/>
          </ac:inkMkLst>
        </pc:inkChg>
        <pc:inkChg chg="add del">
          <ac:chgData name="Tim Cook" userId="d1c7cfb340f2c7ab" providerId="LiveId" clId="{24ACC167-D70A-4D71-BB28-A6F4FEEB546C}" dt="2023-03-21T21:55:34.328" v="696"/>
          <ac:inkMkLst>
            <pc:docMk/>
            <pc:sldMk cId="4071529067" sldId="458"/>
            <ac:inkMk id="279" creationId="{A9D12FD7-2C9A-E8CC-FB88-7680BF3432FF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0" creationId="{EAC80362-18AB-C1B1-8824-26E53B8755F7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1" creationId="{17030EE1-CDA0-077E-D995-EB4DF19DC13E}"/>
          </ac:inkMkLst>
        </pc:inkChg>
        <pc:inkChg chg="add mod">
          <ac:chgData name="Tim Cook" userId="d1c7cfb340f2c7ab" providerId="LiveId" clId="{24ACC167-D70A-4D71-BB28-A6F4FEEB546C}" dt="2023-03-21T21:55:39.455" v="701"/>
          <ac:inkMkLst>
            <pc:docMk/>
            <pc:sldMk cId="4071529067" sldId="458"/>
            <ac:inkMk id="282" creationId="{B03DA3DC-C4A7-BFE7-6F18-080DE637ADD9}"/>
          </ac:inkMkLst>
        </pc:inkChg>
        <pc:inkChg chg="add">
          <ac:chgData name="Tim Cook" userId="d1c7cfb340f2c7ab" providerId="LiveId" clId="{24ACC167-D70A-4D71-BB28-A6F4FEEB546C}" dt="2023-03-21T21:55:38.799" v="700" actId="9405"/>
          <ac:inkMkLst>
            <pc:docMk/>
            <pc:sldMk cId="4071529067" sldId="458"/>
            <ac:inkMk id="283" creationId="{977AE5F2-9D1C-1F7A-18C1-B7A296C0DB3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5" creationId="{1E036609-FC63-650D-1164-0E487FFA96C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6" creationId="{CF72AB20-FA42-81FC-E93A-6A472FDF62D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7" creationId="{F0CA8920-74C8-C6CB-F044-B1B11C4ABA14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8" creationId="{A9A724FA-AF75-FD3D-3CFF-43F46573A54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89" creationId="{815E548C-E7B3-1B3B-81CF-473C907E8070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0" creationId="{56C94825-E8C4-45BA-B12D-41D7364ADD7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1" creationId="{656DAE7E-4DCC-7F67-5C1F-D2302248FF51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2" creationId="{952D71A7-7B98-DAA1-68FD-03AB2F049B0E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3" creationId="{9FC9442F-A41C-4158-C5A5-55B04704B75C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4" creationId="{FF8353D8-C524-6185-8379-8C965563118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5" creationId="{738BFEDF-49DA-B6B5-8D3F-C342B09E7A8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6" creationId="{975C25DE-8384-D049-884B-4290804344E7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7" creationId="{C04F62A4-94B3-BA7C-7A9C-078F42EEC19F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8" creationId="{9AEB3FD5-3F1D-0249-EDEB-313106117C9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299" creationId="{1F94A9F7-3E25-63CB-98D8-5550AB70D453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0" creationId="{7B262C32-3859-5564-CA25-D28DD3502AF8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1" creationId="{DAE69810-FD64-FB69-0DD2-775D363FA6FB}"/>
          </ac:inkMkLst>
        </pc:inkChg>
        <pc:inkChg chg="add mod">
          <ac:chgData name="Tim Cook" userId="d1c7cfb340f2c7ab" providerId="LiveId" clId="{24ACC167-D70A-4D71-BB28-A6F4FEEB546C}" dt="2023-03-21T21:55:49.054" v="720"/>
          <ac:inkMkLst>
            <pc:docMk/>
            <pc:sldMk cId="4071529067" sldId="458"/>
            <ac:inkMk id="302" creationId="{5FF3BE66-3BA8-2087-A0B4-5AFA67BFBD20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1D50EDFD-FDB9-4B98-93C3-EED63AC15317}"/>
    <pc:docChg chg="undo custSel addSld delSld modSld">
      <pc:chgData name="Tim Cook" userId="d1c7cfb340f2c7ab" providerId="LiveId" clId="{1D50EDFD-FDB9-4B98-93C3-EED63AC15317}" dt="2023-03-21T21:57:51.743" v="223"/>
      <pc:docMkLst>
        <pc:docMk/>
      </pc:docMkLst>
      <pc:sldChg chg="del">
        <pc:chgData name="Tim Cook" userId="d1c7cfb340f2c7ab" providerId="LiveId" clId="{1D50EDFD-FDB9-4B98-93C3-EED63AC15317}" dt="2023-03-21T16:58:51.959" v="33" actId="47"/>
        <pc:sldMkLst>
          <pc:docMk/>
          <pc:sldMk cId="1185440800" sldId="447"/>
        </pc:sldMkLst>
      </pc:sldChg>
      <pc:sldChg chg="del">
        <pc:chgData name="Tim Cook" userId="d1c7cfb340f2c7ab" providerId="LiveId" clId="{1D50EDFD-FDB9-4B98-93C3-EED63AC15317}" dt="2023-03-21T16:58:52.235" v="34" actId="47"/>
        <pc:sldMkLst>
          <pc:docMk/>
          <pc:sldMk cId="2082685797" sldId="448"/>
        </pc:sldMkLst>
      </pc:sldChg>
      <pc:sldChg chg="modSp mod">
        <pc:chgData name="Tim Cook" userId="d1c7cfb340f2c7ab" providerId="LiveId" clId="{1D50EDFD-FDB9-4B98-93C3-EED63AC15317}" dt="2023-03-21T16:56:30.437" v="32" actId="20577"/>
        <pc:sldMkLst>
          <pc:docMk/>
          <pc:sldMk cId="1484025802" sldId="449"/>
        </pc:sldMkLst>
        <pc:spChg chg="mod">
          <ac:chgData name="Tim Cook" userId="d1c7cfb340f2c7ab" providerId="LiveId" clId="{1D50EDFD-FDB9-4B98-93C3-EED63AC15317}" dt="2023-03-21T16:56:30.437" v="3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1D50EDFD-FDB9-4B98-93C3-EED63AC15317}" dt="2023-03-21T16:56:22.923" v="1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1D50EDFD-FDB9-4B98-93C3-EED63AC15317}" dt="2023-03-21T16:58:52.681" v="35" actId="47"/>
        <pc:sldMkLst>
          <pc:docMk/>
          <pc:sldMk cId="3792190756" sldId="450"/>
        </pc:sldMkLst>
      </pc:sldChg>
      <pc:sldChg chg="add del">
        <pc:chgData name="Tim Cook" userId="d1c7cfb340f2c7ab" providerId="LiveId" clId="{1D50EDFD-FDB9-4B98-93C3-EED63AC15317}" dt="2023-03-21T17:02:06.765" v="37"/>
        <pc:sldMkLst>
          <pc:docMk/>
          <pc:sldMk cId="4053217528" sldId="451"/>
        </pc:sldMkLst>
      </pc:sldChg>
      <pc:sldChg chg="addSp delSp modSp mod">
        <pc:chgData name="Tim Cook" userId="d1c7cfb340f2c7ab" providerId="LiveId" clId="{1D50EDFD-FDB9-4B98-93C3-EED63AC15317}" dt="2023-03-21T21:57:30.080" v="219" actId="1076"/>
        <pc:sldMkLst>
          <pc:docMk/>
          <pc:sldMk cId="1188232337" sldId="454"/>
        </pc:sldMkLst>
        <pc:grpChg chg="add mod">
          <ac:chgData name="Tim Cook" userId="d1c7cfb340f2c7ab" providerId="LiveId" clId="{1D50EDFD-FDB9-4B98-93C3-EED63AC15317}" dt="2023-03-21T17:06:16.243" v="139" actId="1076"/>
          <ac:grpSpMkLst>
            <pc:docMk/>
            <pc:sldMk cId="1188232337" sldId="454"/>
            <ac:grpSpMk id="3" creationId="{C3C1C808-3B49-7684-E890-C1DD35F0005F}"/>
          </ac:grpSpMkLst>
        </pc:grp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4" creationId="{B81A881F-7885-F409-87DC-34DF40087DDA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5" creationId="{0AA430BF-4E11-CD1B-11E1-84C5BBCAD157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6" creationId="{09FC4D60-7DE4-890D-1BAD-FFBAD29925A8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7" creationId="{70C78913-0160-1A21-9ADB-380DFFEA0054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8" creationId="{A5DD5660-D953-D9D5-9BF3-64332AC97D70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9" creationId="{91FEC92A-EC2D-8BF0-F551-03FD9723C2DF}"/>
          </ac:inkMkLst>
        </pc:inkChg>
        <pc:inkChg chg="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0" creationId="{F17C7D4B-8E02-ADD4-B45F-02583F9FA8D4}"/>
          </ac:inkMkLst>
        </pc:inkChg>
        <pc:inkChg chg="add del mod">
          <ac:chgData name="Tim Cook" userId="d1c7cfb340f2c7ab" providerId="LiveId" clId="{1D50EDFD-FDB9-4B98-93C3-EED63AC15317}" dt="2023-03-21T17:06:36.454" v="143" actId="1076"/>
          <ac:inkMkLst>
            <pc:docMk/>
            <pc:sldMk cId="1188232337" sldId="454"/>
            <ac:inkMk id="11" creationId="{4089817B-8D57-6468-A130-6BC39F56D60C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7" creationId="{2B76D2CC-FF97-0892-BC94-DC3748E0149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8" creationId="{A0BF70B7-F3CB-8CD1-5342-6973FAE4B87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29" creationId="{F759D7AB-C73B-E087-6565-6D4BCCC4417B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0" creationId="{2168BC3A-8A6F-1814-A75B-A8DAFF5165C2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6" creationId="{EFF5BA0F-52D6-3C1C-1A7D-58D679F5C67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7" creationId="{F388BBDE-BA32-0226-17A4-6F552A8954F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38" creationId="{10906142-0193-0748-234B-25B3BD2162E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0" creationId="{7ED2211B-8134-1714-722E-237B0954A5AE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1" creationId="{57F13124-8C3D-E57C-19FF-99A962F150C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2" creationId="{322DB3E8-9319-9AA9-3127-2333F2996DC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3" creationId="{A3037DD1-AC6F-9C62-8897-8906A501FFE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5" creationId="{B1065CA9-3118-C703-21DC-F6B2AB300BC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6" creationId="{302C11B4-3BCA-9FBC-5692-C3B915E9E8F8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7" creationId="{C9531685-39F0-1E07-27B2-1B2331970AA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8" creationId="{621BE892-51D7-589F-452F-D863F9FE04B7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49" creationId="{668F856C-286A-B816-8114-FA5DE1FA96F0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0" creationId="{2967C507-4A75-9C37-131E-9EDBC2CE26B1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1" creationId="{E738161F-BF8F-1C01-8A5C-D133A41A1FB5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2" creationId="{7F149E7B-51F2-4A14-5AD5-FEF9CBFD8306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3" creationId="{3A8EDB7E-C5FE-E065-3CBB-67BDEFCA58EF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4" creationId="{923FAAAE-FDC6-D087-6D6B-F34CB63B5ECA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5" creationId="{46A3A1FB-D274-A8F0-0957-CB4D7B96F34D}"/>
          </ac:inkMkLst>
        </pc:inkChg>
        <pc:inkChg chg="mod">
          <ac:chgData name="Tim Cook" userId="d1c7cfb340f2c7ab" providerId="LiveId" clId="{1D50EDFD-FDB9-4B98-93C3-EED63AC15317}" dt="2023-03-21T17:06:32.857" v="142" actId="1076"/>
          <ac:inkMkLst>
            <pc:docMk/>
            <pc:sldMk cId="1188232337" sldId="454"/>
            <ac:inkMk id="56" creationId="{19C385C8-02D9-3BD0-0503-19D53330AD48}"/>
          </ac:inkMkLst>
        </pc:inkChg>
        <pc:cxnChg chg="add mod">
          <ac:chgData name="Tim Cook" userId="d1c7cfb340f2c7ab" providerId="LiveId" clId="{1D50EDFD-FDB9-4B98-93C3-EED63AC15317}" dt="2023-03-21T21:57:30.080" v="219" actId="1076"/>
          <ac:cxnSpMkLst>
            <pc:docMk/>
            <pc:sldMk cId="1188232337" sldId="454"/>
            <ac:cxnSpMk id="64" creationId="{9F24E848-ECB4-0660-4A51-4F618223CC26}"/>
          </ac:cxnSpMkLst>
        </pc:cxnChg>
      </pc:sldChg>
      <pc:sldChg chg="delSp modSp new mod">
        <pc:chgData name="Tim Cook" userId="d1c7cfb340f2c7ab" providerId="LiveId" clId="{1D50EDFD-FDB9-4B98-93C3-EED63AC15317}" dt="2023-03-21T17:05:15.080" v="88" actId="20577"/>
        <pc:sldMkLst>
          <pc:docMk/>
          <pc:sldMk cId="1381959363" sldId="455"/>
        </pc:sldMkLst>
        <pc:spChg chg="mod">
          <ac:chgData name="Tim Cook" userId="d1c7cfb340f2c7ab" providerId="LiveId" clId="{1D50EDFD-FDB9-4B98-93C3-EED63AC15317}" dt="2023-03-21T17:05:15.080" v="88" actId="20577"/>
          <ac:spMkLst>
            <pc:docMk/>
            <pc:sldMk cId="1381959363" sldId="455"/>
            <ac:spMk id="2" creationId="{ECB272DC-AA5B-556A-1DA4-025612CA1FB6}"/>
          </ac:spMkLst>
        </pc:spChg>
        <pc:spChg chg="del">
          <ac:chgData name="Tim Cook" userId="d1c7cfb340f2c7ab" providerId="LiveId" clId="{1D50EDFD-FDB9-4B98-93C3-EED63AC15317}" dt="2023-03-21T17:05:09.186" v="76" actId="478"/>
          <ac:spMkLst>
            <pc:docMk/>
            <pc:sldMk cId="1381959363" sldId="455"/>
            <ac:spMk id="3" creationId="{93F79F9B-F114-8869-307F-9131552C42DF}"/>
          </ac:spMkLst>
        </pc:spChg>
      </pc:sldChg>
      <pc:sldChg chg="addSp delSp modSp new mod">
        <pc:chgData name="Tim Cook" userId="d1c7cfb340f2c7ab" providerId="LiveId" clId="{1D50EDFD-FDB9-4B98-93C3-EED63AC15317}" dt="2023-03-21T21:57:51.743" v="223"/>
        <pc:sldMkLst>
          <pc:docMk/>
          <pc:sldMk cId="3776161612" sldId="456"/>
        </pc:sldMkLst>
        <pc:spChg chg="mod">
          <ac:chgData name="Tim Cook" userId="d1c7cfb340f2c7ab" providerId="LiveId" clId="{1D50EDFD-FDB9-4B98-93C3-EED63AC15317}" dt="2023-03-21T17:05:29.656" v="132" actId="20577"/>
          <ac:spMkLst>
            <pc:docMk/>
            <pc:sldMk cId="3776161612" sldId="456"/>
            <ac:spMk id="2" creationId="{D82330CB-CE69-6CC0-82F4-7CAA728F9313}"/>
          </ac:spMkLst>
        </pc:spChg>
        <pc:spChg chg="del">
          <ac:chgData name="Tim Cook" userId="d1c7cfb340f2c7ab" providerId="LiveId" clId="{1D50EDFD-FDB9-4B98-93C3-EED63AC15317}" dt="2023-03-21T17:11:37.144" v="161" actId="478"/>
          <ac:spMkLst>
            <pc:docMk/>
            <pc:sldMk cId="3776161612" sldId="456"/>
            <ac:spMk id="3" creationId="{78B7DA3B-4AC8-C395-FB2D-173148861EAA}"/>
          </ac:spMkLst>
        </pc:spChg>
        <pc:cxnChg chg="add del mod">
          <ac:chgData name="Tim Cook" userId="d1c7cfb340f2c7ab" providerId="LiveId" clId="{1D50EDFD-FDB9-4B98-93C3-EED63AC15317}" dt="2023-03-21T21:57:51.743" v="223"/>
          <ac:cxnSpMkLst>
            <pc:docMk/>
            <pc:sldMk cId="3776161612" sldId="456"/>
            <ac:cxnSpMk id="4" creationId="{E276F63B-FE23-9BA0-CED4-0CE0897B86DB}"/>
          </ac:cxnSpMkLst>
        </pc:cxnChg>
      </pc:sldChg>
      <pc:sldChg chg="addSp delSp modSp new mod">
        <pc:chgData name="Tim Cook" userId="d1c7cfb340f2c7ab" providerId="LiveId" clId="{1D50EDFD-FDB9-4B98-93C3-EED63AC15317}" dt="2023-03-21T21:56:43.499" v="217" actId="1076"/>
        <pc:sldMkLst>
          <pc:docMk/>
          <pc:sldMk cId="2902850203" sldId="457"/>
        </pc:sldMkLst>
        <pc:spChg chg="mod">
          <ac:chgData name="Tim Cook" userId="d1c7cfb340f2c7ab" providerId="LiveId" clId="{1D50EDFD-FDB9-4B98-93C3-EED63AC15317}" dt="2023-03-21T17:11:26.975" v="159" actId="20577"/>
          <ac:spMkLst>
            <pc:docMk/>
            <pc:sldMk cId="2902850203" sldId="457"/>
            <ac:spMk id="2" creationId="{6264CD60-3684-D46E-40A0-5A5BD36E60D2}"/>
          </ac:spMkLst>
        </pc:spChg>
        <pc:spChg chg="del">
          <ac:chgData name="Tim Cook" userId="d1c7cfb340f2c7ab" providerId="LiveId" clId="{1D50EDFD-FDB9-4B98-93C3-EED63AC15317}" dt="2023-03-21T17:11:32.986" v="160" actId="478"/>
          <ac:spMkLst>
            <pc:docMk/>
            <pc:sldMk cId="2902850203" sldId="457"/>
            <ac:spMk id="3" creationId="{21FB6C35-5502-82A0-AA1E-2FBBE5661390}"/>
          </ac:spMkLst>
        </pc:spChg>
        <pc:spChg chg="add del">
          <ac:chgData name="Tim Cook" userId="d1c7cfb340f2c7ab" providerId="LiveId" clId="{1D50EDFD-FDB9-4B98-93C3-EED63AC15317}" dt="2023-03-21T17:11:20.756" v="146" actId="22"/>
          <ac:spMkLst>
            <pc:docMk/>
            <pc:sldMk cId="2902850203" sldId="457"/>
            <ac:spMk id="5" creationId="{DC511AE9-FE57-EB55-FB54-A8BE68DB1A5C}"/>
          </ac:spMkLst>
        </pc:s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53" creationId="{DC02024A-87F2-AB71-CAF9-CBB8E6E6BD80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4" creationId="{5BECE921-5747-22C4-B20E-9F5BB005570F}"/>
          </ac:grpSpMkLst>
        </pc:grpChg>
        <pc:grpChg chg="mod">
          <ac:chgData name="Tim Cook" userId="d1c7cfb340f2c7ab" providerId="LiveId" clId="{1D50EDFD-FDB9-4B98-93C3-EED63AC15317}" dt="2023-03-21T21:56:43.499" v="217" actId="1076"/>
          <ac:grpSpMkLst>
            <pc:docMk/>
            <pc:sldMk cId="2902850203" sldId="457"/>
            <ac:grpSpMk id="75" creationId="{DDE295AB-EA99-6686-BFFA-C68F91FD70E9}"/>
          </ac:grpSpMkLst>
        </pc:grpChg>
        <pc:cxnChg chg="add mod">
          <ac:chgData name="Tim Cook" userId="d1c7cfb340f2c7ab" providerId="LiveId" clId="{1D50EDFD-FDB9-4B98-93C3-EED63AC15317}" dt="2023-03-21T21:56:40.307" v="216" actId="1076"/>
          <ac:cxnSpMkLst>
            <pc:docMk/>
            <pc:sldMk cId="2902850203" sldId="457"/>
            <ac:cxnSpMk id="3" creationId="{CB429F1B-7302-4AB1-41E3-D451FD76E626}"/>
          </ac:cxnSpMkLst>
        </pc:cxnChg>
      </pc:sldChg>
      <pc:sldChg chg="addSp modSp new mod">
        <pc:chgData name="Tim Cook" userId="d1c7cfb340f2c7ab" providerId="LiveId" clId="{1D50EDFD-FDB9-4B98-93C3-EED63AC15317}" dt="2023-03-21T21:56:30.079" v="214" actId="1036"/>
        <pc:sldMkLst>
          <pc:docMk/>
          <pc:sldMk cId="4071529067" sldId="458"/>
        </pc:sldMkLst>
        <pc:spChg chg="mod">
          <ac:chgData name="Tim Cook" userId="d1c7cfb340f2c7ab" providerId="LiveId" clId="{1D50EDFD-FDB9-4B98-93C3-EED63AC15317}" dt="2023-03-21T21:49:31.942" v="204" actId="20577"/>
          <ac:spMkLst>
            <pc:docMk/>
            <pc:sldMk cId="4071529067" sldId="458"/>
            <ac:spMk id="2" creationId="{11D4B2A6-4086-DAC1-16B1-933B9438A3BB}"/>
          </ac:spMkLst>
        </pc:spChg>
        <pc:cxnChg chg="add mod">
          <ac:chgData name="Tim Cook" userId="d1c7cfb340f2c7ab" providerId="LiveId" clId="{1D50EDFD-FDB9-4B98-93C3-EED63AC15317}" dt="2023-03-21T21:56:30.079" v="214" actId="1036"/>
          <ac:cxnSpMkLst>
            <pc:docMk/>
            <pc:sldMk cId="4071529067" sldId="458"/>
            <ac:cxnSpMk id="78" creationId="{DA5A3F49-3BFB-E6B1-0F5D-BA27E8611F4E}"/>
          </ac:cxnSpMkLst>
        </pc:cxn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935F8080-64EF-427C-9939-7515665394C1}"/>
    <pc:docChg chg="undo custSel modSld">
      <pc:chgData name="Tim Cook" userId="d1c7cfb340f2c7ab" providerId="LiveId" clId="{935F8080-64EF-427C-9939-7515665394C1}" dt="2023-02-22T04:55:38.360" v="944" actId="1076"/>
      <pc:docMkLst>
        <pc:docMk/>
      </pc:docMkLst>
      <pc:sldChg chg="addSp delSp modSp mod">
        <pc:chgData name="Tim Cook" userId="d1c7cfb340f2c7ab" providerId="LiveId" clId="{935F8080-64EF-427C-9939-7515665394C1}" dt="2023-02-22T04:41:56.069" v="160" actId="1076"/>
        <pc:sldMkLst>
          <pc:docMk/>
          <pc:sldMk cId="1977749261" sldId="403"/>
        </pc:sldMkLst>
        <pc:grpChg chg="del 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6" creationId="{8C30EACF-E580-92EC-FC60-F609EBA33D57}"/>
          </ac:grpSpMkLst>
        </pc:grpChg>
        <pc:grpChg chg="mod">
          <ac:chgData name="Tim Cook" userId="d1c7cfb340f2c7ab" providerId="LiveId" clId="{935F8080-64EF-427C-9939-7515665394C1}" dt="2023-02-22T04:39:16.998" v="104"/>
          <ac:grpSpMkLst>
            <pc:docMk/>
            <pc:sldMk cId="1977749261" sldId="403"/>
            <ac:grpSpMk id="10" creationId="{5E0C1D97-AD6B-7A54-6449-2DE1020333D8}"/>
          </ac:grpSpMkLst>
        </pc:grpChg>
        <pc:grpChg chg="mod">
          <ac:chgData name="Tim Cook" userId="d1c7cfb340f2c7ab" providerId="LiveId" clId="{935F8080-64EF-427C-9939-7515665394C1}" dt="2023-02-22T04:39:21.428" v="110"/>
          <ac:grpSpMkLst>
            <pc:docMk/>
            <pc:sldMk cId="1977749261" sldId="403"/>
            <ac:grpSpMk id="16" creationId="{7494DA9F-0185-3B50-186E-7A86B6E8B32D}"/>
          </ac:grpSpMkLst>
        </pc:grpChg>
        <pc:grpChg chg="mod">
          <ac:chgData name="Tim Cook" userId="d1c7cfb340f2c7ab" providerId="LiveId" clId="{935F8080-64EF-427C-9939-7515665394C1}" dt="2023-02-22T04:39:51.727" v="127"/>
          <ac:grpSpMkLst>
            <pc:docMk/>
            <pc:sldMk cId="1977749261" sldId="403"/>
            <ac:grpSpMk id="25" creationId="{A60C1E96-EF1B-41E4-126D-D253D3639BA5}"/>
          </ac:grpSpMkLst>
        </pc:grpChg>
        <pc:grpChg chg="mod">
          <ac:chgData name="Tim Cook" userId="d1c7cfb340f2c7ab" providerId="LiveId" clId="{935F8080-64EF-427C-9939-7515665394C1}" dt="2023-02-22T04:39:54.993" v="131"/>
          <ac:grpSpMkLst>
            <pc:docMk/>
            <pc:sldMk cId="1977749261" sldId="403"/>
            <ac:grpSpMk id="28" creationId="{0873F4A0-BDD6-9B00-94FB-8ECBD85D79AA}"/>
          </ac:grpSpMkLst>
        </pc:grpChg>
        <pc:grpChg chg="del mod">
          <ac:chgData name="Tim Cook" userId="d1c7cfb340f2c7ab" providerId="LiveId" clId="{935F8080-64EF-427C-9939-7515665394C1}" dt="2023-02-22T04:41:16.660" v="135"/>
          <ac:grpSpMkLst>
            <pc:docMk/>
            <pc:sldMk cId="1977749261" sldId="403"/>
            <ac:grpSpMk id="31" creationId="{4C3323AB-7B31-49E5-06AF-6CCF5E2543E6}"/>
          </ac:grpSpMkLst>
        </pc:grpChg>
        <pc:grpChg chg="mod">
          <ac:chgData name="Tim Cook" userId="d1c7cfb340f2c7ab" providerId="LiveId" clId="{935F8080-64EF-427C-9939-7515665394C1}" dt="2023-02-22T04:41:24.493" v="141"/>
          <ac:grpSpMkLst>
            <pc:docMk/>
            <pc:sldMk cId="1977749261" sldId="403"/>
            <ac:grpSpMk id="37" creationId="{B2213678-ED48-89EA-D9C3-102B2E37F787}"/>
          </ac:grpSpMkLst>
        </pc:grpChg>
        <pc:grpChg chg="del mod">
          <ac:chgData name="Tim Cook" userId="d1c7cfb340f2c7ab" providerId="LiveId" clId="{935F8080-64EF-427C-9939-7515665394C1}" dt="2023-02-22T04:41:36.301" v="155"/>
          <ac:grpSpMkLst>
            <pc:docMk/>
            <pc:sldMk cId="1977749261" sldId="403"/>
            <ac:grpSpMk id="44" creationId="{F946BB88-46B9-04E6-C0ED-9F855AA9D5B8}"/>
          </ac:grpSpMkLst>
        </pc:grpChg>
        <pc:grpChg chg="mod">
          <ac:chgData name="Tim Cook" userId="d1c7cfb340f2c7ab" providerId="LiveId" clId="{935F8080-64EF-427C-9939-7515665394C1}" dt="2023-02-22T04:41:29.662" v="149"/>
          <ac:grpSpMkLst>
            <pc:docMk/>
            <pc:sldMk cId="1977749261" sldId="403"/>
            <ac:grpSpMk id="45" creationId="{5DDCD4F5-2E9E-6BA1-520E-BB01C807F9E5}"/>
          </ac:grpSpMkLst>
        </pc:grpChg>
        <pc:grpChg chg="mod">
          <ac:chgData name="Tim Cook" userId="d1c7cfb340f2c7ab" providerId="LiveId" clId="{935F8080-64EF-427C-9939-7515665394C1}" dt="2023-02-22T04:41:37.350" v="157"/>
          <ac:grpSpMkLst>
            <pc:docMk/>
            <pc:sldMk cId="1977749261" sldId="403"/>
            <ac:grpSpMk id="51" creationId="{9109D21F-A86F-36C6-9628-DA0E158DC725}"/>
          </ac:grpSpMkLst>
        </pc:grpChg>
        <pc:inkChg chg="add del">
          <ac:chgData name="Tim Cook" userId="d1c7cfb340f2c7ab" providerId="LiveId" clId="{935F8080-64EF-427C-9939-7515665394C1}" dt="2023-02-22T04:39:08.866" v="97"/>
          <ac:inkMkLst>
            <pc:docMk/>
            <pc:sldMk cId="1977749261" sldId="403"/>
            <ac:inkMk id="3" creationId="{7A00FBB9-3AFF-BEF1-01D2-0A3DEF662000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4" creationId="{49C413B6-544D-76C9-3B5D-934BEB670B28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5" creationId="{4765431B-B1E8-DD2E-CD7B-2C9632C9CBEC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7" creationId="{F7CC6EEB-AF25-80EB-D151-04795F276832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8" creationId="{744F7D19-C428-DEEB-5CC2-9FE9B453665F}"/>
          </ac:inkMkLst>
        </pc:inkChg>
        <pc:inkChg chg="add mod">
          <ac:chgData name="Tim Cook" userId="d1c7cfb340f2c7ab" providerId="LiveId" clId="{935F8080-64EF-427C-9939-7515665394C1}" dt="2023-02-22T04:39:16.998" v="104"/>
          <ac:inkMkLst>
            <pc:docMk/>
            <pc:sldMk cId="1977749261" sldId="403"/>
            <ac:inkMk id="9" creationId="{434CDCC1-E4F0-4D93-A884-47FCA02C7BFE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1" creationId="{8BF7902D-EA84-BDEF-B829-4F755A769E12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2" creationId="{8110D36D-13DD-1560-C540-10020AB56CA7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3" creationId="{22A4D4E7-2E89-4A76-0F54-7DA83ECFE48D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4" creationId="{95EF7A55-9BAA-3F3B-2BAA-8FEF32C44C01}"/>
          </ac:inkMkLst>
        </pc:inkChg>
        <pc:inkChg chg="add mod">
          <ac:chgData name="Tim Cook" userId="d1c7cfb340f2c7ab" providerId="LiveId" clId="{935F8080-64EF-427C-9939-7515665394C1}" dt="2023-02-22T04:39:21.428" v="110"/>
          <ac:inkMkLst>
            <pc:docMk/>
            <pc:sldMk cId="1977749261" sldId="403"/>
            <ac:inkMk id="15" creationId="{207D60CC-4E82-2558-CFD7-C861F6DC52E6}"/>
          </ac:inkMkLst>
        </pc:inkChg>
        <pc:inkChg chg="add">
          <ac:chgData name="Tim Cook" userId="d1c7cfb340f2c7ab" providerId="LiveId" clId="{935F8080-64EF-427C-9939-7515665394C1}" dt="2023-02-22T04:39:25.015" v="111" actId="9405"/>
          <ac:inkMkLst>
            <pc:docMk/>
            <pc:sldMk cId="1977749261" sldId="403"/>
            <ac:inkMk id="17" creationId="{29E6DE1D-BBF7-4EAD-2875-47E73FA33963}"/>
          </ac:inkMkLst>
        </pc:inkChg>
        <pc:inkChg chg="add del">
          <ac:chgData name="Tim Cook" userId="d1c7cfb340f2c7ab" providerId="LiveId" clId="{935F8080-64EF-427C-9939-7515665394C1}" dt="2023-02-22T04:39:30.769" v="113"/>
          <ac:inkMkLst>
            <pc:docMk/>
            <pc:sldMk cId="1977749261" sldId="403"/>
            <ac:inkMk id="18" creationId="{2379CEBE-F157-02FB-AC7C-965A008A7083}"/>
          </ac:inkMkLst>
        </pc:inkChg>
        <pc:inkChg chg="add del">
          <ac:chgData name="Tim Cook" userId="d1c7cfb340f2c7ab" providerId="LiveId" clId="{935F8080-64EF-427C-9939-7515665394C1}" dt="2023-02-22T04:39:36.926" v="115"/>
          <ac:inkMkLst>
            <pc:docMk/>
            <pc:sldMk cId="1977749261" sldId="403"/>
            <ac:inkMk id="19" creationId="{137AF162-E501-E90B-A8C1-9FA9983E33C6}"/>
          </ac:inkMkLst>
        </pc:inkChg>
        <pc:inkChg chg="add del">
          <ac:chgData name="Tim Cook" userId="d1c7cfb340f2c7ab" providerId="LiveId" clId="{935F8080-64EF-427C-9939-7515665394C1}" dt="2023-02-22T04:39:43.426" v="119"/>
          <ac:inkMkLst>
            <pc:docMk/>
            <pc:sldMk cId="1977749261" sldId="403"/>
            <ac:inkMk id="20" creationId="{D49B0FF9-16DC-D352-8811-FF6B9C9D61D8}"/>
          </ac:inkMkLst>
        </pc:inkChg>
        <pc:inkChg chg="add del">
          <ac:chgData name="Tim Cook" userId="d1c7cfb340f2c7ab" providerId="LiveId" clId="{935F8080-64EF-427C-9939-7515665394C1}" dt="2023-02-22T04:39:44.537" v="120"/>
          <ac:inkMkLst>
            <pc:docMk/>
            <pc:sldMk cId="1977749261" sldId="403"/>
            <ac:inkMk id="21" creationId="{938168B4-EC7A-1DF6-F5D3-D181DD5A4711}"/>
          </ac:inkMkLst>
        </pc:inkChg>
        <pc:inkChg chg="add del">
          <ac:chgData name="Tim Cook" userId="d1c7cfb340f2c7ab" providerId="LiveId" clId="{935F8080-64EF-427C-9939-7515665394C1}" dt="2023-02-22T04:39:47.690" v="122"/>
          <ac:inkMkLst>
            <pc:docMk/>
            <pc:sldMk cId="1977749261" sldId="403"/>
            <ac:inkMk id="22" creationId="{72142889-E1C5-BA72-9BEF-84A9201F1B5C}"/>
          </ac:inkMkLst>
        </pc:inkChg>
        <pc:inkChg chg="add del mod">
          <ac:chgData name="Tim Cook" userId="d1c7cfb340f2c7ab" providerId="LiveId" clId="{935F8080-64EF-427C-9939-7515665394C1}" dt="2023-02-22T04:39:51.867" v="128" actId="9405"/>
          <ac:inkMkLst>
            <pc:docMk/>
            <pc:sldMk cId="1977749261" sldId="403"/>
            <ac:inkMk id="23" creationId="{77347BFA-A659-AEB9-E57E-6792901139A9}"/>
          </ac:inkMkLst>
        </pc:inkChg>
        <pc:inkChg chg="add del mod">
          <ac:chgData name="Tim Cook" userId="d1c7cfb340f2c7ab" providerId="LiveId" clId="{935F8080-64EF-427C-9939-7515665394C1}" dt="2023-02-22T04:39:51.727" v="127"/>
          <ac:inkMkLst>
            <pc:docMk/>
            <pc:sldMk cId="1977749261" sldId="403"/>
            <ac:inkMk id="24" creationId="{A594AF40-A95E-16E8-7530-807BE0F83206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6" creationId="{18AC7DE6-CAE0-D954-BCCF-880B5C77CDFC}"/>
          </ac:inkMkLst>
        </pc:inkChg>
        <pc:inkChg chg="add mod">
          <ac:chgData name="Tim Cook" userId="d1c7cfb340f2c7ab" providerId="LiveId" clId="{935F8080-64EF-427C-9939-7515665394C1}" dt="2023-02-22T04:39:54.993" v="131"/>
          <ac:inkMkLst>
            <pc:docMk/>
            <pc:sldMk cId="1977749261" sldId="403"/>
            <ac:inkMk id="27" creationId="{1B8925CF-8064-BA87-93A6-419B04EB651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29" creationId="{296C1F32-893F-FF57-5459-042356277A17}"/>
          </ac:inkMkLst>
        </pc:inkChg>
        <pc:inkChg chg="add del mod">
          <ac:chgData name="Tim Cook" userId="d1c7cfb340f2c7ab" providerId="LiveId" clId="{935F8080-64EF-427C-9939-7515665394C1}" dt="2023-02-22T04:41:16.660" v="135"/>
          <ac:inkMkLst>
            <pc:docMk/>
            <pc:sldMk cId="1977749261" sldId="403"/>
            <ac:inkMk id="30" creationId="{95851635-8667-B323-E8A0-D08EEF19711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2" creationId="{05782B81-577C-E15D-ED27-8C06ABCD92D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3" creationId="{2062B0FB-BA10-AF56-8D0E-A611383F6C2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4" creationId="{7E78A518-09D6-99EB-3BCE-330736A9E78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5" creationId="{0DE5F861-C44C-CCE4-50C8-580A8CC0FC01}"/>
          </ac:inkMkLst>
        </pc:inkChg>
        <pc:inkChg chg="add del">
          <ac:chgData name="Tim Cook" userId="d1c7cfb340f2c7ab" providerId="LiveId" clId="{935F8080-64EF-427C-9939-7515665394C1}" dt="2023-02-22T04:41:24.752" v="142"/>
          <ac:inkMkLst>
            <pc:docMk/>
            <pc:sldMk cId="1977749261" sldId="403"/>
            <ac:inkMk id="36" creationId="{FE7E0211-18E8-6C47-C513-AE6182C5151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8" creationId="{5AB54115-9553-F878-269B-1D7CAE8E8468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39" creationId="{C12FBA4D-19DE-A15A-8A64-B1E632958400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0" creationId="{0274E5D6-FFCA-39F8-9120-4FB48A113885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1" creationId="{2DA54C30-CAD8-8B90-5E8D-047C5743547E}"/>
          </ac:inkMkLst>
        </pc:inkChg>
        <pc:inkChg chg="add del mod">
          <ac:chgData name="Tim Cook" userId="d1c7cfb340f2c7ab" providerId="LiveId" clId="{935F8080-64EF-427C-9939-7515665394C1}" dt="2023-02-22T04:41:37.349" v="156"/>
          <ac:inkMkLst>
            <pc:docMk/>
            <pc:sldMk cId="1977749261" sldId="403"/>
            <ac:inkMk id="42" creationId="{F71829B7-E227-22B2-0824-380EF16CC4B7}"/>
          </ac:inkMkLst>
        </pc:inkChg>
        <pc:inkChg chg="add del mod">
          <ac:chgData name="Tim Cook" userId="d1c7cfb340f2c7ab" providerId="LiveId" clId="{935F8080-64EF-427C-9939-7515665394C1}" dt="2023-02-22T04:41:37.350" v="157"/>
          <ac:inkMkLst>
            <pc:docMk/>
            <pc:sldMk cId="1977749261" sldId="403"/>
            <ac:inkMk id="43" creationId="{EE7B0020-730B-C340-E419-D4DE5D59970C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6" creationId="{D5D3676F-0AF9-E24F-ED17-5ABFF1153D52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7" creationId="{D83A900D-A2DB-150B-F017-259DC26A37B9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8" creationId="{8256436B-E59F-11AA-4552-989636D3E064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49" creationId="{DEA1915E-8D65-7362-2222-9C316A4F1B26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0" creationId="{AF36481E-0EF8-A29C-EE5B-9DE84A40CA27}"/>
          </ac:inkMkLst>
        </pc:inkChg>
        <pc:inkChg chg="add mod">
          <ac:chgData name="Tim Cook" userId="d1c7cfb340f2c7ab" providerId="LiveId" clId="{935F8080-64EF-427C-9939-7515665394C1}" dt="2023-02-22T04:41:56.069" v="160" actId="1076"/>
          <ac:inkMkLst>
            <pc:docMk/>
            <pc:sldMk cId="1977749261" sldId="403"/>
            <ac:inkMk id="52" creationId="{1659810A-6562-DC67-2719-D3E3FE4B84BC}"/>
          </ac:inkMkLst>
        </pc:inkChg>
      </pc:sldChg>
      <pc:sldChg chg="addSp delSp modSp mod">
        <pc:chgData name="Tim Cook" userId="d1c7cfb340f2c7ab" providerId="LiveId" clId="{935F8080-64EF-427C-9939-7515665394C1}" dt="2023-02-22T04:46:21.096" v="408" actId="1076"/>
        <pc:sldMkLst>
          <pc:docMk/>
          <pc:sldMk cId="2837477268" sldId="404"/>
        </pc:sldMkLst>
        <pc:grpChg chg="del 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8" creationId="{83B1E42B-A27B-BF29-92B8-897E4C2DDF79}"/>
          </ac:grpSpMkLst>
        </pc:grpChg>
        <pc:grpChg chg="mod">
          <ac:chgData name="Tim Cook" userId="d1c7cfb340f2c7ab" providerId="LiveId" clId="{935F8080-64EF-427C-9939-7515665394C1}" dt="2023-02-22T04:42:11.796" v="170"/>
          <ac:grpSpMkLst>
            <pc:docMk/>
            <pc:sldMk cId="2837477268" sldId="404"/>
            <ac:grpSpMk id="12" creationId="{A9CBCD51-5A49-B27D-03D3-18A70D7137AC}"/>
          </ac:grpSpMkLst>
        </pc:grpChg>
        <pc:grpChg chg="del mod">
          <ac:chgData name="Tim Cook" userId="d1c7cfb340f2c7ab" providerId="LiveId" clId="{935F8080-64EF-427C-9939-7515665394C1}" dt="2023-02-22T04:42:15.622" v="175"/>
          <ac:grpSpMkLst>
            <pc:docMk/>
            <pc:sldMk cId="2837477268" sldId="404"/>
            <ac:grpSpMk id="17" creationId="{B75C5739-5C0D-9EB4-2E82-9ED3D9180811}"/>
          </ac:grpSpMkLst>
        </pc:grpChg>
        <pc:grpChg chg="mod">
          <ac:chgData name="Tim Cook" userId="d1c7cfb340f2c7ab" providerId="LiveId" clId="{935F8080-64EF-427C-9939-7515665394C1}" dt="2023-02-22T04:42:16.564" v="177"/>
          <ac:grpSpMkLst>
            <pc:docMk/>
            <pc:sldMk cId="2837477268" sldId="404"/>
            <ac:grpSpMk id="18" creationId="{C9F09BFE-ACAE-F259-23A0-8E2141ECA6AC}"/>
          </ac:grpSpMkLst>
        </pc:grpChg>
        <pc:grpChg chg="mod">
          <ac:chgData name="Tim Cook" userId="d1c7cfb340f2c7ab" providerId="LiveId" clId="{935F8080-64EF-427C-9939-7515665394C1}" dt="2023-02-22T04:42:20.763" v="185"/>
          <ac:grpSpMkLst>
            <pc:docMk/>
            <pc:sldMk cId="2837477268" sldId="404"/>
            <ac:grpSpMk id="26" creationId="{8DDE3EB0-2E5D-97DF-6E0C-F73BE1ACA014}"/>
          </ac:grpSpMkLst>
        </pc:grpChg>
        <pc:grpChg chg="del mod">
          <ac:chgData name="Tim Cook" userId="d1c7cfb340f2c7ab" providerId="LiveId" clId="{935F8080-64EF-427C-9939-7515665394C1}" dt="2023-02-22T04:42:25.001" v="189"/>
          <ac:grpSpMkLst>
            <pc:docMk/>
            <pc:sldMk cId="2837477268" sldId="404"/>
            <ac:grpSpMk id="29" creationId="{145EC76F-01E6-34B4-44D6-C315E231D2E5}"/>
          </ac:grpSpMkLst>
        </pc:grpChg>
        <pc:grpChg chg="mod">
          <ac:chgData name="Tim Cook" userId="d1c7cfb340f2c7ab" providerId="LiveId" clId="{935F8080-64EF-427C-9939-7515665394C1}" dt="2023-02-22T04:42:26.785" v="191"/>
          <ac:grpSpMkLst>
            <pc:docMk/>
            <pc:sldMk cId="2837477268" sldId="404"/>
            <ac:grpSpMk id="31" creationId="{237A1F77-F0B6-2603-62C4-0FA6B25E7182}"/>
          </ac:grpSpMkLst>
        </pc:grpChg>
        <pc:grpChg chg="mod">
          <ac:chgData name="Tim Cook" userId="d1c7cfb340f2c7ab" providerId="LiveId" clId="{935F8080-64EF-427C-9939-7515665394C1}" dt="2023-02-22T04:42:30.543" v="200"/>
          <ac:grpSpMkLst>
            <pc:docMk/>
            <pc:sldMk cId="2837477268" sldId="404"/>
            <ac:grpSpMk id="37" creationId="{13BD8698-1AF5-14D5-03AB-86630C03FB82}"/>
          </ac:grpSpMkLst>
        </pc:grpChg>
        <pc:grpChg chg="mod">
          <ac:chgData name="Tim Cook" userId="d1c7cfb340f2c7ab" providerId="LiveId" clId="{935F8080-64EF-427C-9939-7515665394C1}" dt="2023-02-22T04:42:38.321" v="203"/>
          <ac:grpSpMkLst>
            <pc:docMk/>
            <pc:sldMk cId="2837477268" sldId="404"/>
            <ac:grpSpMk id="40" creationId="{68BEE5DC-86DB-CBBF-8E25-3974FDF85E1B}"/>
          </ac:grpSpMkLst>
        </pc:grpChg>
        <pc:grpChg chg="mod">
          <ac:chgData name="Tim Cook" userId="d1c7cfb340f2c7ab" providerId="LiveId" clId="{935F8080-64EF-427C-9939-7515665394C1}" dt="2023-02-22T04:42:57.137" v="218"/>
          <ac:grpSpMkLst>
            <pc:docMk/>
            <pc:sldMk cId="2837477268" sldId="404"/>
            <ac:grpSpMk id="50" creationId="{CC16EF12-0217-0016-A4E8-64A7EDB47C2D}"/>
          </ac:grpSpMkLst>
        </pc:grpChg>
        <pc:grpChg chg="mod">
          <ac:chgData name="Tim Cook" userId="d1c7cfb340f2c7ab" providerId="LiveId" clId="{935F8080-64EF-427C-9939-7515665394C1}" dt="2023-02-22T04:43:28.773" v="230"/>
          <ac:grpSpMkLst>
            <pc:docMk/>
            <pc:sldMk cId="2837477268" sldId="404"/>
            <ac:grpSpMk id="61" creationId="{2604D3F0-A63C-5D48-D5BB-A614D26FADEB}"/>
          </ac:grpSpMkLst>
        </pc:grpChg>
        <pc:grpChg chg="del mod">
          <ac:chgData name="Tim Cook" userId="d1c7cfb340f2c7ab" providerId="LiveId" clId="{935F8080-64EF-427C-9939-7515665394C1}" dt="2023-02-22T04:43:51.034" v="250"/>
          <ac:grpSpMkLst>
            <pc:docMk/>
            <pc:sldMk cId="2837477268" sldId="404"/>
            <ac:grpSpMk id="64" creationId="{DE244821-5A9C-676C-B16A-DFABDBDE7DED}"/>
          </ac:grpSpMkLst>
        </pc:grpChg>
        <pc:grpChg chg="del mod">
          <ac:chgData name="Tim Cook" userId="d1c7cfb340f2c7ab" providerId="LiveId" clId="{935F8080-64EF-427C-9939-7515665394C1}" dt="2023-02-22T04:43:43.608" v="238"/>
          <ac:grpSpMkLst>
            <pc:docMk/>
            <pc:sldMk cId="2837477268" sldId="404"/>
            <ac:grpSpMk id="67" creationId="{36B697D8-201A-04E9-93CB-4FD577632660}"/>
          </ac:grpSpMkLst>
        </pc:grpChg>
        <pc:grpChg chg="mod">
          <ac:chgData name="Tim Cook" userId="d1c7cfb340f2c7ab" providerId="LiveId" clId="{935F8080-64EF-427C-9939-7515665394C1}" dt="2023-02-22T04:43:46.391" v="240"/>
          <ac:grpSpMkLst>
            <pc:docMk/>
            <pc:sldMk cId="2837477268" sldId="404"/>
            <ac:grpSpMk id="69" creationId="{722FDCF5-91E8-768B-163F-E2993B945BFB}"/>
          </ac:grpSpMkLst>
        </pc:grpChg>
        <pc:grpChg chg="mod">
          <ac:chgData name="Tim Cook" userId="d1c7cfb340f2c7ab" providerId="LiveId" clId="{935F8080-64EF-427C-9939-7515665394C1}" dt="2023-02-22T04:43:55.949" v="259"/>
          <ac:grpSpMkLst>
            <pc:docMk/>
            <pc:sldMk cId="2837477268" sldId="404"/>
            <ac:grpSpMk id="81" creationId="{53F7061F-9575-420B-E6A8-31B1B712874B}"/>
          </ac:grpSpMkLst>
        </pc:grpChg>
        <pc:grpChg chg="del mod">
          <ac:chgData name="Tim Cook" userId="d1c7cfb340f2c7ab" providerId="LiveId" clId="{935F8080-64EF-427C-9939-7515665394C1}" dt="2023-02-22T04:44:16.843" v="298"/>
          <ac:grpSpMkLst>
            <pc:docMk/>
            <pc:sldMk cId="2837477268" sldId="404"/>
            <ac:grpSpMk id="99" creationId="{B0D25363-635A-77A8-938B-53C38CF56E27}"/>
          </ac:grpSpMkLst>
        </pc:grpChg>
        <pc:grpChg chg="del mod">
          <ac:chgData name="Tim Cook" userId="d1c7cfb340f2c7ab" providerId="LiveId" clId="{935F8080-64EF-427C-9939-7515665394C1}" dt="2023-02-22T04:44:23.557" v="318"/>
          <ac:grpSpMkLst>
            <pc:docMk/>
            <pc:sldMk cId="2837477268" sldId="404"/>
            <ac:grpSpMk id="112" creationId="{B56D7403-26F8-4F70-BD0B-0C67488A0301}"/>
          </ac:grpSpMkLst>
        </pc:grpChg>
        <pc:grpChg chg="del 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0" creationId="{6E4F1859-7007-BE81-F775-782B47E3D3E0}"/>
          </ac:grpSpMkLst>
        </pc:grpChg>
        <pc:grpChg chg="mod">
          <ac:chgData name="Tim Cook" userId="d1c7cfb340f2c7ab" providerId="LiveId" clId="{935F8080-64EF-427C-9939-7515665394C1}" dt="2023-02-22T04:44:30.747" v="329"/>
          <ac:grpSpMkLst>
            <pc:docMk/>
            <pc:sldMk cId="2837477268" sldId="404"/>
            <ac:grpSpMk id="122" creationId="{7190F1EE-B9BF-AB41-F8A7-5035CDC34B75}"/>
          </ac:grpSpMkLst>
        </pc:grpChg>
        <pc:grpChg chg="del mod">
          <ac:chgData name="Tim Cook" userId="d1c7cfb340f2c7ab" providerId="LiveId" clId="{935F8080-64EF-427C-9939-7515665394C1}" dt="2023-02-22T04:45:15.103" v="362"/>
          <ac:grpSpMkLst>
            <pc:docMk/>
            <pc:sldMk cId="2837477268" sldId="404"/>
            <ac:grpSpMk id="128" creationId="{8C03B95A-8F33-1DAA-C723-A68F93078015}"/>
          </ac:grpSpMkLst>
        </pc:grpChg>
        <pc:grpChg chg="del mod">
          <ac:chgData name="Tim Cook" userId="d1c7cfb340f2c7ab" providerId="LiveId" clId="{935F8080-64EF-427C-9939-7515665394C1}" dt="2023-02-22T04:45:51.871" v="387"/>
          <ac:grpSpMkLst>
            <pc:docMk/>
            <pc:sldMk cId="2837477268" sldId="404"/>
            <ac:grpSpMk id="131" creationId="{ED492404-96FF-4184-54C9-7D9F40517DE0}"/>
          </ac:grpSpMkLst>
        </pc:grpChg>
        <pc:grpChg chg="del mod">
          <ac:chgData name="Tim Cook" userId="d1c7cfb340f2c7ab" providerId="LiveId" clId="{935F8080-64EF-427C-9939-7515665394C1}" dt="2023-02-22T04:45:03.022" v="349"/>
          <ac:grpSpMkLst>
            <pc:docMk/>
            <pc:sldMk cId="2837477268" sldId="404"/>
            <ac:grpSpMk id="136" creationId="{C271CB19-9FD5-0CE8-9B45-CB3BC161AB38}"/>
          </ac:grpSpMkLst>
        </pc:grpChg>
        <pc:grpChg chg="del mod">
          <ac:chgData name="Tim Cook" userId="d1c7cfb340f2c7ab" providerId="LiveId" clId="{935F8080-64EF-427C-9939-7515665394C1}" dt="2023-02-22T04:45:51.874" v="394"/>
          <ac:grpSpMkLst>
            <pc:docMk/>
            <pc:sldMk cId="2837477268" sldId="404"/>
            <ac:grpSpMk id="144" creationId="{FC22B95B-18DA-B409-BFA1-ACE935F5F542}"/>
          </ac:grpSpMkLst>
        </pc:grpChg>
        <pc:grpChg chg="del 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48" creationId="{A8A35340-974C-429E-7E14-2498A089AFDD}"/>
          </ac:grpSpMkLst>
        </pc:grpChg>
        <pc:grpChg chg="mod">
          <ac:chgData name="Tim Cook" userId="d1c7cfb340f2c7ab" providerId="LiveId" clId="{935F8080-64EF-427C-9939-7515665394C1}" dt="2023-02-22T04:45:35.533" v="367"/>
          <ac:grpSpMkLst>
            <pc:docMk/>
            <pc:sldMk cId="2837477268" sldId="404"/>
            <ac:grpSpMk id="153" creationId="{D3AF7B96-32F5-997C-396B-64469135362F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4" creationId="{023F67A3-4E97-8CAB-D666-104D23B312B8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5" creationId="{8164FC49-FC40-EC73-C8F3-B4862A5B8A44}"/>
          </ac:grpSpMkLst>
        </pc:grpChg>
        <pc:grpChg chg="mod">
          <ac:chgData name="Tim Cook" userId="d1c7cfb340f2c7ab" providerId="LiveId" clId="{935F8080-64EF-427C-9939-7515665394C1}" dt="2023-02-22T04:45:42.371" v="378"/>
          <ac:grpSpMkLst>
            <pc:docMk/>
            <pc:sldMk cId="2837477268" sldId="404"/>
            <ac:grpSpMk id="166" creationId="{27D15D76-BDD8-86A9-532C-1B20C937C18D}"/>
          </ac:grpSpMkLst>
        </pc:grpChg>
        <pc:grpChg chg="mod">
          <ac:chgData name="Tim Cook" userId="d1c7cfb340f2c7ab" providerId="LiveId" clId="{935F8080-64EF-427C-9939-7515665394C1}" dt="2023-02-22T04:45:47.698" v="386"/>
          <ac:grpSpMkLst>
            <pc:docMk/>
            <pc:sldMk cId="2837477268" sldId="404"/>
            <ac:grpSpMk id="174" creationId="{9F95696C-0FA5-0D45-C052-ED9EC1B9488A}"/>
          </ac:grpSpMkLst>
        </pc:grpChg>
        <pc:grpChg chg="mod">
          <ac:chgData name="Tim Cook" userId="d1c7cfb340f2c7ab" providerId="LiveId" clId="{935F8080-64EF-427C-9939-7515665394C1}" dt="2023-02-22T04:45:56.812" v="398"/>
          <ac:grpSpMkLst>
            <pc:docMk/>
            <pc:sldMk cId="2837477268" sldId="404"/>
            <ac:grpSpMk id="177" creationId="{2C4CB71A-236B-6729-89CA-130DD7EC98AF}"/>
          </ac:grpSpMkLst>
        </pc:grpChg>
        <pc:grpChg chg="mod">
          <ac:chgData name="Tim Cook" userId="d1c7cfb340f2c7ab" providerId="LiveId" clId="{935F8080-64EF-427C-9939-7515665394C1}" dt="2023-02-22T04:46:02.148" v="407"/>
          <ac:grpSpMkLst>
            <pc:docMk/>
            <pc:sldMk cId="2837477268" sldId="404"/>
            <ac:grpSpMk id="186" creationId="{2626E7B2-0460-B68C-0394-E9CA0DB5C239}"/>
          </ac:grpSpMkLst>
        </pc:grp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3" creationId="{AFC28EBD-3D2E-6A02-20DE-5136A2E9DA7B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4" creationId="{CF698591-C0E1-45BD-88E0-D83696D2463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5" creationId="{76DDC862-D8D6-E9F7-E33C-F40DBB56D96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6" creationId="{7F0753B2-F22F-BA85-E661-06BED49DD3AC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7" creationId="{E4CC2074-F792-1ECE-624B-7C41EC7DBB92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9" creationId="{B9D1EF37-FE18-4774-83F3-9DE5CAD63D91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0" creationId="{4DD6C14D-C581-1A07-4C5B-F12C2A351558}"/>
          </ac:inkMkLst>
        </pc:inkChg>
        <pc:inkChg chg="add mod">
          <ac:chgData name="Tim Cook" userId="d1c7cfb340f2c7ab" providerId="LiveId" clId="{935F8080-64EF-427C-9939-7515665394C1}" dt="2023-02-22T04:42:11.796" v="170"/>
          <ac:inkMkLst>
            <pc:docMk/>
            <pc:sldMk cId="2837477268" sldId="404"/>
            <ac:inkMk id="11" creationId="{3B134340-329A-DD88-A3C8-3C9D40CF1802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3" creationId="{B5601918-AB81-B1DD-8348-9865AFF8E797}"/>
          </ac:inkMkLst>
        </pc:inkChg>
        <pc:inkChg chg="add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4" creationId="{EA4405A0-8A57-99CB-7C22-6A0F1825E008}"/>
          </ac:inkMkLst>
        </pc:inkChg>
        <pc:inkChg chg="add del mod">
          <ac:chgData name="Tim Cook" userId="d1c7cfb340f2c7ab" providerId="LiveId" clId="{935F8080-64EF-427C-9939-7515665394C1}" dt="2023-02-22T04:42:16.564" v="177"/>
          <ac:inkMkLst>
            <pc:docMk/>
            <pc:sldMk cId="2837477268" sldId="404"/>
            <ac:inkMk id="15" creationId="{FB8AB138-75DA-76DF-131E-060B10163C1B}"/>
          </ac:inkMkLst>
        </pc:inkChg>
        <pc:inkChg chg="add del mod">
          <ac:chgData name="Tim Cook" userId="d1c7cfb340f2c7ab" providerId="LiveId" clId="{935F8080-64EF-427C-9939-7515665394C1}" dt="2023-02-22T04:42:16.564" v="176"/>
          <ac:inkMkLst>
            <pc:docMk/>
            <pc:sldMk cId="2837477268" sldId="404"/>
            <ac:inkMk id="16" creationId="{0BEA11FF-32D8-02ED-1C5C-848E0191D7B3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19" creationId="{FE94DD8E-6EBB-689A-5F8D-28A5E587F12D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0" creationId="{2875C55B-F870-F252-BE3C-BCDD52D41828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1" creationId="{A4767E89-98C1-B0C4-8FFB-6358B38F1FCA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2" creationId="{96CEAB6B-BCC0-B595-BFDD-7841F5A31F95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3" creationId="{428E7000-4E89-9604-EF41-82370F65032C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4" creationId="{DB532D61-5BBB-E659-BFBE-10DE9A0DCBB6}"/>
          </ac:inkMkLst>
        </pc:inkChg>
        <pc:inkChg chg="add mod">
          <ac:chgData name="Tim Cook" userId="d1c7cfb340f2c7ab" providerId="LiveId" clId="{935F8080-64EF-427C-9939-7515665394C1}" dt="2023-02-22T04:42:20.763" v="185"/>
          <ac:inkMkLst>
            <pc:docMk/>
            <pc:sldMk cId="2837477268" sldId="404"/>
            <ac:inkMk id="25" creationId="{B11C51AC-37AE-2005-F500-0DED7C73608A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27" creationId="{8C4379D6-22B5-B5D4-BB55-01705E469B30}"/>
          </ac:inkMkLst>
        </pc:inkChg>
        <pc:inkChg chg="add del mod">
          <ac:chgData name="Tim Cook" userId="d1c7cfb340f2c7ab" providerId="LiveId" clId="{935F8080-64EF-427C-9939-7515665394C1}" dt="2023-02-22T04:42:25.001" v="189"/>
          <ac:inkMkLst>
            <pc:docMk/>
            <pc:sldMk cId="2837477268" sldId="404"/>
            <ac:inkMk id="28" creationId="{DD5ED88C-F407-88BA-53E6-9DE97F66650F}"/>
          </ac:inkMkLst>
        </pc:inkChg>
        <pc:inkChg chg="add mod">
          <ac:chgData name="Tim Cook" userId="d1c7cfb340f2c7ab" providerId="LiveId" clId="{935F8080-64EF-427C-9939-7515665394C1}" dt="2023-02-22T04:42:26.785" v="191"/>
          <ac:inkMkLst>
            <pc:docMk/>
            <pc:sldMk cId="2837477268" sldId="404"/>
            <ac:inkMk id="30" creationId="{26BE92D0-003E-1353-EE8A-FF39180573F0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2" creationId="{8C9D5DFF-1DCA-9814-5B07-EB828176ED86}"/>
          </ac:inkMkLst>
        </pc:inkChg>
        <pc:inkChg chg="add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3" creationId="{609AEF8E-33A4-B0D1-B3B5-72662F799F24}"/>
          </ac:inkMkLst>
        </pc:inkChg>
        <pc:inkChg chg="add del mod">
          <ac:chgData name="Tim Cook" userId="d1c7cfb340f2c7ab" providerId="LiveId" clId="{935F8080-64EF-427C-9939-7515665394C1}" dt="2023-02-22T04:42:30.542" v="198"/>
          <ac:inkMkLst>
            <pc:docMk/>
            <pc:sldMk cId="2837477268" sldId="404"/>
            <ac:inkMk id="34" creationId="{CBAD9413-2013-DD90-CF2F-D078DF2409CC}"/>
          </ac:inkMkLst>
        </pc:inkChg>
        <pc:inkChg chg="add del mod">
          <ac:chgData name="Tim Cook" userId="d1c7cfb340f2c7ab" providerId="LiveId" clId="{935F8080-64EF-427C-9939-7515665394C1}" dt="2023-02-22T04:42:30.543" v="199"/>
          <ac:inkMkLst>
            <pc:docMk/>
            <pc:sldMk cId="2837477268" sldId="404"/>
            <ac:inkMk id="35" creationId="{55C26CA6-6955-249F-C944-601F400894C7}"/>
          </ac:inkMkLst>
        </pc:inkChg>
        <pc:inkChg chg="add del mod">
          <ac:chgData name="Tim Cook" userId="d1c7cfb340f2c7ab" providerId="LiveId" clId="{935F8080-64EF-427C-9939-7515665394C1}" dt="2023-02-22T04:42:30.543" v="200"/>
          <ac:inkMkLst>
            <pc:docMk/>
            <pc:sldMk cId="2837477268" sldId="404"/>
            <ac:inkMk id="36" creationId="{5F4F164E-36C3-BB44-B75D-EE3F87B68E36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8" creationId="{26148662-0725-FECC-57FB-979517BE4201}"/>
          </ac:inkMkLst>
        </pc:inkChg>
        <pc:inkChg chg="add mod">
          <ac:chgData name="Tim Cook" userId="d1c7cfb340f2c7ab" providerId="LiveId" clId="{935F8080-64EF-427C-9939-7515665394C1}" dt="2023-02-22T04:42:38.321" v="203"/>
          <ac:inkMkLst>
            <pc:docMk/>
            <pc:sldMk cId="2837477268" sldId="404"/>
            <ac:inkMk id="39" creationId="{2D1A4867-1B6F-3243-565D-22B0875FD0BA}"/>
          </ac:inkMkLst>
        </pc:inkChg>
        <pc:inkChg chg="add del">
          <ac:chgData name="Tim Cook" userId="d1c7cfb340f2c7ab" providerId="LiveId" clId="{935F8080-64EF-427C-9939-7515665394C1}" dt="2023-02-22T04:42:45.465" v="205"/>
          <ac:inkMkLst>
            <pc:docMk/>
            <pc:sldMk cId="2837477268" sldId="404"/>
            <ac:inkMk id="41" creationId="{D6E5A21F-5EC4-3A00-43B3-57ED1BCA0998}"/>
          </ac:inkMkLst>
        </pc:inkChg>
        <pc:inkChg chg="add del">
          <ac:chgData name="Tim Cook" userId="d1c7cfb340f2c7ab" providerId="LiveId" clId="{935F8080-64EF-427C-9939-7515665394C1}" dt="2023-02-22T04:42:51.622" v="210"/>
          <ac:inkMkLst>
            <pc:docMk/>
            <pc:sldMk cId="2837477268" sldId="404"/>
            <ac:inkMk id="42" creationId="{C0D0E433-1E25-E6CF-C384-B5DD24B94AD7}"/>
          </ac:inkMkLst>
        </pc:inkChg>
        <pc:inkChg chg="add del">
          <ac:chgData name="Tim Cook" userId="d1c7cfb340f2c7ab" providerId="LiveId" clId="{935F8080-64EF-427C-9939-7515665394C1}" dt="2023-02-22T04:42:51.623" v="212"/>
          <ac:inkMkLst>
            <pc:docMk/>
            <pc:sldMk cId="2837477268" sldId="404"/>
            <ac:inkMk id="43" creationId="{3AA7B958-9B2B-62EE-88D8-32BF1E7A5F0D}"/>
          </ac:inkMkLst>
        </pc:inkChg>
        <pc:inkChg chg="add del">
          <ac:chgData name="Tim Cook" userId="d1c7cfb340f2c7ab" providerId="LiveId" clId="{935F8080-64EF-427C-9939-7515665394C1}" dt="2023-02-22T04:42:52.371" v="213"/>
          <ac:inkMkLst>
            <pc:docMk/>
            <pc:sldMk cId="2837477268" sldId="404"/>
            <ac:inkMk id="44" creationId="{D2817724-CA9E-AF23-7A90-F081212EDE13}"/>
          </ac:inkMkLst>
        </pc:inkChg>
        <pc:inkChg chg="add del">
          <ac:chgData name="Tim Cook" userId="d1c7cfb340f2c7ab" providerId="LiveId" clId="{935F8080-64EF-427C-9939-7515665394C1}" dt="2023-02-22T04:42:51.623" v="211"/>
          <ac:inkMkLst>
            <pc:docMk/>
            <pc:sldMk cId="2837477268" sldId="404"/>
            <ac:inkMk id="45" creationId="{A53CE823-6203-120F-504C-9B11751CCECB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6" creationId="{A2B9570D-557E-A111-2756-57DC7FF033E7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7" creationId="{54483EA7-5BDC-A1B0-4D9B-6F360073EB31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8" creationId="{8F927A90-E1F6-9895-D685-F78B97352B16}"/>
          </ac:inkMkLst>
        </pc:inkChg>
        <pc:inkChg chg="add mod">
          <ac:chgData name="Tim Cook" userId="d1c7cfb340f2c7ab" providerId="LiveId" clId="{935F8080-64EF-427C-9939-7515665394C1}" dt="2023-02-22T04:42:57.137" v="218"/>
          <ac:inkMkLst>
            <pc:docMk/>
            <pc:sldMk cId="2837477268" sldId="404"/>
            <ac:inkMk id="49" creationId="{264DD855-0AC6-255B-67CC-1D817C94BDD7}"/>
          </ac:inkMkLst>
        </pc:inkChg>
        <pc:inkChg chg="add del">
          <ac:chgData name="Tim Cook" userId="d1c7cfb340f2c7ab" providerId="LiveId" clId="{935F8080-64EF-427C-9939-7515665394C1}" dt="2023-02-22T04:43:15.147" v="220"/>
          <ac:inkMkLst>
            <pc:docMk/>
            <pc:sldMk cId="2837477268" sldId="404"/>
            <ac:inkMk id="51" creationId="{01A6DDF1-1643-BF28-870A-AC3A61B705A5}"/>
          </ac:inkMkLst>
        </pc:inkChg>
        <pc:inkChg chg="add">
          <ac:chgData name="Tim Cook" userId="d1c7cfb340f2c7ab" providerId="LiveId" clId="{935F8080-64EF-427C-9939-7515665394C1}" dt="2023-02-22T04:43:18.070" v="221" actId="9405"/>
          <ac:inkMkLst>
            <pc:docMk/>
            <pc:sldMk cId="2837477268" sldId="404"/>
            <ac:inkMk id="52" creationId="{1645EB72-3C7A-BA05-F728-D654CC5DFC47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3" creationId="{92C21E72-3062-C3D3-E9EB-F43B1F52504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4" creationId="{579C9784-D6E8-71D0-C46E-A14F5F9895A6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5" creationId="{6FDF7123-D29A-F61F-9EAC-F5B67BE638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6" creationId="{4240FD35-AA5B-CFE1-A85E-D7E7B662A0BB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7" creationId="{54731367-3A3D-36E6-CE08-812DFE27628E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8" creationId="{E5A8BE3C-1ABC-D625-76FD-A7B9E5082671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59" creationId="{686A3254-A129-8A2D-5163-7B9076227F50}"/>
          </ac:inkMkLst>
        </pc:inkChg>
        <pc:inkChg chg="add mod">
          <ac:chgData name="Tim Cook" userId="d1c7cfb340f2c7ab" providerId="LiveId" clId="{935F8080-64EF-427C-9939-7515665394C1}" dt="2023-02-22T04:43:28.773" v="230"/>
          <ac:inkMkLst>
            <pc:docMk/>
            <pc:sldMk cId="2837477268" sldId="404"/>
            <ac:inkMk id="60" creationId="{A0C768FB-64AC-4B71-BB5D-E39852823762}"/>
          </ac:inkMkLst>
        </pc:inkChg>
        <pc:inkChg chg="add del mod">
          <ac:chgData name="Tim Cook" userId="d1c7cfb340f2c7ab" providerId="LiveId" clId="{935F8080-64EF-427C-9939-7515665394C1}" dt="2023-02-22T04:43:51.034" v="253"/>
          <ac:inkMkLst>
            <pc:docMk/>
            <pc:sldMk cId="2837477268" sldId="404"/>
            <ac:inkMk id="62" creationId="{29DF7783-65B6-03C8-40C9-DA7D9BA5FA43}"/>
          </ac:inkMkLst>
        </pc:inkChg>
        <pc:inkChg chg="add del mod">
          <ac:chgData name="Tim Cook" userId="d1c7cfb340f2c7ab" providerId="LiveId" clId="{935F8080-64EF-427C-9939-7515665394C1}" dt="2023-02-22T04:43:51.034" v="250"/>
          <ac:inkMkLst>
            <pc:docMk/>
            <pc:sldMk cId="2837477268" sldId="404"/>
            <ac:inkMk id="63" creationId="{41A4CCA2-A0A0-979F-D84B-BCD78727600C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5" creationId="{F3FE122E-FADA-FF3F-C222-96343200EB83}"/>
          </ac:inkMkLst>
        </pc:inkChg>
        <pc:inkChg chg="add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6" creationId="{5D64627F-65DE-C2B4-19B6-86414D498B0D}"/>
          </ac:inkMkLst>
        </pc:inkChg>
        <pc:inkChg chg="add del mod">
          <ac:chgData name="Tim Cook" userId="d1c7cfb340f2c7ab" providerId="LiveId" clId="{935F8080-64EF-427C-9939-7515665394C1}" dt="2023-02-22T04:43:46.391" v="240"/>
          <ac:inkMkLst>
            <pc:docMk/>
            <pc:sldMk cId="2837477268" sldId="404"/>
            <ac:inkMk id="68" creationId="{06E79AFE-40F3-24C2-3BED-6258D67A3549}"/>
          </ac:inkMkLst>
        </pc:inkChg>
        <pc:inkChg chg="add del">
          <ac:chgData name="Tim Cook" userId="d1c7cfb340f2c7ab" providerId="LiveId" clId="{935F8080-64EF-427C-9939-7515665394C1}" dt="2023-02-22T04:43:51.033" v="247"/>
          <ac:inkMkLst>
            <pc:docMk/>
            <pc:sldMk cId="2837477268" sldId="404"/>
            <ac:inkMk id="70" creationId="{8CCC1F9F-DD77-9EA7-D595-5255D842DE5E}"/>
          </ac:inkMkLst>
        </pc:inkChg>
        <pc:inkChg chg="add del">
          <ac:chgData name="Tim Cook" userId="d1c7cfb340f2c7ab" providerId="LiveId" clId="{935F8080-64EF-427C-9939-7515665394C1}" dt="2023-02-22T04:43:51.033" v="248"/>
          <ac:inkMkLst>
            <pc:docMk/>
            <pc:sldMk cId="2837477268" sldId="404"/>
            <ac:inkMk id="71" creationId="{04D4C9A8-4EA2-ADC3-DA98-4C9B30FB2204}"/>
          </ac:inkMkLst>
        </pc:inkChg>
        <pc:inkChg chg="add del">
          <ac:chgData name="Tim Cook" userId="d1c7cfb340f2c7ab" providerId="LiveId" clId="{935F8080-64EF-427C-9939-7515665394C1}" dt="2023-02-22T04:43:51.034" v="252"/>
          <ac:inkMkLst>
            <pc:docMk/>
            <pc:sldMk cId="2837477268" sldId="404"/>
            <ac:inkMk id="72" creationId="{03A888AD-9D12-649C-CD18-F42E7DBA1EFC}"/>
          </ac:inkMkLst>
        </pc:inkChg>
        <pc:inkChg chg="add del">
          <ac:chgData name="Tim Cook" userId="d1c7cfb340f2c7ab" providerId="LiveId" clId="{935F8080-64EF-427C-9939-7515665394C1}" dt="2023-02-22T04:43:51.034" v="251"/>
          <ac:inkMkLst>
            <pc:docMk/>
            <pc:sldMk cId="2837477268" sldId="404"/>
            <ac:inkMk id="73" creationId="{0FC4FBA5-08C1-C8F7-040A-D9A27BC043C6}"/>
          </ac:inkMkLst>
        </pc:inkChg>
        <pc:inkChg chg="add del">
          <ac:chgData name="Tim Cook" userId="d1c7cfb340f2c7ab" providerId="LiveId" clId="{935F8080-64EF-427C-9939-7515665394C1}" dt="2023-02-22T04:43:51.033" v="249"/>
          <ac:inkMkLst>
            <pc:docMk/>
            <pc:sldMk cId="2837477268" sldId="404"/>
            <ac:inkMk id="74" creationId="{51AE3EC9-C081-DEC4-9155-74038B636543}"/>
          </ac:inkMkLst>
        </pc:inkChg>
        <pc:inkChg chg="add del">
          <ac:chgData name="Tim Cook" userId="d1c7cfb340f2c7ab" providerId="LiveId" clId="{935F8080-64EF-427C-9939-7515665394C1}" dt="2023-02-22T04:43:51.033" v="246"/>
          <ac:inkMkLst>
            <pc:docMk/>
            <pc:sldMk cId="2837477268" sldId="404"/>
            <ac:inkMk id="75" creationId="{8CAED4F0-918A-C277-4379-A2C2CB700BEB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6" creationId="{2AA824CE-78D5-FB88-66C5-8BD7A9B9AD28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7" creationId="{5E4B85FA-907D-0045-32A3-EB4B3495D477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8" creationId="{E7258E1C-9D44-D455-EDC2-D2D32F5C8F06}"/>
          </ac:inkMkLst>
        </pc:inkChg>
        <pc:inkChg chg="add mod">
          <ac:chgData name="Tim Cook" userId="d1c7cfb340f2c7ab" providerId="LiveId" clId="{935F8080-64EF-427C-9939-7515665394C1}" dt="2023-02-22T04:43:55.949" v="259"/>
          <ac:inkMkLst>
            <pc:docMk/>
            <pc:sldMk cId="2837477268" sldId="404"/>
            <ac:inkMk id="79" creationId="{359F3130-86CE-A547-7A4A-5546D66B4052}"/>
          </ac:inkMkLst>
        </pc:inkChg>
        <pc:inkChg chg="add">
          <ac:chgData name="Tim Cook" userId="d1c7cfb340f2c7ab" providerId="LiveId" clId="{935F8080-64EF-427C-9939-7515665394C1}" dt="2023-02-22T04:43:55.417" v="258" actId="9405"/>
          <ac:inkMkLst>
            <pc:docMk/>
            <pc:sldMk cId="2837477268" sldId="404"/>
            <ac:inkMk id="80" creationId="{F7026432-A6DA-68E6-F520-36934D9A5D44}"/>
          </ac:inkMkLst>
        </pc:inkChg>
        <pc:inkChg chg="add del">
          <ac:chgData name="Tim Cook" userId="d1c7cfb340f2c7ab" providerId="LiveId" clId="{935F8080-64EF-427C-9939-7515665394C1}" dt="2023-02-22T04:44:01.514" v="267"/>
          <ac:inkMkLst>
            <pc:docMk/>
            <pc:sldMk cId="2837477268" sldId="404"/>
            <ac:inkMk id="82" creationId="{6BB15BD1-DD3D-BBE5-BB1C-4E0F8C1414CF}"/>
          </ac:inkMkLst>
        </pc:inkChg>
        <pc:inkChg chg="add del">
          <ac:chgData name="Tim Cook" userId="d1c7cfb340f2c7ab" providerId="LiveId" clId="{935F8080-64EF-427C-9939-7515665394C1}" dt="2023-02-22T04:44:01.514" v="268"/>
          <ac:inkMkLst>
            <pc:docMk/>
            <pc:sldMk cId="2837477268" sldId="404"/>
            <ac:inkMk id="83" creationId="{CB775EEB-3A90-C04B-96AD-F669B9D69845}"/>
          </ac:inkMkLst>
        </pc:inkChg>
        <pc:inkChg chg="add del">
          <ac:chgData name="Tim Cook" userId="d1c7cfb340f2c7ab" providerId="LiveId" clId="{935F8080-64EF-427C-9939-7515665394C1}" dt="2023-02-22T04:44:01.515" v="271"/>
          <ac:inkMkLst>
            <pc:docMk/>
            <pc:sldMk cId="2837477268" sldId="404"/>
            <ac:inkMk id="84" creationId="{754CB0F8-B2A4-ED60-A088-705631608C22}"/>
          </ac:inkMkLst>
        </pc:inkChg>
        <pc:inkChg chg="add del">
          <ac:chgData name="Tim Cook" userId="d1c7cfb340f2c7ab" providerId="LiveId" clId="{935F8080-64EF-427C-9939-7515665394C1}" dt="2023-02-22T04:44:01.515" v="270"/>
          <ac:inkMkLst>
            <pc:docMk/>
            <pc:sldMk cId="2837477268" sldId="404"/>
            <ac:inkMk id="85" creationId="{C4C72DD3-C454-6E22-D750-1CEC49336487}"/>
          </ac:inkMkLst>
        </pc:inkChg>
        <pc:inkChg chg="add del">
          <ac:chgData name="Tim Cook" userId="d1c7cfb340f2c7ab" providerId="LiveId" clId="{935F8080-64EF-427C-9939-7515665394C1}" dt="2023-02-22T04:44:01.515" v="273"/>
          <ac:inkMkLst>
            <pc:docMk/>
            <pc:sldMk cId="2837477268" sldId="404"/>
            <ac:inkMk id="86" creationId="{31D12339-A686-ADAA-3EB7-26660803DEE9}"/>
          </ac:inkMkLst>
        </pc:inkChg>
        <pc:inkChg chg="add del">
          <ac:chgData name="Tim Cook" userId="d1c7cfb340f2c7ab" providerId="LiveId" clId="{935F8080-64EF-427C-9939-7515665394C1}" dt="2023-02-22T04:44:01.514" v="269"/>
          <ac:inkMkLst>
            <pc:docMk/>
            <pc:sldMk cId="2837477268" sldId="404"/>
            <ac:inkMk id="87" creationId="{E90DC29C-45AB-F716-0249-7ACA17A333CE}"/>
          </ac:inkMkLst>
        </pc:inkChg>
        <pc:inkChg chg="add del">
          <ac:chgData name="Tim Cook" userId="d1c7cfb340f2c7ab" providerId="LiveId" clId="{935F8080-64EF-427C-9939-7515665394C1}" dt="2023-02-22T04:44:01.515" v="272"/>
          <ac:inkMkLst>
            <pc:docMk/>
            <pc:sldMk cId="2837477268" sldId="404"/>
            <ac:inkMk id="88" creationId="{355FC1D6-892D-D459-4529-C13D9E72A60A}"/>
          </ac:inkMkLst>
        </pc:inkChg>
        <pc:inkChg chg="add del">
          <ac:chgData name="Tim Cook" userId="d1c7cfb340f2c7ab" providerId="LiveId" clId="{935F8080-64EF-427C-9939-7515665394C1}" dt="2023-02-22T04:44:07.805" v="281"/>
          <ac:inkMkLst>
            <pc:docMk/>
            <pc:sldMk cId="2837477268" sldId="404"/>
            <ac:inkMk id="89" creationId="{37F3909B-03CD-A22D-BBB8-C470748E2682}"/>
          </ac:inkMkLst>
        </pc:inkChg>
        <pc:inkChg chg="add del">
          <ac:chgData name="Tim Cook" userId="d1c7cfb340f2c7ab" providerId="LiveId" clId="{935F8080-64EF-427C-9939-7515665394C1}" dt="2023-02-22T04:44:07.806" v="283"/>
          <ac:inkMkLst>
            <pc:docMk/>
            <pc:sldMk cId="2837477268" sldId="404"/>
            <ac:inkMk id="90" creationId="{77EC471A-5565-6777-B702-48A2DDCA7CBD}"/>
          </ac:inkMkLst>
        </pc:inkChg>
        <pc:inkChg chg="add del">
          <ac:chgData name="Tim Cook" userId="d1c7cfb340f2c7ab" providerId="LiveId" clId="{935F8080-64EF-427C-9939-7515665394C1}" dt="2023-02-22T04:44:07.806" v="286"/>
          <ac:inkMkLst>
            <pc:docMk/>
            <pc:sldMk cId="2837477268" sldId="404"/>
            <ac:inkMk id="91" creationId="{EED38BF4-C809-65AD-3708-771CECB3251A}"/>
          </ac:inkMkLst>
        </pc:inkChg>
        <pc:inkChg chg="add del">
          <ac:chgData name="Tim Cook" userId="d1c7cfb340f2c7ab" providerId="LiveId" clId="{935F8080-64EF-427C-9939-7515665394C1}" dt="2023-02-22T04:44:07.806" v="287"/>
          <ac:inkMkLst>
            <pc:docMk/>
            <pc:sldMk cId="2837477268" sldId="404"/>
            <ac:inkMk id="92" creationId="{BD8FD9A3-157F-9BA7-5119-C120B4F666E1}"/>
          </ac:inkMkLst>
        </pc:inkChg>
        <pc:inkChg chg="add del">
          <ac:chgData name="Tim Cook" userId="d1c7cfb340f2c7ab" providerId="LiveId" clId="{935F8080-64EF-427C-9939-7515665394C1}" dt="2023-02-22T04:44:07.806" v="285"/>
          <ac:inkMkLst>
            <pc:docMk/>
            <pc:sldMk cId="2837477268" sldId="404"/>
            <ac:inkMk id="93" creationId="{95031EE0-90F2-A1A3-1E63-82D890B10CC5}"/>
          </ac:inkMkLst>
        </pc:inkChg>
        <pc:inkChg chg="add del">
          <ac:chgData name="Tim Cook" userId="d1c7cfb340f2c7ab" providerId="LiveId" clId="{935F8080-64EF-427C-9939-7515665394C1}" dt="2023-02-22T04:44:07.806" v="282"/>
          <ac:inkMkLst>
            <pc:docMk/>
            <pc:sldMk cId="2837477268" sldId="404"/>
            <ac:inkMk id="94" creationId="{0E328879-8DFC-17B5-4547-1B14634EC6E4}"/>
          </ac:inkMkLst>
        </pc:inkChg>
        <pc:inkChg chg="add del">
          <ac:chgData name="Tim Cook" userId="d1c7cfb340f2c7ab" providerId="LiveId" clId="{935F8080-64EF-427C-9939-7515665394C1}" dt="2023-02-22T04:44:07.806" v="284"/>
          <ac:inkMkLst>
            <pc:docMk/>
            <pc:sldMk cId="2837477268" sldId="404"/>
            <ac:inkMk id="95" creationId="{0396CF5C-D301-051C-61CB-1BC75C2356BE}"/>
          </ac:inkMkLst>
        </pc:inkChg>
        <pc:inkChg chg="add del mod">
          <ac:chgData name="Tim Cook" userId="d1c7cfb340f2c7ab" providerId="LiveId" clId="{935F8080-64EF-427C-9939-7515665394C1}" dt="2023-02-22T04:44:16.843" v="302"/>
          <ac:inkMkLst>
            <pc:docMk/>
            <pc:sldMk cId="2837477268" sldId="404"/>
            <ac:inkMk id="96" creationId="{E34F8088-0FE1-4D2E-2406-6AD061FBA9BF}"/>
          </ac:inkMkLst>
        </pc:inkChg>
        <pc:inkChg chg="add del mod">
          <ac:chgData name="Tim Cook" userId="d1c7cfb340f2c7ab" providerId="LiveId" clId="{935F8080-64EF-427C-9939-7515665394C1}" dt="2023-02-22T04:44:16.843" v="298"/>
          <ac:inkMkLst>
            <pc:docMk/>
            <pc:sldMk cId="2837477268" sldId="404"/>
            <ac:inkMk id="97" creationId="{0008AEF2-C8A5-1F35-2E30-DBAD7B77C8D2}"/>
          </ac:inkMkLst>
        </pc:inkChg>
        <pc:inkChg chg="add del mod">
          <ac:chgData name="Tim Cook" userId="d1c7cfb340f2c7ab" providerId="LiveId" clId="{935F8080-64EF-427C-9939-7515665394C1}" dt="2023-02-22T04:44:11.748" v="292"/>
          <ac:inkMkLst>
            <pc:docMk/>
            <pc:sldMk cId="2837477268" sldId="404"/>
            <ac:inkMk id="98" creationId="{5019595A-BE39-FC0A-7270-B76F2267C24B}"/>
          </ac:inkMkLst>
        </pc:inkChg>
        <pc:inkChg chg="add del">
          <ac:chgData name="Tim Cook" userId="d1c7cfb340f2c7ab" providerId="LiveId" clId="{935F8080-64EF-427C-9939-7515665394C1}" dt="2023-02-22T04:44:16.843" v="300"/>
          <ac:inkMkLst>
            <pc:docMk/>
            <pc:sldMk cId="2837477268" sldId="404"/>
            <ac:inkMk id="100" creationId="{E556B813-4222-3093-E904-ADF19494743D}"/>
          </ac:inkMkLst>
        </pc:inkChg>
        <pc:inkChg chg="add del">
          <ac:chgData name="Tim Cook" userId="d1c7cfb340f2c7ab" providerId="LiveId" clId="{935F8080-64EF-427C-9939-7515665394C1}" dt="2023-02-22T04:44:16.843" v="299"/>
          <ac:inkMkLst>
            <pc:docMk/>
            <pc:sldMk cId="2837477268" sldId="404"/>
            <ac:inkMk id="101" creationId="{A9EB92D5-9334-8B7E-5773-03A454D24105}"/>
          </ac:inkMkLst>
        </pc:inkChg>
        <pc:inkChg chg="add del">
          <ac:chgData name="Tim Cook" userId="d1c7cfb340f2c7ab" providerId="LiveId" clId="{935F8080-64EF-427C-9939-7515665394C1}" dt="2023-02-22T04:44:16.844" v="304"/>
          <ac:inkMkLst>
            <pc:docMk/>
            <pc:sldMk cId="2837477268" sldId="404"/>
            <ac:inkMk id="102" creationId="{F7E99A76-2C33-5D90-9A47-AE577E917B91}"/>
          </ac:inkMkLst>
        </pc:inkChg>
        <pc:inkChg chg="add del">
          <ac:chgData name="Tim Cook" userId="d1c7cfb340f2c7ab" providerId="LiveId" clId="{935F8080-64EF-427C-9939-7515665394C1}" dt="2023-02-22T04:44:16.843" v="301"/>
          <ac:inkMkLst>
            <pc:docMk/>
            <pc:sldMk cId="2837477268" sldId="404"/>
            <ac:inkMk id="103" creationId="{294E2781-4C94-4129-0492-F39EE13154EA}"/>
          </ac:inkMkLst>
        </pc:inkChg>
        <pc:inkChg chg="add del">
          <ac:chgData name="Tim Cook" userId="d1c7cfb340f2c7ab" providerId="LiveId" clId="{935F8080-64EF-427C-9939-7515665394C1}" dt="2023-02-22T04:44:16.844" v="303"/>
          <ac:inkMkLst>
            <pc:docMk/>
            <pc:sldMk cId="2837477268" sldId="404"/>
            <ac:inkMk id="104" creationId="{F44AD02A-3BFB-76E3-E9A4-26337980EC3F}"/>
          </ac:inkMkLst>
        </pc:inkChg>
        <pc:inkChg chg="add del mod">
          <ac:chgData name="Tim Cook" userId="d1c7cfb340f2c7ab" providerId="LiveId" clId="{935F8080-64EF-427C-9939-7515665394C1}" dt="2023-02-22T04:44:23.557" v="318"/>
          <ac:inkMkLst>
            <pc:docMk/>
            <pc:sldMk cId="2837477268" sldId="404"/>
            <ac:inkMk id="105" creationId="{5F6F5C3A-C974-D9C4-D8A1-37977DDF3F92}"/>
          </ac:inkMkLst>
        </pc:inkChg>
        <pc:inkChg chg="add del mod">
          <ac:chgData name="Tim Cook" userId="d1c7cfb340f2c7ab" providerId="LiveId" clId="{935F8080-64EF-427C-9939-7515665394C1}" dt="2023-02-22T04:44:23.557" v="317"/>
          <ac:inkMkLst>
            <pc:docMk/>
            <pc:sldMk cId="2837477268" sldId="404"/>
            <ac:inkMk id="106" creationId="{74FABF4D-E283-F622-1D7D-E5952EB06724}"/>
          </ac:inkMkLst>
        </pc:inkChg>
        <pc:inkChg chg="add del mod">
          <ac:chgData name="Tim Cook" userId="d1c7cfb340f2c7ab" providerId="LiveId" clId="{935F8080-64EF-427C-9939-7515665394C1}" dt="2023-02-22T04:44:23.557" v="314"/>
          <ac:inkMkLst>
            <pc:docMk/>
            <pc:sldMk cId="2837477268" sldId="404"/>
            <ac:inkMk id="107" creationId="{2E91FF74-A1FF-B1AB-1C2A-3B2A58BA36FE}"/>
          </ac:inkMkLst>
        </pc:inkChg>
        <pc:inkChg chg="add del mod">
          <ac:chgData name="Tim Cook" userId="d1c7cfb340f2c7ab" providerId="LiveId" clId="{935F8080-64EF-427C-9939-7515665394C1}" dt="2023-02-22T04:44:23.557" v="315"/>
          <ac:inkMkLst>
            <pc:docMk/>
            <pc:sldMk cId="2837477268" sldId="404"/>
            <ac:inkMk id="108" creationId="{B1A3E6C8-783D-270A-837A-CDC2198D7012}"/>
          </ac:inkMkLst>
        </pc:inkChg>
        <pc:inkChg chg="add del mod">
          <ac:chgData name="Tim Cook" userId="d1c7cfb340f2c7ab" providerId="LiveId" clId="{935F8080-64EF-427C-9939-7515665394C1}" dt="2023-02-22T04:44:23.557" v="316"/>
          <ac:inkMkLst>
            <pc:docMk/>
            <pc:sldMk cId="2837477268" sldId="404"/>
            <ac:inkMk id="109" creationId="{08433F7D-D8EA-E0FD-F4A4-960829CD6DE3}"/>
          </ac:inkMkLst>
        </pc:inkChg>
        <pc:inkChg chg="add del mod">
          <ac:chgData name="Tim Cook" userId="d1c7cfb340f2c7ab" providerId="LiveId" clId="{935F8080-64EF-427C-9939-7515665394C1}" dt="2023-02-22T04:44:23.556" v="313"/>
          <ac:inkMkLst>
            <pc:docMk/>
            <pc:sldMk cId="2837477268" sldId="404"/>
            <ac:inkMk id="110" creationId="{A3AC4C68-CF98-2532-5646-55A1F4829B1C}"/>
          </ac:inkMkLst>
        </pc:inkChg>
        <pc:inkChg chg="add del mod">
          <ac:chgData name="Tim Cook" userId="d1c7cfb340f2c7ab" providerId="LiveId" clId="{935F8080-64EF-427C-9939-7515665394C1}" dt="2023-02-22T04:44:23.557" v="319"/>
          <ac:inkMkLst>
            <pc:docMk/>
            <pc:sldMk cId="2837477268" sldId="404"/>
            <ac:inkMk id="111" creationId="{73AEE345-2D42-46BA-5A69-BA7EE00A76A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3" creationId="{E4CCCA74-1557-9BB4-3AE2-245FB8E8C353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4" creationId="{0D1E39CE-6604-968F-3720-8A0D50F0ED18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5" creationId="{8F20B17F-851A-3CE5-6DC5-37274BCCD331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6" creationId="{257BFBA3-A6CD-F561-0D2F-C3A5A684BF3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7" creationId="{A571553B-D609-7FE5-4ABC-08992D36AF15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8" creationId="{A188E61A-6EAB-E5F2-6BBE-7233252C0DCB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19" creationId="{A2FBB46E-C84B-9897-6F28-A10122F793C9}"/>
          </ac:inkMkLst>
        </pc:inkChg>
        <pc:inkChg chg="add mod">
          <ac:chgData name="Tim Cook" userId="d1c7cfb340f2c7ab" providerId="LiveId" clId="{935F8080-64EF-427C-9939-7515665394C1}" dt="2023-02-22T04:44:30.747" v="329"/>
          <ac:inkMkLst>
            <pc:docMk/>
            <pc:sldMk cId="2837477268" sldId="404"/>
            <ac:inkMk id="121" creationId="{E4473D96-6180-DDF2-D682-76D9D296925D}"/>
          </ac:inkMkLst>
        </pc:inkChg>
        <pc:inkChg chg="add del">
          <ac:chgData name="Tim Cook" userId="d1c7cfb340f2c7ab" providerId="LiveId" clId="{935F8080-64EF-427C-9939-7515665394C1}" dt="2023-02-22T04:44:46.475" v="331"/>
          <ac:inkMkLst>
            <pc:docMk/>
            <pc:sldMk cId="2837477268" sldId="404"/>
            <ac:inkMk id="123" creationId="{47D765F4-0810-762B-B059-53C2B0DE9272}"/>
          </ac:inkMkLst>
        </pc:inkChg>
        <pc:inkChg chg="add del">
          <ac:chgData name="Tim Cook" userId="d1c7cfb340f2c7ab" providerId="LiveId" clId="{935F8080-64EF-427C-9939-7515665394C1}" dt="2023-02-22T04:44:51.433" v="335"/>
          <ac:inkMkLst>
            <pc:docMk/>
            <pc:sldMk cId="2837477268" sldId="404"/>
            <ac:inkMk id="124" creationId="{CFFAF395-695E-0F6F-99C8-D83C40707C92}"/>
          </ac:inkMkLst>
        </pc:inkChg>
        <pc:inkChg chg="add del">
          <ac:chgData name="Tim Cook" userId="d1c7cfb340f2c7ab" providerId="LiveId" clId="{935F8080-64EF-427C-9939-7515665394C1}" dt="2023-02-22T04:44:51.433" v="334"/>
          <ac:inkMkLst>
            <pc:docMk/>
            <pc:sldMk cId="2837477268" sldId="404"/>
            <ac:inkMk id="125" creationId="{FD391E38-E236-A681-8714-0DA7B8545BFF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6" creationId="{7C62C469-A099-DEFF-5ED2-1E74D9CC0FB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27" creationId="{13A9A3A2-43FA-F2F6-0014-F025F4E2F38B}"/>
          </ac:inkMkLst>
        </pc:inkChg>
        <pc:inkChg chg="add del mod">
          <ac:chgData name="Tim Cook" userId="d1c7cfb340f2c7ab" providerId="LiveId" clId="{935F8080-64EF-427C-9939-7515665394C1}" dt="2023-02-22T04:45:51.874" v="390"/>
          <ac:inkMkLst>
            <pc:docMk/>
            <pc:sldMk cId="2837477268" sldId="404"/>
            <ac:inkMk id="129" creationId="{F5BA8422-DDE1-8C28-1691-969029CD3E10}"/>
          </ac:inkMkLst>
        </pc:inkChg>
        <pc:inkChg chg="add del mod">
          <ac:chgData name="Tim Cook" userId="d1c7cfb340f2c7ab" providerId="LiveId" clId="{935F8080-64EF-427C-9939-7515665394C1}" dt="2023-02-22T04:45:51.871" v="387"/>
          <ac:inkMkLst>
            <pc:docMk/>
            <pc:sldMk cId="2837477268" sldId="404"/>
            <ac:inkMk id="130" creationId="{53DE885D-AF37-FAFC-FD84-F4D202075B52}"/>
          </ac:inkMkLst>
        </pc:inkChg>
        <pc:inkChg chg="add del mod">
          <ac:chgData name="Tim Cook" userId="d1c7cfb340f2c7ab" providerId="LiveId" clId="{935F8080-64EF-427C-9939-7515665394C1}" dt="2023-02-22T04:45:03.023" v="350"/>
          <ac:inkMkLst>
            <pc:docMk/>
            <pc:sldMk cId="2837477268" sldId="404"/>
            <ac:inkMk id="132" creationId="{206BECFA-0277-EF56-883C-AB44D14ACE5F}"/>
          </ac:inkMkLst>
        </pc:inkChg>
        <pc:inkChg chg="add del mod">
          <ac:chgData name="Tim Cook" userId="d1c7cfb340f2c7ab" providerId="LiveId" clId="{935F8080-64EF-427C-9939-7515665394C1}" dt="2023-02-22T04:45:03.022" v="347"/>
          <ac:inkMkLst>
            <pc:docMk/>
            <pc:sldMk cId="2837477268" sldId="404"/>
            <ac:inkMk id="133" creationId="{F30592CF-A82A-B2F9-967D-9EFF57E65357}"/>
          </ac:inkMkLst>
        </pc:inkChg>
        <pc:inkChg chg="add del mod">
          <ac:chgData name="Tim Cook" userId="d1c7cfb340f2c7ab" providerId="LiveId" clId="{935F8080-64EF-427C-9939-7515665394C1}" dt="2023-02-22T04:45:03.022" v="349"/>
          <ac:inkMkLst>
            <pc:docMk/>
            <pc:sldMk cId="2837477268" sldId="404"/>
            <ac:inkMk id="134" creationId="{D5A09C26-F73B-6160-0F8C-D09B53F3592B}"/>
          </ac:inkMkLst>
        </pc:inkChg>
        <pc:inkChg chg="add del mod">
          <ac:chgData name="Tim Cook" userId="d1c7cfb340f2c7ab" providerId="LiveId" clId="{935F8080-64EF-427C-9939-7515665394C1}" dt="2023-02-22T04:45:03.022" v="348"/>
          <ac:inkMkLst>
            <pc:docMk/>
            <pc:sldMk cId="2837477268" sldId="404"/>
            <ac:inkMk id="135" creationId="{A35EBB0A-D9E6-65E5-9274-11B18F677360}"/>
          </ac:inkMkLst>
        </pc:inkChg>
        <pc:inkChg chg="add del mod">
          <ac:chgData name="Tim Cook" userId="d1c7cfb340f2c7ab" providerId="LiveId" clId="{935F8080-64EF-427C-9939-7515665394C1}" dt="2023-02-22T04:45:51.874" v="391"/>
          <ac:inkMkLst>
            <pc:docMk/>
            <pc:sldMk cId="2837477268" sldId="404"/>
            <ac:inkMk id="137" creationId="{74F9B4E6-6617-A7A0-01F2-1AA9083CA050}"/>
          </ac:inkMkLst>
        </pc:inkChg>
        <pc:inkChg chg="add del mod">
          <ac:chgData name="Tim Cook" userId="d1c7cfb340f2c7ab" providerId="LiveId" clId="{935F8080-64EF-427C-9939-7515665394C1}" dt="2023-02-22T04:45:51.874" v="392"/>
          <ac:inkMkLst>
            <pc:docMk/>
            <pc:sldMk cId="2837477268" sldId="404"/>
            <ac:inkMk id="138" creationId="{D46B748B-D808-4C84-3EBB-067B1B87687C}"/>
          </ac:inkMkLst>
        </pc:inkChg>
        <pc:inkChg chg="add del mod">
          <ac:chgData name="Tim Cook" userId="d1c7cfb340f2c7ab" providerId="LiveId" clId="{935F8080-64EF-427C-9939-7515665394C1}" dt="2023-02-22T04:45:51.874" v="395"/>
          <ac:inkMkLst>
            <pc:docMk/>
            <pc:sldMk cId="2837477268" sldId="404"/>
            <ac:inkMk id="139" creationId="{3ED9D68F-A6AB-D455-746F-944306B7218E}"/>
          </ac:inkMkLst>
        </pc:inkChg>
        <pc:inkChg chg="add del mod">
          <ac:chgData name="Tim Cook" userId="d1c7cfb340f2c7ab" providerId="LiveId" clId="{935F8080-64EF-427C-9939-7515665394C1}" dt="2023-02-22T04:45:51.874" v="389"/>
          <ac:inkMkLst>
            <pc:docMk/>
            <pc:sldMk cId="2837477268" sldId="404"/>
            <ac:inkMk id="140" creationId="{4A6DD6F6-0F9D-67A5-EBB3-4D9DF2B98C66}"/>
          </ac:inkMkLst>
        </pc:inkChg>
        <pc:inkChg chg="add del mod">
          <ac:chgData name="Tim Cook" userId="d1c7cfb340f2c7ab" providerId="LiveId" clId="{935F8080-64EF-427C-9939-7515665394C1}" dt="2023-02-22T04:45:51.873" v="388"/>
          <ac:inkMkLst>
            <pc:docMk/>
            <pc:sldMk cId="2837477268" sldId="404"/>
            <ac:inkMk id="141" creationId="{F4D8A7CA-6179-AB99-E5D1-CEB99C60DD7D}"/>
          </ac:inkMkLst>
        </pc:inkChg>
        <pc:inkChg chg="add del mod">
          <ac:chgData name="Tim Cook" userId="d1c7cfb340f2c7ab" providerId="LiveId" clId="{935F8080-64EF-427C-9939-7515665394C1}" dt="2023-02-22T04:45:51.874" v="393"/>
          <ac:inkMkLst>
            <pc:docMk/>
            <pc:sldMk cId="2837477268" sldId="404"/>
            <ac:inkMk id="142" creationId="{ACEB8F87-D005-93E2-8D0C-318A5BA4193A}"/>
          </ac:inkMkLst>
        </pc:inkChg>
        <pc:inkChg chg="add del mod">
          <ac:chgData name="Tim Cook" userId="d1c7cfb340f2c7ab" providerId="LiveId" clId="{935F8080-64EF-427C-9939-7515665394C1}" dt="2023-02-22T04:45:51.874" v="394"/>
          <ac:inkMkLst>
            <pc:docMk/>
            <pc:sldMk cId="2837477268" sldId="404"/>
            <ac:inkMk id="143" creationId="{00A6DBDE-F577-3291-BCBA-446AC8FAB7C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5" creationId="{C0A84B76-3243-F498-31C4-97B85F58EC8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6" creationId="{6BF6BB91-C7FE-3020-77E9-E07D48B8D259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7" creationId="{E93C3306-DC2A-330D-E7CE-CA71C2AFF97C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49" creationId="{44FA3DC5-75F0-358F-5F9C-26E4DE24FE9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0" creationId="{9D62FE83-7800-560E-9E2B-2E920A9397C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1" creationId="{299E15B6-A9CB-48CB-9BD7-FCF0260669D5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2" creationId="{941F7E7F-A8A3-D737-09F3-31D0C21C7FAE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4" creationId="{8DCF5EC8-5202-D7D9-B06B-F06054B3124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5" creationId="{8EB9BE8B-54DA-6A06-2082-54F68B43E10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6" creationId="{B778C2E9-7052-B42D-4C3C-E19A73D71C6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7" creationId="{241F1694-38C8-060D-44B5-1D56949343A7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8" creationId="{A7E1D4BB-CC83-1C57-7DD9-7DF8CE2A44F8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59" creationId="{70F22F43-EAE5-A266-3F73-EA215A88E9C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0" creationId="{7DE2B6B5-36A6-F6FF-EEA5-981525993A33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1" creationId="{5FF9A522-2361-FAEE-9AD4-29C68C7CDD96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2" creationId="{6740E998-9B59-DB43-A746-363874E6FDB2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3" creationId="{5E1E1F97-49AC-CEE1-BB9E-0951A453C79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7" creationId="{FD9D888B-49B2-7228-C9AD-650E5F99D5F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8" creationId="{0A6A29F2-7744-304A-DEC0-EA270E9BE5A0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69" creationId="{D0ED6E13-F737-FA22-D9E8-7219F85DD25A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0" creationId="{4449B8D6-D19B-132F-B368-6116481BACAD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1" creationId="{D8369B3B-B3C1-A3B3-C8BC-340A35820944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2" creationId="{32CBC6C9-0989-4E93-B8D0-C4A2A4AF0F11}"/>
          </ac:inkMkLst>
        </pc:inkChg>
        <pc:inkChg chg="add mod">
          <ac:chgData name="Tim Cook" userId="d1c7cfb340f2c7ab" providerId="LiveId" clId="{935F8080-64EF-427C-9939-7515665394C1}" dt="2023-02-22T04:46:21.096" v="408" actId="1076"/>
          <ac:inkMkLst>
            <pc:docMk/>
            <pc:sldMk cId="2837477268" sldId="404"/>
            <ac:inkMk id="173" creationId="{F6EB5036-06B0-EDCD-5EBC-A4AB0F318925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5" creationId="{026732F6-6190-B980-B765-7C3228DF8023}"/>
          </ac:inkMkLst>
        </pc:inkChg>
        <pc:inkChg chg="add mod">
          <ac:chgData name="Tim Cook" userId="d1c7cfb340f2c7ab" providerId="LiveId" clId="{935F8080-64EF-427C-9939-7515665394C1}" dt="2023-02-22T04:45:56.812" v="398"/>
          <ac:inkMkLst>
            <pc:docMk/>
            <pc:sldMk cId="2837477268" sldId="404"/>
            <ac:inkMk id="176" creationId="{AA887190-434A-A05D-20BB-0D5360636590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8" creationId="{E7AF6759-B0F2-EBFD-AC89-5A217A3C8DC5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79" creationId="{874BF464-B3EF-C650-B084-CB79E6B2261D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0" creationId="{CB6265F1-D9D6-AEAA-0287-618A887F4919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1" creationId="{23B13202-B5CA-75E5-44AD-4467E7E8FCEB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2" creationId="{7469469C-F189-DC07-C7E2-BA0E9EC033E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3" creationId="{64623D3C-A940-0150-9081-FE91BA637072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4" creationId="{87C99D16-4D67-458F-5593-0A3D684B62EE}"/>
          </ac:inkMkLst>
        </pc:inkChg>
        <pc:inkChg chg="add mod">
          <ac:chgData name="Tim Cook" userId="d1c7cfb340f2c7ab" providerId="LiveId" clId="{935F8080-64EF-427C-9939-7515665394C1}" dt="2023-02-22T04:46:02.148" v="407"/>
          <ac:inkMkLst>
            <pc:docMk/>
            <pc:sldMk cId="2837477268" sldId="404"/>
            <ac:inkMk id="185" creationId="{11AE692D-5E22-CE09-9FB0-758A64C7E7EF}"/>
          </ac:inkMkLst>
        </pc:inkChg>
      </pc:sldChg>
      <pc:sldChg chg="addSp delSp modSp mod">
        <pc:chgData name="Tim Cook" userId="d1c7cfb340f2c7ab" providerId="LiveId" clId="{935F8080-64EF-427C-9939-7515665394C1}" dt="2023-02-22T04:49:39.033" v="535"/>
        <pc:sldMkLst>
          <pc:docMk/>
          <pc:sldMk cId="3871655565" sldId="405"/>
        </pc:sldMkLst>
        <pc:grpChg chg="del mod">
          <ac:chgData name="Tim Cook" userId="d1c7cfb340f2c7ab" providerId="LiveId" clId="{935F8080-64EF-427C-9939-7515665394C1}" dt="2023-02-22T04:47:26.190" v="416"/>
          <ac:grpSpMkLst>
            <pc:docMk/>
            <pc:sldMk cId="3871655565" sldId="405"/>
            <ac:grpSpMk id="7" creationId="{70F4B536-80B2-DCEF-5FC3-34B5829207C1}"/>
          </ac:grpSpMkLst>
        </pc:grpChg>
        <pc:grpChg chg="del 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3" creationId="{BEB415A9-725A-B12D-F85E-828F1B523B5F}"/>
          </ac:grpSpMkLst>
        </pc:grpChg>
        <pc:grpChg chg="mod">
          <ac:chgData name="Tim Cook" userId="d1c7cfb340f2c7ab" providerId="LiveId" clId="{935F8080-64EF-427C-9939-7515665394C1}" dt="2023-02-22T04:47:38.381" v="429"/>
          <ac:grpSpMkLst>
            <pc:docMk/>
            <pc:sldMk cId="3871655565" sldId="405"/>
            <ac:grpSpMk id="18" creationId="{632A0E74-612B-AA6D-EA6A-0FA791787FF5}"/>
          </ac:grpSpMkLst>
        </pc:grpChg>
        <pc:grpChg chg="mod">
          <ac:chgData name="Tim Cook" userId="d1c7cfb340f2c7ab" providerId="LiveId" clId="{935F8080-64EF-427C-9939-7515665394C1}" dt="2023-02-22T04:47:50.448" v="451"/>
          <ac:grpSpMkLst>
            <pc:docMk/>
            <pc:sldMk cId="3871655565" sldId="405"/>
            <ac:grpSpMk id="34" creationId="{C1114FA4-A7A7-BB38-C640-073B146BA33E}"/>
          </ac:grpSpMkLst>
        </pc:grpChg>
        <pc:grpChg chg="mod">
          <ac:chgData name="Tim Cook" userId="d1c7cfb340f2c7ab" providerId="LiveId" clId="{935F8080-64EF-427C-9939-7515665394C1}" dt="2023-02-22T04:47:54.788" v="460"/>
          <ac:grpSpMkLst>
            <pc:docMk/>
            <pc:sldMk cId="3871655565" sldId="405"/>
            <ac:grpSpMk id="43" creationId="{5F206DE4-76C1-42C0-E1A7-10DB1AB60F84}"/>
          </ac:grpSpMkLst>
        </pc:grpChg>
        <pc:grpChg chg="del 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46" creationId="{A1D3BCDB-F6BB-2436-45DC-551CE0BAE6D3}"/>
          </ac:grpSpMkLst>
        </pc:grpChg>
        <pc:grpChg chg="mod">
          <ac:chgData name="Tim Cook" userId="d1c7cfb340f2c7ab" providerId="LiveId" clId="{935F8080-64EF-427C-9939-7515665394C1}" dt="2023-02-22T04:48:00.299" v="468"/>
          <ac:grpSpMkLst>
            <pc:docMk/>
            <pc:sldMk cId="3871655565" sldId="405"/>
            <ac:grpSpMk id="51" creationId="{2BEC3CF0-D5F5-2E8F-4ECA-E72DEDF5452C}"/>
          </ac:grpSpMkLst>
        </pc:grpChg>
        <pc:grpChg chg="mod">
          <ac:chgData name="Tim Cook" userId="d1c7cfb340f2c7ab" providerId="LiveId" clId="{935F8080-64EF-427C-9939-7515665394C1}" dt="2023-02-22T04:48:03.673" v="473"/>
          <ac:grpSpMkLst>
            <pc:docMk/>
            <pc:sldMk cId="3871655565" sldId="405"/>
            <ac:grpSpMk id="56" creationId="{8593172D-B94A-7DA9-BC73-685EE885CCC6}"/>
          </ac:grpSpMkLst>
        </pc:grpChg>
        <pc:grpChg chg="del mod">
          <ac:chgData name="Tim Cook" userId="d1c7cfb340f2c7ab" providerId="LiveId" clId="{935F8080-64EF-427C-9939-7515665394C1}" dt="2023-02-22T04:48:43.677" v="492"/>
          <ac:grpSpMkLst>
            <pc:docMk/>
            <pc:sldMk cId="3871655565" sldId="405"/>
            <ac:grpSpMk id="68" creationId="{4CDA9134-796C-B944-628F-4188A7433214}"/>
          </ac:grpSpMkLst>
        </pc:grpChg>
        <pc:grpChg chg="mod">
          <ac:chgData name="Tim Cook" userId="d1c7cfb340f2c7ab" providerId="LiveId" clId="{935F8080-64EF-427C-9939-7515665394C1}" dt="2023-02-22T04:48:41.467" v="486"/>
          <ac:grpSpMkLst>
            <pc:docMk/>
            <pc:sldMk cId="3871655565" sldId="405"/>
            <ac:grpSpMk id="69" creationId="{08ED3639-EC96-A204-916D-334A53FF22E3}"/>
          </ac:grpSpMkLst>
        </pc:grpChg>
        <pc:grpChg chg="del mod">
          <ac:chgData name="Tim Cook" userId="d1c7cfb340f2c7ab" providerId="LiveId" clId="{935F8080-64EF-427C-9939-7515665394C1}" dt="2023-02-22T04:49:11.539" v="523"/>
          <ac:grpSpMkLst>
            <pc:docMk/>
            <pc:sldMk cId="3871655565" sldId="405"/>
            <ac:grpSpMk id="75" creationId="{9788FCC9-BBB3-09EC-5265-5F94F1182D24}"/>
          </ac:grpSpMkLst>
        </pc:grpChg>
        <pc:grpChg chg="del mod">
          <ac:chgData name="Tim Cook" userId="d1c7cfb340f2c7ab" providerId="LiveId" clId="{935F8080-64EF-427C-9939-7515665394C1}" dt="2023-02-22T04:49:04.159" v="514"/>
          <ac:grpSpMkLst>
            <pc:docMk/>
            <pc:sldMk cId="3871655565" sldId="405"/>
            <ac:grpSpMk id="82" creationId="{7D5BFAEA-1540-20B4-FC8F-6B0DA3933485}"/>
          </ac:grpSpMkLst>
        </pc:grpChg>
        <pc:grpChg chg="del mod">
          <ac:chgData name="Tim Cook" userId="d1c7cfb340f2c7ab" providerId="LiveId" clId="{935F8080-64EF-427C-9939-7515665394C1}" dt="2023-02-22T04:49:10.087" v="522"/>
          <ac:grpSpMkLst>
            <pc:docMk/>
            <pc:sldMk cId="3871655565" sldId="405"/>
            <ac:grpSpMk id="92" creationId="{D5242A28-E8FE-23B9-520E-398DF8689ABB}"/>
          </ac:grpSpMkLst>
        </pc:grpChg>
        <pc:grpChg chg="del 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97" creationId="{778076D5-74DE-F66D-0519-CD81E9677997}"/>
          </ac:grpSpMkLst>
        </pc:grpChg>
        <pc:grpChg chg="mod">
          <ac:chgData name="Tim Cook" userId="d1c7cfb340f2c7ab" providerId="LiveId" clId="{935F8080-64EF-427C-9939-7515665394C1}" dt="2023-02-22T04:49:39.033" v="535"/>
          <ac:grpSpMkLst>
            <pc:docMk/>
            <pc:sldMk cId="3871655565" sldId="405"/>
            <ac:grpSpMk id="104" creationId="{BF75801B-EB91-A84C-9486-4147ED6DB07B}"/>
          </ac:grpSpMkLst>
        </pc:grpChg>
        <pc:inkChg chg="add del">
          <ac:chgData name="Tim Cook" userId="d1c7cfb340f2c7ab" providerId="LiveId" clId="{935F8080-64EF-427C-9939-7515665394C1}" dt="2023-02-22T04:47:22.089" v="410"/>
          <ac:inkMkLst>
            <pc:docMk/>
            <pc:sldMk cId="3871655565" sldId="405"/>
            <ac:inkMk id="3" creationId="{B2255E68-345C-AC5F-A803-FC34D9E787B2}"/>
          </ac:inkMkLst>
        </pc:inkChg>
        <pc:inkChg chg="add del mod">
          <ac:chgData name="Tim Cook" userId="d1c7cfb340f2c7ab" providerId="LiveId" clId="{935F8080-64EF-427C-9939-7515665394C1}" dt="2023-02-22T04:47:26.190" v="416"/>
          <ac:inkMkLst>
            <pc:docMk/>
            <pc:sldMk cId="3871655565" sldId="405"/>
            <ac:inkMk id="4" creationId="{C3DE2749-3910-ADD5-A9C1-3C6AA2436510}"/>
          </ac:inkMkLst>
        </pc:inkChg>
        <pc:inkChg chg="add del mod">
          <ac:chgData name="Tim Cook" userId="d1c7cfb340f2c7ab" providerId="LiveId" clId="{935F8080-64EF-427C-9939-7515665394C1}" dt="2023-02-22T04:47:26.190" v="415"/>
          <ac:inkMkLst>
            <pc:docMk/>
            <pc:sldMk cId="3871655565" sldId="405"/>
            <ac:inkMk id="5" creationId="{6423600C-A38A-EF68-7074-96AB298D2527}"/>
          </ac:inkMkLst>
        </pc:inkChg>
        <pc:inkChg chg="add del mod">
          <ac:chgData name="Tim Cook" userId="d1c7cfb340f2c7ab" providerId="LiveId" clId="{935F8080-64EF-427C-9939-7515665394C1}" dt="2023-02-22T04:47:26.191" v="417"/>
          <ac:inkMkLst>
            <pc:docMk/>
            <pc:sldMk cId="3871655565" sldId="405"/>
            <ac:inkMk id="6" creationId="{3BC8ADC2-5B50-24D4-B126-1CFD05A12DEB}"/>
          </ac:inkMkLst>
        </pc:inkChg>
        <pc:inkChg chg="add del">
          <ac:chgData name="Tim Cook" userId="d1c7cfb340f2c7ab" providerId="LiveId" clId="{935F8080-64EF-427C-9939-7515665394C1}" dt="2023-02-22T04:47:31.340" v="419"/>
          <ac:inkMkLst>
            <pc:docMk/>
            <pc:sldMk cId="3871655565" sldId="405"/>
            <ac:inkMk id="8" creationId="{A0CD19BB-A821-7570-78C7-6F48BA50CFDE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9" creationId="{B343D25C-F0A0-7CD4-7280-D850DCB66F33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0" creationId="{0B302180-852F-A5BF-B558-AA14C514C1E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1" creationId="{1054EAD9-6C39-18EF-B61B-1FF28372499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2" creationId="{ADCC5E20-F4DE-2076-702C-6613BB7E228C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4" creationId="{6359EFC7-707A-B3B6-81D5-10919B005709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5" creationId="{F75AC3B9-265E-859C-2944-04380625662F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6" creationId="{DEB46FF7-71FA-C693-946F-E32A59B08CCA}"/>
          </ac:inkMkLst>
        </pc:inkChg>
        <pc:inkChg chg="add mod">
          <ac:chgData name="Tim Cook" userId="d1c7cfb340f2c7ab" providerId="LiveId" clId="{935F8080-64EF-427C-9939-7515665394C1}" dt="2023-02-22T04:47:38.381" v="429"/>
          <ac:inkMkLst>
            <pc:docMk/>
            <pc:sldMk cId="3871655565" sldId="405"/>
            <ac:inkMk id="17" creationId="{271A0A24-919D-FFA2-7AD2-EEB92E74EDC2}"/>
          </ac:inkMkLst>
        </pc:inkChg>
        <pc:inkChg chg="add del">
          <ac:chgData name="Tim Cook" userId="d1c7cfb340f2c7ab" providerId="LiveId" clId="{935F8080-64EF-427C-9939-7515665394C1}" dt="2023-02-22T04:47:40.752" v="434"/>
          <ac:inkMkLst>
            <pc:docMk/>
            <pc:sldMk cId="3871655565" sldId="405"/>
            <ac:inkMk id="19" creationId="{A8C5FC9D-B440-1DEF-1CEA-498FD3550CA7}"/>
          </ac:inkMkLst>
        </pc:inkChg>
        <pc:inkChg chg="add del">
          <ac:chgData name="Tim Cook" userId="d1c7cfb340f2c7ab" providerId="LiveId" clId="{935F8080-64EF-427C-9939-7515665394C1}" dt="2023-02-22T04:47:40.467" v="433"/>
          <ac:inkMkLst>
            <pc:docMk/>
            <pc:sldMk cId="3871655565" sldId="405"/>
            <ac:inkMk id="20" creationId="{926F0B70-D153-FB25-0650-E92A0AE09064}"/>
          </ac:inkMkLst>
        </pc:inkChg>
        <pc:inkChg chg="add">
          <ac:chgData name="Tim Cook" userId="d1c7cfb340f2c7ab" providerId="LiveId" clId="{935F8080-64EF-427C-9939-7515665394C1}" dt="2023-02-22T04:47:39.645" v="432" actId="9405"/>
          <ac:inkMkLst>
            <pc:docMk/>
            <pc:sldMk cId="3871655565" sldId="405"/>
            <ac:inkMk id="21" creationId="{3828C212-828B-C269-57A1-1FD0C2DE1AB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2" creationId="{82DBA555-36DB-7F33-6B09-2D5BBFCCF5DE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3" creationId="{E1CF0B3F-4255-806E-D76F-E4896D9B567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4" creationId="{119840C9-FEDE-5E1E-0868-D101E182EA6F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5" creationId="{1A54636E-C0B0-3390-0634-968280A6099D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6" creationId="{2170CA7C-7776-F1CD-A4E0-D842BAE80B51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7" creationId="{CB4735BC-AE3B-A6FE-5CCE-33DC20C9DC46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8" creationId="{0D20764F-B49B-9FDE-59AA-5A53236969D9}"/>
          </ac:inkMkLst>
        </pc:inkChg>
        <pc:inkChg chg="add mod">
          <ac:chgData name="Tim Cook" userId="d1c7cfb340f2c7ab" providerId="LiveId" clId="{935F8080-64EF-427C-9939-7515665394C1}" dt="2023-02-22T04:47:50.448" v="451"/>
          <ac:inkMkLst>
            <pc:docMk/>
            <pc:sldMk cId="3871655565" sldId="405"/>
            <ac:inkMk id="29" creationId="{35932380-13EE-1B1B-2344-8AE7E4CADDCF}"/>
          </ac:inkMkLst>
        </pc:inkChg>
        <pc:inkChg chg="add del">
          <ac:chgData name="Tim Cook" userId="d1c7cfb340f2c7ab" providerId="LiveId" clId="{935F8080-64EF-427C-9939-7515665394C1}" dt="2023-02-22T04:47:50.256" v="450"/>
          <ac:inkMkLst>
            <pc:docMk/>
            <pc:sldMk cId="3871655565" sldId="405"/>
            <ac:inkMk id="30" creationId="{0999585B-C839-CA3F-BA6F-A1C9D87419B6}"/>
          </ac:inkMkLst>
        </pc:inkChg>
        <pc:inkChg chg="add del">
          <ac:chgData name="Tim Cook" userId="d1c7cfb340f2c7ab" providerId="LiveId" clId="{935F8080-64EF-427C-9939-7515665394C1}" dt="2023-02-22T04:47:50.256" v="447"/>
          <ac:inkMkLst>
            <pc:docMk/>
            <pc:sldMk cId="3871655565" sldId="405"/>
            <ac:inkMk id="31" creationId="{3C70BD47-DEBA-B6E8-C71F-DE24CABDAEB7}"/>
          </ac:inkMkLst>
        </pc:inkChg>
        <pc:inkChg chg="add del">
          <ac:chgData name="Tim Cook" userId="d1c7cfb340f2c7ab" providerId="LiveId" clId="{935F8080-64EF-427C-9939-7515665394C1}" dt="2023-02-22T04:47:50.256" v="448"/>
          <ac:inkMkLst>
            <pc:docMk/>
            <pc:sldMk cId="3871655565" sldId="405"/>
            <ac:inkMk id="32" creationId="{95EC0D80-47E7-1D1D-7D03-1B2193FEDC94}"/>
          </ac:inkMkLst>
        </pc:inkChg>
        <pc:inkChg chg="add del">
          <ac:chgData name="Tim Cook" userId="d1c7cfb340f2c7ab" providerId="LiveId" clId="{935F8080-64EF-427C-9939-7515665394C1}" dt="2023-02-22T04:47:50.256" v="449"/>
          <ac:inkMkLst>
            <pc:docMk/>
            <pc:sldMk cId="3871655565" sldId="405"/>
            <ac:inkMk id="33" creationId="{EC38FF4E-4417-B1EA-390E-7DA26C5E222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5" creationId="{8CCC462D-8651-9952-4682-D41FA004AF66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6" creationId="{5095152F-F72E-7D2F-A590-042EBAD0960C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7" creationId="{D1D5D216-6E65-0CC9-DCB3-4AABF3EE30D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8" creationId="{9FC03A0C-55DA-0C21-D451-A2AF33C9A668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39" creationId="{EB43F4A7-994C-29A5-A593-4F04F7308DE3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0" creationId="{4E69F1F9-05C1-B4F1-16EE-34082D978BD2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1" creationId="{5796FBEE-7BD2-6385-6393-EC4D15E2F20B}"/>
          </ac:inkMkLst>
        </pc:inkChg>
        <pc:inkChg chg="add mod">
          <ac:chgData name="Tim Cook" userId="d1c7cfb340f2c7ab" providerId="LiveId" clId="{935F8080-64EF-427C-9939-7515665394C1}" dt="2023-02-22T04:47:54.788" v="460"/>
          <ac:inkMkLst>
            <pc:docMk/>
            <pc:sldMk cId="3871655565" sldId="405"/>
            <ac:inkMk id="42" creationId="{570A6FBC-8D66-9478-4D77-52D1E358EA5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4" creationId="{58BBF7E5-4418-78E8-36C3-9C7D7922ADD0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5" creationId="{9413C82B-8DE2-E666-6FD9-D619705CB342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7" creationId="{99F244E9-926A-ACC5-EE6D-12400C1DB2D7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8" creationId="{FE767AA9-6900-9FB2-BB74-914F0AED68A3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49" creationId="{CB1B7035-2673-033E-81B5-4A5317BC62C4}"/>
          </ac:inkMkLst>
        </pc:inkChg>
        <pc:inkChg chg="add mod">
          <ac:chgData name="Tim Cook" userId="d1c7cfb340f2c7ab" providerId="LiveId" clId="{935F8080-64EF-427C-9939-7515665394C1}" dt="2023-02-22T04:48:00.299" v="468"/>
          <ac:inkMkLst>
            <pc:docMk/>
            <pc:sldMk cId="3871655565" sldId="405"/>
            <ac:inkMk id="50" creationId="{96A3149E-7CF7-E544-00B2-1FC92D25B13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2" creationId="{440D9DFD-F5EA-ECA1-A2F3-CE9BE5B36AD3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3" creationId="{001FA708-F55B-F49D-F001-8BC9EC6B9565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4" creationId="{1441CFA9-448C-B6B4-0355-C3E758275456}"/>
          </ac:inkMkLst>
        </pc:inkChg>
        <pc:inkChg chg="add mod">
          <ac:chgData name="Tim Cook" userId="d1c7cfb340f2c7ab" providerId="LiveId" clId="{935F8080-64EF-427C-9939-7515665394C1}" dt="2023-02-22T04:48:03.673" v="473"/>
          <ac:inkMkLst>
            <pc:docMk/>
            <pc:sldMk cId="3871655565" sldId="405"/>
            <ac:inkMk id="55" creationId="{548F6B12-1FF1-0459-A940-855604570DE7}"/>
          </ac:inkMkLst>
        </pc:inkChg>
        <pc:inkChg chg="add del">
          <ac:chgData name="Tim Cook" userId="d1c7cfb340f2c7ab" providerId="LiveId" clId="{935F8080-64EF-427C-9939-7515665394C1}" dt="2023-02-22T04:48:34.561" v="475"/>
          <ac:inkMkLst>
            <pc:docMk/>
            <pc:sldMk cId="3871655565" sldId="405"/>
            <ac:inkMk id="57" creationId="{8AE3F448-7C12-84E4-4983-DBF877EE1475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8" creationId="{39773A08-90D2-834D-DCEA-60BA72E3106D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59" creationId="{F1F66D74-0510-9DFE-0036-4E79C4262B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0" creationId="{369547A9-4149-68CD-F3ED-8550A40AC8F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1" creationId="{2818F428-E1C3-4468-60E3-D85ED2C3CEF7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2" creationId="{0DF86FDC-F72C-1DF1-F288-0B53BA832334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3" creationId="{E1F2DD42-7E52-52E3-8C45-FCEB323DD39A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4" creationId="{176B7A57-A364-84EC-3EF9-C82DFA0AE21F}"/>
          </ac:inkMkLst>
        </pc:inkChg>
        <pc:inkChg chg="add mod">
          <ac:chgData name="Tim Cook" userId="d1c7cfb340f2c7ab" providerId="LiveId" clId="{935F8080-64EF-427C-9939-7515665394C1}" dt="2023-02-22T04:48:41.467" v="486"/>
          <ac:inkMkLst>
            <pc:docMk/>
            <pc:sldMk cId="3871655565" sldId="405"/>
            <ac:inkMk id="65" creationId="{FF05EAE0-2573-4D18-19B4-774D9F3197AF}"/>
          </ac:inkMkLst>
        </pc:inkChg>
        <pc:inkChg chg="add del mod">
          <ac:chgData name="Tim Cook" userId="d1c7cfb340f2c7ab" providerId="LiveId" clId="{935F8080-64EF-427C-9939-7515665394C1}" dt="2023-02-22T04:49:11.542" v="524"/>
          <ac:inkMkLst>
            <pc:docMk/>
            <pc:sldMk cId="3871655565" sldId="405"/>
            <ac:inkMk id="66" creationId="{E860FF94-D910-C2A1-FC6B-9261BD4A0097}"/>
          </ac:inkMkLst>
        </pc:inkChg>
        <pc:inkChg chg="add del mod">
          <ac:chgData name="Tim Cook" userId="d1c7cfb340f2c7ab" providerId="LiveId" clId="{935F8080-64EF-427C-9939-7515665394C1}" dt="2023-02-22T04:49:11.539" v="523"/>
          <ac:inkMkLst>
            <pc:docMk/>
            <pc:sldMk cId="3871655565" sldId="405"/>
            <ac:inkMk id="67" creationId="{1C682E09-FEA6-750C-065A-1ED8C7D79669}"/>
          </ac:inkMkLst>
        </pc:inkChg>
        <pc:inkChg chg="add del mod">
          <ac:chgData name="Tim Cook" userId="d1c7cfb340f2c7ab" providerId="LiveId" clId="{935F8080-64EF-427C-9939-7515665394C1}" dt="2023-02-22T04:48:51.757" v="494"/>
          <ac:inkMkLst>
            <pc:docMk/>
            <pc:sldMk cId="3871655565" sldId="405"/>
            <ac:inkMk id="70" creationId="{3A0A3924-A94B-BF1C-A4B3-C7E423B8970E}"/>
          </ac:inkMkLst>
        </pc:inkChg>
        <pc:inkChg chg="add del mod">
          <ac:chgData name="Tim Cook" userId="d1c7cfb340f2c7ab" providerId="LiveId" clId="{935F8080-64EF-427C-9939-7515665394C1}" dt="2023-02-22T04:48:51.756" v="493"/>
          <ac:inkMkLst>
            <pc:docMk/>
            <pc:sldMk cId="3871655565" sldId="405"/>
            <ac:inkMk id="71" creationId="{FB87E631-BFB2-A7B5-54C1-226F803A1109}"/>
          </ac:inkMkLst>
        </pc:inkChg>
        <pc:inkChg chg="add del mod">
          <ac:chgData name="Tim Cook" userId="d1c7cfb340f2c7ab" providerId="LiveId" clId="{935F8080-64EF-427C-9939-7515665394C1}" dt="2023-02-22T04:48:51.758" v="495"/>
          <ac:inkMkLst>
            <pc:docMk/>
            <pc:sldMk cId="3871655565" sldId="405"/>
            <ac:inkMk id="72" creationId="{5267BCA7-780A-6818-D522-EAB88ABE513D}"/>
          </ac:inkMkLst>
        </pc:inkChg>
        <pc:inkChg chg="add del mod">
          <ac:chgData name="Tim Cook" userId="d1c7cfb340f2c7ab" providerId="LiveId" clId="{935F8080-64EF-427C-9939-7515665394C1}" dt="2023-02-22T04:48:51.758" v="496"/>
          <ac:inkMkLst>
            <pc:docMk/>
            <pc:sldMk cId="3871655565" sldId="405"/>
            <ac:inkMk id="73" creationId="{EFDCEC7E-B940-FED8-70C7-E3A14DE7F811}"/>
          </ac:inkMkLst>
        </pc:inkChg>
        <pc:inkChg chg="add del mod">
          <ac:chgData name="Tim Cook" userId="d1c7cfb340f2c7ab" providerId="LiveId" clId="{935F8080-64EF-427C-9939-7515665394C1}" dt="2023-02-22T04:48:51.758" v="497"/>
          <ac:inkMkLst>
            <pc:docMk/>
            <pc:sldMk cId="3871655565" sldId="405"/>
            <ac:inkMk id="74" creationId="{456DE0D7-3787-E6C0-D25B-2C3BAA046B4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6" creationId="{D1381F25-E860-327D-0CAE-F3FE2B3ED6C2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7" creationId="{2A1AF501-4572-894E-932F-29E3436248A1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8" creationId="{5DB3732D-EF1E-0BF4-13AE-E948F6D1D13D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79" creationId="{CCAC2F2D-E4B8-F2DC-755A-C05CC9050C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0" creationId="{A77600BD-5869-6F8A-87E9-A99884A7122E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1" creationId="{A137592D-C3AC-A115-864E-D872F8D4E01F}"/>
          </ac:inkMkLst>
        </pc:inkChg>
        <pc:inkChg chg="add del mod">
          <ac:chgData name="Tim Cook" userId="d1c7cfb340f2c7ab" providerId="LiveId" clId="{935F8080-64EF-427C-9939-7515665394C1}" dt="2023-02-22T04:49:06.314" v="517"/>
          <ac:inkMkLst>
            <pc:docMk/>
            <pc:sldMk cId="3871655565" sldId="405"/>
            <ac:inkMk id="83" creationId="{F8BF4388-1B8E-B906-97DC-16525526F898}"/>
          </ac:inkMkLst>
        </pc:inkChg>
        <pc:inkChg chg="add del mod">
          <ac:chgData name="Tim Cook" userId="d1c7cfb340f2c7ab" providerId="LiveId" clId="{935F8080-64EF-427C-9939-7515665394C1}" dt="2023-02-22T04:49:05.596" v="516"/>
          <ac:inkMkLst>
            <pc:docMk/>
            <pc:sldMk cId="3871655565" sldId="405"/>
            <ac:inkMk id="84" creationId="{AD0D90C7-0BFC-63D5-5FB6-0DE5ED500B01}"/>
          </ac:inkMkLst>
        </pc:inkChg>
        <pc:inkChg chg="add del mod">
          <ac:chgData name="Tim Cook" userId="d1c7cfb340f2c7ab" providerId="LiveId" clId="{935F8080-64EF-427C-9939-7515665394C1}" dt="2023-02-22T04:49:05.594" v="515"/>
          <ac:inkMkLst>
            <pc:docMk/>
            <pc:sldMk cId="3871655565" sldId="405"/>
            <ac:inkMk id="85" creationId="{370FCBEE-7B98-ACA5-9D3F-1F566904E3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86" creationId="{80DDF126-EC61-1099-9B6A-31A87812B815}"/>
          </ac:inkMkLst>
        </pc:inkChg>
        <pc:inkChg chg="add del mod">
          <ac:chgData name="Tim Cook" userId="d1c7cfb340f2c7ab" providerId="LiveId" clId="{935F8080-64EF-427C-9939-7515665394C1}" dt="2023-02-22T04:49:34.887" v="530"/>
          <ac:inkMkLst>
            <pc:docMk/>
            <pc:sldMk cId="3871655565" sldId="405"/>
            <ac:inkMk id="87" creationId="{54AE4A43-B9FD-6FF0-F554-4078B20C7B37}"/>
          </ac:inkMkLst>
        </pc:inkChg>
        <pc:inkChg chg="add del mod">
          <ac:chgData name="Tim Cook" userId="d1c7cfb340f2c7ab" providerId="LiveId" clId="{935F8080-64EF-427C-9939-7515665394C1}" dt="2023-02-22T04:49:34.886" v="529"/>
          <ac:inkMkLst>
            <pc:docMk/>
            <pc:sldMk cId="3871655565" sldId="405"/>
            <ac:inkMk id="88" creationId="{733DA8FC-2ABB-CA1B-4959-DBB40AFD39AD}"/>
          </ac:inkMkLst>
        </pc:inkChg>
        <pc:inkChg chg="add del mod">
          <ac:chgData name="Tim Cook" userId="d1c7cfb340f2c7ab" providerId="LiveId" clId="{935F8080-64EF-427C-9939-7515665394C1}" dt="2023-02-22T04:49:34.888" v="531"/>
          <ac:inkMkLst>
            <pc:docMk/>
            <pc:sldMk cId="3871655565" sldId="405"/>
            <ac:inkMk id="89" creationId="{94A44E8C-B291-36BA-820C-93084DE798F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0" creationId="{8FA1641E-4D20-A474-8258-A68C6794383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1" creationId="{7E05E763-CB54-D0FE-D642-528DDEF44AEC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3" creationId="{BCC126B0-CDA7-7E14-048F-93242DA47CE8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4" creationId="{A7FB0409-BB77-6FB2-6F00-CFFCC2B73B53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5" creationId="{BD29B977-BF58-4249-BB74-BFA17436D8FB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96" creationId="{19688A62-2938-7536-8D02-5A9C195E3461}"/>
          </ac:inkMkLst>
        </pc:inkChg>
        <pc:inkChg chg="add del">
          <ac:chgData name="Tim Cook" userId="d1c7cfb340f2c7ab" providerId="LiveId" clId="{935F8080-64EF-427C-9939-7515665394C1}" dt="2023-02-22T04:49:23.055" v="526"/>
          <ac:inkMkLst>
            <pc:docMk/>
            <pc:sldMk cId="3871655565" sldId="405"/>
            <ac:inkMk id="98" creationId="{7274A65E-45A5-2374-5082-F93A565EF422}"/>
          </ac:inkMkLst>
        </pc:inkChg>
        <pc:inkChg chg="add">
          <ac:chgData name="Tim Cook" userId="d1c7cfb340f2c7ab" providerId="LiveId" clId="{935F8080-64EF-427C-9939-7515665394C1}" dt="2023-02-22T04:49:25.192" v="527" actId="9405"/>
          <ac:inkMkLst>
            <pc:docMk/>
            <pc:sldMk cId="3871655565" sldId="405"/>
            <ac:inkMk id="99" creationId="{07C73B43-5BB6-A56F-B2E7-87981BA3746D}"/>
          </ac:inkMkLst>
        </pc:inkChg>
        <pc:inkChg chg="add">
          <ac:chgData name="Tim Cook" userId="d1c7cfb340f2c7ab" providerId="LiveId" clId="{935F8080-64EF-427C-9939-7515665394C1}" dt="2023-02-22T04:49:26.905" v="528" actId="9405"/>
          <ac:inkMkLst>
            <pc:docMk/>
            <pc:sldMk cId="3871655565" sldId="405"/>
            <ac:inkMk id="100" creationId="{6D21F553-DCBC-C8CE-15A1-DD6C887E40D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1" creationId="{025E5C68-946A-0557-73BD-97EB78FB4524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2" creationId="{9A952177-0F14-B5BF-DC24-104A6BAF3855}"/>
          </ac:inkMkLst>
        </pc:inkChg>
        <pc:inkChg chg="add mod">
          <ac:chgData name="Tim Cook" userId="d1c7cfb340f2c7ab" providerId="LiveId" clId="{935F8080-64EF-427C-9939-7515665394C1}" dt="2023-02-22T04:49:39.033" v="535"/>
          <ac:inkMkLst>
            <pc:docMk/>
            <pc:sldMk cId="3871655565" sldId="405"/>
            <ac:inkMk id="103" creationId="{A0F0493D-4CD2-AC20-8252-ABE6CDDE1223}"/>
          </ac:inkMkLst>
        </pc:inkChg>
      </pc:sldChg>
      <pc:sldChg chg="addSp delSp modSp mod">
        <pc:chgData name="Tim Cook" userId="d1c7cfb340f2c7ab" providerId="LiveId" clId="{935F8080-64EF-427C-9939-7515665394C1}" dt="2023-02-22T04:50:46.017" v="582"/>
        <pc:sldMkLst>
          <pc:docMk/>
          <pc:sldMk cId="3079093969" sldId="406"/>
        </pc:sldMkLst>
        <pc:grpChg chg="mod">
          <ac:chgData name="Tim Cook" userId="d1c7cfb340f2c7ab" providerId="LiveId" clId="{935F8080-64EF-427C-9939-7515665394C1}" dt="2023-02-22T04:50:00.661" v="545"/>
          <ac:grpSpMkLst>
            <pc:docMk/>
            <pc:sldMk cId="3079093969" sldId="406"/>
            <ac:grpSpMk id="12" creationId="{725B7DD1-4ED3-874A-F4A3-ED1CC521225F}"/>
          </ac:grpSpMkLst>
        </pc:grpChg>
        <pc:grpChg chg="del mod">
          <ac:chgData name="Tim Cook" userId="d1c7cfb340f2c7ab" providerId="LiveId" clId="{935F8080-64EF-427C-9939-7515665394C1}" dt="2023-02-22T04:50:08.688" v="552"/>
          <ac:grpSpMkLst>
            <pc:docMk/>
            <pc:sldMk cId="3079093969" sldId="406"/>
            <ac:grpSpMk id="16" creationId="{83353FEB-ACA3-22E6-FD11-2EC98CF3C506}"/>
          </ac:grpSpMkLst>
        </pc:grpChg>
        <pc:grpChg chg="del 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19" creationId="{D1A85E77-FF6A-0EA0-602A-70B6328FBA10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6" creationId="{FA9398E2-BC99-38BA-F9AB-19E685888D63}"/>
          </ac:grpSpMkLst>
        </pc:grpChg>
        <pc:grpChg chg="mod">
          <ac:chgData name="Tim Cook" userId="d1c7cfb340f2c7ab" providerId="LiveId" clId="{935F8080-64EF-427C-9939-7515665394C1}" dt="2023-02-22T04:50:15.187" v="569"/>
          <ac:grpSpMkLst>
            <pc:docMk/>
            <pc:sldMk cId="3079093969" sldId="406"/>
            <ac:grpSpMk id="37" creationId="{A865A286-07B6-134E-B521-D67E7CB053F8}"/>
          </ac:grpSpMkLst>
        </pc:grpChg>
        <pc:grpChg chg="del 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48" creationId="{B5D887E2-DD88-4DEB-8380-989CB4FA983A}"/>
          </ac:grpSpMkLst>
        </pc:grpChg>
        <pc:grpChg chg="mod">
          <ac:chgData name="Tim Cook" userId="d1c7cfb340f2c7ab" providerId="LiveId" clId="{935F8080-64EF-427C-9939-7515665394C1}" dt="2023-02-22T04:50:46.017" v="582"/>
          <ac:grpSpMkLst>
            <pc:docMk/>
            <pc:sldMk cId="3079093969" sldId="406"/>
            <ac:grpSpMk id="50" creationId="{B469B5BE-2C04-8ED7-AB37-0298D2BB32C5}"/>
          </ac:grpSpMkLst>
        </pc:grp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3" creationId="{3B51342D-F1BD-341F-D827-F255E853ABA6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4" creationId="{89F84F5C-7314-D36A-18FA-84BFE7D2030D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5" creationId="{5F37CC00-65E8-58EE-86FC-4D41B720D6E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6" creationId="{57C3FC32-6890-6528-01D1-90E0AC9F5827}"/>
          </ac:inkMkLst>
        </pc:inkChg>
        <pc:inkChg chg="add">
          <ac:chgData name="Tim Cook" userId="d1c7cfb340f2c7ab" providerId="LiveId" clId="{935F8080-64EF-427C-9939-7515665394C1}" dt="2023-02-22T04:49:57.053" v="540" actId="9405"/>
          <ac:inkMkLst>
            <pc:docMk/>
            <pc:sldMk cId="3079093969" sldId="406"/>
            <ac:inkMk id="7" creationId="{674785E1-B7BA-C54A-C0BD-9D8E202B9709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8" creationId="{3553B2D9-D6CC-E63C-DDAA-80A57F26331B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9" creationId="{A2B54DDC-FB33-3C60-24D8-DF64BEB84A31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0" creationId="{A41AAF9C-BBFC-A5BC-A0CC-FE5C456BBC9E}"/>
          </ac:inkMkLst>
        </pc:inkChg>
        <pc:inkChg chg="add mod">
          <ac:chgData name="Tim Cook" userId="d1c7cfb340f2c7ab" providerId="LiveId" clId="{935F8080-64EF-427C-9939-7515665394C1}" dt="2023-02-22T04:50:00.661" v="545"/>
          <ac:inkMkLst>
            <pc:docMk/>
            <pc:sldMk cId="3079093969" sldId="406"/>
            <ac:inkMk id="11" creationId="{29625612-3D30-0184-E7F5-19235C9C9BCE}"/>
          </ac:inkMkLst>
        </pc:inkChg>
        <pc:inkChg chg="add">
          <ac:chgData name="Tim Cook" userId="d1c7cfb340f2c7ab" providerId="LiveId" clId="{935F8080-64EF-427C-9939-7515665394C1}" dt="2023-02-22T04:50:00.677" v="546" actId="9405"/>
          <ac:inkMkLst>
            <pc:docMk/>
            <pc:sldMk cId="3079093969" sldId="406"/>
            <ac:inkMk id="13" creationId="{41059E3A-3FDF-82CB-5566-9BDF697FD9F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4" creationId="{DE49B300-A281-A12B-4F05-50719F42B87E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5" creationId="{6567699F-71E3-7C4C-EF2B-3C9854556532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7" creationId="{F35EB7DD-F6C6-647B-A200-BE4939D34FC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18" creationId="{766688BE-B352-9A56-D991-EDC7788D63AD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0" creationId="{65356496-0963-F3A9-C5F3-B4820EEBC82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1" creationId="{2918278C-9C75-DA90-0FD3-DE8ABEC578E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2" creationId="{48976AC7-E31C-2B3D-4D24-AEB95696AE0A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3" creationId="{A29B0EED-7031-3880-DC28-4B1CC6651416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4" creationId="{DC9C6EBB-568F-BBFE-805B-DC66E71DE39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5" creationId="{4F1DD8D9-0201-7D61-DA78-848E260AE5F1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6" creationId="{C74633E5-092A-74E3-AB62-83CE8767DED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7" creationId="{304B6076-793C-E020-E596-C9668CFA7F8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8" creationId="{B27BFCB6-F692-374A-5F6B-107BAE340AAC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29" creationId="{594CB9CD-F3C3-0FDD-9585-7B1630474E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0" creationId="{E5E3C665-88E4-A2E6-5CEE-DE1E047DE09F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1" creationId="{41E58717-C1E5-908B-4A1D-F3FE2F7009F5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2" creationId="{A280931A-5566-842E-6849-4783EFB1EF67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3" creationId="{D0D905BA-E79F-FBF5-D929-4474A9E0D0F9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4" creationId="{FC8FBC2D-20A6-D585-E734-916C24D238F3}"/>
          </ac:inkMkLst>
        </pc:inkChg>
        <pc:inkChg chg="add mod">
          <ac:chgData name="Tim Cook" userId="d1c7cfb340f2c7ab" providerId="LiveId" clId="{935F8080-64EF-427C-9939-7515665394C1}" dt="2023-02-22T04:50:15.187" v="569"/>
          <ac:inkMkLst>
            <pc:docMk/>
            <pc:sldMk cId="3079093969" sldId="406"/>
            <ac:inkMk id="35" creationId="{5DF1C344-8260-B9F1-7619-B595044CB17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8" creationId="{2C4F2D21-0A4A-A412-FF43-9C133E7D30B1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39" creationId="{504CD08F-BFD8-BBCF-71AA-0CC37610E955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0" creationId="{31DC6BC6-0362-1FBD-922A-DE465CBB5CD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1" creationId="{66AF2FF1-D4DD-568F-16EB-E123A1D0E414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2" creationId="{CD058A53-6BED-F9B5-8DB8-8B92474EF756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3" creationId="{261FB0AD-5E07-71E2-9F7A-3A90AE609297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4" creationId="{D59DE71F-3362-EF29-E5EC-95BDA4B30453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5" creationId="{64F60889-7911-59D3-3BEB-804DA259FFCD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6" creationId="{5D7052D2-FD4D-8F70-35CB-9B1F0CEBDD5B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7" creationId="{05541E62-E364-BD67-4553-B70F38B374FC}"/>
          </ac:inkMkLst>
        </pc:inkChg>
        <pc:inkChg chg="add mod">
          <ac:chgData name="Tim Cook" userId="d1c7cfb340f2c7ab" providerId="LiveId" clId="{935F8080-64EF-427C-9939-7515665394C1}" dt="2023-02-22T04:50:46.017" v="582"/>
          <ac:inkMkLst>
            <pc:docMk/>
            <pc:sldMk cId="3079093969" sldId="406"/>
            <ac:inkMk id="49" creationId="{73DD03F4-3791-0A1A-952C-230361B4A0D4}"/>
          </ac:inkMkLst>
        </pc:inkChg>
      </pc:sldChg>
      <pc:sldChg chg="addSp delSp modSp mod">
        <pc:chgData name="Tim Cook" userId="d1c7cfb340f2c7ab" providerId="LiveId" clId="{935F8080-64EF-427C-9939-7515665394C1}" dt="2023-02-22T04:55:38.360" v="944" actId="1076"/>
        <pc:sldMkLst>
          <pc:docMk/>
          <pc:sldMk cId="847187" sldId="407"/>
        </pc:sldMkLst>
        <pc:spChg chg="mod">
          <ac:chgData name="Tim Cook" userId="d1c7cfb340f2c7ab" providerId="LiveId" clId="{935F8080-64EF-427C-9939-7515665394C1}" dt="2023-02-22T04:55:38.360" v="944" actId="1076"/>
          <ac:spMkLst>
            <pc:docMk/>
            <pc:sldMk cId="847187" sldId="407"/>
            <ac:spMk id="2" creationId="{6A4D0220-AD94-59FB-FDB8-C074B0991F6B}"/>
          </ac:spMkLst>
        </pc:spChg>
        <pc:grpChg chg="del mod">
          <ac:chgData name="Tim Cook" userId="d1c7cfb340f2c7ab" providerId="LiveId" clId="{935F8080-64EF-427C-9939-7515665394C1}" dt="2023-02-22T04:51:01.802" v="592"/>
          <ac:grpSpMkLst>
            <pc:docMk/>
            <pc:sldMk cId="847187" sldId="407"/>
            <ac:grpSpMk id="8" creationId="{B7CE08FC-9372-063D-B7EC-959EFD9EE67F}"/>
          </ac:grpSpMkLst>
        </pc:grpChg>
        <pc:grpChg chg="del mod">
          <ac:chgData name="Tim Cook" userId="d1c7cfb340f2c7ab" providerId="LiveId" clId="{935F8080-64EF-427C-9939-7515665394C1}" dt="2023-02-22T04:51:06.935" v="597"/>
          <ac:grpSpMkLst>
            <pc:docMk/>
            <pc:sldMk cId="847187" sldId="407"/>
            <ac:grpSpMk id="11" creationId="{F03BD4D7-F027-B7FB-F6C5-DB5522389D2E}"/>
          </ac:grpSpMkLst>
        </pc:grpChg>
        <pc:grpChg chg="del mod">
          <ac:chgData name="Tim Cook" userId="d1c7cfb340f2c7ab" providerId="LiveId" clId="{935F8080-64EF-427C-9939-7515665394C1}" dt="2023-02-22T04:51:25.798" v="631"/>
          <ac:grpSpMkLst>
            <pc:docMk/>
            <pc:sldMk cId="847187" sldId="407"/>
            <ac:grpSpMk id="28" creationId="{39F4B7C7-3BBA-FBCB-DF21-73B6074AA13B}"/>
          </ac:grpSpMkLst>
        </pc:grpChg>
        <pc:grpChg chg="mod">
          <ac:chgData name="Tim Cook" userId="d1c7cfb340f2c7ab" providerId="LiveId" clId="{935F8080-64EF-427C-9939-7515665394C1}" dt="2023-02-22T04:53:09.869" v="806" actId="1076"/>
          <ac:grpSpMkLst>
            <pc:docMk/>
            <pc:sldMk cId="847187" sldId="407"/>
            <ac:grpSpMk id="38" creationId="{D62B7A93-44A3-06E6-FF0B-C9239CED42AD}"/>
          </ac:grpSpMkLst>
        </pc:grpChg>
        <pc:grpChg chg="del mod">
          <ac:chgData name="Tim Cook" userId="d1c7cfb340f2c7ab" providerId="LiveId" clId="{935F8080-64EF-427C-9939-7515665394C1}" dt="2023-02-22T04:51:44.013" v="668"/>
          <ac:grpSpMkLst>
            <pc:docMk/>
            <pc:sldMk cId="847187" sldId="407"/>
            <ac:grpSpMk id="42" creationId="{70F80485-35F1-B7C5-034B-DD7D085CF68F}"/>
          </ac:grpSpMkLst>
        </pc:grpChg>
        <pc:grpChg chg="del mod">
          <ac:chgData name="Tim Cook" userId="d1c7cfb340f2c7ab" providerId="LiveId" clId="{935F8080-64EF-427C-9939-7515665394C1}" dt="2023-02-22T04:51:47.849" v="676"/>
          <ac:grpSpMkLst>
            <pc:docMk/>
            <pc:sldMk cId="847187" sldId="407"/>
            <ac:grpSpMk id="63" creationId="{0B971D6F-CAC9-6E8A-0688-8824D6D33070}"/>
          </ac:grpSpMkLst>
        </pc:grpChg>
        <pc:grpChg chg="mod">
          <ac:chgData name="Tim Cook" userId="d1c7cfb340f2c7ab" providerId="LiveId" clId="{935F8080-64EF-427C-9939-7515665394C1}" dt="2023-02-22T04:52:31.219" v="762"/>
          <ac:grpSpMkLst>
            <pc:docMk/>
            <pc:sldMk cId="847187" sldId="407"/>
            <ac:grpSpMk id="67" creationId="{3F7F50B3-FD2A-F997-6C15-40BC6E501484}"/>
          </ac:grpSpMkLst>
        </pc:grpChg>
        <pc:grpChg chg="del mod">
          <ac:chgData name="Tim Cook" userId="d1c7cfb340f2c7ab" providerId="LiveId" clId="{935F8080-64EF-427C-9939-7515665394C1}" dt="2023-02-22T04:52:14.996" v="730"/>
          <ac:grpSpMkLst>
            <pc:docMk/>
            <pc:sldMk cId="847187" sldId="407"/>
            <ac:grpSpMk id="95" creationId="{4B007A01-D3C2-4A73-E3C0-9FAA423890DD}"/>
          </ac:grpSpMkLst>
        </pc:grpChg>
        <pc:grpChg chg="del mod">
          <ac:chgData name="Tim Cook" userId="d1c7cfb340f2c7ab" providerId="LiveId" clId="{935F8080-64EF-427C-9939-7515665394C1}" dt="2023-02-22T04:52:24.216" v="744"/>
          <ac:grpSpMkLst>
            <pc:docMk/>
            <pc:sldMk cId="847187" sldId="407"/>
            <ac:grpSpMk id="98" creationId="{04DF2B77-4217-F7A9-AC17-8364A17D1940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08" creationId="{1DC660E3-B528-9F31-7663-8CFE68E18581}"/>
          </ac:grpSpMkLst>
        </pc:grpChg>
        <pc:grpChg chg="del mod">
          <ac:chgData name="Tim Cook" userId="d1c7cfb340f2c7ab" providerId="LiveId" clId="{935F8080-64EF-427C-9939-7515665394C1}" dt="2023-02-22T04:52:36.515" v="776"/>
          <ac:grpSpMkLst>
            <pc:docMk/>
            <pc:sldMk cId="847187" sldId="407"/>
            <ac:grpSpMk id="117" creationId="{312554DF-E596-0BEE-FD65-D88D9987D7BF}"/>
          </ac:grpSpMkLst>
        </pc:grpChg>
        <pc:grpChg chg="del mod">
          <ac:chgData name="Tim Cook" userId="d1c7cfb340f2c7ab" providerId="LiveId" clId="{935F8080-64EF-427C-9939-7515665394C1}" dt="2023-02-22T04:53:00.263" v="802"/>
          <ac:grpSpMkLst>
            <pc:docMk/>
            <pc:sldMk cId="847187" sldId="407"/>
            <ac:grpSpMk id="121" creationId="{B6DAA264-A51D-4D4B-538B-40EC0B5A7A63}"/>
          </ac:grpSpMkLst>
        </pc:grpChg>
        <pc:grpChg chg="del 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1" creationId="{BA8A2D8F-2121-1B2C-D3F6-30BCDBCC8A06}"/>
          </ac:grpSpMkLst>
        </pc:grpChg>
        <pc:grpChg chg="mod">
          <ac:chgData name="Tim Cook" userId="d1c7cfb340f2c7ab" providerId="LiveId" clId="{935F8080-64EF-427C-9939-7515665394C1}" dt="2023-02-22T04:52:45.902" v="791"/>
          <ac:grpSpMkLst>
            <pc:docMk/>
            <pc:sldMk cId="847187" sldId="407"/>
            <ac:grpSpMk id="134" creationId="{235CEAED-BE65-3BDD-70B6-D0D3B8D11301}"/>
          </ac:grpSpMkLst>
        </pc:grpChg>
        <pc:grpChg chg="mod">
          <ac:chgData name="Tim Cook" userId="d1c7cfb340f2c7ab" providerId="LiveId" clId="{935F8080-64EF-427C-9939-7515665394C1}" dt="2023-02-22T04:52:52.342" v="799"/>
          <ac:grpSpMkLst>
            <pc:docMk/>
            <pc:sldMk cId="847187" sldId="407"/>
            <ac:grpSpMk id="142" creationId="{7041B51A-6DDD-538B-7802-2F5EAC656AF9}"/>
          </ac:grpSpMkLst>
        </pc:grpChg>
        <pc:grpChg chg="del mod">
          <ac:chgData name="Tim Cook" userId="d1c7cfb340f2c7ab" providerId="LiveId" clId="{935F8080-64EF-427C-9939-7515665394C1}" dt="2023-02-22T04:53:01.509" v="804"/>
          <ac:grpSpMkLst>
            <pc:docMk/>
            <pc:sldMk cId="847187" sldId="407"/>
            <ac:grpSpMk id="144" creationId="{52F6976D-7585-D61D-1026-676EBF8417DE}"/>
          </ac:grpSpMkLst>
        </pc:grpChg>
        <pc:grpChg chg="mod">
          <ac:chgData name="Tim Cook" userId="d1c7cfb340f2c7ab" providerId="LiveId" clId="{935F8080-64EF-427C-9939-7515665394C1}" dt="2023-02-22T04:53:04.925" v="805"/>
          <ac:grpSpMkLst>
            <pc:docMk/>
            <pc:sldMk cId="847187" sldId="407"/>
            <ac:grpSpMk id="146" creationId="{2DCDB029-22DC-E615-5E41-0CB41C1FEB93}"/>
          </ac:grpSpMkLst>
        </pc:grpChg>
        <pc:grpChg chg="add del mod">
          <ac:chgData name="Tim Cook" userId="d1c7cfb340f2c7ab" providerId="LiveId" clId="{935F8080-64EF-427C-9939-7515665394C1}" dt="2023-02-22T04:53:29.116" v="835"/>
          <ac:grpSpMkLst>
            <pc:docMk/>
            <pc:sldMk cId="847187" sldId="407"/>
            <ac:grpSpMk id="160" creationId="{5F8E7ACA-F619-94FD-35B0-A8C28276F21D}"/>
          </ac:grpSpMkLst>
        </pc:grpChg>
        <pc:grpChg chg="mod">
          <ac:chgData name="Tim Cook" userId="d1c7cfb340f2c7ab" providerId="LiveId" clId="{935F8080-64EF-427C-9939-7515665394C1}" dt="2023-02-22T04:53:36.954" v="850"/>
          <ac:grpSpMkLst>
            <pc:docMk/>
            <pc:sldMk cId="847187" sldId="407"/>
            <ac:grpSpMk id="174" creationId="{E729F5BA-CE68-9281-DF4C-B51F0E7ED084}"/>
          </ac:grpSpMkLst>
        </pc:grpChg>
        <pc:grpChg chg="del mod">
          <ac:chgData name="Tim Cook" userId="d1c7cfb340f2c7ab" providerId="LiveId" clId="{935F8080-64EF-427C-9939-7515665394C1}" dt="2023-02-22T04:54:02.445" v="866"/>
          <ac:grpSpMkLst>
            <pc:docMk/>
            <pc:sldMk cId="847187" sldId="407"/>
            <ac:grpSpMk id="188" creationId="{D351C028-18F1-D804-003E-5386743753C6}"/>
          </ac:grpSpMkLst>
        </pc:grpChg>
        <pc:grpChg chg="del mod">
          <ac:chgData name="Tim Cook" userId="d1c7cfb340f2c7ab" providerId="LiveId" clId="{935F8080-64EF-427C-9939-7515665394C1}" dt="2023-02-22T04:54:05.326" v="873"/>
          <ac:grpSpMkLst>
            <pc:docMk/>
            <pc:sldMk cId="847187" sldId="407"/>
            <ac:grpSpMk id="190" creationId="{04D963E0-32C7-35AA-DC59-324D8732F1FE}"/>
          </ac:grpSpMkLst>
        </pc:grpChg>
        <pc:grpChg chg="del mod">
          <ac:chgData name="Tim Cook" userId="d1c7cfb340f2c7ab" providerId="LiveId" clId="{935F8080-64EF-427C-9939-7515665394C1}" dt="2023-02-22T04:54:16.080" v="897"/>
          <ac:grpSpMkLst>
            <pc:docMk/>
            <pc:sldMk cId="847187" sldId="407"/>
            <ac:grpSpMk id="197" creationId="{9278FDDC-15D7-409D-44BE-8F9C4FB13193}"/>
          </ac:grpSpMkLst>
        </pc:grpChg>
        <pc:grpChg chg="del mod">
          <ac:chgData name="Tim Cook" userId="d1c7cfb340f2c7ab" providerId="LiveId" clId="{935F8080-64EF-427C-9939-7515665394C1}" dt="2023-02-22T04:54:16.078" v="883"/>
          <ac:grpSpMkLst>
            <pc:docMk/>
            <pc:sldMk cId="847187" sldId="407"/>
            <ac:grpSpMk id="200" creationId="{D396E597-67B3-8F12-FBDD-9AB162568AFF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09" creationId="{28A40883-8C9D-268B-AA91-31BA5E3F91B6}"/>
          </ac:grpSpMkLst>
        </pc:grpChg>
        <pc:grpChg chg="del mod">
          <ac:chgData name="Tim Cook" userId="d1c7cfb340f2c7ab" providerId="LiveId" clId="{935F8080-64EF-427C-9939-7515665394C1}" dt="2023-02-22T04:54:31.786" v="917"/>
          <ac:grpSpMkLst>
            <pc:docMk/>
            <pc:sldMk cId="847187" sldId="407"/>
            <ac:grpSpMk id="217" creationId="{2184A8D4-B943-E58B-E685-EDCC3CDAA43A}"/>
          </ac:grpSpMkLst>
        </pc:grpChg>
        <pc:grpChg chg="del mod">
          <ac:chgData name="Tim Cook" userId="d1c7cfb340f2c7ab" providerId="LiveId" clId="{935F8080-64EF-427C-9939-7515665394C1}" dt="2023-02-22T04:54:32.960" v="919"/>
          <ac:grpSpMkLst>
            <pc:docMk/>
            <pc:sldMk cId="847187" sldId="407"/>
            <ac:grpSpMk id="218" creationId="{F899D217-0D64-9FAF-2DD9-CD870637C94C}"/>
          </ac:grpSpMkLst>
        </pc:grpChg>
        <pc:grpChg chg="del 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20" creationId="{F9188A4C-494C-5D88-6959-16DC911C45C9}"/>
          </ac:grpSpMkLst>
        </pc:grpChg>
        <pc:grpChg chg="del mod">
          <ac:chgData name="Tim Cook" userId="d1c7cfb340f2c7ab" providerId="LiveId" clId="{935F8080-64EF-427C-9939-7515665394C1}" dt="2023-02-22T04:54:51.777" v="933"/>
          <ac:grpSpMkLst>
            <pc:docMk/>
            <pc:sldMk cId="847187" sldId="407"/>
            <ac:grpSpMk id="229" creationId="{029CFB07-91AB-A354-2509-0B7AAEDF051F}"/>
          </ac:grpSpMkLst>
        </pc:grpChg>
        <pc:grpChg chg="mod">
          <ac:chgData name="Tim Cook" userId="d1c7cfb340f2c7ab" providerId="LiveId" clId="{935F8080-64EF-427C-9939-7515665394C1}" dt="2023-02-22T04:54:37.723" v="928"/>
          <ac:grpSpMkLst>
            <pc:docMk/>
            <pc:sldMk cId="847187" sldId="407"/>
            <ac:grpSpMk id="230" creationId="{9C0A1E74-EDE7-7085-15B9-57D63BD87514}"/>
          </ac:grpSpMkLst>
        </pc:grpChg>
        <pc:inkChg chg="add del mod">
          <ac:chgData name="Tim Cook" userId="d1c7cfb340f2c7ab" providerId="LiveId" clId="{935F8080-64EF-427C-9939-7515665394C1}" dt="2023-02-22T04:51:01.802" v="591"/>
          <ac:inkMkLst>
            <pc:docMk/>
            <pc:sldMk cId="847187" sldId="407"/>
            <ac:inkMk id="3" creationId="{1A3403DC-9585-76F9-8A02-CC605B9ACC0F}"/>
          </ac:inkMkLst>
        </pc:inkChg>
        <pc:inkChg chg="add del mod">
          <ac:chgData name="Tim Cook" userId="d1c7cfb340f2c7ab" providerId="LiveId" clId="{935F8080-64EF-427C-9939-7515665394C1}" dt="2023-02-22T04:51:01.802" v="590"/>
          <ac:inkMkLst>
            <pc:docMk/>
            <pc:sldMk cId="847187" sldId="407"/>
            <ac:inkMk id="4" creationId="{0E8316D0-5776-94D1-0697-CEEC84A58C3C}"/>
          </ac:inkMkLst>
        </pc:inkChg>
        <pc:inkChg chg="add del mod">
          <ac:chgData name="Tim Cook" userId="d1c7cfb340f2c7ab" providerId="LiveId" clId="{935F8080-64EF-427C-9939-7515665394C1}" dt="2023-02-22T04:51:01.802" v="593"/>
          <ac:inkMkLst>
            <pc:docMk/>
            <pc:sldMk cId="847187" sldId="407"/>
            <ac:inkMk id="5" creationId="{E29A328A-9DC3-2357-F52E-253D968649DB}"/>
          </ac:inkMkLst>
        </pc:inkChg>
        <pc:inkChg chg="add del mod">
          <ac:chgData name="Tim Cook" userId="d1c7cfb340f2c7ab" providerId="LiveId" clId="{935F8080-64EF-427C-9939-7515665394C1}" dt="2023-02-22T04:51:01.802" v="592"/>
          <ac:inkMkLst>
            <pc:docMk/>
            <pc:sldMk cId="847187" sldId="407"/>
            <ac:inkMk id="6" creationId="{FF6772FC-FDA9-40AE-5D77-992AB55372B1}"/>
          </ac:inkMkLst>
        </pc:inkChg>
        <pc:inkChg chg="add del mod">
          <ac:chgData name="Tim Cook" userId="d1c7cfb340f2c7ab" providerId="LiveId" clId="{935F8080-64EF-427C-9939-7515665394C1}" dt="2023-02-22T04:51:01.802" v="589"/>
          <ac:inkMkLst>
            <pc:docMk/>
            <pc:sldMk cId="847187" sldId="407"/>
            <ac:inkMk id="7" creationId="{35D6E67D-891E-65C6-1A23-84939A52A017}"/>
          </ac:inkMkLst>
        </pc:inkChg>
        <pc:inkChg chg="add del mod">
          <ac:chgData name="Tim Cook" userId="d1c7cfb340f2c7ab" providerId="LiveId" clId="{935F8080-64EF-427C-9939-7515665394C1}" dt="2023-02-22T04:51:06.935" v="597"/>
          <ac:inkMkLst>
            <pc:docMk/>
            <pc:sldMk cId="847187" sldId="407"/>
            <ac:inkMk id="9" creationId="{E792FDC1-84C4-D902-4AFF-CBFDE812AC84}"/>
          </ac:inkMkLst>
        </pc:inkChg>
        <pc:inkChg chg="add del mod">
          <ac:chgData name="Tim Cook" userId="d1c7cfb340f2c7ab" providerId="LiveId" clId="{935F8080-64EF-427C-9939-7515665394C1}" dt="2023-02-22T04:51:06.936" v="598"/>
          <ac:inkMkLst>
            <pc:docMk/>
            <pc:sldMk cId="847187" sldId="407"/>
            <ac:inkMk id="10" creationId="{D01090BF-7F3B-2759-BBD8-900EB8BDE714}"/>
          </ac:inkMkLst>
        </pc:inkChg>
        <pc:inkChg chg="add del">
          <ac:chgData name="Tim Cook" userId="d1c7cfb340f2c7ab" providerId="LiveId" clId="{935F8080-64EF-427C-9939-7515665394C1}" dt="2023-02-22T04:51:14.082" v="609"/>
          <ac:inkMkLst>
            <pc:docMk/>
            <pc:sldMk cId="847187" sldId="407"/>
            <ac:inkMk id="12" creationId="{C86EF938-F48F-723B-F38B-15974100AE29}"/>
          </ac:inkMkLst>
        </pc:inkChg>
        <pc:inkChg chg="add del">
          <ac:chgData name="Tim Cook" userId="d1c7cfb340f2c7ab" providerId="LiveId" clId="{935F8080-64EF-427C-9939-7515665394C1}" dt="2023-02-22T04:51:14.082" v="607"/>
          <ac:inkMkLst>
            <pc:docMk/>
            <pc:sldMk cId="847187" sldId="407"/>
            <ac:inkMk id="13" creationId="{AD54EDE8-62CB-D657-BDFC-4856FEF1CBE3}"/>
          </ac:inkMkLst>
        </pc:inkChg>
        <pc:inkChg chg="add del">
          <ac:chgData name="Tim Cook" userId="d1c7cfb340f2c7ab" providerId="LiveId" clId="{935F8080-64EF-427C-9939-7515665394C1}" dt="2023-02-22T04:51:14.082" v="608"/>
          <ac:inkMkLst>
            <pc:docMk/>
            <pc:sldMk cId="847187" sldId="407"/>
            <ac:inkMk id="14" creationId="{17164769-396B-8A00-DD6F-6B73DC9852FD}"/>
          </ac:inkMkLst>
        </pc:inkChg>
        <pc:inkChg chg="add del">
          <ac:chgData name="Tim Cook" userId="d1c7cfb340f2c7ab" providerId="LiveId" clId="{935F8080-64EF-427C-9939-7515665394C1}" dt="2023-02-22T04:51:15.166" v="613"/>
          <ac:inkMkLst>
            <pc:docMk/>
            <pc:sldMk cId="847187" sldId="407"/>
            <ac:inkMk id="15" creationId="{733E9BC4-721C-E6A9-75FE-5EA5C87D8573}"/>
          </ac:inkMkLst>
        </pc:inkChg>
        <pc:inkChg chg="add del">
          <ac:chgData name="Tim Cook" userId="d1c7cfb340f2c7ab" providerId="LiveId" clId="{935F8080-64EF-427C-9939-7515665394C1}" dt="2023-02-22T04:51:15.166" v="614"/>
          <ac:inkMkLst>
            <pc:docMk/>
            <pc:sldMk cId="847187" sldId="407"/>
            <ac:inkMk id="16" creationId="{F8F9B763-BBDE-D5FD-4956-75C4471AA1A4}"/>
          </ac:inkMkLst>
        </pc:inkChg>
        <pc:inkChg chg="add del">
          <ac:chgData name="Tim Cook" userId="d1c7cfb340f2c7ab" providerId="LiveId" clId="{935F8080-64EF-427C-9939-7515665394C1}" dt="2023-02-22T04:51:15.166" v="611"/>
          <ac:inkMkLst>
            <pc:docMk/>
            <pc:sldMk cId="847187" sldId="407"/>
            <ac:inkMk id="17" creationId="{F1ABB86A-1B39-6267-ED7A-75A017C4E9A5}"/>
          </ac:inkMkLst>
        </pc:inkChg>
        <pc:inkChg chg="add del">
          <ac:chgData name="Tim Cook" userId="d1c7cfb340f2c7ab" providerId="LiveId" clId="{935F8080-64EF-427C-9939-7515665394C1}" dt="2023-02-22T04:51:15.166" v="612"/>
          <ac:inkMkLst>
            <pc:docMk/>
            <pc:sldMk cId="847187" sldId="407"/>
            <ac:inkMk id="18" creationId="{4454162D-3ACD-6C3B-3D26-D1FEA159BA24}"/>
          </ac:inkMkLst>
        </pc:inkChg>
        <pc:inkChg chg="add del">
          <ac:chgData name="Tim Cook" userId="d1c7cfb340f2c7ab" providerId="LiveId" clId="{935F8080-64EF-427C-9939-7515665394C1}" dt="2023-02-22T04:51:15.166" v="610"/>
          <ac:inkMkLst>
            <pc:docMk/>
            <pc:sldMk cId="847187" sldId="407"/>
            <ac:inkMk id="19" creationId="{F6EAB28D-1E55-A800-4909-02C5DD2B9066}"/>
          </ac:inkMkLst>
        </pc:inkChg>
        <pc:inkChg chg="add del mod">
          <ac:chgData name="Tim Cook" userId="d1c7cfb340f2c7ab" providerId="LiveId" clId="{935F8080-64EF-427C-9939-7515665394C1}" dt="2023-02-22T04:51:25.798" v="630"/>
          <ac:inkMkLst>
            <pc:docMk/>
            <pc:sldMk cId="847187" sldId="407"/>
            <ac:inkMk id="20" creationId="{470FF16E-9CEE-3D5D-81EF-CF3DF5F656EB}"/>
          </ac:inkMkLst>
        </pc:inkChg>
        <pc:inkChg chg="add del mod">
          <ac:chgData name="Tim Cook" userId="d1c7cfb340f2c7ab" providerId="LiveId" clId="{935F8080-64EF-427C-9939-7515665394C1}" dt="2023-02-22T04:51:25.797" v="627"/>
          <ac:inkMkLst>
            <pc:docMk/>
            <pc:sldMk cId="847187" sldId="407"/>
            <ac:inkMk id="21" creationId="{DC082957-A451-803A-5C74-C5FBA4120CEF}"/>
          </ac:inkMkLst>
        </pc:inkChg>
        <pc:inkChg chg="add del mod">
          <ac:chgData name="Tim Cook" userId="d1c7cfb340f2c7ab" providerId="LiveId" clId="{935F8080-64EF-427C-9939-7515665394C1}" dt="2023-02-22T04:51:25.798" v="631"/>
          <ac:inkMkLst>
            <pc:docMk/>
            <pc:sldMk cId="847187" sldId="407"/>
            <ac:inkMk id="22" creationId="{8DB12BF3-0BBD-7529-29A4-71B992CD2823}"/>
          </ac:inkMkLst>
        </pc:inkChg>
        <pc:inkChg chg="add del">
          <ac:chgData name="Tim Cook" userId="d1c7cfb340f2c7ab" providerId="LiveId" clId="{935F8080-64EF-427C-9939-7515665394C1}" dt="2023-02-22T04:51:25.798" v="632"/>
          <ac:inkMkLst>
            <pc:docMk/>
            <pc:sldMk cId="847187" sldId="407"/>
            <ac:inkMk id="23" creationId="{AA83993E-2BE2-0E72-5CB4-9C19B6DCB47E}"/>
          </ac:inkMkLst>
        </pc:inkChg>
        <pc:inkChg chg="add del mod">
          <ac:chgData name="Tim Cook" userId="d1c7cfb340f2c7ab" providerId="LiveId" clId="{935F8080-64EF-427C-9939-7515665394C1}" dt="2023-02-22T04:51:21.693" v="624"/>
          <ac:inkMkLst>
            <pc:docMk/>
            <pc:sldMk cId="847187" sldId="407"/>
            <ac:inkMk id="24" creationId="{F80BFB44-E12D-14F1-390B-1516115D40E0}"/>
          </ac:inkMkLst>
        </pc:inkChg>
        <pc:inkChg chg="add del mod">
          <ac:chgData name="Tim Cook" userId="d1c7cfb340f2c7ab" providerId="LiveId" clId="{935F8080-64EF-427C-9939-7515665394C1}" dt="2023-02-22T04:51:25.798" v="629"/>
          <ac:inkMkLst>
            <pc:docMk/>
            <pc:sldMk cId="847187" sldId="407"/>
            <ac:inkMk id="25" creationId="{EC80D44B-15C1-C62D-5D80-AAEDD2F73C89}"/>
          </ac:inkMkLst>
        </pc:inkChg>
        <pc:inkChg chg="add del mod">
          <ac:chgData name="Tim Cook" userId="d1c7cfb340f2c7ab" providerId="LiveId" clId="{935F8080-64EF-427C-9939-7515665394C1}" dt="2023-02-22T04:51:25.798" v="633"/>
          <ac:inkMkLst>
            <pc:docMk/>
            <pc:sldMk cId="847187" sldId="407"/>
            <ac:inkMk id="26" creationId="{63D8300B-772A-E152-B9AE-6F68A41B8037}"/>
          </ac:inkMkLst>
        </pc:inkChg>
        <pc:inkChg chg="add del mod">
          <ac:chgData name="Tim Cook" userId="d1c7cfb340f2c7ab" providerId="LiveId" clId="{935F8080-64EF-427C-9939-7515665394C1}" dt="2023-02-22T04:51:25.798" v="628"/>
          <ac:inkMkLst>
            <pc:docMk/>
            <pc:sldMk cId="847187" sldId="407"/>
            <ac:inkMk id="27" creationId="{39DF45BB-7E54-7273-9358-75278BCBFB58}"/>
          </ac:inkMkLst>
        </pc:inkChg>
        <pc:inkChg chg="add del">
          <ac:chgData name="Tim Cook" userId="d1c7cfb340f2c7ab" providerId="LiveId" clId="{935F8080-64EF-427C-9939-7515665394C1}" dt="2023-02-22T04:51:25.795" v="626"/>
          <ac:inkMkLst>
            <pc:docMk/>
            <pc:sldMk cId="847187" sldId="407"/>
            <ac:inkMk id="29" creationId="{53726463-78EE-9419-6D5D-A526077ED114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0" creationId="{3BA741D0-6895-A8B2-65E1-5B2523154E95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1" creationId="{2DB7625F-C499-5D5B-BC00-4AA8F67EE6F3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2" creationId="{132ECC18-6E9B-8BB5-726C-4030D42AD028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3" creationId="{D9BD2BAD-73ED-2025-DEF8-DFC21C1E45FD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4" creationId="{3F54C17D-D766-D192-2F4E-00ED3DB48DD0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5" creationId="{8FE266A9-80E2-F2B0-B920-1AA6148CFC06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6" creationId="{EEA4133E-4181-16A7-A990-5409E07C299F}"/>
          </ac:inkMkLst>
        </pc:inkChg>
        <pc:inkChg chg="add mod">
          <ac:chgData name="Tim Cook" userId="d1c7cfb340f2c7ab" providerId="LiveId" clId="{935F8080-64EF-427C-9939-7515665394C1}" dt="2023-02-22T04:51:31.155" v="642"/>
          <ac:inkMkLst>
            <pc:docMk/>
            <pc:sldMk cId="847187" sldId="407"/>
            <ac:inkMk id="37" creationId="{A30A6180-F568-62C1-6C4B-D307352ACF99}"/>
          </ac:inkMkLst>
        </pc:inkChg>
        <pc:inkChg chg="add del">
          <ac:chgData name="Tim Cook" userId="d1c7cfb340f2c7ab" providerId="LiveId" clId="{935F8080-64EF-427C-9939-7515665394C1}" dt="2023-02-22T04:51:33.717" v="644"/>
          <ac:inkMkLst>
            <pc:docMk/>
            <pc:sldMk cId="847187" sldId="407"/>
            <ac:inkMk id="39" creationId="{FADE78BA-1991-476D-991D-A8989EF8751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0" creationId="{9990602E-1CD8-25EF-7816-C2A66A25A49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1" creationId="{4650AD89-1CEF-F1F0-562A-282DB0161D9B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3" creationId="{B041780D-772A-2330-9825-A7A52C9E7F26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4" creationId="{25D78DA0-A10F-649C-D2E4-27EAD3B999B8}"/>
          </ac:inkMkLst>
        </pc:inkChg>
        <pc:inkChg chg="add del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45" creationId="{EB4F28B9-72CB-3DA7-9210-3D874E4FE745}"/>
          </ac:inkMkLst>
        </pc:inkChg>
        <pc:inkChg chg="add del mod">
          <ac:chgData name="Tim Cook" userId="d1c7cfb340f2c7ab" providerId="LiveId" clId="{935F8080-64EF-427C-9939-7515665394C1}" dt="2023-02-22T04:52:30.125" v="754"/>
          <ac:inkMkLst>
            <pc:docMk/>
            <pc:sldMk cId="847187" sldId="407"/>
            <ac:inkMk id="46" creationId="{145C81A2-7D97-1D97-38CE-665B154550F4}"/>
          </ac:inkMkLst>
        </pc:inkChg>
        <pc:inkChg chg="add del mod">
          <ac:chgData name="Tim Cook" userId="d1c7cfb340f2c7ab" providerId="LiveId" clId="{935F8080-64EF-427C-9939-7515665394C1}" dt="2023-02-22T04:52:30.125" v="755"/>
          <ac:inkMkLst>
            <pc:docMk/>
            <pc:sldMk cId="847187" sldId="407"/>
            <ac:inkMk id="47" creationId="{EEE6F59F-9B3F-7101-B3C2-7F8FDBD608E4}"/>
          </ac:inkMkLst>
        </pc:inkChg>
        <pc:inkChg chg="add del mod">
          <ac:chgData name="Tim Cook" userId="d1c7cfb340f2c7ab" providerId="LiveId" clId="{935F8080-64EF-427C-9939-7515665394C1}" dt="2023-02-22T04:52:30.126" v="756"/>
          <ac:inkMkLst>
            <pc:docMk/>
            <pc:sldMk cId="847187" sldId="407"/>
            <ac:inkMk id="48" creationId="{DF89ACCB-C116-3D3C-9161-84B0AC6D8ABD}"/>
          </ac:inkMkLst>
        </pc:inkChg>
        <pc:inkChg chg="add del mod">
          <ac:chgData name="Tim Cook" userId="d1c7cfb340f2c7ab" providerId="LiveId" clId="{935F8080-64EF-427C-9939-7515665394C1}" dt="2023-02-22T04:52:30.126" v="758"/>
          <ac:inkMkLst>
            <pc:docMk/>
            <pc:sldMk cId="847187" sldId="407"/>
            <ac:inkMk id="49" creationId="{655CE3D2-C4DB-B6CB-5B6D-7FBB9E549966}"/>
          </ac:inkMkLst>
        </pc:inkChg>
        <pc:inkChg chg="add del mod">
          <ac:chgData name="Tim Cook" userId="d1c7cfb340f2c7ab" providerId="LiveId" clId="{935F8080-64EF-427C-9939-7515665394C1}" dt="2023-02-22T04:52:30.126" v="760"/>
          <ac:inkMkLst>
            <pc:docMk/>
            <pc:sldMk cId="847187" sldId="407"/>
            <ac:inkMk id="50" creationId="{1E281539-E91A-85F4-5B2C-A7326F0673A3}"/>
          </ac:inkMkLst>
        </pc:inkChg>
        <pc:inkChg chg="add del mod">
          <ac:chgData name="Tim Cook" userId="d1c7cfb340f2c7ab" providerId="LiveId" clId="{935F8080-64EF-427C-9939-7515665394C1}" dt="2023-02-22T04:52:30.126" v="757"/>
          <ac:inkMkLst>
            <pc:docMk/>
            <pc:sldMk cId="847187" sldId="407"/>
            <ac:inkMk id="51" creationId="{86422F8E-B9B2-69AF-D390-E3E6D97228A3}"/>
          </ac:inkMkLst>
        </pc:inkChg>
        <pc:inkChg chg="add del mod">
          <ac:chgData name="Tim Cook" userId="d1c7cfb340f2c7ab" providerId="LiveId" clId="{935F8080-64EF-427C-9939-7515665394C1}" dt="2023-02-22T04:52:30.127" v="761"/>
          <ac:inkMkLst>
            <pc:docMk/>
            <pc:sldMk cId="847187" sldId="407"/>
            <ac:inkMk id="52" creationId="{149BE41D-C940-5321-2A21-27FFF9DB5F91}"/>
          </ac:inkMkLst>
        </pc:inkChg>
        <pc:inkChg chg="add del mod">
          <ac:chgData name="Tim Cook" userId="d1c7cfb340f2c7ab" providerId="LiveId" clId="{935F8080-64EF-427C-9939-7515665394C1}" dt="2023-02-22T04:52:30.126" v="759"/>
          <ac:inkMkLst>
            <pc:docMk/>
            <pc:sldMk cId="847187" sldId="407"/>
            <ac:inkMk id="53" creationId="{002E8EC9-FF21-9667-D373-B4ED572AE25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4" creationId="{D41AB323-2AED-3686-5E2E-AF0F8875448D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5" creationId="{4480A0C5-EBBF-0ACA-B912-27F98FCA9407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6" creationId="{AFBFCCD6-4FBA-17A3-FA0A-C69E487B67CE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7" creationId="{E7D12E88-4A8E-9AF7-2EC2-67EE1F230AA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58" creationId="{BC66B3DA-A54F-580E-762F-CE7E96EE7812}"/>
          </ac:inkMkLst>
        </pc:inkChg>
        <pc:inkChg chg="add del mod">
          <ac:chgData name="Tim Cook" userId="d1c7cfb340f2c7ab" providerId="LiveId" clId="{935F8080-64EF-427C-9939-7515665394C1}" dt="2023-02-22T04:51:44.920" v="670"/>
          <ac:inkMkLst>
            <pc:docMk/>
            <pc:sldMk cId="847187" sldId="407"/>
            <ac:inkMk id="59" creationId="{18CE01BE-BD50-2207-43C8-C7FB18A8137E}"/>
          </ac:inkMkLst>
        </pc:inkChg>
        <pc:inkChg chg="add del mod">
          <ac:chgData name="Tim Cook" userId="d1c7cfb340f2c7ab" providerId="LiveId" clId="{935F8080-64EF-427C-9939-7515665394C1}" dt="2023-02-22T04:51:44.920" v="671"/>
          <ac:inkMkLst>
            <pc:docMk/>
            <pc:sldMk cId="847187" sldId="407"/>
            <ac:inkMk id="60" creationId="{7F05FAAC-136B-7C19-1D6E-1A03D414297A}"/>
          </ac:inkMkLst>
        </pc:inkChg>
        <pc:inkChg chg="add del mod">
          <ac:chgData name="Tim Cook" userId="d1c7cfb340f2c7ab" providerId="LiveId" clId="{935F8080-64EF-427C-9939-7515665394C1}" dt="2023-02-22T04:51:44.919" v="669"/>
          <ac:inkMkLst>
            <pc:docMk/>
            <pc:sldMk cId="847187" sldId="407"/>
            <ac:inkMk id="61" creationId="{8CEBFB06-F048-65D1-CE7C-9F31A7E44A57}"/>
          </ac:inkMkLst>
        </pc:inkChg>
        <pc:inkChg chg="add del mod">
          <ac:chgData name="Tim Cook" userId="d1c7cfb340f2c7ab" providerId="LiveId" clId="{935F8080-64EF-427C-9939-7515665394C1}" dt="2023-02-22T04:51:44.920" v="672"/>
          <ac:inkMkLst>
            <pc:docMk/>
            <pc:sldMk cId="847187" sldId="407"/>
            <ac:inkMk id="62" creationId="{646146EC-A5A1-C764-DFBA-8C732E93D153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4" creationId="{1FAAA519-3F14-0FC9-32BB-07D59858EAF9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5" creationId="{A5FC7902-3FEA-47DE-5B99-352C75F74B7F}"/>
          </ac:inkMkLst>
        </pc:inkChg>
        <pc:inkChg chg="add mod">
          <ac:chgData name="Tim Cook" userId="d1c7cfb340f2c7ab" providerId="LiveId" clId="{935F8080-64EF-427C-9939-7515665394C1}" dt="2023-02-22T04:52:31.219" v="762"/>
          <ac:inkMkLst>
            <pc:docMk/>
            <pc:sldMk cId="847187" sldId="407"/>
            <ac:inkMk id="66" creationId="{2A06C18A-905A-6CDD-4664-BE72C0B56979}"/>
          </ac:inkMkLst>
        </pc:inkChg>
        <pc:inkChg chg="add del">
          <ac:chgData name="Tim Cook" userId="d1c7cfb340f2c7ab" providerId="LiveId" clId="{935F8080-64EF-427C-9939-7515665394C1}" dt="2023-02-22T04:51:53.415" v="678"/>
          <ac:inkMkLst>
            <pc:docMk/>
            <pc:sldMk cId="847187" sldId="407"/>
            <ac:inkMk id="68" creationId="{9152EDF9-7FC9-C2B5-AF6F-F9E19CFF2286}"/>
          </ac:inkMkLst>
        </pc:inkChg>
        <pc:inkChg chg="add del">
          <ac:chgData name="Tim Cook" userId="d1c7cfb340f2c7ab" providerId="LiveId" clId="{935F8080-64EF-427C-9939-7515665394C1}" dt="2023-02-22T04:52:14.996" v="727"/>
          <ac:inkMkLst>
            <pc:docMk/>
            <pc:sldMk cId="847187" sldId="407"/>
            <ac:inkMk id="69" creationId="{40C20E91-4587-7EDE-F6B8-6F166DF1D702}"/>
          </ac:inkMkLst>
        </pc:inkChg>
        <pc:inkChg chg="add del">
          <ac:chgData name="Tim Cook" userId="d1c7cfb340f2c7ab" providerId="LiveId" clId="{935F8080-64EF-427C-9939-7515665394C1}" dt="2023-02-22T04:52:06.619" v="707"/>
          <ac:inkMkLst>
            <pc:docMk/>
            <pc:sldMk cId="847187" sldId="407"/>
            <ac:inkMk id="70" creationId="{09ECEEA0-96D4-116E-5E55-C5AF4C227833}"/>
          </ac:inkMkLst>
        </pc:inkChg>
        <pc:inkChg chg="add del">
          <ac:chgData name="Tim Cook" userId="d1c7cfb340f2c7ab" providerId="LiveId" clId="{935F8080-64EF-427C-9939-7515665394C1}" dt="2023-02-22T04:52:06.619" v="710"/>
          <ac:inkMkLst>
            <pc:docMk/>
            <pc:sldMk cId="847187" sldId="407"/>
            <ac:inkMk id="71" creationId="{21195EBB-EC6C-16A2-DDD3-0CEB55B75352}"/>
          </ac:inkMkLst>
        </pc:inkChg>
        <pc:inkChg chg="add del">
          <ac:chgData name="Tim Cook" userId="d1c7cfb340f2c7ab" providerId="LiveId" clId="{935F8080-64EF-427C-9939-7515665394C1}" dt="2023-02-22T04:52:06.618" v="706"/>
          <ac:inkMkLst>
            <pc:docMk/>
            <pc:sldMk cId="847187" sldId="407"/>
            <ac:inkMk id="72" creationId="{1CADBCE4-67BB-10BE-8986-CF4D1C3D2E99}"/>
          </ac:inkMkLst>
        </pc:inkChg>
        <pc:inkChg chg="add del">
          <ac:chgData name="Tim Cook" userId="d1c7cfb340f2c7ab" providerId="LiveId" clId="{935F8080-64EF-427C-9939-7515665394C1}" dt="2023-02-22T04:52:06.619" v="713"/>
          <ac:inkMkLst>
            <pc:docMk/>
            <pc:sldMk cId="847187" sldId="407"/>
            <ac:inkMk id="73" creationId="{9E3B5E21-B10F-C7E8-1C76-57DD6B6DC6B6}"/>
          </ac:inkMkLst>
        </pc:inkChg>
        <pc:inkChg chg="add del">
          <ac:chgData name="Tim Cook" userId="d1c7cfb340f2c7ab" providerId="LiveId" clId="{935F8080-64EF-427C-9939-7515665394C1}" dt="2023-02-22T04:52:06.619" v="708"/>
          <ac:inkMkLst>
            <pc:docMk/>
            <pc:sldMk cId="847187" sldId="407"/>
            <ac:inkMk id="74" creationId="{48F26CC6-0186-8CFD-8E0C-BC56E4A71220}"/>
          </ac:inkMkLst>
        </pc:inkChg>
        <pc:inkChg chg="add del">
          <ac:chgData name="Tim Cook" userId="d1c7cfb340f2c7ab" providerId="LiveId" clId="{935F8080-64EF-427C-9939-7515665394C1}" dt="2023-02-22T04:52:06.619" v="714"/>
          <ac:inkMkLst>
            <pc:docMk/>
            <pc:sldMk cId="847187" sldId="407"/>
            <ac:inkMk id="75" creationId="{5636D163-CF8C-C0F1-3E4E-243CB3B4FADC}"/>
          </ac:inkMkLst>
        </pc:inkChg>
        <pc:inkChg chg="add del">
          <ac:chgData name="Tim Cook" userId="d1c7cfb340f2c7ab" providerId="LiveId" clId="{935F8080-64EF-427C-9939-7515665394C1}" dt="2023-02-22T04:52:06.619" v="712"/>
          <ac:inkMkLst>
            <pc:docMk/>
            <pc:sldMk cId="847187" sldId="407"/>
            <ac:inkMk id="76" creationId="{6C4A48DB-5437-8D52-4CFF-51FE5C4B1E68}"/>
          </ac:inkMkLst>
        </pc:inkChg>
        <pc:inkChg chg="add del">
          <ac:chgData name="Tim Cook" userId="d1c7cfb340f2c7ab" providerId="LiveId" clId="{935F8080-64EF-427C-9939-7515665394C1}" dt="2023-02-22T04:52:06.619" v="709"/>
          <ac:inkMkLst>
            <pc:docMk/>
            <pc:sldMk cId="847187" sldId="407"/>
            <ac:inkMk id="77" creationId="{9E1B204E-2647-FFF2-F9FE-C8A270C36672}"/>
          </ac:inkMkLst>
        </pc:inkChg>
        <pc:inkChg chg="add del">
          <ac:chgData name="Tim Cook" userId="d1c7cfb340f2c7ab" providerId="LiveId" clId="{935F8080-64EF-427C-9939-7515665394C1}" dt="2023-02-22T04:52:06.619" v="711"/>
          <ac:inkMkLst>
            <pc:docMk/>
            <pc:sldMk cId="847187" sldId="407"/>
            <ac:inkMk id="78" creationId="{EBCE5E8D-7BC8-0F3D-8974-1132B4C9683B}"/>
          </ac:inkMkLst>
        </pc:inkChg>
        <pc:inkChg chg="add del">
          <ac:chgData name="Tim Cook" userId="d1c7cfb340f2c7ab" providerId="LiveId" clId="{935F8080-64EF-427C-9939-7515665394C1}" dt="2023-02-22T04:52:04.710" v="701"/>
          <ac:inkMkLst>
            <pc:docMk/>
            <pc:sldMk cId="847187" sldId="407"/>
            <ac:inkMk id="79" creationId="{47CCC805-1947-785A-986B-754E06DD27AF}"/>
          </ac:inkMkLst>
        </pc:inkChg>
        <pc:inkChg chg="add del">
          <ac:chgData name="Tim Cook" userId="d1c7cfb340f2c7ab" providerId="LiveId" clId="{935F8080-64EF-427C-9939-7515665394C1}" dt="2023-02-22T04:52:04.710" v="703"/>
          <ac:inkMkLst>
            <pc:docMk/>
            <pc:sldMk cId="847187" sldId="407"/>
            <ac:inkMk id="80" creationId="{A53745B3-1E3B-3E21-559E-342490D6AA48}"/>
          </ac:inkMkLst>
        </pc:inkChg>
        <pc:inkChg chg="add del">
          <ac:chgData name="Tim Cook" userId="d1c7cfb340f2c7ab" providerId="LiveId" clId="{935F8080-64EF-427C-9939-7515665394C1}" dt="2023-02-22T04:52:04.710" v="702"/>
          <ac:inkMkLst>
            <pc:docMk/>
            <pc:sldMk cId="847187" sldId="407"/>
            <ac:inkMk id="81" creationId="{7098F1E3-A271-9D61-7A7B-66007FE10587}"/>
          </ac:inkMkLst>
        </pc:inkChg>
        <pc:inkChg chg="add del">
          <ac:chgData name="Tim Cook" userId="d1c7cfb340f2c7ab" providerId="LiveId" clId="{935F8080-64EF-427C-9939-7515665394C1}" dt="2023-02-22T04:52:04.710" v="699"/>
          <ac:inkMkLst>
            <pc:docMk/>
            <pc:sldMk cId="847187" sldId="407"/>
            <ac:inkMk id="82" creationId="{F8235811-62C5-EA4B-0F6D-52B95D9BAF35}"/>
          </ac:inkMkLst>
        </pc:inkChg>
        <pc:inkChg chg="add del">
          <ac:chgData name="Tim Cook" userId="d1c7cfb340f2c7ab" providerId="LiveId" clId="{935F8080-64EF-427C-9939-7515665394C1}" dt="2023-02-22T04:52:07.588" v="715"/>
          <ac:inkMkLst>
            <pc:docMk/>
            <pc:sldMk cId="847187" sldId="407"/>
            <ac:inkMk id="83" creationId="{01FA78A0-4D8D-5902-37D5-9D6EBEDF3E6F}"/>
          </ac:inkMkLst>
        </pc:inkChg>
        <pc:inkChg chg="add del">
          <ac:chgData name="Tim Cook" userId="d1c7cfb340f2c7ab" providerId="LiveId" clId="{935F8080-64EF-427C-9939-7515665394C1}" dt="2023-02-22T04:52:04.710" v="705"/>
          <ac:inkMkLst>
            <pc:docMk/>
            <pc:sldMk cId="847187" sldId="407"/>
            <ac:inkMk id="84" creationId="{43495D1C-4716-F2FA-33CE-367A947A4AF3}"/>
          </ac:inkMkLst>
        </pc:inkChg>
        <pc:inkChg chg="add del">
          <ac:chgData name="Tim Cook" userId="d1c7cfb340f2c7ab" providerId="LiveId" clId="{935F8080-64EF-427C-9939-7515665394C1}" dt="2023-02-22T04:52:04.709" v="698"/>
          <ac:inkMkLst>
            <pc:docMk/>
            <pc:sldMk cId="847187" sldId="407"/>
            <ac:inkMk id="85" creationId="{CA52EC9D-2EA0-81E6-61B6-70BB5D06D6B8}"/>
          </ac:inkMkLst>
        </pc:inkChg>
        <pc:inkChg chg="add del">
          <ac:chgData name="Tim Cook" userId="d1c7cfb340f2c7ab" providerId="LiveId" clId="{935F8080-64EF-427C-9939-7515665394C1}" dt="2023-02-22T04:52:04.710" v="704"/>
          <ac:inkMkLst>
            <pc:docMk/>
            <pc:sldMk cId="847187" sldId="407"/>
            <ac:inkMk id="86" creationId="{89F01E1F-36B9-F049-5FEF-CE82CF4EA568}"/>
          </ac:inkMkLst>
        </pc:inkChg>
        <pc:inkChg chg="add del">
          <ac:chgData name="Tim Cook" userId="d1c7cfb340f2c7ab" providerId="LiveId" clId="{935F8080-64EF-427C-9939-7515665394C1}" dt="2023-02-22T04:52:04.710" v="700"/>
          <ac:inkMkLst>
            <pc:docMk/>
            <pc:sldMk cId="847187" sldId="407"/>
            <ac:inkMk id="87" creationId="{4632704D-FD36-CB9B-4A55-094F6DF1BFB5}"/>
          </ac:inkMkLst>
        </pc:inkChg>
        <pc:inkChg chg="add del mod">
          <ac:chgData name="Tim Cook" userId="d1c7cfb340f2c7ab" providerId="LiveId" clId="{935F8080-64EF-427C-9939-7515665394C1}" dt="2023-02-22T04:52:14.996" v="728"/>
          <ac:inkMkLst>
            <pc:docMk/>
            <pc:sldMk cId="847187" sldId="407"/>
            <ac:inkMk id="88" creationId="{04576B95-5A73-DBED-DDC1-E419A3E1C934}"/>
          </ac:inkMkLst>
        </pc:inkChg>
        <pc:inkChg chg="add del mod">
          <ac:chgData name="Tim Cook" userId="d1c7cfb340f2c7ab" providerId="LiveId" clId="{935F8080-64EF-427C-9939-7515665394C1}" dt="2023-02-22T04:52:14.996" v="731"/>
          <ac:inkMkLst>
            <pc:docMk/>
            <pc:sldMk cId="847187" sldId="407"/>
            <ac:inkMk id="89" creationId="{5B590E52-9A5A-661B-B3C0-202B88398D17}"/>
          </ac:inkMkLst>
        </pc:inkChg>
        <pc:inkChg chg="add del mod">
          <ac:chgData name="Tim Cook" userId="d1c7cfb340f2c7ab" providerId="LiveId" clId="{935F8080-64EF-427C-9939-7515665394C1}" dt="2023-02-22T04:52:14.995" v="724"/>
          <ac:inkMkLst>
            <pc:docMk/>
            <pc:sldMk cId="847187" sldId="407"/>
            <ac:inkMk id="90" creationId="{47C30C0D-618C-6376-9CFF-0A696BFD082B}"/>
          </ac:inkMkLst>
        </pc:inkChg>
        <pc:inkChg chg="add del mod">
          <ac:chgData name="Tim Cook" userId="d1c7cfb340f2c7ab" providerId="LiveId" clId="{935F8080-64EF-427C-9939-7515665394C1}" dt="2023-02-22T04:52:14.995" v="725"/>
          <ac:inkMkLst>
            <pc:docMk/>
            <pc:sldMk cId="847187" sldId="407"/>
            <ac:inkMk id="91" creationId="{CB78266F-670A-0F52-A05B-C996B73E7683}"/>
          </ac:inkMkLst>
        </pc:inkChg>
        <pc:inkChg chg="add del mod">
          <ac:chgData name="Tim Cook" userId="d1c7cfb340f2c7ab" providerId="LiveId" clId="{935F8080-64EF-427C-9939-7515665394C1}" dt="2023-02-22T04:52:14.996" v="730"/>
          <ac:inkMkLst>
            <pc:docMk/>
            <pc:sldMk cId="847187" sldId="407"/>
            <ac:inkMk id="92" creationId="{F5EC94C4-2EA5-6F05-4386-73613FDE8EAD}"/>
          </ac:inkMkLst>
        </pc:inkChg>
        <pc:inkChg chg="add del mod">
          <ac:chgData name="Tim Cook" userId="d1c7cfb340f2c7ab" providerId="LiveId" clId="{935F8080-64EF-427C-9939-7515665394C1}" dt="2023-02-22T04:52:14.996" v="729"/>
          <ac:inkMkLst>
            <pc:docMk/>
            <pc:sldMk cId="847187" sldId="407"/>
            <ac:inkMk id="93" creationId="{17B0BD02-69B4-70C4-2FD8-ED53AAC9AF53}"/>
          </ac:inkMkLst>
        </pc:inkChg>
        <pc:inkChg chg="add del mod">
          <ac:chgData name="Tim Cook" userId="d1c7cfb340f2c7ab" providerId="LiveId" clId="{935F8080-64EF-427C-9939-7515665394C1}" dt="2023-02-22T04:52:14.996" v="726"/>
          <ac:inkMkLst>
            <pc:docMk/>
            <pc:sldMk cId="847187" sldId="407"/>
            <ac:inkMk id="94" creationId="{4F95293C-5E71-31F8-2D51-456354DBF694}"/>
          </ac:inkMkLst>
        </pc:inkChg>
        <pc:inkChg chg="add del mod">
          <ac:chgData name="Tim Cook" userId="d1c7cfb340f2c7ab" providerId="LiveId" clId="{935F8080-64EF-427C-9939-7515665394C1}" dt="2023-02-22T04:52:56.983" v="800"/>
          <ac:inkMkLst>
            <pc:docMk/>
            <pc:sldMk cId="847187" sldId="407"/>
            <ac:inkMk id="96" creationId="{AB36BF24-2268-0F19-2DBD-437DD739DDFC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7" creationId="{E3687540-3565-4EAE-F87C-79A4A2F0D00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99" creationId="{25BAE11E-AF1B-85C1-3AAC-685DFE01AE97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0" creationId="{993C3BD3-E696-9F14-9AF0-72BC88A48804}"/>
          </ac:inkMkLst>
        </pc:inkChg>
        <pc:inkChg chg="add del mod">
          <ac:chgData name="Tim Cook" userId="d1c7cfb340f2c7ab" providerId="LiveId" clId="{935F8080-64EF-427C-9939-7515665394C1}" dt="2023-02-22T04:52:32.318" v="769"/>
          <ac:inkMkLst>
            <pc:docMk/>
            <pc:sldMk cId="847187" sldId="407"/>
            <ac:inkMk id="101" creationId="{58BF6CFF-BC2A-217A-5723-8174A475FF76}"/>
          </ac:inkMkLst>
        </pc:inkChg>
        <pc:inkChg chg="add del mod">
          <ac:chgData name="Tim Cook" userId="d1c7cfb340f2c7ab" providerId="LiveId" clId="{935F8080-64EF-427C-9939-7515665394C1}" dt="2023-02-22T04:52:32.317" v="764"/>
          <ac:inkMkLst>
            <pc:docMk/>
            <pc:sldMk cId="847187" sldId="407"/>
            <ac:inkMk id="102" creationId="{B4288161-0A58-5588-E893-20AE4FC46F63}"/>
          </ac:inkMkLst>
        </pc:inkChg>
        <pc:inkChg chg="add del mod">
          <ac:chgData name="Tim Cook" userId="d1c7cfb340f2c7ab" providerId="LiveId" clId="{935F8080-64EF-427C-9939-7515665394C1}" dt="2023-02-22T04:52:32.318" v="766"/>
          <ac:inkMkLst>
            <pc:docMk/>
            <pc:sldMk cId="847187" sldId="407"/>
            <ac:inkMk id="103" creationId="{CA1CD842-1ADC-E11E-6A77-734F8F74A84B}"/>
          </ac:inkMkLst>
        </pc:inkChg>
        <pc:inkChg chg="add del mod">
          <ac:chgData name="Tim Cook" userId="d1c7cfb340f2c7ab" providerId="LiveId" clId="{935F8080-64EF-427C-9939-7515665394C1}" dt="2023-02-22T04:52:32.318" v="768"/>
          <ac:inkMkLst>
            <pc:docMk/>
            <pc:sldMk cId="847187" sldId="407"/>
            <ac:inkMk id="104" creationId="{26EE9F62-758A-9829-A226-B400DF7BE237}"/>
          </ac:inkMkLst>
        </pc:inkChg>
        <pc:inkChg chg="add del mod">
          <ac:chgData name="Tim Cook" userId="d1c7cfb340f2c7ab" providerId="LiveId" clId="{935F8080-64EF-427C-9939-7515665394C1}" dt="2023-02-22T04:52:32.317" v="765"/>
          <ac:inkMkLst>
            <pc:docMk/>
            <pc:sldMk cId="847187" sldId="407"/>
            <ac:inkMk id="105" creationId="{465BB360-7359-B868-4699-52105ABD49B5}"/>
          </ac:inkMkLst>
        </pc:inkChg>
        <pc:inkChg chg="add del mod">
          <ac:chgData name="Tim Cook" userId="d1c7cfb340f2c7ab" providerId="LiveId" clId="{935F8080-64EF-427C-9939-7515665394C1}" dt="2023-02-22T04:52:32.318" v="767"/>
          <ac:inkMkLst>
            <pc:docMk/>
            <pc:sldMk cId="847187" sldId="407"/>
            <ac:inkMk id="106" creationId="{A0178335-FA88-3493-4301-7405E89DD6EE}"/>
          </ac:inkMkLst>
        </pc:inkChg>
        <pc:inkChg chg="add del mod">
          <ac:chgData name="Tim Cook" userId="d1c7cfb340f2c7ab" providerId="LiveId" clId="{935F8080-64EF-427C-9939-7515665394C1}" dt="2023-02-22T04:52:32.317" v="763"/>
          <ac:inkMkLst>
            <pc:docMk/>
            <pc:sldMk cId="847187" sldId="407"/>
            <ac:inkMk id="107" creationId="{EE28127C-BF8A-38B7-B130-40BAA50520C0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09" creationId="{C641928A-75D2-9A6E-364F-D4AC322D0D8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0" creationId="{05D45C24-C6E9-7AAB-CE50-70AECF5A5B7D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1" creationId="{5F7ACEE8-0641-A74E-19EE-BF9B4A9DCD74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2" creationId="{4212A95C-066D-531F-84E4-01700685679F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3" creationId="{3D052F03-3FA2-CB78-484F-DF46BEA61557}"/>
          </ac:inkMkLst>
        </pc:inkChg>
        <pc:inkChg chg="add del mod">
          <ac:chgData name="Tim Cook" userId="d1c7cfb340f2c7ab" providerId="LiveId" clId="{935F8080-64EF-427C-9939-7515665394C1}" dt="2023-02-22T04:52:33.519" v="772"/>
          <ac:inkMkLst>
            <pc:docMk/>
            <pc:sldMk cId="847187" sldId="407"/>
            <ac:inkMk id="114" creationId="{BDE91B4A-5616-8003-B0D3-E3BAF084F471}"/>
          </ac:inkMkLst>
        </pc:inkChg>
        <pc:inkChg chg="add del mod">
          <ac:chgData name="Tim Cook" userId="d1c7cfb340f2c7ab" providerId="LiveId" clId="{935F8080-64EF-427C-9939-7515665394C1}" dt="2023-02-22T04:52:33.518" v="770"/>
          <ac:inkMkLst>
            <pc:docMk/>
            <pc:sldMk cId="847187" sldId="407"/>
            <ac:inkMk id="115" creationId="{50483E5C-1C98-0FBB-05A7-2DDD22D570A5}"/>
          </ac:inkMkLst>
        </pc:inkChg>
        <pc:inkChg chg="add del mod">
          <ac:chgData name="Tim Cook" userId="d1c7cfb340f2c7ab" providerId="LiveId" clId="{935F8080-64EF-427C-9939-7515665394C1}" dt="2023-02-22T04:52:33.518" v="771"/>
          <ac:inkMkLst>
            <pc:docMk/>
            <pc:sldMk cId="847187" sldId="407"/>
            <ac:inkMk id="116" creationId="{10BBED36-C209-0131-B0B5-048426777B4E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8" creationId="{ED0E07C3-FCEC-FADD-F238-AF508E49FB15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19" creationId="{D3D4053E-8EFA-6DCC-E2CE-76FC890FB428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20" creationId="{A42F6836-4A47-D970-E7DE-D302389AB3A9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2" creationId="{55CFBA47-9AC4-F4FA-1D3D-713854AECC6B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3" creationId="{A75DB43C-C992-FBCC-0D2D-5A3F76EFB83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4" creationId="{90A72942-CB2C-94DD-6D4C-E6A9A35CCA91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5" creationId="{C2EBE967-4884-4195-1321-68EA1A613956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6" creationId="{FCB3289C-B8AB-70B7-40D8-9AA054628CF4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7" creationId="{6B8D0E64-CDEA-27E7-17E2-D7024CDB0855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28" creationId="{ED892886-0250-D6D4-B376-EEFE6CF1A93B}"/>
          </ac:inkMkLst>
        </pc:inkChg>
        <pc:inkChg chg="add del mod">
          <ac:chgData name="Tim Cook" userId="d1c7cfb340f2c7ab" providerId="LiveId" clId="{935F8080-64EF-427C-9939-7515665394C1}" dt="2023-02-22T04:52:43.681" v="788"/>
          <ac:inkMkLst>
            <pc:docMk/>
            <pc:sldMk cId="847187" sldId="407"/>
            <ac:inkMk id="129" creationId="{D130AF19-02F3-9255-BD54-1DB35BD899E4}"/>
          </ac:inkMkLst>
        </pc:inkChg>
        <pc:inkChg chg="add del mod">
          <ac:chgData name="Tim Cook" userId="d1c7cfb340f2c7ab" providerId="LiveId" clId="{935F8080-64EF-427C-9939-7515665394C1}" dt="2023-02-22T04:52:43.681" v="787"/>
          <ac:inkMkLst>
            <pc:docMk/>
            <pc:sldMk cId="847187" sldId="407"/>
            <ac:inkMk id="130" creationId="{FF60A6C2-6744-5424-41B8-376A969A55A8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2" creationId="{F6AF7BD8-6B4F-5A15-6A03-B43A6E8B3F7D}"/>
          </ac:inkMkLst>
        </pc:inkChg>
        <pc:inkChg chg="add mod">
          <ac:chgData name="Tim Cook" userId="d1c7cfb340f2c7ab" providerId="LiveId" clId="{935F8080-64EF-427C-9939-7515665394C1}" dt="2023-02-22T04:52:45.902" v="791"/>
          <ac:inkMkLst>
            <pc:docMk/>
            <pc:sldMk cId="847187" sldId="407"/>
            <ac:inkMk id="133" creationId="{4E68674E-AF80-0F2A-CFA9-E3057A5B6738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5" creationId="{5D6BD70D-97B9-505C-D9EA-15D4DAE82A06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6" creationId="{68DD804E-CB86-3A89-C832-BC5989F5879A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7" creationId="{2F674A3D-3C2C-8A52-E595-D1E5CEAAB40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8" creationId="{AB3E453B-5E36-7168-299A-7735BBA8D277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39" creationId="{E2873294-1782-1A51-98BD-A5D34CFE859D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0" creationId="{0C9387AF-305D-B55A-1738-63C397129B51}"/>
          </ac:inkMkLst>
        </pc:inkChg>
        <pc:inkChg chg="add mod">
          <ac:chgData name="Tim Cook" userId="d1c7cfb340f2c7ab" providerId="LiveId" clId="{935F8080-64EF-427C-9939-7515665394C1}" dt="2023-02-22T04:52:52.342" v="799"/>
          <ac:inkMkLst>
            <pc:docMk/>
            <pc:sldMk cId="847187" sldId="407"/>
            <ac:inkMk id="141" creationId="{B64711A6-A093-0E25-6B7D-7F2CC6D09A29}"/>
          </ac:inkMkLst>
        </pc:inkChg>
        <pc:inkChg chg="add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3" creationId="{F6CACBD9-389C-7020-99BE-7ECA0CB3058E}"/>
          </ac:inkMkLst>
        </pc:inkChg>
        <pc:inkChg chg="add del mod">
          <ac:chgData name="Tim Cook" userId="d1c7cfb340f2c7ab" providerId="LiveId" clId="{935F8080-64EF-427C-9939-7515665394C1}" dt="2023-02-22T04:53:04.925" v="805"/>
          <ac:inkMkLst>
            <pc:docMk/>
            <pc:sldMk cId="847187" sldId="407"/>
            <ac:inkMk id="145" creationId="{2310AA0F-EA1D-3D22-2040-EDA58287EA16}"/>
          </ac:inkMkLst>
        </pc:inkChg>
        <pc:inkChg chg="add">
          <ac:chgData name="Tim Cook" userId="d1c7cfb340f2c7ab" providerId="LiveId" clId="{935F8080-64EF-427C-9939-7515665394C1}" dt="2023-02-22T04:53:11.471" v="807" actId="9405"/>
          <ac:inkMkLst>
            <pc:docMk/>
            <pc:sldMk cId="847187" sldId="407"/>
            <ac:inkMk id="147" creationId="{C60D6A18-8D51-F342-7725-D07104D158E1}"/>
          </ac:inkMkLst>
        </pc:inkChg>
        <pc:inkChg chg="add del">
          <ac:chgData name="Tim Cook" userId="d1c7cfb340f2c7ab" providerId="LiveId" clId="{935F8080-64EF-427C-9939-7515665394C1}" dt="2023-02-22T04:53:27.283" v="833"/>
          <ac:inkMkLst>
            <pc:docMk/>
            <pc:sldMk cId="847187" sldId="407"/>
            <ac:inkMk id="148" creationId="{2C04A610-BF9A-D2D0-AAA2-A401E3A08DB8}"/>
          </ac:inkMkLst>
        </pc:inkChg>
        <pc:inkChg chg="add del mod">
          <ac:chgData name="Tim Cook" userId="d1c7cfb340f2c7ab" providerId="LiveId" clId="{935F8080-64EF-427C-9939-7515665394C1}" dt="2023-02-22T04:53:24.162" v="828"/>
          <ac:inkMkLst>
            <pc:docMk/>
            <pc:sldMk cId="847187" sldId="407"/>
            <ac:inkMk id="149" creationId="{65C996BE-682B-CDCE-B5B6-75BF3B94F293}"/>
          </ac:inkMkLst>
        </pc:inkChg>
        <pc:inkChg chg="add del mod">
          <ac:chgData name="Tim Cook" userId="d1c7cfb340f2c7ab" providerId="LiveId" clId="{935F8080-64EF-427C-9939-7515665394C1}" dt="2023-02-22T04:53:24.160" v="821"/>
          <ac:inkMkLst>
            <pc:docMk/>
            <pc:sldMk cId="847187" sldId="407"/>
            <ac:inkMk id="150" creationId="{64CC66F8-C68E-5612-E7F1-AC68B253902D}"/>
          </ac:inkMkLst>
        </pc:inkChg>
        <pc:inkChg chg="add del mod">
          <ac:chgData name="Tim Cook" userId="d1c7cfb340f2c7ab" providerId="LiveId" clId="{935F8080-64EF-427C-9939-7515665394C1}" dt="2023-02-22T04:53:24.161" v="822"/>
          <ac:inkMkLst>
            <pc:docMk/>
            <pc:sldMk cId="847187" sldId="407"/>
            <ac:inkMk id="151" creationId="{7514AD0D-EBD6-FD31-19DE-B0A5E2C78FAD}"/>
          </ac:inkMkLst>
        </pc:inkChg>
        <pc:inkChg chg="add del mod">
          <ac:chgData name="Tim Cook" userId="d1c7cfb340f2c7ab" providerId="LiveId" clId="{935F8080-64EF-427C-9939-7515665394C1}" dt="2023-02-22T04:53:24.161" v="824"/>
          <ac:inkMkLst>
            <pc:docMk/>
            <pc:sldMk cId="847187" sldId="407"/>
            <ac:inkMk id="152" creationId="{171B23E6-2D18-CF60-BE1E-8620F347ED58}"/>
          </ac:inkMkLst>
        </pc:inkChg>
        <pc:inkChg chg="add del mod">
          <ac:chgData name="Tim Cook" userId="d1c7cfb340f2c7ab" providerId="LiveId" clId="{935F8080-64EF-427C-9939-7515665394C1}" dt="2023-02-22T04:53:29.116" v="835"/>
          <ac:inkMkLst>
            <pc:docMk/>
            <pc:sldMk cId="847187" sldId="407"/>
            <ac:inkMk id="153" creationId="{1B6BAEE8-F9F8-45FD-C0EF-FF3B15CE6A15}"/>
          </ac:inkMkLst>
        </pc:inkChg>
        <pc:inkChg chg="add del mod">
          <ac:chgData name="Tim Cook" userId="d1c7cfb340f2c7ab" providerId="LiveId" clId="{935F8080-64EF-427C-9939-7515665394C1}" dt="2023-02-22T04:53:24.162" v="827"/>
          <ac:inkMkLst>
            <pc:docMk/>
            <pc:sldMk cId="847187" sldId="407"/>
            <ac:inkMk id="154" creationId="{5072580F-3DBF-E54C-F19D-46A96C83F373}"/>
          </ac:inkMkLst>
        </pc:inkChg>
        <pc:inkChg chg="add del mod">
          <ac:chgData name="Tim Cook" userId="d1c7cfb340f2c7ab" providerId="LiveId" clId="{935F8080-64EF-427C-9939-7515665394C1}" dt="2023-02-22T04:53:29.113" v="834"/>
          <ac:inkMkLst>
            <pc:docMk/>
            <pc:sldMk cId="847187" sldId="407"/>
            <ac:inkMk id="155" creationId="{7C5EA5AC-FD74-36F0-854B-4F28603013D4}"/>
          </ac:inkMkLst>
        </pc:inkChg>
        <pc:inkChg chg="add del mod">
          <ac:chgData name="Tim Cook" userId="d1c7cfb340f2c7ab" providerId="LiveId" clId="{935F8080-64EF-427C-9939-7515665394C1}" dt="2023-02-22T04:53:24.161" v="823"/>
          <ac:inkMkLst>
            <pc:docMk/>
            <pc:sldMk cId="847187" sldId="407"/>
            <ac:inkMk id="156" creationId="{E06C3453-0252-4CD3-8004-2C60D6B6D504}"/>
          </ac:inkMkLst>
        </pc:inkChg>
        <pc:inkChg chg="add del mod">
          <ac:chgData name="Tim Cook" userId="d1c7cfb340f2c7ab" providerId="LiveId" clId="{935F8080-64EF-427C-9939-7515665394C1}" dt="2023-02-22T04:53:29.817" v="836"/>
          <ac:inkMkLst>
            <pc:docMk/>
            <pc:sldMk cId="847187" sldId="407"/>
            <ac:inkMk id="157" creationId="{06749792-2A6A-8091-DF3F-7B3E86B549BD}"/>
          </ac:inkMkLst>
        </pc:inkChg>
        <pc:inkChg chg="add del mod">
          <ac:chgData name="Tim Cook" userId="d1c7cfb340f2c7ab" providerId="LiveId" clId="{935F8080-64EF-427C-9939-7515665394C1}" dt="2023-02-22T04:53:24.161" v="825"/>
          <ac:inkMkLst>
            <pc:docMk/>
            <pc:sldMk cId="847187" sldId="407"/>
            <ac:inkMk id="158" creationId="{3CA965F0-CD05-7D40-724E-DDDCB22A49BA}"/>
          </ac:inkMkLst>
        </pc:inkChg>
        <pc:inkChg chg="add del mod">
          <ac:chgData name="Tim Cook" userId="d1c7cfb340f2c7ab" providerId="LiveId" clId="{935F8080-64EF-427C-9939-7515665394C1}" dt="2023-02-22T04:53:24.161" v="826"/>
          <ac:inkMkLst>
            <pc:docMk/>
            <pc:sldMk cId="847187" sldId="407"/>
            <ac:inkMk id="159" creationId="{3AAA45CE-33E7-617D-EF6A-23B16BEB2B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1" creationId="{A7AEB236-1936-F63C-B1C2-5D68CDFB3E0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2" creationId="{5756A000-7DC0-B476-1C0C-1C8D7143C3D5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3" creationId="{2664802A-6688-0D4E-869D-403F3AA2270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4" creationId="{34934961-A3C8-3898-95AE-F540C1C3AF1E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5" creationId="{14AFA141-7A58-A446-3C58-2AA62D85EAB8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6" creationId="{70216D67-F405-4452-EECD-22C103BBBCB0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7" creationId="{AF08E50B-D3CF-257F-BE02-6CE1FBDB9D1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8" creationId="{53991BA4-29D2-A76F-E711-C2DC0D039D9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69" creationId="{CCA8F60D-196F-D6C1-12D8-18E212FEF832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0" creationId="{0C312704-C435-533B-338A-79610A940DB3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1" creationId="{521BB75B-464B-9F8E-17E7-7AED07446C96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2" creationId="{7AB3E333-5BC8-C363-B6BD-F16DD52453C4}"/>
          </ac:inkMkLst>
        </pc:inkChg>
        <pc:inkChg chg="add mod">
          <ac:chgData name="Tim Cook" userId="d1c7cfb340f2c7ab" providerId="LiveId" clId="{935F8080-64EF-427C-9939-7515665394C1}" dt="2023-02-22T04:53:36.954" v="850"/>
          <ac:inkMkLst>
            <pc:docMk/>
            <pc:sldMk cId="847187" sldId="407"/>
            <ac:inkMk id="173" creationId="{0E6A135E-052C-F6D6-D3D8-C214D474CBF6}"/>
          </ac:inkMkLst>
        </pc:inkChg>
        <pc:inkChg chg="add del mod">
          <ac:chgData name="Tim Cook" userId="d1c7cfb340f2c7ab" providerId="LiveId" clId="{935F8080-64EF-427C-9939-7515665394C1}" dt="2023-02-22T04:54:16.060" v="877"/>
          <ac:inkMkLst>
            <pc:docMk/>
            <pc:sldMk cId="847187" sldId="407"/>
            <ac:inkMk id="175" creationId="{97DBA6CF-DBC1-88FA-1068-E3490EB28FE3}"/>
          </ac:inkMkLst>
        </pc:inkChg>
        <pc:inkChg chg="add del mod">
          <ac:chgData name="Tim Cook" userId="d1c7cfb340f2c7ab" providerId="LiveId" clId="{935F8080-64EF-427C-9939-7515665394C1}" dt="2023-02-22T04:54:16.079" v="887"/>
          <ac:inkMkLst>
            <pc:docMk/>
            <pc:sldMk cId="847187" sldId="407"/>
            <ac:inkMk id="176" creationId="{0CFCDB1C-90DF-4291-06F7-F99026A86098}"/>
          </ac:inkMkLst>
        </pc:inkChg>
        <pc:inkChg chg="add del mod">
          <ac:chgData name="Tim Cook" userId="d1c7cfb340f2c7ab" providerId="LiveId" clId="{935F8080-64EF-427C-9939-7515665394C1}" dt="2023-02-22T04:54:16.079" v="890"/>
          <ac:inkMkLst>
            <pc:docMk/>
            <pc:sldMk cId="847187" sldId="407"/>
            <ac:inkMk id="177" creationId="{6D7C9662-BE46-BC10-F7D5-721958459948}"/>
          </ac:inkMkLst>
        </pc:inkChg>
        <pc:inkChg chg="add del mod">
          <ac:chgData name="Tim Cook" userId="d1c7cfb340f2c7ab" providerId="LiveId" clId="{935F8080-64EF-427C-9939-7515665394C1}" dt="2023-02-22T04:54:16.077" v="878"/>
          <ac:inkMkLst>
            <pc:docMk/>
            <pc:sldMk cId="847187" sldId="407"/>
            <ac:inkMk id="178" creationId="{DEB7494C-2FD3-0CA2-8876-86F49AD035BF}"/>
          </ac:inkMkLst>
        </pc:inkChg>
        <pc:inkChg chg="add del mod">
          <ac:chgData name="Tim Cook" userId="d1c7cfb340f2c7ab" providerId="LiveId" clId="{935F8080-64EF-427C-9939-7515665394C1}" dt="2023-02-22T04:54:16.078" v="880"/>
          <ac:inkMkLst>
            <pc:docMk/>
            <pc:sldMk cId="847187" sldId="407"/>
            <ac:inkMk id="179" creationId="{E544B4BB-CF03-A96C-1101-5CFC77EB6546}"/>
          </ac:inkMkLst>
        </pc:inkChg>
        <pc:inkChg chg="add del mod">
          <ac:chgData name="Tim Cook" userId="d1c7cfb340f2c7ab" providerId="LiveId" clId="{935F8080-64EF-427C-9939-7515665394C1}" dt="2023-02-22T04:54:16.078" v="882"/>
          <ac:inkMkLst>
            <pc:docMk/>
            <pc:sldMk cId="847187" sldId="407"/>
            <ac:inkMk id="180" creationId="{1421EF1B-941D-68B7-B1DC-E239BA6E0D96}"/>
          </ac:inkMkLst>
        </pc:inkChg>
        <pc:inkChg chg="add del mod">
          <ac:chgData name="Tim Cook" userId="d1c7cfb340f2c7ab" providerId="LiveId" clId="{935F8080-64EF-427C-9939-7515665394C1}" dt="2023-02-22T04:54:16.080" v="893"/>
          <ac:inkMkLst>
            <pc:docMk/>
            <pc:sldMk cId="847187" sldId="407"/>
            <ac:inkMk id="181" creationId="{FED57C5A-8D12-B8CD-13DC-14E7AC98F7FC}"/>
          </ac:inkMkLst>
        </pc:inkChg>
        <pc:inkChg chg="add del mod">
          <ac:chgData name="Tim Cook" userId="d1c7cfb340f2c7ab" providerId="LiveId" clId="{935F8080-64EF-427C-9939-7515665394C1}" dt="2023-02-22T04:54:16.078" v="886"/>
          <ac:inkMkLst>
            <pc:docMk/>
            <pc:sldMk cId="847187" sldId="407"/>
            <ac:inkMk id="182" creationId="{741612DF-6393-B8C8-CECD-BE13E562DBF3}"/>
          </ac:inkMkLst>
        </pc:inkChg>
        <pc:inkChg chg="add del mod">
          <ac:chgData name="Tim Cook" userId="d1c7cfb340f2c7ab" providerId="LiveId" clId="{935F8080-64EF-427C-9939-7515665394C1}" dt="2023-02-22T04:54:16.080" v="898"/>
          <ac:inkMkLst>
            <pc:docMk/>
            <pc:sldMk cId="847187" sldId="407"/>
            <ac:inkMk id="183" creationId="{DB2A872D-10E9-135F-2CA1-944B874200DF}"/>
          </ac:inkMkLst>
        </pc:inkChg>
        <pc:inkChg chg="add del mod">
          <ac:chgData name="Tim Cook" userId="d1c7cfb340f2c7ab" providerId="LiveId" clId="{935F8080-64EF-427C-9939-7515665394C1}" dt="2023-02-22T04:54:16.080" v="896"/>
          <ac:inkMkLst>
            <pc:docMk/>
            <pc:sldMk cId="847187" sldId="407"/>
            <ac:inkMk id="184" creationId="{3133EC9B-04E4-4D8E-7A75-7F10D5E6AB17}"/>
          </ac:inkMkLst>
        </pc:inkChg>
        <pc:inkChg chg="add del mod">
          <ac:chgData name="Tim Cook" userId="d1c7cfb340f2c7ab" providerId="LiveId" clId="{935F8080-64EF-427C-9939-7515665394C1}" dt="2023-02-22T04:54:16.080" v="897"/>
          <ac:inkMkLst>
            <pc:docMk/>
            <pc:sldMk cId="847187" sldId="407"/>
            <ac:inkMk id="185" creationId="{05998648-BD33-0C22-72A7-9C48E40FAED3}"/>
          </ac:inkMkLst>
        </pc:inkChg>
        <pc:inkChg chg="add del mod">
          <ac:chgData name="Tim Cook" userId="d1c7cfb340f2c7ab" providerId="LiveId" clId="{935F8080-64EF-427C-9939-7515665394C1}" dt="2023-02-22T04:54:16.079" v="888"/>
          <ac:inkMkLst>
            <pc:docMk/>
            <pc:sldMk cId="847187" sldId="407"/>
            <ac:inkMk id="186" creationId="{DCF23B0D-2EFD-F49A-9A00-38EE7B23AA29}"/>
          </ac:inkMkLst>
        </pc:inkChg>
        <pc:inkChg chg="add del mod">
          <ac:chgData name="Tim Cook" userId="d1c7cfb340f2c7ab" providerId="LiveId" clId="{935F8080-64EF-427C-9939-7515665394C1}" dt="2023-02-22T04:54:16.080" v="895"/>
          <ac:inkMkLst>
            <pc:docMk/>
            <pc:sldMk cId="847187" sldId="407"/>
            <ac:inkMk id="187" creationId="{C6C3E7D0-9069-1DA2-A1E3-81830DCA6CDB}"/>
          </ac:inkMkLst>
        </pc:inkChg>
        <pc:inkChg chg="add del mod">
          <ac:chgData name="Tim Cook" userId="d1c7cfb340f2c7ab" providerId="LiveId" clId="{935F8080-64EF-427C-9939-7515665394C1}" dt="2023-02-22T04:54:16.078" v="885"/>
          <ac:inkMkLst>
            <pc:docMk/>
            <pc:sldMk cId="847187" sldId="407"/>
            <ac:inkMk id="189" creationId="{2BBA6C5D-A622-7040-98F0-C50EDA5FD40A}"/>
          </ac:inkMkLst>
        </pc:inkChg>
        <pc:inkChg chg="add del mod">
          <ac:chgData name="Tim Cook" userId="d1c7cfb340f2c7ab" providerId="LiveId" clId="{935F8080-64EF-427C-9939-7515665394C1}" dt="2023-02-22T04:54:16.079" v="891"/>
          <ac:inkMkLst>
            <pc:docMk/>
            <pc:sldMk cId="847187" sldId="407"/>
            <ac:inkMk id="191" creationId="{C56083BA-C776-D019-6B05-5C8F115AD33F}"/>
          </ac:inkMkLst>
        </pc:inkChg>
        <pc:inkChg chg="add del mod">
          <ac:chgData name="Tim Cook" userId="d1c7cfb340f2c7ab" providerId="LiveId" clId="{935F8080-64EF-427C-9939-7515665394C1}" dt="2023-02-22T04:54:16.077" v="879"/>
          <ac:inkMkLst>
            <pc:docMk/>
            <pc:sldMk cId="847187" sldId="407"/>
            <ac:inkMk id="192" creationId="{3408AEFD-3243-9502-2612-E8ECE881CDD8}"/>
          </ac:inkMkLst>
        </pc:inkChg>
        <pc:inkChg chg="add del mod">
          <ac:chgData name="Tim Cook" userId="d1c7cfb340f2c7ab" providerId="LiveId" clId="{935F8080-64EF-427C-9939-7515665394C1}" dt="2023-02-22T04:54:16.079" v="892"/>
          <ac:inkMkLst>
            <pc:docMk/>
            <pc:sldMk cId="847187" sldId="407"/>
            <ac:inkMk id="193" creationId="{31AC59ED-4EB8-A543-3575-BC1AC8E34AC9}"/>
          </ac:inkMkLst>
        </pc:inkChg>
        <pc:inkChg chg="add del mod">
          <ac:chgData name="Tim Cook" userId="d1c7cfb340f2c7ab" providerId="LiveId" clId="{935F8080-64EF-427C-9939-7515665394C1}" dt="2023-02-22T04:54:16.078" v="881"/>
          <ac:inkMkLst>
            <pc:docMk/>
            <pc:sldMk cId="847187" sldId="407"/>
            <ac:inkMk id="194" creationId="{C76986BC-3CD8-03D0-4610-DF7D1129C306}"/>
          </ac:inkMkLst>
        </pc:inkChg>
        <pc:inkChg chg="add del mod">
          <ac:chgData name="Tim Cook" userId="d1c7cfb340f2c7ab" providerId="LiveId" clId="{935F8080-64EF-427C-9939-7515665394C1}" dt="2023-02-22T04:54:16.080" v="894"/>
          <ac:inkMkLst>
            <pc:docMk/>
            <pc:sldMk cId="847187" sldId="407"/>
            <ac:inkMk id="195" creationId="{EE5604C4-9D5E-C1BC-5273-E4A805A0A90A}"/>
          </ac:inkMkLst>
        </pc:inkChg>
        <pc:inkChg chg="add del mod">
          <ac:chgData name="Tim Cook" userId="d1c7cfb340f2c7ab" providerId="LiveId" clId="{935F8080-64EF-427C-9939-7515665394C1}" dt="2023-02-22T04:54:16.079" v="889"/>
          <ac:inkMkLst>
            <pc:docMk/>
            <pc:sldMk cId="847187" sldId="407"/>
            <ac:inkMk id="196" creationId="{CEB55761-112E-A7B2-FF07-19FBE51D59C5}"/>
          </ac:inkMkLst>
        </pc:inkChg>
        <pc:inkChg chg="add del mod">
          <ac:chgData name="Tim Cook" userId="d1c7cfb340f2c7ab" providerId="LiveId" clId="{935F8080-64EF-427C-9939-7515665394C1}" dt="2023-02-22T04:54:16.078" v="884"/>
          <ac:inkMkLst>
            <pc:docMk/>
            <pc:sldMk cId="847187" sldId="407"/>
            <ac:inkMk id="198" creationId="{98D013E1-CB6A-8286-F65C-712E9F9AE274}"/>
          </ac:inkMkLst>
        </pc:inkChg>
        <pc:inkChg chg="add del mod">
          <ac:chgData name="Tim Cook" userId="d1c7cfb340f2c7ab" providerId="LiveId" clId="{935F8080-64EF-427C-9939-7515665394C1}" dt="2023-02-22T04:54:16.078" v="883"/>
          <ac:inkMkLst>
            <pc:docMk/>
            <pc:sldMk cId="847187" sldId="407"/>
            <ac:inkMk id="199" creationId="{C71BE787-D84E-88A4-897A-4258CD4B7C65}"/>
          </ac:inkMkLst>
        </pc:inkChg>
        <pc:inkChg chg="add del">
          <ac:chgData name="Tim Cook" userId="d1c7cfb340f2c7ab" providerId="LiveId" clId="{935F8080-64EF-427C-9939-7515665394C1}" dt="2023-02-22T04:54:20.580" v="901"/>
          <ac:inkMkLst>
            <pc:docMk/>
            <pc:sldMk cId="847187" sldId="407"/>
            <ac:inkMk id="201" creationId="{C43C55C6-155A-220E-3328-AC83121503CD}"/>
          </ac:inkMkLst>
        </pc:inkChg>
        <pc:inkChg chg="add del">
          <ac:chgData name="Tim Cook" userId="d1c7cfb340f2c7ab" providerId="LiveId" clId="{935F8080-64EF-427C-9939-7515665394C1}" dt="2023-02-22T04:54:20.580" v="902"/>
          <ac:inkMkLst>
            <pc:docMk/>
            <pc:sldMk cId="847187" sldId="407"/>
            <ac:inkMk id="202" creationId="{542189C4-6485-4007-80D0-5FE762A7F6D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3" creationId="{0ABA8F27-C191-BED5-58BB-F07ED731863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4" creationId="{423FD524-83AE-0494-DFAB-EC1E843E716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5" creationId="{D546952A-237C-6192-8381-E694399A889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6" creationId="{F22C28A2-8C1F-B2E7-1025-9A01D5479B7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7" creationId="{A4CA37B6-AE89-D32F-1A9F-46ED19BBB3BC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08" creationId="{999640B8-0E94-7D42-7980-EB9BDAD3B873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0" creationId="{3E4DA192-4537-2C8A-3B02-9E01AB13396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1" creationId="{BFB74A7F-8FFF-5F26-D2DC-6DBB5CC1617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2" creationId="{3331D262-5F1F-8A4B-75EC-C34E3D09085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3" creationId="{031435D7-1C62-4753-134C-3D64E5889607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4" creationId="{7FA10332-8D49-458D-3A7D-DCD64DA0026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5" creationId="{529415FA-1F2B-B4AD-37E7-0B7E2B429E41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6" creationId="{4B76A77C-1590-63E4-AAC8-9D29F208AFE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19" creationId="{58C7C526-6E27-1F59-0845-F28E05DE583D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1" creationId="{2131C7A9-3A9C-CE84-EC2C-238034167004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2" creationId="{5B7555C6-5CB2-55F9-09F1-D2C656421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3" creationId="{FF624D49-0BBD-1EFB-BF90-200CC81D0E5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4" creationId="{A0D8CE4D-6759-3E61-C7D2-D507EE881875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5" creationId="{6A78C629-CEDC-44CB-D0C9-1883974C7FB0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26" creationId="{34E89DF3-A9C8-60EA-142B-D8C3BB7D3C44}"/>
          </ac:inkMkLst>
        </pc:inkChg>
        <pc:inkChg chg="add del mod">
          <ac:chgData name="Tim Cook" userId="d1c7cfb340f2c7ab" providerId="LiveId" clId="{935F8080-64EF-427C-9939-7515665394C1}" dt="2023-02-22T04:54:51.780" v="934"/>
          <ac:inkMkLst>
            <pc:docMk/>
            <pc:sldMk cId="847187" sldId="407"/>
            <ac:inkMk id="227" creationId="{58BF6E76-4D9E-E95A-59D2-852B287F63EF}"/>
          </ac:inkMkLst>
        </pc:inkChg>
        <pc:inkChg chg="add del mod">
          <ac:chgData name="Tim Cook" userId="d1c7cfb340f2c7ab" providerId="LiveId" clId="{935F8080-64EF-427C-9939-7515665394C1}" dt="2023-02-22T04:54:51.777" v="933"/>
          <ac:inkMkLst>
            <pc:docMk/>
            <pc:sldMk cId="847187" sldId="407"/>
            <ac:inkMk id="228" creationId="{C1574534-F074-B68D-D43C-24C2DAA5D087}"/>
          </ac:inkMkLst>
        </pc:inkChg>
        <pc:inkChg chg="add del">
          <ac:chgData name="Tim Cook" userId="d1c7cfb340f2c7ab" providerId="LiveId" clId="{935F8080-64EF-427C-9939-7515665394C1}" dt="2023-02-22T04:54:42.259" v="930"/>
          <ac:inkMkLst>
            <pc:docMk/>
            <pc:sldMk cId="847187" sldId="407"/>
            <ac:inkMk id="231" creationId="{F14F245E-7F46-EE63-FCAF-94011F6E4AE7}"/>
          </ac:inkMkLst>
        </pc:inkChg>
        <pc:inkChg chg="add del">
          <ac:chgData name="Tim Cook" userId="d1c7cfb340f2c7ab" providerId="LiveId" clId="{935F8080-64EF-427C-9939-7515665394C1}" dt="2023-02-22T04:54:57.227" v="936"/>
          <ac:inkMkLst>
            <pc:docMk/>
            <pc:sldMk cId="847187" sldId="407"/>
            <ac:inkMk id="232" creationId="{FF5F879C-EB7E-A2C3-CFD2-2766BDDD755F}"/>
          </ac:inkMkLst>
        </pc:inkChg>
        <pc:inkChg chg="add del">
          <ac:chgData name="Tim Cook" userId="d1c7cfb340f2c7ab" providerId="LiveId" clId="{935F8080-64EF-427C-9939-7515665394C1}" dt="2023-02-22T04:55:04.043" v="938"/>
          <ac:inkMkLst>
            <pc:docMk/>
            <pc:sldMk cId="847187" sldId="407"/>
            <ac:inkMk id="233" creationId="{CA176F2B-184A-6EA3-400D-F15C2A307A1B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4" creationId="{C020A28A-DAE9-0161-5977-E360E0D74B49}"/>
          </ac:inkMkLst>
        </pc:inkChg>
        <pc:inkChg chg="add mod">
          <ac:chgData name="Tim Cook" userId="d1c7cfb340f2c7ab" providerId="LiveId" clId="{935F8080-64EF-427C-9939-7515665394C1}" dt="2023-02-22T04:55:15.076" v="941" actId="1076"/>
          <ac:inkMkLst>
            <pc:docMk/>
            <pc:sldMk cId="847187" sldId="407"/>
            <ac:inkMk id="235" creationId="{8B1116FA-9234-A4D2-CB83-DFC113BE1CA5}"/>
          </ac:inkMkLst>
        </pc:inkChg>
        <pc:inkChg chg="add del">
          <ac:chgData name="Tim Cook" userId="d1c7cfb340f2c7ab" providerId="LiveId" clId="{935F8080-64EF-427C-9939-7515665394C1}" dt="2023-02-22T04:55:26.848" v="943"/>
          <ac:inkMkLst>
            <pc:docMk/>
            <pc:sldMk cId="847187" sldId="407"/>
            <ac:inkMk id="236" creationId="{5865AA7D-5EAC-67A3-A037-BC7854549882}"/>
          </ac:inkMkLst>
        </pc:inkChg>
      </pc:sldChg>
      <pc:sldChg chg="addSp delSp modSp mod">
        <pc:chgData name="Tim Cook" userId="d1c7cfb340f2c7ab" providerId="LiveId" clId="{935F8080-64EF-427C-9939-7515665394C1}" dt="2023-02-22T04:38:49.980" v="95"/>
        <pc:sldMkLst>
          <pc:docMk/>
          <pc:sldMk cId="2404065871" sldId="408"/>
        </pc:sldMkLst>
        <pc:grpChg chg="mod">
          <ac:chgData name="Tim Cook" userId="d1c7cfb340f2c7ab" providerId="LiveId" clId="{935F8080-64EF-427C-9939-7515665394C1}" dt="2023-02-22T04:37:08.020" v="10"/>
          <ac:grpSpMkLst>
            <pc:docMk/>
            <pc:sldMk cId="2404065871" sldId="408"/>
            <ac:grpSpMk id="8" creationId="{046783E1-B1EA-47B6-63EB-1D4DE36844EC}"/>
          </ac:grpSpMkLst>
        </pc:grpChg>
        <pc:grpChg chg="mod">
          <ac:chgData name="Tim Cook" userId="d1c7cfb340f2c7ab" providerId="LiveId" clId="{935F8080-64EF-427C-9939-7515665394C1}" dt="2023-02-22T04:37:17.030" v="25"/>
          <ac:grpSpMkLst>
            <pc:docMk/>
            <pc:sldMk cId="2404065871" sldId="408"/>
            <ac:grpSpMk id="20" creationId="{D1D22E38-A048-7AE2-5C6B-54B9D73C81CD}"/>
          </ac:grpSpMkLst>
        </pc:grpChg>
        <pc:grpChg chg="del mod">
          <ac:chgData name="Tim Cook" userId="d1c7cfb340f2c7ab" providerId="LiveId" clId="{935F8080-64EF-427C-9939-7515665394C1}" dt="2023-02-22T04:37:28.139" v="32"/>
          <ac:grpSpMkLst>
            <pc:docMk/>
            <pc:sldMk cId="2404065871" sldId="408"/>
            <ac:grpSpMk id="24" creationId="{AB6E8123-F0D0-6CE0-D288-F4AED5636E8C}"/>
          </ac:grpSpMkLst>
        </pc:grpChg>
        <pc:grpChg chg="mod">
          <ac:chgData name="Tim Cook" userId="d1c7cfb340f2c7ab" providerId="LiveId" clId="{935F8080-64EF-427C-9939-7515665394C1}" dt="2023-02-22T04:37:31.630" v="36"/>
          <ac:grpSpMkLst>
            <pc:docMk/>
            <pc:sldMk cId="2404065871" sldId="408"/>
            <ac:grpSpMk id="27" creationId="{479A6E16-EAA4-BD3B-CF4F-F1B6A77A20C5}"/>
          </ac:grpSpMkLst>
        </pc:grpChg>
        <pc:grpChg chg="del mod">
          <ac:chgData name="Tim Cook" userId="d1c7cfb340f2c7ab" providerId="LiveId" clId="{935F8080-64EF-427C-9939-7515665394C1}" dt="2023-02-22T04:37:45" v="40"/>
          <ac:grpSpMkLst>
            <pc:docMk/>
            <pc:sldMk cId="2404065871" sldId="408"/>
            <ac:grpSpMk id="30" creationId="{AD66B03D-8E74-8E52-E4C9-106A9FE2A4F8}"/>
          </ac:grpSpMkLst>
        </pc:grpChg>
        <pc:grpChg chg="del mod">
          <ac:chgData name="Tim Cook" userId="d1c7cfb340f2c7ab" providerId="LiveId" clId="{935F8080-64EF-427C-9939-7515665394C1}" dt="2023-02-22T04:38:04.244" v="48"/>
          <ac:grpSpMkLst>
            <pc:docMk/>
            <pc:sldMk cId="2404065871" sldId="408"/>
            <ac:grpSpMk id="34" creationId="{C6357307-0FEA-1D24-61E0-54C3BEA907C3}"/>
          </ac:grpSpMkLst>
        </pc:grpChg>
        <pc:grpChg chg="del mod">
          <ac:chgData name="Tim Cook" userId="d1c7cfb340f2c7ab" providerId="LiveId" clId="{935F8080-64EF-427C-9939-7515665394C1}" dt="2023-02-22T04:38:06.822" v="53"/>
          <ac:grpSpMkLst>
            <pc:docMk/>
            <pc:sldMk cId="2404065871" sldId="408"/>
            <ac:grpSpMk id="37" creationId="{1D011D7A-C24B-9D05-016B-248BC5962331}"/>
          </ac:grpSpMkLst>
        </pc:grpChg>
        <pc:grpChg chg="del mod">
          <ac:chgData name="Tim Cook" userId="d1c7cfb340f2c7ab" providerId="LiveId" clId="{935F8080-64EF-427C-9939-7515665394C1}" dt="2023-02-22T04:38:15.267" v="57"/>
          <ac:grpSpMkLst>
            <pc:docMk/>
            <pc:sldMk cId="2404065871" sldId="408"/>
            <ac:grpSpMk id="42" creationId="{986BD77B-F10E-62AD-EE4A-FDAA81B8E0DA}"/>
          </ac:grpSpMkLst>
        </pc:grpChg>
        <pc:grpChg chg="del mod">
          <ac:chgData name="Tim Cook" userId="d1c7cfb340f2c7ab" providerId="LiveId" clId="{935F8080-64EF-427C-9939-7515665394C1}" dt="2023-02-22T04:38:21.469" v="65"/>
          <ac:grpSpMkLst>
            <pc:docMk/>
            <pc:sldMk cId="2404065871" sldId="408"/>
            <ac:grpSpMk id="46" creationId="{AEA33F75-7497-50C2-11A2-32FD2E43B5D2}"/>
          </ac:grpSpMkLst>
        </pc:grpChg>
        <pc:grpChg chg="mod">
          <ac:chgData name="Tim Cook" userId="d1c7cfb340f2c7ab" providerId="LiveId" clId="{935F8080-64EF-427C-9939-7515665394C1}" dt="2023-02-22T04:38:27.112" v="70"/>
          <ac:grpSpMkLst>
            <pc:docMk/>
            <pc:sldMk cId="2404065871" sldId="408"/>
            <ac:grpSpMk id="49" creationId="{5150F4A4-DF6B-01E3-7DAA-2CC426239044}"/>
          </ac:grpSpMkLst>
        </pc:grpChg>
        <pc:grpChg chg="mod">
          <ac:chgData name="Tim Cook" userId="d1c7cfb340f2c7ab" providerId="LiveId" clId="{935F8080-64EF-427C-9939-7515665394C1}" dt="2023-02-22T04:38:46.044" v="90"/>
          <ac:grpSpMkLst>
            <pc:docMk/>
            <pc:sldMk cId="2404065871" sldId="408"/>
            <ac:grpSpMk id="60" creationId="{BA71E5B7-77DA-52AC-2579-C54B2A9FC843}"/>
          </ac:grpSpMkLst>
        </pc:grpChg>
        <pc:grpChg chg="mod">
          <ac:chgData name="Tim Cook" userId="d1c7cfb340f2c7ab" providerId="LiveId" clId="{935F8080-64EF-427C-9939-7515665394C1}" dt="2023-02-22T04:38:49.980" v="95"/>
          <ac:grpSpMkLst>
            <pc:docMk/>
            <pc:sldMk cId="2404065871" sldId="408"/>
            <ac:grpSpMk id="67" creationId="{AB388411-9A6E-5BCB-EC26-849759E69851}"/>
          </ac:grpSpMkLst>
        </pc:grpChg>
        <pc:inkChg chg="add del">
          <ac:chgData name="Tim Cook" userId="d1c7cfb340f2c7ab" providerId="LiveId" clId="{935F8080-64EF-427C-9939-7515665394C1}" dt="2023-02-22T04:36:57.302" v="1"/>
          <ac:inkMkLst>
            <pc:docMk/>
            <pc:sldMk cId="2404065871" sldId="408"/>
            <ac:inkMk id="3" creationId="{3E2ECE02-BE07-182A-166C-2F0163658A38}"/>
          </ac:inkMkLst>
        </pc:inkChg>
        <pc:inkChg chg="add del">
          <ac:chgData name="Tim Cook" userId="d1c7cfb340f2c7ab" providerId="LiveId" clId="{935F8080-64EF-427C-9939-7515665394C1}" dt="2023-02-22T04:36:59.988" v="3"/>
          <ac:inkMkLst>
            <pc:docMk/>
            <pc:sldMk cId="2404065871" sldId="408"/>
            <ac:inkMk id="4" creationId="{636E57EF-0A78-57C8-CB05-E5D07237B35A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5" creationId="{F3F492F2-C2F8-D208-1003-64B04B58157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6" creationId="{389E12AD-BDE7-D4E4-F6E9-8BC41F2109FB}"/>
          </ac:inkMkLst>
        </pc:inkChg>
        <pc:inkChg chg="add del mod">
          <ac:chgData name="Tim Cook" userId="d1c7cfb340f2c7ab" providerId="LiveId" clId="{935F8080-64EF-427C-9939-7515665394C1}" dt="2023-02-22T04:37:08.020" v="10"/>
          <ac:inkMkLst>
            <pc:docMk/>
            <pc:sldMk cId="2404065871" sldId="408"/>
            <ac:inkMk id="7" creationId="{B14CA625-3F7D-B75B-C6E6-A0D95E85FDFE}"/>
          </ac:inkMkLst>
        </pc:inkChg>
        <pc:inkChg chg="add del">
          <ac:chgData name="Tim Cook" userId="d1c7cfb340f2c7ab" providerId="LiveId" clId="{935F8080-64EF-427C-9939-7515665394C1}" dt="2023-02-22T04:37:05.963" v="9"/>
          <ac:inkMkLst>
            <pc:docMk/>
            <pc:sldMk cId="2404065871" sldId="408"/>
            <ac:inkMk id="9" creationId="{F5780947-B8E2-21CE-DBB1-41D89D9A3AC6}"/>
          </ac:inkMkLst>
        </pc:inkChg>
        <pc:inkChg chg="add del">
          <ac:chgData name="Tim Cook" userId="d1c7cfb340f2c7ab" providerId="LiveId" clId="{935F8080-64EF-427C-9939-7515665394C1}" dt="2023-02-22T04:37:12.241" v="18"/>
          <ac:inkMkLst>
            <pc:docMk/>
            <pc:sldMk cId="2404065871" sldId="408"/>
            <ac:inkMk id="10" creationId="{90AACCB2-6BC1-C8E6-6AD6-DD9A2F5D59F0}"/>
          </ac:inkMkLst>
        </pc:inkChg>
        <pc:inkChg chg="add del">
          <ac:chgData name="Tim Cook" userId="d1c7cfb340f2c7ab" providerId="LiveId" clId="{935F8080-64EF-427C-9939-7515665394C1}" dt="2023-02-22T04:37:12.241" v="15"/>
          <ac:inkMkLst>
            <pc:docMk/>
            <pc:sldMk cId="2404065871" sldId="408"/>
            <ac:inkMk id="11" creationId="{31BE39EF-C147-AAA7-AA6A-09C983B1652A}"/>
          </ac:inkMkLst>
        </pc:inkChg>
        <pc:inkChg chg="add del">
          <ac:chgData name="Tim Cook" userId="d1c7cfb340f2c7ab" providerId="LiveId" clId="{935F8080-64EF-427C-9939-7515665394C1}" dt="2023-02-22T04:37:12.241" v="16"/>
          <ac:inkMkLst>
            <pc:docMk/>
            <pc:sldMk cId="2404065871" sldId="408"/>
            <ac:inkMk id="12" creationId="{FE1BA29D-310C-83CB-D05C-7E0005878C72}"/>
          </ac:inkMkLst>
        </pc:inkChg>
        <pc:inkChg chg="add del">
          <ac:chgData name="Tim Cook" userId="d1c7cfb340f2c7ab" providerId="LiveId" clId="{935F8080-64EF-427C-9939-7515665394C1}" dt="2023-02-22T04:37:12.241" v="17"/>
          <ac:inkMkLst>
            <pc:docMk/>
            <pc:sldMk cId="2404065871" sldId="408"/>
            <ac:inkMk id="13" creationId="{96FE9E0B-5CEF-E3B3-944D-5665F9791D97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4" creationId="{83DF894C-698B-7F21-F947-32EBCEC488D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5" creationId="{330FD073-8A27-0A5C-B147-5DFC5F4438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6" creationId="{BCC83AC3-102C-781E-D358-2FD01335E014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7" creationId="{655E4EF5-355E-CC84-8DBE-EC8993E1E56F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8" creationId="{D0647908-5B33-B795-56A5-1CF59CA6D740}"/>
          </ac:inkMkLst>
        </pc:inkChg>
        <pc:inkChg chg="add mod">
          <ac:chgData name="Tim Cook" userId="d1c7cfb340f2c7ab" providerId="LiveId" clId="{935F8080-64EF-427C-9939-7515665394C1}" dt="2023-02-22T04:37:26.253" v="31" actId="1076"/>
          <ac:inkMkLst>
            <pc:docMk/>
            <pc:sldMk cId="2404065871" sldId="408"/>
            <ac:inkMk id="19" creationId="{D9ADE03F-EBED-AF01-7D55-1193A5974851}"/>
          </ac:inkMkLst>
        </pc:inkChg>
        <pc:inkChg chg="add del">
          <ac:chgData name="Tim Cook" userId="d1c7cfb340f2c7ab" providerId="LiveId" clId="{935F8080-64EF-427C-9939-7515665394C1}" dt="2023-02-22T04:37:18.590" v="27"/>
          <ac:inkMkLst>
            <pc:docMk/>
            <pc:sldMk cId="2404065871" sldId="408"/>
            <ac:inkMk id="21" creationId="{1C3EF8F6-351C-0001-581B-B9EFB41E94E9}"/>
          </ac:inkMkLst>
        </pc:inkChg>
        <pc:inkChg chg="add del mod">
          <ac:chgData name="Tim Cook" userId="d1c7cfb340f2c7ab" providerId="LiveId" clId="{935F8080-64EF-427C-9939-7515665394C1}" dt="2023-02-22T04:37:28.141" v="33"/>
          <ac:inkMkLst>
            <pc:docMk/>
            <pc:sldMk cId="2404065871" sldId="408"/>
            <ac:inkMk id="22" creationId="{0566BC83-76AF-E2FB-5566-10BFAC117C30}"/>
          </ac:inkMkLst>
        </pc:inkChg>
        <pc:inkChg chg="add del mod">
          <ac:chgData name="Tim Cook" userId="d1c7cfb340f2c7ab" providerId="LiveId" clId="{935F8080-64EF-427C-9939-7515665394C1}" dt="2023-02-22T04:37:28.139" v="32"/>
          <ac:inkMkLst>
            <pc:docMk/>
            <pc:sldMk cId="2404065871" sldId="408"/>
            <ac:inkMk id="23" creationId="{FCF99B60-4CA3-AF20-786C-DD81322E6B44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5" creationId="{C1EC7A3B-9AF2-A72B-9888-192C6A8A099C}"/>
          </ac:inkMkLst>
        </pc:inkChg>
        <pc:inkChg chg="add mod">
          <ac:chgData name="Tim Cook" userId="d1c7cfb340f2c7ab" providerId="LiveId" clId="{935F8080-64EF-427C-9939-7515665394C1}" dt="2023-02-22T04:37:31.630" v="36"/>
          <ac:inkMkLst>
            <pc:docMk/>
            <pc:sldMk cId="2404065871" sldId="408"/>
            <ac:inkMk id="26" creationId="{B751F56A-B1CE-E944-EE9D-435932A3147A}"/>
          </ac:inkMkLst>
        </pc:inkChg>
        <pc:inkChg chg="add del mod">
          <ac:chgData name="Tim Cook" userId="d1c7cfb340f2c7ab" providerId="LiveId" clId="{935F8080-64EF-427C-9939-7515665394C1}" dt="2023-02-22T04:37:45" v="40"/>
          <ac:inkMkLst>
            <pc:docMk/>
            <pc:sldMk cId="2404065871" sldId="408"/>
            <ac:inkMk id="28" creationId="{CAA52CC0-8264-023E-F0DE-4044E2CCE968}"/>
          </ac:inkMkLst>
        </pc:inkChg>
        <pc:inkChg chg="add del mod">
          <ac:chgData name="Tim Cook" userId="d1c7cfb340f2c7ab" providerId="LiveId" clId="{935F8080-64EF-427C-9939-7515665394C1}" dt="2023-02-22T04:37:45.001" v="41"/>
          <ac:inkMkLst>
            <pc:docMk/>
            <pc:sldMk cId="2404065871" sldId="408"/>
            <ac:inkMk id="29" creationId="{EEFC55AA-5716-9EF4-342E-3695B86F9DDF}"/>
          </ac:inkMkLst>
        </pc:inkChg>
        <pc:inkChg chg="add">
          <ac:chgData name="Tim Cook" userId="d1c7cfb340f2c7ab" providerId="LiveId" clId="{935F8080-64EF-427C-9939-7515665394C1}" dt="2023-02-22T04:37:47.466" v="42" actId="9405"/>
          <ac:inkMkLst>
            <pc:docMk/>
            <pc:sldMk cId="2404065871" sldId="408"/>
            <ac:inkMk id="31" creationId="{FE35D9C6-F8C8-1381-3E30-66F442D7B7FA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2" creationId="{6D79AAC3-FEA9-DA06-7984-75CD1CE054CB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33" creationId="{D6DC7B1F-3AC7-ED8C-E2CD-D545A8EEFBC1}"/>
          </ac:inkMkLst>
        </pc:inkChg>
        <pc:inkChg chg="add del mod">
          <ac:chgData name="Tim Cook" userId="d1c7cfb340f2c7ab" providerId="LiveId" clId="{935F8080-64EF-427C-9939-7515665394C1}" dt="2023-02-22T04:38:14.983" v="55"/>
          <ac:inkMkLst>
            <pc:docMk/>
            <pc:sldMk cId="2404065871" sldId="408"/>
            <ac:inkMk id="35" creationId="{E19056A6-37AD-BA7E-17B5-48F46AACB204}"/>
          </ac:inkMkLst>
        </pc:inkChg>
        <pc:inkChg chg="add del mod">
          <ac:chgData name="Tim Cook" userId="d1c7cfb340f2c7ab" providerId="LiveId" clId="{935F8080-64EF-427C-9939-7515665394C1}" dt="2023-02-22T04:38:14.981" v="54"/>
          <ac:inkMkLst>
            <pc:docMk/>
            <pc:sldMk cId="2404065871" sldId="408"/>
            <ac:inkMk id="36" creationId="{85AC4BCE-F9CF-A86A-686D-E015BC73A63A}"/>
          </ac:inkMkLst>
        </pc:inkChg>
        <pc:inkChg chg="add del mod">
          <ac:chgData name="Tim Cook" userId="d1c7cfb340f2c7ab" providerId="LiveId" clId="{935F8080-64EF-427C-9939-7515665394C1}" dt="2023-02-22T04:38:16.140" v="58"/>
          <ac:inkMkLst>
            <pc:docMk/>
            <pc:sldMk cId="2404065871" sldId="408"/>
            <ac:inkMk id="38" creationId="{4E6AF940-2FEE-5F21-4F8A-123113FF5FD9}"/>
          </ac:inkMkLst>
        </pc:inkChg>
        <pc:inkChg chg="add del mod">
          <ac:chgData name="Tim Cook" userId="d1c7cfb340f2c7ab" providerId="LiveId" clId="{935F8080-64EF-427C-9939-7515665394C1}" dt="2023-02-22T04:38:15.267" v="57"/>
          <ac:inkMkLst>
            <pc:docMk/>
            <pc:sldMk cId="2404065871" sldId="408"/>
            <ac:inkMk id="39" creationId="{8E422262-FCA1-F5C9-ABC2-596CC8E2314D}"/>
          </ac:inkMkLst>
        </pc:inkChg>
        <pc:inkChg chg="add del mod">
          <ac:chgData name="Tim Cook" userId="d1c7cfb340f2c7ab" providerId="LiveId" clId="{935F8080-64EF-427C-9939-7515665394C1}" dt="2023-02-22T04:38:15.266" v="56"/>
          <ac:inkMkLst>
            <pc:docMk/>
            <pc:sldMk cId="2404065871" sldId="408"/>
            <ac:inkMk id="40" creationId="{30FE2F81-1190-95BE-2E87-41C70BE5E055}"/>
          </ac:inkMkLst>
        </pc:inkChg>
        <pc:inkChg chg="add del">
          <ac:chgData name="Tim Cook" userId="d1c7cfb340f2c7ab" providerId="LiveId" clId="{935F8080-64EF-427C-9939-7515665394C1}" dt="2023-02-22T04:38:16.140" v="59"/>
          <ac:inkMkLst>
            <pc:docMk/>
            <pc:sldMk cId="2404065871" sldId="408"/>
            <ac:inkMk id="41" creationId="{824597F6-9716-BD15-FF16-32624F5F27AA}"/>
          </ac:inkMkLst>
        </pc:inkChg>
        <pc:inkChg chg="add del mod">
          <ac:chgData name="Tim Cook" userId="d1c7cfb340f2c7ab" providerId="LiveId" clId="{935F8080-64EF-427C-9939-7515665394C1}" dt="2023-02-22T04:38:21.469" v="66"/>
          <ac:inkMkLst>
            <pc:docMk/>
            <pc:sldMk cId="2404065871" sldId="408"/>
            <ac:inkMk id="43" creationId="{8ADE8884-4BE3-537E-7816-0F5FC4E36853}"/>
          </ac:inkMkLst>
        </pc:inkChg>
        <pc:inkChg chg="add del mod">
          <ac:chgData name="Tim Cook" userId="d1c7cfb340f2c7ab" providerId="LiveId" clId="{935F8080-64EF-427C-9939-7515665394C1}" dt="2023-02-22T04:38:21.469" v="65"/>
          <ac:inkMkLst>
            <pc:docMk/>
            <pc:sldMk cId="2404065871" sldId="408"/>
            <ac:inkMk id="44" creationId="{E7604218-25F4-439A-8DFF-1123FC17C795}"/>
          </ac:inkMkLst>
        </pc:inkChg>
        <pc:inkChg chg="add del mod">
          <ac:chgData name="Tim Cook" userId="d1c7cfb340f2c7ab" providerId="LiveId" clId="{935F8080-64EF-427C-9939-7515665394C1}" dt="2023-02-22T04:38:21.468" v="64"/>
          <ac:inkMkLst>
            <pc:docMk/>
            <pc:sldMk cId="2404065871" sldId="408"/>
            <ac:inkMk id="45" creationId="{3B0DE4F6-D997-F947-A820-629844BA37F3}"/>
          </ac:inkMkLst>
        </pc:inkChg>
        <pc:inkChg chg="add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7" creationId="{3A200B85-CA5F-CB74-D7F3-6F94B19065CE}"/>
          </ac:inkMkLst>
        </pc:inkChg>
        <pc:inkChg chg="add del mod">
          <ac:chgData name="Tim Cook" userId="d1c7cfb340f2c7ab" providerId="LiveId" clId="{935F8080-64EF-427C-9939-7515665394C1}" dt="2023-02-22T04:38:27.112" v="70"/>
          <ac:inkMkLst>
            <pc:docMk/>
            <pc:sldMk cId="2404065871" sldId="408"/>
            <ac:inkMk id="48" creationId="{66BE90C9-4238-9C88-CC23-0444DAC75178}"/>
          </ac:inkMkLst>
        </pc:inkChg>
        <pc:inkChg chg="add del">
          <ac:chgData name="Tim Cook" userId="d1c7cfb340f2c7ab" providerId="LiveId" clId="{935F8080-64EF-427C-9939-7515665394C1}" dt="2023-02-22T04:38:29.993" v="72"/>
          <ac:inkMkLst>
            <pc:docMk/>
            <pc:sldMk cId="2404065871" sldId="408"/>
            <ac:inkMk id="50" creationId="{D9644F6D-BE23-576E-4B96-EF1F30A20C54}"/>
          </ac:inkMkLst>
        </pc:inkChg>
        <pc:inkChg chg="add del">
          <ac:chgData name="Tim Cook" userId="d1c7cfb340f2c7ab" providerId="LiveId" clId="{935F8080-64EF-427C-9939-7515665394C1}" dt="2023-02-22T04:38:41.225" v="85"/>
          <ac:inkMkLst>
            <pc:docMk/>
            <pc:sldMk cId="2404065871" sldId="408"/>
            <ac:inkMk id="51" creationId="{133EBAB4-516D-4798-F734-A2E2EE3F3857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2" creationId="{08B45DD2-8343-9A6C-98C8-188CA6DC7F09}"/>
          </ac:inkMkLst>
        </pc:inkChg>
        <pc:inkChg chg="add del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3" creationId="{E5FEA3C9-8BEA-446D-2D00-6770758045F5}"/>
          </ac:inkMkLst>
        </pc:inkChg>
        <pc:inkChg chg="add del mod">
          <ac:chgData name="Tim Cook" userId="d1c7cfb340f2c7ab" providerId="LiveId" clId="{935F8080-64EF-427C-9939-7515665394C1}" dt="2023-02-22T04:38:44.846" v="88"/>
          <ac:inkMkLst>
            <pc:docMk/>
            <pc:sldMk cId="2404065871" sldId="408"/>
            <ac:inkMk id="54" creationId="{F32B58BF-6CCB-C95B-0498-9DABA86D6600}"/>
          </ac:inkMkLst>
        </pc:inkChg>
        <pc:inkChg chg="add del mod">
          <ac:chgData name="Tim Cook" userId="d1c7cfb340f2c7ab" providerId="LiveId" clId="{935F8080-64EF-427C-9939-7515665394C1}" dt="2023-02-22T04:38:44.844" v="87"/>
          <ac:inkMkLst>
            <pc:docMk/>
            <pc:sldMk cId="2404065871" sldId="408"/>
            <ac:inkMk id="55" creationId="{961A3ABC-2E86-3131-1C1F-EE6F7B15B181}"/>
          </ac:inkMkLst>
        </pc:inkChg>
        <pc:inkChg chg="add del mod">
          <ac:chgData name="Tim Cook" userId="d1c7cfb340f2c7ab" providerId="LiveId" clId="{935F8080-64EF-427C-9939-7515665394C1}" dt="2023-02-22T04:38:44.846" v="89"/>
          <ac:inkMkLst>
            <pc:docMk/>
            <pc:sldMk cId="2404065871" sldId="408"/>
            <ac:inkMk id="56" creationId="{1F0AEF64-EF08-ACA6-4BBA-505804454020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7" creationId="{8D1808E8-F1FB-24E3-C6D9-6B51EADCD883}"/>
          </ac:inkMkLst>
        </pc:inkChg>
        <pc:inkChg chg="add mod">
          <ac:chgData name="Tim Cook" userId="d1c7cfb340f2c7ab" providerId="LiveId" clId="{935F8080-64EF-427C-9939-7515665394C1}" dt="2023-02-22T04:38:46.044" v="90"/>
          <ac:inkMkLst>
            <pc:docMk/>
            <pc:sldMk cId="2404065871" sldId="408"/>
            <ac:inkMk id="58" creationId="{68FC7B00-3001-97F5-664D-E755E375C1E8}"/>
          </ac:inkMkLst>
        </pc:inkChg>
        <pc:inkChg chg="add del mod">
          <ac:chgData name="Tim Cook" userId="d1c7cfb340f2c7ab" providerId="LiveId" clId="{935F8080-64EF-427C-9939-7515665394C1}" dt="2023-02-22T04:38:37.712" v="83"/>
          <ac:inkMkLst>
            <pc:docMk/>
            <pc:sldMk cId="2404065871" sldId="408"/>
            <ac:inkMk id="59" creationId="{2F8DCA69-1959-9DCC-AA05-86400C3B1A13}"/>
          </ac:inkMkLst>
        </pc:inkChg>
        <pc:inkChg chg="add">
          <ac:chgData name="Tim Cook" userId="d1c7cfb340f2c7ab" providerId="LiveId" clId="{935F8080-64EF-427C-9939-7515665394C1}" dt="2023-02-22T04:38:39.450" v="84" actId="9405"/>
          <ac:inkMkLst>
            <pc:docMk/>
            <pc:sldMk cId="2404065871" sldId="408"/>
            <ac:inkMk id="61" creationId="{AAB5C810-09AF-9AD7-94C1-1B1D365BBFDC}"/>
          </ac:inkMkLst>
        </pc:inkChg>
        <pc:inkChg chg="add">
          <ac:chgData name="Tim Cook" userId="d1c7cfb340f2c7ab" providerId="LiveId" clId="{935F8080-64EF-427C-9939-7515665394C1}" dt="2023-02-22T04:38:42.759" v="86" actId="9405"/>
          <ac:inkMkLst>
            <pc:docMk/>
            <pc:sldMk cId="2404065871" sldId="408"/>
            <ac:inkMk id="62" creationId="{89A334CE-A8B9-B7A7-70B0-86AE4C07D843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3" creationId="{46F90C61-99B7-DC4F-4DD3-76D3580DFB82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4" creationId="{DB04DE2A-2524-5F17-DEA2-B29935E7A78A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5" creationId="{8E540C03-1F35-D73F-0436-C73F21F8AF45}"/>
          </ac:inkMkLst>
        </pc:inkChg>
        <pc:inkChg chg="add mod">
          <ac:chgData name="Tim Cook" userId="d1c7cfb340f2c7ab" providerId="LiveId" clId="{935F8080-64EF-427C-9939-7515665394C1}" dt="2023-02-22T04:38:49.980" v="95"/>
          <ac:inkMkLst>
            <pc:docMk/>
            <pc:sldMk cId="2404065871" sldId="408"/>
            <ac:inkMk id="66" creationId="{3AC7B292-88C6-6A2E-76B0-A5109605D996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AE02590-10C4-4D94-8CD6-64CCB83F44E5}"/>
    <pc:docChg chg="undo custSel addSld modSld sldOrd">
      <pc:chgData name="Tim Cook" userId="d1c7cfb340f2c7ab" providerId="LiveId" clId="{4AE02590-10C4-4D94-8CD6-64CCB83F44E5}" dt="2023-04-03T02:14:04.118" v="89" actId="1076"/>
      <pc:docMkLst>
        <pc:docMk/>
      </pc:docMkLst>
      <pc:sldChg chg="delSp mod">
        <pc:chgData name="Tim Cook" userId="d1c7cfb340f2c7ab" providerId="LiveId" clId="{4AE02590-10C4-4D94-8CD6-64CCB83F44E5}" dt="2023-04-03T01:04:52.214" v="71" actId="478"/>
        <pc:sldMkLst>
          <pc:docMk/>
          <pc:sldMk cId="2791238777" sldId="478"/>
        </pc:sldMkLst>
        <pc:spChg chg="del">
          <ac:chgData name="Tim Cook" userId="d1c7cfb340f2c7ab" providerId="LiveId" clId="{4AE02590-10C4-4D94-8CD6-64CCB83F44E5}" dt="2023-04-03T01:04:52.214" v="71" actId="478"/>
          <ac:spMkLst>
            <pc:docMk/>
            <pc:sldMk cId="2791238777" sldId="478"/>
            <ac:spMk id="3" creationId="{8F39A728-1A0D-793D-966E-49BC834AB920}"/>
          </ac:spMkLst>
        </pc:spChg>
      </pc:sldChg>
      <pc:sldChg chg="delSp modSp mod">
        <pc:chgData name="Tim Cook" userId="d1c7cfb340f2c7ab" providerId="LiveId" clId="{4AE02590-10C4-4D94-8CD6-64CCB83F44E5}" dt="2023-04-03T02:13:58.038" v="88" actId="1076"/>
        <pc:sldMkLst>
          <pc:docMk/>
          <pc:sldMk cId="979898832" sldId="479"/>
        </pc:sldMkLst>
        <pc:spChg chg="del">
          <ac:chgData name="Tim Cook" userId="d1c7cfb340f2c7ab" providerId="LiveId" clId="{4AE02590-10C4-4D94-8CD6-64CCB83F44E5}" dt="2023-04-03T01:04:44.128" v="69" actId="478"/>
          <ac:spMkLst>
            <pc:docMk/>
            <pc:sldMk cId="979898832" sldId="479"/>
            <ac:spMk id="3" creationId="{CC31E6EF-C821-4061-65AE-FE9A081C6EAE}"/>
          </ac:spMkLst>
        </pc:s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19" creationId="{C97FA4D6-ACB5-C33C-24FF-750BE0D195A0}"/>
          </ac:grpSpMkLst>
        </pc:grpChg>
        <pc:grpChg chg="mod">
          <ac:chgData name="Tim Cook" userId="d1c7cfb340f2c7ab" providerId="LiveId" clId="{4AE02590-10C4-4D94-8CD6-64CCB83F44E5}" dt="2023-04-03T02:13:47.175" v="87" actId="1076"/>
          <ac:grpSpMkLst>
            <pc:docMk/>
            <pc:sldMk cId="979898832" sldId="479"/>
            <ac:grpSpMk id="20" creationId="{D29CC749-A242-399E-BAD2-DC22E33B8D97}"/>
          </ac:grpSpMkLst>
        </pc:grpChg>
        <pc:grpChg chg="mod">
          <ac:chgData name="Tim Cook" userId="d1c7cfb340f2c7ab" providerId="LiveId" clId="{4AE02590-10C4-4D94-8CD6-64CCB83F44E5}" dt="2023-04-03T02:13:58.038" v="88" actId="1076"/>
          <ac:grpSpMkLst>
            <pc:docMk/>
            <pc:sldMk cId="979898832" sldId="479"/>
            <ac:grpSpMk id="38" creationId="{1F8E99CC-D1A2-F2B0-D2E4-99907D378044}"/>
          </ac:grpSpMkLst>
        </pc:grp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5" creationId="{B03A4989-411B-F6B5-EC52-DD5C4C1F442D}"/>
          </ac:inkMkLst>
        </pc:inkChg>
        <pc:inkChg chg="mod">
          <ac:chgData name="Tim Cook" userId="d1c7cfb340f2c7ab" providerId="LiveId" clId="{4AE02590-10C4-4D94-8CD6-64CCB83F44E5}" dt="2023-04-03T02:13:47.175" v="87" actId="1076"/>
          <ac:inkMkLst>
            <pc:docMk/>
            <pc:sldMk cId="979898832" sldId="479"/>
            <ac:inkMk id="21" creationId="{1013CA8E-9514-745B-A5A5-947B43CC04DD}"/>
          </ac:inkMkLst>
        </pc:inkChg>
      </pc:sldChg>
      <pc:sldChg chg="delSp mod ord">
        <pc:chgData name="Tim Cook" userId="d1c7cfb340f2c7ab" providerId="LiveId" clId="{4AE02590-10C4-4D94-8CD6-64CCB83F44E5}" dt="2023-04-03T01:25:54.489" v="82"/>
        <pc:sldMkLst>
          <pc:docMk/>
          <pc:sldMk cId="2512266364" sldId="481"/>
        </pc:sldMkLst>
        <pc:spChg chg="del">
          <ac:chgData name="Tim Cook" userId="d1c7cfb340f2c7ab" providerId="LiveId" clId="{4AE02590-10C4-4D94-8CD6-64CCB83F44E5}" dt="2023-04-03T01:04:46.502" v="70" actId="478"/>
          <ac:spMkLst>
            <pc:docMk/>
            <pc:sldMk cId="2512266364" sldId="481"/>
            <ac:spMk id="3" creationId="{501D9961-F7F6-1D4D-05F2-5A7246BE14E3}"/>
          </ac:spMkLst>
        </pc:spChg>
      </pc:sldChg>
      <pc:sldChg chg="modSp mod">
        <pc:chgData name="Tim Cook" userId="d1c7cfb340f2c7ab" providerId="LiveId" clId="{4AE02590-10C4-4D94-8CD6-64CCB83F44E5}" dt="2023-04-03T02:14:04.118" v="89" actId="1076"/>
        <pc:sldMkLst>
          <pc:docMk/>
          <pc:sldMk cId="1472492200" sldId="482"/>
        </pc:sldMkLst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2" creationId="{DD41A322-F6B5-7FFF-94D4-C18900E91A1A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25" creationId="{99EF56BD-824E-9DBE-628A-5B9B3553DC79}"/>
          </ac:grpSpMkLst>
        </pc:grpChg>
        <pc:grpChg chg="mod">
          <ac:chgData name="Tim Cook" userId="d1c7cfb340f2c7ab" providerId="LiveId" clId="{4AE02590-10C4-4D94-8CD6-64CCB83F44E5}" dt="2023-04-03T02:14:04.118" v="89" actId="1076"/>
          <ac:grpSpMkLst>
            <pc:docMk/>
            <pc:sldMk cId="1472492200" sldId="482"/>
            <ac:grpSpMk id="31" creationId="{007A2ED3-768A-2D3C-9A04-2D564AD30ACC}"/>
          </ac:grpSpMkLst>
        </pc:grp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18" creationId="{F884F954-3548-A27A-C02A-F766D1AA40C3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2" creationId="{6ECA5FB4-0FD0-A96F-E781-C6C839D0183D}"/>
          </ac:inkMkLst>
        </pc:inkChg>
        <pc:inkChg chg="mod">
          <ac:chgData name="Tim Cook" userId="d1c7cfb340f2c7ab" providerId="LiveId" clId="{4AE02590-10C4-4D94-8CD6-64CCB83F44E5}" dt="2023-04-03T02:14:04.118" v="89" actId="1076"/>
          <ac:inkMkLst>
            <pc:docMk/>
            <pc:sldMk cId="1472492200" sldId="482"/>
            <ac:inkMk id="34" creationId="{67E6EC92-1EF1-4F23-C410-FDB417389150}"/>
          </ac:inkMkLst>
        </pc:inkChg>
      </pc:sldChg>
      <pc:sldChg chg="addSp modSp mod">
        <pc:chgData name="Tim Cook" userId="d1c7cfb340f2c7ab" providerId="LiveId" clId="{4AE02590-10C4-4D94-8CD6-64CCB83F44E5}" dt="2023-04-03T01:41:11.436" v="86" actId="208"/>
        <pc:sldMkLst>
          <pc:docMk/>
          <pc:sldMk cId="796618182" sldId="483"/>
        </pc:sldMkLst>
        <pc:spChg chg="mod">
          <ac:chgData name="Tim Cook" userId="d1c7cfb340f2c7ab" providerId="LiveId" clId="{4AE02590-10C4-4D94-8CD6-64CCB83F44E5}" dt="2023-04-03T01:35:46.849" v="84" actId="113"/>
          <ac:spMkLst>
            <pc:docMk/>
            <pc:sldMk cId="796618182" sldId="483"/>
            <ac:spMk id="2" creationId="{B9733861-A0FD-E72C-3F94-0C73CA0E9BD3}"/>
          </ac:spMkLst>
        </pc:spChg>
        <pc:cxnChg chg="add mod">
          <ac:chgData name="Tim Cook" userId="d1c7cfb340f2c7ab" providerId="LiveId" clId="{4AE02590-10C4-4D94-8CD6-64CCB83F44E5}" dt="2023-04-03T01:41:11.436" v="86" actId="208"/>
          <ac:cxnSpMkLst>
            <pc:docMk/>
            <pc:sldMk cId="796618182" sldId="483"/>
            <ac:cxnSpMk id="63" creationId="{6BC83C01-1C33-A71A-EE61-3CB3E893B2D3}"/>
          </ac:cxnSpMkLst>
        </pc:cxnChg>
      </pc:sldChg>
      <pc:sldChg chg="delSp modSp add mod">
        <pc:chgData name="Tim Cook" userId="d1c7cfb340f2c7ab" providerId="LiveId" clId="{4AE02590-10C4-4D94-8CD6-64CCB83F44E5}" dt="2023-04-03T01:25:34.950" v="77" actId="478"/>
        <pc:sldMkLst>
          <pc:docMk/>
          <pc:sldMk cId="2077976016" sldId="484"/>
        </pc:sldMkLst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0" creationId="{506D4343-38BB-787A-DF73-AE4CE1FD549B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0" creationId="{7AD1DAC0-58C6-3D25-78B7-C6034B8488F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36" creationId="{23E5AE31-4762-E355-CCEB-24369547F0CF}"/>
          </ac:grpSpMkLst>
        </pc:grpChg>
        <pc:grpChg chg="mod">
          <ac:chgData name="Tim Cook" userId="d1c7cfb340f2c7ab" providerId="LiveId" clId="{4AE02590-10C4-4D94-8CD6-64CCB83F44E5}" dt="2023-04-03T01:24:21.456" v="75" actId="14100"/>
          <ac:grpSpMkLst>
            <pc:docMk/>
            <pc:sldMk cId="2077976016" sldId="484"/>
            <ac:grpSpMk id="39" creationId="{598EABD4-3568-6BEC-7771-98CF0F878691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0:38.552" v="73" actId="478"/>
          <ac:grpSpMkLst>
            <pc:docMk/>
            <pc:sldMk cId="2077976016" sldId="484"/>
            <ac:grpSpMk id="118" creationId="{242C7447-B7DB-CD6B-6907-EB2E3EB8513E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28" creationId="{A3FB04E6-9C23-EB90-B0C9-35333A0693B7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4" creationId="{91DE922D-501D-B514-D355-27D4BC651F99}"/>
          </ac:grpSpMkLst>
        </pc:grpChg>
        <pc:grpChg chg="del mod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137" creationId="{360C0408-CB3D-7F15-7A08-4299EDF7E459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0" creationId="{63C83937-0A6F-DB10-6F77-8EA00E649CD5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1" creationId="{F3557333-EB07-7832-D4FF-992E892981D2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17" creationId="{7443712E-7577-A2D6-2A7C-35347D29D8DB}"/>
          </ac:grpSpMkLst>
        </pc:grpChg>
        <pc:grpChg chg="del">
          <ac:chgData name="Tim Cook" userId="d1c7cfb340f2c7ab" providerId="LiveId" clId="{4AE02590-10C4-4D94-8CD6-64CCB83F44E5}" dt="2023-04-03T01:25:34.950" v="77" actId="478"/>
          <ac:grpSpMkLst>
            <pc:docMk/>
            <pc:sldMk cId="2077976016" sldId="484"/>
            <ac:grpSpMk id="228" creationId="{07CE8473-47DF-15C7-BFA5-B2F8CF81CDE7}"/>
          </ac:grpSpMkLst>
        </pc:grp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21" creationId="{1BF6A853-07EF-3441-8B7D-B6C882107B93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58" creationId="{456FDB1B-DF01-5F32-42C2-6A7A3EAC26E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3" creationId="{5472D852-A945-62B5-3DFA-D16CB6552B2A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4" creationId="{60E573D9-A5CD-7D7E-F72D-F3E07E106487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95" creationId="{4F0D2195-5697-B0B1-F4A8-40DD67ED3605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6" creationId="{FDE27751-A8BF-5B3D-FC77-496B1AD18ECC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97" creationId="{865377EC-F116-B686-5E0B-2D6E47B75944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0" creationId="{20766EB6-B184-179C-FDC2-9A321EA5071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1" creationId="{60E9FA3C-451C-99CB-AAF1-500EF759DECB}"/>
          </ac:inkMkLst>
        </pc:inkChg>
        <pc:inkChg chg="mod">
          <ac:chgData name="Tim Cook" userId="d1c7cfb340f2c7ab" providerId="LiveId" clId="{4AE02590-10C4-4D94-8CD6-64CCB83F44E5}" dt="2023-04-03T01:24:21.456" v="75" actId="14100"/>
          <ac:inkMkLst>
            <pc:docMk/>
            <pc:sldMk cId="2077976016" sldId="484"/>
            <ac:inkMk id="104" creationId="{4595ECA0-CDAB-8658-C233-17BDD25FD218}"/>
          </ac:inkMkLst>
        </pc:inkChg>
        <pc:inkChg chg="del">
          <ac:chgData name="Tim Cook" userId="d1c7cfb340f2c7ab" providerId="LiveId" clId="{4AE02590-10C4-4D94-8CD6-64CCB83F44E5}" dt="2023-04-03T01:20:38.552" v="73" actId="478"/>
          <ac:inkMkLst>
            <pc:docMk/>
            <pc:sldMk cId="2077976016" sldId="484"/>
            <ac:inkMk id="119" creationId="{3FB23C70-F719-7BCF-2E3D-9A3E7B188CDB}"/>
          </ac:inkMkLst>
        </pc:inkChg>
        <pc:inkChg chg="del mod">
          <ac:chgData name="Tim Cook" userId="d1c7cfb340f2c7ab" providerId="LiveId" clId="{4AE02590-10C4-4D94-8CD6-64CCB83F44E5}" dt="2023-04-03T01:25:34.950" v="77" actId="478"/>
          <ac:inkMkLst>
            <pc:docMk/>
            <pc:sldMk cId="2077976016" sldId="484"/>
            <ac:inkMk id="129" creationId="{BD515DD5-D5B3-423B-6FE1-996CB12B5D47}"/>
          </ac:inkMkLst>
        </pc:inkChg>
      </pc:sldChg>
      <pc:sldChg chg="delSp add mod">
        <pc:chgData name="Tim Cook" userId="d1c7cfb340f2c7ab" providerId="LiveId" clId="{4AE02590-10C4-4D94-8CD6-64CCB83F44E5}" dt="2023-04-03T01:25:53.487" v="80" actId="478"/>
        <pc:sldMkLst>
          <pc:docMk/>
          <pc:sldMk cId="3653246030" sldId="485"/>
        </pc:sldMkLst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36" creationId="{23E5AE31-4762-E355-CCEB-24369547F0CF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48" creationId="{00E0D8C8-1CCE-6BAC-D4D2-2C7377636E82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57" creationId="{DDA127D0-A44B-ECF8-0D86-98DEC3F3E57A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4" creationId="{51A0974C-CE4F-42A9-AE30-E19259DD7A83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78" creationId="{25C9BE2E-0619-D5DC-FAFB-A07E2D5FE3BB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4" creationId="{82EAD5CB-65AB-A1A6-BBC8-DA84B15FFBB0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5" creationId="{B8D3C39F-166B-3C43-8AE2-DA3BA76D99DD}"/>
          </ac:grpSpMkLst>
        </pc:grpChg>
        <pc:grpChg chg="del">
          <ac:chgData name="Tim Cook" userId="d1c7cfb340f2c7ab" providerId="LiveId" clId="{4AE02590-10C4-4D94-8CD6-64CCB83F44E5}" dt="2023-04-03T01:25:53.487" v="80" actId="478"/>
          <ac:grpSpMkLst>
            <pc:docMk/>
            <pc:sldMk cId="3653246030" sldId="485"/>
            <ac:grpSpMk id="118" creationId="{242C7447-B7DB-CD6B-6907-EB2E3EB8513E}"/>
          </ac:grpSpMkLst>
        </pc:grp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58" creationId="{456FDB1B-DF01-5F32-42C2-6A7A3EAC26EB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95" creationId="{4F0D2195-5697-B0B1-F4A8-40DD67ED3605}"/>
          </ac:inkMkLst>
        </pc:inkChg>
        <pc:inkChg chg="del">
          <ac:chgData name="Tim Cook" userId="d1c7cfb340f2c7ab" providerId="LiveId" clId="{4AE02590-10C4-4D94-8CD6-64CCB83F44E5}" dt="2023-04-03T01:25:53.487" v="80" actId="478"/>
          <ac:inkMkLst>
            <pc:docMk/>
            <pc:sldMk cId="3653246030" sldId="485"/>
            <ac:inkMk id="119" creationId="{3FB23C70-F719-7BCF-2E3D-9A3E7B188CDB}"/>
          </ac:inkMkLst>
        </pc:ink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7AABD04B-3A3E-43FE-94AC-7F702113F1A1}"/>
    <pc:docChg chg="custSel addSld delSld modSld">
      <pc:chgData name="Tim Cook" userId="d1c7cfb340f2c7ab" providerId="LiveId" clId="{7AABD04B-3A3E-43FE-94AC-7F702113F1A1}" dt="2023-03-20T01:38:26.899" v="258" actId="20577"/>
      <pc:docMkLst>
        <pc:docMk/>
      </pc:docMkLst>
      <pc:sldChg chg="delSp del mod delAnim">
        <pc:chgData name="Tim Cook" userId="d1c7cfb340f2c7ab" providerId="LiveId" clId="{7AABD04B-3A3E-43FE-94AC-7F702113F1A1}" dt="2023-03-20T00:56:09.063" v="1" actId="47"/>
        <pc:sldMkLst>
          <pc:docMk/>
          <pc:sldMk cId="72713086" sldId="315"/>
        </pc:sldMkLst>
        <pc:picChg chg="del">
          <ac:chgData name="Tim Cook" userId="d1c7cfb340f2c7ab" providerId="LiveId" clId="{7AABD04B-3A3E-43FE-94AC-7F702113F1A1}" dt="2023-03-20T00:56:07.106" v="0" actId="478"/>
          <ac:picMkLst>
            <pc:docMk/>
            <pc:sldMk cId="72713086" sldId="315"/>
            <ac:picMk id="6" creationId="{4239E327-318A-FEDD-DF99-43BAE2D42765}"/>
          </ac:picMkLst>
        </pc:picChg>
      </pc:sldChg>
      <pc:sldChg chg="del">
        <pc:chgData name="Tim Cook" userId="d1c7cfb340f2c7ab" providerId="LiveId" clId="{7AABD04B-3A3E-43FE-94AC-7F702113F1A1}" dt="2023-03-20T00:56:33.004" v="42" actId="47"/>
        <pc:sldMkLst>
          <pc:docMk/>
          <pc:sldMk cId="4226798449" sldId="442"/>
        </pc:sldMkLst>
      </pc:sldChg>
      <pc:sldChg chg="del">
        <pc:chgData name="Tim Cook" userId="d1c7cfb340f2c7ab" providerId="LiveId" clId="{7AABD04B-3A3E-43FE-94AC-7F702113F1A1}" dt="2023-03-20T00:56:33.348" v="43" actId="47"/>
        <pc:sldMkLst>
          <pc:docMk/>
          <pc:sldMk cId="3258248773" sldId="443"/>
        </pc:sldMkLst>
      </pc:sldChg>
      <pc:sldChg chg="del">
        <pc:chgData name="Tim Cook" userId="d1c7cfb340f2c7ab" providerId="LiveId" clId="{7AABD04B-3A3E-43FE-94AC-7F702113F1A1}" dt="2023-03-20T00:56:33.650" v="44" actId="47"/>
        <pc:sldMkLst>
          <pc:docMk/>
          <pc:sldMk cId="2531207467" sldId="444"/>
        </pc:sldMkLst>
      </pc:sldChg>
      <pc:sldChg chg="del">
        <pc:chgData name="Tim Cook" userId="d1c7cfb340f2c7ab" providerId="LiveId" clId="{7AABD04B-3A3E-43FE-94AC-7F702113F1A1}" dt="2023-03-20T00:56:33.988" v="45" actId="47"/>
        <pc:sldMkLst>
          <pc:docMk/>
          <pc:sldMk cId="427759700" sldId="445"/>
        </pc:sldMkLst>
      </pc:sldChg>
      <pc:sldChg chg="del">
        <pc:chgData name="Tim Cook" userId="d1c7cfb340f2c7ab" providerId="LiveId" clId="{7AABD04B-3A3E-43FE-94AC-7F702113F1A1}" dt="2023-03-20T00:56:41.747" v="46" actId="47"/>
        <pc:sldMkLst>
          <pc:docMk/>
          <pc:sldMk cId="2390277483" sldId="446"/>
        </pc:sldMkLst>
      </pc:sldChg>
      <pc:sldChg chg="modSp new mod">
        <pc:chgData name="Tim Cook" userId="d1c7cfb340f2c7ab" providerId="LiveId" clId="{7AABD04B-3A3E-43FE-94AC-7F702113F1A1}" dt="2023-03-20T00:56:30.003" v="41" actId="1076"/>
        <pc:sldMkLst>
          <pc:docMk/>
          <pc:sldMk cId="1484025802" sldId="449"/>
        </pc:sldMkLst>
        <pc:spChg chg="mod">
          <ac:chgData name="Tim Cook" userId="d1c7cfb340f2c7ab" providerId="LiveId" clId="{7AABD04B-3A3E-43FE-94AC-7F702113F1A1}" dt="2023-03-20T00:56:27.842" v="40" actId="255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7AABD04B-3A3E-43FE-94AC-7F702113F1A1}" dt="2023-03-20T00:56:30.003" v="41" actId="1076"/>
          <ac:spMkLst>
            <pc:docMk/>
            <pc:sldMk cId="1484025802" sldId="449"/>
            <ac:spMk id="3" creationId="{80650396-F24E-C882-0D40-7C2CE05F27B8}"/>
          </ac:spMkLst>
        </pc:spChg>
      </pc:sldChg>
      <pc:sldChg chg="delSp modSp new mod">
        <pc:chgData name="Tim Cook" userId="d1c7cfb340f2c7ab" providerId="LiveId" clId="{7AABD04B-3A3E-43FE-94AC-7F702113F1A1}" dt="2023-03-20T00:59:09.831" v="140" actId="478"/>
        <pc:sldMkLst>
          <pc:docMk/>
          <pc:sldMk cId="3792190756" sldId="450"/>
        </pc:sldMkLst>
        <pc:spChg chg="mod">
          <ac:chgData name="Tim Cook" userId="d1c7cfb340f2c7ab" providerId="LiveId" clId="{7AABD04B-3A3E-43FE-94AC-7F702113F1A1}" dt="2023-03-20T00:58:52.487" v="105" actId="20577"/>
          <ac:spMkLst>
            <pc:docMk/>
            <pc:sldMk cId="3792190756" sldId="450"/>
            <ac:spMk id="2" creationId="{784291F6-F641-CAB1-DF90-C7BEBE5A7FA8}"/>
          </ac:spMkLst>
        </pc:spChg>
        <pc:spChg chg="del">
          <ac:chgData name="Tim Cook" userId="d1c7cfb340f2c7ab" providerId="LiveId" clId="{7AABD04B-3A3E-43FE-94AC-7F702113F1A1}" dt="2023-03-20T00:59:09.831" v="140" actId="478"/>
          <ac:spMkLst>
            <pc:docMk/>
            <pc:sldMk cId="3792190756" sldId="450"/>
            <ac:spMk id="3" creationId="{98965A7B-BF1F-3BA1-A83B-B8D8DD2CBE8B}"/>
          </ac:spMkLst>
        </pc:spChg>
      </pc:sldChg>
      <pc:sldChg chg="delSp modSp new mod">
        <pc:chgData name="Tim Cook" userId="d1c7cfb340f2c7ab" providerId="LiveId" clId="{7AABD04B-3A3E-43FE-94AC-7F702113F1A1}" dt="2023-03-20T01:02:13.086" v="144" actId="20577"/>
        <pc:sldMkLst>
          <pc:docMk/>
          <pc:sldMk cId="4053217528" sldId="451"/>
        </pc:sldMkLst>
        <pc:spChg chg="mod">
          <ac:chgData name="Tim Cook" userId="d1c7cfb340f2c7ab" providerId="LiveId" clId="{7AABD04B-3A3E-43FE-94AC-7F702113F1A1}" dt="2023-03-20T01:02:13.086" v="144" actId="20577"/>
          <ac:spMkLst>
            <pc:docMk/>
            <pc:sldMk cId="4053217528" sldId="451"/>
            <ac:spMk id="2" creationId="{299223F5-4549-A9F2-7EC8-085772A59B36}"/>
          </ac:spMkLst>
        </pc:spChg>
        <pc:spChg chg="del">
          <ac:chgData name="Tim Cook" userId="d1c7cfb340f2c7ab" providerId="LiveId" clId="{7AABD04B-3A3E-43FE-94AC-7F702113F1A1}" dt="2023-03-20T00:59:11.502" v="141" actId="478"/>
          <ac:spMkLst>
            <pc:docMk/>
            <pc:sldMk cId="4053217528" sldId="451"/>
            <ac:spMk id="3" creationId="{A146C91B-A9C5-87E8-2248-EBC45D82F480}"/>
          </ac:spMkLst>
        </pc:spChg>
      </pc:sldChg>
      <pc:sldChg chg="delSp modSp new mod">
        <pc:chgData name="Tim Cook" userId="d1c7cfb340f2c7ab" providerId="LiveId" clId="{7AABD04B-3A3E-43FE-94AC-7F702113F1A1}" dt="2023-03-20T01:05:32.151" v="236" actId="478"/>
        <pc:sldMkLst>
          <pc:docMk/>
          <pc:sldMk cId="2589208940" sldId="452"/>
        </pc:sldMkLst>
        <pc:spChg chg="mod">
          <ac:chgData name="Tim Cook" userId="d1c7cfb340f2c7ab" providerId="LiveId" clId="{7AABD04B-3A3E-43FE-94AC-7F702113F1A1}" dt="2023-03-20T01:05:00.942" v="176" actId="20577"/>
          <ac:spMkLst>
            <pc:docMk/>
            <pc:sldMk cId="2589208940" sldId="452"/>
            <ac:spMk id="2" creationId="{981DD33F-186A-D7E1-353C-415A741DD852}"/>
          </ac:spMkLst>
        </pc:spChg>
        <pc:spChg chg="del">
          <ac:chgData name="Tim Cook" userId="d1c7cfb340f2c7ab" providerId="LiveId" clId="{7AABD04B-3A3E-43FE-94AC-7F702113F1A1}" dt="2023-03-20T01:05:32.151" v="236" actId="478"/>
          <ac:spMkLst>
            <pc:docMk/>
            <pc:sldMk cId="2589208940" sldId="452"/>
            <ac:spMk id="3" creationId="{219F2055-1CCF-09C9-87DD-7108921ABC5F}"/>
          </ac:spMkLst>
        </pc:spChg>
      </pc:sldChg>
      <pc:sldChg chg="delSp modSp new mod">
        <pc:chgData name="Tim Cook" userId="d1c7cfb340f2c7ab" providerId="LiveId" clId="{7AABD04B-3A3E-43FE-94AC-7F702113F1A1}" dt="2023-03-20T01:05:30.894" v="235" actId="478"/>
        <pc:sldMkLst>
          <pc:docMk/>
          <pc:sldMk cId="921114455" sldId="453"/>
        </pc:sldMkLst>
        <pc:spChg chg="mod">
          <ac:chgData name="Tim Cook" userId="d1c7cfb340f2c7ab" providerId="LiveId" clId="{7AABD04B-3A3E-43FE-94AC-7F702113F1A1}" dt="2023-03-20T01:05:10.094" v="203" actId="20577"/>
          <ac:spMkLst>
            <pc:docMk/>
            <pc:sldMk cId="921114455" sldId="453"/>
            <ac:spMk id="2" creationId="{53367E88-0F48-D4DD-3C0A-6F5FF1BDC238}"/>
          </ac:spMkLst>
        </pc:spChg>
        <pc:spChg chg="del">
          <ac:chgData name="Tim Cook" userId="d1c7cfb340f2c7ab" providerId="LiveId" clId="{7AABD04B-3A3E-43FE-94AC-7F702113F1A1}" dt="2023-03-20T01:05:30.894" v="235" actId="478"/>
          <ac:spMkLst>
            <pc:docMk/>
            <pc:sldMk cId="921114455" sldId="453"/>
            <ac:spMk id="3" creationId="{7A64E51D-EF2F-950F-2FEB-0BACA29E2360}"/>
          </ac:spMkLst>
        </pc:spChg>
      </pc:sldChg>
      <pc:sldChg chg="delSp modSp new mod">
        <pc:chgData name="Tim Cook" userId="d1c7cfb340f2c7ab" providerId="LiveId" clId="{7AABD04B-3A3E-43FE-94AC-7F702113F1A1}" dt="2023-03-20T01:38:26.899" v="258" actId="20577"/>
        <pc:sldMkLst>
          <pc:docMk/>
          <pc:sldMk cId="1188232337" sldId="454"/>
        </pc:sldMkLst>
        <pc:spChg chg="mod">
          <ac:chgData name="Tim Cook" userId="d1c7cfb340f2c7ab" providerId="LiveId" clId="{7AABD04B-3A3E-43FE-94AC-7F702113F1A1}" dt="2023-03-20T01:38:26.899" v="258" actId="20577"/>
          <ac:spMkLst>
            <pc:docMk/>
            <pc:sldMk cId="1188232337" sldId="454"/>
            <ac:spMk id="2" creationId="{595D459E-DB3A-092A-8BD8-502CFA5B9CE6}"/>
          </ac:spMkLst>
        </pc:spChg>
        <pc:spChg chg="del">
          <ac:chgData name="Tim Cook" userId="d1c7cfb340f2c7ab" providerId="LiveId" clId="{7AABD04B-3A3E-43FE-94AC-7F702113F1A1}" dt="2023-03-20T01:05:29.398" v="234" actId="478"/>
          <ac:spMkLst>
            <pc:docMk/>
            <pc:sldMk cId="1188232337" sldId="454"/>
            <ac:spMk id="3" creationId="{C3583CE9-3D6C-C263-D855-631D082C884F}"/>
          </ac:spMkLst>
        </pc:sp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D2C340A7-B1F4-4E9E-ADFD-B6FCFA9C1590}"/>
    <pc:docChg chg="undo custSel addSld delSld modSld">
      <pc:chgData name="Tim Cook" userId="d1c7cfb340f2c7ab" providerId="LiveId" clId="{D2C340A7-B1F4-4E9E-ADFD-B6FCFA9C1590}" dt="2023-03-26T23:55:18.933" v="675" actId="1076"/>
      <pc:docMkLst>
        <pc:docMk/>
      </pc:docMkLst>
      <pc:sldChg chg="modSp mod">
        <pc:chgData name="Tim Cook" userId="d1c7cfb340f2c7ab" providerId="LiveId" clId="{D2C340A7-B1F4-4E9E-ADFD-B6FCFA9C1590}" dt="2023-03-26T23:12:30.631" v="84" actId="20577"/>
        <pc:sldMkLst>
          <pc:docMk/>
          <pc:sldMk cId="1484025802" sldId="449"/>
        </pc:sldMkLst>
        <pc:spChg chg="mod">
          <ac:chgData name="Tim Cook" userId="d1c7cfb340f2c7ab" providerId="LiveId" clId="{D2C340A7-B1F4-4E9E-ADFD-B6FCFA9C1590}" dt="2023-03-26T23:12:25.879" v="82" actId="20577"/>
          <ac:spMkLst>
            <pc:docMk/>
            <pc:sldMk cId="1484025802" sldId="449"/>
            <ac:spMk id="2" creationId="{6727F1C6-D6C6-6C9A-2BAD-6013AB73DDE3}"/>
          </ac:spMkLst>
        </pc:spChg>
        <pc:spChg chg="mod">
          <ac:chgData name="Tim Cook" userId="d1c7cfb340f2c7ab" providerId="LiveId" clId="{D2C340A7-B1F4-4E9E-ADFD-B6FCFA9C1590}" dt="2023-03-26T23:12:30.631" v="84" actId="20577"/>
          <ac:spMkLst>
            <pc:docMk/>
            <pc:sldMk cId="1484025802" sldId="449"/>
            <ac:spMk id="3" creationId="{80650396-F24E-C882-0D40-7C2CE05F27B8}"/>
          </ac:spMkLst>
        </pc:spChg>
      </pc:sldChg>
      <pc:sldChg chg="del">
        <pc:chgData name="Tim Cook" userId="d1c7cfb340f2c7ab" providerId="LiveId" clId="{D2C340A7-B1F4-4E9E-ADFD-B6FCFA9C1590}" dt="2023-03-26T23:12:33.306" v="86" actId="47"/>
        <pc:sldMkLst>
          <pc:docMk/>
          <pc:sldMk cId="2902850203" sldId="457"/>
        </pc:sldMkLst>
      </pc:sldChg>
      <pc:sldChg chg="del">
        <pc:chgData name="Tim Cook" userId="d1c7cfb340f2c7ab" providerId="LiveId" clId="{D2C340A7-B1F4-4E9E-ADFD-B6FCFA9C1590}" dt="2023-03-26T23:12:33.550" v="87" actId="47"/>
        <pc:sldMkLst>
          <pc:docMk/>
          <pc:sldMk cId="4071529067" sldId="458"/>
        </pc:sldMkLst>
      </pc:sldChg>
      <pc:sldChg chg="del">
        <pc:chgData name="Tim Cook" userId="d1c7cfb340f2c7ab" providerId="LiveId" clId="{D2C340A7-B1F4-4E9E-ADFD-B6FCFA9C1590}" dt="2023-03-26T23:12:32.917" v="85" actId="47"/>
        <pc:sldMkLst>
          <pc:docMk/>
          <pc:sldMk cId="4048246225" sldId="459"/>
        </pc:sldMkLst>
      </pc:sldChg>
      <pc:sldChg chg="del">
        <pc:chgData name="Tim Cook" userId="d1c7cfb340f2c7ab" providerId="LiveId" clId="{D2C340A7-B1F4-4E9E-ADFD-B6FCFA9C1590}" dt="2023-03-26T23:12:33.808" v="88" actId="47"/>
        <pc:sldMkLst>
          <pc:docMk/>
          <pc:sldMk cId="21017805" sldId="460"/>
        </pc:sldMkLst>
      </pc:sldChg>
      <pc:sldChg chg="del">
        <pc:chgData name="Tim Cook" userId="d1c7cfb340f2c7ab" providerId="LiveId" clId="{D2C340A7-B1F4-4E9E-ADFD-B6FCFA9C1590}" dt="2023-03-26T23:12:34.302" v="89" actId="47"/>
        <pc:sldMkLst>
          <pc:docMk/>
          <pc:sldMk cId="365444213" sldId="461"/>
        </pc:sldMkLst>
      </pc:sldChg>
      <pc:sldChg chg="del">
        <pc:chgData name="Tim Cook" userId="d1c7cfb340f2c7ab" providerId="LiveId" clId="{D2C340A7-B1F4-4E9E-ADFD-B6FCFA9C1590}" dt="2023-03-26T23:14:58.113" v="92" actId="47"/>
        <pc:sldMkLst>
          <pc:docMk/>
          <pc:sldMk cId="1618069129" sldId="462"/>
        </pc:sldMkLst>
      </pc:sldChg>
      <pc:sldChg chg="del">
        <pc:chgData name="Tim Cook" userId="d1c7cfb340f2c7ab" providerId="LiveId" clId="{D2C340A7-B1F4-4E9E-ADFD-B6FCFA9C1590}" dt="2023-03-26T23:14:58.785" v="93" actId="47"/>
        <pc:sldMkLst>
          <pc:docMk/>
          <pc:sldMk cId="3335481930" sldId="463"/>
        </pc:sldMkLst>
      </pc:sldChg>
      <pc:sldChg chg="del">
        <pc:chgData name="Tim Cook" userId="d1c7cfb340f2c7ab" providerId="LiveId" clId="{D2C340A7-B1F4-4E9E-ADFD-B6FCFA9C1590}" dt="2023-03-26T23:12:36.062" v="90" actId="47"/>
        <pc:sldMkLst>
          <pc:docMk/>
          <pc:sldMk cId="3075272184" sldId="464"/>
        </pc:sldMkLst>
      </pc:sldChg>
      <pc:sldChg chg="add">
        <pc:chgData name="Tim Cook" userId="d1c7cfb340f2c7ab" providerId="LiveId" clId="{D2C340A7-B1F4-4E9E-ADFD-B6FCFA9C1590}" dt="2023-03-26T23:14:45.374" v="91"/>
        <pc:sldMkLst>
          <pc:docMk/>
          <pc:sldMk cId="3335275008" sldId="464"/>
        </pc:sldMkLst>
      </pc:sldChg>
      <pc:sldChg chg="addSp delSp modSp new mod">
        <pc:chgData name="Tim Cook" userId="d1c7cfb340f2c7ab" providerId="LiveId" clId="{D2C340A7-B1F4-4E9E-ADFD-B6FCFA9C1590}" dt="2023-03-26T23:33:05.842" v="413" actId="1076"/>
        <pc:sldMkLst>
          <pc:docMk/>
          <pc:sldMk cId="2594090708" sldId="465"/>
        </pc:sldMkLst>
        <pc:spChg chg="mod">
          <ac:chgData name="Tim Cook" userId="d1c7cfb340f2c7ab" providerId="LiveId" clId="{D2C340A7-B1F4-4E9E-ADFD-B6FCFA9C1590}" dt="2023-03-26T23:28:29.929" v="391" actId="1076"/>
          <ac:spMkLst>
            <pc:docMk/>
            <pc:sldMk cId="2594090708" sldId="465"/>
            <ac:spMk id="2" creationId="{5C6A5A0B-3C2A-B553-E7A9-C9541CD3D574}"/>
          </ac:spMkLst>
        </pc:spChg>
        <pc:spChg chg="del">
          <ac:chgData name="Tim Cook" userId="d1c7cfb340f2c7ab" providerId="LiveId" clId="{D2C340A7-B1F4-4E9E-ADFD-B6FCFA9C1590}" dt="2023-03-26T23:16:19.703" v="132" actId="478"/>
          <ac:spMkLst>
            <pc:docMk/>
            <pc:sldMk cId="2594090708" sldId="465"/>
            <ac:spMk id="3" creationId="{93736AE7-7C4C-A51B-9B0B-190528A7C4A2}"/>
          </ac:spMkLst>
        </pc:spChg>
        <pc:grpChg chg="mod">
          <ac:chgData name="Tim Cook" userId="d1c7cfb340f2c7ab" providerId="LiveId" clId="{D2C340A7-B1F4-4E9E-ADFD-B6FCFA9C1590}" dt="2023-03-26T23:28:27.594" v="389" actId="1076"/>
          <ac:grpSpMkLst>
            <pc:docMk/>
            <pc:sldMk cId="2594090708" sldId="465"/>
            <ac:grpSpMk id="17" creationId="{5348F145-39D3-5B04-D169-C373B685D300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63" creationId="{5AF703EF-88BF-67CD-7F5B-864E0AC21FAE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0" creationId="{44D5D17C-3157-31F8-389F-A688E71DAB34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77" creationId="{8058114F-1D3E-3DA4-04F9-862B49CC1F15}"/>
          </ac:grpSpMkLst>
        </pc:grpChg>
        <pc:grpChg chg="mod">
          <ac:chgData name="Tim Cook" userId="d1c7cfb340f2c7ab" providerId="LiveId" clId="{D2C340A7-B1F4-4E9E-ADFD-B6FCFA9C1590}" dt="2023-03-26T23:28:35.003" v="392" actId="1076"/>
          <ac:grpSpMkLst>
            <pc:docMk/>
            <pc:sldMk cId="2594090708" sldId="465"/>
            <ac:grpSpMk id="88" creationId="{1E82E440-BDE6-65CA-1B40-C0CD3154773C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03" creationId="{329CFABD-8122-64E5-D9F3-85C796D15BF5}"/>
          </ac:grpSpMkLst>
        </pc:grpChg>
        <pc:grpChg chg="add mod">
          <ac:chgData name="Tim Cook" userId="d1c7cfb340f2c7ab" providerId="LiveId" clId="{D2C340A7-B1F4-4E9E-ADFD-B6FCFA9C1590}" dt="2023-03-26T23:29:54.603" v="394" actId="1076"/>
          <ac:grpSpMkLst>
            <pc:docMk/>
            <pc:sldMk cId="2594090708" sldId="465"/>
            <ac:grpSpMk id="118" creationId="{086E5158-C66C-6FB5-1120-59806CF33163}"/>
          </ac:grpSpMkLst>
        </pc:grp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79" creationId="{097C0692-3297-EDEF-6FE8-E60B53864376}"/>
          </ac:inkMkLst>
        </pc:inkChg>
        <pc:inkChg chg="mod">
          <ac:chgData name="Tim Cook" userId="d1c7cfb340f2c7ab" providerId="LiveId" clId="{D2C340A7-B1F4-4E9E-ADFD-B6FCFA9C1590}" dt="2023-03-26T23:28:35.003" v="392" actId="1076"/>
          <ac:inkMkLst>
            <pc:docMk/>
            <pc:sldMk cId="2594090708" sldId="465"/>
            <ac:inkMk id="90" creationId="{BFF11974-A47D-E0AD-1129-9EDEEE7BC5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4" creationId="{37D98CFF-61C0-9457-5B3E-D4EB9468F0D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5" creationId="{6F85E9E8-F6B3-D16E-3D88-0AF8ECC9822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6" creationId="{68E5D3BC-5DE4-2532-8878-4F7739EE99A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7" creationId="{5DCD7A41-5921-2D69-74E9-F20F3519184A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8" creationId="{869B7EF0-D93C-FEE1-ABC0-595EAB59FFD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09" creationId="{1303EACE-0C03-37CF-C55A-55494A6FF6E8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0" creationId="{C37B1926-37D1-258E-CAB1-807D5C1697EE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1" creationId="{340CB2FA-32D2-83D2-7391-F2CC1FC21EE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2" creationId="{ABA26D10-F4EF-E1F2-E730-2181C1F14A70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3" creationId="{B758BEF3-6344-4B34-F1C4-C6EF6E38BFC4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4" creationId="{79C1821A-594A-8CDF-D347-3542FB1171A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5" creationId="{4604C75D-F8F4-5DD6-A00F-38EEE1ADDC8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6" creationId="{CD80E26B-B369-C7F6-76AA-920DF82C61E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7" creationId="{2D34B536-B3C7-658E-8ABE-33DA0E9D52DC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19" creationId="{943BB3FC-32BD-9DD8-7649-900B7E2413FD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0" creationId="{F0C744DE-3EF7-EDF6-1AED-DAD24D859C51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1" creationId="{6A92964C-5EE6-7D7C-7F6A-A3A3195BC86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2" creationId="{50F05B34-CD76-2F8A-AE33-BD4F51558E0B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3" creationId="{83C771C3-D5EC-3833-D9A9-CA4888098129}"/>
          </ac:inkMkLst>
        </pc:inkChg>
        <pc:inkChg chg="mod">
          <ac:chgData name="Tim Cook" userId="d1c7cfb340f2c7ab" providerId="LiveId" clId="{D2C340A7-B1F4-4E9E-ADFD-B6FCFA9C1590}" dt="2023-03-26T23:29:51.003" v="393"/>
          <ac:inkMkLst>
            <pc:docMk/>
            <pc:sldMk cId="2594090708" sldId="465"/>
            <ac:inkMk id="124" creationId="{EC1EDEC4-9F83-6385-F298-CE84A9AB8C02}"/>
          </ac:inkMkLst>
        </pc:inkChg>
        <pc:cxnChg chg="add mod">
          <ac:chgData name="Tim Cook" userId="d1c7cfb340f2c7ab" providerId="LiveId" clId="{D2C340A7-B1F4-4E9E-ADFD-B6FCFA9C1590}" dt="2023-03-26T23:33:05.842" v="413" actId="1076"/>
          <ac:cxnSpMkLst>
            <pc:docMk/>
            <pc:sldMk cId="2594090708" sldId="465"/>
            <ac:cxnSpMk id="125" creationId="{127FF90D-DAFB-45CB-C1D5-D174BF81080D}"/>
          </ac:cxnSpMkLst>
        </pc:cxnChg>
      </pc:sldChg>
      <pc:sldChg chg="addSp delSp modSp new mod">
        <pc:chgData name="Tim Cook" userId="d1c7cfb340f2c7ab" providerId="LiveId" clId="{D2C340A7-B1F4-4E9E-ADFD-B6FCFA9C1590}" dt="2023-03-26T23:32:59.363" v="411" actId="1076"/>
        <pc:sldMkLst>
          <pc:docMk/>
          <pc:sldMk cId="1751585905" sldId="466"/>
        </pc:sldMkLst>
        <pc:spChg chg="mod">
          <ac:chgData name="Tim Cook" userId="d1c7cfb340f2c7ab" providerId="LiveId" clId="{D2C340A7-B1F4-4E9E-ADFD-B6FCFA9C1590}" dt="2023-03-26T23:17:20.430" v="179" actId="20577"/>
          <ac:spMkLst>
            <pc:docMk/>
            <pc:sldMk cId="1751585905" sldId="466"/>
            <ac:spMk id="2" creationId="{F72BDE73-DF6B-CF5A-19C3-BACFAEF595A9}"/>
          </ac:spMkLst>
        </pc:spChg>
        <pc:spChg chg="del">
          <ac:chgData name="Tim Cook" userId="d1c7cfb340f2c7ab" providerId="LiveId" clId="{D2C340A7-B1F4-4E9E-ADFD-B6FCFA9C1590}" dt="2023-03-26T23:17:25.776" v="180" actId="478"/>
          <ac:spMkLst>
            <pc:docMk/>
            <pc:sldMk cId="1751585905" sldId="466"/>
            <ac:spMk id="3" creationId="{20BC3374-582A-58C5-9400-12D350F7716D}"/>
          </ac:spMkLst>
        </pc:spChg>
        <pc:grpChg chg="mod">
          <ac:chgData name="Tim Cook" userId="d1c7cfb340f2c7ab" providerId="LiveId" clId="{D2C340A7-B1F4-4E9E-ADFD-B6FCFA9C1590}" dt="2023-03-26T23:31:32.670" v="405" actId="1076"/>
          <ac:grpSpMkLst>
            <pc:docMk/>
            <pc:sldMk cId="1751585905" sldId="466"/>
            <ac:grpSpMk id="5" creationId="{857F7256-9876-97F3-108D-034C390A4FAF}"/>
          </ac:grpSpMkLst>
        </pc:grpChg>
        <pc:grpChg chg="del">
          <ac:chgData name="Tim Cook" userId="d1c7cfb340f2c7ab" providerId="LiveId" clId="{D2C340A7-B1F4-4E9E-ADFD-B6FCFA9C1590}" dt="2023-03-26T23:31:05.248" v="402" actId="478"/>
          <ac:grpSpMkLst>
            <pc:docMk/>
            <pc:sldMk cId="1751585905" sldId="466"/>
            <ac:grpSpMk id="12" creationId="{98B04741-F8A3-ACC3-16CF-D7A776AE8856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13" creationId="{EF127255-3D93-8A98-42D7-E3B214AE3900}"/>
          </ac:grpSpMkLst>
        </pc:grpChg>
        <pc:grpChg chg="add 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28" creationId="{3E4ED953-0A6A-E0D2-A4DD-339B8E2E37C0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0" creationId="{D837C3C6-09CC-F3BC-86C0-3E398A3D3451}"/>
          </ac:grpSpMkLst>
        </pc:grpChg>
        <pc:grpChg chg="mod">
          <ac:chgData name="Tim Cook" userId="d1c7cfb340f2c7ab" providerId="LiveId" clId="{D2C340A7-B1F4-4E9E-ADFD-B6FCFA9C1590}" dt="2023-03-26T23:31:54.052" v="408" actId="1076"/>
          <ac:grpSpMkLst>
            <pc:docMk/>
            <pc:sldMk cId="1751585905" sldId="466"/>
            <ac:grpSpMk id="43" creationId="{AD554C7D-CF2C-87D4-4B3A-2F215C93B4F4}"/>
          </ac:grpSpMkLst>
        </pc:grp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6" creationId="{BCBB7218-14FA-2979-1E0C-370377CAFA22}"/>
          </ac:inkMkLst>
        </pc:inkChg>
        <pc:inkChg chg="del mod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7" creationId="{FE7F5EF0-AB0B-0090-14B4-B328904EE641}"/>
          </ac:inkMkLst>
        </pc:inkChg>
        <pc:inkChg chg="del">
          <ac:chgData name="Tim Cook" userId="d1c7cfb340f2c7ab" providerId="LiveId" clId="{D2C340A7-B1F4-4E9E-ADFD-B6FCFA9C1590}" dt="2023-03-26T23:30:59.590" v="398" actId="478"/>
          <ac:inkMkLst>
            <pc:docMk/>
            <pc:sldMk cId="1751585905" sldId="466"/>
            <ac:inkMk id="8" creationId="{37AE7461-725C-CFF5-7B79-C1262A76A957}"/>
          </ac:inkMkLst>
        </pc:inkChg>
        <pc:inkChg chg="del">
          <ac:chgData name="Tim Cook" userId="d1c7cfb340f2c7ab" providerId="LiveId" clId="{D2C340A7-B1F4-4E9E-ADFD-B6FCFA9C1590}" dt="2023-03-26T23:31:00.790" v="399" actId="478"/>
          <ac:inkMkLst>
            <pc:docMk/>
            <pc:sldMk cId="1751585905" sldId="466"/>
            <ac:inkMk id="9" creationId="{97F6A241-9223-8779-1234-2DAD2E88E4EF}"/>
          </ac:inkMkLst>
        </pc:inkChg>
        <pc:inkChg chg="del">
          <ac:chgData name="Tim Cook" userId="d1c7cfb340f2c7ab" providerId="LiveId" clId="{D2C340A7-B1F4-4E9E-ADFD-B6FCFA9C1590}" dt="2023-03-26T23:30:56.263" v="396" actId="478"/>
          <ac:inkMkLst>
            <pc:docMk/>
            <pc:sldMk cId="1751585905" sldId="466"/>
            <ac:inkMk id="10" creationId="{B7329A26-BDD6-8734-9014-DF4980872363}"/>
          </ac:inkMkLst>
        </pc:inkChg>
        <pc:inkChg chg="del">
          <ac:chgData name="Tim Cook" userId="d1c7cfb340f2c7ab" providerId="LiveId" clId="{D2C340A7-B1F4-4E9E-ADFD-B6FCFA9C1590}" dt="2023-03-26T23:30:55.231" v="395" actId="478"/>
          <ac:inkMkLst>
            <pc:docMk/>
            <pc:sldMk cId="1751585905" sldId="466"/>
            <ac:inkMk id="11" creationId="{3ED0E39C-C5E1-76D9-7637-7A7C80E964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4" creationId="{454B82BE-F661-01D1-0352-179B9AA01A50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5" creationId="{40546058-4993-CEC8-275C-B03C286B2EFF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6" creationId="{D55E6462-9D51-FF28-3751-0B1B70958C7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7" creationId="{766A2039-4755-B64F-3F3F-D5BE8D7BE14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8" creationId="{135CE973-76B0-F4EA-909B-580761DC89C4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19" creationId="{B50FBAF0-D5EC-6996-A905-9E58463F758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0" creationId="{1F428CC9-CA12-DCCB-3920-92D55BD748D6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1" creationId="{45931273-D57B-C31E-A7EE-DA29ADDB95D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2" creationId="{4CFE9F5F-4D61-2897-AACC-F337E37401A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3" creationId="{9C01E078-5836-E94C-7799-8BC78C538CB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4" creationId="{7153160E-9A90-1CE0-8A99-CC04495E92AB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5" creationId="{9F0E2170-ED30-1FD9-01C6-3AC7A28B93D7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6" creationId="{2F06DF84-FF55-31E9-DFDB-DC05C089350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7" creationId="{B6CEDE22-6DF8-275B-AC0A-9FF60E436A1D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29" creationId="{93095C45-3B5B-7CD0-81B4-974CC69258AC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0" creationId="{2C22510B-2A46-0D91-F348-F0E941E2313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1" creationId="{86F475B8-763A-B105-75C8-B7EF712D0692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2" creationId="{BDD277C9-0612-79C2-EC92-0A0F98AA1549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3" creationId="{B624B404-379D-2CD8-14A3-B5C4298D3673}"/>
          </ac:inkMkLst>
        </pc:inkChg>
        <pc:inkChg chg="mod">
          <ac:chgData name="Tim Cook" userId="d1c7cfb340f2c7ab" providerId="LiveId" clId="{D2C340A7-B1F4-4E9E-ADFD-B6FCFA9C1590}" dt="2023-03-26T23:31:01.970" v="400"/>
          <ac:inkMkLst>
            <pc:docMk/>
            <pc:sldMk cId="1751585905" sldId="466"/>
            <ac:inkMk id="34" creationId="{7CCF1673-40AB-993C-EEE1-6E3FDAE42689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1" creationId="{53EFD506-083E-FAE1-C71D-1CF8C6904087}"/>
          </ac:inkMkLst>
        </pc:inkChg>
        <pc:inkChg chg="mod">
          <ac:chgData name="Tim Cook" userId="d1c7cfb340f2c7ab" providerId="LiveId" clId="{D2C340A7-B1F4-4E9E-ADFD-B6FCFA9C1590}" dt="2023-03-26T23:31:29.812" v="404" actId="1076"/>
          <ac:inkMkLst>
            <pc:docMk/>
            <pc:sldMk cId="1751585905" sldId="466"/>
            <ac:inkMk id="42" creationId="{6918D6A1-1094-C312-E822-2EAFAA6F33F4}"/>
          </ac:inkMkLst>
        </pc:inkChg>
        <pc:cxnChg chg="add mod">
          <ac:chgData name="Tim Cook" userId="d1c7cfb340f2c7ab" providerId="LiveId" clId="{D2C340A7-B1F4-4E9E-ADFD-B6FCFA9C1590}" dt="2023-03-26T23:32:53.738" v="409"/>
          <ac:cxnSpMkLst>
            <pc:docMk/>
            <pc:sldMk cId="1751585905" sldId="466"/>
            <ac:cxnSpMk id="44" creationId="{5F8E70B7-C543-8451-3F47-D10567C2B2DA}"/>
          </ac:cxnSpMkLst>
        </pc:cxnChg>
        <pc:cxnChg chg="add mod">
          <ac:chgData name="Tim Cook" userId="d1c7cfb340f2c7ab" providerId="LiveId" clId="{D2C340A7-B1F4-4E9E-ADFD-B6FCFA9C1590}" dt="2023-03-26T23:32:59.363" v="411" actId="1076"/>
          <ac:cxnSpMkLst>
            <pc:docMk/>
            <pc:sldMk cId="1751585905" sldId="466"/>
            <ac:cxnSpMk id="45" creationId="{CD15B121-CD3E-67DC-C354-256325E318C8}"/>
          </ac:cxnSpMkLst>
        </pc:cxnChg>
      </pc:sldChg>
      <pc:sldChg chg="addSp delSp modSp new mod">
        <pc:chgData name="Tim Cook" userId="d1c7cfb340f2c7ab" providerId="LiveId" clId="{D2C340A7-B1F4-4E9E-ADFD-B6FCFA9C1590}" dt="2023-03-26T23:37:36.126" v="495" actId="20577"/>
        <pc:sldMkLst>
          <pc:docMk/>
          <pc:sldMk cId="1237977900" sldId="467"/>
        </pc:sldMkLst>
        <pc:spChg chg="mod">
          <ac:chgData name="Tim Cook" userId="d1c7cfb340f2c7ab" providerId="LiveId" clId="{D2C340A7-B1F4-4E9E-ADFD-B6FCFA9C1590}" dt="2023-03-26T23:37:36.126" v="495" actId="20577"/>
          <ac:spMkLst>
            <pc:docMk/>
            <pc:sldMk cId="1237977900" sldId="467"/>
            <ac:spMk id="2" creationId="{72CA6B6C-A6BF-967E-8915-24E43BF096A8}"/>
          </ac:spMkLst>
        </pc:spChg>
        <pc:spChg chg="del">
          <ac:chgData name="Tim Cook" userId="d1c7cfb340f2c7ab" providerId="LiveId" clId="{D2C340A7-B1F4-4E9E-ADFD-B6FCFA9C1590}" dt="2023-03-26T23:19:50.574" v="282" actId="478"/>
          <ac:spMkLst>
            <pc:docMk/>
            <pc:sldMk cId="1237977900" sldId="467"/>
            <ac:spMk id="3" creationId="{FCAB17EB-1809-1DDC-1548-BC12919FA62E}"/>
          </ac:spMkLst>
        </pc:s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4" creationId="{BE33A2A5-CCAF-7A53-9C67-476E4671734E}"/>
          </ac:grpSpMkLst>
        </pc:grpChg>
        <pc:grpChg chg="add mod">
          <ac:chgData name="Tim Cook" userId="d1c7cfb340f2c7ab" providerId="LiveId" clId="{D2C340A7-B1F4-4E9E-ADFD-B6FCFA9C1590}" dt="2023-03-26T23:36:56.882" v="442"/>
          <ac:grpSpMkLst>
            <pc:docMk/>
            <pc:sldMk cId="1237977900" sldId="467"/>
            <ac:grpSpMk id="19" creationId="{09BA3A3A-064E-5CCD-27B6-70D847ACBCB7}"/>
          </ac:grpSpMkLst>
        </pc:grp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5" creationId="{4144D976-9EBF-5D1D-8C73-BD4789A1F8D5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6" creationId="{48D16667-1211-C63B-DA60-F5570BACFBD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7" creationId="{8687846F-0DDB-248E-B433-2AD5059EC79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8" creationId="{C5A3F9FA-F7F0-6EB8-D044-420ACE9A9DF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9" creationId="{423DC447-53BC-A01F-A464-0D0A8E97102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0" creationId="{9BA5F4F9-E384-18AF-C1CA-D24D3D4CE814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1" creationId="{64F89075-05BF-C5AC-3A11-BB89FE559921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2" creationId="{78AD38D8-A8FE-64F3-0093-FCE83CC639B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3" creationId="{A0EE3651-A9A2-7525-FBED-84D02F842E1A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4" creationId="{29D3C5F6-5B12-2931-C51D-99BCDD934522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5" creationId="{435137AD-24CC-8136-7D08-2C3181FCA73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6" creationId="{A8823C9A-E2DD-9ECE-0622-D6D5CF5D544E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7" creationId="{75C3D3FE-2A5B-9801-5172-A2A4EE927B2C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18" creationId="{A2352983-BAB7-D046-9EF5-315EEB60AED6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0" creationId="{18B8E8D1-3277-EEF5-B4D3-0B5FD927CF2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1" creationId="{70DB87C0-6E9A-2955-C665-3FD87E040B4D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2" creationId="{EBC66FD8-6701-8F17-063A-7A8BEA7DFD69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3" creationId="{CD896F2B-EE88-2841-6C6B-44A0B4E52D63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4" creationId="{39B5F9BE-848F-D447-65A1-7DA2D4180E90}"/>
          </ac:inkMkLst>
        </pc:inkChg>
        <pc:inkChg chg="mod">
          <ac:chgData name="Tim Cook" userId="d1c7cfb340f2c7ab" providerId="LiveId" clId="{D2C340A7-B1F4-4E9E-ADFD-B6FCFA9C1590}" dt="2023-03-26T23:36:56.882" v="442"/>
          <ac:inkMkLst>
            <pc:docMk/>
            <pc:sldMk cId="1237977900" sldId="467"/>
            <ac:inkMk id="25" creationId="{B0F07FAD-C536-5F4B-D169-75FF5D226926}"/>
          </ac:inkMkLst>
        </pc:inkChg>
      </pc:sldChg>
      <pc:sldChg chg="delSp modSp new mod">
        <pc:chgData name="Tim Cook" userId="d1c7cfb340f2c7ab" providerId="LiveId" clId="{D2C340A7-B1F4-4E9E-ADFD-B6FCFA9C1590}" dt="2023-03-26T23:20:11.367" v="336" actId="478"/>
        <pc:sldMkLst>
          <pc:docMk/>
          <pc:sldMk cId="1235306705" sldId="468"/>
        </pc:sldMkLst>
        <pc:spChg chg="mod">
          <ac:chgData name="Tim Cook" userId="d1c7cfb340f2c7ab" providerId="LiveId" clId="{D2C340A7-B1F4-4E9E-ADFD-B6FCFA9C1590}" dt="2023-03-26T23:20:06.302" v="335" actId="20577"/>
          <ac:spMkLst>
            <pc:docMk/>
            <pc:sldMk cId="1235306705" sldId="468"/>
            <ac:spMk id="2" creationId="{7242D19D-D32F-BABF-2C13-8ACCAEB60B2F}"/>
          </ac:spMkLst>
        </pc:spChg>
        <pc:spChg chg="del">
          <ac:chgData name="Tim Cook" userId="d1c7cfb340f2c7ab" providerId="LiveId" clId="{D2C340A7-B1F4-4E9E-ADFD-B6FCFA9C1590}" dt="2023-03-26T23:20:11.367" v="336" actId="478"/>
          <ac:spMkLst>
            <pc:docMk/>
            <pc:sldMk cId="1235306705" sldId="468"/>
            <ac:spMk id="3" creationId="{11A2005F-CECA-3EF9-C952-8389F49F7B4D}"/>
          </ac:spMkLst>
        </pc:spChg>
      </pc:sldChg>
      <pc:sldChg chg="addSp delSp modSp new mod">
        <pc:chgData name="Tim Cook" userId="d1c7cfb340f2c7ab" providerId="LiveId" clId="{D2C340A7-B1F4-4E9E-ADFD-B6FCFA9C1590}" dt="2023-03-26T23:55:18.933" v="675" actId="1076"/>
        <pc:sldMkLst>
          <pc:docMk/>
          <pc:sldMk cId="937315450" sldId="469"/>
        </pc:sldMkLst>
        <pc:spChg chg="mod">
          <ac:chgData name="Tim Cook" userId="d1c7cfb340f2c7ab" providerId="LiveId" clId="{D2C340A7-B1F4-4E9E-ADFD-B6FCFA9C1590}" dt="2023-03-26T23:20:31.239" v="386" actId="20577"/>
          <ac:spMkLst>
            <pc:docMk/>
            <pc:sldMk cId="937315450" sldId="469"/>
            <ac:spMk id="2" creationId="{43E4883E-1690-3B3E-D63A-BA2190299060}"/>
          </ac:spMkLst>
        </pc:s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" creationId="{A3C8D10C-5629-B3F6-921B-97679840628F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4" creationId="{6C528080-4394-A770-5430-D30D33C0A95D}"/>
          </ac:grpSpMkLst>
        </pc:grpChg>
        <pc:grpChg chg="add 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8" creationId="{2EFE1E8B-1EC5-D164-59DB-D21E38A78288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22" creationId="{73E05CAE-0334-06DF-F2DD-806F41AEDD49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1" creationId="{000D899E-F72E-3822-B133-17DD188C9777}"/>
          </ac:grpSpMkLst>
        </pc:grpChg>
        <pc:grpChg chg="add del mod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35" creationId="{B85741B2-707C-B514-5E8A-AE11F1F2EA91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3" creationId="{9F794D5B-02EB-3748-7E7D-17A4F3376A84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54" creationId="{727EE7AA-E726-1CD9-DB65-6698A1DF8600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4" creationId="{DD6ED1A2-2D1B-512D-7E42-35F3478E1CE6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68" creationId="{06D4A4AE-117C-4EE9-AF76-3DDD7D3F0BB3}"/>
          </ac:grpSpMkLst>
        </pc:grpChg>
        <pc:grpChg chg="mod">
          <ac:chgData name="Tim Cook" userId="d1c7cfb340f2c7ab" providerId="LiveId" clId="{D2C340A7-B1F4-4E9E-ADFD-B6FCFA9C1590}" dt="2023-03-26T23:51:29.372" v="654" actId="1076"/>
          <ac:grpSpMkLst>
            <pc:docMk/>
            <pc:sldMk cId="937315450" sldId="469"/>
            <ac:grpSpMk id="71" creationId="{A4E4CC25-DA9D-8B46-F9A9-A1C3F353C78E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1" creationId="{DFCF3FD8-A386-0653-717F-76172D501872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76" creationId="{4E0789F7-EB98-7048-BAA1-10DA6085D909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85" creationId="{57E58662-3BAF-0E69-7B25-85F2EBB39CC6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88" creationId="{F42CC2E5-90FD-A3E2-6355-E7F196CCD0B9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92" creationId="{359FB198-F2CD-46CB-8B54-427692AE9D8C}"/>
          </ac:grpSpMkLst>
        </pc:grpChg>
        <pc:grpChg chg="mod">
          <ac:chgData name="Tim Cook" userId="d1c7cfb340f2c7ab" providerId="LiveId" clId="{D2C340A7-B1F4-4E9E-ADFD-B6FCFA9C1590}" dt="2023-03-26T23:55:08.885" v="671" actId="1076"/>
          <ac:grpSpMkLst>
            <pc:docMk/>
            <pc:sldMk cId="937315450" sldId="469"/>
            <ac:grpSpMk id="101" creationId="{7BE35222-BE45-67BF-51D5-3D0372EB55D1}"/>
          </ac:grpSpMkLst>
        </pc:grpChg>
        <pc:grpChg chg="mod">
          <ac:chgData name="Tim Cook" userId="d1c7cfb340f2c7ab" providerId="LiveId" clId="{D2C340A7-B1F4-4E9E-ADFD-B6FCFA9C1590}" dt="2023-03-26T23:51:26.855" v="653" actId="1076"/>
          <ac:grpSpMkLst>
            <pc:docMk/>
            <pc:sldMk cId="937315450" sldId="469"/>
            <ac:grpSpMk id="102" creationId="{9F164C42-C054-2702-6479-2CC45C4C18A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14" creationId="{CCA18C96-9BB0-5937-7CD8-C499025187BA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8" creationId="{F915A74B-90F7-72DA-FF17-11D9688F0A3F}"/>
          </ac:grpSpMkLst>
        </pc:grpChg>
        <pc:grpChg chg="mod">
          <ac:chgData name="Tim Cook" userId="d1c7cfb340f2c7ab" providerId="LiveId" clId="{D2C340A7-B1F4-4E9E-ADFD-B6FCFA9C1590}" dt="2023-03-26T23:55:18.933" v="675" actId="1076"/>
          <ac:grpSpMkLst>
            <pc:docMk/>
            <pc:sldMk cId="937315450" sldId="469"/>
            <ac:grpSpMk id="119" creationId="{761430E7-2FF0-8469-D093-462D707039E0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6" creationId="{94DD1506-2D8E-DD4D-0286-E813D45E2AFD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27" creationId="{5F2235AE-06F0-A197-8E11-01778EC9487C}"/>
          </ac:grpSpMkLst>
        </pc:grpChg>
        <pc:grpChg chg="del">
          <ac:chgData name="Tim Cook" userId="d1c7cfb340f2c7ab" providerId="LiveId" clId="{D2C340A7-B1F4-4E9E-ADFD-B6FCFA9C1590}" dt="2023-03-26T23:53:19.514" v="658" actId="21"/>
          <ac:grpSpMkLst>
            <pc:docMk/>
            <pc:sldMk cId="937315450" sldId="469"/>
            <ac:grpSpMk id="135" creationId="{3CFF905C-3647-FBB2-F809-F9905CA6B4A0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0" creationId="{93190235-AB66-DCFA-C093-2EB5228C8018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49" creationId="{6ABA47B0-2F06-4518-0CB5-03F7C6960CB3}"/>
          </ac:grpSpMkLst>
        </pc:grpChg>
        <pc:grpChg chg="add mod">
          <ac:chgData name="Tim Cook" userId="d1c7cfb340f2c7ab" providerId="LiveId" clId="{D2C340A7-B1F4-4E9E-ADFD-B6FCFA9C1590}" dt="2023-03-26T23:54:25.138" v="667" actId="1076"/>
          <ac:grpSpMkLst>
            <pc:docMk/>
            <pc:sldMk cId="937315450" sldId="469"/>
            <ac:grpSpMk id="153" creationId="{7B90EB75-A3D7-6097-F110-E34D1503BF83}"/>
          </ac:grpSpMkLst>
        </pc:grp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6" creationId="{2CE83D55-C32F-A91E-1658-E26A86837C1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7" creationId="{041E31D9-9D49-515F-2BAD-9772EE1EE5C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8" creationId="{2B1300CC-5E88-FD1E-D84B-B41FE0FEDC8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9" creationId="{20786448-2B0D-2D82-FCCF-B2ED1F98588B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0" creationId="{B96B66F9-A2BB-09E5-DD31-5573620E1F69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1" creationId="{E8B9B7DA-7420-16A8-696B-DE9373F6BE7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2" creationId="{3F8F1039-BDC8-E737-BE6B-C5C2344F1CD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3" creationId="{5DAD2698-C6FA-92A5-B9EA-89AE76AAEEB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5" creationId="{20B5E82D-D193-8F55-06CA-9DC27085420A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6" creationId="{EC246CCC-7732-FDCF-54E9-DF842DD832F8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7" creationId="{B623C169-470D-275B-049D-70D3C050EC22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19" creationId="{1A94BF17-21FD-CB65-7D9A-E4A387A5D6A4}"/>
          </ac:inkMkLst>
        </pc:inkChg>
        <pc:inkChg chg="mod">
          <ac:chgData name="Tim Cook" userId="d1c7cfb340f2c7ab" providerId="LiveId" clId="{D2C340A7-B1F4-4E9E-ADFD-B6FCFA9C1590}" dt="2023-03-26T23:48:37.370" v="640"/>
          <ac:inkMkLst>
            <pc:docMk/>
            <pc:sldMk cId="937315450" sldId="469"/>
            <ac:inkMk id="20" creationId="{4EADA3C7-21AF-0B68-2C26-E7E63EECA37D}"/>
          </ac:inkMkLst>
        </pc:inkChg>
        <pc:inkChg chg="add 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21" creationId="{5CF3EB54-E611-4CF7-DF22-1045E42372F9}"/>
          </ac:inkMkLst>
        </pc:inkChg>
        <pc:inkChg chg="mod">
          <ac:chgData name="Tim Cook" userId="d1c7cfb340f2c7ab" providerId="LiveId" clId="{D2C340A7-B1F4-4E9E-ADFD-B6FCFA9C1590}" dt="2023-03-26T23:55:18.933" v="675" actId="1076"/>
          <ac:inkMkLst>
            <pc:docMk/>
            <pc:sldMk cId="937315450" sldId="469"/>
            <ac:inkMk id="22" creationId="{E447C18A-5AB6-6815-8172-6E4B4236023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3" creationId="{212C2979-C4F3-6AF7-FC8B-013DB1F42BF3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4" creationId="{A82F6CE0-9D61-83FD-290E-ED9F9AF25839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5" creationId="{67A8BBFA-70E3-14F4-00A8-C42060D6305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6" creationId="{C6B283B7-37F6-0B9A-FF4E-A7AD3238894D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7" creationId="{7139CA9A-14FF-DD55-C414-145FF6C875CA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8" creationId="{17C3485D-6118-13AD-D696-71B62067972E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29" creationId="{4E807477-3267-8212-E69C-3FEE2E59DAF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0" creationId="{517B9C63-02F2-973C-0069-486ECB68AF7B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2" creationId="{91455A74-AA08-7DD7-5A2A-05AD206DD9C0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3" creationId="{8D132F53-83FA-684F-1DE8-680FC56A823C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4" creationId="{CC0A7725-7BD0-203D-1C8E-E86F1610D412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6" creationId="{D8F439D1-0524-84F9-0356-6B65EA560767}"/>
          </ac:inkMkLst>
        </pc:inkChg>
        <pc:inkChg chg="mod">
          <ac:chgData name="Tim Cook" userId="d1c7cfb340f2c7ab" providerId="LiveId" clId="{D2C340A7-B1F4-4E9E-ADFD-B6FCFA9C1590}" dt="2023-03-26T23:48:40.610" v="642"/>
          <ac:inkMkLst>
            <pc:docMk/>
            <pc:sldMk cId="937315450" sldId="469"/>
            <ac:inkMk id="37" creationId="{6A5A429A-827B-E1BE-1572-C9A479F696A5}"/>
          </ac:inkMkLst>
        </pc:inkChg>
        <pc:inkChg chg="add 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38" creationId="{440B2211-D649-1C18-77F2-A9736458CC27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41" creationId="{8B6E83C6-E82D-72EB-4E52-FE28E7ED81FF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2" creationId="{7842648E-AF63-FDC0-CA3E-4F545FA3D0BD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4" creationId="{0BCCAEBC-E068-868D-B2E6-D21F1411A30C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6" creationId="{52196C30-B8BE-8704-BA99-409F3779FC6E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7" creationId="{90443C65-9FA7-4249-4654-B0E772DF7AF4}"/>
          </ac:inkMkLst>
        </pc:inkChg>
        <pc:inkChg chg="mod">
          <ac:chgData name="Tim Cook" userId="d1c7cfb340f2c7ab" providerId="LiveId" clId="{D2C340A7-B1F4-4E9E-ADFD-B6FCFA9C1590}" dt="2023-03-26T23:55:08.885" v="671" actId="1076"/>
          <ac:inkMkLst>
            <pc:docMk/>
            <pc:sldMk cId="937315450" sldId="469"/>
            <ac:inkMk id="89" creationId="{9DA2A606-D6FD-EBCB-CCFA-B7DAFCE72F8C}"/>
          </ac:inkMkLst>
        </pc:inkChg>
        <pc:inkChg chg="del mod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07" creationId="{74E4C618-0FE5-3916-4DD3-5C3D7462629E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6" creationId="{6DC3FA97-52C5-3230-D52A-422043F53C31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7" creationId="{533BDBE2-CAEC-FE75-31C3-C0E91AC0C898}"/>
          </ac:inkMkLst>
        </pc:inkChg>
        <pc:inkChg chg="del">
          <ac:chgData name="Tim Cook" userId="d1c7cfb340f2c7ab" providerId="LiveId" clId="{D2C340A7-B1F4-4E9E-ADFD-B6FCFA9C1590}" dt="2023-03-26T23:53:19.514" v="658" actId="21"/>
          <ac:inkMkLst>
            <pc:docMk/>
            <pc:sldMk cId="937315450" sldId="469"/>
            <ac:inkMk id="138" creationId="{EBC7F7BB-2602-5283-F7B7-C1C35D40FD7D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1" creationId="{4E3F47EF-DD34-0F58-9DEF-7041222F769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2" creationId="{4CF78346-8C96-3101-A68E-06087721AC4F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3" creationId="{9B799AD0-D9E7-8CA4-7A91-3C715EFA4E7B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4" creationId="{EDB45F46-D3A4-9A58-48CA-952E8089E1D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5" creationId="{716D5ACA-70A2-291A-02F9-0C94CC52F4C1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6" creationId="{CDFC642C-4D2C-F214-8825-E043CFD1EBBE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7" creationId="{53C6A424-98D2-71AA-DB8E-9B5018BB0CA9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48" creationId="{A6572884-1DE9-A3F9-C113-9F2309209604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0" creationId="{672D6078-EC45-6AA9-C395-307B2B48C68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1" creationId="{A9B0B3F7-F58F-77F5-FA22-E34633F5CD37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2" creationId="{3C8B9101-EDBF-4421-97EC-87F5158557AC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4" creationId="{56228508-9E39-C789-50F4-5068C4FDEC28}"/>
          </ac:inkMkLst>
        </pc:inkChg>
        <pc:inkChg chg="mod">
          <ac:chgData name="Tim Cook" userId="d1c7cfb340f2c7ab" providerId="LiveId" clId="{D2C340A7-B1F4-4E9E-ADFD-B6FCFA9C1590}" dt="2023-03-26T23:54:22.467" v="666"/>
          <ac:inkMkLst>
            <pc:docMk/>
            <pc:sldMk cId="937315450" sldId="469"/>
            <ac:inkMk id="155" creationId="{45EAA37F-28A0-D190-CC72-15690878A2E6}"/>
          </ac:inkMkLst>
        </pc:inkChg>
        <pc:inkChg chg="add mod">
          <ac:chgData name="Tim Cook" userId="d1c7cfb340f2c7ab" providerId="LiveId" clId="{D2C340A7-B1F4-4E9E-ADFD-B6FCFA9C1590}" dt="2023-03-26T23:54:25.138" v="667" actId="1076"/>
          <ac:inkMkLst>
            <pc:docMk/>
            <pc:sldMk cId="937315450" sldId="469"/>
            <ac:inkMk id="156" creationId="{A7A4AFED-5BBE-2A32-2C8A-43812709E1A4}"/>
          </ac:inkMkLst>
        </pc:inkChg>
        <pc:cxnChg chg="add mod">
          <ac:chgData name="Tim Cook" userId="d1c7cfb340f2c7ab" providerId="LiveId" clId="{D2C340A7-B1F4-4E9E-ADFD-B6FCFA9C1590}" dt="2023-03-26T23:55:16.056" v="674" actId="1076"/>
          <ac:cxnSpMkLst>
            <pc:docMk/>
            <pc:sldMk cId="937315450" sldId="469"/>
            <ac:cxnSpMk id="39" creationId="{4D6D3BC6-BF66-89DC-8F3B-05FF0B872539}"/>
          </ac:cxnSpMkLst>
        </pc:cxnChg>
      </pc:sldChg>
      <pc:sldChg chg="new del">
        <pc:chgData name="Tim Cook" userId="d1c7cfb340f2c7ab" providerId="LiveId" clId="{D2C340A7-B1F4-4E9E-ADFD-B6FCFA9C1590}" dt="2023-03-26T23:47:32.326" v="639" actId="47"/>
        <pc:sldMkLst>
          <pc:docMk/>
          <pc:sldMk cId="2931058565" sldId="470"/>
        </pc:sldMkLst>
      </pc:sldChg>
      <pc:sldChg chg="delSp modSp new mod">
        <pc:chgData name="Tim Cook" userId="d1c7cfb340f2c7ab" providerId="LiveId" clId="{D2C340A7-B1F4-4E9E-ADFD-B6FCFA9C1590}" dt="2023-03-26T23:34:40.958" v="441" actId="478"/>
        <pc:sldMkLst>
          <pc:docMk/>
          <pc:sldMk cId="4012230917" sldId="471"/>
        </pc:sldMkLst>
        <pc:spChg chg="mod">
          <ac:chgData name="Tim Cook" userId="d1c7cfb340f2c7ab" providerId="LiveId" clId="{D2C340A7-B1F4-4E9E-ADFD-B6FCFA9C1590}" dt="2023-03-26T23:34:38.199" v="440" actId="20577"/>
          <ac:spMkLst>
            <pc:docMk/>
            <pc:sldMk cId="4012230917" sldId="471"/>
            <ac:spMk id="2" creationId="{2CCF63D2-082D-19F3-3223-74985938F58B}"/>
          </ac:spMkLst>
        </pc:spChg>
        <pc:spChg chg="del">
          <ac:chgData name="Tim Cook" userId="d1c7cfb340f2c7ab" providerId="LiveId" clId="{D2C340A7-B1F4-4E9E-ADFD-B6FCFA9C1590}" dt="2023-03-26T23:34:40.958" v="441" actId="478"/>
          <ac:spMkLst>
            <pc:docMk/>
            <pc:sldMk cId="4012230917" sldId="471"/>
            <ac:spMk id="3" creationId="{A88116F6-1BF7-1D3F-0B07-66A5F760BD0E}"/>
          </ac:spMkLst>
        </pc:spChg>
      </pc:sldChg>
      <pc:sldChg chg="addSp delSp modSp new mod">
        <pc:chgData name="Tim Cook" userId="d1c7cfb340f2c7ab" providerId="LiveId" clId="{D2C340A7-B1F4-4E9E-ADFD-B6FCFA9C1590}" dt="2023-03-26T23:39:21.562" v="638"/>
        <pc:sldMkLst>
          <pc:docMk/>
          <pc:sldMk cId="1509069945" sldId="472"/>
        </pc:sldMkLst>
        <pc:spChg chg="mod">
          <ac:chgData name="Tim Cook" userId="d1c7cfb340f2c7ab" providerId="LiveId" clId="{D2C340A7-B1F4-4E9E-ADFD-B6FCFA9C1590}" dt="2023-03-26T23:38:34.982" v="636" actId="20577"/>
          <ac:spMkLst>
            <pc:docMk/>
            <pc:sldMk cId="1509069945" sldId="472"/>
            <ac:spMk id="2" creationId="{E421D4C3-4E96-DA8D-083E-0E6687752DE5}"/>
          </ac:spMkLst>
        </pc:spChg>
        <pc:spChg chg="del">
          <ac:chgData name="Tim Cook" userId="d1c7cfb340f2c7ab" providerId="LiveId" clId="{D2C340A7-B1F4-4E9E-ADFD-B6FCFA9C1590}" dt="2023-03-26T23:38:36.967" v="637" actId="478"/>
          <ac:spMkLst>
            <pc:docMk/>
            <pc:sldMk cId="1509069945" sldId="472"/>
            <ac:spMk id="3" creationId="{85A681BF-8BEC-DF58-0743-3FCF2E1EA199}"/>
          </ac:spMkLst>
        </pc:s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4" creationId="{22837CF2-8AA8-E96A-4524-5727D8AD9D51}"/>
          </ac:grpSpMkLst>
        </pc:grpChg>
        <pc:grpChg chg="add mod">
          <ac:chgData name="Tim Cook" userId="d1c7cfb340f2c7ab" providerId="LiveId" clId="{D2C340A7-B1F4-4E9E-ADFD-B6FCFA9C1590}" dt="2023-03-26T23:39:21.562" v="638"/>
          <ac:grpSpMkLst>
            <pc:docMk/>
            <pc:sldMk cId="1509069945" sldId="472"/>
            <ac:grpSpMk id="19" creationId="{3CB9BF3E-256F-15FF-4C9F-8EB03305D004}"/>
          </ac:grpSpMkLst>
        </pc:grp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5" creationId="{1D6E372C-EE5C-62AC-05FA-5B55C4301772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6" creationId="{94A32239-BDB9-FE76-3890-C541269E3DAD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7" creationId="{B85614CE-90BF-BEC0-DBA7-6FC9CE9375A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8" creationId="{BD2BCBF3-D667-F0EF-FBF9-C024FCAEC2D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9" creationId="{5FAE69D5-D6BB-8773-4BB2-4C2549F7504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0" creationId="{A47A6635-C69B-9DC5-49FC-FA17A8BD287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1" creationId="{3A8F79E5-A5E6-F345-055A-D9B2F4A00BD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2" creationId="{CAEC3411-DAE7-140C-ED45-8B3F6FEB943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3" creationId="{E6B98BCD-0A89-C789-E0AB-747E0D7C99C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4" creationId="{16EA1CC0-9BE7-E1E7-C98F-B314E09852FC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5" creationId="{E7DAD0CD-4A4D-1E3A-C283-69A5C022E7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6" creationId="{81D4C107-989F-EDFD-FF45-D90416FE91C1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7" creationId="{F7E70C10-DD7E-F30F-D3B3-ADFC4FFC25F6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18" creationId="{E02B3100-C7AF-394B-729E-FCDE63AA9DEE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0" creationId="{FCBF05C4-1018-7BFA-B215-A4AF859B8E69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1" creationId="{DA363E4E-3BC6-577F-E9EE-2F4EE925371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2" creationId="{F2A2907B-191F-D467-54B8-33CCA2095C1F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3" creationId="{562333E3-9F7C-2CBC-6C62-5C10A1A7ECE5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4" creationId="{71BC79DC-8A1A-E260-F46F-3DF89389B33A}"/>
          </ac:inkMkLst>
        </pc:inkChg>
        <pc:inkChg chg="mod">
          <ac:chgData name="Tim Cook" userId="d1c7cfb340f2c7ab" providerId="LiveId" clId="{D2C340A7-B1F4-4E9E-ADFD-B6FCFA9C1590}" dt="2023-03-26T23:39:21.562" v="638"/>
          <ac:inkMkLst>
            <pc:docMk/>
            <pc:sldMk cId="1509069945" sldId="472"/>
            <ac:inkMk id="25" creationId="{4E1D967B-33C6-BB20-42B5-4A9A3B3383BF}"/>
          </ac:inkMkLst>
        </pc:inkChg>
      </pc:sldChg>
    </pc:docChg>
  </pc:docChgLst>
  <pc:docChgLst>
    <pc:chgData name="Tim Cook" userId="d1c7cfb340f2c7ab" providerId="LiveId" clId="{EA2BB5FA-89BE-4FA6-A476-2C12EAFFC9E9}"/>
    <pc:docChg chg="undo custSel addSld delSld modSld sldOrd addSection delSection">
      <pc:chgData name="Tim Cook" userId="d1c7cfb340f2c7ab" providerId="LiveId" clId="{EA2BB5FA-89BE-4FA6-A476-2C12EAFFC9E9}" dt="2023-03-11T04:18:34.592" v="831" actId="20577"/>
      <pc:docMkLst>
        <pc:docMk/>
      </pc:docMkLst>
      <pc:sldChg chg="modSp mod">
        <pc:chgData name="Tim Cook" userId="d1c7cfb340f2c7ab" providerId="LiveId" clId="{EA2BB5FA-89BE-4FA6-A476-2C12EAFFC9E9}" dt="2023-03-11T03:15:50.730" v="156" actId="1076"/>
        <pc:sldMkLst>
          <pc:docMk/>
          <pc:sldMk cId="72713086" sldId="315"/>
        </pc:sldMkLst>
        <pc:spChg chg="mod">
          <ac:chgData name="Tim Cook" userId="d1c7cfb340f2c7ab" providerId="LiveId" clId="{EA2BB5FA-89BE-4FA6-A476-2C12EAFFC9E9}" dt="2023-03-11T03:15:50.730" v="15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A2BB5FA-89BE-4FA6-A476-2C12EAFFC9E9}" dt="2023-03-11T03:08:18.055" v="142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EA2BB5FA-89BE-4FA6-A476-2C12EAFFC9E9}" dt="2023-03-11T03:08:19.881" v="143" actId="47"/>
        <pc:sldMkLst>
          <pc:docMk/>
          <pc:sldMk cId="3370058257" sldId="420"/>
        </pc:sldMkLst>
      </pc:sldChg>
      <pc:sldChg chg="del">
        <pc:chgData name="Tim Cook" userId="d1c7cfb340f2c7ab" providerId="LiveId" clId="{EA2BB5FA-89BE-4FA6-A476-2C12EAFFC9E9}" dt="2023-03-11T03:08:20.342" v="144" actId="47"/>
        <pc:sldMkLst>
          <pc:docMk/>
          <pc:sldMk cId="4024316565" sldId="421"/>
        </pc:sldMkLst>
      </pc:sldChg>
      <pc:sldChg chg="del">
        <pc:chgData name="Tim Cook" userId="d1c7cfb340f2c7ab" providerId="LiveId" clId="{EA2BB5FA-89BE-4FA6-A476-2C12EAFFC9E9}" dt="2023-03-11T03:08:20.516" v="145" actId="47"/>
        <pc:sldMkLst>
          <pc:docMk/>
          <pc:sldMk cId="1776208329" sldId="422"/>
        </pc:sldMkLst>
      </pc:sldChg>
      <pc:sldChg chg="del">
        <pc:chgData name="Tim Cook" userId="d1c7cfb340f2c7ab" providerId="LiveId" clId="{EA2BB5FA-89BE-4FA6-A476-2C12EAFFC9E9}" dt="2023-03-11T03:08:20.728" v="146" actId="47"/>
        <pc:sldMkLst>
          <pc:docMk/>
          <pc:sldMk cId="237906736" sldId="423"/>
        </pc:sldMkLst>
      </pc:sldChg>
      <pc:sldChg chg="del">
        <pc:chgData name="Tim Cook" userId="d1c7cfb340f2c7ab" providerId="LiveId" clId="{EA2BB5FA-89BE-4FA6-A476-2C12EAFFC9E9}" dt="2023-03-11T03:08:20.928" v="147" actId="47"/>
        <pc:sldMkLst>
          <pc:docMk/>
          <pc:sldMk cId="3234735896" sldId="424"/>
        </pc:sldMkLst>
      </pc:sldChg>
      <pc:sldChg chg="del">
        <pc:chgData name="Tim Cook" userId="d1c7cfb340f2c7ab" providerId="LiveId" clId="{EA2BB5FA-89BE-4FA6-A476-2C12EAFFC9E9}" dt="2023-03-11T03:08:21.280" v="149" actId="47"/>
        <pc:sldMkLst>
          <pc:docMk/>
          <pc:sldMk cId="2086752535" sldId="425"/>
        </pc:sldMkLst>
      </pc:sldChg>
      <pc:sldChg chg="del">
        <pc:chgData name="Tim Cook" userId="d1c7cfb340f2c7ab" providerId="LiveId" clId="{EA2BB5FA-89BE-4FA6-A476-2C12EAFFC9E9}" dt="2023-03-11T03:08:21.122" v="148" actId="47"/>
        <pc:sldMkLst>
          <pc:docMk/>
          <pc:sldMk cId="173392328" sldId="426"/>
        </pc:sldMkLst>
      </pc:sldChg>
      <pc:sldChg chg="del">
        <pc:chgData name="Tim Cook" userId="d1c7cfb340f2c7ab" providerId="LiveId" clId="{EA2BB5FA-89BE-4FA6-A476-2C12EAFFC9E9}" dt="2023-03-11T03:29:38.838" v="299" actId="47"/>
        <pc:sldMkLst>
          <pc:docMk/>
          <pc:sldMk cId="199225765" sldId="427"/>
        </pc:sldMkLst>
      </pc:sldChg>
      <pc:sldChg chg="del">
        <pc:chgData name="Tim Cook" userId="d1c7cfb340f2c7ab" providerId="LiveId" clId="{EA2BB5FA-89BE-4FA6-A476-2C12EAFFC9E9}" dt="2023-03-11T03:08:21.482" v="150" actId="47"/>
        <pc:sldMkLst>
          <pc:docMk/>
          <pc:sldMk cId="2482337855" sldId="428"/>
        </pc:sldMkLst>
      </pc:sldChg>
      <pc:sldChg chg="del">
        <pc:chgData name="Tim Cook" userId="d1c7cfb340f2c7ab" providerId="LiveId" clId="{EA2BB5FA-89BE-4FA6-A476-2C12EAFFC9E9}" dt="2023-03-11T03:29:38.197" v="298" actId="47"/>
        <pc:sldMkLst>
          <pc:docMk/>
          <pc:sldMk cId="1282161413" sldId="429"/>
        </pc:sldMkLst>
      </pc:sldChg>
      <pc:sldChg chg="del">
        <pc:chgData name="Tim Cook" userId="d1c7cfb340f2c7ab" providerId="LiveId" clId="{EA2BB5FA-89BE-4FA6-A476-2C12EAFFC9E9}" dt="2023-03-11T03:29:37.791" v="297" actId="47"/>
        <pc:sldMkLst>
          <pc:docMk/>
          <pc:sldMk cId="2904122431" sldId="430"/>
        </pc:sldMkLst>
      </pc:sldChg>
      <pc:sldChg chg="delSp modSp new mod">
        <pc:chgData name="Tim Cook" userId="d1c7cfb340f2c7ab" providerId="LiveId" clId="{EA2BB5FA-89BE-4FA6-A476-2C12EAFFC9E9}" dt="2023-03-11T03:28:55.554" v="218" actId="478"/>
        <pc:sldMkLst>
          <pc:docMk/>
          <pc:sldMk cId="354771150" sldId="431"/>
        </pc:sldMkLst>
        <pc:spChg chg="mod">
          <ac:chgData name="Tim Cook" userId="d1c7cfb340f2c7ab" providerId="LiveId" clId="{EA2BB5FA-89BE-4FA6-A476-2C12EAFFC9E9}" dt="2023-03-11T03:28:52.428" v="217" actId="20577"/>
          <ac:spMkLst>
            <pc:docMk/>
            <pc:sldMk cId="354771150" sldId="431"/>
            <ac:spMk id="2" creationId="{6349047B-6E4D-60DB-249F-71E961477032}"/>
          </ac:spMkLst>
        </pc:spChg>
        <pc:spChg chg="del">
          <ac:chgData name="Tim Cook" userId="d1c7cfb340f2c7ab" providerId="LiveId" clId="{EA2BB5FA-89BE-4FA6-A476-2C12EAFFC9E9}" dt="2023-03-11T03:28:55.554" v="218" actId="478"/>
          <ac:spMkLst>
            <pc:docMk/>
            <pc:sldMk cId="354771150" sldId="431"/>
            <ac:spMk id="3" creationId="{922CF7C4-7CA3-2EF0-CBA3-B95302BEF833}"/>
          </ac:spMkLst>
        </pc:spChg>
      </pc:sldChg>
      <pc:sldChg chg="addSp delSp modSp new mod">
        <pc:chgData name="Tim Cook" userId="d1c7cfb340f2c7ab" providerId="LiveId" clId="{EA2BB5FA-89BE-4FA6-A476-2C12EAFFC9E9}" dt="2023-03-11T04:17:20.976" v="783" actId="20577"/>
        <pc:sldMkLst>
          <pc:docMk/>
          <pc:sldMk cId="1337854187" sldId="432"/>
        </pc:sldMkLst>
        <pc:spChg chg="mod">
          <ac:chgData name="Tim Cook" userId="d1c7cfb340f2c7ab" providerId="LiveId" clId="{EA2BB5FA-89BE-4FA6-A476-2C12EAFFC9E9}" dt="2023-03-11T03:29:02.819" v="244" actId="20577"/>
          <ac:spMkLst>
            <pc:docMk/>
            <pc:sldMk cId="1337854187" sldId="432"/>
            <ac:spMk id="2" creationId="{7A43056F-1593-FF6D-D5D5-4EA888953D28}"/>
          </ac:spMkLst>
        </pc:spChg>
        <pc:spChg chg="del">
          <ac:chgData name="Tim Cook" userId="d1c7cfb340f2c7ab" providerId="LiveId" clId="{EA2BB5FA-89BE-4FA6-A476-2C12EAFFC9E9}" dt="2023-03-11T03:29:44.491" v="300" actId="478"/>
          <ac:spMkLst>
            <pc:docMk/>
            <pc:sldMk cId="1337854187" sldId="432"/>
            <ac:spMk id="3" creationId="{A5A63433-4B5A-6ABA-58E1-ABD1C7718494}"/>
          </ac:spMkLst>
        </pc:spChg>
        <pc:spChg chg="add mod">
          <ac:chgData name="Tim Cook" userId="d1c7cfb340f2c7ab" providerId="LiveId" clId="{EA2BB5FA-89BE-4FA6-A476-2C12EAFFC9E9}" dt="2023-03-11T04:17:20.976" v="783" actId="20577"/>
          <ac:spMkLst>
            <pc:docMk/>
            <pc:sldMk cId="1337854187" sldId="432"/>
            <ac:spMk id="4" creationId="{710976D8-AA1A-D6CD-02D1-58DB1EA98FDE}"/>
          </ac:spMkLst>
        </pc:spChg>
        <pc:picChg chg="add del mod">
          <ac:chgData name="Tim Cook" userId="d1c7cfb340f2c7ab" providerId="LiveId" clId="{EA2BB5FA-89BE-4FA6-A476-2C12EAFFC9E9}" dt="2023-03-11T03:30:57.047" v="307" actId="21"/>
          <ac:picMkLst>
            <pc:docMk/>
            <pc:sldMk cId="1337854187" sldId="432"/>
            <ac:picMk id="1026" creationId="{056CE647-24C6-56C0-D11A-198A33746789}"/>
          </ac:picMkLst>
        </pc:picChg>
      </pc:sldChg>
      <pc:sldChg chg="addSp delSp modSp new mod ord">
        <pc:chgData name="Tim Cook" userId="d1c7cfb340f2c7ab" providerId="LiveId" clId="{EA2BB5FA-89BE-4FA6-A476-2C12EAFFC9E9}" dt="2023-03-11T03:40:07.700" v="459" actId="20577"/>
        <pc:sldMkLst>
          <pc:docMk/>
          <pc:sldMk cId="2996622978" sldId="433"/>
        </pc:sldMkLst>
        <pc:spChg chg="mod">
          <ac:chgData name="Tim Cook" userId="d1c7cfb340f2c7ab" providerId="LiveId" clId="{EA2BB5FA-89BE-4FA6-A476-2C12EAFFC9E9}" dt="2023-03-11T03:40:07.700" v="459" actId="20577"/>
          <ac:spMkLst>
            <pc:docMk/>
            <pc:sldMk cId="2996622978" sldId="433"/>
            <ac:spMk id="2" creationId="{5D350770-DF78-43F4-2AF1-18606849320F}"/>
          </ac:spMkLst>
        </pc:spChg>
        <pc:spChg chg="del">
          <ac:chgData name="Tim Cook" userId="d1c7cfb340f2c7ab" providerId="LiveId" clId="{EA2BB5FA-89BE-4FA6-A476-2C12EAFFC9E9}" dt="2023-03-11T03:29:54.244" v="301" actId="478"/>
          <ac:spMkLst>
            <pc:docMk/>
            <pc:sldMk cId="2996622978" sldId="433"/>
            <ac:spMk id="3" creationId="{0C01DA1B-7026-5281-DA70-AEA4CDFB87CF}"/>
          </ac:spMkLst>
        </pc:spChg>
        <pc:picChg chg="add mod">
          <ac:chgData name="Tim Cook" userId="d1c7cfb340f2c7ab" providerId="LiveId" clId="{EA2BB5FA-89BE-4FA6-A476-2C12EAFFC9E9}" dt="2023-03-11T03:37:16.254" v="310" actId="1076"/>
          <ac:picMkLst>
            <pc:docMk/>
            <pc:sldMk cId="2996622978" sldId="433"/>
            <ac:picMk id="4" creationId="{A2004730-797E-85D9-7497-3DEE1C55B285}"/>
          </ac:picMkLst>
        </pc:picChg>
      </pc:sldChg>
      <pc:sldChg chg="delSp modSp new mod">
        <pc:chgData name="Tim Cook" userId="d1c7cfb340f2c7ab" providerId="LiveId" clId="{EA2BB5FA-89BE-4FA6-A476-2C12EAFFC9E9}" dt="2023-03-11T03:39:53.763" v="402" actId="20577"/>
        <pc:sldMkLst>
          <pc:docMk/>
          <pc:sldMk cId="1455326672" sldId="434"/>
        </pc:sldMkLst>
        <pc:spChg chg="mod">
          <ac:chgData name="Tim Cook" userId="d1c7cfb340f2c7ab" providerId="LiveId" clId="{EA2BB5FA-89BE-4FA6-A476-2C12EAFFC9E9}" dt="2023-03-11T03:39:53.763" v="402" actId="20577"/>
          <ac:spMkLst>
            <pc:docMk/>
            <pc:sldMk cId="1455326672" sldId="434"/>
            <ac:spMk id="2" creationId="{A1CF4424-E5C8-06E8-8BE8-2BF52FED56BC}"/>
          </ac:spMkLst>
        </pc:spChg>
        <pc:spChg chg="del">
          <ac:chgData name="Tim Cook" userId="d1c7cfb340f2c7ab" providerId="LiveId" clId="{EA2BB5FA-89BE-4FA6-A476-2C12EAFFC9E9}" dt="2023-03-11T03:30:07.388" v="304" actId="478"/>
          <ac:spMkLst>
            <pc:docMk/>
            <pc:sldMk cId="1455326672" sldId="434"/>
            <ac:spMk id="3" creationId="{E1A955F5-A917-3BD7-423D-EE382193424A}"/>
          </ac:spMkLst>
        </pc:spChg>
      </pc:sldChg>
      <pc:sldChg chg="delSp modSp new mod ord">
        <pc:chgData name="Tim Cook" userId="d1c7cfb340f2c7ab" providerId="LiveId" clId="{EA2BB5FA-89BE-4FA6-A476-2C12EAFFC9E9}" dt="2023-03-11T03:42:56.146" v="581" actId="478"/>
        <pc:sldMkLst>
          <pc:docMk/>
          <pc:sldMk cId="2740143765" sldId="435"/>
        </pc:sldMkLst>
        <pc:spChg chg="mod">
          <ac:chgData name="Tim Cook" userId="d1c7cfb340f2c7ab" providerId="LiveId" clId="{EA2BB5FA-89BE-4FA6-A476-2C12EAFFC9E9}" dt="2023-03-11T03:38:02.867" v="353" actId="20577"/>
          <ac:spMkLst>
            <pc:docMk/>
            <pc:sldMk cId="2740143765" sldId="435"/>
            <ac:spMk id="2" creationId="{16DC11B2-70CF-8DFE-14CB-249437EC067B}"/>
          </ac:spMkLst>
        </pc:spChg>
        <pc:spChg chg="del">
          <ac:chgData name="Tim Cook" userId="d1c7cfb340f2c7ab" providerId="LiveId" clId="{EA2BB5FA-89BE-4FA6-A476-2C12EAFFC9E9}" dt="2023-03-11T03:42:56.146" v="581" actId="478"/>
          <ac:spMkLst>
            <pc:docMk/>
            <pc:sldMk cId="2740143765" sldId="435"/>
            <ac:spMk id="3" creationId="{A929CDA3-D8C9-4B44-3ED2-F14E60E90D82}"/>
          </ac:spMkLst>
        </pc:spChg>
      </pc:sldChg>
      <pc:sldChg chg="addSp delSp modSp new mod">
        <pc:chgData name="Tim Cook" userId="d1c7cfb340f2c7ab" providerId="LiveId" clId="{EA2BB5FA-89BE-4FA6-A476-2C12EAFFC9E9}" dt="2023-03-11T04:18:34.592" v="831" actId="20577"/>
        <pc:sldMkLst>
          <pc:docMk/>
          <pc:sldMk cId="1571090484" sldId="436"/>
        </pc:sldMkLst>
        <pc:spChg chg="mod">
          <ac:chgData name="Tim Cook" userId="d1c7cfb340f2c7ab" providerId="LiveId" clId="{EA2BB5FA-89BE-4FA6-A476-2C12EAFFC9E9}" dt="2023-03-11T03:40:47.986" v="479" actId="20577"/>
          <ac:spMkLst>
            <pc:docMk/>
            <pc:sldMk cId="1571090484" sldId="436"/>
            <ac:spMk id="2" creationId="{D8545EF1-27F2-1160-9A3E-1167E7C47F75}"/>
          </ac:spMkLst>
        </pc:spChg>
        <pc:spChg chg="del">
          <ac:chgData name="Tim Cook" userId="d1c7cfb340f2c7ab" providerId="LiveId" clId="{EA2BB5FA-89BE-4FA6-A476-2C12EAFFC9E9}" dt="2023-03-11T03:42:52.955" v="580" actId="478"/>
          <ac:spMkLst>
            <pc:docMk/>
            <pc:sldMk cId="1571090484" sldId="436"/>
            <ac:spMk id="3" creationId="{1C8B4710-829B-362B-4E62-CE363CE72400}"/>
          </ac:spMkLst>
        </pc:spChg>
        <pc:spChg chg="add mod">
          <ac:chgData name="Tim Cook" userId="d1c7cfb340f2c7ab" providerId="LiveId" clId="{EA2BB5FA-89BE-4FA6-A476-2C12EAFFC9E9}" dt="2023-03-11T04:18:34.592" v="831" actId="20577"/>
          <ac:spMkLst>
            <pc:docMk/>
            <pc:sldMk cId="1571090484" sldId="436"/>
            <ac:spMk id="4" creationId="{5498B05E-F2AC-4649-9040-27641E7C911B}"/>
          </ac:spMkLst>
        </pc:spChg>
      </pc:sldChg>
      <pc:sldChg chg="delSp modSp new mod">
        <pc:chgData name="Tim Cook" userId="d1c7cfb340f2c7ab" providerId="LiveId" clId="{EA2BB5FA-89BE-4FA6-A476-2C12EAFFC9E9}" dt="2023-03-11T03:42:49.923" v="579" actId="478"/>
        <pc:sldMkLst>
          <pc:docMk/>
          <pc:sldMk cId="444824195" sldId="437"/>
        </pc:sldMkLst>
        <pc:spChg chg="mod">
          <ac:chgData name="Tim Cook" userId="d1c7cfb340f2c7ab" providerId="LiveId" clId="{EA2BB5FA-89BE-4FA6-A476-2C12EAFFC9E9}" dt="2023-03-11T03:42:45.722" v="577" actId="20577"/>
          <ac:spMkLst>
            <pc:docMk/>
            <pc:sldMk cId="444824195" sldId="437"/>
            <ac:spMk id="2" creationId="{D4F2F93F-18AA-C6D8-4B9D-95CE404FDCAF}"/>
          </ac:spMkLst>
        </pc:spChg>
        <pc:spChg chg="del mod">
          <ac:chgData name="Tim Cook" userId="d1c7cfb340f2c7ab" providerId="LiveId" clId="{EA2BB5FA-89BE-4FA6-A476-2C12EAFFC9E9}" dt="2023-03-11T03:42:49.923" v="579" actId="478"/>
          <ac:spMkLst>
            <pc:docMk/>
            <pc:sldMk cId="444824195" sldId="437"/>
            <ac:spMk id="3" creationId="{3C1941EA-D92D-6AB1-C11E-9B77ED25F09D}"/>
          </ac:spMkLst>
        </pc:sp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56043E1A-B2B1-40B3-828A-8E71C640F280}"/>
    <pc:docChg chg="undo custSel addSld delSld modSld">
      <pc:chgData name="Tim Cook" userId="d1c7cfb340f2c7ab" providerId="LiveId" clId="{56043E1A-B2B1-40B3-828A-8E71C640F280}" dt="2023-02-22T04:39:02.423" v="353" actId="20577"/>
      <pc:docMkLst>
        <pc:docMk/>
      </pc:docMkLst>
      <pc:sldChg chg="delSp modSp mod">
        <pc:chgData name="Tim Cook" userId="d1c7cfb340f2c7ab" providerId="LiveId" clId="{56043E1A-B2B1-40B3-828A-8E71C640F280}" dt="2023-02-22T04:30:47.937" v="309"/>
        <pc:sldMkLst>
          <pc:docMk/>
          <pc:sldMk cId="72713086" sldId="315"/>
        </pc:sldMkLst>
        <pc:spChg chg="mod">
          <ac:chgData name="Tim Cook" userId="d1c7cfb340f2c7ab" providerId="LiveId" clId="{56043E1A-B2B1-40B3-828A-8E71C640F280}" dt="2023-02-22T04:07:47.548" v="0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043E1A-B2B1-40B3-828A-8E71C640F280}" dt="2023-02-22T04:07:49.734" v="1" actId="20577"/>
          <ac:spMkLst>
            <pc:docMk/>
            <pc:sldMk cId="72713086" sldId="315"/>
            <ac:spMk id="3" creationId="{A94FCE5F-A413-9FBF-9B5B-E1CBC0242358}"/>
          </ac:spMkLst>
        </pc:spChg>
        <pc:picChg chg="del">
          <ac:chgData name="Tim Cook" userId="d1c7cfb340f2c7ab" providerId="LiveId" clId="{56043E1A-B2B1-40B3-828A-8E71C640F280}" dt="2023-02-22T04:30:47.937" v="309"/>
          <ac:picMkLst>
            <pc:docMk/>
            <pc:sldMk cId="72713086" sldId="315"/>
            <ac:picMk id="4" creationId="{D787696E-5214-CE1D-9E1C-CD02D12C75F3}"/>
          </ac:picMkLst>
        </pc:picChg>
      </pc:sldChg>
      <pc:sldChg chg="del">
        <pc:chgData name="Tim Cook" userId="d1c7cfb340f2c7ab" providerId="LiveId" clId="{56043E1A-B2B1-40B3-828A-8E71C640F280}" dt="2023-02-22T04:07:54.745" v="2" actId="47"/>
        <pc:sldMkLst>
          <pc:docMk/>
          <pc:sldMk cId="2924651960" sldId="396"/>
        </pc:sldMkLst>
      </pc:sldChg>
      <pc:sldChg chg="del">
        <pc:chgData name="Tim Cook" userId="d1c7cfb340f2c7ab" providerId="LiveId" clId="{56043E1A-B2B1-40B3-828A-8E71C640F280}" dt="2023-02-22T04:07:55.223" v="3" actId="47"/>
        <pc:sldMkLst>
          <pc:docMk/>
          <pc:sldMk cId="3933977817" sldId="397"/>
        </pc:sldMkLst>
      </pc:sldChg>
      <pc:sldChg chg="del">
        <pc:chgData name="Tim Cook" userId="d1c7cfb340f2c7ab" providerId="LiveId" clId="{56043E1A-B2B1-40B3-828A-8E71C640F280}" dt="2023-02-22T04:07:55.849" v="5" actId="47"/>
        <pc:sldMkLst>
          <pc:docMk/>
          <pc:sldMk cId="3669147692" sldId="398"/>
        </pc:sldMkLst>
      </pc:sldChg>
      <pc:sldChg chg="del">
        <pc:chgData name="Tim Cook" userId="d1c7cfb340f2c7ab" providerId="LiveId" clId="{56043E1A-B2B1-40B3-828A-8E71C640F280}" dt="2023-02-22T04:07:56.384" v="6" actId="47"/>
        <pc:sldMkLst>
          <pc:docMk/>
          <pc:sldMk cId="1272543590" sldId="399"/>
        </pc:sldMkLst>
      </pc:sldChg>
      <pc:sldChg chg="del">
        <pc:chgData name="Tim Cook" userId="d1c7cfb340f2c7ab" providerId="LiveId" clId="{56043E1A-B2B1-40B3-828A-8E71C640F280}" dt="2023-02-22T04:07:57.005" v="7" actId="47"/>
        <pc:sldMkLst>
          <pc:docMk/>
          <pc:sldMk cId="3529881711" sldId="400"/>
        </pc:sldMkLst>
      </pc:sldChg>
      <pc:sldChg chg="del">
        <pc:chgData name="Tim Cook" userId="d1c7cfb340f2c7ab" providerId="LiveId" clId="{56043E1A-B2B1-40B3-828A-8E71C640F280}" dt="2023-02-22T04:07:57.655" v="8" actId="47"/>
        <pc:sldMkLst>
          <pc:docMk/>
          <pc:sldMk cId="615282603" sldId="401"/>
        </pc:sldMkLst>
      </pc:sldChg>
      <pc:sldChg chg="modSp del mod">
        <pc:chgData name="Tim Cook" userId="d1c7cfb340f2c7ab" providerId="LiveId" clId="{56043E1A-B2B1-40B3-828A-8E71C640F280}" dt="2023-02-22T04:30:38.311" v="306" actId="47"/>
        <pc:sldMkLst>
          <pc:docMk/>
          <pc:sldMk cId="4202178174" sldId="402"/>
        </pc:sldMkLst>
        <pc:spChg chg="mod">
          <ac:chgData name="Tim Cook" userId="d1c7cfb340f2c7ab" providerId="LiveId" clId="{56043E1A-B2B1-40B3-828A-8E71C640F280}" dt="2023-02-22T04:08:27.742" v="54" actId="20577"/>
          <ac:spMkLst>
            <pc:docMk/>
            <pc:sldMk cId="4202178174" sldId="402"/>
            <ac:spMk id="2" creationId="{4E759964-0EEA-4A17-3574-9B21B0540227}"/>
          </ac:spMkLst>
        </pc:spChg>
      </pc:sldChg>
      <pc:sldChg chg="addSp delSp modSp new mod">
        <pc:chgData name="Tim Cook" userId="d1c7cfb340f2c7ab" providerId="LiveId" clId="{56043E1A-B2B1-40B3-828A-8E71C640F280}" dt="2023-02-22T04:28:37.262" v="305" actId="478"/>
        <pc:sldMkLst>
          <pc:docMk/>
          <pc:sldMk cId="1977749261" sldId="403"/>
        </pc:sldMkLst>
        <pc:spChg chg="mod">
          <ac:chgData name="Tim Cook" userId="d1c7cfb340f2c7ab" providerId="LiveId" clId="{56043E1A-B2B1-40B3-828A-8E71C640F280}" dt="2023-02-22T04:19:17.633" v="121" actId="6549"/>
          <ac:spMkLst>
            <pc:docMk/>
            <pc:sldMk cId="1977749261" sldId="403"/>
            <ac:spMk id="2" creationId="{27B895C1-E416-E573-8027-DDB03545FBA3}"/>
          </ac:spMkLst>
        </pc:spChg>
        <pc:spChg chg="del mod">
          <ac:chgData name="Tim Cook" userId="d1c7cfb340f2c7ab" providerId="LiveId" clId="{56043E1A-B2B1-40B3-828A-8E71C640F280}" dt="2023-02-22T04:19:21.948" v="123" actId="478"/>
          <ac:spMkLst>
            <pc:docMk/>
            <pc:sldMk cId="1977749261" sldId="403"/>
            <ac:spMk id="3" creationId="{A6060AA3-D92E-0008-DE9E-A1FFE6383EAB}"/>
          </ac:spMkLst>
        </pc:spChg>
        <pc:picChg chg="add del mod">
          <ac:chgData name="Tim Cook" userId="d1c7cfb340f2c7ab" providerId="LiveId" clId="{56043E1A-B2B1-40B3-828A-8E71C640F280}" dt="2023-02-22T04:28:37.262" v="305" actId="478"/>
          <ac:picMkLst>
            <pc:docMk/>
            <pc:sldMk cId="1977749261" sldId="403"/>
            <ac:picMk id="4" creationId="{9FAE208B-CD82-CAF7-1A7B-02D712A9A3BC}"/>
          </ac:picMkLst>
        </pc:picChg>
      </pc:sldChg>
      <pc:sldChg chg="del">
        <pc:chgData name="Tim Cook" userId="d1c7cfb340f2c7ab" providerId="LiveId" clId="{56043E1A-B2B1-40B3-828A-8E71C640F280}" dt="2023-02-22T04:07:55.528" v="4" actId="47"/>
        <pc:sldMkLst>
          <pc:docMk/>
          <pc:sldMk cId="2381487144" sldId="403"/>
        </pc:sldMkLst>
      </pc:sldChg>
      <pc:sldChg chg="delSp modSp new mod">
        <pc:chgData name="Tim Cook" userId="d1c7cfb340f2c7ab" providerId="LiveId" clId="{56043E1A-B2B1-40B3-828A-8E71C640F280}" dt="2023-02-22T04:26:37.086" v="301" actId="478"/>
        <pc:sldMkLst>
          <pc:docMk/>
          <pc:sldMk cId="2837477268" sldId="404"/>
        </pc:sldMkLst>
        <pc:spChg chg="mod">
          <ac:chgData name="Tim Cook" userId="d1c7cfb340f2c7ab" providerId="LiveId" clId="{56043E1A-B2B1-40B3-828A-8E71C640F280}" dt="2023-02-22T04:20:40.310" v="207" actId="20577"/>
          <ac:spMkLst>
            <pc:docMk/>
            <pc:sldMk cId="2837477268" sldId="404"/>
            <ac:spMk id="2" creationId="{7CEC77E6-427E-82B9-3CC2-784F88E566DC}"/>
          </ac:spMkLst>
        </pc:spChg>
        <pc:spChg chg="del">
          <ac:chgData name="Tim Cook" userId="d1c7cfb340f2c7ab" providerId="LiveId" clId="{56043E1A-B2B1-40B3-828A-8E71C640F280}" dt="2023-02-22T04:26:37.086" v="301" actId="478"/>
          <ac:spMkLst>
            <pc:docMk/>
            <pc:sldMk cId="2837477268" sldId="404"/>
            <ac:spMk id="3" creationId="{422D5320-543D-C8D4-2729-F5EEEE1F7232}"/>
          </ac:spMkLst>
        </pc:spChg>
      </pc:sldChg>
      <pc:sldChg chg="delSp modSp new mod">
        <pc:chgData name="Tim Cook" userId="d1c7cfb340f2c7ab" providerId="LiveId" clId="{56043E1A-B2B1-40B3-828A-8E71C640F280}" dt="2023-02-22T04:26:35.638" v="300" actId="478"/>
        <pc:sldMkLst>
          <pc:docMk/>
          <pc:sldMk cId="3871655565" sldId="405"/>
        </pc:sldMkLst>
        <pc:spChg chg="mod">
          <ac:chgData name="Tim Cook" userId="d1c7cfb340f2c7ab" providerId="LiveId" clId="{56043E1A-B2B1-40B3-828A-8E71C640F280}" dt="2023-02-22T04:20:30.470" v="193" actId="20577"/>
          <ac:spMkLst>
            <pc:docMk/>
            <pc:sldMk cId="3871655565" sldId="405"/>
            <ac:spMk id="2" creationId="{20F9BDB6-B64C-B2CE-61B4-49EFA81EA4FB}"/>
          </ac:spMkLst>
        </pc:spChg>
        <pc:spChg chg="del">
          <ac:chgData name="Tim Cook" userId="d1c7cfb340f2c7ab" providerId="LiveId" clId="{56043E1A-B2B1-40B3-828A-8E71C640F280}" dt="2023-02-22T04:26:35.638" v="300" actId="478"/>
          <ac:spMkLst>
            <pc:docMk/>
            <pc:sldMk cId="3871655565" sldId="405"/>
            <ac:spMk id="3" creationId="{F8061296-4C7A-ACFA-933D-5D8E69D45317}"/>
          </ac:spMkLst>
        </pc:spChg>
      </pc:sldChg>
      <pc:sldChg chg="delSp modSp new mod">
        <pc:chgData name="Tim Cook" userId="d1c7cfb340f2c7ab" providerId="LiveId" clId="{56043E1A-B2B1-40B3-828A-8E71C640F280}" dt="2023-02-22T04:26:33.471" v="299" actId="478"/>
        <pc:sldMkLst>
          <pc:docMk/>
          <pc:sldMk cId="3079093969" sldId="406"/>
        </pc:sldMkLst>
        <pc:spChg chg="mod">
          <ac:chgData name="Tim Cook" userId="d1c7cfb340f2c7ab" providerId="LiveId" clId="{56043E1A-B2B1-40B3-828A-8E71C640F280}" dt="2023-02-22T04:21:31.406" v="239" actId="20577"/>
          <ac:spMkLst>
            <pc:docMk/>
            <pc:sldMk cId="3079093969" sldId="406"/>
            <ac:spMk id="2" creationId="{23C327C5-F3DB-C1DC-B08D-5E980F6F9B13}"/>
          </ac:spMkLst>
        </pc:spChg>
        <pc:spChg chg="del">
          <ac:chgData name="Tim Cook" userId="d1c7cfb340f2c7ab" providerId="LiveId" clId="{56043E1A-B2B1-40B3-828A-8E71C640F280}" dt="2023-02-22T04:26:33.471" v="299" actId="478"/>
          <ac:spMkLst>
            <pc:docMk/>
            <pc:sldMk cId="3079093969" sldId="406"/>
            <ac:spMk id="3" creationId="{B619E333-9A27-3AFF-B033-BFA1B43A7C4E}"/>
          </ac:spMkLst>
        </pc:spChg>
      </pc:sldChg>
      <pc:sldChg chg="delSp modSp new mod">
        <pc:chgData name="Tim Cook" userId="d1c7cfb340f2c7ab" providerId="LiveId" clId="{56043E1A-B2B1-40B3-828A-8E71C640F280}" dt="2023-02-22T04:26:31.790" v="298" actId="478"/>
        <pc:sldMkLst>
          <pc:docMk/>
          <pc:sldMk cId="847187" sldId="407"/>
        </pc:sldMkLst>
        <pc:spChg chg="mod">
          <ac:chgData name="Tim Cook" userId="d1c7cfb340f2c7ab" providerId="LiveId" clId="{56043E1A-B2B1-40B3-828A-8E71C640F280}" dt="2023-02-22T04:26:26.015" v="297" actId="20577"/>
          <ac:spMkLst>
            <pc:docMk/>
            <pc:sldMk cId="847187" sldId="407"/>
            <ac:spMk id="2" creationId="{6A4D0220-AD94-59FB-FDB8-C074B0991F6B}"/>
          </ac:spMkLst>
        </pc:spChg>
        <pc:spChg chg="del">
          <ac:chgData name="Tim Cook" userId="d1c7cfb340f2c7ab" providerId="LiveId" clId="{56043E1A-B2B1-40B3-828A-8E71C640F280}" dt="2023-02-22T04:26:31.790" v="298" actId="478"/>
          <ac:spMkLst>
            <pc:docMk/>
            <pc:sldMk cId="847187" sldId="407"/>
            <ac:spMk id="3" creationId="{09EF4777-54CB-B769-1090-BED6D966284B}"/>
          </ac:spMkLst>
        </pc:spChg>
      </pc:sldChg>
      <pc:sldChg chg="new del">
        <pc:chgData name="Tim Cook" userId="d1c7cfb340f2c7ab" providerId="LiveId" clId="{56043E1A-B2B1-40B3-828A-8E71C640F280}" dt="2023-02-22T04:30:43.019" v="308" actId="680"/>
        <pc:sldMkLst>
          <pc:docMk/>
          <pc:sldMk cId="1796790837" sldId="408"/>
        </pc:sldMkLst>
      </pc:sldChg>
      <pc:sldChg chg="delSp modSp new mod">
        <pc:chgData name="Tim Cook" userId="d1c7cfb340f2c7ab" providerId="LiveId" clId="{56043E1A-B2B1-40B3-828A-8E71C640F280}" dt="2023-02-22T04:39:02.423" v="353" actId="20577"/>
        <pc:sldMkLst>
          <pc:docMk/>
          <pc:sldMk cId="2404065871" sldId="408"/>
        </pc:sldMkLst>
        <pc:spChg chg="mod">
          <ac:chgData name="Tim Cook" userId="d1c7cfb340f2c7ab" providerId="LiveId" clId="{56043E1A-B2B1-40B3-828A-8E71C640F280}" dt="2023-02-22T04:39:02.423" v="353" actId="20577"/>
          <ac:spMkLst>
            <pc:docMk/>
            <pc:sldMk cId="2404065871" sldId="408"/>
            <ac:spMk id="2" creationId="{9840D564-DFA6-6432-34F9-2FAABAC69CA3}"/>
          </ac:spMkLst>
        </pc:spChg>
        <pc:spChg chg="del">
          <ac:chgData name="Tim Cook" userId="d1c7cfb340f2c7ab" providerId="LiveId" clId="{56043E1A-B2B1-40B3-828A-8E71C640F280}" dt="2023-02-22T04:31:58.318" v="332" actId="478"/>
          <ac:spMkLst>
            <pc:docMk/>
            <pc:sldMk cId="2404065871" sldId="408"/>
            <ac:spMk id="3" creationId="{7DE560D3-55B8-9990-C11B-55250B2FC1FE}"/>
          </ac:spMkLst>
        </pc:spChg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073C282E-8E6C-4399-BC71-2002BAEB162F}"/>
    <pc:docChg chg="undo redo custSel modSld">
      <pc:chgData name="Tim Cook" userId="d1c7cfb340f2c7ab" providerId="LiveId" clId="{073C282E-8E6C-4399-BC71-2002BAEB162F}" dt="2023-03-24T00:35:02.022" v="1181" actId="1076"/>
      <pc:docMkLst>
        <pc:docMk/>
      </pc:docMkLst>
      <pc:sldChg chg="addSp delSp modSp mod">
        <pc:chgData name="Tim Cook" userId="d1c7cfb340f2c7ab" providerId="LiveId" clId="{073C282E-8E6C-4399-BC71-2002BAEB162F}" dt="2023-03-24T00:06:51.236" v="102"/>
        <pc:sldMkLst>
          <pc:docMk/>
          <pc:sldMk cId="21017805" sldId="460"/>
        </pc:sldMkLst>
        <pc:grpChg chg="del mod">
          <ac:chgData name="Tim Cook" userId="d1c7cfb340f2c7ab" providerId="LiveId" clId="{073C282E-8E6C-4399-BC71-2002BAEB162F}" dt="2023-03-24T00:05:45.236" v="29"/>
          <ac:grpSpMkLst>
            <pc:docMk/>
            <pc:sldMk cId="21017805" sldId="460"/>
            <ac:grpSpMk id="19" creationId="{61AEB716-97CA-E8F7-49C4-47F19714857A}"/>
          </ac:grpSpMkLst>
        </pc:grpChg>
        <pc:grpChg chg="del mod">
          <ac:chgData name="Tim Cook" userId="d1c7cfb340f2c7ab" providerId="LiveId" clId="{073C282E-8E6C-4399-BC71-2002BAEB162F}" dt="2023-03-24T00:05:46.907" v="31"/>
          <ac:grpSpMkLst>
            <pc:docMk/>
            <pc:sldMk cId="21017805" sldId="460"/>
            <ac:grpSpMk id="22" creationId="{293A7692-672F-E27B-96DF-6879920E060E}"/>
          </ac:grpSpMkLst>
        </pc:grpChg>
        <pc:grpChg chg="del mod">
          <ac:chgData name="Tim Cook" userId="d1c7cfb340f2c7ab" providerId="LiveId" clId="{073C282E-8E6C-4399-BC71-2002BAEB162F}" dt="2023-03-24T00:05:48.777" v="33"/>
          <ac:grpSpMkLst>
            <pc:docMk/>
            <pc:sldMk cId="21017805" sldId="460"/>
            <ac:grpSpMk id="24" creationId="{101BACEE-5192-364A-FF0F-5B8B716A26D7}"/>
          </ac:grpSpMkLst>
        </pc:grpChg>
        <pc:grpChg chg="del mod">
          <ac:chgData name="Tim Cook" userId="d1c7cfb340f2c7ab" providerId="LiveId" clId="{073C282E-8E6C-4399-BC71-2002BAEB162F}" dt="2023-03-24T00:05:52.839" v="43"/>
          <ac:grpSpMkLst>
            <pc:docMk/>
            <pc:sldMk cId="21017805" sldId="460"/>
            <ac:grpSpMk id="26" creationId="{3C77055B-F7B2-7EA1-E3AD-9CE88A9E6AAF}"/>
          </ac:grpSpMkLst>
        </pc:grpChg>
        <pc:grpChg chg="del mod">
          <ac:chgData name="Tim Cook" userId="d1c7cfb340f2c7ab" providerId="LiveId" clId="{073C282E-8E6C-4399-BC71-2002BAEB162F}" dt="2023-03-24T00:06:44.278" v="96"/>
          <ac:grpSpMkLst>
            <pc:docMk/>
            <pc:sldMk cId="21017805" sldId="460"/>
            <ac:grpSpMk id="36" creationId="{D4069148-8EAF-7F7A-EF23-59E0A0F14424}"/>
          </ac:grpSpMkLst>
        </pc:grpChg>
        <pc:grpChg chg="del mod">
          <ac:chgData name="Tim Cook" userId="d1c7cfb340f2c7ab" providerId="LiveId" clId="{073C282E-8E6C-4399-BC71-2002BAEB162F}" dt="2023-03-24T00:05:54.552" v="47"/>
          <ac:grpSpMkLst>
            <pc:docMk/>
            <pc:sldMk cId="21017805" sldId="460"/>
            <ac:grpSpMk id="39" creationId="{6CC9AE6B-AB2F-0C32-DD20-87A814A61A8C}"/>
          </ac:grpSpMkLst>
        </pc:grpChg>
        <pc:grpChg chg="del mod">
          <ac:chgData name="Tim Cook" userId="d1c7cfb340f2c7ab" providerId="LiveId" clId="{073C282E-8E6C-4399-BC71-2002BAEB162F}" dt="2023-03-24T00:05:57.896" v="52"/>
          <ac:grpSpMkLst>
            <pc:docMk/>
            <pc:sldMk cId="21017805" sldId="460"/>
            <ac:grpSpMk id="42" creationId="{4737B572-FC13-9642-FDAB-6C88FD18137E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46" creationId="{AB0B3352-7651-807F-F792-7894092F8008}"/>
          </ac:grpSpMkLst>
        </pc:grpChg>
        <pc:grpChg chg="del mod">
          <ac:chgData name="Tim Cook" userId="d1c7cfb340f2c7ab" providerId="LiveId" clId="{073C282E-8E6C-4399-BC71-2002BAEB162F}" dt="2023-03-24T00:06:16.751" v="63"/>
          <ac:grpSpMkLst>
            <pc:docMk/>
            <pc:sldMk cId="21017805" sldId="460"/>
            <ac:grpSpMk id="51" creationId="{67D4E74A-1668-949F-E71A-3E95275175AA}"/>
          </ac:grpSpMkLst>
        </pc:grpChg>
        <pc:grpChg chg="del mod">
          <ac:chgData name="Tim Cook" userId="d1c7cfb340f2c7ab" providerId="LiveId" clId="{073C282E-8E6C-4399-BC71-2002BAEB162F}" dt="2023-03-24T00:06:23.386" v="79"/>
          <ac:grpSpMkLst>
            <pc:docMk/>
            <pc:sldMk cId="21017805" sldId="460"/>
            <ac:grpSpMk id="52" creationId="{B57FF55A-D681-9C03-68A7-26C0E1CABB19}"/>
          </ac:grpSpMkLst>
        </pc:grpChg>
        <pc:grpChg chg="mod">
          <ac:chgData name="Tim Cook" userId="d1c7cfb340f2c7ab" providerId="LiveId" clId="{073C282E-8E6C-4399-BC71-2002BAEB162F}" dt="2023-03-24T00:06:25.865" v="84"/>
          <ac:grpSpMkLst>
            <pc:docMk/>
            <pc:sldMk cId="21017805" sldId="460"/>
            <ac:grpSpMk id="68" creationId="{C2BE91FD-1A37-B7D8-D007-260209CFABA3}"/>
          </ac:grpSpMkLst>
        </pc:grpChg>
        <pc:grpChg chg="mod">
          <ac:chgData name="Tim Cook" userId="d1c7cfb340f2c7ab" providerId="LiveId" clId="{073C282E-8E6C-4399-BC71-2002BAEB162F}" dt="2023-03-24T00:06:35.028" v="93"/>
          <ac:grpSpMkLst>
            <pc:docMk/>
            <pc:sldMk cId="21017805" sldId="460"/>
            <ac:grpSpMk id="76" creationId="{FB13D6F4-F334-5A32-6DD2-4F43C87A5F9C}"/>
          </ac:grpSpMkLst>
        </pc:grpChg>
        <pc:grpChg chg="del mod">
          <ac:chgData name="Tim Cook" userId="d1c7cfb340f2c7ab" providerId="LiveId" clId="{073C282E-8E6C-4399-BC71-2002BAEB162F}" dt="2023-03-24T00:06:47.199" v="99"/>
          <ac:grpSpMkLst>
            <pc:docMk/>
            <pc:sldMk cId="21017805" sldId="460"/>
            <ac:grpSpMk id="78" creationId="{59CB437B-3FDA-4A2D-CDBC-A04737EF1D19}"/>
          </ac:grpSpMkLst>
        </pc:grpChg>
        <pc:grpChg chg="del 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0" creationId="{446D0A19-7C2C-88E8-6585-A37135F69754}"/>
          </ac:grpSpMkLst>
        </pc:grpChg>
        <pc:grpChg chg="mod">
          <ac:chgData name="Tim Cook" userId="d1c7cfb340f2c7ab" providerId="LiveId" clId="{073C282E-8E6C-4399-BC71-2002BAEB162F}" dt="2023-03-24T00:06:51.236" v="102"/>
          <ac:grpSpMkLst>
            <pc:docMk/>
            <pc:sldMk cId="21017805" sldId="460"/>
            <ac:grpSpMk id="82" creationId="{3F5D8A01-28D8-F406-4DD2-057FCB88EC0B}"/>
          </ac:grpSpMkLst>
        </pc:grpChg>
        <pc:inkChg chg="add del">
          <ac:chgData name="Tim Cook" userId="d1c7cfb340f2c7ab" providerId="LiveId" clId="{073C282E-8E6C-4399-BC71-2002BAEB162F}" dt="2023-03-24T00:05:29.921" v="6"/>
          <ac:inkMkLst>
            <pc:docMk/>
            <pc:sldMk cId="21017805" sldId="460"/>
            <ac:inkMk id="3" creationId="{FBF6D7C2-C69A-030A-4794-710C67384DA2}"/>
          </ac:inkMkLst>
        </pc:inkChg>
        <pc:inkChg chg="add del">
          <ac:chgData name="Tim Cook" userId="d1c7cfb340f2c7ab" providerId="LiveId" clId="{073C282E-8E6C-4399-BC71-2002BAEB162F}" dt="2023-03-24T00:05:30.546" v="10"/>
          <ac:inkMkLst>
            <pc:docMk/>
            <pc:sldMk cId="21017805" sldId="460"/>
            <ac:inkMk id="4" creationId="{8CDDF71B-A4AB-BF29-3E70-C15A863E6B9B}"/>
          </ac:inkMkLst>
        </pc:inkChg>
        <pc:inkChg chg="add del">
          <ac:chgData name="Tim Cook" userId="d1c7cfb340f2c7ab" providerId="LiveId" clId="{073C282E-8E6C-4399-BC71-2002BAEB162F}" dt="2023-03-24T00:05:30.546" v="11"/>
          <ac:inkMkLst>
            <pc:docMk/>
            <pc:sldMk cId="21017805" sldId="460"/>
            <ac:inkMk id="5" creationId="{F2896A67-BD57-CE8B-79A7-3C397F25F2E8}"/>
          </ac:inkMkLst>
        </pc:inkChg>
        <pc:inkChg chg="add del">
          <ac:chgData name="Tim Cook" userId="d1c7cfb340f2c7ab" providerId="LiveId" clId="{073C282E-8E6C-4399-BC71-2002BAEB162F}" dt="2023-03-24T00:05:29.921" v="9"/>
          <ac:inkMkLst>
            <pc:docMk/>
            <pc:sldMk cId="21017805" sldId="460"/>
            <ac:inkMk id="6" creationId="{DB53DE61-0735-6FBA-5EF3-AB72856B16D6}"/>
          </ac:inkMkLst>
        </pc:inkChg>
        <pc:inkChg chg="add del">
          <ac:chgData name="Tim Cook" userId="d1c7cfb340f2c7ab" providerId="LiveId" clId="{073C282E-8E6C-4399-BC71-2002BAEB162F}" dt="2023-03-24T00:05:29.921" v="8"/>
          <ac:inkMkLst>
            <pc:docMk/>
            <pc:sldMk cId="21017805" sldId="460"/>
            <ac:inkMk id="7" creationId="{DF557254-2F95-6791-3434-C7CA8C559890}"/>
          </ac:inkMkLst>
        </pc:inkChg>
        <pc:inkChg chg="add del">
          <ac:chgData name="Tim Cook" userId="d1c7cfb340f2c7ab" providerId="LiveId" clId="{073C282E-8E6C-4399-BC71-2002BAEB162F}" dt="2023-03-24T00:05:29.921" v="7"/>
          <ac:inkMkLst>
            <pc:docMk/>
            <pc:sldMk cId="21017805" sldId="460"/>
            <ac:inkMk id="8" creationId="{00DE4345-C5EE-F6A6-7305-CF9F64FCAD1F}"/>
          </ac:inkMkLst>
        </pc:inkChg>
        <pc:inkChg chg="add del">
          <ac:chgData name="Tim Cook" userId="d1c7cfb340f2c7ab" providerId="LiveId" clId="{073C282E-8E6C-4399-BC71-2002BAEB162F}" dt="2023-03-24T00:05:36.477" v="18"/>
          <ac:inkMkLst>
            <pc:docMk/>
            <pc:sldMk cId="21017805" sldId="460"/>
            <ac:inkMk id="9" creationId="{2F1CB150-6509-0468-069D-C76CC221C0EF}"/>
          </ac:inkMkLst>
        </pc:inkChg>
        <pc:inkChg chg="add del">
          <ac:chgData name="Tim Cook" userId="d1c7cfb340f2c7ab" providerId="LiveId" clId="{073C282E-8E6C-4399-BC71-2002BAEB162F}" dt="2023-03-24T00:05:36.477" v="19"/>
          <ac:inkMkLst>
            <pc:docMk/>
            <pc:sldMk cId="21017805" sldId="460"/>
            <ac:inkMk id="10" creationId="{0BD7E092-22BC-43D0-6CCB-1541C7B9CA48}"/>
          </ac:inkMkLst>
        </pc:inkChg>
        <pc:inkChg chg="add del">
          <ac:chgData name="Tim Cook" userId="d1c7cfb340f2c7ab" providerId="LiveId" clId="{073C282E-8E6C-4399-BC71-2002BAEB162F}" dt="2023-03-24T00:05:36.477" v="17"/>
          <ac:inkMkLst>
            <pc:docMk/>
            <pc:sldMk cId="21017805" sldId="460"/>
            <ac:inkMk id="11" creationId="{A2893081-4FA2-389F-FCB8-0B7C34CC1C6B}"/>
          </ac:inkMkLst>
        </pc:inkChg>
        <pc:inkChg chg="add del">
          <ac:chgData name="Tim Cook" userId="d1c7cfb340f2c7ab" providerId="LiveId" clId="{073C282E-8E6C-4399-BC71-2002BAEB162F}" dt="2023-03-24T00:05:36.477" v="16"/>
          <ac:inkMkLst>
            <pc:docMk/>
            <pc:sldMk cId="21017805" sldId="460"/>
            <ac:inkMk id="12" creationId="{5BE8A340-398A-A62D-EDFE-19F41AD2481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3" creationId="{1A28AEC9-9144-B54B-12C7-7D5C1EA99D3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4" creationId="{ABE7A487-5BB4-D07F-13F3-9EE28C269D3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5" creationId="{A1B79A29-D4C0-100B-51EB-A1047DF81CAA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6" creationId="{0E0DD60E-3AB9-4236-523D-137F5CF5A7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17" creationId="{B39B2BDB-69D6-0284-80C8-18B9E12BB385}"/>
          </ac:inkMkLst>
        </pc:inkChg>
        <pc:inkChg chg="add del mod">
          <ac:chgData name="Tim Cook" userId="d1c7cfb340f2c7ab" providerId="LiveId" clId="{073C282E-8E6C-4399-BC71-2002BAEB162F}" dt="2023-03-24T00:06:41.868" v="94"/>
          <ac:inkMkLst>
            <pc:docMk/>
            <pc:sldMk cId="21017805" sldId="460"/>
            <ac:inkMk id="18" creationId="{002A37B3-A178-D501-D9DA-69C2D4B602DB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0" creationId="{0FDC8978-D650-B358-C4AA-72A9141C21F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1" creationId="{C2899807-3E1C-18EE-E4EA-64167A9EE30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3" creationId="{3FA773C1-C530-47C5-7F7F-5DB37DF28955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5" creationId="{7CB8A128-3E95-74A7-5CEF-52222EF2B909}"/>
          </ac:inkMkLst>
        </pc:inkChg>
        <pc:inkChg chg="add del mod">
          <ac:chgData name="Tim Cook" userId="d1c7cfb340f2c7ab" providerId="LiveId" clId="{073C282E-8E6C-4399-BC71-2002BAEB162F}" dt="2023-03-24T00:06:44.697" v="97"/>
          <ac:inkMkLst>
            <pc:docMk/>
            <pc:sldMk cId="21017805" sldId="460"/>
            <ac:inkMk id="27" creationId="{E918F076-ECAE-F1A2-9E27-B53A4B4999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8" creationId="{43F00179-6C08-ED8C-4EAF-C0E3B6FA63C8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29" creationId="{E5FA5BB2-4B16-E230-9DBD-0D0344EBC0B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0" creationId="{3D47629A-BE69-B1B5-4064-F4E45EFD7284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1" creationId="{B24A65E7-CD93-511A-5615-7D5BBEAC42F7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2" creationId="{AEFEB342-5593-E05B-574B-B7DBC165A681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3" creationId="{5375674E-8F5D-7690-CD2C-05291D522DC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4" creationId="{778988ED-6A33-79EE-52A4-E94B697A32F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35" creationId="{2892CC62-4540-3A0B-E67C-68D0772397ED}"/>
          </ac:inkMkLst>
        </pc:inkChg>
        <pc:inkChg chg="add del mod">
          <ac:chgData name="Tim Cook" userId="d1c7cfb340f2c7ab" providerId="LiveId" clId="{073C282E-8E6C-4399-BC71-2002BAEB162F}" dt="2023-03-24T00:05:54.552" v="48"/>
          <ac:inkMkLst>
            <pc:docMk/>
            <pc:sldMk cId="21017805" sldId="460"/>
            <ac:inkMk id="37" creationId="{8CE130EE-776F-D34A-A680-EA68557858D4}"/>
          </ac:inkMkLst>
        </pc:inkChg>
        <pc:inkChg chg="add del mod">
          <ac:chgData name="Tim Cook" userId="d1c7cfb340f2c7ab" providerId="LiveId" clId="{073C282E-8E6C-4399-BC71-2002BAEB162F}" dt="2023-03-24T00:05:54.552" v="47"/>
          <ac:inkMkLst>
            <pc:docMk/>
            <pc:sldMk cId="21017805" sldId="460"/>
            <ac:inkMk id="38" creationId="{1A670362-48EF-5A25-6399-D45D4229A319}"/>
          </ac:inkMkLst>
        </pc:inkChg>
        <pc:inkChg chg="add del mod">
          <ac:chgData name="Tim Cook" userId="d1c7cfb340f2c7ab" providerId="LiveId" clId="{073C282E-8E6C-4399-BC71-2002BAEB162F}" dt="2023-03-24T00:05:57.896" v="52"/>
          <ac:inkMkLst>
            <pc:docMk/>
            <pc:sldMk cId="21017805" sldId="460"/>
            <ac:inkMk id="40" creationId="{0D27E0C7-4387-D691-B913-0AF744ED4597}"/>
          </ac:inkMkLst>
        </pc:inkChg>
        <pc:inkChg chg="add del mod">
          <ac:chgData name="Tim Cook" userId="d1c7cfb340f2c7ab" providerId="LiveId" clId="{073C282E-8E6C-4399-BC71-2002BAEB162F}" dt="2023-03-24T00:05:57.896" v="53"/>
          <ac:inkMkLst>
            <pc:docMk/>
            <pc:sldMk cId="21017805" sldId="460"/>
            <ac:inkMk id="41" creationId="{AFE8503A-62A5-6820-5E37-284CEF351C32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3" creationId="{E418F5B8-728C-394E-1F11-31D70B80A799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44" creationId="{8CB916BD-C5DC-C99B-6A74-61AB50F08904}"/>
          </ac:inkMkLst>
        </pc:inkChg>
        <pc:inkChg chg="add mod">
          <ac:chgData name="Tim Cook" userId="d1c7cfb340f2c7ab" providerId="LiveId" clId="{073C282E-8E6C-4399-BC71-2002BAEB162F}" dt="2023-03-24T00:06:07.092" v="58" actId="1076"/>
          <ac:inkMkLst>
            <pc:docMk/>
            <pc:sldMk cId="21017805" sldId="460"/>
            <ac:inkMk id="45" creationId="{415419B4-C6EB-5BF9-B413-494FC2C6D4DE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7" creationId="{8DBE151A-E260-FE88-AAAB-987A23CFA59F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8" creationId="{255C8DC8-35A7-436C-4AA2-2CF21AF48A8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49" creationId="{3D1D3BF5-3DB8-94CC-1A2B-0B74D50904C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0" creationId="{80DD4057-641E-CAAA-09B4-AD358E95E5C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3" creationId="{6898F5A2-70C0-469B-F3F6-006B0EBCD0DD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4" creationId="{5890E9D7-2E2F-64A6-C153-C30FBFC38DB3}"/>
          </ac:inkMkLst>
        </pc:inkChg>
        <pc:inkChg chg="add del mod">
          <ac:chgData name="Tim Cook" userId="d1c7cfb340f2c7ab" providerId="LiveId" clId="{073C282E-8E6C-4399-BC71-2002BAEB162F}" dt="2023-03-24T00:06:25.209" v="82"/>
          <ac:inkMkLst>
            <pc:docMk/>
            <pc:sldMk cId="21017805" sldId="460"/>
            <ac:inkMk id="55" creationId="{A492E230-4178-BFC7-D726-7BEC6F2E090F}"/>
          </ac:inkMkLst>
        </pc:inkChg>
        <pc:inkChg chg="add del mod">
          <ac:chgData name="Tim Cook" userId="d1c7cfb340f2c7ab" providerId="LiveId" clId="{073C282E-8E6C-4399-BC71-2002BAEB162F}" dt="2023-03-24T00:06:25.209" v="81"/>
          <ac:inkMkLst>
            <pc:docMk/>
            <pc:sldMk cId="21017805" sldId="460"/>
            <ac:inkMk id="56" creationId="{AB577DAA-4CD7-BB32-B707-7D2B51E8669F}"/>
          </ac:inkMkLst>
        </pc:inkChg>
        <pc:inkChg chg="add del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57" creationId="{A3B63FE7-7554-766A-FC0E-050EDB1AFE5B}"/>
          </ac:inkMkLst>
        </pc:inkChg>
        <pc:inkChg chg="add del mod">
          <ac:chgData name="Tim Cook" userId="d1c7cfb340f2c7ab" providerId="LiveId" clId="{073C282E-8E6C-4399-BC71-2002BAEB162F}" dt="2023-03-24T00:06:25.209" v="83"/>
          <ac:inkMkLst>
            <pc:docMk/>
            <pc:sldMk cId="21017805" sldId="460"/>
            <ac:inkMk id="58" creationId="{2F20BC32-9FE3-66FA-BE3A-CAA9E7186F7A}"/>
          </ac:inkMkLst>
        </pc:inkChg>
        <pc:inkChg chg="add del mod">
          <ac:chgData name="Tim Cook" userId="d1c7cfb340f2c7ab" providerId="LiveId" clId="{073C282E-8E6C-4399-BC71-2002BAEB162F}" dt="2023-03-24T00:06:25.209" v="80"/>
          <ac:inkMkLst>
            <pc:docMk/>
            <pc:sldMk cId="21017805" sldId="460"/>
            <ac:inkMk id="59" creationId="{25F22360-C744-2DF6-0A27-0946E4EB25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0" creationId="{D5135141-89F8-9C45-DAA9-94CF95687C65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1" creationId="{27096E55-8D77-266D-4828-3544273BA9FC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2" creationId="{C7240312-1ACE-65B0-3A5E-785458A724B9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3" creationId="{11A6EB5F-BBC5-0206-0294-419874467498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4" creationId="{62909B27-B821-82B5-D5F7-1B63119E26B1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5" creationId="{0067D7AC-56BE-CD0A-6A3D-C12F7E813324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6" creationId="{08E40A77-38B4-5DD8-D2CD-4F406D404A16}"/>
          </ac:inkMkLst>
        </pc:inkChg>
        <pc:inkChg chg="add mod">
          <ac:chgData name="Tim Cook" userId="d1c7cfb340f2c7ab" providerId="LiveId" clId="{073C282E-8E6C-4399-BC71-2002BAEB162F}" dt="2023-03-24T00:06:25.865" v="84"/>
          <ac:inkMkLst>
            <pc:docMk/>
            <pc:sldMk cId="21017805" sldId="460"/>
            <ac:inkMk id="67" creationId="{9DF27476-8041-6C44-44E7-F902E1BF3A7E}"/>
          </ac:inkMkLst>
        </pc:inkChg>
        <pc:inkChg chg="add del">
          <ac:chgData name="Tim Cook" userId="d1c7cfb340f2c7ab" providerId="LiveId" clId="{073C282E-8E6C-4399-BC71-2002BAEB162F}" dt="2023-03-24T00:06:28.742" v="86"/>
          <ac:inkMkLst>
            <pc:docMk/>
            <pc:sldMk cId="21017805" sldId="460"/>
            <ac:inkMk id="69" creationId="{4111E326-40B5-8129-4F02-A876AE46640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0" creationId="{70E7D8FD-01FF-7731-8B5C-BF6C1ACC5B34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1" creationId="{E17D83AE-6730-F3B3-822D-CA3EB4E18BAC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2" creationId="{A9C91C74-B96A-0571-EC95-D2B4C29D0166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3" creationId="{4368CEA0-BEE8-CD4A-FF63-461E2485947D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4" creationId="{20ADC4A3-D4FF-0330-2BE8-18FD927E2A7A}"/>
          </ac:inkMkLst>
        </pc:inkChg>
        <pc:inkChg chg="add mod">
          <ac:chgData name="Tim Cook" userId="d1c7cfb340f2c7ab" providerId="LiveId" clId="{073C282E-8E6C-4399-BC71-2002BAEB162F}" dt="2023-03-24T00:06:35.028" v="93"/>
          <ac:inkMkLst>
            <pc:docMk/>
            <pc:sldMk cId="21017805" sldId="460"/>
            <ac:inkMk id="75" creationId="{09139BBD-9455-E055-1503-DF829C05D5FF}"/>
          </ac:inkMkLst>
        </pc:inkChg>
        <pc:inkChg chg="add del mod">
          <ac:chgData name="Tim Cook" userId="d1c7cfb340f2c7ab" providerId="LiveId" clId="{073C282E-8E6C-4399-BC71-2002BAEB162F}" dt="2023-03-24T00:06:48.811" v="100"/>
          <ac:inkMkLst>
            <pc:docMk/>
            <pc:sldMk cId="21017805" sldId="460"/>
            <ac:inkMk id="77" creationId="{90E99A7D-85DE-0246-F5F4-B4F5ED39B370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79" creationId="{B5A9AD07-9032-0044-EEE1-7FE43374EFA6}"/>
          </ac:inkMkLst>
        </pc:inkChg>
        <pc:inkChg chg="add mod">
          <ac:chgData name="Tim Cook" userId="d1c7cfb340f2c7ab" providerId="LiveId" clId="{073C282E-8E6C-4399-BC71-2002BAEB162F}" dt="2023-03-24T00:06:51.236" v="102"/>
          <ac:inkMkLst>
            <pc:docMk/>
            <pc:sldMk cId="21017805" sldId="460"/>
            <ac:inkMk id="81" creationId="{832E9B44-705A-A213-F054-66558AF80747}"/>
          </ac:inkMkLst>
        </pc:inkChg>
      </pc:sldChg>
      <pc:sldChg chg="addSp delSp modSp mod">
        <pc:chgData name="Tim Cook" userId="d1c7cfb340f2c7ab" providerId="LiveId" clId="{073C282E-8E6C-4399-BC71-2002BAEB162F}" dt="2023-03-24T00:13:55.874" v="325" actId="1076"/>
        <pc:sldMkLst>
          <pc:docMk/>
          <pc:sldMk cId="365444213" sldId="461"/>
        </pc:sldMkLst>
        <pc:spChg chg="mod">
          <ac:chgData name="Tim Cook" userId="d1c7cfb340f2c7ab" providerId="LiveId" clId="{073C282E-8E6C-4399-BC71-2002BAEB162F}" dt="2023-03-24T00:09:06.913" v="128" actId="1076"/>
          <ac:spMkLst>
            <pc:docMk/>
            <pc:sldMk cId="365444213" sldId="461"/>
            <ac:spMk id="2" creationId="{E2FE2FED-A9AA-DB53-8704-3ADF9CC65FD7}"/>
          </ac:spMkLst>
        </pc:spChg>
        <pc:grpChg chg="mod">
          <ac:chgData name="Tim Cook" userId="d1c7cfb340f2c7ab" providerId="LiveId" clId="{073C282E-8E6C-4399-BC71-2002BAEB162F}" dt="2023-03-24T00:07:42.922" v="110"/>
          <ac:grpSpMkLst>
            <pc:docMk/>
            <pc:sldMk cId="365444213" sldId="461"/>
            <ac:grpSpMk id="9" creationId="{102980D6-45C2-F6EC-8F5A-4CFEE7BE1261}"/>
          </ac:grpSpMkLst>
        </pc:grpChg>
        <pc:grpChg chg="del 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4" creationId="{9AC5E52B-44D1-1B2C-2939-CAC60CF90C53}"/>
          </ac:grpSpMkLst>
        </pc:grpChg>
        <pc:grpChg chg="mod">
          <ac:chgData name="Tim Cook" userId="d1c7cfb340f2c7ab" providerId="LiveId" clId="{073C282E-8E6C-4399-BC71-2002BAEB162F}" dt="2023-03-24T00:07:54.285" v="120"/>
          <ac:grpSpMkLst>
            <pc:docMk/>
            <pc:sldMk cId="365444213" sldId="461"/>
            <ac:grpSpMk id="17" creationId="{953E2BB2-985E-374C-737D-7B458437B488}"/>
          </ac:grpSpMkLst>
        </pc:grpChg>
        <pc:grpChg chg="del mod">
          <ac:chgData name="Tim Cook" userId="d1c7cfb340f2c7ab" providerId="LiveId" clId="{073C282E-8E6C-4399-BC71-2002BAEB162F}" dt="2023-03-24T00:09:35.271" v="147"/>
          <ac:grpSpMkLst>
            <pc:docMk/>
            <pc:sldMk cId="365444213" sldId="461"/>
            <ac:grpSpMk id="26" creationId="{C70BEB5F-D8C2-2C40-59C8-983FF8681B1D}"/>
          </ac:grpSpMkLst>
        </pc:grpChg>
        <pc:grpChg chg="del 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36" creationId="{1925D545-CF35-E53E-9220-CE0D33021038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5" creationId="{40F5B93E-9A82-C577-2A0A-A180CA9693F2}"/>
          </ac:grpSpMkLst>
        </pc:grpChg>
        <pc:grpChg chg="del mod">
          <ac:chgData name="Tim Cook" userId="d1c7cfb340f2c7ab" providerId="LiveId" clId="{073C282E-8E6C-4399-BC71-2002BAEB162F}" dt="2023-03-24T00:13:37.540" v="319"/>
          <ac:grpSpMkLst>
            <pc:docMk/>
            <pc:sldMk cId="365444213" sldId="461"/>
            <ac:grpSpMk id="56" creationId="{E4424154-D9CD-78DF-D8A7-5735AFBDE186}"/>
          </ac:grpSpMkLst>
        </pc:grpChg>
        <pc:grpChg chg="mod">
          <ac:chgData name="Tim Cook" userId="d1c7cfb340f2c7ab" providerId="LiveId" clId="{073C282E-8E6C-4399-BC71-2002BAEB162F}" dt="2023-03-24T00:09:54.741" v="181"/>
          <ac:grpSpMkLst>
            <pc:docMk/>
            <pc:sldMk cId="365444213" sldId="461"/>
            <ac:grpSpMk id="57" creationId="{3CFE4286-946E-4F83-783B-0DEF8B45817E}"/>
          </ac:grpSpMkLst>
        </pc:grpChg>
        <pc:grpChg chg="del mod">
          <ac:chgData name="Tim Cook" userId="d1c7cfb340f2c7ab" providerId="LiveId" clId="{073C282E-8E6C-4399-BC71-2002BAEB162F}" dt="2023-03-24T00:10:08.196" v="192"/>
          <ac:grpSpMkLst>
            <pc:docMk/>
            <pc:sldMk cId="365444213" sldId="461"/>
            <ac:grpSpMk id="62" creationId="{46A92A1D-FB40-E9B2-05BB-7BEE7437C9DF}"/>
          </ac:grpSpMkLst>
        </pc:grpChg>
        <pc:grpChg chg="del mod">
          <ac:chgData name="Tim Cook" userId="d1c7cfb340f2c7ab" providerId="LiveId" clId="{073C282E-8E6C-4399-BC71-2002BAEB162F}" dt="2023-03-24T00:12:44.769" v="270"/>
          <ac:grpSpMkLst>
            <pc:docMk/>
            <pc:sldMk cId="365444213" sldId="461"/>
            <ac:grpSpMk id="65" creationId="{A90951AF-446F-2045-D218-95A428FA8BF9}"/>
          </ac:grpSpMkLst>
        </pc:grpChg>
        <pc:grpChg chg="mod">
          <ac:chgData name="Tim Cook" userId="d1c7cfb340f2c7ab" providerId="LiveId" clId="{073C282E-8E6C-4399-BC71-2002BAEB162F}" dt="2023-03-24T00:10:37.565" v="216"/>
          <ac:grpSpMkLst>
            <pc:docMk/>
            <pc:sldMk cId="365444213" sldId="461"/>
            <ac:grpSpMk id="82" creationId="{A21E651C-BB21-C0AF-8CE5-84E93F8BD990}"/>
          </ac:grpSpMkLst>
        </pc:grpChg>
        <pc:grpChg chg="del mod">
          <ac:chgData name="Tim Cook" userId="d1c7cfb340f2c7ab" providerId="LiveId" clId="{073C282E-8E6C-4399-BC71-2002BAEB162F}" dt="2023-03-24T00:10:52.437" v="224"/>
          <ac:grpSpMkLst>
            <pc:docMk/>
            <pc:sldMk cId="365444213" sldId="461"/>
            <ac:grpSpMk id="87" creationId="{BB82A1B9-682E-E306-8B44-5F186191730D}"/>
          </ac:grpSpMkLst>
        </pc:grpChg>
        <pc:grpChg chg="del mod">
          <ac:chgData name="Tim Cook" userId="d1c7cfb340f2c7ab" providerId="LiveId" clId="{073C282E-8E6C-4399-BC71-2002BAEB162F}" dt="2023-03-24T00:11:29.211" v="256"/>
          <ac:grpSpMkLst>
            <pc:docMk/>
            <pc:sldMk cId="365444213" sldId="461"/>
            <ac:grpSpMk id="91" creationId="{C9143803-FEAE-DC5D-D338-4E77DA2BCB84}"/>
          </ac:grpSpMkLst>
        </pc:grpChg>
        <pc:grpChg chg="del 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97" creationId="{6DABFB14-75C4-12F0-1C97-3ED25300AE8A}"/>
          </ac:grpSpMkLst>
        </pc:grpChg>
        <pc:grpChg chg="del mod">
          <ac:chgData name="Tim Cook" userId="d1c7cfb340f2c7ab" providerId="LiveId" clId="{073C282E-8E6C-4399-BC71-2002BAEB162F}" dt="2023-03-24T00:11:07.446" v="239"/>
          <ac:grpSpMkLst>
            <pc:docMk/>
            <pc:sldMk cId="365444213" sldId="461"/>
            <ac:grpSpMk id="100" creationId="{61BC7B5B-0230-538F-1EE2-AFCB91EA3886}"/>
          </ac:grpSpMkLst>
        </pc:grpChg>
        <pc:grpChg chg="mod">
          <ac:chgData name="Tim Cook" userId="d1c7cfb340f2c7ab" providerId="LiveId" clId="{073C282E-8E6C-4399-BC71-2002BAEB162F}" dt="2023-03-24T00:11:24.283" v="253"/>
          <ac:grpSpMkLst>
            <pc:docMk/>
            <pc:sldMk cId="365444213" sldId="461"/>
            <ac:grpSpMk id="113" creationId="{7E53359A-384B-B428-7D6F-9CC1F88F1B3D}"/>
          </ac:grpSpMkLst>
        </pc:grpChg>
        <pc:grpChg chg="mod">
          <ac:chgData name="Tim Cook" userId="d1c7cfb340f2c7ab" providerId="LiveId" clId="{073C282E-8E6C-4399-BC71-2002BAEB162F}" dt="2023-03-24T00:11:34.427" v="260"/>
          <ac:grpSpMkLst>
            <pc:docMk/>
            <pc:sldMk cId="365444213" sldId="461"/>
            <ac:grpSpMk id="116" creationId="{D871E813-AF0D-A3D2-A544-688F9B1946AC}"/>
          </ac:grpSpMkLst>
        </pc:grpChg>
        <pc:grpChg chg="mod">
          <ac:chgData name="Tim Cook" userId="d1c7cfb340f2c7ab" providerId="LiveId" clId="{073C282E-8E6C-4399-BC71-2002BAEB162F}" dt="2023-03-24T00:11:37.434" v="263"/>
          <ac:grpSpMkLst>
            <pc:docMk/>
            <pc:sldMk cId="365444213" sldId="461"/>
            <ac:grpSpMk id="119" creationId="{3B0453F0-6F93-978F-C7DC-530082B82D0B}"/>
          </ac:grpSpMkLst>
        </pc:grpChg>
        <pc:grpChg chg="del mod">
          <ac:chgData name="Tim Cook" userId="d1c7cfb340f2c7ab" providerId="LiveId" clId="{073C282E-8E6C-4399-BC71-2002BAEB162F}" dt="2023-03-24T00:13:09.116" v="288"/>
          <ac:grpSpMkLst>
            <pc:docMk/>
            <pc:sldMk cId="365444213" sldId="461"/>
            <ac:grpSpMk id="125" creationId="{69939CED-5D03-074D-50A5-94E89D7C8483}"/>
          </ac:grpSpMkLst>
        </pc:grpChg>
        <pc:grpChg chg="del mod">
          <ac:chgData name="Tim Cook" userId="d1c7cfb340f2c7ab" providerId="LiveId" clId="{073C282E-8E6C-4399-BC71-2002BAEB162F}" dt="2023-03-24T00:13:15.484" v="305"/>
          <ac:grpSpMkLst>
            <pc:docMk/>
            <pc:sldMk cId="365444213" sldId="461"/>
            <ac:grpSpMk id="131" creationId="{7A5FEFD2-2B03-B0D6-08E0-E8F54262C48D}"/>
          </ac:grpSpMkLst>
        </pc:grpChg>
        <pc:grpChg chg="del 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34" creationId="{6A9E185F-F3C9-824C-BF50-D7501F961DC0}"/>
          </ac:grpSpMkLst>
        </pc:grpChg>
        <pc:grpChg chg="del mod">
          <ac:chgData name="Tim Cook" userId="d1c7cfb340f2c7ab" providerId="LiveId" clId="{073C282E-8E6C-4399-BC71-2002BAEB162F}" dt="2023-03-24T00:13:27.102" v="314"/>
          <ac:grpSpMkLst>
            <pc:docMk/>
            <pc:sldMk cId="365444213" sldId="461"/>
            <ac:grpSpMk id="140" creationId="{08A184ED-B755-13E9-57B9-EBC81FFCD6E1}"/>
          </ac:grpSpMkLst>
        </pc:grpChg>
        <pc:grpChg chg="mod">
          <ac:chgData name="Tim Cook" userId="d1c7cfb340f2c7ab" providerId="LiveId" clId="{073C282E-8E6C-4399-BC71-2002BAEB162F}" dt="2023-03-24T00:13:29.446" v="317"/>
          <ac:grpSpMkLst>
            <pc:docMk/>
            <pc:sldMk cId="365444213" sldId="461"/>
            <ac:grpSpMk id="143" creationId="{6496CA69-3A80-CF3A-3139-2AE535558270}"/>
          </ac:grpSpMkLst>
        </pc:grpChg>
        <pc:grpChg chg="mod">
          <ac:chgData name="Tim Cook" userId="d1c7cfb340f2c7ab" providerId="LiveId" clId="{073C282E-8E6C-4399-BC71-2002BAEB162F}" dt="2023-03-24T00:13:48.372" v="324"/>
          <ac:grpSpMkLst>
            <pc:docMk/>
            <pc:sldMk cId="365444213" sldId="461"/>
            <ac:grpSpMk id="146" creationId="{2657F64B-60F8-4912-E6A0-C29E9CF98472}"/>
          </ac:grpSpMkLst>
        </pc:grpChg>
        <pc:inkChg chg="add del">
          <ac:chgData name="Tim Cook" userId="d1c7cfb340f2c7ab" providerId="LiveId" clId="{073C282E-8E6C-4399-BC71-2002BAEB162F}" dt="2023-03-24T00:07:37.119" v="104"/>
          <ac:inkMkLst>
            <pc:docMk/>
            <pc:sldMk cId="365444213" sldId="461"/>
            <ac:inkMk id="3" creationId="{79914752-5AA6-684B-C5F7-F26AFA3CD69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4" creationId="{1D6F54A2-2EC4-36CF-A5C7-44025A20F898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5" creationId="{FF4F2F73-722B-B94E-DD6B-6CB78DF0A1AD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6" creationId="{089EDFEC-7ED6-D85A-349A-C148ECAE1CD6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7" creationId="{7E1F4800-1F9B-07A0-0433-429ADCA32DD0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8" creationId="{6490408A-6323-D56F-D2A0-046AED64A827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0" creationId="{0316D05F-62C9-6354-1579-0ED1F4E6402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1" creationId="{8951B9C2-7C70-1636-D87B-75104820B56D}"/>
          </ac:inkMkLst>
        </pc:inkChg>
        <pc:inkChg chg="add del mod">
          <ac:chgData name="Tim Cook" userId="d1c7cfb340f2c7ab" providerId="LiveId" clId="{073C282E-8E6C-4399-BC71-2002BAEB162F}" dt="2023-03-24T00:07:51.578" v="116"/>
          <ac:inkMkLst>
            <pc:docMk/>
            <pc:sldMk cId="365444213" sldId="461"/>
            <ac:inkMk id="12" creationId="{75A7A3CE-CA41-9FCA-26DB-80507BE09518}"/>
          </ac:inkMkLst>
        </pc:inkChg>
        <pc:inkChg chg="add del mod">
          <ac:chgData name="Tim Cook" userId="d1c7cfb340f2c7ab" providerId="LiveId" clId="{073C282E-8E6C-4399-BC71-2002BAEB162F}" dt="2023-03-24T00:07:51.578" v="117"/>
          <ac:inkMkLst>
            <pc:docMk/>
            <pc:sldMk cId="365444213" sldId="461"/>
            <ac:inkMk id="13" creationId="{9F059734-E698-222A-F85D-825B92EBFDDE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5" creationId="{F7619B7C-301F-FF1F-45C9-BD02F354B8D2}"/>
          </ac:inkMkLst>
        </pc:inkChg>
        <pc:inkChg chg="add mod">
          <ac:chgData name="Tim Cook" userId="d1c7cfb340f2c7ab" providerId="LiveId" clId="{073C282E-8E6C-4399-BC71-2002BAEB162F}" dt="2023-03-24T00:13:55.874" v="325" actId="1076"/>
          <ac:inkMkLst>
            <pc:docMk/>
            <pc:sldMk cId="365444213" sldId="461"/>
            <ac:inkMk id="16" creationId="{1E04FE33-1037-4C66-2B3C-3D4BDEA859FF}"/>
          </ac:inkMkLst>
        </pc:inkChg>
        <pc:inkChg chg="add del">
          <ac:chgData name="Tim Cook" userId="d1c7cfb340f2c7ab" providerId="LiveId" clId="{073C282E-8E6C-4399-BC71-2002BAEB162F}" dt="2023-03-24T00:09:25.587" v="133"/>
          <ac:inkMkLst>
            <pc:docMk/>
            <pc:sldMk cId="365444213" sldId="461"/>
            <ac:inkMk id="18" creationId="{F0276AB3-6C40-4330-40BD-F5C933F1168E}"/>
          </ac:inkMkLst>
        </pc:inkChg>
        <pc:inkChg chg="add del">
          <ac:chgData name="Tim Cook" userId="d1c7cfb340f2c7ab" providerId="LiveId" clId="{073C282E-8E6C-4399-BC71-2002BAEB162F}" dt="2023-03-24T00:09:28.664" v="135"/>
          <ac:inkMkLst>
            <pc:docMk/>
            <pc:sldMk cId="365444213" sldId="461"/>
            <ac:inkMk id="19" creationId="{3AC27079-F230-84DB-82AD-218F6D3FABFF}"/>
          </ac:inkMkLst>
        </pc:inkChg>
        <pc:inkChg chg="add del mod">
          <ac:chgData name="Tim Cook" userId="d1c7cfb340f2c7ab" providerId="LiveId" clId="{073C282E-8E6C-4399-BC71-2002BAEB162F}" dt="2023-03-24T00:09:35.271" v="144"/>
          <ac:inkMkLst>
            <pc:docMk/>
            <pc:sldMk cId="365444213" sldId="461"/>
            <ac:inkMk id="20" creationId="{9B9271DC-A1AA-E3E1-C1D8-9FBCA74CE217}"/>
          </ac:inkMkLst>
        </pc:inkChg>
        <pc:inkChg chg="add del mod">
          <ac:chgData name="Tim Cook" userId="d1c7cfb340f2c7ab" providerId="LiveId" clId="{073C282E-8E6C-4399-BC71-2002BAEB162F}" dt="2023-03-24T00:09:35.271" v="145"/>
          <ac:inkMkLst>
            <pc:docMk/>
            <pc:sldMk cId="365444213" sldId="461"/>
            <ac:inkMk id="21" creationId="{BC3B86F6-1B0F-0779-4F0B-02348AB70354}"/>
          </ac:inkMkLst>
        </pc:inkChg>
        <pc:inkChg chg="add del mod">
          <ac:chgData name="Tim Cook" userId="d1c7cfb340f2c7ab" providerId="LiveId" clId="{073C282E-8E6C-4399-BC71-2002BAEB162F}" dt="2023-03-24T00:09:35.271" v="148"/>
          <ac:inkMkLst>
            <pc:docMk/>
            <pc:sldMk cId="365444213" sldId="461"/>
            <ac:inkMk id="22" creationId="{2C952C81-932B-A137-C0D4-0BE2EC7AC808}"/>
          </ac:inkMkLst>
        </pc:inkChg>
        <pc:inkChg chg="add del mod">
          <ac:chgData name="Tim Cook" userId="d1c7cfb340f2c7ab" providerId="LiveId" clId="{073C282E-8E6C-4399-BC71-2002BAEB162F}" dt="2023-03-24T00:09:35.271" v="146"/>
          <ac:inkMkLst>
            <pc:docMk/>
            <pc:sldMk cId="365444213" sldId="461"/>
            <ac:inkMk id="23" creationId="{F53F853F-110C-24E1-00A6-71175A69B885}"/>
          </ac:inkMkLst>
        </pc:inkChg>
        <pc:inkChg chg="add del mod">
          <ac:chgData name="Tim Cook" userId="d1c7cfb340f2c7ab" providerId="LiveId" clId="{073C282E-8E6C-4399-BC71-2002BAEB162F}" dt="2023-03-24T00:09:35.271" v="147"/>
          <ac:inkMkLst>
            <pc:docMk/>
            <pc:sldMk cId="365444213" sldId="461"/>
            <ac:inkMk id="24" creationId="{618DDE88-9C40-3B64-3F82-B6341CCA0A76}"/>
          </ac:inkMkLst>
        </pc:inkChg>
        <pc:inkChg chg="add del mod">
          <ac:chgData name="Tim Cook" userId="d1c7cfb340f2c7ab" providerId="LiveId" clId="{073C282E-8E6C-4399-BC71-2002BAEB162F}" dt="2023-03-24T00:09:35.255" v="143"/>
          <ac:inkMkLst>
            <pc:docMk/>
            <pc:sldMk cId="365444213" sldId="461"/>
            <ac:inkMk id="25" creationId="{972A51B6-6786-8CAC-C350-6C99F32E9BD1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7" creationId="{6D30FBBD-6C8C-9245-8BA6-30A181943900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8" creationId="{B16A5DF8-FABB-267C-FB45-3F228F86CEB7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29" creationId="{AB06BF38-2ECF-0823-3854-04236FE87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0" creationId="{568DE01E-B43B-9409-5A10-A85EB4CFCAFF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1" creationId="{4E349849-6C5D-2604-B42C-7C641EEF5426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2" creationId="{0AAB73F9-EF21-D78F-628E-28ACDDFFD9A2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3" creationId="{D0629493-2DE0-3676-20E6-5893D3E03663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4" creationId="{7477A76D-C15F-A076-DD8D-851FB7A0041E}"/>
          </ac:inkMkLst>
        </pc:inkChg>
        <pc:inkChg chg="add mod">
          <ac:chgData name="Tim Cook" userId="d1c7cfb340f2c7ab" providerId="LiveId" clId="{073C282E-8E6C-4399-BC71-2002BAEB162F}" dt="2023-03-24T00:12:40.464" v="268" actId="1076"/>
          <ac:inkMkLst>
            <pc:docMk/>
            <pc:sldMk cId="365444213" sldId="461"/>
            <ac:inkMk id="35" creationId="{4DE6CF41-22FF-E980-D28C-3F5E09713C67}"/>
          </ac:inkMkLst>
        </pc:inkChg>
        <pc:inkChg chg="add del">
          <ac:chgData name="Tim Cook" userId="d1c7cfb340f2c7ab" providerId="LiveId" clId="{073C282E-8E6C-4399-BC71-2002BAEB162F}" dt="2023-03-24T00:09:46.029" v="163"/>
          <ac:inkMkLst>
            <pc:docMk/>
            <pc:sldMk cId="365444213" sldId="461"/>
            <ac:inkMk id="37" creationId="{103252FB-9D7D-7483-EDB5-A3B0D65CC2D5}"/>
          </ac:inkMkLst>
        </pc:inkChg>
        <pc:inkChg chg="add del">
          <ac:chgData name="Tim Cook" userId="d1c7cfb340f2c7ab" providerId="LiveId" clId="{073C282E-8E6C-4399-BC71-2002BAEB162F}" dt="2023-03-24T00:09:46.029" v="166"/>
          <ac:inkMkLst>
            <pc:docMk/>
            <pc:sldMk cId="365444213" sldId="461"/>
            <ac:inkMk id="38" creationId="{6EBF8FAE-F817-39D5-A3F3-9F20A8D5EA74}"/>
          </ac:inkMkLst>
        </pc:inkChg>
        <pc:inkChg chg="add del">
          <ac:chgData name="Tim Cook" userId="d1c7cfb340f2c7ab" providerId="LiveId" clId="{073C282E-8E6C-4399-BC71-2002BAEB162F}" dt="2023-03-24T00:09:46.029" v="165"/>
          <ac:inkMkLst>
            <pc:docMk/>
            <pc:sldMk cId="365444213" sldId="461"/>
            <ac:inkMk id="39" creationId="{7EFA1AF9-1094-D7E2-CBDD-79110F191BB1}"/>
          </ac:inkMkLst>
        </pc:inkChg>
        <pc:inkChg chg="add del">
          <ac:chgData name="Tim Cook" userId="d1c7cfb340f2c7ab" providerId="LiveId" clId="{073C282E-8E6C-4399-BC71-2002BAEB162F}" dt="2023-03-24T00:09:46.029" v="164"/>
          <ac:inkMkLst>
            <pc:docMk/>
            <pc:sldMk cId="365444213" sldId="461"/>
            <ac:inkMk id="40" creationId="{562DECDA-5AE8-420A-5CAD-FF5F7D8A24AC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1" creationId="{61DFB642-477F-6933-33C0-70512239CDAE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2" creationId="{DEE769B4-05D5-1D46-A43B-B4B1611CEA0A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3" creationId="{A92D8A84-A4EE-06B9-0827-DC96F646237B}"/>
          </ac:inkMkLst>
        </pc:inkChg>
        <pc:inkChg chg="add mod">
          <ac:chgData name="Tim Cook" userId="d1c7cfb340f2c7ab" providerId="LiveId" clId="{073C282E-8E6C-4399-BC71-2002BAEB162F}" dt="2023-03-24T00:12:42.983" v="269" actId="1076"/>
          <ac:inkMkLst>
            <pc:docMk/>
            <pc:sldMk cId="365444213" sldId="461"/>
            <ac:inkMk id="44" creationId="{02FAEF02-B8AD-49C8-9A79-3272B10775C4}"/>
          </ac:inkMkLst>
        </pc:inkChg>
        <pc:inkChg chg="add del mod">
          <ac:chgData name="Tim Cook" userId="d1c7cfb340f2c7ab" providerId="LiveId" clId="{073C282E-8E6C-4399-BC71-2002BAEB162F}" dt="2023-03-24T00:13:37.540" v="320"/>
          <ac:inkMkLst>
            <pc:docMk/>
            <pc:sldMk cId="365444213" sldId="461"/>
            <ac:inkMk id="45" creationId="{88E9DE21-EB0E-CB8C-4C94-3628DBC48BFD}"/>
          </ac:inkMkLst>
        </pc:inkChg>
        <pc:inkChg chg="add del mod">
          <ac:chgData name="Tim Cook" userId="d1c7cfb340f2c7ab" providerId="LiveId" clId="{073C282E-8E6C-4399-BC71-2002BAEB162F}" dt="2023-03-24T00:13:37.540" v="319"/>
          <ac:inkMkLst>
            <pc:docMk/>
            <pc:sldMk cId="365444213" sldId="461"/>
            <ac:inkMk id="46" creationId="{0EEE7FC4-CCC3-F48C-4EBE-A2B72B176C85}"/>
          </ac:inkMkLst>
        </pc:inkChg>
        <pc:inkChg chg="add del mod">
          <ac:chgData name="Tim Cook" userId="d1c7cfb340f2c7ab" providerId="LiveId" clId="{073C282E-8E6C-4399-BC71-2002BAEB162F}" dt="2023-03-24T00:13:10.571" v="293"/>
          <ac:inkMkLst>
            <pc:docMk/>
            <pc:sldMk cId="365444213" sldId="461"/>
            <ac:inkMk id="47" creationId="{80698255-E005-A5DA-0FB1-F88B36527F99}"/>
          </ac:inkMkLst>
        </pc:inkChg>
        <pc:inkChg chg="add del mod">
          <ac:chgData name="Tim Cook" userId="d1c7cfb340f2c7ab" providerId="LiveId" clId="{073C282E-8E6C-4399-BC71-2002BAEB162F}" dt="2023-03-24T00:13:10.571" v="292"/>
          <ac:inkMkLst>
            <pc:docMk/>
            <pc:sldMk cId="365444213" sldId="461"/>
            <ac:inkMk id="48" creationId="{4A4F2496-E344-A1A2-EF2A-DB7D10A87E79}"/>
          </ac:inkMkLst>
        </pc:inkChg>
        <pc:inkChg chg="add del mod">
          <ac:chgData name="Tim Cook" userId="d1c7cfb340f2c7ab" providerId="LiveId" clId="{073C282E-8E6C-4399-BC71-2002BAEB162F}" dt="2023-03-24T00:13:10.571" v="297"/>
          <ac:inkMkLst>
            <pc:docMk/>
            <pc:sldMk cId="365444213" sldId="461"/>
            <ac:inkMk id="49" creationId="{E5ACCA78-27E0-FC2F-E097-B16A898E1A65}"/>
          </ac:inkMkLst>
        </pc:inkChg>
        <pc:inkChg chg="add del mod">
          <ac:chgData name="Tim Cook" userId="d1c7cfb340f2c7ab" providerId="LiveId" clId="{073C282E-8E6C-4399-BC71-2002BAEB162F}" dt="2023-03-24T00:13:10.571" v="295"/>
          <ac:inkMkLst>
            <pc:docMk/>
            <pc:sldMk cId="365444213" sldId="461"/>
            <ac:inkMk id="50" creationId="{1BF680DB-D683-DA72-8E47-64B61D215568}"/>
          </ac:inkMkLst>
        </pc:inkChg>
        <pc:inkChg chg="add del mod">
          <ac:chgData name="Tim Cook" userId="d1c7cfb340f2c7ab" providerId="LiveId" clId="{073C282E-8E6C-4399-BC71-2002BAEB162F}" dt="2023-03-24T00:13:10.571" v="294"/>
          <ac:inkMkLst>
            <pc:docMk/>
            <pc:sldMk cId="365444213" sldId="461"/>
            <ac:inkMk id="51" creationId="{1AB1B38D-DEA0-001E-8E7E-E74A8C32E12C}"/>
          </ac:inkMkLst>
        </pc:inkChg>
        <pc:inkChg chg="add del mod">
          <ac:chgData name="Tim Cook" userId="d1c7cfb340f2c7ab" providerId="LiveId" clId="{073C282E-8E6C-4399-BC71-2002BAEB162F}" dt="2023-03-24T00:13:10.571" v="296"/>
          <ac:inkMkLst>
            <pc:docMk/>
            <pc:sldMk cId="365444213" sldId="461"/>
            <ac:inkMk id="52" creationId="{E09946CB-35D4-C65D-230E-29A945D97676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3" creationId="{98A2ACEA-3269-E231-DC79-4DB8AF10E1E5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54" creationId="{509E60C4-DBAF-4568-39D9-4A53BA99A6DE}"/>
          </ac:inkMkLst>
        </pc:inkChg>
        <pc:inkChg chg="add del">
          <ac:chgData name="Tim Cook" userId="d1c7cfb340f2c7ab" providerId="LiveId" clId="{073C282E-8E6C-4399-BC71-2002BAEB162F}" dt="2023-03-24T00:09:57.553" v="184"/>
          <ac:inkMkLst>
            <pc:docMk/>
            <pc:sldMk cId="365444213" sldId="461"/>
            <ac:inkMk id="58" creationId="{5C8676F3-09BD-6C48-7D16-BF81478BE7C1}"/>
          </ac:inkMkLst>
        </pc:inkChg>
        <pc:inkChg chg="add del">
          <ac:chgData name="Tim Cook" userId="d1c7cfb340f2c7ab" providerId="LiveId" clId="{073C282E-8E6C-4399-BC71-2002BAEB162F}" dt="2023-03-24T00:09:57.553" v="185"/>
          <ac:inkMkLst>
            <pc:docMk/>
            <pc:sldMk cId="365444213" sldId="461"/>
            <ac:inkMk id="59" creationId="{D9F20FC4-5297-7178-FD86-BBF3ABDEBF7F}"/>
          </ac:inkMkLst>
        </pc:inkChg>
        <pc:inkChg chg="add del mod">
          <ac:chgData name="Tim Cook" userId="d1c7cfb340f2c7ab" providerId="LiveId" clId="{073C282E-8E6C-4399-BC71-2002BAEB162F}" dt="2023-03-24T00:12:50.086" v="274"/>
          <ac:inkMkLst>
            <pc:docMk/>
            <pc:sldMk cId="365444213" sldId="461"/>
            <ac:inkMk id="60" creationId="{44E19E94-9084-5819-9351-8AE9D4568EB3}"/>
          </ac:inkMkLst>
        </pc:inkChg>
        <pc:inkChg chg="add del mod">
          <ac:chgData name="Tim Cook" userId="d1c7cfb340f2c7ab" providerId="LiveId" clId="{073C282E-8E6C-4399-BC71-2002BAEB162F}" dt="2023-03-24T00:10:08.196" v="192"/>
          <ac:inkMkLst>
            <pc:docMk/>
            <pc:sldMk cId="365444213" sldId="461"/>
            <ac:inkMk id="61" creationId="{EC464E47-B714-101A-49E8-099D836E2FA8}"/>
          </ac:inkMkLst>
        </pc:inkChg>
        <pc:inkChg chg="add del mod">
          <ac:chgData name="Tim Cook" userId="d1c7cfb340f2c7ab" providerId="LiveId" clId="{073C282E-8E6C-4399-BC71-2002BAEB162F}" dt="2023-03-24T00:12:44.769" v="270"/>
          <ac:inkMkLst>
            <pc:docMk/>
            <pc:sldMk cId="365444213" sldId="461"/>
            <ac:inkMk id="63" creationId="{A57B619F-8CD7-5CD7-D6F9-DCB0B5F0A66E}"/>
          </ac:inkMkLst>
        </pc:inkChg>
        <pc:inkChg chg="add del mod">
          <ac:chgData name="Tim Cook" userId="d1c7cfb340f2c7ab" providerId="LiveId" clId="{073C282E-8E6C-4399-BC71-2002BAEB162F}" dt="2023-03-24T00:12:48.228" v="272"/>
          <ac:inkMkLst>
            <pc:docMk/>
            <pc:sldMk cId="365444213" sldId="461"/>
            <ac:inkMk id="64" creationId="{F48CC52C-CC1C-7A46-8D39-F35BB084BC5E}"/>
          </ac:inkMkLst>
        </pc:inkChg>
        <pc:inkChg chg="add del mod">
          <ac:chgData name="Tim Cook" userId="d1c7cfb340f2c7ab" providerId="LiveId" clId="{073C282E-8E6C-4399-BC71-2002BAEB162F}" dt="2023-03-24T00:12:58.473" v="280"/>
          <ac:inkMkLst>
            <pc:docMk/>
            <pc:sldMk cId="365444213" sldId="461"/>
            <ac:inkMk id="66" creationId="{15CDAC1F-CED6-EBE4-592B-1DECB9AE4467}"/>
          </ac:inkMkLst>
        </pc:inkChg>
        <pc:inkChg chg="add del">
          <ac:chgData name="Tim Cook" userId="d1c7cfb340f2c7ab" providerId="LiveId" clId="{073C282E-8E6C-4399-BC71-2002BAEB162F}" dt="2023-03-24T00:10:30.317" v="203"/>
          <ac:inkMkLst>
            <pc:docMk/>
            <pc:sldMk cId="365444213" sldId="461"/>
            <ac:inkMk id="67" creationId="{6039E33C-70AB-BAFA-1E09-81FADB9AFBFC}"/>
          </ac:inkMkLst>
        </pc:inkChg>
        <pc:inkChg chg="add del">
          <ac:chgData name="Tim Cook" userId="d1c7cfb340f2c7ab" providerId="LiveId" clId="{073C282E-8E6C-4399-BC71-2002BAEB162F}" dt="2023-03-24T00:10:30.317" v="202"/>
          <ac:inkMkLst>
            <pc:docMk/>
            <pc:sldMk cId="365444213" sldId="461"/>
            <ac:inkMk id="68" creationId="{8E8AADA9-94BA-117A-7431-A1D07DE63FC3}"/>
          </ac:inkMkLst>
        </pc:inkChg>
        <pc:inkChg chg="add del">
          <ac:chgData name="Tim Cook" userId="d1c7cfb340f2c7ab" providerId="LiveId" clId="{073C282E-8E6C-4399-BC71-2002BAEB162F}" dt="2023-03-24T00:10:30.317" v="201"/>
          <ac:inkMkLst>
            <pc:docMk/>
            <pc:sldMk cId="365444213" sldId="461"/>
            <ac:inkMk id="69" creationId="{D8836DD5-6B81-08C7-B5F5-084F7593D65F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0" creationId="{3CE9DFBB-957D-AAD7-AB04-BB798977FE39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1" creationId="{AD4FFD94-06F9-536A-4978-0986051CA17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2" creationId="{6661579A-5878-0453-9899-65D6D990D791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3" creationId="{6B1FBD27-AB51-3FC1-8E23-6ABCAF129B48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4" creationId="{CA9B556E-6FB2-E46F-E2E9-11E7DBABA964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5" creationId="{018991B3-BC36-F904-FF9B-DAC472B01F37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6" creationId="{62C432C7-D375-2921-DDCB-5EAB1C1FA7BA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7" creationId="{6CA19425-9CC4-6197-52A1-C404ED798DFC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8" creationId="{F9CD2889-70C5-E002-A2E0-194EB4C7E6B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79" creationId="{6AC6A6E8-04FC-7731-03C4-43A86EA6A2E3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0" creationId="{3AAE8BA1-D8BA-7856-6145-6BA67A51F29E}"/>
          </ac:inkMkLst>
        </pc:inkChg>
        <pc:inkChg chg="add mod">
          <ac:chgData name="Tim Cook" userId="d1c7cfb340f2c7ab" providerId="LiveId" clId="{073C282E-8E6C-4399-BC71-2002BAEB162F}" dt="2023-03-24T00:10:37.565" v="216"/>
          <ac:inkMkLst>
            <pc:docMk/>
            <pc:sldMk cId="365444213" sldId="461"/>
            <ac:inkMk id="81" creationId="{AE10CA25-A16C-EA41-5A77-09C9318BCFC5}"/>
          </ac:inkMkLst>
        </pc:inkChg>
        <pc:inkChg chg="add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3" creationId="{2F2F8B76-D4D4-E89C-283A-73A6927CC4DF}"/>
          </ac:inkMkLst>
        </pc:inkChg>
        <pc:inkChg chg="add del mod">
          <ac:chgData name="Tim Cook" userId="d1c7cfb340f2c7ab" providerId="LiveId" clId="{073C282E-8E6C-4399-BC71-2002BAEB162F}" dt="2023-03-24T00:10:52.437" v="223"/>
          <ac:inkMkLst>
            <pc:docMk/>
            <pc:sldMk cId="365444213" sldId="461"/>
            <ac:inkMk id="84" creationId="{097389D4-7609-685D-359C-8AFF443CC934}"/>
          </ac:inkMkLst>
        </pc:inkChg>
        <pc:inkChg chg="add del mod">
          <ac:chgData name="Tim Cook" userId="d1c7cfb340f2c7ab" providerId="LiveId" clId="{073C282E-8E6C-4399-BC71-2002BAEB162F}" dt="2023-03-24T00:10:52.437" v="224"/>
          <ac:inkMkLst>
            <pc:docMk/>
            <pc:sldMk cId="365444213" sldId="461"/>
            <ac:inkMk id="85" creationId="{9E2DCC62-9D12-A602-711A-2DBDE6AF274B}"/>
          </ac:inkMkLst>
        </pc:inkChg>
        <pc:inkChg chg="add del mod">
          <ac:chgData name="Tim Cook" userId="d1c7cfb340f2c7ab" providerId="LiveId" clId="{073C282E-8E6C-4399-BC71-2002BAEB162F}" dt="2023-03-24T00:10:52.437" v="222"/>
          <ac:inkMkLst>
            <pc:docMk/>
            <pc:sldMk cId="365444213" sldId="461"/>
            <ac:inkMk id="86" creationId="{54D149F1-0B53-2C26-85A2-C53CF7C02ACB}"/>
          </ac:inkMkLst>
        </pc:inkChg>
        <pc:inkChg chg="add del mod">
          <ac:chgData name="Tim Cook" userId="d1c7cfb340f2c7ab" providerId="LiveId" clId="{073C282E-8E6C-4399-BC71-2002BAEB162F}" dt="2023-03-24T00:11:29.211" v="256"/>
          <ac:inkMkLst>
            <pc:docMk/>
            <pc:sldMk cId="365444213" sldId="461"/>
            <ac:inkMk id="88" creationId="{399BCE77-EC03-C3BD-5E60-38BB9A55ED97}"/>
          </ac:inkMkLst>
        </pc:inkChg>
        <pc:inkChg chg="add del mod">
          <ac:chgData name="Tim Cook" userId="d1c7cfb340f2c7ab" providerId="LiveId" clId="{073C282E-8E6C-4399-BC71-2002BAEB162F}" dt="2023-03-24T00:11:29.226" v="257"/>
          <ac:inkMkLst>
            <pc:docMk/>
            <pc:sldMk cId="365444213" sldId="461"/>
            <ac:inkMk id="89" creationId="{F8F2C65F-466D-1C57-1C07-B90F774E686C}"/>
          </ac:inkMkLst>
        </pc:inkChg>
        <pc:inkChg chg="add mod">
          <ac:chgData name="Tim Cook" userId="d1c7cfb340f2c7ab" providerId="LiveId" clId="{073C282E-8E6C-4399-BC71-2002BAEB162F}" dt="2023-03-24T00:11:42.099" v="264" actId="1076"/>
          <ac:inkMkLst>
            <pc:docMk/>
            <pc:sldMk cId="365444213" sldId="461"/>
            <ac:inkMk id="90" creationId="{76415D09-B89A-498C-68E4-853E3F332CFE}"/>
          </ac:inkMkLst>
        </pc:inkChg>
        <pc:inkChg chg="add del">
          <ac:chgData name="Tim Cook" userId="d1c7cfb340f2c7ab" providerId="LiveId" clId="{073C282E-8E6C-4399-BC71-2002BAEB162F}" dt="2023-03-24T00:10:57.038" v="230"/>
          <ac:inkMkLst>
            <pc:docMk/>
            <pc:sldMk cId="365444213" sldId="461"/>
            <ac:inkMk id="92" creationId="{21389414-744A-42FD-7D6D-04CE1B2A344E}"/>
          </ac:inkMkLst>
        </pc:inkChg>
        <pc:inkChg chg="add del mod">
          <ac:chgData name="Tim Cook" userId="d1c7cfb340f2c7ab" providerId="LiveId" clId="{073C282E-8E6C-4399-BC71-2002BAEB162F}" dt="2023-03-24T00:11:30.868" v="258"/>
          <ac:inkMkLst>
            <pc:docMk/>
            <pc:sldMk cId="365444213" sldId="461"/>
            <ac:inkMk id="93" creationId="{6C2BE296-DFD0-D94F-FA3A-5A52A58B5F1E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4" creationId="{A2DB9334-89CE-41C5-F151-4DDA4A53FAEF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5" creationId="{0FD9CE32-031B-B27E-5208-3443261DEADC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96" creationId="{F207E259-1D43-5AD3-CB7B-DFFD5BDC8F16}"/>
          </ac:inkMkLst>
        </pc:inkChg>
        <pc:inkChg chg="add del mod">
          <ac:chgData name="Tim Cook" userId="d1c7cfb340f2c7ab" providerId="LiveId" clId="{073C282E-8E6C-4399-BC71-2002BAEB162F}" dt="2023-03-24T00:11:24.299" v="254"/>
          <ac:inkMkLst>
            <pc:docMk/>
            <pc:sldMk cId="365444213" sldId="461"/>
            <ac:inkMk id="98" creationId="{095D3767-2149-890D-226C-FEB677EF68CD}"/>
          </ac:inkMkLst>
        </pc:inkChg>
        <pc:inkChg chg="add del mod">
          <ac:chgData name="Tim Cook" userId="d1c7cfb340f2c7ab" providerId="LiveId" clId="{073C282E-8E6C-4399-BC71-2002BAEB162F}" dt="2023-03-24T00:11:07.446" v="239"/>
          <ac:inkMkLst>
            <pc:docMk/>
            <pc:sldMk cId="365444213" sldId="461"/>
            <ac:inkMk id="99" creationId="{405F4340-B520-F3F4-6CD5-960DE1C5E45B}"/>
          </ac:inkMkLst>
        </pc:inkChg>
        <pc:inkChg chg="add del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1" creationId="{A14EF2A7-31AF-8A0A-41D9-25DC38A04FD3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2" creationId="{359E83D4-80BC-859A-8B8E-F03C5C074C78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3" creationId="{C9C902F2-F638-A912-6A68-A6ED2F118DD6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4" creationId="{DACA506F-36F1-6955-627B-FE1A3157B270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5" creationId="{C4CFE9E7-204B-8375-9E29-B43201795549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6" creationId="{9377C932-B725-9614-0153-13060428333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7" creationId="{173E8721-FD3B-498E-669C-B347CB293E3F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8" creationId="{FA09666B-469C-9ADB-AEF9-EB2FE1F241E4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09" creationId="{1C7E78C3-1870-B3A7-710A-191E8E8EAFE7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0" creationId="{7313EF8B-56BA-BD27-6978-B7FF428EAF5E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1" creationId="{B73F645D-54B9-1B7F-7AE7-D72F2C341351}"/>
          </ac:inkMkLst>
        </pc:inkChg>
        <pc:inkChg chg="add mod">
          <ac:chgData name="Tim Cook" userId="d1c7cfb340f2c7ab" providerId="LiveId" clId="{073C282E-8E6C-4399-BC71-2002BAEB162F}" dt="2023-03-24T00:11:24.283" v="253"/>
          <ac:inkMkLst>
            <pc:docMk/>
            <pc:sldMk cId="365444213" sldId="461"/>
            <ac:inkMk id="112" creationId="{BF0F2194-0642-8FFF-9837-1B2F350D8E7F}"/>
          </ac:inkMkLst>
        </pc:inkChg>
        <pc:inkChg chg="add">
          <ac:chgData name="Tim Cook" userId="d1c7cfb340f2c7ab" providerId="LiveId" clId="{073C282E-8E6C-4399-BC71-2002BAEB162F}" dt="2023-03-24T00:11:26.422" v="255" actId="9405"/>
          <ac:inkMkLst>
            <pc:docMk/>
            <pc:sldMk cId="365444213" sldId="461"/>
            <ac:inkMk id="114" creationId="{FC0D4021-4656-626A-697B-62C9025F90B1}"/>
          </ac:inkMkLst>
        </pc:inkChg>
        <pc:inkChg chg="add mod">
          <ac:chgData name="Tim Cook" userId="d1c7cfb340f2c7ab" providerId="LiveId" clId="{073C282E-8E6C-4399-BC71-2002BAEB162F}" dt="2023-03-24T00:11:34.427" v="260"/>
          <ac:inkMkLst>
            <pc:docMk/>
            <pc:sldMk cId="365444213" sldId="461"/>
            <ac:inkMk id="115" creationId="{44898060-F9DE-DA7D-3054-9C2EC728D9C2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7" creationId="{DDC6F590-770C-D401-7509-F11A979FE937}"/>
          </ac:inkMkLst>
        </pc:inkChg>
        <pc:inkChg chg="add mod">
          <ac:chgData name="Tim Cook" userId="d1c7cfb340f2c7ab" providerId="LiveId" clId="{073C282E-8E6C-4399-BC71-2002BAEB162F}" dt="2023-03-24T00:11:37.434" v="263"/>
          <ac:inkMkLst>
            <pc:docMk/>
            <pc:sldMk cId="365444213" sldId="461"/>
            <ac:inkMk id="118" creationId="{E9F603E0-149F-1F62-4FA5-F507050D22CA}"/>
          </ac:inkMkLst>
        </pc:inkChg>
        <pc:inkChg chg="add del">
          <ac:chgData name="Tim Cook" userId="d1c7cfb340f2c7ab" providerId="LiveId" clId="{073C282E-8E6C-4399-BC71-2002BAEB162F}" dt="2023-03-24T00:12:48.228" v="273"/>
          <ac:inkMkLst>
            <pc:docMk/>
            <pc:sldMk cId="365444213" sldId="461"/>
            <ac:inkMk id="120" creationId="{DF4E78AF-13D8-693C-1CFE-BC94A4F8E9E7}"/>
          </ac:inkMkLst>
        </pc:inkChg>
        <pc:inkChg chg="add del">
          <ac:chgData name="Tim Cook" userId="d1c7cfb340f2c7ab" providerId="LiveId" clId="{073C282E-8E6C-4399-BC71-2002BAEB162F}" dt="2023-03-24T00:12:53.659" v="276"/>
          <ac:inkMkLst>
            <pc:docMk/>
            <pc:sldMk cId="365444213" sldId="461"/>
            <ac:inkMk id="121" creationId="{1AFB7464-39CE-A986-71AD-3A4A50C3BCE4}"/>
          </ac:inkMkLst>
        </pc:inkChg>
        <pc:inkChg chg="add del">
          <ac:chgData name="Tim Cook" userId="d1c7cfb340f2c7ab" providerId="LiveId" clId="{073C282E-8E6C-4399-BC71-2002BAEB162F}" dt="2023-03-24T00:13:09.116" v="290"/>
          <ac:inkMkLst>
            <pc:docMk/>
            <pc:sldMk cId="365444213" sldId="461"/>
            <ac:inkMk id="122" creationId="{FADEBFCB-91C5-2437-C222-326A56685B13}"/>
          </ac:inkMkLst>
        </pc:inkChg>
        <pc:inkChg chg="add del mod">
          <ac:chgData name="Tim Cook" userId="d1c7cfb340f2c7ab" providerId="LiveId" clId="{073C282E-8E6C-4399-BC71-2002BAEB162F}" dt="2023-03-24T00:13:09.116" v="288"/>
          <ac:inkMkLst>
            <pc:docMk/>
            <pc:sldMk cId="365444213" sldId="461"/>
            <ac:inkMk id="123" creationId="{6F52D72B-E82B-A5C1-112D-EA623356EAD4}"/>
          </ac:inkMkLst>
        </pc:inkChg>
        <pc:inkChg chg="add del mod">
          <ac:chgData name="Tim Cook" userId="d1c7cfb340f2c7ab" providerId="LiveId" clId="{073C282E-8E6C-4399-BC71-2002BAEB162F}" dt="2023-03-24T00:13:09.116" v="289"/>
          <ac:inkMkLst>
            <pc:docMk/>
            <pc:sldMk cId="365444213" sldId="461"/>
            <ac:inkMk id="124" creationId="{895CD6FC-35EF-D394-032C-BC81DDC4292F}"/>
          </ac:inkMkLst>
        </pc:inkChg>
        <pc:inkChg chg="add del">
          <ac:chgData name="Tim Cook" userId="d1c7cfb340f2c7ab" providerId="LiveId" clId="{073C282E-8E6C-4399-BC71-2002BAEB162F}" dt="2023-03-24T00:13:09.116" v="291"/>
          <ac:inkMkLst>
            <pc:docMk/>
            <pc:sldMk cId="365444213" sldId="461"/>
            <ac:inkMk id="126" creationId="{99AA5E77-D83A-C288-116D-1B6A501B94D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7" creationId="{922D4139-24DD-2834-C068-DC04C59D8D34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8" creationId="{5908FC8C-9159-3C60-DFD2-436C1F1D7A6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29" creationId="{EF6C777E-C773-BD17-1B79-884DC0D26D4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0" creationId="{ABFC4D31-7B7B-60AE-C28E-70BEB9C94685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2" creationId="{C6889C35-481B-E5B2-2B02-C476F70E909F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33" creationId="{0684EE33-B3F6-D120-7C07-B5D2A8A65A83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5" creationId="{7EE95936-7733-8F87-1F04-61B74B0F483C}"/>
          </ac:inkMkLst>
        </pc:inkChg>
        <pc:inkChg chg="add del">
          <ac:chgData name="Tim Cook" userId="d1c7cfb340f2c7ab" providerId="LiveId" clId="{073C282E-8E6C-4399-BC71-2002BAEB162F}" dt="2023-03-24T00:13:23.496" v="308"/>
          <ac:inkMkLst>
            <pc:docMk/>
            <pc:sldMk cId="365444213" sldId="461"/>
            <ac:inkMk id="136" creationId="{5E967667-F97F-677E-8CB8-B133ECFB358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37" creationId="{0897FF0B-06A1-1790-911B-EA92AFB0AE35}"/>
          </ac:inkMkLst>
        </pc:inkChg>
        <pc:inkChg chg="add del mod">
          <ac:chgData name="Tim Cook" userId="d1c7cfb340f2c7ab" providerId="LiveId" clId="{073C282E-8E6C-4399-BC71-2002BAEB162F}" dt="2023-03-24T00:13:27.102" v="313"/>
          <ac:inkMkLst>
            <pc:docMk/>
            <pc:sldMk cId="365444213" sldId="461"/>
            <ac:inkMk id="138" creationId="{31D28D53-DC5A-3EE0-FA9A-DB4599086D47}"/>
          </ac:inkMkLst>
        </pc:inkChg>
        <pc:inkChg chg="add del mod">
          <ac:chgData name="Tim Cook" userId="d1c7cfb340f2c7ab" providerId="LiveId" clId="{073C282E-8E6C-4399-BC71-2002BAEB162F}" dt="2023-03-24T00:13:27.102" v="314"/>
          <ac:inkMkLst>
            <pc:docMk/>
            <pc:sldMk cId="365444213" sldId="461"/>
            <ac:inkMk id="139" creationId="{1B1657F6-2901-19B1-03F3-9F49324753B1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1" creationId="{A2345A77-8CE0-FF74-BFA0-0933C14338C9}"/>
          </ac:inkMkLst>
        </pc:inkChg>
        <pc:inkChg chg="add mod">
          <ac:chgData name="Tim Cook" userId="d1c7cfb340f2c7ab" providerId="LiveId" clId="{073C282E-8E6C-4399-BC71-2002BAEB162F}" dt="2023-03-24T00:13:34.453" v="318" actId="1076"/>
          <ac:inkMkLst>
            <pc:docMk/>
            <pc:sldMk cId="365444213" sldId="461"/>
            <ac:inkMk id="142" creationId="{E8DA182C-B940-E13D-8AD0-7EE06CE7F6B7}"/>
          </ac:inkMkLst>
        </pc:inkChg>
        <pc:inkChg chg="add del">
          <ac:chgData name="Tim Cook" userId="d1c7cfb340f2c7ab" providerId="LiveId" clId="{073C282E-8E6C-4399-BC71-2002BAEB162F}" dt="2023-03-24T00:13:44.647" v="322"/>
          <ac:inkMkLst>
            <pc:docMk/>
            <pc:sldMk cId="365444213" sldId="461"/>
            <ac:inkMk id="144" creationId="{59DF363D-72FC-9200-1723-B28E97525413}"/>
          </ac:inkMkLst>
        </pc:inkChg>
        <pc:inkChg chg="add mod">
          <ac:chgData name="Tim Cook" userId="d1c7cfb340f2c7ab" providerId="LiveId" clId="{073C282E-8E6C-4399-BC71-2002BAEB162F}" dt="2023-03-24T00:13:48.372" v="324"/>
          <ac:inkMkLst>
            <pc:docMk/>
            <pc:sldMk cId="365444213" sldId="461"/>
            <ac:inkMk id="145" creationId="{2A39EA18-E1E5-7C5E-9F5C-2CF3F4E9FF1E}"/>
          </ac:inkMkLst>
        </pc:inkChg>
      </pc:sldChg>
      <pc:sldChg chg="addSp delSp modSp mod">
        <pc:chgData name="Tim Cook" userId="d1c7cfb340f2c7ab" providerId="LiveId" clId="{073C282E-8E6C-4399-BC71-2002BAEB162F}" dt="2023-03-24T00:20:14.740" v="540"/>
        <pc:sldMkLst>
          <pc:docMk/>
          <pc:sldMk cId="1618069129" sldId="462"/>
        </pc:sldMkLst>
        <pc:grpChg chg="del mod">
          <ac:chgData name="Tim Cook" userId="d1c7cfb340f2c7ab" providerId="LiveId" clId="{073C282E-8E6C-4399-BC71-2002BAEB162F}" dt="2023-03-24T00:14:29.286" v="337"/>
          <ac:grpSpMkLst>
            <pc:docMk/>
            <pc:sldMk cId="1618069129" sldId="462"/>
            <ac:grpSpMk id="8" creationId="{A7A591A8-E695-50C2-E9BF-EE78F3982885}"/>
          </ac:grpSpMkLst>
        </pc:grpChg>
        <pc:grpChg chg="del mod">
          <ac:chgData name="Tim Cook" userId="d1c7cfb340f2c7ab" providerId="LiveId" clId="{073C282E-8E6C-4399-BC71-2002BAEB162F}" dt="2023-03-24T00:14:34.034" v="345"/>
          <ac:grpSpMkLst>
            <pc:docMk/>
            <pc:sldMk cId="1618069129" sldId="462"/>
            <ac:grpSpMk id="12" creationId="{C0C9BCD7-90FB-72DD-EBE7-4C6F85F28645}"/>
          </ac:grpSpMkLst>
        </pc:grpChg>
        <pc:grpChg chg="mod">
          <ac:chgData name="Tim Cook" userId="d1c7cfb340f2c7ab" providerId="LiveId" clId="{073C282E-8E6C-4399-BC71-2002BAEB162F}" dt="2023-03-24T00:14:46.918" v="357"/>
          <ac:grpSpMkLst>
            <pc:docMk/>
            <pc:sldMk cId="1618069129" sldId="462"/>
            <ac:grpSpMk id="21" creationId="{C67F13C9-19E2-E082-B438-85409A1995CC}"/>
          </ac:grpSpMkLst>
        </pc:grpChg>
        <pc:grpChg chg="del 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3" creationId="{006EA09C-FF96-E19A-D06B-A8014C893943}"/>
          </ac:grpSpMkLst>
        </pc:grpChg>
        <pc:grpChg chg="mod">
          <ac:chgData name="Tim Cook" userId="d1c7cfb340f2c7ab" providerId="LiveId" clId="{073C282E-8E6C-4399-BC71-2002BAEB162F}" dt="2023-03-24T00:14:52.278" v="362"/>
          <ac:grpSpMkLst>
            <pc:docMk/>
            <pc:sldMk cId="1618069129" sldId="462"/>
            <ac:grpSpMk id="25" creationId="{CAD58922-03A1-2060-B3BC-616C262AD2E1}"/>
          </ac:grpSpMkLst>
        </pc:grpChg>
        <pc:grpChg chg="mod">
          <ac:chgData name="Tim Cook" userId="d1c7cfb340f2c7ab" providerId="LiveId" clId="{073C282E-8E6C-4399-BC71-2002BAEB162F}" dt="2023-03-24T00:14:54.880" v="366"/>
          <ac:grpSpMkLst>
            <pc:docMk/>
            <pc:sldMk cId="1618069129" sldId="462"/>
            <ac:grpSpMk id="29" creationId="{7FD5A512-3E1E-1158-7B55-E973EBD5D65E}"/>
          </ac:grpSpMkLst>
        </pc:grpChg>
        <pc:grpChg chg="del mod">
          <ac:chgData name="Tim Cook" userId="d1c7cfb340f2c7ab" providerId="LiveId" clId="{073C282E-8E6C-4399-BC71-2002BAEB162F}" dt="2023-03-24T00:15:04.519" v="388"/>
          <ac:grpSpMkLst>
            <pc:docMk/>
            <pc:sldMk cId="1618069129" sldId="462"/>
            <ac:grpSpMk id="32" creationId="{37FEC35F-2451-AC24-7BE1-D4F95DBD2813}"/>
          </ac:grpSpMkLst>
        </pc:grpChg>
        <pc:grpChg chg="del mod">
          <ac:chgData name="Tim Cook" userId="d1c7cfb340f2c7ab" providerId="LiveId" clId="{073C282E-8E6C-4399-BC71-2002BAEB162F}" dt="2023-03-24T00:15:11.006" v="391"/>
          <ac:grpSpMkLst>
            <pc:docMk/>
            <pc:sldMk cId="1618069129" sldId="462"/>
            <ac:grpSpMk id="51" creationId="{2D615D08-D374-C161-DAFA-068DA46EA1F4}"/>
          </ac:grpSpMkLst>
        </pc:grpChg>
        <pc:grpChg chg="del mod">
          <ac:chgData name="Tim Cook" userId="d1c7cfb340f2c7ab" providerId="LiveId" clId="{073C282E-8E6C-4399-BC71-2002BAEB162F}" dt="2023-03-24T00:16:02.432" v="425"/>
          <ac:grpSpMkLst>
            <pc:docMk/>
            <pc:sldMk cId="1618069129" sldId="462"/>
            <ac:grpSpMk id="53" creationId="{85E7BC28-9E50-C49E-56CB-B1533F5268A7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59" creationId="{A1993181-5F57-CB52-7E3E-DAFBB3E95B70}"/>
          </ac:grpSpMkLst>
        </pc:grpChg>
        <pc:grpChg chg="del 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3" creationId="{A7842257-EDD9-3F2C-0D1E-4F259C2AF7AA}"/>
          </ac:grpSpMkLst>
        </pc:grpChg>
        <pc:grpChg chg="del mod">
          <ac:chgData name="Tim Cook" userId="d1c7cfb340f2c7ab" providerId="LiveId" clId="{073C282E-8E6C-4399-BC71-2002BAEB162F}" dt="2023-03-24T00:15:43.672" v="406"/>
          <ac:grpSpMkLst>
            <pc:docMk/>
            <pc:sldMk cId="1618069129" sldId="462"/>
            <ac:grpSpMk id="66" creationId="{85CDBAE1-9F2B-97BD-89B9-5940E06090DE}"/>
          </ac:grpSpMkLst>
        </pc:grpChg>
        <pc:grpChg chg="mod">
          <ac:chgData name="Tim Cook" userId="d1c7cfb340f2c7ab" providerId="LiveId" clId="{073C282E-8E6C-4399-BC71-2002BAEB162F}" dt="2023-03-24T00:15:49.057" v="408"/>
          <ac:grpSpMkLst>
            <pc:docMk/>
            <pc:sldMk cId="1618069129" sldId="462"/>
            <ac:grpSpMk id="68" creationId="{ACB732AA-C74C-09B0-30EC-10729E902496}"/>
          </ac:grpSpMkLst>
        </pc:grpChg>
        <pc:grpChg chg="del mod">
          <ac:chgData name="Tim Cook" userId="d1c7cfb340f2c7ab" providerId="LiveId" clId="{073C282E-8E6C-4399-BC71-2002BAEB162F}" dt="2023-03-24T00:16:45.439" v="447"/>
          <ac:grpSpMkLst>
            <pc:docMk/>
            <pc:sldMk cId="1618069129" sldId="462"/>
            <ac:grpSpMk id="75" creationId="{BAE3344F-046B-CBA0-2A95-0EC177CC28E5}"/>
          </ac:grpSpMkLst>
        </pc:grpChg>
        <pc:grpChg chg="mod">
          <ac:chgData name="Tim Cook" userId="d1c7cfb340f2c7ab" providerId="LiveId" clId="{073C282E-8E6C-4399-BC71-2002BAEB162F}" dt="2023-03-24T00:16:07.522" v="432"/>
          <ac:grpSpMkLst>
            <pc:docMk/>
            <pc:sldMk cId="1618069129" sldId="462"/>
            <ac:grpSpMk id="82" creationId="{A28DB01F-0F3E-11AE-BD31-2839D22743BC}"/>
          </ac:grpSpMkLst>
        </pc:grpChg>
        <pc:grpChg chg="mod">
          <ac:chgData name="Tim Cook" userId="d1c7cfb340f2c7ab" providerId="LiveId" clId="{073C282E-8E6C-4399-BC71-2002BAEB162F}" dt="2023-03-24T00:16:13.799" v="436"/>
          <ac:grpSpMkLst>
            <pc:docMk/>
            <pc:sldMk cId="1618069129" sldId="462"/>
            <ac:grpSpMk id="86" creationId="{B75CC167-4083-C1E6-EF9C-F61EEFF813EF}"/>
          </ac:grpSpMkLst>
        </pc:grpChg>
        <pc:grpChg chg="mod">
          <ac:chgData name="Tim Cook" userId="d1c7cfb340f2c7ab" providerId="LiveId" clId="{073C282E-8E6C-4399-BC71-2002BAEB162F}" dt="2023-03-24T00:16:17.473" v="440"/>
          <ac:grpSpMkLst>
            <pc:docMk/>
            <pc:sldMk cId="1618069129" sldId="462"/>
            <ac:grpSpMk id="90" creationId="{4C2E6274-8FB9-EB01-5B65-DCF74644EC9C}"/>
          </ac:grpSpMkLst>
        </pc:grpChg>
        <pc:grpChg chg="del mod">
          <ac:chgData name="Tim Cook" userId="d1c7cfb340f2c7ab" providerId="LiveId" clId="{073C282E-8E6C-4399-BC71-2002BAEB162F}" dt="2023-03-24T00:17:49.607" v="487"/>
          <ac:grpSpMkLst>
            <pc:docMk/>
            <pc:sldMk cId="1618069129" sldId="462"/>
            <ac:grpSpMk id="92" creationId="{E56B37CA-EDD4-B23E-01F0-B616817D456E}"/>
          </ac:grpSpMkLst>
        </pc:grpChg>
        <pc:grpChg chg="mod">
          <ac:chgData name="Tim Cook" userId="d1c7cfb340f2c7ab" providerId="LiveId" clId="{073C282E-8E6C-4399-BC71-2002BAEB162F}" dt="2023-03-24T00:16:51.679" v="452"/>
          <ac:grpSpMkLst>
            <pc:docMk/>
            <pc:sldMk cId="1618069129" sldId="462"/>
            <ac:grpSpMk id="97" creationId="{996FBE42-200E-2617-6765-16CE9130BB0F}"/>
          </ac:grpSpMkLst>
        </pc:grpChg>
        <pc:grpChg chg="del mod">
          <ac:chgData name="Tim Cook" userId="d1c7cfb340f2c7ab" providerId="LiveId" clId="{073C282E-8E6C-4399-BC71-2002BAEB162F}" dt="2023-03-24T00:19:54.393" v="524"/>
          <ac:grpSpMkLst>
            <pc:docMk/>
            <pc:sldMk cId="1618069129" sldId="462"/>
            <ac:grpSpMk id="106" creationId="{96190F93-FE2C-B9A9-B413-AF88418F6157}"/>
          </ac:grpSpMkLst>
        </pc:grpChg>
        <pc:grpChg chg="del mod">
          <ac:chgData name="Tim Cook" userId="d1c7cfb340f2c7ab" providerId="LiveId" clId="{073C282E-8E6C-4399-BC71-2002BAEB162F}" dt="2023-03-24T00:20:10.272" v="534"/>
          <ac:grpSpMkLst>
            <pc:docMk/>
            <pc:sldMk cId="1618069129" sldId="462"/>
            <ac:grpSpMk id="110" creationId="{5BC540A9-D954-A9FD-6C05-1E9B4EAFAEFF}"/>
          </ac:grpSpMkLst>
        </pc:grpChg>
        <pc:grpChg chg="del mod">
          <ac:chgData name="Tim Cook" userId="d1c7cfb340f2c7ab" providerId="LiveId" clId="{073C282E-8E6C-4399-BC71-2002BAEB162F}" dt="2023-03-24T00:17:41.312" v="481"/>
          <ac:grpSpMkLst>
            <pc:docMk/>
            <pc:sldMk cId="1618069129" sldId="462"/>
            <ac:grpSpMk id="117" creationId="{5D745D8D-27B5-2D43-5640-0023E54CCCDD}"/>
          </ac:grpSpMkLst>
        </pc:grpChg>
        <pc:grpChg chg="del mod">
          <ac:chgData name="Tim Cook" userId="d1c7cfb340f2c7ab" providerId="LiveId" clId="{073C282E-8E6C-4399-BC71-2002BAEB162F}" dt="2023-03-24T00:17:42.786" v="485"/>
          <ac:grpSpMkLst>
            <pc:docMk/>
            <pc:sldMk cId="1618069129" sldId="462"/>
            <ac:grpSpMk id="124" creationId="{604279E7-C47D-50E8-111C-8447EC228D8B}"/>
          </ac:grpSpMkLst>
        </pc:grpChg>
        <pc:grpChg chg="del mod">
          <ac:chgData name="Tim Cook" userId="d1c7cfb340f2c7ab" providerId="LiveId" clId="{073C282E-8E6C-4399-BC71-2002BAEB162F}" dt="2023-03-24T00:19:52.723" v="520"/>
          <ac:grpSpMkLst>
            <pc:docMk/>
            <pc:sldMk cId="1618069129" sldId="462"/>
            <ac:grpSpMk id="128" creationId="{000B805B-2AC3-6FD8-5FEA-CC57DB365140}"/>
          </ac:grpSpMkLst>
        </pc:grpChg>
        <pc:grpChg chg="del mod">
          <ac:chgData name="Tim Cook" userId="d1c7cfb340f2c7ab" providerId="LiveId" clId="{073C282E-8E6C-4399-BC71-2002BAEB162F}" dt="2023-03-24T00:17:56.190" v="493"/>
          <ac:grpSpMkLst>
            <pc:docMk/>
            <pc:sldMk cId="1618069129" sldId="462"/>
            <ac:grpSpMk id="130" creationId="{25945060-C3F5-9E12-6550-E3B680D84BB0}"/>
          </ac:grpSpMkLst>
        </pc:grpChg>
        <pc:grpChg chg="del mod">
          <ac:chgData name="Tim Cook" userId="d1c7cfb340f2c7ab" providerId="LiveId" clId="{073C282E-8E6C-4399-BC71-2002BAEB162F}" dt="2023-03-24T00:17:58.873" v="497"/>
          <ac:grpSpMkLst>
            <pc:docMk/>
            <pc:sldMk cId="1618069129" sldId="462"/>
            <ac:grpSpMk id="132" creationId="{21FB78F8-5A4D-BDC0-073F-AE248899FBD6}"/>
          </ac:grpSpMkLst>
        </pc:grpChg>
        <pc:grpChg chg="del 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6" creationId="{550F6F59-E422-8AAE-54D8-454EBD8E97A7}"/>
          </ac:grpSpMkLst>
        </pc:grpChg>
        <pc:grpChg chg="mod">
          <ac:chgData name="Tim Cook" userId="d1c7cfb340f2c7ab" providerId="LiveId" clId="{073C282E-8E6C-4399-BC71-2002BAEB162F}" dt="2023-03-24T00:18:02.010" v="501"/>
          <ac:grpSpMkLst>
            <pc:docMk/>
            <pc:sldMk cId="1618069129" sldId="462"/>
            <ac:grpSpMk id="138" creationId="{562C6B42-805F-A16F-9B43-3A8903A055B4}"/>
          </ac:grpSpMkLst>
        </pc:grpChg>
        <pc:grpChg chg="mod">
          <ac:chgData name="Tim Cook" userId="d1c7cfb340f2c7ab" providerId="LiveId" clId="{073C282E-8E6C-4399-BC71-2002BAEB162F}" dt="2023-03-24T00:20:00.194" v="529"/>
          <ac:grpSpMkLst>
            <pc:docMk/>
            <pc:sldMk cId="1618069129" sldId="462"/>
            <ac:grpSpMk id="144" creationId="{B422F10A-5BD4-B50D-427D-731660577735}"/>
          </ac:grpSpMkLst>
        </pc:grpChg>
        <pc:grpChg chg="mod">
          <ac:chgData name="Tim Cook" userId="d1c7cfb340f2c7ab" providerId="LiveId" clId="{073C282E-8E6C-4399-BC71-2002BAEB162F}" dt="2023-03-24T00:20:14.740" v="540"/>
          <ac:grpSpMkLst>
            <pc:docMk/>
            <pc:sldMk cId="1618069129" sldId="462"/>
            <ac:grpSpMk id="149" creationId="{B26CEE3C-433B-1840-F546-CB6422CB81BA}"/>
          </ac:grpSpMkLst>
        </pc:grpChg>
        <pc:inkChg chg="add del">
          <ac:chgData name="Tim Cook" userId="d1c7cfb340f2c7ab" providerId="LiveId" clId="{073C282E-8E6C-4399-BC71-2002BAEB162F}" dt="2023-03-24T00:14:18.726" v="327"/>
          <ac:inkMkLst>
            <pc:docMk/>
            <pc:sldMk cId="1618069129" sldId="462"/>
            <ac:inkMk id="3" creationId="{C917A61E-4BB8-8320-499F-E94CEDA1B72A}"/>
          </ac:inkMkLst>
        </pc:inkChg>
        <pc:inkChg chg="add del">
          <ac:chgData name="Tim Cook" userId="d1c7cfb340f2c7ab" providerId="LiveId" clId="{073C282E-8E6C-4399-BC71-2002BAEB162F}" dt="2023-03-24T00:14:21.529" v="329"/>
          <ac:inkMkLst>
            <pc:docMk/>
            <pc:sldMk cId="1618069129" sldId="462"/>
            <ac:inkMk id="4" creationId="{BD459F5B-211D-386F-3A68-31C641BEE0B9}"/>
          </ac:inkMkLst>
        </pc:inkChg>
        <pc:inkChg chg="add del mod">
          <ac:chgData name="Tim Cook" userId="d1c7cfb340f2c7ab" providerId="LiveId" clId="{073C282E-8E6C-4399-BC71-2002BAEB162F}" dt="2023-03-24T00:14:34.034" v="345"/>
          <ac:inkMkLst>
            <pc:docMk/>
            <pc:sldMk cId="1618069129" sldId="462"/>
            <ac:inkMk id="5" creationId="{76A34309-C956-23AF-292D-D3F044925811}"/>
          </ac:inkMkLst>
        </pc:inkChg>
        <pc:inkChg chg="add del mod">
          <ac:chgData name="Tim Cook" userId="d1c7cfb340f2c7ab" providerId="LiveId" clId="{073C282E-8E6C-4399-BC71-2002BAEB162F}" dt="2023-03-24T00:14:34.646" v="347"/>
          <ac:inkMkLst>
            <pc:docMk/>
            <pc:sldMk cId="1618069129" sldId="462"/>
            <ac:inkMk id="6" creationId="{C5AEAC2A-8C8B-84F1-DAFA-B0DA0631A042}"/>
          </ac:inkMkLst>
        </pc:inkChg>
        <pc:inkChg chg="add del mod">
          <ac:chgData name="Tim Cook" userId="d1c7cfb340f2c7ab" providerId="LiveId" clId="{073C282E-8E6C-4399-BC71-2002BAEB162F}" dt="2023-03-24T00:14:34.034" v="344"/>
          <ac:inkMkLst>
            <pc:docMk/>
            <pc:sldMk cId="1618069129" sldId="462"/>
            <ac:inkMk id="7" creationId="{3D9D73AA-A265-D2CF-1597-F9B7CCD3075A}"/>
          </ac:inkMkLst>
        </pc:inkChg>
        <pc:inkChg chg="add del mod">
          <ac:chgData name="Tim Cook" userId="d1c7cfb340f2c7ab" providerId="LiveId" clId="{073C282E-8E6C-4399-BC71-2002BAEB162F}" dt="2023-03-24T00:14:31.631" v="342"/>
          <ac:inkMkLst>
            <pc:docMk/>
            <pc:sldMk cId="1618069129" sldId="462"/>
            <ac:inkMk id="9" creationId="{C18D5B3C-69A7-3BDD-A4B6-911EB86976C9}"/>
          </ac:inkMkLst>
        </pc:inkChg>
        <pc:inkChg chg="add del mod">
          <ac:chgData name="Tim Cook" userId="d1c7cfb340f2c7ab" providerId="LiveId" clId="{073C282E-8E6C-4399-BC71-2002BAEB162F}" dt="2023-03-24T00:14:31.631" v="339"/>
          <ac:inkMkLst>
            <pc:docMk/>
            <pc:sldMk cId="1618069129" sldId="462"/>
            <ac:inkMk id="10" creationId="{56E5D2A7-8F47-EF7E-F901-77CD23416028}"/>
          </ac:inkMkLst>
        </pc:inkChg>
        <pc:inkChg chg="add del mod">
          <ac:chgData name="Tim Cook" userId="d1c7cfb340f2c7ab" providerId="LiveId" clId="{073C282E-8E6C-4399-BC71-2002BAEB162F}" dt="2023-03-24T00:14:31.631" v="340"/>
          <ac:inkMkLst>
            <pc:docMk/>
            <pc:sldMk cId="1618069129" sldId="462"/>
            <ac:inkMk id="11" creationId="{D9A70292-7496-1095-F5D6-341165772CF4}"/>
          </ac:inkMkLst>
        </pc:inkChg>
        <pc:inkChg chg="add del">
          <ac:chgData name="Tim Cook" userId="d1c7cfb340f2c7ab" providerId="LiveId" clId="{073C282E-8E6C-4399-BC71-2002BAEB162F}" dt="2023-03-24T00:14:31.631" v="341"/>
          <ac:inkMkLst>
            <pc:docMk/>
            <pc:sldMk cId="1618069129" sldId="462"/>
            <ac:inkMk id="13" creationId="{F88A6A74-8553-244C-7B57-5284DEFDC607}"/>
          </ac:inkMkLst>
        </pc:inkChg>
        <pc:inkChg chg="add del">
          <ac:chgData name="Tim Cook" userId="d1c7cfb340f2c7ab" providerId="LiveId" clId="{073C282E-8E6C-4399-BC71-2002BAEB162F}" dt="2023-03-24T00:14:34.034" v="346"/>
          <ac:inkMkLst>
            <pc:docMk/>
            <pc:sldMk cId="1618069129" sldId="462"/>
            <ac:inkMk id="14" creationId="{E7287C57-106A-873D-31DA-4854B4116A58}"/>
          </ac:inkMkLst>
        </pc:inkChg>
        <pc:inkChg chg="add del">
          <ac:chgData name="Tim Cook" userId="d1c7cfb340f2c7ab" providerId="LiveId" clId="{073C282E-8E6C-4399-BC71-2002BAEB162F}" dt="2023-03-24T00:14:38.066" v="349"/>
          <ac:inkMkLst>
            <pc:docMk/>
            <pc:sldMk cId="1618069129" sldId="462"/>
            <ac:inkMk id="15" creationId="{3EA5184B-C73D-16AB-9489-1CE39945706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6" creationId="{E7B93D82-44C4-8C82-B579-50FD0A519FE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7" creationId="{6654EC9B-7639-B2EC-C995-5112292F8005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18" creationId="{71D0701A-042D-601B-37C5-B269E5CD6CE1}"/>
          </ac:inkMkLst>
        </pc:inkChg>
        <pc:inkChg chg="add del mod">
          <ac:chgData name="Tim Cook" userId="d1c7cfb340f2c7ab" providerId="LiveId" clId="{073C282E-8E6C-4399-BC71-2002BAEB162F}" dt="2023-03-24T00:14:48.147" v="358" actId="9405"/>
          <ac:inkMkLst>
            <pc:docMk/>
            <pc:sldMk cId="1618069129" sldId="462"/>
            <ac:inkMk id="19" creationId="{E76C2AD8-493A-A5CA-DAF4-FF720A052AE9}"/>
          </ac:inkMkLst>
        </pc:inkChg>
        <pc:inkChg chg="add del mod">
          <ac:chgData name="Tim Cook" userId="d1c7cfb340f2c7ab" providerId="LiveId" clId="{073C282E-8E6C-4399-BC71-2002BAEB162F}" dt="2023-03-24T00:14:46.918" v="357"/>
          <ac:inkMkLst>
            <pc:docMk/>
            <pc:sldMk cId="1618069129" sldId="462"/>
            <ac:inkMk id="20" creationId="{F072DE9F-9DD9-4468-4326-4301C75867E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2" creationId="{867300BF-BBCA-FB0A-1664-F3CAFF7CA008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4" creationId="{55225EB2-4185-7191-385F-740782AAD051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6" creationId="{41F39D47-E3CB-434D-58BC-12ED28B458C4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7" creationId="{AA11B4A7-5095-BF9B-9B68-41DA4A43A272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28" creationId="{517250A0-F1E0-8897-F4EB-26E0C39C21DD}"/>
          </ac:inkMkLst>
        </pc:inkChg>
        <pc:inkChg chg="add del mod">
          <ac:chgData name="Tim Cook" userId="d1c7cfb340f2c7ab" providerId="LiveId" clId="{073C282E-8E6C-4399-BC71-2002BAEB162F}" dt="2023-03-24T00:16:41.529" v="445"/>
          <ac:inkMkLst>
            <pc:docMk/>
            <pc:sldMk cId="1618069129" sldId="462"/>
            <ac:inkMk id="30" creationId="{98D600A5-4FE3-2E80-20C5-2C86E008359C}"/>
          </ac:inkMkLst>
        </pc:inkChg>
        <pc:inkChg chg="add del mod">
          <ac:chgData name="Tim Cook" userId="d1c7cfb340f2c7ab" providerId="LiveId" clId="{073C282E-8E6C-4399-BC71-2002BAEB162F}" dt="2023-03-24T00:16:38.505" v="444"/>
          <ac:inkMkLst>
            <pc:docMk/>
            <pc:sldMk cId="1618069129" sldId="462"/>
            <ac:inkMk id="31" creationId="{F242E68E-AE8B-2F20-9B5A-33C6EADEE764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3" creationId="{522B79C0-363E-11A9-8FA2-0F35C8F317C8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34" creationId="{EEA37C1F-F43D-9B24-F2FF-DEDC56C0D786}"/>
          </ac:inkMkLst>
        </pc:inkChg>
        <pc:inkChg chg="add del mod">
          <ac:chgData name="Tim Cook" userId="d1c7cfb340f2c7ab" providerId="LiveId" clId="{073C282E-8E6C-4399-BC71-2002BAEB162F}" dt="2023-03-24T00:15:58.616" v="421"/>
          <ac:inkMkLst>
            <pc:docMk/>
            <pc:sldMk cId="1618069129" sldId="462"/>
            <ac:inkMk id="35" creationId="{79BD1144-08A6-EF47-887E-F2A0687D4BFC}"/>
          </ac:inkMkLst>
        </pc:inkChg>
        <pc:inkChg chg="add del mod">
          <ac:chgData name="Tim Cook" userId="d1c7cfb340f2c7ab" providerId="LiveId" clId="{073C282E-8E6C-4399-BC71-2002BAEB162F}" dt="2023-03-24T00:15:58.616" v="419"/>
          <ac:inkMkLst>
            <pc:docMk/>
            <pc:sldMk cId="1618069129" sldId="462"/>
            <ac:inkMk id="36" creationId="{452300D6-E967-4701-425D-CA511EB156CF}"/>
          </ac:inkMkLst>
        </pc:inkChg>
        <pc:inkChg chg="add del mod">
          <ac:chgData name="Tim Cook" userId="d1c7cfb340f2c7ab" providerId="LiveId" clId="{073C282E-8E6C-4399-BC71-2002BAEB162F}" dt="2023-03-24T00:15:08.608" v="389"/>
          <ac:inkMkLst>
            <pc:docMk/>
            <pc:sldMk cId="1618069129" sldId="462"/>
            <ac:inkMk id="37" creationId="{E22D37B3-B1FD-F96B-2C4F-F7F58DBB0B98}"/>
          </ac:inkMkLst>
        </pc:inkChg>
        <pc:inkChg chg="add del mod">
          <ac:chgData name="Tim Cook" userId="d1c7cfb340f2c7ab" providerId="LiveId" clId="{073C282E-8E6C-4399-BC71-2002BAEB162F}" dt="2023-03-24T00:15:58.616" v="418"/>
          <ac:inkMkLst>
            <pc:docMk/>
            <pc:sldMk cId="1618069129" sldId="462"/>
            <ac:inkMk id="38" creationId="{4D44C4F0-A1A8-7703-71F5-A55B11449505}"/>
          </ac:inkMkLst>
        </pc:inkChg>
        <pc:inkChg chg="add del mod">
          <ac:chgData name="Tim Cook" userId="d1c7cfb340f2c7ab" providerId="LiveId" clId="{073C282E-8E6C-4399-BC71-2002BAEB162F}" dt="2023-03-24T00:15:58.600" v="417"/>
          <ac:inkMkLst>
            <pc:docMk/>
            <pc:sldMk cId="1618069129" sldId="462"/>
            <ac:inkMk id="39" creationId="{7286E62A-82D4-5CF3-C7F7-1A008B14D86E}"/>
          </ac:inkMkLst>
        </pc:inkChg>
        <pc:inkChg chg="add del mod">
          <ac:chgData name="Tim Cook" userId="d1c7cfb340f2c7ab" providerId="LiveId" clId="{073C282E-8E6C-4399-BC71-2002BAEB162F}" dt="2023-03-24T00:15:58.616" v="420"/>
          <ac:inkMkLst>
            <pc:docMk/>
            <pc:sldMk cId="1618069129" sldId="462"/>
            <ac:inkMk id="40" creationId="{DAAA93EC-AD52-6882-724A-F49FFFA7EE35}"/>
          </ac:inkMkLst>
        </pc:inkChg>
        <pc:inkChg chg="add del mod">
          <ac:chgData name="Tim Cook" userId="d1c7cfb340f2c7ab" providerId="LiveId" clId="{073C282E-8E6C-4399-BC71-2002BAEB162F}" dt="2023-03-24T00:15:58.600" v="416"/>
          <ac:inkMkLst>
            <pc:docMk/>
            <pc:sldMk cId="1618069129" sldId="462"/>
            <ac:inkMk id="41" creationId="{97A26CC1-7C61-0CA5-8294-9D0B3D0423EC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2" creationId="{C5DCC859-DA91-2874-2BA9-A4FB532ED1A3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3" creationId="{252CEB3D-2C61-9AC9-CC57-66B26E3510E7}"/>
          </ac:inkMkLst>
        </pc:inkChg>
        <pc:inkChg chg="add del mod">
          <ac:chgData name="Tim Cook" userId="d1c7cfb340f2c7ab" providerId="LiveId" clId="{073C282E-8E6C-4399-BC71-2002BAEB162F}" dt="2023-03-24T00:17:59.676" v="499"/>
          <ac:inkMkLst>
            <pc:docMk/>
            <pc:sldMk cId="1618069129" sldId="462"/>
            <ac:inkMk id="44" creationId="{1F795B78-47DE-8D16-2346-2B10F5259FC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5" creationId="{E201789E-FFFB-C062-93C6-A82765D47922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46" creationId="{0AB52772-63F7-5AE7-6BD9-5F8E1592B209}"/>
          </ac:inkMkLst>
        </pc:inkChg>
        <pc:inkChg chg="add del mod">
          <ac:chgData name="Tim Cook" userId="d1c7cfb340f2c7ab" providerId="LiveId" clId="{073C282E-8E6C-4399-BC71-2002BAEB162F}" dt="2023-03-24T00:17:53.520" v="488"/>
          <ac:inkMkLst>
            <pc:docMk/>
            <pc:sldMk cId="1618069129" sldId="462"/>
            <ac:inkMk id="47" creationId="{934CA71F-B802-5146-FDBD-E26D360A197B}"/>
          </ac:inkMkLst>
        </pc:inkChg>
        <pc:inkChg chg="add del mod">
          <ac:chgData name="Tim Cook" userId="d1c7cfb340f2c7ab" providerId="LiveId" clId="{073C282E-8E6C-4399-BC71-2002BAEB162F}" dt="2023-03-24T00:17:56.016" v="492"/>
          <ac:inkMkLst>
            <pc:docMk/>
            <pc:sldMk cId="1618069129" sldId="462"/>
            <ac:inkMk id="48" creationId="{37FBD53D-656B-40CB-E25F-97FD7CB89736}"/>
          </ac:inkMkLst>
        </pc:inkChg>
        <pc:inkChg chg="add del mod">
          <ac:chgData name="Tim Cook" userId="d1c7cfb340f2c7ab" providerId="LiveId" clId="{073C282E-8E6C-4399-BC71-2002BAEB162F}" dt="2023-03-24T00:17:56.016" v="490"/>
          <ac:inkMkLst>
            <pc:docMk/>
            <pc:sldMk cId="1618069129" sldId="462"/>
            <ac:inkMk id="49" creationId="{4AD7F160-3455-6D7C-18A6-A87A2CB7444D}"/>
          </ac:inkMkLst>
        </pc:inkChg>
        <pc:inkChg chg="add del mod">
          <ac:chgData name="Tim Cook" userId="d1c7cfb340f2c7ab" providerId="LiveId" clId="{073C282E-8E6C-4399-BC71-2002BAEB162F}" dt="2023-03-24T00:17:56.016" v="491"/>
          <ac:inkMkLst>
            <pc:docMk/>
            <pc:sldMk cId="1618069129" sldId="462"/>
            <ac:inkMk id="50" creationId="{6AC9E30D-8015-AC74-4F89-D88A79A49533}"/>
          </ac:inkMkLst>
        </pc:inkChg>
        <pc:inkChg chg="add del mod">
          <ac:chgData name="Tim Cook" userId="d1c7cfb340f2c7ab" providerId="LiveId" clId="{073C282E-8E6C-4399-BC71-2002BAEB162F}" dt="2023-03-24T00:15:58.616" v="422"/>
          <ac:inkMkLst>
            <pc:docMk/>
            <pc:sldMk cId="1618069129" sldId="462"/>
            <ac:inkMk id="52" creationId="{B04B8F87-46C4-0918-1ED7-E7B646374159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4" creationId="{C30A1CA7-22E4-3521-F74F-581923C3D1B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5" creationId="{62CB71EC-F8DB-79F0-DFED-636B959EA9C6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6" creationId="{EED335B7-BA65-BCB6-3294-63FFB8DAE58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7" creationId="{B14D1A37-2AAF-B52A-6B94-43341A9D786C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58" creationId="{03D69B11-6D59-92FE-0B48-5D349674622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0" creationId="{2613A149-DCB4-EA0F-C407-9BDDA4BB892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1" creationId="{46E9FA50-0F38-100C-F5FE-C482760FA8C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2" creationId="{2747BF2B-82B4-0415-DA01-E08F2DC76B9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4" creationId="{C1B17C66-994B-000F-D6F7-123753E683E2}"/>
          </ac:inkMkLst>
        </pc:inkChg>
        <pc:inkChg chg="add del mod">
          <ac:chgData name="Tim Cook" userId="d1c7cfb340f2c7ab" providerId="LiveId" clId="{073C282E-8E6C-4399-BC71-2002BAEB162F}" dt="2023-03-24T00:15:43.672" v="406"/>
          <ac:inkMkLst>
            <pc:docMk/>
            <pc:sldMk cId="1618069129" sldId="462"/>
            <ac:inkMk id="65" creationId="{8CA6A89C-A558-1890-6746-BED8797EE2E7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7" creationId="{E23F91E9-9C25-D22B-D681-B340C01013F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69" creationId="{16B24425-F536-381A-8496-0F01E4DDF0E0}"/>
          </ac:inkMkLst>
        </pc:inkChg>
        <pc:inkChg chg="add del">
          <ac:chgData name="Tim Cook" userId="d1c7cfb340f2c7ab" providerId="LiveId" clId="{073C282E-8E6C-4399-BC71-2002BAEB162F}" dt="2023-03-24T00:15:56.450" v="415"/>
          <ac:inkMkLst>
            <pc:docMk/>
            <pc:sldMk cId="1618069129" sldId="462"/>
            <ac:inkMk id="70" creationId="{F480BB26-324C-E08E-D0B1-8CCBBA95356A}"/>
          </ac:inkMkLst>
        </pc:inkChg>
        <pc:inkChg chg="add del">
          <ac:chgData name="Tim Cook" userId="d1c7cfb340f2c7ab" providerId="LiveId" clId="{073C282E-8E6C-4399-BC71-2002BAEB162F}" dt="2023-03-24T00:15:56.450" v="413"/>
          <ac:inkMkLst>
            <pc:docMk/>
            <pc:sldMk cId="1618069129" sldId="462"/>
            <ac:inkMk id="71" creationId="{39408BDD-EE81-AD3E-A269-7BB7B139C6EC}"/>
          </ac:inkMkLst>
        </pc:inkChg>
        <pc:inkChg chg="add del">
          <ac:chgData name="Tim Cook" userId="d1c7cfb340f2c7ab" providerId="LiveId" clId="{073C282E-8E6C-4399-BC71-2002BAEB162F}" dt="2023-03-24T00:15:56.450" v="414"/>
          <ac:inkMkLst>
            <pc:docMk/>
            <pc:sldMk cId="1618069129" sldId="462"/>
            <ac:inkMk id="72" creationId="{493AE444-2706-94E1-C074-77057FD619F5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3" creationId="{2DB2D1E0-F1E1-C286-5515-4F47533D2740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74" creationId="{838B79B9-8104-F884-F5B2-889AF581353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6" creationId="{90667735-837F-0103-266F-A702AAFD927D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7" creationId="{8AB29E60-9816-4A58-53A9-948C3BF85069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8" creationId="{D5EBE306-CBC3-1522-9219-7E9EA6FFD0FC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79" creationId="{691D8ED8-CE8E-9FD2-791D-C572AA840E8B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0" creationId="{20188F8F-18C0-5A45-523B-465288F36AE3}"/>
          </ac:inkMkLst>
        </pc:inkChg>
        <pc:inkChg chg="add mod">
          <ac:chgData name="Tim Cook" userId="d1c7cfb340f2c7ab" providerId="LiveId" clId="{073C282E-8E6C-4399-BC71-2002BAEB162F}" dt="2023-03-24T00:16:33.407" v="442" actId="1076"/>
          <ac:inkMkLst>
            <pc:docMk/>
            <pc:sldMk cId="1618069129" sldId="462"/>
            <ac:inkMk id="81" creationId="{2B0ACA0D-2FE6-6A0A-18F1-A7C4C2EE057F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3" creationId="{B0161DBC-0818-7362-3A6F-723303F66133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4" creationId="{2F62A0FC-9E9C-9AA3-5586-9961AD25FFDE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5" creationId="{3FAF12B8-29EF-E2B3-0912-2E7CCDACBE78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7" creationId="{15B3E4D4-A386-A67A-5B24-3628C28D557A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8" creationId="{1CBF4D78-1F62-59E1-B770-327F5620F261}"/>
          </ac:inkMkLst>
        </pc:inkChg>
        <pc:inkChg chg="add mod">
          <ac:chgData name="Tim Cook" userId="d1c7cfb340f2c7ab" providerId="LiveId" clId="{073C282E-8E6C-4399-BC71-2002BAEB162F}" dt="2023-03-24T00:16:36.842" v="443" actId="1076"/>
          <ac:inkMkLst>
            <pc:docMk/>
            <pc:sldMk cId="1618069129" sldId="462"/>
            <ac:inkMk id="89" creationId="{DEC9BED8-CE2C-6719-3008-7341C569DF8F}"/>
          </ac:inkMkLst>
        </pc:inkChg>
        <pc:inkChg chg="add mod">
          <ac:chgData name="Tim Cook" userId="d1c7cfb340f2c7ab" providerId="LiveId" clId="{073C282E-8E6C-4399-BC71-2002BAEB162F}" dt="2023-03-24T00:17:49.607" v="487"/>
          <ac:inkMkLst>
            <pc:docMk/>
            <pc:sldMk cId="1618069129" sldId="462"/>
            <ac:inkMk id="91" creationId="{75F33DE7-5DD7-891E-0A48-487CA972FCF8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3" creationId="{826378CE-E7E0-E340-BAF3-7A3AEACA3DA5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4" creationId="{D123FBC1-0076-E1C7-A89B-FD49F99CBA60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5" creationId="{88513B29-3BE8-3076-FE19-B78B252CCE51}"/>
          </ac:inkMkLst>
        </pc:inkChg>
        <pc:inkChg chg="add mod">
          <ac:chgData name="Tim Cook" userId="d1c7cfb340f2c7ab" providerId="LiveId" clId="{073C282E-8E6C-4399-BC71-2002BAEB162F}" dt="2023-03-24T00:16:51.679" v="452"/>
          <ac:inkMkLst>
            <pc:docMk/>
            <pc:sldMk cId="1618069129" sldId="462"/>
            <ac:inkMk id="96" creationId="{4337DD88-9A71-6837-60B8-0AB8595862BD}"/>
          </ac:inkMkLst>
        </pc:inkChg>
        <pc:inkChg chg="add del">
          <ac:chgData name="Tim Cook" userId="d1c7cfb340f2c7ab" providerId="LiveId" clId="{073C282E-8E6C-4399-BC71-2002BAEB162F}" dt="2023-03-24T00:16:58.341" v="455"/>
          <ac:inkMkLst>
            <pc:docMk/>
            <pc:sldMk cId="1618069129" sldId="462"/>
            <ac:inkMk id="98" creationId="{2CDD6BC0-AD3B-F660-7665-24F577B6B11A}"/>
          </ac:inkMkLst>
        </pc:inkChg>
        <pc:inkChg chg="add del">
          <ac:chgData name="Tim Cook" userId="d1c7cfb340f2c7ab" providerId="LiveId" clId="{073C282E-8E6C-4399-BC71-2002BAEB162F}" dt="2023-03-24T00:17:00.817" v="457"/>
          <ac:inkMkLst>
            <pc:docMk/>
            <pc:sldMk cId="1618069129" sldId="462"/>
            <ac:inkMk id="99" creationId="{58C6FFA2-25A6-B523-9166-CB2B14BF9F2C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00" creationId="{6FA02666-97F5-AFB4-3318-FC6A153B7E72}"/>
          </ac:inkMkLst>
        </pc:inkChg>
        <pc:inkChg chg="add del">
          <ac:chgData name="Tim Cook" userId="d1c7cfb340f2c7ab" providerId="LiveId" clId="{073C282E-8E6C-4399-BC71-2002BAEB162F}" dt="2023-03-24T00:18:27.683" v="502"/>
          <ac:inkMkLst>
            <pc:docMk/>
            <pc:sldMk cId="1618069129" sldId="462"/>
            <ac:inkMk id="101" creationId="{5D5FBB90-DDA0-210F-6734-E3DBC3E0C92D}"/>
          </ac:inkMkLst>
        </pc:inkChg>
        <pc:inkChg chg="add del mod">
          <ac:chgData name="Tim Cook" userId="d1c7cfb340f2c7ab" providerId="LiveId" clId="{073C282E-8E6C-4399-BC71-2002BAEB162F}" dt="2023-03-24T00:19:54.393" v="524"/>
          <ac:inkMkLst>
            <pc:docMk/>
            <pc:sldMk cId="1618069129" sldId="462"/>
            <ac:inkMk id="102" creationId="{3BBE2211-6E28-3CED-A997-D58C32C8DE64}"/>
          </ac:inkMkLst>
        </pc:inkChg>
        <pc:inkChg chg="add del mod">
          <ac:chgData name="Tim Cook" userId="d1c7cfb340f2c7ab" providerId="LiveId" clId="{073C282E-8E6C-4399-BC71-2002BAEB162F}" dt="2023-03-24T00:19:54.393" v="523"/>
          <ac:inkMkLst>
            <pc:docMk/>
            <pc:sldMk cId="1618069129" sldId="462"/>
            <ac:inkMk id="103" creationId="{82EA0B7C-CBFD-6FA4-1A38-440CC5CC8328}"/>
          </ac:inkMkLst>
        </pc:inkChg>
        <pc:inkChg chg="add del mod">
          <ac:chgData name="Tim Cook" userId="d1c7cfb340f2c7ab" providerId="LiveId" clId="{073C282E-8E6C-4399-BC71-2002BAEB162F}" dt="2023-03-24T00:19:54.393" v="525"/>
          <ac:inkMkLst>
            <pc:docMk/>
            <pc:sldMk cId="1618069129" sldId="462"/>
            <ac:inkMk id="104" creationId="{2BFE2478-54B7-1373-4FB1-78AF899AEA0C}"/>
          </ac:inkMkLst>
        </pc:inkChg>
        <pc:inkChg chg="add del mod">
          <ac:chgData name="Tim Cook" userId="d1c7cfb340f2c7ab" providerId="LiveId" clId="{073C282E-8E6C-4399-BC71-2002BAEB162F}" dt="2023-03-24T00:19:54.393" v="522"/>
          <ac:inkMkLst>
            <pc:docMk/>
            <pc:sldMk cId="1618069129" sldId="462"/>
            <ac:inkMk id="105" creationId="{014BA303-F46A-673F-49C1-28E54083F20B}"/>
          </ac:inkMkLst>
        </pc:inkChg>
        <pc:inkChg chg="add del mod">
          <ac:chgData name="Tim Cook" userId="d1c7cfb340f2c7ab" providerId="LiveId" clId="{073C282E-8E6C-4399-BC71-2002BAEB162F}" dt="2023-03-24T00:20:10.256" v="533"/>
          <ac:inkMkLst>
            <pc:docMk/>
            <pc:sldMk cId="1618069129" sldId="462"/>
            <ac:inkMk id="107" creationId="{6581A7AE-809F-F96E-CABD-3E0E691E4E58}"/>
          </ac:inkMkLst>
        </pc:inkChg>
        <pc:inkChg chg="add del mod">
          <ac:chgData name="Tim Cook" userId="d1c7cfb340f2c7ab" providerId="LiveId" clId="{073C282E-8E6C-4399-BC71-2002BAEB162F}" dt="2023-03-24T00:20:10.969" v="535"/>
          <ac:inkMkLst>
            <pc:docMk/>
            <pc:sldMk cId="1618069129" sldId="462"/>
            <ac:inkMk id="108" creationId="{A3A72182-E169-A382-20C7-EDF68382D549}"/>
          </ac:inkMkLst>
        </pc:inkChg>
        <pc:inkChg chg="add del mod">
          <ac:chgData name="Tim Cook" userId="d1c7cfb340f2c7ab" providerId="LiveId" clId="{073C282E-8E6C-4399-BC71-2002BAEB162F}" dt="2023-03-24T00:20:10.272" v="534"/>
          <ac:inkMkLst>
            <pc:docMk/>
            <pc:sldMk cId="1618069129" sldId="462"/>
            <ac:inkMk id="109" creationId="{5B226B51-C136-1CCC-FBB6-E97A140E1BF8}"/>
          </ac:inkMkLst>
        </pc:inkChg>
        <pc:inkChg chg="add del mod">
          <ac:chgData name="Tim Cook" userId="d1c7cfb340f2c7ab" providerId="LiveId" clId="{073C282E-8E6C-4399-BC71-2002BAEB162F}" dt="2023-03-24T00:19:52.723" v="507"/>
          <ac:inkMkLst>
            <pc:docMk/>
            <pc:sldMk cId="1618069129" sldId="462"/>
            <ac:inkMk id="111" creationId="{8F15D848-A49B-2C60-665A-339F88EEBCF4}"/>
          </ac:inkMkLst>
        </pc:inkChg>
        <pc:inkChg chg="add del mod">
          <ac:chgData name="Tim Cook" userId="d1c7cfb340f2c7ab" providerId="LiveId" clId="{073C282E-8E6C-4399-BC71-2002BAEB162F}" dt="2023-03-24T00:19:52.723" v="520"/>
          <ac:inkMkLst>
            <pc:docMk/>
            <pc:sldMk cId="1618069129" sldId="462"/>
            <ac:inkMk id="112" creationId="{9D789D62-887C-569F-96F6-2BA3474C3528}"/>
          </ac:inkMkLst>
        </pc:inkChg>
        <pc:inkChg chg="add del mod">
          <ac:chgData name="Tim Cook" userId="d1c7cfb340f2c7ab" providerId="LiveId" clId="{073C282E-8E6C-4399-BC71-2002BAEB162F}" dt="2023-03-24T00:19:52.723" v="509"/>
          <ac:inkMkLst>
            <pc:docMk/>
            <pc:sldMk cId="1618069129" sldId="462"/>
            <ac:inkMk id="113" creationId="{DBB8CE9D-B2A3-A2C8-81E4-82485604843B}"/>
          </ac:inkMkLst>
        </pc:inkChg>
        <pc:inkChg chg="add del mod">
          <ac:chgData name="Tim Cook" userId="d1c7cfb340f2c7ab" providerId="LiveId" clId="{073C282E-8E6C-4399-BC71-2002BAEB162F}" dt="2023-03-24T00:19:52.723" v="514"/>
          <ac:inkMkLst>
            <pc:docMk/>
            <pc:sldMk cId="1618069129" sldId="462"/>
            <ac:inkMk id="114" creationId="{4F774504-3B7E-3160-22D7-3537F66DA4C5}"/>
          </ac:inkMkLst>
        </pc:inkChg>
        <pc:inkChg chg="add del mod">
          <ac:chgData name="Tim Cook" userId="d1c7cfb340f2c7ab" providerId="LiveId" clId="{073C282E-8E6C-4399-BC71-2002BAEB162F}" dt="2023-03-24T00:19:52.723" v="521"/>
          <ac:inkMkLst>
            <pc:docMk/>
            <pc:sldMk cId="1618069129" sldId="462"/>
            <ac:inkMk id="115" creationId="{C58B8070-7F48-0929-0C17-51B2697DC473}"/>
          </ac:inkMkLst>
        </pc:inkChg>
        <pc:inkChg chg="add del mod">
          <ac:chgData name="Tim Cook" userId="d1c7cfb340f2c7ab" providerId="LiveId" clId="{073C282E-8E6C-4399-BC71-2002BAEB162F}" dt="2023-03-24T00:19:52.723" v="511"/>
          <ac:inkMkLst>
            <pc:docMk/>
            <pc:sldMk cId="1618069129" sldId="462"/>
            <ac:inkMk id="116" creationId="{634B56CE-C076-961B-BD7D-0C2AA928ABB0}"/>
          </ac:inkMkLst>
        </pc:inkChg>
        <pc:inkChg chg="add del mod">
          <ac:chgData name="Tim Cook" userId="d1c7cfb340f2c7ab" providerId="LiveId" clId="{073C282E-8E6C-4399-BC71-2002BAEB162F}" dt="2023-03-24T00:19:52.723" v="508"/>
          <ac:inkMkLst>
            <pc:docMk/>
            <pc:sldMk cId="1618069129" sldId="462"/>
            <ac:inkMk id="118" creationId="{D42C3D79-D329-B2C0-9683-C9523A40443C}"/>
          </ac:inkMkLst>
        </pc:inkChg>
        <pc:inkChg chg="add del mod">
          <ac:chgData name="Tim Cook" userId="d1c7cfb340f2c7ab" providerId="LiveId" clId="{073C282E-8E6C-4399-BC71-2002BAEB162F}" dt="2023-03-24T00:19:52.723" v="512"/>
          <ac:inkMkLst>
            <pc:docMk/>
            <pc:sldMk cId="1618069129" sldId="462"/>
            <ac:inkMk id="119" creationId="{75A812EB-BDE5-78B2-B53C-05CAB4CE9873}"/>
          </ac:inkMkLst>
        </pc:inkChg>
        <pc:inkChg chg="add del mod">
          <ac:chgData name="Tim Cook" userId="d1c7cfb340f2c7ab" providerId="LiveId" clId="{073C282E-8E6C-4399-BC71-2002BAEB162F}" dt="2023-03-24T00:19:52.723" v="510"/>
          <ac:inkMkLst>
            <pc:docMk/>
            <pc:sldMk cId="1618069129" sldId="462"/>
            <ac:inkMk id="120" creationId="{E9033B5A-FB44-1DE2-7100-89B52A459A87}"/>
          </ac:inkMkLst>
        </pc:inkChg>
        <pc:inkChg chg="add del mod">
          <ac:chgData name="Tim Cook" userId="d1c7cfb340f2c7ab" providerId="LiveId" clId="{073C282E-8E6C-4399-BC71-2002BAEB162F}" dt="2023-03-24T00:19:52.723" v="519"/>
          <ac:inkMkLst>
            <pc:docMk/>
            <pc:sldMk cId="1618069129" sldId="462"/>
            <ac:inkMk id="121" creationId="{FB694E92-16F0-A7F2-11AC-A1D67951FC7D}"/>
          </ac:inkMkLst>
        </pc:inkChg>
        <pc:inkChg chg="add del mod">
          <ac:chgData name="Tim Cook" userId="d1c7cfb340f2c7ab" providerId="LiveId" clId="{073C282E-8E6C-4399-BC71-2002BAEB162F}" dt="2023-03-24T00:19:52.723" v="517"/>
          <ac:inkMkLst>
            <pc:docMk/>
            <pc:sldMk cId="1618069129" sldId="462"/>
            <ac:inkMk id="122" creationId="{14537E7E-A3DF-08D9-54FB-29DD0ABD3B32}"/>
          </ac:inkMkLst>
        </pc:inkChg>
        <pc:inkChg chg="add del mod">
          <ac:chgData name="Tim Cook" userId="d1c7cfb340f2c7ab" providerId="LiveId" clId="{073C282E-8E6C-4399-BC71-2002BAEB162F}" dt="2023-03-24T00:19:52.723" v="515"/>
          <ac:inkMkLst>
            <pc:docMk/>
            <pc:sldMk cId="1618069129" sldId="462"/>
            <ac:inkMk id="123" creationId="{F7ED4589-729A-EBBA-5E84-EC07F4870F9E}"/>
          </ac:inkMkLst>
        </pc:inkChg>
        <pc:inkChg chg="add del mod">
          <ac:chgData name="Tim Cook" userId="d1c7cfb340f2c7ab" providerId="LiveId" clId="{073C282E-8E6C-4399-BC71-2002BAEB162F}" dt="2023-03-24T00:19:52.723" v="516"/>
          <ac:inkMkLst>
            <pc:docMk/>
            <pc:sldMk cId="1618069129" sldId="462"/>
            <ac:inkMk id="125" creationId="{6182A4DF-F04D-E30D-6168-57519E0CCAED}"/>
          </ac:inkMkLst>
        </pc:inkChg>
        <pc:inkChg chg="add del mod">
          <ac:chgData name="Tim Cook" userId="d1c7cfb340f2c7ab" providerId="LiveId" clId="{073C282E-8E6C-4399-BC71-2002BAEB162F}" dt="2023-03-24T00:19:52.723" v="513"/>
          <ac:inkMkLst>
            <pc:docMk/>
            <pc:sldMk cId="1618069129" sldId="462"/>
            <ac:inkMk id="126" creationId="{A96E1AE2-DD97-728E-644D-58F1344EC683}"/>
          </ac:inkMkLst>
        </pc:inkChg>
        <pc:inkChg chg="add del mod">
          <ac:chgData name="Tim Cook" userId="d1c7cfb340f2c7ab" providerId="LiveId" clId="{073C282E-8E6C-4399-BC71-2002BAEB162F}" dt="2023-03-24T00:19:52.723" v="518"/>
          <ac:inkMkLst>
            <pc:docMk/>
            <pc:sldMk cId="1618069129" sldId="462"/>
            <ac:inkMk id="127" creationId="{A2E7462B-A458-FA4D-5D4D-538B75874CF1}"/>
          </ac:inkMkLst>
        </pc:inkChg>
        <pc:inkChg chg="add del mod">
          <ac:chgData name="Tim Cook" userId="d1c7cfb340f2c7ab" providerId="LiveId" clId="{073C282E-8E6C-4399-BC71-2002BAEB162F}" dt="2023-03-24T00:17:59.676" v="498"/>
          <ac:inkMkLst>
            <pc:docMk/>
            <pc:sldMk cId="1618069129" sldId="462"/>
            <ac:inkMk id="129" creationId="{50B8BD6C-4234-26E9-EE2C-4397C00E305A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1" creationId="{BF29EBF5-954E-F56F-D94C-CE999202756E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3" creationId="{66843426-1536-320B-31B4-617F325D5960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4" creationId="{B9F503CF-8E8A-40B4-51B9-CBEAC23073AD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5" creationId="{823807EE-5F14-DFAA-C204-4B6F51FC0087}"/>
          </ac:inkMkLst>
        </pc:inkChg>
        <pc:inkChg chg="add mod">
          <ac:chgData name="Tim Cook" userId="d1c7cfb340f2c7ab" providerId="LiveId" clId="{073C282E-8E6C-4399-BC71-2002BAEB162F}" dt="2023-03-24T00:18:02.010" v="501"/>
          <ac:inkMkLst>
            <pc:docMk/>
            <pc:sldMk cId="1618069129" sldId="462"/>
            <ac:inkMk id="137" creationId="{27797CF8-A2C8-AE95-66E6-14B44D715A71}"/>
          </ac:inkMkLst>
        </pc:inkChg>
        <pc:inkChg chg="add del">
          <ac:chgData name="Tim Cook" userId="d1c7cfb340f2c7ab" providerId="LiveId" clId="{073C282E-8E6C-4399-BC71-2002BAEB162F}" dt="2023-03-24T00:18:34.195" v="504"/>
          <ac:inkMkLst>
            <pc:docMk/>
            <pc:sldMk cId="1618069129" sldId="462"/>
            <ac:inkMk id="139" creationId="{862C3594-1D3E-C837-C52A-25D259E8469A}"/>
          </ac:inkMkLst>
        </pc:inkChg>
        <pc:inkChg chg="add mod">
          <ac:chgData name="Tim Cook" userId="d1c7cfb340f2c7ab" providerId="LiveId" clId="{073C282E-8E6C-4399-BC71-2002BAEB162F}" dt="2023-03-24T00:20:08.671" v="532" actId="1076"/>
          <ac:inkMkLst>
            <pc:docMk/>
            <pc:sldMk cId="1618069129" sldId="462"/>
            <ac:inkMk id="140" creationId="{79A081AA-B85A-2761-4629-92B97F64E5C8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1" creationId="{13D0DF49-60C7-B1DB-BCAD-73F16DFDBE6F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2" creationId="{7FC87A5F-0DDE-2402-2015-CE21D2F8B9A6}"/>
          </ac:inkMkLst>
        </pc:inkChg>
        <pc:inkChg chg="add mod">
          <ac:chgData name="Tim Cook" userId="d1c7cfb340f2c7ab" providerId="LiveId" clId="{073C282E-8E6C-4399-BC71-2002BAEB162F}" dt="2023-03-24T00:20:04.209" v="530" actId="1076"/>
          <ac:inkMkLst>
            <pc:docMk/>
            <pc:sldMk cId="1618069129" sldId="462"/>
            <ac:inkMk id="143" creationId="{FCCCFF09-A108-EC78-F4A1-2F357ED19464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5" creationId="{BC29523C-BC83-69AD-D086-C303260A765A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6" creationId="{914DDBC7-3B64-6D2F-06F3-74814F36D8B7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7" creationId="{5125FF88-0B0C-ED21-C7E4-C29F28CACFB3}"/>
          </ac:inkMkLst>
        </pc:inkChg>
        <pc:inkChg chg="add mod">
          <ac:chgData name="Tim Cook" userId="d1c7cfb340f2c7ab" providerId="LiveId" clId="{073C282E-8E6C-4399-BC71-2002BAEB162F}" dt="2023-03-24T00:20:14.740" v="540"/>
          <ac:inkMkLst>
            <pc:docMk/>
            <pc:sldMk cId="1618069129" sldId="462"/>
            <ac:inkMk id="148" creationId="{4FBD745E-A1A8-36B0-3D98-04C31DD6DBA4}"/>
          </ac:inkMkLst>
        </pc:inkChg>
      </pc:sldChg>
      <pc:sldChg chg="addSp delSp modSp mod">
        <pc:chgData name="Tim Cook" userId="d1c7cfb340f2c7ab" providerId="LiveId" clId="{073C282E-8E6C-4399-BC71-2002BAEB162F}" dt="2023-03-24T00:29:47.755" v="979"/>
        <pc:sldMkLst>
          <pc:docMk/>
          <pc:sldMk cId="3335481930" sldId="463"/>
        </pc:sldMkLst>
        <pc:grpChg chg="del mod">
          <ac:chgData name="Tim Cook" userId="d1c7cfb340f2c7ab" providerId="LiveId" clId="{073C282E-8E6C-4399-BC71-2002BAEB162F}" dt="2023-03-24T00:20:37.618" v="550"/>
          <ac:grpSpMkLst>
            <pc:docMk/>
            <pc:sldMk cId="3335481930" sldId="463"/>
            <ac:grpSpMk id="6" creationId="{6FCD6A33-0FCE-0E16-8F0E-A56B7940BC03}"/>
          </ac:grpSpMkLst>
        </pc:grpChg>
        <pc:grpChg chg="add del mod">
          <ac:chgData name="Tim Cook" userId="d1c7cfb340f2c7ab" providerId="LiveId" clId="{073C282E-8E6C-4399-BC71-2002BAEB162F}" dt="2023-03-24T00:27:10.003" v="892"/>
          <ac:grpSpMkLst>
            <pc:docMk/>
            <pc:sldMk cId="3335481930" sldId="463"/>
            <ac:grpSpMk id="8" creationId="{48832752-9AA4-2177-31C5-210F3CCCE1AE}"/>
          </ac:grpSpMkLst>
        </pc:grpChg>
        <pc:grpChg chg="del mod">
          <ac:chgData name="Tim Cook" userId="d1c7cfb340f2c7ab" providerId="LiveId" clId="{073C282E-8E6C-4399-BC71-2002BAEB162F}" dt="2023-03-24T00:21:14.134" v="570"/>
          <ac:grpSpMkLst>
            <pc:docMk/>
            <pc:sldMk cId="3335481930" sldId="463"/>
            <ac:grpSpMk id="12" creationId="{093A6CE1-961E-757D-1EE4-C4B7D2DE78F9}"/>
          </ac:grpSpMkLst>
        </pc:grpChg>
        <pc:grpChg chg="mod">
          <ac:chgData name="Tim Cook" userId="d1c7cfb340f2c7ab" providerId="LiveId" clId="{073C282E-8E6C-4399-BC71-2002BAEB162F}" dt="2023-03-24T00:26:40.424" v="879"/>
          <ac:grpSpMkLst>
            <pc:docMk/>
            <pc:sldMk cId="3335481930" sldId="463"/>
            <ac:grpSpMk id="15" creationId="{F701D08C-1733-78DB-585C-CF55B94FC6EC}"/>
          </ac:grpSpMkLst>
        </pc:grpChg>
        <pc:grpChg chg="del mod">
          <ac:chgData name="Tim Cook" userId="d1c7cfb340f2c7ab" providerId="LiveId" clId="{073C282E-8E6C-4399-BC71-2002BAEB162F}" dt="2023-03-24T00:21:14.134" v="571"/>
          <ac:grpSpMkLst>
            <pc:docMk/>
            <pc:sldMk cId="3335481930" sldId="463"/>
            <ac:grpSpMk id="17" creationId="{11FFC067-7BA7-F081-E996-6F6EA78A05B0}"/>
          </ac:grpSpMkLst>
        </pc:grpChg>
        <pc:grpChg chg="del mod">
          <ac:chgData name="Tim Cook" userId="d1c7cfb340f2c7ab" providerId="LiveId" clId="{073C282E-8E6C-4399-BC71-2002BAEB162F}" dt="2023-03-24T00:21:14.134" v="569"/>
          <ac:grpSpMkLst>
            <pc:docMk/>
            <pc:sldMk cId="3335481930" sldId="463"/>
            <ac:grpSpMk id="21" creationId="{32C5F313-BAB4-2174-5E21-080F719805E9}"/>
          </ac:grpSpMkLst>
        </pc:grpChg>
        <pc:grpChg chg="del mod">
          <ac:chgData name="Tim Cook" userId="d1c7cfb340f2c7ab" providerId="LiveId" clId="{073C282E-8E6C-4399-BC71-2002BAEB162F}" dt="2023-03-24T00:21:19.985" v="582"/>
          <ac:grpSpMkLst>
            <pc:docMk/>
            <pc:sldMk cId="3335481930" sldId="463"/>
            <ac:grpSpMk id="25" creationId="{249D2801-3A17-75CD-A8D4-C6B122CACDD5}"/>
          </ac:grpSpMkLst>
        </pc:grpChg>
        <pc:grpChg chg="del mod">
          <ac:chgData name="Tim Cook" userId="d1c7cfb340f2c7ab" providerId="LiveId" clId="{073C282E-8E6C-4399-BC71-2002BAEB162F}" dt="2023-03-24T00:21:30.359" v="589"/>
          <ac:grpSpMkLst>
            <pc:docMk/>
            <pc:sldMk cId="3335481930" sldId="463"/>
            <ac:grpSpMk id="29" creationId="{7468EFA9-4178-0296-3CC8-3F8549957C90}"/>
          </ac:grpSpMkLst>
        </pc:grpChg>
        <pc:grpChg chg="del mod">
          <ac:chgData name="Tim Cook" userId="d1c7cfb340f2c7ab" providerId="LiveId" clId="{073C282E-8E6C-4399-BC71-2002BAEB162F}" dt="2023-03-24T00:28:10.458" v="907"/>
          <ac:grpSpMkLst>
            <pc:docMk/>
            <pc:sldMk cId="3335481930" sldId="463"/>
            <ac:grpSpMk id="33" creationId="{2CB26477-1DEB-DA52-20B0-AA3E4C6B3B5D}"/>
          </ac:grpSpMkLst>
        </pc:grpChg>
        <pc:grpChg chg="del mod">
          <ac:chgData name="Tim Cook" userId="d1c7cfb340f2c7ab" providerId="LiveId" clId="{073C282E-8E6C-4399-BC71-2002BAEB162F}" dt="2023-03-24T00:21:36.485" v="596"/>
          <ac:grpSpMkLst>
            <pc:docMk/>
            <pc:sldMk cId="3335481930" sldId="463"/>
            <ac:grpSpMk id="33" creationId="{6A355122-6E16-D9DD-6EA6-133FB2CC106F}"/>
          </ac:grpSpMkLst>
        </pc:grpChg>
        <pc:grpChg chg="del mod">
          <ac:chgData name="Tim Cook" userId="d1c7cfb340f2c7ab" providerId="LiveId" clId="{073C282E-8E6C-4399-BC71-2002BAEB162F}" dt="2023-03-24T00:21:39.714" v="602"/>
          <ac:grpSpMkLst>
            <pc:docMk/>
            <pc:sldMk cId="3335481930" sldId="463"/>
            <ac:grpSpMk id="37" creationId="{6EE3455C-0784-9F62-0194-5ED322E580DC}"/>
          </ac:grpSpMkLst>
        </pc:grpChg>
        <pc:grpChg chg="del mod">
          <ac:chgData name="Tim Cook" userId="d1c7cfb340f2c7ab" providerId="LiveId" clId="{073C282E-8E6C-4399-BC71-2002BAEB162F}" dt="2023-03-24T00:28:59.113" v="923"/>
          <ac:grpSpMkLst>
            <pc:docMk/>
            <pc:sldMk cId="3335481930" sldId="463"/>
            <ac:grpSpMk id="41" creationId="{7255C080-CADD-F324-57A8-D29DAFECCD27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43" creationId="{8B757299-3C9A-D33F-F6D8-4351FEFF76FA}"/>
          </ac:grpSpMkLst>
        </pc:grpChg>
        <pc:grpChg chg="del mod">
          <ac:chgData name="Tim Cook" userId="d1c7cfb340f2c7ab" providerId="LiveId" clId="{073C282E-8E6C-4399-BC71-2002BAEB162F}" dt="2023-03-24T00:28:59.113" v="924"/>
          <ac:grpSpMkLst>
            <pc:docMk/>
            <pc:sldMk cId="3335481930" sldId="463"/>
            <ac:grpSpMk id="47" creationId="{EC132B7E-F272-9FA7-5DD4-7B9E9994E267}"/>
          </ac:grpSpMkLst>
        </pc:grpChg>
        <pc:grpChg chg="del mod">
          <ac:chgData name="Tim Cook" userId="d1c7cfb340f2c7ab" providerId="LiveId" clId="{073C282E-8E6C-4399-BC71-2002BAEB162F}" dt="2023-03-24T00:21:46.674" v="613"/>
          <ac:grpSpMkLst>
            <pc:docMk/>
            <pc:sldMk cId="3335481930" sldId="463"/>
            <ac:grpSpMk id="48" creationId="{301F3DB2-B7A0-6C56-4CAD-D7F8ED27CCAE}"/>
          </ac:grpSpMkLst>
        </pc:grpChg>
        <pc:grpChg chg="del mod">
          <ac:chgData name="Tim Cook" userId="d1c7cfb340f2c7ab" providerId="LiveId" clId="{073C282E-8E6C-4399-BC71-2002BAEB162F}" dt="2023-03-24T00:21:49.953" v="616"/>
          <ac:grpSpMkLst>
            <pc:docMk/>
            <pc:sldMk cId="3335481930" sldId="463"/>
            <ac:grpSpMk id="50" creationId="{7BA7679E-23FD-98B9-BB5C-55A3A680E58D}"/>
          </ac:grpSpMkLst>
        </pc:grpChg>
        <pc:grpChg chg="del mod">
          <ac:chgData name="Tim Cook" userId="d1c7cfb340f2c7ab" providerId="LiveId" clId="{073C282E-8E6C-4399-BC71-2002BAEB162F}" dt="2023-03-24T00:21:56.363" v="618"/>
          <ac:grpSpMkLst>
            <pc:docMk/>
            <pc:sldMk cId="3335481930" sldId="463"/>
            <ac:grpSpMk id="52" creationId="{40A4CAE7-8547-5A09-E92B-8DD9E0B4084B}"/>
          </ac:grpSpMkLst>
        </pc:grpChg>
        <pc:grpChg chg="del 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54" creationId="{A6D1422E-4567-BA13-E2AA-CBB599F75FB2}"/>
          </ac:grpSpMkLst>
        </pc:grpChg>
        <pc:grpChg chg="mod">
          <ac:chgData name="Tim Cook" userId="d1c7cfb340f2c7ab" providerId="LiveId" clId="{073C282E-8E6C-4399-BC71-2002BAEB162F}" dt="2023-03-24T00:21:58.852" v="622"/>
          <ac:grpSpMkLst>
            <pc:docMk/>
            <pc:sldMk cId="3335481930" sldId="463"/>
            <ac:grpSpMk id="58" creationId="{8F469E9D-D929-2713-34C6-1C9B3F18D2B2}"/>
          </ac:grpSpMkLst>
        </pc:grpChg>
        <pc:grpChg chg="mod">
          <ac:chgData name="Tim Cook" userId="d1c7cfb340f2c7ab" providerId="LiveId" clId="{073C282E-8E6C-4399-BC71-2002BAEB162F}" dt="2023-03-24T00:22:00.782" v="624"/>
          <ac:grpSpMkLst>
            <pc:docMk/>
            <pc:sldMk cId="3335481930" sldId="463"/>
            <ac:grpSpMk id="60" creationId="{26CD9AF1-2C6E-21FE-2282-A3A527A9613C}"/>
          </ac:grpSpMkLst>
        </pc:grpChg>
        <pc:grpChg chg="mod">
          <ac:chgData name="Tim Cook" userId="d1c7cfb340f2c7ab" providerId="LiveId" clId="{073C282E-8E6C-4399-BC71-2002BAEB162F}" dt="2023-03-24T00:22:03.870" v="628"/>
          <ac:grpSpMkLst>
            <pc:docMk/>
            <pc:sldMk cId="3335481930" sldId="463"/>
            <ac:grpSpMk id="64" creationId="{D0A2825D-8576-8352-1DBD-91269FC32C16}"/>
          </ac:grpSpMkLst>
        </pc:grpChg>
        <pc:grpChg chg="mod">
          <ac:chgData name="Tim Cook" userId="d1c7cfb340f2c7ab" providerId="LiveId" clId="{073C282E-8E6C-4399-BC71-2002BAEB162F}" dt="2023-03-24T00:22:05.911" v="631"/>
          <ac:grpSpMkLst>
            <pc:docMk/>
            <pc:sldMk cId="3335481930" sldId="463"/>
            <ac:grpSpMk id="67" creationId="{62FC1305-6C69-08BF-3364-D3B8946E76FB}"/>
          </ac:grpSpMkLst>
        </pc:grpChg>
        <pc:grpChg chg="mod">
          <ac:chgData name="Tim Cook" userId="d1c7cfb340f2c7ab" providerId="LiveId" clId="{073C282E-8E6C-4399-BC71-2002BAEB162F}" dt="2023-03-24T00:22:12.663" v="636"/>
          <ac:grpSpMkLst>
            <pc:docMk/>
            <pc:sldMk cId="3335481930" sldId="463"/>
            <ac:grpSpMk id="72" creationId="{F850F937-1B27-A515-4C2F-4BE8DD64C0DB}"/>
          </ac:grpSpMkLst>
        </pc:grpChg>
        <pc:grpChg chg="mod">
          <ac:chgData name="Tim Cook" userId="d1c7cfb340f2c7ab" providerId="LiveId" clId="{073C282E-8E6C-4399-BC71-2002BAEB162F}" dt="2023-03-24T00:22:14.940" v="640"/>
          <ac:grpSpMkLst>
            <pc:docMk/>
            <pc:sldMk cId="3335481930" sldId="463"/>
            <ac:grpSpMk id="76" creationId="{2CAC5A25-19F3-3FCA-C688-4C9AE9973607}"/>
          </ac:grpSpMkLst>
        </pc:grpChg>
        <pc:grpChg chg="del mod">
          <ac:chgData name="Tim Cook" userId="d1c7cfb340f2c7ab" providerId="LiveId" clId="{073C282E-8E6C-4399-BC71-2002BAEB162F}" dt="2023-03-24T00:22:23.379" v="650"/>
          <ac:grpSpMkLst>
            <pc:docMk/>
            <pc:sldMk cId="3335481930" sldId="463"/>
            <ac:grpSpMk id="86" creationId="{2B58BDD9-278E-AECF-4DAE-878E902730AE}"/>
          </ac:grpSpMkLst>
        </pc:grpChg>
        <pc:grpChg chg="del mod">
          <ac:chgData name="Tim Cook" userId="d1c7cfb340f2c7ab" providerId="LiveId" clId="{073C282E-8E6C-4399-BC71-2002BAEB162F}" dt="2023-03-24T00:22:27.996" v="655"/>
          <ac:grpSpMkLst>
            <pc:docMk/>
            <pc:sldMk cId="3335481930" sldId="463"/>
            <ac:grpSpMk id="87" creationId="{36328EA1-C8BE-5603-50AC-6F9E8B336E1B}"/>
          </ac:grpSpMkLst>
        </pc:grpChg>
        <pc:grpChg chg="mod">
          <ac:chgData name="Tim Cook" userId="d1c7cfb340f2c7ab" providerId="LiveId" clId="{073C282E-8E6C-4399-BC71-2002BAEB162F}" dt="2023-03-24T00:29:22.211" v="935"/>
          <ac:grpSpMkLst>
            <pc:docMk/>
            <pc:sldMk cId="3335481930" sldId="463"/>
            <ac:grpSpMk id="87" creationId="{C6781101-6604-4802-F680-461623B5AE1D}"/>
          </ac:grpSpMkLst>
        </pc:grpChg>
        <pc:grpChg chg="del mod">
          <ac:chgData name="Tim Cook" userId="d1c7cfb340f2c7ab" providerId="LiveId" clId="{073C282E-8E6C-4399-BC71-2002BAEB162F}" dt="2023-03-24T00:23:23.280" v="706"/>
          <ac:grpSpMkLst>
            <pc:docMk/>
            <pc:sldMk cId="3335481930" sldId="463"/>
            <ac:grpSpMk id="92" creationId="{E1F285CA-F99E-4667-71E9-CBBF69E86D21}"/>
          </ac:grpSpMkLst>
        </pc:grpChg>
        <pc:grpChg chg="mod">
          <ac:chgData name="Tim Cook" userId="d1c7cfb340f2c7ab" providerId="LiveId" clId="{073C282E-8E6C-4399-BC71-2002BAEB162F}" dt="2023-03-24T00:29:41.521" v="969"/>
          <ac:grpSpMkLst>
            <pc:docMk/>
            <pc:sldMk cId="3335481930" sldId="463"/>
            <ac:grpSpMk id="99" creationId="{5FADEFFE-D3D8-F066-8694-5AD4DAEE3750}"/>
          </ac:grpSpMkLst>
        </pc:grpChg>
        <pc:grpChg chg="del mod">
          <ac:chgData name="Tim Cook" userId="d1c7cfb340f2c7ab" providerId="LiveId" clId="{073C282E-8E6C-4399-BC71-2002BAEB162F}" dt="2023-03-24T00:22:57.472" v="683"/>
          <ac:grpSpMkLst>
            <pc:docMk/>
            <pc:sldMk cId="3335481930" sldId="463"/>
            <ac:grpSpMk id="106" creationId="{6CF81AFE-D6C0-4917-6FCE-50031C0B4CF2}"/>
          </ac:grpSpMkLst>
        </pc:grpChg>
        <pc:grpChg chg="mod">
          <ac:chgData name="Tim Cook" userId="d1c7cfb340f2c7ab" providerId="LiveId" clId="{073C282E-8E6C-4399-BC71-2002BAEB162F}" dt="2023-03-24T00:29:47.755" v="979"/>
          <ac:grpSpMkLst>
            <pc:docMk/>
            <pc:sldMk cId="3335481930" sldId="463"/>
            <ac:grpSpMk id="106" creationId="{EF8F9E0A-2FD7-01DA-12CD-30D45FA6F432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2" creationId="{27F96215-CD12-35DC-887A-7B821B91F03D}"/>
          </ac:grpSpMkLst>
        </pc:grpChg>
        <pc:grpChg chg="del mod">
          <ac:chgData name="Tim Cook" userId="d1c7cfb340f2c7ab" providerId="LiveId" clId="{073C282E-8E6C-4399-BC71-2002BAEB162F}" dt="2023-03-24T00:23:09.061" v="699"/>
          <ac:grpSpMkLst>
            <pc:docMk/>
            <pc:sldMk cId="3335481930" sldId="463"/>
            <ac:grpSpMk id="116" creationId="{360D0D64-A364-217C-87C1-27649B7B0374}"/>
          </ac:grpSpMkLst>
        </pc:grpChg>
        <pc:grpChg chg="del mod">
          <ac:chgData name="Tim Cook" userId="d1c7cfb340f2c7ab" providerId="LiveId" clId="{073C282E-8E6C-4399-BC71-2002BAEB162F}" dt="2023-03-24T00:23:10.237" v="701"/>
          <ac:grpSpMkLst>
            <pc:docMk/>
            <pc:sldMk cId="3335481930" sldId="463"/>
            <ac:grpSpMk id="121" creationId="{DCF0C6D7-2148-09EC-C998-646495D7C246}"/>
          </ac:grpSpMkLst>
        </pc:grpChg>
        <pc:grpChg chg="del mod">
          <ac:chgData name="Tim Cook" userId="d1c7cfb340f2c7ab" providerId="LiveId" clId="{073C282E-8E6C-4399-BC71-2002BAEB162F}" dt="2023-03-24T00:23:31.584" v="717"/>
          <ac:grpSpMkLst>
            <pc:docMk/>
            <pc:sldMk cId="3335481930" sldId="463"/>
            <ac:grpSpMk id="123" creationId="{C9FDF77E-59E4-CDD0-3B97-BE11A37DFDC9}"/>
          </ac:grpSpMkLst>
        </pc:grpChg>
        <pc:grpChg chg="del mod">
          <ac:chgData name="Tim Cook" userId="d1c7cfb340f2c7ab" providerId="LiveId" clId="{073C282E-8E6C-4399-BC71-2002BAEB162F}" dt="2023-03-24T00:23:42.939" v="728"/>
          <ac:grpSpMkLst>
            <pc:docMk/>
            <pc:sldMk cId="3335481930" sldId="463"/>
            <ac:grpSpMk id="125" creationId="{03AF402B-1E9E-81ED-23FA-B0FA7BC12ACC}"/>
          </ac:grpSpMkLst>
        </pc:grpChg>
        <pc:grpChg chg="mod">
          <ac:chgData name="Tim Cook" userId="d1c7cfb340f2c7ab" providerId="LiveId" clId="{073C282E-8E6C-4399-BC71-2002BAEB162F}" dt="2023-03-24T00:23:25.236" v="710"/>
          <ac:grpSpMkLst>
            <pc:docMk/>
            <pc:sldMk cId="3335481930" sldId="463"/>
            <ac:grpSpMk id="129" creationId="{43C5F825-DA82-7289-2126-8790B1348888}"/>
          </ac:grpSpMkLst>
        </pc:grpChg>
        <pc:grpChg chg="del mod">
          <ac:chgData name="Tim Cook" userId="d1c7cfb340f2c7ab" providerId="LiveId" clId="{073C282E-8E6C-4399-BC71-2002BAEB162F}" dt="2023-03-24T00:23:32.854" v="719"/>
          <ac:grpSpMkLst>
            <pc:docMk/>
            <pc:sldMk cId="3335481930" sldId="463"/>
            <ac:grpSpMk id="133" creationId="{0E459A3E-4854-1A19-FD94-C5B7EE30032E}"/>
          </ac:grpSpMkLst>
        </pc:grpChg>
        <pc:grpChg chg="mod">
          <ac:chgData name="Tim Cook" userId="d1c7cfb340f2c7ab" providerId="LiveId" clId="{073C282E-8E6C-4399-BC71-2002BAEB162F}" dt="2023-03-24T00:25:58.717" v="856"/>
          <ac:grpSpMkLst>
            <pc:docMk/>
            <pc:sldMk cId="3335481930" sldId="463"/>
            <ac:grpSpMk id="136" creationId="{E78E82D6-6606-7449-B881-968BAE34669F}"/>
          </ac:grpSpMkLst>
        </pc:grpChg>
        <pc:grpChg chg="mod">
          <ac:chgData name="Tim Cook" userId="d1c7cfb340f2c7ab" providerId="LiveId" clId="{073C282E-8E6C-4399-BC71-2002BAEB162F}" dt="2023-03-24T00:23:35.951" v="724"/>
          <ac:grpSpMkLst>
            <pc:docMk/>
            <pc:sldMk cId="3335481930" sldId="463"/>
            <ac:grpSpMk id="140" creationId="{F7F1DDDE-75EC-6E62-0CD9-4A17E3AEBAEF}"/>
          </ac:grpSpMkLst>
        </pc:grpChg>
        <pc:grpChg chg="mod">
          <ac:chgData name="Tim Cook" userId="d1c7cfb340f2c7ab" providerId="LiveId" clId="{073C282E-8E6C-4399-BC71-2002BAEB162F}" dt="2023-03-24T00:26:11.395" v="860"/>
          <ac:grpSpMkLst>
            <pc:docMk/>
            <pc:sldMk cId="3335481930" sldId="463"/>
            <ac:grpSpMk id="143" creationId="{206A68A3-FEC8-5437-2223-7D6C4504DD59}"/>
          </ac:grpSpMkLst>
        </pc:grpChg>
        <pc:grpChg chg="del mod">
          <ac:chgData name="Tim Cook" userId="d1c7cfb340f2c7ab" providerId="LiveId" clId="{073C282E-8E6C-4399-BC71-2002BAEB162F}" dt="2023-03-24T00:24:20.861" v="754"/>
          <ac:grpSpMkLst>
            <pc:docMk/>
            <pc:sldMk cId="3335481930" sldId="463"/>
            <ac:grpSpMk id="158" creationId="{4C569037-7546-BB71-C960-F4C8B93AE558}"/>
          </ac:grpSpMkLst>
        </pc:grpChg>
        <pc:grpChg chg="del mod">
          <ac:chgData name="Tim Cook" userId="d1c7cfb340f2c7ab" providerId="LiveId" clId="{073C282E-8E6C-4399-BC71-2002BAEB162F}" dt="2023-03-24T00:24:28.860" v="770"/>
          <ac:grpSpMkLst>
            <pc:docMk/>
            <pc:sldMk cId="3335481930" sldId="463"/>
            <ac:grpSpMk id="170" creationId="{B38AE7EA-028B-9641-54CD-280B09B1EC44}"/>
          </ac:grpSpMkLst>
        </pc:grpChg>
        <pc:grpChg chg="add del mod">
          <ac:chgData name="Tim Cook" userId="d1c7cfb340f2c7ab" providerId="LiveId" clId="{073C282E-8E6C-4399-BC71-2002BAEB162F}" dt="2023-03-24T00:29:31.302" v="957"/>
          <ac:grpSpMkLst>
            <pc:docMk/>
            <pc:sldMk cId="3335481930" sldId="463"/>
            <ac:grpSpMk id="172" creationId="{4A00CAD6-441E-6792-3250-02A7E1C0000F}"/>
          </ac:grpSpMkLst>
        </pc:grpChg>
        <pc:grpChg chg="del mod">
          <ac:chgData name="Tim Cook" userId="d1c7cfb340f2c7ab" providerId="LiveId" clId="{073C282E-8E6C-4399-BC71-2002BAEB162F}" dt="2023-03-24T00:24:40.282" v="795"/>
          <ac:grpSpMkLst>
            <pc:docMk/>
            <pc:sldMk cId="3335481930" sldId="463"/>
            <ac:grpSpMk id="187" creationId="{5566C5C2-D95A-63BD-C050-7DAAD421F6E3}"/>
          </ac:grpSpMkLst>
        </pc:grpChg>
        <pc:grpChg chg="del mod">
          <ac:chgData name="Tim Cook" userId="d1c7cfb340f2c7ab" providerId="LiveId" clId="{073C282E-8E6C-4399-BC71-2002BAEB162F}" dt="2023-03-24T00:24:40.282" v="798"/>
          <ac:grpSpMkLst>
            <pc:docMk/>
            <pc:sldMk cId="3335481930" sldId="463"/>
            <ac:grpSpMk id="188" creationId="{67CBA36E-5C84-0087-6D21-9C70CEFAEB4A}"/>
          </ac:grpSpMkLst>
        </pc:grpChg>
        <pc:grpChg chg="del 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07" creationId="{B975903C-A567-F854-2A7B-0ABA60B27540}"/>
          </ac:grpSpMkLst>
        </pc:grpChg>
        <pc:grpChg chg="mod">
          <ac:chgData name="Tim Cook" userId="d1c7cfb340f2c7ab" providerId="LiveId" clId="{073C282E-8E6C-4399-BC71-2002BAEB162F}" dt="2023-03-24T00:24:58.403" v="837"/>
          <ac:grpSpMkLst>
            <pc:docMk/>
            <pc:sldMk cId="3335481930" sldId="463"/>
            <ac:grpSpMk id="216" creationId="{C75196E5-42AF-8599-78F6-AE162ED4A850}"/>
          </ac:grpSpMkLst>
        </pc:grpChg>
        <pc:grpChg chg="del 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3" creationId="{43162EB8-A9B5-07B9-E1F3-9E607220220B}"/>
          </ac:grpSpMkLst>
        </pc:grpChg>
        <pc:grpChg chg="mod">
          <ac:chgData name="Tim Cook" userId="d1c7cfb340f2c7ab" providerId="LiveId" clId="{073C282E-8E6C-4399-BC71-2002BAEB162F}" dt="2023-03-24T00:25:19.354" v="846"/>
          <ac:grpSpMkLst>
            <pc:docMk/>
            <pc:sldMk cId="3335481930" sldId="463"/>
            <ac:grpSpMk id="225" creationId="{DF4ABC7E-99B0-0AFD-D0FD-FE6DADB8B413}"/>
          </ac:grpSpMkLst>
        </pc:grpChg>
        <pc:grpChg chg="del mod">
          <ac:chgData name="Tim Cook" userId="d1c7cfb340f2c7ab" providerId="LiveId" clId="{073C282E-8E6C-4399-BC71-2002BAEB162F}" dt="2023-03-24T00:26:29.562" v="864"/>
          <ac:grpSpMkLst>
            <pc:docMk/>
            <pc:sldMk cId="3335481930" sldId="463"/>
            <ac:grpSpMk id="228" creationId="{C605BF96-34D0-3E09-840C-1CC16C4BFD33}"/>
          </ac:grpSpMkLst>
        </pc:grpChg>
        <pc:grpChg chg="del mod">
          <ac:chgData name="Tim Cook" userId="d1c7cfb340f2c7ab" providerId="LiveId" clId="{073C282E-8E6C-4399-BC71-2002BAEB162F}" dt="2023-03-24T00:26:29.562" v="863"/>
          <ac:grpSpMkLst>
            <pc:docMk/>
            <pc:sldMk cId="3335481930" sldId="463"/>
            <ac:grpSpMk id="233" creationId="{13BED7A7-C576-A0F4-FD19-6AC9FF244FE5}"/>
          </ac:grpSpMkLst>
        </pc:grpChg>
        <pc:inkChg chg="add del mod">
          <ac:chgData name="Tim Cook" userId="d1c7cfb340f2c7ab" providerId="LiveId" clId="{073C282E-8E6C-4399-BC71-2002BAEB162F}" dt="2023-03-24T00:21:14.134" v="567"/>
          <ac:inkMkLst>
            <pc:docMk/>
            <pc:sldMk cId="3335481930" sldId="463"/>
            <ac:inkMk id="3" creationId="{3B526167-5285-0ABB-DCAD-547294E2B6BE}"/>
          </ac:inkMkLst>
        </pc:inkChg>
        <pc:inkChg chg="add del">
          <ac:chgData name="Tim Cook" userId="d1c7cfb340f2c7ab" providerId="LiveId" clId="{073C282E-8E6C-4399-BC71-2002BAEB162F}" dt="2023-03-24T00:26:05.163" v="858"/>
          <ac:inkMkLst>
            <pc:docMk/>
            <pc:sldMk cId="3335481930" sldId="463"/>
            <ac:inkMk id="3" creationId="{95DAAC3B-162A-91D2-C575-250C1DDD513B}"/>
          </ac:inkMkLst>
        </pc:inkChg>
        <pc:inkChg chg="add del mod">
          <ac:chgData name="Tim Cook" userId="d1c7cfb340f2c7ab" providerId="LiveId" clId="{073C282E-8E6C-4399-BC71-2002BAEB162F}" dt="2023-03-24T00:21:14.134" v="565"/>
          <ac:inkMkLst>
            <pc:docMk/>
            <pc:sldMk cId="3335481930" sldId="463"/>
            <ac:inkMk id="4" creationId="{9E61708B-CD36-4630-E8E2-F947CCC08122}"/>
          </ac:inkMkLst>
        </pc:inkChg>
        <pc:inkChg chg="add">
          <ac:chgData name="Tim Cook" userId="d1c7cfb340f2c7ab" providerId="LiveId" clId="{073C282E-8E6C-4399-BC71-2002BAEB162F}" dt="2023-03-24T00:26:07.039" v="859" actId="9405"/>
          <ac:inkMkLst>
            <pc:docMk/>
            <pc:sldMk cId="3335481930" sldId="463"/>
            <ac:inkMk id="4" creationId="{B0746867-3A15-4288-66FD-3C9ECD2355EC}"/>
          </ac:inkMkLst>
        </pc:inkChg>
        <pc:inkChg chg="add del mod">
          <ac:chgData name="Tim Cook" userId="d1c7cfb340f2c7ab" providerId="LiveId" clId="{073C282E-8E6C-4399-BC71-2002BAEB162F}" dt="2023-03-24T00:21:14.134" v="570"/>
          <ac:inkMkLst>
            <pc:docMk/>
            <pc:sldMk cId="3335481930" sldId="463"/>
            <ac:inkMk id="5" creationId="{851C3BDF-DDD6-9D3B-A2ED-6F31F5FDFF6C}"/>
          </ac:inkMkLst>
        </pc:inkChg>
        <pc:inkChg chg="add">
          <ac:chgData name="Tim Cook" userId="d1c7cfb340f2c7ab" providerId="LiveId" clId="{073C282E-8E6C-4399-BC71-2002BAEB162F}" dt="2023-03-24T00:26:13.369" v="861" actId="9405"/>
          <ac:inkMkLst>
            <pc:docMk/>
            <pc:sldMk cId="3335481930" sldId="463"/>
            <ac:inkMk id="5" creationId="{BFFB8E85-7F37-4BE3-3F38-68A962F2A6B3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6" creationId="{01EFBC8D-E5E9-7A04-04B6-3DCCE057D1AF}"/>
          </ac:inkMkLst>
        </pc:inkChg>
        <pc:inkChg chg="add del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7" creationId="{5397BF56-4E4B-8768-205C-977A9772AF0D}"/>
          </ac:inkMkLst>
        </pc:inkChg>
        <pc:inkChg chg="add del mod">
          <ac:chgData name="Tim Cook" userId="d1c7cfb340f2c7ab" providerId="LiveId" clId="{073C282E-8E6C-4399-BC71-2002BAEB162F}" dt="2023-03-24T00:21:14.134" v="572"/>
          <ac:inkMkLst>
            <pc:docMk/>
            <pc:sldMk cId="3335481930" sldId="463"/>
            <ac:inkMk id="7" creationId="{B4E4342A-7CCF-075E-9F8E-64E7C0212EA6}"/>
          </ac:inkMkLst>
        </pc:inkChg>
        <pc:inkChg chg="add del mod">
          <ac:chgData name="Tim Cook" userId="d1c7cfb340f2c7ab" providerId="LiveId" clId="{073C282E-8E6C-4399-BC71-2002BAEB162F}" dt="2023-03-24T00:21:14.134" v="563"/>
          <ac:inkMkLst>
            <pc:docMk/>
            <pc:sldMk cId="3335481930" sldId="463"/>
            <ac:inkMk id="8" creationId="{3A2AA61F-D851-66CE-FACA-FEE3D7F9B778}"/>
          </ac:inkMkLst>
        </pc:inkChg>
        <pc:inkChg chg="add del mod">
          <ac:chgData name="Tim Cook" userId="d1c7cfb340f2c7ab" providerId="LiveId" clId="{073C282E-8E6C-4399-BC71-2002BAEB162F}" dt="2023-03-24T00:20:38.597" v="552"/>
          <ac:inkMkLst>
            <pc:docMk/>
            <pc:sldMk cId="3335481930" sldId="463"/>
            <ac:inkMk id="9" creationId="{67B40DC3-1182-501B-40FD-42804405279B}"/>
          </ac:inkMkLst>
        </pc:inkChg>
        <pc:inkChg chg="add del">
          <ac:chgData name="Tim Cook" userId="d1c7cfb340f2c7ab" providerId="LiveId" clId="{073C282E-8E6C-4399-BC71-2002BAEB162F}" dt="2023-03-24T00:26:35.339" v="873"/>
          <ac:inkMkLst>
            <pc:docMk/>
            <pc:sldMk cId="3335481930" sldId="463"/>
            <ac:inkMk id="9" creationId="{926233D6-2DA4-5575-EA8F-890E71DCAEC9}"/>
          </ac:inkMkLst>
        </pc:inkChg>
        <pc:inkChg chg="add del">
          <ac:chgData name="Tim Cook" userId="d1c7cfb340f2c7ab" providerId="LiveId" clId="{073C282E-8E6C-4399-BC71-2002BAEB162F}" dt="2023-03-24T00:26:36.018" v="875"/>
          <ac:inkMkLst>
            <pc:docMk/>
            <pc:sldMk cId="3335481930" sldId="463"/>
            <ac:inkMk id="10" creationId="{2044704F-3FD6-C54E-35BB-A2022A8DAA57}"/>
          </ac:inkMkLst>
        </pc:inkChg>
        <pc:inkChg chg="add del mod">
          <ac:chgData name="Tim Cook" userId="d1c7cfb340f2c7ab" providerId="LiveId" clId="{073C282E-8E6C-4399-BC71-2002BAEB162F}" dt="2023-03-24T00:20:38.597" v="553"/>
          <ac:inkMkLst>
            <pc:docMk/>
            <pc:sldMk cId="3335481930" sldId="463"/>
            <ac:inkMk id="10" creationId="{F4CC2AF8-E20D-1A41-1DF1-89BEA392E2EA}"/>
          </ac:inkMkLst>
        </pc:inkChg>
        <pc:inkChg chg="add del mod">
          <ac:chgData name="Tim Cook" userId="d1c7cfb340f2c7ab" providerId="LiveId" clId="{073C282E-8E6C-4399-BC71-2002BAEB162F}" dt="2023-03-24T00:20:38.597" v="551"/>
          <ac:inkMkLst>
            <pc:docMk/>
            <pc:sldMk cId="3335481930" sldId="463"/>
            <ac:inkMk id="11" creationId="{707BCE87-4713-53C5-0A08-BFDF1F783AE6}"/>
          </ac:inkMkLst>
        </pc:inkChg>
        <pc:inkChg chg="add del">
          <ac:chgData name="Tim Cook" userId="d1c7cfb340f2c7ab" providerId="LiveId" clId="{073C282E-8E6C-4399-BC71-2002BAEB162F}" dt="2023-03-24T00:26:35.339" v="874"/>
          <ac:inkMkLst>
            <pc:docMk/>
            <pc:sldMk cId="3335481930" sldId="463"/>
            <ac:inkMk id="11" creationId="{964134B8-88E3-9FF2-AE41-081D18CB667E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2" creationId="{6D8E06E9-7BD7-A0DF-C168-65827755D4A6}"/>
          </ac:inkMkLst>
        </pc:inkChg>
        <pc:inkChg chg="add del mod">
          <ac:chgData name="Tim Cook" userId="d1c7cfb340f2c7ab" providerId="LiveId" clId="{073C282E-8E6C-4399-BC71-2002BAEB162F}" dt="2023-03-24T00:21:14.134" v="566"/>
          <ac:inkMkLst>
            <pc:docMk/>
            <pc:sldMk cId="3335481930" sldId="463"/>
            <ac:inkMk id="13" creationId="{3D4F71EC-8185-3B5C-04F3-02B49A63582B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3" creationId="{BAC43A36-5936-879F-6DD2-43AB664BF5C9}"/>
          </ac:inkMkLst>
        </pc:inkChg>
        <pc:inkChg chg="add mod">
          <ac:chgData name="Tim Cook" userId="d1c7cfb340f2c7ab" providerId="LiveId" clId="{073C282E-8E6C-4399-BC71-2002BAEB162F}" dt="2023-03-24T00:27:13.625" v="893" actId="1076"/>
          <ac:inkMkLst>
            <pc:docMk/>
            <pc:sldMk cId="3335481930" sldId="463"/>
            <ac:inkMk id="14" creationId="{3408F98B-6277-2529-3368-2FE2CF681424}"/>
          </ac:inkMkLst>
        </pc:inkChg>
        <pc:inkChg chg="add del mod">
          <ac:chgData name="Tim Cook" userId="d1c7cfb340f2c7ab" providerId="LiveId" clId="{073C282E-8E6C-4399-BC71-2002BAEB162F}" dt="2023-03-24T00:21:14.134" v="574"/>
          <ac:inkMkLst>
            <pc:docMk/>
            <pc:sldMk cId="3335481930" sldId="463"/>
            <ac:inkMk id="14" creationId="{F4B6929A-CC35-4AFD-0C21-E782DCC840BE}"/>
          </ac:inkMkLst>
        </pc:inkChg>
        <pc:inkChg chg="add del mod">
          <ac:chgData name="Tim Cook" userId="d1c7cfb340f2c7ab" providerId="LiveId" clId="{073C282E-8E6C-4399-BC71-2002BAEB162F}" dt="2023-03-24T00:21:14.134" v="571"/>
          <ac:inkMkLst>
            <pc:docMk/>
            <pc:sldMk cId="3335481930" sldId="463"/>
            <ac:inkMk id="15" creationId="{0B1A6066-06A2-150A-503F-9E6A6E10F6D8}"/>
          </ac:inkMkLst>
        </pc:inkChg>
        <pc:inkChg chg="add del">
          <ac:chgData name="Tim Cook" userId="d1c7cfb340f2c7ab" providerId="LiveId" clId="{073C282E-8E6C-4399-BC71-2002BAEB162F}" dt="2023-03-24T00:26:43.352" v="881"/>
          <ac:inkMkLst>
            <pc:docMk/>
            <pc:sldMk cId="3335481930" sldId="463"/>
            <ac:inkMk id="16" creationId="{A92DEE02-9B39-99A1-AFAA-A4FAA1FBB1D4}"/>
          </ac:inkMkLst>
        </pc:inkChg>
        <pc:inkChg chg="add del mod">
          <ac:chgData name="Tim Cook" userId="d1c7cfb340f2c7ab" providerId="LiveId" clId="{073C282E-8E6C-4399-BC71-2002BAEB162F}" dt="2023-03-24T00:21:14.134" v="564"/>
          <ac:inkMkLst>
            <pc:docMk/>
            <pc:sldMk cId="3335481930" sldId="463"/>
            <ac:inkMk id="16" creationId="{EF77AD51-8165-2FA7-5865-F7B94DEBB893}"/>
          </ac:inkMkLst>
        </pc:inkChg>
        <pc:inkChg chg="add del">
          <ac:chgData name="Tim Cook" userId="d1c7cfb340f2c7ab" providerId="LiveId" clId="{073C282E-8E6C-4399-BC71-2002BAEB162F}" dt="2023-03-24T00:26:48.894" v="883"/>
          <ac:inkMkLst>
            <pc:docMk/>
            <pc:sldMk cId="3335481930" sldId="463"/>
            <ac:inkMk id="17" creationId="{A7C04D58-A6D1-7A35-D197-6BF3F10C33A5}"/>
          </ac:inkMkLst>
        </pc:inkChg>
        <pc:inkChg chg="add del mod">
          <ac:chgData name="Tim Cook" userId="d1c7cfb340f2c7ab" providerId="LiveId" clId="{073C282E-8E6C-4399-BC71-2002BAEB162F}" dt="2023-03-24T00:21:14.134" v="568"/>
          <ac:inkMkLst>
            <pc:docMk/>
            <pc:sldMk cId="3335481930" sldId="463"/>
            <ac:inkMk id="18" creationId="{14EAB55F-4AC4-3CEF-6863-40E0338F99AD}"/>
          </ac:inkMkLst>
        </pc:inkChg>
        <pc:inkChg chg="add del">
          <ac:chgData name="Tim Cook" userId="d1c7cfb340f2c7ab" providerId="LiveId" clId="{073C282E-8E6C-4399-BC71-2002BAEB162F}" dt="2023-03-24T00:26:52.630" v="885"/>
          <ac:inkMkLst>
            <pc:docMk/>
            <pc:sldMk cId="3335481930" sldId="463"/>
            <ac:inkMk id="18" creationId="{585E8FB8-7BCE-BB11-D6A8-8578201D6559}"/>
          </ac:inkMkLst>
        </pc:inkChg>
        <pc:inkChg chg="add del mod">
          <ac:chgData name="Tim Cook" userId="d1c7cfb340f2c7ab" providerId="LiveId" clId="{073C282E-8E6C-4399-BC71-2002BAEB162F}" dt="2023-03-24T00:21:14.134" v="573"/>
          <ac:inkMkLst>
            <pc:docMk/>
            <pc:sldMk cId="3335481930" sldId="463"/>
            <ac:inkMk id="19" creationId="{74A89968-20DB-EE4A-47E3-81DDE2A07CF5}"/>
          </ac:inkMkLst>
        </pc:inkChg>
        <pc:inkChg chg="add del">
          <ac:chgData name="Tim Cook" userId="d1c7cfb340f2c7ab" providerId="LiveId" clId="{073C282E-8E6C-4399-BC71-2002BAEB162F}" dt="2023-03-24T00:26:55.770" v="887"/>
          <ac:inkMkLst>
            <pc:docMk/>
            <pc:sldMk cId="3335481930" sldId="463"/>
            <ac:inkMk id="19" creationId="{FA1F9A2B-FB6B-3BC4-E457-BE63B488FCA9}"/>
          </ac:inkMkLst>
        </pc:inkChg>
        <pc:inkChg chg="add del">
          <ac:chgData name="Tim Cook" userId="d1c7cfb340f2c7ab" providerId="LiveId" clId="{073C282E-8E6C-4399-BC71-2002BAEB162F}" dt="2023-03-24T00:27:03.322" v="889"/>
          <ac:inkMkLst>
            <pc:docMk/>
            <pc:sldMk cId="3335481930" sldId="463"/>
            <ac:inkMk id="20" creationId="{2BC64905-D93D-B5A5-9251-51DF8CCE7EA9}"/>
          </ac:inkMkLst>
        </pc:inkChg>
        <pc:inkChg chg="add del mod">
          <ac:chgData name="Tim Cook" userId="d1c7cfb340f2c7ab" providerId="LiveId" clId="{073C282E-8E6C-4399-BC71-2002BAEB162F}" dt="2023-03-24T00:21:14.134" v="569"/>
          <ac:inkMkLst>
            <pc:docMk/>
            <pc:sldMk cId="3335481930" sldId="463"/>
            <ac:inkMk id="20" creationId="{3EC6A257-253F-A370-076B-5FE8F4384D33}"/>
          </ac:inkMkLst>
        </pc:inkChg>
        <pc:inkChg chg="add del mod">
          <ac:chgData name="Tim Cook" userId="d1c7cfb340f2c7ab" providerId="LiveId" clId="{073C282E-8E6C-4399-BC71-2002BAEB162F}" dt="2023-03-24T00:27:20.639" v="895"/>
          <ac:inkMkLst>
            <pc:docMk/>
            <pc:sldMk cId="3335481930" sldId="463"/>
            <ac:inkMk id="21" creationId="{471F6FC9-359F-ADE0-3C7E-5C8AA82D1C7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2" creationId="{826352A4-D52E-9FA2-440E-D4EE0EE44F6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3" creationId="{88EA67D3-FBBB-3894-96F8-A105EF33CF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24" creationId="{62F15BE2-E5B7-A6FB-594A-8F08C86D2CE4}"/>
          </ac:inkMkLst>
        </pc:inkChg>
        <pc:inkChg chg="add">
          <ac:chgData name="Tim Cook" userId="d1c7cfb340f2c7ab" providerId="LiveId" clId="{073C282E-8E6C-4399-BC71-2002BAEB162F}" dt="2023-03-24T00:27:25.793" v="896" actId="9405"/>
          <ac:inkMkLst>
            <pc:docMk/>
            <pc:sldMk cId="3335481930" sldId="463"/>
            <ac:inkMk id="25" creationId="{827B5228-8301-932F-5A83-FE71BF1C6EB1}"/>
          </ac:inkMkLst>
        </pc:inkChg>
        <pc:inkChg chg="add del mod">
          <ac:chgData name="Tim Cook" userId="d1c7cfb340f2c7ab" providerId="LiveId" clId="{073C282E-8E6C-4399-BC71-2002BAEB162F}" dt="2023-03-24T00:28:56.505" v="918"/>
          <ac:inkMkLst>
            <pc:docMk/>
            <pc:sldMk cId="3335481930" sldId="463"/>
            <ac:inkMk id="26" creationId="{3EC3FFE1-25B5-E8AD-2DCF-593621ACFB73}"/>
          </ac:inkMkLst>
        </pc:inkChg>
        <pc:inkChg chg="add del mod">
          <ac:chgData name="Tim Cook" userId="d1c7cfb340f2c7ab" providerId="LiveId" clId="{073C282E-8E6C-4399-BC71-2002BAEB162F}" dt="2023-03-24T00:21:26.320" v="585"/>
          <ac:inkMkLst>
            <pc:docMk/>
            <pc:sldMk cId="3335481930" sldId="463"/>
            <ac:inkMk id="26" creationId="{7459D114-E1DE-71C2-E9CF-D7B04F13518D}"/>
          </ac:inkMkLst>
        </pc:inkChg>
        <pc:inkChg chg="add del mod">
          <ac:chgData name="Tim Cook" userId="d1c7cfb340f2c7ab" providerId="LiveId" clId="{073C282E-8E6C-4399-BC71-2002BAEB162F}" dt="2023-03-24T00:28:56.505" v="917"/>
          <ac:inkMkLst>
            <pc:docMk/>
            <pc:sldMk cId="3335481930" sldId="463"/>
            <ac:inkMk id="27" creationId="{EA0CC536-6E38-FF0A-A88D-DF02BC7204DC}"/>
          </ac:inkMkLst>
        </pc:inkChg>
        <pc:inkChg chg="add del mod">
          <ac:chgData name="Tim Cook" userId="d1c7cfb340f2c7ab" providerId="LiveId" clId="{073C282E-8E6C-4399-BC71-2002BAEB162F}" dt="2023-03-24T00:21:25.339" v="583"/>
          <ac:inkMkLst>
            <pc:docMk/>
            <pc:sldMk cId="3335481930" sldId="463"/>
            <ac:inkMk id="27" creationId="{F3698187-7E15-E4E2-99D6-0E175C20D6B5}"/>
          </ac:inkMkLst>
        </pc:inkChg>
        <pc:inkChg chg="add del mod">
          <ac:chgData name="Tim Cook" userId="d1c7cfb340f2c7ab" providerId="LiveId" clId="{073C282E-8E6C-4399-BC71-2002BAEB162F}" dt="2023-03-24T00:21:25.339" v="584"/>
          <ac:inkMkLst>
            <pc:docMk/>
            <pc:sldMk cId="3335481930" sldId="463"/>
            <ac:inkMk id="28" creationId="{AEFF812A-E2E3-2B0F-7C44-7A788FB87266}"/>
          </ac:inkMkLst>
        </pc:inkChg>
        <pc:inkChg chg="add del mod">
          <ac:chgData name="Tim Cook" userId="d1c7cfb340f2c7ab" providerId="LiveId" clId="{073C282E-8E6C-4399-BC71-2002BAEB162F}" dt="2023-03-24T00:28:56.505" v="919"/>
          <ac:inkMkLst>
            <pc:docMk/>
            <pc:sldMk cId="3335481930" sldId="463"/>
            <ac:inkMk id="28" creationId="{E524C620-C3D3-D436-70D6-4DA520848372}"/>
          </ac:inkMkLst>
        </pc:inkChg>
        <pc:inkChg chg="add del mod">
          <ac:chgData name="Tim Cook" userId="d1c7cfb340f2c7ab" providerId="LiveId" clId="{073C282E-8E6C-4399-BC71-2002BAEB162F}" dt="2023-03-24T00:28:56.505" v="916"/>
          <ac:inkMkLst>
            <pc:docMk/>
            <pc:sldMk cId="3335481930" sldId="463"/>
            <ac:inkMk id="29" creationId="{576B55FC-D4EB-38B8-CF33-3AF1C9E4968C}"/>
          </ac:inkMkLst>
        </pc:inkChg>
        <pc:inkChg chg="add del mod">
          <ac:chgData name="Tim Cook" userId="d1c7cfb340f2c7ab" providerId="LiveId" clId="{073C282E-8E6C-4399-BC71-2002BAEB162F}" dt="2023-03-24T00:28:56.505" v="921"/>
          <ac:inkMkLst>
            <pc:docMk/>
            <pc:sldMk cId="3335481930" sldId="463"/>
            <ac:inkMk id="30" creationId="{32D58196-D7AC-282C-B0B4-6BD176BC717D}"/>
          </ac:inkMkLst>
        </pc:inkChg>
        <pc:inkChg chg="add del mod">
          <ac:chgData name="Tim Cook" userId="d1c7cfb340f2c7ab" providerId="LiveId" clId="{073C282E-8E6C-4399-BC71-2002BAEB162F}" dt="2023-03-24T00:21:32.879" v="590"/>
          <ac:inkMkLst>
            <pc:docMk/>
            <pc:sldMk cId="3335481930" sldId="463"/>
            <ac:inkMk id="30" creationId="{DF215EAB-81C4-7A62-6101-FA9F30391121}"/>
          </ac:inkMkLst>
        </pc:inkChg>
        <pc:inkChg chg="add del mod">
          <ac:chgData name="Tim Cook" userId="d1c7cfb340f2c7ab" providerId="LiveId" clId="{073C282E-8E6C-4399-BC71-2002BAEB162F}" dt="2023-03-24T00:21:32.879" v="591"/>
          <ac:inkMkLst>
            <pc:docMk/>
            <pc:sldMk cId="3335481930" sldId="463"/>
            <ac:inkMk id="31" creationId="{1CDA7BA3-C848-7026-EFDA-501D026DCC1D}"/>
          </ac:inkMkLst>
        </pc:inkChg>
        <pc:inkChg chg="add del mod">
          <ac:chgData name="Tim Cook" userId="d1c7cfb340f2c7ab" providerId="LiveId" clId="{073C282E-8E6C-4399-BC71-2002BAEB162F}" dt="2023-03-24T00:28:56.505" v="920"/>
          <ac:inkMkLst>
            <pc:docMk/>
            <pc:sldMk cId="3335481930" sldId="463"/>
            <ac:inkMk id="31" creationId="{CC9E9E9C-E233-FA0D-6F34-F40D6E37031A}"/>
          </ac:inkMkLst>
        </pc:inkChg>
        <pc:inkChg chg="add del mod">
          <ac:chgData name="Tim Cook" userId="d1c7cfb340f2c7ab" providerId="LiveId" clId="{073C282E-8E6C-4399-BC71-2002BAEB162F}" dt="2023-03-24T00:21:32.879" v="592"/>
          <ac:inkMkLst>
            <pc:docMk/>
            <pc:sldMk cId="3335481930" sldId="463"/>
            <ac:inkMk id="32" creationId="{2AD3A85E-55D5-5950-1A4B-120B408F6557}"/>
          </ac:inkMkLst>
        </pc:inkChg>
        <pc:inkChg chg="add del mod">
          <ac:chgData name="Tim Cook" userId="d1c7cfb340f2c7ab" providerId="LiveId" clId="{073C282E-8E6C-4399-BC71-2002BAEB162F}" dt="2023-03-24T00:28:59.113" v="923"/>
          <ac:inkMkLst>
            <pc:docMk/>
            <pc:sldMk cId="3335481930" sldId="463"/>
            <ac:inkMk id="32" creationId="{8A1B119E-7418-E768-A7DC-CF0ABE28A32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4" creationId="{E87F3931-61AE-A724-F817-253E2C0642E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5" creationId="{8632C543-6A2D-A696-9285-E7CAC334724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6" creationId="{9B9E1E0A-3EAF-B90C-51A1-1C63749F424B}"/>
          </ac:inkMkLst>
        </pc:inkChg>
        <pc:inkChg chg="add del mod">
          <ac:chgData name="Tim Cook" userId="d1c7cfb340f2c7ab" providerId="LiveId" clId="{073C282E-8E6C-4399-BC71-2002BAEB162F}" dt="2023-03-24T00:28:57.108" v="922"/>
          <ac:inkMkLst>
            <pc:docMk/>
            <pc:sldMk cId="3335481930" sldId="463"/>
            <ac:inkMk id="37" creationId="{4C34F337-E71D-5D08-3D2E-B3851B00F41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8" creationId="{0A1503AB-B31C-5FDA-E800-2D8C4B68845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39" creationId="{7B0CFFA3-D80A-BC5F-1960-B57A3A097FFF}"/>
          </ac:inkMkLst>
        </pc:inkChg>
        <pc:inkChg chg="add del mod">
          <ac:chgData name="Tim Cook" userId="d1c7cfb340f2c7ab" providerId="LiveId" clId="{073C282E-8E6C-4399-BC71-2002BAEB162F}" dt="2023-03-24T00:28:59.113" v="925"/>
          <ac:inkMkLst>
            <pc:docMk/>
            <pc:sldMk cId="3335481930" sldId="463"/>
            <ac:inkMk id="40" creationId="{B6C0B0B4-DFD8-1299-B3F3-3E426C6965D8}"/>
          </ac:inkMkLst>
        </pc:inkChg>
        <pc:inkChg chg="add del mod">
          <ac:chgData name="Tim Cook" userId="d1c7cfb340f2c7ab" providerId="LiveId" clId="{073C282E-8E6C-4399-BC71-2002BAEB162F}" dt="2023-03-24T00:21:40.922" v="605"/>
          <ac:inkMkLst>
            <pc:docMk/>
            <pc:sldMk cId="3335481930" sldId="463"/>
            <ac:inkMk id="40" creationId="{C32EE917-5BCC-2056-E16F-E31F5A1EFE75}"/>
          </ac:inkMkLst>
        </pc:inkChg>
        <pc:inkChg chg="add del mod">
          <ac:chgData name="Tim Cook" userId="d1c7cfb340f2c7ab" providerId="LiveId" clId="{073C282E-8E6C-4399-BC71-2002BAEB162F}" dt="2023-03-24T00:21:40.922" v="603"/>
          <ac:inkMkLst>
            <pc:docMk/>
            <pc:sldMk cId="3335481930" sldId="463"/>
            <ac:inkMk id="41" creationId="{EA7DDC32-E601-F8C0-1429-8CB35D273BFE}"/>
          </ac:inkMkLst>
        </pc:inkChg>
        <pc:inkChg chg="add del mod">
          <ac:chgData name="Tim Cook" userId="d1c7cfb340f2c7ab" providerId="LiveId" clId="{073C282E-8E6C-4399-BC71-2002BAEB162F}" dt="2023-03-24T00:21:40.922" v="604"/>
          <ac:inkMkLst>
            <pc:docMk/>
            <pc:sldMk cId="3335481930" sldId="463"/>
            <ac:inkMk id="42" creationId="{BE4F0680-A539-FAAF-0EC2-651C31CE209D}"/>
          </ac:inkMkLst>
        </pc:inkChg>
        <pc:inkChg chg="add del mod">
          <ac:chgData name="Tim Cook" userId="d1c7cfb340f2c7ab" providerId="LiveId" clId="{073C282E-8E6C-4399-BC71-2002BAEB162F}" dt="2023-03-24T00:28:59.113" v="924"/>
          <ac:inkMkLst>
            <pc:docMk/>
            <pc:sldMk cId="3335481930" sldId="463"/>
            <ac:inkMk id="42" creationId="{FBF1259A-E0E2-2C6D-9BE1-4802D447F1DD}"/>
          </ac:inkMkLst>
        </pc:inkChg>
        <pc:inkChg chg="add del mod">
          <ac:chgData name="Tim Cook" userId="d1c7cfb340f2c7ab" providerId="LiveId" clId="{073C282E-8E6C-4399-BC71-2002BAEB162F}" dt="2023-03-24T00:28:59.113" v="926"/>
          <ac:inkMkLst>
            <pc:docMk/>
            <pc:sldMk cId="3335481930" sldId="463"/>
            <ac:inkMk id="43" creationId="{71C83C22-2AF3-EF1E-93EF-7F969F4E8EF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4" creationId="{1EC55453-9998-9E3F-CA32-207DA0894CEC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5" creationId="{69096152-1E9F-1A4F-4C8D-7E6743D9854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46" creationId="{872F38AE-9201-4E27-A001-9797685FE682}"/>
          </ac:inkMkLst>
        </pc:inkChg>
        <pc:inkChg chg="add del mod">
          <ac:chgData name="Tim Cook" userId="d1c7cfb340f2c7ab" providerId="LiveId" clId="{073C282E-8E6C-4399-BC71-2002BAEB162F}" dt="2023-03-24T00:21:44.528" v="611"/>
          <ac:inkMkLst>
            <pc:docMk/>
            <pc:sldMk cId="3335481930" sldId="463"/>
            <ac:inkMk id="47" creationId="{5C8B8379-E154-81B6-0F58-764FBB2A06D5}"/>
          </ac:inkMkLst>
        </pc:inkChg>
        <pc:inkChg chg="add">
          <ac:chgData name="Tim Cook" userId="d1c7cfb340f2c7ab" providerId="LiveId" clId="{073C282E-8E6C-4399-BC71-2002BAEB162F}" dt="2023-03-24T00:28:18.554" v="912" actId="9405"/>
          <ac:inkMkLst>
            <pc:docMk/>
            <pc:sldMk cId="3335481930" sldId="463"/>
            <ac:inkMk id="48" creationId="{69FE5102-31AD-70DB-7DDB-CE4B5A4E3A16}"/>
          </ac:inkMkLst>
        </pc:inkChg>
        <pc:inkChg chg="add del">
          <ac:chgData name="Tim Cook" userId="d1c7cfb340f2c7ab" providerId="LiveId" clId="{073C282E-8E6C-4399-BC71-2002BAEB162F}" dt="2023-03-24T00:28:23.659" v="914"/>
          <ac:inkMkLst>
            <pc:docMk/>
            <pc:sldMk cId="3335481930" sldId="463"/>
            <ac:inkMk id="49" creationId="{267655E2-E2A2-711A-28C7-ABBC78E8EE26}"/>
          </ac:inkMkLst>
        </pc:inkChg>
        <pc:inkChg chg="add del mod">
          <ac:chgData name="Tim Cook" userId="d1c7cfb340f2c7ab" providerId="LiveId" clId="{073C282E-8E6C-4399-BC71-2002BAEB162F}" dt="2023-03-24T00:21:47.142" v="614"/>
          <ac:inkMkLst>
            <pc:docMk/>
            <pc:sldMk cId="3335481930" sldId="463"/>
            <ac:inkMk id="49" creationId="{6EBAF1B8-E18D-340F-60D8-459E37E792D5}"/>
          </ac:inkMkLst>
        </pc:inkChg>
        <pc:inkChg chg="add">
          <ac:chgData name="Tim Cook" userId="d1c7cfb340f2c7ab" providerId="LiveId" clId="{073C282E-8E6C-4399-BC71-2002BAEB162F}" dt="2023-03-24T00:28:25.727" v="915" actId="9405"/>
          <ac:inkMkLst>
            <pc:docMk/>
            <pc:sldMk cId="3335481930" sldId="463"/>
            <ac:inkMk id="50" creationId="{EF74AF30-666D-5FA8-AB73-4D9B032609D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1" creationId="{E3AD5587-46B1-255C-A591-6F7C7D72ABFF}"/>
          </ac:inkMkLst>
        </pc:inkChg>
        <pc:inkChg chg="add del mod">
          <ac:chgData name="Tim Cook" userId="d1c7cfb340f2c7ab" providerId="LiveId" clId="{073C282E-8E6C-4399-BC71-2002BAEB162F}" dt="2023-03-24T00:29:31.302" v="955"/>
          <ac:inkMkLst>
            <pc:docMk/>
            <pc:sldMk cId="3335481930" sldId="463"/>
            <ac:inkMk id="52" creationId="{783E76AE-8B8C-971E-82FC-ABC7B165F1F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3" creationId="{B6365C30-3CE5-2A18-01DA-29DBC554A8C6}"/>
          </ac:inkMkLst>
        </pc:inkChg>
        <pc:inkChg chg="add del mod">
          <ac:chgData name="Tim Cook" userId="d1c7cfb340f2c7ab" providerId="LiveId" clId="{073C282E-8E6C-4399-BC71-2002BAEB162F}" dt="2023-03-24T00:29:23.195" v="936" actId="9405"/>
          <ac:inkMkLst>
            <pc:docMk/>
            <pc:sldMk cId="3335481930" sldId="463"/>
            <ac:inkMk id="54" creationId="{1D2590E7-FBA7-AC85-8187-941143FF6A3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5" creationId="{C2F4C8B5-83DA-7C26-CA1D-527F1B2B3D5B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6" creationId="{B759B7C8-7A02-1D63-1ECA-40894E45A41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7" creationId="{EDFBB34A-9997-DA35-A7C6-49DF7377A1F7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59" creationId="{49C2F51A-6756-4B8F-1376-4D3596DCCA5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1" creationId="{21F942DE-33EB-E0B1-7061-AE5CBE8E1321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2" creationId="{551390AF-6CBB-E34C-1F15-FC92B892F1E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3" creationId="{DF35D946-3B6C-310E-9D8A-F0D34B1ABF45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5" creationId="{6820AE2B-4379-C3B9-8EF5-8F2D3716665A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6" creationId="{AB95BD26-F841-D25D-E9C3-4BAD31731C7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8" creationId="{4F503DA1-93B2-E2A1-7C8F-5D2C993570D4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69" creationId="{EA71675D-8358-A81E-2E23-D045CEEF8F69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0" creationId="{B36251E9-B15E-365A-D77A-F391C90E74CD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1" creationId="{0BCAACC5-90DA-7AF6-2F15-908FE0E04993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3" creationId="{4B66A97D-618D-8C3A-8568-AFC177EDAB7E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4" creationId="{33247EB8-9947-AB3F-B338-81FB7A983AC8}"/>
          </ac:inkMkLst>
        </pc:inkChg>
        <pc:inkChg chg="add mod">
          <ac:chgData name="Tim Cook" userId="d1c7cfb340f2c7ab" providerId="LiveId" clId="{073C282E-8E6C-4399-BC71-2002BAEB162F}" dt="2023-03-24T00:23:14.466" v="702" actId="1076"/>
          <ac:inkMkLst>
            <pc:docMk/>
            <pc:sldMk cId="3335481930" sldId="463"/>
            <ac:inkMk id="75" creationId="{C30B8289-69A5-E536-DAAA-DCFA3AFD156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7" creationId="{8E573449-B94A-757E-DC93-ED2EE55A45B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8" creationId="{9C939546-D24F-1D7B-EFF9-44688F21E10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79" creationId="{BBA26114-92C6-342E-5F33-FE336272B685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0" creationId="{9B4089B9-E2E0-BF63-A586-C56A87C93A6A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1" creationId="{D0237334-FD9A-3A47-8D7E-90CA47F17AC4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2" creationId="{110BFD93-71DE-20AD-0ABD-3722086BAE2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3" creationId="{F3CBEA9A-5717-34BA-E9EE-940DDB17F9A0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4" creationId="{E47756E0-6C20-17ED-116D-BE85240DCB01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5" creationId="{F9BE5504-2964-0BCD-FC67-62C64D81CFA7}"/>
          </ac:inkMkLst>
        </pc:inkChg>
        <pc:inkChg chg="add del mod">
          <ac:chgData name="Tim Cook" userId="d1c7cfb340f2c7ab" providerId="LiveId" clId="{073C282E-8E6C-4399-BC71-2002BAEB162F}" dt="2023-03-24T00:29:22.211" v="935"/>
          <ac:inkMkLst>
            <pc:docMk/>
            <pc:sldMk cId="3335481930" sldId="463"/>
            <ac:inkMk id="86" creationId="{3A6F8497-733F-3F4F-549D-D594A86FC6DC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8" creationId="{2D24E769-02E5-DE7D-B62B-A18C79E54583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89" creationId="{F5C2E0B9-4188-A226-7BEE-D607564B376E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0" creationId="{1C0C16B8-91BE-44D7-AC48-A3EE097A9A66}"/>
          </ac:inkMkLst>
        </pc:inkChg>
        <pc:inkChg chg="add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91" creationId="{1ED8EAE6-9AFC-79D1-8863-1850DC520D48}"/>
          </ac:inkMkLst>
        </pc:inkChg>
        <pc:inkChg chg="add del">
          <ac:chgData name="Tim Cook" userId="d1c7cfb340f2c7ab" providerId="LiveId" clId="{073C282E-8E6C-4399-BC71-2002BAEB162F}" dt="2023-03-24T00:29:36.026" v="959"/>
          <ac:inkMkLst>
            <pc:docMk/>
            <pc:sldMk cId="3335481930" sldId="463"/>
            <ac:inkMk id="92" creationId="{22764530-5A7B-002A-0968-FA677298ECF3}"/>
          </ac:inkMkLst>
        </pc:inkChg>
        <pc:inkChg chg="add del">
          <ac:chgData name="Tim Cook" userId="d1c7cfb340f2c7ab" providerId="LiveId" clId="{073C282E-8E6C-4399-BC71-2002BAEB162F}" dt="2023-03-24T00:22:40.866" v="662"/>
          <ac:inkMkLst>
            <pc:docMk/>
            <pc:sldMk cId="3335481930" sldId="463"/>
            <ac:inkMk id="93" creationId="{20EDE74D-8ADC-83D7-F3CB-D26F631BE6B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3" creationId="{6B481401-4124-0464-54B9-E1A5E3864875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4" creationId="{B1010F14-8CB4-45B9-951D-2D72EDE36ECF}"/>
          </ac:inkMkLst>
        </pc:inkChg>
        <pc:inkChg chg="add del">
          <ac:chgData name="Tim Cook" userId="d1c7cfb340f2c7ab" providerId="LiveId" clId="{073C282E-8E6C-4399-BC71-2002BAEB162F}" dt="2023-03-24T00:22:40.866" v="661"/>
          <ac:inkMkLst>
            <pc:docMk/>
            <pc:sldMk cId="3335481930" sldId="463"/>
            <ac:inkMk id="94" creationId="{BE2B751D-C5ED-A5F2-B487-ED6708E194A8}"/>
          </ac:inkMkLst>
        </pc:inkChg>
        <pc:inkChg chg="add mod">
          <ac:chgData name="Tim Cook" userId="d1c7cfb340f2c7ab" providerId="LiveId" clId="{073C282E-8E6C-4399-BC71-2002BAEB162F}" dt="2023-03-24T00:29:41.521" v="969"/>
          <ac:inkMkLst>
            <pc:docMk/>
            <pc:sldMk cId="3335481930" sldId="463"/>
            <ac:inkMk id="95" creationId="{59374674-8427-2CC5-2DEB-DB93B10A5A55}"/>
          </ac:inkMkLst>
        </pc:inkChg>
        <pc:inkChg chg="add del">
          <ac:chgData name="Tim Cook" userId="d1c7cfb340f2c7ab" providerId="LiveId" clId="{073C282E-8E6C-4399-BC71-2002BAEB162F}" dt="2023-03-24T00:22:40.866" v="663"/>
          <ac:inkMkLst>
            <pc:docMk/>
            <pc:sldMk cId="3335481930" sldId="463"/>
            <ac:inkMk id="95" creationId="{6A061F78-3272-9837-9A19-29C03697D89F}"/>
          </ac:inkMkLst>
        </pc:inkChg>
        <pc:inkChg chg="add del">
          <ac:chgData name="Tim Cook" userId="d1c7cfb340f2c7ab" providerId="LiveId" clId="{073C282E-8E6C-4399-BC71-2002BAEB162F}" dt="2023-03-24T00:22:50.265" v="673"/>
          <ac:inkMkLst>
            <pc:docMk/>
            <pc:sldMk cId="3335481930" sldId="463"/>
            <ac:inkMk id="96" creationId="{DEBF9F7A-DB8B-8D83-DF8B-12B3841246AB}"/>
          </ac:inkMkLst>
        </pc:inkChg>
        <pc:inkChg chg="add del">
          <ac:chgData name="Tim Cook" userId="d1c7cfb340f2c7ab" providerId="LiveId" clId="{073C282E-8E6C-4399-BC71-2002BAEB162F}" dt="2023-03-24T00:29:40.509" v="967"/>
          <ac:inkMkLst>
            <pc:docMk/>
            <pc:sldMk cId="3335481930" sldId="463"/>
            <ac:inkMk id="96" creationId="{F267B82F-E5B3-EA99-4239-AD805F05759D}"/>
          </ac:inkMkLst>
        </pc:inkChg>
        <pc:inkChg chg="add del">
          <ac:chgData name="Tim Cook" userId="d1c7cfb340f2c7ab" providerId="LiveId" clId="{073C282E-8E6C-4399-BC71-2002BAEB162F}" dt="2023-03-24T00:29:40.509" v="966"/>
          <ac:inkMkLst>
            <pc:docMk/>
            <pc:sldMk cId="3335481930" sldId="463"/>
            <ac:inkMk id="97" creationId="{2D2E52B2-1D4F-561F-7430-13EED5D1D9DA}"/>
          </ac:inkMkLst>
        </pc:inkChg>
        <pc:inkChg chg="add del">
          <ac:chgData name="Tim Cook" userId="d1c7cfb340f2c7ab" providerId="LiveId" clId="{073C282E-8E6C-4399-BC71-2002BAEB162F}" dt="2023-03-24T00:22:50.265" v="670"/>
          <ac:inkMkLst>
            <pc:docMk/>
            <pc:sldMk cId="3335481930" sldId="463"/>
            <ac:inkMk id="97" creationId="{9FA36AF3-F0BF-6E72-C084-6921FBE003AB}"/>
          </ac:inkMkLst>
        </pc:inkChg>
        <pc:inkChg chg="add del">
          <ac:chgData name="Tim Cook" userId="d1c7cfb340f2c7ab" providerId="LiveId" clId="{073C282E-8E6C-4399-BC71-2002BAEB162F}" dt="2023-03-24T00:29:41.052" v="968"/>
          <ac:inkMkLst>
            <pc:docMk/>
            <pc:sldMk cId="3335481930" sldId="463"/>
            <ac:inkMk id="98" creationId="{0AD0054B-FEBA-693C-D184-06A255A1A9B6}"/>
          </ac:inkMkLst>
        </pc:inkChg>
        <pc:inkChg chg="add del">
          <ac:chgData name="Tim Cook" userId="d1c7cfb340f2c7ab" providerId="LiveId" clId="{073C282E-8E6C-4399-BC71-2002BAEB162F}" dt="2023-03-24T00:22:50.265" v="669"/>
          <ac:inkMkLst>
            <pc:docMk/>
            <pc:sldMk cId="3335481930" sldId="463"/>
            <ac:inkMk id="98" creationId="{337CB142-019E-8972-0726-AF8B3AC294C7}"/>
          </ac:inkMkLst>
        </pc:inkChg>
        <pc:inkChg chg="add del">
          <ac:chgData name="Tim Cook" userId="d1c7cfb340f2c7ab" providerId="LiveId" clId="{073C282E-8E6C-4399-BC71-2002BAEB162F}" dt="2023-03-24T00:22:50.265" v="671"/>
          <ac:inkMkLst>
            <pc:docMk/>
            <pc:sldMk cId="3335481930" sldId="463"/>
            <ac:inkMk id="99" creationId="{F978C629-363D-12D6-8F15-2CF01DB2FAFB}"/>
          </ac:inkMkLst>
        </pc:inkChg>
        <pc:inkChg chg="add del">
          <ac:chgData name="Tim Cook" userId="d1c7cfb340f2c7ab" providerId="LiveId" clId="{073C282E-8E6C-4399-BC71-2002BAEB162F}" dt="2023-03-24T00:29:44.588" v="975"/>
          <ac:inkMkLst>
            <pc:docMk/>
            <pc:sldMk cId="3335481930" sldId="463"/>
            <ac:inkMk id="100" creationId="{1A4DD3EF-00B3-C9E0-D392-7D7A2C7462D3}"/>
          </ac:inkMkLst>
        </pc:inkChg>
        <pc:inkChg chg="add del">
          <ac:chgData name="Tim Cook" userId="d1c7cfb340f2c7ab" providerId="LiveId" clId="{073C282E-8E6C-4399-BC71-2002BAEB162F}" dt="2023-03-24T00:22:50.265" v="672"/>
          <ac:inkMkLst>
            <pc:docMk/>
            <pc:sldMk cId="3335481930" sldId="463"/>
            <ac:inkMk id="100" creationId="{9933DE93-FF90-6387-18A1-A5DABEA295BD}"/>
          </ac:inkMkLst>
        </pc:inkChg>
        <pc:inkChg chg="add del mod">
          <ac:chgData name="Tim Cook" userId="d1c7cfb340f2c7ab" providerId="LiveId" clId="{073C282E-8E6C-4399-BC71-2002BAEB162F}" dt="2023-03-24T00:22:57.472" v="683"/>
          <ac:inkMkLst>
            <pc:docMk/>
            <pc:sldMk cId="3335481930" sldId="463"/>
            <ac:inkMk id="101" creationId="{345F25A9-D708-EFCA-C7FC-5D076822702A}"/>
          </ac:inkMkLst>
        </pc:inkChg>
        <pc:inkChg chg="add del">
          <ac:chgData name="Tim Cook" userId="d1c7cfb340f2c7ab" providerId="LiveId" clId="{073C282E-8E6C-4399-BC71-2002BAEB162F}" dt="2023-03-24T00:29:44.588" v="973"/>
          <ac:inkMkLst>
            <pc:docMk/>
            <pc:sldMk cId="3335481930" sldId="463"/>
            <ac:inkMk id="101" creationId="{A67C0766-2B45-8DDE-D1C0-760171CF382B}"/>
          </ac:inkMkLst>
        </pc:inkChg>
        <pc:inkChg chg="add del">
          <ac:chgData name="Tim Cook" userId="d1c7cfb340f2c7ab" providerId="LiveId" clId="{073C282E-8E6C-4399-BC71-2002BAEB162F}" dt="2023-03-24T00:29:44.588" v="974"/>
          <ac:inkMkLst>
            <pc:docMk/>
            <pc:sldMk cId="3335481930" sldId="463"/>
            <ac:inkMk id="102" creationId="{92011E03-D8BF-B230-17FB-E5C08708899C}"/>
          </ac:inkMkLst>
        </pc:inkChg>
        <pc:inkChg chg="add del mod">
          <ac:chgData name="Tim Cook" userId="d1c7cfb340f2c7ab" providerId="LiveId" clId="{073C282E-8E6C-4399-BC71-2002BAEB162F}" dt="2023-03-24T00:22:57.472" v="684"/>
          <ac:inkMkLst>
            <pc:docMk/>
            <pc:sldMk cId="3335481930" sldId="463"/>
            <ac:inkMk id="102" creationId="{BE7E6D7D-E2C1-962C-F6A7-EF753CF78831}"/>
          </ac:inkMkLst>
        </pc:inkChg>
        <pc:inkChg chg="add del mod">
          <ac:chgData name="Tim Cook" userId="d1c7cfb340f2c7ab" providerId="LiveId" clId="{073C282E-8E6C-4399-BC71-2002BAEB162F}" dt="2023-03-24T00:22:57.472" v="682"/>
          <ac:inkMkLst>
            <pc:docMk/>
            <pc:sldMk cId="3335481930" sldId="463"/>
            <ac:inkMk id="103" creationId="{9041B6B3-A00C-B67B-594C-1078938FFFF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3" creationId="{E858F913-AFD8-C6C0-C31C-E041DDE0E7E9}"/>
          </ac:inkMkLst>
        </pc:inkChg>
        <pc:inkChg chg="add del mod">
          <ac:chgData name="Tim Cook" userId="d1c7cfb340f2c7ab" providerId="LiveId" clId="{073C282E-8E6C-4399-BC71-2002BAEB162F}" dt="2023-03-24T00:22:57.472" v="681"/>
          <ac:inkMkLst>
            <pc:docMk/>
            <pc:sldMk cId="3335481930" sldId="463"/>
            <ac:inkMk id="104" creationId="{6E5C4A70-0956-E3B3-D100-DF82E38DE946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4" creationId="{8A79D068-B86F-17CE-6B94-C09BF31AE9B0}"/>
          </ac:inkMkLst>
        </pc:inkChg>
        <pc:inkChg chg="add del mod">
          <ac:chgData name="Tim Cook" userId="d1c7cfb340f2c7ab" providerId="LiveId" clId="{073C282E-8E6C-4399-BC71-2002BAEB162F}" dt="2023-03-24T00:22:57.472" v="680"/>
          <ac:inkMkLst>
            <pc:docMk/>
            <pc:sldMk cId="3335481930" sldId="463"/>
            <ac:inkMk id="105" creationId="{D5F312C1-404E-BCFE-9E59-B71A3510822E}"/>
          </ac:inkMkLst>
        </pc:inkChg>
        <pc:inkChg chg="add mod">
          <ac:chgData name="Tim Cook" userId="d1c7cfb340f2c7ab" providerId="LiveId" clId="{073C282E-8E6C-4399-BC71-2002BAEB162F}" dt="2023-03-24T00:29:47.755" v="979"/>
          <ac:inkMkLst>
            <pc:docMk/>
            <pc:sldMk cId="3335481930" sldId="463"/>
            <ac:inkMk id="105" creationId="{F6827744-2A7E-0A9A-5634-1FB685FA16C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7" creationId="{88C45992-F703-4123-9623-9DEC74B1DCB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8" creationId="{C1E9A226-D456-C508-002B-1D6FA3E6427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09" creationId="{21C6EA21-D585-43AE-F9D5-507D4A42A64F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0" creationId="{22649DBB-8EF4-798D-49A3-97EB084D991C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1" creationId="{82A5236D-25EC-02FB-F9FD-AC67E5A2F1C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3" creationId="{1C592DE8-0480-9AB8-F0ED-654DFC7862B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4" creationId="{5A72DEEC-623A-53D9-8683-FF30519B011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5" creationId="{7BBC0A04-030B-89A8-9E51-C4B404E0292A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7" creationId="{F381355A-F051-59A8-EAF6-DA6B0F11CE81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8" creationId="{4E3C74C7-02CF-90D5-0673-A88AFAF3C330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19" creationId="{B3DDF86A-3C01-6698-90A2-D96126214017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0" creationId="{50EBCA8A-5B7E-F9F8-B708-3F757A986A33}"/>
          </ac:inkMkLst>
        </pc:inkChg>
        <pc:inkChg chg="add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22" creationId="{F38C3732-127A-CDD3-0FE2-61B3EDC41421}"/>
          </ac:inkMkLst>
        </pc:inkChg>
        <pc:inkChg chg="add del mod">
          <ac:chgData name="Tim Cook" userId="d1c7cfb340f2c7ab" providerId="LiveId" clId="{073C282E-8E6C-4399-BC71-2002BAEB162F}" dt="2023-03-24T00:23:40.092" v="726"/>
          <ac:inkMkLst>
            <pc:docMk/>
            <pc:sldMk cId="3335481930" sldId="463"/>
            <ac:inkMk id="124" creationId="{08E0CB6B-31E1-BC54-7BEA-8D756219C12C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6" creationId="{5756DAFF-A08D-2340-1653-3D649B6EAF3E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7" creationId="{7DF78C4D-83E9-C926-9ED4-7DFC7EB9E649}"/>
          </ac:inkMkLst>
        </pc:inkChg>
        <pc:inkChg chg="add mod">
          <ac:chgData name="Tim Cook" userId="d1c7cfb340f2c7ab" providerId="LiveId" clId="{073C282E-8E6C-4399-BC71-2002BAEB162F}" dt="2023-03-24T00:23:25.236" v="710"/>
          <ac:inkMkLst>
            <pc:docMk/>
            <pc:sldMk cId="3335481930" sldId="463"/>
            <ac:inkMk id="128" creationId="{B1F5CE56-01CE-0C53-5E2E-878C57F3092A}"/>
          </ac:inkMkLst>
        </pc:inkChg>
        <pc:inkChg chg="add del mod">
          <ac:chgData name="Tim Cook" userId="d1c7cfb340f2c7ab" providerId="LiveId" clId="{073C282E-8E6C-4399-BC71-2002BAEB162F}" dt="2023-03-24T00:23:32.854" v="719"/>
          <ac:inkMkLst>
            <pc:docMk/>
            <pc:sldMk cId="3335481930" sldId="463"/>
            <ac:inkMk id="130" creationId="{2E3975D4-3A31-9426-BD57-063F8CD18F25}"/>
          </ac:inkMkLst>
        </pc:inkChg>
        <pc:inkChg chg="add del mod">
          <ac:chgData name="Tim Cook" userId="d1c7cfb340f2c7ab" providerId="LiveId" clId="{073C282E-8E6C-4399-BC71-2002BAEB162F}" dt="2023-03-24T00:23:32.854" v="720"/>
          <ac:inkMkLst>
            <pc:docMk/>
            <pc:sldMk cId="3335481930" sldId="463"/>
            <ac:inkMk id="131" creationId="{3596B869-16DC-1F46-AC34-6041B37818E6}"/>
          </ac:inkMkLst>
        </pc:inkChg>
        <pc:inkChg chg="add del mod">
          <ac:chgData name="Tim Cook" userId="d1c7cfb340f2c7ab" providerId="LiveId" clId="{073C282E-8E6C-4399-BC71-2002BAEB162F}" dt="2023-03-24T00:23:32.854" v="718"/>
          <ac:inkMkLst>
            <pc:docMk/>
            <pc:sldMk cId="3335481930" sldId="463"/>
            <ac:inkMk id="132" creationId="{CFA56CA6-E36F-6C9A-70C2-627675A1FE7B}"/>
          </ac:inkMkLst>
        </pc:inkChg>
        <pc:inkChg chg="add">
          <ac:chgData name="Tim Cook" userId="d1c7cfb340f2c7ab" providerId="LiveId" clId="{073C282E-8E6C-4399-BC71-2002BAEB162F}" dt="2023-03-24T00:23:29.359" v="715" actId="9405"/>
          <ac:inkMkLst>
            <pc:docMk/>
            <pc:sldMk cId="3335481930" sldId="463"/>
            <ac:inkMk id="134" creationId="{1C926872-4CC1-1BBB-C7C7-F9A9AE8327E6}"/>
          </ac:inkMkLst>
        </pc:inkChg>
        <pc:inkChg chg="add del mod">
          <ac:chgData name="Tim Cook" userId="d1c7cfb340f2c7ab" providerId="LiveId" clId="{073C282E-8E6C-4399-BC71-2002BAEB162F}" dt="2023-03-24T00:25:58.717" v="856"/>
          <ac:inkMkLst>
            <pc:docMk/>
            <pc:sldMk cId="3335481930" sldId="463"/>
            <ac:inkMk id="135" creationId="{901A0D9E-9F6B-FE4B-D747-E6ED9FEC0777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7" creationId="{589F5472-2E7C-3B5F-EA6B-3F744D4AE459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8" creationId="{120D3757-5101-15FD-D644-39DD092A1A08}"/>
          </ac:inkMkLst>
        </pc:inkChg>
        <pc:inkChg chg="add mod">
          <ac:chgData name="Tim Cook" userId="d1c7cfb340f2c7ab" providerId="LiveId" clId="{073C282E-8E6C-4399-BC71-2002BAEB162F}" dt="2023-03-24T00:23:35.951" v="724"/>
          <ac:inkMkLst>
            <pc:docMk/>
            <pc:sldMk cId="3335481930" sldId="463"/>
            <ac:inkMk id="139" creationId="{356E8ABB-D9A4-DE95-72F5-86C21BBF01E1}"/>
          </ac:inkMkLst>
        </pc:inkChg>
        <pc:inkChg chg="add">
          <ac:chgData name="Tim Cook" userId="d1c7cfb340f2c7ab" providerId="LiveId" clId="{073C282E-8E6C-4399-BC71-2002BAEB162F}" dt="2023-03-24T00:23:37.652" v="725" actId="9405"/>
          <ac:inkMkLst>
            <pc:docMk/>
            <pc:sldMk cId="3335481930" sldId="463"/>
            <ac:inkMk id="141" creationId="{736EE107-3D3E-C0F7-F356-396340588A41}"/>
          </ac:inkMkLst>
        </pc:inkChg>
        <pc:inkChg chg="add del mod">
          <ac:chgData name="Tim Cook" userId="d1c7cfb340f2c7ab" providerId="LiveId" clId="{073C282E-8E6C-4399-BC71-2002BAEB162F}" dt="2023-03-24T00:26:11.395" v="860"/>
          <ac:inkMkLst>
            <pc:docMk/>
            <pc:sldMk cId="3335481930" sldId="463"/>
            <ac:inkMk id="142" creationId="{9BA230A7-3D9A-4846-A293-EB550C9E2681}"/>
          </ac:inkMkLst>
        </pc:inkChg>
        <pc:inkChg chg="add del">
          <ac:chgData name="Tim Cook" userId="d1c7cfb340f2c7ab" providerId="LiveId" clId="{073C282E-8E6C-4399-BC71-2002BAEB162F}" dt="2023-03-24T00:23:54.650" v="730"/>
          <ac:inkMkLst>
            <pc:docMk/>
            <pc:sldMk cId="3335481930" sldId="463"/>
            <ac:inkMk id="144" creationId="{FE914731-C027-A620-48C5-A3398E6707B6}"/>
          </ac:inkMkLst>
        </pc:inkChg>
        <pc:inkChg chg="add del">
          <ac:chgData name="Tim Cook" userId="d1c7cfb340f2c7ab" providerId="LiveId" clId="{073C282E-8E6C-4399-BC71-2002BAEB162F}" dt="2023-03-24T00:23:57.707" v="732"/>
          <ac:inkMkLst>
            <pc:docMk/>
            <pc:sldMk cId="3335481930" sldId="463"/>
            <ac:inkMk id="145" creationId="{88E701B8-5132-D309-78ED-3FEC9BEE92A4}"/>
          </ac:inkMkLst>
        </pc:inkChg>
        <pc:inkChg chg="add del">
          <ac:chgData name="Tim Cook" userId="d1c7cfb340f2c7ab" providerId="LiveId" clId="{073C282E-8E6C-4399-BC71-2002BAEB162F}" dt="2023-03-24T00:29:26.477" v="947"/>
          <ac:inkMkLst>
            <pc:docMk/>
            <pc:sldMk cId="3335481930" sldId="463"/>
            <ac:inkMk id="146" creationId="{959C0637-F8FD-344C-977C-2C219E7BD47C}"/>
          </ac:inkMkLst>
        </pc:inkChg>
        <pc:inkChg chg="add del">
          <ac:chgData name="Tim Cook" userId="d1c7cfb340f2c7ab" providerId="LiveId" clId="{073C282E-8E6C-4399-BC71-2002BAEB162F}" dt="2023-03-24T00:24:02.891" v="735"/>
          <ac:inkMkLst>
            <pc:docMk/>
            <pc:sldMk cId="3335481930" sldId="463"/>
            <ac:inkMk id="147" creationId="{EAC42BB1-5674-C27D-54C0-06B654FD0399}"/>
          </ac:inkMkLst>
        </pc:inkChg>
        <pc:inkChg chg="add del">
          <ac:chgData name="Tim Cook" userId="d1c7cfb340f2c7ab" providerId="LiveId" clId="{073C282E-8E6C-4399-BC71-2002BAEB162F}" dt="2023-03-24T00:28:15.298" v="911"/>
          <ac:inkMkLst>
            <pc:docMk/>
            <pc:sldMk cId="3335481930" sldId="463"/>
            <ac:inkMk id="148" creationId="{5ADB4B73-0DAB-3B0D-46F4-090955F971B6}"/>
          </ac:inkMkLst>
        </pc:inkChg>
        <pc:inkChg chg="add del">
          <ac:chgData name="Tim Cook" userId="d1c7cfb340f2c7ab" providerId="LiveId" clId="{073C282E-8E6C-4399-BC71-2002BAEB162F}" dt="2023-03-24T00:24:12.695" v="742"/>
          <ac:inkMkLst>
            <pc:docMk/>
            <pc:sldMk cId="3335481930" sldId="463"/>
            <ac:inkMk id="149" creationId="{D71ED5BE-E1A8-B3A8-D38A-16791F249834}"/>
          </ac:inkMkLst>
        </pc:inkChg>
        <pc:inkChg chg="add del">
          <ac:chgData name="Tim Cook" userId="d1c7cfb340f2c7ab" providerId="LiveId" clId="{073C282E-8E6C-4399-BC71-2002BAEB162F}" dt="2023-03-24T00:24:12.695" v="741"/>
          <ac:inkMkLst>
            <pc:docMk/>
            <pc:sldMk cId="3335481930" sldId="463"/>
            <ac:inkMk id="150" creationId="{DF14BDC1-DB19-66EB-BD2F-543A7940937C}"/>
          </ac:inkMkLst>
        </pc:inkChg>
        <pc:inkChg chg="add del">
          <ac:chgData name="Tim Cook" userId="d1c7cfb340f2c7ab" providerId="LiveId" clId="{073C282E-8E6C-4399-BC71-2002BAEB162F}" dt="2023-03-24T00:24:12.695" v="740"/>
          <ac:inkMkLst>
            <pc:docMk/>
            <pc:sldMk cId="3335481930" sldId="463"/>
            <ac:inkMk id="151" creationId="{1B3D6EC1-FBD1-BEB1-642A-2B5460BD99B4}"/>
          </ac:inkMkLst>
        </pc:inkChg>
        <pc:inkChg chg="add del">
          <ac:chgData name="Tim Cook" userId="d1c7cfb340f2c7ab" providerId="LiveId" clId="{073C282E-8E6C-4399-BC71-2002BAEB162F}" dt="2023-03-24T00:24:16.348" v="748"/>
          <ac:inkMkLst>
            <pc:docMk/>
            <pc:sldMk cId="3335481930" sldId="463"/>
            <ac:inkMk id="152" creationId="{0095C421-0580-542B-EB3E-C29C5EDB6CDD}"/>
          </ac:inkMkLst>
        </pc:inkChg>
        <pc:inkChg chg="add del">
          <ac:chgData name="Tim Cook" userId="d1c7cfb340f2c7ab" providerId="LiveId" clId="{073C282E-8E6C-4399-BC71-2002BAEB162F}" dt="2023-03-24T00:24:16.348" v="746"/>
          <ac:inkMkLst>
            <pc:docMk/>
            <pc:sldMk cId="3335481930" sldId="463"/>
            <ac:inkMk id="153" creationId="{9354EC14-1843-10AE-DA20-31D39559F69A}"/>
          </ac:inkMkLst>
        </pc:inkChg>
        <pc:inkChg chg="add del">
          <ac:chgData name="Tim Cook" userId="d1c7cfb340f2c7ab" providerId="LiveId" clId="{073C282E-8E6C-4399-BC71-2002BAEB162F}" dt="2023-03-24T00:24:16.348" v="747"/>
          <ac:inkMkLst>
            <pc:docMk/>
            <pc:sldMk cId="3335481930" sldId="463"/>
            <ac:inkMk id="154" creationId="{9D0B4B47-A5EE-1FDC-462C-59CA9C6D7D62}"/>
          </ac:inkMkLst>
        </pc:inkChg>
        <pc:inkChg chg="add del mod">
          <ac:chgData name="Tim Cook" userId="d1c7cfb340f2c7ab" providerId="LiveId" clId="{073C282E-8E6C-4399-BC71-2002BAEB162F}" dt="2023-03-24T00:24:20.860" v="753"/>
          <ac:inkMkLst>
            <pc:docMk/>
            <pc:sldMk cId="3335481930" sldId="463"/>
            <ac:inkMk id="155" creationId="{719918D9-9419-40F1-F6FD-2B073263A139}"/>
          </ac:inkMkLst>
        </pc:inkChg>
        <pc:inkChg chg="add del mod">
          <ac:chgData name="Tim Cook" userId="d1c7cfb340f2c7ab" providerId="LiveId" clId="{073C282E-8E6C-4399-BC71-2002BAEB162F}" dt="2023-03-24T00:24:20.861" v="754"/>
          <ac:inkMkLst>
            <pc:docMk/>
            <pc:sldMk cId="3335481930" sldId="463"/>
            <ac:inkMk id="156" creationId="{B1A5D7B1-980F-6D5F-9152-1C616DD85BAC}"/>
          </ac:inkMkLst>
        </pc:inkChg>
        <pc:inkChg chg="add del mod">
          <ac:chgData name="Tim Cook" userId="d1c7cfb340f2c7ab" providerId="LiveId" clId="{073C282E-8E6C-4399-BC71-2002BAEB162F}" dt="2023-03-24T00:24:20.861" v="755"/>
          <ac:inkMkLst>
            <pc:docMk/>
            <pc:sldMk cId="3335481930" sldId="463"/>
            <ac:inkMk id="157" creationId="{B4A696F0-F06E-1D3A-C8E7-0A500CBC7AA8}"/>
          </ac:inkMkLst>
        </pc:inkChg>
        <pc:inkChg chg="add del mod">
          <ac:chgData name="Tim Cook" userId="d1c7cfb340f2c7ab" providerId="LiveId" clId="{073C282E-8E6C-4399-BC71-2002BAEB162F}" dt="2023-03-24T00:29:31.302" v="953"/>
          <ac:inkMkLst>
            <pc:docMk/>
            <pc:sldMk cId="3335481930" sldId="463"/>
            <ac:inkMk id="159" creationId="{4A3FEFA0-515B-5F50-1938-49D5CDEA92C5}"/>
          </ac:inkMkLst>
        </pc:inkChg>
        <pc:inkChg chg="add del mod">
          <ac:chgData name="Tim Cook" userId="d1c7cfb340f2c7ab" providerId="LiveId" clId="{073C282E-8E6C-4399-BC71-2002BAEB162F}" dt="2023-03-24T00:29:31.302" v="952"/>
          <ac:inkMkLst>
            <pc:docMk/>
            <pc:sldMk cId="3335481930" sldId="463"/>
            <ac:inkMk id="160" creationId="{3E8B8AF5-4D40-1A11-0250-0709DE1A7F20}"/>
          </ac:inkMkLst>
        </pc:inkChg>
        <pc:inkChg chg="add del mod">
          <ac:chgData name="Tim Cook" userId="d1c7cfb340f2c7ab" providerId="LiveId" clId="{073C282E-8E6C-4399-BC71-2002BAEB162F}" dt="2023-03-24T00:29:31.302" v="951"/>
          <ac:inkMkLst>
            <pc:docMk/>
            <pc:sldMk cId="3335481930" sldId="463"/>
            <ac:inkMk id="161" creationId="{6D66BA0C-E49D-9D72-6486-E8EDEBB37599}"/>
          </ac:inkMkLst>
        </pc:inkChg>
        <pc:inkChg chg="add del mod">
          <ac:chgData name="Tim Cook" userId="d1c7cfb340f2c7ab" providerId="LiveId" clId="{073C282E-8E6C-4399-BC71-2002BAEB162F}" dt="2023-03-24T00:29:31.302" v="956"/>
          <ac:inkMkLst>
            <pc:docMk/>
            <pc:sldMk cId="3335481930" sldId="463"/>
            <ac:inkMk id="162" creationId="{CD5C7C1A-B5D5-448A-D740-25ECED5961ED}"/>
          </ac:inkMkLst>
        </pc:inkChg>
        <pc:inkChg chg="add del mod">
          <ac:chgData name="Tim Cook" userId="d1c7cfb340f2c7ab" providerId="LiveId" clId="{073C282E-8E6C-4399-BC71-2002BAEB162F}" dt="2023-03-24T00:29:30.427" v="950"/>
          <ac:inkMkLst>
            <pc:docMk/>
            <pc:sldMk cId="3335481930" sldId="463"/>
            <ac:inkMk id="163" creationId="{B96573CF-4DB3-0EA2-6123-7F72D7DEECA3}"/>
          </ac:inkMkLst>
        </pc:inkChg>
        <pc:inkChg chg="add del mod">
          <ac:chgData name="Tim Cook" userId="d1c7cfb340f2c7ab" providerId="LiveId" clId="{073C282E-8E6C-4399-BC71-2002BAEB162F}" dt="2023-03-24T00:29:31.302" v="954"/>
          <ac:inkMkLst>
            <pc:docMk/>
            <pc:sldMk cId="3335481930" sldId="463"/>
            <ac:inkMk id="164" creationId="{3CE80199-CF86-F7F9-EB1B-9F7CF162299E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5" creationId="{54D37516-0A02-1C56-4007-71AF1F8E2AC8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6" creationId="{A563D21E-5DFB-E0BF-81E8-17E26BB7C9C4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7" creationId="{94E0060E-BCEC-8860-75E0-CBB099DEB575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68" creationId="{13E30D8D-406C-2E36-AC4F-D12B2C8B76A3}"/>
          </ac:inkMkLst>
        </pc:inkChg>
        <pc:inkChg chg="add del mod">
          <ac:chgData name="Tim Cook" userId="d1c7cfb340f2c7ab" providerId="LiveId" clId="{073C282E-8E6C-4399-BC71-2002BAEB162F}" dt="2023-03-24T00:24:27.006" v="768"/>
          <ac:inkMkLst>
            <pc:docMk/>
            <pc:sldMk cId="3335481930" sldId="463"/>
            <ac:inkMk id="169" creationId="{BA444119-2BCF-9037-DFFF-2A5987E7849A}"/>
          </ac:inkMkLst>
        </pc:inkChg>
        <pc:inkChg chg="add del mod">
          <ac:chgData name="Tim Cook" userId="d1c7cfb340f2c7ab" providerId="LiveId" clId="{073C282E-8E6C-4399-BC71-2002BAEB162F}" dt="2023-03-24T00:29:31.302" v="957"/>
          <ac:inkMkLst>
            <pc:docMk/>
            <pc:sldMk cId="3335481930" sldId="463"/>
            <ac:inkMk id="171" creationId="{2BA2EF03-70DE-116B-6814-BFEC9226289E}"/>
          </ac:inkMkLst>
        </pc:inkChg>
        <pc:inkChg chg="add del mod">
          <ac:chgData name="Tim Cook" userId="d1c7cfb340f2c7ab" providerId="LiveId" clId="{073C282E-8E6C-4399-BC71-2002BAEB162F}" dt="2023-03-24T00:24:40.282" v="793"/>
          <ac:inkMkLst>
            <pc:docMk/>
            <pc:sldMk cId="3335481930" sldId="463"/>
            <ac:inkMk id="173" creationId="{B0B39C63-5DA7-E369-D6A2-AA6DB5501ED2}"/>
          </ac:inkMkLst>
        </pc:inkChg>
        <pc:inkChg chg="add del mod">
          <ac:chgData name="Tim Cook" userId="d1c7cfb340f2c7ab" providerId="LiveId" clId="{073C282E-8E6C-4399-BC71-2002BAEB162F}" dt="2023-03-24T00:24:40.297" v="799"/>
          <ac:inkMkLst>
            <pc:docMk/>
            <pc:sldMk cId="3335481930" sldId="463"/>
            <ac:inkMk id="174" creationId="{98B011B7-9365-E6A5-DDAF-8F1B31F9C0D1}"/>
          </ac:inkMkLst>
        </pc:inkChg>
        <pc:inkChg chg="add del mod">
          <ac:chgData name="Tim Cook" userId="d1c7cfb340f2c7ab" providerId="LiveId" clId="{073C282E-8E6C-4399-BC71-2002BAEB162F}" dt="2023-03-24T00:24:40.282" v="789"/>
          <ac:inkMkLst>
            <pc:docMk/>
            <pc:sldMk cId="3335481930" sldId="463"/>
            <ac:inkMk id="175" creationId="{7911D827-2781-3F31-F7CF-F6C94537C221}"/>
          </ac:inkMkLst>
        </pc:inkChg>
        <pc:inkChg chg="add del mod">
          <ac:chgData name="Tim Cook" userId="d1c7cfb340f2c7ab" providerId="LiveId" clId="{073C282E-8E6C-4399-BC71-2002BAEB162F}" dt="2023-03-24T00:24:40.282" v="787"/>
          <ac:inkMkLst>
            <pc:docMk/>
            <pc:sldMk cId="3335481930" sldId="463"/>
            <ac:inkMk id="176" creationId="{FE132902-5051-9D6E-8C9B-95C9266C4C72}"/>
          </ac:inkMkLst>
        </pc:inkChg>
        <pc:inkChg chg="add del mod">
          <ac:chgData name="Tim Cook" userId="d1c7cfb340f2c7ab" providerId="LiveId" clId="{073C282E-8E6C-4399-BC71-2002BAEB162F}" dt="2023-03-24T00:24:40.282" v="797"/>
          <ac:inkMkLst>
            <pc:docMk/>
            <pc:sldMk cId="3335481930" sldId="463"/>
            <ac:inkMk id="177" creationId="{8B4942ED-7905-4561-A6BA-808E2394ED84}"/>
          </ac:inkMkLst>
        </pc:inkChg>
        <pc:inkChg chg="add del mod">
          <ac:chgData name="Tim Cook" userId="d1c7cfb340f2c7ab" providerId="LiveId" clId="{073C282E-8E6C-4399-BC71-2002BAEB162F}" dt="2023-03-24T00:24:40.282" v="792"/>
          <ac:inkMkLst>
            <pc:docMk/>
            <pc:sldMk cId="3335481930" sldId="463"/>
            <ac:inkMk id="178" creationId="{D1772CD1-A945-CC8F-17ED-4E1B21C87E46}"/>
          </ac:inkMkLst>
        </pc:inkChg>
        <pc:inkChg chg="add del mod">
          <ac:chgData name="Tim Cook" userId="d1c7cfb340f2c7ab" providerId="LiveId" clId="{073C282E-8E6C-4399-BC71-2002BAEB162F}" dt="2023-03-24T00:24:40.282" v="798"/>
          <ac:inkMkLst>
            <pc:docMk/>
            <pc:sldMk cId="3335481930" sldId="463"/>
            <ac:inkMk id="179" creationId="{5E5A9311-712D-2F39-E579-0C88F897B0EF}"/>
          </ac:inkMkLst>
        </pc:inkChg>
        <pc:inkChg chg="add del mod">
          <ac:chgData name="Tim Cook" userId="d1c7cfb340f2c7ab" providerId="LiveId" clId="{073C282E-8E6C-4399-BC71-2002BAEB162F}" dt="2023-03-24T00:24:40.282" v="786"/>
          <ac:inkMkLst>
            <pc:docMk/>
            <pc:sldMk cId="3335481930" sldId="463"/>
            <ac:inkMk id="180" creationId="{89D0DF21-F27C-AE75-97C8-956776733769}"/>
          </ac:inkMkLst>
        </pc:inkChg>
        <pc:inkChg chg="add del mod">
          <ac:chgData name="Tim Cook" userId="d1c7cfb340f2c7ab" providerId="LiveId" clId="{073C282E-8E6C-4399-BC71-2002BAEB162F}" dt="2023-03-24T00:24:40.282" v="790"/>
          <ac:inkMkLst>
            <pc:docMk/>
            <pc:sldMk cId="3335481930" sldId="463"/>
            <ac:inkMk id="181" creationId="{B8AEC9B5-FF1A-30C5-DA41-B6616A161543}"/>
          </ac:inkMkLst>
        </pc:inkChg>
        <pc:inkChg chg="add del mod">
          <ac:chgData name="Tim Cook" userId="d1c7cfb340f2c7ab" providerId="LiveId" clId="{073C282E-8E6C-4399-BC71-2002BAEB162F}" dt="2023-03-24T00:24:40.282" v="794"/>
          <ac:inkMkLst>
            <pc:docMk/>
            <pc:sldMk cId="3335481930" sldId="463"/>
            <ac:inkMk id="182" creationId="{39558404-959A-7AF1-44F9-F55E1E3C3EFF}"/>
          </ac:inkMkLst>
        </pc:inkChg>
        <pc:inkChg chg="add del mod">
          <ac:chgData name="Tim Cook" userId="d1c7cfb340f2c7ab" providerId="LiveId" clId="{073C282E-8E6C-4399-BC71-2002BAEB162F}" dt="2023-03-24T00:24:40.282" v="795"/>
          <ac:inkMkLst>
            <pc:docMk/>
            <pc:sldMk cId="3335481930" sldId="463"/>
            <ac:inkMk id="183" creationId="{E8CA387A-3F4F-526D-7967-708373C0C524}"/>
          </ac:inkMkLst>
        </pc:inkChg>
        <pc:inkChg chg="add del mod">
          <ac:chgData name="Tim Cook" userId="d1c7cfb340f2c7ab" providerId="LiveId" clId="{073C282E-8E6C-4399-BC71-2002BAEB162F}" dt="2023-03-24T00:24:40.282" v="788"/>
          <ac:inkMkLst>
            <pc:docMk/>
            <pc:sldMk cId="3335481930" sldId="463"/>
            <ac:inkMk id="184" creationId="{80100C2F-6297-D574-41EA-F43F767A2634}"/>
          </ac:inkMkLst>
        </pc:inkChg>
        <pc:inkChg chg="add del mod">
          <ac:chgData name="Tim Cook" userId="d1c7cfb340f2c7ab" providerId="LiveId" clId="{073C282E-8E6C-4399-BC71-2002BAEB162F}" dt="2023-03-24T00:24:40.282" v="791"/>
          <ac:inkMkLst>
            <pc:docMk/>
            <pc:sldMk cId="3335481930" sldId="463"/>
            <ac:inkMk id="185" creationId="{933A005E-0A57-ABDB-2AD2-996433D53B40}"/>
          </ac:inkMkLst>
        </pc:inkChg>
        <pc:inkChg chg="add del mod">
          <ac:chgData name="Tim Cook" userId="d1c7cfb340f2c7ab" providerId="LiveId" clId="{073C282E-8E6C-4399-BC71-2002BAEB162F}" dt="2023-03-24T00:24:40.282" v="796"/>
          <ac:inkMkLst>
            <pc:docMk/>
            <pc:sldMk cId="3335481930" sldId="463"/>
            <ac:inkMk id="186" creationId="{16C30052-3B98-5106-8E5C-8342C0A32AEE}"/>
          </ac:inkMkLst>
        </pc:inkChg>
        <pc:inkChg chg="add del">
          <ac:chgData name="Tim Cook" userId="d1c7cfb340f2c7ab" providerId="LiveId" clId="{073C282E-8E6C-4399-BC71-2002BAEB162F}" dt="2023-03-24T00:24:49.804" v="817"/>
          <ac:inkMkLst>
            <pc:docMk/>
            <pc:sldMk cId="3335481930" sldId="463"/>
            <ac:inkMk id="189" creationId="{0FC65410-3265-8B20-C97B-40EA92B86AB2}"/>
          </ac:inkMkLst>
        </pc:inkChg>
        <pc:inkChg chg="add del">
          <ac:chgData name="Tim Cook" userId="d1c7cfb340f2c7ab" providerId="LiveId" clId="{073C282E-8E6C-4399-BC71-2002BAEB162F}" dt="2023-03-24T00:24:49.804" v="812"/>
          <ac:inkMkLst>
            <pc:docMk/>
            <pc:sldMk cId="3335481930" sldId="463"/>
            <ac:inkMk id="190" creationId="{3B47C9FC-D88C-86CE-EC40-B639023E1109}"/>
          </ac:inkMkLst>
        </pc:inkChg>
        <pc:inkChg chg="add del">
          <ac:chgData name="Tim Cook" userId="d1c7cfb340f2c7ab" providerId="LiveId" clId="{073C282E-8E6C-4399-BC71-2002BAEB162F}" dt="2023-03-24T00:24:49.804" v="810"/>
          <ac:inkMkLst>
            <pc:docMk/>
            <pc:sldMk cId="3335481930" sldId="463"/>
            <ac:inkMk id="191" creationId="{4ACE4CB5-549F-4672-ABF2-62E031FE847D}"/>
          </ac:inkMkLst>
        </pc:inkChg>
        <pc:inkChg chg="add del">
          <ac:chgData name="Tim Cook" userId="d1c7cfb340f2c7ab" providerId="LiveId" clId="{073C282E-8E6C-4399-BC71-2002BAEB162F}" dt="2023-03-24T00:24:49.804" v="819"/>
          <ac:inkMkLst>
            <pc:docMk/>
            <pc:sldMk cId="3335481930" sldId="463"/>
            <ac:inkMk id="192" creationId="{AC6981B3-4FD9-E1F0-6045-02F8E706B88D}"/>
          </ac:inkMkLst>
        </pc:inkChg>
        <pc:inkChg chg="add del">
          <ac:chgData name="Tim Cook" userId="d1c7cfb340f2c7ab" providerId="LiveId" clId="{073C282E-8E6C-4399-BC71-2002BAEB162F}" dt="2023-03-24T00:24:49.804" v="816"/>
          <ac:inkMkLst>
            <pc:docMk/>
            <pc:sldMk cId="3335481930" sldId="463"/>
            <ac:inkMk id="193" creationId="{CB88BA69-E24B-9EA1-D675-39FC01748A1F}"/>
          </ac:inkMkLst>
        </pc:inkChg>
        <pc:inkChg chg="add del">
          <ac:chgData name="Tim Cook" userId="d1c7cfb340f2c7ab" providerId="LiveId" clId="{073C282E-8E6C-4399-BC71-2002BAEB162F}" dt="2023-03-24T00:24:49.804" v="811"/>
          <ac:inkMkLst>
            <pc:docMk/>
            <pc:sldMk cId="3335481930" sldId="463"/>
            <ac:inkMk id="194" creationId="{0C9BCEA5-EC25-BD71-0B27-11F1ACD2B4C7}"/>
          </ac:inkMkLst>
        </pc:inkChg>
        <pc:inkChg chg="add del">
          <ac:chgData name="Tim Cook" userId="d1c7cfb340f2c7ab" providerId="LiveId" clId="{073C282E-8E6C-4399-BC71-2002BAEB162F}" dt="2023-03-24T00:24:49.804" v="814"/>
          <ac:inkMkLst>
            <pc:docMk/>
            <pc:sldMk cId="3335481930" sldId="463"/>
            <ac:inkMk id="195" creationId="{67128655-27CE-FC2A-5B95-1F2DB7205018}"/>
          </ac:inkMkLst>
        </pc:inkChg>
        <pc:inkChg chg="add del">
          <ac:chgData name="Tim Cook" userId="d1c7cfb340f2c7ab" providerId="LiveId" clId="{073C282E-8E6C-4399-BC71-2002BAEB162F}" dt="2023-03-24T00:24:49.804" v="815"/>
          <ac:inkMkLst>
            <pc:docMk/>
            <pc:sldMk cId="3335481930" sldId="463"/>
            <ac:inkMk id="196" creationId="{4A2077A2-153A-13B7-F127-A0A19FCA0244}"/>
          </ac:inkMkLst>
        </pc:inkChg>
        <pc:inkChg chg="add del">
          <ac:chgData name="Tim Cook" userId="d1c7cfb340f2c7ab" providerId="LiveId" clId="{073C282E-8E6C-4399-BC71-2002BAEB162F}" dt="2023-03-24T00:24:49.804" v="818"/>
          <ac:inkMkLst>
            <pc:docMk/>
            <pc:sldMk cId="3335481930" sldId="463"/>
            <ac:inkMk id="197" creationId="{95A67769-591A-419E-5BC3-ED0FBD746F5F}"/>
          </ac:inkMkLst>
        </pc:inkChg>
        <pc:inkChg chg="add del">
          <ac:chgData name="Tim Cook" userId="d1c7cfb340f2c7ab" providerId="LiveId" clId="{073C282E-8E6C-4399-BC71-2002BAEB162F}" dt="2023-03-24T00:24:49.804" v="813"/>
          <ac:inkMkLst>
            <pc:docMk/>
            <pc:sldMk cId="3335481930" sldId="463"/>
            <ac:inkMk id="198" creationId="{49AA69C4-1E0B-21B1-C664-5A52996D751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199" creationId="{6F14263C-D9B3-9ED6-153F-24A94A41ADB8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0" creationId="{CDB53FD7-013B-5969-5FFD-B808BBDF6AC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1" creationId="{364775C2-9579-944F-CF19-139F1F39E809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2" creationId="{96A8D55F-C574-8581-318B-4CE57FBF4A4E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3" creationId="{8BF43995-3DD2-6A78-52DE-1103D402A25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4" creationId="{38E9A0C6-2C38-A67B-6EE7-FBDCA958B0F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5" creationId="{F9333A6C-8301-76DA-3B07-7CF300C8D98C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6" creationId="{AB9D9ECD-5857-AFFF-1B04-9D2826F9BF92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8" creationId="{C8EA68C2-5408-2B90-4316-2913B59EB303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09" creationId="{12747B91-9741-EE30-DDDD-2159D73F8E2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0" creationId="{6C8AADCA-F76F-B5E9-0654-6D74BD3CE56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1" creationId="{559B92D5-0410-FBC7-B7A9-C0F68CADCA2B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2" creationId="{377C7415-C6A3-701E-D648-72B93BDC5D06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3" creationId="{37B6539A-4168-F33E-3C09-E1E5ADA3CA8F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4" creationId="{E324697A-FA4C-A51E-218B-D00863FE8BED}"/>
          </ac:inkMkLst>
        </pc:inkChg>
        <pc:inkChg chg="add mod">
          <ac:chgData name="Tim Cook" userId="d1c7cfb340f2c7ab" providerId="LiveId" clId="{073C282E-8E6C-4399-BC71-2002BAEB162F}" dt="2023-03-24T00:24:58.403" v="837"/>
          <ac:inkMkLst>
            <pc:docMk/>
            <pc:sldMk cId="3335481930" sldId="463"/>
            <ac:inkMk id="215" creationId="{69533F68-443D-69DA-A6E8-CB1AEB7E2D1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7" creationId="{B3E112EC-9C83-DDD7-6091-AF950CCE4530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8" creationId="{737CD9B4-8993-9B03-C896-72685495FA71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19" creationId="{75D06C58-6951-E412-DA9E-2E6F7A481A5A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0" creationId="{481DB142-9CEF-F481-478A-4633652F6B13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1" creationId="{02A8F3BF-6B4C-38F8-FE91-4C2028FFDF87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2" creationId="{8A2CC1F5-C2E3-15B1-88E7-364BE6F6C1A6}"/>
          </ac:inkMkLst>
        </pc:inkChg>
        <pc:inkChg chg="add mod">
          <ac:chgData name="Tim Cook" userId="d1c7cfb340f2c7ab" providerId="LiveId" clId="{073C282E-8E6C-4399-BC71-2002BAEB162F}" dt="2023-03-24T00:25:19.354" v="846"/>
          <ac:inkMkLst>
            <pc:docMk/>
            <pc:sldMk cId="3335481930" sldId="463"/>
            <ac:inkMk id="224" creationId="{9BE775CC-EB48-502A-02C7-DED857655308}"/>
          </ac:inkMkLst>
        </pc:inkChg>
        <pc:inkChg chg="add del mod">
          <ac:chgData name="Tim Cook" userId="d1c7cfb340f2c7ab" providerId="LiveId" clId="{073C282E-8E6C-4399-BC71-2002BAEB162F}" dt="2023-03-24T00:26:29.562" v="864"/>
          <ac:inkMkLst>
            <pc:docMk/>
            <pc:sldMk cId="3335481930" sldId="463"/>
            <ac:inkMk id="226" creationId="{E21A8E2F-BFB3-73C4-31EF-ECC0B5A2D47D}"/>
          </ac:inkMkLst>
        </pc:inkChg>
        <pc:inkChg chg="add del mod">
          <ac:chgData name="Tim Cook" userId="d1c7cfb340f2c7ab" providerId="LiveId" clId="{073C282E-8E6C-4399-BC71-2002BAEB162F}" dt="2023-03-24T00:26:29.562" v="866"/>
          <ac:inkMkLst>
            <pc:docMk/>
            <pc:sldMk cId="3335481930" sldId="463"/>
            <ac:inkMk id="227" creationId="{4F1D4C4B-B003-EFF5-C637-5FD857377E62}"/>
          </ac:inkMkLst>
        </pc:inkChg>
        <pc:inkChg chg="add del">
          <ac:chgData name="Tim Cook" userId="d1c7cfb340f2c7ab" providerId="LiveId" clId="{073C282E-8E6C-4399-BC71-2002BAEB162F}" dt="2023-03-24T00:25:24.852" v="851"/>
          <ac:inkMkLst>
            <pc:docMk/>
            <pc:sldMk cId="3335481930" sldId="463"/>
            <ac:inkMk id="229" creationId="{4B84054A-41BF-E977-2693-442CE1CBC633}"/>
          </ac:inkMkLst>
        </pc:inkChg>
        <pc:inkChg chg="add del mod">
          <ac:chgData name="Tim Cook" userId="d1c7cfb340f2c7ab" providerId="LiveId" clId="{073C282E-8E6C-4399-BC71-2002BAEB162F}" dt="2023-03-24T00:26:29.562" v="862"/>
          <ac:inkMkLst>
            <pc:docMk/>
            <pc:sldMk cId="3335481930" sldId="463"/>
            <ac:inkMk id="230" creationId="{C445AC5B-CB28-BC98-F955-ACE39438BB31}"/>
          </ac:inkMkLst>
        </pc:inkChg>
        <pc:inkChg chg="add del mod">
          <ac:chgData name="Tim Cook" userId="d1c7cfb340f2c7ab" providerId="LiveId" clId="{073C282E-8E6C-4399-BC71-2002BAEB162F}" dt="2023-03-24T00:26:29.562" v="865"/>
          <ac:inkMkLst>
            <pc:docMk/>
            <pc:sldMk cId="3335481930" sldId="463"/>
            <ac:inkMk id="231" creationId="{820D9AAA-760F-A5A0-1B41-09A8161C4793}"/>
          </ac:inkMkLst>
        </pc:inkChg>
        <pc:inkChg chg="add del mod">
          <ac:chgData name="Tim Cook" userId="d1c7cfb340f2c7ab" providerId="LiveId" clId="{073C282E-8E6C-4399-BC71-2002BAEB162F}" dt="2023-03-24T00:26:29.562" v="863"/>
          <ac:inkMkLst>
            <pc:docMk/>
            <pc:sldMk cId="3335481930" sldId="463"/>
            <ac:inkMk id="232" creationId="{B53F3B36-AC9F-7F3B-8FDD-373711B0CB15}"/>
          </ac:inkMkLst>
        </pc:inkChg>
      </pc:sldChg>
      <pc:sldChg chg="addSp delSp modSp mod">
        <pc:chgData name="Tim Cook" userId="d1c7cfb340f2c7ab" providerId="LiveId" clId="{073C282E-8E6C-4399-BC71-2002BAEB162F}" dt="2023-03-24T00:35:02.022" v="1181" actId="1076"/>
        <pc:sldMkLst>
          <pc:docMk/>
          <pc:sldMk cId="3075272184" sldId="464"/>
        </pc:sldMkLst>
        <pc:grpChg chg="del mod">
          <ac:chgData name="Tim Cook" userId="d1c7cfb340f2c7ab" providerId="LiveId" clId="{073C282E-8E6C-4399-BC71-2002BAEB162F}" dt="2023-03-24T00:30:15.819" v="990"/>
          <ac:grpSpMkLst>
            <pc:docMk/>
            <pc:sldMk cId="3075272184" sldId="464"/>
            <ac:grpSpMk id="7" creationId="{82BE91D4-08B6-15AE-1473-C76225BE2360}"/>
          </ac:grpSpMkLst>
        </pc:grpChg>
        <pc:grpChg chg="mod">
          <ac:chgData name="Tim Cook" userId="d1c7cfb340f2c7ab" providerId="LiveId" clId="{073C282E-8E6C-4399-BC71-2002BAEB162F}" dt="2023-03-24T00:34:54.771" v="1180"/>
          <ac:grpSpMkLst>
            <pc:docMk/>
            <pc:sldMk cId="3075272184" sldId="464"/>
            <ac:grpSpMk id="8" creationId="{B5A52B1B-5447-3C3F-B2B8-4795EA21339D}"/>
          </ac:grpSpMkLst>
        </pc:grpChg>
        <pc:grpChg chg="del mod">
          <ac:chgData name="Tim Cook" userId="d1c7cfb340f2c7ab" providerId="LiveId" clId="{073C282E-8E6C-4399-BC71-2002BAEB162F}" dt="2023-03-24T00:30:43.978" v="1037"/>
          <ac:grpSpMkLst>
            <pc:docMk/>
            <pc:sldMk cId="3075272184" sldId="464"/>
            <ac:grpSpMk id="12" creationId="{BA1B8B4B-3764-FC23-4A11-81EDF9A5780F}"/>
          </ac:grpSpMkLst>
        </pc:grpChg>
        <pc:grpChg chg="del mod">
          <ac:chgData name="Tim Cook" userId="d1c7cfb340f2c7ab" providerId="LiveId" clId="{073C282E-8E6C-4399-BC71-2002BAEB162F}" dt="2023-03-24T00:30:25.995" v="1009"/>
          <ac:grpSpMkLst>
            <pc:docMk/>
            <pc:sldMk cId="3075272184" sldId="464"/>
            <ac:grpSpMk id="28" creationId="{1F018FFA-C5F0-6C57-2004-1796E689CD51}"/>
          </ac:grpSpMkLst>
        </pc:grpChg>
        <pc:grpChg chg="del 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31" creationId="{6A7ECDAF-23D3-498D-123C-B018B0AC038C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39" creationId="{EC0C4AA8-A593-AB93-BF20-2AF411CF8037}"/>
          </ac:grpSpMkLst>
        </pc:grpChg>
        <pc:grpChg chg="del mod">
          <ac:chgData name="Tim Cook" userId="d1c7cfb340f2c7ab" providerId="LiveId" clId="{073C282E-8E6C-4399-BC71-2002BAEB162F}" dt="2023-03-24T00:30:37.119" v="1028"/>
          <ac:grpSpMkLst>
            <pc:docMk/>
            <pc:sldMk cId="3075272184" sldId="464"/>
            <ac:grpSpMk id="50" creationId="{39CDC416-7FF3-A85E-75C5-2A319C3926AF}"/>
          </ac:grpSpMkLst>
        </pc:grpChg>
        <pc:grpChg chg="del 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51" creationId="{AC58C70A-BBB3-5FA1-18A2-88394C031CA2}"/>
          </ac:grpSpMkLst>
        </pc:grpChg>
        <pc:grpChg chg="mod">
          <ac:chgData name="Tim Cook" userId="d1c7cfb340f2c7ab" providerId="LiveId" clId="{073C282E-8E6C-4399-BC71-2002BAEB162F}" dt="2023-03-24T00:33:07.118" v="1125" actId="1076"/>
          <ac:grpSpMkLst>
            <pc:docMk/>
            <pc:sldMk cId="3075272184" sldId="464"/>
            <ac:grpSpMk id="64" creationId="{20710B62-FC83-BF0E-E1A6-33AD51600765}"/>
          </ac:grpSpMkLst>
        </pc:grpChg>
        <pc:grpChg chg="mod">
          <ac:chgData name="Tim Cook" userId="d1c7cfb340f2c7ab" providerId="LiveId" clId="{073C282E-8E6C-4399-BC71-2002BAEB162F}" dt="2023-03-24T00:30:52.272" v="1051"/>
          <ac:grpSpMkLst>
            <pc:docMk/>
            <pc:sldMk cId="3075272184" sldId="464"/>
            <ac:grpSpMk id="65" creationId="{38805536-0D51-7800-23FE-1EC9D408C986}"/>
          </ac:grpSpMkLst>
        </pc:grpChg>
        <pc:grpChg chg="mod">
          <ac:chgData name="Tim Cook" userId="d1c7cfb340f2c7ab" providerId="LiveId" clId="{073C282E-8E6C-4399-BC71-2002BAEB162F}" dt="2023-03-24T00:31:50.523" v="1062"/>
          <ac:grpSpMkLst>
            <pc:docMk/>
            <pc:sldMk cId="3075272184" sldId="464"/>
            <ac:grpSpMk id="71" creationId="{1204E25F-DAB3-04D8-26DF-1E838F3CE4E2}"/>
          </ac:grpSpMkLst>
        </pc:grpChg>
        <pc:grpChg chg="del mod">
          <ac:chgData name="Tim Cook" userId="d1c7cfb340f2c7ab" providerId="LiveId" clId="{073C282E-8E6C-4399-BC71-2002BAEB162F}" dt="2023-03-24T00:32:21.490" v="1076"/>
          <ac:grpSpMkLst>
            <pc:docMk/>
            <pc:sldMk cId="3075272184" sldId="464"/>
            <ac:grpSpMk id="77" creationId="{505764E9-46B1-D9C9-AF69-F1987C233430}"/>
          </ac:grpSpMkLst>
        </pc:grpChg>
        <pc:grpChg chg="del 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82" creationId="{11C48D9E-121B-4AB0-11CE-A1DF14712B40}"/>
          </ac:grpSpMkLst>
        </pc:grpChg>
        <pc:grpChg chg="mod">
          <ac:chgData name="Tim Cook" userId="d1c7cfb340f2c7ab" providerId="LiveId" clId="{073C282E-8E6C-4399-BC71-2002BAEB162F}" dt="2023-03-24T00:32:26.116" v="1084"/>
          <ac:grpSpMkLst>
            <pc:docMk/>
            <pc:sldMk cId="3075272184" sldId="464"/>
            <ac:grpSpMk id="87" creationId="{3A2C4DB2-F59D-ACCB-F4FE-5A653506DDC6}"/>
          </ac:grpSpMkLst>
        </pc:grpChg>
        <pc:grpChg chg="mod">
          <ac:chgData name="Tim Cook" userId="d1c7cfb340f2c7ab" providerId="LiveId" clId="{073C282E-8E6C-4399-BC71-2002BAEB162F}" dt="2023-03-24T00:32:28.503" v="1088"/>
          <ac:grpSpMkLst>
            <pc:docMk/>
            <pc:sldMk cId="3075272184" sldId="464"/>
            <ac:grpSpMk id="91" creationId="{6B6CD950-E826-7463-EFFB-942014150231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0" creationId="{58257EBA-2D85-3364-0E9F-E65368907A6C}"/>
          </ac:grpSpMkLst>
        </pc:grpChg>
        <pc:grpChg chg="del 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3" creationId="{02F0F3AB-9D6A-6EC3-DF1F-40BD5FECD28B}"/>
          </ac:grpSpMkLst>
        </pc:grpChg>
        <pc:grpChg chg="mod">
          <ac:chgData name="Tim Cook" userId="d1c7cfb340f2c7ab" providerId="LiveId" clId="{073C282E-8E6C-4399-BC71-2002BAEB162F}" dt="2023-03-24T00:32:36.548" v="1104"/>
          <ac:grpSpMkLst>
            <pc:docMk/>
            <pc:sldMk cId="3075272184" sldId="464"/>
            <ac:grpSpMk id="107" creationId="{3E994D92-687E-60A4-3CE7-20D5F25C10F7}"/>
          </ac:grpSpMkLst>
        </pc:grpChg>
        <pc:grpChg chg="mod">
          <ac:chgData name="Tim Cook" userId="d1c7cfb340f2c7ab" providerId="LiveId" clId="{073C282E-8E6C-4399-BC71-2002BAEB162F}" dt="2023-03-24T00:32:42.529" v="1113"/>
          <ac:grpSpMkLst>
            <pc:docMk/>
            <pc:sldMk cId="3075272184" sldId="464"/>
            <ac:grpSpMk id="115" creationId="{8C330BEF-FB0A-6955-1651-8279F41F0EFB}"/>
          </ac:grpSpMkLst>
        </pc:grpChg>
        <pc:grpChg chg="del 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19" creationId="{3B407C16-28D9-1AF5-7BAE-A068B30103E7}"/>
          </ac:grpSpMkLst>
        </pc:grpChg>
        <pc:grpChg chg="mod">
          <ac:chgData name="Tim Cook" userId="d1c7cfb340f2c7ab" providerId="LiveId" clId="{073C282E-8E6C-4399-BC71-2002BAEB162F}" dt="2023-03-24T00:32:47.676" v="1121"/>
          <ac:grpSpMkLst>
            <pc:docMk/>
            <pc:sldMk cId="3075272184" sldId="464"/>
            <ac:grpSpMk id="123" creationId="{6E01BB59-E863-C7AE-099F-5AA7536A88BF}"/>
          </ac:grpSpMkLst>
        </pc:grpChg>
        <pc:grpChg chg="mod">
          <ac:chgData name="Tim Cook" userId="d1c7cfb340f2c7ab" providerId="LiveId" clId="{073C282E-8E6C-4399-BC71-2002BAEB162F}" dt="2023-03-24T00:33:24.349" v="1134"/>
          <ac:grpSpMkLst>
            <pc:docMk/>
            <pc:sldMk cId="3075272184" sldId="464"/>
            <ac:grpSpMk id="129" creationId="{AA832512-8F05-0C18-B911-E307CA7BEBEC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7" creationId="{E5669B1A-2232-101D-F0A7-0A73DA07E643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8" creationId="{A565AC05-281A-B995-8EB7-64985E5717B9}"/>
          </ac:grpSpMkLst>
        </pc:grpChg>
        <pc:grpChg chg="mod">
          <ac:chgData name="Tim Cook" userId="d1c7cfb340f2c7ab" providerId="LiveId" clId="{073C282E-8E6C-4399-BC71-2002BAEB162F}" dt="2023-03-24T00:33:34.522" v="1152"/>
          <ac:grpSpMkLst>
            <pc:docMk/>
            <pc:sldMk cId="3075272184" sldId="464"/>
            <ac:grpSpMk id="149" creationId="{6937C150-5D86-7327-B0BF-6CC67DD5D2D7}"/>
          </ac:grpSpMkLst>
        </pc:grpChg>
        <pc:grpChg chg="del 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57" creationId="{0073D656-BEC7-189A-ABA4-B2779EED5F62}"/>
          </ac:grpSpMkLst>
        </pc:grpChg>
        <pc:grpChg chg="mod">
          <ac:chgData name="Tim Cook" userId="d1c7cfb340f2c7ab" providerId="LiveId" clId="{073C282E-8E6C-4399-BC71-2002BAEB162F}" dt="2023-03-24T00:33:41.994" v="1160"/>
          <ac:grpSpMkLst>
            <pc:docMk/>
            <pc:sldMk cId="3075272184" sldId="464"/>
            <ac:grpSpMk id="158" creationId="{4DE420E6-765D-C753-3440-F98EEB4D31E4}"/>
          </ac:grpSpMkLst>
        </pc:grpChg>
        <pc:grpChg chg="mod">
          <ac:chgData name="Tim Cook" userId="d1c7cfb340f2c7ab" providerId="LiveId" clId="{073C282E-8E6C-4399-BC71-2002BAEB162F}" dt="2023-03-24T00:33:44.961" v="1165"/>
          <ac:grpSpMkLst>
            <pc:docMk/>
            <pc:sldMk cId="3075272184" sldId="464"/>
            <ac:grpSpMk id="163" creationId="{37B684C9-DDE5-6BEE-DBA7-C69C4021B542}"/>
          </ac:grpSpMkLst>
        </pc:grpChg>
        <pc:inkChg chg="add del">
          <ac:chgData name="Tim Cook" userId="d1c7cfb340f2c7ab" providerId="LiveId" clId="{073C282E-8E6C-4399-BC71-2002BAEB162F}" dt="2023-03-24T00:30:08.129" v="981"/>
          <ac:inkMkLst>
            <pc:docMk/>
            <pc:sldMk cId="3075272184" sldId="464"/>
            <ac:inkMk id="3" creationId="{5D8A5DEE-597F-C1F9-230F-4EF2064BAEF9}"/>
          </ac:inkMkLst>
        </pc:inkChg>
        <pc:inkChg chg="add del">
          <ac:chgData name="Tim Cook" userId="d1c7cfb340f2c7ab" providerId="LiveId" clId="{073C282E-8E6C-4399-BC71-2002BAEB162F}" dt="2023-03-24T00:34:46.863" v="1174"/>
          <ac:inkMkLst>
            <pc:docMk/>
            <pc:sldMk cId="3075272184" sldId="464"/>
            <ac:inkMk id="3" creationId="{64376D9B-935C-ED90-F0E0-49E2D94613C6}"/>
          </ac:inkMkLst>
        </pc:inkChg>
        <pc:inkChg chg="add del">
          <ac:chgData name="Tim Cook" userId="d1c7cfb340f2c7ab" providerId="LiveId" clId="{073C282E-8E6C-4399-BC71-2002BAEB162F}" dt="2023-03-24T00:34:51.413" v="1176"/>
          <ac:inkMkLst>
            <pc:docMk/>
            <pc:sldMk cId="3075272184" sldId="464"/>
            <ac:inkMk id="4" creationId="{9441D52A-6DF2-9389-7ADE-57A6455B6A0A}"/>
          </ac:inkMkLst>
        </pc:inkChg>
        <pc:inkChg chg="add del mod">
          <ac:chgData name="Tim Cook" userId="d1c7cfb340f2c7ab" providerId="LiveId" clId="{073C282E-8E6C-4399-BC71-2002BAEB162F}" dt="2023-03-24T00:30:43.978" v="1037"/>
          <ac:inkMkLst>
            <pc:docMk/>
            <pc:sldMk cId="3075272184" sldId="464"/>
            <ac:inkMk id="4" creationId="{CC48450C-4203-6F02-0BC8-D406557BE7B7}"/>
          </ac:inkMkLst>
        </pc:inkChg>
        <pc:inkChg chg="add del mod">
          <ac:chgData name="Tim Cook" userId="d1c7cfb340f2c7ab" providerId="LiveId" clId="{073C282E-8E6C-4399-BC71-2002BAEB162F}" dt="2023-03-24T00:30:43.962" v="1032"/>
          <ac:inkMkLst>
            <pc:docMk/>
            <pc:sldMk cId="3075272184" sldId="464"/>
            <ac:inkMk id="5" creationId="{4797CD5D-C3C3-EC7D-A463-90905F23A736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5" creationId="{6E179B71-E96B-A171-4038-AB0BCFD32E19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6" creationId="{C4254C5F-4F65-04BB-ED9F-4D5E1A37A53F}"/>
          </ac:inkMkLst>
        </pc:inkChg>
        <pc:inkChg chg="add del mod">
          <ac:chgData name="Tim Cook" userId="d1c7cfb340f2c7ab" providerId="LiveId" clId="{073C282E-8E6C-4399-BC71-2002BAEB162F}" dt="2023-03-24T00:30:41.794" v="1031"/>
          <ac:inkMkLst>
            <pc:docMk/>
            <pc:sldMk cId="3075272184" sldId="464"/>
            <ac:inkMk id="6" creationId="{C6609C31-0644-6857-E809-1347C96DA377}"/>
          </ac:inkMkLst>
        </pc:inkChg>
        <pc:inkChg chg="add mod">
          <ac:chgData name="Tim Cook" userId="d1c7cfb340f2c7ab" providerId="LiveId" clId="{073C282E-8E6C-4399-BC71-2002BAEB162F}" dt="2023-03-24T00:34:54.771" v="1180"/>
          <ac:inkMkLst>
            <pc:docMk/>
            <pc:sldMk cId="3075272184" sldId="464"/>
            <ac:inkMk id="7" creationId="{042FEEB8-55DD-5E07-D57C-C0D05F82F4A1}"/>
          </ac:inkMkLst>
        </pc:inkChg>
        <pc:inkChg chg="add del mod">
          <ac:chgData name="Tim Cook" userId="d1c7cfb340f2c7ab" providerId="LiveId" clId="{073C282E-8E6C-4399-BC71-2002BAEB162F}" dt="2023-03-24T00:30:43.978" v="1035"/>
          <ac:inkMkLst>
            <pc:docMk/>
            <pc:sldMk cId="3075272184" sldId="464"/>
            <ac:inkMk id="8" creationId="{55C2EC0C-EA44-1C46-B212-D55426B2F3DB}"/>
          </ac:inkMkLst>
        </pc:inkChg>
        <pc:inkChg chg="add del mod">
          <ac:chgData name="Tim Cook" userId="d1c7cfb340f2c7ab" providerId="LiveId" clId="{073C282E-8E6C-4399-BC71-2002BAEB162F}" dt="2023-03-24T00:30:43.978" v="1038"/>
          <ac:inkMkLst>
            <pc:docMk/>
            <pc:sldMk cId="3075272184" sldId="464"/>
            <ac:inkMk id="9" creationId="{31FD8522-37BA-5A03-BB35-8CBB7A77B733}"/>
          </ac:inkMkLst>
        </pc:inkChg>
        <pc:inkChg chg="add del mod">
          <ac:chgData name="Tim Cook" userId="d1c7cfb340f2c7ab" providerId="LiveId" clId="{073C282E-8E6C-4399-BC71-2002BAEB162F}" dt="2023-03-24T00:30:43.978" v="1034"/>
          <ac:inkMkLst>
            <pc:docMk/>
            <pc:sldMk cId="3075272184" sldId="464"/>
            <ac:inkMk id="10" creationId="{9B923D70-0D10-085D-5EFF-45079CCE02A8}"/>
          </ac:inkMkLst>
        </pc:inkChg>
        <pc:inkChg chg="add del mod">
          <ac:chgData name="Tim Cook" userId="d1c7cfb340f2c7ab" providerId="LiveId" clId="{073C282E-8E6C-4399-BC71-2002BAEB162F}" dt="2023-03-24T00:30:41.794" v="1030"/>
          <ac:inkMkLst>
            <pc:docMk/>
            <pc:sldMk cId="3075272184" sldId="464"/>
            <ac:inkMk id="11" creationId="{CF24F3F3-3043-4E9B-E143-8A3C71E6AEE1}"/>
          </ac:inkMkLst>
        </pc:inkChg>
        <pc:inkChg chg="add del mod">
          <ac:chgData name="Tim Cook" userId="d1c7cfb340f2c7ab" providerId="LiveId" clId="{073C282E-8E6C-4399-BC71-2002BAEB162F}" dt="2023-03-24T00:31:39.205" v="1056"/>
          <ac:inkMkLst>
            <pc:docMk/>
            <pc:sldMk cId="3075272184" sldId="464"/>
            <ac:inkMk id="13" creationId="{804A187B-D7C2-B3E2-E8A1-7A69315B9385}"/>
          </ac:inkMkLst>
        </pc:inkChg>
        <pc:inkChg chg="add del mod">
          <ac:chgData name="Tim Cook" userId="d1c7cfb340f2c7ab" providerId="LiveId" clId="{073C282E-8E6C-4399-BC71-2002BAEB162F}" dt="2023-03-24T00:31:39.205" v="1055"/>
          <ac:inkMkLst>
            <pc:docMk/>
            <pc:sldMk cId="3075272184" sldId="464"/>
            <ac:inkMk id="14" creationId="{FE2572D1-31D0-20E7-A564-8884CBA4884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5" creationId="{D6ED33D5-CB1C-343D-3677-0E5E1DC8E4A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6" creationId="{BFC5F919-4A4A-31CD-5DF2-A4836981EC3D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7" creationId="{FB26FE44-7B21-8E7A-C3A2-3D78444315D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8" creationId="{77165C5C-893C-D343-9D9A-92CB5371175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19" creationId="{0F97F9B7-648D-9CA1-F7AF-FEF55C6864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0" creationId="{AD0025CA-F507-FCD9-532D-47CC085C7F3F}"/>
          </ac:inkMkLst>
        </pc:inkChg>
        <pc:inkChg chg="add del mod">
          <ac:chgData name="Tim Cook" userId="d1c7cfb340f2c7ab" providerId="LiveId" clId="{073C282E-8E6C-4399-BC71-2002BAEB162F}" dt="2023-03-24T00:30:41.794" v="1029"/>
          <ac:inkMkLst>
            <pc:docMk/>
            <pc:sldMk cId="3075272184" sldId="464"/>
            <ac:inkMk id="21" creationId="{0452780A-BF79-3DC8-616D-CD09B477F603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2" creationId="{CFBFBE2D-4931-77F4-BC0D-412CC41A889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3" creationId="{D1F73F26-4DEF-82FD-D7D6-9C6B6CC6CF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4" creationId="{F7BA15F4-11AA-7F44-275C-E8728F9FE93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5" creationId="{8640ACE4-84F7-C2B3-E6D7-6898D194704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26" creationId="{7658FF68-F352-CB4F-D2A9-172021861802}"/>
          </ac:inkMkLst>
        </pc:inkChg>
        <pc:inkChg chg="add del mod">
          <ac:chgData name="Tim Cook" userId="d1c7cfb340f2c7ab" providerId="LiveId" clId="{073C282E-8E6C-4399-BC71-2002BAEB162F}" dt="2023-03-24T00:34:46.863" v="1171"/>
          <ac:inkMkLst>
            <pc:docMk/>
            <pc:sldMk cId="3075272184" sldId="464"/>
            <ac:inkMk id="27" creationId="{2B969EDE-B072-A866-0B6A-2E186479257E}"/>
          </ac:inkMkLst>
        </pc:inkChg>
        <pc:inkChg chg="add del mod">
          <ac:chgData name="Tim Cook" userId="d1c7cfb340f2c7ab" providerId="LiveId" clId="{073C282E-8E6C-4399-BC71-2002BAEB162F}" dt="2023-03-24T00:34:46.863" v="1173"/>
          <ac:inkMkLst>
            <pc:docMk/>
            <pc:sldMk cId="3075272184" sldId="464"/>
            <ac:inkMk id="29" creationId="{78668BA3-1E58-62E7-F117-1A3B769E204C}"/>
          </ac:inkMkLst>
        </pc:inkChg>
        <pc:inkChg chg="add del mod">
          <ac:chgData name="Tim Cook" userId="d1c7cfb340f2c7ab" providerId="LiveId" clId="{073C282E-8E6C-4399-BC71-2002BAEB162F}" dt="2023-03-24T00:34:46.863" v="1172"/>
          <ac:inkMkLst>
            <pc:docMk/>
            <pc:sldMk cId="3075272184" sldId="464"/>
            <ac:inkMk id="30" creationId="{7363532F-7A77-67F0-BAFA-24EC9F03A8E7}"/>
          </ac:inkMkLst>
        </pc:inkChg>
        <pc:inkChg chg="add del mod">
          <ac:chgData name="Tim Cook" userId="d1c7cfb340f2c7ab" providerId="LiveId" clId="{073C282E-8E6C-4399-BC71-2002BAEB162F}" dt="2023-03-24T00:30:56.896" v="1052"/>
          <ac:inkMkLst>
            <pc:docMk/>
            <pc:sldMk cId="3075272184" sldId="464"/>
            <ac:inkMk id="32" creationId="{10BEDD68-B4D7-F408-2859-58056310458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3" creationId="{1070623D-CA54-FEDE-A921-2D91FE839D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4" creationId="{EC56EA28-26E7-17E1-B411-CF6FE08F33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5" creationId="{57D59CDB-B37A-5830-613F-9F166981387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6" creationId="{9E0DC5F3-3892-BADE-5807-0795143BEE81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7" creationId="{55EA9B8E-D2FA-D7DF-E6AF-1062335C276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38" creationId="{0DE3132D-641B-3D9E-6680-C03D52988F1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0" creationId="{8ADB8454-2218-17C4-665A-0A73AD2709E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1" creationId="{C6C8D2F4-7BCF-D442-785F-E76B3F53BF0A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2" creationId="{388739F6-B714-61EB-E928-7A0A51F50FD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3" creationId="{C84A8122-9176-F02B-8E48-85948CE75BB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4" creationId="{BFC63AFE-48B1-A42C-FD43-B55292FD351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5" creationId="{F7A95DCD-1C04-2B50-AD6C-BADE5C58350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6" creationId="{B55D6B98-8C26-F3F4-6D10-8EDBE6A87F6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47" creationId="{E6BC1028-F974-2B8E-F55C-53650455A240}"/>
          </ac:inkMkLst>
        </pc:inkChg>
        <pc:inkChg chg="add del mod">
          <ac:chgData name="Tim Cook" userId="d1c7cfb340f2c7ab" providerId="LiveId" clId="{073C282E-8E6C-4399-BC71-2002BAEB162F}" dt="2023-03-24T00:30:43.978" v="1036"/>
          <ac:inkMkLst>
            <pc:docMk/>
            <pc:sldMk cId="3075272184" sldId="464"/>
            <ac:inkMk id="48" creationId="{9EC0D696-2C4D-7343-A193-3EA333213D14}"/>
          </ac:inkMkLst>
        </pc:inkChg>
        <pc:inkChg chg="add del mod">
          <ac:chgData name="Tim Cook" userId="d1c7cfb340f2c7ab" providerId="LiveId" clId="{073C282E-8E6C-4399-BC71-2002BAEB162F}" dt="2023-03-24T00:30:43.962" v="1033"/>
          <ac:inkMkLst>
            <pc:docMk/>
            <pc:sldMk cId="3075272184" sldId="464"/>
            <ac:inkMk id="49" creationId="{DFFC9427-815E-D686-4CB8-F3EF7AFE6AE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2" creationId="{BE4CFE2A-E1B5-55E2-DE54-EBF058476CF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3" creationId="{F1E8AA79-A352-1629-2519-5BB671757366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4" creationId="{292A5E5C-1738-1E55-B55A-895A5001379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5" creationId="{D0E2059F-833C-B92E-686C-683DB7B080F2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6" creationId="{D00DD061-63A0-0D2E-F3D0-3F952AE6C73E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7" creationId="{45441A70-0A07-DB81-6EFE-5D8AB2B80E38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8" creationId="{4B06AE5C-3239-98A6-70D4-4AF11C72CBA7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59" creationId="{540DAD35-ADC1-0192-04F0-8DF731D577AC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0" creationId="{26DD1379-F624-C897-3945-6F1C91A1413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1" creationId="{46EF7702-827C-66D6-913C-0CBE00B1049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2" creationId="{8EFB7E13-E2D2-1A71-4E28-6B2048F3EBB0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3" creationId="{CAE08CE1-537F-FC81-D74A-E1C311644BFB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6" creationId="{B8FE0CCF-E742-B171-7D94-1E5F9C99F7AF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67" creationId="{9EB65465-0B64-3D52-DB38-28DC6B7295EC}"/>
          </ac:inkMkLst>
        </pc:inkChg>
        <pc:inkChg chg="add del">
          <ac:chgData name="Tim Cook" userId="d1c7cfb340f2c7ab" providerId="LiveId" clId="{073C282E-8E6C-4399-BC71-2002BAEB162F}" dt="2023-03-24T00:31:43.134" v="1058"/>
          <ac:inkMkLst>
            <pc:docMk/>
            <pc:sldMk cId="3075272184" sldId="464"/>
            <ac:inkMk id="68" creationId="{E16AC6EE-BEB5-3120-4868-86927675E6D9}"/>
          </ac:inkMkLst>
        </pc:inkChg>
        <pc:inkChg chg="add del">
          <ac:chgData name="Tim Cook" userId="d1c7cfb340f2c7ab" providerId="LiveId" clId="{073C282E-8E6C-4399-BC71-2002BAEB162F}" dt="2023-03-24T00:31:47.604" v="1060"/>
          <ac:inkMkLst>
            <pc:docMk/>
            <pc:sldMk cId="3075272184" sldId="464"/>
            <ac:inkMk id="69" creationId="{2A4E5953-835E-88EF-91BB-48EE0F0C5029}"/>
          </ac:inkMkLst>
        </pc:inkChg>
        <pc:inkChg chg="add mod">
          <ac:chgData name="Tim Cook" userId="d1c7cfb340f2c7ab" providerId="LiveId" clId="{073C282E-8E6C-4399-BC71-2002BAEB162F}" dt="2023-03-24T00:33:53.822" v="1166" actId="1076"/>
          <ac:inkMkLst>
            <pc:docMk/>
            <pc:sldMk cId="3075272184" sldId="464"/>
            <ac:inkMk id="70" creationId="{B43AA2C5-B495-19B6-F9A8-20149D789B16}"/>
          </ac:inkMkLst>
        </pc:inkChg>
        <pc:inkChg chg="add del">
          <ac:chgData name="Tim Cook" userId="d1c7cfb340f2c7ab" providerId="LiveId" clId="{073C282E-8E6C-4399-BC71-2002BAEB162F}" dt="2023-03-24T00:32:07.619" v="1064"/>
          <ac:inkMkLst>
            <pc:docMk/>
            <pc:sldMk cId="3075272184" sldId="464"/>
            <ac:inkMk id="72" creationId="{20BDE612-22F0-B43F-8BB3-3BAAE90102BB}"/>
          </ac:inkMkLst>
        </pc:inkChg>
        <pc:inkChg chg="add del">
          <ac:chgData name="Tim Cook" userId="d1c7cfb340f2c7ab" providerId="LiveId" clId="{073C282E-8E6C-4399-BC71-2002BAEB162F}" dt="2023-03-24T00:32:11.900" v="1068"/>
          <ac:inkMkLst>
            <pc:docMk/>
            <pc:sldMk cId="3075272184" sldId="464"/>
            <ac:inkMk id="73" creationId="{09EDA425-2992-F77D-A706-8A7637A500F8}"/>
          </ac:inkMkLst>
        </pc:inkChg>
        <pc:inkChg chg="add del">
          <ac:chgData name="Tim Cook" userId="d1c7cfb340f2c7ab" providerId="LiveId" clId="{073C282E-8E6C-4399-BC71-2002BAEB162F}" dt="2023-03-24T00:32:11.900" v="1067"/>
          <ac:inkMkLst>
            <pc:docMk/>
            <pc:sldMk cId="3075272184" sldId="464"/>
            <ac:inkMk id="74" creationId="{E6D37A01-64DC-A149-480E-FC2E3C359FA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5" creationId="{9F51E122-63BF-750C-59F0-4F811B60CD1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6" creationId="{F845B2E8-4817-F674-D14E-7023F2BE98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78" creationId="{59B5C2EC-F665-AD56-8054-B46714E3297D}"/>
          </ac:inkMkLst>
        </pc:inkChg>
        <pc:inkChg chg="add del mod">
          <ac:chgData name="Tim Cook" userId="d1c7cfb340f2c7ab" providerId="LiveId" clId="{073C282E-8E6C-4399-BC71-2002BAEB162F}" dt="2023-03-24T00:32:22.621" v="1078"/>
          <ac:inkMkLst>
            <pc:docMk/>
            <pc:sldMk cId="3075272184" sldId="464"/>
            <ac:inkMk id="79" creationId="{D3A95849-1D97-6619-E52E-F703373F7112}"/>
          </ac:inkMkLst>
        </pc:inkChg>
        <pc:inkChg chg="add del mod">
          <ac:chgData name="Tim Cook" userId="d1c7cfb340f2c7ab" providerId="LiveId" clId="{073C282E-8E6C-4399-BC71-2002BAEB162F}" dt="2023-03-24T00:32:22.621" v="1079"/>
          <ac:inkMkLst>
            <pc:docMk/>
            <pc:sldMk cId="3075272184" sldId="464"/>
            <ac:inkMk id="80" creationId="{CCBF7FEE-AC1F-CB5A-652D-7F664ED9B97F}"/>
          </ac:inkMkLst>
        </pc:inkChg>
        <pc:inkChg chg="add del mod">
          <ac:chgData name="Tim Cook" userId="d1c7cfb340f2c7ab" providerId="LiveId" clId="{073C282E-8E6C-4399-BC71-2002BAEB162F}" dt="2023-03-24T00:32:22.621" v="1077"/>
          <ac:inkMkLst>
            <pc:docMk/>
            <pc:sldMk cId="3075272184" sldId="464"/>
            <ac:inkMk id="81" creationId="{60D1BE7E-9ADC-EC44-D00F-9E3FD9900FA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3" creationId="{5BB43595-640B-2E04-2CA6-E1A84850C51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4" creationId="{CBA9FF0C-9476-9FC5-C69B-1FB767BF1A77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5" creationId="{F220B235-A0E3-707E-CFCF-F4CDC57F37B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6" creationId="{805BE1B7-D635-F118-A6EF-AF35BC3E29EA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8" creationId="{E8F6547F-2F34-9FD1-0B0B-9B3A8945454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89" creationId="{2CA70B5C-BBB7-0905-7312-102E397D46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0" creationId="{AC986A90-6A26-2A09-FFF6-C7AB5C685EF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2" creationId="{A9721FEB-3BBE-40F4-B83A-3909176A062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3" creationId="{4AACBDFA-62E8-E1D7-DD67-34B45193BB2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4" creationId="{BB41E479-B36A-505C-6C9B-0D66BFD80A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5" creationId="{31A4583C-672A-2536-27C6-B3C31B157F6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6" creationId="{B4D0CCBB-2901-F566-E5AC-6630ABC24A7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7" creationId="{EA1DD316-1B14-6C04-A064-A470D7F34B2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8" creationId="{55779774-805E-A68C-7873-356744970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99" creationId="{059F06A7-A58E-AD82-62AA-4CF628F4C98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1" creationId="{7221F6D3-CE91-1063-F88E-552F3D0BB7D1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2" creationId="{B75BB332-BB53-916D-1A85-08976BAEA62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4" creationId="{D8EC0530-07ED-0433-B911-EC90B98A31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5" creationId="{8628330C-E5B9-D547-CAB8-F3C7F1FEF7C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6" creationId="{378E9B22-C658-4809-8493-2B009FE684C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08" creationId="{10B29923-4E48-C6E3-C9FC-F23DCD75D1F2}"/>
          </ac:inkMkLst>
        </pc:inkChg>
        <pc:inkChg chg="add del mod">
          <ac:chgData name="Tim Cook" userId="d1c7cfb340f2c7ab" providerId="LiveId" clId="{073C282E-8E6C-4399-BC71-2002BAEB162F}" dt="2023-03-24T00:32:42.529" v="1113"/>
          <ac:inkMkLst>
            <pc:docMk/>
            <pc:sldMk cId="3075272184" sldId="464"/>
            <ac:inkMk id="109" creationId="{EE87D4FB-0322-2D05-F084-8341D3CB9FD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0" creationId="{2E0B3E5B-80BD-38C8-4E88-7EE09F792B14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1" creationId="{1CF8CEBE-985E-1E24-58E2-FA53ABBCC386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2" creationId="{7E6DAAB5-CF3D-F75A-FC65-DCC2FD9A8480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3" creationId="{63AA7AF5-2017-3DBC-574C-9AB220B3D13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4" creationId="{E1CDC457-BFD2-FF76-FB1F-EF0AF5400E8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6" creationId="{7492076C-B53A-3284-B59B-BEB403214CBD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7" creationId="{DD4D8106-41CD-E9AC-6F3E-71DB0F6AAF8C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18" creationId="{2A63D79B-0537-1020-DDA2-B10337D74755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0" creationId="{3CBD1C7E-22C5-E799-01DB-2D8209168248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1" creationId="{8BEB95A2-EE9D-2C9B-A53E-AA22EE8F24D3}"/>
          </ac:inkMkLst>
        </pc:inkChg>
        <pc:inkChg chg="add mod">
          <ac:chgData name="Tim Cook" userId="d1c7cfb340f2c7ab" providerId="LiveId" clId="{073C282E-8E6C-4399-BC71-2002BAEB162F}" dt="2023-03-24T00:33:57.057" v="1167" actId="1076"/>
          <ac:inkMkLst>
            <pc:docMk/>
            <pc:sldMk cId="3075272184" sldId="464"/>
            <ac:inkMk id="122" creationId="{33FE43FC-8B80-B4DF-556B-64553EA60778}"/>
          </ac:inkMkLst>
        </pc:inkChg>
        <pc:inkChg chg="add del">
          <ac:chgData name="Tim Cook" userId="d1c7cfb340f2c7ab" providerId="LiveId" clId="{073C282E-8E6C-4399-BC71-2002BAEB162F}" dt="2023-03-24T00:33:18.122" v="1129"/>
          <ac:inkMkLst>
            <pc:docMk/>
            <pc:sldMk cId="3075272184" sldId="464"/>
            <ac:inkMk id="124" creationId="{9BBAF979-3E18-F098-A78A-9DC4869DF69D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5" creationId="{AA33633D-E81C-96A5-B4A3-30968E5A9F42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6" creationId="{474E0D16-0E77-8781-070B-5652392183A8}"/>
          </ac:inkMkLst>
        </pc:inkChg>
        <pc:inkChg chg="add mod">
          <ac:chgData name="Tim Cook" userId="d1c7cfb340f2c7ab" providerId="LiveId" clId="{073C282E-8E6C-4399-BC71-2002BAEB162F}" dt="2023-03-24T00:33:24.349" v="1134"/>
          <ac:inkMkLst>
            <pc:docMk/>
            <pc:sldMk cId="3075272184" sldId="464"/>
            <ac:inkMk id="127" creationId="{D5E36794-8682-232C-2DDF-F22B85996D9F}"/>
          </ac:inkMkLst>
        </pc:inkChg>
        <pc:inkChg chg="add">
          <ac:chgData name="Tim Cook" userId="d1c7cfb340f2c7ab" providerId="LiveId" clId="{073C282E-8E6C-4399-BC71-2002BAEB162F}" dt="2023-03-24T00:33:23.447" v="1133" actId="9405"/>
          <ac:inkMkLst>
            <pc:docMk/>
            <pc:sldMk cId="3075272184" sldId="464"/>
            <ac:inkMk id="128" creationId="{0405301D-C1FB-B8FE-AA0F-8594B8F286F6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0" creationId="{75D84E78-0AD2-5194-4C43-64805DC51F0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1" creationId="{62673756-8B1C-3EA2-17E8-D9C785F5362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2" creationId="{5ACDF766-CCF5-3428-B2FC-5BFB5B30B27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3" creationId="{2E35F2D6-EE5C-A032-564A-4C7AA484A9B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4" creationId="{CF94E995-E77D-4708-5F2E-55A788CD036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5" creationId="{8E393672-D39D-E556-4F6A-F625EC325D8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6" creationId="{A88BE975-6DB6-F036-2FE3-5D9047FC1368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7" creationId="{F56CD8A6-3FE5-5D79-A3C7-90E97E2B5C5B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8" creationId="{6B339629-A97A-9D37-FF31-6BE70BBC0BE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39" creationId="{54D4E571-4D10-DD65-73CF-40B5D68A8D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0" creationId="{4A1A152E-C20F-9DF7-1676-ACA9690B1FC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1" creationId="{F6759AA0-57E8-F93C-7CD8-2F32783B606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2" creationId="{36E9FE90-D414-12C0-5F67-FE486981AD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3" creationId="{265FE551-2515-4F13-4DC7-FE8315AFB51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4" creationId="{ABC626AA-A12B-7F5D-50E8-58EF24D29EF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5" creationId="{589A6DDC-BF51-4750-156F-DACD49BDC98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46" creationId="{96BB4FAF-B60D-176B-CD3C-8AEF540620EF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0" creationId="{77D40696-5CDC-569B-B2D7-E80CA9F66C37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1" creationId="{EF32C3A3-E65C-34A9-0472-28B4B83F2A6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2" creationId="{2ACCF143-C0A8-D77E-F6C5-A2EE7416E2DD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3" creationId="{96B92CDB-3307-CB40-C94C-95B53E2E8E8A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4" creationId="{7B938C21-72C3-D188-614E-1CD1E149524C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5" creationId="{35EE5A5B-A5F9-A8C3-F0AB-CF5BB2BD5222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6" creationId="{A21728A4-48DA-6164-06FA-A6FC1BA39119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59" creationId="{1DE6E73A-1105-9E37-8D5E-B013AAA5BCD4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0" creationId="{7C542254-2421-86AE-51C1-FD37E105E6A3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1" creationId="{09083B0B-2556-B169-B46B-FC448ABD3B70}"/>
          </ac:inkMkLst>
        </pc:inkChg>
        <pc:inkChg chg="add mod">
          <ac:chgData name="Tim Cook" userId="d1c7cfb340f2c7ab" providerId="LiveId" clId="{073C282E-8E6C-4399-BC71-2002BAEB162F}" dt="2023-03-24T00:35:02.022" v="1181" actId="1076"/>
          <ac:inkMkLst>
            <pc:docMk/>
            <pc:sldMk cId="3075272184" sldId="464"/>
            <ac:inkMk id="162" creationId="{65A71C62-D73F-9069-1843-33C5A9CC8852}"/>
          </ac:inkMkLst>
        </pc:ink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10:32.6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4497 2042 16575 0,'0'0'736'0,"-10"4"160"0,-3 5-720 0,2 8-176 0,-2 5 0 0,0 8 0 15,1 6 3552-15,0 0 672 0,0 2 144 0,2 2 32 16,-1-1-2720-16,2 8-528 0,0 2-128 0,0 5 0 15,1 2-704-15,3-11-144 0,1-2-32 0,2-3 0 16,-1-5-144-16,0-2 0 0,2-8 0 0,0-4 0 16,2-3 176-16,-1-4-48 0,0-3-128 0,1-6 192 0,-1-5-64 0,6-5-128 15,-1-7 176-15,1-8-176 0,2-7 160 0,3-19-160 16,-2-3 128-16,0-1-128 0,0 1 0 0,0 0 0 16,0 4 0-16,-1-6 0 0,-1-1 0 0,-2-7 128 15,-1-5-128-15,0 0 0 0,-1 6 0 0,3 4 0 16,-1 10 0-16,0 5 0 0,-1 6 0 0,0 7 0 15,1 7 0-15,-1 8 0 16,-4 11-576-16,0 0 16 0,5 9 0 0,0 12 0 0,5 9 144 0,1 14 32 16,4 13 0-16,0 4 0 0,2 1 384 0,3 5 0 15,2 3 0-15,11 25 0 0,-1-2 0 0,-2-19 0 16,1-10 0-16,-1-12 0 0,-2-11 0 0,-7-16 0 16,1-7 0-16,-1-5 0 0,-3-4 240 0,-1-6 80 0,0-6 0 0,-3-7 16 15,-1-7 944-15,0-12 192 0,-2-8 48 0,-5 1 0 16,-1-7-336-16,-1-5-64 0,-1-3-16 0,-3-3 0 15,-3-6-640-15,-1-5-128 0,1-5-16 0,-7-16-16 32,-1 10-928-32,-2 2-176 0,-2-1-32 0,2 1-16 15,-1 2-2432-15,3 12-496 0,4 10-80 0</inkml:trace>
  <inkml:trace contextRef="#ctx0" brushRef="#br0" timeOffset="334.38">5443 2369 27871 0,'-21'17'1232'0,"13"-5"256"0,-1 5-1184 0,-3 3-304 15,-1 2 0-15,0 0 0 0,-1 5 240 0,2 3-16 0,1 0 0 0,3 2 0 16,3-1 16-16,5-4 0 0,0-1 0 0,5 0 0 16,3-2 208-16,3-5 64 0,5-2 0 0,2-4 0 15,2-3-128-15,5-7-32 0,3-4 0 0,1-3 0 16,1-2 272-16,1-5 48 0,0-3 16 0,1-4 0 15,-1-3 32-15,-1-3 16 0,-3 1 0 0,-3-4 0 16,-5-2 48-16,-4 1 16 0,-5 2 0 0,-3 3 0 16,-3-2 0-16,-6 2 0 0,-4-1 0 0,-3 2 0 15,-4 1-112-15,-4 3-32 0,-4 2 0 0,-5-1 0 16,-2 4-384-16,-2 2-80 0,-1 0 0 0,-1 3-16 16,-4 3-368-16,2 3-64 0,2 2 0 0,1 1-13376 15,2 0-2656-15</inkml:trace>
  <inkml:trace contextRef="#ctx0" brushRef="#br0" timeOffset="901.36">7064 2191 18367 0,'6'23'816'0,"-2"-10"160"0,1 3-784 0,2 4-192 15,1 2 0-15,1 1 0 0,0 1 1440 0,0 2 240 16,0 2 48-16,-1 1 16 0,0-3-16 0,-2 0-16 16,1 0 0-16,-2-1 0 0,-2-3-336 0,-1 0-64 15,2-3-16-15,-3-5 0 0,-1-5-400 0,0-9-64 16,0 0-32-16,0 0 0 0,0 0-48 0,0 0-16 16,-1-8 0-16,0-2 0 0,-2-4 0 0,1-2 0 15,-1-8 0-15,-1-2 0 0,0-6-224 0,-1-2-32 16,0-4-16-16,-1-1 0 0,-1-12-288 0,1 2-176 15,4 0 192-15,2 2-192 0,2 3 0 0,2 13 0 0,3-1 0 0,1 4 0 16,1 2 0-16,3 2 128 0,2 2-128 0,3 3 0 31,4 0-1744-31,1 2-464 0,1 3-96 0,3 6-9856 0,2 2-1984 0</inkml:trace>
  <inkml:trace contextRef="#ctx0" brushRef="#br0" timeOffset="1198.18">7696 2306 22111 0,'0'0'1968'0,"0"0"-1584"0,0 0-384 0,0 0 0 16,0 0 1728-16,0 0 272 0,0 0 48 0,8-2 16 15,-1-9-848-15,1 0-192 0,1-2-16 0,2-3-16 16,1-2-416-16,-1-3-96 0,2-1-16 0,0-3 0 0,0-3-128 0,2-2-16 16,-3 0-16-16,-2-3 0 0,0 2 0 0,-2 2 0 15,-1-1 0-15,-2 5 0 0,-2 2 112 0,-2 2 32 16,-2 4 0-16,-2 0 0 0,-1 5 128 0,-2 5 16 15,-5 0 16-15,-2 6 0 0,-3 2 32 0,-1 7 0 16,-2 6 0-16,-1 7 0 0,2 6-256 0,-1 9-32 16,-2 5-16-16,1 1 0 0,3 2-144 0,3 2-16 15,2 2-16-15,3-1 0 0,2-6-160 0,6-1 0 16,4 1 0-16,3-4 0 16,5 0-432-16,3-3-112 0,3-6-32 0,4-3 0 15,4-3-2032-15,5-7-400 0,3-4-96 0,5-4-12800 0</inkml:trace>
  <inkml:trace contextRef="#ctx0" brushRef="#br0" timeOffset="1371.41">8370 2066 24879 0,'-8'-4'2208'0,"-2"1"-1760"0,-2-1-448 0,-2 3 0 16,-2 1 2240-16,-1 3 384 0,0 0 64 0,1 5 0 15,1 3-1008-15,-1-1-208 0,2 4-32 0,-1 5-16 16,2-1-848-16,4 3-160 0,3 1-32 0,3 0-16 15,0 0-368-15,7 0 128 0,4 1-128 0,3-2 0 16,0-2 0-16,4-2-208 0,0-3 16 0,5-1 16 16,2-1-1584-16,3-3-320 0,4-2-64 0,-1-1-8576 15,4-4-1712-15</inkml:trace>
  <inkml:trace contextRef="#ctx0" brushRef="#br0" timeOffset="1543.16">8680 2152 10127 0,'-9'14'896'0,"5"-5"-704"16,0 2-192-16,-1 4 0 0,0 6 4032 0,2 1 768 16,-1 2 144-16,4-1 48 0,-1 3-3472 0,4-2-688 15,3 2-144-15,1-1-32 0,0-1-656 0,4-1-144 16,2-4-32-16,1-5 0 16,2-4-2208-16,0-5-448 0,-3-4-96 0,1-5-16 0</inkml:trace>
  <inkml:trace contextRef="#ctx0" brushRef="#br0" timeOffset="1636.96">8758 2053 15663 0,'-28'-33'1392'0,"15"20"-1120"0,-2 0-272 0,0 0 0 16,0 1 1696-16,4 0 288 0,-2 1 48 0,2-1 16 15,2 2-1792-15,2 2-256 0,6 0-224 0,1 0-9856 16</inkml:trace>
  <inkml:trace contextRef="#ctx0" brushRef="#br0" timeOffset="2262.05">8970 1604 24879 0,'0'0'2208'0,"0"0"-1760"0,0 0-448 0,0 0 0 0,0 0 2128 0,-4 5 352 15,0 3 64-15,2 4 16 0,2 5-624 0,2 5-112 16,2 5-32-16,2 3 0 0,2 3-1088 0,4 4-208 16,1 3-48-16,1 4-16 0,0 3-432 0,2 0 128 15,2 3-128-15,3-1 0 0,1-3 0 0,-1-2-304 16,-1-2 48-16,-1-6 16 15,-3-4-848-15,-3-4-192 0,-3-2-16 0,0-2-16 16,-4-2 112-16,-1-1 32 0,-1-2 0 0,-2-2 0 16,-4-1-368-16,0-2-64 0,-4-2 0 0,0-3-16 15,-2-2 368-15,-1-3 80 0,-3-3 16 0,-1-1 0 0,-1-3 1152 0,-2-3 192 16,1-3 64-16,-4-6 16 0,1-5 736 0,-2-3 144 16,0 0 16-16,1-2 16 0,2 0-160 0,3 1-48 0,2 0 0 15,3 1 0-15,1 0 96 0,4 3 16 0,3 0 0 16,4 3 0-16,2 3-432 0,4 2-80 0,3 0 0 0,4 3-16 15,0 0-560-15,7 1 0 0,1 2 0 0,4-3 0 16,0-2 0-16,4 1 0 0,2-1 0 0,0 2 0 31,-3-4-384-31,0 3-16 0,0-1-16 0,1 2 0 16,-4 0-288-16,-2 3-64 0,-2-1-16 0,-3 2 0 0,-2 2 464 0,-3 3 112 0,-4 0 16 0,-3 1 0 16,-9-1 192-16,4 8 0 0,-4 3 0 0,-3 0 160 15,-1 4 416-15,-2 2 96 0,-3 1 16 0,-2 3 0 16,-1 0 256-16,1 2 48 0,0-3 16 0,1-1 0 15,1 0-624-15,1-2-112 0,0 1-16 0,4-5-16 16,3-1-240-16,3-1 0 0,2-2 0 0,3 1 0 16,1-3 0-16,2 0 0 0,2-1 0 0,1 0 0 0,0-4-192 15,1 1 192-15,2-2-192 0,-3-1 192 0,-1-1-128 0,-1-2 128 16,1-1 0-16,0-1 0 0,0-1 0 0,-1-1 0 16,-2-1 0-16,-1 0 0 0,-2 2 0 0,-3 1 0 15,-3 5 0-15,0 0 0 0,4-4 128 0,-4 4 16 16,0 0 16-16,0 0 0 0,0 0 32 0,0 0 16 15,0 0 0-15,2 9 0 0,-1 5-208 0,2-1 0 16,-1 0 0-16,2 3 0 0,-1 1 0 0,1 0 0 16,1 1-144-16,1-1 144 15,2-3-1776-15,1-1-256 0,2-1-48 0,-1-3-13472 0</inkml:trace>
  <inkml:trace contextRef="#ctx0" brushRef="#br0" timeOffset="2465.13">10091 1427 15663 0,'-8'-13'1392'0,"8"13"-1120"0,-8-1-272 0,2 3 0 15,6-2 4736-15,-4 11 896 0,1 3 192 0,2 9 16 16,1 9-4208-16,1 4-848 0,3 2-160 0,4 5-48 16,2 3-192-16,2 2-64 0,2 3 0 0,2 2 0 15,2-2-320-15,2 4 0 0,2 2 0 0,-1 2-192 16,0 1-576-16,-2-4-112 15,-1-3-16-15,1-2-16 0,-4-3-2672 0,-2-1-544 0</inkml:trace>
  <inkml:trace contextRef="#ctx0" brushRef="#br0" timeOffset="2761.99">10202 2461 25791 0,'-26'-34'1152'0,"14"14"224"0,-3-3-1104 0,1-7-272 15,1-1 0-15,1 2 0 0,5 3 832 0,1 1 128 16,4 4 0-16,0 2 16 0,4 0 688 0,2 2 128 15,1 2 16-15,3 0 16 0,2 1-1360 0,2 1-272 16,1 1-48-16,2 3-16 0,2 0-128 0,3 1 0 16,1 2-160-16,10-2 160 15,-1 0-816-15,1 3-64 0,1 0-16 0,-2 1 0 16,-3-3-992-16,-1 2-208 0,0 0-32 0,0 1-16 16,-2-1-16-16,-1 1 0 0,-3 1 0 0,-2 0 0 15,-1 2 1216-15,-1-1 240 0,-1 2 64 0,-6 2 0 0,-1 2 1168 0,0 1 240 0,0 1 64 0,0 4 0 16,-3 2 944-16,-1 3 192 0,0 4 32 0,-2 0 16 15,-2 1-944-15,0 1-192 0,-1-2-48 0,1-6 0 16,0 0-832-16,0 0-192 0,0-2-16 0,0 4-16 31,3-3-2464-31,-3-12-480 0</inkml:trace>
  <inkml:trace contextRef="#ctx0" brushRef="#br0" timeOffset="3059.79">10693 2000 5519 0,'1'-33'496'0,"-1"8"-496"0,0-4 0 0,2-1 0 16,0-2 1072-16,2 2 112 0,-1 0 32 0,-1 11 0 15,2 1 960-15,-1 1 208 0,0 4 48 0,-1 0 0 16,-1 3-656-16,2 3-128 0,0-2-32 0,-3 9 0 16,0 0-880-16,0 0-176 0,0 0-48 0,4 7 0 15,-2 4-272-15,0 6-64 0,-1 5-16 0,0 6 0 0,-1 2 224 16,-1 4 32-16,0 0 16 0,1 2 0 16,0 1 128-16,3 0 16 0,1 1 16 0,4-3 0 15,3-1-272-15,0-4-48 0,2-6-16 0,3-2 0 0,0-4-96 0,3-2-32 16,3-8 0-16,1-1 0 0,-1-1 64 0,0-5 0 15,-1-4 0-15,0-2 0 0,1-3 448 0,-1-2 80 16,-3-3 32-16,-1-2 0 0,-2 0 288 0,-3-2 64 16,-4-3 16-16,-3 1 0 0,-1 0-288 0,-5 3-64 15,-4-1-16-15,-3 1 0 0,-1-1-240 0,-6 3-64 16,-2-1 0-16,0 2 0 0,0 0-448 0,-2 2-208 16,-3 0 16-16,-6-3 0 15,5 2-1904-15,5 3-368 0,3 1-80 0,5 4-16 16,3-2-960-16,7 6-208 0</inkml:trace>
  <inkml:trace contextRef="#ctx0" brushRef="#br0" timeOffset="3356.65">11187 1877 26079 0,'16'19'1152'0,"-10"-8"256"0,3 8-1136 16,1 1-272-16,-1 2 0 0,-4-4 0 0,0-1 2608 0,0 4 464 0,-1 2 80 0,-1 2 32 16,-2-3-1296-16,-1 1-256 0,0-1-48 0,0-3-16 15,0-2-928-15,0-2-192 0,0-2-48 0,0-2 0 16,0 0-256-16,0-3-144 0,0-8 160 0,0 0-160 15,0 0 0-15,0 0 0 0,7-6 0 0,3-4-160 16,3-4-496-16,2-5-112 0,0-5 0 0,1-4-16 16,-1-2-288-16,2 0-48 0,2 0-16 0,0-1 0 15,3 2 336-15,2-1 64 0,-1 0 16 0,-4 11 0 0,1-1 848 0,5 1 160 16,1 2 32-16,0 4 16 0,-1 0 896 0,-1 5 176 16,-2 3 48-16,-1 7 0 0,-2 5-224 0,1 4-32 15,-3 5-16-15,1 5 0 0,-2 4-336 0,-1 5-64 16,0 0-16-16,-1 2 0 0,0 0-528 0,1 0-112 15,0-2-128-15,2-1-14384 16,3-2-2960-16</inkml:trace>
  <inkml:trace contextRef="#ctx0" brushRef="#br0" timeOffset="3888.05">13467 1801 28847 0,'0'0'1280'0,"0"0"256"0,0 0-1216 0,0 0-320 15,0 0 0-15,0 0 0 0,-6-3 1664 0,-1 2 256 16,-2 1 64-16,-1 0 16 0,-2 7-1168 0,-1 2-256 16,-1 1-32-16,-3 5-16 0,-2 4-528 0,1 7 0 15,1 4 0-15,2 1 0 0,0 5 0 0,5 0 0 16,2-2-160-16,2 1 160 0,4-2-176 0,4-2 176 16,1-4-128-16,5-2 128 0,4-1-192 0,4-9 32 15,2 0 16-15,3-5 0 0,1-1 144 0,1-6-128 16,3-3 128-16,-2-5-128 0,-3-3 128 0,-2-4 0 15,0-1 128-15,-4-1-128 0,-2-5 288 0,-1 3-16 0,-3-3 0 0,-2 1 0 16,-3-2-32-16,-4 2-16 0,-4-4 0 0,-2 1 0 16,-3 0-400-16,-1 2-80 0,-3-1 0 0,0 1-11008 15,-4-3-2208-15</inkml:trace>
  <inkml:trace contextRef="#ctx0" brushRef="#br0" timeOffset="4200.81">13860 1982 25279 0,'5'38'1120'15,"-1"-16"224"-15,0 4-1072 0,0 3-272 0,-3 0 0 0,-1-1 0 0,0 0 1664 0,-1-2 256 16,-1-3 64-16,1-2 16 0,0-5-976 0,0-3-192 16,-1-4-32-16,2-9-16 0,0 0-464 0,0 0-112 15,0 0-16-15,0 0 0 0,3-13-192 0,-1-3 128 16,2-3-128-16,-1-3 0 0,-2-3 144 0,2-5-144 15,0-2 128-15,0-1-128 0,1-4 128 0,2 1-128 16,1-2 0-16,1 1 128 0,1 2-128 0,3 2 0 16,2 2 144-16,3 4-144 0,2 2 784 0,1 4 96 15,1 6 16-15,1 4 0 0,2 1 192 0,-2 2 32 16,-1 5 16-16,0 3 0 0,0 4-528 0,0 3-96 16,1 0-32-16,1 3 0 0,2-4-480 0,0 1 0 15,-1 2 0-15,5 1-13568 0,1 2-2672 16</inkml:trace>
  <inkml:trace contextRef="#ctx0" brushRef="#br0" timeOffset="4826.07">15778 1890 1839 0,'7'-17'160'0,"-1"10"-160"15,0-1 0-15,1-1 0 0,-2 0 6144 0,0-3 1184 16,-2 1 240-16,-1 2 48 0,-2-1-4704 0,-1 4-944 16,-3 1-192-16,-1 2-48 0,-3 3-512 0,-4 4-96 15,-3 3-32-15,-5 4 0 0,-1 5-752 0,-1 6-144 16,-3 7-48-16,-1 6 0 0,-1 3-144 0,1 3 0 0,2 4 0 15,3-4 0-15,3-1 0 0,4-4-144 0,2-1 144 0,4-3 0 16,4-6-384-16,4-4 16 0,4-4 16 0,3-2 0 31,3-3-176-31,3-4-48 0,4-5 0 0,3-5 0 16,1-5 64-16,2-3 0 0,1-5 0 0,0-3 0 0,2-1 192 0,-1-3 64 0,0-5 0 0,-2 0 0 16,-3 0 256-16,1-1-192 0,-3 0 192 0,-1 2-160 15,-1 1 160-15,-3 3 0 0,-3 0 0 0,-1 5 0 16,-3 1 144-16,-3 4-144 0,-3 3 192 0,0 8-192 15,-5-2 384-15,-3 4-48 0,-2 5 0 0,-2 7 0 16,-1 6 320-16,0 4 64 0,0 6 16 0,0 3 0 16,0 2 64-16,1 2 16 0,2 1 0 0,3-2 0 15,3-1-208-15,4-1-32 0,3 5-16 0,2-2 0 16,2 1-400-16,2-1-160 0,1 1 128 0,5-3-128 16,2-3 0-16,2-6 0 0,5-5 0 0,2-3 0 0,1-4-400 15,3-5 32-15,1-5 16 0,3-4 0 16,0-4-448-16,0-7-96 0,1-4 0 0,0-3-10800 15,-1-4-2144-15</inkml:trace>
  <inkml:trace contextRef="#ctx0" brushRef="#br0" timeOffset="5201.05">16651 1974 31327 0,'-12'12'1392'0,"6"-4"272"0,-2 8-1328 0,-1 6-336 16,0 5 0-16,-2 3 0 0,1 3 1552 0,-1-2 240 0,2 2 64 0,2-1 0 15,4 1-736-15,3-2-144 0,1-2-16 0,4-3-16 16,3 1-688-16,3-3-256 0,0-3 176 0,4-3-176 16,0-1 0-16,5-2-256 0,-2 0 16 0,3-5 16 31,1-2-256-31,0-3-48 0,1-2-16 0,-1-2 0 16,1-2 48-16,-1-3 16 0,-2-1 0 0,-2-4 0 15,-1-2-80-15,-1-2-16 0,-1-1 0 0,0-2 0 0,-2 0 256 0,-1 1 32 0,-1-3 16 0,0-1 0 16,-1 1 64-16,-2-1 16 0,-2-4 0 0,0 4 0 15,-4-3 192-15,2 1 0 0,-1 3 0 0,-1 1 0 16,1 2 512-16,0 2 64 0,-2 3 0 0,0 3 0 16,-1 7 384-16,0 0 64 0,0 0 32 0,0 9 0 15,0 4-704-15,2 4-144 0,0 4-16 0,2 4-16 16,1 1-176-16,3 1 0 0,0 1 0 0,1 2 0 0,3 1 0 16,2-1-256-16,0-1 64 0,3-3 16 15,2-1-2048-15,0-2-400 0,3-3-96 0</inkml:trace>
  <inkml:trace contextRef="#ctx0" brushRef="#br0" timeOffset="5358.91">17399 2113 33407 0,'0'0'1472'0,"0"0"320"0,0 0-1440 0,0 0-352 0,0 0 0 0,-11 6 0 15,11-6 1232-15,-9 11 176 0,9-11 48 0,-6 15 0 16,4-2-752-16,4-1-160 0,1 1-32 0,5-1 0 31,1-4-1824-31,1-2-368 0,-2-2-80 0,3-1-9168 0,2-3-1824 0</inkml:trace>
  <inkml:trace contextRef="#ctx0" brushRef="#br0" timeOffset="5812.23">17423 2502 22111 0,'-3'11'1968'0,"-1"2"-1584"0,0 6-384 0,2 5 0 16,-2-1 2416-16,0 1 400 0,0-3 64 0,2 2 32 16,0-5-1264-16,2 2-256 0,3 0-48 0,1-5-16 15,0 0-1328-15,1-4 0 0,1-3-272 0,2-4-10672 16,1-5-2144-16</inkml:trace>
  <inkml:trace contextRef="#ctx0" brushRef="#br0" timeOffset="6202.85">17690 2247 34847 0,'0'0'1536'0,"0"0"320"0,0 0-1472 0,0 0-384 15,0 0 0-15,0 0 0 0,8-7 768 0,4 1 96 16,2-1 16-16,6-2 0 0,2 0-288 0,3-3-48 16,1-1-16-16,2 0 0 0,5 0-352 0,-2-2-176 15,0 0 160-15,-1 2-160 0,-1-4 128 0,0 4-128 16,-3 0 0-16,-1-1 0 0,-2 2 0 0,-3 3 0 16,-5 2 0-16,0 2 0 0,-2 1 0 0,-13 4 0 0,0 0 0 15,0 0 0-15,0 0 128 0,-2 15-128 0,-4 2 0 0,-3 3 0 16,-4 3 368-16,-3 3-32 0,-2 0 0 0,0 4 0 15,1 0 112-15,1 4 0 0,0 0 16 0,3-3 0 16,3-2 160-16,5 1 16 0,1 3 16 0,4 1 0 16,2-1-256-16,4 1-48 0,0-3-16 0,4 2 0 15,4-3-144-15,0-2-16 0,2 0-16 0,3-3 0 16,2-5-160-16,2-1 0 0,2-4 0 0,1-2-176 31,2-2-192-31,0-2-32 0,1-4-16 0,0-2 0 16,-1-3-2048-16,-2-3-416 0,-3-2-64 0</inkml:trace>
  <inkml:trace contextRef="#ctx0" brushRef="#br0" timeOffset="6359.08">18033 2441 32255 0,'0'0'2864'0,"0"0"-2288"0,0 0-576 0,0 0 0 0,0 0 1920 0,0 0 288 15,8 7 48-15,5-6 16 0,4-5-336 0,8-1-64 16,6-2-16-16,9-4 0 0,11-5-976 0,10-5-208 15,10-4-32-15,6-6-16 0,1-4-624 0,1-2 0 16,2 1 0-16,-26 11-21888 16</inkml:trace>
  <inkml:trace contextRef="#ctx0" brushRef="#br0" timeOffset="8394.5">20140 2229 3679 0,'5'-4'320'0,"3"-5"-320"0,-3-2 0 0,7-3 0 0,-7 2 2336 0,-1 0 400 16,0 3 80-16,-2-4 0 15,-2 1-960-15,0 1-192 0,-2 0-32 0,-1 1-16 0,-2-1-80 0,-1 4 0 16,-2 0-16-16,0 3 0 0,-1 4-432 0,0 1-96 15,-2 6-16-15,-1 5 0 0,-2 5-640 0,-2 6-128 16,1 6-16-16,0 5-16 0,2 2-176 0,2 1 0 16,2-1 0-16,3-2 0 0,5 1-144 0,2-2 144 15,3-4 0-15,4-5 0 0,3 0 0 0,2-6 0 0,2-2 0 0,3-5 0 16,-1-3 0-16,2-4 0 0,-1-4 0 0,1-4 0 16,0-5 128-16,-2-3 16 0,-2-2 16 0,0-3 0 15,-4-2 304-15,-1-2 64 0,-5-1 16 0,-3-1 0 16,-3 1 144-16,-4 0 16 0,-4-1 16 0,-3-1 0 15,-4 1-400-15,-2 1-96 0,-1-1-16 0,-10-7 0 32,3 4-512-32,1 5-96 0,3 5-32 0,2 1 0 15,5 2-1552-15,3 3-320 0,3 1-64 0,6 3-6128 0,3 0-1216 0</inkml:trace>
  <inkml:trace contextRef="#ctx0" brushRef="#br0" timeOffset="8691.34">20359 2045 12895 0,'10'10'1152'16,"2"3"-928"-16,2 4-224 0,1 1 0 0,-1 1 2336 0,-2 0 416 15,-2 1 96-15,-1 1 16 0,-1 0-640 0,-1 1-128 16,-3 0-32-16,-3 0 0 0,-1 2-720 0,-1-2-128 16,-2-1-48-16,0-1 0 0,-1 1-736 0,1-1-160 15,1-7-16-15,1-3-16 0,1-10-240 0,0 0 128 16,0 0-128-16,8-2 0 0,0-4 0 0,-1-4-288 16,3-4 32-16,0-5 16 15,0-3-256-15,2-2-48 0,0-6-16 0,1 0 0 0,-1-2 240 0,2 0 32 16,0-2 16-16,1 1 0 0,-2-1 272 0,-2 6-128 15,1 3 128-15,0 4 0 0,-2 3 0 0,2 5 304 16,0 4-48-16,2 3 0 0,2 5 400 0,-1 4 80 16,1 4 16-16,0 6 0 0,-1 6-48 0,1 4 0 15,-2 3 0-15,1 4 0 0,-1 3-144 0,-1 1-48 0,-1 0 0 16,-2 0 0-16,1 1-384 0,-1-1-128 0,2 0 0 16,2-3-17664-16</inkml:trace>
  <inkml:trace contextRef="#ctx0" brushRef="#br0" timeOffset="9222.61">22292 1927 5519 0,'-5'-3'496'0,"0"-1"-496"15,-2 0 0-15,1 2 0 0,-2 2 2624 0,0 3 416 16,0 4 96-16,3 0 0 0,-1 4-784 0,2 4-176 15,1 6-16-15,4 7-16 0,2 2-544 0,2 4-128 16,2 1 0-16,-1 1-16 0,1 1-400 0,1-1-80 16,-1-2-16-16,3 0 0 0,0-1-432 0,0-3-80 15,2-3-32-15,0-2 0 0,-2-8-288 0,1-3-128 16,-2-3 128-16,1-4-128 0,-1-1 128 0,2-5-128 0,-2-2 0 0,0-6 128 16,-4-1-128-16,1-5 0 0,-1-5 0 0,-3-3 128 15,0-4-128-15,-2-2 0 0,-3-4 0 0,-1-3 0 16,-6-13 0-16,-2-1 0 0,-2-3 0 0,-2 1 0 15,-1-3 0-15,-6-19 128 0,3 9-128 0,2 10 0 16,1 5 0-16,2 5 0 0,4 2 0 0,2 9 0 16,6 4 0-16,4 6 0 0,3 3 0 0,4 2 0 15,1 1 160-15,4 3-160 0,2 1 192 0,4 3-192 16,6 4 0-16,4 1 0 0,3 1 0 0,3 0 0 16,3 0 0-16,0 3 0 0,0 3 0 0,0-2 0 15,1 1 0-15,0 2 0 0,0 2 0 0,-3 0 0 16,2 1-1760-16,-4-2-464 0,-3 1-80 0,-3 1-11280 15</inkml:trace>
  <inkml:trace contextRef="#ctx0" brushRef="#br0" timeOffset="9425.68">22287 2006 25791 0,'-5'8'2304'0,"0"3"-1856"16,-1 2-448-16,2 0 0 0,2-2 1360 0,2-1 176 15,0-2 48-15,4 0 0 0,4-3-128 0,5-2-32 16,4 1 0-16,3-3 0 0,5-4-944 0,3-1-192 16,-2 0-32-16,2-1-16 0,2-4-96 0,0 0-16 15,-2 2 0-15,0 0 0 0,1-2-128 0,1 1-144 16,-1 1 144-16,11-8-208 16,-3 0-2608-16,-5 3-512 0,9-1-96 0,-4-2-32 0</inkml:trace>
  <inkml:trace contextRef="#ctx0" brushRef="#br0" timeOffset="9735.14">23086 1942 20271 0,'-1'21'896'0,"1"-8"192"0,1 6-880 0,1 9-208 0,0 6 0 0,1 1 0 16,-1-1 3120-16,1-2 576 0,0 1 112 0,-1-2 32 16,1-1-1888-16,2 0-368 0,-2-4-80 0,-1-2-16 15,1-5-704-15,-1-1-144 0,0 1-16 0,0-4-16 16,1-2-240-16,0-2-48 0,-1-1-16 0,1-3 0 15,-3-7-48-15,0 0 0 0,0 0 0 0,0 0 0 16,5-7-64-16,-2-1 0 0,-1-1-16 0,0-4 0 0,-1-1-16 0,0-3 0 16,0-3 0-16,-1-2 0 0,0-1-160 0,0-3 0 15,0 0 144-15,3-2-144 0,0-2 0 0,1-1 0 16,-1 0-160-16,3 2 160 0,0 4-320 0,2 3 32 16,0 3 16-16,4-5 0 15,-2 6-624-15,2 5-112 0,1 1-16 0,0 6-16 16,1 2-240-16,2 1-32 0,2 2-16 0,2-5-9712 15,-3 5-1952-15</inkml:trace>
  <inkml:trace contextRef="#ctx0" brushRef="#br0" timeOffset="9959.27">23806 2246 31039 0,'-5'13'1376'0,"2"-3"288"0,-1 2-1344 0,0 0-320 0,0 1 0 0,0-2 0 16,1 0 832-16,1-2 80 0,2-9 32 0,0 0 0 15,0 0-688-15,0 0-128 0,0 0-128 0,0 0 192 32,0 0-688-32,9 0-128 0,-1-5-16 0,-1-6-16 0,-2-3-208 0,0-3-32 0,0 1-16 15,-1-5 0-15,-2 1 208 0,-1-4 32 0,0 1 16 0,-2-3 0 16,-3-4 480-16,-1-3 176 0,-2-1 0 0,-1 0-144 16,-2-2 144-16,-2 0 144 0,-1 1-16 0,0 7-128 15,0 5 0-15,1 6 0 0,2 6 0 0,3 4 0 0,7 7 0 0,0 0 0 16,0 0 0-16,0 0-7888 15,0 0-1696-15</inkml:trace>
  <inkml:trace contextRef="#ctx0" brushRef="#br0" timeOffset="10256.35">24098 1937 11967 0,'22'9'1072'0,"-8"-4"-864"16,-1 0-208-16,-1-2 0 0,-3 1 3120 0,-9-4 576 16,0 0 112-16,4 8 32 0,-2 1-1424 0,-2 4-288 15,-6-3-48-15,0 4-16 0,-2 5-800 0,-1 0-176 16,-2 5-16-16,2 0-16 0,1 3-688 0,1 1-144 15,0 0-32-15,5 0 0 0,3 2-192 0,1 0 0 16,4-2 0-16,0-4-160 0,3-1 160 0,2-4 0 16,0-3 0-16,1-3-128 0,0-3 128 0,1-3 0 0,1-1 128 0,1-4-128 15,-4-4 640-15,1-2 64 0,0-5 16 0,0-1 0 16,-3-8 432-16,1-1 64 0,1-7 32 0,-1-1 0 16,-3-3-416-16,-1-4-96 0,-1-5-16 0,-1-4 0 15,-1-5-240-15,-3 1-48 0,-3 0-16 0,-1 0 0 16,-1-1-128-16,-3 1-32 0,-2-3 0 0,-3-1 0 31,-3-1-1600-31,0-7-320 0,-2 2-64 0,3 8 0 0,-1 8-3296 0,5 9-656 16</inkml:trace>
  <inkml:trace contextRef="#ctx0" brushRef="#br0" timeOffset="10631.3">24910 1921 18431 0,'0'0'816'0,"11"0"160"0,-11 0-784 0,0 0-192 15,0 0 0-15,0 0 0 0,0 0 4608 0,-3 10 896 16,-7-2 160-16,-5 3 32 0,-3-2-3072 0,-3 4-608 16,-4 1-128-16,1 6-32 0,-1-2-1120 0,-1 5-224 15,-3 5-64-15,3 0 0 0,0 1-192 0,4-3-32 16,5-2-16-16,4-3 0 0,2 1-16 0,5-4-16 16,2 0 0-16,5-3 0 0,3-4-176 0,4 2 0 15,2 0 0-15,5-2 0 0,2-6 0 0,1 0 0 16,0 2 0-16,0-7 0 0,1-3 0 0,-1-1 0 15,0-1 0-15,0 0 0 0,-1-6 0 0,-1 0 0 16,0-2 144-16,-2-2-144 0,-1 0 128 0,0-2-128 0,0 0 128 16,-1-2-128-16,-3-3 0 0,1 3 128 0,-1 1-128 0,-1-1 0 15,-4 1 128-15,1 1-128 0,1 4 128 0,-2 3-128 16,-2 0 0-16,-2 10 0 0,0 0 0 0,0 0 128 16,0 0-128-16,0 0 0 0,1 13 0 0,1 1-128 15,-1 1 128-15,2 1 0 0,-1-2 0 0,3 6-128 16,5 1-208-16,-1 1-48 0,1-4 0 0,2 0 0 31,2-1-1536-31,4-2-304 0,2-4-64 0,2 0-16 16,3-1-976-16,1-1-208 0,0-9-32 0,-6 0-10512 0</inkml:trace>
  <inkml:trace contextRef="#ctx0" brushRef="#br0" timeOffset="10789.91">25422 2115 11967 0,'0'0'528'0,"6"-12"112"0,-6 12-512 0,4-9-128 15,-4 9 0-15,0 0 0 0,0 0 4928 0,0 0 944 16,0 0 192-16,0 0 32 0,-10 6-3728 0,1 3-736 15,2 4-160-15,0 2-16 0,3 4-896 0,0-1-176 16,2 0-48-16,2 0 0 0,1 1-336 0,3-2 0 16,-2 0 0-16,2-2-128 15,2 1-832-15,1-2-144 0,2-1-48 0,3-1-10048 16,0-7-2000-16</inkml:trace>
  <inkml:trace contextRef="#ctx0" brushRef="#br0" timeOffset="10963.54">25774 2029 13823 0,'0'0'1216'0,"-2"11"-960"0,-2 6-256 0,-1-2 0 16,-3 5 4704-16,-2 6 896 0,-5 8 176 0,-3 5 48 31,-3 4-2944-31,-2 6-576 0,-2 4-112 0,1 3-16 16,1 1-816-16,-2 4-144 0,0 1-48 0,1-3 0 15,0 0-832-15,2 0-160 0,1-3-48 0,2 0 0 16,-1-5-1024-16,0 2-224 0,2-1-32 0,0-2-12144 15,1-3-2416-15</inkml:trace>
  <inkml:trace contextRef="#ctx0" brushRef="#br0" timeOffset="27721.48">6695 6913 2751 0,'-3'-7'256'0,"3"7"-256"16,-1-5 0-16,1 5 0 0,7-6 3008 0,5-1 544 15,4-1 112-15,3 0 32 0,4 1-2864 0,3-5-560 16,2 1-112-16,6 0-32 0,5-4 64 0,3 1 0 16,2-2 0-16,3 2 0 0,2-3-192 0,-1 4 0 15,-3 0 0-15,2 1 0 0,2 7 0 0,-2 3 0 16,-1 3 0-16,-1 5 0 0,-5 6 0 0,-2 2 0 16,-3 7 0-16,-3 4 0 0,-5 4 0 0,-1 1 0 15,-3-2 160-15,0 1-160 0,-3-2 480 0,1 0-16 0,0-4 0 16,1-1 0-16,2-2 80 0,2-3 16 0,1 0 0 0,5-3 0 15,3-2-224-15,4-4-32 0,4-3-16 0,6-5 0 16,5-4-64-16,6-5-16 0,4-8 0 0,7-3 0 16,8-7-208-16,4-3 176 0,6-5-176 0,-1-3 160 15,2-4-336-15,0 2-64 0,-1 1-16 0,-3 3 0 16,-3 5 48-16,-6-2 0 0,-5 6 0 0,-5 5 0 16,-5 1 208-16,-3 4 0 0,-4 5 0 0,-5 6-144 15,0 6 144-15,-7 0 144 0,-5 2-16 0,-4 4-128 16,-6 2 576-16,1 5 16 0,-3 0 0 0,-1 4 0 15,0 2-128-15,2-3-16 0,3 1-16 0,4 1 0 16,1-1-160-16,6-3-16 0,4-3-16 0,7-1 0 16,4-6-48-16,7 0-16 0,6-5 0 0,4-3 0 15,1-7-48-15,5 1 0 0,0-1 0 0,1 0 0 16,-1-4-128-16,-2 1 160 0,-4 0-160 0,-2 3 160 0,-4 3-160 16,-3 7 0-16,-1 2 0 0,-8 3 128 0,-7 2-128 0,-4 0 0 15,-4 2 0-15,-4 1 0 0,-5 3 0 0,3 2 0 16,-2 0 0-16,0 2 128 0,-4-2-128 0,6-1 0 15,5-1 0-15,8-7 128 0,9-3-128 0,8-5 0 16,5-5 144-16,11-6-144 0,7-8 160 0,10-4-32 16,7-4-128-16,4-2 192 0,3-5-192 0,3 0 176 15,-4 2-176-15,0 2 160 0,-5 2-160 0,-4 2 0 16,-6 7 0-16,-5 9 0 0,-5 4 0 0,-8 6 0 16,-6 6 0-16,-8 4 0 0,-8 6-128 0,-7 5 128 15,-4 4-160-15,-6 4 160 0,-4-1 0 0,-3 2-144 16,-2 2 144-16,1 0 0 0,1-2 0 0,2-1 0 0,1-3 0 15,5 2 0-15,4-4 0 0,8-4 144 0,6-4 0 0,8-5 0 16,7 0 176-16,6-6 48 0,7-6 0 0,5 1 0 16,4-1-176-16,1-2-48 0,0-1 0 0,-1 3 0 15,-3 1-144-15,-3-1 0 0,-6 3 0 0,-4 2 0 16,-6 2-192-16,-3 3-64 0,-2 5 0 0,-1-1-16 16,-6-1 64-16,-3 6 16 0,-2-1 0 0,-3 2 0 15,-3-1 192-15,2 1 0 0,0-2 0 0,4 1-144 16,5-2 144-16,5-3 0 0,4-1 0 0,5-8 0 15,3-2 0-15,8-1 144 0,6-4-16 0,6-1-128 16,5-4 240-16,-2 1-64 0,0-3-16 0,1 1 0 16,-4 0-160-16,1 2 0 0,1-1 0 0,-2 5 0 15,-3 1 0-15,-3 2 0 0,-8 2 0 0,-4 5 0 16,-8 3 0-16,-6 4 0 0,-6 6 0 0,-5 4 0 0,-4 2 0 0,-4 3 128 16,-7 2-128-16,2 0 0 0,2 2 176 0,1-4-48 15,4-1-128-15,10-3 192 0,9-7-48 0,9-2-16 16,9-4 0-16,6-1 0 0,7-3 192 0,6-4 16 15,6-5 16-15,4 0 0 0,5 0-144 0,-2-2-16 16,-1-1-16-16,0-2 0 0,-2-1-176 0,-2 1 0 16,-3-1 0-16,-2 3 0 0,0-1 0 0,-3 1 0 15,-3 2-144-15,-5 2 144 0,-4 2-144 0,-8 4 144 16,-7 3 0-16,-6 3-144 0,-6 3 144 0,-4 4 0 16,-2 1 0-16,-2 4 0 0,1-1 0 0,0 0 0 15,2-3 0-15,8-1 128 0,5-3-128 0,6-3 0 16,8-2 128-16,9-4-128 0,8-5 176 0,7-5-48 0,5-3 0 0,4-1 0 15,3-3-128-15,-1-3 192 0,1 2-192 0,-3-3 192 16,-2 0-192-16,-4 0 0 0,-6-1 0 0,-2 1-176 16,-5 1-64-16,-7 2-16 0,-8-1 0 0,-8 5 0 15,-7 5 256-15,-10 2-176 0,-5 6 176 0,-9 5-160 16,-7 2 160-16,-4 4 0 0,-6 3 0 0,0 2 0 16,-2 0 0-16,4 1 0 0,-1 0 128 0,7 0-128 15,6 0 0-15,7-5 0 0,8-2 0 0,10-5 128 16,8-1-128-16,9-5 176 0,7-3-176 0,4-3 192 15,-2-3-192-15,4 0 0 0,4-1 0 0,0-1 0 16,-4-6-336-16,-2 4-48 0,-3 2-16 0,-1 1 0 16,1 0 144-16,0-1 48 0,0-3 0 0,0 2 0 15,1-1 208-15,2 2 0 0,-1 1 0 0,2-2-144 16,-4-1 144-16,2 2 0 0,2-3 0 0,2-1 0 16,1-1 320-16,0-3 0 0,-1-6 0 0,5 1 0 0,6-3 288 0,2-1 48 15,1 0 16-15,1-3 0 0,3-2-192 0,6-5-32 16,6 4-16-16,7 2 0 0,5 0-432 0,8 0 0 15,4 0 0-15,6 3-15808 16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3223 0 0,'0'0'10504'0'0,"-1"7"-9678"0"0,1 11 59 0 0,0 0 1 0 0,5 24 0 0 0,-1 1-10 0 0,19 390 1517 0 0,-11-289-3468 0 0,-1-48-5495 0 0,-8-75 3238 0 0,-3-18 1637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8287 0 0,'0'0'756'0'0,"0"8"-608"0"0,0 13 1299 0 0,1-1 0 0 0,1 0 0 0 0,1 0-1 0 0,8 32 1 0 0,1 4 773 0 0,-4-2-1443 0 0,31 163 1038 0 0,17-3-1830 0 0,-40-180-2082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6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132 111 2759 0 0,'-7'-18'584'0'0,"1"0"5966"0"0,4 10-4570 0 0,0 1 0 0 0,-7-14-1 0 0,8 20-1836 0 0,1-1 0 0 0,-1 1 0 0 0,0 0 0 0 0,0-1 0 0 0,0 1 0 0 0,0 0 0 0 0,0 0 0 0 0,0 0 0 0 0,0-1 0 0 0,-1 1 0 0 0,1 0 0 0 0,0 1 0 0 0,0-1 0 0 0,-1 0-1 0 0,1 0 1 0 0,-1 0 0 0 0,1 1 0 0 0,-1-1 0 0 0,-1 0 0 0 0,1 1-86 0 0,1 0 1 0 0,-1 0-1 0 0,0 0 0 0 0,1 1 0 0 0,-1-1 1 0 0,0 0-1 0 0,1 1 0 0 0,-1-1 0 0 0,1 1 0 0 0,-1-1 1 0 0,1 1-1 0 0,-1 0 0 0 0,1 0 0 0 0,-1-1 0 0 0,1 1 1 0 0,0 0-1 0 0,0 0 0 0 0,-1 0 0 0 0,1 1 1 0 0,0-1-1 0 0,0 0 0 0 0,0 0 0 0 0,-1 3 0 0 0,-2 2-65 0 0,0-1 0 0 0,1 1 0 0 0,0 1-1 0 0,-3 7 1 0 0,0 3 47 0 0,1-1 1 0 0,1 2-1 0 0,0-1 0 0 0,1 0 0 0 0,0 24 0 0 0,2-30-45 0 0,1 0-1 0 0,1 0 0 0 0,0 0 0 0 0,0 0 1 0 0,1 0-1 0 0,0 0 0 0 0,1 0 1 0 0,1-1-1 0 0,6 17 0 0 0,-7-22 13 0 0,-1-1 0 0 0,1 1 0 0 0,0-1 0 0 0,0 0-1 0 0,1 0 1 0 0,-1 0 0 0 0,1 0 0 0 0,0-1 0 0 0,-1 1 0 0 0,2-1 0 0 0,-1 0-1 0 0,0 0 1 0 0,1-1 0 0 0,-1 1 0 0 0,1-1 0 0 0,0 0 0 0 0,0 0 0 0 0,0-1-1 0 0,0 1 1 0 0,0-1 0 0 0,0 0 0 0 0,0 0 0 0 0,0-1 0 0 0,0 0 0 0 0,1 0-1 0 0,-1 0 1 0 0,0 0 0 0 0,0-1 0 0 0,0 0 0 0 0,0 0 0 0 0,0 0-1 0 0,0-1 1 0 0,0 1 0 0 0,0-1 0 0 0,0 0 0 0 0,0-1 0 0 0,-1 1 0 0 0,1-1-1 0 0,-1 0 1 0 0,5-4 0 0 0,0-1 112 0 0,0 0 1 0 0,-1 0-1 0 0,0-1 0 0 0,0-1 1 0 0,-1 1-1 0 0,0-1 0 0 0,-1 0 1 0 0,0-1-1 0 0,0 1 0 0 0,-1-1 0 0 0,0 0 1 0 0,2-13-1 0 0,-5 18-9 0 0,0 0 0 0 0,-1 0-1 0 0,0-1 1 0 0,0 1 0 0 0,0-1 0 0 0,-1 1 0 0 0,0-1-1 0 0,0 1 1 0 0,-1-1 0 0 0,0 1 0 0 0,0-1 0 0 0,0 1 0 0 0,-1 0-1 0 0,0 0 1 0 0,0 0 0 0 0,-1 0 0 0 0,1 0 0 0 0,-1 0-1 0 0,-1 0 1 0 0,1 1 0 0 0,-1 0 0 0 0,0-1 0 0 0,-7-6-1 0 0,0 1 67 0 0,-1 1 0 0 0,-22-15-1 0 0,27 21-125 0 0,0 1 0 0 0,0-1 0 0 0,0 1 0 0 0,0 0-1 0 0,-1 1 1 0 0,1 0 0 0 0,-11-2 0 0 0,16 4-65 0 0,-1 0-1 0 0,1 0 0 0 0,0 0 1 0 0,0 0-1 0 0,-1 1 1 0 0,1-1-1 0 0,0 1 1 0 0,0-1-1 0 0,0 1 1 0 0,-1 0-1 0 0,1 0 1 0 0,0 0-1 0 0,0 0 1 0 0,0 0-1 0 0,0 1 0 0 0,1-1 1 0 0,-1 1-1 0 0,-2 2 1 0 0,0 0-427 0 0,0 0 0 0 0,0 0 0 0 0,1 0 0 0 0,0 1 0 0 0,0-1 0 0 0,-4 9 0 0 0,0 2-1182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8783 0 0,'0'0'2778'0'0,"11"14"-796"0"0,17 10-473 0 0,1-1 0 0 0,1-1-1 0 0,50 27 1 0 0,-26-17-664 0 0,144 111 910 0 0,0-1-1574 0 0,-193-139-647 0 0,31 18 642 0 0,-17-15-2413 0 0,-17-6 1456 0 0,0 0 0 0 0,0 0 0 0 0,0 1 0 0 0,-1-1 1 0 0,1-1-1 0 0,0 1 0 0 0,0 0 0 0 0,2-1 1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0,'0'0'12663'0'0,"8"2"-11535"0"0,9 4-318 0 0,-1 1 0 0 0,0 0 0 0 0,0 1-1 0 0,27 20 1 0 0,54 40 949 0 0,-7-3-773 0 0,98 52 0 0 0,-44-39-869 0 0,-132-71-309 0 0,1-1-1 0 0,26 7 1 0 0,5-3-4852 0 0,-36-9 3209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57 3679 0 0,'0'0'167'0'0,"-1"0"-7"0"0,-4-4 2073 0 0,1 1-995 0 0,0 1 0 0 0,1-1-1 0 0,-1 1 1 0 0,0 0 0 0 0,0 0 0 0 0,-9-3-1 0 0,11 5-1083 0 0,0 0 0 0 0,0 0 0 0 0,0 0-1 0 0,0 0 1 0 0,1 1 0 0 0,-1-1 0 0 0,0 0-1 0 0,0 1 1 0 0,0 0 0 0 0,0-1 0 0 0,0 1 0 0 0,0 0-1 0 0,1 0 1 0 0,-1 0 0 0 0,0 0 0 0 0,1 0-1 0 0,-4 3 1 0 0,2-2-22 0 0,1 1 0 0 0,-1-1-1 0 0,1 1 1 0 0,-1 0 0 0 0,1 0-1 0 0,0 0 1 0 0,0 0 0 0 0,1 0-1 0 0,-1 0 1 0 0,0 0 0 0 0,1 1-1 0 0,0-1 1 0 0,0 1 0 0 0,0-1-1 0 0,0 1 1 0 0,1-1 0 0 0,-1 8-1 0 0,1-3-11 0 0,0 1 1 0 0,0-1-1 0 0,1 0 0 0 0,0 0 0 0 0,1 0 1 0 0,0 0-1 0 0,3 8 0 0 0,-2-5-113 0 0,1 0 1 0 0,1-1-1 0 0,0 0 0 0 0,1 1 0 0 0,-1-2 0 0 0,2 1 1 0 0,0-1-1 0 0,0 0 0 0 0,0 0 0 0 0,1-1 0 0 0,0 0 1 0 0,1 0-1 0 0,0-1 0 0 0,0 0 0 0 0,1 0 0 0 0,-1-1 1 0 0,2-1-1 0 0,-1 0 0 0 0,0 0 0 0 0,1-1 0 0 0,0 0 1 0 0,0-1-1 0 0,0 0 0 0 0,13 1 0 0 0,-15-2-8 0 0,0-2 0 0 0,0 1 0 0 0,0-1 0 0 0,0-1 0 0 0,0 1 0 0 0,0-1 0 0 0,0-1 0 0 0,0 0 0 0 0,0 0 0 0 0,-1-1 0 0 0,1 0 0 0 0,-1-1 0 0 0,11-5 0 0 0,-13 6 17 0 0,-1-1 0 0 0,0 0 0 0 0,1 0 0 0 0,-1 0 0 0 0,-1-1 0 0 0,1 1 0 0 0,0-1 0 0 0,-1 0 1 0 0,0-1-1 0 0,-1 1 0 0 0,1-1 0 0 0,-1 1 0 0 0,0-1 0 0 0,0 0 0 0 0,-1 0 0 0 0,1-1 0 0 0,-1 1 0 0 0,-1 0 0 0 0,2-7 0 0 0,-3 3 112 0 0,1 1 0 0 0,-2-1 1 0 0,1 0-1 0 0,-1 1 0 0 0,-1-1 0 0 0,1 1 1 0 0,-2 0-1 0 0,1-1 0 0 0,-1 1 0 0 0,-1 0 1 0 0,1 0-1 0 0,-2 1 0 0 0,1-1 1 0 0,-1 1-1 0 0,0 0 0 0 0,-1 0 0 0 0,0 1 1 0 0,0 0-1 0 0,-14-12 0 0 0,13 13-14 0 0,0 1 0 0 0,-1 1 0 0 0,1-1 1 0 0,-1 1-1 0 0,0 0 0 0 0,0 1 0 0 0,-1 0 0 0 0,1 1 0 0 0,-1-1 0 0 0,0 2 0 0 0,1-1 0 0 0,-17 0 1 0 0,14 2-111 0 0,0 0 1 0 0,0 0-1 0 0,0 1 1 0 0,0 1-1 0 0,0 0 1 0 0,1 0 0 0 0,-1 1-1 0 0,1 0 1 0 0,-20 10-1 0 0,24-10-213 0 0,1 0 0 0 0,-1 1-1 0 0,1 0 1 0 0,-6 4-1 0 0,2 4-3113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59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26 255 7367 0 0,'-3'-3'318'0'0,"3"3"-305"0"0,-1-1 0 0 0,1 1 0 0 0,-1 0 0 0 0,1 0 0 0 0,0-1 0 0 0,-1 1 0 0 0,1 0 0 0 0,0-1 0 0 0,0 1 0 0 0,-1 0-1 0 0,1-1 1 0 0,0 1 0 0 0,0 0 0 0 0,-1-1 0 0 0,1 1 0 0 0,0-1 0 0 0,0 1 0 0 0,0 0 0 0 0,0-1 0 0 0,0 1 0 0 0,-1-1 0 0 0,1 1 0 0 0,0-1 0 0 0,0 1 0 0 0,0 0 0 0 0,0-1 0 0 0,0 1 0 0 0,0-1 0 0 0,1 1 0 0 0,-1-1 0 0 0,0 1 0 0 0,0 0 0 0 0,0-1-1 0 0,0 1 1 0 0,1-1 0 0 0,12-17 146 0 0,-13 17-73 0 0,0 1 0 0 0,0-1 0 0 0,0 0 0 0 0,0 1 0 0 0,0-1 0 0 0,0 0 0 0 0,0 1 0 0 0,0-1 0 0 0,0 0 0 0 0,0 0 0 0 0,0 1 0 0 0,0-1 0 0 0,-1 0 0 0 0,1 1 0 0 0,0-1 0 0 0,-1 1 0 0 0,1-1 0 0 0,0 0 0 0 0,-1 1 0 0 0,1-1 0 0 0,-1 1 0 0 0,1-1 0 0 0,-2 0 0 0 0,-1-4 901 0 0,1-1-674 0 0,0 1 1 0 0,1 0-1 0 0,-1-1 1 0 0,1 1 0 0 0,0-1-1 0 0,1 1 1 0 0,-1-1-1 0 0,1 1 1 0 0,0-1-1 0 0,1 1 1 0 0,-1-1-1 0 0,1 1 1 0 0,0-1 0 0 0,1 1-1 0 0,-1 0 1 0 0,4-9-1 0 0,-2 8-211 0 0,0-1-1 0 0,1 1 0 0 0,-1 0 0 0 0,1 0 0 0 0,0 0 1 0 0,1 1-1 0 0,-1-1 0 0 0,1 1 0 0 0,0 0 1 0 0,1 1-1 0 0,-1-1 0 0 0,9-5 0 0 0,-9 7-22 0 0,0 0-1 0 0,0 1 0 0 0,0-1 1 0 0,1 1-1 0 0,-1 0 1 0 0,1 1-1 0 0,6-2 0 0 0,-8 2-37 0 0,-1 1-1 0 0,1 0 0 0 0,-1 0 1 0 0,0 0-1 0 0,1 1 0 0 0,-1-1 1 0 0,0 1-1 0 0,1 0 1 0 0,-1 0-1 0 0,0 0 0 0 0,0 0 1 0 0,1 1-1 0 0,3 2 0 0 0,0 0 30 0 0,0 0-1 0 0,0 1 1 0 0,0 0-1 0 0,-1 0 1 0 0,10 10-1 0 0,-12-11-34 0 0,-1 0 1 0 0,0 1-1 0 0,0 0 0 0 0,0-1 0 0 0,-1 1 0 0 0,0 0 0 0 0,0 0 0 0 0,0 0 0 0 0,2 9 0 0 0,-2-3-1 0 0,-1 0-1 0 0,0-1 1 0 0,-1 1-1 0 0,0 0 1 0 0,0 0-1 0 0,-1-1 1 0 0,-1 1-1 0 0,-3 14 1 0 0,-2 0 5 0 0,-1-1 1 0 0,-14 32-1 0 0,4-21-40 0 0,-2 0 0 0 0,-39 52-1 0 0,54-81-24 0 0,-1 0-1 0 0,-1 1 1 0 0,1-2-1 0 0,-1 1 1 0 0,0-1-1 0 0,0 0 1 0 0,0-1-1 0 0,-1 1 1 0 0,0-1-1 0 0,-8 2 1 0 0,-3 4-31 0 0,19-10 53 0 0,-1 0 0 0 0,1 0 0 0 0,-1 0 0 0 0,0 0 0 0 0,1 0 0 0 0,-1 0 0 0 0,1 0 0 0 0,-1-1 0 0 0,1 1-1 0 0,-1 0 1 0 0,0 0 0 0 0,1 0 0 0 0,-1 0 0 0 0,1-1 0 0 0,-1 1 0 0 0,1 0 0 0 0,-1-1 0 0 0,1 1 0 0 0,-1 0 0 0 0,1-1 0 0 0,0 1 0 0 0,-1-1 0 0 0,0 0-1 0 0,-8-9-51 0 0,9 9 52 0 0,-1 0-13 0 0,1-1 0 0 0,-1 1 0 0 0,1 0 1 0 0,0-1-1 0 0,-1 1 0 0 0,1-1 1 0 0,0 1-1 0 0,0-1 0 0 0,0 1 1 0 0,0-1-1 0 0,0 1 0 0 0,0 0 0 0 0,1-1 1 0 0,-1 1-1 0 0,0-1 0 0 0,1 1 1 0 0,-1-1-1 0 0,2-1 0 0 0,-2 2 14 0 0,1-1 1 0 0,-1 1-1 0 0,1 0 0 0 0,0-1 1 0 0,-1 1-1 0 0,1 0 0 0 0,0-1 0 0 0,0 1 1 0 0,0 0-1 0 0,0 0 0 0 0,0 0 0 0 0,0 0 1 0 0,0 0-1 0 0,0 0 0 0 0,1 0 1 0 0,-1 0-1 0 0,0 1 0 0 0,1-1 0 0 0,-1 0 1 0 0,0 1-1 0 0,1-1 0 0 0,-1 1 0 0 0,1-1 1 0 0,-1 1-1 0 0,1 0 0 0 0,-1-1 1 0 0,1 1-1 0 0,-1 0 0 0 0,3 0 0 0 0,-2 0-3 0 0,9 0 45 0 0,-1 1 1 0 0,1 0-1 0 0,19 5 0 0 0,-12-2 158 0 0,1 0-149 0 0,0 1 0 0 0,0 1 0 0 0,0 1 0 0 0,-1 1 1 0 0,27 15-1 0 0,65 32-607 0 0,-62-35-5705 0 0,-33-14 532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59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10479 0 0,'0'0'950'0'0,"0"-1"-782"0"0,3-6-181 0 0,-3 5 32 0 0,1 1 0 0 0,0-1 0 0 0,-1 0-1 0 0,1 0 1 0 0,0 1 0 0 0,0-1 0 0 0,0 1 0 0 0,1-2 0 0 0,-1 2 24 0 0,-1 1 0 0 0,1-1 0 0 0,0 1 0 0 0,-1-1-1 0 0,1 1 1 0 0,0 0 0 0 0,-1-1 0 0 0,1 1 0 0 0,0 0 0 0 0,0 0 0 0 0,-1 0 0 0 0,1-1 0 0 0,0 1 0 0 0,0 0 0 0 0,-1 0 0 0 0,1 0 0 0 0,0 0 0 0 0,0 0 0 0 0,0 0 0 0 0,-1 0 0 0 0,1 1-1 0 0,0-1 1 0 0,0 0 0 0 0,0 1 0 0 0,17 5 487 0 0,0 1 0 0 0,-1 0 0 0 0,0 1-1 0 0,-1 2 1 0 0,0-1 0 0 0,0 2 0 0 0,-1 0 0 0 0,-1 1-1 0 0,22 21 1 0 0,-3 3 465 0 0,-1 2 0 0 0,39 59 0 0 0,-55-72-602 0 0,-1 1 1 0 0,0 1 0 0 0,-2 0-1 0 0,-1 1 1 0 0,-2 1-1 0 0,-1 0 1 0 0,0 0 0 0 0,-3 0-1 0 0,7 55 1 0 0,-10-40-256 0 0,-2 0 0 0 0,-1 1 0 0 0,-3-1 0 0 0,-1 0-1 0 0,-3 0 1 0 0,-1 0 0 0 0,-2-1 0 0 0,-2-1 0 0 0,-2 1 0 0 0,-28 59 0 0 0,-13 28-2186 0 0,50-114 372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3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65 560 2303 0 0,'0'0'9'0'0,"0"0"0"0"0,0 0 0 0 0,0 0 0 0 0,0 0 0 0 0,0 0 0 0 0,0 0 0 0 0,0 0 0 0 0,0 0 0 0 0,1 0 0 0 0,-1 0 0 0 0,0 0 0 0 0,0 0 0 0 0,0 0 0 0 0,0 0 0 0 0,0 0 0 0 0,0 0 0 0 0,0 0 0 0 0,0 0 0 0 0,0 0 0 0 0,0 0 0 0 0,0 0 0 0 0,0 0 0 0 0,0 0 0 0 0,0 0 0 0 0,0 0 0 0 0,0-1 0 0 0,0 1 0 0 0,0 0 0 0 0,0 0 0 0 0,0 0 0 0 0,0 0 0 0 0,0 0 0 0 0,0 0 0 0 0,0 0 0 0 0,0 0 0 0 0,0 0 0 0 0,0 0 0 0 0,0 0 0 0 0,0 0 0 0 0,0 0-1 0 0,0-1 1 0 0,0 1 0 0 0,0 0 0 0 0,0 0 0 0 0,0 0 0 0 0,0 0 0 0 0,0 0 0 0 0,0 0 0 0 0,0 0 0 0 0,0 0 0 0 0,0 0 0 0 0,0 0 0 0 0,0 0 0 0 0,0 0 0 0 0,0 0 0 0 0,-65 38 17810 0 0,78-45-16493 0 0,22-9-1414 0 0,47-20 901 0 0,6-2-302 0 0,-68 31-438 0 0,167-61 360 0 0,-7-15-308 0 0,61-30-40 0 0,-83 42 282 0 0,-135 60-143 0 0,-1 0 0 0 0,0-2 0 0 0,-1 0 1 0 0,-1-1-1 0 0,25-22 0 0 0,-28 14 30 0 0,-15 20-213 0 0,0-1 0 0 0,-1 0 0 0 0,1 1 0 0 0,0 0 0 0 0,0-1 0 0 0,1 1 1 0 0,-1 0-1 0 0,0 0 0 0 0,1 0 0 0 0,-1 0 0 0 0,1 1 0 0 0,0-1 0 0 0,0 1 0 0 0,-1-1 0 0 0,1 1 0 0 0,5-1 0 0 0,-7 1-39 0 0,0 1 0 0 0,0 0 0 0 0,0-1 0 0 0,0 1 0 0 0,0 0 0 0 0,0 0 0 0 0,0 0 0 0 0,1 0 0 0 0,-1 0 0 0 0,0 0 0 0 0,0 0 0 0 0,0 0 0 0 0,0 0 0 0 0,0 1 0 0 0,2-1 0 0 0,1 2 19 0 0,13 0 29 0 0,-1 1 0 0 0,0 1 0 0 0,30 11-1 0 0,46 25 238 0 0,-35-13-114 0 0,441 166 1411 0 0,-320-134-1159 0 0,-47-28-248 0 0,-83-22-542 0 0,66 23 0 0 0,-108-29-274 0 0,0-1 1 0 0,0 1-1 0 0,0 0 0 0 0,-1 1 1 0 0,1 0-1 0 0,-1 0 0 0 0,9 8 1 0 0,3 5-8069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4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7 593 6047 0 0,'-7'1'13459'0'0,"18"-11"-11811"0"0,18-12-1339 0 0,-11 11 90 0 0,48-29 1007 0 0,135-57 1 0 0,-46 42-1031 0 0,18-5-201 0 0,-125 40-61 0 0,68-38 1 0 0,39-38 261 0 0,-64 34 93 0 0,-87 60-437 0 0,-1 0-1 0 0,1-1 1 0 0,-1 1-1 0 0,0-1 1 0 0,4-4 0 0 0,3-4 45 0 0,4-6 174 0 0,-13 16-182 0 0,1-1-5 0 0,0 0 0 0 0,0 1 0 0 0,0-1 0 0 0,0 1-1 0 0,0-1 1 0 0,4-1 0 0 0,-5 3-63 0 0,0 0 18 0 0,1-1 0 0 0,-1 1 0 0 0,1 0 0 0 0,-1 0 0 0 0,1 0 0 0 0,-1 0 0 0 0,1 0 0 0 0,0 0 0 0 0,-1 0 0 0 0,1 0 0 0 0,1 1 0 0 0,6 0 30 0 0,2 1-12 0 0,1-1 0 0 0,-1 2 0 0 0,0-1-1 0 0,0 2 1 0 0,0-1 0 0 0,-1 2 0 0 0,1-1-1 0 0,11 8 1 0 0,1-1 8 0 0,82 46 181 0 0,-57-29-113 0 0,10 5 4 0 0,76 40 107 0 0,-117-65-221 0 0,72 33-93 0 0,166 53 0 0 0,-192-73-2261 0 0,-61-21 1489 0 0,12 2-1881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2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5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9 455 0 0,'0'-8'13386'0'0,"6"13"-11486"0"0,-3-2-1680 0 0,-1 1 1 0 0,1-1-1 0 0,-1 1 1 0 0,0-1 0 0 0,0 1-1 0 0,0-1 1 0 0,0 1-1 0 0,-1 0 1 0 0,2 4 0 0 0,7 40 802 0 0,-7-30-655 0 0,10 50 697 0 0,6 120-1 0 0,-11-81-917 0 0,-1-25-130 0 0,-5-64-469 0 0,0-1-1 0 0,1 0 0 0 0,1 0 1 0 0,1 0-1 0 0,9 21 0 0 0,-9-29-480 0 0,-1-3-945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0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173 126 5063 0 0,'-4'-7'44'0'0,"1"2"0"0"0,-1-1 0 0 0,-1 0 0 0 0,1 1 0 0 0,-1 0-1 0 0,0 0 1 0 0,0 0 0 0 0,0 0 0 0 0,-7-4 0 0 0,8 7 277 0 0,1 0 0 0 0,-1 0 1 0 0,1 1-1 0 0,-1-1 0 0 0,0 1 1 0 0,0 0-1 0 0,-6-2 0 0 0,7 3 381 0 0,0 0-1 0 0,0-1 0 0 0,0 1 0 0 0,0 1 1 0 0,1-1-1 0 0,-1 0 0 0 0,0 1 0 0 0,0-1 1 0 0,0 1-1 0 0,1 0 0 0 0,-5 2 0 0 0,4-2-496 0 0,0 1 1 0 0,0 0-1 0 0,1 0 0 0 0,-1 0 0 0 0,1 1 1 0 0,0-1-1 0 0,-1 0 0 0 0,1 1 0 0 0,0 0 0 0 0,1-1 1 0 0,-1 1-1 0 0,0 0 0 0 0,1 0 0 0 0,-1 0 1 0 0,1 0-1 0 0,0 0 0 0 0,-1 5 0 0 0,-1 3-45 0 0,1 0 1 0 0,0 0-1 0 0,0 20 0 0 0,2-16-140 0 0,1-1 1 0 0,0 0 0 0 0,1 0-1 0 0,1 0 1 0 0,0 0-1 0 0,1 0 1 0 0,0-1 0 0 0,1 0-1 0 0,1 0 1 0 0,10 18-1 0 0,-12-23 3 0 0,0-1-1 0 0,1 0 0 0 0,0 0 0 0 0,0 0 1 0 0,1-1-1 0 0,0 0 0 0 0,0 0 0 0 0,1 0 1 0 0,-1-1-1 0 0,1 0 0 0 0,0 0 0 0 0,0-1 1 0 0,1 1-1 0 0,0-2 0 0 0,-1 1 0 0 0,1-1 1 0 0,0 0-1 0 0,15 2 0 0 0,-17-4 68 0 0,1-1-1 0 0,0 0 1 0 0,-1-1-1 0 0,1 1 1 0 0,-1-1-1 0 0,1-1 1 0 0,-1 1-1 0 0,0-1 0 0 0,1 0 1 0 0,-1-1-1 0 0,8-3 1 0 0,-7 2 75 0 0,0 0 1 0 0,-1 0 0 0 0,1 0-1 0 0,-1 0 1 0 0,-1-1-1 0 0,1 0 1 0 0,0-1-1 0 0,-1 1 1 0 0,7-11-1 0 0,-6 7 62 0 0,0 0-1 0 0,-1 0 0 0 0,-1 0 0 0 0,0-1 0 0 0,5-13 0 0 0,-8 16-94 0 0,1 0 0 0 0,-1-1-1 0 0,-1 1 1 0 0,1 0 0 0 0,-1 0 0 0 0,0-1 0 0 0,-1 1-1 0 0,-2-12 1 0 0,1 9-1 0 0,-1-1 0 0 0,0 1-1 0 0,-1 0 1 0 0,0 0 0 0 0,0 0-1 0 0,-1 0 1 0 0,-1 1 0 0 0,0 0-1 0 0,0 0 1 0 0,-10-11 0 0 0,5 8-59 0 0,-1 1 0 0 0,0 0 0 0 0,-1 1 0 0 0,0 1 0 0 0,0 0-1 0 0,-19-10 1 0 0,23 14-86 0 0,1 1-1 0 0,-1 0 0 0 0,0 1 0 0 0,-15-5 1 0 0,20 8-334 0 0,0-1 0 0 0,1 1 1 0 0,-1 0-1 0 0,0 0 1 0 0,0 0-1 0 0,1 0 0 0 0,-1 1 1 0 0,0-1-1 0 0,1 1 1 0 0,-1 0-1 0 0,0 0 0 0 0,1 0 1 0 0,-1 1-1 0 0,-5 3 0 0 0,-5 3-8257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2759 0 0,'1'-2'367'0'0,"1"-17"13672"0"0,1 39-12883 0 0,3 18 427 0 0,13 126 1287 0 0,-10-67-2228 0 0,1 50 429 0 0,-7-79-935 0 0,-3-63-152 0 0,4 6-7057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9615 0 0,'6'-15'1040'0'0,"1"4"1527"0"0,-6 11-2433 0 0,-1 0 0 0 0,0 0 0 0 0,0 0 0 0 0,1 0 0 0 0,-1 0 0 0 0,0 0 0 0 0,0-1 0 0 0,1 1 0 0 0,-1 0 1 0 0,0 0-1 0 0,1 0 0 0 0,-1 0 0 0 0,0 0 0 0 0,0 0 0 0 0,1 0 0 0 0,-1 0 0 0 0,0 0 0 0 0,1 0 0 0 0,-1 0 1 0 0,0 0-1 0 0,0 0 0 0 0,1 0 0 0 0,-1 1 0 0 0,1-1 0 0 0,0 1 60 0 0,0 0 0 0 0,1 0 0 0 0,-1 0 0 0 0,0 1 0 0 0,0-1 0 0 0,0 0 0 0 0,0 1 0 0 0,0-1 0 0 0,0 1 0 0 0,0-1 0 0 0,0 3 0 0 0,4 7 356 0 0,-1 0-1 0 0,0 1 1 0 0,-1 0 0 0 0,3 17-1 0 0,2 52 1490 0 0,-7-61-1709 0 0,7 172 304 0 0,-6-100-745 0 0,2-49-1501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 5527 0 0,'9'-31'1326'0'0,"2"13"8668"0"0,-11 18-9906 0 0,1 0 0 0 0,-1 0-1 0 0,0 0 1 0 0,1 0 0 0 0,-1 0 0 0 0,0 0-1 0 0,1 0 1 0 0,-1 0 0 0 0,1 0 0 0 0,-1 0-1 0 0,0 0 1 0 0,1 0 0 0 0,-1 0-1 0 0,0 0 1 0 0,1 1 0 0 0,-1-1 0 0 0,0 0-1 0 0,1 0 1 0 0,-1 0 0 0 0,0 0 0 0 0,0 1-1 0 0,1-1 1 0 0,-1 0 0 0 0,0 0-1 0 0,0 1 1 0 0,1-1 0 0 0,-1 0 0 0 0,0 1-1 0 0,9 7 696 0 0,-4-2-505 0 0,0 1 1 0 0,-1 0-1 0 0,0 0 0 0 0,0 1 1 0 0,0-1-1 0 0,-1 1 1 0 0,3 10-1 0 0,11 59 483 0 0,-12-54-581 0 0,13 76 124 0 0,3 17-608 0 0,-2-39-3404 0 0,-16-65 2147 0 0,0-1-209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21 16559 0 0,'-19'-8'7141'0'0,"28"6"-4998"0"0,68-5-1299 0 0,-63 5-2108 0 0,25 1 0 0 0,-26 1-96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2:59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15 4895 0 0,'0'0'223'0'0,"-1"-1"-16"0"0,-5-6-1715 0 0,-7 1 10860 0 0,20 9-7376 0 0,133 44 2580 0 0,-136-46-4506 0 0,136 46 1214 0 0,-24-5-770 0 0,-102-37-472 0 0,-11-4-12 0 0,130 48 724 0 0,-105-37-517 0 0,111 43 1063 0 0,-115-47-1194 0 0,0 2-1 0 0,23 12 0 0 0,-7-3 305 0 0,53 19-1 0 0,-69-29-103 0 0,-21-7-468 0 0,1-1 0 0 0,-1 1 0 0 0,1-1 0 0 0,0 0 0 0 0,0 0 0 0 0,-1 0 0 0 0,1 0 0 0 0,0-1 0 0 0,6 1-1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8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35 8751 0 0,'-2'-5'148'0'0,"0"2"-26"0"0,1 0 1 0 0,-1 0-1 0 0,1 0 0 0 0,0 0 1 0 0,1 0-1 0 0,-1 0 1 0 0,-1-5 4584 0 0,3 29-2604 0 0,6 102-1408 0 0,5 0 1 0 0,30 124 0 0 0,-39-235-1106 0 0,0 0 0 0 0,1 0 0 0 0,6 11 0 0 0,2 1-5053 0 0,-7-16 472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3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8287 0 0,'11'-15'967'0'0,"-9"14"-833"0"0,0 0 0 0 0,-1 0-1 0 0,1 0 1 0 0,0 0 0 0 0,0 0-1 0 0,0 1 1 0 0,0-1 0 0 0,0 1 0 0 0,0-1-1 0 0,0 1 1 0 0,0 0 0 0 0,0 0 0 0 0,0 0-1 0 0,0 0 1 0 0,0 0 0 0 0,0 0 0 0 0,0 0-1 0 0,0 1 1 0 0,-1-1 0 0 0,5 2 0 0 0,2 0 277 0 0,0 1 1 0 0,1 1 0 0 0,9 4 0 0 0,10 10 267 0 0,0 1-1 0 0,-1 1 1 0 0,0 1 0 0 0,25 28-1 0 0,-36-33-371 0 0,-1 2 0 0 0,0 0 1 0 0,-1 1-1 0 0,-1 0 0 0 0,-1 1 0 0 0,-1 1 0 0 0,-1 0 0 0 0,0 0 0 0 0,-2 1 0 0 0,0 0 0 0 0,-2 0 0 0 0,0 1 1 0 0,4 37-1 0 0,-8-38-231 0 0,0 0 1 0 0,-1 0-1 0 0,-2 0 1 0 0,0 0-1 0 0,-1 0 1 0 0,-1-1 0 0 0,-2 1-1 0 0,0-1 1 0 0,-1 0-1 0 0,0 0 1 0 0,-2 0-1 0 0,-1-1 1 0 0,0 0 0 0 0,-20 29-1 0 0,17-33-916 0 0,-15 15 0 0 0,9-13-4326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18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0 333 8263 0 0,'16'-4'661'0'0,"-15"3"-645"0"0,1 1-1 0 0,-1-1 1 0 0,0 1 0 0 0,0-1 0 0 0,1 1 0 0 0,-1 0-1 0 0,0-1 1 0 0,1 1 0 0 0,-1 0 0 0 0,0 0-1 0 0,1 0 1 0 0,-1 0 0 0 0,2 1 0 0 0,17 1 249 0 0,-1 0 1 0 0,1-2-1 0 0,0 0 1 0 0,29-4-1 0 0,80-19 1638 0 0,-93 15-1775 0 0,250-35 1861 0 0,2 16-414 0 0,-274 26-1507 0 0,135-9 830 0 0,135-14 770 0 0,81-19-361 0 0,-299 36-1132 0 0,105-7 304 0 0,19-1-70 0 0,84-6 148 0 0,-198 16-234 0 0,643-25 1192 0 0,-486 25-1209 0 0,166-1 345 0 0,-163 9-527 0 0,87 0 92 0 0,79-5 96 0 0,-243 1-177 0 0,53-1-58 0 0,-60 1 0 0 0,-28 0 46 0 0,169 2 232 0 0,-120 1-256 0 0,19 0-17 0 0,-87-3-84 0 0,57-4 68 0 0,-70 2-66 0 0,-26 2 0 0 0,-10-1 0 0 0,74-6 0 0 0,-7-7 0 0 0,-115 14 0 0 0,146-8 0 0 0,-134 8-56 0 0,-13 0 28 0 0,0 1 0 0 0,-1-1 0 0 0,12 2 0 0 0,35-1-96 0 0,-36 2-22 0 0,8-1-847 0 0,-24-2 631 0 0,23 1-2942 0 0,-23 0 3243 0 0,4-1-2307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3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4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16 2303 0 0,'0'0'2382'0'0,"-11"1"2076"0"0,-3-17 3953 0 0,16 23-6119 0 0,1-2-2142 0 0,0 1-1 0 0,0 0 1 0 0,1-1-1 0 0,0 0 1 0 0,0 1 0 0 0,1-2-1 0 0,8 9 1 0 0,-1-3 102 0 0,0-1 0 0 0,17 10 0 0 0,26 13 247 0 0,27 16-217 0 0,33 21-207 0 0,-97-55-62 0 0,-17-12-9 0 0,1 0-1 0 0,0 0 1 0 0,0-1 0 0 0,1 1-1 0 0,-1 0 1 0 0,0-1 0 0 0,0 0-1 0 0,1 1 1 0 0,-1-1 0 0 0,4 1 0 0 0,-4-2 1 0 0,0 1 0 0 0,0-1 1 0 0,0 1-1 0 0,-1 0 1 0 0,1 0-1 0 0,0 0 1 0 0,0 0-1 0 0,2 2 0 0 0,15 9 29 0 0,-18-11-30 0 0,0 0 0 0 0,1 0 0 0 0,-1 0 0 0 0,0 0 0 0 0,0 0 0 0 0,0 0 0 0 0,0 0 0 0 0,0 0 0 0 0,0 0 0 0 0,0 0 0 0 0,0 1 0 0 0,0 1 0 0 0,13 16 61 0 0,-12-15 6 0 0,0-1-1 0 0,0 0 1 0 0,0 0-1 0 0,-1 1 0 0 0,1-1 1 0 0,-1 0-1 0 0,0 1 0 0 0,0 0 1 0 0,0-1-1 0 0,0 1 0 0 0,-1 0 1 0 0,1-1-1 0 0,-1 1 0 0 0,0 0 1 0 0,0-1-1 0 0,-1 1 0 0 0,1 0 1 0 0,-1 0-1 0 0,1-1 0 0 0,-1 1 1 0 0,-1-1-1 0 0,-2 8 0 0 0,-3 5 221 0 0,-1-1-1 0 0,-1 0 1 0 0,-19 25-1 0 0,6-8-91 0 0,-144 197 985 0 0,162-224-1269 0 0,-17 24-2840 0 0,20-27 2505 0 0,0 0 1 0 0,1 0-1 0 0,-1 0 1 0 0,0 0 0 0 0,1 0-1 0 0,-1 0 1 0 0,1 1-1 0 0,-1-1 1 0 0,1 0-1 0 0,0 0 1 0 0,0 0-1 0 0,0 0 1 0 0,1 5 0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3:53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6159 0 0,'6'-19'664'0'0,"-6"7"619"0"0,0-1 0 0 0,1 1 0 0 0,0 0 0 0 0,1 0 0 0 0,1 0-1 0 0,6-19 2001 0 0,1 40-2032 0 0,-7-4-975 0 0,-1 1 0 0 0,1-1-1 0 0,-1 1 1 0 0,0 0 0 0 0,0 0 0 0 0,1 10 0 0 0,2 39 557 0 0,-4-30-552 0 0,4 212 407 0 0,-3-18-660 0 0,-1-214-22 0 0,-1 1-1 0 0,1-1 1 0 0,0 0-1 0 0,0 0 1 0 0,1 0-1 0 0,-1 0 1 0 0,1 0-1 0 0,4 7 1 0 0,-4-9 17 0 0,-1-1 1 0 0,1 0-1 0 0,0 0 1 0 0,0 0-1 0 0,-1 0 1 0 0,1 0-1 0 0,0 0 1 0 0,1 0-1 0 0,-1-1 1 0 0,0 1-1 0 0,0-1 1 0 0,1 1-1 0 0,-1-1 1 0 0,1 0-1 0 0,-1 0 1 0 0,1 0-1 0 0,-1-1 1 0 0,4 2-1 0 0,29 2 373 0 0,1-2 0 0 0,-1-1 0 0 0,58-5 0 0 0,-41 1-140 0 0,-22 1-167 0 0,0-2 0 0 0,0 0 0 0 0,-1-2-1 0 0,36-12 1 0 0,-50 12-113 0 0,-5 3-597 0 0,0-1 0 0 0,14-2-1 0 0,6-2-3064 0 0,-21 4 1800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4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9847 0 0,'0'0'223'0'0,"4"5"300"0"0,-2 3-453 0 0,0-1 0 0 0,0 1 1 0 0,-1 0-1 0 0,0 0 0 0 0,0 13 1 0 0,2 12 699 0 0,30 175 2322 0 0,-27-172-2874 0 0,-3-12-22 0 0,2 24 0 0 0,-1-6-26 0 0,-2-25 13 0 0,-1-15 51 0 0,-1-5 139 0 0,-4-71-258 0 0,-5-91 146 0 0,8 163-261 0 0,-8-150 0 0 0,10 130 0 0 0,0 0 0 0 0,1 0 0 0 0,1 0 0 0 0,10-38 0 0 0,-11 52 15 0 0,1-1-1 0 0,1 2 0 0 0,-1-1 0 0 0,1 0 1 0 0,0 1-1 0 0,10-13 0 0 0,-13 19-11 0 0,0-1 0 0 0,1 0 1 0 0,-1 1-1 0 0,1-1 0 0 0,0 0 0 0 0,-1 1 0 0 0,1 0 0 0 0,0-1 0 0 0,0 1 0 0 0,0 0 1 0 0,-1 0-1 0 0,1 0 0 0 0,1 0 0 0 0,-1 1 0 0 0,0-1 0 0 0,0 0 0 0 0,0 1 0 0 0,0 0 1 0 0,0-1-1 0 0,0 1 0 0 0,1 0 0 0 0,-1 0 0 0 0,0 0 0 0 0,0 0 0 0 0,0 1 0 0 0,1-1 1 0 0,-1 0-1 0 0,0 1 0 0 0,0 0 0 0 0,0-1 0 0 0,3 2 0 0 0,2 3-1 0 0,1 0 0 0 0,-1 0-1 0 0,0 0 1 0 0,0 1 0 0 0,-1 0 0 0 0,0 0-1 0 0,0 0 1 0 0,8 12 0 0 0,-1 2 28 0 0,22 40 0 0 0,45 118 874 0 0,-71-152-407 0 0,0 1 0 0 0,-2 0-1 0 0,-1 1 1 0 0,5 54 0 0 0,-11-72-342 0 0,0 1 1 0 0,-1 0-1 0 0,0-1 0 0 0,-1 1 0 0 0,0-1 0 0 0,-1 1 0 0 0,-6 16 1 0 0,-1-5 280 0 0,0 0 1 0 0,-18 26 0 0 0,25-44-368 0 0,1 0 0 0 0,-1 1-1 0 0,0-2 1 0 0,0 1 0 0 0,-1 0-1 0 0,1 0 1 0 0,-1-1 0 0 0,1 0 0 0 0,-1 0-1 0 0,0 0 1 0 0,-1 0 0 0 0,1-1-1 0 0,0 1 1 0 0,-1-1 0 0 0,1 0 0 0 0,-1-1-1 0 0,0 1 1 0 0,0-1 0 0 0,1 0-1 0 0,-1 0 1 0 0,0 0 0 0 0,0-1 0 0 0,0 0-1 0 0,0 0 1 0 0,0 0 0 0 0,0 0-1 0 0,-6-2 1 0 0,-8-2 131 0 0,-33-13 0 0 0,44 14-299 0 0,0 0 0 0 0,1-1 0 0 0,0 0 1 0 0,-1 0-1 0 0,2-1 0 0 0,-14-10 0 0 0,12 3-1440 0 0,9 4-2282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2 737 10655 0 0,'0'0'242'0'0,"-1"2"36"0"0,1 9 781 0 0,4-15 1534 0 0,8-19-653 0 0,18-73-76 0 0,-14 41-1398 0 0,38-161-100 0 0,-35 132-238 0 0,-2-27 75 0 0,-13 79-149 0 0,0 0 0 0 0,16-53 1 0 0,-20 84-51 0 0,0 0 1 0 0,0 1 0 0 0,1-1-1 0 0,-1 1 1 0 0,0-1 0 0 0,0 1 0 0 0,0-1-1 0 0,1 1 1 0 0,-1-1 0 0 0,0 1 0 0 0,0 0-1 0 0,1-1 1 0 0,-1 1 0 0 0,1-1 0 0 0,-1 1-1 0 0,0 0 1 0 0,1-1 0 0 0,-1 1 0 0 0,1 0-1 0 0,-1-1 1 0 0,0 1 0 0 0,1 0-1 0 0,-1 0 1 0 0,1-1 0 0 0,-1 1 0 0 0,1 0-1 0 0,0 0 1 0 0,0 0-3 0 0,0 0 0 0 0,0 0 0 0 0,0 1 0 0 0,0-1 0 0 0,0 0-1 0 0,0 1 1 0 0,-1-1 0 0 0,1 0 0 0 0,0 1 0 0 0,0-1 0 0 0,-1 1 0 0 0,1 0 0 0 0,0-1-1 0 0,1 2 1 0 0,3 4-8 0 0,0 0 0 0 0,-1 1 0 0 0,4 6 0 0 0,-6-10 16 0 0,19 35 178 0 0,-3 0 0 0 0,23 64-1 0 0,-4-6 18 0 0,-1-8-276 0 0,-7-18-540 0 0,63 115 1 0 0,-62-131-3166 0 0,-25-44 1836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0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7367 0 0,'-20'3'487'0'0,"-1"1"12306"0"0,36 8-10908 0 0,-9-8-1672 0 0,-1 0-1 0 0,1 0 1 0 0,0-1-1 0 0,0 0 1 0 0,0 0-1 0 0,10 2 1 0 0,42 10 353 0 0,-42-11-437 0 0,3 0-591 0 0,1-1 1 0 0,36 2-1 0 0,-33-5-1125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56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24 184 12439 0 0,'-2'-2'137'0'0,"-1"0"0"0"0,1 0-1 0 0,0-1 1 0 0,0 0 0 0 0,0 1-1 0 0,0-1 1 0 0,1 0 0 0 0,-1 0-1 0 0,1 0 1 0 0,0 0 0 0 0,-1 0-1 0 0,1-3 1 0 0,0 4-58 0 0,1 1 1 0 0,0-1-1 0 0,0 1 1 0 0,1-1-1 0 0,-1 0 1 0 0,0 1-1 0 0,0-1 1 0 0,1 1-1 0 0,-1-1 1 0 0,1 1-1 0 0,0-1 1 0 0,-1 1-1 0 0,1 0 1 0 0,0-1-1 0 0,0 1 1 0 0,0 0-1 0 0,0-1 1 0 0,0 1-1 0 0,0 0 1 0 0,0 0-1 0 0,0 0 1 0 0,0 0-1 0 0,0 0 0 0 0,1 0 1 0 0,-1 0-1 0 0,2-1 1 0 0,22-14 315 0 0,0 2 1 0 0,0 0-1 0 0,2 1 1 0 0,0 2-1 0 0,0 1 1 0 0,0 1-1 0 0,57-11 1 0 0,-78 19-324 0 0,1 1 0 0 0,-1-1 0 0 0,0 2 0 0 0,1-1 0 0 0,-1 0 0 0 0,11 3 0 0 0,-16-2-62 0 0,-1-1 1 0 0,1 0-1 0 0,0 1 0 0 0,0-1 1 0 0,-1 1-1 0 0,1-1 0 0 0,0 1 1 0 0,-1-1-1 0 0,1 1 0 0 0,0 0 1 0 0,-1-1-1 0 0,1 1 0 0 0,-1 0 1 0 0,1-1-1 0 0,-1 1 0 0 0,1 0 1 0 0,-1 0-1 0 0,1-1 0 0 0,-1 3 1 0 0,4 16 82 0 0,-3-16-64 0 0,-1 4-1 0 0,1 0-1 0 0,-1 0 1 0 0,-1-1 0 0 0,1 1-1 0 0,-1 0 1 0 0,0-1 0 0 0,-1 1-1 0 0,1-1 1 0 0,-1 0-1 0 0,-1 1 1 0 0,1-1 0 0 0,-1 0-1 0 0,-5 8 1 0 0,-5 7 11 0 0,-2 0 1 0 0,-20 22-1 0 0,29-36-32 0 0,0-1 10 0 0,-1 1 0 0 0,-10 7-1 0 0,12-10-12 0 0,-1 0 0 0 0,2 1-1 0 0,-1-1 1 0 0,0 1 0 0 0,-7 11-1 0 0,8-9-13 0 0,5-6 1 0 0,-1 0 1 0 0,1 1 0 0 0,-1-1 0 0 0,1 0 0 0 0,0 1 0 0 0,0-1 0 0 0,-1 0 0 0 0,1 0 0 0 0,0 0 0 0 0,0 0 0 0 0,0 0 0 0 0,0 0 0 0 0,0 0 0 0 0,0 0 0 0 0,2 1 0 0 0,-3-2 3 0 0,6 4-11 0 0,-1-1 0 0 0,1 0-1 0 0,0 0 1 0 0,1 0 0 0 0,-1-1-1 0 0,11 3 1 0 0,10 4 18 0 0,20 9-11 0 0,-21-9-16 0 0,-2 0 1 0 0,1 2 0 0 0,42 27 0 0 0,-58-32 29 0 0,4 2 266 0 0,-1 1 0 0 0,0 0 0 0 0,0 1 0 0 0,15 18 1 0 0,-25-26-165 0 0,1 1 1 0 0,-1 0 0 0 0,0 0 0 0 0,0 0 0 0 0,-1 0 0 0 0,1 1 0 0 0,-1-1 0 0 0,1 0 0 0 0,-1 1 0 0 0,0-1-1 0 0,0 1 1 0 0,-1-1 0 0 0,1 1 0 0 0,-1-1 0 0 0,1 1 0 0 0,-1 0 0 0 0,0-1 0 0 0,-1 1 0 0 0,1-1 0 0 0,-1 1 0 0 0,1-1-1 0 0,-1 1 1 0 0,0-1 0 0 0,-3 7 0 0 0,0 1 56 0 0,-1-1-1 0 0,0 0 0 0 0,-1 0 1 0 0,0-1-1 0 0,0 0 1 0 0,-1 0-1 0 0,0 0 1 0 0,-1-1-1 0 0,1 0 1 0 0,-2 0-1 0 0,-9 6 0 0 0,16-12-165 0 0,-85 49 167 0 0,77-46-254 0 0,-1 0 1 0 0,0-1-1 0 0,1 0 0 0 0,-1-1 0 0 0,0 0 1 0 0,-21 2-1 0 0,12-6-1117 0 0,18 0 136 0 0,-3-14-3011 0 0,3-1 2151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56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0,'2'1'499'0'0,"4"2"-151"0"0,-1 0-1 0 0,1 0 1 0 0,0 0-1 0 0,-1 1 1 0 0,0 0-1 0 0,0 0 1 0 0,8 9 0 0 0,8 6 1823 0 0,4 3-630 0 0,-1 0-1 0 0,-1 2 1 0 0,-1 1 0 0 0,31 45 0 0 0,-36-43-1003 0 0,-1 0 0 0 0,-1 1 0 0 0,-2 1 1 0 0,-1 0-1 0 0,-1 1 0 0 0,-1 1 0 0 0,-2-1 1 0 0,6 44-1 0 0,-10-44-215 0 0,-1-1 1 0 0,-2 1-1 0 0,-1 0 1 0 0,-6 48-1 0 0,0-37-121 0 0,-3 24-35 0 0,-21 75 0 0 0,22-115-611 0 0,-1-1-1 0 0,-20 41 1 0 0,13-28-4043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14047 0 0,'0'0'646'0'0,"3"0"-16"0"0,-3 0-622 0 0,1 0 1 0 0,-1 1-1 0 0,0-1 0 0 0,1 0 0 0 0,-1 0 1 0 0,1 0-1 0 0,-1 0 0 0 0,1 0 0 0 0,-1 0 0 0 0,0 0 1 0 0,1-1-1 0 0,-1 1 0 0 0,1 0 0 0 0,-1 0 0 0 0,0 0 1 0 0,1 0-1 0 0,-1 0 0 0 0,1-1 0 0 0,-1 1 0 0 0,0 0 1 0 0,1 0-1 0 0,-1-1 0 0 0,0 1 0 0 0,0 0 0 0 0,1 0 1 0 0,-1-1-1 0 0,0 1 0 0 0,1-1 0 0 0,1-13 6 0 0,-1-1 105 0 0,-1 14 64 0 0,0 0-1 0 0,0 0 1 0 0,0 0 0 0 0,0 0-1 0 0,1 0 1 0 0,-1 0 0 0 0,0 0 0 0 0,1 0-1 0 0,-1 0 1 0 0,0 0 0 0 0,1 0-1 0 0,-1 0 1 0 0,1 1 0 0 0,0-1-1 0 0,-1 0 1 0 0,1 0 0 0 0,0 1 0 0 0,-1-1-1 0 0,1 0 1 0 0,0 1 0 0 0,0-1-1 0 0,1 0 1 0 0,-2 1-111 0 0,1 0-1 0 0,0 0 1 0 0,0 0 0 0 0,0 0-1 0 0,-1 0 1 0 0,1 0-1 0 0,0 1 1 0 0,0-1 0 0 0,-1 0-1 0 0,1 0 1 0 0,0 1 0 0 0,0-1-1 0 0,-1 0 1 0 0,1 1-1 0 0,0-1 1 0 0,-1 1 0 0 0,1-1-1 0 0,0 1 1 0 0,-1-1 0 0 0,1 1-1 0 0,-1 0 1 0 0,1-1-1 0 0,-1 1 1 0 0,1 0 0 0 0,-1-1-1 0 0,0 1 1 0 0,1 0 0 0 0,-1-1-1 0 0,0 1 1 0 0,1 1-1 0 0,5 12 127 0 0,-1 0-1 0 0,-1 1 0 0 0,0-1 0 0 0,-1 1 1 0 0,-1 0-1 0 0,2 21 0 0 0,-2-12-71 0 0,18 312 239 0 0,-15-182-602 0 0,1-84-299 0 0,0 22-4256 0 0,-6-89 3270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8751 0 0,'0'0'674'0'0,"6"-16"6259"0"0,-6 16-6840 0 0,6 11 1513 0 0,4 17-1152 0 0,10 66 725 0 0,-9-38-908 0 0,36 222-101 0 0,-39-224-270 0 0,15 138-3218 0 0,-21-162 1788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1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60 15663 0 0,'0'0'719'0'0,"-1"-1"-20"0"0,-11-13-314 0 0,10 12 147 0 0,-1 0 1 0 0,1-1-1 0 0,0 0 1 0 0,0 1-1 0 0,-2-5 1 0 0,6 5-437 0 0,0 1 1 0 0,0 0 0 0 0,0 0 0 0 0,0 0 0 0 0,0 0 0 0 0,0 1 0 0 0,1-1 0 0 0,-1 0-1 0 0,3 1 1 0 0,-2-1 4 0 0,5-1-82 0 0,1 1 0 0 0,0 0-1 0 0,13 0 1 0 0,-13 1-102 0 0,0 0 0 0 0,18-4-1 0 0,-11 1-410 0 0,0 1 1 0 0,0 1-1 0 0,23 1 0 0 0,-32 0-115 0 0,18 0-1419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4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9671 0 0,'0'0'748'0'0,"1"0"-492"0"0,3 0 109 0 0,-1 0-1 0 0,0 0 1 0 0,0-1-1 0 0,0 1 1 0 0,0-1-1 0 0,1 0 1 0 0,-1 0-1 0 0,0 0 0 0 0,5-3 1 0 0,19-5 2248 0 0,-7 5-1330 0 0,-10 2-614 0 0,0 0-1 0 0,1 0 0 0 0,-1 1 1 0 0,20 0-1 0 0,-29 1-629 0 0,1 0 1 0 0,-1 0-1 0 0,1 0 0 0 0,-1 1 1 0 0,0-1-1 0 0,1 0 1 0 0,-1 1-1 0 0,0-1 1 0 0,1 1-1 0 0,-1-1 0 0 0,0 1 1 0 0,0 0-1 0 0,0-1 1 0 0,1 1-1 0 0,-1 0 0 0 0,0 0 1 0 0,0 0-1 0 0,0 0 1 0 0,0 0-1 0 0,0 0 1 0 0,-1 0-1 0 0,1 0 0 0 0,0 0 1 0 0,0 0-1 0 0,-1 1 1 0 0,1-1-1 0 0,-1 0 0 0 0,1 1 1 0 0,-1-1-1 0 0,1 0 1 0 0,-1 1-1 0 0,0-1 0 0 0,1 0 1 0 0,-1 1-1 0 0,0-1 1 0 0,0 0-1 0 0,0 1 1 0 0,-1 1-1 0 0,1 1-16 0 0,-1 0 0 0 0,0 0-1 0 0,0 0 1 0 0,-1 0 0 0 0,1 0 0 0 0,-1 0 0 0 0,0 0-1 0 0,0 0 1 0 0,0-1 0 0 0,-1 1 0 0 0,-2 3-1 0 0,-66 71 121 0 0,70-77-222 0 0,-1 1-679 0 0,8-2 436 0 0,16-4 184 0 0,0 1 0 0 0,1 1 0 0 0,-1 0 0 0 0,34 4 0 0 0,-47-1 217 0 0,1 0-1 0 0,-1 1 1 0 0,0 0-1 0 0,1 1 0 0 0,-1 0 1 0 0,0 0-1 0 0,0 1 1 0 0,-1 0-1 0 0,1 0 1 0 0,-1 1-1 0 0,0 1 1 0 0,0-1-1 0 0,7 8 0 0 0,-13-11 16 0 0,1 0 0 0 0,-1 1 0 0 0,0-1 0 0 0,0 0 0 0 0,0 1 0 0 0,-1 0 0 0 0,1 0 0 0 0,-1-1 0 0 0,1 1 0 0 0,-1 0 0 0 0,0 0 0 0 0,0 0 0 0 0,0 0 0 0 0,-1 0 0 0 0,1 5 0 0 0,0-3 28 0 0,-2-1 1 0 0,1 1-1 0 0,0 0 0 0 0,-1 0 1 0 0,0 0-1 0 0,0-1 0 0 0,0 1 1 0 0,-1 0-1 0 0,-2 5 0 0 0,-2 2 33 0 0,0 0 0 0 0,-2-1 0 0 0,1 1 0 0 0,-1-1-1 0 0,-1-1 1 0 0,-12 13 0 0 0,9-12-137 0 0,1-1 0 0 0,-25 16 0 0 0,29-22-108 0 0,0 1 0 0 0,-1-1 1 0 0,0-1-1 0 0,0 1 0 0 0,0-1 0 0 0,-13 3 0 0 0,20-6 2 0 0,-1 0 0 0 0,1 1-1 0 0,-1-1 1 0 0,0 0 0 0 0,1 0-1 0 0,-1 0 1 0 0,1 0-1 0 0,-1-1 1 0 0,1 1 0 0 0,-1 0-1 0 0,1-1 1 0 0,-1 1-1 0 0,1-1 1 0 0,0 1 0 0 0,-1-1-1 0 0,1 0 1 0 0,-1 1 0 0 0,1-1-1 0 0,0 0 1 0 0,0 0-1 0 0,-1 0 1 0 0,1 0 0 0 0,0 0-1 0 0,0 0 1 0 0,-1-2-1 0 0,0-1-903 0 0,0 0-1 0 0,0 1 0 0 0,0-1 0 0 0,0 0 0 0 0,1 0 0 0 0,0 0 0 0 0,0 0 0 0 0,-1-6 0 0 0,-1-12-5402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10 4143 0 0,'0'0'319'0'0,"-11"-9"4762"0"0,8 10-4327 0 0,0 0 0 0 0,0 1-1 0 0,0-1 1 0 0,0 1 0 0 0,0 0 0 0 0,0 0-1 0 0,1 0 1 0 0,-4 3 0 0 0,1 1-104 0 0,0-1 0 0 0,1 0 0 0 0,-6 10 1 0 0,1 2 147 0 0,-14 34 1 0 0,14-27-476 0 0,1 0 1 0 0,2 0 0 0 0,0 0-1 0 0,2 1 1 0 0,0 0 0 0 0,0 35 0 0 0,4-39-263 0 0,1 0 1 0 0,1 0-1 0 0,1 0 1 0 0,1 0-1 0 0,0 0 1 0 0,2-1 0 0 0,15 38-1 0 0,-17-50-42 0 0,-1 0 0 0 0,2-1-1 0 0,-1 0 1 0 0,1 0 0 0 0,0 0 0 0 0,1 0-1 0 0,-1-1 1 0 0,1 0 0 0 0,1 0 0 0 0,-1-1-1 0 0,1 1 1 0 0,0-1 0 0 0,0-1 0 0 0,1 1-1 0 0,-1-1 1 0 0,1-1 0 0 0,13 5-1 0 0,-15-7 27 0 0,-1 0-1 0 0,0 0 0 0 0,1-1 1 0 0,-1 0-1 0 0,0 0 0 0 0,1 0 0 0 0,-1 0 1 0 0,1-1-1 0 0,-1 0 0 0 0,0-1 0 0 0,0 1 1 0 0,0-1-1 0 0,1 0 0 0 0,-2 0 0 0 0,9-4 1 0 0,-7 2 22 0 0,-1 1 1 0 0,1 0 0 0 0,-1-1 0 0 0,0 0 0 0 0,-1 0-1 0 0,1-1 1 0 0,-1 1 0 0 0,1-1 0 0 0,-1 0 0 0 0,-1 0-1 0 0,1-1 1 0 0,-1 1 0 0 0,3-7 0 0 0,0 0 31 0 0,-1-1 0 0 0,-1 0 1 0 0,0 0-1 0 0,-1-1 0 0 0,-1 1 1 0 0,0-1-1 0 0,0 0 0 0 0,-2 1 1 0 0,1-1-1 0 0,-2 0 0 0 0,-2-14 1 0 0,0 12-24 0 0,-1 0 1 0 0,-1 0 0 0 0,-1 0 0 0 0,0 1-1 0 0,-1 0 1 0 0,-10-17 0 0 0,-4-1-129 0 0,-37-44 0 0 0,-29-36-4679 0 0,71 92 588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9991 0 0,'0'0'904'0'0,"4"1"-658"0"0,11 0 219 0 0,-14-1-431 0 0,-1 0 1 0 0,1 0-1 0 0,-1 1 1 0 0,0-1-1 0 0,1 0 0 0 0,-1 0 1 0 0,0 0-1 0 0,1 1 0 0 0,-1-1 1 0 0,1 0-1 0 0,-1 1 1 0 0,0-1-1 0 0,0 0 0 0 0,1 1 1 0 0,-1-1-1 0 0,0 0 0 0 0,0 1 1 0 0,1-1-1 0 0,-1 1 1 0 0,0-1-1 0 0,0 0 0 0 0,0 1 1 0 0,0-1-1 0 0,0 1 0 0 0,0-1 1 0 0,1 1-1 0 0,-1-1 1 0 0,0 0-1 0 0,0 1 0 0 0,-1 0 1 0 0,2 0 110 0 0,31 150 3364 0 0,-20-98-3345 0 0,-5-21-450 0 0,4 48 0 0 0,-10-68-881 0 0,-1 0-361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7:05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7831 0 0,'0'0'603'0'0,"0"-2"-170"0"0,0 1-36 0 0,0 0 0 0 0,0 0-1 0 0,-1-1 1 0 0,1 1 0 0 0,0 0-1 0 0,0 0 1 0 0,1 0 0 0 0,-1 0 0 0 0,0 0-1 0 0,0-1 1 0 0,0 1 0 0 0,1 0-1 0 0,-1 0 1 0 0,1 0 0 0 0,-1 0-1 0 0,1 0 1 0 0,-1 0 0 0 0,1 0-1 0 0,0 0 1 0 0,1-1 0 0 0,-1 1 32 0 0,0 0 0 0 0,0 0 0 0 0,0 0 0 0 0,0 0 0 0 0,1 1-1 0 0,-1-1 1 0 0,0 0 0 0 0,0 1 0 0 0,3-1 0 0 0,9-2-1069 0 0,-6 3 907 0 0,4-1 212 0 0,1 1 0 0 0,14 1 0 0 0,-18-1-360 0 0,0-1 0 0 0,0 0 0 0 0,0 0 0 0 0,0 0 0 0 0,0-1 0 0 0,13-4 0 0 0,20-5 8 0 0,-39 11-103 0 0,141-17-3032 0 0,-115 16 1920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17:32.87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5805 4903 11055 0,'0'0'976'0,"0"0"-784"0,0 0-192 0,13 0 0 0,-15 9 2160 0,-1 0 384 0,-1-1 80 0,2 2 0 16,0 0-1184-16,0 4-240 0,-1 1-48 0,1 5-16 0,0-3-592 0,0 1-112 15,-1 1-32-15,1 1 0 0,-4 0-256 0,0-2-144 16,-1 0 160-16,-1 0-160 0,-1 2 208 16,0-2-48-16,-1-1-16 0,-2-1 0 0,-1-3 256 0,0-1 48 15,-1-2 16-15,-1-2 0 0,0-2-32 0,0 0-16 16,1-4 0-16,0-2 0 0,1-1-240 0,1-3-48 16,1-3-128-16,2-2 192 0,0-2-192 0,1-3 0 15,2 0 128-15,2-3-128 0,0 0-176 0,3 2-80 16,-1-5 0-16,4 4-16 0,-1 2 272 0,3 1-128 15,1 0 128-15,0 3 0 0,-1 0-176 0,3 3 176 16,-2 0-160-16,1 1 160 0,2-4 0 0,1 5 0 16,-2 1 176-16,2 3-48 0,0 1 1200 0,0 3 240 0,0 1 48 15,2 3 16-15,-1 5-1632 0,2 1-192 0,-3 1-96 16,0 2-32-16,0 0 784 0,-1 2 160 0,0 2 16 16,1 0 16-16,2 1-240 0,0 1-48 0,2-2-16 0,0 0 0 15,0-1-352-15,2-2 0 0,0-3 0 0,2 1 128 16,0-2-128-16,3-1-128 0,1-1 128 0,1 2-11280 15,1-2-2160-15</inkml:trace>
  <inkml:trace contextRef="#ctx0" brushRef="#br0" timeOffset="2531.73">6303 4708 7359 0,'-11'36'656'0,"11"-36"-528"0,0 0-128 0,0 0 0 0,0 0 2752 0,0 0 512 16,0 0 96-16,0 0 32 0,-8 0-1008 0,1 0-192 15,7 0-32-15,0 0-16 0,0 0-320 0,0 0-64 16,0 0-16-16,0 0 0 0,0 0-464 0,0 0-80 15,0 0-32-15,0 0 0 0,0 0-224 0,7 3-48 16,1 1-16-16,-2-2 0 0,1-2 0 0,1 0 0 16,1-2 0-16,0 1 0 0,0-2-176 0,1 1-16 15,2 1-16-15,1-3 0 0,0 1-368 0,0 0-80 16,0-1-16-16,2 1 0 0,-1-1-208 0,2-2 144 0,-1 0-144 16,1-1 128-16,0 0-128 0,0-3 0 0,1-1 0 15,0 0 0-15,-1 1 0 0,0-2 0 0,-2-2 0 0,0-1 0 16,2 2 0-16,0 0 0 0,-1 0 0 0,1 0-176 31,0 0-256-31,-1 3-48 0,0 1-16 0,-2 1 0 16,0 1-1664-16,0 1-336 0,0 2-64 0,0-3-9360 0,0 2-1888 0</inkml:trace>
  <inkml:trace contextRef="#ctx0" brushRef="#br0" timeOffset="2734.76">6966 4021 17503 0,'0'0'1552'0,"0"0"-1232"0,0 0-320 0,0 0 0 0,0 0 2480 0,0 0 432 15,0 0 96-15,0 0 0 0,2 7-944 0,2 3-192 16,-1 3-32-16,1 4-16 0,1 3-848 0,0 3-160 16,0 5-48-16,1 0 0 0,-1 1-416 0,0 1-96 15,0 1 0-15,2-1-16 0,-1-1 48 0,1-2 16 16,1-2 0-16,0-3 0 15,-1-1-1392-15,2 0-288 0,1-4-48 0,0-1-9472 16,0-3-1904-16</inkml:trace>
  <inkml:trace contextRef="#ctx0" brushRef="#br0" timeOffset="2953.48">7185 3869 16575 0,'0'0'1472'0,"0"0"-1168"15,0 0-304-15,0 0 0 0,0 0 3920 0,0 0 736 0,-2 8 144 0,2 3 16 16,3 1-2768-16,1 1-576 0,1 3-96 0,3 3-32 16,1 2-976-16,3 3-208 0,0 2-32 0,1 2-128 15,2 4 0-15,0 0 0 0,-1 1 0 0,0-1 0 16,2 2 0-16,0 0 0 0,-1 1 0 0,1-5 0 31,0 2-1648-31,1-2-272 0,-1-2-64 0,0-2-16 16,0-1-1712-16,-2-3-320 0</inkml:trace>
  <inkml:trace contextRef="#ctx0" brushRef="#br0" timeOffset="3156.58">7019 4269 34847 0,'0'0'1536'0,"0"0"320"0,-2 5-1472 0,2-5-384 15,0 0 0-15,0 0 0 0,0 0 1680 0,0 0 272 16,7 3 48-16,4-1 16 0,1-4-736 0,3-1-128 16,5-2-48-16,2-2 0 0,0 0-1104 0,3-4-128 15,2 1-80-15,2-3-16 16,0 0-1568-16,2 0-320 0</inkml:trace>
  <inkml:trace contextRef="#ctx0" brushRef="#br1" timeOffset="7456.57">4648 8518 24127 0,'0'0'1072'0,"10"0"208"0,-15 12-1024 0,0 3-256 0,0 1 0 0,1 2 0 0,0 2 944 0,1 2 128 16,1 1 16-16,-1 5 16 0,2 4-384 0,1 5-80 15,0 1 0-15,1 5-16 0,2 2-448 0,-1 5-176 16,-1 2 128-16,3 1-128 0,-1-2 0 0,0 3 0 16,-2 0 0-16,0 4 0 0,2 0 256 0,-2 2-16 15,-1-1-16-15,0-2 0 0,1-1 272 0,1-2 48 16,-1-1 16-16,2 0 0 0,-3-3-128 0,0 3-32 16,1 1 0-16,0 4 0 0,2-2-176 0,-1 0-32 15,0 1-16-15,0-3 0 0,1-2-176 0,-2 1 128 16,-1 2-128-16,0 0 128 0,0-4 64 0,2 1 16 15,0 0 0-15,-1-1 0 0,-1 0 80 0,2-3 16 0,-1-1 0 16,0-2 0-16,1 0-80 0,-1-1-16 0,0 0 0 0,1-1 0 16,-1 2-208-16,0-2 0 0,0 0 128 0,2-2-128 15,0 2 0-15,1-5 0 0,-3-1 128 0,0-1-128 16,-1-3 0-16,0-1 0 0,0 1 128 0,0 1-128 16,0 1-192-16,-1 2-64 0,-2-2-32 0,1 0 0 31,-1 2-2304-31,-1-4-464 0,-1 3-80 0</inkml:trace>
  <inkml:trace contextRef="#ctx0" brushRef="#br1" timeOffset="7784.67">4318 11254 30927 0,'0'0'1360'0,"-4"5"304"0,-1 2-1344 0,1 0-320 16,1 0 0-16,1 2 0 0,-1-2 752 0,3 2 80 16,0 3 0-16,3 1 16 0,-1 3-432 0,2 3-96 15,1 5 0-15,2 3-16 0,-1 6 32 0,4-1 16 16,-1 3 0-16,1 1 0 0,1-1-352 0,0-1 0 16,1 0 0-16,0-2 128 0,1-1 128 0,0-2 48 15,-1-3 0-15,1-2 0 0,1-7 400 0,3-2 96 16,0-3 16-16,1-3 0 0,2-1 144 0,0-4 16 15,4-3 16-15,1-1 0 0,0-5-352 0,1-3-80 0,2-2-16 0,0-6 0 16,0-5-288-16,1-2-64 16,0-3-16-16,1-2 0 0,2 2-176 0,0 0-176 0,-2 0 48 0,1 0-13616 15,0 0-2704-15</inkml:trace>
  <inkml:trace contextRef="#ctx0" brushRef="#br1" timeOffset="8662.01">6031 10103 21183 0,'-13'-8'944'0,"13"8"192"0,-7-2-912 0,7 2-224 0,-7 0 0 0,0 2 0 15,1 3 3072-15,0 5 576 0,1 0 128 0,1 6 0 0,2 3-2416 0,-1 3-480 16,0 4-112-16,2 4 0 0,0 3-576 0,1 4-192 16,0 2 0-16,1 1 144 0,2 1-144 0,1-4 0 15,1-3 0-15,0-3 0 0,0-2 0 0,0-3 0 16,1-6 0-16,-2-2 0 0,0-4-336 0,-2-3 0 15,1-5 0-15,-3-6 0 16,0 0-176-16,0 0-16 0,1-11-16 0,-1-6 0 0,-1-4 288 0,-2-5 64 16,1-7 16-16,-1-1 0 0,-4-9 176 0,3 0 0 15,1-4 0-15,-1-2 0 0,0-5 0 0,0 0 144 16,0-1-144-16,1 3 0 0,2-2 256 0,0 6-64 16,1 4-16-16,0 6 0 0,0 6-48 0,0 6-128 15,1 4 192-15,-1 5-64 0,3 6-128 0,1 4 0 16,-4 7 144-16,0 0-144 0,0 0 0 0,7 13 0 15,2 7 0-15,2 7 0 0,1 3 0 0,-1 5 0 0,4 2 0 0,-1 2 0 16,3 3 0-16,1 1-128 0,2 1 128 0,-1-2-128 16,1-5 128-16,-1 0 0 0,1-3 0 0,1-4-128 15,-3-3 128-15,0-7 0 0,-1-3 0 0,-1-3 0 16,0-4 384-16,-3-2 16 0,0-4 0 0,-2-4 0 16,-1-4 608-16,-1-5 112 0,1-5 32 0,-2-4 0 15,-2-3-304-15,1-9-48 0,-2-5-16 0,-1-6 0 16,-3-6-464-16,-1-2-80 0,-1-4-32 0,1 1 0 15,-1 1-208-15,-2 2 0 0,-1 3-144 0,-1 2 144 32,0 2-1872-32,0 4-288 0,1 3-48 0,1 4-9440 0,2 2-1904 0</inkml:trace>
  <inkml:trace contextRef="#ctx0" brushRef="#br1" timeOffset="8959.06">6602 9871 18431 0,'0'0'1632'0,"0"0"-1312"15,0 0-320-15,0-6 0 0,-1-1 2512 0,-1-1 432 16,2-1 96-16,2 0 16 0,-1 0-944 0,3 1-192 16,0 0-48-16,1-1 0 0,0-3-672 0,2 1-144 15,1-1-32-15,-1 0 0 0,3-1-304 0,1 0-64 0,2-5-16 0,3 1 0 16,-2-1-288-16,1-1-64 0,0 1-16 0,2-1 0 15,2-1-80-15,-1 0 0 0,1 3-16 0,2-3 0 16,0-1-176-16,0 0-144 0,0 4 144 0,0-3-208 16,-1 3 208-16,0-1 0 0,-3 1 0 0,0 2 0 15,-1 2-336-15,-2 1 16 0,-1 1 16 0,0 2 0 32,-1 0-1952-32,-1 1-400 0,0 2-80 0,-3-2-13264 0</inkml:trace>
  <inkml:trace contextRef="#ctx0" brushRef="#br1" timeOffset="9209.18">7039 9437 19343 0,'0'0'848'0,"0"0"192"0,0 0-832 0,-4-7-208 15,1 1 0-15,1-3 0 0,0-2 3440 0,1-2 640 16,1-1 128-16,0-6 16 0,1 0-1936 0,2-4-400 16,0-2-80-16,-1-4-16 0,-1-3-752 0,2-3-144 15,0-3-48-15,-1-2 0 0,1 0-496 0,0-1-96 16,-1-1-32-16,-1 1 0 0,2 3-224 0,0 1 0 16,-2 2 0-16,0 3 0 15,1 4-288-15,0 5-96 0,-1-1-32 0,-1 7 0 16,-2 1-2272-16,2 4-448 0,1 2-80 0</inkml:trace>
  <inkml:trace contextRef="#ctx0" brushRef="#br1" timeOffset="9521.89">7005 9316 31263 0,'0'0'688'0,"-4"-8"144"0,4 8 16 0,0 0 48 0,-3-5-720 0,3 5-176 0,0 0 0 0,0 0 0 0,0 0 1264 0,0 0 208 16,0 0 64-16,8-2 0 0,1 4-608 0,6 0-112 16,-1 3-32-16,4 2 0 15,4 3-48-15,1 1-16 0,0 2 0 0,3 1 0 0,4 1-256 0,1 1-48 16,2 1-16-16,0-2 0 0,2 0-272 0,0 1-128 15,1-2 128-15,0-1-128 0,-2-2 0 0,-1-1-144 16,3-1 0-16,-2-2 0 16,-2 2-1968-16,-1-4-400 0,-2 2-80 0,-3-1-14080 0</inkml:trace>
  <inkml:trace contextRef="#ctx0" brushRef="#br1" timeOffset="9897.81">6709 10485 17503 0,'0'0'768'0,"0"0"176"0,0 0-752 0,0 0-192 0,1 9 0 0,1-1 0 0,1 1 3536 0,3 2 688 16,-1-1 128-16,4 3 16 0,3 1-2544 0,2 2-512 16,3 4-96-16,3 2-32 0,2 0-480 0,4 3-112 15,0 1-16-15,1-4 0 0,2 1-192 0,0 1-32 16,-1-1-16-16,1-2 0 0,0 1-160 0,-2-2-48 15,-1 1 0-15,0-2 0 0,0 1-128 0,0-3 0 16,-1 2 0-16,-1-3 128 0,-2 0-128 0,1-1 0 16,-2 0-160-16,-1-4 160 15,-1 0-1936-15,1-2-304 0,-3-1-48 0,-3-3-13680 0</inkml:trace>
  <inkml:trace contextRef="#ctx0" brushRef="#br1" timeOffset="10226.01">7266 11035 24879 0,'0'0'2208'0,"0"0"-1760"0,-6 2-448 0,6-2 0 15,0 0 2368-15,0 0 400 0,0 0 80 0,0 0 16 16,10 1-1264-16,1-1-240 0,4 0-48 0,2-1-16 16,2-3-368-16,3 0-80 0,3-1-16 0,1-2 0 15,1-1-320-15,2 0-64 0,0-1 0 0,2 0-16 16,0 0-304-16,1 0-128 0,-2-4 0 0,1 2 128 0,-1 0-128 0,0 0 0 16,0 2 0-16,-3 0 0 15,-2 1-656-15,-1 0-64 0,-2 2-16 0,0 1 0 16,-4-1-1696-16,-1 2-320 0,-1 2-80 0,-5-1-7856 15,-1 2-1552-15</inkml:trace>
  <inkml:trace contextRef="#ctx0" brushRef="#br1" timeOffset="10522.74">7302 11137 12895 0,'0'0'576'0,"0"0"112"0,0 0-560 0,0 0-128 0,0 0 0 0,0 0 0 16,0 0 4640-16,0 0 896 0,0 0 176 0,0 0 48 15,-1 8-3248-15,0 3-640 0,-1 4-128 0,2 3-16 16,0 3-576-16,0 0-128 0,-1 2 0 0,0 2-16 15,-1 0-432-15,1 1-96 0,-2 1-16 0,-1 2 0 16,1 1-240-16,-1 3-48 0,-2-3-16 0,1-2 0 16,0 3-160-16,0-2 0 0,0-1 0 0,-1-4 0 15,1-3-1280 1,0-1-304-16,1-5-48 0,0-3-17024 0</inkml:trace>
  <inkml:trace contextRef="#ctx0" brushRef="#br1" timeOffset="11225.91">5461 9983 18479 0,'0'0'816'0,"0"0"176"0,5-5-800 0,-1 0-192 0,-4 5 0 0,7-3 0 0,-7 3 1296 0,8-1 224 15,-2 2 32-15,-6-1 16 0,7 5-480 0,-2 2-112 16,0-1-16-16,0 2 0 0,-1 1-256 0,0 2-48 16,-1-2-16-16,-2 0 0 0,0 0-384 0,-1-2-64 15,0-1-32-15,0-6 0 0,-2 8-160 0,-1 1 192 16,-1-2-192-16,0-2 192 0,-1-1-64 0,0 0-128 16,-2-2 192-16,1 0-64 0,-1-4-128 0,1 1 160 15,-1 0-160-15,2-2 160 0,0 0-160 0,1 0 0 16,0-1 144-16,2-3-144 0,-1 1 0 0,3-2 0 15,1 0 0-15,2 0 0 0,-1-4 0 0,4 5-128 16,-1-4 128-16,1 2-128 0,2 1 128 0,0 2 0 16,1 0 0-16,0 3 128 0,0-1 0 0,-1 1 0 0,-8 3 0 0,8 1 0 15,-8-1 176-15,0 0 32 0,7 3 16 0,-7-3 0 16,0 0 224-16,5 5 64 0,-5-5 0 0,2 8 0 16,-2 1 16-16,-1-2 16 0,-2 0 0 0,0 3 0 15,-3-1-352-15,0 1-80 0,-2-3-16 0,0 2 0 16,0-1-224-16,2 1 0 0,-1-1 0 0,2-1 0 31,0-1-2208-31,1 0-336 0,4-6-64 0</inkml:trace>
  <inkml:trace contextRef="#ctx0" brushRef="#br1" timeOffset="11694.86">5658 10437 17679 0,'0'0'768'0,"-4"8"192"0,0 1-768 0,0-1-192 15,-1-2 0-15,1-1 0 0,4-5 784 0,-5 3 128 16,-1-2 32-16,-1-1 0 0,-1-1-160 0,0-2-16 16,1 1-16-16,-1-5 0 0,1 1-368 0,-1-3-64 15,1 1 0-15,-3 1-16 0,1-3-144 0,1 1-32 16,2-3 0-16,-1 2 0 0,2-1-128 0,1 1 0 15,0-1 0-15,4 2 0 0,0 0 0 0,3 1 128 0,1 0-128 0,1 2 0 16,2 1 144-16,0 1-144 0,3-2 160 0,-1 5-160 16,1 1 384-16,1 0 0 0,-1 1-16 0,-1 2 0 15,0 2 640-15,-1 2 128 0,-1 1 16 0,-2 1 16 16,0 1-592-16,-1-1-128 0,-3 3-32 0,1 0 0 16,-2 0-32-16,-2-1-16 0,0 0 0 0,-2-3 0 15,0-1-176-15,-1 1-48 0,-3-1 0 0,0-2 0 16,-1-3 176-16,0 1 16 0,-2 0 16 0,0-3 0 15,-1-3-160-15,0 0-48 0,0 0 0 0,1-3 0 16,-1 1-144-16,1 1 0 0,1-2 0 0,1-1-176 16,1 1 176-16,2-1 0 0,0 3 0 0,6 4 0 15,0 0 0-15,0 0 0 0,0 0 0 0,0 0-128 16,0 0 128-16,0 0 0 0,8-4 0 0,1 2 0 16,0-1-2240-16,1 1-384 15,-3 0-64-15,3 0 0 0</inkml:trace>
  <inkml:trace contextRef="#ctx0" brushRef="#br1" timeOffset="12257.88">5893 9330 17215 0,'0'0'768'0,"0"0"144"0,0 0-720 0,0 0-192 0,5 4 0 0,-5-4 0 16,5 4 1360-16,0 0 240 0,1 0 64 0,-1 1 0 15,-1 1-640-15,0 1-128 0,1-1-32 0,-1 2 0 0,-2 0-352 0,0 0-64 16,-1 0 0-16,-1 0-16 0,-1-1 80 0,-2 1 32 15,-1 0 0-15,-1 0 0 0,-2-2 208 0,1 0 32 16,-2-1 16-16,0-1 0 0,-1 0-336 0,0-2-64 16,0-2-16-16,1 0 0 0,0-1-208 0,2 0-48 15,1-2-128-15,5 3 192 0,-6-4-192 0,4-1 0 16,2 5 0-16,1-7 0 0,2 1-256 0,1-1-64 16,1-2 0-16,1 0 0 0,1 1 64 0,1 0 16 15,1-1 0-15,-1 3 0 0,-1 1 240 0,1 2 0 16,0-2 0-16,-1 3-144 0,-7 2 144 0,7 0 0 15,1 2 0-15,-1 0-128 0,-7-2 128 0,0 0 224 0,8 4-48 0,-2 1-16 32,1 2-608-32,-7-7-128 0,4 8-32 0,-2 1-13344 0</inkml:trace>
  <inkml:trace contextRef="#ctx0" brushRef="#br1" timeOffset="12633.02">6212 9299 19343 0,'0'0'1728'0,"0"0"-1392"0,2 9-336 0,-1 0 0 16,0-1 1792-16,2 1 272 0,-2-3 64 0,-1 2 16 16,0 1-992-16,0-1-208 0,-1 1-48 0,-1 0 0 15,0-1-640-15,-1 1-128 0,1-2-128 0,-2-1 192 0,4-6-192 0,-6 4 160 16,6-4-160-16,-6 2 160 0,-1-2-160 0,1-3 0 15,-2-2 0-15,2-2 0 0,-1-1-160 0,2-1-64 16,0 0-16-16,1-1 0 0,0-1 48 0,1 1 16 16,3-2 0-16,3 0 0 0,-1-1 48 0,2 2 0 15,0 0 0-15,1 2 0 0,3 0 128 0,0 1 0 16,-1 2 0-16,-1 0 0 0,1 4 272 0,0-2 48 16,3 3 0-16,-1 1 0 0,-1 0 352 0,-1 1 80 15,0 3 16-15,-7-4 0 0,0 0-64 0,0 0 0 16,5 6 0-16,-2 2 0 0,-2 0-256 0,-1 1-64 15,-1 0-16-15,-2 0 0 0,-2-1-240 0,0 0-128 16,-1 0 128-16,1-2-128 16,0 1-2032-16,-1-4-464 0</inkml:trace>
  <inkml:trace contextRef="#ctx0" brushRef="#br1" timeOffset="12930.13">5221 8917 26895 0,'0'0'1184'16,"0"0"256"-16,0 0-1152 0,0 6-288 0,0-6 0 0,4 7 0 0,3-5 752 0,2 2 80 16,3-2 32-16,1-4 0 0,2 0-304 0,8-2-64 15,-1-4-16-15,1 0 0 0,1 0-240 0,-1-3-48 16,-1-1-16-16,2 1 0 16,-2 2-528-16,-3-2-96 0,1 1-32 0,-2 0-13424 0</inkml:trace>
  <inkml:trace contextRef="#ctx0" brushRef="#br1" timeOffset="13352.29">5491 8516 7359 0,'-10'-1'656'0,"-3"0"-528"0,-2 1-128 0,-1 1 0 16,-3 3 3296-16,-2 0 624 0,-2 0 128 0,-1 1 32 15,1 2-2032-15,1 2-416 0,-2 1-80 0,1 3-16 16,-1 2-704-16,2 0-160 0,1 2-32 0,2 0 0 15,1 4-304-15,-1 4-64 0,1 1-16 0,2 2 0 16,2 2-256-16,1 2 0 0,0 0 0 0,3 2 0 16,2-1 0-16,3-2 0 0,1-1 0 0,2-1 0 15,4 1 0-15,3-4 0 0,3-1 128 0,3-2-128 16,4-1 0-16,3-1 128 0,3-3-128 0,5-3 0 16,3-5 256-16,5-2-48 0,2 0-16 0,3-6 0 15,2-3 0-15,0-4-16 0,1-2 0 0,0-3 0 0,-2-6-176 16,-1-1 0-16,-1-4 0 0,-1-1 0 0,-1 0 0 0,-5-3 288 15,-2-1-48-15,-4-1-16 0,-4 0 48 0,-6-1 16 16,-3 1 0-16,-4 1 0 0,-4-2 256 0,-4 4 48 16,-4-3 16-16,-4 3 0 0,-4-1 400 0,-2 1 80 15,-4 1 0-15,-4-2 16 0,-3-1-272 0,-3 0-64 16,-3 3-16-16,-1-3 0 0,-5 1-432 0,-1 3-64 16,-1-2-32-16,0 6 0 0,4 2-224 0,1 5-192 15,1 4 48-15,5 4 0 16,3 5-1456-16,3 3-304 0,2 0-48 0,3 7-15328 0</inkml:trace>
  <inkml:trace contextRef="#ctx0" brushRef="#br2" timeOffset="18155.41">6169 9076 23951 0,'0'0'1056'0,"4"-12"224"0,-10 9-1024 0,-2 1-256 0,-1-5 0 0,0 1 0 15,-1-2 560-15,3-2 48 0,0-2 16 0,1-4 0 16,-1-1-64-16,2-2-16 0,1-2 0 0,0-3 0 15,1 1-352-15,2-2-64 0,0 0 0 0,1 2-128 16,1-1 240-16,2 2-64 0,-1-4-16 0,2 0 0 16,1-1-160-16,1-1 0 0,0-2 0 0,2-1 128 15,2-3-128-15,2-1 0 0,0-2 0 0,1 1 0 16,1-2 0-16,1 3 0 0,-1 2 0 0,2 5 0 16,2 2 0-16,0 2 0 0,-1 6 0 0,0 2 0 15,0 2 0-15,1 2 0 0,0 0-144 0,3 2 144 16,-2 0 0-16,0-1 0 0,-1 2 0 0,2 0 0 15,2 1 0-15,2-4 0 0,2 1 0 0,0-1 0 16,-2-1 0-16,4 0 0 0,0 1 0 0,1 0 0 16,0 2 0-16,0 1 0 0,-1 1 0 0,0 1 0 15,-2 3 0-15,0-1 0 0,0 4 128 0,-1-2-128 16,-2 3 224-16,1 3 0 0,-2-3 0 0,0 1 0 0,0 1-48 0,0-1-16 16,2 1 0-16,0-2 0 0,1 0-160 0,0 0 160 15,1-3-160-15,1 0 160 0,2-1-160 0,0 0 0 16,-2 0 144-16,2-1-144 0,0 1 0 0,-1 1 128 15,1-2-128-15,1 1 0 0,-3 0 0 0,1 1 128 16,-1-1-128-16,0 1 0 0,-1 0 0 0,1 2 0 16,-1 0 0-16,0 0 0 0,-2-2 960 0,0 0 128 15,-1-1 32-15,2 0 0 16,0-5-1568-16,0 2-320 0,-1-3-64 0,1 0-16 0,-1-2 848 0,-1 2 240 16,-2-1 16-16,0 1 0 0,0-2 16 0,0 0 16 15,-2 1 0-15,1-1 0 0,-1 2-288 0,1-1 160 16,-2-1-160-16,-1 1 128 0,0-1-128 0,-1-1 0 0,-1 0 0 0,1-3 128 15,0 2 192-15,2-4 48 0,-3-1 0 0,0-3 0 16,-2-1-368-16,-1-3 0 0,-2-3 0 0,-1 0 0 16,-1-3 320-16,-2-2 32 0,1-1 16 0,-1-2 0 15,0-1 16-15,-1 1 0 0,0 0 0 0,-1 3 0 16,0 2-224-16,0 0-32 0,0 2-128 0,-2-2 192 16,-2 0-192-16,0 0 128 0,-1-1-128 0,0-1 0 15,-1 2 0-15,1-4 128 0,-3 1-128 0,0-1 0 16,-1-2 0-16,-1 0 144 0,-4 2-144 0,0 0 128 15,0 0-128-15,-2 3 0 0,-1-1 0 0,0 2 0 16,-2 1 0-16,1 1 0 0,-2-2 0 0,1 2 0 16,-1 0 128-16,1 2-128 0,-2-1 192 0,2-1-64 15,0 1 80-15,-1 1 16 0,-1 0 0 0,0 2 0 16,0-1-224-16,0 1 128 0,0-2-128 0,0 2 0 0,0 0 0 0,0 1 128 16,0-3-128-16,1 2 0 0,-1 1 0 0,0-4 0 15,-3 2 0-15,3-1 0 0,0 1 0 0,3 2 0 16,1-3 0-16,0 2 0 0,0-2 0 0,-2 2 0 15,0 1 0-15,0 2 0 0,1-1 0 0,0 1 0 16,-1 2 0-16,2 2 0 0,-1 0 0 0,0-2 0 16,1 1 0-16,2-3 0 0,-2 1 0 0,1-1 0 15,1-3 0-15,0 0 0 0,-2-2 0 0,1 1 0 16,2-1 0-16,1-2 0 0,-3 2 0 0,2-1 0 16,-1 2 0-16,3 1 0 0,-2 1 0 0,1 1 0 0,2 0 0 15,0 0 0-15,-1 1 0 0,0 2 0 0,0 3 144 16,0-1-144-16,0 1 0 0,1 0 128 0,0 1-128 0,1 3 0 15,-1-3 0-15,1 4 128 0,-1 0-128 0,1-2 0 16,-1 5 0-16,-1 1 0 0,2 1 128 0,-1 3-128 16,1 1 0-16,-2 1 0 0,0 3 0 0,0 3 0 15,-1 5 0-15,0 1 0 0,-1 5-176 0,-1 3 176 16,1 4-144-16,1 1 144 0,-1 1-160 0,3 4 160 16,-1 1 0-16,3 1-144 0,-2-2 144 0,2-2 0 15,1-2 0-15,0 0 0 0,0-4 0 0,1-2 0 16,1-3 0-16,1-2 0 0,-1-1 0 0,2-11 0 15,0 0 0-15,0 0 0 0,0 0 0 0,0 0 0 16,0 0 0-16,0 0 128 0,4-7-128 0,1-5 128 16,-1-2-128-16,0-3 0 0,1-1 0 0,-1 0 0 15,0-6 0-15,0-1 0 0,0 1 0 0,1 0 128 0,0 2-128 16,2 1 0-16,-2 2 0 0,2-1 0 0,1 0 0 0,-1 5 0 16,1 0 0-16,0 2 0 0,0 2 0 0,0 2 0 15,1 2 0-15,0 2 0 0,0 1 0 0,0 0 0 16,0 3-144-16,2 2 144 0,0 0 0 0,2 2 0 15,1 1 0-15,-1 1 0 0,-2-4 0 0,2 2 0 16,2 0 0-16,0-2 128 0,2 0-128 0,3 0 128 16,-2 1-128-16,2-1 128 0,-1-1-128 0,2-1 0 15,0 1 0-15,1 1-12320 16,2 2-2336-16</inkml:trace>
  <inkml:trace contextRef="#ctx0" brushRef="#br2" timeOffset="21122.91">6513 4363 21359 0,'0'0'944'0,"0"0"208"0,0 0-928 0,0 0-224 0,-6-1 0 0,1-5 0 16,-1-2 800-16,1-1 112 0,0-4 32 0,1-1 0 15,0-3-288-15,-1-3-48 0,1-3-16 0,-1-4 0 16,-3-5-288-16,-1-3-64 0,-2 0-16 0,0-2 0 15,-2 0 144-15,-3-2 16 0,-2-1 16 0,-2 1 0 16,-2 0 48-16,0 0 16 0,-2 1 0 0,1 2 0 16,0 1-144-16,-1 2-16 0,2 3-16 0,2 4 0 15,2 4 16-15,1 2 0 0,1 5 0 0,3 2 0 16,2 2 64-16,0 3 16 0,1 3 0 0,1 2 0 16,1 3-384-16,0 6 144 0,2 0-144 0,-1 5 0 15,2 6 0-15,0 5 0 0,1 4 0 0,1 2-192 16,-1 2 192-16,3 3 0 0,1 2-160 0,1 2 160 31,0-1-416-31,2 2-16 0,0 1 0 0,-1-2 0 0,1-2-2192 0,0-1-448 16,-1-6-96-16</inkml:trace>
  <inkml:trace contextRef="#ctx0" brushRef="#br2" timeOffset="21388.92">5929 3966 21183 0,'0'0'1888'0,"0"0"-1504"15,0 0-384-15,0 0 0 0,0 0 1072 0,0 0 144 16,0 0 16-16,0 0 16 0,0 0 144 0,-2 11 16 16,-1-1 16-16,2 5 0 0,1 4-912 0,0 5-176 15,1 2-32-15,2 1-16 0,-1 3-48 0,2-1-16 16,0-2 0-16,1-2 0 0,1-2-80 0,0-2-16 16,1-1 0-16,-1-6 0 0,1-1 0 0,0-2 0 15,1-4 0-15,0-1 0 0,-1-2 192 0,0-3 16 0,1-2 16 0,1-2 0 16,1-2 48-16,0-3 16 0,0-1 0 0,2-2 0 15,-1 0-176-15,0-2-48 0,2-2 0 0,2 1 0 16,0-2-336-16,1 2-80 0,-2 0-16 0,1-1-10576 16,-1 0-2128-16</inkml:trace>
  <inkml:trace contextRef="#ctx0" brushRef="#br1" timeOffset="25319.3">3403 16000 8287 0,'-7'2'368'0,"-1"2"80"0,1 0-448 0,0 0 0 0,7-4 0 0,0 0 0 15,0 0 4416-15,0 0 784 0,0 0 176 0,0 0 16 16,12-5-3536-16,2-2-720 0,3-3-144 0,4-2-32 16,4-3-144-16,2-2-48 0,3-3 0 0,3-1 0 15,3-1-304-15,2-1-64 0,2-2-16 0,2-1 0 16,2-3-64-16,2 0 0 0,0 1-16 0,1-1 0 15,1 0-96-15,0 3-16 0,-2-1 0 0,-2 1 0 16,0 1-192-16,-3-1 0 0,-5 1 0 0,-2-1 0 0,-4 3 128 16,-2 1-128-16,-5 1 0 0,-2 4 0 0,-2-2 144 15,-2 4-144-15,-1 0 128 0,-2 2-128 0,-2 2 128 0,0-1-128 16,-2 0 0-16,-1 2 128 0,-1 1 160 0,0 2 32 16,0-2 0-16,1 3 0 0,1 0-320 0,2 4 0 15,1 2-176-15,2 1 176 0,0 3 192 0,3 4 128 16,3 2 48-16,3 4 0 0,2 5-240 0,4 2-128 15,1 2 160-15,3 2-160 0,2 0 256 0,2 1-64 16,3-4 0-16,-2 1 0 0,-1-1 16 0,-1-1 0 16,1-1 0-16,0 1 0 0,1-3 16 0,-2 2 0 15,-1-1 0-15,1-2 0 0,0-1-224 0,0-2 176 16,-2-1-176-16,2-1 160 0,-3-2-160 0,-1 1 0 16,1-2 0-16,-1-1-176 15,-3-2-1280-15,-1 1-256 0,-2-2-48 0,-2 0-9760 0,-3 0-1936 0</inkml:trace>
  <inkml:trace contextRef="#ctx0" brushRef="#br1" timeOffset="25930.59">3362 16019 2751 0,'0'0'256'0,"0"0"-256"0,0 0 0 0,0 0 0 16,0 0 4224-16,0 0 784 0,0 0 176 0,0 0 16 16,0 0-2768-16,4 7-576 0,0-1-96 0,0 2-32 15,0 0-320-15,1 1-80 0,2 3-16 0,-2 1 0 16,0 0-288-16,0 4-64 0,1 2-16 0,-1 5 0 16,0-1-48-16,-1 5-16 0,0 2 0 0,1 5 0 15,2 1-272-15,-1 2-48 0,1 4-16 0,-1-2 0 16,-1 3-240-16,3-1-48 0,-3-4-16 0,1 1 0 0,-1-2-240 0,0-1 144 15,-1 1-144-15,0-4 128 0,-2 1-128 0,1-2 0 16,0-2 0-16,-1-3 0 0,1-1 0 0,-1-4 0 16,2 3 0-16,-1-4 0 15,0-3-1024-15,-1-2-304 0,2-2-48 0,0 0-16 16,0 1-1680-16,0-1-320 0,-2-3-80 0</inkml:trace>
  <inkml:trace contextRef="#ctx0" brushRef="#br1" timeOffset="26321.41">3468 16946 11967 0,'0'0'1072'0,"0"0"-864"0,0 0-208 0,0 0 0 16,0 0 2496-16,0 0 464 0,0 0 96 0,2 8 16 16,1 0-1520-16,2 1-288 0,2 0-64 0,1 2-16 15,1-1 288-15,3 0 64 0,1 1 16 0,2 1 0 16,2 1-336-16,3 0-64 0,1 0 0 0,2 0-16 16,3 1-160-16,3 0-16 0,1 1-16 0,2-1 0 15,2 1-336-15,1-1-64 0,2 0-16 0,2 2 0 16,4-1-96-16,0 1-32 0,0 0 0 0,0-2 0 0,0 2-128 15,2 1-16-15,-12-4-16 0,3 1 0 0,-1-1-48 0,0 3-16 16,2-3 0-16,-2 1 0 0,-3-1 64 0,2 0 16 16,-3 0 0-16,6 2 0 0,-6-4-256 0,-2 0 0 15,-3-2 0-15,-1-1 0 0,-3-3 0 0,-2 1 0 16,-4 0 0-16,0-2 0 16,-4-2-384-16,-2 1-32 0,1-2 0 0,-3-1 0 15,-8 0-1664-15,6-1-336 0,-1-3-64 0,-5 4-9216 16,4-5-1840-16</inkml:trace>
  <inkml:trace contextRef="#ctx0" brushRef="#br1" timeOffset="26727.98">4773 17512 17503 0,'0'0'768'0,"-5"3"176"0,5-3-752 0,0 0-192 0,0 0 0 0,0 0 0 15,0 0 3536-15,0 0 688 0,-6-2 128 0,6 2 16 16,0 0-2768-16,0 0-544 0,4-6-112 0,3 1-32 16,-1-2-176-16,4 1-32 0,1-1-16 0,4-1 0 15,0-1 208-15,4-1 32 0,0-1 16 0,2-2 0 16,4-2-800-16,1 0-144 0,0-3 0 0,3 0 0 0,2-2 0 15,1 1 0-15,2-1 192 0,-1 1-64 0,0 0-128 0,0 2 0 16,0 2 0-16,0-1 0 0,-3 2 0 0,-2-2 0 16,0 3 0-16,-1 1 0 0,-1 1 224 0,-1-1-32 15,-2 3 0-15,-1-4 0 0,-2 1-192 0,-3 2-288 16,-3 2 64-16,-1-1 16 0,-2 1 64 0,-1 0 16 16,-1 3 0-16,-1-4 0 15,-1 2-448-15,-2 1-96 0,-2-1-16 0,-2 1 0 16,0-2-2640-16,-1 8-512 0</inkml:trace>
  <inkml:trace contextRef="#ctx0" brushRef="#br1" timeOffset="27134.31">5542 15825 24127 0,'0'0'1072'0,"0"0"208"15,0 0-1024-15,-3 8-256 0,1 2 0 0,1 1 0 0,-2 2 1168 0,3 0 176 16,0 3 48-16,0 4 0 0,0 1 224 0,1 11 48 16,1-1 16-16,0 1 0 0,1 1-432 0,1 5-96 15,1 5 0-15,0 2-16 0,2 2-576 0,-1 4-112 16,1 0-32-16,-2 1 0 0,1 0-240 0,0-5-48 16,-1-2-128-16,0-2 192 0,-1-2-64 0,0 1 0 15,-1 1-128-15,-1-4 192 0,-1 2-192 0,1-5 176 16,-1 1-176-16,2-1 160 0,1-5-160 0,-3 1 0 15,0-5 0-15,0-1-176 16,2-6-1776-16,-2-2-352 0,1-4-80 0,-2-2-13728 16</inkml:trace>
  <inkml:trace contextRef="#ctx0" brushRef="#br1" timeOffset="27587.48">4289 14450 12895 0,'0'0'576'0,"0"0"112"0,0 0-560 0,0 0-128 15,3 6 0-15,-1 3 0 0,1 2 3392 0,0 4 640 16,-2 5 128-16,0 3 16 0,1 4-2512 0,-1 4-496 16,0 13-96-16,0 4-32 0,1 5-672 0,0-3-144 15,1 2-32-15,1 2 0 0,0 1-48 0,0-2-16 0,-2 1 0 0,2-6 0 31,-1-3-608-31,1-1-128 0,1-8-32 0,0-5-8704 0,0-2-1760 0</inkml:trace>
  <inkml:trace contextRef="#ctx0" brushRef="#br1" timeOffset="27821.75">4542 14482 22111 0,'0'0'1968'0,"0"0"-1584"0,0 0-384 0,0 0 0 16,0 0 1968-16,5 9 304 0,-1 1 64 0,0 4 16 16,0 5-800-16,-1 4-144 0,-1 4-48 0,1 6 0 0,0 4-880 0,0 4-176 15,1 2-48-15,0 1 0 0,-1 3-256 0,1-1 0 16,2-2 0-16,0-4 0 16,-3-2-288-16,1-3-160 0,0-3-48 0,-1-5 0 15,-2-2-624-15,-1-4-128 0,0-3-32 0,0-5-8224 16,-1-1-1648-16</inkml:trace>
  <inkml:trace contextRef="#ctx0" brushRef="#br1" timeOffset="28197.01">4443 13849 3679 0,'-6'-11'320'0,"-2"-4"-320"0,-1-1 0 0,-1-1 0 16,1-1 5008-16,0 1 944 0,0 1 176 0,0 3 32 16,0 3-3808-16,0 3-768 0,1 3-160 0,-1 4-16 15,0 4-640-15,1 4-128 0,1 5-32 0,3 5 0 16,0 3-608-16,3 5 0 0,1 2 0 0,1 3-128 16,3 0-128-16,3 2 0 0,2-3-16 0,3-3 0 31,1 1-224-31,2-4-32 0,4-4-16 0,-1-6 0 0,2-2 352 0,-2-6 192 0,0-4-192 0,0-2 192 15,1-4 464-15,-1-7 208 0,-3-6 32 0,0-1 16 16,-2 0 384-16,-3-4 80 0,-3-4 16 0,-2-3 0 16,-1-1-96-16,-3 0-16 0,-2-1 0 0,-3 1 0 0,-3 4-336 0,0-3-80 15,-5 0-16-15,-1 3 0 0,-1 1-416 0,-1 2-96 16,2 2-16-16,-1 2 0 0,-3 4-320 0,0 6-64 16,0 3 0-16,0 6-16 15,1 6-1920-15,1 8-384 0,-1 9-80 0</inkml:trace>
  <inkml:trace contextRef="#ctx0" brushRef="#br1" timeOffset="28696.98">5358 17064 16575 0,'-5'1'1472'0,"1"0"-1168"16,-1 1-304-16,1-1 0 0,0 1 2560 0,3 1 464 15,0 1 96-15,2 1 16 0,0 2-1424 0,3-1-288 16,3 6-48-16,2 1-16 0,1 0-512 0,4 3-96 15,3-1-32-15,4 2 0 0,3 3 16 0,2-1 0 16,0 2 0-16,3-1 0 0,1 1-256 0,1 2-48 16,0-1-16-16,0 2 0 0,2-2-192 0,-2 3-32 15,1-2-16-15,-1 1 0 0,1-1-176 0,-2-1 0 16,0-1 0-16,-2 0 0 0,-2 1-192 0,0 0-128 16,-1-2-32-16,-2-6 0 15,-5-2-2272-15,-2-2-464 0,-3-1-96 0</inkml:trace>
  <inkml:trace contextRef="#ctx0" brushRef="#br1" timeOffset="28931.28">5648 16846 17503 0,'0'0'768'0,"0"0"176"0,0 0-752 0,0 0-192 0,0 0 0 0,0 0 0 15,0 0 3424-15,0 0 656 0,0 0 128 0,8 12 16 16,5-1-2320-16,1 5-480 0,2 2-80 0,3 3-32 16,2 0-480-16,2 4-80 0,4 0-32 0,1-1 0 0,1 0-400 0,0-2-64 15,-2-1-32-15,3-2 0 0,0 0-224 0,-1-2 0 16,-2-2 128-16,-1 1-128 0,0-2 0 0,-1 1-256 16,1-2 48-16,-1 0 16 15,-2 2-2432-15,1-2-464 0,-1 2-112 0</inkml:trace>
  <inkml:trace contextRef="#ctx0" brushRef="#br1" timeOffset="29353.17">6474 17876 22111 0,'0'0'1968'0,"-2"-7"-1584"0,-2 1-384 0,0-2 0 16,0-1 2752-16,0 0 448 0,-1 1 112 0,0-3 16 15,-1 4-1728-15,0-1-352 0,-1 1-64 0,1 3-16 16,-1 1-304-16,1 0-64 0,-2 3-16 0,1 3 0 16,0 2-400-16,1 3-64 0,2 2-32 0,1 4 0 15,0 5-288-15,3 3 160 0,1 4-160 0,3 2 128 16,1 2-128-16,5 0 0 0,1 0 0 0,4-1 0 15,-4-1-176-15,4-6 176 0,0-1-128 0,2-5 128 16,3-1 0-16,1-3 144 0,1-9 0 0,0-1 0 16,0-6-448-16,-1-4-80 0,-1-2-32 0,0-5 0 0,1-2 416 15,0-1 0-15,-4-1 0 0,-3-1 0 0,-2-1 0 0,-4 0 0 16,-3-1 0-16,-2 1 0 0,-2 0 0 0,-2 0 192 16,-3 2-64-16,-3-2 0 0,-3 3 192 0,-3 3 32 15,-3 4 16-15,-1 0 0 0,-1 3 272 0,0 2 48 16,0-1 16-16,-1 2 0 0,0 0-512 0,2 2-192 15,1-2 128-15,3 4-128 16,3-3-2240-16,2 3-512 0</inkml:trace>
  <inkml:trace contextRef="#ctx0" brushRef="#br1" timeOffset="30846.05">5665 15223 11055 0,'0'0'480'0,"0"0"112"0,0 0-464 0,0 0-128 0,0 0 0 0,0 0 0 16,5-4 2208-16,-5 4 416 0,6 0 96 0,1 2 16 16,-1 4-1216-16,2-1-240 0,0 1-64 0,1 2 0 15,-2 3-144-15,-1-2-48 0,-1 1 0 0,1 1 0 16,-2-4-208-16,-1 1-48 0,0 0-16 0,-2 0 0 15,-2 0-384-15,1-8-80 0,-4 8-16 0,0-2 0 0,4-6-80 0,-5 5 0 16,-1-2-16-16,-1-2 0 0,-1 1-32 0,0-2 0 16,1-3 0-16,0 0 0 0,-1-1-144 0,0 1 0 15,1-4 0-15,0 2 128 0,1 0-128 0,2 1 0 16,0-3 0-16,2 1 0 0,2-1-144 0,2 1 144 16,0 2-192-16,2-3 192 0,0 2-192 0,1-2 192 15,2 1-192-15,1 1 192 0,0 1-144 0,-1 1 144 16,0 3 0-16,1 0-144 0,-2 0 144 0,-6 0 0 15,0 0 0-15,8 3 128 0,0 1 224 0,-2 0 48 16,-6-4 16-16,6 5 0 0,-6-5 320 0,2 8 64 16,-2-1 16-16,0-7 0 0,0 8-48 0,-4-1 0 15,-2 1 0-15,-1-2 0 0,1 1-320 0,-2-1-64 16,-1 1 0-16,0-5-16 0,0 1-192 0,1-2-48 16,-1-1 0-16,1-1 0 0,-1-2-128 0,1 1-192 0,1-5 32 0,1 1 16 31,1-2-1280-31,1 0-256 0,1 0-48 0,3 2-9552 0,3-3-1904 0</inkml:trace>
  <inkml:trace contextRef="#ctx0" brushRef="#br1" timeOffset="31300.74">5967 15738 22975 0,'0'0'1024'0,"-5"-3"192"0,0 1-960 0,-1-1-256 0,1-1 0 0,0 0 0 0,0-1 1152 0,1 0 192 15,0-2 48-15,1 1 0 0,2-1-592 0,0-1-112 16,-1 2-32-16,2-3 0 0,2 2-464 0,-1 1-192 16,-1-1 176-16,0 7-176 0,5-5 304 0,-5 5-48 15,0 0 0-15,0 0 0 0,0 0 304 0,0 0 48 16,0 0 16-16,7 1 0 0,-7-1 64 0,8 5 16 15,-3 1 0-15,0 0 0 0,-5-6-256 0,5 9-64 16,-5-9 0-16,4 7 0 0,-1 1-208 0,-2-1-48 16,-1-7-128-16,-1 8 192 0,-2 0-64 0,1-1 0 15,-2-1-128-15,0-1 192 0,-3 1-64 0,1-3 0 16,-1 0-128-16,7-3 192 0,-8 1-192 0,1-2 0 16,-3-2 0-16,3-2 0 0,-1-1 0 0,1-2-208 0,2-1 16 15,1-3 0-15,0 2 64 0,3-1 128 0,2 2-208 0,1 1 80 16,-1 0 128-16,1 2-192 0,2-1 192 0,0 2-192 15,-4 5 192-15,5-4-128 0,-5 4 128 0,7-2-128 16,-7 2 128-16,8 0 176 0,-8 0-48 0,6 2 0 16,-6-2 32-16,0 0 0 15,0 0 0-15,8 3 0 0,-8-3-160 0,0 0 0 0,7 4 144 0,-7-4-144 32,0 0-1024-32,0 0-256 0,6 4-64 0,-6-4-9264 0,0 0-1840 0</inkml:trace>
  <inkml:trace contextRef="#ctx0" brushRef="#br1" timeOffset="31535.09">6177 15318 11055 0,'0'0'480'0,"0"0"112"0,0 0-464 0,0 0-128 15,0 0 0-15,9-1 0 0,0-2 5152 0,0-1 1008 16,2-1 208-16,1 0 32 0,1-2-4256 0,1 1-864 15,2-3-160-15,-1 1-32 0,2 1-672 0,1 1-128 16,5-1-32-16,-4 1 0 0,1-1-256 0,-2-1 0 16,0 2 0-16,0 1 0 15,-1 1-704-15,-1-2-208 0,0 3-48 0,-2-1 0 16,0-2-2128-16,-1 0-432 0</inkml:trace>
  <inkml:trace contextRef="#ctx0" brushRef="#br1" timeOffset="31926.28">6515 14889 15663 0,'-9'1'1392'0,"-2"5"-1120"0,-1-5-272 0,-2 4 0 16,-4-2 3840-16,-3 1 704 0,-3 0 128 0,0-1 48 16,-1 1-2784-16,-1 2-544 0,-2-4-112 0,0 2-32 15,-3 0-640-15,2 2-128 0,1 2-32 0,4 1 0 16,0 2-272-16,3 2-176 0,2 3 192 0,1 3-192 15,2-3 0-15,4 5 0 0,3 3 0 0,3 2 0 0,2 1 0 0,2 1 0 16,4 5 0-16,2-2-144 0,2 2 144 0,3-3-128 16,2 0 128-16,0-2-128 0,2 0-48 0,3-5 0 15,2-5 0-15,3 1 0 0,1 0-96 0,4-7-32 16,2 0 0-16,0-6 0 0,2 1 160 0,2-6 144 16,3-1-208-16,-1 0 80 0,0-1 128 0,1-6 192 15,1 1-32-15,-2-6-16 0,-2 0 192 0,-2-1 48 16,-2-1 0-16,-2-2 0 0,-2-3 128 0,-3-1 16 15,-2-2 16-15,-3-3 0 0,-3-1 272 0,-4 0 48 16,-2-1 16-16,-5-1 0 0,-3 0-64 0,-3-1-16 16,-5 4 0-16,-4-1 0 0,-4 3-192 0,-1 0-32 15,-2 3-16-15,-3-4 0 0,-5 2-304 0,-2 1-64 16,-1-2-16-16,0 3 0 16,-2 3-2016-16,2 0-400 0,1 2-64 0</inkml:trace>
  <inkml:trace contextRef="#ctx0" brushRef="#br1" timeOffset="41693.22">9050 16315 18431 0,'0'0'816'0,"0"0"160"0,0 0-784 0,0 0-192 0,0 0 0 0,0 0 0 15,0 0 1040-15,0 0 176 0,10 6 16 0,0-3 16 16,3 0 80-16,1 0 16 0,3-1 0 0,3 1 0 16,1-1-176-16,5 1-16 0,4 1-16 0,2 3 0 15,2-4-448-15,3 4-96 0,1-1-16 0,3 1 0 16,4-1-144-16,-1 1-48 0,0 1 0 0,1-2 0 0,-1 0 16 16,2-1 0-16,2 0 0 0,-3 2 0 0,0-4 48 0,-1 3 0 15,2-1 0-15,-1 0 0 0,0-1 64 0,2 3 32 16,-3-5 0-16,2 3 0 0,-1 1-144 0,1-1-16 15,-1 0-16-15,1-1 0 0,0 0-96 0,-1 1-16 16,1-4 0-16,1 1 0 0,0-1 0 0,0 2-16 16,0-3 0-16,-2 0 0 0,1-3-48 0,-2 2-16 15,1-1 0-15,-1 1 0 0,2 1-48 0,-2-3 0 16,-1 2 0-16,0 0 0 0,0-1 112 0,-3 1 16 16,-1 0 0-16,2 0 0 0,-1-2-16 0,1 2 0 15,-1-1 0-15,-1 1 0 0,-1 0-80 0,0-1-16 16,1 1 0-16,0 0 0 0,2 0-144 0,-2 1 192 15,-2-3-192-15,3 2 192 0,-3-2-192 0,1 0 0 0,-1 0 0 0,0-1 128 16,1-2 0-16,-1 2 0 0,-2 2 0 0,3-1 0 16,0 2 0-16,-1 0-128 0,1-1 192 0,-1 2-64 15,-1 0-128-15,-1-1 192 0,2 1-192 0,-3-3 192 16,-2 2-192-16,1 0 192 0,2 0-192 0,-1-3 192 16,0 1-192-16,-1 0 192 0,-1 2-192 0,-1 0 192 15,1-1-192-15,-1 2 128 0,0-3-128 0,1 0 128 16,0 0-128-16,-2 2 192 0,-1-2-192 0,1 1 192 15,-1-1-192-15,1 1 128 0,0-1-128 0,0 0 128 16,-2-1-128-16,1 2 0 0,2 1 0 0,-2-1 128 16,-2 1-128-16,1-3 0 0,-2 1 0 0,0 1 128 15,1-1-128-15,1 2 0 0,-2 0 0 0,1-2 128 16,-1 0-128-16,1 0 0 0,2-1 0 0,0 1 128 0,-1 3-128 16,2-4 0-16,-1 1 0 0,1-2 0 0,-3 0 0 0,1 0 0 31,1 0 128-31,-2 2-128 0,-1-2 0 0,-1 1 0 0,-2 0 0 0,2 0 0 0,1 1 0 0,0 1 0 15,2-1 0-15,-4 1 0 0,1-2 0 0,0 1 0 16,1-1 0-16,-1 0 0 0,-2 0 0 0,2 0 0 16,1-1 0-16,-3 0 0 0,0-1 0 0,-1-1 0 15,-3 2 0-15,0-2 0 0,-4-1 0 0,1 2 0 16,-3-3 0-16,-3-2 0 0,-2 2-192 0,-3-1 192 16,-1-1-160-16,-2 1 160 0,-1 0 0 0,-5-1 0 0,-4-1 0 0,-2-1 0 15,-5-2 0-15,-3-2 160 0,-4-3-32 0,-1-1 0 16,-2 0-128-16,0-1 0 0,-1 1 0 0,1 2 0 15,3 2 0-15,2 4-224 0,2 0 48 0,1 4 16 16,3 4-16-16,2 2 0 0,2 3 0 0,5 3 0 16,5-3 32-16,2 7 0 0,5 4 0 0,4 0 0 15,5 1-64-15,4 1-16 0,2 2 0 0,3-1 0 16,2 0 224-16,3-1-176 0,0 0 176 0,1 2-160 16,0-1 160-16,1 0 0 0,-2-1 0 0,0 0 0 15,-2 2 0-15,1 0 0 0,-4 1 0 0,-2 0-128 16,-3-1 128-16,-3 2 0 0,-5 0 0 0,-5 2 0 15,-1 1 0-15,-6 4 0 0,-6 2 192 0,-5 3-64 16,-6-1 464-16,-4 2 112 0,-1 3 0 0,-4-1 16 16,-3 0 112-16,0-1 32 0,3-4 0 0,0 1 0 0,0-2-608 0,3 0-112 15,0 0-16-15,1 0-128 16,1-1-304-16,2 0-160 0,-1-2-48 0,5 2 0 16,2 1-2528-16,3 3-512 0,3-3-96 0</inkml:trace>
  <inkml:trace contextRef="#ctx0" brushRef="#br1" timeOffset="47190">9027 15434 23039 0,'0'0'2048'0,"1"18"-1648"16,-1-18-400-16,-2 5 0 0,2-5 1088 0,0 0 144 15,0 0 32-15,0 0 0 0,0 0-32 0,0 0 0 16,6-1 0-16,3-1 0 0,3-4-368 0,2 0-80 16,2-1-16-16,1-1 0 0,1-1 0 0,2 0 0 15,2 0 0-15,3 0 0 0,2 0-144 0,2 0-48 16,-1 0 0-16,2-2 0 0,3-1-112 0,1 1-16 15,0-1-16-15,1-1 0 0,0-1-112 0,2-1-32 16,-1 0 0-16,-1-2 0 0,1 0-128 0,-1-2-32 16,0 1 0-16,-4-1 0 0,-1-1-128 0,-1 3 0 15,-2 1 144-15,-2 2-144 0,-3 1 128 0,-2 1-128 16,-2 1 160-16,-1 0-160 0,-1 2 320 0,-3 0-48 0,-2 0 0 16,0 1 0-16,-2 0 144 0,0 2 32 0,-2-1 0 0,-2 1 0 15,0 0-160-15,-1 1-32 0,-4 5 0 0,3-5 0 16,-1 1-16-16,-2 4-16 0,0 0 0 0,0 0 0 15,4-6-96-15,-4 6-128 0,0 0 176 0,0 0-176 16,0 0 128-16,8-3-128 0,1 2 0 0,-1 2 0 16,1 2 208-16,1-2-64 0,1 1-16 0,3 2 0 15,1 2-128-15,0-2 160 0,3 2-160 0,3 2 160 16,1 1 0-16,3 1 0 0,3 1 0 0,0 1 0 16,4 1-32-16,-1 0 0 0,-1 1 0 0,1 2 0 15,3-1 80-15,0 2 16 0,0 0 0 0,1 1 0 16,0 2 0-16,-1-2 0 0,0 0 0 0,-1-1 0 15,-1 2-96-15,2-5 0 0,-1 2-128 0,-1-5 192 0,1 1-192 16,-2-1 128-16,-2-2-128 0,-3-1 0 0,-3-3 0 0,0 0 0 16,-3 0 0-16,0-2 0 15,-2 1-1216-15,-1-3-224 0,-1 2-48 0,1-1-16 16,-3 0-2144-16,-2-1-416 0</inkml:trace>
  <inkml:trace contextRef="#ctx0" brushRef="#br1" timeOffset="48127.85">11095 15353 12895 0,'0'0'1152'0,"0"0"-928"0,-6 3-224 0,6-3 0 16,-5 4 1696-16,5-4 288 0,0 0 64 0,0 0 16 15,-6 0-1040-15,0 0-224 0,6 0-32 0,0 0-16 16,0 0 384-16,0 0 80 0,0 0 0 0,0 0 16 15,0 0 432-15,0 0 64 0,0 0 32 0,0 0 0 16,0 0-208-16,6-6-32 0,0 1-16 0,2 0 0 16,2-1-528-16,2-1-96 0,3 0-32 0,0 1 0 15,2-1-224-15,3 0-48 0,1-1-16 0,2-1 0 16,2-2-144-16,2 1-32 0,1-3 0 0,2 1 0 16,1-1-176-16,0 1-32 0,0-1-16 0,-1 0 0 15,3 1-160-15,-2-2 0 0,1 1 0 0,-1 0 128 16,-1 3-128-16,0-3 0 0,0 1 0 0,-2 0 128 15,0-1-128-15,-1 0 0 0,-1 0 144 0,-1 3-144 0,-1-1 160 16,-4 1-32-16,1-3-128 0,-1 2 192 0,-2 2-192 0,-1 0 0 16,0-1 128-16,-3 0-128 0,-2 1 0 0,-3 0 128 15,2 1-128-15,-2 2 0 0,-1-2 160 0,-2-1-160 16,1 1 160-16,-2 2-160 0,0-1 144 0,-1 1-144 16,0-1 128-16,-4 7-128 0,0 0 176 0,0 0-48 15,0 0-128-15,6-3 192 0,-6 3-64 0,9 2-128 16,1 0 176-16,3 4-176 0,-2-4 192 0,4 3-192 15,0 2 192-15,2 1-192 0,2 0 224 0,0 1-64 16,3 1-16-16,0 0 0 0,2 1 144 0,1-1 32 16,3-1 0-16,0 1 0 0,2-1 0 0,0 0 0 15,0 0 0-15,0 0 0 0,0 0-96 0,0 0-16 0,1-1 0 16,-1 0 0-16,-1-1-208 0,-1-1 176 0,-2-1-176 0,-1-1 160 16,-1 0-160-16,-2-1 128 0,0 1-128 0,0-4 128 15,-4 0-128-15,1 0-176 0,-2 0 48 0,-1 0 0 31,-1 0-992-31,-2 0-192 0,-3-3-32 0,2 2-16 16,-2 1-1344-16,0 0-272 0,-4-2-48 0</inkml:trace>
  <inkml:trace contextRef="#ctx0" brushRef="#br1" timeOffset="48534.15">11843 14353 30575 0,'0'0'1344'0,"0"0"304"0,0 0-1328 0,5-5-320 0,-1 0 0 0,-4 5 0 16,0 0 1472-16,7 2 240 0,-2 5 32 0,1 1 16 15,0 5-528-15,-1 2-96 0,0 4-32 0,-1 3 0 16,0 1-768-16,0 3-144 0,0 2-48 0,-2 2 0 15,1 0-144-15,1 2 128 0,-2 0-128 0,1-1 128 16,-2-1-128-16,2-1-192 0,-1-1 32 0,1 0 16 31,0-2-1872-31,-1 0-368 0,1-1-80 0,0-1-8224 0,0-2-1664 0</inkml:trace>
  <inkml:trace contextRef="#ctx0" brushRef="#br1" timeOffset="48753.19">12109 14471 32415 0,'0'0'1440'0,"0"0"288"0,0 0-1376 0,0 0-352 16,0 0 0-16,0 0 0 0,0 0 896 0,0 0 128 16,5 11 0-16,-1 1 16 0,1 2-112 0,0 3-32 15,1 3 0-15,0 2 0 0,1 3-704 0,1 1-192 16,-3 3 0-16,0-1 0 0,-1 1 0 0,1-3 0 15,0 0 0-15,2-2 0 16,-2-6-1328-16,0-3-192 0,-1-2-32 0,0-3-9136 16,-4-10-1840-16</inkml:trace>
  <inkml:trace contextRef="#ctx0" brushRef="#br1" timeOffset="49120.51">12015 13610 2751 0,'-9'-8'256'0,"-1"-1"-256"0,-2-1 0 0,1-1 0 16,1 2 5504-16,-1-3 1040 0,1 3 224 0,1 3 32 16,0 1-4624-16,0 2-944 0,1 3-176 0,1 4-32 15,1 5-496-15,2 3-80 0,-1 2-32 0,2 4 0 16,2 6-416-16,2 1 0 0,2 2 0 0,3 0-176 15,3 1 176-15,2-4 0 0,0-1-144 0,3-5 144 0,2 0 0 0,3-4-176 16,0-2 176-16,2-4-128 16,3-1 448-16,0-2 80 15,1-5 32-15,0-4 0 0,-2-1 1024 0,-2-3 208 0,-2-1 32 0,-4-3 16 16,-2 0-64-16,-1-3-16 0,-3 0 0 0,-2 0 0 16,-2-1-736-16,-3-1-128 0,-2-1-48 0,-1-1 0 15,-4 1-96-15,-3-1-32 0,-2-1 0 0,-2 1 0 16,-2-1-352-16,-3 0-80 0,-2 2-16 0,-2 1 0 15,-1 3-448 1,0 2-80-16,0 2-32 0,-1 2 0 0,-4 1-1664 16,3 2-336-16,0 3-64 0,2 2-10560 0,2 0-2112 0</inkml:trace>
  <inkml:trace contextRef="#ctx0" brushRef="#br1" timeOffset="53863.5">10191 14609 15023 0,'0'0'656'0,"0"0"160"0,0 0-656 0,0 0-160 0,0 0 0 0,0 0 0 15,0 0 1152-15,0 0 208 0,0 0 48 0,0 0 0 16,0 0-336-16,0 0-64 0,0 0-16 0,-4 19 0 15,4-19-176-15,0 0-48 0,5 3 0 0,1 0 0 16,-6-3 0-16,6 1-16 0,1 0 0 0,-1 0 0 16,1 1 80-16,-1-1 0 0,2 2 16 0,0-1 0 15,0 3-176-15,1-2-32 0,-1 1-16 0,1 2 0 16,0-3-256-16,0 2-48 0,1 1-16 0,2-3 0 16,-1 1-128-16,-1 0-32 0,-1 1 0 0,0-2 0 15,0 2-144-15,1 1 0 0,-3-3 0 0,3 1 128 16,1 0-128-16,0 0 160 0,-2-1-160 0,1 2 160 15,1-2-160-15,-1 1 0 0,1-1 0 0,-1 1 0 0,0 0 160 0,1 1 0 16,1 1 0-16,-2-1 0 0,-1 0-160 0,2 0 192 16,-2 2-192-16,1-2 192 0,-1 0-192 0,2 0 192 15,0-1-192-15,0 0 192 0,-2 2 0 0,0 0 0 16,2-2 0-16,-2 2 0 0,0 1 112 0,1-1 16 16,1 1 16-16,0 0 0 0,1 0-144 0,0 1-16 15,-2-1-16-15,2 1 0 0,0-2-160 0,-2-2 192 16,1 1-192-16,-2 0 192 0,0 1-192 0,1-1 192 15,-1-1-192-15,1 1 192 0,-1 0-64 0,0 2 0 16,1-1 0-16,1 1 0 0,-2-1-128 0,1 2 128 16,2-1-128-16,-2-1 128 0,-1-2-128 0,1 1 0 15,-1 0 0-15,0 1 0 0,0-1 0 0,-1 0 0 16,-2-1 0-16,1 0 0 0,-1 1 0 0,0-2 0 0,-6-3 0 0,6 4 0 16,-6-4-192-16,5 4-112 0,-5-4-16 0,0 0-16 31,7 0-2528-31,-7 0-496 0,6-4-96 0</inkml:trace>
  <inkml:trace contextRef="#ctx0" brushRef="#br0" timeOffset="63026.41">11022 14254 6447 0,'0'0'576'0,"0"0"-576"0,0 0 0 0,0 0 0 0,19 3 3008 0,-19-3 480 16,1 9 96-16,2-1 32 0,1 0-1760 0,0 1-336 16,1 0-80-16,2 1-16 0,-2 1-432 0,1 0-96 15,0 2 0-15,0-1-16 0,3 2-64 0,-2-2-16 16,-2 0 0-16,0 1 0 0,0 0-128 0,-1 0-32 16,-2 1 0-16,0 1 0 0,1 0-208 0,-2 5-48 15,-1-1-16-15,-1 1 0 0,-2 0-208 0,1-2-32 16,-2-1-128-16,-2-2 192 0,0-4-48 0,-3-1-16 15,2-1 0-15,-2-2 0 0,0-3 64 0,0-2 16 0,-1-2 0 0,-1-2 0 16,1-2-208-16,-1-3 0 0,1-2 0 0,2-1 0 16,0-1-224-16,2-2-32 0,0 3-16 0,3-3 0 15,0 3 144-15,2-1 128 0,1 2-192 0,0 0 192 16,2 0 0-16,2 1-128 0,0-1 128 0,0 1 0 16,1 1 0-16,2 0 0 0,1 0-128 0,1 2 128 15,0 1 0-15,0-1 0 0,0 3 0 0,1 2 0 16,1 0 240-16,-2 3 96 0,-1 1 32 0,1 1 0 15,0 3 288-15,1 2 64 0,2 3 16 0,0 0 0 16,-2 1-128-16,1 0-32 0,-2 2 0 0,0 0 0 16,0 0-384-16,2 0-192 0,-4-3 160 0,3 1-160 15,0-2-944-15,-1 0-272 0,0-2-64 16,0-1-15504-16</inkml:trace>
  <inkml:trace contextRef="#ctx0" brushRef="#br0" timeOffset="63964.13">9900 14009 22911 0,'3'18'1024'0,"0"-7"192"0,1 2-960 0,1 1-256 16,1 2 0-16,1 3 0 0,-1-4 576 0,1 0 64 15,1 1 0-15,-1-2 16 0,1 1-384 0,0-1-80 16,0-1 0-16,0-1-16 0,0-1-176 0,-1 1 160 16,-3-3-160-16,-1-2 160 0,-3-7-16 0,0 0 0 0,0 0 0 0,0 0 0 15,0 0 256-15,0 0 48 0,-7-1 16 0,1-5 0 16,-2-4-48-16,-1-3-16 15,0-4 0-15,0-3 0 0,0-1-240 0,-1-1-160 0,1-5 192 0,2 1-192 16,-1 0 0-16,1-2 0 0,1 1 0 0,0-2 0 16,1-1 0-16,3 2 0 0,-2 2 0 0,4 1 0 15,1 1 0-15,3 5 0 0,1 2 0 0,3 1 0 16,1 1 0-16,2 2 128 0,-1 2-128 0,2 3 160 16,-1 2-32-16,1 1 0 0,0 1 0 0,-2 1 0 15,1 0 160-15,-1 3 32 0,-1 3 0 0,0 2 0 16,-1 0 144-16,-3 2 48 0,-1 1 0 0,0 2 0 15,-1 3-32-15,-2 4 0 0,-1-4 0 0,0 4 0 16,-1-2-288-16,-2 1-48 0,2 3-16 0,-3-5 0 16,-1 2-128-16,0-6 128 0,-2-1-128 0,-1-2 128 15,3-2-128-15,0 0 192 0,-2-3-192 0,1-1 192 0,-1-4-192 16,2 3 0-16,5 0-192 0,0 0 192 0,-3-6-448 0,3 6 48 16,0 0 0-16,0 0 0 15,7-4-48-15,1 1-16 0,1 3 0 0,1 2 0 0,3-1 272 0,0 0 48 16,-1 0 16-16,3 2 0 0,-1 2 128 0,-1-1 0 15,-3 0-144-15,-1 1 144 0,-1-1 256 0,0 1 112 16,-1 2 16-16,-3-1 16 0,-4-6 544 0,2 8 96 16,-3 0 32-16,-2 1 0 0,-3 0 32 0,-2 2 16 15,0-1 0-15,-2 1 0 0,-3-2-480 0,0 0-112 16,-2-1-16-16,1 1 0 0,0-5-352 0,0 1-160 16,1-1 128-16,3-2-128 15,0 0-1184-15,2-1-320 0,1 0-64 0,7-1-16352 0</inkml:trace>
  <inkml:trace contextRef="#ctx0" brushRef="#br0" timeOffset="70724.45">10522 16120 8287 0,'0'0'736'0,"0"0"-592"0,0 0-144 0,13 0 0 0,-14 8 3440 0,1-8 656 16,3 9 128-16,-1-3 16 0,-2-6-2352 0,4 5-480 15,1 2-80-15,2-6-32 0,1 1-528 0,0-1-96 16,1 0-32-16,0-1 0 0,1-1-304 0,-1 0-64 15,0-2-16-15,1-1 0 0,-1-1-256 0,0-2 160 16,0-1-160-16,0 1 128 0,-1-1-128 0,1-3 0 0,0-2 0 0,-1 2 128 16,-3-1-128-16,0 1 0 0,1 0 0 0,-1 0 0 15,0 1 0-15,-1 1 0 0,0 1 0 0,0 0 0 32,0 0-144-32,0 2 144 0,-4 6 0 0,5-4 0 0,-5 4 0 0,5-5 0 0,-5 5 0 0,7-3 0 15,-7 3-160-15,7-1 160 0,-7 1-128 0,11 0 128 31,-1 0-1984-31,-2 0-304 0,0 2-64 0</inkml:trace>
  <inkml:trace contextRef="#ctx0" brushRef="#br0" timeOffset="70990.21">10723 15987 23951 0,'0'0'2128'0,"-4"9"-1696"15,-1-1-432-15,2 1 0 0,2 4 2176 0,1-4 368 16,-1 1 64-16,1 2 16 0,-2 0-672 0,4-2-128 16,-1 3-32-16,2 4 0 0,1 3-640 0,-1 2-128 15,0 2-16-15,1 2-16 0,-1 4-432 0,1 3-96 16,-1 1-16-16,1 3 0 0,2 2-224 0,-3-3-48 16,1 1-16-16,0-2 0 0,-1-4-160 0,1-1 0 15,-2-2 144-15,1-2-144 0,0-1 0 0,-1-1-208 16,2 0 16-16,0-2 16 15,0 0-1264-15,0 0-256 0,0-1-48 0,0 0-16 16,1-5-1504-16,0 1-320 0</inkml:trace>
  <inkml:trace contextRef="#ctx0" brushRef="#br0" timeOffset="72033.36">9517 17460 13823 0,'0'0'1216'0,"-2"10"-960"0,-4 2-256 0,2 4 0 0,2 3 3168 0,0 2 592 16,1 4 112-16,1 2 32 0,0 2-2752 0,0 2-560 16,0 5-96-16,0 0-32 0,0 2-224 0,1 1-48 15,1-5-16-15,-1-2 0 0,2-3-176 0,-1-2 0 16,1-3 144-16,-2-4-144 0,1-4 320 0,0-5-16 16,1-2 0-16,-3-9 0 0,0 0-304 0,0 0-176 15,0 0 32-15,1-12 0 0,0-1 144 0,1-4 0 16,-4-4 0-16,1-2-128 0,0-4 128 0,1-3 0 15,1-3 0-15,-1 0 0 0,0-2 0 0,1 1 0 0,1 0 0 0,2 2 0 16,1-3 0-16,0 1 128 0,0 1-128 0,2 4 128 16,-1 3 240-16,1 7 48 0,-1 2 16 0,-1 5 0 15,1 4-224-15,-6 8-32 0,0 0-16 0,6 7 0 16,1 3 32-16,-2 6 0 0,0 2 0 0,0 4 0 16,1 4-192-16,-1 2 192 0,0-1-192 0,2 2 192 15,-2-4-192-15,0-1 0 0,0-1 0 0,-1-3 0 16,0-1 0-16,1-4 0 0,-3-2 144 0,1-2-144 15,1-2 0-15,-4-9 0 0,0 0 0 0,0 0 128 16,0 0-128-16,8-9 0 0,-1-2 0 0,-2-2 0 16,0-2 0-16,0-2 0 0,-1-3 0 0,0-2 0 15,0-1 0-15,0-2 0 0,0-1 0 0,0 0 0 16,0 1 320-16,1 0 112 0,0 4 16 0,2 4 0 0,-1 3-32 0,-1 2 0 16,3 3 0-16,-1 4 0 0,-2 0 160 0,-5 5 16 15,6 1 16-15,2 4 0 0,0 3-288 0,0 6-64 16,0 3-16-16,0 7 0 0,-2 2-96 0,1 4-16 15,-2 2 0-15,1 0 0 0,1-1-128 0,-1 0 0 16,0 1 0-16,0-2 0 16,1-3-960-16,0-1-208 0,3-1-48 0,-1-4-10224 15,0-4-2032-15</inkml:trace>
  <inkml:trace contextRef="#ctx0" brushRef="#br0" timeOffset="72164.81">10089 17658 23951 0,'0'0'1056'0,"0"0"224"0,-2 8-1024 0,-1 0-256 0,1 1 0 0,0 1 0 16,2 3 1856-16,0 0 304 0,0-1 64 0,2 2 16 16,2 3-1792-16,-2-1-448 0,1 1 0 0,-1 1 0 31,2 1-2272-31,0-1-544 0</inkml:trace>
  <inkml:trace contextRef="#ctx0" brushRef="#br0" timeOffset="72492.97">10387 17521 13823 0,'0'0'1216'0,"0"0"-960"16,0 0-256-16,0 0 0 0,0 0 3328 0,0 0 608 15,0 0 128-15,0 0 32 0,-2 8-1728 0,0 0-352 16,-1 0-64-16,-1 1-16 0,-1-3-672 0,0 3-144 16,0 2-32-16,-1 1 0 0,0-1-432 0,1 2-80 15,1 4-32-15,1-2 0 0,-2-1-160 0,4 3-16 16,1 3-16-16,1 0 0 0,2 1-192 0,2 1-32 16,1-3-128-16,2-1 192 0,0-1-192 0,1-1 0 15,0-3 0-15,4-3-160 16,-1 0-576-16,1-6-112 0,0-1-32 0,3-3 0 15,-3-3-1760-15,1-3-368 0,0-5-64 0,-1-2-11472 0</inkml:trace>
  <inkml:trace contextRef="#ctx0" brushRef="#br0" timeOffset="72821.36">10551 17285 31039 0,'0'0'1376'0,"-1"9"288"0,-2 1-1344 0,2 3-320 0,-2 1 0 0,2 4 0 16,0 4 1376-16,1 4 208 0,0 3 32 0,1 4 16 15,0 3-480-15,3 1-112 0,-1-2-16 0,-1 1 0 16,2-2-512-16,0 0-96 0,1-3-32 0,1-1 0 16,-1-2-192-16,0-2-32 0,0-5-16 0,2 1 0 0,-3-6 112 15,1-3 0-15,0-4 16 0,-1-1 0 0,0-3-272 0,-4-5-192 16,0 0 16-16,6-4 16 0,2-4 160 0,-1-4-192 16,-1-2 192-16,-1-4-192 0,1-2 64 0,-1-1 0 15,1-2 0-15,0-1 0 0,-2 2 128 0,1-3-208 16,0-2 80-16,1-2 128 0,1 1-128 0,0 0 128 15,-1 2 0-15,1 3 0 0,0 1 0 0,1 5 0 16,-3 2 0-16,1 6 0 0,-2 4 0 0,-4 5 0 16,0 0-144-16,3 9 144 0,1 5 0 0,-1 6 0 15,0 3 128-15,-1 2-128 0,1 0 160 0,2 2-160 16,-2-2 160-16,2 3-160 0,0 0 0 0,2 1-208 16,0-4 16-16,3 1 0 15,1 0-3296-15,1-3-656 0,8 19-128 0,-7-17-16 0</inkml:trace>
  <inkml:trace contextRef="#ctx0" brushRef="#br0" timeOffset="73432.64">11117 17614 22111 0,'0'0'1968'0,"-9"2"-1584"0,-2 1-384 0,1 1 0 16,-1 0 2800-16,1 2 464 0,-2 1 112 0,2-1 16 15,1 2-1584-15,0 1-304 0,1 2-64 0,0 1-16 16,3 2-784-16,1 1-144 0,1 2-48 0,2 0 0 15,1-1-448-15,1-2 128 0,2 1-128 0,2-2 0 16,2-3 0-16,-1-1 0 0,1 0 0 0,-1-2 0 16,1-3 0-16,-1 0 0 0,2 0 0 0,0-2 0 15,0 0 0-15,-2-2-128 0,1-3 128 0,0-1 0 0,1-1 0 0,0-3-128 16,-1-1 128-16,0-2 0 0,3-3 0 0,-3 0-160 16,-1-2 160-16,0 1-128 0,1-1 128 0,-2 0 0 15,-3-2 0-15,1 1 0 0,1 1 0 0,-1 2 144 16,-2 1-144-16,0 4 160 0,-1 0 160 0,0 9 48 15,-1-7 0-15,1 7 0 0,0 0 144 0,0 0 48 16,0 0 0-16,0 9 0 0,1-1-288 0,0 4-48 16,2 2-16-16,0 2 0 0,1-2-208 0,0 3 0 15,-1 0 0-15,3-1 0 0,0-1 0 0,2-2 0 16,1 2-128-16,0-2 128 16,0-3-608-16,3-1-16 0,1-1 0 0,0-3 0 15,0-1-208-15,0 0-32 0,0 0-16 0,2 0 0 16,-2-3 304-16,-3 1 64 0,-1-2 16 0,-1 0 0 0,-8 0 240 0,9-2 32 0,3 0 16 0,0-3 0 15,-1-1 208-15,0 0 0 0,-2-3 0 0,-1-3 0 16,-2 0 0-16,1-1 0 0,-1 0 0 0,1-1 0 16,-2-1 128-16,-1 2-128 0,0 2 0 0,-2-1 0 15,-2 0 0-15,0 2 128 0,-1-1-128 0,0 5 0 16,-3-2 272-16,-1 3-48 0,5 5-16 0,-6-1 0 16,-4 1 304-16,1 2 48 0,2 3 16 0,0 2 0 15,-1 1 96-15,1 2 32 0,1 2 0 0,2 1 0 16,1 1-352-16,1 2-64 0,0-2-16 0,2-2 0 15,2 1 16-15,2 0 0 0,2 0 0 0,2-1 0 16,0-3-288-16,1-1 0 0,0 0 0 0,0-2 0 16,0-1 0-16,2 1-256 0,0-3 32 0,1 0 0 15,4-2-1200 1,-1 2-240-16,1-3-64 0,0-3-10192 0,-2-1-2048 0</inkml:trace>
  <inkml:trace contextRef="#ctx0" brushRef="#br0" timeOffset="73588.81">11707 17228 18431 0,'0'0'816'0,"-4"5"160"0,-2 2-784 0,2 2-192 15,1 4 0-15,2 4 0 0,1 5 5184 0,1 5 976 16,2 1 208-16,1 4 32 0,2 3-3744 0,2 3-752 0,1 0-160 0,3 0-16 16,0-2-1184-16,0-2-224 0,-1-1-64 0,1-3 0 31,0-1-1152-31,1-2-256 0,4-2-32 0,0-2-19232 0</inkml:trace>
  <inkml:trace contextRef="#ctx0" brushRef="#br0" timeOffset="74291.44">12608 17662 25567 0,'0'0'560'0,"0"0"112"0,0 0 32 0,0 0 16 0,0-6-576 0,0-1-144 0,-1-1 0 0,0 0 0 16,-1-1 848-16,-2 1 144 0,2 2 32 0,-1 1 0 16,2-1-256-16,-2 1-32 0,-1-1-16 0,2 1 0 15,2 5-176-15,0 0-32 0,-7 1-16 0,2 3 0 16,0 2 96-16,0 3 32 0,-1 2 0 0,1 2 0 15,0 0-432-15,-2-1-64 0,2 1-128 0,1 0 176 16,2-2-176-16,0 1 0 0,2 0 0 0,2-3 0 16,-1-1 0-16,-1-8-224 0,0 0 80 0,7 4 16 15,-7-4-448-15,9-2-96 0,0-1-16 0,-1-3 0 16,-1-2 144-16,1 1 32 0,1-1 0 0,1-3 0 0,-3-2 512 0,1 0-128 16,-1 0 128-16,-1 0 0 0,-1 0 0 0,-1 3 0 15,0 2 0-15,-1 0 0 0,-2 2 576 0,-1 6 0 16,0 0 16-16,0 0 0 0,0 0 400 0,0 0 80 15,0 0 16-15,0 0 0 0,0 0-416 0,-1 11-80 16,0 1-16-16,1 1 0 0,0 0-432 0,1 2-144 16,0 0 0-16,2 1 0 0,-1-1 0 0,1 0 0 15,1-2-192-15,2 0 48 16,2 0-1712-16,0-3-320 0,1 1-80 0,2-2-12928 0</inkml:trace>
  <inkml:trace contextRef="#ctx0" brushRef="#br0" timeOffset="74494.66">13031 17551 17503 0,'0'0'768'0,"-4"-2"176"0,-3-2-752 0,7 4-192 0,-8-4 0 0,1 1 0 15,-3 1 3840-15,1 2 752 0,0 0 144 0,1 1 16 16,2 1-2784-16,-2 4-560 0,0 0-128 0,2 3 0 16,-1 0-688-16,2 3-128 0,-2 4-16 0,2 0-16 15,1-1-432-15,3 3 128 0,1-1-128 0,3 3 0 16,-2-2 0-16,3 2 0 0,0 1 0 0,1-1 0 15,0-3-448-15,3 0-128 0,0-1-32 0,2-2 0 16,2-2-3200-16,1-3-640 0</inkml:trace>
  <inkml:trace contextRef="#ctx0" brushRef="#br0" timeOffset="74917.82">13254 17611 11055 0,'0'0'976'0,"-2"-6"-784"16,0-2-192-16,-1-1 0 0,-1 2 3232 0,-1 2 608 15,-2 0 112-15,1 2 16 0,-2 2-1376 0,0-2-288 16,-1 2-48-16,0 1-16 0,0 1-640 0,0 2-144 16,1 1-32-16,1 1 0 0,0 3-560 0,0 1-112 15,2 1-32-15,1 0 0 0,0 1-336 0,1 2-64 16,1 0 0-16,2 2-16 0,0-1-48 0,1 2-16 16,2-1 0-16,1 1 0 0,1-3-240 0,0 1 128 15,2-2-128-15,2 1 0 0,1-1 0 0,2-2 128 16,1 1-128-16,1-4 0 0,1 0 0 0,0-2 0 0,2 0 0 0,1-3 0 15,-1-1 0-15,0 0 0 0,-1-1 0 0,1-1 0 16,-1-2-224-16,-1 0 64 0,1 0 16 0,-2-4 0 16,1 1 16-16,-4-2 0 15,0-1 0-15,-1-1 0 0,-2-1 128 0,0-2-192 0,-2 0 192 0,0 0-192 16,-3 0 0-16,1 0-16 0,0-1 0 0,-4 2 0 16,-2 1 208-16,-2 0-176 0,0 0 176 0,-1 1-160 15,-3 1 160-15,0 1 0 0,0 1 0 0,-2 3 128 16,-1 2 80-16,2 2 32 0,1 1 0 0,2 2 0 15,-1 2 128-15,3 3 16 0,2 1 16 0,0 1 0 16,0 2-112-16,1 2-32 0,1-2 0 0,2 2 0 0,2 3-64 0,3-2-32 16,3 0 0-16,0 0 0 0,1-2-160 0,1-1 0 15,1-5 0-15,0 0 0 16,1-1-1088-16,2-2-160 0,1-1-32 0,1-2-11200 16,1-2-2240-16</inkml:trace>
  <inkml:trace contextRef="#ctx0" brushRef="#br0" timeOffset="75324.06">13679 17650 18431 0,'0'0'816'0,"-2"8"160"0,0 1-784 0,0 2-192 16,4-1 0-16,0 6 0 0,2 3 3616 0,3 2 672 16,1 0 144-16,1 1 32 0,1 2-2512 0,2 0-496 0,0-1-112 0,-1-1 0 15,2-3-544-15,-1 0-96 0,-1-1-32 0,-2-3 0 16,-3 1-160-16,2-2-48 0,-3-3 0 0,-1 1 0 15,-1-5-16-15,-2 0-16 0,-1-7 0 0,0 0 0 16,0 0-112-16,0 0 0 0,0 0-16 0,0 0 0 16,-3-9-304-16,-1-2 0 0,1-3 0 0,-1-2 0 31,-2-1-288-31,1-6-112 0,-1-2-32 0,-1 0 0 16,1-5-384-16,-2-1-80 0,-3-3 0 0,2 0-16 15,0-2-1888-15,4 1-368 0,2-1-80 0,3 3-16 0,4 1 2048 16,3 2 416-16,2 3 80 0,4 1 16 0,3 2 400 0,2 5 96 0,1-1 16 0,2 5 0 15,1 2 704-15,-1 5 128 0,-2 1 48 0,-4 5 0 16,0 0 528-16,-2 5 128 0,-3 5 0 0,-1 0 16 16,-1 2 128-16,-2 3 32 0,-3 5 0 0,0-1 0 0,-3 3-224 15,-4 2-32-15,-3 3-16 0,-1 1 0 0,1-3-544 0,-3 3-128 16,0-2 0-16,1-3-16 0,-2-2-368 0,0 1-64 16,-4 1 0-16,2-3-128 15,3-6-1040-15,0-1-320 0,-1 0-64 0,2-2-16 16,2-4-1952-16,2-1-400 0</inkml:trace>
  <inkml:trace contextRef="#ctx0" brushRef="#br0" timeOffset="75902.06">14048 17274 20271 0,'0'0'896'0,"1"-6"192"0,-1-2-880 0,0 1-208 0,0 0 0 0,0 7 0 15,0-4 2800-15,0 4 512 0,0 0 96 0,0 0 32 16,0 0-1472-16,4 8-304 0,1 5-48 0,2 3-16 15,-1 2-848-15,1 3-176 0,2 4-48 0,1 1 0 16,-1 0-128-16,3 1-16 0,0 3-16 0,-1 1 0 16,0 3-240-16,-1-4-128 0,1 0 160 0,-2-1-160 15,-1-2 0-15,-2 1-288 0,1-1 32 0,-1-1 16 32,-1-2-720-32,-1-3-128 0,-1-3-48 0,-2-3 0 15,-2-2-704-15,1-2-144 0,-3-3-16 0,1-2-16 0,-3 1 224 16,-1-2 32-16,0-5 16 0,-1 0 0 0,-1-7 1056 0,-1 2 224 0,0-1 32 15,0-3 16-15,-1-2 816 0,1-1 176 0,1-2 16 0,1 0 16 16,2-1 272-16,1 0 48 0,0-2 16 0,3 0 0 16,1 0-240-16,4 1-32 0,2 1-16 0,2-1 0 0,1 0-160 15,0 1-48-15,-1 0 0 0,1 1 0 0,2 1 0 0,-1 1 0 16,-2 0 0-16,1 1 0 0,0 0-16 0,0 2-16 16,0 0 0-16,1 1 0 0,-3 4 64 0,0-1 16 15,-7 5 0-15,0 0 0 0,0 0 208 0,0 0 64 16,0 0 0-16,0 0 0 0,0 0-96 0,3 9-16 15,-3 3 0-15,0 2 0 0,-2-2-288 0,1 4-64 16,0 1-16-16,1 0 0 0,1-2-288 0,2 2 160 16,0 0-160-16,4-1 128 0,1-2-128 0,1-1 0 15,1-1 0-15,2-2 0 0,1-1 0 0,1-1 0 16,-2-1 0-16,1-2 0 0,0-5 128 0,0-1-128 16,0-1 0-16,0 0 128 0,-1-2 64 0,0-3 0 15,-4 0 0-15,-2-3 0 0,-2 1 64 0,0-1 0 0,-1-2 16 16,-2 0 0-16,-1 1-48 0,-3-1-16 0,-1-1 0 0,-2 0 0 15,-2-1-208-15,0-1 128 0,-1 1-128 0,-1-1 0 32,-1 1-848-32,1 0-272 0,-2-1-48 0,0 1-16 15,1 0-1504-15,0 2-288 0,3 2-64 0,2-1-7376 0,-1 1-1472 0</inkml:trace>
  <inkml:trace contextRef="#ctx0" brushRef="#br0" timeOffset="76198.86">14505 17444 24063 0,'17'26'1072'0,"-9"-14"208"0,2 2-1024 0,2 5-256 0,0 0 0 0,0 2 0 16,1 0 2448-16,-2 0 432 0,0-2 96 0,-1 0 16 16,-1-2-704-16,0-2-144 0,-1 1-32 0,0 0 0 15,-1-2-960-15,-1-1-208 0,-1-4-48 0,-1-1 0 0,-4-8-384 0,0 0-96 16,0 0-16-16,0 0 0 0,0 0-240 0,0 0-160 16,0 0 192-16,-2-8-192 0,-2-1 0 0,-1-4 0 15,-1-3 0-15,0 2 0 0,-2-6 0 0,1 3 0 16,1-2-160-16,1-3 160 0,-3 0-176 0,3-1 176 15,1 0-128-15,0 1 128 0,1-2 0 0,5 2 0 16,1 1 0-16,4 2 0 0,3-1 0 0,2 2 272 16,1 1-32-16,2 3-16 0,1 1 176 0,1 1 48 15,2 5 0-15,-1 3 0 0,4 3-256 0,-4 2-32 16,2 1-16-16,-1 0 0 0,1 2-144 0,0 1 0 16,-1 1 0-16,1 0 0 15,-1 1-2192-15,1 2-368 0,-3-3-80 0</inkml:trace>
  <inkml:trace contextRef="#ctx0" brushRef="#br2" timeOffset="82594.75">789 14426 22111 0,'0'0'1968'0,"4"24"-1584"15,-4-24-384-15,0 0 0 16,4 8 784-16,-2 2 80 0,-1-2 16 0,3 2 0 0,3 2-432 0,2-2-96 16,1 3-16-16,4 3 0 0,0 0-176 0,0 2-32 15,2-2-128-15,-1 4 192 0,0 3-192 0,2-1 0 16,0 0 128-16,0-1-128 0,-3 0 0 0,-2-3 0 15,-2-2 0-15,-2-2 0 0,-1-4 144 0,-4-2-144 0,0-1 128 16,-3-7-128-16,0 0 0 0,0 0 128 0,-3-7-128 0,-2-2 0 16,-3-9-160-16,-1-3-112 0,-1-4-32 0,1-2 0 15,-3-2 128-15,-1 0 32 0,-3 1 0 0,1-2 0 16,-2 0 144-16,1-2 0 0,2 1 0 0,1 1-128 16,0 1 432-16,2 3 80 0,2 3 32 0,1 3 0 15,2 1 288-15,2 4 64 0,1 2 16 0,3 4 0 16,0 3-496-16,0 6-96 0,0 0-32 0,9 1 0 15,2 4-32-15,2 4 0 0,2 4 0 0,4 4 0 16,0 4-128-16,3 3 160 0,2-1-160 0,-1 2 160 16,1 0-160-16,-1-3 0 0,-1-3 0 0,-2-2 0 15,-3-1 0-15,0-2 0 0,0-4 0 0,0-3 0 16,-3-1 0-16,-2-4 0 0,-3-2 0 0,-9 0 0 0,7-5-256 16,-2-2 0-16,0 1 16 0,-2-7 0 0,-3-1 240 0,-3-2-192 15,-4-4 192-15,0 0-192 0,-4-4 192 0,2 2 0 16,1-4 0-16,0 1 0 0,-1 0 0 0,0 2 0 15,0 1 0-15,1 1 0 0,2 1 336 0,-1 3 112 16,2 2 32-16,1 3 0 0,1 3 160 0,3 9 16 16,0 0 16-16,0 0 0 0,12 5-416 0,1 3-96 15,-1 1-16-15,1 1 0 0,0 2-144 0,3 4 160 16,2-1-160-16,3 4 160 0,2 0-416 0,1 2-96 16,-1 0-16-16,2-2 0 15,-2 0-2496-15,1-4-496 0</inkml:trace>
  <inkml:trace contextRef="#ctx0" brushRef="#br2" timeOffset="82719.73">1420 14296 26319 0,'0'0'1152'0,"0"0"256"0,0 0-1120 0,1 9-288 0,2 1 0 0,-1-2 0 16,2 0 128-16,1 0-128 0,2 0 144 0,1-2-144 15,0 1-224-15,1-2-144 0,1-1-16 0</inkml:trace>
  <inkml:trace contextRef="#ctx0" brushRef="#br2" timeOffset="82987.42">1529 14060 13823 0,'0'0'1216'16,"0"0"-960"-16,0 0-256 0,0-7 0 0,0 1 2480 0,-1-1 448 15,-2 1 80-15,-1 1 32 0,-1-1-1024 0,0 1-208 16,0 1-32-16,0 0-16 0,-1 0-384 0,1 3-80 15,5 1-16-15,0 0 0 0,-8 1-288 0,2 3-64 16,-1 3-16-16,2 1 0 0,0 1-272 0,4 0-48 16,2 1-16-16,4 2 0 0,3 1-400 0,1 1-176 15,1 2 128-15,3 0-128 0,2-1 0 0,2 0 0 16,1-2 0-16,2 0 0 0,-2-7 0 0,3 1 0 16,-2-3 0-16,1-2 0 15,-2-3-704-15,-1-2-64 0,-1 1 0 0,-1-5-16 16,0 1-528-16,-4-2-96 0,-2-1-32 0,-1-3 0 15,-2-2-1984-15,-4-1-400 0,-3 1-80 0</inkml:trace>
  <inkml:trace contextRef="#ctx0" brushRef="#br2" timeOffset="83298.25">1529 13767 22175 0,'-17'-13'976'0,"12"6"208"0,-1 0-944 0,0 1-240 0,2-1 0 0,2 2 0 16,2 5 1888-16,0 0 336 0,0 0 64 0,0 0 16 15,9 8-880-15,4 4-160 0,1 2-48 0,3 4 0 16,3 5-368-16,1 1-80 0,2 2 0 0,3 3-16 15,2 0-304-15,-1-2-48 0,0-1-16 0,-1-4 0 16,1-1-240-16,-4-1-144 0,-2-1 160 0,-2-4-160 16,-3-2 144-16,-2-2-144 0,-1-1 128 0,-1-4-128 0,-3-1 0 0,-1-3 0 15,-8-2 0-15,0 0 0 0,4-8 0 0,-3-4 0 16,-2-2 0-16,-3-3-176 0,-1-3-32 0,-2-1-16 16,-2-2 0-16,0-2 0 15,0-2 80-15,-1 1 16 16,-2 0 0-16,3 2 0 0,1 1 128 0,1 4 0 0,3 5 0 0,2 2-128 0,2 2 128 0,0 3 0 15,0 7 0-15,0 0 0 0,0 0 0 0,8 2 0 16,1 3 0-16,1 4 0 0,2 3 0 0,1 1 0 16,1 4 0-16,2 1 0 0,2 2 0 0,2-1-160 15,-1 1 16-15,4-3 0 16,1-2-1904-16,1-6-384 0,0-1-80 0,-3-3-11568 16</inkml:trace>
  <inkml:trace contextRef="#ctx0" brushRef="#br2" timeOffset="83860.96">2208 13730 27183 0,'-20'-6'1200'0,"12"4"256"0,-1 2-1168 0,0-2-288 0,-1-1 0 0,1 2 0 16,1 1 1408-16,-1 0 208 0,-1 2 48 0,2 4 16 15,2 0-528-15,2 2-96 0,4 1-32 0,1 3 0 16,2 1-816-16,1 1-208 0,1 2 0 0,1-3 0 16,1-1 0-16,1-1 0 0,-2-4 0 0,2-1 0 15,1-1 0-15,0-1 0 0,0-2 0 0,0-2 0 16,-1-2-208-16,0-2 16 0,1-1 0 0,-1-1 0 31,-1-5-560-31,-4 2-96 0,1-4-32 0,-1 3 0 0,0-3 160 0,-2-2 16 0,0 1 16 0,-1 0 0 16,-2 1 368-16,-2 2 64 0,-2-2 0 0,1 0 16 15,-1 3 512-15,2 3 112 0,1 1 0 0,3 6 16 16,0 0 496-16,0 0 80 0,0 0 32 0,0 0 0 16,0 0-288-16,0 0-48 0,1 7-16 0,5 3 0 0,2-1-400 15,1 1-96-15,0-2-16 0,1 1 0 0,1-1-144 0,-1 1 0 16,2 0 0-16,1-2 0 0,0-1 0 0,0 1 0 15,1-2 0-15,2-1 0 0,0-2-192 0,-1 0 0 16,0-4-16-16,0 0 0 16,1-2-528-16,-2 0-96 0,-1 0-32 0,-1 0 0 15,1-2 288-15,-3-3 64 0,-2 1 16 0,0 0 0 0,0-1 368 0,-2 0 128 16,-3-4 0-16,0 0-144 0,-2-2 144 0,-1 2 128 16,-1 2-128-16,-2-3 176 0,-1 3-48 0,-1-1-128 15,-2 0 192-15,0 1-64 0,-3 0 64 0,1 1 0 16,0 1 0-16,-1 2 0 0,-2 3 336 0,-1-1 80 15,0 2 16-15,1 3 0 0,2 2 128 0,1-1 16 0,-1 2 16 0,1 2 0 16,0 3-80-16,4 1-32 0,1 1 0 16,5 3 0-16,2 1-224 0,4 0-64 0,2 1 0 0,2-2 0 15,2-2-128-15,2-1-16 0,-1-1-16 0,3-2 0 16,0-3-224-16,0-2 0 0,0 0 0 0,0-2 0 16,1-3-128-16,2 0-80 0,-2-2-16 0,1 1 0 31,2-2-1216-31,-1-3-240 0,-2-2-48 0,-1 1-16 15,-3-2-592-15,-2-1-112 0,0-3-32 0,-4 1-6608 0,-4-2-1344 0</inkml:trace>
  <inkml:trace contextRef="#ctx0" brushRef="#br2" timeOffset="84032.73">2428 13066 27071 0,'-19'-14'1200'0,"13"9"240"16,-1-2-1152-16,-1 2-288 0,1 1 0 0,1 2 0 0,6 2 1856 0,0 0 320 15,0 0 64-15,0 0 16 0,7 10-912 0,6 4-176 16,4 2-32-16,4 4-16 0,5 2-576 0,1 3-112 15,2-2-32-15,2-1 0 0,3 2-272 0,0-1-128 16,-1 1 128-16,-1-4-128 0,-1 3 0 0,1-4-224 16,-1 2 32-16,-1-1 0 15,-3-1-2592-15,-1-2-512 0,1 3-96 0</inkml:trace>
  <inkml:trace contextRef="#ctx0" brushRef="#br2" timeOffset="84532.9">1656 15048 26783 0,'0'0'576'0,"-7"-6"128"0,-1 2 32 0,2 1 32 0,6 3-624 0,-7-1-144 0,7 1 0 0,-9 0 0 15,0 0 912-15,1 2 160 0,0 4 16 0,5-3 16 0,3-3-384 0,-3 10-80 16,0 0 0-16,3 3-16 0,2 3-320 0,2 2-64 15,3 2-16-15,4 2 0 0,2 2-224 0,2 0 0 16,2-1 0-16,2-3 0 0,0-3 0 0,1-1 0 16,-2-3 0-16,0-3 0 0,2-2 0 0,-1 0-128 15,0-6 128-15,0 0 0 0,-3-2 0 0,-1-3 0 16,0-4 0-16,-3 0 0 0,-3-4 0 0,-1-2 128 16,-3-5-128-16,-1 0 192 0,-6-5 336 0,-3 3 64 15,-4-4 16-15,-4-3 0 0,-4 2 96 0,-1-1 0 16,-3-3 16-16,-4 2 0 0,-4-1-144 0,-1 1-48 15,0-2 0-15,-1 3 0 0,1 2-320 0,2 1-64 16,0 4-16-16,5 5 0 16,2-1-512-16,4 5-128 0,1 1 0 0,3 1-16 15,3 1-2496-15,2 3-496 0,8 4-112 0</inkml:trace>
  <inkml:trace contextRef="#ctx0" brushRef="#br2" timeOffset="84798.71">1767 14760 5519 0,'6'6'496'0,"-1"1"-496"0,0 2 0 0,1 2 0 16,-2 0 4720-16,1 2 848 0,1 2 160 0,3 0 32 16,3 2-3648-16,0 2-752 0,1 0-144 0,1-2-16 15,3 3-624-15,3-5-112 0,1 1-16 0,0-2-16 16,-1-2-304-16,3-2-128 0,-1-1 0 0,0-2 128 16,-1-4-128-16,-3-2 160 0,-4-1-160 0,1-1 160 15,-5-2 160-15,-1-1 48 0,0-2 0 0,-2-1 0 0,-3-1 176 0,-3 0 32 16,-4 1 16-16,0-4 0 0,-3 2 112 0,-1-3 32 15,-3 1 0-15,-1-2 0 0,-4-2-736 0,1 2 0 16,0 1 0-16,-2 2-160 0,0 0-160 0,-2 0-48 16,-4 1 0-16,0 1 0 15,0 1-3280-15,1-1-672 0</inkml:trace>
  <inkml:trace contextRef="#ctx0" brushRef="#br2" timeOffset="85361.24">1927 14714 9215 0,'9'4'816'0,"0"4"-656"15,3 3-160-15,0-2 0 0,-1 1 4400 0,5 3 848 16,4 0 160-16,0 3 32 0,1-1-2752 0,-1 2-544 16,-3 2-112-16,0-2-32 0,0 0-736 0,1-2-160 0,0 0-16 0,0-1-16 15,1-1-640-15,-2 0-128 0,-3-4-32 0,-2-2 0 16,-3-1-144-16,-1-5-128 0,-1 1 144 0,-7-2-144 16,6-6 0-16,-5-1 0 0,-2-4 0 0,-2-2 0 15,-1-2 0-15,-1-6 0 0,-3-1-128 0,-1-2 128 16,-3-1-224-16,2 1 64 0,1-3 16 0,0 3 0 15,-1 2-48-15,4 1 0 0,3 2 0 0,2 5 0 16,0 2-64-16,1 4 0 0,0 8-16 0,0 0 0 16,0 0 272-16,0 0 0 0,9 3-128 0,1 4 128 15,2 0 0-15,2 4 0 0,3 1 0 0,2-1 144 16,-5 0-144-16,3 1 0 0,2-3 0 0,0 1 0 16,-1-2 0-16,0 1 0 0,0-5 0 0,2 0 0 15,-2 1-400-15,0-5-16 0,2 0 0 0,-2 0 0 16,-1-5-640-16,0 0-128 0,-2-3-32 0,-4-1 0 15,-3-3 320-15,-1-1 64 0,-1 0 16 0,-3-1 0 0,-3 0 608 0,-3-1 208 16,-2 0-144-16,-2 0 144 0,1 1 0 0,-3 0 304 16,-3 1-48-16,-1 2-16 0,0 2 176 0,-1 1 32 15,-3 1 16-15,0 2 0 0,-2 0-208 0,4 2-64 16,-1 3 0-16,4 2 0 0,2 0-192 0,1 1 0 16,1 2 128-16,4-1-128 0,4-4 192 0,1 9-16 15,3 1 0-15,3 0 0 0,1-3-176 0,3 2 192 16,4-2-192-16,2 0 192 0,1-4-192 0,2 1 128 15,2-1-128-15,1-3 128 0,2-1-128 0,-2-2 0 16,0-1 0-16,-3 0 0 0,-1 0 0 0,-2-1 0 16,-3-1 0-16,-1-1 0 0,-3 1 464 0,-2-1 64 15,-3 2 16-15,-5 5 0 0,2-7 320 0,-2 1 64 0,-3-2 16 16,-1 1 0-16,-2 2-176 0,-3 1-48 16,-2 2 0-16,-2 0 0 0,-1 1-416 0,-1 1-96 0,0 0-16 0,0 1 0 15,1 1-192-15,-2-1-192 0,-2 0 48 0,1-1 0 31,3-1-2320-31,0-2-464 0,-1 1-80 0,1-2-12736 0</inkml:trace>
  <inkml:trace contextRef="#ctx0" brushRef="#br2" timeOffset="85689.57">2693 14331 21183 0,'17'18'1888'0,"-7"-7"-1504"0,0 4-384 0,2 0 0 0,2 0 2368 0,2 1 384 15,1 0 96-15,-2-2 16 0,-2-1-1136 0,0-1-208 16,2-2-48-16,-2 2-16 0,0-4-688 0,-1 0-128 16,-3-2-16-16,-2 1-16 0,1-2-320 0,-1 0-64 15,-3 0-16-15,-4-5 0 0,0 0 144 0,0 0 32 16,0 0 0-16,-5 5 0 0,-2-5-80 0,-1 0-16 16,-4 0 0-16,1-2 0 0,-2-2-144 0,0-3-16 15,-3-2-128-15,2-1 192 0,1-3-192 0,1-3 128 16,0-2-128-16,2-4 0 0,-1-2 0 0,2 0 0 15,-1-3 0-15,2 3 0 0,3-1 0 0,3 3 0 16,4 2 0-16,2 3 0 0,1 3 0 0,0 2 0 16,0 2 0-16,2 1 0 0,1-1 128 0,1 1 64 15,2 0 32-15,0 1 0 16,-1 1-720-16,1-1-144 0,-1-1-16 0,-1 1-16 16,0 1-1904-16,1 2-384 0,-3 1-80 0</inkml:trace>
  <inkml:trace contextRef="#ctx0" brushRef="#br2" timeOffset="86127">1773 14776 14735 0,'0'0'1312'0,"0"0"-1056"0,0 0-256 0,0 0 0 16,0 0 2640-16,0 0 480 0,0 0 80 0,0 0 32 16,0 0-1264-16,0 0-256 0,0 0-48 0,0 0-16 15,5 5-464-15,2 1-96 0,-3 0 0 0,4-1-16 16,-1 0-416-16,5-1-80 0,0-1 0 0,0-1-16 15,-1 2-368-15,1-4-192 0,0 0 192 0,1 1-192 32,0 1-240-32,1-1-144 0,2 2-48 0,2-3-10720 0,-1 0-2160 0</inkml:trace>
  <inkml:trace contextRef="#ctx0" brushRef="#br0" timeOffset="91518.28">10538 16148 4607 0,'0'0'400'0,"0"0"-400"0,0 0 0 0,0 0 0 0,0 0 2624 0,1 7 448 16,-1-7 96-16,0 0 16 0,0 0-1264 0,0 0-256 16,0 0-64-16,0 0 0 0,0 0-128 0,8 0-16 15,-1-4-16-15,-1 1 0 0,2-3-528 0,0 1-96 16,0-2-32-16,-1 1 0 0,0 0-240 0,1 0-48 15,1-3-16-15,-1 2 0 0,0 1-256 0,1-1-48 16,-2 2-16-16,1 0 0 0,1 1-160 0,1-3 0 16,-1 2 0-16,0 0 0 0,0 0 0 0,0 0 0 0,-1-2 0 0,1 0 0 15,-1 1-144-15,1-1-64 0,-1 1-16 0,1-1 0 16,-4 1 432-16,2-1 96 0,-1 1 16 0,2 2 0 16,-8 4 32-16,6 0 16 0,1 4 0 0,0 0 0 15,0 5 112-15,0-1 32 0,-2 2 0 0,-1 2 0 16,1 2 48-16,0 1 16 0,1-1 0 0,0 0 0 15,1-1-272-15,3 0-48 0,1 0-16 0,-1 0 0 32,0-2-1568-32,1-2-304 0,-1-3-64 0</inkml:trace>
  <inkml:trace contextRef="#ctx0" brushRef="#br2" timeOffset="97863.27">5770 15461 10127 0,'0'0'448'0,"-5"-5"96"0,0-1-544 0,1-2 0 16,1 0 0-16,2-1 0 0,0-2 1632 0,2 1 224 16,2-3 32-16,-2 0 16 0,2-1-736 0,0-1-144 15,1 1-16-15,2 0-16 0,-1-3-208 0,1 0-32 16,1 0-16-16,1-2 0 0,-1 0-96 0,3 1-32 15,-1-4 0-15,1-2 0 0,1 2 16 0,0-2 0 16,2 1 0-16,0-2 0 0,-1-1 0 0,0-3 0 16,1 1 0-16,-1-1 0 0,-1 0-272 0,1 1-48 0,0-5-16 0,1 2 0 15,0 0 32-15,3-5 16 0,-2 2 0 0,0 1 0 16,1 0-16-16,-1 2 0 0,0-1 0 0,2 2 0 16,0 3-128-16,-1 1-48 0,1 0 0 0,1 0 0 15,2-2-144-15,2 2 0 0,0-1 0 0,1 0 128 16,2-2-128-16,0-1 0 0,3 1 0 0,0-1 0 15,2-1 0-15,1 0 0 0,-2 1 0 0,2 1 0 16,0 0 0-16,0 2 128 0,-1 2-128 0,0 2 128 16,-2 1 16-16,0-1 0 0,2 1 0 0,0 3 0 15,-1 2-144-15,4 1 192 0,-1 0-192 0,3 2 192 16,-2 0-192-16,1-1 0 0,1 2 144 0,1 0-144 16,2 0 0-16,0 0 0 0,1 1 0 0,1-1 0 15,2 2 0-15,-1-2 0 0,1 2 0 0,-1 2 0 16,-1 1 0-16,0 2 128 0,-1 1-128 0,0 1 0 0,-4 0 0 0,0 0 0 15,-2 0 0-15,0 0 0 0,-2 3 0 0,-2-2 0 16,-2 2 0-16,0 1 128 0,-1 0-128 0,0 1 0 16,1 2 0-16,0-1 128 0,0 2-128 0,0 0 0 15,0 1 0-15,0 1 0 0,0 0 0 0,2 1 0 16,-2 0 0-16,0 3 0 0,0-1 0 0,1 0 0 16,1 1 0-16,-1 1 0 0,-2-1 0 0,-2 1 128 15,1-1-128-15,-2 0 0 0,-2 2 0 0,-1 1 0 16,1-2 0-16,-1 2 0 0,2-2 128 0,-1 1-128 15,-1-1 128-15,1 0-128 0,-2 2 256 0,0 2-32 16,2 0 0-16,-2-3 0 0,0 2-224 0,1-1 0 16,-2 0 0-16,1 2 0 0,-3 2 0 0,2 0 0 0,0 0 0 15,0 0 0-15,0-2 0 0,1 2 0 0,-2 0 0 0,0 1 0 16,1-3 0-16,0 0 128 0,-2-3-128 0,1 1 0 16,0 0 0-16,-1-1 0 0,0 0 128 0,-1-3-128 15,-2 1 0-15,-1 1 0 0,0-1 128 0,-1 0-128 16,1 1 176-16,0-1-16 0,2 1 0 0,-1-1 0 31,0-1-32-31,1 0-128 0,-1-1 192 0,1 1-64 0,-2-2-128 0,1 1 160 0,1 0-160 0,-1 1 160 16,-2-3-160-16,2 1 192 0,0-1-192 0,1 1 192 15,-3-2-16-15,1 0 0 0,-2-1 0 0,0 0 0 16,0 0 32-16,0 2 16 0,2 1 0 0,-2-2 0 16,-1-1-64-16,-1 0-16 0,3 0 0 0,-3 0 0 0,1 0-16 0,0-2 0 15,-1 1 0-15,0 0 0 0,1 0 48 16,3 0 0-16,-2 1 0 0,0-1 0 0,0 0-176 0,0 1 128 15,2-1-128-15,-1 1 128 0,-1-1-128 0,2 0 0 16,-1-1 0-16,0 0 0 0,2 1 0 0,0 0 0 16,0 0 0-16,-2-1 0 0,-1 0 0 0,2 1 128 15,-1-2-128-15,0 1 0 0,1-1 0 0,-1 2 0 16,1-1 128-16,0 1-128 0,1-2 0 0,1 0 0 16,0-1 0-16,2 0 0 0,0 3 0 0,-2-3 0 15,-1 3 0-15,0 0 0 0,0-1 0 0,-1 0 0 16,1 1 128-16,0-2-128 0,1 3 0 0,-2 0 0 15,0 0 0-15,-1-1 0 0,1-1 0 0,-1 0 0 16,-1-1 0-16,0 1 128 0,1 0-128 0,-1-1 0 0,-1 0 0 0,-1 2 0 16,0-3 144-16,-7 0-144 0,8 0 160 0,-8 0-160 15,6 0 0-15,-6 0 0 0,8-3 0 0,-1 2 0 16,-7 1 128-16,7-1-128 0,1-1 0 0,-8 2 0 16,7-3 128-16,-2-1-128 0,-5 4 0 0,0 0 144 15,4-6-144-15,-4 6 0 0,0 0 0 0,5-5 0 16,-2 0 128-16,-1-2-128 0,-2 7 128 0,2-6-128 15,-2-3 0-15,0 1 128 0,-2 1-128 0,0-3 0 16,-2 1 0-16,-3 0 128 0,-1 1-128 0,-1-2 0 16,1 0 0-16,-1-1 0 0,-1 2 0 0,-1-1 0 15,1 4-224-15,1-2 32 0,-2 0 0 0,5 3 0 16,1 2 32-16,5 3 16 0,0 0 0 0,0 0 0 16,0 0-16-16,0 0 0 0,0 0 0 0,0 0 0 15,6 7 32-15,3-1 0 0,1 0 0 0,0 0 0 0,0 2 128 0,2-1 0 16,1-2 0-16,1 0-128 0,-2 1 128 0,1 1 0 15,0 1 0-15,0 1-128 0,-1-3 128 0,0 4 0 16,0-1 0-16,1 2 0 0,-2-1 0 0,1 1 0 16,-3 0 0-16,-2-1-128 0,-2 1 128 0,-1-1 224 15,-3 2-48-15,-2 1-16 0,-2-1 416 0,-1 2 64 16,-2 0 32-16,-2 2 0 0,-2 0 0 0,-2-3 0 16,0 1 0-16,2-1 0 0,-1 0-288 0,1 0-48 15,-1 0-16-15,2-1 0 0,1 1-320 0,1-1 0 16,-3-1 0-16,3 2 0 15,-1 2-1888-15,0 0-288 0,3 4-64 0</inkml:trace>
  <inkml:trace contextRef="#ctx0" brushRef="#br2" timeOffset="111197.24">10629 14984 2751 0,'0'0'256'0,"13"-9"-256"16,-13 9 0-16,0 0 0 0,3-5 3024 0,-3 5 560 16,0 0 128-16,0 0 0 0,0 0-1824 0,0 0-368 15,0 0-80-15,0 0-16 0,0 8-256 0,0 1-48 16,0 0-16-16,0 0 0 0,-1 1-240 0,-1-2-48 0,0 1-16 0,0 1 0 16,1-1-160-16,-2 0-16 15,1 0-16-15,-2 1 0 0,1 2-224 0,-1 4-64 0,2-2 0 0,-1 2 0 16,-1-1-176-16,2 1-144 0,-2 2 192 0,2-1-192 15,2 0 128-15,0 0-128 0,0 0 0 0,0 0 0 16,0 1 0-16,0 2 0 0,2-2 0 0,-1 3 0 16,2 0 0-16,1 0 0 0,-1-2 0 0,1 1 0 15,-1-2 0-15,1 0 0 0,0-1 0 0,1 0 0 16,0 0 256-16,2-1-48 0,2 1-16 0,-1-3 0 16,-3-1-192-16,0 0 0 0,3-1 128 0,1 0-128 15,-1-1 0-15,1 0 144 0,1-2-144 0,1 0 128 16,1 1 64-16,-1 0 16 0,-2-3 0 0,3 3 0 15,1-1-208-15,0 0 176 0,0-1-176 0,2-1 160 16,-1 3-160-16,2-1 0 0,-1 0 0 0,1-3 128 0,0 2-128 16,-1 0 0-16,0 1 144 0,0-1-144 0,2 0 0 0,1 0 0 15,-1-1 0-15,0 1 0 0,2-3 0 0,-2 1 128 16,-2-1-128-16,2-3 0 0,0 2 0 0,0-2 144 16,-1 0-144-16,1 0 0 0,-2-2 192 0,1 0-192 15,0 0 192-15,-1 1-192 0,1-1 128 0,1 1-128 16,0 0 0-16,-3 1 0 0,2-1 0 0,-1 2 0 15,1-2 128-15,0 0-128 0,-2 1 0 0,0-1 0 16,1-1 0-16,-1 0 0 0,0-1 0 0,-1-2 128 16,0-1-128-16,-1 1 0 0,-1 0 240 0,-2-1-64 15,0-3-16-15,1 1 0 0,-1-2 64 0,2-4 16 16,-2 2 0-16,0-1 0 0,-1-1-48 0,0 1-16 16,-3 0 0-16,0-2 0 0,0 2-176 0,1-1 192 15,-3 3-192-15,3-3 192 0,-4-1-192 0,1 0 128 0,-2-1-128 16,1-1 128-16,-1 1-128 0,-1 0 128 0,-1-1-128 0,1 0 128 15,0-1-128-15,0 0 0 0,-2-1 0 0,1-1 128 16,0 0-128-16,-1 1 0 0,1 0 0 0,0 1 0 16,-1 3 0-16,1 1 0 0,-2 1 128 0,2 2-128 15,-1 1 0-15,0 1 0 0,2 7 0 0,0 0 0 16,0 0 0-16,-5-2 0 0,-1-1 0 0,0 3 0 16,1 1 0-16,0 3 0 0,-2 1 0 0,2 2 0 15,-1 1 0-15,-1 0 0 0,-1-1 0 0,2 3 0 16,-1 0 0-16,1 0 0 0,1 2 0 0,-1 1 0 15,1-4 0-15,0 0 0 0,1 1 0 0,0-1 0 16,0-3 0-16,4-6 0 0,0 0 0 0,0 0 0 16,0 0 0-16,0 0 0 0,0 0-128 0,0 0 128 0,0 0 0 15,7-5-176-15,-1 0 176 0,2-3-128 0,0-1 128 0,1 0 0 16,0-2 160-16,0 1-160 0,-1 1 0 0,0 2-128 16,0-3-16-16,1 2 0 0,0 1 144 0,1 1 0 15,-1-1 0-15,2 2-128 0,-1 0 128 0,2 1 0 16,-3 0 0-16,0 2 0 0,-1 0 320 0,1 2 80 15,0 4 32-15,2-1 0 0,-1 2 272 0,2 2 64 16,-2 0 16-16,1 4 0 0,-1 1-128 0,2 1-16 16,0 0-16-16,1 2 0 0,-3-3-368 0,2 0-64 15,0-2 0-15,1-1-16 0,0-1-176 0,1-3 0 16,0-2-160-16,1-3 160 16,0-3-2448-16,1-3-400 0,13-18-80 0,-3 5-16 0</inkml:trace>
  <inkml:trace contextRef="#ctx0" brushRef="#br2" timeOffset="112026.77">12366 14469 20207 0,'0'0'896'0,"0"0"192"0,0 0-880 0,0 0-208 16,6 5 0-16,-6-5 0 0,5 7 1664 0,1-2 272 15,-6-5 64-15,8 5 16 0,-1 2-544 0,1-4-128 16,0 0 0-16,1-1-16 0,0-2-624 0,0 0-112 0,2 0-16 0,1-2-16 15,1-1-304-15,0 0-48 0,0-2-16 0,-2-1 0 16,0 0-192-16,1-2 144 0,-1-1-144 0,0 0 128 16,-1-2-128-16,-1 1 192 15,-1-2-192-15,-3 2 192 0,2-4-192 0,-1-1 0 0,1 0 144 0,-2-1-144 16,0 0 0-16,-1-1 128 0,-1 0-128 0,-2-2 0 16,-1 2 0-16,0 0 0 0,0 0 0 0,-1-1 0 15,0-2 0-15,-2 1-160 0,-1 0 160 0,-1 0 0 16,0 2-128-16,-1-1 128 0,1 1 0 0,-1-2 0 15,0 4 0-15,1 0 0 0,0 0 0 0,0 2 0 0,0 4 0 16,-1 1 0-16,2 1 0 0,-1 1 0 0,0-1 0 0,0 3 0 16,0 2 0-16,-2-1 0 0,1 2 0 0,-1-2-192 15,0 1 192-15,2 2-208 0,0 2 208 0,-1 2 0 16,-1 0 0-16,0 3 0 0,2 2 0 0,0 1 0 16,0-1 0-16,1 2 0 0,-1-1 160 0,2 2 128 15,1-3 32-15,-1 0 0 0,2-2-320 0,1-7 0 16,0 0 0-16,0 0 0 0,0 0-224 0,0 0 48 15,0 0 16-15,0 0 0 0,0 0-112 0,0 0-32 16,4-8 0-16,-1-1 0 0,0 1 96 0,0-3 16 16,-1 4 0-16,0-1 0 15,-1-1-352-15,0 1-64 0,-1-4-16 0,0 2 0 0,0-1 624 0,0 1 0 16,1-1 0-16,1 2 0 0,0 3 0 0,1-2 288 16,-2 0-32-16,2 2 0 0,-3 6 64 0,0 0 0 0,0 0 0 0,6-2 0 15,-6 2 304-15,8 2 64 0,0 3 16 0,1 1 0 16,-1 1 128-16,0-2 48 0,0 2 0 0,-1-1 0 15,3 2-144-15,0-2-32 0,0-2 0 0,3 3 0 16,2-3-448-16,-1 1-112 0,1-1-16 0,0 0 0 31,1-2-1216-31,-1 2-240 0,1 0-48 0</inkml:trace>
  <inkml:trace contextRef="#ctx0" brushRef="#br1" timeOffset="123866.95">16875 15673 23039 0,'0'0'2048'0,"-6"0"-1648"0,-1 0-400 0,7 0 0 0,-6 0 1808 0,6 0 288 0,0 0 48 0,0 0 16 15,0 0-1152-15,0 0-240 0,2-7-32 0,4 1-16 16,1-4-80-16,5 1 0 0,2-1-16 0,5-1 0 16,2 1-112-16,1 0-32 0,3-1 0 0,2-1 0 15,2-1 32-15,2-1 16 0,-1 0 0 0,1-2 0 16,2 0-288-16,1 1-64 0,0-5-16 0,1 1 0 15,0-1-160-15,1 1 0 0,1-1 0 0,1-1 128 16,1-1-128-16,0 0 0 0,1-2 0 0,0 2 128 16,-3-1-128-16,1-1 0 0,0 2 0 0,-3 0 0 15,-2 0 0-15,-1 2 0 0,-2 1 128 0,-1 2-128 16,-3 1 0-16,-2 3 0 0,-2 1 0 0,-1 2 128 16,-3-1-128-16,-1 4 0 0,-2-4 0 0,0 5 0 15,-2 0 0-15,-2 2 0 0,0 2 0 0,-2 1 0 0,-2 1 0 16,0 1 0-16,3 0 0 0,-3 3 128 0,0-4 64 0,1 3 16 15,0-1 0-15,1 2 0 0,1 0 176 0,0 0 48 16,2 0 0-16,1 0 0 0,3 1 0 0,2 2 0 16,-1-2 0-16,4 1 0 0,2 1 80 0,2 2 32 15,4 0 0-15,0 2 0 0,-1-1-48 0,2 0-16 16,0 2 0-16,2-1 0 0,-3 2-112 0,3 0-32 16,0 1 0-16,1 2 0 0,-2-3-336 0,1 1 0 15,-2 2 0-15,2-3 0 0,-1 1 0 0,1 2 0 16,-1-6 0-16,2 2 0 0,-3-2-128 0,0 1-112 15,0-2-16-15,-3 0 0 16,-4-1-1984-16,0 0-416 0,-4-3-80 0,-2 0-9904 16,-4-1-1984-16</inkml:trace>
  <inkml:trace contextRef="#ctx0" brushRef="#br1" timeOffset="124555.56">16800 15645 5519 0,'0'0'496'0,"0"0"-496"0,0 0 0 0,0 0 0 16,0 0 3840-16,0 0 688 0,0 0 128 0,5 8 16 15,-5-8-2192-15,6 7-448 0,2 4-96 0,-1-2-16 16,-2 1-608-16,2 1-128 0,-2 5-32 0,0 0 0 16,-1 2-320-16,0 0-64 0,1 0 0 0,0 4-16 15,-1 2 176-15,0 1 32 0,0 1 16 0,0 2 0 0,0 2-144 0,-2 0-16 16,1-1-16-16,-2 0 0 0,1-1-208 0,-1 2-32 15,-1 0-16-15,1 0 0 0,2 0-224 0,-3-4-64 16,0 4 0-16,0-5 0 0,0 1-128 0,0-1-128 16,0-1 144-16,0-2-144 0,0 0 128 0,0-1-128 15,0 0 0-15,1-2 0 0,-1-2 0 0,0 0-320 16,0 0 64-16,1 0 0 16,1-3-1696-16,0-1-336 0,1-1-64 0,1-3-16 15,0-1-1152-15,0 0-224 0,0-2-48 0</inkml:trace>
  <inkml:trace contextRef="#ctx0" brushRef="#br1" timeOffset="125055.51">16826 16500 3679 0,'0'0'320'0,"0"0"-320"0,0 0 0 0,0 0 0 15,0 0 4384-15,0 0 800 0,0 0 176 0,2 10 16 0,2-3-2816 0,3 1-576 16,2 0-128-16,1 0 0 0,2 1-352 0,1 0-64 15,3 2-16-15,2-4 0 0,2 5-304 0,2-3-64 16,0 2-16-16,3-1 0 0,1 2-224 0,2 1-48 16,2 2-16-16,0 1 0 0,2 1-224 0,0-3-32 15,2 1-16-15,1 0 0 0,2 2-96 0,-1 2-32 16,1-6 0-16,-1 0 0 0,4 0-144 0,-1 0-16 16,1 0-16-16,-2 1 0 0,-2-5-48 0,1 2 0 15,-2-1 0-15,2 3 0 0,-4-4 64 0,0 0 16 16,-2 1 0-16,1-1 0 0,-4-2 16 0,-2 1 0 15,-2 0 0-15,-2 0 0 0,-2-2 0 0,-2 1 0 16,0-2 0-16,-1 0 0 0,-1-1-224 0,-2 0 176 16,-2-1-176-16,-1-1 160 0,0 0-160 0,-1-1 0 0,-2-1 0 15,0 0 128-15,0 0-384 0,-2-1-96 0,-6 1-16 0,7-3 0 32,1 2-2192-32,-2 0-432 0,-6 1-80 0,8-2-14640 0</inkml:trace>
  <inkml:trace contextRef="#ctx0" brushRef="#br1" timeOffset="125586.7">18128 16953 10127 0,'0'0'896'0,"0"0"-704"16,0 0-192-16,0 0 0 0,0 0 4160 0,7 1 784 15,1 2 176-15,-1 1 16 0,4-4-2560 0,-1 2-512 16,3 2-96-16,3-3-32 0,1-1-544 0,2 0-112 16,5-1-32-16,-1-3 0 0,2 2-608 0,1-4-128 15,0 1-32-15,0 0 0 0,0 0-240 0,0-2-48 16,1-1-16-16,-1-1 0 0,1 0 0 0,0 0 0 0,1-1 0 0,0-2 0 16,0 0 48-16,-1-1 16 0,-1 0 0 0,0 1 0 15,-1 1-16-15,2-2 0 0,0 0 0 0,-1 2 0 16,-3-1 80-16,2 2 16 0,-3 0 0 0,-1 0 0 15,-2 0-80-15,2 1-16 0,0 1 0 0,-1 0 0 16,-3 2-224-16,-2-1 176 0,2-1-176 0,-1 2 160 16,0-1-160-16,-2 2 0 0,-1-1 0 0,-1 2 128 15,-2 1-128-15,1-2 0 0,-4 0 0 0,1 2 0 16,-1-1-256-16,-7 4 32 0,0 0 0 0,6-2 0 16,-1-2-1184-16,-5 4-224 0,0 0-48 0,0 0-16 15,0 0-1616-15,2-7-320 0</inkml:trace>
  <inkml:trace contextRef="#ctx0" brushRef="#br1" timeOffset="126131.35">19050 15370 5519 0,'0'0'240'0,"0"0"64"0,0 0-304 0,0 0 0 0,0 0 0 0,0 0 0 32,0 0 3648-32,-3 12 656 0,2 0 144 0,1 1 32 0,0 0-1904 0,0 4-368 0,0 0-80 0,1 5-16 31,1-1-560-31,0 3-112 0,1 5-32 0,-1 2 0 0,2 1-160 0,0 3-32 0,0 3-16 0,1 1 0 15,-1 0-224-15,2 0-32 0,-3 3-16 0,3-1 0 16,-1 0-256-16,1-2-48 0,-2-4-16 0,1 0 0 16,1 1-208-16,-1-3-32 0,-1-1-16 0,1 0 0 15,-1 0-96-15,1-1 0 0,-1-1-16 0,0-1 0 0,3-1-112 0,-4 0 0 16,1-4-128-16,0 0 192 0,0-2-192 0,-1 0 0 31,-1-1 128-31,1-1-128 0,-2-2 0 0,1-1 0 0,-1-2 0 0,2 1 0 0,0-2-192 0,0 2 0 16,-2-3 16-16,1 0 0 15,-1-1-912-15,0 0-176 0,1-3-32 0,-1 1-16 16,-1-10-2016-16,0 0-384 0</inkml:trace>
  <inkml:trace contextRef="#ctx0" brushRef="#br1" timeOffset="127427.07">17763 14468 18431 0,'0'0'1632'0,"4"0"-1312"16,-4 0-320-16,3-3 0 0,2 2 2304 0,-1 0 400 16,0 1 80-16,2 0 16 0,-6 0-736 0,7 1-144 15,-1 3-16-15,2 4-16 0,-1 1-816 0,-2 0-176 16,1 3-16-16,0 3-16 0,-3 5-352 0,1 0-80 15,0 3-16-15,-1 4 0 0,-2 3-192 0,2 3-32 16,-3 2-16-16,-2 3 0 0,1 1-176 0,1 0 0 16,1 0 0-16,-1-1 128 15,0-7-432-15,2-1-80 0,-1-4-32 0,2-3 0 16,1-5-2912-16,-2-4-576 0</inkml:trace>
  <inkml:trace contextRef="#ctx0" brushRef="#br1" timeOffset="127614.69">18135 14345 15663 0,'-3'-6'688'0,"3"6"144"0,0 0-656 0,0 0-176 0,0 0 0 0,0 0 0 16,0 0 4768-16,0 0 928 0,0 0 176 0,5 6 32 16,1 6-3808-16,-1 4-768 0,-1 3-160 0,-2 5-16 15,2 2-768-15,0 4-128 0,1 2-48 0,1 1 0 16,-1 1-208-16,0 2 0 0,-1 0 0 0,0-1 0 15,1-1-272-15,0-2-160 0,-1-2-16 0,1-1-16 16,1-3-2192-16,-3-2-432 0,1-2-96 0</inkml:trace>
  <inkml:trace contextRef="#ctx0" brushRef="#br1" timeOffset="128054.63">17867 13563 19343 0,'-13'-25'848'0,"7"15"192"0,-2-2-832 0,-1-1-208 0,-1 0 0 0,-4-2 0 16,-1-2 2864-16,-1 1 528 0,1 0 96 0,-1 3 32 15,0 4-1984-15,1 3-384 0,0 0-64 0,1 8-32 16,1 4-752-16,0 6-160 0,1 4-16 0,3 4-128 15,2 7 0-15,4 1 0 0,3 2 0 0,3 3-192 16,4 1 192-16,2-2-144 0,3 0 144 0,2-4-128 16,3 0 128-16,3-5-160 0,2-3 160 0,1-6-160 15,2-2 160-15,1-6 256 0,3-3-64 0,-2-3-16 16,-1-3 736-16,-2-3 160 0,-2-5 16 0,-1 0 16 16,-3-4 240-16,-1 0 32 0,-3-5 16 0,-2 0 0 15,-2 0-496-15,-2-3-80 0,-2 0-32 0,-4-1 0 16,-2 1-240-16,-2 0-48 0,-4-1-16 0,-2 3 0 0,-2 2-208 15,0 0-32-15,-2 2-16 0,-2 3 0 0,-2-2-224 0,-2 3 144 32,-4 2-144-32,-1 2 128 0,1 2-128 0,0 3-224 15,1 3 48-15,2 5 16 16,-1 4-1344-16,4 1-272 0,2 2-48 0,4 5-11872 16,3-2-2384-16</inkml:trace>
  <inkml:trace contextRef="#ctx0" brushRef="#br1" timeOffset="151589.07">18973 16722 2751 0,'0'0'256'0,"0"0"-256"16,0 0 0-16,0 0 0 0,0 0 3904 0,0 0 720 0,0 0 160 0,0 0 16 16,-4-5-2240-16,4 5-448 0,0 0-80 0,0 0-32 15,0 0-144-15,0 0-48 0,0 0 0 0,5-4 0 16,2 3-384-16,-1 1-80 0,3 1 0 0,1 2-16 15,1 2-224-15,1 3-32 0,0-1-16 0,1 4 0 16,2 1-368-16,4 5-80 0,-1 1-16 0,-1 3 0 16,1-3-336-16,0 3-80 0,1 0-16 0,0-1 0 15,-2 1-160-15,0 0 0 0,1-1 144 0,1-1-144 16,-2 0 0-16,0-3-288 0,1-1 48 0,-3-1 16 16,2-3-1664-1,-1-1-336-15,-2-1-64 0,-1-1-16 0,0-2-656 0,-1 0-144 16,-3-2-32-16,-9-4-9792 0</inkml:trace>
  <inkml:trace contextRef="#ctx0" brushRef="#br1" timeOffset="151823.68">19219 16533 28671 0,'0'0'1280'0,"0"0"256"0,0 0-1232 0,0 0-304 15,-5-4 0-15,5 4 0 0,0 0 1392 0,0 0 208 16,0 0 64-16,0 0 0 0,0 0-320 0,9 0-64 15,0 1-16-15,2 3 0 0,-1 3-192 0,2 1-48 16,0 1 0-16,2 3 0 0,-1 1-288 0,1 0-64 16,2-2-16-16,2 1 0 0,-2 1-368 0,1 1-80 15,0 2-16-15,0-3 0 0,0 1-192 0,1 2 0 16,2 1 0-16,-1 3 0 0,-1-5-224 0,2 4-144 0,0 0-16 16,-1 1-16-1,-1-5-1824-15,1 0-352 0,-2-2-80 0,-2-2-8944 0,0 1-1792 0</inkml:trace>
  <inkml:trace contextRef="#ctx0" brushRef="#br1" timeOffset="152292.38">19720 17319 3679 0,'0'0'320'0,"0"0"-320"15,-6 3 0-15,-1-2 0 0,7-1 6592 0,-8 1 1232 16,0-1 256-16,8 0 48 0,-7 2-5248 0,7-2-1040 16,-7 4-224-16,2 2-32 0,2 2-528 0,1 1-96 15,2 3-32-15,1 1 0 0,1 4-288 0,4 0-64 16,0 4-16-16,3 1 0 0,2 1-272 0,1 1-48 15,-1-1-16-15,2-1 0 0,2-2-96 0,0-1-128 16,2 0 176-16,0-4-176 0,1-2 0 0,2-2 0 16,1-3 0-16,0-3 0 0,-2-3 0 0,1-3 0 15,-1-3 0-15,1-2 0 0,-1-2 0 0,0-1 0 16,-2-3-128-16,-3-1 128 0,-2-1 0 0,-2-1 0 16,-1 0 0-16,-1 0 0 0,-4-2 416 0,-3 2 32 0,-2-1 0 15,-3-1 0-15,-2 0 64 0,-2 0 32 0,-3 0 0 0,0 0 0 16,-4 0 64-16,0 2 16 0,-4 0 0 0,1 2 0 15,1 2-352-15,-2 2-64 0,-1 3-16 0,2 1 0 16,0 4 96-16,2 2 16 0,2 2 0 0,2 2 0 16,0 3-304-16,2 1 128 0,2 3-128 0,3 1 0 31,1 0-480-31,2 0-208 0,2 1-32 0,3-2-16 16,2-3-1664-16,3 1-336 0,1-3-64 0</inkml:trace>
  <inkml:trace contextRef="#ctx0" brushRef="#br1" timeOffset="158600.68">18989 15382 911 0,'0'0'0'0,"0"0"0"0,0 0 0 0,0 0 0 0,0 0 1840 0,0 0 272 0,0 0 64 0,0 0 16 16,0 0-704-16,0 0-144 0,0 0-16 0,0 0-16 16,0 0-48-16,0 0-16 0,0 0 0 0,0 0 0 15,0 0-288-15,0 0-64 0,0 0-16 0,0 0 0 16,0 0-32-16,0 0 0 0,0 0 0 0,0 0 0 16,0 0 128-16,6 4 32 0,-8 4 0 0,2-8 0 15,0 0-128-15,0 0-32 0,0 0 0 0,0 0 0 16,-3 6-208-16,3-6-64 0,0 0 0 0,0 0 0 15,0 0-176-15,0 7-32 0,0-7-16 0,0 0 0 16,0 0 80-16,0 0 16 0,0 0 0 0,6 4 0 0,-6-4 80 0,0 0 32 16,0 0 0-16,10-2 0 0,-3 0 32 0,1-1 16 15,-1-1 0-15,-1 0 0 0,2-1-160 0,-3 1-48 16,2-1 0-16,1 0 0 0,1 1-96 0,0 0-32 16,0-1 0-16,0 1 0 0,2-2-80 0,-1 3 0 15,2-3-16-15,-1 1 0 0,1 0-176 0,1 0 192 16,2-2-192-16,-1-3 192 0,2-1-192 0,1 0 0 15,-2 0 144-15,2-3-144 0,0-1 144 0,0 1-144 16,0 0 192-16,-1-1-192 0,-1 1 256 0,2 1-64 16,1 0-16-16,-1 3 0 0,-1-3 80 0,0 0 32 15,-1-1 0-15,4 3 0 0,-2-1-96 0,-1 2 0 16,1-3-16-16,0 1 0 0,-1 1-176 0,0 1 0 16,-1 1 144-16,2-2-144 0,0 0 0 0,1 0 0 0,1 1 0 15,-1-1 128-15,0 1 0 0,-1-2 16 0,-1-1 0 0,-1 0 0 16,2 1 112-16,-1 1 32 0,-2-1 0 0,-1 2 0 15,0-5-96-15,-1 3 0 0,0 2-16 0,0-3 0 16,-2 3-48-16,1-1 0 0,-1 1 0 0,0 1 0 16,-2-1 0-16,0 3-128 0,0-1 192 0,0 1-64 15,-1 1-128-15,1-1 0 0,0 2 0 0,0-1 0 16,0-1 0-16,0-1 0 0,-1 2 0 0,1-1 0 16,-1 1 0-16,-1 0-144 0,0 2 0 0,-6 4 0 15,0 0-1776-15,0 0-336 0,0 0-80 0,0 0-17152 16</inkml:trace>
  <inkml:trace contextRef="#ctx0" brushRef="#br1" timeOffset="173060.7">19968 14697 11055 0,'0'0'976'0,"0"0"-784"15,0 0-192-15,0 0 0 0,0 0 1920 0,0 0 320 16,0 0 80-16,0 0 16 0,0 0-1216 0,0 0-240 0,0 0-48 0,0 0-16 15,0 0-544-15,0 0-96 0,0 0-32 0,0 0 0 16,0 0 432-16,0 0 96 0,0 0 16 0,0 0 0 16,0 0 512-16,0 0 96 0,0-7 32 0,0-3 0 15,0 0 144-15,0 0 48 0,0-2 0 0,0-2 0 16,0-2-16-16,-2-1 0 0,0 0 0 0,1-4 0 16,-2 0-352-16,0-2-80 0,1-5-16 0,-1-2 0 15,-1-5-320-15,-1-1-64 0,-2-2-16 0,1-5 0 16,-1 0-240-16,1 0-48 0,-2-3-16 0,0 3 0 15,0 1-208-15,-1-1-144 0,-1-2 192 0,-2 2-192 16,3 0 0-16,1 2 0 0,0 5 0 0,3 3 0 16,1 5-240-16,2 3-48 0,-2 4-16 0,1 4 0 15,1 4-1360-15,0 4-288 0,0 2-48 0,2 7-16 16,0 0-1760-16,0 0-368 0,1 9-64 0</inkml:trace>
  <inkml:trace contextRef="#ctx0" brushRef="#br1" timeOffset="174160.17">19943 14700 2751 0,'0'0'256'0,"0"0"-256"0,0 0 0 0,0 0 0 15,0 0 1952-15,0 0 352 0,0 0 64 0,0 0 0 16,0 0-688-16,0 0-144 0,0 0-16 0,0 0-16 16,0 0 256-16,0 0 48 0,0 0 16 0,0 0 0 15,0 0-192-15,0 0-32 0,10 3-16 0,0 2 0 16,-1 1-400-16,0 1-80 0,1-1-16 0,3 4 0 15,2-3-176-15,-1 2-32 0,2 1-16 0,1 0 0 16,1-1-224-16,3 2-32 0,2-1-16 0,2 0 0 16,1 0-80-16,3-1-32 0,-2-2 0 0,0 1 0 15,1 1-16-15,0-1 0 0,1 0 0 0,0 0 0 0,-1 1-80 16,1-2-32-16,-3 0 0 0,0 3 0 0,0-1-16 16,-1 1 0-16,0-2 0 0,-3 0 0 0,-1-2-80 0,0 2 0 15,0-1-16-15,0-4 0 0,-1 1-48 0,1 2-16 16,-3-2 0-16,-1-1 0 0,-1 0-176 0,-2 0 192 15,1 1-192-15,-1-3 192 0,-2 0-192 0,-2-1 0 16,-1 0 0-16,1 0 128 0,-3-1-336 0,1 0-80 16,-1-1-16-16,1 1 0 15,-1 0-2336-15,0 1-480 0,-7 0-80 0,6 4-13536 0</inkml:trace>
  <inkml:trace contextRef="#ctx0" brushRef="#br1" timeOffset="174930.04">20870 14997 11231 0,'0'0'496'0,"0"0"96"0,0 0-464 0,0 0-128 0,0 0 0 0,0 0 0 0,0 0 1088 0,0 0 208 15,0 0 48-15,0 0 0 0,0 0 0 0,0 0 16 16,0 0 0-16,0 0 0 0,4 9 80 0,0-1 16 16,0 0 0-16,0 2 0 0,-2 1-144 0,2 1-32 15,3 1 0-15,-2 1 0 0,-1 2-272 0,0-2-64 16,0 2-16-16,-1 2 0 0,1 0-288 0,2 3-48 16,0 1-16-16,1-1 0 0,0 1-16 0,0 3-16 15,1 1 0-15,0 3 0 0,1 1-48 0,-1 1-16 16,1-1 0-16,-2 1 0 0,1-5-224 0,-1 0-32 15,1-1-16-15,-2 1 0 0,-1-4-64 0,1 2-16 16,-2-2 0-16,-1 0 0 0,1-1 208 0,0 0 48 16,-1-3 0-16,1-1 0 0,-2 0-608 0,0-3-112 15,-1-2-32-15,0-1 0 16,1-2-1264-16,-1 0-256 0,2-3-48 0,-3-6-9088 0,2 7-1824 0</inkml:trace>
  <inkml:trace contextRef="#ctx0" brushRef="#br1" timeOffset="176257.49">21028 15769 2751 0,'0'0'256'0,"0"0"-256"16,0 0 0-16,0 0 0 0,0 0 3456 0,0-5 656 15,0 5 128-15,2-7 32 0,-2 7-2416 0,0 0-464 16,0 0-112-16,3-6 0 0,-3 6-32 0,0 0 0 16,8 0 0-16,0 0 0 0,1 4 32 0,1 1 0 0,2 1 0 15,1 4 0-15,0-1-80 0,4 2-16 0,0 1 0 0,1 1 0 16,3 3-240-16,1-3-48 0,0 1-16 0,0 2 0 15,3 1 16-15,1 0 16 0,-1 0 0 0,2-2 0 16,-1 0-592-16,1-1-128 0,-1 0-32 0,0-1 0 16,1 0 0-16,0-1 0 0,1 0 0 0,-2-2 0 15,0 1-32-15,0 1 0 0,1-3 0 0,-2 1 0 16,-1-1 64-16,-2 0 0 0,0 0 0 0,0 1 0 16,-1 0 96-16,-1 0 32 0,-2 0 0 0,1-1 0 15,-2-1 48-15,-1-1 16 0,-3 0 0 0,0-1 0 16,-1 1-256-16,-2-1-128 0,1 1 160 0,-2-3-160 15,-1 0 0-15,-2-2 0 0,1 2-128 0,-1-2 128 16,1-1-1296-16,-7-1-160 0,0 0-16 0,0 0-16 16,0 0-1232-16,0 0-240 0,0 0-48 0</inkml:trace>
  <inkml:trace contextRef="#ctx0" brushRef="#br1" timeOffset="197659.54">20630 15216 1839 0,'0'0'0'0,"0"0"160"0,0 0-160 0,5-11 0 0,-5 11 0 0,0 0 0 16,2-4 2336-16,-2 4 432 0,0 0 96 0,0 0 16 16,0 0-1408-16,0 0-256 0,0 0-64 0,0 0-16 15,0 0 320-15,0 0 64 0,0 0 16 0,0 0 0 16,0 0-144-16,0 0-32 0,0 0 0 0,0 0 0 16,0 0-288-16,0 0-64 0,0 0-16 0,6 6 0 15,-1 2-160-15,-1 0-48 0,0 0 0 0,0-1 0 16,0 3-16-16,0-1-16 0,-2-1 0 0,1 1 0 0,-2 0-112 0,2 1-32 15,1-3 0-15,0 2 0 0,-2 0-128 0,2 0-32 16,0 0 0-16,0 0 0 0,0 2-96 0,0 1-32 16,1 1 0-16,-1 0 0 0,1 2 0 0,-1-3-16 15,0 1 0-15,0 0 0 0,0 0-48 0,0 3 0 16,0-3 0-16,0 0 0 0,0-1-128 0,-2-1-128 16,1-3 192-16,-1 1-192 0,0-1 128 0,0-1-128 15,2-1 0-15,-1 2 0 0,-3-8 0 0,2 6 0 16,-2-6 0-16,0 0 0 15,4 8-464-15,0-1-48 0,0-1-16 0,0 1 0 16,-4-7-368-16,5 6-80 0,-2 1-16 0,0-1 0 16,-3-6-288-16,2 8-48 0,-2-8-16 0,3 9-14016 15</inkml:trace>
  <inkml:trace contextRef="#ctx0" brushRef="#br1" timeOffset="198630.42">21024 15834 1839 0,'0'0'160'0,"0"0"-160"0,0 0 0 0,0 0 0 15,0 0 2624-15,0 0 512 0,0 0 80 0,-2-4 32 16,2 4-1312-16,0-6-256 0,0 6-48 0,0 0-16 16,-2-7-16-16,2 7 0 0,0 0 0 0,0 0 0 15,0 0-224-15,0 0-48 0,-7-1-16 0,7 1 0 16,-6 1-160-16,6-1-48 0,-8 4 0 0,1 1 0 15,1 2 112-15,-1-1 32 0,1 1 0 0,-1 1 0 16,-2 0-112-16,0-1-32 0,0 0 0 0,-1 2 0 16,-2 2-256-16,0 0-48 0,-1 1-16 0,0 1 0 15,-5 1-192-15,1 2-32 0,0 0-16 0,0-1 0 16,-4 1-160-16,2 1-48 0,-1-4 0 0,2 1 0 16,1-1-208-16,0-1-128 0,1-2 128 0,3 1-128 0,1-2 0 15,2 1 0-15,1-3 0 0,1-1 0 0,2-2-272 0,2 0-80 16,4-4-16-16,0 0 0 15,0 0-2208-15,0 0-448 0,0 0-96 0,0 0-8960 16,0 0-1792-16</inkml:trace>
  <inkml:trace contextRef="#ctx0" brushRef="#br1" timeOffset="199185.54">20286 16296 17327 0,'0'0'768'0,"-3"-5"160"0,-1-2-736 0,0 0-192 16,1 1 0-16,-1 1 0 0,-2-2 1936 0,0 2 368 0,-1 1 64 0,1 2 0 15,-1 0-672-15,1 2-144 0,-1 0-16 0,1 2-16 16,-1 0-448-16,1 3-96 0,-2 2-16 0,1 3 0 15,1 2-304-15,1 1-64 0,1 4-16 0,1 0 0 16,2 3-320-16,1 0-80 0,1 1-16 0,2 1 0 16,1 1-160-16,1 0 0 0,1-2 0 0,3 1 0 15,1-4 0-15,0 1 0 0,2-8 0 0,0 0 0 16,1-2-160-16,0-3 160 0,1 0 0 0,-1-6-144 16,0-3 144-16,0-4 0 0,-1-2 0 0,0-2 0 15,-3-5 224-15,-2-2 80 0,1-3 16 0,-3-1 0 16,-1 0 208-16,-1 1 48 0,-2 0 16 0,-1 1 0 15,-2 2-336-15,-2-2-64 0,0 3 0 0,-1-1-16 16,-1 1-48-16,-1 2 0 0,-5-1 0 0,1 3 0 16,0-3-128-16,-1 3 0 0,0 3 144 0,2 1-144 0,1 1 0 0,1 1-240 15,0 1 48-15,2 2 0 16,-1 0-1344-16,1 1-272 0,6 3-48 0,0 0-9168 16,0 0-1840-16</inkml:trace>
  <inkml:trace contextRef="#ctx0" brushRef="#br1" timeOffset="199638.85">20028 16073 13823 0,'0'0'608'0,"0"0"128"0,0 0-592 0,-6 5-144 15,0 0 0-15,1-1 0 0,5-4 4064 0,0 0 784 16,0 0 144-16,0 0 48 0,0 0-4032 0,0 0-816 16,0 0-192-16,0 0 0 15,6-1-2304-15,1 0-496 0</inkml:trace>
  <inkml:trace contextRef="#ctx0" brushRef="#br1" timeOffset="199795.08">20148 16002 17503 0,'0'0'1552'0,"0"0"-1232"0,0 0-320 0,-4 6 0 16,0-2 2496-16,4-4 432 0,0 0 80 0,0 0 32 15,0 0-2512-15,0 0-528 0,0 0 0 0,5 3-8400 16,2 1-1648-16</inkml:trace>
  <inkml:trace contextRef="#ctx0" brushRef="#br1" timeOffset="200171.94">20333 16705 31215 0,'0'0'1376'0,"0"0"288"0,0 0-1328 0,-5 4-336 0,-2-1 0 0,7-3 0 15,0 0 640-15,0 0 48 0,0 0 16 0,0 0 0 16,0 0-704-16,0 0 0 0,8-4-176 0,2 1-9744 16,-2-2-1968-16</inkml:trace>
  <inkml:trace contextRef="#ctx0" brushRef="#br1" timeOffset="200328.14">20492 16635 15663 0,'0'0'1392'0,"0"0"-1120"0,0 0-272 0,0 0 0 0,0 0 2496 0,0 0 432 16,0 0 80-16,0 0 32 0,0 0-2128 0,0 0-416 16,0 0-96-16,0 0-16 0,0 0-544 0,0 0-112 15,0 0-32-15,0 0-11840 16</inkml:trace>
  <inkml:trace contextRef="#ctx0" brushRef="#br1" timeOffset="200610.16">19982 16315 12895 0,'0'0'1152'0,"0"0"-928"0,0 0-224 0,0 0 0 16,-3 6 2736-16,3-6 496 0,0 0 96 0,-1 7 32 0,1-7-2736 0,0 9-624 15,1-2 0-15,2 0-11008 16</inkml:trace>
  <inkml:trace contextRef="#ctx0" brushRef="#br1" timeOffset="200766.27">20060 16583 21071 0,'0'0'928'0,"0"0"208"0,0 0-912 0,0 0-224 15,0 0 0-15,0 0 0 0,0 0 256 0,0 0 16 16,0 0 0-16,0 0-6672 16,0 0-1344-16</inkml:trace>
  <inkml:trace contextRef="#ctx0" brushRef="#br1" timeOffset="201016.54">19788 15953 1839 0,'0'0'0'0,"0"0"160"0,-7 4-160 0,2 0 0 0,5-4 0 0,0 0 0 16,0 0 6368-16,0 0 1248 0,0 0 240 0,0 0 48 15,0 0-6032-15,4-7-1200 0,1-1-240 0,0-3-48 0,3 1-384 0,0-1 0 16,1-4 0-16,2 1 0 16,-1 0-1568-16,2-2-288 0,1-1-48 0,0 0-10192 15</inkml:trace>
  <inkml:trace contextRef="#ctx0" brushRef="#br1" timeOffset="201422.78">19903 15620 18655 0,'-12'6'832'0,"7"-4"160"0,-2 2-800 0,-1 0-192 15,-1 1 0-15,0-1 0 0,1 1 1200 0,0 3 192 16,-1-1 32-16,1 1 16 0,1-1-480 0,-1 3-80 0,0-1-32 0,0 1 0 16,0 3-304-16,0 1-64 0,1 2-16 0,-1 1 0 15,0 1-272-15,1-1-48 0,2 3-16 0,0-1 0 16,1-2-128-16,0 3 0 0,2-1 0 0,-1 1 0 15,2-3 0-15,1 0 0 0,1-4 0 0,2 1 0 16,1 2 0-16,1-3 0 0,0-1 0 0,3-3 128 16,1-3-128-16,1 0 0 0,3-4 0 0,0-2 0 15,0-2 0-15,3-1 0 0,1-4 128 0,1-3-128 16,1-2 176-16,-2-1-48 0,-1-1-128 0,0-4 192 16,0-1 0-16,-3 0-16 0,1-1 0 0,-1-1 0 15,-1-2 112-15,0-1 32 0,-2 1 0 0,-1 1 0 16,-2 0 0-16,-1 3 0 0,1 1 0 0,-3 4 0 15,-4-2-80-15,-3 3-16 0,-1 1 0 0,-1 1 0 0,0 0 80 16,-3 2 16-16,0 1 0 0,-1 2 0 0,-1-1 80 0,-1 1 32 16,1 1 0-16,-1-1 0 0,-1 1-256 0,2 1-48 15,1 0-128-15,2 4 192 16,7 0-1344-16,0 0-256 0,0 0-64 0</inkml:trace>
  <inkml:trace contextRef="#ctx0" brushRef="#br1" timeOffset="211586.06">22947 15189 2751 0,'6'-3'256'0,"5"1"-256"0,0-1 0 0,19-6 0 0,-17 4 2560 0,0 0 480 0,2 1 96 0,-2 0 0 0,0-2-624 0,0 3-128 0,0-3-16 0,-1 2-16 32,-2-1-192-32,1 3-48 0,-1-1 0 0,-1 3 0 15,-2 3-608-15,-1 1-128 0,-1 2-32 0,-1 2 0 16,-2 1-496-16,-2 3-96 0,-3 2-32 0,-1 3 0 0,-1 3-272 0,-2 2-48 0,0 3-16 0,0-3 0 31,-1 5-256-31,-1 3-128 0,0 1 128 0,0 1-128 0,0 0 0 0,1-1 0 0,-3-2 128 0,1 5-128 31,2-5 0-31,2-3 0 0,0-1 0 0,4-2 0 16,2-2 0-16,2 0 0 0,2-4 0 0,3 2 0 0,1-3-160 0,3-2-16 16,2-1 0-16,3-4 0 15,2-1-528-15,3-1-128 0,0-5 0 0,3-2-16 16,2-2-1600-16,1-3-320 0,-1-3-64 0,0-1-10112 15</inkml:trace>
  <inkml:trace contextRef="#ctx0" brushRef="#br1" timeOffset="211851.84">23125 15527 21183 0,'0'0'1888'0,"0"0"-1504"0,0 0-384 0,0 0 0 16,2 9 1584-16,2-1 240 0,1-3 48 0,3 1 16 16,2 1-624-16,2-5-128 0,2 2-32 0,3-2 0 15,1-1-16-15,4 0-16 0,3-2 0 0,3-2 0 16,2 1-352-16,2-1-64 0,3-1-16 0,4 2 0 16,2 0-320-16,1-2-64 0,-2 2 0 0,3-1-16 15,0 1-240-15,1-1 0 0,2-1 0 0,1 1 0 31,0 1-1104-31,1-3-272 0,2-3-48 0,1-1-9264 0,-2-1-1856 0</inkml:trace>
  <inkml:trace contextRef="#ctx0" brushRef="#br1" timeOffset="212164.21">24093 15141 14735 0,'0'0'1312'0,"0"0"-1056"16,4 7-256-16,3 3 0 0,1 0 2224 0,3 2 384 16,0-2 80-16,4 1 0 0,0-1-1904 0,5 0-384 15,2 1-80-15,2 1 0 0,0-5-144 0,1 1-32 16,4 0 0-16,-1 0 0 0,0 0-144 0,-1-3 128 16,-1 0-128-16,0-1 128 0,-1 1-128 0,-5 1 0 15,-2-1 0-15,-1 0 0 0,-3 1 0 0,-1 2 0 16,-2 1 0-16,-3 3 0 0,-3 3 448 0,-4 4 0 15,-4 1 0-15,-3 2 0 0,-4 1 1152 0,-4 1 256 0,-1 2 32 0,0 0 16 16,-3-1-608-16,3-1-112 0,0 0-32 0,4-1 0 16,-1 1-768-16,1 1-176 0,4-2-16 15,0 2-16 1,2 1-1808-16,2 0-352 0,2 1-80 0</inkml:trace>
  <inkml:trace contextRef="#ctx0" brushRef="#br1" timeOffset="-209067.54">13225 14826 31503 0,'0'0'1392'0,"-5"7"288"0,2 1-1344 0,0 4-336 0,2-2 0 0,0 4 0 16,0 5 1008-16,-1-2 128 0,4 2 16 0,-1 1 16 0,0-1-336 0,2 2-80 15,1 0-16-15,0 0 0 0,-2 0-576 0,2-1-160 16,-1 3 0-16,1 0 0 16,0-2-320-16,-1 1-144 0,1-2-32 0,0-2 0 15,0-1-2976-15,1-1-608 0</inkml:trace>
  <inkml:trace contextRef="#ctx0" brushRef="#br1" timeOffset="-208864.51">13400 14776 31327 0,'0'0'2784'0,"0"0"-2224"16,0 0-560-16,0 0 0 0,0 0 1728 0,0 0 224 15,1 7 48-15,0 4 16 0,1 1-1152 0,0 2-224 0,3 3-64 0,2 2 0 16,-1 4-432-16,2 1-144 0,1 2 0 0,0 2 0 31,1-1-256-31,0 1-144 0,-1-2-48 0,2 0 0 16,-2-1-2272-16,0-2-464 0,0-1-80 0,0-4-10848 0</inkml:trace>
  <inkml:trace contextRef="#ctx0" brushRef="#br1" timeOffset="-208692.28">13325 15032 24879 0,'0'0'2208'0,"0"0"-1760"0,0 0-448 0,0 0 0 16,0 10 3568-16,3-4 624 0,2 3 128 0,0-1 32 15,2-1-2304-15,2-1-464 0,3 1-96 0,2-5-16 0,3 2-928 0,3-3-192 16,0-2-32-16,4-1-16 16,1-2-1440-16,2-3-272 0,3-1-64 0</inkml:trace>
  <inkml:trace contextRef="#ctx0" brushRef="#br1" timeOffset="-207923.26">22193 16186 17503 0,'0'0'768'0,"0"0"176"0,0 0-752 0,0 0-192 16,0 0 0-16,0 0 0 0,0 0 3456 0,0 0 672 16,0 0 128-16,0 0 32 0,0 8-2368 0,-1 0-480 15,0 1-96-15,-1 3 0 0,0 1-640 0,0 2-112 16,1 2-16-16,1 2-16 0,-3 5-560 0,2 2 0 16,0 2-192-16,1-1 48 15,1-1-1008-15,0 0-192 0,1-2-32 0,0-2-9424 16,1-1-1872-16</inkml:trace>
  <inkml:trace contextRef="#ctx0" brushRef="#br1" timeOffset="-207720.06">22331 16118 10127 0,'0'0'448'0,"0"0"96"0,0 0-544 0,0 0 0 0,0 0 0 0,0 0 0 15,-5 4 5520-15,0 2 1008 0,1 0 192 0,1 3 32 16,3 3-4720-16,2 4-944 0,-1 2-192 0,2 3-48 15,1 3-624-15,-1 1-224 0,3 3 144 0,-1-1-144 16,3 0 0-16,-2 1 0 0,1-1 0 0,-1 1 0 16,1-6-496-1,-2 0-128-15,0-3-16 0,0 0-16 0,1-1-2096 0,-1-2-432 0,-4-5-80 0</inkml:trace>
  <inkml:trace contextRef="#ctx0" brushRef="#br1" timeOffset="-207548.23">22218 16400 23951 0,'-14'4'1056'0,"7"-1"224"0,-1 0-1024 0,0 0-256 15,1 1 0-15,0 0 0 0,2 0 3920 0,5-4 736 16,-4 5 144-16,4-5 16 0,0 0-2880 0,0 0-576 16,13 4-112-16,1-3-32 0,6-1-848 0,2-1-176 15,4 0-48-15,4-2 0 16,3-1-1408-16,3 2-272 0,1-4-64 0</inkml:trace>
  <inkml:trace contextRef="#ctx0" brushRef="#br1" timeOffset="-199205.09">25913 15313 25103 0,'0'0'1104'0,"-7"4"240"0,-1-3-1072 0,2 2-272 0,-1-3 0 0,7 0 0 0,0 0 1104 0,0 0 176 15,0 0 16-15,0 0 16 0,-2-7 320 0,0 1 64 16,4-1 16-16,0 0 0 0,4 1-624 0,1-1-112 16,2 0-16-16,2 0-16 0,1 1-96 0,2-1-16 15,2 3 0-15,1-2 0 0,1 0-144 0,8-1-48 16,1-1 0-16,3-1 0 0,3-2-304 0,2 2-64 16,-1 0-16-16,0-3 0 0,-8 3-256 0,3-1 0 15,-1-2 0-15,4 2 0 0,-4-4 128 0,2 0-128 16,0-1 0-16,0-1 0 0,5-2 0 0,-3-2 0 0,-4 3 0 15,1 0 0-15,-3 0 0 0,-4 2 0 0,-2 2 0 16,-3 2 0-16,-2 5 0 0,0-4 0 0,-3 4 0 0,-2-1 0 16,-1 1 0-16,-2 1 0 0,-1 2 0 0,2-1 0 15,-8 4 128-15,8 0-128 0,0 1 144 0,1 2-144 16,0 2 192-16,1 3-48 0,-1 3-16 0,3-2 0 16,2 1 128-16,2 1 32 0,-2 2 0 0,3-3 0 15,2 3 48-15,2 1 16 0,1-2 0 0,1 1 0 16,-5-1-176-16,3 2-48 0,1 2 0 0,2 2 0 15,-2-4-128-15,0 2 0 0,0 0 0 0,3-2 128 16,5 6-128-16,-1-5 0 0,-3 0 0 0,-1-2 0 16,-4-2-256-16,-2 1-64 0,2-4-32 0,-4 1 0 15,-1-2-2528-15,-1-1-496 0,-3-2-96 0</inkml:trace>
  <inkml:trace contextRef="#ctx0" brushRef="#br1" timeOffset="-198704.95">25884 15317 3679 0,'0'0'320'0,"0"0"-320"0,0 0 0 0,0 0 0 16,0 0 4480-16,0 0 832 0,0 0 176 0,0 0 16 16,0 0-3152-16,0 0-640 0,0 0-128 0,0 10-32 15,1 1-256-15,2 2-48 0,0 2-16 0,-1 0 0 16,2 1 80-16,0 3 16 0,0-1 0 0,-2 2 0 0,2-2-80 0,0 4-16 16,-1 4 0-16,0 3 0 0,-1-3-288 0,-1 4-64 15,1 0-16-15,-1 0 0 0,-1 2-368 0,1 4-80 16,1 0-16-16,-1 2 0 0,0-2-208 0,1-3-64 15,0-3 0-15,1-3 0 0,-1-3-128 0,0-3 0 16,-1-2 0-16,0-2 0 0,1-1-256 0,-2-3-64 16,1-1-32-16,0-1 0 15,0 0-1760-15,1-2-336 0,-1-1-80 0,2-1-16 16,-2 1-880-16,2-1-176 0,-3-7-48 0</inkml:trace>
  <inkml:trace contextRef="#ctx0" brushRef="#br1" timeOffset="-198298.55">25948 15980 11967 0,'0'0'528'0,"0"0"112"0,0 0-512 0,0 0-128 0,0 0 0 0,0 0 0 16,0 0 3936-16,0 0 752 0,-3 9 160 0,2-1 16 15,0 0-2560-15,2 0-512 0,3-2-96 0,0 1-32 16,1-1-448-16,2 2-80 0,-1 3-32 0,3 0 0 16,3-1 96-16,0 1 16 0,-1 1 0 0,4 0 0 15,2-1-384-15,4 0-64 0,2-1 0 0,3 2-16 16,0 0-304-16,2 1-64 0,0 2-16 0,1 1 0 0,-3 0-208 16,1-1-32-16,-1 1-128 0,2 1 192 0,-2-3-192 0,1 2 144 15,2 0-144-15,0-1 128 0,-2 0-128 0,-1-1 0 16,-1 0 0-16,-6-2 128 0,2-3-128 0,1 0 0 15,-3 0 0-15,0-2 128 0,1-2-128 0,-2 2 0 16,-1-1 0-16,5 3 128 0,-2-2-128 0,-6-2 0 16,-5 2 0-16,-1-6 0 0,0 1-240 0,0 1-16 15,1 0-16-15,-3-2 0 16,-6-1-1504-16,0 0-288 0,4 1-64 0,-4-1-16 16,0 0-816-16,0 0-176 0,0 0-16 0,0 0-11520 15</inkml:trace>
  <inkml:trace contextRef="#ctx0" brushRef="#br1" timeOffset="-197970.4">26790 16461 4607 0,'0'0'400'0,"0"0"-400"0,0 0 0 0,0 0 0 16,0 0 5664-16,0 0 1056 0,0 0 192 0,0 0 64 16,0 0-3744-16,5-1-736 0,-1-2-160 0,1 0-32 15,2-1-704-15,2-2-128 0,-2 1-48 0,0-1 0 16,3-2-464-16,3-3-112 0,2-2-16 0,2 0 0 16,1-1-320-16,-1 0-80 0,0-1-16 0,2 1 0 0,0-2-192 0,3 2-32 15,2-3-16-15,-2 4 0 0,-1-3-176 0,0 6 0 16,-2-1 0-16,-1 5 0 0,1-1 0 0,-5 4 0 15,-1-3 0-15,1 2 0 0,1 0 0 0,-2 1 0 16,0-3 0-16,0 4 0 0,-4 0-352 0,3 0 48 16,-2-5 16-16,1 1 0 15,-2 1-1648-15,-1-1-336 0,-2 1-64 0,-6 5-16 16,0 0-976-16,5-4-208 0,-1-4-48 0</inkml:trace>
  <inkml:trace contextRef="#ctx0" brushRef="#br1" timeOffset="-197642.11">27309 15387 11967 0,'0'0'1072'0,"0"0"-864"0,0 0-208 0,0 0 0 15,0 0 3600-15,0 0 688 0,0 0 128 0,0 0 16 16,0 0-1616-16,0 0-336 0,0 0-64 0,3 10-16 16,-2 2-736-16,1-1-128 0,2 2-48 0,0 0 0 15,0-2-384-15,0 4-80 0,-1 2 0 0,-1 6-16 16,1 5-352-16,0 2-64 0,-2 1-16 0,1 4 0 0,0 3-304 16,-1 2-64-16,-1-1-16 0,0 3 0 0,1 2-192 0,-1-8 0 15,0-1 128-15,2-1-128 0,-1-4 0 0,3-2-288 16,-3 2 64-16,2-4 16 15,-1 1-2608-15,2 3-512 0,-1-3-96 0</inkml:trace>
  <inkml:trace contextRef="#ctx0" brushRef="#br1" timeOffset="-196906.35">26572 14382 24639 0,'0'0'1088'0,"0"0"240"0,3-5-1072 0,-2-3-256 0,1 0 0 0,-2 2 0 15,0-1 1824-15,0 7 304 0,0 0 64 0,0 0 16 16,0 0-576-16,0 0-112 0,0 0-32 0,2 10 0 16,1 3-480-16,-1 4-112 0,1 2 0 0,1 3-16 15,-1 1-336-15,-2 3-64 0,0 4-16 0,2 3 0 0,-1 3-272 0,0-2-64 16,-1 3-128-16,0-1 192 0,2 1-192 0,-2-7 0 16,0 1 0-16,2-1 0 15,1-4-1360-15,-1-1-224 0,-1-2-32 0,1 1-16 16,-2 1-1120-16,2-1-208 0,-2-7-48 0</inkml:trace>
  <inkml:trace contextRef="#ctx0" brushRef="#br1" timeOffset="-196701.21">26885 14304 32015 0,'0'0'1408'0,"0"0"320"0,0 0-1392 0,0 0-336 0,0 7 0 0,-2 4 0 15,2 1 928-15,-2 3 112 16,2 5 32-16,0 2 0 0,0 3-352 0,0 2-64 0,2 3-16 0,0 1 0 16,2 3-512-16,-1 3-128 0,-1-1 0 0,0 1 0 15,-1 2-288-15,3-6-96 0,1-1 0 0,2-1-16 32,0-3-2864-32,1-6-560 0,-1-8-112 0</inkml:trace>
  <inkml:trace contextRef="#ctx0" brushRef="#br1" timeOffset="-196339.97">26918 13553 19343 0,'-16'-25'848'0,"10"17"192"0,-2-2-832 0,-1 1-208 15,-2-1 0-15,0 3 0 0,-2 0 2624 0,0 5 464 16,-2 4 112-16,2 2 0 0,0 5-1840 0,3 2-368 15,1 3-80-15,1 3-16 0,0 1-768 0,4 7-128 16,3 4 0-16,1 1 0 0,1 0-192 0,4 0 192 16,3 1-192-16,5-2 192 0,4 0-144 0,1-2 144 15,1-5 0-15,0-4 0 0,2 0 0 0,1-5 0 16,0-6 0-16,0-2 0 0,1-2 240 0,-4-5 144 0,-2-3 48 16,-1-3 0-16,-2-1 704 0,-1-3 144 0,-4-2 16 0,-2 0 16 15,-2-6-224-15,-2 3-64 0,-5-4 0 0,0 1 0 16,-2-1-496-16,-4 0-96 15,-4 0-32-15,-2-1 0 0,-3 0-208 0,-1 1-32 0,-3 2-16 0,-11-4 0 32,3 5-800-32,-1 5-176 0,0 4-16 0,2 7-16 0,3 6-1856 0,1 4-368 15</inkml:trace>
  <inkml:trace contextRef="#ctx0" brushRef="#br1" timeOffset="-195808.76">27172 16180 11055 0,'0'0'976'0,"-1"-5"-784"0,1 5-192 0,-2-7 0 16,1-1 3744-16,1 8 704 0,0 0 144 0,0 0 16 15,0 0-2320-15,0 0-480 0,0 0-80 0,8 7-32 16,0 2-384-16,1 3-80 0,1 2-16 0,1 2 0 0,1 0-96 0,1 4-32 15,2 1 0-15,1 2 0 0,0 2-352 0,0-1-80 16,3-1-16-16,-4 1 0 0,2-1-448 0,2 0-192 16,-1 1 176-16,-1-2-176 0,1-1 0 0,-1-1 0 15,0-5 0-15,-1-1 0 16,-1 0-1312-16,0-4-160 0,0 0-16 0,0 0-16 16,-2-4-1616-16,-2 1-320 0</inkml:trace>
  <inkml:trace contextRef="#ctx0" brushRef="#br1" timeOffset="-195605.41">27430 16130 34607 0,'0'0'1536'0,"0"0"320"0,0 0-1488 0,0 0-368 0,0 0 0 0,0 0 0 15,0 0 1520-15,8 8 224 0,1 2 48 0,2-2 16 16,0 1-656-16,1 1-128 0,0 0-16 0,0 0-16 15,1 2-768-15,4 0-224 0,-2 0 0 0,3 1 128 16,1 1-288-16,-1-1-48 0,-1-1-16 0,0 2 0 31,-2 0-2016-31,2 1-384 0,0-1-96 0,-1 0-14112 0</inkml:trace>
  <inkml:trace contextRef="#ctx0" brushRef="#br1" timeOffset="-195196.8">27798 16862 19343 0,'0'0'1728'0,"0"0"-1392"15,0 0-336-15,0 0 0 0,0 0 3200 0,0 0 576 0,0 0 128 0,-7-2 0 16,2 4-1584-16,-1 0-320 0,-1 2-64 0,2 1-16 15,0 3-1056-15,-1 3-224 0,1 0-32 0,0 5-16 16,1 2-336-16,1 2-64 0,1 1 0 0,2 2-16 16,1 2-176-16,3-2 192 0,3-1-192 0,0-1 192 15,4-1-192-15,1-3 0 0,2-3 0 0,2-1 0 16,-1-5 0-16,2 0 0 0,0-3-192 0,1-2 192 16,-1-3-144-16,-1-3 144 0,0-2 0 0,-2-3 0 15,0 0 0-15,-2-5 0 0,-2-1 0 0,0-2 0 16,0-1 192-16,-3 0-16 0,-4 0 0 0,-1-1 0 15,-2 0 32-15,-4 0 16 0,-1 1 0 0,-2 0 0 16,-1 0 64-16,-2 1 16 0,-1 0 0 0,-3 3 0 16,-2 2-176-16,-1 0-128 0,2 2 144 0,-1 1-144 15,1 0-1072-15,-1 2-304 0,0-1-64 0,3 1-17568 16</inkml:trace>
  <inkml:trace contextRef="#ctx0" brushRef="#br1" timeOffset="-194396.82">27308 15296 2751 0,'0'0'256'0,"-6"-2"-256"0,0-1 0 0,-1 0 0 15,1 2 3408-15,-1 1 640 0,1-3 128 0,1 2 32 16,-1-1-1552-16,6 2-304 0,0 0-64 0,0 0-16 16,0 0-640-16,0 0-128 0,0 0-32 0,0 0 0 15,0 0-448-15,0 0-80 0,11-1-32 0,-1 1 0 16,2-2 272-16,0 2 48 0,-1 0 16 0,3 2 0 16,-1-4 32-16,1 2 16 0,2-2 0 0,0 2 0 15,3-1-384-15,-1 0-80 0,2-2 0 0,2 0-16 16,1 0-224-16,2-1-32 0,-3 0-16 0,2 0 0 15,0 1-144-15,2-3-16 0,2 0-16 0,2 0 0 16,1-1-112-16,0 1 0 0,-1-2-16 0,8-1 0 16,-3 2-240-16,-1 2 128 0,-5 0-128 0,-2 1 0 0,-2 0 0 15,-1-2 0-15,0-1 0 0,-2 2 0 16,-2-2-368-16,-2 1-64 0,1 1-16 0,-2-1 0 31,-1 3-1536-31,-1-1-320 0,-2 0-64 0,-1 1-10832 0,-1 0-2160 0</inkml:trace>
  <inkml:trace contextRef="#ctx0" brushRef="#br1" timeOffset="-193771.76">28138 15089 4607 0,'0'0'400'0,"0"0"-400"0,0 0 0 0,0 0 0 15,0 0 3328-15,0 0 592 0,0 0 112 0,0 0 32 16,0 0-1904-16,0 0-384 0,0 0-80 0,0 0-16 16,0 0-208-16,7-4-64 0,-1-3 0 0,-1 1 0 15,-1-1 16-15,-1-1 0 0,3 2 0 0,0-3 0 16,-1-2-112-16,-1-1-32 0,0-1 0 0,0-2 0 15,-2-5-320-15,2-2-80 0,-1-1-16 0,-1-4 0 16,-2 1-176-16,2-1-48 0,-1-3 0 0,-1 0 0 16,0-4-16-16,0-10-16 0,0 5 0 0,0 4 0 15,-1-1-32-15,-1 6-16 0,0 4 0 0,-2 1 0 16,-3 1-304-16,2 0-64 0,1 1-16 0,0 8 0 16,0-2-176-16,0 1 0 0,-1-4 0 0,0 2 0 15,0 1-320-15,1 1-32 0,0 0-16 0,0-3 0 16,1 3-1392-16,1 3-288 0,-1 4-48 0,3 9-11136 15,0 0-2224-15</inkml:trace>
  <inkml:trace contextRef="#ctx0" brushRef="#br1" timeOffset="-191967.29">28113 15171 3679 0,'0'0'320'0,"0"0"-320"16,0 0 0-16,0 0 0 0,-7-6 2288 0,7 6 384 15,-7-6 80-15,7 6 0 0,0 0-1280 0,-8-5-256 16,8 5-48-16,0 0-16 0,0 0-192 0,0 0-32 15,0 0-16-15,0 0 0 0,0 0-208 0,0 0-32 16,0 0-16-16,0 0 0 0,0 0 272 0,0 0 48 16,0 0 16-16,0 0 0 0,0 0 112 0,0 0 32 0,0 0 0 0,0 0 0 15,8 8-48-15,0 1 0 0,1-2 0 0,3 1 0 16,1 0-80-16,0 0-32 0,1-2 0 0,-1 1 0 16,-1-1-192-16,2 2-32 0,2 1-16 0,2-1 0 15,2 0-224-15,1 0-64 0,1 1 0 0,0 0 0 16,-1 0-80-16,1 0-32 0,0-2 0 0,0-1 0 15,2 1 32-15,-2 1 0 0,-1 0 0 0,-2 1 0 16,0-1 80-16,-3 1 0 0,1-3 16 0,0 1 0 16,-1-2-96-16,1 3-32 0,0-2 0 0,2 2 0 15,0 1-48-15,-1-2-16 0,0-1 0 0,-2 1 0 16,-2-1-80-16,1 0 0 0,-1-1-16 0,-1 1 0 16,0-1-176-16,0 2 192 0,0-2-192 0,0 2 192 15,0-1-192-15,-1 1 128 0,0-3-128 0,-2 1 128 16,-1 0-128-16,0-1 0 0,-9-4 0 0,12 5 128 15,-2-2-128-15,-2 1 0 0,-8-4-192 0,11 2 192 16,0 2-1312-16,-11-4-144 0,0 0-16 0,0 0-16 16,0 0-1552-16,0 0-304 0,11 4-64 0</inkml:trace>
  <inkml:trace contextRef="#ctx0" brushRef="#br1" timeOffset="-191233.01">28875 15504 6447 0,'0'0'576'0,"0"0"-576"16,0 0 0-16,0 0 0 0,0 0 2752 0,1-9 448 16,-1 9 96-16,0 0 16 0,4-9-1728 0,-4 9-352 15,0 0-64-15,0 0-16 0,0 0 144 0,9-1 32 16,-9 1 0-16,0 0 0 0,7 6-400 0,-7-6-80 0,0 0-16 0,7 13 0 16,0-1-96-16,-2 1-32 0,0 0 0 0,1 2 0 15,-1-1-64-15,0 2-32 0,0-2 0 0,0 3 0 16,-1 1-64-16,0 2-16 0,0-2 0 0,0 1 0 15,-1 2 112-15,1-1 0 0,1-1 16 0,1 2 0 16,-2 0 80-16,-1 0 16 0,1 0 0 0,-2 0 0 16,1 1-224-16,1-3-32 0,2 1-16 0,0 1 0 15,-1 0-176-15,0-2-48 0,2 0 0 0,-4-3 0 16,0 1 96-16,0-2 16 0,-1-2 0 0,1 0 0 16,0 0-96-16,-1 0-16 0,-2 0 0 0,0-4 0 15,0-9-64-15,1 10 0 0,-1-10-16 0,-1 12 0 16,0 0-176-16,1-12 0 0,0 0 0 0,0 9 128 15,0-9-384-15,-1 11-64 0,1-11-32 0,1 10 0 16,-1-10-1632-16,1 10-320 0,-1 1-64 0,-1-2 0 16,1-9-1008-16,-3 13-192 0,2-1-32 0</inkml:trace>
  <inkml:trace contextRef="#ctx0" brushRef="#br1" timeOffset="-190777.81">29034 16176 3679 0,'0'0'320'0,"0"0"-320"0,0 0 0 0,-9 9 0 16,-2-8 5056-16,11-1 928 0,-9 5 192 0,9-5 32 15,-8 6-3392-15,-1-1-704 0,-1 1-128 0,-1 1-16 16,0-1-352-16,-1 2-64 0,-3 0-16 0,2 1 0 0,-2 3-160 0,-1-3-32 16,1 1-16-16,-1 0 0 0,0-1-496 0,2-1-80 15,0-2-32-15,2 1 0 16,0-1-592-16,2 1-128 0,1 0 0 0,-1 0 0 16,1 1-448-16,0-2-48 0,-1 0 0 0,1-1 0 15,-1 0-672-15,4 1-144 0,6-6-32 0,-8 7 0 16,8-7-848-16,0 0-176 0,-5 5-48 0,5-5-7760 15,0 0-1568-15</inkml:trace>
  <inkml:trace contextRef="#ctx0" brushRef="#br1" timeOffset="-190496.43">29013 16163 21183 0,'0'0'1888'0,"0"0"-1504"0,0 0-384 0,0 0 0 15,0 0 2656-15,0 0 464 0,0 0 80 0,0 0 32 16,0 0-1264-16,0 0-256 0,0 0-48 0,-4 9-16 16,0-1-688-16,0 1-144 0,4-9-32 0,-6 12 0 15,-2-1-64-15,-1 2-16 0,0 0 0 0,-2 0 0 16,1 2-208-16,-2 0-48 0,0 1-16 0,1 1 0 16,-1-3-288-16,-1 3-144 0,-2 0 160 0,2 1-160 15,0-3-208-15,-1 2-144 0,1 1-32 0,1-4 0 16,2 2-1504-16,1-4-304 0,1 1-64 0,1 0-9584 15,0-1-1920-15</inkml:trace>
  <inkml:trace contextRef="#ctx0" brushRef="#br1" timeOffset="-190137.09">28528 16550 10127 0,'0'0'896'0,"0"0"-704"0,-10-4-192 0,0-2 0 15,3 0 3840-15,7 6 752 0,-8-1 144 0,8 1 16 16,-11 0-2384-16,1 3-496 0,-1 2-80 0,1 3-32 16,1 2-672-16,1 1-144 0,0-1-32 0,0 0 0 15,2 0-304-15,2 0-64 0,3 0-16 0,2 1 0 16,3-1-336-16,-4-10-192 0,0 0 192 0,9 11-192 15,3-1 0-15,0-3 0 0,1-2 0 0,1-1 0 16,4-3-160-16,-2-2 160 0,-3-4-160 0,1-1 160 16,1-2 0-16,-2 1 0 0,-2-1 0 0,-3-1 0 15,-3 0 256-15,1-3 64 0,-3 1 0 0,1 2 0 16,-4 9 48-16,0-10 16 0,0-1 0 0,-1 2 0 16,-2 0-256-16,0 0-128 0,-3-1 160 0,0 1-160 15,-1-1-240-15,2 3-144 0,-3-5-16 0,2 4-16 16,-2-2-2096-16,3 3-432 0,5 7-64 0,0 0-11776 15</inkml:trace>
  <inkml:trace contextRef="#ctx0" brushRef="#br1" timeOffset="-189762.21">29065 16195 30639 0,'0'0'1344'0,"0"0"304"0,0 0-1328 0,0 0-320 0,0 0 0 0,0 0 0 16,0 0 1856-16,8 9 288 0,-8-9 64 0,9 8 16 15,1-2-400-15,2-1-80 0,0 0-16 0,1 1 0 16,1-2-784-16,2 3-176 0,-3-1-16 0,1 1-16 16,2-1-480-16,0 2-112 0,1 3-16 0,-2-2 0 15,-2 0-128-15,2-1 0 0,-1 0 0 0,2-1 0 16,-1 1-576-16,1 0 16 0,-3-1 0 0,1-1 0 15,1-1-2256-15,-1-1-464 0,-1-1-96 0</inkml:trace>
  <inkml:trace contextRef="#ctx0" brushRef="#br1" timeOffset="-189527.86">29627 16264 29887 0,'0'0'1328'0,"0"0"272"0,5-6-1280 0,-5 6-320 16,0 0 0-16,0 0 0 0,9-3 1504 0,-9 3 240 16,0 0 48-16,11 9 16 0,-3 2-752 0,-2 2-160 15,-2 3-16-15,-1 2-16 0,-2 1-416 0,0 2-64 0,-2 0-32 0,0 1 0 16,-2 3-112-16,0 1-32 0,-1 1 0 0,1 0 0 16,-1-1-208-16,1-2-192 0,0-1 48 0,1-3 0 31,1-1-1760-31,1-4-336 0,0 0-80 0,0-5-13568 0</inkml:trace>
  <inkml:trace contextRef="#ctx0" brushRef="#br1" timeOffset="-189307.12">29863 16134 37151 0,'0'0'1648'0,"0"0"336"0,0 0-1600 0,0 0-384 16,0 0 0-16,0 0 0 0,3 14 704 0,-1-2 64 15,1 1 16-15,2 5 0 0,-1 2-336 0,0 3-64 16,0 4 0-16,0 0-16 0,1 3-368 0,-1-1 0 16,-2-1 0-16,0 1 0 0,-2 0-240 0,0-2 48 15,2-1 0-15,0-1 0 16,-2-3-448-16,0-2-96 0,-2-3-16 0,2-3 0 16,0 2-2160-16,-1-3-432 0,1-13-96 0,0 0-16 0</inkml:trace>
  <inkml:trace contextRef="#ctx0" brushRef="#br1" timeOffset="-189135.37">29733 16450 32591 0,'0'0'1440'0,"0"0"304"0,0 0-1392 0,0 0-352 0,0 0 0 0,0 0 0 16,0 0 2256-16,0 0 384 0,0 0 80 0,3 10 16 16,-3-10-1104-16,10 10-224 0,0-3-32 0,3-2-16 15,0-1-960-15,1-3-192 0,-2-2-32 0,3-2-16 16,-2 0-352-16,1-3-80 0,-1-1-16 0,-1-3 0 31,-1 1-2368-31,0 0-480 0,-3 0-80 0</inkml:trace>
  <inkml:trace contextRef="#ctx0" brushRef="#br1" timeOffset="-188550.31">29053 15245 911 0,'0'0'0'0,"0"0"0"0,0 0 0 0,0 0 0 0,0 0 4128 15,0 0 736-15,0 0 160 0,0 0 32 0,0 0-2016 0,0 0-400 16,0 0-80-16,0 0 0 0,0 0-688 0,0 0-128 15,-1 12-16-15,1-12-16 0,0 0-752 0,0 0-160 16,0 0-32-16,0 0 0 0,3 9-448 0,-3-9-80 16,0 0-32-16,0 0 0 0,0 0-208 0,0 0 144 15,0 0-144-15,0 0 128 0,0 0-128 0,0 0 192 16,0 0-192-16,0 0 192 0,0 0-192 0,0 0 0 16,0 0 0-16,0 0 0 0,-2-9 0 0,2-2 0 15,0 11 0-15,4-9 0 0,-1 1 0 0,-3 8 0 16,5-8 0-16,-5 8 0 0,0 0 0 0,9-2 0 0,-9 2 0 0,12 2 128 15,-12-2 464-15,10 4 96 0,-10-4 16 0,11 7 0 16,-2-2 32-16,-9-5 16 0,8 7 0 0,-8-7 0 16,0 0-304-16,5 7-48 0,-5-7-16 0,0 0 0 15,0 0-160-15,0 0-32 0,0 12-16 0,0-12 0 16,0 0-176-16,-4 12 0 0,4-12-160 0,-6 12 160 31,-1-6-1552-31,7-6-224 0,-8 7-32 0,8-7-16 16,0 0-1632-16,0 0-336 0</inkml:trace>
  <inkml:trace contextRef="#ctx0" brushRef="#br1" timeOffset="-188206.59">29327 15411 13823 0,'0'0'1216'0,"0"0"-960"15,3 11-256-15,-3 0 0 0,0-11 3040 0,-2 13 560 16,2-13 112-16,-2 11 32 0,-2 0-1632 0,0-2-336 15,4-9-64-15,-7 9-16 0,1-1-896 0,6-8-176 16,-9 8-48-16,9-8 0 0,-11 6-336 0,11-6-80 16,-10 4-16-16,10-4 0 0,-10 3-144 0,10-3 0 15,0 0 0-15,-11-3 0 0,11 3 0 0,0 0 0 16,-10-10 0-16,3 2 0 0,3 0 0 0,4 8 0 16,0-10 0-16,0 10 0 0,0 0 0 0,4-11 0 15,3 3 0-15,1 3 0 0,-8 5 0 0,10-2 256 16,-10 2-32-16,10-2-16 0,-10 2 176 0,0 0 48 15,0 0 0-15,12 4 0 0,-12-4 96 0,11 4 32 0,-11-4 0 0,9 5 0 16,-9-5-272-16,0 0-48 0,0 0-16 0,0 0 0 16,0 0-416-16,0 0-64 0,0 0-32 0,11 2 0 31,-11-2-3296-31,11-6-640 0</inkml:trace>
  <inkml:trace contextRef="#ctx0" brushRef="#br1" timeOffset="-188050.36">29523 15225 26607 0,'0'0'1168'0,"0"0"256"0,0 0-1136 0,10-2-288 0,-2-2 0 0,1 0 0 16,0 3 1152-16,2-3 160 0,0 2 32 0,1 1 16 16,1-1-800-16,0-1-176 0,0 2-16 0,2-3-16 0,-1 0-352 0,-1 0 0 15,-1-1-160-15,-1 1-9504 16,0 1-1920-16</inkml:trace>
  <inkml:trace contextRef="#ctx0" brushRef="#br1" timeOffset="-187564.19">29781 15009 4607 0,'0'0'400'0,"-8"3"-400"16,-4-6 0-16,3 3 0 0,0 3 5376 0,0-6 976 15,-2 2 208-15,2-1 32 0,-1 2-4064 0,1 2-816 0,0 2-176 0,-2-2-16 16,-2 2-496-16,0 0-112 0,0 0-16 0,0 1 0 16,0 2-352-16,0 0-80 0,0 3-16 0,0-3 0 15,0 4-128-15,1 1-48 0,0-3 0 0,2 2 0 16,2 1-272-16,0 0 160 0,2 1-160 0,-1 0 128 16,1 0-128-16,2 3 0 0,1 1 0 0,2-2 0 15,0 2 0-15,1 1 0 0,1 1 0 0,4-2 0 16,2-2 0-16,1 1-176 0,-1-2 176 0,2 1-128 15,1-1 128-15,0 0-160 0,2-2 160 0,-1 0-160 16,0 0 160-16,1-1-128 0,-1 0 128 0,2-5-128 16,2 1 128-16,-1-3 0 0,3-2 0 0,0-2 0 15,0 0 0-15,1 0-160 0,2-5 160 0,-1-1 0 0,1-2-208 0,-1-4 64 16,0 0 16-16,-2-3 0 0,-2-1-128 0,0 0 0 16,-1 1-16-16,-1-2 0 0,-3 0 272 0,-2-2-128 15,-1 3 128-15,-1-1 0 0,1 0 0 0,-2-3 176 16,-4 3 0-16,-1 2 0 0,-2 0 272 0,-4-2 48 15,0 0 16-15,-3 2 0 0,-4-5-96 0,1 6-16 16,0 1 0-16,-1 1 0 0,-1 0-16 0,-2 3-16 16,-2 3 0-16,0 0 0 0,0 2-368 0,-1 4 128 15,2 3-128-15,2 4 0 16,0-5-1216-16,2 6-304 0,0 4-64 0</inkml:trace>
  <inkml:trace contextRef="#ctx0" brushRef="#br1" timeOffset="-177096.51">17023 13040 17503 0,'-19'-15'1552'0,"-1"-4"-1232"16,-3 0-320-16,0 2 0 0,-1-1 2688 0,-2 2 464 0,-4 0 112 0,-1 1 0 15,0 0-2704-15,-3 0-560 0,-3 0 0 0,1 2-192 16,-1 2 192-16,0 0 0 0,-3 5-160 0,3 4 160 16,0 2-160-16,2 2 160 0,0 3-208 0,1 5 80 15,-1 6-16-15,2 4 0 0,3 3 0 0,1 4 0 16,1 5 144-16,0 4-192 0,1 5 192 0,2 3-192 15,0 3 192-15,3 5-208 0,3 3 80 0,-1 3 128 16,1 2-304-16,0 7 64 0,1 5 16 0,1 7 0 16,0 2 224-16,2 4-192 0,2-1 192 0,2 5-192 15,2 2 192-15,0 3-192 0,2 0 192 0,3 0-192 16,0 0 192-16,2 5 0 0,1 4 0 0,1 1 0 16,0 1 0-16,0 0 0 0,0 2 0 0,1 1 0 15,0 0 0-15,0-5 0 0,1-5 0 0,-2 1 0 16,0-2 192-16,0-2-64 0,-2-1 0 0,1-4-128 0,0 1 160 0,0 3-160 15,-1-4 128-15,1-1-128 0,0-3 208 0,-2-3-32 16,2-3-16-16,-1-5 0 0,2 2 64 0,0-1 16 16,0-3 0-16,2-4 0 0,-1-4-240 0,2-4 0 15,-2-1 128-15,2-5-128 0,-1 0 0 0,2-2 0 16,0-1 0-16,1-2 0 0,2-2 0 0,2 0 176 16,1-2-176-16,2-2 160 0,5-3 320 0,4-2 64 15,2 0 16-15,5-1 0 0,3-2-112 0,3-1 0 16,2 1-16-16,5-5 0 0,3-4 96 0,6-1 32 15,3-5 0-15,6-2 0 0,5-5-304 0,5-1-48 0,5-4-16 16,6-2 0 0,4-4-1200-16,9 4-240 0</inkml:trace>
  <inkml:trace contextRef="#ctx0" brushRef="#br1" timeOffset="-176205.8">29845 13404 30815 0,'0'0'1360'0,"1"-4"288"0,3-4-1328 0,2-2-320 0,6-3 0 0,6 2 0 0,7 1 0 0,6 1-256 15,5 1 32-15,1 3 16 0,0 1 208 0,-1 3-144 16,1 5 144-16,2-1-128 0,0 5 128 0,0 4-128 15,2 5 128-15,3 1-128 0,4 3 128 0,2 1-160 16,2 7 160-16,-1 2-160 0,-2 3 160 0,2 3 0 16,1 0 0-16,1 5 0 0,-1 4 0 0,-3 1 0 15,-2 0 0-15,-1 2 0 0,-2 1 0 0,-3-5-160 16,-4 0 160-16,-4 0-160 0,-3 1 160 0,-7 1 0 16,-3 1 0-16,-2 4 0 0,-2 4 0 0,-1 3 0 15,-4 2 0-15,-2 3 0 0,-1 4 0 0,2 9 0 16,1 8 0-16,-1 6 0 0,1 0 0 0,0 3-128 0,-2 2 128 15,1 9 0-15,1 6 0 0,2-3-128 0,2-1 128 0,3-3 0 16,3 0 0-16,1-6 0 0,0-7 0 0,4-7-128 16,2-9 128-16,-1 1 0 0,0 1 0 0,1 2-128 15,-1 2 128-15,-2-2 0 0,-4-6 0 0,-4-10 0 16,-4-4-208-16,-7-5-112 0,-4-6-32 0,-4-1 0 16,-3-4 1168-16,-5-3 224 0,-6 1 48 0,-6 2 16 15,-6-3 592-15,-6 2 112 0,-6-6 32 0,-7 2 0 16,-8 0-112-16,-6 2 0 0,-8 3-16 0,-8 0 0 15,-5 2-368-15,-4-2-80 0,-1-3-16 0,3 0 0 16,5-4-560-16,4-2-112 0,4-3-32 0,1-5 0 16,3-4-544-16,5-1 0 0,8 0 0 0,5 0-192 15,9-2-1040-15,7 1-208 0,7 1-32 0,8 3-12544 16,6 1-2496-16</inkml:trace>
  <inkml:trace contextRef="#ctx0" brushRef="#br1" timeOffset="-172243.49">20891 11409 23615 0,'0'0'1040'0,"0"0"224"0,0 0-1008 0,0 0-256 0,0 0 0 0,0 0 0 15,0 0 864-15,0 0 128 0,9 4 32 0,-9-11 0 0,1-4-48 0,0 1 0 16,2 1 0-16,0-5 0 0,-2 3-336 0,2-2-80 15,-1-2-16-15,0-2 0 0,-1-2-32 0,0-2 0 16,0-2 0-16,-1-4 0 0,0-1-288 0,0-2-64 16,3-1-16-16,-3-2 0 0,0-1 304 0,-3-1 64 15,1 0 16-15,1-2 0 0,-2-1-208 0,2 1-64 16,-2-4 0-16,0-1 0 0,1-1-64 0,0 0 0 16,1-4-16-16,0 2 0 0,1-1-48 0,-1 0-128 15,-2 1 192-15,0-1-64 0,-1-1 48 0,2-1 0 16,-2-4 0-16,0-2 0 0,0 1-176 0,0 1-144 15,0 1 144-15,0 1-208 0,0 4 208 0,1 1 0 0,-3 2 0 0,4 0 0 32,-1 0 0-32,1-2 0 0,-1-2 0 0,0-3 0 0,1 2 0 0,-1 0 0 0,0-2 0 0,2 2 0 15,-1 0 0-15,0 2 0 0,1 3 0 0,0-3 0 16,-1 1 0-16,1-2 0 0,0-2 0 0,-1 1 0 16,1-1 0-16,1 2 0 0,-2 0 0 0,0 4 0 15,2 1 0-15,-1 4 0 0,0 6 0 0,-1 2 0 0,0 0 0 16,0 4 208-16,0 2-64 0,-2 2-16 0,0 4-128 0,-1 3 0 15,-3 5 144-15,0 3-144 0,-1 2 128 0,-1 4-128 16,-3 2 160-16,-2 6-160 0,-2 3 0 0,-1 3 0 16,0 5 0-16,-3 3 0 0,-3 2 0 0,2 3 0 15,1 2 0-15,-1 1 0 0,3-3 0 0,0-3 0 16,4 2 0-16,2-6 0 0,2-4 0 0,2-2 0 16,1-4 0-16,3-2 0 0,5-7 0 0,0 0 0 15,0 0-160-15,0 0 160 0,5-12-208 0,3-2 32 16,3-4 16-16,0-1 0 15,2-4-224-15,3-2-32 0,1-1-16 0,0-1 0 0,0 0 96 0,0-1 16 16,0-3 0-16,1-2 0 0,0-2 128 0,2 2 48 16,-1-1 0-16,2 3 0 0,-1 2 144 0,1 3 0 15,-3 4-144-15,0 5 144 0,0 0 0 0,-1 8 0 0,-2 5 0 16,-1 5 0-16,0 5 0 0,-1 5 320 0,-2 8-48 0,1 5 0 16,-1 6 528-16,1 8 96 0,-2 5 32 0,2 2 0 15,1-2-416-15,-1 3-64 0,-2 4-32 0,2 0 0 16,1-4-272-16,4-1-144 0,1-5 160 0,5-3-160 31,1-3-2576-31,4-4-624 0</inkml:trace>
  <inkml:trace contextRef="#ctx0" brushRef="#br1" timeOffset="-168095.65">21918 9600 25791 0,'0'0'2304'0,"-3"-4"-1856"0,1 0-448 0,2 4 0 0,0 0 1520 0,0 0 208 0,0 0 32 0,0 0 16 15,0 0-240-15,-1 8-32 0,3 4-16 0,-1 6 0 16,1 7-592-16,-1 2-128 0,2 4-32 0,2 6 0 16,-2 5-272-16,-1 2-48 0,1 4-16 0,-1 4 0 15,-2 0-208-15,3 1-64 0,1-1 0 0,1-3 0 16,-1-2-128-16,0-4 0 0,-1 0 0 0,0-4 0 15,1-2-864-15,2-6-48 0,-4-4-16 0,2-2 0 16,0-7-1888-16,1-2-384 0,0-4-80 0,2-4-10576 16</inkml:trace>
  <inkml:trace contextRef="#ctx0" brushRef="#br1" timeOffset="-167939.45">22193 9632 16575 0,'0'-23'1472'0,"3"13"-1168"16,1-2-304-16,0 0 0 0,0 0 3072 0,-1 3 544 15,1 1 112-15,0 3 32 0,-4 5-1696 0,0 0-336 16,7 4-64-16,-1 5 0 0,0 6-672 0,-1 5-128 16,1 7-32-16,2 2 0 0,0 4-560 0,1 4-112 15,1 3-32-15,1 3 0 0,2 1-128 0,-1 3 0 16,-1-1 0-16,2 0 0 16,2-2-1536-16,-1 0-224 0,-2-2-48 0,-2 0-16 15,1-5-1184-15,-2-1-224 0,-1-5-48 0</inkml:trace>
  <inkml:trace contextRef="#ctx0" brushRef="#br1" timeOffset="-167720.77">21966 9987 2751 0,'0'0'128'0,"0"0"16"0,-6 4-144 0,1 1 0 0,1-1 0 0,4-4 0 16,0 0 8192-16,1 5 1616 0,-1-5 320 0,5 6 64 15,4-3-7088-15,2-1-1424 0,0-2-272 0,5-2-64 16,2-3-800-16,2-3-160 0,2 1-16 0,2-5-16 0,2-1-352 16,0 1 0-16,2 0 0 0,2 2 0 15,0 2-1536-15,4 2-288 0,-1 0-48 0,1 2-16432 16</inkml:trace>
  <inkml:trace contextRef="#ctx0" brushRef="#br1" timeOffset="-167515.2">22855 9930 39391 0,'0'0'1744'0,"0"0"368"0,0 0-1696 0,0 0-416 0,0 0 0 0,0 0 0 15,0 0 704-15,10 0 64 0,0-2 16 0,3 1 0 16,3-2-384-16,1 1-80 0,1-2 0 0,1 1-16 31,4-1-1312-31,0 2-256 0,1 1-48 0,0-3-10720 0,1 0-2160 0</inkml:trace>
  <inkml:trace contextRef="#ctx0" brushRef="#br1" timeOffset="-167140.1">23752 9625 24879 0,'-10'-9'2208'0,"3"5"-1760"16,-2-3-448-16,-2 2 0 0,-2 1 2240 0,-2 0 384 16,-2 0 64-16,0 2 0 0,-1 2-896 0,-1 2-192 15,-2 2-48-15,0 4 0 0,0 4-592 0,0 5-112 16,2 3-16-16,0 4-16 0,4 1-544 0,2 2-96 16,2 3-32-16,5 0 0 0,3 3-144 0,6-1 0 15,3 2 0-15,5 0-176 0,3-1 176 0,4-2 0 16,6-1 0-16,0-1-128 0,4-3 128 0,2-7 0 15,-2-1-144-15,1-2 144 0,0-4 0 0,0-4 0 16,-1-2 0-16,0-5 0 0,-4-2-160 0,0-3 160 16,-3-4 0-16,-3-1-144 0,-4-2 352 0,-1-4 80 0,-2 0 16 0,-3-2 0 15,-2-4-80-15,-2 0-16 0,-3 0 0 0,-1-1 0 16,-2-2-32-16,-4 1-16 0,0-1 0 0,-3 2 0 16,-3-1-320-16,-2 1-64 0,-2-1-16 0,0 3 0 31,2 0-2064-31,0 3-432 0,1 1-80 0,1 2-14112 0</inkml:trace>
  <inkml:trace contextRef="#ctx0" brushRef="#br1" timeOffset="-166983.74">24132 9440 25791 0,'0'0'1152'15,"0"0"224"-15,0 0-1104 0,0 0-272 0,8 3 0 0,-2 5 0 0,1 3 2704 0,-2 4 496 16,-1 5 80-16,0 2 32 15,0 4-1808-15,0 3-352 0,-1 3-80 0,0 2-16 0,-2 3-624 0,2 1-128 16,-2 2-32-16,2 3 0 0,2 0-272 0,-1 0-224 16,1-3 32-16,2 1 16 15,3-3-3152-15,-1-3-624 0,0 0-128 0</inkml:trace>
  <inkml:trace contextRef="#ctx0" brushRef="#br1" timeOffset="-166764.97">24497 9351 28559 0,'0'0'2544'0,"0"0"-2032"0,0 0-512 0,1 9 0 16,0 3 848-16,1 5 80 0,-1 4 16 0,2 6 0 16,-1 3 64-16,3 6 16 0,2 5 0 0,0 2 0 15,0 0-576-15,2 2-96 0,5 2-32 0,-3 0 0 16,0 0-320-16,-1-1 0 0,1 0 0 0,0-2 0 31,0 0-1760-31,-1-2-416 0,-1 0-96 0</inkml:trace>
  <inkml:trace contextRef="#ctx0" brushRef="#br1" timeOffset="-166577.36">24361 9961 34095 0,'-5'-7'3024'0,"-1"-3"-2416"15,-1-2-480-15,0 1-128 0,5-2 1648 0,1 1 304 16,1 0 64-16,1 2 16 0,3 1-912 0,2 1-176 16,2 0-48-16,5 3 0 15,4 2-1696-15,4-1-352 0,2 2-64 0,4-2 0 16,1 2-2624-16,3 1-512 0</inkml:trace>
  <inkml:trace contextRef="#ctx0" brushRef="#br1" timeOffset="-166200.59">24863 9994 3679 0,'0'0'320'0,"0"0"-320"0,0 0 0 0,0 0 0 16,0 0 5824-16,0 0 1088 0,11 0 208 0,2-3 48 16,2 2-5296-16,4-1-1056 0,-1 1-224 0,1-4-32 15,2 1-32-15,0 0 0 0,1-2 0 0,2 2 0 16,-1-3-224-16,-1 3-48 0,-1 2-16 0,-3-4 0 15,-1 1-80-15,-2 1-16 0,-4 0 0 0,-1 2 0 16,-10 2 368-16,0 0 64 0,0 0 0 0,0 0 16 16,0 0 0-16,-6 8 0 0,0 2 0 0,-3 2 0 15,-3-1-192-15,0 5-32 0,-1 0-16 0,2 2 0 16,-1 0 480-16,0 2 112 0,2 2 16 0,-1 0 0 16,3 0-368-16,2 0-64 0,1 1-16 0,2-3 0 15,3-3-64-15,3 2-32 0,2-2 0 0,3-3 0 0,1-1-416 16,3-3 0-16,-1 0 0 0,4-4 0 0,2-1 0 0,1-1 0 15,0-4 128-15,-1 1-128 0,0 1 0 0,-1-2-320 16,1-3 48-16,-2-1 16 31,0-2-1184-31,-2-2-224 0,-2-1-64 0,1 0 0 0,-2 0-1392 0,0-4-272 0</inkml:trace>
  <inkml:trace contextRef="#ctx0" brushRef="#br1" timeOffset="-165919.14">23677 8445 20271 0,'0'0'1792'0,"0"0"-1424"0,0 0-368 0,0 0 0 0,0 0 2848 0,0 0 496 0,0 0 112 0,0 0 0 16,0 0-1648-16,2 11-336 0,0 5-64 0,-1 4 0 15,2 2-592-15,-1 4-112 0,1 4-32 0,2 4 0 16,-1 0-384-16,1 2-80 0,0 1-16 0,2 1 0 0,-1 1-192 0,4 0 0 16,-3-3 0-16,3 1 0 15,-3-5-384-15,1 0-112 0,0-4-16 0,-1 0-16 16,-2-2-2352-16,0-4-480 0,-2-1-96 0</inkml:trace>
  <inkml:trace contextRef="#ctx0" brushRef="#br1" timeOffset="-165372.37">23533 8836 24879 0,'0'0'1088'0,"0"0"256"0,0 0-1088 0,0 0-256 15,0 0 0-15,0 0 0 0,0 0 2624 0,0 0 480 16,7-4 96-16,3 0 0 0,6 0-1648 0,0 2-336 15,1-2-64-15,2 0 0 0,2-2-640 0,1 0-128 0,3-1-32 0,1 0 0 16,1-2-352-16,2 1 144 0,1-4-144 0,0 3 0 16,-1 1 0-16,-2 1-272 0,-1 1 16 0,-1-2 16 31,-2-1-656-31,0-1-128 0,-4-1-16 0,-2-2-16 16,-3 3-240-16,-1-3-48 0,-2-3-16 0,-2-1 0 15,-1-2 16-15,-3-1 0 0,-2-2 0 0,-3 1 0 16,-3-1 704-16,-2 0 128 0,-3-4 48 0,-2 1 0 0,-5 0 608 0,-2 0 128 0,-4 0 32 0,1 1 0 15,-4 0 688-15,-3 2 144 0,-2-1 16 0,-4 2 16 16,0 2-240-16,-3 4-48 0,-1 2-16 0,-3 4 0 16,-1 2-160-16,-1 5-16 0,0 2-16 0,2 6 0 15,-2 4-176-15,3 7-48 0,4 7 0 0,2 6 0 16,1 6 128-16,3 6 32 0,4 5 0 0,4 1 0 16,4 6-304-16,6 2-64 0,3 2-16 0,7 4 0 0,3 2-224 0,7-2 0 15,7-1 0-15,3-3 0 0,5-5 0 0,5-6 0 16,7-4 0-16,3-5 0 0,4-7-192 0,2-3 192 15,0-5-192-15,3-5 192 0,1-3-144 0,-1-6 144 16,0-5 0-16,0-4-144 0,1-3 144 0,-2-3 0 16,0-6 0-16,-4-4 128 0,-4-7 16 0,-4-3 16 15,-4-3 0-15,-1-5 0 0,-5-4 336 0,-3-1 64 16,-2-6 16-16,-3 0 0 0,-4 1 256 0,-4 1 64 16,-3 0 16-16,-2-1 0 0,-6-2-448 0,-5 2-80 15,-5-3-32-15,-5 1 0 0,-6-1-208 0,-5 2-144 16,-4 0 192-16,-5 6-192 15,-2 3-1392-15,-2 4-384 0,-1 10-80 0,-1 9-17776 0</inkml:trace>
  <inkml:trace contextRef="#ctx0" brushRef="#br2" timeOffset="-158675.91">20416 16821 2751 0,'0'0'128'0,"0"0"16"0,0 0-144 0,0 0 0 0,0 0 0 0,15 0 0 16,-13 12 3328-16,-1-3 624 0,1 0 128 0,-1-1 16 15,0 0-2352-15,-1-8-464 0,3 8-112 0,-2-2-16 16,3 1 64-16,-1-1 0 0,1-2 0 0,0 1 0 0,0 0-240 0,-1 1-32 16,1-1-16-16,2 0 0 0,-1 2-368 0,3-1-80 15,1-1-16-15,1 2 0 0,1-1-224 0,-1 1-48 16,0-2-16-16,1 2 0 0,-1-3-176 0,1 1 128 16,0 0-128-16,0-1 128 0,-1-1 128 0,-1-1 0 15,1 1 16-15,-1-2 0 0,0-1 128 0,0 0 32 16,-1 0 0-16,1-1 0 0,1 1-112 0,1-3-32 15,1-1 0-15,-2 0 0 0,-1-1-160 0,1 1-128 16,1-2 192-16,-1 0-192 0,1 1 128 0,-2 0-128 16,0-1 0-16,1-1 0 0,-2 0 128 0,0 1-128 15,-1-1 0-15,-2 0 0 0,0-1 128 0,2-1-128 16,0 0 144-16,0-1-144 0,-2 0 160 0,0 0-160 0,1-1 160 0,-1-1-160 16,-1 1 0-16,1 0 0 0,0 0 0 0,0 0 0 15,-1 1 128-15,0-2-128 0,0 0 0 0,-1 0 0 16,-1 1 0-16,1 2 0 0,-2-3 0 0,0 1 0 15,1 4 128-15,0-5-128 0,0 0 0 0,-1 0 144 16,-1 1-144-16,0 0 0 0,0 1 0 0,1 1 0 16,1 0 0-16,-1-1-176 0,0-1 176 0,1 2-128 15,-2-2 128-15,0 3 0 0,0 0-144 0,0 1 144 16,1-2 0-16,-1-1 0 0,0 0 0 0,1 0 0 16,0-1-144-16,-1-1 144 0,0 1 0 0,0-1 0 15,0 2 0-15,0-1 0 0,0 1 0 0,-1 1 0 16,0-3-160-16,0 4 160 0,-1 1-128 0,1 2 128 15,-2 0-160-15,1-2 160 0,-1 2-192 0,0 0 192 0,3 5 0 0,-3-5 0 16,-1 1 0-16,4 4 0 0,-6-4 0 0,1 1 0 16,5 3 0-16,-6-1 0 0,-2 1 0 0,0 0 144 15,-1 1-16-15,1 2 0 0,0 0-128 0,0 1 0 16,-1 1 0-16,2 0 0 0,-1 1 0 0,0 1 0 16,0-3 0-16,0 4 0 15,2 0 0-15,-1 2 0 0,2 0 0 0,1 2 0 16,0 0-160-16,2 0 160 0,0-2 0 0,1 0-144 0,1 0 144 15,0-3 0-15,0-7 0 0,4 7-128 0,1-2 128 0,-5-5 0 16,0 0 0-16,0 0 0 0,9 1 0 0,0-2-160 16,-1-1 160-16,0-4 0 0,0 2-256 15,0-2 48-15,-1-2 16 0,1-1 0 0,0-1 0 0,0-1 0 16,0-1 0-16,1-1 0 0,-1-1 192 0,0 1 0 16,-2 1 0-16,1 0-144 0,-1 1 144 0,1 0 0 15,-2 1 0-15,0 2 0 0,-1 0 0 0,0 3 0 16,0 0 0-16,-4 5 0 0,0 0 416 0,6-3 16 15,1 3 0-15,-1 2 0 0,-6-2 128 0,7 6 16 16,-1 4 16-16,1-2 0 0,-1 1-160 0,1 2-48 16,1 2 0-16,0 0 0 0,-1 0-80 0,4 0-32 15,-2 0 0-15,-1-1 0 0,2-3-272 0,1 1 160 16,0-2-160-16,2 0 128 0,2-2-128 0,-1 1 0 16,2-6 0-16,-1 1-12032 0,0-2-2304 0</inkml:trace>
  <inkml:trace contextRef="#ctx0" brushRef="#br2" timeOffset="-139930.3">20839 15284 16639 0,'0'0'736'0,"0"0"160"0,0 0-720 0,0 0-176 15,0 0 0-15,0 0 0 0,0 0 336 0,0 0 48 16,-2-1 0-16,2 1 0 0,0 0-384 0,0 0 128 16,3-7-128-16,-3 7 0 0,4-5 0 0,1 0 0 15,-5 5 0-15,7-4 0 0,-1 1 640 0,1 1 48 16,0 2 16-16,0-3 0 0,-1 2 688 0,1-1 144 16,-7 2 16-16,8-1 16 0,1 1-544 0,0 0-96 15,0-2-32-15,0 2 0 0,0-3-336 0,3 2-80 0,0 1-16 0,0-4 0 16,-2 1-224-16,2-2-48 0,-2 0-16 0,2-1 0 15,0 1-176-15,-1-1 0 0,2-1 144 0,1-1-144 16,0 1 0-16,1-1-240 0,1-4 48 0,0 3 0 16,-3 0 368-16,0-2 80 0,0 1 0 0,1-2 16 15,-1-1-80-15,0 0 0 0,0 0-16 0,0-1 0 16,0 2 16-16,0 2 0 0,2-5 0 0,-2 2 0 16,0-1-48-16,0 0 0 0,0-1 0 0,1-2 0 15,1-1-144-15,-1 0 0 0,2-1 144 0,-1 0-144 16,0-2 0-16,0 0 128 0,1 0-128 0,-2 0 0 15,1 1 0-15,-1-1 0 0,2 0 0 0,-2 1 128 16,-1-1-128-16,0 2 0 0,-1-1 0 0,-1 1 0 16,2-1 128-16,-1-1 0 0,-1-1 0 0,0 0 0 0,1 1 0 0,1-1 16 15,1 0 0-15,0 0 0 0,-4-2 0 0,0 1 0 16,0-2 0-16,-1 0 0 0,0 0 112 0,1 1 32 16,1-2 0-16,0-2 0 0,0 1 16 0,1-1 0 15,-2 0 0-15,0 2 0 0,1 0-304 0,-1 1 160 16,1-4-160-16,-1 3 128 0,-1 0-128 0,0 1 0 15,-1 2 144-15,0-2-144 0,-1-2 0 0,-1-1 0 16,2 2 0-16,-3-4 128 0,-1 0-128 0,1-1 0 16,0 0 128-16,-1-5-128 0,-1 3 128 0,0-1-128 15,-1 0 128-15,1 0-128 0,-2-1 0 0,0-1 0 16,1 3 0-16,-2-4 128 0,-2 2-128 0,2 0 0 16,0-1 128-16,0-16-128 0,0 8 0 0,2 4 0 0,-2 3 0 0,1 14 0 15,0-2 0-15,2 0 0 0,-2-1 0 0,0 1 0 16,-1 0 0-16,0 2 0 0,0-2 0 0,0 0 0 15,-1-1 0-15,1 0 0 0,0-1 0 0,0-2 0 16,1 2 0-16,-1-14 0 0,-1 5 0 0,1 1 0 16,3 1 0-16,-1 0 0 0,1 3 0 0,0 1 0 15,-3 1 0-15,0 2 0 0,1-1 0 0,0 1 0 16,1 1 0-16,-1-3 0 0,0 0 0 0,2-1 0 16,-1 2 0-16,0 0 0 0,-2 1 0 0,1 0 128 15,2-3-128-15,-1 2 0 0,-1 2 128 0,1-1-128 16,-2 2 0-16,0 0 0 0,0 6 0 0,0-3 128 15,0 1-128-15,0-4 0 0,0 0 0 0,0 0 0 16,-2 1 0-16,2-2 0 0,0-2 128 0,0 1-128 16,0-2 0-16,2 2 0 0,-2 1 0 0,1 0 0 15,0 2 0-15,2-3 0 0,0 1 0 0,0 2 0 0,1 1 0 0,0-2 0 16,2 0 0-16,-1 3 0 0,-1-1 0 0,1 0 0 16,0 3 0-16,0-3 0 0,2 4 0 0,-3-2 0 15,0 0 0-15,1 2 128 0,1-1-128 0,1 2 0 16,-1-1 128-16,2-1-128 0,-1-1 0 0,-1 1 0 15,-1 2 0-15,1 1 128 0,-1-1-128 0,-1 3 0 16,-2-2 128-16,1 4-128 0,0 2 128 0,-2 0-128 16,0 3 128-16,-1 8-128 0,-1-6 208 0,1 6-16 15,0 0-16-15,0 0 0 0,-9 0-176 0,-2 4 192 16,0 6-192-16,-2 6 192 0,-3 0-192 0,-1 4 0 16,0 0 0-16,0 5 0 0,0 0-160 0,0-5 160 15,0-1 0-15,0-2-144 0,2-3 144 0,0-1 0 16,2 0 0-16,0 0 0 0,-1-1 0 0,1-1 0 0,2-1 0 0,1-1 0 15,10-9 0-15,-5 9 0 0,5-9 0 0,0 0 0 16,0 0 0-16,0 0 0 0,0 0 0 0,0 0 0 16,12-8 0-16,1-2-128 0,1-2 128 0,2-1-128 15,1-2 128-15,-1 0 0 0,0-2-144 0,0 0 144 16,-2-5 0-16,2 2 0 0,-2 1 0 0,2 0 0 16,-2 1 0-16,2 0 0 0,-2 0 0 0,0 1 0 15,1 0-144-15,-1 2 144 0,-1 2 0 0,0 3 0 16,-1 1 0-16,-2 4 0 0,1 2 0 0,-2 4 0 15,-9-1 192-15,13 7 0 0,-3 1 0 0,1 3 0 16,-2-3 96-16,1 4 16 0,1 1 0 0,-1 1 0 16,-2 2-144-16,2 1-32 0,1-4 0 0,3 1 0 15,-1 2-128-15,3 0 0 0,1-2 144 0,1 2-144 0,2 1 0 0,1-1-256 16,-1 0 32-16,3 1-12400 16,-3 3-2480-16</inkml:trace>
  <inkml:trace contextRef="#ctx0" brushRef="#br2" timeOffset="-137863.92">23151 10666 14335 0,'0'0'640'0,"0"0"128"0,0 0-624 0,0 0-144 0,0 0 0 0,0 0 0 15,0 0 1664-15,0 0 288 0,0 0 64 0,0 0 16 16,17 16-544-16,-13-8-96 0,0-2-32 0,0 3 0 15,0 3-208-15,-1-1-64 0,1 0 0 0,-1 0 0 16,3 2-128-16,0 1-48 0,1 2 0 0,1-1 0 16,-1 2-144-16,5 7-48 0,1-6 0 0,0 0 0 15,0-1-432-15,0-1-96 0,2-2 0 0,-2-1-16 16,-3-1-176-16,3-4 128 0,0-2-128 0,1-4 128 16,1-1 16-16,0-2 0 0,2-1 0 0,0-3 0 15,2-3 48-15,-1-1 0 0,0-1 0 0,2-3 0 16,0-2-192-16,1 0 0 0,-2-2 0 0,-2 0 0 0,-1 0 0 15,0 0-272-15,0 1 64 0,-1-2 16 0,0 0 32 16,-2 1 16-16,-1 0 0 0,-3 1 0 0,-3 2 144 0,1 1 0 16,-2 0 0-16,-1 2 0 0,-2 2 0 0,0 0 0 15,-2 1 0-15,-2 2 0 0,-1 1 160 0,-1-1-32 16,-3 4-128-16,-3-2 192 0,1 3-64 0,-3 1 0 16,-3 0-128-16,0 1 192 0,0 0-192 0,-1 2 176 15,-3-1-176-15,1 0 160 0,1-1-160 0,0 2 0 16,1-1 0-16,3 1 128 0,3-1-128 0,1 0 0 15,0 0 0-15,9-2 0 0,0 0-160 0,0 0 160 16,0 0 0-16,0 0-144 0,0 0 144 0,6-4-208 16,2 1 80-16,3-1 128 0,0-2-320 0,1 1 64 15,0 1 16-15,-1-2 0 0,1-1 0 0,1-1 0 16,0 2 0-16,0 1 0 0,0 1 240 0,2-1 0 0,-1 3-160 16,0 2 160-16,1-2 0 0,-2 2 0 0,-2 2 0 0,1 0 0 15,-1 3 496-15,-2 0 160 0,0 3 48 0,0 2 0 16,0 3 128-16,0 0 48 0,0 4 0 0,1-1 0 15,0 1-432-15,3 1-64 0,1 2-32 0,2-2 0 32,-2 0-864-32,3 0-192 0,2-1-16 0</inkml:trace>
  <inkml:trace contextRef="#ctx0" brushRef="#br1" timeOffset="-133896.43">19210 4150 19343 0,'-11'0'1728'0,"-5"3"-1392"0,-2 1-336 0,-1 2 0 0,2 1 2096 0,0-1 336 0,2 0 80 0,1-1 16 0,2-4-1024 0,1 0-208 16,11-1-32-16,0 0-16 0,0 0-272 0,3-6-48 16,3-3-16-16,5-2 0 0,2 1-576 0,4-2-112 15,2-2-32-15,4 1 0 0,1-3 48 0,4 2 0 16,-1-3 0-16,4-1 0 0,3-2 0 0,2 1 0 15,1 0 0-15,2 0 0 0,3-3-112 0,0-1-128 16,0 0 176-16,-1-2-176 0,1 0 128 0,0-1-128 16,-1 0 0-16,1-4 0 0,-1-1 0 0,-1 0 128 15,-2 1-128-15,-2 0 0 0,-2 1 144 0,-1 2-144 16,-2-1 0-16,-4 2 144 0,-3 3-144 0,-2 3 0 16,0 1 0-16,-3 2 128 0,-3 0-128 0,0 1 0 15,-2 6 0-15,0-2 128 0,-3 4-128 0,1-1 0 0,-2 2 0 0,1 4 0 16,-1 0 240-16,2 2-48 0,-2 1 0 0,2 0 0 15,1 2 144-15,2 2 32 0,0 1 0 0,3 1 0 16,1 0 16-16,2 1 0 0,1-1 0 0,4 1 0 16,1-1-48-16,4 2 0 0,5 1 0 0,0-2 0 15,2-1-16-15,1-1 0 0,3 2 0 0,1-1 0 16,0 2 0-16,1 3-16 0,0-5 0 0,1 3 0 16,0-1-176-16,0-1-128 0,-2-1 144 0,0 1-144 15,-1 0 0-15,-2 1-256 0,-1 0 16 0,-1 1 16 31,-2 0-2000-31,-3 2-400 0,-4-1-64 0,-3 2-15040 0</inkml:trace>
  <inkml:trace contextRef="#ctx0" brushRef="#br1" timeOffset="-133363.08">18972 4163 24239 0,'0'0'1072'0,"0"0"224"0,0 0-1040 0,0 0-256 0,6 7 0 0,-1-1 0 16,2 2 1440-16,-1 3 224 0,1 0 64 0,1 4 0 0,1 0-496 0,1 5-80 16,-1 1-32-16,3 5 0 0,1 4-288 0,2 1-64 15,-2 0-16-15,0 1 0 0,0 3-96 0,0 1-16 16,0 2 0-16,-1 1 0 0,-2 2-112 0,-1 0-16 16,-1 2-16-16,0-3 0 0,0 0-272 0,1-3-48 15,1-1-16-15,-1-3 0 0,-1 1-160 0,0 1 0 16,-3-3 0-16,2 0 128 0,-2-5-128 0,0 0 0 15,0-1 0-15,0-2 0 16,1-1-1648-16,0-2-208 0,-2-3-32 0,1-1-16 16,1-1-1424-16,0-3-304 0,-1-4-48 0</inkml:trace>
  <inkml:trace contextRef="#ctx0" brushRef="#br1" timeOffset="-132706.85">19264 5169 25279 0,'0'0'1120'0,"0"0"224"0,0 0-1072 0,0 0-272 0,0 0 0 0,0 0 0 15,-3 6 1472-15,3-6 256 0,0 7 32 0,3-1 16 16,-3-6-640-16,8 7-128 0,1-1-32 0,2 1 0 16,4-1-80-16,2-2-32 0,1 3 0 0,7-1 0 15,-2 2-64-15,5-2-16 0,2 1 0 0,2-2 0 16,1 0-112-16,2 1-32 0,5-1 0 0,2-1 0 15,2 0-160-15,2-2-32 0,0 2-16 0,2-4 0 0,3 0-208 0,1 0-32 16,1-4-16-16,3 2 0 0,3-1-176 0,-4 0 192 16,-4 2-192-16,-2 0 192 0,1-2 80 0,-1 1 32 15,-3 0 0-15,0 2 0 0,-2 2-304 0,-2-1 128 16,-2 0-128-16,-3 2 0 0,-2-1 128 0,-1 4-128 16,-2-5 0-16,-1 2 0 0,-2-1 160 0,-3-1-160 15,-2 1 128-15,-3-2-128 0,-3-2 128 0,-1 2-128 16,-3-1 0-16,-2 2 128 0,-2-1-128 0,-1-1 0 15,1-1 144-15,-4 0-144 0,-6 2 0 0,0 0 0 16,0 0 0-16,0 0-128 0,0 0-64 0,7 0-16 16,-2 0 0-16,-5 0 0 0,0 0-48 0,0 0-16 15,0 0 0-15,0 0 0 0,0 0 128 0,5 4 144 16,-5-4-208-16,0 0 80 0,0 0 128 0,0 0 0 0,3 7 0 16,-3-7 0-16,0 0 0 0,4 6 0 0,-1-1 0 0,1-1-128 15,-4-4 128-15,8 3 0 0,-8-3 0 0,8 0 128 16,-1-3 48-16,0-1 16 0,2 1 0 0,2-3 0 15,-1-2 112-15,2 1 16 0,1-6 16 0,1-2 0 16,2-2-16-16,1-2-16 0,1-2 0 0,1 0 0 16,-1-1-64-16,0 0-16 0,0 1 0 0,1 0 0 15,-1 1-48-15,0 0-16 0,-1 0 0 0,0 3 0 16,-1 3-160-16,-1 1 0 0,0 1 0 0,-2 0 128 16,0-1-128-16,0 1 0 0,-2 2 0 0,2 0 0 15,-1 2 0-15,-1 3 0 0,-2-2 0 0,-1 2 0 16,-2 0 0-16,1 1 0 0,-1 0 0 0,1 1 0 15,-7 3 0-15,0 0-192 0,6-1 64 0,-6 1 128 0,7-1-336 0,-2-1 48 16,-5 2 16-16,5-2 0 16,0-1-304-16,-5 3-48 0,6 0-16 0,0-4 0 15,-6 4-1280-15,7-2-256 0,-2-5-48 0,1 3-10160 16,1 0-2032-16</inkml:trace>
  <inkml:trace contextRef="#ctx0" brushRef="#br1" timeOffset="-132300.67">21352 3690 2751 0,'-1'-17'256'0,"0"8"-256"0,-2 1 0 0,0 2 0 16,3 6 4736-16,-3-6 896 0,3 6 176 0,0 0 32 16,0 0-3120-16,0 0-624 0,0 0-128 0,-4 10-32 15,0 1-496-15,2 5-96 0,2 2-32 0,2 3 0 16,2 4-512-16,1 4-96 0,0 1-32 0,4 2 0 0,-1 2-32 0,1 5-16 15,2 2 0-15,-1 0 0 0,2 2 96 0,-1 0 32 16,0 3 0-16,1 0 0 0,-1-2-240 0,1-1-64 16,1 0 0-16,-2-3 0 0,-2-2-256 0,1 0-64 15,1 2-128-15,-1-3 192 0,0-1-192 0,2 1 0 16,-3-3 0-16,0-2 0 16,1 1-1232-16,-1-3-304 0,0-3-48 0,0-2-10768 15,-1-3-2144-15</inkml:trace>
  <inkml:trace contextRef="#ctx0" brushRef="#br1" timeOffset="-131141.66">19830 2814 4607 0,'0'0'192'0,"0"0"64"0,0 0-256 0,0 0 0 0,-2-7 0 0,2 1 0 0,3-1 5056 0,-3 7 976 16,0 0 192-16,0 0 48 0,0 0-3984 0,6 2-800 16,5 2-144-16,-3 1-48 0,-1 1-608 0,1 5-128 15,1 2-32-15,1 1 0 0,-1 2 112 0,0 5 32 16,0 2 0-16,0 8 0 0,-1-1-304 0,0 7-64 16,-1-1-16-16,1 7 0 0,0-2-288 0,1 1 128 15,0-2-128-15,1-1 0 0,-1-1-160 0,0-4-144 16,1-3-16-16,2-3-16 15,0-5-2048-15,-2-3-416 0,2-4-80 0</inkml:trace>
  <inkml:trace contextRef="#ctx0" brushRef="#br1" timeOffset="-130920.83">20145 2669 3679 0,'0'0'160'0,"0"0"32"0,0 0-192 0,0 0 0 0,0 0 0 0,0 0 0 16,-3 6 6240-16,1 3 1200 0,1 2 240 0,2 4 64 16,1 3-5200-16,4 3-1040 0,-1 2-208 0,3 3-32 15,1 3-928-15,1 2-176 0,3 5-32 0,0 0-128 0,0 2 128 0,0 2-128 16,0 2 0-16,-1 1 0 0,0-5 0 0,0 0 0 16,-1-3 0-16,1-4 0 15,0-4-544-15,-3-3-112 0,0-6-32 0,0-2 0 16,-1-2-2320-16,0-3-448 0</inkml:trace>
  <inkml:trace contextRef="#ctx0" brushRef="#br1" timeOffset="-130500.09">19940 1703 25967 0,'-21'-5'1152'0,"12"4"240"0,-4 1-1120 0,0 1-272 0,0 0 0 0,2 5 0 16,-1 1 1184-16,1 5 176 0,1 2 48 0,2 6 0 15,4 3-912-15,0 6-176 0,2 2-48 0,3 6 0 16,3 1-272-16,1 2 0 0,3 1-128 0,5 0 128 16,1-3 0-16,5-3 0 0,3-3-128 0,1-4 128 15,1-2 0-15,3-5 0 0,2-4 0 0,-1-5 160 16,0-6 32-16,-1-3 0 0,1-3 0 0,-2-4 0 15,0-5 640-15,-3-3 128 0,-1-7 16 0,-2-2 16 16,-3-3 256-16,-2-2 48 0,-1-4 16 0,-5-1 0 16,-4-2-208-16,-3 3-32 0,-3-1-16 0,-3 1 0 15,-4 4-304-15,-3 1-64 0,-4 3-16 0,-3 0 0 0,-4 1-224 0,-2-1-32 16,0 4-16-16,-4 2 0 0,-2 3-256 0,0 4-144 16,2 2 160-16,0 6-160 0,2 1 0 0,1 7-240 15,3-1 32-15,1 5 0 31,3 2-1328-31,3 4-256 0,1 3-48 0,4 4-17680 0</inkml:trace>
  <inkml:trace contextRef="#ctx0" brushRef="#br1" timeOffset="-128205.34">21271 3497 15663 0,'0'0'1392'0,"0"0"-1120"15,0 0-272-15,0 0 0 0,0 0 1600 0,-1 13 256 0,1-13 48 0,0 0 16 16,0 0-320-16,-2 7-48 15,2-7-16-15,0 0 0 0,0 0-512 0,0 0-96 16,5 5-32-16,3 0 0 0,1-4 64 0,2 2 0 0,2 1 0 0,1-3 0 16,0 1-112-16,3-2-16 0,1-2 0 0,2 1 0 15,-1 0 0-15,3-5 0 0,2 3 0 0,2-1 0 16,1-4-256-16,2 0-64 0,1 0-16 0,1-1 0 16,2-1-64-16,2-1-16 0,2 1 0 0,0 1 0 15,2-4-128-15,1 1-32 0,-3 0 0 0,1-4 0 16,0 3-64-16,0 0-32 0,-3 0 0 0,-1 2 0 15,-3-2-32-15,-1 1 0 0,0 1 0 0,-3 1 0 16,-3 0-128-16,-2-2 160 0,-2 3-160 0,-3 1 160 16,-3 1-160-16,-1 1 160 0,-1-1-160 0,-2 2 160 15,-1 0-160-15,-1 0 0 0,-1-1 0 0,-1 3 0 16,1-4-1728-16,-1-2-416 0,-1-2-96 16</inkml:trace>
  <inkml:trace contextRef="#ctx0" brushRef="#br1" timeOffset="-127439.35">22265 3196 8287 0,'0'0'368'0,"0"0"80"16,0 0-448-16,0 0 0 0,0 0 0 0,0 0 0 0,0 0 3968 0,0 0 720 0,0 0 144 0,0-7 32 15,-1 2-2336-15,1-3-464 0,0-1-80 0,1-2-32 16,0-2-416-16,0-4-64 0,1-3-32 0,-1-2 0 16,2 1-144-16,-1-6-16 0,1-2-16 0,0-1 0 15,-1 0-272-15,1-4-48 0,-2-1-16 0,0-3 0 16,1-2-288-16,-1-2-48 0,0-1-16 0,-1 0 0 15,0 1-272-15,0 0-64 0,-1 3-16 0,-2 0 0 16,1 7-224-16,0 2 0 0,1 4 128 0,0 1-128 16,1 1 0-16,0 5 0 0,0-1 0 0,0 3-160 15,0-1-192-15,0 2-32 0,0 1-16 0,0 2 0 16,0 0-464-16,0 2-96 0,-1 5 0 0,1-1-16 16,0 7-1824-16,0 0-352 0,0 0-80 0,0 0-7776 15,-2 9-1536-15</inkml:trace>
  <inkml:trace contextRef="#ctx0" brushRef="#br1" timeOffset="-126600.47">22271 3242 6447 0,'0'0'576'0,"0"0"-576"15,0 0 0-15,0 0 0 16,0 0 1360-16,0 0 176 0,0 0 16 0,0 0 16 0,0 0-1184 0,0 0-224 15,0 0-160-15,0 0 192 0,0 0-192 0,0 0 0 16,0 0 0-16,0 0 0 0,0 0 144 0,0 0 0 16,0 0 0-16,0 0 0 0,0 0 816 0,0 0 144 15,0 0 48-15,0 0 0 0,0 0-320 0,0 0-64 16,0 0-16-16,0 0 0 0,0 0-512 0,0 0-112 16,0 0 0-16,0 0-128 0,0 0 0 0,0 0 0 15,0 0 0-15,0 0 0 0,0 0 304 0,0 0-48 16,0 0-16-16,0 0 0 0,0 0 368 0,0 0 80 15,0 0 16-15,0 0 0 0,0 0 64 0,0 0 32 0,0 0 0 0,0 0 0 16,0 0-96-16,0 0 0 0,0 0-16 0,0 0 0 16,0 0-16-16,0 0 0 0,0 0 0 0,0 0 0 15,0 0 0-15,0 0 0 0,0 0 0 0,0 0 0 16,6 4 32-16,0-1 16 0,-6-3 0 0,8 6 0 16,0-1-176-16,1 0-32 0,0 0-16 0,1 2 0 15,2-1-64-15,0 3-16 0,1 1 0 0,3 0 0 16,2 0 0-16,-1 1 0 0,1 1 0 0,2-1 0 0,2 2-32 0,1 2 0 0,1 0 0 15,3 0 0-15,2-2-112 0,-1 1-16 0,2-3-16 0,2 2 0 16,0 0-32-16,0 0 0 0,0 1 0 0,-1-2 0 16,1-1 96-16,-2 1 16 0,-2 1 0 0,1 0 0 15,-1 0 0-15,-1-1 0 0,-2 1 0 0,-2-1 0 16,-2 1-128-16,0-1-32 0,-3-2 0 0,-1-1 0 16,-3 2-160-16,2-2 128 0,-3 0-128 0,-1 0 128 15,0 0-128-15,-2 0 128 0,0-2-128 0,0-1 128 16,-1-1-128-16,0 2 0 0,0-3-192 0,-1 0 192 15,0 0-1744-15,-1 0-240 16,0 0-32-16,-1 1-16 0,-6-5-1696 0,7 2-352 0</inkml:trace>
  <inkml:trace contextRef="#ctx0" brushRef="#br1" timeOffset="-125897.18">23189 3673 18367 0,'0'0'816'0,"0"0"160"0,0 0-784 0,0 0-192 15,0 0 0-15,-2 7 0 0,-2-1 1424 0,1 2 240 16,2 0 64-16,1 1 0 0,0 0-576 0,1 3-96 16,0 1-32-16,2 1 0 0,0 2-80 0,1 1-32 15,-1 1 0-15,3 2 0 0,-1 2-16 0,-1 1 0 16,0 2 0-16,0 0 0 0,0 2 0 0,1 2 0 0,-1 0 0 15,0 2 0-15,-2 0-128 0,2 2-48 0,-1 1 0 0,1-2 0 16,-1 1-192-16,1-1-32 0,0-2-16 0,0 0 0 16,0-1-176-16,0-2-48 0,-1-2 0 0,-1-1 0 15,1 0-256-15,-1-4 0 0,0-2 0 0,-1-1 0 16,-1-1 0-16,0-1 0 0,0-4 0 0,0-1 0 31,1 1-384-31,1-3-128 0,-1-2-16 0,-1-6-16 16,0 0-2464-16,0 0-480 0,1 7-96 0</inkml:trace>
  <inkml:trace contextRef="#ctx0" brushRef="#br1" timeOffset="-125334.27">23266 4564 3679 0,'0'0'160'0,"0"0"32"0,-4-4-192 0,4 4 0 0,0 0 0 0,-6-4 0 15,0-1 3696-15,6 5 688 0,0 0 144 0,0 0 16 16,0 0-2416-16,0 0-480 0,0 0-112 0,0 0 0 15,-1-6-16-15,1 6 0 0,0 0 0 0,0 0 0 16,8-1-64-16,1 2-16 0,2 3 0 0,0 1 0 16,2 2-224-16,2 0-32 0,0 3-16 0,2-4 0 15,3 4-192-15,1 0-32 0,1 0-16 0,0 0 0 16,0 0-304-16,2-1-64 0,0 0-16 0,0-1 0 0,-1 0-224 0,2 1-64 16,-1-1 0-16,-1-3 0 0,2-1-128 0,-2-3-128 15,1 1 144-15,1 1-144 0,-2-1 0 0,-1 3 128 16,0-2-128-16,-1 1 0 0,-1-2 0 0,-3 1 0 15,-3-2 0-15,0 2 0 0,1 2-176 0,-1 0-80 16,-1-1 0-16,0 0-16 16,-1 0-1616-16,0 1-320 0,-2-1-64 0,0 0-16 15,1 1-1552-15,-2 0-304 0</inkml:trace>
  <inkml:trace contextRef="#ctx0" brushRef="#br1" timeOffset="-125115.25">24430 4614 18431 0,'0'0'1632'0,"0"0"-1312"0,0 0-320 0,0 0 0 16,0 0 3072-16,0 0 560 0,7 3 96 0,-7-3 32 15,5 7-1824-15,0 0-352 0,-1 3-80 0,0 1-16 16,0 4-1056-16,-1 3-224 0,-1 4-32 0,1 3-16 15,-2 0-160-15,0 2-144 0,-1 2 144 0,0-1-208 16,0 1-208-16,2-3-32 0,-1-2-16 0,0-2-10368 31,1 0-2080-31</inkml:trace>
  <inkml:trace contextRef="#ctx0" brushRef="#br1" timeOffset="-124896.6">24711 4527 22111 0,'0'0'1968'0,"0"0"-1584"0,0 0-384 0,0 0 0 0,0 0 3104 0,0 0 544 15,0 0 96-15,0 8 32 0,-2 1-2304 0,4 4-464 16,2 3-96-16,1 2-16 0,0 2-768 0,0 3-128 16,0 0 0-16,2 4-176 15,-1-1-272-15,4 2-64 0,-1 5-16 0,-1-3 0 16,-1-1-304-16,1-3-64 0,1 1-16 0,-1 0 0 15,-1-3-80-15,-1 1-16 0,1 1 0 0</inkml:trace>
  <inkml:trace contextRef="#ctx0" brushRef="#br1" timeOffset="-124662.28">24430 4914 38415 0,'0'0'1696'0,"0"0"352"0,-6 6-1632 0,-1-3-416 0,7-3 0 0,0 0 0 16,0 0 1712-16,0 0 256 0,0 0 48 0,8-5 16 15,3 0-1008-15,4-2-208 0,6-2-48 0,1-1 0 16,4-1-768-16,2-2 0 0,0 0 0 0,2 0 0 16,0 0-1408-16,-1 0-256 0,-2 0-32 0,1 2-16 15,-3 0-2096-15,-3 2-416 0</inkml:trace>
  <inkml:trace contextRef="#ctx0" brushRef="#br1" timeOffset="-124099.74">23217 4450 5519 0,'0'0'496'0,"0"0"-496"0,0 0 0 0,0 0 0 0,0 0 4048 0,0 0 720 16,0 0 144-16,0 0 16 0,0 0-1728 0,0 0-336 15,0 0-80-15,0 0-16 0,0 0-1040 0,0 0-192 16,2 7-64-16,-2 1 0 0,-2-1-352 0,-2 0-80 16,-3-2-16-16,-1 2 0 0,-3 0-272 0,-2 3-64 15,-2 1-16-15,-2 0 0 0,-1 0-368 0,-2-1-80 16,1 0-16-16,-1 0 0 0,1 1-208 0,1-1 0 15,1 3-192-15,1 0 192 16,0-1-1648-16,2 0-208 0,4-2-64 0,2 2 0 16,1-3-1360-16,3 0-288 0</inkml:trace>
  <inkml:trace contextRef="#ctx0" brushRef="#br1" timeOffset="-123865.45">23449 4488 8287 0,'0'0'736'0,"0"0"-592"0,0 0-144 0,0 0 0 15,-3 8 5232-15,3-8 1008 0,0 0 208 0,-5 5 32 16,-2 2-3312-16,-1-1-672 0,-1 2-128 0,-1 0-16 16,1 1-1056-16,-2 1-208 0,1 2-32 0,-3 0-16 15,-1-1-336-15,-2 0-80 0,-1 2-16 0,-1 1 0 0,1 1-416 0,0 0-64 16,1-3-128-16,-1 1 176 0,-1 0-176 0,1 0 0 15,3-1 0-15,-2 1 0 16,-1 0-816-16,1 0-32 0,1 0-16 0,0 1 0 16,2-1-2112-16,2 3-416 0,0-2-96 0</inkml:trace>
  <inkml:trace contextRef="#ctx0" brushRef="#br1" timeOffset="-123443.27">22668 4866 18431 0,'-12'0'1632'0,"7"0"-1312"0,-3 0-320 0,-2 1 0 15,-2 1 2560-15,-1-1 432 0,-4 2 80 0,2 2 32 16,1 3-800-16,1 2-144 0,0 2-48 0,0 3 0 16,1 2-1280-16,3 2-272 0,1 0-48 0,3-1-16 15,1-1-496-15,3 2 0 0,1-2 0 0,4 0 0 32,2-1 0-32,2 1 0 0,3-1-192 0,0-3 192 15,4-2-176-15,-1-2 176 0,2-3-160 0,1-1 160 16,1-2 0-16,3-3 0 0,0-3 0 0,-2-3 0 0,-1-5 0 15,1-2 0-15,-2-2 0 0,0-1 160 0,-2 0 48 0,-2 2 16 16,-4 1 0-16,-1 0 0 0,-3 1 48 0,-2 1 16 16,-2-5 0-16,-2 3 0 0,-3 2 240 0,-5 2 48 15,-1 0 16-15,-2-1 0 0,-3-2-144 0,1-1-48 16,-2 3 0-16,2 2 0 0,1 3-400 0,1-1 0 16,3 2 0-16,3 1 0 15,2-5-2192-15,4 1-432 0</inkml:trace>
  <inkml:trace contextRef="#ctx0" brushRef="#br1" timeOffset="-98597.55">21347 4985 15487 0,'0'0'688'0,"0"0"144"0,0 0-672 0,0 0-160 0,0 0 0 0,0 0 0 16,0 0 1632-16,0 0 288 0,-5-3 64 0,5 3 16 15,0 0-336-15,0 0-64 0,8 5 0 0,-1 3-16 16,3 3-336-16,0-1-64 0,2 3-16 0,2 3 0 16,0 1-352-16,2 1-80 0,4 3-16 0,-2 1 0 15,-1 3-400-15,0-1-96 0,0 1-16 0,0 0 0 16,-2-2-208-16,1 0 0 0,-2-4 128 0,1-2-128 0,-2-1 0 0,-2-3 0 15,1-4-192-15,-1-3 192 16,-2-3-1952-16,-1-3-288 0,-1-3-48 0,0 0-11280 16</inkml:trace>
  <inkml:trace contextRef="#ctx0" brushRef="#br1" timeOffset="-98363.2">21504 4789 15663 0,'0'0'1392'0,"0"0"-1120"16,0 0-272-16,0 0 0 0,0 0 2560 0,0 0 448 16,0 0 80-16,0 0 32 0,0 0-1456 0,0 0-304 15,6 4-48-15,3 3-16 0,2 0-528 0,2 4-128 0,1 2 0 0,2 3-16 16,1 0-304-16,1 1-64 0,0 0-16 0,0 2 0 16,-1-1-240-16,2-1 176 0,-3-3-176 0,3 3 160 15,-1-3-160-15,2 3 0 0,-1 0 144 0,2 2-144 31,-3 0-384-31,0 5-128 0,-1-2-48 0,0 3 0 16,0-3-2512-16,-1 0-496 0</inkml:trace>
  <inkml:trace contextRef="#ctx0" brushRef="#br1" timeOffset="-97969.95">21956 5691 15663 0,'0'0'688'0,"0"0"144"0,0 0-656 0,0 0-176 16,0 0 0-16,0 0 0 0,-7 0 2848 0,1 0 544 15,6 0 96-15,-8 2 32 0,0-1-1920 0,2 2-368 16,6-3-80-16,-7 5 0 0,1 3-448 0,0 3-64 15,4 1-32-15,-1 2 0 0,2 3-96 0,2-1 0 16,2 5-16-16,2-2 0 0,2 5-176 0,0-3-48 16,4 1 0-16,-1-1 0 0,2-4-272 0,1-2 0 15,3-2 128-15,2-2-128 0,0-2 0 0,0-3 0 0,-1-3 0 0,-1-3 0 16,-2 0 192-16,1-3-64 0,-2-2 0 0,-2-3-128 16,-1-2 384-16,-1-3-48 0,-1-3 0 0,-2-1 0 15,-2-1 240-15,-1 0 32 0,-2-2 16 0,-2 3 0 16,-2-2-48-16,-1 2-16 0,-2-3 0 0,-2 3 0 15,-3 2 48-15,0 0 16 0,-2 2 0 0,-2 0 0 16,1 3-192-16,0 3-48 0,2 3 0 0,0 2 0 16,2-3-256-16,0 3-128 0,3 2 128 0,7 0-128 15,-6 7-1008-15,4-1-272 0,1 5-64 0,2 2-18320 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18.60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44 23 6911 0 0,'0'0'304'0'0,"-5"-12"64"0"0,-1 2 1552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0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87 129 5983 0 0,'0'-21'10347'0'0,"-1"29"-9166"0"0,-7 30-212 0 0,2-1 1 0 0,-2 45-1 0 0,-1 9-725 0 0,-44 240 199 0 0,53-330-441 0 0,0 0 0 0 0,0-1-1 0 0,-1 1 1 0 0,1-1 0 0 0,0 1 0 0 0,0 0 0 0 0,0-1 0 0 0,0 1 0 0 0,0-1 0 0 0,0 1-1 0 0,0 0 1 0 0,0-1 0 0 0,0 1 0 0 0,0-1 0 0 0,0 1 0 0 0,0 0 0 0 0,1-1-1 0 0,-1 1 1 0 0,0 0 0 0 0,7-8 60 0 0,8-19 20 0 0,-10 14-150 0 0,-1-1 0 0 0,0 1-1 0 0,4-24 1 0 0,5-17-112 0 0,31-133 21 0 0,-14 45 67 0 0,-20 106 92 0 0,22-76 0 0 0,-32 111 1 0 0,0-1 0 0 0,0 1 0 0 0,0-1 0 0 0,0 1-1 0 0,0-1 1 0 0,0 1 0 0 0,0-1 0 0 0,1 1 0 0 0,-1 0 0 0 0,0-1 0 0 0,0 1-1 0 0,0-1 1 0 0,1 1 0 0 0,-1 0 0 0 0,0-1 0 0 0,1 1 0 0 0,-1 0-1 0 0,0-1 1 0 0,1 1 0 0 0,-1 0 0 0 0,1-1 0 0 0,3 10 34 0 0,0 12-11 0 0,0 1 0 0 0,-2 1 0 0 0,0-1 0 0 0,-3 24 1 0 0,1-11 0 0 0,1 2-25 0 0,-1 9 0 0 0,2 1 0 0 0,14 83 0 0 0,-15-127 0 0 0,-1 0 0 0 0,1 0 0 0 0,0 0 0 0 0,0 0 0 0 0,0 0 0 0 0,0 0 0 0 0,1-1 0 0 0,-1 1 0 0 0,1 0 0 0 0,0-1 0 0 0,-1 1 0 0 0,5 3 0 0 0,-6-6 0 0 0,1 0 0 0 0,-1 0 0 0 0,1 0 0 0 0,0 0 0 0 0,-1 1 0 0 0,1-1 0 0 0,-1 0 0 0 0,1 0 0 0 0,-1 0 0 0 0,1 0 0 0 0,0 0 0 0 0,-1 0 0 0 0,1-1 0 0 0,-1 1 0 0 0,1 0 0 0 0,-1 0 0 0 0,1 0 0 0 0,0 0 0 0 0,-1-1 0 0 0,1 1 0 0 0,-1 0 0 0 0,1-1 0 0 0,-1 1 0 0 0,1 0 0 0 0,-1-1 0 0 0,0 1 0 0 0,1 0 0 0 0,-1-1 0 0 0,1 1 0 0 0,-1-1 0 0 0,0 1 0 0 0,1-1 0 0 0,-1 1 0 0 0,1-2 0 0 0,-1 1 0 0 0,4-4 0 0 0,1-1 1 0 0,-2 0-1 0 0,1 0 0 0 0,-1 0 0 0 0,5-14 1 0 0,9-37-13 0 0,-9 29-31 0 0,28-124-34 0 0,3-12 7 0 0,-32 145 287 0 0,16-36 0 0 0,-23 54-200 0 0,0 0 0 0 0,1 1 1 0 0,-1-1-1 0 0,0 1 0 0 0,1-1 1 0 0,-1 0-1 0 0,0 1 0 0 0,1-1 1 0 0,-1 1-1 0 0,1-1 0 0 0,-1 1 1 0 0,1-1-1 0 0,-1 1 1 0 0,1 0-1 0 0,-1-1 0 0 0,1 1 1 0 0,-1 0-1 0 0,1-1 0 0 0,0 1 1 0 0,-1 0-1 0 0,1-1 0 0 0,0 1 1 0 0,-1 0-1 0 0,2 0 1 0 0,-2 0 2 0 0,1 0 0 0 0,0 0 0 0 0,0 1 0 0 0,-1-1 0 0 0,1 0 0 0 0,0 1 0 0 0,-1-1 0 0 0,1 1 1 0 0,-1-1-1 0 0,1 0 0 0 0,0 1 0 0 0,-1-1 0 0 0,1 1 0 0 0,-1 0 0 0 0,1-1 0 0 0,-1 1 0 0 0,1 0 0 0 0,2 4 71 0 0,0 1 0 0 0,0-1-1 0 0,-1 0 1 0 0,2 7 0 0 0,9 32 632 0 0,10 74 0 0 0,3 15-60 0 0,-22-120-690 0 0,30 102 261 0 0,-26-91-647 0 0,2 0 1 0 0,20 36-1 0 0,-11-33-1723 0 0,-5-11-3970 0 0,-5-6-421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3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14 238 10135 0 0,'0'0'896'0'0,"1"10"-712"0"0,0-2-184 0 0,1 4 0 0 0,1 6 848 0 0,-1 1 136 0 0,4 1 24 0 0,-2-2 8 0 0,1 0-512 0 0,-2-1-104 0 0,3 1-16 0 0,0 0-8 0 0,-3-2-376 0 0,3-1 0 0 0,0-3 0 0 0,0 1-6728 0 0</inkml:trace>
  <inkml:trace contextRef="#ctx0" brushRef="#br0" timeOffset="1">33 112 5983 0 0,'-11'-22'264'0'0,"6"11"56"0"0,0-1-256 0 0,2-1-64 0 0,0 0 0 0 0,0 2 0 0 0,1 1 864 0 0,2 2 152 0 0,1 3 1088 0 0,6 0-2016 0 0,2 4-192 0 0,0 2-40 0 0,5 2-4056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4.71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 0 12119 0 0,'-9'9'1291'0'0,"-7"5"76"0"0,0 0-1 0 0,1 0 1 0 0,0 2 0 0 0,-21 30-1 0 0,32-41-1089 0 0,0 1-1 0 0,0 1 0 0 0,1-1 1 0 0,0 0-1 0 0,0 1 0 0 0,0 0 1 0 0,1-1-1 0 0,0 1 1 0 0,1 0-1 0 0,-1 0 0 0 0,1 1 1 0 0,1-1-1 0 0,-1 0 0 0 0,1 0 1 0 0,1 0-1 0 0,-1 0 0 0 0,4 14 1 0 0,-3-17-254 0 0,0 0 1 0 0,1 0 0 0 0,0 0-1 0 0,0 0 1 0 0,0 0-1 0 0,0 0 1 0 0,0-1 0 0 0,1 1-1 0 0,0-1 1 0 0,0 1 0 0 0,0-1-1 0 0,0 0 1 0 0,4 3-1 0 0,-2-2-1 0 0,1-1 0 0 0,-1 0-1 0 0,1 0 1 0 0,0 0-1 0 0,0-1 1 0 0,0 1-1 0 0,0-1 1 0 0,9 1 0 0 0,-5-1-107 0 0,0-1 1 0 0,0 0 0 0 0,0-1 0 0 0,0 0 0 0 0,0 0 0 0 0,0-1-1 0 0,0 0 1 0 0,0-1 0 0 0,0 0 0 0 0,0-1 0 0 0,12-4-1 0 0,-14 2-599 0 0,0 1-1 0 0,0-1 0 0 0,0-1 0 0 0,-1 0 0 0 0,1 0 0 0 0,-2 0 1 0 0,1-1-1 0 0,-1 1 0 0 0,1-2 0 0 0,8-14 0 0 0,-4 5-5739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05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 13935 0 0,'0'1'638'0'0,"3"17"-258"0"0,0 0 0 0 0,0 18 0 0 0,0 12 1142 0 0,47 277 4574 0 0,-47-300-5910 0 0,4 20 227 0 0,13 47 0 0 0,-20-90-338 0 0,10-14 47 0 0,-2-7-261 0 0,-2-1 0 0 0,0 0-1 0 0,4-29 1 0 0,-3 13-92 0 0,1-2 45 0 0,8-35-207 0 0,-13 64 371 0 0,0 1 0 0 0,0 0 0 0 0,1 0 0 0 0,0 0 0 0 0,0 0 0 0 0,8-9 0 0 0,-12 16 26 0 0,1 0 0 0 0,0 0 0 0 0,0 0 0 0 0,-1 0 0 0 0,1 0 0 0 0,0 1-1 0 0,0-1 1 0 0,0 0 0 0 0,0 0 0 0 0,0 1 0 0 0,0-1 0 0 0,0 0 0 0 0,0 1 0 0 0,1-1 0 0 0,-1 1 0 0 0,0 0-1 0 0,0-1 1 0 0,0 1 0 0 0,0 0 0 0 0,1 0 0 0 0,-1-1 0 0 0,2 1 0 0 0,-1 1 8 0 0,-1-1 1 0 0,1 1 0 0 0,0-1-1 0 0,-1 1 1 0 0,1 0-1 0 0,-1 0 1 0 0,1 0 0 0 0,-1 0-1 0 0,1 0 1 0 0,-1 0-1 0 0,0 0 1 0 0,0 0 0 0 0,1 0-1 0 0,0 2 1 0 0,4 6 38 0 0,0-1-1 0 0,0 1 1 0 0,-1 1 0 0 0,5 10 0 0 0,-8-16-60 0 0,19 42 175 0 0,32 48-1 0 0,-44-80-576 0 0,0-1 0 0 0,1 0 0 0 0,1 0-1 0 0,0-1 1 0 0,1-1 0 0 0,0 0 0 0 0,23 16 0 0 0,-30-24-45 0 0,-1 0 1 0 0,1 0 0 0 0,0-1-1 0 0,0 1 1 0 0,0-1 0 0 0,0 0-1 0 0,0-1 1 0 0,1 1 0 0 0,-1-1 0 0 0,0 0-1 0 0,1 0 1 0 0,-1-1 0 0 0,1 0-1 0 0,-1 0 1 0 0,1 0 0 0 0,-1 0 0 0 0,0-1-1 0 0,7-1 1 0 0,13-8-1544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5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152 97 919 0 0,'-1'-11'2006'0'0,"-1"0"0"0"0,-7-20 0 0 0,8 28-1551 0 0,0 0 1 0 0,-1 0-1 0 0,1 1 1 0 0,-1-1 0 0 0,1 0-1 0 0,-1 1 1 0 0,0-1-1 0 0,0 1 1 0 0,0-1-1 0 0,0 1 1 0 0,-1 0 0 0 0,1 0-1 0 0,-1 0 1 0 0,1 0-1 0 0,-4-1 1 0 0,5 2-277 0 0,-1 0 0 0 0,1 1 0 0 0,-1 0 1 0 0,1-1-1 0 0,0 1 0 0 0,-1 0 0 0 0,1-1 0 0 0,-1 1 0 0 0,1 0 1 0 0,-1 0-1 0 0,1 0 0 0 0,-1 0 0 0 0,1 1 0 0 0,-1-1 0 0 0,1 0 1 0 0,-1 1-1 0 0,1-1 0 0 0,-1 1 0 0 0,1-1 0 0 0,0 1 0 0 0,-1 0 1 0 0,1-1-1 0 0,0 1 0 0 0,0 0 0 0 0,-1 0 0 0 0,1 0 0 0 0,0 0 0 0 0,0 0 1 0 0,-1 2-1 0 0,-3 3 179 0 0,0 0 0 0 0,1 0 0 0 0,0 1 0 0 0,-4 8 0 0 0,7-13-264 0 0,-6 11 232 0 0,1 0 0 0 0,1 0 0 0 0,0 1 0 0 0,1 0 0 0 0,-3 17 0 0 0,6-23-264 0 0,0 0 0 0 0,0 0 0 0 0,1 0 1 0 0,0 0-1 0 0,1 0 0 0 0,0 0 0 0 0,0 0 0 0 0,0 0 0 0 0,1 0 0 0 0,5 13 0 0 0,-5-15-59 0 0,1 0-1 0 0,0 0 0 0 0,0 0 0 0 0,1 0 0 0 0,-1-1 0 0 0,8 9 0 0 0,-9-13-15 0 0,-1 1 0 0 0,1-1 0 0 0,-1 1 0 0 0,1-1 0 0 0,0 0 1 0 0,0 0-1 0 0,0 0 0 0 0,0 0 0 0 0,0 0 0 0 0,0 0 0 0 0,0 0 0 0 0,0-1 0 0 0,0 1 1 0 0,1-1-1 0 0,-1 1 0 0 0,0-1 0 0 0,0 0 0 0 0,0 0 0 0 0,1 0 0 0 0,-1 0 0 0 0,0 0 1 0 0,0 0-1 0 0,3-2 0 0 0,0 1-60 0 0,0-1 0 0 0,-1 0 0 0 0,1-1 1 0 0,-1 1-1 0 0,0-1 0 0 0,1 0 0 0 0,-1 0 0 0 0,-1 0 1 0 0,1 0-1 0 0,0-1 0 0 0,-1 1 0 0 0,0-1 0 0 0,0 0 0 0 0,0 0 1 0 0,0-1-1 0 0,0 1 0 0 0,-1 0 0 0 0,4-10 0 0 0,2-7-126 0 0,-1-1-1 0 0,8-40 0 0 0,-14 58 214 0 0,2-7 27 0 0,-1-1 0 0 0,0 1 1 0 0,0-1-1 0 0,-1 0 1 0 0,-1 1-1 0 0,0-1 1 0 0,-3-18 875 0 0,2 34-835 0 0,-1-1-1 0 0,1 1 0 0 0,0 0 0 0 0,1 0 1 0 0,-1 0-1 0 0,1-1 0 0 0,-1 1 0 0 0,1 0 1 0 0,0 0-1 0 0,1 0 0 0 0,0 5 0 0 0,1 4 23 0 0,8 24-1 0 0,-5-21-189 0 0,0 0 0 0 0,2-1-1 0 0,-1 0 1 0 0,2 0 0 0 0,0-1 0 0 0,1 0 0 0 0,0 0 0 0 0,1-1 0 0 0,13 13-1 0 0,26 28-3447 0 0,-37-42 1311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5.7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0 203 10591 0 0,'0'0'819'0'0,"5"6"1897"0"0,0-5-2349 0 0,0 1 0 0 0,0-1 0 0 0,0-1 0 0 0,0 1-1 0 0,0-1 1 0 0,0 0 0 0 0,0 0 0 0 0,0 0 0 0 0,0-1 0 0 0,0 1 0 0 0,0-1 0 0 0,0 0 0 0 0,0-1 0 0 0,0 0-1 0 0,0 1 1 0 0,7-5 0 0 0,-2 1-322 0 0,1-1 0 0 0,-1 0 0 0 0,0-1 0 0 0,-1 0 0 0 0,0 0 0 0 0,11-11 0 0 0,-16 14-20 0 0,0-1 0 0 0,-1 1 1 0 0,1-1-1 0 0,-1 0 0 0 0,0 0 1 0 0,0 0-1 0 0,-1-1 0 0 0,0 1 0 0 0,1-1 1 0 0,-2 1-1 0 0,3-10 0 0 0,-4 12-4 0 0,1 1 0 0 0,-1-1 0 0 0,0 1-1 0 0,0-1 1 0 0,0 1 0 0 0,0-1 0 0 0,-1 1-1 0 0,1-1 1 0 0,-1 1 0 0 0,0 0 0 0 0,1-1-1 0 0,-1 1 1 0 0,0 0 0 0 0,0-1 0 0 0,0 1-1 0 0,-1 0 1 0 0,1 0 0 0 0,-1 0 0 0 0,1 0-1 0 0,-1 0 1 0 0,1 0 0 0 0,-1 0 0 0 0,0 0-1 0 0,0 1 1 0 0,0-1 0 0 0,0 1 0 0 0,0 0-1 0 0,-5-3 1 0 0,4 3 11 0 0,0-1-1 0 0,0 1 1 0 0,-1 0 0 0 0,1 0-1 0 0,-1 0 1 0 0,1 0-1 0 0,-1 0 1 0 0,1 1 0 0 0,-1-1-1 0 0,0 1 1 0 0,1 0-1 0 0,-1 1 1 0 0,1-1 0 0 0,-1 0-1 0 0,0 1 1 0 0,1 0-1 0 0,-1 0 1 0 0,1 0 0 0 0,0 0-1 0 0,-1 0 1 0 0,1 1-1 0 0,0 0 1 0 0,0-1 0 0 0,0 1-1 0 0,0 1 1 0 0,0-1 0 0 0,0 0-1 0 0,0 0 1 0 0,1 1-1 0 0,-5 5 1 0 0,-1 2 174 0 0,1 0 1 0 0,1 1 0 0 0,-1-1-1 0 0,2 1 1 0 0,-1 0-1 0 0,2 1 1 0 0,-7 21-1 0 0,8-22-84 0 0,0 1 0 0 0,2 0 1 0 0,-1-1-1 0 0,1 1 0 0 0,1 0 0 0 0,0 0 0 0 0,1 0 0 0 0,0 0 1 0 0,1-1-1 0 0,0 1 0 0 0,1-1 0 0 0,7 21 0 0 0,-8-26-110 0 0,1 0-1 0 0,0 0 0 0 0,0 0 1 0 0,0-1-1 0 0,1 0 0 0 0,0 1 1 0 0,0-1-1 0 0,0-1 0 0 0,1 1 1 0 0,-1-1-1 0 0,1 1 1 0 0,0-1-1 0 0,0-1 0 0 0,1 1 1 0 0,-1-1-1 0 0,1 0 0 0 0,-1 0 1 0 0,1 0-1 0 0,0-1 0 0 0,0 0 1 0 0,1 0-1 0 0,-1-1 0 0 0,0 1 1 0 0,13 0-1 0 0,-6-2-131 0 0,-1 0 1 0 0,0-1-1 0 0,1-1 0 0 0,-1 1 1 0 0,0-2-1 0 0,0 0 0 0 0,0 0 1 0 0,-1-1-1 0 0,23-11 0 0 0,-22 8-705 0 0,-1 1-1 0 0,0-2 1 0 0,0 1-1 0 0,-1-2 1 0 0,0 1-1 0 0,0-1 1 0 0,-1-1-1 0 0,0 0 1 0 0,11-16-1 0 0,3-10-1203 0 0,-3 4-10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6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12439 0 0,'0'76'2623'0'0,"5"162"6034"0"0,-2-205-8209 0 0,2 0-1 0 0,0-1 1 0 0,3 0-1 0 0,0 0 1 0 0,16 35-1 0 0,3-14-3984 0 0,-16-33-4787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6.9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97 5983 0 0,'0'0'464'0'0,"-13"1"1164"0"0,12 0-1487 0 0,0-1-1 0 0,0 1 1 0 0,0 0-1 0 0,0 0 1 0 0,1 0-1 0 0,-1 0 1 0 0,0 0-1 0 0,1 0 0 0 0,-1 0 1 0 0,1 0-1 0 0,-1 1 1 0 0,1-1-1 0 0,-1 0 1 0 0,1 0-1 0 0,0 0 1 0 0,0 0-1 0 0,0 1 1 0 0,-1-1-1 0 0,1 0 0 0 0,0 0 1 0 0,0 0-1 0 0,1 1 1 0 0,-1 0-1 0 0,7 33 1498 0 0,-4-27-1369 0 0,44 151 2884 0 0,-26-92-1139 0 0,25 126 1 0 0,-43-175-1766 0 0,-2-10-142 0 0,1 1 1 0 0,-1-1 0 0 0,-1 0-1 0 0,0 15 1 0 0,0-21 105 0 0,-1-3-188 0 0,0 0 0 0 0,1 1 0 0 0,-1-1 0 0 0,0 0-1 0 0,1 1 1 0 0,-1-1 0 0 0,0 0 0 0 0,1 0 0 0 0,-1 0 0 0 0,1 0-1 0 0,0 1 1 0 0,-1-1 0 0 0,1 0 0 0 0,0 0 0 0 0,-1 0 0 0 0,1 0-1 0 0,0 0 1 0 0,0 0 0 0 0,0-2 0 0 0,-1 1 38 0 0,-6-27-25 0 0,-41-194-820 0 0,32 88-80 0 0,15 108 648 0 0,0 1-1 0 0,2 0 1 0 0,5-31-1 0 0,-5 49 191 0 0,1 0-1 0 0,0 0 1 0 0,0 1-1 0 0,1-1 1 0 0,0 1 0 0 0,0-1-1 0 0,1 1 1 0 0,0 0-1 0 0,9-12 1 0 0,-11 17 32 0 0,0-1-1 0 0,1 0 1 0 0,-1 1 0 0 0,1 0-1 0 0,0-1 1 0 0,-1 1 0 0 0,1 0-1 0 0,0 0 1 0 0,0 1 0 0 0,1-1-1 0 0,-1 1 1 0 0,0-1 0 0 0,1 1 0 0 0,-1 0-1 0 0,0 0 1 0 0,1 1 0 0 0,-1-1-1 0 0,1 1 1 0 0,-1 0 0 0 0,1 0-1 0 0,0 0 1 0 0,-1 0 0 0 0,1 0 0 0 0,4 2-1 0 0,0 0 14 0 0,0 1 0 0 0,-1 0 0 0 0,1 0-1 0 0,-1 1 1 0 0,1 0 0 0 0,-1 0 0 0 0,0 1 0 0 0,10 9 0 0 0,-2-1 131 0 0,0 1 0 0 0,18 24 0 0 0,-23-26 66 0 0,-1 0-1 0 0,0 1 1 0 0,0 1-1 0 0,-2 0 0 0 0,0 0 1 0 0,0 0-1 0 0,-1 1 1 0 0,-1 0-1 0 0,-1 0 1 0 0,5 26-1 0 0,-8-31-52 0 0,-1 0-1 0 0,0 0 0 0 0,-1 0 1 0 0,0 0-1 0 0,-1 0 1 0 0,0 0-1 0 0,0-1 1 0 0,-7 17-1 0 0,0-5 191 0 0,0 0-1 0 0,-22 33 1 0 0,15-28-91 0 0,-2-1 1 0 0,-25 27-1 0 0,33-41-241 0 0,-1-1-1 0 0,0 0 1 0 0,0-1 0 0 0,-1 0 0 0 0,0 0-1 0 0,-23 11 1 0 0,13-7-808 0 0,21-12 378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7.2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93 67 8287 0 0,'0'0'2108'0'0,"-15"6"3180"0"0,9-3-4695 0 0,1 1 1 0 0,0 0-1 0 0,0 1 0 0 0,0-1 0 0 0,0 1 0 0 0,-5 6 1 0 0,6-5-343 0 0,0 0 0 0 0,0 0 0 0 0,0 0 0 0 0,1 0 0 0 0,0 1 0 0 0,0 0 0 0 0,1 0 0 0 0,-1 0 0 0 0,0 9 0 0 0,2-11-224 0 0,0 0 0 0 0,0 0 0 0 0,1 1 0 0 0,0-1 0 0 0,0 0 0 0 0,0 1 0 0 0,1-1 0 0 0,0 0 0 0 0,0 0 1 0 0,0 0-1 0 0,1 0 0 0 0,0 0 0 0 0,-1 0 0 0 0,2 0 0 0 0,-1 0 0 0 0,1-1 0 0 0,-1 1 0 0 0,1-1 0 0 0,0 0 0 0 0,1 0 0 0 0,-1 0 0 0 0,1 0 0 0 0,7 6 0 0 0,-6-7-5 0 0,-1 0 1 0 0,0 0-1 0 0,1-1 0 0 0,-1 0 1 0 0,1 1-1 0 0,0-2 0 0 0,0 1 1 0 0,0-1-1 0 0,0 1 0 0 0,0-1 1 0 0,0-1-1 0 0,0 1 0 0 0,0-1 0 0 0,0 0 1 0 0,1 0-1 0 0,-1 0 0 0 0,0-1 1 0 0,0 1-1 0 0,0-1 0 0 0,0-1 1 0 0,0 1-1 0 0,0-1 0 0 0,0 0 1 0 0,0 0-1 0 0,-1 0 0 0 0,1 0 0 0 0,-1-1 1 0 0,0 0-1 0 0,1 0 0 0 0,-1 0 1 0 0,-1-1-1 0 0,1 1 0 0 0,0-1 1 0 0,-1 0-1 0 0,0 0 0 0 0,0 0 1 0 0,0 0-1 0 0,0-1 0 0 0,-1 1 1 0 0,4-10-1 0 0,-4 10 9 0 0,-1 1 0 0 0,0-1 0 0 0,0 0 0 0 0,0 0 0 0 0,-1 0 0 0 0,1 0 0 0 0,-1 0 0 0 0,0 0 0 0 0,0 0 0 0 0,0 0 0 0 0,-1 0 0 0 0,1 0 0 0 0,-2-6 0 0 0,0 5 33 0 0,-1-1 0 0 0,1 0-1 0 0,-1 1 1 0 0,0-1 0 0 0,0 1-1 0 0,0 0 1 0 0,-1 0-1 0 0,-4-4 1 0 0,-8-7-103 0 0,0 2-1 0 0,0 0 1 0 0,-36-22 0 0 0,42 30-175 0 0,4 1-419 0 0,1 1 1 0 0,-1-1 0 0 0,-9-9-1 0 0,13 11-129 0 0,0 1 0 0 0,0-1-1 0 0,0 1 1 0 0,1-1-1 0 0,-1 0 1 0 0,-2-5-1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8.0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58 4143 0 0,'17'31'3760'0'0,"-2"0"0"0"0,19 53 0 0 0,-7 9 2546 0 0,-12-32-5652 0 0,4 27 1354 0 0,-10-106-1672 0 0,-1-35-81 0 0,-1 2-609 0 0,3 1-1 0 0,21-66 1 0 0,-29 111 341 0 0,-1 0-1 0 0,2 0 1 0 0,-1 0 0 0 0,0 0-1 0 0,7-8 1 0 0,-9 13 13 0 0,0 0 0 0 0,1-1 0 0 0,-1 1 0 0 0,0 0 0 0 0,0 0 0 0 0,0 0 0 0 0,1 0 0 0 0,-1-1 0 0 0,0 1 0 0 0,0 0 0 0 0,1 0 0 0 0,-1 0 0 0 0,0 0 0 0 0,0 0 0 0 0,1 0 0 0 0,-1 0 0 0 0,0 0 0 0 0,0 0 0 0 0,1 0 0 0 0,-1 0 0 0 0,0 0 0 0 0,0 0 0 0 0,1 0 0 0 0,-1 0 0 0 0,0 0 0 0 0,0 0 0 0 0,1 0 0 0 0,-1 0 0 0 0,0 0 0 0 0,0 0 0 0 0,0 1 0 0 0,1-1 0 0 0,-1 0 0 0 0,0 0 0 0 0,0 0 0 0 0,1 0 0 0 0,-1 1 0 0 0,0-1 0 0 0,0 0 0 0 0,6 8 0 0 0,-6-8 0 0 0,5 9 23 0 0,0-1 0 0 0,-1 1-1 0 0,0 1 1 0 0,0-1 0 0 0,3 16 0 0 0,7 18 40 0 0,-5-23-66 0 0,0 0 1 0 0,2 0-1 0 0,0-1 0 0 0,25 32 1 0 0,-30-44-300 0 0,0 0 0 0 0,0-1 1 0 0,1 0-1 0 0,-1 0 0 0 0,1-1 1 0 0,1 1-1 0 0,-1-1 0 0 0,1-1 1 0 0,0 0-1 0 0,0 0 0 0 0,0 0 1 0 0,0-1-1 0 0,1 0 0 0 0,16 3 1 0 0,-21-6 50 0 0,1 0 1 0 0,-1 0 0 0 0,1-1 0 0 0,-1 1 0 0 0,0-1-1 0 0,1 0 1 0 0,-1 0 0 0 0,0-1 0 0 0,0 1 0 0 0,0-1 0 0 0,0 0-1 0 0,0 0 1 0 0,0 0 0 0 0,0-1 0 0 0,-1 1 0 0 0,1-1 0 0 0,-1 0-1 0 0,0 0 1 0 0,0 0 0 0 0,5-6 0 0 0,0-1-564 0 0,0 0 0 0 0,-1-1 0 0 0,0 0 0 0 0,0 0 0 0 0,8-23 0 0 0,-11 24 122 0 0,-1 0 0 0 0,4-21-1 0 0,-6 20 1105 0 0,0-1-1 0 0,0-21 0 0 0,-1 26 114 0 0,-1 0-1 0 0,0 0 1 0 0,0 0-1 0 0,0 0 1 0 0,-1 1-1 0 0,0-1 1 0 0,0 1-1 0 0,-1-1 1 0 0,1 1-1 0 0,-2 0 1 0 0,1-1-1 0 0,-1 2 1 0 0,-6-10-1 0 0,9 14-446 0 0,1 0 0 0 0,-1 1 0 0 0,0-1 0 0 0,0 0 0 0 0,1 0 0 0 0,-1 1 0 0 0,0-1 0 0 0,0 1 0 0 0,0-1 0 0 0,0 0 0 0 0,1 1 0 0 0,-1 0 0 0 0,0-1 0 0 0,0 1 0 0 0,0-1 0 0 0,0 1 0 0 0,0 0 0 0 0,0 0 0 0 0,0 0 0 0 0,0 0 0 0 0,-2 0 0 0 0,2 0-13 0 0,0 0-1 0 0,0 1 1 0 0,0-1 0 0 0,1 1 0 0 0,-1-1 0 0 0,0 1 0 0 0,0-1 0 0 0,0 1 0 0 0,1-1 0 0 0,-1 1 0 0 0,0 0 0 0 0,0 0 0 0 0,1-1 0 0 0,-1 1 0 0 0,1 0 0 0 0,-1 0 0 0 0,0 1 0 0 0,-1 4 76 0 0,-1-1 0 0 0,2 0 0 0 0,-1 1 0 0 0,1-1 0 0 0,-1 1 0 0 0,1 7 0 0 0,0 0-36 0 0,1 0-1 0 0,1 0 1 0 0,0 1 0 0 0,0-1-1 0 0,2 0 1 0 0,-1-1 0 0 0,2 1-1 0 0,0 0 1 0 0,7 14-1 0 0,-7-17-72 0 0,0-1-1 0 0,1-1 1 0 0,0 1-1 0 0,0-1 1 0 0,1 0 0 0 0,0 0-1 0 0,1-1 1 0 0,0 1-1 0 0,0-2 1 0 0,0 1-1 0 0,1-1 1 0 0,16 10-1 0 0,-21-14 22 0 0,0-1 0 0 0,0 1 0 0 0,0-1 0 0 0,0 0 0 0 0,1 1-1 0 0,-1-2 1 0 0,0 1 0 0 0,1 0 0 0 0,-1-1 0 0 0,1 1 0 0 0,-1-1 0 0 0,1 0-1 0 0,-1 0 1 0 0,1-1 0 0 0,-1 1 0 0 0,0-1 0 0 0,1 0 0 0 0,-1 1 0 0 0,1-2 0 0 0,-1 1-1 0 0,0 0 1 0 0,0 0 0 0 0,0-1 0 0 0,0 0 0 0 0,0 0 0 0 0,0 0 0 0 0,0 0 0 0 0,-1 0-1 0 0,1 0 1 0 0,-1-1 0 0 0,1 1 0 0 0,-1-1 0 0 0,0 0 0 0 0,0 0 0 0 0,0 0-1 0 0,0 0 1 0 0,-1 0 0 0 0,1 0 0 0 0,-1 0 0 0 0,0 0 0 0 0,0-1 0 0 0,0 1 0 0 0,0 0-1 0 0,0-1 1 0 0,-1-4 0 0 0,1 0 62 0 0,-2 1-1 0 0,1-1 1 0 0,-1 0-1 0 0,0 1 1 0 0,-1-1 0 0 0,0 1-1 0 0,0-1 1 0 0,-1 1-1 0 0,0 0 1 0 0,0 0-1 0 0,0 0 1 0 0,-1 0 0 0 0,0 1-1 0 0,-5-7 1 0 0,-7-6 76 0 0,0 1 1 0 0,-2 1-1 0 0,-20-16 1 0 0,18 16-227 0 0,1-1-1 0 0,-22-26 1 0 0,31 33-253 0 0,-11-17-201 0 0,20 27 174 0 0,0-1 0 0 0,0 1 0 0 0,0 0 0 0 0,1-1 0 0 0,-1 1 0 0 0,0-1 0 0 0,1 1 0 0 0,0-1 1 0 0,-1 0-1 0 0,1 1 0 0 0,0-1 0 0 0,0 1 0 0 0,0-1 0 0 0,0 0 0 0 0,0 1 0 0 0,0-1 0 0 0,1-2 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8.59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1 133 2303 0 0,'61'66'1319'0'0,"-37"-37"2890"0"0,-2 0 0 0 0,-1 2 1 0 0,28 53-1 0 0,-17-31 1411 0 0,-32-68-4805 0 0,-8-77 216 0 0,1 19-936 0 0,5-14-331 0 0,2 73 72 0 0,1 1 0 0 0,1-1 1 0 0,0 0-1 0 0,5-16 1 0 0,-6 26-17 0 0,1 1 0 0 0,-1-1 0 0 0,1 0-1 0 0,0 1 1 0 0,0-1 0 0 0,0 1 0 0 0,0-1 0 0 0,1 1 0 0 0,0 0 0 0 0,-1 0 0 0 0,1 0 0 0 0,0 1 0 0 0,0-1 0 0 0,0 1 0 0 0,1-1 0 0 0,-1 1-1 0 0,1 0 1 0 0,-1 0 0 0 0,1 1 0 0 0,0-1 0 0 0,-1 1 0 0 0,1-1 0 0 0,0 1 0 0 0,0 0 0 0 0,0 1 0 0 0,7-1 0 0 0,8 0-693 0 0,-1 2 0 0 0,0 0 1 0 0,1 1-1 0 0,29 7 0 0 0,-11-2-549 0 0,-11-3-534 0 0,53 1 1 0 0,-66-6 1746 0 0,1 0 0 0 0,-1 0 0 0 0,0-1 0 0 0,0-1 0 0 0,25-8 0 0 0,-37 10 363 0 0,0 1 0 0 0,-1 0 0 0 0,1 0 0 0 0,0-1 1 0 0,0 1-1 0 0,-1 0 0 0 0,1-1 0 0 0,0 1 0 0 0,-1-1 0 0 0,1 1 1 0 0,0-1-1 0 0,-1 1 0 0 0,1-1 0 0 0,-1 1 0 0 0,1-1 1 0 0,-1 0-1 0 0,1 1 0 0 0,-1-1 0 0 0,1 0 0 0 0,-1 1 0 0 0,1-3 1095 0 0,-8 1 775 0 0,-2 1-1420 0 0,1 1 0 0 0,0 0-1 0 0,-1 1 1 0 0,1 0 0 0 0,0 0-1 0 0,0 1 1 0 0,-15 4 0 0 0,3-1 83 0 0,-33 10 412 0 0,52-15-1097 0 0,1 1 0 0 0,-1-1 0 0 0,0 0 0 0 0,0 1 0 0 0,0-1 0 0 0,1 0 0 0 0,-1 1 0 0 0,0-1 0 0 0,0 1 0 0 0,1-1 0 0 0,-1 1 0 0 0,0-1 0 0 0,1 1 0 0 0,-1 0-1 0 0,1-1 1 0 0,-1 1 0 0 0,1 0 0 0 0,-1-1 0 0 0,1 1 0 0 0,-1 0 0 0 0,1 0 0 0 0,0 0 0 0 0,-1-1 0 0 0,1 1 0 0 0,0 0 0 0 0,0 0 0 0 0,0 0 0 0 0,0 0 0 0 0,-1 0 0 0 0,1-1 0 0 0,0 1 0 0 0,0 0 0 0 0,1 0 0 0 0,-1 0 0 0 0,0 0 0 0 0,0 0-1 0 0,0-1 1 0 0,1 1 0 0 0,-1 0 0 0 0,0 0 0 0 0,1 0 0 0 0,-1-1 0 0 0,0 1 0 0 0,2 1 0 0 0,0 1-27 0 0,1 0-1 0 0,-1 1 0 0 0,1-2 1 0 0,-1 1-1 0 0,1 0 0 0 0,0 0 1 0 0,1-1-1 0 0,-1 0 1 0 0,0 0-1 0 0,7 3 0 0 0,39 16-360 0 0,-36-16 305 0 0,20 8-102 0 0,-1 1 0 0 0,37 23 0 0 0,-53-27 236 0 0,0 0 0 0 0,-1 1 0 0 0,0 1 0 0 0,-1 1 0 0 0,23 26 0 0 0,-34-36 81 0 0,-1 0 0 0 0,0 0 0 0 0,0 0 0 0 0,0 0 0 0 0,0 0 0 0 0,-1 0 0 0 0,1 0 0 0 0,-1 1 0 0 0,0-1-1 0 0,0 1 1 0 0,0-1 0 0 0,0 1 0 0 0,-1-1 0 0 0,1 1 0 0 0,-1 0 0 0 0,0-1 0 0 0,0 1 0 0 0,0 0 0 0 0,-1-1 0 0 0,1 1 0 0 0,-1-1 0 0 0,0 1 0 0 0,0-1-1 0 0,0 1 1 0 0,0-1 0 0 0,-1 0 0 0 0,1 1 0 0 0,-1-1 0 0 0,0 0 0 0 0,0 0 0 0 0,0 0 0 0 0,0 0 0 0 0,-1 0 0 0 0,1-1 0 0 0,-1 1 0 0 0,1-1 0 0 0,-1 0 0 0 0,0 1-1 0 0,-6 2 1 0 0,-9 4 188 0 0,-1-1-1 0 0,0 0 0 0 0,0-1 1 0 0,-30 6-1 0 0,32-10-701 0 0,0-1 1 0 0,-1-1-1 0 0,1 0 1 0 0,0-1-1 0 0,-17-2 1 0 0,15-1-888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29.5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1 132 15663 0 0,'2'1'1207'0'0,"1"-1"-1155"0"0,-1 1 0 0 0,1 0-1 0 0,0 0 1 0 0,0 0 0 0 0,-1 1 0 0 0,1-1 0 0 0,0 1-1 0 0,3 2 1 0 0,8 5 11 0 0,13 4 241 0 0,1-1 0 0 0,0-2 0 0 0,0-1 0 0 0,1-1 0 0 0,51 7 0 0 0,151 1 274 0 0,531-30 1180 0 0,-40-29-1536 0 0,276-17 708 0 0,-754 48-479 0 0,1431-47 1858 0 0,-1386 55-2175 0 0,1306-29 1148 0 0,-913 21-1218 0 0,-349 20-155 0 0,-224-1-1840 0 0,-62-2-4937 0 0,-18-1-914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2.3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151 412 2303 0 0,'-21'-21'537'0'0,"-1"-3"2456"0"0,16 13-2718 0 0,0 0 0 0 0,0 0 1 0 0,2-1-1 0 0,-1 0 0 0 0,1 0 1 0 0,1 0-1 0 0,-3-23 0 0 0,0-31 1775 0 0,6 35 3619 0 0,-29 283-2072 0 0,5-63-2773 0 0,16-152-669 0 0,8-35-78 0 0,5-21 3 0 0,16-93-423 0 0,-14 68 230 0 0,11-91-81 0 0,0-3-115 0 0,-12 103 229 0 0,20-63-1 0 0,-24 92 71 0 0,0-1 0 0 0,1 1-1 0 0,0 0 1 0 0,0 0 0 0 0,0 0-1 0 0,5-5 1 0 0,-8 10 10 0 0,1 1 0 0 0,-1 0 0 0 0,0-1 0 0 0,0 1 0 0 0,1 0 0 0 0,-1 0 0 0 0,0-1 0 0 0,1 1 0 0 0,-1 0 0 0 0,0 0 0 0 0,1 0 0 0 0,-1-1 0 0 0,0 1 0 0 0,1 0 0 0 0,-1 0 0 0 0,0 0 0 0 0,1 0 0 0 0,-1 0 0 0 0,0 0 0 0 0,1 0 0 0 0,-1 0 0 0 0,1 0 0 0 0,-1 0 0 0 0,0 0 0 0 0,1 0 0 0 0,-1 0 0 0 0,0 0 0 0 0,1 0 0 0 0,-1 0 0 0 0,1 0 0 0 0,-1 0 0 0 0,0 0 0 0 0,1 1 0 0 0,-1-1 0 0 0,0 0 0 0 0,1 0 0 0 0,-1 0 0 0 0,0 1 0 0 0,1-1 0 0 0,-1 0 0 0 0,0 0 0 0 0,0 1 0 0 0,1-1 0 0 0,-1 0 0 0 0,0 1 0 0 0,0-1 0 0 0,0 0 0 0 0,1 1 0 0 0,-1-1 0 0 0,0 0 0 0 0,0 1 0 0 0,8 19 0 0 0,-2 14 153 0 0,-1 0 0 0 0,-1 45 0 0 0,-1-21-4 0 0,0-17-75 0 0,0 20 94 0 0,19 96 1 0 0,-21-152-152 0 0,0 1 1 0 0,1-1 0 0 0,0 0-1 0 0,0 0 1 0 0,0 0-1 0 0,4 5 1 0 0,-5-9-12 0 0,-1 0 0 0 0,0-1 0 0 0,1 1 0 0 0,-1 0 0 0 0,1 0 0 0 0,0-1 0 0 0,-1 1 0 0 0,1-1 0 0 0,-1 1 0 0 0,1-1 0 0 0,0 1 0 0 0,-1-1 0 0 0,1 1 1 0 0,0-1-1 0 0,0 1 0 0 0,-1-1 0 0 0,1 0 0 0 0,0 1 0 0 0,0-1 0 0 0,0 0 0 0 0,-1 0 0 0 0,1 0 0 0 0,0 0 0 0 0,0 0 0 0 0,0 0 0 0 0,0 0 0 0 0,-1 0 0 0 0,1 0 0 0 0,0 0 0 0 0,0 0 0 0 0,0 0 0 0 0,0 0 0 0 0,-1-1 0 0 0,1 1 1 0 0,0 0-1 0 0,0-1 0 0 0,-1 1 0 0 0,1 0 0 0 0,0-1 0 0 0,0 1 0 0 0,-1-1 0 0 0,1 0 0 0 0,-1 1 0 0 0,1-1 0 0 0,0 1 0 0 0,-1-1 0 0 0,1-1 0 0 0,7-6 51 0 0,-2-1-1 0 0,1 0 1 0 0,-1 0-1 0 0,-1-1 1 0 0,9-19-1 0 0,15-56 36 0 0,-26 75-91 0 0,47-167 74 0 0,-39 116-14 0 0,-8 45 168 0 0,0 0 1 0 0,0-1 0 0 0,2 1 0 0 0,0 0 0 0 0,8-18 0 0 0,-13 34-195 0 0,1-1 1 0 0,-1 0-1 0 0,0 0 0 0 0,1 1 1 0 0,-1-1-1 0 0,1 0 0 0 0,-1 1 1 0 0,1-1-1 0 0,-1 1 1 0 0,1-1-1 0 0,-1 1 0 0 0,1-1 1 0 0,-1 1-1 0 0,1-1 0 0 0,1 0 1 0 0,-2 1-20 0 0,0 0 0 0 0,1 0 0 0 0,-1 0 0 0 0,0 0 1 0 0,0 0-1 0 0,1 1 0 0 0,-1-1 0 0 0,0 0 0 0 0,0 0 0 0 0,1 0 0 0 0,-1 0 1 0 0,0 0-1 0 0,0 1 0 0 0,0-1 0 0 0,0 0 0 0 0,1 0 0 0 0,-1 0 0 0 0,0 1 1 0 0,0-1-1 0 0,0 0 0 0 0,0 0 0 0 0,0 1 0 0 0,0-1 0 0 0,1 0 0 0 0,-1 0 1 0 0,0 1-1 0 0,0-1 0 0 0,0 0 0 0 0,0 1 0 0 0,3 29 425 0 0,-3-25-480 0 0,3 47 173 0 0,3 59 149 0 0,16 60-2086 0 0,-16-140 925 0 0,1 0 0 0 0,2-1 0 0 0,17 42 1 0 0,-17-54-4059 0 0,0-2-1246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2.7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12439 0 0,'1'14'1328'0'0,"1"25"1872"0"0,2 31-546 0 0,-3-63-2666 0 0,1 0 0 0 0,-1 0 0 0 0,1 0 0 0 0,0 0 0 0 0,1 0 1 0 0,-1 0-1 0 0,6 7 0 0 0,-5-9 468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906"/>
    </inkml:context>
    <inkml:brush xml:id="br0">
      <inkml:brushProperty name="width" value="0.05" units="cm"/>
      <inkml:brushProperty name="height" value="0.05" units="cm"/>
      <inkml:brushProperty name="color" value="#4472C4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3.0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27 5983 0 0,'8'-5'649'0'0,"10"-13"7668"0"0,-36 15-4709 0 0,14 4-3279 0 0,0 0 0 0 0,0 1 0 0 0,0-1 0 0 0,0 1 0 0 0,1 0 0 0 0,-1 0 0 0 0,0 0 0 0 0,-4 5 0 0 0,0-1 223 0 0,0 1 0 0 0,-9 10 0 0 0,12-11-472 0 0,0 0 1 0 0,1 0 0 0 0,0 0-1 0 0,0 0 1 0 0,1 1-1 0 0,0 0 1 0 0,0-1 0 0 0,0 1-1 0 0,1 0 1 0 0,0 1-1 0 0,0-1 1 0 0,0 8-1 0 0,1-9-27 0 0,1 0 0 0 0,0 0-1 0 0,0-1 1 0 0,1 1-1 0 0,0 0 1 0 0,0 0 0 0 0,0-1-1 0 0,0 1 1 0 0,1-1 0 0 0,0 1-1 0 0,0-1 1 0 0,0 0-1 0 0,1 0 1 0 0,0 0 0 0 0,7 10-1 0 0,-5-10-295 0 0,0 1 0 0 0,1-1-1 0 0,0-1 1 0 0,0 1 0 0 0,0-1 0 0 0,0 1-1 0 0,1-2 1 0 0,0 1 0 0 0,0-1-1 0 0,0 0 1 0 0,0-1 0 0 0,0 1 0 0 0,1-1-1 0 0,10 1 1 0 0,-11-2-33 0 0,0 0-1 0 0,1 0 0 0 0,-1-1 0 0 0,1 0 1 0 0,-1 0-1 0 0,0-1 0 0 0,1 0 1 0 0,-1 0-1 0 0,0-1 0 0 0,0 0 1 0 0,0 0-1 0 0,0-1 0 0 0,0 0 1 0 0,0 0-1 0 0,6-4 0 0 0,3-7-1287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3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 14223 0 0,'0'0'654'0'0,"-2"7"211"0"0,-2 20 116 0 0,-1 31 1 0 0,0 5 1082 0 0,-12 183 2061 0 0,16-233-4006 0 0,1 0 0 0 0,1-1 0 0 0,0 1 0 0 0,1 0 0 0 0,1-1 0 0 0,-1 1 0 0 0,9 20 0 0 0,-8-28-49 0 0,-3-5-66 0 0,1 1-1 0 0,-1-1 1 0 0,1 0-1 0 0,-1 1 1 0 0,0-1-1 0 0,1 0 1 0 0,-1 1-1 0 0,1-1 1 0 0,-1 0-1 0 0,1 0 0 0 0,0 0 1 0 0,-1 0-1 0 0,1 0 1 0 0,-1 1-1 0 0,1-1 1 0 0,-1 0-1 0 0,1 0 1 0 0,-1 0-1 0 0,1 0 1 0 0,-1 0-1 0 0,1-1 1 0 0,0 1-1 0 0,-1 0 0 0 0,1 0 1 0 0,-1 0-1 0 0,1-1 1 0 0,13-6 49 0 0,-6-2-65 0 0,-1 0 1 0 0,0-1-1 0 0,-1-1 0 0 0,0 1 0 0 0,8-21 0 0 0,2-3-5 0 0,-7 13 8 0 0,14-43 0 0 0,-17 43-3 0 0,1 1 1 0 0,13-26-1 0 0,-16 40-11 0 0,-2 6-25 0 0,-1 0 45 0 0,-1 0 1 0 0,1 1-1 0 0,-1-1 0 0 0,1 0 1 0 0,-1 0-1 0 0,1 1 0 0 0,-1-1 1 0 0,1 0-1 0 0,-1 1 0 0 0,1-1 1 0 0,-1 1-1 0 0,1-1 0 0 0,-1 1 1 0 0,0-1-1 0 0,1 0 0 0 0,-1 1 1 0 0,0 0-1 0 0,1-1 0 0 0,-1 1 1 0 0,0-1-1 0 0,0 1 0 0 0,0-1 1 0 0,1 1-1 0 0,-1-1 0 0 0,0 1 1 0 0,0 0-1 0 0,0 2-10 0 0,5 13-30 0 0,-1 0 0 0 0,-1 0 0 0 0,3 26 1 0 0,-5-27 10 0 0,1 1 0 0 0,1 0 1 0 0,0-1-1 0 0,7 19 0 0 0,-6-25-311 0 0,0 0-1 0 0,1 1 0 0 0,0-2 1 0 0,0 1-1 0 0,1-1 0 0 0,0 1 1 0 0,8 7-1 0 0,-10-12-74 0 0,1 0 0 0 0,-1 0 0 0 0,1-1 0 0 0,-1 1 0 0 0,1-1 0 0 0,0 0 0 0 0,0-1 0 0 0,1 1 0 0 0,-1-1 0 0 0,0 0 0 0 0,1 0 0 0 0,-1-1 0 0 0,1 0 0 0 0,6 1 0 0 0,-4-1-121 0 0,-1 0 0 0 0,1-1 0 0 0,-1 0 0 0 0,1-1 0 0 0,9-1 0 0 0,-13 2 401 0 0,-1-1 0 0 0,0-1-1 0 0,0 1 1 0 0,0 0 0 0 0,0-1-1 0 0,0 1 1 0 0,0-1 0 0 0,-1 0-1 0 0,1 0 1 0 0,0 0 0 0 0,-1 0-1 0 0,0 0 1 0 0,1-1 0 0 0,-1 1-1 0 0,2-4 1 0 0,2-3 86 0 0,0-1 0 0 0,-1 1 0 0 0,0-1 1 0 0,0 0-1 0 0,-1-1 0 0 0,4-14 0 0 0,-6 18 465 0 0,0-1 0 0 0,-1 1 0 0 0,0-1 1 0 0,0 0-1 0 0,-1 1 0 0 0,0-1 0 0 0,0 0 0 0 0,-1 1 0 0 0,0-1 0 0 0,-2-7 0 0 0,3 13-271 0 0,0 1 0 0 0,0 0 0 0 0,-1-1-1 0 0,1 1 1 0 0,-1 0 0 0 0,1-1 0 0 0,-1 1 0 0 0,0 0-1 0 0,1 0 1 0 0,-1-1 0 0 0,0 1 0 0 0,0 0-1 0 0,0 0 1 0 0,0 0 0 0 0,0 0 0 0 0,0 0 0 0 0,0 0-1 0 0,0 0 1 0 0,0 1 0 0 0,-1-1 0 0 0,1 0 0 0 0,0 1-1 0 0,0-1 1 0 0,-1 0 0 0 0,1 1 0 0 0,0 0-1 0 0,-1-1 1 0 0,1 1 0 0 0,-1 0 0 0 0,1 0 0 0 0,0-1-1 0 0,-1 1 1 0 0,1 0 0 0 0,-3 1 0 0 0,1-1-6 0 0,1 1 1 0 0,0 0 0 0 0,-1 0-1 0 0,1 0 1 0 0,0 0 0 0 0,0 0-1 0 0,-1 1 1 0 0,1-1-1 0 0,0 1 1 0 0,0-1 0 0 0,1 1-1 0 0,-1 0 1 0 0,0 0 0 0 0,0 0-1 0 0,1 0 1 0 0,-1 0 0 0 0,1 0-1 0 0,-2 4 1 0 0,-4 7 50 0 0,1 0 1 0 0,1 0 0 0 0,1 1-1 0 0,-1-1 1 0 0,-1 18-1 0 0,5-27-154 0 0,1-1-1 0 0,-1 0 1 0 0,1 1-1 0 0,0-1 1 0 0,0 1-1 0 0,0-1 0 0 0,1 0 1 0 0,-1 1-1 0 0,1-1 1 0 0,0 0-1 0 0,0 1 0 0 0,0-1 1 0 0,0 0-1 0 0,1 0 1 0 0,-1 0-1 0 0,1 0 1 0 0,0 0-1 0 0,0 0 0 0 0,0 0 1 0 0,0-1-1 0 0,0 1 1 0 0,1-1-1 0 0,-1 1 0 0 0,1-1 1 0 0,-1 0-1 0 0,1 0 1 0 0,6 3-1 0 0,-7-4-39 0 0,1 0-1 0 0,0 0 1 0 0,0 0-1 0 0,0 0 1 0 0,0 0-1 0 0,0-1 1 0 0,0 1-1 0 0,0-1 1 0 0,0 0-1 0 0,0 0 1 0 0,1 0-1 0 0,-1 0 1 0 0,0-1-1 0 0,0 1 1 0 0,0-1-1 0 0,0 0 1 0 0,0 0-1 0 0,0 0 1 0 0,0 0-1 0 0,-1 0 1 0 0,1-1-1 0 0,0 1 1 0 0,-1-1-1 0 0,1 1 0 0 0,-1-1 1 0 0,3-3-1 0 0,2 0-16 0 0,-1-1 0 0 0,0 0 0 0 0,-1-1-1 0 0,1 1 1 0 0,-1-1 0 0 0,0 0-1 0 0,-1-1 1 0 0,5-9 0 0 0,-3 5-25 0 0,-1-1 0 0 0,3-13 0 0 0,-7 22 48 0 0,0 1 0 0 0,0-1 0 0 0,-1 1 0 0 0,1-1 1 0 0,-1 0-1 0 0,0 1 0 0 0,0-1 0 0 0,0 0 1 0 0,-1 1-1 0 0,1-1 0 0 0,-1 1 0 0 0,-2-7 0 0 0,3 9 21 0 0,0 0 0 0 0,0 1 0 0 0,0-1 0 0 0,-1 1 0 0 0,1-1 0 0 0,0 1 0 0 0,-1-1 0 0 0,1 1-1 0 0,0-1 1 0 0,-1 1 0 0 0,1-1 0 0 0,-1 1 0 0 0,1-1 0 0 0,-1 1 0 0 0,1 0 0 0 0,-1-1 0 0 0,1 1-1 0 0,-1-1 1 0 0,0 1-12 0 0,1 0 0 0 0,0 0 0 0 0,-1 0-1 0 0,1 0 1 0 0,0 1 0 0 0,-1-1 0 0 0,1 0 0 0 0,0 0-1 0 0,-1 0 1 0 0,1 0 0 0 0,0 0 0 0 0,0 0-1 0 0,-1 1 1 0 0,1-1 0 0 0,0 0 0 0 0,0 0 0 0 0,-1 0-1 0 0,1 1 1 0 0,0-1 0 0 0,0 0 0 0 0,0 0 0 0 0,-1 1-1 0 0,1-1 1 0 0,0 0 0 0 0,-7 18 123 0 0,7-18-120 0 0,-2 10-7 0 0,0 0-1 0 0,1-1 1 0 0,0 1-1 0 0,1 0 1 0 0,0 0-1 0 0,0-1 1 0 0,1 1-1 0 0,0 0 0 0 0,1 0 1 0 0,0-1-1 0 0,1 1 1 0 0,0-1-1 0 0,0 0 1 0 0,1 0-1 0 0,0 0 1 0 0,1 0-1 0 0,6 9 1 0 0,-2-5-1083 0 0,1 0 1 0 0,1 0-1 0 0,0-1 0 0 0,19 16 1 0 0,-29-27 843 0 0,-1-1 1 0 0,1 1 0 0 0,-1-1 0 0 0,1 1-1 0 0,-1-1 1 0 0,1 1 0 0 0,0-1 0 0 0,-1 0 0 0 0,1 1-1 0 0,-1-1 1 0 0,1 0 0 0 0,0 1 0 0 0,-1-1 0 0 0,1 0-1 0 0,0 0 1 0 0,0 0 0 0 0,0 0 0 0 0,0 0-550 0 0,6 1-4342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4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66 187 455 0 0,'-3'-1'288'0'0,"7"1"1080"0"0,0 1 0 0 0,-1-1-1 0 0,1 0 1 0 0,0 0-1 0 0,0 0 1 0 0,6-1 0 0 0,-3 0-432 0 0,-4 0-734 0 0,1 1 0 0 0,-1-1 0 0 0,0 0-1 0 0,0 0 1 0 0,0 0 0 0 0,0-1 0 0 0,0 1 0 0 0,0-1 0 0 0,0 1 0 0 0,0-1 0 0 0,-1 0 0 0 0,1 0 0 0 0,-1 0 0 0 0,1-1 0 0 0,-1 1 0 0 0,0-1 0 0 0,0 1 0 0 0,0-1 0 0 0,0 0 0 0 0,-1 1 0 0 0,1-1 0 0 0,-1 0 0 0 0,2-5 0 0 0,0 2 4 0 0,-1 0 0 0 0,0-1 0 0 0,0 1 0 0 0,-1-1 0 0 0,0 1 0 0 0,0-1 1 0 0,0 0-1 0 0,-1 1 0 0 0,0-1 0 0 0,-1-12 0 0 0,0 17-110 0 0,0-1 0 0 0,0 0 0 0 0,0 1-1 0 0,0 0 1 0 0,0-1 0 0 0,-1 1 0 0 0,1-1 0 0 0,-1 1-1 0 0,1 0 1 0 0,-1 0 0 0 0,0 0 0 0 0,0 0 0 0 0,0 0-1 0 0,0 0 1 0 0,0 1 0 0 0,0-1 0 0 0,-1 1 0 0 0,1-1-1 0 0,0 1 1 0 0,-1 0 0 0 0,1 0 0 0 0,-1 0 0 0 0,0 0-1 0 0,-3 0 1 0 0,1 0 8 0 0,1 0-1 0 0,-1 0 1 0 0,1 1 0 0 0,-1-1-1 0 0,0 1 1 0 0,1 0 0 0 0,-1 1-1 0 0,1-1 1 0 0,-1 1-1 0 0,1 0 1 0 0,-1 0 0 0 0,1 0-1 0 0,-1 1 1 0 0,-4 1-1 0 0,6-2-66 0 0,1 1 0 0 0,-1-1 0 0 0,0 1 0 0 0,1-1 0 0 0,-1 1 0 0 0,1 0 0 0 0,-1 0-1 0 0,1 0 1 0 0,0 0 0 0 0,0 0 0 0 0,0 0 0 0 0,0 1 0 0 0,0-1 0 0 0,0 1-1 0 0,1-1 1 0 0,-1 1 0 0 0,1 0 0 0 0,0 0 0 0 0,-1 3 0 0 0,-1 0 30 0 0,1 0 0 0 0,1 1 0 0 0,-1-1 0 0 0,1 1 1 0 0,0 0-1 0 0,0-1 0 0 0,1 1 0 0 0,0 0 0 0 0,0 0 0 0 0,2 7 1 0 0,-1-9-36 0 0,1 0 0 0 0,-1 0 0 0 0,1-1 1 0 0,0 1-1 0 0,0-1 0 0 0,0 1 0 0 0,1-1 1 0 0,0 0-1 0 0,0 0 0 0 0,0 0 0 0 0,0 0 1 0 0,0-1-1 0 0,1 1 0 0 0,7 5 0 0 0,-4-5-15 0 0,1 1 0 0 0,-1-1 0 0 0,1 0-1 0 0,0 0 1 0 0,0-1 0 0 0,0 0 0 0 0,1-1-1 0 0,-1 0 1 0 0,1 0 0 0 0,-1-1 0 0 0,1 0-1 0 0,14 0 1 0 0,-10-1-189 0 0,0-1 0 0 0,0 0 0 0 0,0-1 0 0 0,0 0 0 0 0,0-1 0 0 0,-1-1 0 0 0,22-8 0 0 0,-22 6-818 0 0,19-12 0 0 0,-4-3-3785 0 0,-13 9-1397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4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14911 0 0,'0'0'1358'0'0,"0"3"-1118"0"0,6 159 5908 0 0,9-2-3382 0 0,-10-126-2198 0 0,17 68 0 0 0,-9-66-1584 0 0,1-1 0 0 0,24 44 0 0 0,-28-61-576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149 276 2759 0 0,'-2'-15'8740'0'0,"-3"19"-4958"0"0,2-2-3414 0 0,0 1-103 0 0,-1 1 1 0 0,1 0 0 0 0,0-1-1 0 0,0 2 1 0 0,0-1-1 0 0,1 0 1 0 0,-1 0 0 0 0,-1 6-1 0 0,-14 41 692 0 0,9-22-475 0 0,-11 29 39 0 0,-13 61-1 0 0,3-4 71 0 0,30-114-507 0 0,9-9 89 0 0,0-2-198 0 0,-2-1 0 0 0,1 0 0 0 0,-1 0 0 0 0,-1-1 0 0 0,0 0-1 0 0,7-22 1 0 0,2 0-175 0 0,11-27-348 0 0,28-93 0 0 0,-28 45 143 0 0,-17 63 266 0 0,3 0 1 0 0,24-63-1 0 0,-35 108 155 0 0,-1 0 0 0 0,0 1 0 0 0,1-1 0 0 0,-1 0 0 0 0,0 0 0 0 0,1 0 0 0 0,-1 1 0 0 0,1-1 0 0 0,-1 0 0 0 0,1 0 0 0 0,0 1 0 0 0,-1-1 0 0 0,1 1 0 0 0,0-1 0 0 0,1 0 0 0 0,-2 1-6 0 0,0 0 0 0 0,1 0 0 0 0,-1 0 0 0 0,0 0 0 0 0,1 0 0 0 0,-1 0 0 0 0,0 0 0 0 0,0 0 0 0 0,1 0 0 0 0,-1 0 0 0 0,0 0 0 0 0,1 0 0 0 0,-1 0 0 0 0,0 1 0 0 0,0-1 0 0 0,1 0 0 0 0,-1 0 0 0 0,0 0 0 0 0,0 0 0 0 0,1 1 0 0 0,-1-1 0 0 0,0 0 0 0 0,0 0 0 0 0,0 1 0 0 0,1-1 0 0 0,-1 0 0 0 0,0 0 0 0 0,0 1 0 0 0,0-1 0 0 0,2 5 66 0 0,0 0 1 0 0,0 0-1 0 0,0-1 1 0 0,0 7 0 0 0,-1-9-75 0 0,2 15 219 0 0,2 30-1 0 0,-2-13-53 0 0,3 20 68 0 0,-3-19-9 0 0,12 53 1 0 0,11 14 4 0 0,36 158-407 0 0,-56-237 5 0 0,-3-9-1511 0 0,0-1 1 0 0,1 15-1 0 0,-4-18-4365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5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26 9671 0 0,'-8'-16'2350'0'0,"9"13"-212"0"0,-1 3-2044 0 0,0 0 0 0 0,0 0 0 0 0,0 0 0 0 0,0-1 0 0 0,0 1 0 0 0,0 0 0 0 0,0 0 0 0 0,0 0 0 0 0,0-1 0 0 0,0 1 0 0 0,0 0 0 0 0,0 0 0 0 0,0 0 0 0 0,0 0 0 0 0,0-1 0 0 0,1 1 0 0 0,-1 0 0 0 0,0 0 0 0 0,0 0 0 0 0,0 0 0 0 0,0-1 0 0 0,0 1 0 0 0,0 0 0 0 0,0 0 0 0 0,1 0 0 0 0,-1 0 0 0 0,0 0 0 0 0,0-1 0 0 0,0 1 0 0 0,0 0 0 0 0,1 0 0 0 0,-1 0 0 0 0,0 0 0 0 0,0 0 0 0 0,24-1 837 0 0,-1 1 1 0 0,35 4 0 0 0,-9 0-897 0 0,4 1-304 0 0,-28-2-828 0 0,30 0-1 0 0,-35-3-575 0 0,-1 3-78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5.8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17 1375 0 0,'-1'-1'107'0'0,"-2"-1"560"0"0,0 0-1 0 0,0 0 1 0 0,0 1-1 0 0,0-1 1 0 0,0 1-1 0 0,0 0 1 0 0,0 0-1 0 0,-1 0 1 0 0,1 0-1 0 0,0 0 1 0 0,-1 1-1 0 0,1-1 1 0 0,-1 1-1 0 0,1 0 1 0 0,0 0-1 0 0,-1 0 0 0 0,1 1 1 0 0,-1-1-1 0 0,1 1 1 0 0,0 0-1 0 0,0 0 1 0 0,-1 0-1 0 0,1 0 1 0 0,0 0-1 0 0,0 1 1 0 0,0 0-1 0 0,-4 2 1 0 0,4-2-512 0 0,0 1 0 0 0,0 0 0 0 0,1-1 0 0 0,-1 1 1 0 0,1 0-1 0 0,-1 0 0 0 0,1 0 0 0 0,0 1 0 0 0,-3 6 0 0 0,0 2 178 0 0,0 1 0 0 0,0 0 0 0 0,2 0 0 0 0,-1 0 1 0 0,2 1-1 0 0,0-1 0 0 0,0 1 0 0 0,1 21 0 0 0,2-27-337 0 0,-1 0 0 0 0,1 0 0 0 0,1 1 0 0 0,0-1 1 0 0,0 0-1 0 0,1 0 0 0 0,-1-1 0 0 0,2 1 0 0 0,-1-1 0 0 0,1 1 0 0 0,0-1 1 0 0,1 0-1 0 0,0 0 0 0 0,0-1 0 0 0,7 8 0 0 0,-8-10-360 0 0,1 0 0 0 0,-1 0 0 0 0,1 0-1 0 0,0-1 1 0 0,0 0 0 0 0,0 0 0 0 0,0 0 0 0 0,0-1-1 0 0,0 1 1 0 0,1-1 0 0 0,0-1 0 0 0,-1 1 0 0 0,1-1-1 0 0,0 0 1 0 0,-1 0 0 0 0,1 0 0 0 0,0-1 0 0 0,0 0-1 0 0,8-1 1 0 0,6-2-1424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27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50 13103 0 0,'-1'-3'219'0'0,"0"-1"-1"0"0,0 1 0 0 0,-1 0 0 0 0,0 0 1 0 0,0 0-1 0 0,0 0 0 0 0,0 0 0 0 0,0 0 1 0 0,0 0-1 0 0,-1 1 0 0 0,1-1 1 0 0,-1 1-1 0 0,0 0 0 0 0,0-1 0 0 0,0 2 1 0 0,-5-4-1 0 0,7 5 29 0 0,-1 0-1 0 0,1 0 1 0 0,-1 1 0 0 0,1-1 0 0 0,-1 1-1 0 0,1-1 1 0 0,-1 1 0 0 0,1-1 0 0 0,0 1-1 0 0,-1 0 1 0 0,-1 1 0 0 0,1-1 97 0 0,-1 1-99 0 0,-1 1 0 0 0,0 0 0 0 0,1 0 0 0 0,0 0 0 0 0,0 0 0 0 0,0 1 0 0 0,0-1 0 0 0,0 1-1 0 0,1 0 1 0 0,-1-1 0 0 0,1 1 0 0 0,-3 9 0 0 0,0-2 83 0 0,1 0 0 0 0,1 1 0 0 0,-4 19 0 0 0,6-22-242 0 0,1-1 0 0 0,0 1 0 0 0,0 0 1 0 0,0 0-1 0 0,1-1 0 0 0,1 1 0 0 0,-1-1 0 0 0,2 1 0 0 0,-1-1 0 0 0,1 0 0 0 0,0 0 0 0 0,1 0 0 0 0,5 11 1 0 0,-6-14-74 0 0,0 0 0 0 0,1 0 1 0 0,-1 0-1 0 0,1-1 1 0 0,0 1-1 0 0,0-1 1 0 0,1 0-1 0 0,-1 0 1 0 0,1 0-1 0 0,0-1 1 0 0,0 1-1 0 0,0-1 0 0 0,1-1 1 0 0,-1 1-1 0 0,0-1 1 0 0,1 0-1 0 0,0 0 1 0 0,0 0-1 0 0,-1-1 1 0 0,9 1-1 0 0,-3-1-19 0 0,-1-1 0 0 0,1-1 0 0 0,0 0 0 0 0,0 0 0 0 0,-1-1 0 0 0,1 0 0 0 0,-1-1 0 0 0,0 0 0 0 0,0-1 0 0 0,0 0 0 0 0,10-5 0 0 0,-13 5 1 0 0,0-1 1 0 0,0 1-1 0 0,0-1 0 0 0,-1-1 0 0 0,0 1 0 0 0,0-1 1 0 0,0 0-1 0 0,-1 0 0 0 0,1 0 0 0 0,-2-1 0 0 0,1 0 1 0 0,-1 0-1 0 0,0 0 0 0 0,6-14 0 0 0,-9 17 0 0 0,1 0-1 0 0,-1 1 0 0 0,0-1 1 0 0,0 0-1 0 0,0 1 1 0 0,-1-1-1 0 0,1 0 1 0 0,-1 0-1 0 0,0 0 1 0 0,0 0-1 0 0,0 1 1 0 0,-2-8-1 0 0,2 10 6 0 0,0 0 0 0 0,0 0 0 0 0,0 0 0 0 0,0 0 0 0 0,0 0 0 0 0,-1 0 0 0 0,1 0 0 0 0,0 1 0 0 0,-1-1 0 0 0,1 0 0 0 0,-1 0 0 0 0,1 0 0 0 0,-1 0 1 0 0,1 1-1 0 0,-1-1 0 0 0,0 0 0 0 0,1 1 0 0 0,-1-1 0 0 0,-1-1 0 0 0,-1 0-12 0 0,0-1 10 0 0,1 0 0 0 0,-1 1-1 0 0,0-1 1 0 0,0 1-1 0 0,0-1 1 0 0,0 1-1 0 0,0 0 1 0 0,0 0 0 0 0,-1 1-1 0 0,1-1 1 0 0,-1 1-1 0 0,1-1 1 0 0,-1 1 0 0 0,0 0-1 0 0,1 0 1 0 0,-1 1-1 0 0,0-1 1 0 0,0 1-1 0 0,1 0 1 0 0,-1 0 0 0 0,-5 1-1 0 0,7-1 4 0 0,0 1 1 0 0,0 0-1 0 0,1 0 0 0 0,-1 0 1 0 0,0 0-1 0 0,1 0 0 0 0,-1 1 0 0 0,0-1 1 0 0,1 0-1 0 0,0 1 0 0 0,-1-1 1 0 0,1 1-1 0 0,-2 2 0 0 0,-15 25 35 0 0,16-25-30 0 0,-1 2 0 0 0,0-1-1 0 0,1 1 1 0 0,-1 0 0 0 0,1 0-1 0 0,1 0 1 0 0,-1 0-1 0 0,1 1 1 0 0,0-1 0 0 0,1 0-1 0 0,-1 0 1 0 0,1 1-1 0 0,0-1 1 0 0,1 0-1 0 0,0 1 1 0 0,0-1 0 0 0,0 0-1 0 0,1 0 1 0 0,-1 0-1 0 0,1 0 1 0 0,1 0 0 0 0,-1 0-1 0 0,1-1 1 0 0,0 1-1 0 0,6 7 1 0 0,-2-6-133 0 0,0 1 0 0 0,0-1-1 0 0,0-1 1 0 0,1 1 0 0 0,0-1 0 0 0,0-1-1 0 0,1 0 1 0 0,0 0 0 0 0,12 5 0 0 0,-14-7-628 0 0,1-1 0 0 0,0 0 0 0 0,0 0 0 0 0,0-1 0 0 0,0 0 0 0 0,0 0 0 0 0,12-1 0 0 0,-16 0 44 0 0,0-1 0 0 0,0 1 1 0 0,0-1-1 0 0,0 0 0 0 0,5-2 0 0 0,4-2-1456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6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0 110 3223 0 0,'0'0'519'0'0,"6"14"4890"0"0,-1-1-3753 0 0,-1-1 0 0 0,2 14-1 0 0,6 55 1088 0 0,-7-37-1631 0 0,0-13 32 0 0,-2 0 0 0 0,-1 49 1 0 0,-3-53 37 0 0,0-25-227 0 0,-5-7-815 0 0,3-1-204 0 0,0 0 1 0 0,1 0-1 0 0,0 0 0 0 0,0-1 0 0 0,0 1 0 0 0,1 0 1 0 0,0-1-1 0 0,1 1 0 0 0,-1-1 0 0 0,1-9 1 0 0,2-12-581 0 0,4-28 0 0 0,-1 23-1960 0 0,18-66 0 0 0,-20 88 2190 0 0,1 0 0 0 0,1 0 0 0 0,-1 1 1 0 0,2 0-1 0 0,0 0 0 0 0,0 0 1 0 0,1 1-1 0 0,0 0 0 0 0,14-15 1 0 0,-12 16 373 0 0,-1 1 1 0 0,1 0-1 0 0,0 1 1 0 0,19-10 0 0 0,-25 14 307 0 0,1 0 0 0 0,0 1 0 0 0,1-1 0 0 0,-1 1 0 0 0,0 0 1 0 0,0 0-1 0 0,0 0 0 0 0,1 1 0 0 0,-1-1 0 0 0,0 1 0 0 0,1 0 0 0 0,-1 1 1 0 0,0-1-1 0 0,1 1 0 0 0,3 0 0 0 0,-6 0-58 0 0,0 0 1 0 0,-1 1 0 0 0,1-1-1 0 0,-1 0 1 0 0,0 0-1 0 0,1 1 1 0 0,-1-1-1 0 0,0 1 1 0 0,0-1-1 0 0,0 1 1 0 0,0-1-1 0 0,2 4 1 0 0,-2-3 47 0 0,1 2-180 0 0,0-1 1 0 0,-1 1-1 0 0,1-1 1 0 0,-1 1 0 0 0,0 0-1 0 0,1 0 1 0 0,-2-1-1 0 0,1 1 1 0 0,0 0 0 0 0,-1 0-1 0 0,0 0 1 0 0,0 0 0 0 0,-1 6-1 0 0,0-4 137 0 0,0 0 0 0 0,-1-1-1 0 0,1 1 1 0 0,-2-1 0 0 0,1 1 0 0 0,0-1-1 0 0,-1 0 1 0 0,-5 7 0 0 0,1-2 80 0 0,0-1 0 0 0,-1 0 1 0 0,0 0-1 0 0,-1-1 0 0 0,0 0 0 0 0,0-1 1 0 0,-1 0-1 0 0,-15 9 0 0 0,-10 1-1374 0 0,32-16 934 0 0,0 0 0 0 0,0 0 0 0 0,0 0 0 0 0,0-1 0 0 0,0 1 0 0 0,0-1 0 0 0,0 1 0 0 0,0-1 0 0 0,0 0 0 0 0,-4-1-1 0 0,3-5-2639 0 0,-1-2 1245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6.9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11975 0 0,'0'0'923'0'0,"0"2"-602"0"0,6 27 1218 0 0,-2 1-1 0 0,-1-1 1 0 0,-1 59-1 0 0,-2-66-1160 0 0,-3 100 1386 0 0,2 65-981 0 0,2-175-787 0 0,1 151-1099 0 0,-1-152 828 0 0,-1 7-3235 0 0,-1-10 1639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7.3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1 151 9615 0 0,'0'-6'117'0'0,"0"1"0"0"0,0-1 0 0 0,1 1 0 0 0,0-1 0 0 0,0 1 0 0 0,0 0 0 0 0,1-1 0 0 0,0 1-1 0 0,0 0 1 0 0,0 0 0 0 0,1 0 0 0 0,-1 0 0 0 0,1 1 0 0 0,0-1 0 0 0,6-6 0 0 0,-4 7 40 0 0,0-1 0 0 0,0 1 0 0 0,0 0 0 0 0,0 1-1 0 0,1-1 1 0 0,0 1 0 0 0,0 0 0 0 0,0 0 0 0 0,0 1 0 0 0,0 0 0 0 0,0 0 0 0 0,12-2 0 0 0,105-13 342 0 0,-110 16-471 0 0,-1 1 1 0 0,1 0-1 0 0,-1 1 1 0 0,1 0-1 0 0,-1 1 1 0 0,1 1-1 0 0,20 6 1 0 0,-32-8-19 0 0,0-1 0 0 0,0 1 1 0 0,0 0-1 0 0,0 0 0 0 0,0 0 0 0 0,0-1 1 0 0,0 1-1 0 0,0 0 0 0 0,0 0 1 0 0,-1 0-1 0 0,1 0 0 0 0,0 0 1 0 0,-1 0-1 0 0,1 1 0 0 0,-1-1 0 0 0,1 0 1 0 0,-1 0-1 0 0,1 3 0 0 0,0-2 35 0 0,-1 1 0 0 0,1-1-1 0 0,-1 1 1 0 0,0-1 0 0 0,0 1 0 0 0,0-1-1 0 0,0 5 1 0 0,-14 37 807 0 0,5-18-329 0 0,-31 80 1622 0 0,37-97-1968 0 0,1 0 0 0 0,0 0 0 0 0,0 0 0 0 0,1 0 0 0 0,1 1 0 0 0,-1-1 0 0 0,3 17 0 0 0,-2-23-137 0 0,0 0-1 0 0,1 0 1 0 0,0-1-1 0 0,0 1 1 0 0,-1 0-1 0 0,1-1 1 0 0,1 1-1 0 0,-1-1 1 0 0,0 1-1 0 0,1-1 1 0 0,-1 0-1 0 0,1 1 1 0 0,0-1-1 0 0,0 0 1 0 0,0 0-1 0 0,0 0 1 0 0,0 0-1 0 0,0 0 1 0 0,0-1-1 0 0,0 1 1 0 0,1-1-1 0 0,-1 1 1 0 0,1-1-1 0 0,-1 0 1 0 0,1 0-1 0 0,0 0 1 0 0,-1 0-1 0 0,1-1 1 0 0,5 1-1 0 0,-4 0 17 0 0,0-1-1 0 0,0 0 0 0 0,0 0 1 0 0,0-1-1 0 0,0 1 0 0 0,0-1 1 0 0,0 0-1 0 0,0 0 0 0 0,-1 0 1 0 0,1 0-1 0 0,0-1 0 0 0,-1 1 1 0 0,1-1-1 0 0,-1 0 0 0 0,1 0 1 0 0,-1-1-1 0 0,0 1 0 0 0,0-1 1 0 0,0 1-1 0 0,0-1 0 0 0,4-6 1 0 0,-4 5 9 0 0,0 0 1 0 0,0 0 0 0 0,-1 0-1 0 0,1 0 1 0 0,-1-1 0 0 0,0 1 0 0 0,-1-1-1 0 0,1 1 1 0 0,-1-1 0 0 0,0 0-1 0 0,0 1 1 0 0,0-1 0 0 0,-1 0-1 0 0,1 0 1 0 0,-1 0 0 0 0,0 0-1 0 0,-2-6 1 0 0,-1-2 19 0 0,-2 0-1 0 0,1 0 1 0 0,-2 1 0 0 0,0 0-1 0 0,0 0 1 0 0,-1 0 0 0 0,-12-14-1 0 0,9 11-983 0 0,0-1 0 0 0,0 0 0 0 0,-6-17 1 0 0,9 15-4241 0 0,-1 0-1452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7.7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10 160 5983 0 0,'3'33'1012'0'0,"-2"57"0"0"0,-2-45 5888 0 0,1-34-5206 0 0,-1 0 0 0 0,-1 0 0 0 0,-4 15 2708 0 0,4-43-3949 0 0,1-9-374 0 0,1 1 0 0 0,0 0-1 0 0,2 0 1 0 0,7-31 0 0 0,-6 43-322 0 0,0 0 1 0 0,1 0 0 0 0,1 0-1 0 0,0 1 1 0 0,1 0-1 0 0,0 0 1 0 0,0 0 0 0 0,2 1-1 0 0,13-18 1 0 0,-16 23-215 0 0,1 0-1 0 0,-1 0 1 0 0,1 1 0 0 0,0-1-1 0 0,1 1 1 0 0,-1 0 0 0 0,1 1-1 0 0,0 0 1 0 0,0 0 0 0 0,1 0-1 0 0,-1 1 1 0 0,1 0 0 0 0,-1 1-1 0 0,10-3 1 0 0,4 1-1394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8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309 1 7831 0 0,'-9'0'355'0'0,"-1"0"0"0"0,1 0 0 0 0,-1 1 0 0 0,1 0-1 0 0,-1 1 1 0 0,1 0 0 0 0,-13 5 0 0 0,-61 28 4570 0 0,60-24-4214 0 0,20-10-579 0 0,0 0-1 0 0,0 1 1 0 0,1-1 0 0 0,-1 1-1 0 0,0 0 1 0 0,1 0-1 0 0,-1 0 1 0 0,1 0 0 0 0,0 0-1 0 0,0 1 1 0 0,0-1 0 0 0,-3 5-1 0 0,4-6-108 0 0,1 1-1 0 0,-1-1 0 0 0,1 1 0 0 0,-1-1 0 0 0,1 1 1 0 0,0-1-1 0 0,-1 1 0 0 0,1 0 0 0 0,0-1 0 0 0,0 1 1 0 0,0-1-1 0 0,1 1 0 0 0,-1-1 0 0 0,0 1 1 0 0,0-1-1 0 0,1 1 0 0 0,-1-1 0 0 0,1 1 0 0 0,0-1 1 0 0,-1 1-1 0 0,1-1 0 0 0,0 0 0 0 0,0 1 0 0 0,0-1 1 0 0,0 0-1 0 0,0 0 0 0 0,2 2 0 0 0,6 6-31 0 0,1 0 1 0 0,0-1-1 0 0,1 0 0 0 0,0-1 0 0 0,23 12 0 0 0,3 2-54 0 0,-17-9 31 0 0,42 28 391 0 0,-56-35-39 0 0,0 0 0 0 0,0 0 0 0 0,-1 1 0 0 0,0-1 0 0 0,0 1 0 0 0,0 0 0 0 0,5 9 0 0 0,-9-13-145 0 0,0 0 0 0 0,0 1 0 0 0,0-1 0 0 0,-1 0-1 0 0,1 1 1 0 0,0-1 0 0 0,-1 1 0 0 0,0-1 0 0 0,1 1 0 0 0,-1 0 0 0 0,0-1 0 0 0,-1 1 0 0 0,1-1 0 0 0,0 1 0 0 0,-1-1 0 0 0,1 1-1 0 0,-1-1 1 0 0,0 1 0 0 0,0-1 0 0 0,0 0 0 0 0,0 1 0 0 0,0-1 0 0 0,0 0 0 0 0,-1 0 0 0 0,-2 4 0 0 0,-1 0 136 0 0,0-1 1 0 0,0 1 0 0 0,-1-1-1 0 0,0 0 1 0 0,0 0-1 0 0,-13 8 1 0 0,-25 10-302 0 0,-1-2 0 0 0,-55 18 0 0 0,76-30-823 0 0,-18 8-3344 0 0,16-7-4403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4:39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53 6447 0 0,'-29'-1'249'0'0,"8"0"5228"0"0,46-10-4291 0 0,18 1-684 0 0,0 1 0 0 0,49-3-1 0 0,-80 10-378 0 0,62-3 734 0 0,1 4 0 0 0,78 8 0 0 0,23 0 67 0 0,-2-8-179 0 0,487 14 1699 0 0,-428-3-1686 0 0,67 5 364 0 0,7-5-130 0 0,-17-6-280 0 0,-218-2-608 0 0,94 5 67 0 0,-25 8-131 0 0,212 17 61 0 0,-18-11 87 0 0,-261-17-142 0 0,15 2 28 0 0,144-8-1 0 0,169-7 259 0 0,-249 11-261 0 0,50 4-71 0 0,-47 0 0 0 0,23 2 33 0 0,112-1 51 0 0,-126-14 122 0 0,103-7 106 0 0,42 12-12 0 0,-151 5 92 0 0,52 1 142 0 0,0 18-43 0 0,-114-11-248 0 0,-17-4-25 0 0,6 0-71 0 0,-69-5-439 0 0,-16-2-49 0 0,-9 5-4730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23:36.239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1379 5257 12895 0,'-5'-6'576'0,"-1"-1"112"0,-1-3-560 0,1 2-128 0,-2 0 0 0,-1-1 0 16,-1-1 3808-16,0-1 736 0,0 1 128 0,-1-1 48 15,-1 2-2992-15,1 0-608 0,-1 1-112 0,-1-2-32 16,0 1-624-16,-1 2-128 0,-3 4-32 0,1 1 0 0,0 2-32 0,1 4-16 15,-1 4 0-15,3 1 0 0,0 5-144 0,1 3 0 16,1 3 144-16,0 3-144 0,2 3 0 0,2 1 0 16,1 2 0-16,3-3 128 0,2-1-128 0,2-3 0 15,2-2 0-15,1-2 0 0,1 0 0 0,2-3 0 16,2-6 0-16,1-3-128 0,1-2 128 0,2-4 0 0,4-4 0 0,-1-1 0 16,1 0 0-16,-1-3 0 0,-2-2 0 0,1-4 0 15,-2-1 0-15,0-1 0 0,-1 3 0 0,-2-4 128 16,0 0-128-16,1 2 0 0,-1-2 128 0,-2 1-128 15,0 2 288-15,-3 1-16 0,-1 0 0 0,0 2 0 16,-1 5 352-16,-3 6 64 0,1-7 16 0,-1 7 0 16,0 0 0-16,0 0 16 0,-1 7 0 0,-1 3 0 0,1 3-464 0,1 3-112 15,1 1-16-15,1 4 0 16,0 1-1136-16,2 0-224 0,1-1-48 0,2 1-16 16,1 0-1584-16,1-2-320 0,0-5-64 0,0-2-9872 15</inkml:trace>
  <inkml:trace contextRef="#ctx0" brushRef="#br0" timeOffset="296.95">1515 5175 24127 0,'4'-13'1072'0,"-4"13"208"0,2-7-1024 0,1 1-256 15,0-2 0-15,-1 3 0 0,-2 5 1632 0,0 0 272 16,0 0 48-16,5 0 16 0,-5 0-688 0,7 6-144 16,-2 4-32-16,0 5 0 0,-1 6-704 0,2 5-144 15,-4 4-16-15,2 1-16 0,0 3-224 0,0-1 144 0,-2-2-144 0,2-1 128 16,0-5-128-16,2 0 0 0,-1-7 0 0,0 0 128 15,-1-5-128-15,0-4 0 0,-4-9 0 0,0 0 0 16,0 0 0-16,0 0-144 0,0 0 144 0,6-4 0 16,1-5-144-16,-2-4 144 0,0-2 0 0,0-2-144 15,1-5 144-15,-1-2 0 0,0-2 0 0,0 1 0 16,-1 0 0-16,0 1 0 0,1-2 0 0,2 2 0 16,-1 1 176-16,1 3 112 0,-2 2 32 0,2 2 0 15,-1 3 320-15,-1 4 80 0,2 1 16 0,-1 4 0 16,1 4-320-16,-1 3-64 0,-6-3-16 0,8 10 0 15,0 6-208-15,0 1-128 0,-2 3 160 0,1 2-160 16,-1 1-224-16,2 1-144 0,0 0-16 0,1 1-16 16,2-4-1984-16,0 1-400 15,1-5-80-15,0-1-7168 0,-2-3-1424 0</inkml:trace>
  <inkml:trace contextRef="#ctx0" brushRef="#br0" timeOffset="468.76">2030 5129 29599 0,'0'0'1312'0,"0"0"272"0,0 0-1264 0,0 0-320 16,0 0 0-16,0 0 0 0,0 0 880 0,-1 12 112 16,-2-1 32-16,2 3 0 0,1 3-752 0,0 2-144 15,1 4-128-15,2 0 192 0,-1 1-448 0,2-2-96 16,1-1-16-16,3 1 0 16,0-4-2752-16,0 0-544 0</inkml:trace>
  <inkml:trace contextRef="#ctx0" brushRef="#br0" timeOffset="640.61">2245 5227 11055 0,'0'0'976'0,"0"0"-784"0,0 0-192 0,0 0 0 15,0 0 4384-15,0 0 832 0,-3 7 160 0,-1 3 48 16,1 4-3056-16,-1 5-592 0,-2 4-128 0,1 1-32 16,0 3-1040-16,0 2-192 0,1-2-64 0,0 2 0 15,1-1-320-15,2 1 0 0,0 1 0 0,1 0 0 31,2 0-2224-31,2-1-464 0,0-2-80 0,0-3-32 0</inkml:trace>
  <inkml:trace contextRef="#ctx0" brushRef="#br0" timeOffset="817.43">2473 4833 26719 0,'0'0'2368'0,"0"-3"-1888"15,0-4-480-15,0 7 0 0,0 0 1904 0,0 0 272 0,0 0 64 0,3 7 16 16,-1 2-784-16,1 6-144 0,0 6-48 0,0 4 0 16,3 2-1024-16,-1 6-256 0,0 3 0 0,2 5 0 15,0 2 0-15,3 0 0 0,-3 1 0 0,3 1 0 32,0 0-528-32,0 0-176 0,2-2-16 0,-1-3-16 15,-1-2-2992-15,-1-4-608 0</inkml:trace>
  <inkml:trace contextRef="#ctx0" brushRef="#br0" timeOffset="1005.11">2487 5303 14735 0,'-9'-13'640'0,"5"8"160"0,1 1-640 0,-3-2-160 0,0 3 0 0,2-3 0 16,0 0 4272-16,3 1 816 0,-1-3 160 0,2 8 48 0,0 0-3504 0,7-3-688 15,2-2-144-15,3 1-16 0,1-1-800 0,1 0-144 16,2 2 0-16,2 2 0 15,3-2-496-15,-2-1-16 0,0-1 0 0,0-2 0 16,1 0-2464-16,-1-3-496 0,0 0-112 0</inkml:trace>
  <inkml:trace contextRef="#ctx0" brushRef="#br0" timeOffset="1330.91">2811 4909 23727 0,'0'-13'1040'0,"0"13"240"0,0-5-1024 0,0 5-256 15,0 0 0-15,0 0 0 0,0 0 2208 0,0 0 400 16,0 0 80-16,2 12 0 0,1 1-1328 0,0 5-272 0,-2 4-48 0,0 4-16 0,1 4-480 0,-1 0-96 15,0 3-32-15,3-1 0 0,-1 2-208 0,-1-1-32 16,1-3-16-16,1-3 0 0,1-3-32 0,0-2 0 16,0-1 0-16,1-2 0 0,-1-2-320 0,0-3-80 15,-1-2-16-15,1-3 0 16,0-2-272-16,-5-7-48 0,7 5-16 0,-1-2 0 16,-6-3-688-16,8-6-144 0,0-1-16 0,0-4-16 15,0-1 144-15,0-2 16 0,1-3 16 0,0 0 0 16,-1-2 448-16,-1-5 96 0,1 1 0 0,1-2 16 0,-1 1 560 0,0 4 192 0,0 0 0 0,0 3-144 15,0-1 784-15,-1 4 176 0,1 3 16 0,0 1 16 16,-1 3 240-16,-7 7 32 0,7 4 16 0,0 4 0 16,-2 4-112-16,0 3-32 0,1 3 0 0,-1 5 0 15,0 1-608-15,1 5-128 0,0-2-32 0,-1 2 0 16,0 1-400-16,3-4-80 0,1-1 0 0,1-3-16 31,2-4-2992-31,0-2-576 0</inkml:trace>
  <inkml:trace contextRef="#ctx0" brushRef="#br0" timeOffset="1543.58">3331 5189 6447 0,'0'0'576'0,"0"0"-576"15,-1 10 0-15,-2 0 0 0,0 2 3712 0,2-1 624 16,0 2 128-16,2 3 16 0,0 1-2880 0,2 1-576 16,1 1-112-16,0-1-16 0,2 0-704 0,0 0-192 15,-1-2 0-15,0 0 128 16,-1-3-1600-16,0-2-304 0,1-2-64 0</inkml:trace>
  <inkml:trace contextRef="#ctx0" brushRef="#br0" timeOffset="1867.62">3371 5154 15663 0,'-2'-13'1392'0,"1"-4"-1120"0,1-1-272 0,2-2 0 15,1 0 1984-15,1-1 352 0,0 1 64 0,1 1 16 16,1-1-960-16,1 6-192 0,1 2-48 0,1 3 0 15,1 4-944-15,2 1-272 0,-2 4 0 0,3 4 128 0,0 3-128 16,-1 5 0-16,0 2-160 0,-2 3 160 0,1 2 0 0,-2 2 0 16,-1 2 0-16,-2 3 160 0,1-4-32 0,-3 2-128 15,-2-1 192-15,1 2-64 0,-2-3 144 0,0-1 32 16,1-3 0-16,-2-1 0 0,-2-5-16 0,2 0 0 16,0-6 0-16,0-6 0 0,0 0-96 0,0 0 0 15,0 0-16-15,0 0 0 0,0 0-48 0,4-10-128 16,0-2 192-16,0-2-64 0,1-2-128 0,1-2 0 15,0 0 0-15,1-2 0 0,0 2 0 0,1-1 0 16,0 0 0-16,0 2 0 0,-2 3 0 0,2 2 0 16,-1 1 0-16,-2 5 0 0,-5 6 480 0,0 0 16 15,0 0 0-15,0 0 0 0,4 9 288 0,-1 4 64 16,-2 5 16-16,0 2 0 0,2 1-512 0,-1 1-96 16,4 1-32-16,-1 2 0 0,0-3-224 0,3 2 0 0,0-2 0 15,2-1 0 1,2-3-752-16,2-1-32 0,0-3-16 0,2-2 0 15,-2-3-2272-15,2-5-448 0,0-3-80 0,-2-2-32 0</inkml:trace>
  <inkml:trace contextRef="#ctx0" brushRef="#br0" timeOffset="2137.23">3890 5129 19695 0,'0'0'864'0,"0"0"192"0,-5 0-848 0,5 0-208 0,-6-1 0 0,6 1 0 15,0 0 1152-15,0 0 176 0,-4 7 32 0,1-1 16 16,2 2-896-16,3 2-176 0,4 6-48 0,1-2 0 15,3 1-256-15,0-1 0 0,0 0 0 0,1-1 0 16,1 0 0-16,1-1 0 0,1-1 0 0,2-1 0 0,-1 1 0 0,1-1 0 16,-1 2 0-16,0-3 0 0,-1 3 128 0,-1 1 32 15,0 2 0-15,-2 1 0 0,-2 5 640 0,0-3 128 16,-1 2 32-16,-2-1 0 0,1-2 640 16,-3 1 128-16,-3-1 16 0,-1 0 16 0,0-2-128 0,-1-2-32 15,-6-3 0-15,-2 4 0 0,-3 3-256 0,-2-1-64 16,-6 1-16-16,0 0 0 0,-4-3-400 0,-1 2-80 0,2-6-16 0,-3 2 0 15,0-3-304-15,1-2-64 0,1-2-16 0,4-4-15104 16,0-2-3040-16</inkml:trace>
  <inkml:trace contextRef="#ctx0" brushRef="#br0" timeOffset="2942.66">5289 5062 15663 0,'29'-13'1392'0,"-25"20"-1120"0,-3 4-272 0,2 3 0 15,-1 1 1552-15,2 3 256 0,1 3 48 0,1-2 16 16,-1 2-976-16,1 0-192 0,2 0-32 0,0 0-16 15,0-2-352-15,0-1-80 0,-1-2-16 0,1-2 0 0,-1-2-208 0,1-3 128 16,-2-2-128-16,2-3 0 0,-8-4 272 0,9 0-32 16,-1-6-16-16,0 0 0 0,-2-2 0 0,1-1 0 15,1-1 0-15,-3-1 0 0,0-1-96 0,-1-2 0 16,0 0-128-16,-2 1 192 16,1 1-192-16,-2-1 0 0,-1-1 0 0,0 2 0 0,-2 1 272 0,2 4-32 15,0-3-16-15,1 4 0 0,-1 6-368 0,0 0-80 16,0 0-16-16,0 0 0 0,9 1 240 0,0 3 256 0,0 1-48 0,1 3-16 15,-1 0 448-15,1 1 96 0,1 2 16 0,-1-2 0 16,2 1-48-16,-1-3-16 0,1 0 0 0,0-1 0 16,1-2-112-16,-1-2-32 0,-1 0 0 0,1-2 0 15,-1-2-240-15,-2-2-48 0,0-2-16 0,0-3 0 32,0 0-80-32,0-2-16 0,-1-3 0 0,0-1 0 15,-2 0-352-15,1-3-80 0,-1-2-16 0,0-1 0 16,-2 0-2304-16,-1-1-464 0,1-3-80 0,0 1-9584 0</inkml:trace>
  <inkml:trace contextRef="#ctx0" brushRef="#br0" timeOffset="3074.64">5953 4527 10127 0,'6'-6'896'0,"1"-1"-704"0,1 2-192 0,-1 1 0 16,0 0 3536-16,-1 1 688 0,-6 3 128 0,0 0 16 16,8 4-1520-16,-1 5-304 15,-2 2-64-15,-1 8-16 0,-3 8-784 0,-1 4-144 16,-1 8-48-16,-3 5 0 0,-1 6-528 0,-2 1-96 15,-2 1-32-15,1 3 0 0,-1-2-496 0,-1 3-96 16,-2 1-32-16,0-1 0 0,1-1-208 0,0-1 128 16,2-6-128-16,1-1 0 15,3-3-1024-15,0-6-320 0,1-3-48 0,3 0-16784 0</inkml:trace>
  <inkml:trace contextRef="#ctx0" brushRef="#br0" timeOffset="3932.44">7041 5023 19343 0,'0'0'1728'0,"0"0"-1392"15,0 0-336-15,7 3 0 0,-15 1 928 0,-2 0 112 0,-3-2 32 0,0 3 0 16,-2 3-48-16,1 2 0 0,-2 2 0 0,1 2 0 15,0 2-640-15,2 5-128 0,1 1-16 0,2 5-16 16,4 4 16-16,2 2 0 0,1-2 0 0,3-1 0 16,3-2-64-16,2-5-16 0,0-3 0 0,2-5 0 15,0 0 32-15,3-8 0 0,-1-1 0 0,1-4 0 16,1-3 256-16,-2-3 64 0,0-2 16 0,-1-5 0 16,-2-3 560-16,-1-4 128 0,-1-3 0 0,-1-4 16 15,-2-2-336-15,-1-3-80 0,-2-4-16 0,-1 0 0 16,-2 0-288-16,-1 0-64 0,-1 3-16 0,-1-2 0 15,0-3-240-15,0-1-64 0,-2 4 0 0,2 4 0 32,0 1-704-32,2 5-128 0,-1 2-48 0,3 4 0 0,3 4-2848 15,1 2-576-15</inkml:trace>
  <inkml:trace contextRef="#ctx0" brushRef="#br0" timeOffset="4161.76">7210 4948 18655 0,'3'21'832'0,"-1"-13"160"0,-2 0-800 0,0 7-192 0,-2 6 0 0,1 4 0 15,-1-2 1376-15,-1 2 224 0,0 3 64 0,1-1 0 16,0 2-528-16,2-2-112 0,0-2 0 0,2-3-16 16,0-2-496-16,2-4-80 0,1-1-32 0,3-3 0 15,0-2 96-15,0-2 16 0,1-2 0 0,0-2 0 16,2-2 32-16,-1-4 16 16,0-3 0-16,0-3 0 0,-3-2 160 0,0-3 48 15,1 0 0-15,-3-6 0 0,-1 1-320 0,-2 0-48 16,0 0-16-16,-2-2 0 0,-2-1-160 0,0 2-32 15,-2 0-16-15,-1 0 0 0,-2-3-176 0,-1 1 0 16,-1 3 0-16,1 1 0 16,-1 4-640-16,0 2-96 0,0 3-32 0,1 2 0 15,2-2-1328-15,1 4-272 0,5 4-48 0,0 0-6656 0,0 0-1328 0</inkml:trace>
  <inkml:trace contextRef="#ctx0" brushRef="#br0" timeOffset="4455.78">7439 5026 11055 0,'0'0'480'0,"7"6"112"0,-7-6-464 0,5 7-128 0,-1 4 0 0,0 1 0 16,-1 1 2912-16,1 4 560 0,0-2 112 0,-1 2 32 16,0 0-2048-16,0 0-416 0,3-1-64 0,-1-1-32 15,0 1-720-15,2-3-144 0,-1-3-16 0,1-2-16 16,-1 0-16-16,3-5 0 0,-1-2 0 0,-1-1 0 16,-1-4 112-16,2-5 32 0,0-1 0 0,0-1 0 15,-1 1-96-15,1-3 0 0,-1 0-16 0,1-6 0 16,-5 1-48-16,3-4-128 0,-1 1 192 0,-1 3-64 15,0 1-128-15,0 3 0 0,-2-1 144 0,1 4-144 16,-2 0 464-16,0 5 32 0,-1 6 0 0,0 0 0 16,0 0 272-16,0 0 64 0,0 0 16 0,0 0 0 0,3 9-704 0,1 2-144 15,1 1 0-15,2 1 0 0,-1 0-256 0,1 2-16 16,-2-2 0-16,2 0 0 16,-1 0-400-16,2-2-80 0,0 1-16 0,1-1 0 15,0-4-2736-15,0-1-544 0</inkml:trace>
  <inkml:trace contextRef="#ctx0" brushRef="#br0" timeOffset="4835.21">7848 4586 15663 0,'0'0'1392'0,"0"0"-1120"0,0 0-272 0,0 0 0 16,0 0 2400-16,6 9 416 0,0 7 96 0,-1 3 16 15,-1 6-1440-15,0 5-272 0,0 4-64 0,1 2-16 16,0 2-304-16,1 0-64 0,-1-2-16 0,0 0 0 15,2-4-400-15,-2-1-80 0,0-1-16 0,0-1 0 16,-1-3-256-16,0-1 160 0,0 0-160 0,-1-3 128 16,-1-3-128-16,0-2 192 0,-1-4-192 0,0-1 192 15,-1-3-192-15,0-1 0 0,0-8 0 0,0 0 0 16,0 0-176-16,0 0-64 0,0 0-16 0,0 0 0 31,-2-9-272-31,-1-3-64 0,2-2-16 0,1 1 0 0,2-1-96 0,1-1-32 0,1 0 0 0,2-2 0 0,1-2 416 16,1 1 96-16,1 1 16 0,1 2 0 0,3 1 528 15,0 3 96-15,0 2 32 0,2 2 0 0,-1 2 480 0,-1 4 96 16,-1 1 32-16,-1 2 0 0,0 5-336 0,-2 1-64 16,-2 1-16-16,-2 1 0 0,-1 3 96 0,-2 0 16 15,0 4 0-15,-2-1 0 0,-2-1-368 0,-2 1-80 16,-1 1-16-16,-1 1 0 0,-3-2-288 0,-1 2 128 16,1-4-128-16,0-2 0 15,0-4-1040-15,1-3-320 0,0-3-64 0,2-4-9456 16,1 0-1872-16</inkml:trace>
  <inkml:trace contextRef="#ctx0" brushRef="#br0" timeOffset="5009.07">8243 4471 14735 0,'0'0'1312'0,"0"0"-1056"0,0 0-256 0,7 10 0 16,-3 0 3072-16,0 4 544 0,0 3 112 0,0 2 32 15,1 2-2016-15,-1 4-400 0,-2 2-64 0,2 5-32 16,-1 0-784-16,1 4-144 0,-2 1-48 0,2 1 0 15,1-1-464-15,2-1-80 0,0-1-32 0,0-2 0 32,2-2-912-32,1-3-176 0,0-4-32 0,0 0-7392 0,0-6-1472 0</inkml:trace>
  <inkml:trace contextRef="#ctx0" brushRef="#br0" timeOffset="5181.03">8529 4906 12895 0,'0'0'1152'0,"0"0"-928"16,0 0-224-16,0 0 0 0,0 0 3008 0,-1 7 544 15,-1 2 112-15,0 3 32 0,-1 2-2016 0,0 4-400 16,1 5-64-16,-1 0-32 0,2 2-720 0,0 0-144 16,-2-1-16-16,0 1-16 0,2 1-288 0,1 2 0 15,3-5 0-15,-1-1 0 16,1-2-1200-16,1-5-336 0,1-2-80 0,0-3-10784 0</inkml:trace>
  <inkml:trace contextRef="#ctx0" brushRef="#br0" timeOffset="5368.52">8730 4870 29535 0,'0'0'1312'0,"0"0"272"0,0 0-1264 0,0 0-320 0,-3 10 0 0,-1 6 0 15,-2 4 1664-15,-2 3 256 0,-3 3 64 0,0 5 16 16,-2 6-464-16,-3 5-80 0,-1 5-32 0,-1 2 0 16,0 3-960-16,1 0-192 0,1-2-32 0,0-2-16 15,2-1-224-15,1-1 0 0,2-1 0 0,0-3 0 31,0-3-2096-31,4-5-304 0,0-3-64 0</inkml:trace>
  <inkml:trace contextRef="#ctx0" brushRef="#br0" timeOffset="5696.59">9470 4839 22111 0,'0'0'976'0,"2"-6"208"0,-4 0-944 0,1-1-240 16,-2 4 0-16,-1-3 0 0,-1 5 2304 0,-3-3 432 16,-1 3 80-16,-1 1 0 0,-2 1-1328 0,0 3-272 15,1 3-48-15,-1-1-16 0,0 3-912 0,2 2-240 16,1 2 0-16,1-2 0 0,-1 1 0 0,1 0 0 16,3 1-192-16,1-1 192 0,2-1-400 0,2 1 16 15,4 0 16-15,0-2 0 0,0-1 112 0,1 0 0 16,3-1 16-16,3 0 0 0,0 0 240 0,2-2 0 15,2 1 0-15,-1 2-144 0,-1-4 400 0,0 4 64 16,-2 1 32-16,-2 3 0 0,-2-3 544 0,0 3 96 16,-2-2 32-16,-1 2 0 0,-3 0-720 0,-2 1-144 0,0 0-32 0,-4 3 0 15,-3 1 112-15,0 1 16 0,-1-2 0 0,0-2 0 32,0 0-1104-32,-2-4-224 0,3-1-32 0,2-4-10112 0,-1-2-2032 0</inkml:trace>
  <inkml:trace contextRef="#ctx0" brushRef="#br0" timeOffset="5899.6">9657 4521 38175 0,'0'0'1696'0,"0"0"352"0,7 0-1648 0,0 2-400 0,-7-2 0 0,9 12 0 0,-1 5 320 0,0 6 0 16,-2 6-16-16,-1 6 0 0,1 6 64 0,-1 2 16 15,0 0 0-15,0-2 0 0,2 1-384 0,-1-1 128 16,2-1-128-16,0 3 0 15,1 0-992-15,-1-3-272 0,0-2-48 0,-2-1-16 16,0-2-1664-16,-3-4-336 0,3 23-64 0,-6-20 0 0</inkml:trace>
  <inkml:trace contextRef="#ctx0" brushRef="#br0" timeOffset="6259.24">9648 5046 21935 0,'0'0'960'0,"0"0"224"0,3-5-944 0,4 0-240 15,2-1 0-15,3 2 0 0,0 3 352 0,2-3 32 16,2 3 0-16,0 0 0 0,3-5-384 0,2 5 0 16,1-3 0-16,0 2-128 0,-1-1 128 0,0 2 128 0,-3-2-128 0,0 2 176 15,-1-2 240-15,-3 2 48 0,-2 3 16 0,-1 1 0 16,-1 0 176-16,-2 1 48 0,-8-4 0 0,0 0 0 16,6 7-160-16,-2 5-32 0,-2 4 0 0,-2-1 0 15,-2 0-64-15,0-1-32 0,-2-1 0 0,0 0 0 16,-1 0 96-16,2 0 32 0,0-1 0 0,1-2 0 15,0 0-272-15,2-10-48 0,0 0-16 0,0 0 0 16,0 0-208-16,0 0 0 0,8 2-192 0,1-4 192 31,1-2-448-31,-1-4 0 0,1-1 16 0,2-2 0 16,0 2 16-16,-1-4 0 0,1 0 0 0,0 0 0 0,-2-1 224 0,2 1 32 0,0 0 16 0,-1 1 0 16,-1 0 144-16,-3 3 128 0,1 2-128 0,-3 4 176 15,-5 3 544-15,0 0 112 0,0 0 32 0,0 0 0 0,-2 14-432 0,-1 0-96 16,2 1-16-16,-2-2 0 0,-1 2-320 0,0 2 0 15,2 1 0-15,1 1 0 0,1-4 0 0,1 1-208 16,0 0 16-16,2-1 16 16,1 0-2656-16,1-2-544 0</inkml:trace>
  <inkml:trace contextRef="#ctx0" brushRef="#br0" timeOffset="6665.34">10426 4651 8287 0,'-1'9'736'0,"-2"5"-592"0,-1 6-144 0,0 3 0 16,-2 4 4080-16,-2 2 784 0,-1 0 144 0,1 1 48 15,0 0-2720-15,1-1-544 0,1-2-96 0,1 1-32 16,1-5-448-16,1 2-112 0,3 0-16 0,-1-3 0 16,1-4-720-16,0-2-160 0,1 1-16 0,1-4-16 15,-1 0-176-15,1-2 192 0,1-1-192 0,1-4 192 16,-4-6-192-16,0 0 128 0,0 0-128 0,0 0 128 15,0 0-320-15,6-3-80 0,-6 3-16 0,8-7 0 16,0-4 0-16,0-1 0 0,0-2 0 0,0 1 0 16,-1-4-80-16,4 1-16 0,-1 1 0 0,2-1 0 15,1 1 32-15,1-4 0 0,2 2 0 0,1 2 0 16,1 0 352-16,0 2 192 0,-1 3-32 0,-1 2 0 16,2 2 736-16,-2 3 160 0,-3 3 32 0,-1 3 0 15,-3 0-288-15,0 3-48 0,-1 0-16 0,-3 3 0 0,-1 0-192 0,0 2-32 16,-3 1-16-16,-1-1 0 0,-2 1-80 0,-2-3-16 15,-2 3 0-15,0 0 0 0,-3 1-208 0,-2 1-64 16,1 2 0-16,-1-2 0 0,0-1-304 0,0-2-64 16,1 0-16-16,-1 1 0 15,2-3-2304-15,2 0-448 0,0-1-112 0,2-1-12752 16</inkml:trace>
  <inkml:trace contextRef="#ctx0" brushRef="#br0" timeOffset="6805.95">10720 5006 15663 0,'0'0'1392'0,"0"0"-1120"0,0 0-272 0,7 6 0 16,-2 1 3696-16,0-1 672 0,-1 1 144 0,0 2 32 16,-1 0-3648-16,-1 3-736 0,0-2-160 0,-1 3 0 31,0-4-2192-31,1 2-448 0</inkml:trace>
  <inkml:trace contextRef="#ctx0" brushRef="#br0" timeOffset="6962.28">10923 4475 30927 0,'0'0'1360'0,"-4"5"304"0,-2 0-1344 0,1 2-320 0,0-1 0 0,1 1 0 16,1-1-1152-16,2 4-320 0</inkml:trace>
  <inkml:trace contextRef="#ctx0" brushRef="#br0" timeOffset="7134.3">11185 4648 2751 0,'-10'13'128'0,"5"0"16"0,-1 7-144 0,-1 0 0 16,-1 4 0-16,2 2 0 0,-3-1 6640 0,-2 3 1296 16,0-8 256-16,0 5 48 0,2 0-5424 0,1 0-1072 15,3-2-208-15,2-9-64 0,2 1-1120 0,1-2-224 16,0-1-128-16,3 1 128 15,2 0-2384-15,3-2-480 0,0 0-80 0</inkml:trace>
  <inkml:trace contextRef="#ctx0" brushRef="#br0" timeOffset="7259.53">11350 4875 28383 0,'-8'15'1264'0,"4"-5"256"0,2 6-1216 0,-1 1-304 0,-1-3 0 0,2 2 0 15,0-3 0-15,4 1 0 0,0 2-208 0,4-3-8160 16,0-2-1616-16</inkml:trace>
  <inkml:trace contextRef="#ctx0" brushRef="#br0" timeOffset="7431.35">11487 4586 10127 0,'0'0'448'0,"0"0"96"0,0 0-544 0,0 0 0 16,0 0 0-16,0 0 0 0,0 0 1680 0,0 0 240 15,12 5 32-15</inkml:trace>
  <inkml:trace contextRef="#ctx0" brushRef="#br0" timeOffset="7696.88">11913 4568 9215 0,'0'0'816'0,"-4"11"-656"0,-2 1-160 0,-1-3 0 16,1 0 4016-16,-2 0 768 0,-1 0 144 0,-1 2 48 15,-1 2-2464-15,2 1-480 0,0 1-112 0,0 3 0 16,-2 1-736-16,2 4-144 0,1 1-16 0,1 1-16 16,-1 0-304-16,2 0-64 0,4-1-16 0,1 3 0 15,1-4-384-15,2 0-80 0,1 0-16 0,3-3 0 16,1 0-144-16,2 0 0 0,3 0 0 0,2-1 0 31,2-1-320-31,1-2-80 0,0-5-32 0,1-2 0 0,0 1 32 0,2-4 0 0,0-3 0 0,0 1 0 16,0-7-48-1,-2 0-16-15,-1 2 0 0,0-3 0 0,-2 2-2736 0,0-6-560 16,2-5-96-16,1-3-32 0</inkml:trace>
  <inkml:trace contextRef="#ctx0" brushRef="#br0" timeOffset="8025.04">11857 4844 33167 0,'0'0'1472'0,"-9"0"304"0,1 3-1424 0,8-3-352 16,0 0 0-16,0 0 0 0,0 0 512 0,0 0 16 15,0 0 16-15,0 0 0 0,0 0 576 0,13 6 112 16,3-2 32-16,1-1 0 0,0-1-400 0,2 2-80 16,4-4-16-16,1 0 0 0,5 0-448 0,0 0-112 15,1-4-16-15,1 2 0 0,0-1-192 0,1-1 0 16,-2 0 0-16,0 0 0 0,0 0 0 0,-3-1 0 15,-2-1 0-15,-3-1 0 0,-4-2 0 0,-1 0 0 16,-3 0-192-16,1 0 192 0,-3-3-160 0,-2 1 160 0,-1 1-128 0,-2 0 128 16,-2-6 0-16,-1 3 0 0,-2 2 0 0,1 1 0 15,-3 10 176-15,-1-10-48 0,-3 0 0 0,-3 7 0 16,-2-1 176-16,-3 4 16 0,1 4 16 0,0 2 0 16,-2 4-128-16,0 5-16 0,-1 2-16 0,1 1 0 15,1 2-176-15,2 0 192 0,0 1-192 0,3-2 192 16,1 0-192-16,4-2 0 0,2 0-160 0,2-1 160 31,2-2-816-31,4-1-64 0,4 0-16 0,4-3 0 16,2 3-1872-16,3-1-384 0,2-3-80 0,4-1-12128 0</inkml:trace>
  <inkml:trace contextRef="#ctx0" brushRef="#br0" timeOffset="8395.93">12852 4796 15663 0,'-4'-15'688'0,"0"7"144"16,-4-1-656-16,-1 0-176 0,-2 0 0 0,-2 1 0 0,-2-3 4416 0,0 0 832 15,-2 2 192-15,0 4 16 0,0 3-3824 0,1 6-768 16,-1 6-160-16,3 1-16 0,-2 5-336 0,3 1-64 16,1 1-16-16,3 2 0 0,1 1 32 0,4-1 0 15,2 0 0-15,2-1 0 0,2-3-64 0,4-2-16 16,0-2 0-16,5-1 0 0,0-4-96 0,5 0 0 16,0-2-128-16,2-1 192 0,1-5-16 0,2-3-16 15,-1-4 0-15,1-2 0 0,0-3-160 0,-1 0 128 16,-1-6-128-16,-1 1 128 0,-1-3-128 0,-3-4-176 15,1-2 48-15,-4-3 0 0,-2-1 128 0,1-1 0 16,-4-1 0-16,-1 1 0 0,-1 2 0 0,-1-1 128 16,-4 0 0-16,-2 1 0 0,-1 2 80 0,-1 2 32 15,-2 2 0-15,1 3 0 0,-1 5-448 0,1 7-96 16,0 2-16-16,6 7 0 0,0 0 144 0,-9 13 32 16,2 4 0-16,0 3 0 0,2 3 144 0,0 2-192 15,-1 4 192-15,2 3-192 0,1-2 192 0,0 3 0 16,0 1 0-16,2 1 0 0,0 0-128 0,1 1 128 15,0-5-128-15,0-3 128 16,1-1-1872-16,2-7-304 0,-2-4-48 0,-2-3-13472 0</inkml:trace>
  <inkml:trace contextRef="#ctx0" brushRef="#br0" timeOffset="8661.71">11830 4642 25103 0,'-16'-1'1104'0,"16"1"240"0,-11-4-1072 0,0-2-272 16,1 0 0-16,1-2 0 0,2 2 496 0,2-1 32 15,1 0 16-15,4 7 0 0,1-5 752 0,-1 5 160 16,4-6 16-16,1 1 16 0,2 2-544 0,1-2-112 16,0 2-32-16,1 1 0 0,1-1-400 0,3 2-80 15,1-1 0-15,2 1-10960 16,1-2-2192-16</inkml:trace>
  <inkml:trace contextRef="#ctx0" brushRef="#br0" timeOffset="9428.57">1783 7020 15663 0,'0'0'1392'0,"10"0"-1120"0,-1 0-272 0,2-2 0 15,3 1 2512-15,-1-5 448 0,-2-1 96 0,1-2 16 16,0-1-1792-16,-1-1-368 0,0-4-64 0,-2-2-16 16,-1-2-304-16,0 0-64 0,-3-1-16 0,-1 1 0 15,-2-4-272-15,0 3-176 0,-2 0 192 0,-3 1-192 16,-2 0 256-16,-2 4-64 0,0-2-16 0,-4 2 0 16,-1 4 368-16,-1-1 80 0,-1 4 16 0,0 4 0 15,-3 3-128-15,1 3-32 0,2 5 0 0,-1 5 0 0,2 5-208 0,2 6-32 16,-1 3-16-16,3 5 0 15,1 2 96-15,3 0 32 0,2-1 0 0,4 2 0 0,3-4-224 0,3 0-128 16,-1-3 128-16,5-2-128 0,2-3 0 0,2-2-128 16,4-2 0-16,2-2 0 15,1-2-2112-15,1-1-400 0,1-4-96 0,2-1-11472 16</inkml:trace>
  <inkml:trace contextRef="#ctx0" brushRef="#br0" timeOffset="9991.12">2199 6656 1839 0,'0'0'0'0,"0"0"160"0,0 0-160 0,0 0 0 0,0 0 0 0,0 0 0 16,-1 9 6096-16,-2 4 1200 0,1 4 224 0,1 8 48 15,1 5-5552-15,0 6-1120 0,1 6-208 0,-1 1-48 16,0 4-384-16,2-1-80 0,1-3-16 0,1-2 0 16,0-3-160-16,2-4 0 0,2-4 144 0,1-4-144 15,2-6 0-15,1-3 144 0,-2-4-144 0,0-5 0 16,0-4-192-16,1-4-160 0,-2-4-32 0,2-4 0 31,-1-3-272-31,2-4-64 0,0-5-16 0,1-1 0 16,-2-2 16-16,1-3 0 0,0-4 0 0,0-3 0 15,-1-3-256-15,1-1-48 0,-1-6-16 0,-1 3 0 0,-1 2 544 0,-1 4 112 0,0 4 32 0,-2 5 0 16,-1 4 352-16,-1 7 0 0,-1 0 0 0,0 5 0 16,-2 2 512-16,-1 7 64 0,0 0 0 0,0 7 16 15,-1 7-128-15,-1 3-16 0,0 4-16 0,0 4 0 16,1 3-256-16,2 2-48 0,1-1-128 0,0 0 192 0,4-3-48 0,1-2-16 15,1-1 0-15,0-4 0 0,1-3-128 0,0-2 0 16,0-2-192-16,3-3 192 0,1-1 0 0,0-2 0 16,2-2 0-16,0-4 128 0,0-2 0 0,-1-1-128 15,-2-1 192-15,-1 0-64 0,2-4-128 0,-1 1 0 16,-3-4 0-16,-1 1 0 0,-1-5-240 0,0 4-80 16,-1 0 0-16,0-2-16 0,-1 3 192 0,1-1 144 15,0 2-192-15,-1 3 192 0,-5 6-240 0,0 0 64 16,0 0 16-16,0 0 0 15,0 0-288-15,3 9-64 0,-2 2-16 0,-2 4 0 0,-3 2 528 0,3 1 304 16,1-1-48-16,2 0 0 0,2-4 320 0,3 0 48 16,2-1 16-16,3-2 0 0,3-1-416 0,1-1-80 15,-2-3-16-15,3-1 0 0,3-2-128 0,-1-2 0 0,-2-2 0 16,0 0 0-16,-3-2 128 0,-2 0 64 0,-3-4 0 0,-2 0 0 16,-3-1 544-16,-3 1 112 0,-2-4 32 0,-2-1 0 15,-2-2-48-15,-2-1 0 0,-2 2 0 0,-2-2 0 16,-2 1-368-16,-2 0-80 0,1 2 0 0,-2-2-16 15,1 0-368-15,-2-3 0 0,-3 0 0 0,-1-1-9920 16,2 1-1952-16</inkml:trace>
  <inkml:trace contextRef="#ctx0" brushRef="#br0" timeOffset="10225.54">3109 6330 29487 0,'-4'16'2624'0,"2"6"-2112"0,-1 5-512 0,1 5 0 0,-1-1 1520 0,0 1 192 16,1 1 32-16,1 2 16 0,1 3-656 0,-2 1-128 15,1 0-16-15,2 4-16 0,3 0-704 0,1 0-240 16,1 0 144-16,1-1-144 0,4-1-240 0,3-1-128 16,0-4-16-16,3-3-16 15,2-4-2272-15,0-3-448 0,1-3-80 0,-1-3-10464 0</inkml:trace>
  <inkml:trace contextRef="#ctx0" brushRef="#br0" timeOffset="10538.93">3550 6969 6447 0,'3'-21'272'0,"-2"11"80"0,-1-3-352 0,-1 0 0 0,-2 0 0 0,-1 2 0 16,0-2 3872-16,-2 4 704 0,-2 1 144 0,0 3 16 16,-2 4-2448-16,0 1-496 0,0 1-112 0,1 4-16 15,0 3-640-15,1 2-144 0,0 2-32 0,3 1 0 16,1 0-448-16,3 2-80 0,2 0-32 0,2-2 0 15,1-1-288-15,2 0 128 0,3-2-128 0,2-1 0 16,0-1 144-16,2-3-144 0,0-1 0 0,2-4 144 16,-2 0-144-16,2 0 0 0,0 0 0 0,-1-2 0 15,-1-2 0-15,0-2 0 0,2 1 0 0,-4-1 0 16,-2-2 0-16,1 0 0 0,-3 0 0 0,0 2 0 16,-1-1 176-16,0 2 0 0,-2 0 0 0,-4 5 0 15,0 0 384-15,0 0 80 0,0 0 0 0,0 0 16 0,0 0-128 0,0 0-16 16,0 0-16-16,-2 10 0 0,2 2-368 15,0 2-128-15,-1 2 0 0,1-2 144 0,3 2-144 0,0 0 0 16,1-1 0-16,4-3 0 16,0 0-1536-16,2-4-176 0,2-2-32 0,1-1-8688 15,0-1-1728-15</inkml:trace>
  <inkml:trace contextRef="#ctx0" brushRef="#br0" timeOffset="10728">4040 6266 27871 0,'0'0'1232'0,"0"0"256"0,0 0-1184 0,0 0-304 0,-1 12 0 0,0 0 0 16,-1 2 768-16,1 7 80 0,1 5 32 0,0 4 0 15,1 1 144-15,2 4 16 0,1 5 16 0,1 0 0 16,3 3-736-16,0 3-128 0,1 2-48 0,0 5 0 16,0 2-144-16,1-5 0 0,1-3 144 0,3-4-144 15,1-4-176-15,-1-3-96 0,0 1-32 0,-1-7-10048 16,-1-4-2000-16</inkml:trace>
  <inkml:trace contextRef="#ctx0" brushRef="#br0" timeOffset="11134.29">3961 6856 28559 0,'-13'-21'2544'0,"7"12"-2032"0,0-1-512 0,2 3 0 0,1-1 864 0,2 0 80 15,0 1 16-15,1 7 0 0,4-6-464 0,1 2-96 16,3 1-16-16,2 3 0 0,3 2-208 0,3-1-48 15,2 2-128-15,3-1 192 0,1 2-192 0,4-3 0 16,0 2 0-16,2-2 0 0,0 1 0 0,4-1 0 16,2-1 0-16,-1 0 0 0,0 1 0 0,1 2 0 15,0 1 0-15,0 1 0 0,-4-1 0 0,0 1 0 16,0-4 0-16,-2 1 0 0,0-2 0 0,-2-2 0 16,-3 1 0-16,-1-1 0 0,-1-2 0 0,-1-2 0 15,-1-1 0-15,-3-1 144 0,-3 0-16 0,-2 0-128 0,-2-5 192 16,0 3-64-16,-1-3-128 0,-3 0 160 0,-3 1-160 0,0 0 160 15,-2-1-160-15,-4 1 0 0,-3 1-192 0,-1 0 192 16,-2 1-224-16,-2 2 80 0,-1 1 16 0,0 6 0 16,-1 1 288-16,0 1 64 0,-1 5 16 0,2 3 0 15,1 5 400-15,2 0 96 0,2 3 16 0,2 6 0 16,2 3 112-16,2 0 32 0,4 0 0 0,2 1 0 16,3-3-240-16,4 2-32 0,2-5-16 0,5 1 0 15,6-3-352-15,3-2-80 0,3-2-16 0,4-6 0 16,5-3-160-16,4-3 160 0,7-5-160 0,3-1-12816 15,4-4-2672-15</inkml:trace>
  <inkml:trace contextRef="#ctx0" brushRef="#br0" timeOffset="12901.2">1486 10329 9215 0,'-5'4'816'0,"-3"-2"-656"0,0 1-160 0,1 1 0 0,0-3 4464 0,7-1 848 0,0 0 192 0,0 0 16 16,0 0-3568-16,8-1-720 0,2-3-144 0,3-1-16 15,3-2-240-15,2-2-64 0,0-3 0 0,6-2 0 16,2-2-240-16,-1 3-48 0,3-5-16 0,6-3 0 15,2-2-16-15,0-2 0 0,2-1 0 0,1-2 0 16,0-2-128-16,11-6-48 0,-2 2 0 0,-2 1 0 16,-3 3-272-16,-4 2 128 0,-4 0-128 0,0 4 0 15,-1-1 144-15,-5 3-144 0,-6 1 0 0,-2 3 144 16,-3 1-144-16,-2 1 160 0,-3-1-160 0,-1 1 160 16,-2 3-160-16,-1 0 160 0,-1 2-160 0,-1-3 160 0,-2 3 32 0,-1 2 16 15,-2-1 0-15,0 4 0 0,-1-1 224 0,0 2 32 16,-1 5 16-16,0-6 0 0,0 6-160 0,0 0-16 15,1-5-16-15,-1 5 0 0,0 0-128 0,4-6-32 16,-4 6 0-16,7-1 0 0,1 1-128 0,2 1 0 16,1 3 0-16,2 1 0 0,2 3 0 0,5 4 0 15,3 0 0-15,3 3 0 0,3 2 128 0,4 2-128 16,4 0 0-16,5 2 128 0,2 2 0 0,2 4 0 16,1 1 0-16,0 2 0 0,1 0 64 0,-1 0 16 15,0-1 0-15,0 0 0 0,3 0 96 0,-4 1 16 16,-1-3 0-16,-1-4 0 0,0-1-128 0,-2-4 0 15,-3 1-16-15,0-2 0 0,-1 1-176 0,-3-4 0 16,-1-3 144-16,-2-2-144 0,-2-1 0 0,-3-2-288 0,-2-3 48 16,-2 1 16-1,-2-2-2848-15,-1 0-576 0</inkml:trace>
  <inkml:trace contextRef="#ctx0" brushRef="#br0" timeOffset="13963.78">3630 10203 4607 0,'0'0'400'0,"0"0"-400"16,15-6 0-16,-15 6 0 0,0 0 1456 0,0-7 208 15,0 7 32-15,0 0 16 0,1-5-192 0,-1 5-48 16,0 0 0-16,0 0 0 0,8-2 128 0,0-4 32 15,0 2 0-15,1 1 0 0,2-1-224 0,0 0-64 0,2-3 0 0,2-1 0 16,-2 1-112-16,1-5-16 16,2 0-16-16,1 2 0 0,0-2-288 0,1 0-48 15,1-1-16-15,1 1 0 0,-1 1-128 0,2-2-16 0,0 0-16 0,4-2 0 16,2 0-208-16,2-2-32 0,1-2-16 0,3 1 0 16,0-1-176-16,5-1-16 0,0 1-16 0,1-4 0 15,0 0-32-15,2-2 0 0,-2-1 0 0,1 0 0 16,-1-1-192-16,-1-1 0 0,0 3 0 0,-3-2-160 15,-4 1 160-15,-2 3 0 0,-3 0 0 0,-1 3 0 16,-4 0 0-16,-3 3 128 0,-1 0-128 0,-1 3 128 16,-3 1-128-16,-2 1 0 0,1 2 128 0,-4 3-128 15,-1-1 128-15,-2 2-128 0,0 0 128 0,-5 6-128 16,4-3 160-16,-4 3-32 0,5-3-128 0,-5 3 192 16,8-1 0-16,0 2-16 0,0 2 0 0,1 0 0 15,0 3-48-15,3 0-128 0,3 2 192 0,1 2-64 0,2 2-128 0,3 3 160 16,1 0-160-16,2 3 160 0,0 3 32 0,4 1 0 15,0-2 0-15,1 3 0 0,0-2 96 0,-1 1 32 16,1-2 0-16,-3-2 0 0,-2-2-192 0,0 0-128 16,-1-2 144-16,-3 0-144 0,1-1 128 0,0-1-128 15,1 0 0-15,-1 0 0 0,-1-5 0 0,1 4 0 16,-2-3-128-16,1-3 128 16,-1-4-2304-16,1 0-336 0,-2 2-80 0,-1-6-16 0</inkml:trace>
  <inkml:trace contextRef="#ctx0" brushRef="#br0" timeOffset="14307.58">4504 8982 26367 0,'0'0'1168'0,"0"0"240"0,0 0-1120 0,0 0-288 0,0 0 0 0,0 0 0 0,0 0 1472 16,0 0 256-16,4 8 32 0,0 5 16 0,0 1-880 0,0 7-192 15,1 4-16-15,-1 2-16 0,0 0-480 0,0 2-192 16,-1 0 176-16,0 1-176 0,3 0 0 0,-2 1 128 16,1 0-128-16,-1-3 0 0,1 0 0 0,0-1 0 15,2-3 128-15,-2-2-128 16,0-2-704-16,0-3-176 0,1-3-32 0,0-2-9088 16,1-4-1824-16</inkml:trace>
  <inkml:trace contextRef="#ctx0" brushRef="#br0" timeOffset="14510.89">4802 8900 16575 0,'0'-7'1472'0,"-2"1"-1168"0,2 6-304 0,0 0 0 16,0 0 3424-16,0 0 624 0,0 0 128 0,0 0 32 16,-1 6-2480-16,0 7-512 0,-1 7-80 0,2 5-32 15,2 3-384-15,-1 5-80 0,3 2 0 0,1 2-16 16,0-1-368-16,2 3-64 0,2 0 0 0,0-3-16 15,-2-1-176-15,0-3 0 0,1-2 0 0,0-4 0 32,0-2-464-32,-2-5-128 0,1-2-32 0,-2-4-10432 0,-1-3-2080 0</inkml:trace>
  <inkml:trace contextRef="#ctx0" brushRef="#br0" timeOffset="14901.43">4515 8273 22575 0,'0'0'992'0,"-7"-3"224"0,1 3-976 0,6 0-240 16,-7 0 0-16,1 3 0 0,-1 2 1216 0,1 3 208 15,-1 3 48-15,2 5 0 0,1 5-800 0,1 2-160 16,2 3-16-16,2 1-16 0,3-1-336 0,2 0-144 15,0-2 128-15,3-1-128 0,3-4 0 0,2-1 0 16,3-1 0-16,1-4 0 0,5-3 416 0,-3-5 0 16,1-3 0-16,2-2 0 0,-1-2 512 0,0-3 96 15,1-2 32-15,-2-3 0 0,-3-2 0 0,-1-2 0 16,-1-3 0-16,0 0 0 0,-5-6-176 0,0 3-48 0,-3-1 0 0,-3-1 0 16,-3-1 0-16,-2 3-16 0,-3 0 0 0,-3 3 0 15,-4 1-48-15,-3 2-16 0,-4 1 0 0,-3 1 0 16,-2 2-352-16,-1 2-64 0,-2 2-16 0,-1 3 0 15,-1 3-320-15,0 3 144 0,1-1-144 0,4 3 0 16,1 1 0-16,4 1-256 0,3 4 32 0,4 2 0 31,2 0-2800-31,3 3-560 0</inkml:trace>
  <inkml:trace contextRef="#ctx0" brushRef="#br0" timeOffset="15542.04">2150 8953 9215 0,'0'0'816'0,"0"0"-656"16,0 0-160-16,0 0 0 0,0 0 3344 0,0 0 640 15,1 9 128-15,2 2 32 0,1 1-1888 0,1 1-368 16,0 2-80-16,-1 5-16 0,1 2-496 0,0 3-96 15,1 2-32-15,-1 2 0 0,-1-1-448 0,0 4-80 16,-2 2-32-16,2 2 0 0,-1 1-416 0,1-1-64 16,0-1-128-16,1-1 176 15,1-2-1184-15,2-5-224 0,-1-1-48 0,1-6-16 16,1-2-1840-16,-2-8-384 0</inkml:trace>
  <inkml:trace contextRef="#ctx0" brushRef="#br0" timeOffset="15793.13">2431 8900 10127 0,'0'0'896'0,"0"0"-704"0,0 0-192 0,0 6 0 16,-1 3 4384-16,0 3 848 0,0 1 160 0,1 4 48 16,1 5-3264-16,1 3-640 0,1 6-128 0,1 3-16 15,1 3-736-15,0 3-144 0,-1 2-16 0,0 2-16 0,3 4-240 0,-2 2-48 16,-1 1-16-16,1-3 0 0,0-2-176 0,2-5 0 15,1-3 144-15,-2-6-144 16,-1-8-448-16,1-5-176 0,0-6-16 0,1-6-16 16,-7-7-2896-16,5-6-576 0</inkml:trace>
  <inkml:trace contextRef="#ctx0" brushRef="#br0" timeOffset="16138.56">2357 8235 23551 0,'-17'-1'1040'0,"11"-2"224"0,-2 2-1008 0,0-1-256 0,0 2 0 0,0 3 0 16,-1 3 1344-16,0 4 240 0,-1 0 32 0,2 3 16 16,1 4-592-16,2 4-112 0,1 2-32 0,4 5 0 15,3 0-720-15,3 1-176 0,2-2 0 0,3 2 0 16,2-4 0-16,1-2 0 0,3-2 0 0,4-3 0 15,0-2 0-15,-1-3 0 0,3-2 0 0,-1-4 0 16,1-1 224-16,1-5 48 0,-3-2 16 0,-3-6 0 16,-1-1 672-16,-2-1 144 0,1-4 32 0,-4-3 0 15,-3 2 32-15,-1-5 16 0,-2-2 0 0,-2 0 0 16,0 0-160-16,-3 0-16 0,-2 2-16 0,-3-2 0 16,-2 1-160-16,-3 3-16 0,-2 2-16 0,-2-1 0 0,-3 3-288 0,0 1-48 15,-1 3-16-15,0 1 0 0,-3 3-256 0,1 2-48 16,0 1-16-16,1 2 0 0,1 1-128 0,1 2-224 15,2 1 48-15,1 2 16 16,3 2-2288-16,0 1-464 0,1 5-96 0</inkml:trace>
  <inkml:trace contextRef="#ctx0" brushRef="#br0" timeOffset="16763.75">3538 10636 4607 0,'0'0'192'0,"0"0"64"0,0 0-256 0,0 0 0 15,0 0 0-15,0 0 0 0,0 0 4208 0,7-2 784 16,-7 2 176-16,6-2 16 0,-6 2-3040 0,7 2-608 16,-7-2-128-16,6 2-32 0,-6-2-448 0,7 3-96 15,-7-3 0-15,0 0-16 0,0 0-48 0,0 0-16 16,0 0 0-16,0 0 0 0,0 0-48 0,0 0-16 0,0 0 0 15,0 0 0-15,0 0-304 0,0 0-64 0,-8 0-16 0,0-1 0 16,0-1-160-16,-1 0-16 0,0-2-128 0,0-3 192 16,0 1-192-16,1-1 144 0,-1-2-144 0,1 0 128 15,2 0-128-15,0 0 0 0,0 0 0 0,2-1-176 16,3 0 32-16,2 2 0 0,2-2 0 0,-1 2 0 16,2 3 144-16,1-2-128 0,2 1 128 0,1-1-128 15,-1 3 128-15,3 2 0 0,-3 0 0 0,1 4-128 16,0 0 128-16,0 4 0 0,-2-1 0 0,1 1 0 15,-1 3 0-15,0 0 0 0,-1 1 0 0,-1-1 128 16,0 1-416-16,0-1-80 0,0 2-16 0,-1-3-10400 16,1-1-2080-16</inkml:trace>
  <inkml:trace contextRef="#ctx0" brushRef="#br0" timeOffset="17154.25">3829 10479 4607 0,'0'0'400'0,"0"0"-400"16,0 0 0-16,4 6 0 0,0 1 4592 0,0-1 832 15,0 3 160-15,-4-9 48 0,2 7-3408 0,1 1-688 16,-2-1-128-16,2 1-16 0,-3-8-528 0,1 9-96 16,-1-1-32-16,-1 0 0 0,1-8-416 0,-2 8-64 15,-1-2-32-15,-1 1 0 0,0-2-96 0,-1 0-128 16,-2-1 176-16,7-4-176 0,-7 2 192 0,1-2-192 15,-1-2 192-15,1 1-192 0,-1-2 144 0,1-1-144 16,-1-1 0-16,3 1 144 0,1-2-144 0,1-1 0 0,2-1 0 0,2 1 128 16,-1-1-128-16,1 1 0 0,1-2 0 0,1 3 0 15,3-1 0-15,-1 2 0 0,2 0 0 0,0 1 0 16,1 0 0-16,-1 3 0 0,1 1 0 0,1 0 0 16,-1 1 0-16,0 3 288 0,1-2-48 0,-3 2-16 15,0 0 224-15,-1 0 64 0,-6-4 0 0,6 5 0 16,-6-5-80-16,0 0-16 0,0 0 0 0,0 0 0 15,0 0 32-15,0 0 0 0,-4 7 0 0,-1-2 0 16,-2 0-256-16,-1-2-64 0,0 1 0 0,-1 0 0 16,0 0-1056-16,1-2-224 0,0-1-32 0,1 2-10064 15,0 0-2000-15</inkml:trace>
  <inkml:trace contextRef="#ctx0" brushRef="#br0" timeOffset="17404.23">3519 11138 17503 0,'0'0'768'0,"0"0"176"0,0 0-752 0,0 0-192 15,0 0 0-15,0 0 0 0,0 0 3568 0,0 0 672 16,8 7 144-16,1-3 32 0,2-2-2976 0,2 0-592 15,3-4-112-15,1 1-32 0,1-2-448 0,2 1-112 16,2-1-16-16,0 1 0 0,2-1-128 0,-1 0 0 0,-2 2-192 0,0 0-10560 16,-2-1-2112-16</inkml:trace>
  <inkml:trace contextRef="#ctx0" brushRef="#br0" timeOffset="17795.13">3759 10837 27759 0,'-24'4'1216'0,"12"-1"272"0,-3-1-1184 0,-2 2-304 0,-1 1 0 0,-3 2 0 16,-1-2 1408-16,-2 3 208 0,-1 0 48 0,2 1 16 16,-1 1-640-16,2 2-128 0,-1 2-16 0,2 3-16 0,1 3-544 0,3-1-96 15,4 2-32-15,3 1 0 0,-1 2-208 0,4 1 0 16,1-1 0-16,4 3 0 0,1 0 0 0,1 2-128 15,1-1 128-15,3 1 0 0,4 0 0 0,1-2 0 16,5-4-128-16,3 1 128 0,3-3 0 0,2-2 0 16,4-2 0-16,1-2 0 0,2-5-192 0,2-3 192 15,2-4-192-15,3-3 192 0,2-6-352 0,0-3 32 16,-2-3 16-16,1-1 0 0,-1 0 160 0,0 0 144 16,-4-4-208-16,-1-1 80 0,-1-2 128 0,-3-1 0 15,-5 1-144-15,-4-3 144 0,-2 0 0 0,-5 1 0 16,-2 0 0-16,-2 1 0 0,-3 1 272 0,-3 3-16 15,-2 2-16-15,-3-1 0 0,-3 3 240 0,-2-1 48 16,-2 1 16-16,-2 1 0 0,-3 1-80 0,-1 1-16 0,-1-1 0 16,-2 0 0-16,-2-2-448 0,1 0-288 0,-1-2 32 0,1 2 16 31,2 3-2912-31,2-3-592 0</inkml:trace>
  <inkml:trace contextRef="#ctx0" brushRef="#br0" timeOffset="19499.4">5856 9865 1839 0,'0'0'160'0,"11"2"-160"0,-11 9 0 0,1-2 0 0,0 1 4272 0,1 3 816 16,-1 0 160-16,3 2 48 0,-2 1-3312 0,2 3-640 16,0 2-144-16,1-2-32 0,1 5-720 0,-1-4-128 15,-1 3-48-15,0-4 0 0,-2 2-272 0,1-1 0 16,0-3 128-16,-2-2-128 0,-1-2 0 0,1-2 128 16,0-4-128-16,-1-7 0 0,0 0 192 0,0 0-64 15,0 0 0-15,-3-7-128 0,-1-5 0 0,0-2-272 16,0-3 16-16,0-6 16 15,1 0-144-15,1-3-48 0,-1 0 0 0,2-2 0 16,1-2 0-16,1 2 0 0,0-2 0 0,2 1 0 0,0 0 208 0,1-1 32 16,1 3 16-16,1 1 0 0,-1 3 176 0,2 3 144 15,-2-1-16-15,4 5-128 0,0 1 304 0,2 2-48 16,-1 2-16-16,1 4 0 0,-2-1-48 0,1 3 0 0,2 2 0 0,-2 2 0 16,0 2 320-16,-3 3 48 0,-7-4 16 0,8 9 0 15,-4 0 0-15,0 3 0 0,-3 1 0 0,-1 0 0 16,-1 0-128-16,-2 1-32 0,0 2 0 0,-3 1 0 15,-1 1-288-15,-1 0-128 0,0 1 128 0,0-1-128 16,2-1 0-16,-1-2 0 0,-1 0 128 0,2-2-128 16,-1-1 0-16,3-5 128 0,0 0-128 0,2-1 128 15,-1 1 80-15,3-7 16 0,0 6 0 0,3 1 0 16,1 0 544-16,1-1 128 0,1 2 0 0,2 0 16 16,0 2 64-16,2-1 16 0,2 0 0 0,0 3 0 15,0-3-288-15,1 2-64 0,0-2-16 0,2 0 0 16,2-1-464-16,2 0-160 0,-1-3 0 0,1-1 144 15,2-3-144-15,0-1 0 0,-1-1-160 0,2-2-11776 16,0-2-2352-16</inkml:trace>
  <inkml:trace contextRef="#ctx0" brushRef="#br0" timeOffset="20468.23">915 10613 21311 0,'0'10'944'0,"2"6"192"0,0 2-912 0,-1 2-224 0,1-1 0 0,-2-2 0 15,0 0 576-15,1-1 80 0,2-2 16 0,-1-2 0 16,0-2-336-16,0-4-64 0,-2-6-16 0,0 0 0 16,0 0 64-16,0 0 0 0,0 0 0 0,0 0 0 15,-8-6 224-15,2 0 48 0,-1-1 16 0,-1-4 0 16,-1-1 96-16,0-1 0 0,0-5 16 0,0-1 0 16,1-4-464-16,0-2-112 0,1 0-16 0,0-2 0 15,0 0-128-15,1-1-144 0,2 1 144 0,1-2-208 16,3 3 208-16,2 3 0 0,-1 2 0 0,3-1 0 15,1 3 0-15,0 4 0 0,2 2 208 0,1 2-64 0,0 2 240 16,2 1 32-16,2 2 16 0,-1 0 0 0,0 3-16 0,1 0 0 16,-1 2 0-16,1 1 0 0,0 0-64 0,0 1-16 15,-2 0 0-15,-1 3 0 0,-1-3-64 0,-2 5-16 16,1 2 0-16,-2 1 0 0,-2 1-48 0,-3 3-16 16,-2 1 0-16,0 2 0 0,-1 2-192 0,-2 3 176 15,-1-1-176-15,-1-1 160 0,-1 0-160 0,0-2 0 16,1 1 144-16,1-4-144 0,0 3 208 0,1-4-16 15,1-1-16-15,0 0 0 0,1-2 144 0,3-1 16 16,0-9 16-16,3 9 0 0,1-1-32 0,3-1-16 16,3-1 0-16,1-1 0 0,4-1-48 0,0-1 0 15,4-2 0-15,0 0 0 0,3-1-64 0,2 0-32 16,2 0 0-16,1-1 0 0,-1 1-160 0,0 1 0 16,2 2-160-16,-1 2-12208 0,2-1-2448 15</inkml:trace>
  <inkml:trace contextRef="#ctx0" brushRef="#br0" timeOffset="26026.96">8395 9739 13823 0,'0'0'1216'0,"0"0"-960"0,-4-5-256 0,1 0 0 0,3 5 1792 0,-2-7 320 15,0 0 64-15,2 0 16 0,0 7-592 0,0 0-128 16,0 0-32-16,0 0 0 0,0 0-320 0,8 4-64 15,-1 0-16-15,0 5 0 0,0 4 32 0,1 4 0 16,2-1 0-16,-1 6 0 0,-1 4-272 0,1 4-48 16,-1 2-16-16,0 1 0 0,-2-3-320 0,1-1-64 15,1 1-16-15,-2-3 0 0,1-3-208 0,-1-2-128 16,-1-1 160-16,1-2-160 0,-2-6 128 0,0 0-128 16,-1-2 0-16,1-4 144 0,-1 0-144 0,-3-7-144 15,0 0 144-15,0 0-208 16,0 0-240-16,0 0-64 0,-1-8 0 0,-2-4 0 0,-1-2 288 0,-1-2 48 15,-2-2 16-15,0-1 0 0,-3 0-144 0,3-3-16 16,-5-3-16-16,0 1 0 0,-2-1 160 0,-1 1 48 0,1 1 0 16,1-3 0-16,1 1 128 0,2 3 0 0,1 2 0 0,1 2 0 15,3 3 160-15,2-1 64 0,2 3 16 0,1 1 0 16,1 0 144-16,3 2 48 0,1-1 0 0,1 1 0 16,-1 0-160-16,0 1-16 0,1-5-16 0,1 4 0 15,2 1-32-15,2 0 0 0,0 1 0 0,2 1 0 16,0-2-208-16,3 3 0 0,-2-1 0 0,2 1 0 15,-2-2 0-15,2 1 0 0,1 1-176 0,-1-1 176 32,0 0-1632-32,0 0-208 0,0 1-32 0,-2 3-13136 0</inkml:trace>
  <inkml:trace contextRef="#ctx0" brushRef="#br0" timeOffset="26245.56">8445 9868 14735 0,'0'0'640'0,"0"0"160"0,0 0-640 0,0 0-160 16,0 0 0-16,0 0 0 0,0 0 2944 0,0 0 576 16,0 0 96-16,0 0 32 0,10-1-2144 0,0-1-416 15,2-4-96-15,1 2-16 0,1 0-784 0,2 1-192 16,2-1 0-16,0-2 0 15,-1 0-464-15,0-1-96 0,0 1-16 0,-1-1 0 16,-2 1-1728-16,2-1-368 0,-2 2-64 0</inkml:trace>
  <inkml:trace contextRef="#ctx0" brushRef="#br0" timeOffset="26495.72">8507 10085 25791 0,'-3'8'2304'0,"-1"2"-1856"0,2-2-448 0,-1 2 0 16,2-1 1536-16,1 1 192 0,0-3 64 0,0-7 0 15,0 0-512-15,8 6-80 0,1-2-32 0,1-2 0 16,3-1-656-16,1-1-128 0,3-1-16 0,0-3-16 16,2 2-352-16,0-5 0 0,1 1 0 0,1-2 0 15,1-1-432 1,0-2-144-16,0-1-48 0,0 1 0 0,0-2-1824 0,1-2-368 0,0 1-80 15,-1 0-9968-15</inkml:trace>
  <inkml:trace contextRef="#ctx0" brushRef="#br0" timeOffset="26698.86">9024 9561 5519 0,'-6'-19'240'0,"3"13"64"0,-1-1-304 0,-1 1 0 16,-1-1 0-16,-1 1 0 0,1 1 4800 0,0 2 912 15,6 3 176-15,-6 1 48 0,-1 2-3392 0,3 2-688 16,2 3-128-16,0 5-16 0,2 1-768 0,2 6-160 15,0 0-16-15,2 3-16 0,1 2-96 0,2 1-16 16,1 0 0-16,1 1 0 0,0 2-144 0,3 1-48 16,1 0 0-16,1 3 0 0,-1-2-256 0,2 1-48 0,-1 0-16 0,3-2 0 15,0-3-128-15,1 0 0 0,0 0 0 0,1-4 0 32,-1-2-640-32,-1-3 0 0,0-1 0 0,-2-4 0 15,0-4-1792-15,-4-4-384 0,-1-2-64 0</inkml:trace>
  <inkml:trace contextRef="#ctx0" brushRef="#br0" timeOffset="26886.22">8947 9857 11967 0,'0'0'1072'0,"0"0"-864"0,0 0-208 0,0 0 0 16,0 0 4352-16,0 0 816 0,0 0 160 0,4-7 48 15,3-1-3488-15,3 1-688 0,3 0-144 0,3-5-32 16,1 1-544-16,2-2-112 0,1-1-32 0,2 4 0 0,2-3-336 15,0 1 0-15,2 2 0 0,1 2-192 16,0-2-320-16,0 0-64 0,-1 3 0 0,-1-1-9728 16,0 0-1920-16</inkml:trace>
  <inkml:trace contextRef="#ctx0" brushRef="#br0" timeOffset="27197.15">9442 9566 13823 0,'0'0'1216'16,"-8"0"-960"-16,-5 3-256 0,0 2 0 0,-2 3 2624 0,1 2 464 15,0 2 112-15,1 2 0 0,0 3-1456 0,1 3-288 16,-1 0-64-16,2 1-16 0,2 3-224 0,3 2-64 16,3 0 0-16,3 0 0 0,3-1-272 0,1-2-64 15,2-1-16-15,5 1 0 0,3-3-368 0,3-1-80 16,2-4-16-16,4-2 0 0,0-2 32 0,2-5 0 16,2-3 0-16,1-3 0 0,-1-3 112 0,2-2 32 15,-2-1 0-15,-1-7 0 0,-1-3-16 0,-3-1 0 0,-2-1 0 0,-2-2 0 16,-3 1 80-16,-3-1 0 0,-3-2 16 0,-3 2 0 15,-3 2-48-15,-3 0-16 0,-2 0 0 0,-3-1 0 16,-5 1-48-16,-3 1-16 0,-2 1 0 0,-5 0 0 16,-1 0-64-16,-1 2-16 0,-3-2 0 0,-1 2 0 15,0-2-320-15,0 2 0 0,0 2 0 0,3 1 0 32,2 1-1040-32,3 3-128 0,2 1-32 0,5 1-12352 0,5 3-2464 0</inkml:trace>
  <inkml:trace contextRef="#ctx0" brushRef="#br0" timeOffset="27768.93">10126 9700 29135 0,'-16'4'1280'0,"10"-1"288"0,-2-2-1248 0,0 0-320 16,0 2 0-16,2-3 0 0,1 1 1888 0,5-1 320 0,0 0 64 0,0 0 16 0,0 0-784 0,0 0-160 15,7-5-16-15,5 0-16 0,1 0-544 0,3-3-96 16,1-4-32-16,2-1 0 0,2-1-128 0,1-2-48 15,2-2 0-15,1 0 0 0,1-2-208 0,0 0-32 16,1 1-16-16,1-1 0 16,-2-1-208-16,0 2 0 0,1-1 128 0,0 3-128 0,-1-2 0 0,-1 2 0 15,-3 1 0-15,-1 2 0 0,-1 1 0 0,-2 0 0 16,-1 0 0-16,-1 2 0 0,-2 0 0 0,-2 2 0 16,-2-1 0-16,-2 4 0 0,-3-5 128 0,0 4-128 15,1 0 0-15,-6 7 0 0,0 0 208 0,0 0-48 16,5-5-16-16,-5 5 0 0,0 0 48 0,5-4 0 15,-5 4 0-15,7-3 0 0,-7 3-192 0,7-4 192 16,3 4-192-16,0 4 192 0,-2-2-32 0,4 3 0 0,2 3 0 0,0 1 0 16,2 1 160-16,2 2 16 0,3 1 16 0,1 3 0 15,2 1 32-15,2 2 16 0,0 3 0 0,1-1 0 16,2-1-80-16,0-2-32 0,-2-1 0 0,0 0 0 16,1-4-96-16,-4 0 0 0,0-1-16 0,-1-1 0 15,0-3-176-15,-1 0 0 0,1 0 0 0,-1-4 128 31,-1-2-656-31,0 1-144 0,0-2-32 0,0 2 0 16,0-3-2640-16,-1 0-544 0</inkml:trace>
  <inkml:trace contextRef="#ctx0" brushRef="#br0" timeOffset="28738.75">11357 9541 1839 0,'0'0'160'0,"0"0"-160"0,0 0 0 0,0 0 0 16,0 0 3376-16,-6 3 640 0,6-3 128 0,0 0 16 15,-6 1-1824-15,-1 0-368 0,7-1-80 0,0 0-16 16,0 0 128-16,0 0 32 0,0 0 0 0,0 0 0 16,0 0-608-16,0 0-112 0,8-1-32 0,1 0 0 15,2-2-320-15,-1 1-80 0,2-1-16 0,1-2 0 16,3-2-80-16,1 2-16 0,-3-1 0 0,3-4 0 16,0 0-192-16,2-3-32 0,4-1-16 0,0-1 0 15,0 1-272-15,5-4-48 0,-1-1-16 0,2 0 0 16,0 2-192-16,1-3 0 0,0 3 128 0,0-1-128 15,0 1 0-15,-2 3 0 0,-2-3 0 0,0 4 0 16,0 1 0-16,-2 3 0 0,-5 0 0 0,0 2 0 16,-2-3 0-16,-2 2 0 0,-2 0 0 0,-1 0 0 15,-1 2 0-15,-1-2 0 0,-2 0 0 0,0 2 0 16,-2-1 0-16,-1 3 128 0,1-1-128 0,-6 5 0 0,5-5 0 16,-5 5 128-16,0 0-128 0,6-3 0 0,-6 3 352 0,8-2-32 15,0 2 0-15,1 2 0 0,1 0 0 0,2 3-16 16,3 1 0-16,-1 1 0 0,3 3-112 0,2 3 0 15,4 0-16-15,-1 2 0 0,1 0 32 0,3 0 16 16,0 0 0-16,2-2 0 0,-2 2 192 0,1 0 32 16,3-2 16-16,-1-1 0 0,-3 0-464 0,0-3-240 15,0 0 32-15,0-2 0 0,2-1 368 0,-4-1 80 16,1 2 16-16,-3-5 0 16,0 2-848-16,-2 0-176 0,-3 0-16 0,-1-1-16 15,0-1-2144-15,-2 0-448 0,-4-1-64 0,-2 0-13968 0</inkml:trace>
  <inkml:trace contextRef="#ctx0" brushRef="#br0" timeOffset="29223.38">10455 8814 16575 0,'0'0'736'0,"0"0"160"0,0 0-720 0,0 0-176 0,0 0 0 0,0 0 0 15,0 0 2752-15,0 0 528 0,0 6 112 0,0 5 0 16,0 2-1936-16,1 2-400 0,0 4-80 0,0 3-16 31,1-1-640-31,0 2-144 0,1 8-32 0,0-1 0 16,0 0-144-16,1-1 0 0,0 0 144 0,1-2-144 0,1-1 0 0,-1-2 0 0,1-4 0 0,0-1 0 31,-1-4-576-31,0-2-192 0,2-1-48 0,-1 0 0 16,1 0-3040-16,-2-3-624 0</inkml:trace>
  <inkml:trace contextRef="#ctx0" brushRef="#br0" timeOffset="29426.4">10702 8815 17503 0,'0'0'1552'0,"0"0"-1232"0,0-7-320 0,0 7 0 0,0 0 1856 0,0 0 304 15,0 0 64-15,4 8 16 0,-1 3-1072 0,1 3-208 16,0 4-32-16,1 5-16 0,0 3-336 0,0 2-80 15,2 2-16-15,1-1 0 0,1 2-272 0,0-1-48 16,0 0-16-16,0-2 0 0,0-4-144 0,-1-5 0 16,1 0-192-16,0-3 192 15,-1-3-2224-15,-1-4-320 0,-7-9-64 0</inkml:trace>
  <inkml:trace contextRef="#ctx0" brushRef="#br0" timeOffset="29798.4">10509 7995 17503 0,'-17'-7'1552'0,"9"7"-1232"0,-1 0-320 0,0 3 0 16,-1 2 1408-16,-1 2 208 0,1 3 48 0,1 3 16 15,0 6-928-15,2 0-192 0,2 5-48 0,2 2 0 16,3 1-224-16,3 0-48 0,1 5-16 0,2 2 0 15,4-4-96-15,1 1 0 0,4-1-128 0,3-3 192 32,1-6-48-32,4-1-16 0,0-6 0 0,2-4 0 0,0-3 656 0,-2-4 128 0,-1-3 32 0,2-4 0 15,-2-3 272-15,-3-6 64 0,0-1 16 0,-4-5 0 16,-2 0-32-16,-2-3-16 0,-3 0 0 0,-2-2 0 16,-2-2-352-16,-3 0-64 0,-3 1 0 0,-2 3-16 15,-3-1-240-15,-1 3-64 0,-2 3 0 0,-3 1 0 16,-1-1-256-16,-2 2-64 0,-1 0-16 0,0 4 0 15,0-1-304-15,2 5-64 0,-1 1-16 0,2-1 0 16,0 4-1376 0,5 0-272-16,3 2-48 0,6 1-10064 0,0 0-2000 0</inkml:trace>
  <inkml:trace contextRef="#ctx0" brushRef="#br0" timeOffset="30206.88">11877 8681 12895 0,'0'0'1152'0,"0"0"-928"0,0 0-224 0,0 0 0 0,0 0 3840 0,0 0 736 15,0 0 144-15,0 0 16 0,1 10-2448 0,-1-1-496 16,0 4-112-16,0 3-16 0,0 2-880 0,1-2-176 16,-1 5-32-16,2 2-16 0,-1 2-176 0,0 0-48 15,1 0 0-15,0-1 0 0,2 1-336 0,0-1 0 16,0-4 0-16,0 1 0 16,1-1-576-16,0-2-176 0,2 0-32 0,-1-2-16 15,1-2-2144-15,-2-3-416 0,2-2-96 0</inkml:trace>
  <inkml:trace contextRef="#ctx0" brushRef="#br0" timeOffset="30425.78">12040 8642 23039 0,'0'0'1024'0,"0"0"192"15,0 0-960-15,0 0-256 0,0 0 0 0,0 0 0 0,0 0 2976 0,0 13 544 0,-1 0 128 0,1 1 0 16,1 3-2048-16,0 4-432 0,2 4-80 0,-1 1 0 15,2 0-768-15,1 4-128 0,-1-3-48 0,0 2 0 16,2-1-144-16,0-1 0 0,1-3 0 0,0-3 0 31,0-1-320-31,-1-5-128 0,1 0-48 0,-2-2 0 16,-1-7-2416-16,-4-6-480 0,7 2-112 0,-7-2-10256 0</inkml:trace>
  <inkml:trace contextRef="#ctx0" brushRef="#br0" timeOffset="30769.66">12002 7952 26783 0,'-21'-7'1184'0,"12"5"240"0,-3 1-1136 0,1 1-288 16,-1 0 0-16,0 1 0 0,0 1 1088 0,2 5 144 16,-2-1 48-16,4 5 0 0,3 2-496 0,1 4-80 15,2 2-32-15,2 6 0 0,1 3-672 0,4 2 0 16,3-3-128-16,4 0 128 0,1 2-208 0,2-6 80 15,4 0 128-15,0-1-208 0,1-1 208 0,1-3 0 16,-1-2 0-16,4-6-144 0,-3-1 144 0,0-1-208 16,0-2 80-16,-2-3 128 0,1-3 384 0,-2 0 208 15,-1-6 48-15,-2-1 0 0,1-3 560 0,-3-3 112 16,-2-2 32-16,-2 0 0 0,-1-5-464 0,-3 0-96 16,-1 1-16-16,-3-1 0 0,0 1-288 0,-2 1-64 0,-2-2-16 0,-1-1 0 15,-3 3-192-15,-2 0-32 0,-3-2-16 0,-1 3 0 16,-2 1-416-16,0 2-96 0,-3 2-16 0,1 2 0 31,0 3-2192-31,1 0-448 0,-1 5-96 0</inkml:trace>
  <inkml:trace contextRef="#ctx0" brushRef="#br0" timeOffset="31192.82">13271 9248 5519 0,'-7'0'496'0,"-2"-3"-496"16,-3 3 0-16,-1-1 0 0,1-2 5040 0,1 3 912 0,-2-2 176 0,0 4 32 15,0 5-3536-15,2 3-720 0,-1 3-144 0,3 3-32 16,1 2-768-16,3 4-144 0,0 1-48 0,2 1 0 16,3 2-240-16,2-2-48 0,0-2-16 0,4-1 0 15,1-2-272-15,2-3-64 0,3-2-128 0,1 1 192 16,2-6-192-16,0 0 144 0,1-2-144 0,0-4 128 15,-3-3 112-15,0-2 16 0,-2-2 0 0,0-3 0 16,-1-3 80-16,2-2 32 0,-3-2 0 0,-2-3 0 16,-4 0-80-16,0-3-16 0,-3 1 0 0,-1-2 0 15,-1 1-80-15,0 1-32 0,-2-1 0 0,-1 1 0 16,-3-1-384-16,-1 3-80 0,0 0-16 0,-2 2 0 16,0-4-2528-16,-3 5-512 15,3 1-96-15</inkml:trace>
  <inkml:trace contextRef="#ctx0" brushRef="#br0" timeOffset="31536.98">13444 9218 26319 0,'6'18'1152'0,"0"-6"256"0,0 2-1120 0,3 6-288 16,-1 1 0-16,-1 3 0 0,0-1 1856 0,0 4 320 16,1-2 64-16,0 1 16 0,-1 0-480 0,3 0-112 15,-3-4 0-15,1 0-16 0,0-2-864 0,0-2-160 16,1-2-48-16,-1-3 0 0,-2-2-320 0,1-4-64 15,-1-2 0-15,1-1-16 0,-7-4-176 0,8-1 0 16,-2-3 0-16,-2 0-176 0,-3-5 0 0,-1 1 0 16,0-4 0-16,-2 1 0 0,-2-2 176 0,-3-2 0 15,0 0 0-15,-1-2 0 0,0-3 0 0,0-1 0 0,-1-2 0 16,0 1 0-16,0-5-160 0,0 3 0 0,1-1 0 0,1 1 0 16,2 4-32-16,2 1-16 0,2 1 0 0,1 2 0 15,0 2 208-15,1 1 0 0,2 1 0 0,2 1 0 16,2 0 256-16,-1 3 0 0,3 3 0 0,2 0 0 15,1 2-256-15,2-2 0 0,0 4 0 0,2-3 0 16,-2 3 0-16,1-1-144 0,-1 0-16 0,0 2 0 31,3 0-1792-31,0 1-352 0,-1 0-80 0,-2 1-8448 0,-1-2-1696 0</inkml:trace>
  <inkml:trace contextRef="#ctx0" brushRef="#br0" timeOffset="31724.71">13583 9398 21183 0,'0'0'1888'0,"0"0"-1504"0,-5 2-384 0,5-2 0 0,0 0 2832 0,0 0 496 15,0 0 112-15,0 0 16 0,4-5-1808 0,4 0-368 16,2 0-64-16,2 0 0 0,0-3-576 0,1 1-128 16,3-1 0-16,-1 2-16 0,2-1-640 0,1 1-128 15,1 2-32-15,-1-1 0 16,-1 1-496-16,-2 0-96 0,0 0-32 0,-3 3 0 15,-1 1-2176-15,0 1-432 0,-2 3-96 0</inkml:trace>
  <inkml:trace contextRef="#ctx0" brushRef="#br0" timeOffset="31943.61">13684 9493 1839 0,'-9'16'160'0,"5"-9"-160"0,-1 4 0 0,-1 1 0 15,2 2 5952-15,1-1 1152 0,-3 1 224 0,2 2 48 16,0-2-4048-16,1 1-800 0,0-1-160 0,3 0-48 15,3 2-848-15,0-3-192 0,1-3-16 0,3 2-16 16,1-1-848-16,2-1-160 0,2-3-48 0,1 0 0 16,4 2-192-16,0-5 0 0,1 0 0 0,2-1 0 31,-1 0-416-31,2-6-128 0,0-1-32 0,1-3 0 16,0 0-1280-16,3-4-272 0,-2-1-48 0,1-4-16 15,-1-4-1280-15,0 0-256 0</inkml:trace>
  <inkml:trace contextRef="#ctx0" brushRef="#br0" timeOffset="32194.95">14192 9102 30463 0,'0'0'1344'0,"-2"-12"288"0,-2 2-1312 0,-1 1-320 15,-1 1 0-15,0 4 0 0,-1 0 1264 0,7 4 176 16,-8 4 32-16,1 1 16 0,0 3-208 0,3 4-64 16,2 3 0-16,0 3 0 0,0 3-384 0,2 3-96 15,2-1-16-15,4 5 0 0,1 2-336 0,2 2-64 16,-1 0 0-16,3-1-16 0,0 1-176 0,2 1-128 15,3-2 192-15,2 2-192 0,3-1 0 0,0 1 0 0,0-6-240 0,-3 2 80 16,0-4-160-16,1-4-16 0,-2-3-16 0,-2-1 0 16,0-4 80-16,-1-1 16 0,0-2 0 0,-2-2 0 31,-2-2-1376-31,1-2-272 0,-2-1-48 0,0-3-9168 0,0 0-1824 0</inkml:trace>
  <inkml:trace contextRef="#ctx0" brushRef="#br0" timeOffset="32366.8">14151 9486 18431 0,'-16'2'1632'0,"9"-1"-1312"0,-2 0-320 0,1 2 0 15,1-3 4208-15,0 1 768 0,2 1 144 0,5-2 48 16,0 0-2608-16,0 0-528 0,0 0-112 0,0 0 0 16,10-3-848-16,5 3-176 0,2-5-16 0,2 0-16 0,2-2-432 0,2 0-96 15,4 1-16-15,1-2 0 0,2 0-320 0,0 2-192 16,0-2 32-16,-1 0 0 15,-2 0-2000-15,-1 1-400 0,-4 0-64 0,-1 0-15872 16</inkml:trace>
  <inkml:trace contextRef="#ctx0" brushRef="#br0" timeOffset="33101.1">11199 9801 13823 0,'0'0'608'0,"0"0"128"0,0 0-592 0,4 7-144 16,1 1 0-16,-2 0 0 0,-2 0 2960 0,0 1 560 15,1 0 128-15,-1 2 0 0,0-1-2272 0,-1-2-464 16,-1 2-80-16,0-1-32 0,-1 1-448 0,1-1-96 0,0 0 0 0,-2 0-16 16,3-9-32-16,0 0 0 0,-5 5 0 0,5-5 0 15,-5 4-16-15,-1-3 0 0,1-1 0 0,5 0 0 16,-5-1-192-16,5 1 176 0,-5-8-176 0,1 2 160 16,1-1-160-16,2 1 0 0,0-1 0 0,-1-1 128 15,2-1-128-15,2 0 0 0,0-1 0 0,3 1 0 16,2-1 0-16,0 3 0 0,0 0 0 0,1-2 192 15,0 1 16-15,0 2 16 0,-2-1 0 0,2 3 0 16,0 2 96-16,0 2 32 0,0 1 0 0,-2 0 0 16,-6-1 96-16,0 0 32 0,0 0 0 0,5 7 0 15,-5-7-80-15,2 9-16 0,-2 0 0 0,-2 0 0 16,1-1-256-16,-2 0-128 0,0 0 0 0,-1-2 128 16,-2 1-256-16,0-1-64 0,-2-2-16 0,2 1 0 15,-2 0-1408 1,0-1-288-16,0-1-48 0,2 0-12704 0</inkml:trace>
  <inkml:trace contextRef="#ctx0" brushRef="#br0" timeOffset="33460.43">11539 9792 22799 0,'0'0'1008'0,"2"7"208"0,0 4-960 0,-1-2-256 16,-1 0 0-16,0 0 0 0,-1-2 1328 0,0 0 208 15,0 1 64-15,-1 0 0 0,0-1-528 0,-1-1-112 16,-1-1 0-16,-1 1-16 0,-2-1-352 0,1 0-64 16,-2 2-16-16,0-4 0 0,2 3-64 0,-2-2 0 0,0-1-16 0,0 0 0 15,0-2-32-15,1-1 0 0,-1-1 0 0,0-2 0 16,1 0-144-16,2-3-48 0,0 1 0 0,2-1 0 16,2-1-208-16,2-1 144 0,3-1-144 0,1 0 128 15,2-5-128-15,1 1 0 0,0 0 0 0,1 2-176 16,0-2 176-16,0 4 0 0,0-1-144 0,2 3 144 15,-1 2 0-15,0 1 0 0,1 3 0 0,-2 1 0 16,0 1 256-16,-1 2 32 0,-2-1 0 0,1 2 0 16,-7-4 192-16,4 8 32 0,-4-8 16 0,2 9 0 15,1 0-336-15,-2 0-64 0,-1-1 0 0,0 3-128 16,0-11 0-16,-1 6-320 0,-2 3 32 0,0 2 16 31,-3-1-2096-31,1-2-432 0,-1 1-80 0</inkml:trace>
  <inkml:trace contextRef="#ctx0" brushRef="#br0" timeOffset="33674.15">11121 10428 32191 0,'0'0'704'0,"0"0"160"0,0 0 32 0,9 2 0 0,4 0-720 0,0 0-176 15,0-2 0-15,3 2 0 0,1-1 768 0,1-1 128 16,1-1 32-16,1-1 0 0,1-2-672 0,0-1-256 16,-2 1 176-16,2 2-176 0,1-1 0 0,0 2-208 0,-2-5 16 15,-1 3 0 1,0 0-2480-16,-2 0-480 0</inkml:trace>
  <inkml:trace contextRef="#ctx0" brushRef="#br0" timeOffset="34072.15">11487 10171 16575 0,'-16'-3'736'0,"7"3"160"0,-6 0-720 0,-2-1-176 0,-3 0 0 0,2 1 0 16,-4 0 3008-16,-2 0 576 0,-2 0 128 0,-1 1 0 0,-2 2-2112 0,-1 2-448 16,0 3-64-16,1 1-32 0,2 1 32 0,1 3 0 15,1 2 0-15,2 0 0 0,2 2-480 0,3 0-96 16,1 0 0-16,4 3-16 0,1-1-304 0,5 1-48 15,5 1-16-15,2-1 0 0,2 1-128 0,5 0 0 16,3 0 0-16,6 0 0 0,5 0 0 0,2-2 0 16,2 0 0-16,4-3 0 0,3 0-192 0,5 0 16 15,-2-7 16-15,3 0 0 0,0-1 160 0,1-2 0 16,-1-2 0-16,-2-4-128 0,1 0 128 0,-2-2 0 16,0-2 0-16,-2-1 0 0,-3-2 0 0,0-1 0 15,-3-2 0-15,-4-1 0 0,-2 0 176 0,-1-2-48 16,-3-2 0-16,-4 1 0 0,-3 0 96 0,-2-1 16 0,-3 1 0 15,-2 0 0-15,-2-1 224 0,-2 3 48 0,-4 1 16 16,-3-5 0-16,-4 0-80 0,-2 2 0 0,-3 1-16 0,-3 0 0 16,-2 0-160-16,-1-3-16 0,-5 1-16 0,2-1 0 31,0-1-800-31,1 0-144 0,3-5-48 0,1 1 0 16,2 0-3056-16,2 0-608 0,-8-19-128 0,16 19-32 0</inkml:trace>
  <inkml:trace contextRef="#ctx0" brushRef="#br0" timeOffset="38593.57">1271 15025 18431 0,'-9'2'816'0,"-1"2"160"0,-2 0-784 0,1 0-192 0,2-1 0 0,1-1 0 15,1-1 2256-15,1 2 416 0,6-3 80 0,0 0 0 0,0 0-1360 0,0 0-288 16,7-5-48-16,3 1-16 0,3-1-192 0,2 0-32 16,2-2-16-16,2-2 0 0,3-3 48 0,3-1 16 15,5-3 0-15,0-2 0 0,1-3-208 0,10-7-32 16,-1-1-16-16,1-1 0 0,-1 0-176 0,1-4-48 16,-1 0 0-16,0 2 0 0,2 0-192 0,-3 5-32 15,-2-3-16-15,-2 1 0 0,0 3-144 0,-1 1 0 16,0 2 144-16,-3 1-144 0,-3 1 0 0,-1 1 0 15,-2 2 0-15,-3 1 0 0,-1 3 0 0,-3 1 0 16,-2 2 0-16,-3 2 0 0,-3 1 0 0,-2 2 0 16,0 2 0-16,-2 0 128 0,1 0-128 0,-7 4 144 15,0 0-144-15,0 0 160 0,0 0-32 0,6 5 0 16,-6-5 0-16,7 8 0 0,-1 1 0 0,3-1 0 16,3 1 0-16,0 0 0 0,0 2 16 0,1-1 0 15,1 2 0-15,3 0 0 0,4 0 352 0,1 1 64 16,4 2 16-16,0 1 0 0,3-1 32 0,1 2 16 0,2-1 0 0,1 5 0 15,1-2-128-15,1 5-32 0,2-1 0 0,0 3 0 16,3-1-80-16,-3 1 0 0,-1 3-16 0,1-3 0 16,1 1-224-16,-1 1-144 0,-2 1 192 0,-3-6-192 15,0-1 128-15,0-4-128 0,-2-2 0 0,0-3 0 16,-1-2 0-16,-2-2-192 0,1-3 16 0,-1-1 16 31,-2 1-2688-31,0-6-544 0,-1 0-96 0</inkml:trace>
  <inkml:trace contextRef="#ctx0" brushRef="#br0" timeOffset="39593.57">3266 15035 8399 0,'0'0'368'0,"0"0"80"0,-5-4-448 0,1 0 0 16,0-1 0-16,0 1 0 0,0-2 944 0,0 0 80 15,0 1 32-15,0 0 0 0,2 0 192 0,2 5 32 16,0 0 16-16,0 0 0 0,0 0 464 0,0 0 96 0,0 0 0 15,0 0 16-15,0 0-304 0,0 0-64 0,0 0-16 0,0 0 0 16,0 0-400-16,0 0-96 0,0 0-16 0,0 0 0 16,0 0 48-16,0 0 0 0,6-3 0 0,2 1 0 15,0-2-64-15,1-2 0 0,3 1 0 0,2-1 0 16,2-2-272-16,1 0-64 0,0 0-16 0,2 0 0 16,3 1-192-16,4-6-32 0,4-2-16 0,3 0 0 15,1-1-48-15,1 2-16 0,1-6 0 0,5 0 0 16,-1 0-176-16,2-3-128 0,0-3 192 0,-1 2-192 15,0-1 128-15,-1 1-128 0,1 1 0 0,-2 2 0 16,-1-2 144-16,-2 3-144 0,-2 0 0 0,0 3 144 16,-4-1-144-16,-3 3 0 0,-3 0 0 0,-2 2 0 15,-4 0 0-15,2 3 0 0,-3 2 0 0,-4 0 0 0,-2 0 128 16,-1 2-128-16,-4 1 0 0,-1 2 128 0,-5 3-128 0,6-5 160 16,-6 5-160-16,0 0 160 0,5-2 0 0,1 0 0 15,-6 2 0-15,8-2 0 0,1 4-160 0,2 0 192 16,0 2-192-16,2 2 192 0,3 0-64 0,2 1-128 15,2 3 192-15,2 2-64 0,3 1 48 0,2 2 0 16,3 0 0-16,0 2 0 0,1 1 96 0,-1-1 32 16,0 2 0-16,2 2 0 0,0-1-144 0,-2-1-32 15,0 1 0-15,0-3 0 0,-1 2-128 0,5-3 0 16,-2 0 0-16,1-2 128 0,-2-3-272 0,1-1-64 16,-1-1-16-16,1 2 0 15,0-4-2000-15,-2 1-400 0,-2-1-64 0,-1 1-9968 16,-1-2-1984-16</inkml:trace>
  <inkml:trace contextRef="#ctx0" brushRef="#br0" timeOffset="40188.76">1886 13718 8287 0,'0'0'736'0,"0"0"-592"0,0 0-144 0,0 0 0 15,7 2 4048-15,0 0 784 0,-1 1 160 0,1 1 16 16,-2 1-2784-16,0 1-560 0,0 4-128 0,0 5 0 15,3 5-640-15,-3 6-128 0,1 5-32 0,-1 3 0 16,-1 1-480-16,1 2-112 0,-1-1-16 0,1 3 0 16,0 2-128-16,2-2 0 15,-2-1 144-15,0-2-144 0,1-1-144 0,0-2-112 0,1-3 0 0,-2-3-16 16,0-4-896-16,0-5-176 0,0-4-48 0,-1-3-7888 16,0-4-1600-16</inkml:trace>
  <inkml:trace contextRef="#ctx0" brushRef="#br0" timeOffset="40391.86">2266 13838 28671 0,'0'0'640'0,"0"0"128"0,0 0 16 0,5 9 16 0,-1 3-640 0,0 4-160 16,-1 3 0-16,0 5 0 0,3 3 640 0,-1 4 80 16,-1 6 32-16,1 3 0 0,-1 5-368 0,0 2-64 15,0 1 0-15,0 1-16 0,0 5-304 0,-1-5 128 16,3-6-128-16,-2-6 0 15,1-4-272-15,-1-5-176 0,-2-3-16 0,1-7-8928 0,-2-6-1776 0</inkml:trace>
  <inkml:trace contextRef="#ctx0" brushRef="#br0" timeOffset="40736.74">2040 12910 13823 0,'-8'0'1216'0,"-1"3"-960"0,0 2-256 0,1 5 0 0,1 5 2592 0,0 5 480 16,2 3 80-16,1 7 32 0,0 5-1856 0,3 7-368 15,3 1-80-15,4 3-16 0,1 1-560 0,4-1-112 16,1-7-32-16,2-2 0 0,3-6-160 0,2-2 0 16,4-6 0-16,-1-6 0 0,0-4 272 0,1-5-16 15,2-5-16-15,0-5 0 0,0 0 784 0,-2-8 144 16,-1 0 48-16,-1-4 0 0,-1-5 80 0,-2-1 32 15,-1-4 0-15,-3-2 0 0,-1-1-304 0,-1-3-64 16,-3-2-16-16,-2 1 0 0,-5-1-272 0,-2 2-48 16,-2-3-16-16,-4 2 0 0,-1-1-96 0,-4 2-32 15,-2 3 0-15,-2 0 0 0,-2 1-160 0,-4 3-48 16,-4 4 0-16,0 4 0 0,0 0-272 0,-1 4 0 16,-2 4 128-16,0 7-128 15,1 6-2944-15,-2 6-640 0</inkml:trace>
  <inkml:trace contextRef="#ctx0" brushRef="#br0" timeOffset="41283.58">4173 13705 28447 0,'0'0'1264'0,"0"0"256"0,0 0-1216 0,0 0-304 0,0 0 0 0,0 0 0 16,2 11 880-16,-1-1 112 0,0 2 32 0,0 2 0 15,1 4-48-15,-1 3 0 0,0 1 0 0,2 5 0 16,0 1-176-16,-1 2-32 0,1 0-16 0,-2 3 0 15,0-1-368-15,1 2-64 0,-1 0 0 0,2 0-16 16,0 1-304-16,3-1 128 0,0-1-128 0,1-1 0 16,-1-2-1488-16,1-4-416 0,-2-1-80 0,2-3-8544 15,0-2-1712-15</inkml:trace>
  <inkml:trace contextRef="#ctx0" brushRef="#br0" timeOffset="41486.58">4387 13710 27007 0,'0'0'1200'0,"0"0"240"0,0 0-1152 0,-5 10-288 15,0 0 0-15,1 3 0 0,1 4 704 0,0 5 64 16,1 4 32-16,1 6 0 0,-1 3 32 0,4 1 0 16,0 5 0-16,1-1 0 0,-2-1-832 0,0 0 0 15,2-2 0-15,1-3 0 0,0-3-256 0,1-4 0 16,2-3 0-16,-1-6-14000 0</inkml:trace>
  <inkml:trace contextRef="#ctx0" brushRef="#br0" timeOffset="41830.41">4357 12877 23087 0,'-23'-13'1024'0,"12"11"208"0,-1 0-976 0,-1 2-256 0,-2 0 0 0,-1 2 0 16,2 3 560-16,1 4 64 0,1 5 16 0,2 1 0 16,2 4-32-16,2 3 0 0,5 6 0 0,2 4 0 15,2 6-448-15,2 4-160 0,3-2 0 0,5 3 144 0,3 0-144 0,2-2 0 16,3-5 0-16,0-6 0 0,0-6-192 0,2-5 192 16,2-4-160-16,0-4 160 0,-2-1 192 0,1-7 128 15,-1 0 16-15,-1-3 16 0,-2-6 528 0,-2-6 96 16,-1-2 32-16,-3-3 0 0,-1-2 560 0,-2-3 112 15,-3-4 32-15,-2-1 0 0,-2-2-368 0,-3-1-64 16,-2 0 0-16,-2 0-16 0,-2 1-400 0,-1 2-80 16,-3 0-16-16,-3 2 0 0,-3 4-336 0,-1 0-80 15,-3 3-16-15,-3 2 0 0,-1 1-336 0,-3 2 0 16,0 2-160-16,-1 3 160 16,3 4-1216-16,-1 4-144 0,0 3-32 0,3 4 0 15,2 3-1552-15,3 3-304 0</inkml:trace>
  <inkml:trace contextRef="#ctx0" brushRef="#br0" timeOffset="42534.65">5584 14696 14735 0,'0'0'1312'0,"0"0"-1056"0,0 0-256 0,0 0 0 16,0 0 2512-16,0 0 448 0,-8 4 96 0,3 0 16 16,5-4-1520-16,-5 6-288 0,-1 0-64 0,1 0-16 15,0 2-288-15,0 0-64 0,-1 2-16 0,3 1 0 16,-1 0-480-16,1 2-80 0,2 3-32 0,1 4 0 15,1 2-64-15,2 1-16 0,1 2 0 0,1 0 0 16,1 0-144-16,2-2 0 0,3-2 0 0,0-2 128 16,2 0-128-16,3-2 0 0,0-3 0 0,1-2 0 15,1-3 240-15,0-3-48 0,2 0 0 0,-2-4 0 0,-1-2 256 16,-2-1 32-16,0-4 16 0,-1-2 0 0,-3-3 64 0,-4-2 16 16,-1-2 0-16,-4-2 0 0,0-1 80 0,-2-1 32 15,-6 0 0-15,-1-6 0 0,-4 1-304 0,-2 0-48 16,-1 1-16-16,-2 1 0 0,-1-1-320 0,-1 1 128 15,-2 1-128-15,1 0 0 16,-1 2-432-16,1 1-144 0,2 0-48 0,2 3 0 16,4 0-1808-16,1 4-352 0,4 4-80 0,1 0-12272 0</inkml:trace>
  <inkml:trace contextRef="#ctx0" brushRef="#br0" timeOffset="42862.87">5929 14567 25103 0,'0'0'1104'0,"4"10"240"0,0 1-1072 0,1 5-272 0,2 2 0 0,1 3 0 16,1 2 1152-16,0 2 192 0,1 2 16 0,1 1 16 16,1-1-416-16,-1 0-96 0,2 1-16 0,0-1 0 15,-4 1-416-15,2-6-96 0,-2-1-16 0,0-6 0 16,-1 0-128-16,-2-2-16 0,0-7-16 0,-6-6 0 16,0 0 48-16,8 1 16 0,-8-1 0 0,5-4 0 15,-3-5-224-15,0-2 128 0,-2-2-128 0,-2-6 0 16,-2 1 0-16,-1-1 0 0,0-4 0 0,-2 4 0 15,0-5 0-15,-2 1 0 0,-2-2 0 0,-2-1 0 16,-1-3 0-16,-2 2-192 0,0-3 192 0,2 3-208 16,0 1 208-16,2 2-176 0,3 3 176 0,2 3-160 15,1-2 288-15,3 5 48 0,2 0 16 0,1 2 0 0,3 3 0 0,2-3 16 16,3 0 0-16,2 0 0 0,3 0-80 0,1 0-128 16,2 1 176-16,4 3-176 0,0 0 0 0,4 2 0 15,1 2 0-15,1 1 0 16,2 2-800-16,1 0-64 0,1 2-16 0,-4 2-9424 15,-2 0-1904-15</inkml:trace>
  <inkml:trace contextRef="#ctx0" brushRef="#br0" timeOffset="43066.07">6062 14781 18431 0,'0'0'1632'0,"0"0"-1312"0,0 0-320 0,0 0 0 16,0 0 2608-16,0 0 448 0,11 0 80 0,-1-1 32 16,2-6-2192-16,1 0-432 0,3-2-96 0,1-1 0 15,2 0-256-15,2-4-64 0,-2 1 0 0,2 0 0 32,2 3-544-32,-1-2-112 0,1 2-32 0,-3 2-8528 0,-5 1-1728 0</inkml:trace>
  <inkml:trace contextRef="#ctx0" brushRef="#br0" timeOffset="43269.08">6096 14927 11967 0,'-6'15'1072'0,"3"-7"-864"0,0 1-208 0,1 1 0 0,1-1 3392 0,-1 0 624 16,2-1 128-16,2-1 16 0,-2-7-2112 0,3 10-416 15,3-4-96-15,1 1 0 0,3-1-592 0,1-3-112 16,4-2-32-16,2-1 0 0,2 0-448 0,5 0-96 15,-1-3 0-15,1 1-16 0,0-2-240 0,4-3-128 16,-1 0 128-16,2-6-208 16,1-3-1632-16,0-4-320 0,1-3-64 0</inkml:trace>
  <inkml:trace contextRef="#ctx0" brushRef="#br0" timeOffset="43534.96">6807 14207 29599 0,'-11'-9'1312'0,"6"5"272"0,-3 0-1264 0,0 2-320 0,-2 0 0 0,1 2 0 16,-2 0 736-16,2 4 96 0,0 3 0 0,0 3 16 16,0 6 240-16,4-1 32 0,1 4 16 0,2 6 0 15,2 3-432-15,2 3-64 0,2 3-32 0,2 0 0 16,2-1-304-16,2 2-64 0,2 2-16 0,3 0 0 16,0 1-224-16,5 0 0 0,-2 0 128 0,2-2-128 15,-1 1 0-15,2-2 0 0,-1-4 0 0,2 1 0 16,1-2 0-16,-1-3 0 0,0-2 0 0,1-4 0 31,-5-3-624-31,1 0-16 0,0-6 0 0,-1 0 0 0,0-3-2256 0,-2-3-464 0</inkml:trace>
  <inkml:trace contextRef="#ctx0" brushRef="#br0" timeOffset="43738.07">6607 14682 36623 0,'0'0'1616'0,"0"0"352"0,0 0-1584 0,0 0-384 15,8-3 0-15,2-1 0 0,4 0 1008 0,1-2 112 16,7-5 32-16,3 0 0 0,1-2 0 0,3 0 16 16,2-2 0-16,0 1 0 0,3 0-656 0,2-2-128 15,0-1-16-15,2 0-16 16,-2 0-1536-16,1 1-304 0,-2 1-64 0,0 0-17440 0</inkml:trace>
  <inkml:trace contextRef="#ctx0" brushRef="#br0" timeOffset="44660.03">562 15164 24479 0,'0'0'1088'0,"0"0"208"0,3 7-1040 0,2 4-256 0,1 2 0 0,3 3 0 0,2 4 320 0,-1-3 16 16,3 3 0-16,3 0 0 0,-2-2 0 0,1 2 0 15,-1-1 0-15,2 0 0 0,-3-2-48 0,2 5-16 16,-2-5 0-16,0-2 0 0,-2-2-32 0,-3-2-16 15,-3-3 0-15,0-3 0 0,-5-5 16 0,0 0 0 16,0 0 0-16,0 0 0 0,-5-5 80 0,-3-3 0 16,-1-3 16-16,0-3 0 0,-2-4-160 0,2-2-48 15,-1-1 0-15,-1-1 0 0,1-5-128 0,2 3-224 16,-1-2 48-16,-3 0 16 0,2-3-144 0,1 2-16 16,0-2-16-16,1 3 0 0,0 0 176 0,1-2 160 15,3 2-208-15,2 3 80 0,2 5 128 0,1 0 224 16,2 2-48-16,1 7-16 0,2-3-160 0,2 3 0 15,0 0 0-15,1 3 128 0,0-1-128 0,2 2 160 16,-1 4-160-16,4-3 160 0,1 2 96 0,-1 4 32 0,0 2 0 16,-1-1 0-16,-2 4-48 0,-1 1-16 0,-1 1 0 0,-1 3 0 15,0 1-48-15,-3 1-16 0,0 3 0 0,-2 1 0 16,-2 3-32-16,-1 3-128 0,-2-2 192 0,-1 2-64 16,-1 1-128-16,0 0 0 0,-1 0 144 0,0-3-144 15,0-2 272-15,1-2-16 0,1-3 0 0,2-2 0 16,2-1 448-16,4-4 64 0,2 0 32 0,3 0 0 15,2-4-336-15,2 1-64 0,5 0-16 0,1-1 0 16,4-1-208-16,1-1-48 0,1-1-128 0,1 1 192 16,2-1-384-16,0 0-64 0,-1-1-32 0</inkml:trace>
  <inkml:trace contextRef="#ctx0" brushRef="#br0" timeOffset="46611.01">3009 15335 19983 0,'0'0'880'0,"0"0"192"0,0 0-864 0,0 0-208 16,0 0 0-16,0 0 0 0,0 0 512 0,8 1 48 15,-2-1 16-15,2 0 0 0,0 0-96 0,0-1-16 16,0 0 0-16,-2 1 0 0,-6 0 112 0,8 0 32 16,-8 0 0-16,6 1 0 0,-6-1-48 0,0 0-16 0,0 0 0 0,6 5 0 15,-6-5 16-15,4 7 0 0,0-1 0 0,-4-6 0 16,0 0-304-16,-3 7-48 0,0-1-16 0,3-6 0 15,-5 7-48-15,0-5-16 0,-2 1 0 0,1-2 0 16,6-1-128-16,-7-2 192 0,1-1-192 0,-1-1 192 16,2 0 256-16,0 0 48 0,1-1 16 0,0 1 0 15,0 0-112-15,4 4-16 0,0 0 0 0,0 0 0 16,1-6-384-16,-1 6 0 0,0 0 128 0,0 0-128 16,0 0 0-16,8-3 0 0,0 1 0 0,0 0 0 15,0 2-352-15,1 2 48 0,-1 0 16 0,1 1 0 31,0-1-2736-31,0 1-560 0</inkml:trace>
  <inkml:trace contextRef="#ctx0" brushRef="#br0" timeOffset="46970.32">3357 15311 13823 0,'0'0'1216'15,"-3"8"-960"-15,0 0-256 0,-1 0 0 0,0 0 2800 0,0 0 512 16,-1-2 96-16,-1 1 32 0,1-1-2032 0,0 1-416 16,0-2-80-16,5-5-16 0,0 0-448 0,0 0-112 15,-8 2-16-15,1-2 0 0,7 0-96 0,-5-2-32 16,0-2 0-16,0 0 0 0,0-1-192 0,1 0 144 16,0 1-144-16,0-3 128 0,4 7 0 0,-3-6 0 15,1-1 0-15,0 1 0 0,2 6-128 0,3-7 192 16,0 1-192-16,0-1 192 0,1 1-192 0,2-1 128 15,-1 0-128-15,1 2 128 0,2 3-128 0,-1-4 0 0,-7 6 0 0,7-1 0 16,3-1 0-16,-3 2 192 0,0 0-64 0,-7 0 0 16,6 2 288-16,-6-2 48 0,0 0 16 0,0 0 0 15,6 7-160-15,-6-7-48 0,0 0 0 0,0 0 0 16,0 0-272-16,4 6 0 0,-4-6 0 0,1 8 0 31,-1 0-2688-31,-1 0-576 0</inkml:trace>
  <inkml:trace contextRef="#ctx0" brushRef="#br0" timeOffset="47237.16">3095 15910 15663 0,'0'0'1392'0,"0"0"-1120"16,0 0-272-16,0 0 0 0,0 0 3184 0,0 0 576 16,0 0 112-16,0 0 32 0,0 0-2528 0,0 0-496 15,7 2-112-15,0 2 0 0,1-4-320 0,3 0-48 16,-1-2-16-16,0 0 0 0,4 0-160 0,-1-1-32 16,0-1-16-16,0 2 0 0,0-2-176 0,1 0 0 15,0 0 0-15,1 0 0 16,-1 0-1600-16,0 0-208 0,1 0-48 0,-1 0-7168 0,-2 2-1456 0</inkml:trace>
  <inkml:trace contextRef="#ctx0" brushRef="#br0" timeOffset="47661.13">3340 15626 10127 0,'-22'0'896'0,"13"2"-704"0,-2-2-192 0,0 3 0 16,-4 1 2816-16,0 0 544 0,-2 0 96 0,-2 1 32 0,0-3-1488 0,-3 1-288 15,-2 0-64-15,0-1-16 0,-4 1-416 0,2-1-64 16,0 2-32-16,1 0 0 0,0 0-592 0,3 1-112 16,1 2-32-16,3 3 0 0,0 5-240 0,2 0-144 15,3 2 160-15,3 3-160 0,1 1 0 0,2 2 0 16,3 2 0-16,3 1 0 0,2 1 0 0,3 3 0 16,3 0-160-16,3-2 160 0,3-1 0 0,4-2-160 15,1-3 160-15,3-1 0 0,1-2 0 0,3-2 0 16,4-2 0-16,1-4 0 0,2 0 0 0,2-2 0 15,0-4 0-15,1-3 0 0,1-4 0 0,-1 1 0 16,0-4 0-16,0 0 0 0,2-1 144 0,-2 0-16 16,-1-2 0-16,0 1 0 0,-4-2-128 0,-2 0 160 31,-2-1-160-31,-1-1 160 0,-4 2 240 0,-3-3 48 16,-2-1 16-16,-3 0 0 0,-4 0 304 0,-1-2 64 0,-4 0 16 0,-3 0 0 15,-2-2 32-15,-3 0 0 0,-1 0 0 0,-3 0 0 0,-3 0-336 0,1 1-64 0,-6-2-16 0,1 0 0 31,-2 0-288-31,-4-1-176 0,0-3 192 0,-1 1-192 32,-2 0-1184-32,1 2-352 0,0 1-64 0,0-1-10624 0,1 4-2144 0</inkml:trace>
  <inkml:trace contextRef="#ctx0" brushRef="#br0" timeOffset="104573.27">9521 14561 18015 0,'0'0'800'0,"0"0"160"0,0 0-768 0,0 0-192 16,0 0 0-16,0 0 0 0,0 0 768 0,13 3 128 16,-10 10 0-16,-1-2 16 0,2 2 240 0,1 4 64 15,2 4 0-15,-1 3 0 0,2 6-208 0,-1-5-48 16,-2 3 0-16,0 0 0 0,2 0-496 0,-2-1-96 0,-2-1-32 0,2-1 0 16,0-2-160-16,0 6-48 0,-2-8 0 0,-1-3 0 15,0 0-128-15,-1-2 160 0,-2-3-160 0,-2-5 160 16,3-8 64-16,0 0 16 0,-6 3 0 0,-1-5 0 15,1-3-48-15,-1-3 0 0,-2-1 0 0,0-8 0 16,-2-2-192-16,0-5 0 0,-1-2 0 0,0-3 0 16,0-2-240-16,2-4-32 0,2-2-16 0,2 1 0 15,-1-1-32-15,5 2-16 0,2 0 0 0,2 5 0 16,3 0 208-16,2 4 128 0,1-1-160 0,2 3 160 16,2 2 0-16,1 5 0 0,-1-3 0 0,1 6 0 15,1 1 256-15,3 5-64 0,1 4-16 0,0 4 0 16,-1 3 80-16,-1 3 32 0,1 5 0 0,-3 1 0 15,-1 2 80-15,-1 0 16 0,-1 3 0 0,-2 3 0 16,-3 2-112-16,-1 3-16 0,-2 1 0 0,-2 2 0 0,-1 2-64 0,-1 2-32 16,-3 2 0-16,0 0 0 0,-2-2-160 0,-1 1 160 15,1-2-160-15,-1-1 160 0,-1-3-160 0,2-2 0 16,-2-1 144-16,0-7-144 0,0-2 0 0,2-2 144 16,-1-4-144-16,3-1 0 0,0 0 160 0,4-8-160 15,0 0 128-15,0 0-128 0,0 0 160 0,0 0-160 16,0 0 192-16,8-4-192 0,3-1 272 0,0 1-48 15,2-3-16-15,2 2 0 0,0 0 128 0,4 1 32 16,2 0 0-16,-1 2 0 0,1-5-368 0,1 2 0 16,2 0 0-16,2-1 128 0,0 2-128 0,1 1 0 15,1-1 0-15,1 1 128 16,-1-2-1984-16,2 1-400 0,0 0-80 0</inkml:trace>
  <inkml:trace contextRef="#ctx0" brushRef="#br0" timeOffset="105292.01">10250 14584 20271 0,'0'0'1792'0,"0"0"-1424"15,0 0-368-15,8-5 0 0,-1-2 1152 0,3 1 144 16,0-1 48-16,3 2 0 0,3-2 336 0,2 1 80 0,2-1 16 0,0 1 0 16,3-2-496-16,1 0-112 15,4 0-16-15,-1-2 0 0,2 0-224 0,1-2-48 0,1-1-16 0,3-2 0 16,0-1-368-16,1-3-80 0,0-2-16 0,0 1 0 15,-1-3-240-15,0 1-160 0,0 1 192 0,-3-1-192 16,-1 1 128-16,-1-1-128 0,-2 1 0 0,0 2 0 16,-3 2 160-16,-2-1-160 0,-1 3 128 0,-2 1-128 15,-4 1 128-15,0-4-128 0,-4 1 0 0,1 3 128 16,0 3-128-16,-3 1 0 0,-1 1 0 0,-2-1 128 16,-1 0-128-16,1 1 128 0,-1 0-128 0,-1 1 128 15,-2 2-128-15,1 1 0 0,0-2 144 0,-3 6-144 16,0 0 0-16,6-4 0 0,-1 1 0 0,3 1 128 15,-1-1-128-15,-1 0 0 0,2 0 0 0,2 3 0 16,2 2 0-16,3 1 128 0,0-2-128 0,3 2 128 16,3 1 0-16,4 1 16 0,2-1 0 0,5 4 0 0,-4 2 176 0,6-1 16 15,3 0 16-15,3 2 0 0,1 0 160 0,-1 4 16 16,0-1 16-16,2 2 0 0,-1-1-80 0,-1-2-16 16,0 0 0-16,0 0 0 0,-1 0-144 0,1 2-48 15,-3-2 0-15,0-1 0 0,1-1-128 0,-1 0-128 16,-2-2 192-16,-1 1-192 0,-3 1 128 0,-1-1-128 15,0-1 0-15,-4 2 0 0,-1-2 0 0,-2 0-272 16,-2 1 48-16,0-2 16 16,-3 1-2112-16,1 0-432 0,-2-1-64 0,-4 4-15584 0</inkml:trace>
  <inkml:trace contextRef="#ctx0" brushRef="#br0" timeOffset="105762.12">11002 13442 14735 0,'0'0'640'0,"0"-7"160"0,0-2-640 0,1 3-160 15,-1 6 0-15,0 0 0 0,0 0 3104 0,0 0 592 16,0 0 112-16,0 0 32 0,7 5-1888 0,-1 4-368 16,1 4-80-16,-1 3-16 0,1 6-848 0,-1 7-160 0,-2 2-32 0,0 3-16 15,0 4-272-15,0 1-160 0,0 0 192 0,0 1-192 16,0 1 0-16,0-1 0 0,-2-2 0 0,2-3 0 15,0-4-192-15,0 1-160 0,-3-5-32 0,2-1 0 32,-2-2-1664-32,2-4-352 0,-2 1-64 0,1-5-10368 0</inkml:trace>
  <inkml:trace contextRef="#ctx0" brushRef="#br0" timeOffset="105996.45">11264 13394 24879 0,'0'-15'1088'0,"0"15"256"0,1-5-1088 0,-1 5-256 0,0 0 0 0,0 0 0 0,3-6 2160 0,-3 6 368 15,0 0 80-15,0 0 16 0,8 6-1280 0,0 3-256 16,-2 6-64-16,1 0 0 0,-1 2-704 0,1 4-128 16,-1 5-48-16,1 3 0 0,-2 3-144 0,2 2 0 15,-2 0 0-15,1 3 0 0,1-3 0 0,-2-1-224 16,0 3 32-16,-1-6 0 15,-1 0-832-15,1-3-176 0,-2-2-16 0,1-2-9280 16,-2-3-1840-16</inkml:trace>
  <inkml:trace contextRef="#ctx0" brushRef="#br0" timeOffset="106402.69">11166 12426 6447 0,'-15'-6'272'0,"8"3"80"0,1 3-352 0,-3 3 0 0,-1 3 0 0,0 1 0 16,1 3 3632-16,0 5 656 0,0 4 128 0,2 7 16 15,2 7-3232-15,4 3-656 0,1 2-128 0,3 4-32 16,4 1-384-16,3-3 0 0,2-1 0 0,4-2 0 15,1-4 0-15,1-5 0 0,2-2 0 0,-1-4 0 16,2-2 384-16,2-7-16 0,0-3 0 0,-3-3 0 16,1-4 1200-16,0-3 240 0,-1-3 48 0,-2-4 16 0,-1-3-144 0,-1-2-16 15,-2-1-16-15,-2-1 0 0,-2-3-384 0,-2-4-80 16,-3-1-16-16,-4-2 0 0,-2 1-128 0,-1 0-48 16,-5-1 0-16,-2 2 0 0,-3 0-400 0,-2 1-96 15,-3-4-16-15,-1 2 0 0,-2-1-272 0,-1 2-64 16,0 2-16-16,-1 4 0 0,0 1-176 0,-1 5 0 15,-1 2 0-15,2 4 0 16,0 3-992-16,0 5-128 0,-1 3-32 0,3 6-12544 16,-1 6-2496-16</inkml:trace>
  <inkml:trace contextRef="#ctx0" brushRef="#br0" timeOffset="107701.26">12410 14332 14735 0,'0'0'1312'0,"0"0"-1056"16,0 0-256-16,0 0 0 0,0 0 2544 0,0 0 448 15,0 0 80-15,0 0 32 0,5-5-800 0,2 0-176 16,2-2-16-16,1 1-16 0,2-1-496 0,2 1-80 16,2-1-32-16,1 1 0 0,0-2-320 0,3 0-64 0,2 0-16 0,2-1 0 15,5-3-304-15,-1-1-64 0,-1-1-16 0,2-2 0 16,1 1-256-16,0-3-48 0,1 1-16 0,1-3 0 15,1-2-192-15,-3-2-32 0,0 1-16 0,1 1 0 16,1 0-144-16,-2 1 0 0,-2 0 144 0,0 0-144 16,-2 0 0-16,-2-1 128 0,1 2-128 0,0 2 0 15,-2 1 0-15,0 2 0 0,-2 0 0 0,-2 1-192 32,-1 2-1056-32,1-1-224 0,-2 3-32 0,-2 1-16 15,1 1-2160-15,-2 0-432 0</inkml:trace>
  <inkml:trace contextRef="#ctx0" brushRef="#br0" timeOffset="108466.99">13821 13336 6447 0,'0'0'576'0,"0"-5"-576"0,-2-1 0 0,2-1 0 0,0-1 3744 0,0 0 640 16,2 1 128-16,-2 0 32 0,0 7-2512 0,-3-5-496 15,3 5-112-15,0 0-16 0,0 0-16 0,0 0-16 16,0 0 0-16,0 0 0 0,-9 0-256 0,0 5-48 16,-2 2-16-16,4 3 0 0,-3 0-208 0,1 3-32 15,-1 3-16-15,-2 4 0 0,3 3-64 0,0 5-16 0,0 2 0 0,1 2 0 16,0 1-96-16,3 1-32 0,0 1 0 0,5 0 0 15,1-2-208-15,4-1-64 0,0-2 0 0,5-4 0 16,1-2-128-16,2-3-16 0,3-4-16 0,0-3 0 16,1-2-160-16,0-2 192 0,2-3-192 0,1-5 192 15,-1-3-32-15,1-4 0 0,-1-4 0 0,1-2 0 16,1-2-160-16,-3-1 0 0,-1-3 0 0,0 0 128 31,1 0-640-31,2-3-128 0,-1-2-16 0,0 0-16 16,-4-1-1984-16,2 2-400 0,3-3-80 0</inkml:trace>
  <inkml:trace contextRef="#ctx0" brushRef="#br0" timeOffset="108717.08">14147 13162 18431 0,'0'0'1632'0,"0"0"-1312"16,0 0-320-16,6-3 0 0,-1-2 2752 0,2-2 464 16,1-1 112-16,1-2 0 0,3-2-1472 0,1 1-288 15,0 0-64-15,1 2-16 0,0-3-896 0,2 2-176 16,1-1-32-16,-1 2-16 0,-2-2-240 0,2-1-128 16,-1 1 128-16,1 1-128 15,1 0-352-15,1-1-144 0,-2 2-16 0,-1-3-10240 16,1 0-2048-16</inkml:trace>
  <inkml:trace contextRef="#ctx0" brushRef="#br0" timeOffset="108984.67">14239 13292 21183 0,'0'0'944'0,"0"0"192"0,0 0-912 0,0 0-224 16,0 0 0-16,0 0 0 0,0 0 2496 0,11-7 448 15,0 0 80-15,4-2 32 0,2-3-1392 16,1 0-256-16,0-4-64 0,2 2-16 0,-1-2-928 16,2 2-176-16,-1-2-32 0,-2 2-16 0,0 0-368 0,0 2-80 15,3-2-16-15,-2 2 0 16,-1 3-1824-16,-3 1-384 0,0 1-64 0,-3 0-11120 0</inkml:trace>
  <inkml:trace contextRef="#ctx0" brushRef="#br0" timeOffset="109203.33">14338 13529 7359 0,'0'0'656'0,"-5"7"-528"0,0 1-128 0,5-8 0 16,0 0 5616-16,0 0 1088 0,0 0 208 0,9-3 64 16,0-2-4464-16,4-2-880 0,3-1-176 0,1-2-48 15,1-2-480-15,2-1-96 0,0-1-32 0,3 0 0 16,0-2-656-16,2 2-144 0,-2 1 0 0,1-1 0 31,-2 1-1520-31,0 0-288 0,2-1-64 0,-4 1-8960 0,-1 0-1792 0</inkml:trace>
  <inkml:trace contextRef="#ctx0" brushRef="#br0" timeOffset="109734.73">15020 12768 22111 0,'0'0'1968'0,"0"0"-1584"16,-4 6-384-16,2 2 0 0,0 3 2128 0,0 2 352 15,-2 2 64-15,0 5 16 0,3 1-1424 0,-1 4-288 16,0 3-48-16,0 3-16 0,-2 1-368 0,2 3-80 16,-1-2-16-16,2 0 0 0,1 1-192 0,0-2-128 15,0-4 128-15,0-2-128 0,0-5 0 0,0-2 144 16,0-5-144-16,1-2 0 0,1-5 224 0,-2-7-64 16,0 0-16-16,0 0 0 0,0 0 64 0,6-5 16 0,-1-5 0 0,0-2 0 15,2-5-224-15,1-2 0 0,-3-6 0 0,0 0 0 16,0-4-144-16,1 1-32 0,0-2 0 0,-1-2 0 15,1 1 48-15,-1-2 0 0,0-2 0 0,0 1 0 16,0 2 128-16,-2 1-192 0,0 4 192 0,-1 4-192 16,2 3 192-16,0 3 0 0,-1 4-144 0,-2 3 144 15,-1 10 0-15,0 0-176 0,0 0 176 0,3 10-128 16,1 6-16-16,-1 5 0 0,1 5 0 0,3 3 0 16,1 1 16-16,1 1 0 0,0 2 0 0,3-2 0 15,1 0 128-15,2-1 0 0,1-1-144 0,1-3 144 16,-1-4 0-16,1-4 0 0,-2-2 0 0,1-4 0 0,-2-2 320 15,1-3-32-15,-1-3 0 0,0-4 0 0,1-6 608 16,-2 0 128-16,0-6 32 0,0-4 0 0,-2-3 64 0,0-2 16 16,-2-2 0-16,-1-4 0 0,-3-1-464 0,-1-2-96 15,-1 0 0-15,-2-1-16 0,-1-2-240 0,-1-4-64 16,-2 1 0-16,-2-3 0 0,1-2-256 0,-1 1 0 16,-2 3-128-16,1 5 128 15,-2-2-2112-15,1 5-336 0,1 3-64 0,-2 1-15280 16</inkml:trace>
  <inkml:trace contextRef="#ctx0" brushRef="#br0" timeOffset="110595.8">12364 14693 19007 0,'0'0'832'0,"0"0"192"0,0 0-832 0,0 0-192 0,0 0 0 16,0 0 0-16,0 7 1152 0,0 1 176 0,0-8 32 0,-1 6 16 16,0 2-544-16,1-8-96 0,0 8-32 15,0 0 0-15,-1 0-96 0,-2-2-32 0,0 1 0 0,-1-2 0 16,1 0 32-16,3-5 0 0,-4 7 0 0,-2-1 0 0,1-1-256 0,0-1-48 15,5-4-16-15,0 0 0 0,-8 0-112 0,3-1-32 16,0-3 0-16,1 0 0 0,1-1-144 16,1-3 0-16,-1-1 0 0,2-1 0 0,1-1 0 0,1 2 0 15,0-3 0-15,2 2 0 0,-2-1-160 0,3 1 160 16,1 0-208-16,2 0 80 0,-1 3 128 0,1 0 0 16,-1 2 0-16,2 1 128 0,1 1-128 0,0 2 0 15,-1 1-128-15,0 1 128 0,-8-1 0 0,8 4 256 16,0 1-48-16,-2 2 0 0,-6-7 272 0,4 8 48 15,-4-8 16-15,4 8 0 0,-4-1-80 0,0 1-16 16,-1 0 0-16,-3-1 0 0,-1-2 112 16,-2 1 16-16,-2 1 0 0,0-1 0 0,-2 1-32 15,2-2 0-15,-2-1 0 0,0-1 0 0,1-1-160 0,-1 0-48 0,2-2 0 16,1 0 0-16,1-2-336 0,-1 0 0 0,1-1 0 0,2-2 128 31,2 0-1152-31,3 5-240 0,0 0-32 16,2-7-16-16,0 1-1504 0,3-1-320 0,2 1-48 0</inkml:trace>
  <inkml:trace contextRef="#ctx0" brushRef="#br0" timeOffset="111064.42">12694 14632 9215 0,'0'0'816'0,"0"0"-656"0,-5 5-160 0,0 2 0 16,0-1 3328-16,-1 1 640 0,-1-1 128 0,0 1 32 0,1 0-2080 0,-1-1-432 15,-1 1-80-15,2-2 0 0,-1 0-640 0,1-1-128 16,-2-1-32-16,0-1 0 0,0-1-320 0,0-1-64 16,1-1-16-16,0-1 0 0,7 2-176 0,-5-4-32 15,0 1-128-15,-1-4 192 0,2 1-192 0,2-2 0 16,-1 0 128-16,2 0-128 0,1 2 0 0,0-3 0 16,1 1 0-16,2 0 0 0,1 0 0 0,1 1 0 15,0-1 0-15,3 1 0 0,0 1 0 0,1 0 0 16,1 3 0-16,1 0 0 0,-1 0 0 0,1 2 0 15,-1 1 0-15,1 1 0 0,-1 2 320 0,-1 1-48 16,-1 1 0-16,-2 0 0 0,0 2 112 0,-2-1 32 16,-3 3 0-16,0-2 0 0,1 1-32 0,-2 1-16 15,-3 0 0-15,0 1 0 0,-1-2-128 0,-1 0-32 16,-1 0 0-16,0-2 0 0,0-2-80 0,-1 0 0 0,1-1-128 16,-1 0 192-16,0-6-64 0,0 0-128 0,1-1 176 0,0 0-176 15,1-1 160-15,0-1-160 0,0-2 128 0,1-1-128 16,1-2 0-16,2 2 0 0,1-1 0 0,1 2 0 15,0-5 0-15,2 4 0 0,2 1 0 0,2 0 0 16,1 3 0-16,-1-2 0 0,3 1-128 0,0 3 128 16,0 1 0-16,1 2-176 0,-1 1 176 0,1 3-128 15,-1 0-128-15,2 2 0 0,-2 2-16 0,1 3 0 32,-1 0-2912-32,-1 1-576 0</inkml:trace>
  <inkml:trace contextRef="#ctx0" brushRef="#br0" timeOffset="111314.35">12394 15340 18431 0,'0'0'816'0,"0"0"160"0,0 0-784 0,0 0-192 15,0 0 0-15,0 0 0 0,0 0 4032 0,12 3 752 16,0-2 144-16,1 0 48 0,0 1-3504 0,4-2-688 16,0 0-144-16,2 0-16 0,0-2-432 0,0 1-192 15,2-2 160-15,0 0-160 16,2-1-720-16,0 0-240 0,-3 0-64 0,0 1-9856 16,-3-1-1984-16</inkml:trace>
  <inkml:trace contextRef="#ctx0" brushRef="#br0" timeOffset="111738.12">12696 14993 1839 0,'-11'3'160'0,"-2"0"-160"0,-4-1 0 0,-1 2 0 16,-2-3 6960-16,0 5 1360 0,-3-4 256 0,-1 2 64 15,-2 1-5680-15,-2 1-1136 0,1-1-224 0,-2 3-64 16,-1-2-448-16,-1 3-112 0,1 2-16 0,-1 0 0 15,-1 4-464-15,4 0-112 0,0 4 0 0,5 1-16 0,1 5-112 0,2 4-32 16,3 1 0-16,5 1 0 0,4 2-224 0,6 1 0 16,3 2 0-16,4-2 0 0,6 0 0 0,3-3-128 15,4-1 128-15,2 0-160 0,2-6 160 0,3-3-192 16,4 1 192-16,2-7-192 0,1-2-32 0,5-3-16 31,2-5 0-31,2-3 0 0,-1-2 32 0,2-2 0 0,1-5 0 0,0-2 0 0,-2-1 208 0,0-3 0 16,-1-2 0-16,-3-3 0 0,-3-1 0 0,-4-2 0 15,-4-3 0-15,-3 1 0 0,-3-5 240 0,-2 4-64 16,-6-1-16-16,-3 1 0 0,-5 2 112 0,-2-1 32 16,-2-1 0-16,-1 2 0 0,-4 1 160 0,-3-1 48 0,-4 1 0 0,-2 2 0 15,-4-4-160-15,-2 3-32 0,1 0 0 0,-4 3 0 16,-3-1-320-16,-1 2-128 0,-2 1 0 0,-1 0 0 31,0 1-2592-31,0 0-512 0,0 3-96 0</inkml:trace>
  <inkml:trace contextRef="#ctx0" brushRef="#br1" timeOffset="129667.63">12959 13167 21423 0,'-5'-8'944'0,"-2"-1"208"0,1-2-928 0,0 1-224 0,1-3 0 0,1 3 0 15,0-1 1088-15,2 2 160 0,1 2 32 0,2 0 16 16,-1 7-592-16,0 0-112 0,0 0-16 0,0 0-16 16,8 1-368-16,1 3-192 0,0 5 192 0,0 4-192 15,1 3 496-15,2 5-16 0,0 5 0 0,1 4 0 16,1 5-96-16,1 5 0 0,-1 6-16 0,2 3 0 15,-1 5-240-15,1 3-128 0,1 3 128 0,-1 3-128 16,-1-1 128-16,1 0-128 0,-2-2 128 0,-1-2-128 16,0-7 224-16,-1 1-32 0,0-2 0 0,-1-1 0 15,0-3 32-15,1 1 0 0,-2-3 0 0,2 2 0 16,-1-3-224-16,1-3 176 0,0-1-176 0,-2-2 160 16,0-5-160-16,-3-2 0 0,2-3 0 0,-1-4 0 0,0-2 144 15,0 0-144-15,0-4 160 0,1-4-160 0,-3-4 288 0,1 0-32 16,1-3-16-16,1 0 0 0,1-2 208 0,2-3 32 15,0-1 16-15,1 0 0 0,1-1-96 0,4-1-16 16,3 0 0-16,3-1 0 0,0-3-112 0,3-2-16 16,0 0-16-16,6 0 0 0,2-1 16 0,3 0 0 15,3-2 0-15,0 0 0 0,0-1-128 0,1 0 0 16,-1 0-128-16,3-1 192 0,1 2-192 0,4-4 0 16,0 1 0-16,3-2 0 0,1 1 128 0,0-2-128 15,2-1 0-15,2-1 144 0,-2 1-16 0,1 0 0 16,0 1 0-16,-1-3 0 0,0 3-128 0,-2-1 0 15,-2 0 0-15,-2-2 0 0,0 3 0 0,-1 0 0 16,-1 0 0-16,0 2 0 0,-3-1 0 0,0 2 0 16,1-2 0-16,-1 3 0 0,-1 0 0 0,0 1 0 0,-3 1 0 0,0 0 0 15,-3 2 0-15,-1 0 0 0,-3 0 0 0,1 0 0 16,-1 0 0-16,-3-1 0 0,-3 0 0 0,-1 0 0 16,-1-1 0-16,0 1 0 0,0-2 0 0,-3 0 0 15,-3 1 0-15,0-1 0 0,-2 0 0 0,0-1 0 16,-3-1 0-16,0 1 0 0,-1-2 128 0,2 1-128 15,-4-2 0-15,0-1 128 0,-2-2-128 0,0-2 128 16,-1-4 144-16,0-2 32 0,-2-2 0 0,-1-1 0 16,1-2 64-16,-2-2 16 0,-2-2 0 0,1-1 0 15,-3-5-96-15,-2-2-16 0,1-6 0 0,-1-3 0 16,-2-6-80-16,0-1 0 0,-1 0-16 0,-3-4 0 16,0-4-176-16,-1-3 0 0,-2-6 0 0,1-2 128 0,-1 4-128 0,1 3 0 15,-3 4-160-15,3 3 160 0,0 1-416 0,1 6 16 16,0 4 0-16,1 7 0 0,2 6 144 0,-1 4 48 15,2 3 0-15,1 7 0 0,0 1-112 0,2 5 0 16,-1 4-16-16,2 3 0 0,-1 2 80 0,4 3 32 16,-2-2 0-16,1 5 0 0,0-1 64 0,1 1 16 15,0 0 0-15,-2 6 0 0,-1-3 144 0,1 3 0 16,-1-6-144-16,1 6 144 0,-4-5 0 0,-3 2 0 16,-1 2 0-16,-2 1 0 0,1 1 144 0,-3 1-144 15,-2-2 160-15,-4 2-160 0,-2 2 144 0,-1 2-144 16,-5-1 128-16,-3 1-128 0,-2 1 128 0,-4 1-128 15,-4-2 128-15,-4 3-128 0,-3 2 144 0,-3 2-144 16,-6-2 160-16,-3 4-160 0,-2-1 240 0,-2 2-48 0,-2 3-16 0,-1 2 0 16,-2-1 144-16,0 1 16 0,-4 3 16 0,2 1 0 15,0-1 16-15,1 0 0 0,-1 0 0 0,4-2 0 16,0-1-192-16,0 0-48 0,-1-2 0 0,1 0 0 16,-1 1-128-16,-1 3 0 0,-1-1 0 0,-1 1 128 15,-1 3 0-15,1 0 0 0,-3 2 0 0,2-1 0 16,2-1 192-16,1-1 16 0,2 0 16 0,1-1 0 15,2 0-64-15,0-1-16 0,3-2 0 0,1 0 0 16,3 0-272-16,3 0 0 0,3-2 128 0,2-4-128 16,4-1 0-16,2-2 0 0,7 0 0 0,6-2 0 31,3-1-1776-31,7-1-304 0,6-2-64 0</inkml:trace>
  <inkml:trace contextRef="#ctx0" brushRef="#br1" timeOffset="130401.93">13883 14946 10127 0,'0'0'448'0,"0"0"96"0,0 0-544 0,0 0 0 15,0 0 0-15,2 8 0 0,0 1 4624 0,2 3 816 16,1 1 176-16,2 4 16 0,1 3-4032 0,2 3-800 16,2 1-160-16,1 2-48 0,0-3-384 0,0 3-80 15,-3 0 0-15,2 2-128 0,0-6 224 0,-2-1-64 16,-1-2-16-16,1-2 0 0,-3-4-16 0,1-2-128 15,0-2 192-15,-1-3-64 0,-7-6 64 0,0 0 0 16,0 0 0-16,7-2 0 0,1-4-48 0,-3-3 0 16,1 0 0-16,-1-6 0 0,-1-4 16 0,1 0 0 0,0-3 0 0,-1-2 0 15,1 1 32-15,0-1 0 0,1 2 0 0,-1 1 0 16,-1 2 224-16,0 0 48 0,0 4 16 0,0 2 0 16,1 0 288-16,0 2 48 0,-1 3 16 0,1 3 0 15,-5 5-576-15,8 0-128 0,1 1 0 0,0 3-128 16,-1 3 0-16,1 1 0 0,2 2 0 0,-1 2 0 15,2 1-320-15,1 1 0 0,0 1-16 0,1 0 0 32,2 2-2976-32,-1 0-592 0</inkml:trace>
  <inkml:trace contextRef="#ctx0" brushRef="#br1" timeOffset="130526.92">14568 15035 26783 0,'0'0'1184'0,"-3"9"240"0,1 2-1136 0,0 0-288 0,1 1 0 0,1 1 0 0,0-2 272 0,1 0 0 16,1 1 0-16,0-2 0 0,2 0-272 0,1-1-144 16,0-3 16-16,2-1-8032 15,0 1-1600-15</inkml:trace>
  <inkml:trace contextRef="#ctx0" brushRef="#br1" timeOffset="130669.25">14600 14764 7423 0,'0'0'320'0,"-1"-7"80"0,-2 1-400 0,1 1 0 16</inkml:trace>
  <inkml:trace contextRef="#ctx0" brushRef="#br1" timeOffset="130825.83">14765 14473 20271 0,'0'0'1792'0,"0"0"-1424"0,0 0-368 0,0 0 0 16,0 0 2640-16,1 9 464 0,3 2 96 0,-2 2 0 16,1 2-1600-16,2 5-336 0,3 3-64 0,2 6-16 15,4 5-976-15,0 4-208 0,2 0 0 0,0 2 0 0,3 0 0 0,-1 1 0 16,3-3 0-16,-2-2 0 16,0-2-1792-16,-1-3-256 0,0 1-64 0,-2-5-11744 15</inkml:trace>
  <inkml:trace contextRef="#ctx0" brushRef="#br1" timeOffset="130989.52">14903 15008 9215 0,'-12'-13'816'0,"7"7"-656"16,-2 1-160-16,1 0 0 0,1 1 5056 0,1-1 992 16,1-2 192-16,3 1 32 0,1-2-4608 0,2 0-944 15,1 2-176-15,2-2-32 0,2-1-512 0,3-2 0 16,2 0 0-16,2-1 0 15,1 0-336-15,1 0-176 0,1 1-16 0,2 0-9120 16,-1 1-1808-16</inkml:trace>
  <inkml:trace contextRef="#ctx0" brushRef="#br1" timeOffset="131270.79">15229 14839 1839 0,'0'0'160'0,"0"0"-160"15,6 7 0-15,-1 0 0 0,1-1 4048 0,0 3 784 16,2 2 160-16,0 0 16 0,1 4-2320 0,-1-1-480 15,-2 3-96-15,2-1 0 0,0 1-800 0,0-4-160 16,1 0-16-16,-1 0-16 0,-2 0-576 0,1-2-112 16,-1 0-32-16,1 1 0 0,-2-5-16 0,0 1 0 15,-1 0 0-15,-4-8 0 0,0 0 176 0,0 0 16 16,0 0 16-16,0 0 0 0,0 0-320 0,0 0-64 16,0 0-16-16,0 0 0 0,0 0-368 0,0 0-80 0,3-6 0 15,-1-2-16 1,0-4-1136-16,-1-1-240 0,0-3-32 0,-1-2-16 15,0-4-1728-15,0-4-352 0,0-2-64 0,2 2 0 16,0 2 928-16,1 4 192 0,1 2 32 0,2 1 16 16,1 0 1248-16</inkml:trace>
  <inkml:trace contextRef="#ctx0" brushRef="#br1" timeOffset="131739.66">15703 14859 22575 0,'-2'18'992'0,"0"-9"224"0,1 3-976 0,1 1-240 0,0 2 0 0,0-2 0 15,0 1 1408-15,0 2 224 0,0-3 48 0,1-3 16 16,1 0-960-16,-1 0-192 0,2-1-32 0,-3-9-16 0,0 0-496 15,3 6 0-15,-3-6-176 0,0 0-13264 16</inkml:trace>
  <inkml:trace contextRef="#ctx0" brushRef="#br1" timeOffset="131897.07">15611 14401 19343 0,'-16'-3'1728'0,"10"1"-1392"15,-4 1-336-15,3 1 0 0,-1 0 3152 0,1 0 560 16,2 0 128-16,5 0 0 0,0 0-3088 0,0 0-624 16,0 0-128-16,0 0-9824 15,5 6-1952-15</inkml:trace>
  <inkml:trace contextRef="#ctx0" brushRef="#br1" timeOffset="132334.62">15749 14262 33919 0,'-11'6'1504'0,"11"-6"304"0,-6 7-1440 0,1 1-368 0,0 1 0 0,2 3 0 15,2 2 640-15,1 3 48 0,1 3 16 0,3 2 0 16,4 2-128-16,1 3-32 0,0 0 0 0,-1-1 0 16,0 4-256-16,1 3-48 0,0 0-16 0,1 4 0 15,1 1-224-15,0-2 0 0,2-1 0 0,2 1 0 0,-1-2 0 16,2-2 0-16,-2-2 0 0,3-2-160 0,-3-4 160 0,2-2-128 15,0-2 128-15,2-4-128 0,-1-3-128 0,-1-3-32 16,-1-3 0-16,2-3 0 16,0-3-144-16,-1-1-16 0,-2-3-16 0,2-3 0 0,-2-3 64 0,-1-3 16 15,-1-4 0-15,0-3 0 16,-3-2-112-16,-2-3-16 0,0 0 0 0,-2-3 0 0,-2 4 272 0,-2-3 48 16,-1 2 16-16,-1-2 0 0,-2 2 176 0,-2 1-128 15,-3 3 128-15,-2 1-128 0,-2 2 128 0,-1 3 0 16,-1 2 0-16,-1 5 0 0,1 3 160 0,1 5 16 15,0 5 0-15,1 2 0 0,2 4 464 0,2 4 80 16,3 4 32-16,1 0 0 0,2 4-16 0,4-1 0 16,2-1 0-16,4 2 0 0,3-4-288 0,2 0-48 15,3-3-16-15,2-1 0 0,3-3-256 0,1-3-128 0,2-2 128 0,0-2-128 32,3 0-336-32,-1-2-160 0,-2-4-16 0,2-3-16 15,-1 0-3248-15,-1 2-640 0</inkml:trace>
  <inkml:trace contextRef="#ctx0" brushRef="#br1" timeOffset="132834.68">15102 15635 18591 0,'0'0'832'0,"0"0"160"0,0 0-800 0,7-7-192 16,-7 7 0-16,4-5 0 0,-4 5 1152 0,0 0 192 16,0 0 48-16,0 0 0 0,0 0-384 0,0 0-80 15,0 0-16-15,-4 7 0 0,-1 2-288 0,-1 1-64 16,0 3-16-16,-1 3 0 0,2-3-160 0,-1 1-48 15,0 2 0-15,1-1 0 0,1 1-144 0,3-2-48 16,2-1 0-16,-1-1 0 0,2-3-144 0,0-1 0 16,1-1 0-16,-3-7-176 0,0 0-128 0,6 2-16 15,1-2-16-15,-1 0 0 16,1-2-208-16,1-2-32 0,-1-1-16 0,1-1 0 0,-1-3 336 0,1 1 64 16,1 1 0-16,1 0 16 0,-1 2 176 0,3 1 0 0,1 1 0 15,0 3 0-15,-1 2 512 0,1 0 144 0,0 3 32 0,-1 3 0 16,-2 1 720-16,-1 3 160 0,-1 0 32 0,-1 1 0 15,-1 1-16-15,-1 1 0 0,-2-1 0 0,-2 3 0 16,1-1-496-16,-2 0-80 0,-4 0-32 0,0 2 0 16,-2-3-448-16,0 0-80 0,-1 1-32 0,0-2 0 15,-1-1-288-15,0 0-128 0,0-2 128 0,-1-2-128 16,-1-3-160-16,-1 0-112 0,2-1-32 0,0-5 0 31,0 0-1936-31,1-4-400 0,1-4-80 0,4-2-16 0,-1-5-1040 16,1-3-192-16</inkml:trace>
  <inkml:trace contextRef="#ctx0" brushRef="#br1" timeOffset="133272.45">15332 15628 8287 0,'15'-8'368'0,"-6"7"80"15,3 1-448-15,1 0 0 0,0 1 0 0,0 1 0 0,2 0 4032 0,0 2 736 16,-2 3 144-16,-1-1 16 0,-1 5-2416 0,-2 0-480 16,0 1-112-16,-3 1 0 0,1-1-608 0,-2 2-112 15,0-2-32-15,-1 0 0 0,-1-2-464 0,-1-1-112 16,-2 0-16-16,0-2 0 0,0-7-240 0,0 0-48 15,0 0-16-15,0 0 0 0,0 0-144 0,0 0-128 16,0 0 192-16,0 0-192 0,-6-8-192 0,1-2-128 16,-1-1-48-16,3-3 0 15,-1-2-496-15,2-1-96 0,0-2-32 0,0 1 0 16,2 1-96-16,2 2 0 0,0 0-16 0,4 2 0 16,0 1 64-16,1 1 16 0,0 2 0 0,1 3 0 15,-1 1 480-15,1 3 96 0,-2 0 32 0,3 2 0 0,-1 2 544 0,0 0 128 0,-2 3 0 0,1 1 16 16,-1 2 368-16,0 3 64 0,-1 0 0 0,1 0 16 15,1 2 208-15,-1 1 32 0,0 0 16 0,0 1 0 16,2-1-464-16,-2 0-112 0,2-2-16 0,0 0 0 16,0-2-176-16,1 1-32 0,1-3-16 0,1-3 0 15,1-1-160-15,-1-2 160 0,0-4-160 0,-2-1 160 16,-1 2-16-16,0-4 0 0,-2-2 0 0,-2 1 0 16,-3-1 240-16,1 2 64 0,-2-4 0 0,0 2 0 15,-2-1-128-15,0 1 0 0,-2-1-16 0,-3-1 0 16,-4-1-160-16,0 3-16 0,1-1-128 0,-1-3 192 15,1 2-640-15,1-1-144 16,1-1-32-16,1 2 0 0,1-1-2080 0,2 1-432 0,0 0-64 0,3 1-10112 16</inkml:trace>
  <inkml:trace contextRef="#ctx0" brushRef="#br1" timeOffset="133570.63">15832 15562 1839 0,'16'9'0'0,"-9"-4"160"0,-1 3-160 0,1 0 0 16,0 1 0-16,1 0 0 0,0 1 5088 0,0 2 992 15,0 1 192-15,1 2 32 0,-3-1-3744 0,2 0-736 16,0 1-160-16,0-2-16 0,1-2-592 0,-1 0-112 16,0-1-32-16,1-1 0 0,0-6-576 0,1 1-112 15,-2-4-32-15,0 0 0 0,0-5-192 0,0-1 128 0,-2 0-128 0,1-2 0 16,-2-1 0-16,0 0 128 0,-1-4-128 0,0 1 0 16,1 0 0-16,-1-1 0 0,-1 0-192 0,-1 0 192 15,-1-1 0-15,1 1-128 0,-2 1 128 0,0 2 0 16,1-1 0-16,-1 2 0 0,0 3 0 0,0 6 0 15,0 0 0-15,0 0 0 0,0 0 0 0,0 0 0 16,4 7 144-16,1 4-144 0,2 2 128 0,2 4-128 16,0 4 0-16,1 2 0 0,1 2 0 0,-1 2 0 15,2-1 0-15,1 0 0 0,0 2 0 0,1-5 0 16,-1-1-1408-16,2 1-304 0,0-4-64 0</inkml:trace>
  <inkml:trace contextRef="#ctx0" brushRef="#br1" timeOffset="133992.62">16349 15748 13823 0,'0'0'1216'0,"1"11"-960"16,2-1-256-16,2 2 0 0,1 1 3008 0,2 1 576 16,3 2 96-16,2 1 32 0,1 2-2224 0,0 1-432 15,1-3-96-15,-1 2 0 0,0-3-112 0,-2 0-16 16,-2-2 0-16,2-1 0 0,-3-1-16 0,-1-2-16 15,0-1 0-15,-3-1 0 0,-1-1-400 0,-1-1-80 16,-3-6 0-16,0 0-16 0,0 0-48 0,0 0-16 16,0 0 0-16,0 0 0 0,0 0-16 0,-8-5 0 0,0-2 0 0,0-3 0 15,0-4-224-15,2-3 144 16,-3-3-144-16,0-2 128 0,-2-3-320 0,3-2-80 16,1-3-16-16,0 0 0 15,2 0-160-15,1 1-48 0,1 1 0 0,2 3 0 0,2-1 256 0,2 1 48 0,1 3 16 0,1 0 0 16,3 3 176-16,0 2 0 0,1 3 0 0,1 1-128 15,3 1 256-15,0 3 48 0,2 1 16 0,-2 3 0 16,-2 3 320-16,0 2 80 0,-1 2 16 0,-1 2 0 16,0 3 496-16,-3 0 112 0,-4 1 0 0,0 1 16 15,-2 2-112-15,-2-1-32 0,-2-1 0 0,-1 2 0 16,-1-1-384-16,-3 2-64 0,-2-2-32 0,-1 2 0 16,-1 0-352-16,0-4-64 0,0-1 0 0,0 1-16 15,0 0-176-15,0-3 0 0,0-1-192 0,0-1 192 16,1-2-2624-16,2 0-384 0,2-3-96 0</inkml:trace>
  <inkml:trace contextRef="#ctx0" brushRef="#br1" timeOffset="136093.88">15690 1526 4607 0,'0'0'192'0,"0"0"64"0,0 0-256 0,0 0 0 0,0 0 0 0,0 0 0 15,-1 4 4368-15,0 9 832 0,2-1 176 0,0 1 16 16,1-2-2864-16,0 0-576 0,1-2-112 0,1-3-32 15,-4-6-528-15,6 4-128 0,1-4 0 0,-1-5-16 16,1-4-368-16,1-7-64 0,-1-4 0 0,0-8-16 16,-2-2-336-16,0-2-64 0,-1-4-16 0,-1 2 0 15,-2-2-272-15,0-1 0 0,1 1 0 0,-2-3 0 16,-2 0 0-16,1-2 0 0,0 1 0 0,-2-2 0 16,1-3-320-16,-1 3 0 0,0 4-16 0,2 4 0 15,1 4-16-15,1 5 0 0,2 6 0 0,1 4 0 16,1 5-32-16,2 6 0 0,2 7 0 0,4 5 0 0,2 7 80 0,5 9 16 15,4 7 0-15,2 5 0 0,2 5 160 0,4 2 128 16,1 1-192-16,4 1 192 0,-2-1-128 0,-1-5 128 16,-1-5 0-16,-3-5 0 0,-3-5 0 0,-1-1 0 15,-2-3 0-15,-4-3 0 0,-3-4 0 0,-1-4 0 16,-6-2 144-16,-4 0-144 0,-6-7 288 0,-4 6-32 16,-4-1 0-16,-5 0 0 0,-5-3 144 0,-5 3 32 15,-4-1 0-15,-4 0 0 0,-4-3-160 0,-5-1-16 16,-4-1-16-16,-3-3 0 0,-2 0 112 0,-2-5 32 15,0-2 0-15,3 1 0 0,2-3 64 0,4-1 32 16,2-1 0-16,5 2 0 0,5 0-64 0,6 1-16 0,6-1 0 16,4 3 0-16,5 0-400 0,6 0 0 0,4-3 0 15,7 2 0-15,5-1-192 0,4-1-112 0,5-3-16 0,6 2-16 32,4-3-480-32,3 0-80 0,1-1-32 0,3-2 0 15,2-1-176-15,4-1-48 0,0 1 0 0,1 2 0 16,0-2 160-16,-2 1 32 0,-1 1 0 0,-3-1 0 15,-4-2 320-15,-4 4 80 0,-2-2 16 0,-4 6 0 0,-2 2 544 0,-6 3-128 0,-5 3 128 0,-4-1 0 16,-4-1 768-16,-5 4 224 0,0 4 32 0,-9-5 16 16,-6 5 816-16,-5 5 176 0,-3 6 16 0,-5 6 16 15,-6 5-496-15,-3 8-96 0,-4 8-32 0,1 6 0 16,-3 4-448-16,1 4-96 0,-1 1 0 0,5-1-16 16,6-1-512-16,4-1-112 0,5 3 0 0,6-7-16 15,4-1-848-15,6-2-160 0,6-1-48 0,5-3-19312 16</inkml:trace>
  <inkml:trace contextRef="#ctx0" brushRef="#br1" timeOffset="138700.87">17420 671 1839 0,'4'-4'160'0,"-1"-3"-160"0,-2 1 0 0,8-14 0 0,-7 14 3808 0,-2-1 736 0,-2 1 128 0,0-2 48 0,-2-1-1584 0,-2 1-320 16,0 3-64-16,-2 2-16 0,-1 2-752 0,-3 3-128 15,-2 5-48-15,-2 5 0 0,1 3-784 0,-4 3-176 16,1 3-16-16,0 5-16 0,1 4-208 0,1 4-32 16,2 3-16-16,2-1 0 0,3 2-144 0,4 1-32 15,0 2 0-15,3-4 0 0,4-3-144 0,2-2-48 16,2-4 0-16,5-2 0 0,-1-6-64 0,3-3-128 15,4-3 176-15,3-2-176 0,2-2 176 0,1-6-176 16,-1-1 160-16,4-3-160 0,3-4 0 0,0-1 128 16,-1-2-128-16,1-2 0 15,1-3-336-15,-1-1-112 0,-2-2-32 0,1-4 0 16,-2 0-1520-16,1-1-304 0,-2-2-64 0,-2 1-8400 0,-2-2-1680 0</inkml:trace>
  <inkml:trace contextRef="#ctx0" brushRef="#br1" timeOffset="138873.73">17693 621 23039 0,'0'0'2048'0,"0"0"-1648"0,0 0-400 0,0 0 0 15,0 0 1792-15,0 0 288 0,0 0 48 0,0 0 16 16,0 0-448-16,0 0-96 0,0 0 0 0,0 0-16 16,13 3-944-16,0-3-176 0,2-3-32 0,2 1-16 15,0-2-256-15,2-2-160 16,0 1 192-16,2-1-192 0,1-1-128 0,0-1-144 0,-1 1-32 0,0-1 0 15,0-1-1952-15,0 1-400 0,0 1-80 0,-3-3-16 0</inkml:trace>
  <inkml:trace contextRef="#ctx0" brushRef="#br1" timeOffset="139061.37">17689 768 20271 0,'0'0'1792'0,"0"0"-1424"0,0 0-368 0,6 8 0 16,2-6 768-16,3-1 96 0,3-2 16 0,3-1 0 15,2-2-176-15,2-2-48 0,1-2 0 0,3-1 0 16,1 0-656-16,-1-2 0 0,1 4-208 0,0-1-7360 16,0 0-1472-16</inkml:trace>
  <inkml:trace contextRef="#ctx0" brushRef="#br1" timeOffset="139295.81">17848 1003 30351 0,'0'0'1344'0,"0"0"272"0,0 0-1296 16,0 0-320-16,0 0 0 0,0 0 0 0,9 3 1664 0,1-3 272 15,3 0 48-15,3-3 16 0,0-1-1184 0,1-2-240 16,-2-1-64-16,5 1 0 0,2-2-512 0,2 0 0 16,0 2 0-16,1-2 0 15,0 0-1216-15,0 1-256 0,-2-3-64 0,1 1-9168 16,-1 0-1840-16</inkml:trace>
  <inkml:trace contextRef="#ctx0" brushRef="#br1" timeOffset="139733.82">18373 608 11967 0,'0'0'528'0,"0"0"112"0,0 0-512 0,0 0-128 0,0 0 0 0,-4 9 0 16,0 0 4528-16,1 6 864 0,0 4 176 0,0 1 48 15,1 3-3392-15,-1 1-688 0,-1 2-128 0,2 1-16 16,-1 1-752-16,2 0-128 0,1 0-48 0,4 0 0 16,-2-6-272-16,2 1-64 0,0-2-128 0,1-3 192 15,0-4-192-15,1-2 0 0,-1-4 0 0,-5-8 0 16,8 0-160-16,0-4-80 0,-1-4-16 0,1-4 0 15,0-2 32-15,0-4 0 0,0-3 0 0,-1-5 0 16,-1-3-16-16,0 0 0 0,-1-1 0 0,-2 2 0 16,-2-4 64-16,1 1 16 0,-1 0 0 0,-2-2 0 15,-1 2 160-15,1 2 0 0,1 3 0 0,1 3-128 16,1 2-576-16,-2 5-96 16,0 6-32-16,0 10 0 0,0 0 448 0,0 0 96 0,5 13 16 0,1 4 0 0,1 4 112 15,-2 5 32-15,3 4 0 0,2 1 0 0,2 0 128 0,2-1 0 16,1 0 0-16,2 0-128 0,1 0 128 0,0-1 0 15,0-2 160-15,2-2-160 0,1-4 416 0,-2-7-16 16,1-2 0-16,0-4 0 0,-1-3 624 0,1-1 112 16,-1-4 16-16,1-4 16 0,-3-4 224 0,-3-1 32 15,-1-1 16-15,-1-2 0 0,0-5-352 0,-3-3-64 16,-1-1 0-16,-3-1-16 0,-1 0-432 0,-2 1-96 16,0-2-16-16,-2-3 0 0,-4-2-208 0,-3 0-32 15,-2-2-16-15,-1-3 0 0,-2-3-208 0,-1-1 0 16,-3 3 0-16,-1-2-14448 15,-2 2-2768-15</inkml:trace>
  <inkml:trace contextRef="#ctx0" brushRef="#br1" timeOffset="140265.21">17242 1744 24879 0,'-13'-19'1088'0,"6"13"256"0,-1-2-1088 0,0-1-256 16,1 1 0-16,0-2 0 0,2 1 1008 0,0-1 144 16,1 1 16-16,1 4 16 0,3 5-368 0,0 0-80 0,0 0-16 0,0 0 0 15,0 0-32-15,-2 9-16 0,-1 6 0 0,2 4 0 16,-1 5-112-16,2 2-32 0,-1 2 0 0,1 4 0 16,1 2-256-16,2 1-48 0,0 0-16 0,0 3 0 15,3-2-208-15,0-2 0 0,2-3 128 0,1-2-128 31,3-3-352-31,0-2-112 0,1-3-32 0,1-3 0 16,0-4-2976-16,1-3-608 0</inkml:trace>
  <inkml:trace contextRef="#ctx0" brushRef="#br1" timeOffset="140593.73">17564 1840 7359 0,'0'0'656'0,"0"8"-528"0,-2 4-128 0,0 2 0 0,-1 3 3328 0,1 1 624 0,0 2 128 0,2 1 16 0,0 1-2256 0,2 1-464 16,0-1-96-16,1 1 0 0,-1-3-768 0,1 0-160 16,0-2-32-16,-1-1 0 0,2-4-192 0,0 0-128 15,1-2 160-15,-2-3-160 0,-3-8 224 0,0 0-48 16,0 0-16-16,0 0 0 0,0 0 112 0,0 0 32 16,1-8 0-16,-1-3 0 0,1 0-48 0,-1-4 0 15,-1-2 0-15,0-2 0 0,0-3-16 0,1 1-16 16,1-3 0-16,0 1 0 0,0-3-32 0,2 2-16 15,1 2 0-15,1 1 0 0,2 3 240 0,-1 2 48 16,2 3 16-16,0 2 0 0,-2 0 160 0,1 5 48 16,-1 2 0-16,-6 4 0 0,8 0-464 0,1 2-96 0,0 2 0 0,2 4-128 15,-1 2 0-15,1 3 0 0,-1 3 0 0,2 4 0 16,-2-2-368-16,2 4 32 0,-1 4 0 0,-1-4 0 31,-1-1-1856-31,0 0-368 0,0-1-80 0,0-3-10416 0</inkml:trace>
  <inkml:trace contextRef="#ctx0" brushRef="#br1" timeOffset="140734.34">17942 1933 10127 0,'0'0'896'0,"0"0"-704"0,0 8-192 0,-3 1 0 16,-1-2 3424-16,2 4 656 0,-1-1 128 0,2 1 16 15,1-1-3376-15,0 2-672 0,0 0-176 0,0-3-11264 16</inkml:trace>
  <inkml:trace contextRef="#ctx0" brushRef="#br1" timeOffset="140859.56">17964 1791 911 0,'0'0'0'0,"0"0"0"15,-1-8 0-15,1 1 0 0,1 1 3472 0,0-1 624 16,2-1 112-16,-1-1-7024 15,2-1-1408-15</inkml:trace>
  <inkml:trace contextRef="#ctx0" brushRef="#br1" timeOffset="141031.39">18110 1522 20783 0,'0'0'912'0,"0"0"208"0,0 0-896 0,3 10-224 0,-2 2 0 0,1 3 0 16,1 0 1728-16,1 6 320 0,0-1 48 0,1 3 16 15,-1 3-784-15,3 4-160 0,2 0-16 0,1 0-16 16,1 3-672-16,0 3-128 0,0-1-16 0,0 2-16 15,1-2-304-15,2 0 0 0,0-1 0 0,-1-3 0 32,-2-3-560-32,2-1-160 0,0-3-48 0,0-5-13376 0</inkml:trace>
  <inkml:trace contextRef="#ctx0" brushRef="#br1" timeOffset="141187.54">18195 2023 1839 0,'-20'-20'160'0,"11"11"-160"0,-1-1 0 0,-2-3 0 0,1 1 5760 0,2-1 1104 15,3 0 240-15,1 1 32 0,1 0-4192 0,2 2-832 16,2 1-160-16,3 2-32 0,2 1-1280 0,2-1-240 16,-1 3-48-16,3-1-16 15,3-2-640-15,1 2-128 0,1 3-16 0,2-2-16 16,1 1-1504-16,3 1-288 0,0-1-64 0,1 2-10448 0</inkml:trace>
  <inkml:trace contextRef="#ctx0" brushRef="#br1" timeOffset="141500.13">18556 1946 28159 0,'0'0'624'0,"0"11"128"0,-1 4 16 0,-1 0 16 0,1 0-624 0,0-1-160 0,-1-1 0 0,1 0 0 15,0-2 1344-15,-1-1 256 0,2-1 32 0,0-1 16 16,0-8-928-16,0 0-176 0,0 7-32 0,0-7-16 16,0 0-192-16,0 0-48 0,0 0 0 0,0 0 0 15,0 0-16-15,0 0-16 0,-1-7 0 0,1-1 0 16,-3-6-224-16,2 1 176 0,-1-2-176 0,2 1 160 15,0-2-160-15,1 2-224 0,0 0 48 0,0 1 16 16,2-2-112-16,1 2-32 0,0 2 0 0,0 0 0 16,0 1 128-16,1 1 32 0,0 0 0 0,2 1 0 15,-1 0 0-15,1 1 0 0,-1 2 0 0,2 0 0 32,1 0-384-32,0 2-80 0,0-1-16 0,1 2 0 0,-1 2-528 15,0 0-128-15,0 2 0 0,-1 2-16 0,0 3 96 0,-1-2 32 16,1 3 0-16,1 0 0 0,-2 1-64 0,-1-2-16 0,1 4 0 0,-1-2-8208 15</inkml:trace>
  <inkml:trace contextRef="#ctx0" brushRef="#br1" timeOffset="141656.35">18763 1609 11967 0,'0'0'1072'0,"-4"-5"-864"15,-1 0-208-15,5 5 0 0,-5-4 4288 0,5 4 800 16,-5-5 160-16,5 5 48 0,0 0-3632 0,0 0-704 0,0 0-160 0,2 6-32 31,2 3-2208-31,1 2-448 0,3 1-96 0</inkml:trace>
  <inkml:trace contextRef="#ctx0" brushRef="#br1" timeOffset="142095.23">18943 1470 23951 0,'0'0'2128'0,"0"0"-1696"0,0 0-432 0,-3 6 0 16,1 4 2160-16,-1-1 336 0,2 4 80 0,1 4 16 16,0 3-608-16,1 7-128 0,0-1-32 0,2 5 0 15,1 2-1136-15,0 0-240 0,0 3-32 0,1-4-16 0,0 2-256 0,3-3-144 31,1 1 160-31,0-2-160 0,2 0 0 0,-1-4 0 0,1 1 0 0,0-1 0 0,2-5 0 0,2 1 0 16,0-5-208-16,1-1 64 16,1-4-560-16,0-3-96 0,0-2-32 0,1-1 0 15,-1-6-176-15,-1 0-32 0,-2-3-16 0,2-1 0 16,-3-4 432-16,-2-1 96 0,0-3 16 0,-2-1 0 0,-1-2 288 0,-2-1 64 16,0-2 16-16,-3 1 0 0,0-1 144 0,-2-2 0 15,-1 1 0-15,0-1 128 0,-1 3 208 0,-2 1 48 16,-2 2 16-16,0 2 0 0,0 3 560 0,0 3 96 0,-2 3 32 15,1-1 0-15,-1 3 176 0,1 2 32 0,-1 3 16 0,-1 0 0 16,2 4-416-16,0 2-96 0,1 5-16 0,1-2 0 16,0 2-592-16,3 2-192 0,0 2 0 0,2-1 0 15,2 0 0-15,1 0-352 0,2-2 48 0,2 0 16 32,1-1-1952-32,2-4-384 0,2-1-64 0,1-1-8752 0,2-5-1744 0</inkml:trace>
  <inkml:trace contextRef="#ctx0" brushRef="#br1" timeOffset="142360.75">19519 1738 7359 0,'-6'0'656'0,"-3"-2"-528"0,-2-1-128 0,-1 1 0 16,-1-5 4096-16,0 3 800 0,2 2 160 0,2 2 16 0,2 2-2864 0,7-2-576 16,-4 7-112-16,4 1-32 0,1 1-1152 0,6 1-336 15,1-1 144-15,2 2-144 0,2-1 0 0,2 1 0 16,2-1 0-16,1-1-192 0,0-1 192 0,1 1 0 15,0 0 0-15,1 0 0 0,-3 0 0 0,0 1 192 16,-3-1-32-16,-2 0-16 0,-2-1 1024 0,-3 1 208 16,-1 1 32-16,-2-1 16 0,-3 0 368 0,-1 3 80 15,-3 1 16-15,-3 0 0 0,0 0-1152 0,-3 2-224 16,0-1-64-16,0 2 0 0,-1-1-96 0,2-3-32 16,-1 1 0-16,-1 0 0 15,1-1-1440-15,1-2-288 0,-1 1-64 0,4-2-16 16,1-4-1632-16,1 0-320 0</inkml:trace>
  <inkml:trace contextRef="#ctx0" brushRef="#br1" timeOffset="142673.26">19686 1367 16575 0,'0'0'1472'0,"0"0"-1168"0,0 0-304 0,5 9 0 15,2 4 2464-15,1 4 432 0,1 0 96 0,4 4 16 16,1 1-1280-16,3 4-256 0,0 4-64 0,3-1 0 0,-1 2 0 0,2 2 0 16,1-3 0-16,-1 1 0 0,-1-1 128 0,-2-1 32 15,0-1 0-15,-2 1 0 0,-3 1-464 0,-1 0-80 16,-2 1-32-16,-3 2 0 0,-4 1-416 0,0 2-96 15,0-2-16-15,-3 1 0 0,-3-2-304 0,0 1-160 16,0-4 160-16,-3 1-160 0,2-1 0 0,-2-3-240 16,-2-2 32-16,0 0 0 15,-1 0-2080-15,1 1-400 0,-1-1-96 0</inkml:trace>
  <inkml:trace contextRef="#ctx0" brushRef="#br1" timeOffset="144499.48">20268 750 10127 0,'0'0'896'0,"0"0"-704"0,-8-1-192 0,0 0 0 0,0-1 2352 0,0 2 432 15,0 0 96-15,-1 0 0 0,0 0-1344 0,0 2-256 16,1-1-64-16,0 3-16 0,-1-4-816 0,3 5-176 16,-1 3-16-16,1 0-16 0,1 1-176 0,-2-1 0 15,3 3-192-15,2 2 192 16,0 0-192-16,2 2 192 0,2-1-160 0,1-1 160 0,1-2 0 0,2 0-144 16,-1 0 144-16,1-2 0 0,2-3 0 0,0 0 0 15,1-4 0-15,3-2 0 0,-2-1 0 0,1-3 0 16,-1-1 0-16,1-4 0 0,-1-3 0 0,0-1 0 15,0 0 0-15,-1-3 128 0,0 1 48 0,0-1 16 0,-1 0 0 0,-3 1 0 16,-1 0 384-16,-2 0 96 0,1 3 16 0,-2 0 0 16,1 2 448-16,-2 1 80 0,-2 1 32 0,0-1 0 15,-2 2-288-15,0 3-48 0,4 4-16 0,0 0 0 16,-7 2-384-16,1 3-64 0,-1 1-32 0,2 1 0 16,1-1-176-16,0 5-48 0,2 2 0 0,0 0 0 15,1-1-192-15,2 1-160 0,2 1 32 0,2 2 0 31,2-1-448-31,1 1-96 0,3-2-16 0,1 2 0 16,2-3-2160-16,3-1-432 0,2-3-96 0</inkml:trace>
  <inkml:trace contextRef="#ctx0" brushRef="#br1" timeOffset="144702.57">20723 679 11967 0,'2'-17'528'0,"-2"9"112"0,-2-3-512 0,-1 1-128 0,-1-2 0 0,0 0 0 0,-2 2 3872 0,-2 1 736 16,0 2 160-16,-1 2 32 0,0 1-2640 0,0 2-528 15,1 2-96-15,8 0-32 0,-7 4-544 0,1 3-128 16,1 4 0-16,1 1-16 0,1 1-480 0,2 2-80 16,1 2-32-16,1 3 0 0,0-1-224 0,2 1 0 15,1-2 0-15,2 0 0 16,2-3-384-16,3 0-32 0,0 0 0 0,2-2 0 16,2-2-1440-16,-1 1-272 0,3-1-64 0,0-5-7392 15,-1-3-1472-15</inkml:trace>
  <inkml:trace contextRef="#ctx0" brushRef="#br1" timeOffset="144874.44">20940 360 2751 0,'-8'-23'128'0,"6"14"16"0,-1 0-144 0,1 2 0 0,0 2 0 0,2 5 0 16,0 0 5552-16,0 0 1072 0,0 0 224 0,0 12 32 16,0 1-4896-16,4 5-960 0,1 5-208 0,2 4-48 15,2 4-512-15,2 4-128 0,0 3 0 0,2 2-128 16,0 1 0-16,2-1-352 0,-1-1 48 0,0-2 16 31,-1-3-2080-31,0-2-400 0,-1-1-96 0,-1-1-16 0</inkml:trace>
  <inkml:trace contextRef="#ctx0" brushRef="#br1" timeOffset="145046.29">20848 649 25791 0,'-12'-14'2304'0,"9"11"-1856"0,1-3-448 0,0 1 0 0,1 1 2064 0,1 4 320 15,3-8 64-15,2 3 16 0,3 0-720 0,2 1-144 16,3 3-16-16,2-2-16 0,2 3-1200 0,2 0-240 16,3 0-128-16,2 0 128 0,1-1-384 0,2 0-80 15,3-3-16-15,0 1-11456 16,1 2-2288-16</inkml:trace>
  <inkml:trace contextRef="#ctx0" brushRef="#br1" timeOffset="145796.21">22197 688 21599 0,'0'0'960'0,"-3"-2"192"0,0 0-928 0,-1-1-224 0,-3 1 0 0,1-1 0 16,-1 0 1152-16,-1 1 192 0,-1-1 48 0,-3 3 0 15,-2 1 256-15,0 3 48 0,-2 2 16 0,-1 0 0 16,2 3-752-16,-1 4-160 0,2 3-32 0,0 1 0 15,4-4-496-15,1 0-96 0,1 4-32 0,2-5 0 16,2-1-144-16,0 0 0 0,4-2 0 0,1 0 0 16,2 1-128-16,2 1-16 0,0-5 0 0,3-3 0 15,2-2-224-15,2 2-32 0,4-3-16 0,-2-3 0 16,0-5 16-16,1-1 0 0,-1-2 0 0,0-1 0 16,-1-4-16-16,1 3 0 0,-1 1 0 0,-2-1 0 15,-2-1 416-15,1 2-128 0,-4 1 128 0,1 0 0 0,0-1 336 0,-1 3 160 16,-2 3 16-16,-4 6 16 0,0 0 336 0,0 0 64 15,0 0 16-15,0 0 0 0,0 0-512 0,0 0-112 16,3 9 0-16,1 3-16 0,0 1-304 0,1 2 0 16,2-3 0-16,0 1 0 15,-1 0-528-15,2 1-64 0,2 2-16 0,2 0 0 16,2-2-2976-16,2 0-576 0</inkml:trace>
  <inkml:trace contextRef="#ctx0" brushRef="#br1" timeOffset="145999.32">22742 327 32991 0,'0'0'1472'0,"0"0"288"0,0 0-1408 0,0 0-352 0,0 0 0 0,0 0 0 16,0 0 1248-16,-5 7 176 0,1 5 48 0,-1 5 0 16,1 5-640-16,0 6-112 0,1 4-16 0,1 2-16 15,-1 1-688-15,2-5 0 0,1 4-128 0,1-3 128 31,2 1-896-31,2-2-48 0,1 0-16 0,4-2 0 16,0 1-1856-16,4 2-368 0,-2-12-80 0,1-4-9856 0</inkml:trace>
  <inkml:trace contextRef="#ctx0" brushRef="#br1" timeOffset="146264.91">23103 562 13823 0,'0'0'1216'0,"0"0"-960"0,-6-5-256 0,-3-1 0 0,-1 3 3072 0,0 2 560 16,-2 1 112-16,1 4 32 0,0 0-1648 0,1 3-320 15,2 3-64-15,0 1-16 0,3 2-1024 0,1 3-224 16,3 2-32-16,2 1-16 0,1-5-432 0,4 3 0 16,2 1 0-16,2 0 0 0,2-1 0 0,2-1 0 15,2-2 0-15,2-3 0 0,-1-2 0 0,-1-3 0 16,-1-3 0-16,0-3 0 0,-2 0 352 0,0-3-16 16,-3-6 0-16,-1 5 0 0,-1 0 176 0,-2 2 48 15,-6 2 0-15,4-5 0 0,0-3-224 0,-2 0-32 16,-4 0-16-16,0 0 0 0,-4-1-288 0,0-1 0 15,-1-3 0-15,-2 0 0 16,-2-2-1600-16,-1 0-320 0,0-2-64 0,3 0-8480 0,0-4-1696 16</inkml:trace>
  <inkml:trace contextRef="#ctx0" brushRef="#br1" timeOffset="146421.17">23340 264 20271 0,'0'0'1792'0,"2"8"-1424"0,-1 5-368 0,0 4 0 15,2 4 2128-15,0 5 368 0,0 2 64 0,3 5 0 16,0 2-1152-16,2 2-224 0,1-1-48 0,2 3-16 16,-1-1-800-16,3 1-176 0,-1 0-16 0,1-6-128 15,-1-2-224-15,-1-1-160 0,0 0-16 0,-2-4-14288 16</inkml:trace>
  <inkml:trace contextRef="#ctx0" brushRef="#br1" timeOffset="146593.04">23300 639 28559 0,'-9'-1'1264'0,"9"1"272"0,0 0-1232 0,0 0-304 15,0 0 0-15,0 0 0 0,0 0 3328 0,0 0 624 16,8-4 112-16,3 0 32 0,4-2-2544 0,3-1-496 16,4-1-96-16,4 1-32 0,3-1-928 0,4 1 0 15,0 1-192-15,5-1-13552 16,1 1-2704-16</inkml:trace>
  <inkml:trace contextRef="#ctx0" brushRef="#br1" timeOffset="147095.62">24558 432 22111 0,'-9'-10'1968'0,"6"6"-1584"15,3 4-384-15,-2-5 0 0,-3-2 1584 0,1-1 224 16,1 2 48-16,3 6 16 0,-1-6-16 0,1 6-16 15,0 0 0-15,0 0 0 0,0 0-880 0,0 0-160 0,4 7-32 0,1 3-16 16,-1 5-48-16,0 3-16 0,-2 4 0 0,1 3 0 16,0 1-240-16,-2 3-32 0,0 3-16 0,2 0 0 15,-1-1-400-15,2-1 0 0,1 0 0 0,-1-1 0 32,2-5-1776-32,-1 0-224 0,0-3-48 0,2-3-16 15,-1-1-1408-15,2-7-288 0</inkml:trace>
  <inkml:trace contextRef="#ctx0" brushRef="#br1" timeOffset="147236.2">24819 684 25279 0,'-3'14'1120'0,"2"-6"224"0,0 1-1072 0,-1 4-272 16,1 1 0-16,1 1 0 0,-1-2 0 0,1 0 160 16,1 1-160-16,3-1-7456 15,0-1-1568-15</inkml:trace>
  <inkml:trace contextRef="#ctx0" brushRef="#br1" timeOffset="147376.73">24866 251 25967 0,'0'0'1152'0,"-5"0"240"0,-1-1-1120 0,1 1-272 0,5 0 0 0,0 0 0 15,-5 2 192-15,0 3 0 0,3 2-16 0,2 1 0 16,2 2-176-16,2-1-272 0,1 2 64 0,1-1-11440 15</inkml:trace>
  <inkml:trace contextRef="#ctx0" brushRef="#br1" timeOffset="147564.4">25085 381 13823 0,'0'0'608'0,"0"0"128"0,0 0-592 0,0 0-144 0,0 0 0 0,0 0 0 15,2 11 3280-15,0-1 624 0,-2 3 128 0,-2 2 32 16,1 3-2080-16,0 1-400 0,0 2-96 0,-1 3-16 16,0 2-816-16,-1-2-160 0,0 1-48 0,1 0 0 15,-1-2-272-15,1 2-176 0,-1-3 192 0,-2 3-192 0,2-5-128 0,2-1-144 16,0 3-32-16,-1-3-10096 16,2-8-2016-16</inkml:trace>
  <inkml:trace contextRef="#ctx0" brushRef="#br1" timeOffset="148034.04">25372 487 22799 0,'0'0'1008'0,"0"0"208"0,0 0-960 0,0 0-256 15,0 0 0-15,0 0 0 0,0 0 1984 0,0 0 368 0,0 0 64 0,0 0 16 16,-3 8-1040-16,-2 0-208 0,-2-2-32 0,1 2-16 15,-1 0-688-15,-1-2-144 0,1 1-32 0,-3-1 0 16,1 1-144 0,-1 2-128-16,0 1 144 0,-2 2-144 0,0 1 192 0,-2 4-64 0,1-3-128 0,1 2 192 15,-1 0-192-15,2-5 0 0,1-3 0 0,2 3 0 16,4 2 0-16,2-2 0 0,0-3 0 0,2-8 0 16,4 9 0-16,3 2 0 0,1 4 0 0,2-2 0 15,1-2 0-15,2-1 0 0,1 1 0 0,2-3 0 16,0-3 0-16,3-4 144 0,-1-5-144 0,0 3 128 15,0 5-128-15,-3-3 0 0,-1-5 0 0,2-1 0 16,-1 0 0-16,1-2-176 0,0-1 16 0,-3-1 0 0,0-2-160 16,0-1-48-16,-4 1 0 0,0 0 0 0,-1-4 176 0,-3 2 16 15,-2 2 16-15,-3 0 0 0,-2 3 160 0,-1-2 0 16,1 1-144-16,-2 0 144 0,-2 1-256 0,-5 1 32 16,2 1 0-16,-1-1 0 0,-2 3 224 0,2 4 240 15,-2 4-48-15,3 3-16 0,-2 1 416 0,4 1 96 16,0 1 16-16,2 2 0 0,1 2 256 0,1 1 64 15,3-2 16-15,2 1 0 0,2 2-368 0,1-1-80 16,3 0-16-16,1-4 0 0,2-2-576 0,8 4 0 16,-1 2 0-16,7-5 0 15,3-2-2384-15,4-1-496 0</inkml:trace>
  <inkml:trace contextRef="#ctx0" brushRef="#br1" timeOffset="151927.46">27186 509 4607 0,'0'0'192'0,"0"0"64"0,4-8-256 0,-4 8 0 16,2-9 0-16,-2 9 0 0,0 0 4512 0,0 0 864 15,-12-1 160-15,1 5 32 0,1 4-3168 0,-2 3-640 16,-5 1-128-16,2 6-32 0,0 2-928 0,2 3-192 16,0-1-32-16,4-3-16 0,-1 3-32 0,1 1 0 15,-1 1 0-15,4 1 0 0,2-3-64 0,4-3-16 16,0 1 0-16,4-5 0 0,0 4 224 0,1-2 32 15,2-2 16-15,3-2 0 0,2-1-128 0,1 0-16 0,1-2-16 0,-1-1 0 16,0-1-288-16,2-1-144 0,2-2 160 16,-1-1-160-1,3-4-176-15,2-4-128 0,1-1-16 0,12-7-16 32,-3-2-2272-32,0-3-448 0,-2-2-80 0</inkml:trace>
  <inkml:trace contextRef="#ctx0" brushRef="#br1" timeOffset="152130.75">27600 456 14735 0,'0'0'1312'0,"0"0"-1056"0,0 0-256 0,0 0 0 0,4 13 2816 0,-4-13 512 16,0 0 112-16,7 9 16 0,-7-9-928 0,16 1-176 15,2-1-48-15,1-1 0 0,-1-2-1216 0,3-1-240 16,1-2-48-16,4 0-16 0,0 3-784 0,1-3 0 15,1-1 0-15,-1 0 0 16,-1 2-1648-16,-2 0-224 0,-1 1-48 0,-1 0-13056 16</inkml:trace>
  <inkml:trace contextRef="#ctx0" brushRef="#br1" timeOffset="152335.18">27624 682 26719 0,'0'0'2368'0,"0"0"-1888"0,0 0-480 0,8 7 0 15,-8-7 1280-15,13 1 144 0,0-2 48 0,2-2 0 16,0-1 400-16,4 2 96 0,0-1 16 0,2 1 0 16,-1 0-1520-16,0-3-288 0,1 1-176 0,1 0 192 15,1 4-1696-15,1-4-336 0,2 2-64 16,1-5-13728-16</inkml:trace>
  <inkml:trace contextRef="#ctx0" brushRef="#br1" timeOffset="152633.6">28302 371 20271 0,'0'0'1792'0,"-9"0"-1424"16,-2-1-368-16,-2 3 0 0,-2 2 1840 0,1 5 288 15,1 0 64-15,0 6 16 0,-3 4-736 0,2 1-160 16,1 5-32-16,1 1 0 0,2 0-736 0,3 0-160 15,3 1-16-15,3-1-16 0,1-4-352 0,5-1 144 16,4-1-144-16,3-6 0 0,2-1 240 0,4-2-64 16,3-5-16-16,3-1 0 0,2-1 176 0,1-1 48 15,2-3 0-15,0-1 0 0,-2-5 192 0,0 0 64 0,-1-6 0 0,1-1 0 16,-5-3 112-16,-1 1 16 0,-2-4 16 0,-2 1 0 16,-4-5-96-16,-1 1-32 0,-3-2 0 0,-3-1 0 15,-3-2-80-15,-3 2 0 0,-3 3-16 0,0 3 0 16,-5 0-368-16,-3 1-64 0,-2 1 0 0,-1 0-128 31,-2 0-640-31,-3 2-224 0,-7 0-48 0,-2 2-16 16,-3 4-2544-16,0 5-512 0</inkml:trace>
  <inkml:trace contextRef="#ctx0" brushRef="#br1" timeOffset="153039.72">26960 1251 23951 0,'0'0'1056'0,"-8"2"224"0,-1 0-1024 0,-1 3-256 0,-1 0 0 0,-1 3 0 16,2 2 1920-16,-1 3 320 0,2 3 64 0,0 5 0 16,0 2-880-16,0 6-176 0,-2 5-32 0,3 0-16 15,2 2-880-15,-1 4-160 0,-2 3-32 0,1-3-128 16,2 2 128-16,1-2-128 0,-2-1 0 0,3 0 0 15,3-1 0-15,1-5-224 0,3-5 16 0,2-2 0 32,-1 1-1728-32,2-5-352 0,3-4-64 0</inkml:trace>
  <inkml:trace contextRef="#ctx0" brushRef="#br1" timeOffset="153399.35">27288 1616 17503 0,'-6'0'1552'0,"-2"1"-1232"16,-3 2-320-16,0 2 0 0,-2 2 2560 0,0 2 448 16,-1 1 80-16,3 1 32 0,-1 3-1472 0,2-1-304 15,0 1-48-15,3 2-16 0,-1 0-864 0,3-1-176 16,1 2-48-16,1-4 0 0,3-1-192 0,1 0 0 16,2-5 0-16,2 1 0 0,-1 0 0 0,1-1 0 15,2-1-128-15,1-3 128 0,0-2 0 0,-1-1-128 16,1-1 128-16,1-1 0 0,2 1-144 0,-1-4 144 15,-1 0 0-15,2-1-144 0,-2-1 144 0,1-2 0 16,-1-1 0-16,2 0 0 0,-3-2 0 0,-2 1 0 16,-2-3 0-16,1 3 0 0,-1-1 160 0,0-1 64 15,0 3 16-15,-1 2 0 0,-1 0 432 0,0 1 96 16,-2 7 0-16,0 0 16 0,0 0-96 0,0 0-32 16,0 0 0-16,0 0 0 0,0 0-464 0,6 6-192 0,1 0 128 0,-2 3-128 15,0-1 0-15,0 0 0 0,2-2 0 0,-1 2 0 16,1 1 0-16,-1-1 0 0,2 0 0 0,1 1-176 31,0-4-1680-31,2 2-352 0,1-2-64 0,2 2-12976 0</inkml:trace>
  <inkml:trace contextRef="#ctx0" brushRef="#br1" timeOffset="154211.67">27065 1542 12895 0,'0'0'1152'0,"0"0"-928"0,-8 5-224 0,-1 0 0 15,0 2 2544-15,-1-1 464 0,1 1 80 0,-2 3 32 16,-1 3-1056-16,2 0-208 0,-3 1-32 0,1 3-16 16,2 2-1040-16,3 0-224 0,1 2-32 0,0 0-16 15,1-2-304-15,3 1-64 0,-1-3-128 0,3-1 192 16,3-3-64-16,2 0 0 0,3-2-128 0,0 1 192 16,1-4-192-16,1-2 144 0,-1 0-144 0,4-2 128 15,0-2-688-15,2 2-144 0,0-1-16 16,10 1-13424-16</inkml:trace>
  <inkml:trace contextRef="#ctx0" brushRef="#br1" timeOffset="154602.54">27551 1596 1839 0,'0'0'160'0,"0"0"-160"16,0 0 0-16,-2 7 0 0,1 2 3584 0,1 1 672 16,1 1 144-16,-1 2 16 0,-1 1-2096 0,1 2-416 0,0 2-96 0,1-2-16 15,0 1-528-15,0-2-112 0,1 0-32 0,0-2 0 16,1-2-128-16,-2 0-32 0,1-2 0 0,0 0 0 15,-2-9-64-15,0 0-32 0,0 0 0 0,0 0 0 16,0 0-48-16,0 0-16 0,0 0 0 0,0 0 0 16,0 0-256-16,0 0-48 0,4-9-16 0,0 0 0 15,-3-2-240-15,1 1-48 0,-1 0-16 0,0-3 0 16,1 0-176-16,-2 2 0 0,0-6 0 0,0 0 0 31,0-1-336-31,0-2-112 0,1 0 0 0,1-9-16 0,1 4-880 16,1 0-192-16,0 4-16 0,1 6-8880 0,-1-2-1792 0</inkml:trace>
  <inkml:trace contextRef="#ctx0" brushRef="#br1" timeOffset="154993.28">27750 1330 8287 0,'0'0'736'15,"0"0"-592"-15,7-2-144 0,-7 2 0 0,8 0 2864 0,1 1 528 16,-9-1 128-16,8 5 0 0,-1 2-1152 0,-2 2-224 16,-1 0-48-16,-2 5-16 0,0 3-896 0,-2 6-176 15,0 1-48-15,-2 2 0 0,1 0-272 0,-1 1-64 16,-1-4-16-16,0 3 0 0,1-4-96 0,-1 0-32 15,1-1 0-15,-1 0 0 0,0-5-176 0,2-1-48 16,0 0 0-16,-1-4 0 0,0 0-112 0,-1-2-16 16,1-1-128-16,0-2 192 0,2-6-64 0,0 0-128 15,0 0 176-15,0 0-176 0,0 0 0 0,0 0 0 16,0 0 0-16,0 0-192 16,0 0-256-16,2-7-64 0,0-4 0 0,2 2 0 0,1-3 112 0,2 1 16 15,-1 0 0-15,2-2 0 0,1 3 96 0,2-1 32 0,0-1 0 0,2 5 0 16,2 0 96-16,-1 3 32 0,1 2 0 0,-1-2 0 15,0 2 128-15,1 4 0 0,-2 2 0 0,-2-1-128 16,-2 5 384-16,1 1 96 0,-4 1 16 0,-1-3 0 16,-1 3 400-16,0 0 64 0,-3 0 32 0,-2 2 0 15,-3 1-32-15,-1-2-16 0,-2-1 0 0,0 2 0 16,-2 2-336-16,-2-1-64 0,-2-2-16 0,-1 2 0 16,1-4-256-16,-2 1-144 0,1-3 160 0,0-1-160 15,1-1 0-15,0-2 0 0,1 0-208 0,1-3 64 16,2-3-1488-16,3 0-288 15,1-1-64-15,1 1-16 0,1-5-736 0,3 0-144 0,1-2-16 0,2-1-9264 16</inkml:trace>
  <inkml:trace contextRef="#ctx0" brushRef="#br1" timeOffset="155258.98">28099 1530 11967 0,'0'0'1072'0,"0"0"-864"15,0 0-208-15,0 0 0 0,0 0 2960 0,0 0 560 16,-4 10 96-16,-1 2 32 0,-2 1-1840 0,1 3-352 15,-1 5-80-15,2-2-16 0,1 2-880 0,3 0-176 16,-2-2-48-16,3 1 0 0,3-1-256 0,0-5 0 16,-1-3 0-16,1 1 0 0,1 0 0 0,1-3 0 15,3-1 128-15,-2 0-128 0,-6-8 208 0,8 3-16 16,0-1 0-16,0-2 0 0,-8 0 496 0,6-3 80 16,-1-1 32-16,2-2 0 0,-2-2 48 0,-5 8 16 15,1-12 0-15,-1-1 0 0,0-1-320 0,0 2-64 0,-1 2-16 0,1-2 0 16,-4 1-336-16,2 1-128 0,-1-3 0 0,0 1 0 31,-1-1-384-31,1 0-192 0,0-1-16 0,2-1-16 16,1 2-1888-16,0 0-384 0,-2 6-80 0,5-4-10656 0</inkml:trace>
  <inkml:trace contextRef="#ctx0" brushRef="#br1" timeOffset="155602.59">28233 1549 3679 0,'0'0'320'0,"9"10"-320"0,-9-10 0 0,7 7 0 16,-2 4 4768-16,0-1 880 0,-5-10 176 0,6 15 48 15,-2-2-2928-15,-2-3-592 0,-2 3-112 0,1 0-32 16,-2-2-688-16,0 2-144 0,1-13-32 0,-1 13 0 16,1-3-496-16,0-2-96 0,0 0-32 0,0 2 0 15,0-10-416-15,3 8-96 0,-3-8-16 0,0 0 0 16,0 0-192-16,0 0 0 0,11-1 128 0,-3-5-128 0,-1 1-192 0,0-1-96 16,0-2-16-16,-1-1 0 15,1 0-80-15,-1-2-32 0,2 1 0 0,-2-1 0 0,0 0 192 0,0-1 32 16,2 0 16-16,0 2 0 0,-2 1-16 0,1-2-16 15,1 2 0-15,-1 2 0 0,-7 7 208 0,8-3 0 16,-8 3 0-16,0 0-144 0,0 0 144 0,11 1 224 16,-11-1-48-16,8 8-16 0,-1 0-160 0,-7-8 0 15,7 13 0-15,-1-3 0 0,0 0 0 0,-1 1 0 16,1-3 0-16,0-1 0 16,-6-7-512-16,3 12-48 0,3-1 0 0,-6-11 0 15,9 10-2704-15,0-3-528 0</inkml:trace>
  <inkml:trace contextRef="#ctx0" brushRef="#br1" timeOffset="155758.93">28683 1530 8287 0,'0'0'736'0,"0"0"-592"0,0 0-144 0,-8 8 0 16,2 1 3776-16,-1 0 736 0,1 0 144 0,0 1 16 15,1 4-2576-15,1 0-528 0,0 1-96 0,2 1-32 16,1 1-880-16,-1-3-176 0,1-1-48 0,1 1 0 15,1-3-784-15,2 0-144 0,-3-11-48 0,5 10 0 16,-5-10-2640-16,0 0-544 0,9 7-96 0</inkml:trace>
  <inkml:trace contextRef="#ctx0" brushRef="#br1" timeOffset="155930.75">28774 1579 21823 0,'0'0'960'0,"0"0"208"0,0 0-928 0,0 0-240 16,0 0 0-16,0 0 0 0,0 0 1920 0,3 11 352 15,-4 2 64-15,-2 4 16 0,0 8-1136 0,-2-5-240 16,-1 3-32-16,0-5-16 0,0 1-416 0,-1 4-64 16,2-1-32-16,-1 12 0 15,1-4-1296-15,1 0-256 0,1-4-48 0,2-5-16 16,-1-3-1536-16,2-4-304 0</inkml:trace>
  <inkml:trace contextRef="#ctx0" brushRef="#br1" timeOffset="156133.88">28980 1276 24879 0,'0'0'1088'0,"0"0"256"0,0 0-1088 0,0 0-256 0,0 0 0 0,-4 7 0 15,-3 0 2784-15,-3 5 496 0,0 2 112 0,1 4 0 16,0 4-1920-16,0 3-400 0,0 3-80 0,-1 3-16 15,1 3-976-15,1 0 0 0,3-3-256 0,1 2 48 16,2-3-2704-16,0-6-544 0</inkml:trace>
  <inkml:trace contextRef="#ctx0" brushRef="#br1" timeOffset="156464.12">29211 1424 24591 0,'0'0'1088'0,"-9"2"224"0,-3-2-1056 0,2 1-256 15,-1 0 0-15,11-1 0 0,-9 11 1088 0,3 0 176 16,-1 2 16-16,5 0 16 0,2-1-912 0,2 1-176 16,1 2-32-16,1-2-16 0,1 0-304 0,1-2-64 15,2 1-16-15,3-2 0 0,0 1 48 0,1-2 16 16,1-1 0-16,0 0 0 0,0 1 160 0,3 0 192 15,3 0-32-15,-2-2-16 0,-2 0 832 0,-2 1 176 16,-1 3 16-16,-3-4 16 0,-2 0 208 0,-7-7 32 0,6 10 16 0,-4 1 0 16,-2-11-384-16,-1 13-80 0,-3 0-16 0,-2-1 0 15,-5-1-400-15,-1 1-96 0,-1 2-16 0,-1-2 0 16,0-4-448-16,-1 1 0 0,2-4 0 0,0 1 0 16,-2-3-992-1,2 0-288-15,1 0-64 0,4-2-10736 0,8-1-2128 0</inkml:trace>
  <inkml:trace contextRef="#ctx0" brushRef="#br1" timeOffset="156762.28">29438 1044 21183 0,'0'0'1888'0,"0"0"-1504"16,0 0-384-16,0 0 0 0,9 9 2112 0,1 5 336 16,1 0 80-16,2 6 16 0,1-1-624 0,1 5-112 15,-1 3-16-15,0 2-16 0,1 0-944 0,-1 2-176 0,-1 5-32 0,0 1-16 16,-1-1-48-16,0 1-16 0,-2-1 0 0,-1 2 0 16,-1 0 192-16,-3 3 32 0,-1-2 16 0,-3 4 0 15,-2 0-272-15,0-3-48 0,-2-6-16 0,-2 1 0 16,-6-4 32-16,1 2 0 0,0 1 0 0,-3 1 0 15,-2-2-336-15,0 1-144 0,-4 2 128 0,1-3-128 32,0 2-1712-32,0-4-416 0,-1-1-96 0,9 0-16 0</inkml:trace>
  <inkml:trace contextRef="#ctx0" brushRef="#br1" timeOffset="161306.49">30004 887 27647 0,'-8'-5'1216'0,"-1"1"256"0,-11 9-1168 0,14-9-304 16,-3 0 0-16,9 4 0 0,-8-5 880 0,8 5 112 16,-7-8 32-16,2-2 0 0,1-1 192 0,4 0 32 15,3-2 16-15,2-4 0 0,1-3-784 0,0 6-160 16,0-6-16-16,2-3-16 0,2-3-288 0,1-4 160 15,-1-7-160-15,1 1 128 0,-1-1-128 0,10-32 0 16,-3 16 144-16,-4 4-144 0,-2 8 0 0,0 6 0 16,-2 5 0-16,0 7-192 0,0 6 0 0,-2 7 0 15,-7 10 0-15,0 0 0 0,0 0-112 0,0 0-16 16,8 10-16-16,-2 6 0 0,-2 6 112 0,1 6 32 16,3 6 0-16,-1 5 0 0,-1 5 192 0,2 0 0 0,1 5 0 0,4-4 0 15,3-4 0-15,1-2 0 0,0-1 0 0,0-6 0 16,0-3 0-16,1-6 0 0,1 1 0 0,0-3-144 15,-6-2 144-15,0-2 0 0,-3-1 0 0,-1-6 0 16,-9-10 144-16,0 0-144 0,9 7 192 0,-9-7-192 16,0 0 384-16,0 0-48 0,0 0 0 0,0 0 0 15,-4-11-64-15,-5 1-16 0,-4-6 0 0,-5-1 0 16,-4 3-256-16,-4-2-144 0,-3 1 16 0,-5-4 0 16,-4-3 0-16,-3-1 0 0,-6-2 0 0,1 0 0 15,-1 0 128-15,5 3 256 0,2-1-64 0,5 1-16 16,6 2-176-16,3 2 0 0,1 0 0 0,4 3-176 15,6 2 176-15,3 4 0 0,3 1-144 0,1 4 144 16,8 4-256-16,0 0 0 0,0 0 16 0,12-2 0 16,2-2-208-16,6 1-32 0,2 3-16 0,7 1 0 0,3 1 240 0,6-1 32 15,2 2 16-15,3-1 0 0,2 2 208 0,-1-4 0 16,-1 3-160-16,-2 1 160 0,-4-3 0 0,2 2-176 16,1 2 176-16,-5-3-128 0,-3-2-160 0,-4 2-32 15,-3-2 0-15,-6 2 0 0,-5 4 320 0,-14-6-128 16,0 0 128-16,0 11 0 0,-6 2 608 0,-6 2 224 15,-6-2 64-15,-6 2 0 0,-3 4 48 0,-3 2 16 16,-1 1 0-16,-3 0 0 0,0-1-496 0,0 1-80 16,0 1-32-16,-1 3 0 0,-3 4-352 0,2 6 128 15,0 3-128-15,3 6 0 16,-1 2-1632-16,5 4-400 0,4 1-80 0,3 7 0 0</inkml:trace>
  <inkml:trace contextRef="#ctx0" brushRef="#br1" timeOffset="183758.74">1206 17689 14735 0,'-7'-3'1312'0,"-2"0"-1056"0,0 3-256 0,9 0 0 0,0 0 4144 0,0 0 768 0,0 0 144 0,11 6 48 15,0-3-4112-15,2-3-816 0,0-1-176 0,3-1 0 16,2 1 0-16,2 0 0 0,1 0 176 0,2-1-176 15,3 1 160-15,0-2-160 0,-1-1 160 0,1 2-160 16,2-1-208-16,-1 2-144 0,3 1-32 0,-1-5-9328 16,1-2-1872-16</inkml:trace>
  <inkml:trace contextRef="#ctx0" brushRef="#br1" timeOffset="184071.16">2199 17279 23039 0,'-4'-13'1024'0,"4"13"192"0,0 0-960 0,-6-7-256 16,-1 3 0-16,0 2 0 0,-3 0 1920 0,0 4 352 16,-2 0 64-16,-1 3 16 0,-1 5-1840 0,-2 3-352 15,-1 2-160-15,0 6 128 0,-2 5 32 0,1 4 0 16,1 3 0-16,1 3 0 0,2 1-160 0,3-3 0 16,3 2 0-16,3-2 128 0,1-3-128 0,3-1 0 15,1-4 0-15,4 1 0 0,2 0 0 0,5-6 128 16,2-4-128-16,1-3 128 0,1-2-128 0,0-3 192 0,3-5-192 0,3-3 192 15,1-3 192-15,1-5 64 0,-3-5 0 0,1-5 0 16,-1-5 176-16,-2-1 32 0,0-2 16 0,-1-1 0 16,-2-2-288-16,-1-3-48 0,0-4-16 0,-2 0 0 15,-3 0-160-15,-2-2-32 0,-2-1-128 0,-1-3 192 16,-2 0-192-16,-2 2 144 0,-2 1-144 0,-1 3 128 31,-1 1-1648-31,-3 3-336 0,-8 1-64 0</inkml:trace>
  <inkml:trace contextRef="#ctx0" brushRef="#br1" timeOffset="184461.99">2378 17294 18431 0,'8'11'1632'0,"4"3"-1312"0,2 7-320 0,3 5 0 0,2 5 1920 16,1 3 320-16,-1-2 64 0,1 4 16 0,-2 3-1392 0,-1 0-288 15,-1-1-48-15,0-3-16 0,-1-2 96 0,0-3 16 16,-2-5 0-16,-3-1 0 0,-1-3-304 0,-2-2-48 15,-3-6-16-15,-4-13 0 0,0 0-144 0,3 9-48 16,-3-9 0-16,0 0 0 0,0 0 64 0,0 0 0 16,-2-12 0-16,-1-1 0 0,-2-7-192 0,-4 1 0 15,-4-3 0-15,0-3 0 0,0-1-192 0,0-4 0 16,-4-3-16-16,1-1 0 0,1-2 208 0,-1-1-144 16,0 1 144-16,4-1-128 0,1-2-32 0,2 5 0 15,1 2 0-15,4 3 0 0,3 4 160 0,1 4 224 16,2 1-48-16,3 3-16 0,1 2 368 0,1 2 80 15,4 3 16-15,1 2 0 0,1-1-208 0,2 2-32 0,1 0-16 0,0 3 0 16,-1 0-112-16,3 1-32 0,2 3 0 0,0-3 0 16,0 1-224-16,0 1 0 0,1 1 0 0,-2-2 0 31,2 0-320-31,3-1-176 0,-1 2-16 0,-1-4-16 16,-2 1-2800-16,-2 0-544 0,6-8-112 0,-9 7-7616 0</inkml:trace>
  <inkml:trace contextRef="#ctx0" brushRef="#br1" timeOffset="184649.37">2620 17543 24879 0,'0'0'1088'0,"0"0"256"15,0 0-1088-15,0 0-256 0,0 0 0 0,0 0 0 0,11-5 1680 0,2-1 288 16,4-2 48-16,2 1 16 0,-2-6-1680 0,3 2-352 15,1-1 0-15,1-1 0 0,1 0 0 0,2 2-128 16,0-4 128-16,-2 2 0 16,0 0-720-16,-1 1-64 0,0 0-16 0,-1 2-12560 15</inkml:trace>
  <inkml:trace contextRef="#ctx0" brushRef="#br1" timeOffset="184836.94">2592 17753 23951 0,'-18'12'2128'0,"1"4"-1696"0,1 2-432 0,4-1 0 16,6 2 2016-16,4-3 320 0,5-2 64 0,1-3 16 15,5-1-1792-15,4-2-368 0,1 0-64 0,6-5 0 16,1-2 480-16,5-2 96 0,3-2 32 0,3-5 0 16,2 0-496-16,1 0-112 0,-1-5 0 0,0-1-16 31,1-2-1360-31,0 1-272 0,1-1-48 0,0-1-8480 0,-1-2-1712 0</inkml:trace>
  <inkml:trace contextRef="#ctx0" brushRef="#br1" timeOffset="185102.63">3416 17096 10127 0,'-7'-17'896'0,"3"8"-704"0,-1 1-192 0,0 3 0 0,-2 1 4784 0,0 2 912 15,-3 2 192-15,0 2 48 16,0 2-5088-16,-1 4-1008 0,2 4-208 0,0 3-32 0,0 5 560 0,1 5 112 15,3 3 32-15,2 6 0 0,0 0 400 0,2 5 64 16,1 2 32-16,4-1 0 0,3-1-144 0,2 0-16 16,2 2-16-16,5-2 0 0,2-3-288 0,2 1-48 15,-1-3-16-15,1-3 0 0,2-2-272 0,2 1 0 16,-1 0 128-16,1-3-128 0,-1-5 0 0,1-2 0 16,-5-5 0-16,1-2 0 0,-2-1 0 0,0 0 0 15,-1-6-208-15,-3-2 80 16,-1-1-576-16,-1-6-96 0,-12 3-32 0,9-4-9600 15,-2-3-1936-15</inkml:trace>
  <inkml:trace contextRef="#ctx0" brushRef="#br1" timeOffset="185274.42">3148 17598 23039 0,'-14'3'1024'0,"14"-3"192"0,-8 8-960 0,8-8-256 0,0 0 0 0,0 0 0 16,0 0 3968-16,11 6 736 0,8-2 160 0,6-7 16 15,6-4-3072-15,8-5-608 0,7-6-128 0,6-3-32 16,4-1-128-16,4-2-16 0,4-1-16 0,5 1 0 16,4 0-3312-16,4-2-672 0</inkml:trace>
  <inkml:trace contextRef="#ctx0" brushRef="#br1" timeOffset="195238.04">4842 17148 11055 0,'0'0'976'0,"0"0"-784"0,0 0-192 0,0 0 0 15,0 0 4320-15,0 0 816 0,0 0 176 0,0 0 16 16,0 0-3600-16,-1 10-704 0,2 1-160 0,3 1-32 15,1 2 288-15,3 6 48 0,2 3 16 0,2 9 0 16,0 7-480-16,0-5-112 0,2 3-16 0,0 1 0 16,1-1-304-16,-1-2-64 0,0-1-16 0,-1-4 0 15,-1 0-192-15,1 5 144 0,-2-4-144 0,-4-3 128 16,1-5-128-16,-3-1 0 0,-2-1 0 0,-2-3 0 16,-1-7-480-16,-1-2 32 0,1-9 0 0,-5 5 0 15,-3 0-32-15,-1-5 0 0,-2 0 0 0,-3-5 0 0,-3-3 96 0,-1-2 0 16,-2-3 16-16,1-1 0 0,-2-2 368 0,-1-4 0 15,-2-3 192-15,-1 2-64 0,2-1-128 0,2-2 0 16,3 5 0-16,4 1 0 0,2 2 960 0,4 3 96 16,1 2 32-16,5 2 0 0,2 0-48 0,4 1 0 15,1 2 0-15,4-1 0 0,3 1-400 0,4 1-96 16,0-1-16-16,5 4 0 0,4-3-256 0,1 1-48 16,4 0-16-16,0-1 0 0,0-1-208 0,4 2 0 15,4 2 0-15,-2-3 0 16,2 1-1280-16,1 0-288 0,2 0-64 0,0 1-11152 15,0 3-2224-15</inkml:trace>
  <inkml:trace contextRef="#ctx0" brushRef="#br1" timeOffset="195503.64">5959 17345 40191 0,'0'0'896'0,"0"0"176"0,0 0 32 0,0 0 16 0,0 0-896 0,0 0-224 0,7-2 0 0,2-2 0 0,1 0 464 0,3 0 48 16,4-3 16-16,2 2 0 0,-1-1-96 0,3 0-32 15,2 1 0-15,2 0 0 0,4 0-400 0,-1 1-224 16,1 1 32-16,1-2 0 15,1 4-2368-15,3-3-448 0,3 0-112 0</inkml:trace>
  <inkml:trace contextRef="#ctx0" brushRef="#br1" timeOffset="195769.23">7021 16983 36975 0,'-16'2'1632'0,"8"0"352"0,-1 0-1600 0,-2 2-384 0,1 1 0 0,-3 2 0 16,-3 1 800-16,-1 2 80 0,-1 3 16 0,0 2 0 16,0-1 352-16,1 2 80 0,0-1 16 0,1 2 0 15,0 3-528-15,5 1-112 0,2 1 0 0,2 1-16 16,2 2-368-16,2 2-64 0,2 2 0 0,2-2-16 16,5 3-240-16,1-1 176 0,1-3-176 0,4 0 160 15,4 0-160-15,2-4 0 0,1-1 0 0,2-2 0 16,1-1 0-16,3-5-192 0,3 0 64 0,0-3 128 31,3-2-1504-31,1-3-176 0,-1-2-48 0,2-2 0 16,-1-3-2144-16,0-4-432 0</inkml:trace>
  <inkml:trace contextRef="#ctx0" brushRef="#br1" timeOffset="196208.32">7580 17083 29487 0,'-13'3'1296'0,"8"1"288"0,-2 2-1264 0,1 6-320 15,-5 1 0-15,2 3 0 0,0 1 2224 0,0 5 384 16,-2 1 80-16,2 5 0 0,0 3-1280 0,3 3-256 16,0 2-48-16,2-2-16 0,0-1-704 0,2-2-128 15,2-1-48-15,2-5 0 0,-2-4-208 0,4-4-160 16,0-4 32-16,2-4 0 16,0-1-320-16,1-3-64 0,-7-5-16 0,7-4 0 0,0-3 144 0,-1-3 48 15,0-4 0-15,-1-5 0 0,0 0 80 0,0-6 32 16,0 0 0-16,1-2 0 0,-2-4-32 0,1-1 0 15,-1-3 0-15,0 0 0 0,0 1 256 0,1 3-176 16,-1-3 176-16,0 4-160 0,0 2 160 0,-1 4 0 16,1 2 0-16,0 3 0 0,-1 5 0 0,1 4 0 0,0 3 128 0,-4 7-128 15,0 0 0-15,5 14 0 0,0 5-160 0,0 5 160 16,-1 8-160-16,1 4 160 0,1 6-128 0,0 4 128 16,2 2 0-16,1-3 0 0,3 2 0 0,0-2 0 15,-3-4 0-15,2-2 144 0,2-3-16 0,1-6-128 16,0-6 240-16,0-3-64 0,1-4-16 0,0-4 0 15,1-4 416-15,-1-3 64 0,0-5 32 0,-1-4 0 16,-1-3 352-16,0-3 80 0,0-3 16 0,0-4 0 31,0-3-128-31,-2-2-32 0,-2-4 0 0,0-4 0 16,0-2-400-16,0-4-96 0,-1-4-16 0,0-2 0 16,0 0-448-16,1-2 128 0,-4 0-128 0,0-4 0 15,1-3-2304-15,1-2-512 0,1-3-112 0</inkml:trace>
  <inkml:trace contextRef="#ctx0" brushRef="#br1" timeOffset="196770.76">9078 17195 26719 0,'0'0'2368'0,"0"0"-1888"0,0 0-480 0,0 0 0 0,0 0 1424 0,0 0 192 16,0 0 48-16,0 0 0 0,0 0-48 0,0 0 0 16,0 0 0-16,0 0 0 0,0 0-16 0,-8 15 0 15,3-13 0-15,0 5 0 0,-1 2-768 0,0 3-176 16,-1 1-16-16,1 4-16 0,1 2-432 0,-2 7-64 16,3 2-128-16,2 0 176 0,0 2-176 0,4 2 0 15,0-2 0-15,2 0 0 16,3-2-480-16,2 0-32 0,1-4 0 0,3 0 0 15,3-2-1472-15,2-1-288 0,3-5-64 0,4-2-16 16,-2-4-288-16,5-3-64 0,1-5-16 0,4-2-10768 0</inkml:trace>
  <inkml:trace contextRef="#ctx0" brushRef="#br1" timeOffset="197098.96">9663 17408 1839 0,'3'-28'160'0,"-2"19"-160"0,-1-4 0 0,-1 0 0 16,-2 3 5712-16,-2 1 1120 0,-2 0 208 0,-2 2 64 15,0 2-4048-15,-1 1-816 0,-2 1-144 0,-1 2-48 16,-1 1-592-16,-1 3-128 0,1 2-32 0,1 5 0 15,0 1-624-15,1 4-128 0,0 5-32 0,2-1 0 16,1 4-512-16,2 0 0 0,2 2 0 0,4 0 0 16,-2-3 0-16,3 0 0 0,2 0 0 0,1-2 0 15,3-6 0-15,1 0 0 0,-1-3 0 0,3-3 0 16,1-1 0-16,2 0 0 0,2-2 0 0,-1-2-144 16,-1-3 144-16,1-3 0 0,0-1 0 0,0-1 0 15,0-1 0-15,0-4 0 0,-1-1 0 0,0-2 0 0,-1-2 0 16,2 0 0-16,-3-1 0 0,-1 0 128 0,-3-1-128 0,-1 2 128 15,-1-1-128-15,0 2 128 0,0 1 16 0,-1 2 16 16,-1 2 0-16,0 3 0 0,-2 6 144 0,0 0 16 16,0 0 16-16,0 0 0 0,0 0-48 0,0 0-16 15,1 9 0-15,0 4 0 0,2 0-272 0,0 2 0 16,0 2 0-16,3 2 0 16,-1 0-464-16,1-1-112 0,2-1 0 0,1-1-16 15,0-3-2064-15,2-1-416 0,1-3-64 0,-2-2-12352 16</inkml:trace>
  <inkml:trace contextRef="#ctx0" brushRef="#br1" timeOffset="197397.05">9976 17332 27583 0,'0'0'1216'0,"0"0"256"0,0 0-1168 0,0 0-304 0,0 0 0 0,0 9 0 16,1 2 928-16,-1-1 128 0,0 6 32 0,0 1 0 15,2-2-192-15,-1 2-16 0,0 3-16 0,1-2 0 16,0-1-448-16,2 0-96 0,0-1 0 0,0-3-16 15,0-3-176-15,0 1-128 0,0-2 192 0,0-3-192 16,-4-6 0-16,0 0 0 0,0 0 0 0,6-2 0 16,2-2 0-16,-2-3-224 0,0-2 32 0,-1-3 16 15,1-1-144-15,1-5-16 0,-1 1-16 0,2-2 0 16,-1-2 32-16,-1-1 16 0,1-2 0 0,1 1 0 0,-1-1 176 16,4 3 128-16,2-1-192 0,-1 4 192 0,-2 1 384 0,0 4 176 15,1 4 32-15,1 4 16 0,-3 5 480 0,1 5 80 16,1 3 32-16,-2 3 0 0,0 6 80 0,0 0 32 15,1 5 0-15,1 2 0 0,-1-1-608 0,1 1-112 16,-1-3-16-16,1 1-16 16,0-3-944-16,2 1-192 0,2-2-48 0,-1-2-19152 15</inkml:trace>
  <inkml:trace contextRef="#ctx0" brushRef="#br1" timeOffset="197928.36">11428 17253 11055 0,'2'18'480'0,"-1"-10"112"0,2 2-464 0,1 6-128 16,-1 3 0-16,3 4 0 0,-1 4 4240 0,1 2 832 15,1 2 176-15,1-1 16 0,0 1-3296 0,1-2-672 16,0-2-128-16,-1-2-16 0,-2-3-256 0,2-2-64 16,-2-5 0-16,1 0 0 0,-2-5-384 0,0-2-64 15,-1 0-32-15,-4-8 0 0,0 0 64 0,0 0 16 16,0 0 0-16,0 0 0 0,0 0 16 0,3-9 0 15,0-2 0-15,-2-2 0 0,-1-5-80 0,-1-2-16 16,-2-4 0-16,-1 0 0 0,-1-2-96 0,2-1 0 0,1-3-16 16,0 2 0-16,2 1-240 0,2 1 0 0,-1 1-144 0,2 3 144 31,3 1-624-31,3 3-16 0,2 2-16 0,2 3 0 16,1 3-912-16,4 2-176 0,-1 3-48 0,3 3-9296 0,1 2-1872 0</inkml:trace>
  <inkml:trace contextRef="#ctx0" brushRef="#br1" timeOffset="198271.96">12022 17465 23615 0,'0'0'1040'0,"0"0"224"16,0 0-1008-16,0 0-256 0,6 4 0 0,1-1 0 16,-1-1 1024-16,2 0 144 0,0-1 48 0,1-1 0 0,1 0 128 0,1-1 48 15,3-1 0-15,-1 0 0 0,-1-2-416 0,-2-1-80 16,-1-2 0-16,1 2-16 0,-3-2-112 0,0-2-32 15,-3 0 0-15,-2 0 0 0,1 0-32 0,-2 0-16 16,1-2 0-16,-5 2 0 0,-1 1-96 0,-2-2-16 16,-4 1 0-16,0 1 0 0,-2 0 64 0,-2 2 16 15,-3-1 0-15,0 6 0 0,1-3-80 0,2 4-32 16,0 4 0-16,1 0 0 0,-2 2-224 0,2 3-32 16,2 2-16-16,-1 2 0 0,1 2-272 0,4 4 0 15,0 0 0-15,4 2 0 0,2 0 0 0,4 1 0 16,1 0-160-16,2 0 160 15,3 2-624-15,2-3 0 0,1-2 0 0,2-3 0 16,4-2-1648-16,4 2-336 0,0-2-64 0,3-2-9360 16,0-3-1888-16</inkml:trace>
  <inkml:trace contextRef="#ctx0" brushRef="#br1" timeOffset="198600.33">12546 17397 4607 0,'-6'-11'400'0,"6"11"-400"0,-7-3 0 0,-2 2 0 15,-2 1 5168-15,1 1 944 0,-1 0 192 0,2 3 32 16,-1 3-3632-16,1-1-720 0,1 2-160 0,0 1-32 16,1 2-768-16,1 2-144 0,-1 1-48 0,3 2 0 15,-1 1-384-15,1 2-64 0,2 2-32 0,0 0 0 16,1-2-96-16,0-2-32 0,2 0 0 0,0-4 0 16,2 0-224-16,0-1 0 0,1-3 0 0,1-1 0 0,1-1 0 0,1-2-192 15,-7-5 16-15,9 2 0 16,0-3-224-16,1 0-48 0,1-6-16 0,-1 1 0 0,-1-1 224 0,2-3 48 15,-2-1 16-15,0 0 0 0,-1-2-176 0,-2-2-32 16,2 1-16-16,0 0 0 0,-1-1 400 0,-1 1 0 16,-1 0 0-16,-1 1 0 0,0 1 144 0,-1 3 16 15,-2 0 0-15,-1 9 0 0,0 0 320 0,0 0 64 16,0 0 16-16,0 0 0 0,0 0-112 0,-4 5 0 16,0 3-16-16,2 2 0 0,-1 3-432 0,2 0 0 15,-2 1 128-15,3 2-128 0,1 0-144 0,2-1-64 16,1 2-16-16,1-4 0 15,2-1-2144-15,2 1-448 0,3 0-64 0</inkml:trace>
  <inkml:trace contextRef="#ctx0" brushRef="#br1" timeOffset="198866">12947 17404 14735 0,'-13'-3'1312'0,"7"3"-1056"0,-3 0-256 0,-2 2 0 16,-2-1 3408-16,1 0 624 0,1 2 128 0,0 1 32 15,-1 1-2016-15,3-1-416 0,1 1-80 0,2 3-16 16,-1 2-560-16,1 2-112 0,1 1-32 0,1 3 0 16,0 1-256-16,3 2-64 0,1 1-16 0,1-1 0 15,2 1-304-15,-1-1-48 0,1 1-16 0,2 1 0 16,1-3-256-16,4 0 0 0,0-1 128 0,2-1-128 16,-1-3-144-16,3-3-96 0,1 0-16 0,1-3 0 15,-1 0-1840-15,4-3-368 0,-1-4-80 0,-1-3-13392 16</inkml:trace>
  <inkml:trace contextRef="#ctx0" brushRef="#br1" timeOffset="199038.04">13140 17070 34847 0,'0'0'1536'0,"0"0"320"0,-4 11-1472 0,2 0-384 15,2 2 0-15,1 3 0 0,3 0 368 0,0 3 0 16,2 3 0-16,1 6 0 0,2 3 80 0,1 3 32 15,2 1 0-15,2 2 0 0,-1-1-352 0,-1 2-128 16,0 2 0-16,0-2 0 0,-1-3 0 0,1-2 0 0,-3-4 0 16,-1-1 0-1,-1 0-1424-15,-1-4-176 0,1-1-48 0,-5-4-8560 16,0-2-1712-16</inkml:trace>
  <inkml:trace contextRef="#ctx0" brushRef="#br1" timeOffset="199210.36">13045 17399 8287 0,'0'0'368'0,"0"0"80"0,0 0-448 0,0 0 0 0,5-3 0 0,2 2 0 15,2-4 7392-15,1 2 1392 0,2 0 288 0,1-1 48 16,3 1-5872-16,2-1-1184 0,8-2-224 0,1 1-48 16,2-1-1216-16,1-1-256 0,3-1-32 0,-2 1-16 15,0-1-1008-15,2 0-208 0,-1 0-32 0,4 0-19616 16</inkml:trace>
  <inkml:trace contextRef="#ctx0" brushRef="#br1" timeOffset="200900.11">14358 17358 17503 0,'0'0'768'0,"0"0"176"0,0 0-752 0,0 0-192 0,9 22 0 0,-9-22 0 15,1 12 2496-15,1 4 448 0,0 1 112 0,1 5 16 16,-2 5-1984-16,2 1-384 0,-1 3-64 0,1 0-32 15,0-1-240-15,-1-1-48 0,1-2-16 0,1-1 0 16,1-1-176-16,0-4-128 0,-2-4 144 0,-1-3-144 16,1-2 160-16,0-3-160 0,-3-9 160 0,0 0-160 15,0 0 0-15,0 0 0 0,0 0 0 0,0 0 0 16,2-8-192-16,2 1-16 0,0-1-16 0,0-3 0 16,0-2 32-16,0-1 0 0,1-4 0 0,0-1 0 0,-1-1 192 0,3-3 0 15,-1 0 0-15,2-2 0 0,1 0 0 0,1 1-144 16,1-1 144-16,2 1 0 0,-1 3 0 0,-2 3 0 15,0 3 0-15,0 3 0 0,-3 5 240 0,1 5 16 16,-8 2 16-16,7 5 0 0,-2 5 32 0,-1 5 0 16,0 2 0-16,0 5 0 0,-2 0-32 0,1 3 0 15,0 2 0-15,-1-2 0 0,1-2-112 0,-1-4-32 16,-2-1 0-16,3-4 0 0,0 2-128 0,-1-6 0 16,2 1 144-16,-1-3-144 0,-3-8 0 0,0 0 0 15,0 0 0-15,8 2 0 0,-1-2 0 0,1-4 0 16,-1-2 0-16,1-2 0 0,-2-4 0 0,2-1 0 15,0-3 0-15,-2 1 0 0,1-6 0 0,-2 0-160 16,3-1 160-16,0 1 0 0,-1-1-144 0,1 2 144 0,-1 3 0 0,-2 2-144 16,0 2 144-16,0 4 0 0,-1 3 0 0,-4 6 0 15,0 0 0-15,0 0 0 0,0 0-144 0,0 0 144 16,4 8 0-16,0 4 0 0,-1 4 0 0,1 1 0 16,1 2 0-16,0 2 0 0,2 1 128 0,2 2-128 15,-1 0 0-15,1-3 0 0,2-3 0 0,1 1-176 16,0-4 176-16,0-2 0 0,2 0 0 0,0-1-128 15,1-3 128-15,-1-2 0 0,-1-3 0 0,0-3 0 16,-4-1 0-16,0-3 0 0,0 0 0 0,1-3 0 16,-3 2 0-16,2-2 176 0,-2-3-48 0,-2-2 0 15,0-2 0-15,2-1-128 0,-3 0 192 0,-2-3-64 16,-2-3-128-16,0 2 160 0,-1-3-160 0,-1 3 160 16,-2-1-160-16,0 4 192 0,1-3-192 0,-1 3 192 0,-1 5-192 0,1-1 128 15,0 5-128-15,4 6 128 0,0 0-128 0,0 0 0 16,-5 6 0-16,2 5 0 0,3 1 0 0,3 2 0 15,0 3 0-15,-1-2-176 0,3 4 176 0,3-1 0 16,1-2 0-16,2-1-128 0,1 1 128 0,1-3 0 16,-2-3 0-16,1 0 0 0,-2-4 304 0,2 2-16 15,-1-4 0-15,-2 0 0 0,-1 1 288 0,-8-5 64 16,7 0 16-16,0 0 0 0,-7 0-48 0,0 0-16 16,6-5 0-16,-2-2 0 0,-1 2-272 0,-2 0-64 15,-1 5-16-15,0 0 0 0,-1-5-240 0,0-2 0 16,-1 0 128-16,1 1-128 0,-2-2-144 0,-1 0-80 15,2 1-16-15,-1-3 0 16,-1 1-1360-16,2 0-288 0,0-1-48 0,2 2-16 16,0-4-1392-16,2 2-288 0</inkml:trace>
  <inkml:trace contextRef="#ctx0" brushRef="#br1" timeOffset="201493.81">15059 17534 8287 0,'0'0'368'0,"0"0"80"15,0 0-448-15,0 0 0 0,0 0 0 0,0 0 0 0,0 0 2880 0,0 0 512 0,0 0 80 0,0 0 32 16,0 0-1632-16,0 0-320 0,0 0-64 0,7 0-16 16,-2-1-352-16,0-2-80 0,2-1-16 0,-2-1 0 15,-1 1 176-15,0-2 16 0,-2-3 16 0,0-2 0 16,-1 1 192-16,-1 1 48 0,-1 0 0 0,-2-1 0 16,-1 1-960-16,0 3-192 0,-2-1-48 0,-1-1 0 0,1 2-64 0,-2 1-16 15,1 1 0-15,1-1 0 0,-1 1-384 0,2 1-96 16,-1 2-16-16,6 1 0 15,0 0-2528-15,0 0-512 0,0 0-112 0</inkml:trace>
  <inkml:trace contextRef="#ctx0" brushRef="#br1" timeOffset="202134.77">15437 17558 19119 0,'0'0'832'0,"0"0"192"0,0 0-816 15,0 0-208-15,0 0 0 0,0 0 0 0,0 0 1776 0,0 0 304 0,0 0 64 0,2 6 16 16,-2 2-688-16,2 1-144 0,0 0-32 0,-1 4 0 15,1-1-608-15,2 2-128 0,-2 1-32 0,2 3 0 16,1-1-160-16,-1-3-48 0,0-1 0 0,0-2 0 16,-4-11 96-16,0 0 16 0,3 6 0 0,-3-6 0 15,0 0 128-15,0 0 16 0,0 0 16 0,0 0 0 16,-3-4-208-16,-1-2-64 0,0-5 0 0,0 2 0 16,0-1-192-16,1-2-128 0,-1 0 128 0,0-1-128 15,1-5 0-15,-1 0 0 0,0-2 0 0,1-2 0 16,2 1-416-16,-1-1 0 0,1 0 0 0,2 2 0 15,1 3 48-15,0 3 16 0,2 1 0 0,0 5 0 0,-1 0 112 0,-3 8 32 16,8-1 0-16,-1 2 0 0,1 2 208 0,3 2-192 16,0 3 192-16,3 1-192 0,0 2 192 0,1-1 0 15,2 2 0-15,2-4-144 0,2-1 144 0,-1 1 0 16,1 0 0-16,-1 0 0 0,-3-3 0 0,1 0 0 16,2-1 0-16,-2-1 0 0,-3-1 0 0,-1 1 0 15,-4-4 0-15,-1-2 0 0,0-1 128 0,-1 0-128 16,-1-1 128-16,-4-1-128 0,1-2 144 0,-1 0-144 15,-2 0 192-15,-1 0-192 0,-1 2 144 0,-2-3-144 16,1 1 0-16,-3-1 144 0,-3-2-144 0,0 5 0 0,-4-1 144 0,3 5-144 16,0 2 176-16,0 2-48 0,0 0 0 0,0 4 0 15,-1 6 432-15,1 1 80 0,1 5 0 16,1 7 16-16,1 1 240 0,4 1 64 0,1-1 0 0,2 1 0 16,1-3-272-16,6-2-48 0,4-1-16 0,2-2 0 15,3-4-400-15,4 0-80 0,1-2-16 0,4-2 0 16,3 0-128-16,2-3 0 0,2-2 0 0,1-1 0 31,1-1-2384-31,-6-1-416 0</inkml:trace>
  <inkml:trace contextRef="#ctx0" brushRef="#br1" timeOffset="202587.75">16724 17224 10127 0,'-4'-14'448'0,"3"10"96"15,1-5-544-15,0 3 0 0,0 1 0 0,0 5 0 0,0 0 4528 0,0 0 784 0,0 0 176 0,0 0 16 16,5 8-3136-16,0 6-624 0,2 5-128 0,-1 3-16 16,2 8-384-16,1 4-80 0,0 1-16 0,1 4 0 15,1 1-656-15,2 2-128 0,2-3-16 0,-2 2-16 16,-2-2-304-16,2-3 0 0,-2-1 0 0,-2-10 0 16,0 0-1120-16,2 0-336 0,-1-2-64 0,-1 1-16 15,-1-2-1440-15,-2-3-288 0,0 1-64 16</inkml:trace>
  <inkml:trace contextRef="#ctx0" brushRef="#br1" timeOffset="202967.75">16824 17646 14735 0,'3'-11'640'0,"-3"4"160"0,0-1-640 0,0-1-160 16,4 1 0-16,0-2 0 0,1-2 2672 0,0 0 496 16,1 1 96-16,0-2 32 0,2-2-2112 0,0 4-416 15,1-1-96-15,3 0-16 0,1 0-416 0,0 1-96 16,0-1-16-16,0 3 0 0,1-2-128 0,2 2 0 15,-3 0 0-15,-2 4 0 0,-1 2 368 0,-4 5 32 16,-6-2 16-16,4 7 0 0,-1 3 160 0,-5 3 16 16,1 2 16-16,-2 5 0 0,1-2-80 0,-1 3-16 0,2 0 0 0,-3 5 0 15,1-1-320-15,2-2-192 0,1-3 192 0,1-2-192 16,2-1 0-16,2-1 0 0,2-2 0 0,-1-1 0 16,2-3 0-16,1 1 0 0,0-2 0 0,2-1 0 15,0-3 0-15,0-1 0 0,-1-2 0 0,1 1 0 16,-1-4 432-16,-2-1-32 0,0-3 0 0,-2-1 0 0,0-3 112 0,0-2 0 15,-1-1 16-15,1-1 0 0,-4 0-144 0,-1-1-48 16,-1 0 0-16,0-2 0 0,-1 0-336 0,-1 1 0 16,-2 0 0-16,0-2 128 15,-2 0-576-15,1 2-128 0,0-3 0 0,-1 3-16 16,-1 1-2080-16,-1 2-400 0,3 4-96 0,1 2-16 16,1 1-208-16,3 5-64 0</inkml:trace>
  <inkml:trace contextRef="#ctx0" brushRef="#br1" timeOffset="203202.1">17294 17451 5519 0,'8'1'496'0,"-8"-1"-496"16,6 3 0-16,-2 2 0 0,-4-5 3328 0,3 8 576 16,-2 1 128-16,-1 1 0 0,-1 1-1472 0,-2 2-288 0,0 1-64 0,2 2-16 15,-4 1-816-15,0 5-160 0,1 1-48 0,3-3 0 16,1-1-384-16,1 0-80 0,0-2 0 0,2 0-16 16,1 1-208-16,3-2-32 0,0-5-16 0,2 1 0 15,2 0 208-15,0-2 32 0,2-1 16 0,0-2 0 16,0-3-480-16,2-3-80 0,-2-2-128 0,4-3 176 15,-2 0 416-15,-2-5 96 0,-1 0 16 0,-4-3 0 16,-2-1 64-16,0-3 0 0,-2-1 16 0,-2-1 0 16,-3-3-288-16,-2-1-64 0,-3 0-16 0,-2-4 0 15,-1 0-256-15,-3 0-160 0,-1 1 192 0,-1-3-192 16,-5 1-704-16,4 2-256 0,-1 2-64 0,2 1 0 16,1 2-2064-16,1 6-432 0,2 1-64 0</inkml:trace>
  <inkml:trace contextRef="#ctx0" brushRef="#br1" timeOffset="203373.96">17810 17693 30399 0,'-9'2'2704'0,"-1"0"-2160"15,-1 2-544-15,-3 1 0 0,2-2 2224 0,12-3 336 16,-6 1 64-16,6-1 0 15,0 0-2880-15,0 0-576 0,0 0-112 0,7-2-15824 0</inkml:trace>
  <inkml:trace contextRef="#ctx0" brushRef="#br1" timeOffset="203500.04">18088 17628 30463 0,'0'0'1344'0,"-5"3"288"0,5-3-1312 0,0 0-320 0,0 0 0 0,0 0 0 31,0 0-1216-31,0 0-320 0,0 0-64 0,0 0-10336 0</inkml:trace>
  <inkml:trace contextRef="#ctx0" brushRef="#br1" timeOffset="203609.43">18381 17603 20271 0,'0'0'1792'0,"0"0"-1424"0,0 0-368 0,0 0 0 0,0 0 1504 0,0 0 224 16,0 0 64-16,0 0 0 15,0 0-3104-15,0 0-608 0</inkml:trace>
  <inkml:trace contextRef="#ctx0" brushRef="#br1" timeOffset="203768.8">18599 17606 36623 0,'0'0'1616'0,"0"0"352"0,0 0-1584 0,0 0-384 0,0 0 0 0,0 0 0 31,0 0-1376-31,0 0-352 0,9 9-80 0</inkml:trace>
  <inkml:trace contextRef="#ctx0" brushRef="#br2" timeOffset="211365.3">21468 4513 19343 0,'0'0'1728'0,"0"0"-1392"0,0 0-336 0,0 0 0 0,0 0 1472 0,20 2 240 0,-21 13 32 0,-1-1 16 15,1 2 0-15,0 2 0 0,-2 0 0 0,3 7 0 16,1 1-720-16,-1 5-144 0,-1 2-16 0,0 0-16 16,-2 3-272-16,1 1-48 0,-2-5-16 0,0 1 0 0,0-2-128 15,-1-4-16-15,-2-3-16 0,1-1 0 0,-4 2-112 0,1-4-32 16,0-3 0-16,-1-2 0 0,-1-6-64 0,1-2-16 16,-2-1 0-16,0-3 0 0,-1-2-16 0,0-1-128 15,0-2 192-15,0-3-64 0,2-4-128 0,-1-1 0 16,-1-1 0-16,1-5-176 0,0 0-48 0,1-3-16 15,1-2 0-15,4-1 0 0,1 0 48 0,2 3 16 16,3 0 0-16,1 1 0 0,2-1 48 0,1-1 0 16,4 1 0-16,1 2 0 0,1 3 128 0,1 3 0 15,2 2 0-15,1 4 0 0,0 3 240 0,1 5 80 16,0 5 0-16,0 1 16 0,-1 5-32 0,-1 3-16 16,0 4 0-16,0 2 0 0,0-3 32 0,0-1 0 15,-1 0 0-15,0 2 0 0,1-2-320 0,0 3 160 16,0 1-160-16,0-4 128 0,0-1-320 0,0-1-64 15,-1 1 0-15,1 1-16 16,0 0-2160-16,0 2-448 0,1-1-64 0</inkml:trace>
  <inkml:trace contextRef="#ctx0" brushRef="#br2" timeOffset="211615.36">22067 5161 21183 0,'-9'4'944'0,"6"0"192"0,-1 6-912 0,-1 3-224 0,2 3 0 0,1-2 0 0,-1-1 4000 0,0 3 752 16,1-2 160-16,1 3 16 0,-1 1-3104 0,2 0-624 15,0 1-128-15,0-1-32 0,0 0-1040 0,2 0-192 16,0 1-64-16,1-2 0 15,-1-3-2272-15,2-2-464 0,0-3-80 0,-1-1-12416 16</inkml:trace>
  <inkml:trace contextRef="#ctx0" brushRef="#br2" timeOffset="212225.05">22260 4929 13823 0,'0'0'608'0,"0"0"128"0,0 0-592 0,0 0-144 0,0 0 0 0,4 10 0 16,-1-1 3408-16,3 3 656 0,-1 4 128 0,0 1 32 16,-1 2-2400-16,3 2-480 0,-2 5-80 0,0 0-32 15,0-1-784-15,0 0-176 0,-1-1-16 0,0-1-16 16,0-4 16-16,0-3 16 0,-1-2 0 0,-1-3 0 15,-2-11 80-15,0 0 16 0,0 0 0 0,0 0 0 16,0 0-16-16,3-7 0 0,-3-5 0 0,0-2 0 16,0-3-176-16,0-1-48 0,0-2 0 0,0-2 0 15,0-1-128-15,0-1 0 0,-1-5 0 0,-1 2 0 0,0-2-224 16,2-2-80-16,1-4-16 0,2 0 0 0,-1-2-32 0,1 5-16 16,2-4 0-16,2 6 0 0,0 3 368 0,2 4 0 15,1 3 160-15,0 0-160 0,0 5 320 0,0 3-32 16,-1 3-16-16,0 5 0 0,-1 0-272 0,1 5 0 15,0 3 128-15,-1 2-128 0,-2 0 128 0,1 4-128 16,-3 0 144-16,-2 3-144 0,0 4 192 0,-1 2-64 16,-2 2-128-16,-2 1 192 0,-1 0-192 0,-1 0 176 15,-2-1-176-15,1-1 160 0,-2-1-160 0,0 0 0 16,0-4 0-16,1 0 0 0,0-1-304 0,2-4 16 16,0 1 0-16,1-5 0 15,4-6-144-15,0 0-16 0,0 0-16 0,0 0 0 16,0 0-80-16,0 0-16 0,0-5 0 0,4-4 0 15,1-4-256-15,4 3-48 0,1 0-16 0,3 1 0 0,0 2 496 0,2-1 80 0,0 0 32 16,2 1 0-16,-1 3 272 0,0 1 192 0,-1 0-16 0,2 2-16 16,0 2 336-16,0 2 64 0,-3 0 16 0,0 1 0 15,-5 2 288-15,-3-1 64 0,-2 0 16 0,-1 3 0 16,-2 4 96-16,-4-1 32 0,-3 4 0 0,-2 2 0 16,-2-4-256-16,-3 0-48 0,-3-2-16 0,0 2 0 15,-1 3-400-15,-1-3-80 0,-1-2-16 0,0-2 0 31,2-4-1040-31,3 0-224 0,2 2-32 0,2-6-11024 0,1 0-2208 0</inkml:trace>
  <inkml:trace contextRef="#ctx0" brushRef="#br2" timeOffset="212428.17">22784 4946 18431 0,'0'0'1632'0,"0"0"-1312"15,0 0-320-15,10 0 0 0,2 0 4800 0,1 1 880 16,1-1 176-16,2-1 32 0,1 1-2960 0,2-3-608 16,4 0-112-16,0 2-32 0,2-3-1664 0,0 2-352 15,-1-2-160-15,1 1 160 16,1-1-1152-16,0 2-224 0,2 2-64 0,-2-2-18688 0</inkml:trace>
  <inkml:trace contextRef="#ctx0" brushRef="#br2" timeOffset="213101.81">23726 4890 3679 0,'0'0'320'0,"0"0"-320"0,0 0 0 0,0 0 0 16,0 0 3744-16,0 0 672 0,0 0 144 0,0 0 32 15,0 0-2464-15,0 0-480 0,0 0-112 0,3 7 0 16,-2 1-128-16,1 5-32 0,-1 4 0 0,1 3 0 16,-2-3-288-16,0 1-64 0,0 0-16 0,2 3 0 15,-1-1-304-15,0-2-48 0,2 0-16 0,1-4 0 16,0 1-400-16,1-1-96 0,2-3-16 0,-1-1 0 16,2-4-128-16,-2-2 192 0,1-1-192 0,2 0 192 15,0-7-32-15,2 0 0 0,-1 0 0 0,0-3 0 16,1-2-32-16,1-4 0 0,-2 0 0 0,0 1 0 15,0 1-128-15,-1-4 192 0,-1-2-192 0,-1 2 192 0,0 0-192 16,1 1 0-16,-2 0 144 0,1 1-144 0,-2 0 192 0,0 2-48 16,0 3 0-16,-1 3 0 0,-4 5 32 0,0 0 0 15,0 0 0-15,0 0 0 0,0 0-176 0,7 9 0 16,-2 3 0-16,2 1 0 0,-1-1-176 0,2 0-64 16,0-3-16-16,2 2 0 15,1 5-2144-15,-1-2-432 0,0 1-96 0,2-4-6912 16,-1-1-1376-16</inkml:trace>
  <inkml:trace contextRef="#ctx0" brushRef="#br2" timeOffset="213429.9">24190 4946 8287 0,'2'-10'736'0,"-1"3"-592"16,0-2-144-16,1 1 0 0,2 2 4288 0,-4 6 816 0,0 0 160 0,0 0 48 16,0 0-2832-16,6 4-560 0,-1 4-128 0,2 4 0 15,-2-2-944-15,0 2-176 0,-1 1-32 0,0 4-16 16,0-1-208-16,0 2-32 0,-1-1-16 0,-1-1 0 15,1-3-112-15,-1-2-32 0,1-2 0 0,0 1 0 16,-2-4-80-16,-1-6-16 0,2 7 0 0,-2-7 0 16,0 0 16-16,0 0 0 0,0 0 0 0,0 0 0 15,7-9-144-15,0-2 0 0,-1-2 0 0,1 0 128 16,-1 0-128-16,1-1 0 0,-2 1 0 0,3-7 0 16,-2-3-144-16,1-2 144 0,-1 4-192 0,2 0 192 15,0 2 0-15,0-2 0 0,-3 5 0 0,1 0 0 16,0 9 208-16,-2 0 48 0,-4 7 16 0,0 0 0 15,0 0 32-15,3 7 0 0,-1 4 0 0,0 5 0 16,0 2-48-16,-1 3-16 0,2 3 0 0,-2-1 0 0,0-2-240 16,0 0 0-16,2 0 0 0,1 1 0 15,3 1-1664-15,-1-1-320 0,1-2-64 0,2-3-9088 16,1-2-1840-16</inkml:trace>
  <inkml:trace contextRef="#ctx0" brushRef="#br2" timeOffset="213737.46">24793 4920 1839 0,'0'0'0'0,"0"0"160"0,-5-6-160 0,-3 1 0 16,-1 0 0-16,-2 0 0 0,1-1 6768 0,-2 3 1312 15,-1-1 272-15,0 0 48 0,0 0-5472 0,0 1-1104 0,1 2-224 0,2 1-32 0,-1 1-1024 0,3 3-208 16,3 3-32-16,3-1-16 0,2-6-288 0,0 8-144 16,2 0 16-16,2 1 0 0,1 0 128 0,3 4-208 15,3-1 80-15,0 1 128 0,1-4-160 0,1 0 160 16,1 0 0-16,0 0-144 0,-1 0 144 0,0 3 0 15,0 3 0-15,-2-2 128 0,0-7 176 0,-3 5 32 16,-2-2 16-16,-1 1 0 0,-2 3 96 0,-2-1 32 16,-1 3 0-16,-2 1 0 0,-4-3-112 0,0-1-32 15,-3 0 0-15,-2-1 0 0,1 1-336 0,1 1-160 16,0-2 16-16,0-2 0 16,1-3-1712-16,1-1-320 0,7-5-80 0,0 0-16 15,0 0-1168-15,0 0-224 0,0 0-48 0</inkml:trace>
  <inkml:trace contextRef="#ctx0" brushRef="#br2" timeOffset="214036.02">25017 5050 17503 0,'0'0'768'0,"9"-7"176"0,-2 1-752 15,-1 1-192-15,-6 5 0 0,0 0 0 0,0 0 1792 0,0 0 320 0,0 0 64 0,0 0 0 16,-5-3 128-16,-3 2 32 0,0 1 0 0,-1 2 0 16,3 4-992-16,0 0-208 0,0 1-48 0,2 2 0 15,-1 2-448-15,2 1-80 0,1-1-32 0,0-2 0 16,5 0-528-16,-2 0 0 0,-1-9 0 0,2 9 0 15,1-1 0-15,3 0 0 16,-6-8 0-16,7 5 0 0,4-2 0 0,-1-2-224 16,-1-2 64-16,2-1 16 0,-2 0-32 0,-1-1 0 15,1-1 0-15,0-2 0 0,-1-1 48 0,1 1 0 16,0-6 0-16,-1 1 0 0,2-2 128 0,-2 0 0 16,-3 2 0-16,1-2 0 0,-1 2 304 0,-1 2-16 15,0 0 0-15,-2 4 0 0,-2 5 336 0,0 0 64 16,0 0 16-16,0 0 0 0,0 0-64 0,0 0 0 15,-4 8 0-15,0 1 0 0,-1-2-208 0,3 4-48 16,-2 2-16-16,2 0 0 0,2 3-528 0,2-3-96 16,0 4-32-16,2-4 0 15,1 1-608-15,1-2-112 0,0-2-16 0,2-1-16 16,2 0-2224-16,1-1-432 0,1 0-80 0</inkml:trace>
  <inkml:trace contextRef="#ctx0" brushRef="#br2" timeOffset="214270.36">25383 4823 11055 0,'3'-21'976'0,"-2"12"-784"0,1-3-192 0,-1 4 0 16,-1-1 3904-16,0 9 752 0,0 0 144 0,0 0 16 0,0 0-2672 0,0 0-544 0,0 12-96 0,0 4-32 31,1 2-320-31,2 5-80 0,-1 5-16 0,2 2 0 16,2-1-576-16,0 0-112 0,2 4-32 0,0-3 0 15,-2 1-208-15,1 3-128 0,1 3 160 0,1-3-160 0,0-2-288 0,0-3-160 0,-1-3-16 0,0-1-16 16,-2-2-2144-16,-1-2-416 0,-1-1-96 0,-1-5 0 0</inkml:trace>
  <inkml:trace contextRef="#ctx0" brushRef="#br2" timeOffset="214395.25">25393 5094 8287 0,'0'0'368'0,"0"0"80"0,-2-5-448 0,2-2 0 16,2 1 0-16,0-1 0 0,2 1 6832 0,-4 6 1280 15,8-1 256-15,1-2 48 0,0-1-6064 0,4-2-1216 16,1 0-240-16,1 5-64 16,-1 2-3008-16,3 2-592 0,18 0-128 0,4-2-12688 0</inkml:trace>
  <inkml:trace contextRef="#ctx0" brushRef="#br2" timeOffset="214504.65">25861 5172 38527 0,'-12'7'1712'0,"7"-3"336"0,2 5-1632 0,-1 1-416 0,-1-3 0 0,1 1 0 16,1-2 496-16,2 2 16 0,1-8 0 0,3 9-18160 0</inkml:trace>
  <inkml:trace contextRef="#ctx0" brushRef="#br2" timeOffset="-214429.58">26825 5030 27471 0,'0'0'1216'0,"3"-5"256"0,1-4-1184 0,1-1-288 0,0-2 0 0,-2 1 0 31,-3 1 1648-31,-1 1 272 0,-1 0 48 0,-2 2 16 0,0 2-320 0,4 5-64 0,0 0-16 0,0 0 0 16,-9-3-448-16,-1 3-96 0,-1 2-16 0,1 3 0 0,-2 3-480 0,-1 2-96 15,0 3-32-15,1 3 0 0,1 2-416 0,2 0 128 16,2 4-128-16,2 2 0 0,0 1 0 0,2 2 0 31,2-2 0-31,2 1 0 0,4 0-208 0,3-3-128 0,3 0-32 0,3-2 0 16,4-2-2144-16,3-3-432 0,1-3-96 0,6-3-8240 16,1-2-1648-16</inkml:trace>
  <inkml:trace contextRef="#ctx0" brushRef="#br2" timeOffset="-214070.15">27366 5037 8287 0,'0'0'736'0,"-9"0"-592"16,-3-1-144-16,-2-1 0 0,-2 0 5776 0,-2-1 1136 15,0 3 208-15,0 3 48 0,-2 3-4192 0,2 5-848 0,1 2-160 0,1-2-48 16,2 2-976-16,1 0-208 0,0 0-32 0,2 3-16 16,2 2-448-16,3 2-96 0,1-1-16 0,2 0 0 15,4-2-128-15,2-3 0 0,1-1 0 0,1 0 0 16,2 0 0-16,-1-2 0 0,3-2 0 0,0-5 0 15,3 0 0-15,1-2 0 0,1-2 0 0,1-2 0 16,-1-2-160-16,2 0 160 0,-2-3 0 0,0 1-144 16,0-6 144-16,1 1-128 0,-2-3 128 0,0 0-128 15,-1-2 128-15,-2 1 0 0,0-2 0 0,-3 1 0 16,-1-1 128-16,-1 0-128 0,-1 0 128 0,-2 3-128 16,-2 5 352-16,0 2 0 0,0 7 0 0,0 0 0 15,-2-8-48-15,2 8-16 0,0 0 0 0,0 0 0 16,-4 11-144-16,0 0-16 0,1 2-128 0,2 3 192 15,0-3-192-15,1 3 0 0,1 1 0 0,2 0 0 32,0 0-496-32,1-2 16 0,2 0 0 0,0-1 0 15,1-4-2128-15,2 2-416 0,2-3-96 0,1-1-13552 16</inkml:trace>
  <inkml:trace contextRef="#ctx0" brushRef="#br2" timeOffset="-213804.26">27661 5045 27407 0,'0'0'1216'0,"0"0"256"0,0 0-1184 0,0 10-288 15,1-1 0-15,-2 3 0 0,0 0 1344 0,2 2 224 16,0 6 32-16,3-3 16 0,-1 2-464 0,-1 2-80 0,1-1-32 0,0-2 0 16,-1 0-272-16,2-1-64 0,1 0-16 0,-2-3 0 15,0-2 48-15,-1 0 16 0,-1-6 0 0,-1-6 0 16,2 8-96-16,-2-8-16 0,0 0 0 0,0 0 0 15,0 0-192-15,0 0-64 0,0 0 0 0,4-5 0 16,0-3-192-16,0-2-64 0,1-3 0 0,-1-2 0 16,-2 2-128-16,2-4-176 0,-1-1 48 0,-1-2 0 31,1 0-576-31,1-1-96 0,0 1-32 0,1 2 0 16,0 2-2208-16,2 1-448 0,-1-1-96 0</inkml:trace>
  <inkml:trace contextRef="#ctx0" brushRef="#br2" timeOffset="-213396.44">28049 4807 21183 0,'0'0'1888'0,"0"0"-1504"15,3 10-384-15,0-1 0 0,-1 4 2832 0,0 4 496 16,-2 3 112-16,0 3 16 0,1 0-1264 0,-1 1-240 16,0-1-48-16,0 3-16 0,3 4-928 0,0-4-176 15,0 2-32-15,-2-2-16 0,1 0-464 0,-1-4-80 16,2-3-32-16,-1 1 0 0,1 2-160 0,-1-5 0 15,1-1 0-15,-2-2 0 0,2-2 0 0,0-4 0 16,-1-2 0-16,-2-6-176 0,0 0-80 0,0 0 0 16,0 0-16-16,0 0 0 0,0 0-96 0,0 0-16 0,4-9 0 0,0-8 0 31,0-2-144-31,0-2-48 0,-2-3 0 0,4-1 0 16,-1-1-304-16,1 2-64 0,1-5-16 0,1 4 0 15,1 6-16-15,3-2-16 0,1 2 0 0,2 5 0 0,2 2 608 0,1 5 128 0,2-3 32 0,1 9 0 16,4 5 224-16,-3 3 0 0,-3 0 0 0,-6 0 0 15,0 2 192-15,-1 1 64 0,-3 1 32 0,-2 3 0 16,-2 4 784-16,-2 2 144 0,-3 1 48 0,-3-2 0 16,-4 0 224-16,0-1 48 0,-4 0 16 0,-2 2 0 15,0 2-624-15,-1-1-128 0,-2 0-32 0,-1-6 0 16,-1 0-384-16,1-2-64 0,0 0-32 0,0-3 0 16,1-1-288-16,1-2 0 0,-1-3 0 0,2-2 0 15,1 0-848-15,2-2-80 0,2-2-16 0,-1-3 0 16,3-4-2320-16,5-1-448 0,2-2-112 0</inkml:trace>
  <inkml:trace contextRef="#ctx0" brushRef="#br2" timeOffset="-213099.55">28611 5069 1839 0,'0'0'160'0,"0"0"-160"15,-5 12 0-15,-1 3 0 0,-5-2 5808 0,1 3 1120 16,-2 3 240-16,0 2 32 0,2-1-4368 0,1 3-864 15,0 1-176-15,2 1-48 0,3 0-208 0,2-3-64 16,0-1 0-16,4-3 0 0,0-1-752 0,3-4-144 16,1-2-48-16,3-2 0 0,1-3-288 0,3-2-64 0,2-1-16 0,-1 1 0 15,0-4 0-15,2-4 0 0,-2-1 0 0,1-3 0 16,-1-1-160-16,-1-2 192 0,-1 1-192 0,-3-2 192 16,-3 0-192-16,0 1 192 0,-3-1-192 0,-1 0 192 15,-4 2-192-15,-1-3 0 0,-3-3-192 0,0 2 192 16,-3-5-448-16,0 2 48 0,-1 3 0 0,0-4 0 31,0 0-2592-31,0 1-512 0,4 0-96 0,1 2-6464 0,1 2-1296 0</inkml:trace>
  <inkml:trace contextRef="#ctx0" brushRef="#br2" timeOffset="-212770.39">28744 5034 6447 0,'16'0'576'0,"-16"0"-576"0,10 2 0 0,1 0 0 15,-1 1 3696-15,-1 1 624 0,1 2 128 0,-1-1 32 16,-9-5-1600-16,10 7-320 0,-2 1-64 0,-2 6-16 0,0 2-896 0,-2 2-176 15,-1 2-48-15,0-1 0 0,-2 1-304 0,-1-2-64 16,-1 1-16-16,-2 1 0 0,1-2-384 0,-1-1-80 16,-1-2 0-16,2-2-16 0,0-2-160 0,2-11-16 15,0 0-16-15,3 11 0 0,-3-11-176 0,0 0-128 16,8 5 192-16,-8-5-192 0,10-1 192 0,1-6-192 16,-2-1 192-16,0-1-192 0,0-1 0 0,-1-5 0 15,0-2 0-15,1 1 0 0,0 0-352 0,0-1 32 16,2 0 0-16,-2 0 0 0,-1-1 32 0,2 2 16 15,2 3 0-15,-2 0 0 0,-3 1 272 0,-1 3 0 16,-6 9 0-16,0 0 0 0,0 0 0 0,0 0 176 0,0 0 0 0,12 7 0 16,-4 3-176-16,-3 2 160 0,-1 0-160 0,-2 1 160 15,1 0-160-15,1-2 192 0,-4-11-192 0,5 17 192 16,-2 2-480-16,2-2-96 0,0 2 0 0,2-5-16 31,-1 1-560-31,2-1-96 0,1-3-32 0,2-2 0 16,-1-3-2496-16,-1-2-496 0</inkml:trace>
  <inkml:trace contextRef="#ctx0" brushRef="#br2" timeOffset="-212426.46">29339 5112 21183 0,'0'0'1888'0,"0"0"-1504"0,0 0-384 0,0 0 0 16,-9 7 2432-16,2 2 432 0,7-9 80 0,-8 13 0 15,-1 1-1616-15,3 3-336 0,-1 3-64 0,3-2-16 0,0-2-336 16,2 0-64-16,0-1 0 0,2 0-16 0,0-2-624 0,3-2-128 15,-3-11-32-15,7 13 0 16,0-2-736-16,-7-11-160 0,11 6-32 0,-11-6 0 16,13 4-704-16,0-6-128 0,-1-2-48 0,-2-3 0 15,1-2-304-15,-2-1-64 0,0-1-16 0,0-3 0 16,-1-2 608-16,0-1 112 0,-2 0 32 0,1 2 0 0,0-4 1568 0,1 4 320 16,0 0 64-16,0 0 16 0,0-1 1760 0,0 2 368 15,-1-1 64-15,0 4 0 0,-2 2 496 0,-5 9 80 16,0 0 32-16,0 0 0 0,0 0-768 0,3 13-160 15,-6 2-16-15,-2 6-16 0,0 3-672 0,-3 4-128 16,-3 6-16-16,0-1-16 0,-2 1-288 0,0-2-48 0,0 3-16 0,-2 3 0 16,0 3-592-16,2-4-128 0,-2-3-32 0,3 2 0 15,2 1-144-15,2-3 0 0,0-1-192 0,3 1 192 32,0-7-1648-32,2-2-208 0,1-7-32 0,0-2-16 15,2-7-864-15,0-9-176 0,0 0-48 0</inkml:trace>
  <inkml:trace contextRef="#ctx0" brushRef="#br2" timeOffset="-212223.46">29780 4750 26719 0,'5'-20'1184'0,"-3"10"240"0,-2 10-1136 0,0 0-288 0,0 0 0 0,0 0 0 15,-5 10 2800-15,-1 4 496 0,-1 0 96 0,-2 5 32 0,-1 5-1760 0,-1 2-368 16,-1 3-64-16,1 2-16 0,-1 2-912 0,0-1-304 15,0 2 160-15,1-1-160 0,0-6 0 0,2 0 0 16,1 1-144-16,3-1 144 16,0-3-1808-16,2-4-256 0,3-1-48 0,3-2-9456 15,1 0-1872-15</inkml:trace>
  <inkml:trace contextRef="#ctx0" brushRef="#br2" timeOffset="-211926.62">30083 5020 27871 0,'0'0'1232'0,"-8"-5"256"0,-1-4-1184 0,0 2-304 0,0 2 0 0,-3 1 0 16,-1 1 336-16,0 3 16 0,0 2 0 0,-1-1 0 15,-2-1 288-15,3 3 64 0,3 2 16 0,1 3 0 16,1-1-416-16,1 5-96 0,2 0-16 0,2 1 0 16,3-13 384-16,2 16 64 0,0-1 0 0,2 2 16 15,2-3-80-15,1 2-32 0,4 0 0 0,-1 1 0 16,1-4 96-16,-1 1 32 0,1-1 0 0,-2 0 0 15,-2-2 352-15,-1-1 80 0,-1 0 16 0,-1 2 0 16,-2-3-16-16,0 0 0 0,-2-9 0 0,-7 13 0 16,3-1-352-16,-5-1-80 0,-4-4-16 0,-4 3 0 15,-1 0-224-15,-3 3-48 0,-2 0-16 0,-2-1 0 16,-1 1-368-16,1-1-288 0,0 1 48 0,3-2 16 16,1 1-2816-16,3-1-560 0</inkml:trace>
  <inkml:trace contextRef="#ctx0" brushRef="#br2" timeOffset="-178871.32">22124 5857 10127 0,'14'-18'896'0,"-20"14"-704"16,1 0-192-16,-3-3 0 0,0 2 4160 0,0 1 816 16,0 0 144-16,-1 2 48 0,-1 0-2560 0,-1 2-512 15,1 4-112-15,0 3 0 0,-1 3-1040 0,2 3-208 16,0 3-32-16,1 3-16 0,0 4-400 0,0 3-80 16,2 2-16-16,1 0 0 0,1 3-192 0,1-1 0 15,2 1 0-15,2-1 0 0,2-1 0 0,2-2 0 16,1-1 0-16,4-2-160 15,0-1-832-15,2-2-160 0,1-3-48 0,1-4 0 16,2-4-2640-16,-1-4-512 0</inkml:trace>
  <inkml:trace contextRef="#ctx0" brushRef="#br2" timeOffset="-178262.01">22304 5943 19343 0,'0'0'1728'0,"0"0"-1392"0,0 0-336 0,0 0 0 16,-5 8 1664-16,0 1 256 0,-1 1 48 0,1 3 16 15,3 4-736-15,-2 0-144 0,0 1-16 0,0 2-16 16,1 1-688-16,2-3-144 0,1 2-32 0,0-2 0 16,-1-1-208-16,1-1 144 0,0-2-144 0,0-1 128 15,-2-4-128-15,2-1 128 0,0-8-128 0,0 0 128 16,0 0-128-16,0 0 160 0,0 0-160 0,9-1 160 0,1-5-160 0,0-1 192 16,0-3-192-16,2-5 192 0,0-3-192 0,1-1 0 15,-1 0 0-15,1 0 128 0,0 0-128 0,0 1 160 16,-2-1-160-16,0 4 160 0,-2 3 256 0,-1 3 48 15,-3 2 16-15,-1 2 0 0,-4 5-16 0,0 0 0 16,0 0 0-16,0 0 0 0,3 12-288 0,-2-2-176 16,0 3 192-16,-1 3-192 0,0 1 128 0,0 1-128 15,1 2 0-15,1-1 0 0,0-3-176 0,2-2-80 16,2-1-32-16,0-1 0 16,2-3-608-16,1-2-128 0,0-2-32 0,3-5 0 15,-2 0-128-15,2-5-32 0,1-2 0 0,0-2 0 16,0-3 304-16,-1 2 48 0,-3-3 16 0,1-1 0 0,0-1 528 0,-3 0 96 15,1-1 32-15,-1-1 0 0,-3 1 192 0,-2 2 0 16,0 1 144-16,-1 0-144 0,-1 0 688 0,0 1 32 0,-1 2 16 0,-2 2 0 16,0 1 176-16,-1 2 48 0,4 5 0 0,0 0 0 15,0 0-592-15,-4 9-112 0,1 3-32 0,0 2 0 16,2 3-224-16,2 2-160 0,2 1 32 0,0 4 0 16,3-3 128-16,0 1-160 0,2-1 160 0,1-2-160 15,2-2 160-15,0-2 0 0,1-1 0 0,1-2 0 16,1-3 0-16,1-3 0 0,2-3 0 0,-3-3 128 15,-2-3 192-15,0-1 32 0,-3-2 16 0,-2-2 0 16,1-1 848-16,-2-7 192 0,-4 2 16 0,-1-3 16 16,-2 0-608-16,-1 1-112 0,-1-2-16 0,-2 3-16 15,-2-4-432-15,-1 2-64 0,-1 0-32 0,0 0 0 16,-3 4-160-16,1-1-256 0,-2 1 64 0,0 4 16 16,1-2-464-16,1 5-112 0,1 2-16 0,1 3 0 15,1 2-1632-15,2 0-336 0,-1 3-64 0</inkml:trace>
  <inkml:trace contextRef="#ctx0" brushRef="#br2" timeOffset="-177965.26">23458 5913 13823 0,'0'0'608'0,"0"0"128"0,0 0-592 0,-5-3-144 0,-3 1 0 0,-1-1 0 15,-2 2 3696-15,1 1 704 0,-2 2 144 0,0 2 16 16,1 3-2384-16,0 2-464 0,1 1-112 0,1 3 0 16,-1 4-720-16,1-1-144 0,2 2-32 0,1 1 0 15,1 1-192-15,2-1-64 0,3 2 0 0,3-2 0 16,1-1-256-16,1 2-64 0,2-1-128 0,1-2 192 15,2 0-192-15,2-1-160 0,2-2 32 0,2-2 0 16,2-3-1536-16,1-1-288 0,4-1-64 0,0-1-16 16,2-1-1680-16,0-2-320 0</inkml:trace>
  <inkml:trace contextRef="#ctx0" brushRef="#br2" timeOffset="-177634.89">23827 6089 7359 0,'0'0'320'0,"0"0"80"0,0 0-400 0,-4-7 0 16,-1-2 0-16,-1 3 0 0,-1 2 4816 0,-1 1 880 15,1 2 192-15,-1 2 16 0,-1 2-3472 0,0-1-704 16,-1 4-144-16,-1 2-32 0,3 1-752 0,1 2-160 16,0 4-16-16,2-2-16 15,0 0-288-15,2-1-64 0,3-2-16 0,3 0 0 0,-2 0-240 0,3 0 0 16,1-4 0-16,2 0 0 0,-1-2 0 0,2-2 0 16,1-1 0-16,0-1 0 0,2-1-224 0,-1-1 64 0,1-1 16 0,-1 0 0 15,0-1 16-15,1-1 0 0,-2-1 0 0,0-1 0 16,2 1 128-16,-4-1 0 0,0-1 0 0,-2-1 0 15,0 1 0-15,-1 1 0 0,-1 0 128 0,-1 1-128 16,0-2 256-16,-2 3-32 0,0 5 0 0,0 0 0 16,0 0 208-16,0 0 32 0,0 0 16 0,0 0 0 15,0 0-336-15,-3 7-144 0,2 1 128 0,1 0-128 16,2 0 0-16,1 1 0 0,-2-3 0 0,2 2 0 16,-3-8-384-16,5 9-16 0,0-1 0 0,2-1 0 15,1 1-2784-15,0-2-544 0,-1 1-112 0,1-2-32 16</inkml:trace>
  <inkml:trace contextRef="#ctx0" brushRef="#br2" timeOffset="-177400.61">24069 6046 22047 0,'0'0'480'0,"0"0"96"0,0 0 32 0,0 0 32 0,0 0-512 0,0 0-128 16,0 0 0-16,0 0 0 0,8 4 1072 0,-1 1 192 15,-2 3 32-15,0 1 16 0,-1 3-320 0,0 1-64 16,0 0-16-16,1 0 0 0,1-1-112 0,0-2-32 15,-2 0 0-15,-2-2 0 0,1 1-160 0,-3-9-32 16,4 8-16-16,0-1 0 0,-4-7-304 0,0 0-48 16,0 0-16-16,0 0 0 0,0 0 96 0,0 0 16 15,0 0 0-15,4-5 0 0,1-1 32 0,-3 0 16 16,0-2 0-16,-1-1 0 0,0-2-352 0,1 1 0 16,0-2-192-16,1 2 64 15,-1-1-1984-15,2 0-384 0,0 0-64 0,0-2-11520 0</inkml:trace>
  <inkml:trace contextRef="#ctx0" brushRef="#br2" timeOffset="-176994.32">24380 5758 12895 0,'0'0'1152'0,"0"0"-928"0,0 0-224 0,2 9 0 16,1 3 3328-16,-1 3 640 0,1 1 112 0,0 5 16 15,-2-2-1968-15,0 5-400 0,-1-1-64 0,0 3-32 16,0-1-848-16,-1 3-160 0,1-1-48 0,-1-2 0 15,-1 1-336-15,2 0-80 0,0-4-16 0,-1-1 0 16,0-2-16-16,-1-2 0 0,1-1 0 0,-2-2 0 16,1-2-128-16,2-3 160 0,-1 0-160 0,-1-2 160 0,2-7-160 0,0 0 160 15,0 0-160-15,0 0 160 0,0 0-160 0,0 0 0 16,0 0 0-16,-2-8 0 16,0-1-416-16,2-2-64 0,2 0-16 0,0-2 0 15,2-3-160-15,1 2-48 0,2-2 0 0,1 0 0 0,0 3 320 0,1 2 64 16,0 0 16-16,0 3 0 0,1 3 304 0,1 4 0 15,0 1 0-15,3 1 144 0,0 2 176 0,0 2 16 16,-1 2 16-16,0 0 0 0,-1 1 256 0,-2 4 48 16,0-2 16-16,-4 2 0 0,-1 0 208 0,-2 1 32 15,-3 0 16-15,-1 0 0 0,-3 0-224 0,-2-1-32 16,0-1-16-16,-3 2 0 0,-2-2-320 0,1-1-64 16,-2 1-16-16,0-2 0 0,1 0-256 0,-1-5 0 0,-1 0 0 15,3-2 0 1,0-2-576-16,1-2-240 0,0-3-32 0,1-2-16 15,2-2-1808-15,1-1-352 0,-1-5-80 0,4 1-11216 0</inkml:trace>
  <inkml:trace contextRef="#ctx0" brushRef="#br2" timeOffset="-176697.49">24819 6015 5519 0,'0'0'240'0,"0"0"64"0,0 0-304 0,0 0 0 0,0 0 0 0,0 0 0 16,0 0 4832-16,0 0 912 0,-1 9 176 0,-3 1 32 15,-2 2-3504-15,0 2-704 0,-1 2-144 0,1 1-16 16,1 0-752-16,-1 0-128 0,3 0-48 0,0 1 0 16,2-2-160-16,1 1-48 0,-2-2 0 0,5 1 0 0,2-3-272 0,2 0-176 15,-2 0 192-15,1-3-192 0,1 0 128 0,1-3-128 16,0-1 0-16,-1-3 0 0,1 0 192 0,0-2-32 16,-1-1 0-16,0-1 0 0,0-2 336 0,-1 0 64 15,1-3 16-15,-2 0 0 0,0-2-80 0,1-1-16 16,-3-2 0-16,0 0 0 0,-2-1-256 0,2 0-48 15,-2 0-16-15,1 1 0 0,-4-2-160 0,1 0-256 16,0 1 64-16,-1-1 16 16,0 1-1392-16,-2 3-288 0,0 1-48 0,0 2-16 15,0-1-752-15,0 2-144 0,4 5-48 0,-5-4-9584 0</inkml:trace>
  <inkml:trace contextRef="#ctx0" brushRef="#br2" timeOffset="-176510.09">24995 5996 23327 0,'0'0'1024'0,"0"0"224"0,0 0-992 0,5 8-256 0,-2-1 0 0,1-1 0 15,0 1 1360-15,-1-1 240 0,1 1 32 0,0 1 16 16,1 2-688-16,2 2-128 0,-1 1-16 0,1 1-16 16,0 2-624-16,0 1-176 0,1 0 0 0,0 1 0 15,0-4-144-15,1 2-112 0,0-2 0 0,0-1-16 16,0-1-1872-16,0-3-368 0,-2-2-80 0,-1-2-5088 15,-6-5-1024-15</inkml:trace>
  <inkml:trace contextRef="#ctx0" brushRef="#br2" timeOffset="-176353.86">25217 6114 1839 0,'0'0'160'0,"1"-7"-160"0,-1-1 0 0,-1 2 0 0,-3 2 5296 0,0 1 1024 16,4 3 208-16,-7 0 32 0,1 2-3664 0,-2 0-720 15,-1 2-160-15,0 1-32 0,-2 2-448 0,-1-1-80 16,-2 4-32-16,0 0 0 0,-1 2-816 0,1 1-160 15,-2 1-48-15,2 0 0 16,1 1-656-16,1-1-128 0,3 2-16 0,1-2-16 16,1 0-2640-16,3-1-528 0,2-2-96 0</inkml:trace>
  <inkml:trace contextRef="#ctx0" brushRef="#br2" timeOffset="-176166.31">25349 6069 11967 0,'0'0'1072'0,"0"0"-864"0,0 0-208 0,0 0 0 16,0 0 3904-16,0 0 720 0,0 0 160 0,0 0 16 16,0 0-3056-16,0 0-608 0,2 8-128 0,-1 1-32 15,-1 2-688-15,3 2-144 0,1 1-16 0,-2 0-128 32,1 0-928-32,1-1-288 0,0-2-64 0,2 5-7792 0,1-3-1552 0</inkml:trace>
  <inkml:trace contextRef="#ctx0" brushRef="#br2" timeOffset="-175994.41">25522 6099 12895 0,'0'0'576'0,"0"0"112"15,0 0-560-15,-3 10-128 0,0 0 0 0,-2 2 0 16,-1 1 4272-16,-1 2 816 0,-1 1 160 0,0 1 48 0,1-1-2992 0,0 2-608 16,-2 1-112-16,2 1-32 0,1 0-1104 0,1 0-208 15,1 1-48-15,0-1-16 16,1-2-624-16,1-1-112 0,0-1-16 0,2-3-16 15,2-2-2528-15,0-1-496 0,1-3-96 0</inkml:trace>
  <inkml:trace contextRef="#ctx0" brushRef="#br2" timeOffset="-175822.63">25647 5931 18431 0,'13'-18'816'0,"-7"11"160"0,1 0-784 0,-2 0-192 0,0 2 0 0,-5 5 0 16,0 0 3600-16,0 0 688 0,0 0 128 0,0 0 16 15,3 9-2896-15,-2 5-592 0,-2 2-112 0,0 2-32 16,1 2-624-16,-2 2-176 0,1 0 0 0,1 3 0 16,0 0-192-16,1-1-96 0,1 1-32 0,0-1 0 31,1-2-2464-31,2 7-496 0,0-6-112 0</inkml:trace>
  <inkml:trace contextRef="#ctx0" brushRef="#br2" timeOffset="-175666.1">25849 6170 5519 0,'0'0'496'0,"0"0"-496"0,0 0 0 0,0 0 0 16,2 6 3984-16,0 3 704 0,-2-2 144 0,1 2 32 15,2-2-2976-15,-3-1-592 0,0 2-112 0,0 0-32 0,0 0-608 16,1-1-128-16,0 1-32 0,2 0 0 16,-2 0-704-16,-1-8-128 0,3 6-48 0,-3-6-7664 15,0 0-1536-15</inkml:trace>
  <inkml:trace contextRef="#ctx0" brushRef="#br2" timeOffset="-175431.63">26061 6000 6447 0,'0'0'576'0,"2"-6"-576"16,2 2 0-16,-4 4 0 0,0 0 4096 0,5-7 704 16,-5 7 128-16,0 0 48 0,0 0-2960 0,0 0-592 15,0 0-112-15,0 0-32 0,0 0 0 0,-8 7 0 16,0-1 0-16,0 2 0 0,2 4-192 0,-2 1-32 15,0 1-16-15,0 3 0 0,2-1 288 0,-1 1 48 0,2 0 16 0,1 1 0 16,2-1-432-16,2 1-96 0,1-1-16 0,4-2 0 16,2-2-496-16,2-2-96 0,2 1-32 0,2-2 0 15,2 0-224-15,3-3-288 0,3-3 64 0,14 0-13344 16,0-4-2656-16</inkml:trace>
  <inkml:trace contextRef="#ctx0" brushRef="#br2" timeOffset="-175056.62">26777 6226 3679 0</inkml:trace>
  <inkml:trace contextRef="#ctx0" brushRef="#br2" timeOffset="-174689.63">26858 6175 14111 0,'5'-22'624'0,"3"7"128"0,1 0-608 0,1-2-144 0,1 1 0 0,-3 2 0 15,-2-2 1664-15,-2 3 320 0,-1 3 48 0,-3 10 16 16,0 0-416-16,0 0-80 0,0 0-16 0,0 0 0 16,-11 8-320-16,-2 3-80 0,-2 4-16 0,3-1 0 15,-1 3-464-15,-1 3-80 0,-1 0-32 0,1 3 0 16,0-1-304-16,0-1-64 0,4-1-16 0,1 0 0 0,1 0 32 16,3-3 16-16,1-1 0 0,3-3 0 0,2-2-80 0,2-2-128 15,0-2 176-15,4-2-176 0,-7-5 0 0,13 2 0 16,0-4 0-16,3-2 0 0,1-3-192 0,1-2 0 15,1-3 0-15,2-1 0 0,-4 0 16 0,0 0 16 16,0-1 0-16,0 2 0 0,-3 1 160 0,-2-1 0 16,-1 1 0-16,-4 2 0 0,-1 1 0 0,-1-1 128 15,-1 3-128-15,-4 6 176 0,0 0 624 0,0 0 128 16,-3-7 32-16,3 7 0 0,-6-2-144 0,-1 2-32 16,-1 2 0-16,1 2 0 0,0 3-416 0,-1 1-96 15,-1 1-16-15,3 1 0 0,0 2-256 0,2 1 0 16,0 1 0-16,2 2 0 0,2 0 0 0,4 0 0 15,2-1-160-15,2-1 160 16,0 0-768-16,2-3-16 0,2 1-16 0,2-3 0 16,2-1-1600-16,4-3-320 0,2 0-64 0,-1-1-16 15,-2-1-320-15,1-2-64 0,-1-1-16 0,0-1 0 0</inkml:trace>
  <inkml:trace contextRef="#ctx0" brushRef="#br2" timeOffset="-174492.64">27330 6235 25279 0,'-4'-12'1120'0,"3"7"224"0,-2-3-1072 0,-1 0-272 0,1 1 0 0,2-1 0 15,-3 0 1472-15,2 1 224 0,2 7 48 0,0 0 16 16,-4-5-656-16,4 5-128 0,0 0-16 0,0 0-16 16,0 0-688-16,0 0-256 0,0 0 176 0,1 9-176 0,2 3 0 0,2 1-208 15,1 3 16-15,2-1 0 16,0 2-512-16,2 0-80 0,1 0-32 0,1 1 0 16,2-3-672-16,-1-1-144 0,0 0-32 0,0-3 0 15,1-2-192-15,1-1-64 0,-1-3 0 0,0 0 0 16,-3 0-1008-16,-1-2-208 0</inkml:trace>
  <inkml:trace contextRef="#ctx0" brushRef="#br2" timeOffset="-174430.08">27549 6368 10527 0,'0'0'464'0,"0"0"112"0,0 0-576 0,0 0 0 16,0 0 0-16,0 0 0 0,0 0 128 0</inkml:trace>
  <inkml:trace contextRef="#ctx0" brushRef="#br2" timeOffset="-173726.95">27503 6092 3679 0,'0'0'320'0,"0"0"-320"0,0 0 0 0,0 0 0 15,0 0 2672-15,0 0 464 0,0 0 80 0,0 0 32 16,-4-6-1136-16,0 2-240 0,4 4-32 0,0 0-16 16,0 0-272-16,-7-9-48 0,-1 5-16 0,8 4 0 15,0 0-144-15,0 0-48 0,-7-2 0 0,-1 2 0 16,1 2-336-16,0 1-64 0,1 2 0 0,-2 3-16 15,-1 0-240-15,-1 1-64 0,1 1 0 0,0 1 0 16,-1 1-32-16,-1 2-16 0,0-1 0 0,0-3 0 16,3 3-208-16,2 0-32 0,-1-2-16 0,3 2 0 15,3-3-144-15,2 2-128 0,2-3 144 0,2 0-144 0,2 0 0 0,2-2 0 16,3-2 0-16,1 2 0 0,0-3 0 0,1-3 0 16,4-1 0-16,7-1 0 15,-3-2-768-15,-1 0-32 0,-3 1-16 0,1 1 0 16,-1 2-2256-16,0-1-464 0,-2-1-96 0,-3-1-16 0</inkml:trace>
  <inkml:trace contextRef="#ctx0" brushRef="#br2" timeOffset="-173587.75">27679 6198 18367 0,'0'0'816'0,"0"0"160"0,0 0-784 0,0 0-192 15,0 0 0-15,-4 7 0 0,4-7 1648 0,-2 13 272 0,-1 1 64 0,2-1 16 16,1 2-800-16,1-2-176 0,0 0-16 0,2 0-16 15,0-1-800-15,-1-1-192 0,-2-11 0 0,7 12 0 32,-7-12-1584-32,6 10-352 0,-6-10-80 0,0 0-16 0</inkml:trace>
  <inkml:trace contextRef="#ctx0" brushRef="#br2" timeOffset="-173469.01">27752 6097 16527 0,'-5'-15'720'0,"1"5"176"0,0 1-720 0,0-3-176 16,2 0 0-16,2 12 0 0,-3-10 128 0,3 10 0 16,1-10 0-16,-1 10-7600 0</inkml:trace>
  <inkml:trace contextRef="#ctx0" brushRef="#br2" timeOffset="-173156.37">27961 6079 9215 0,'0'0'816'0,"0"0"-656"0,-11 9-160 0,1 0 0 16,-2 1 3072-16,0 2 592 0,1-2 112 0,-1 3 32 16,2 2-1920-16,2 0-384 0,1 5-80 0,1-2-16 15,2 3-592-15,3 1-128 0,2 0-32 0,1-1 0 16,2-3-432-16,3-2-96 0,1-2 0 0,2-3-128 16,1-1 176-16,0-2-176 0,1-3 160 0,0-2-160 15,-1-7 480-15,1-2 0 0,1-4 0 0,-1-3 0 16,-3-2 480-16,2-4 80 0,-2-1 32 0,-2-1 0 15,-1-1-336-15,-1-1-64 0,0-3-16 0,-1 0 0 16,-1 2-144-16,-3-3-48 0,-4 3 0 0,0-1 0 0,-1-1-48 0,-2 0-16 16,-1-2 0-16,-1 2 0 0,-1-1-560 0,1 3-112 15,-1 4-32-15,4 1 0 16,-2 6-864-16,3 2-176 0,1 4-48 0,4 7 0 16,0 0-2224-16,0 0-448 0,0 0-96 0</inkml:trace>
  <inkml:trace contextRef="#ctx0" brushRef="#br2" timeOffset="-172859.46">28252 6024 14735 0,'0'0'1312'0,"0"0"-1056"0,0 0-256 15,0 0 0-15,-6 9 3296 0,-1-5 608 0,-3-2 112 0,-1 1 16 16,-2 0-1984-16,1 2-416 0,1-3-80 0,2 2-16 16,-1-1-864-16,10-3-176 0,-9 6-48 0,9-6 0 15,-8 7-448-15,8-7 0 0,0 0 0 0,0 0 0 16,5 12-240-16,2-4-32 0,-1-2-16 0,5-1 0 31,2 2-288-31,1-2-48 0,0 0-16 0,1 2 0 0,0-1 384 0,0 3 80 0,-1-1 16 0,-1 4 0 16,-1-2 288-16,-2 1 48 0,-3-1 16 0,-2 1 0 15,-5-11 560-15,3 15 112 0,-2 1 32 0,-2-3 0 16,-5-1-80-16,0 1-16 0,-2-3 0 0,-1 1 0 16,-2-4-352-16,1 1-64 0,-2 0 0 0,2-1-16 15,-1-3-368-15,2-2 0 0,9-2 0 0,-9 1 128 16,0-2-1856-16,9 1-352 0,0 0-80 0,-4-6-8560 15,4 6-1712-15</inkml:trace>
  <inkml:trace contextRef="#ctx0" brushRef="#br2" timeOffset="-172592.76">28343 5646 30463 0,'0'0'1344'0,"0"0"288"0,2 8-1312 0,4-1-320 0,1 1 0 0,5 3 0 15,3 0 960-15,0 0 112 0,2 2 16 0,4 4 16 16,1 4 160-16,0 3 16 0,-2 2 16 0,1 2 0 16,-2-3-704-16,1 2-144 0,-2 0-16 0,-2-2-16 15,-2 2 128-15,-3 2 32 0,-2-4 0 0,-4 2 0 16,-3 2 16-16,-3 2 16 0,-4 2 0 0,-4 2 0 15,-3 2-208-15,-2 3-32 0,-3 3-16 0,1 1 0 16,-1-5-352-16,3-2 0 0,2-3 0 0,2 0 128 31,1-3-2160-31,1-1-416 0,-1-4-96 0</inkml:trace>
  <inkml:trace contextRef="#ctx0" brushRef="#br2" timeOffset="-159958.23">21076 8685 6447 0,'0'0'576'0,"0"0"-576"0,0 0 0 0,5-7 0 0,-15 10 2576 0,1-1 416 16,-1 1 80-16,3 0 0 0,-3-1-896 0,3-1-176 16,-1 5-32-16,1-4-16 0,1 0-32 0,6-2 0 15,-7 2 0-15,7-2 0 0,0 0-112 0,0 0-16 16,0 0-16-16,0 0 0 0,7-6-448 0,2-1-96 15,3-3-16-15,2 1 0 0,2-2-256 0,5-1-48 16,3-1-16-16,2-1 0 0,2 0-480 0,2-3-96 0,2-1-32 16,4-2 0-16,0-1 32 0,1-1 16 0,0 0 0 0,2 0 0 15,1-3-336-15,-1 0 128 0,0 2-128 0,1-3 0 16,-1 2 0-16,-1 1 0 0,-5-2 0 0,1 1 0 16,-2 4 0-16,-1-1 128 0,-3 0-128 0,-3 4 0 15,-5 1 0-15,0 3 0 0,-3 4 0 0,0-1 0 16,-4-2 0-16,-1 3 144 0,-2 1-144 0,-2 4 0 15,-2-1 176-15,-6 5-176 0,6-4 160 0,-1 1-160 16,0 1 272-16,-5 2-32 0,7-2-16 0,-1 1 0 16,2 1 16-16,-2 1 0 0,2 2 0 0,1 1 0 15,3 1 0-15,1 2 0 0,2 0 0 0,2 3 0 16,2 0 80-16,6 0 0 0,1 0 16 0,3 4 0 16,2 3-16-16,3 1-16 0,2 3 0 0,5-3 0 0,-1 0-80 0,2 1-16 15,0 2 0-15,1-3 0 0,-3 1-64 16,3 2-16-16,0 0 0 0,0-5 0 0,0-1-128 0,0 0 0 15,1-2 0-15,-1-3 0 0,0 1 0 0,-1-4 0 16,-3 1 0 0,-1-1 0-16,0-2-1152 0,-4-1-320 0,-2-1-64 0,0-1-21168 15</inkml:trace>
  <inkml:trace contextRef="#ctx0" brushRef="#br2" timeOffset="-159103.64">23058 8485 13071 0,'0'0'576'0,"0"0"128"0,0 0-576 0,0 0-128 0,0 0 0 0,0 0 0 15,0 0 2032-15,0 0 368 0,0 0 80 0,0 0 16 16,0 0-176-16,0 0-16 0,0 0-16 0,0 0 0 15,10 11-512-15,-10-11-112 0,8 2 0 0,1 0-16 16,1-2-336-16,3 2-64 0,-1-7-16 16,2 1 0-16,2-1-272 0,2-3-64 0,2 0-16 0,2-5 0 15,3-1-192-15,1-2-48 0,0-3 0 0,0 2 0 0,1-4-32 16,-3 6-16-16,2 2 0 0,3 0 0 0,-1-1-304 0,1 1-64 16,-2 0-16-16,1 0 0 0,0 1-208 0,5-3 0 15,-2 0 0-15,-2 1 0 0,-3-4-192 0,0 2-96 16,-1 3-16-16,-2 1 0 15,-2 3-1488-15,0 3-288 0,-7 0-64 0,1 2-16 16,-2-1-608-16,-1-1-128 0,-1 2-32 0,1 0-11984 16</inkml:trace>
  <inkml:trace contextRef="#ctx0" brushRef="#br2" timeOffset="-157902.81">23798 8125 3679 0,'0'0'320'0,"0"0"-320"0,0-11 0 0,0 11 0 15,0 0 4528-15,0 0 832 0,0 0 160 0,0 0 48 16,0 0-2624-16,0 0-528 0,0 0-112 0,7-3 0 16,0 3-608-16,3 1-112 0,0 1-32 0,2 2 0 15,-1 3-272-15,2 2-64 0,3 1-16 0,2 0 0 16,2-3-80-16,-2-1-16 0,3 1 0 0,2 3 0 15,4 3-272-15,-3 1-48 0,2 2-16 0,3-2 0 16,0-1-256-16,7 3-64 0,2-2-16 0,-1 2 0 0,0-3-256 0,0 0-48 16,-1 0-128-16,1-1 192 0,-1 0-192 0,1-3 0 15,1-1 0-15,-3-1 0 0,-1 4 0 0,-3-2-288 16,-1 0 32-16,-3-1 16 16,-3-3-464-16,-5 2-112 0,-2-5-16 0,0 3 0 15,0-1-1616-15,-2 0-336 0,-4 1-64 0,0-2-9296 16,-2-2-1856-16</inkml:trace>
  <inkml:trace contextRef="#ctx0" brushRef="#br2" timeOffset="-157557.95">23786 7793 14735 0,'0'0'640'0,"0"0"160"0,-2-5-640 0,-2-2-160 0,4 7 0 0,0 0 0 16,-4-6 3392-16,0 0 656 0,3 1 128 0,1 5 32 15,0 0-2048-15,0 0-416 0,0 0-80 0,0 0 0 16,0 0-736-16,0 0-144 0,0 13-16 0,-3 3-16 0,0 1-240 0,1 5-64 15,1 4 0-15,-1-2 0 0,1 3-256 0,0 0-64 16,1 2-128-16,0-2 192 0,0-1-192 0,1-1-160 16,-1 0 32-16,0 6 0 15,0-2-1520-15,1-3-288 0,1-8-64 0,-2-2-16 16,0-2-1728-16,0-2-352 0</inkml:trace>
  <inkml:trace contextRef="#ctx0" brushRef="#br2" timeOffset="-157354.79">23955 7588 29887 0,'0'0'1328'0,"0"0"272"0,0 0-1280 0,0 0-320 0,0 0 0 0,0 0 0 16,5 9 1504-16,-1 0 240 0,0 3 48 0,-2 5 16 16,1 4-608-16,-1 4-128 0,0 2-32 0,-1 3 0 15,2 3-720-15,-1 2-160 0,1-8-32 0,-1 6 0 16,2-2-128-16,0 3 0 0,-1 0 0 0,1-3 0 31,-2-1-1680-31,2 0-224 0,-1 0-32 0,-1 4-16 16,1-9-1616-16,0-3-320 0</inkml:trace>
  <inkml:trace contextRef="#ctx0" brushRef="#br2" timeOffset="-156999.42">23962 7185 2751 0,'-9'-15'256'0,"4"8"-256"0,-2 3 0 0,0 0 0 15,-2 2 5696-15,-1 0 1088 0,0 1 208 0,1 4 48 16,0 1-4528-16,0 4-912 0,-3 3-176 0,1 2-32 16,2 4-432-16,1 0-96 0,2 4-16 0,2 3 0 15,3 2-608-15,1 2-240 0,1-3 176 0,3 1-176 16,4-1 0-16,0-3 0 0,2-4 0 0,2-1 0 15,2-2 256-15,4-4-64 0,3-2 0 0,4-3 0 16,0-4 352-16,0-3 64 0,-1-6 16 0,1 0 0 0,0-1 112 0,-3-7 32 16,-1 0 0-16,-4-5 0 0,-3-1-64 0,-1 1-16 15,-1-3 0-15,-4 3 0 16,-3-4-144-16,-4 2-32 0,-1 1 0 0,-4 0 0 0,-2-1-224 0,-3 1-48 16,-3 0-16-16,-4 2 0 0,-3 0-224 0,-1 3 0 15,-3 0 0-15,-2 2 0 16,-2 1-1104-16,1 1-224 0,-1 1-32 0,3 4-16 15,2 1-1088-15,-2 4-224 0,-1 4-32 0</inkml:trace>
  <inkml:trace contextRef="#ctx0" brushRef="#br2" timeOffset="-156529.29">22382 7866 16575 0,'0'0'1472'0,"0"0"-1168"15,-4 0-304-15,4 0 0 0,0 0 2592 0,0 0 464 16,0 0 80-16,0 0 32 0,0 0-800 0,8 4-144 15,1 2-48-15,3 3 0 0,0-2-384 0,1 2-96 0,1 3-16 0,3 0 0 16,0-1-736-16,1 2-160 0,2 0-16 0,1 0-16 16,1 0-544-16,0 0-208 0,0 1 176 0,2-4-176 15,-1-2 0-15,2 0 0 0,2-1 0 0,1 1 0 32,-1 0-1424-32,-4-1-240 0,4 0-32 0,0 0-10528 0,0-2-2096 0</inkml:trace>
  <inkml:trace contextRef="#ctx0" brushRef="#br2" timeOffset="-155591.46">25061 8288 26079 0,'-1'19'1152'0,"1"-12"256"0,0 5-1136 0,1 5-272 16,2-1 0-16,0 5 0 0,-1 2 768 0,1 3 80 15,1 1 32-15,0 0 0 0,1-1-400 0,0-3-80 16,-1-2-16-16,0 1 0 0,0-5-240 0,1 0-144 16,-2-1 160-16,-2-3-160 0,0-4 160 0,1 0-160 15,-2-9 160-15,0 0-160 0,0 0 176 0,0 0-176 16,0 0 192-16,0 0-192 0,0 0 0 0,-4-10 0 15,1-4 0-15,-1 0 0 0,0-7 0 0,0-1-176 16,2-8 0-16,0-1 0 16,1-3-224-16,1-1-48 0,1 0-16 0,2 1 0 15,1 2 16-15,1 2 16 0,2 2 0 0,0 3 0 0,3 1 432 0,1 2-128 0,2 4 128 0,2 0 0 16,2 3 128-16,0 5 128 0,0 1 0 0,-1 2 16 16,0 3 112-16,0 4 32 0,-3 2 0 0,0 3 0 15,0-1 288-15,-3 2 48 0,-1 4 16 0,-1-3 0 16,-3 3-256-16,-1 0-32 0,0 2-16 0,-2 1 0 15,-4 1-176-15,0 0-32 0,-2 2-16 0,-1 1 0 16,-1 1-240-16,-2 3 128 0,-1 0-128 0,-1 1 0 16,-2 2 128-16,2-4-128 0,-1 3 0 0,2-4 144 15,-1 1 176-15,1-3 48 0,2 0 0 0,2-4 0 16,0-2 448-16,1 1 80 0,0-4 32 0,5 1 0 16,1 0-176-16,0-2-48 0,-2-7 0 0,8 8 0 15,1-2-256-15,3 1-64 0,1-1-16 0,4 1 0 0,2-2-144 0,3-1-32 16,3 0 0-16,3-4 0 0,2 1-192 0,0-2 0 15,-2 1 0-15,5 0 0 16,2-6-1600-16,2 4-400 0,0 1-96 0</inkml:trace>
  <inkml:trace contextRef="#ctx0" brushRef="#br2" timeOffset="-155091.6">27429 7666 31039 0,'0'0'1376'0,"-4"7"288"0,-1-1-1344 0,-2 5-320 15,-1-1 0-15,1 7 0 0,-1 4 768 0,0 5 64 16,0 6 32-16,0 5 0 0,-1 6 304 0,3 3 64 16,-1 4 16-16,3-1 0 0,3-1-800 0,2 2-144 15,1 1-48-15,3 0 0 0,3-6-256 0,1 2 0 16,0-8-176-16,4-1 176 15,3-4-704-15,0-4-16 0,1-7-16 0,2-3 0 16,-1-4-2784-16,-1-6-544 0</inkml:trace>
  <inkml:trace contextRef="#ctx0" brushRef="#br2" timeOffset="-154622.9">27759 7960 24591 0,'0'0'1088'0,"0"0"224"0,-2 9-1056 0,4 1-256 0,0 3 0 0,1 3 0 16,0 4 848-16,0 0 112 0,3 4 32 0,-1-1 0 16,-1 1 304-16,1 1 64 0,-1-2 16 0,0 2 0 15,0 0-560-15,0-1-112 0,-2 0-32 0,0-3 0 16,-1-3-32-16,0-1-16 0,1 0 0 0,-2-4 0 16,0-3-176-16,0-2-16 0,0-8-16 0,0 0 0 15,0 0-96-15,0 0-32 0,0 0 0 0,-4-8 0 16,0-1-160-16,1-3-128 0,2-3 144 0,-1-3-144 0,2-5 0 0,2 0-208 15,0-2 16-15,2 0 0 16,0-1-288-16,1-1-48 0,2-3-16 0,-1-1 0 0,2-2 176 0,1 2 48 16,1-1 0-16,0 3 0 0,2-1 128 0,-1 3 16 15,0 1 16-15,-1 4 0 0,2 3 160 0,0 2 0 16,-2 1 0-16,-1 4 0 0,0 5 0 0,-1 4 144 16,0 0-16-16,-8 3-128 0,8 6 272 0,-3 4-48 15,-2 0-16-15,-2 5 0 0,-1 2 48 0,0 2 0 16,-4 1 0-16,0 2 0 0,-1 3-16 0,0-1 0 15,-2 3 0-15,1-1 0 0,-2-2-16 0,1 2 0 16,3-3 0-16,-1-1 0 0,-1-3 80 0,1 0 16 16,-1-2 0-16,2-3 0 0,4 2 256 0,-1-3 64 0,0-3 16 15,2-1 0-15,3-1-144 0,1-2-48 0,-5-6 0 0,8 6 0 16,0-4-464-16,2 0 0 0,2-2 0 0,1-2 0 31,0-2-384-31,4-1-112 0,1-1-16 0,2-2-16 16,1-1-2480-16,1-2-480 0</inkml:trace>
  <inkml:trace contextRef="#ctx0" brushRef="#br2" timeOffset="-154466.45">28392 7936 32303 0,'0'0'1424'0,"0"0"304"0,0 0-1376 0,0 0-352 0,-5 4 0 0,5-4 0 16,0 0 1056-16,0 0 144 0,0 0 16 0,9 3 16 15,3-1-400-15,1-2-64 0,3 0-32 0,7 0 0 0,-1 2-896 0,2-2-176 16,-1 1-48-16,1 3 0 16,-2-4-2896-16,-1 0-592 0</inkml:trace>
  <inkml:trace contextRef="#ctx0" brushRef="#br2" timeOffset="-154294.45">28477 8081 21183 0,'-13'1'1888'0,"13"-1"-1504"16,-9 6-384-16,9-6 0 0,0 0 2688 0,-7 6 480 16,7-6 96-16,0 0 0 0,0 0-1584 0,0 0-320 0,0 0-64 0,8 10-16 15,4-3-816-15,2-4-160 0,2 1-48 0,4-4 0 32,2-4-1472-32,1 1-320 0,2 0-48 0,1 2-8864 0,-1 0-1776 0</inkml:trace>
  <inkml:trace contextRef="#ctx0" brushRef="#br2" timeOffset="-153935.12">29296 7906 22111 0,'0'0'1968'0,"-9"-4"-1584"0,-3 1-384 0,-1 1 0 16,0 4 1664-16,-1 1 256 0,-2 1 64 0,0 3 0 15,-1 2 64-15,0 1 32 0,-1 5 0 0,1 3 0 16,2-4-992-16,3 2-208 0,1-2-48 0,4 2 0 15,0-3-528-15,4 0-112 0,3 0-32 0,4-1 0 0,2-2-160 16,-1-1 0-16,-5-9 0 0,11 9 0 0,4-6 0 0,-1 1-224 16,-1-4 48-16,-1 0 16 0,0 0-128 0,1-3-32 15,-2 1 0-15,1-2 0 0,-1-1 112 0,0-2 16 16,0-1 0-16,1 1 0 0,-2 1 192 0,0-2 0 16,-1-1 0-16,-1 0-144 0,-2-1 144 0,0-1 0 15,-1 2 0-15,-1 0 0 0,-4 9 0 0,0 0 0 16,0 0 128-16,0 0-128 0,0 0 384 0,0 0 0 15,0 0 0-15,0 0 0 0,0 0-192 0,-1 12-16 16,0 0-16-16,1 1 0 0,0 0-160 0,-2 1 0 16,2-1-160-16,2-1 160 15,0 1-768-15,2-1-64 0,0 1-16 0,1-3 0 16,3-1-2736-16,0-1-528 0</inkml:trace>
  <inkml:trace contextRef="#ctx0" brushRef="#br2" timeOffset="-153732.11">29713 7514 29487 0,'0'0'2624'0,"-3"12"-2112"0,0 2-512 0,-1 4 0 16,-2 3 1152-16,-1 1 112 0,-3 3 16 0,1 5 16 15,-1 4 208-15,1 2 32 0,1-2 16 0,0 5 0 16,0-2-1152-16,3 2-224 0,4 1-48 0,-1-2-128 15,1-5-224-15,0-2-160 0,1-2-16 0,1 0-16 16,2-5-2752-16,1 0-544 0,1-3-128 0</inkml:trace>
  <inkml:trace contextRef="#ctx0" brushRef="#br2" timeOffset="-153528.9">29969 7640 8287 0,'0'0'736'0,"0"0"-592"16,-4 11-144-16,-3 1 0 0,-1 2 3296 0,-2-1 624 0,-3 3 128 0,-2 2 32 15,0 1-1920-15,1 4-384 0,-1 4-80 0,-2-1-16 16,-2 3-640-16,-1 2-128 0,2-1-16 0,1-1-16 16,0-1-624-16,3 1-112 0,1-6-16 0,1 0-128 31,3-3-1008-31,1-4-304 0,1 0-64 0,1-2-11728 0</inkml:trace>
  <inkml:trace contextRef="#ctx0" brushRef="#br2" timeOffset="-152997.72">29764 7550 20207 0,'0'0'896'0,"0"0"192"0,-1 11-880 0,-1-2-208 0,1 1 0 0,1 1 0 15,0-11 1840-15,1 15 320 0,1 1 64 0,-1 2 16 16,0 3-320-16,2 1-48 0,-2 3-16 0,2 1 0 16,-1 0-720-16,0 3-160 0,-2 1-16 0,0 1-16 15,0 1-624-15,0-4-128 0,-2 0-32 0,1-1 0 16,0-4-288-16,-1 0-64 0,1 1-16 0,0-3 0 15,-2-1-1968-15,1-2-400 0,0-1-80 0,0-5-11648 16</inkml:trace>
  <inkml:trace contextRef="#ctx0" brushRef="#br2" timeOffset="-152587.83">29794 7899 5519 0,'0'0'496'0,"0"0"-496"0,0 0 0 0,0 0 0 0,0 0 3856 0,0 0 688 15,6 7 128-15,-6-7 16 0,9 7-2192 0,-1-1-448 16,-8-6-96-16,9 7-16 0,-9-7-496 0,11 8-96 15,-1-3-32-15,1 1 0 0,-2-3-544 0,0 1-96 16,-9-4-32-16,13 4 0 0,1-2-448 0,-1 1-192 16,-2 1 176-16,2-4-176 15,-1 1-1600-15,-2-1-400 0,-10 0-96 0</inkml:trace>
  <inkml:trace contextRef="#ctx0" brushRef="#br2" timeOffset="-152369.09">30092 7889 11055 0,'0'0'976'0,"0"0"-784"0,0 0-192 0,0 0 0 15,4 11 4096-15,0-2 784 0,-4-9 160 0,3 13 16 16,-1 0-2128-16,1 0-432 0,1 0-96 0,-1 1-16 16,-2 1-1296-16,3-2-256 0,0 1-48 0,0-2-16 15,-2 0-768-15,2-1 0 0,1 0 0 0,1-3 0 31,-6-8-1344-31,6 7-208 0,3 0-48 0,-1-2-16 0,0 0-1584 16,-8-5-320-16</inkml:trace>
  <inkml:trace contextRef="#ctx0" brushRef="#br2" timeOffset="-152197.23">30296 7928 11967 0,'0'0'1072'0,"0"0"-864"15,0 0-208-15,-3 12 0 0,-2 1 4624 0,1 2 880 16,-1-1 192-16,-2 2 16 0,-1 2-3328 0,2 1-656 15,-2 2-144-15,2 1-32 0,-1 1-768 0,1 0-144 16,-4 1-48-16,1-4 0 0,2 3-464 0,1 0-128 16,1-1 0-16,1-1 0 15,-1-1-1344-15,2-5-304 0,5 1-48 0,0-4-9216 16,-2-12-1840-16</inkml:trace>
  <inkml:trace contextRef="#ctx0" brushRef="#br2" timeOffset="-151962.78">30650 7476 26719 0,'0'0'2368'0,"7"-6"-1888"0,-7 6-480 0,0 0 0 16,0 0 2592-16,0 0 416 0,5 9 96 0,-6 2 16 16,-6 4-1792-16,-1 6-368 0,-1 5-64 0,0 1 0 15,-1 0-208-15,-5 5-48 0,-1 2 0 0,-1 2 0 16,2 3-512-16,0 3-128 0,-1 1 0 0,3 0 0 31,2-1-368-31,2-4-48 0,2-5-16 0,1-1 0 0,2-7-1056 0,3-5-224 0,0-1-32 16,3-4-16-16,0 0-2224 0,0-2-448 0,-2-13-96 15,8 11-16-15</inkml:trace>
  <inkml:trace contextRef="#ctx0" brushRef="#br2" timeOffset="-151634.48">31083 7737 30639 0,'8'-14'1344'0,"-8"14"304"0,0 0-1328 0,0 0-320 16,0 0 0-16,0 0 0 15,0 0-256-15,0 0-128 0,-8 3-32 0,-2 5 0 0,-2 1 864 0,2 4 160 16,-2 0 32-16,0 6 16 0,0 0-16 0,2 3 0 16,2 3 0-16,2 0 0 0,0-5-192 0,3 0-64 15,1-1 0-15,4-2 0 0,0-3-48 0,2-1-16 16,1 0 0-16,3-5 0 0,3-2 64 0,-1-2 0 15,0-1 0-15,2-4 0 0,0-1-112 0,0-2-16 0,-2-1 0 0,0-3 0 16,0-2 32-16,-3-2 0 0,0-2 0 0,-1-1 0 16,0 1-32-16,-4-2-16 0,-2-3 0 0,-1 2 0 15,0-1 16-15,-2 1 16 0,-1 0 0 0,0 0 0 16,-1 0-528-16,-2 1-96 0,0 2-32 0,-1-2 0 31,-1 2-2224-31,1 1-448 0,0-1-80 0,3 2-11536 0</inkml:trace>
  <inkml:trace contextRef="#ctx0" brushRef="#br2" timeOffset="-151368.96">31262 7709 27007 0,'1'14'1200'16,"0"-4"240"-16,2 3-1152 0,0 1-288 0,-1 2 0 0,0 1 0 16,-4-1 928-16,1-1 128 0,0 1 32 0,1-2 0 0,0 1 640 0,0-2 128 15,-3-3 16-15,3-10 16 0,1 12-912 0,-1-12-176 16,2 11-32-16,-2-11-16 0,0 0-160 0,0 0-16 15,0 0-16-15,0 0 0 0,0 0-128 0,10-3-32 16,-2-3 0-16,-2-3 0 0,1-3-96 0,-2-1-32 16,0 0 0-16,2-1 0 0,-2-2-80 0,2 1 0 15,-1 0-16-15,2-4 0 0,0-1-176 0,0 3 0 16,1 2-192-16,-1 0 192 16,-1 2-496-16,1 3 32 0,0-2 0 0,1 4 0 15,0 1-1216-15,2 0-240 0,-1 0-64 0,2 2 0 16,0 3-1408-16,1 0-304 0,0 0-48 0,0-1-16 0</inkml:trace>
  <inkml:trace contextRef="#ctx0" brushRef="#br2" timeOffset="-151165.68">31940 7404 5519 0,'0'0'240'0,"0"0"64"0,0 0-304 0,0 0 0 0,10 0 0 0,-10 0 0 16,8 7 6720-16,-3 2 1280 0,-1 3 256 0,-4 2 48 15,-2 6-5232-15,-1 2-1056 0,-1 0-208 0,0 4-32 16,-1 0-1008-16,-2 2-192 0,2-1-32 0,-1 5-16 16,-2 4-336-16,0-1-192 0,1-1 192 0,2 0-192 15,3-2 0-15,0 0 0 0,1-2 0 0,2-3-192 16,2-4-560-16,1-2-96 0,-2-4-32 0,4-4 0 16,-1-4-1856-16,-5-9-368 0,10 6-80 0,1-5-11632 15</inkml:trace>
  <inkml:trace contextRef="#ctx0" brushRef="#br2" timeOffset="-150962.55">32313 7318 35535 0,'0'0'1568'0,"0"0"336"0,0 0-1520 0,0 13-384 16,-2 3 0-16,1 4 0 0,0 0 480 0,-1 3 32 15,0 0 0-15,-1 3 0 0,-1 3-128 0,2-2-32 16,0 3 0-16,1-1 0 0,0 1-352 0,-1 0 144 15,1 0-144-15,0 0 0 0,0-1 0 0,-1-2 0 0,0-1 0 16,0 0 0 0,1-1-640-16,0 1-16 0,-2 0-16 0,1-5-10352 0,-2-2-2080 0</inkml:trace>
  <inkml:trace contextRef="#ctx0" brushRef="#br2" timeOffset="-150775.08">31984 7772 35135 0,'-10'-13'1552'0,"6"6"320"0,4 7-1488 0,-3-7-384 0,2-1 0 0,1 8 0 16,2-8 352-16,-2 8 0 0,11-6 0 0,-2 3 0 15,-9 3 384-15,13 0 80 0,-1 1 16 0,0 1 0 16,1-4-608-16,1 4-224 0,0 1 176 0,3 0-176 16,0 2 0-16,3-1 0 0,-1 0 0 0,3 0-160 15,1 0-1728-15,3-2-352 0,1-2-64 0</inkml:trace>
  <inkml:trace contextRef="#ctx0" brushRef="#br2" timeOffset="-150462.52">32650 7114 24639 0,'17'23'1088'0,"-5"-2"240"0,0 6-1072 16,2 5-256-16,4 2 0 0,1 2 0 0,-1 1 1344 0,0 4 224 0,-1 0 32 0,0-1 16 15,-1 2-672-15,-3-3-144 0,-3 1-32 0,-1-1 0 16,0 2 400-16,-3-3 80 0,-4 3 16 0,-3 0 0 16,-4 1 96-16,-2 2 32 0,-1 0 0 0,-2-2 0 15,-3-3-528-15,-3-1-96 0,-2-2-32 0,-2 1 0 16,-2-5-496-16,0 1-112 0,0-3 0 0,1-4-128 31,1 1-832-31,2 0-256 0,1-3-64 0</inkml:trace>
  <inkml:trace contextRef="#ctx0" brushRef="#br2" timeOffset="-147660.45">21075 11083 15663 0,'-12'2'688'0,"0"0"144"0,21-8-656 0,-22 12-176 15,-2-4 0-15,2 3 0 0,-1-2 2336 0,4 0 432 16,2-1 96-16,8-2 16 0,0 0-848 0,0 0-176 15,0 0-16-15,0 0-16 0,7-5-608 0,2-1-128 16,1 2-32-16,3-2 0 0,3-2-496 0,4 0-112 16,2-2 0-16,1-1-16 0,2 0-160 0,1-1-16 15,3-4-16-15,1 2 0 0,0 1-64 0,1-3-16 0,-1 2 0 0,0 1 0 16,-1 1-160-16,-1-1 160 0,0-3-160 0,-1 1 160 16,0 0-160-16,-2 0 128 0,-1-1-128 0,-2 2 128 15,-1-4-128-15,-2 2 160 0,0 2-160 0,-1-1 160 16,-1 2-160-16,-2 3 0 0,-2-1 0 0,-2 2 128 15,-3-1-128-15,-2 3 0 0,-1 3 0 0,-5 4 128 16,7-5 0-16,-2 1-128 0,-5 4 192 0,0 0-64 16,0 0 192-16,7-2 48 0,-7 2 0 0,6-3 0 15,2 0 0-15,0 2 0 0,1 2 0 0,3 1 0 16,1 0 0-16,1 2 0 0,4 0 0 0,-1 3 0 16,0 2-16-16,1-3 0 0,2 2 0 0,1 1 0 15,1 2 96-15,3 0 32 0,-2 1 0 0,3 1 0 16,2 0-64-16,0 2-16 0,4 3 0 0,-1-4 0 0,3 3 0 15,0 0 0-15,0 1 0 0,1-3 0 0,3-1-96 0,-2 0-32 16,-2 1 0-16,-1-1 0 0,-1 0-128 0,-3-1-16 16,-2-1-128-16,-1 0 192 0,0-3-192 0,-2 0 128 15,-2-1-128-15,-1-2 0 0,-2 0 0 0,1-1 0 16,-3-1 0-16,-1-2 0 16,-2 0-752-16,-1-1-240 0,0 0-48 0,0-1-16 15,-1 0-2080-15,1-2-400 0</inkml:trace>
  <inkml:trace contextRef="#ctx0" brushRef="#br2" timeOffset="-146925.85">22725 11124 16575 0,'0'0'1472'0,"0"0"-1168"16,-5 3-304-16,5-3 0 0,0 0 2752 0,0 0 512 15,0 0 80-15,0 0 32 0,0 0-1392 0,0 0-256 0,0 0-64 0,8-3-16 16,3-4-512-16,2 2-112 0,3-1 0 0,1-2-16 16,3 0-336-16,2-1-64 0,3-2-16 0,1 1 0 15,1 1-176-15,2-2-32 0,1 1-16 0,2 1 0 16,-2-3-368-16,0 4 144 0,-1-3-144 0,1 0 0 16,0-1 128-16,0 1-128 0,-1-1 0 0,-1 0 0 15,1 1 0-15,-3-3 0 0,-3 1 0 0,0 0 0 16,0 0 0-16,-2 0 0 0,-3 0 0 0,0 2 0 15,-2 1-144-15,-2 1 16 0,-1 0 0 0,-1 0 0 16,-3 3 128-16,-1-2 0 0,-1 1 0 0,-1 3-128 16,1-1 128-16,-2 1 0 0,1 0 0 0,0 0 0 15,0 2 0-15,-6 2 144 0,8-3-144 0,0 3 160 16,1 0 16-16,1 1 0 0,2 1 0 0,2 0 0 0,-1 1 208 16,3 1 64-16,1 2 0 0,4 2 0 0,0 1 32 0,1-1 16 15,1 4 0-15,4 1 0 0,0 1-48 0,0 1-16 16,2 0 0-16,1 1 0 0,0 1-112 0,1-4 0 15,2 1-16-15,-1-1 0 0,0-2-304 0,-1-1 128 16,-1 2-128-16,0-3 0 0,-3-1 128 0,-1-2-128 16,-2 0 0-16,1-1 0 0,-2-1-176 0,-2 1-144 15,-1 1-16-15,-1 1-16 16,-1-4-2144-16,-2 2-416 0,-3 0-96 0,-3-1-15008 16</inkml:trace>
  <inkml:trace contextRef="#ctx0" brushRef="#br2" timeOffset="-146566.52">23483 10329 27407 0,'0'0'1216'0,"3"-6"256"0,1 0-1184 0,-1 1-288 0,0-1 0 0,-3 6 0 16,0 0 1520-16,0 0 240 0,0 0 48 0,0 0 16 0,0 0-224 0,1 10-64 15,0 0 0-15,1 6 0 0,-2-1-992 0,0 6-208 16,0 0-32-16,0 4-16 0,1 2-288 0,0 2 0 15,-1 1 0-15,1 0 0 0,1 0 0 0,0 0 0 16,0 0 0-16,-1-5 0 16,0-2-576-16,1 2-32 0,-1-3 0 0,0-1 0 15,2-4-1328-15,-2-4-272 0,2-3-48 0,1-2-12448 16</inkml:trace>
  <inkml:trace contextRef="#ctx0" brushRef="#br2" timeOffset="-146379.04">23681 10217 24879 0,'0'0'2208'0,"0"0"-1760"0,0 0-448 0,0 0 0 15,0 0 1792-15,4 10 288 0,-2 2 48 0,1 2 16 16,-2 3-688-16,0 5-144 0,1 4-32 0,-1 4 0 16,0 0-608-16,2 1-128 0,0 2-32 0,0 1 0 15,1 0-368-15,2 0-144 0,-1-3 0 0,0-1 144 16,0-3-304-16,0-2-64 0,-1-3-16 0,0-2 0 31,0-3-1536-31,1-3-304 0,-2-1-64 0,0-2-7920 0,-2-4-1584 0</inkml:trace>
  <inkml:trace contextRef="#ctx0" brushRef="#br2" timeOffset="-146035.3">23655 9689 30815 0,'-11'-20'1360'0,"7"13"288"0,-2 2-1328 0,-1 3-320 16,-1-2 0-16,-2 4 0 0,1 2 512 0,0 5 16 15,0 2 16-15,1 1 0 0,0 7-128 0,4 5-32 16,1-1 0-16,3 4 0 0,0 3-384 0,4 1 0 16,3 3 0-16,2-1 0 0,3 0 0 0,2-2 0 15,2-3 0-15,2-1 0 0,0-3 0 0,3-2 0 16,0-5 0-16,1 0 0 0,0-9 224 0,2 1 16 15,-2-5 0-15,0 0 0 0,-1-6 576 0,-1-3 112 16,-4 1 32-16,-1-4 0 0,-3-1 176 0,-3-4 32 0,0-2 16 16,-1-1 0-16,-2-1-352 0,-2-1-64 0,-3-1 0 0,-1 2-16 15,-2-2-320-15,-2 0-64 0,-3-1-16 0,-1 4 0 16,-2-1-176-16,-3 2-48 0,-1 2 0 0,-2-1 0 16,-4 0-304-16,1 2-64 0,-2 1-16 0,-1 1 0 31,-3 2-2880-31,2 1-576 0</inkml:trace>
  <inkml:trace contextRef="#ctx0" brushRef="#br2" timeOffset="-144564.14">24923 10907 22399 0,'0'0'992'0,"0"0"208"0,-9 2-960 0,0-1-240 15,-2 2 0-15,1 2 0 0,-2 3 1200 0,1 1 192 16,-1 1 32-16,1 3 16 0,0 3-608 0,0 5-128 16,0 2-32-16,1 3 0 0,4 3-528 0,-1 0-144 15,2-1 0-15,4 0 0 0,2-3 0 0,3-1 0 16,-1-4 0-16,2-1 0 0,3-4 0 0,2-2 0 16,2-1 192-16,1-2-64 0,0-5 256 0,3-1 64 15,1-1 16-15,-1-6 0 0,0-6-32 0,-2 2-16 16,-2 2 0-16,-1-3 0 0,-2-3 368 0,-1-1 80 15,-3-1 16-15,-1-1 0 0,-3-2-224 0,-1-1-32 0,-3-3-16 0,1 1 0 16,-2-1-288-16,-3-1-64 0,0 2-16 0,-3-2 0 16,0 2-240-16,0 2-160 0,-2 1 32 0,1 0 0 31,1 3-1728-31,1 3-320 0,1-1-80 0,3 5-8000 0,0-2-1600 0</inkml:trace>
  <inkml:trace contextRef="#ctx0" brushRef="#br2" timeOffset="-144236.16">25213 10923 16575 0,'0'0'1472'0,"4"8"-1168"0,-2 6-304 0,1 6 0 15,-1-1 2528-15,2 6 448 0,-1 5 96 0,-1-1 0 16,1-3-1360-16,-2-1-288 0,-1-1-48 0,3 0-16 0,0-6-320 0,-1 0-64 16,1 1-16-16,-1-4 0 0,1-3-512 15,2-3-128-15,-1-1 0 0,1-3-16 0,-5-5-112 0,6 0-32 16,-1-4 0-16,-1-2 0 0,-2-2-160 0,1-5 0 15,-3-1 0-15,1-5 0 0,-2-3-176 0,-3 0 176 16,-1 0-128-16,-2-3 128 0,1-4 0 0,-2 3-128 16,0 0 128-16,-1 1 0 0,-1 1 0 0,0-1 0 15,4-1 0-15,1 5-128 0,-1 5 128 0,4 1 0 16,3-1 0-16,2 2-128 0,2 1 128 0,2 0 224 16,-1 0-48-16,2 1-16 0,1 1-16 0,1 2 0 15,3-1 0-15,3 3 0 0,0 2-144 0,1 0 0 16,-2 0 0-16,2 1 0 15,0 4-576-15,1-3 0 0,2 2 0 0,0 1 0 16,-2 0-2704-16,-1 4-544 0</inkml:trace>
  <inkml:trace contextRef="#ctx0" brushRef="#br2" timeOffset="-144048.42">25284 10954 26495 0,'0'0'1168'0,"0"0"240"0,0 0-1120 0,0 0-288 0,0 0 0 0,0 0 0 16,8 2 1088-16,0-2 144 0,2-2 48 0,2 1 0 15,1-1-352-15,4-2-64 0,-1 0-16 0,1 0 0 16,1 1-688-16,1 2-160 0,1-4 0 0,0 3 0 16,-3-2-2400-16,-1 3-480 0,16-1-80 0,-10 2-32 0</inkml:trace>
  <inkml:trace contextRef="#ctx0" brushRef="#br2" timeOffset="-143845.39">25329 11186 6447 0,'-8'15'576'0,"8"-15"-576"16,-7 4 0-16,2 1 0 0,1 3 5552 0,2 2 992 15,-1 3 208-15,3-4 32 0,0-9-4480 0,4 7-912 16,2 3-176-16,5 2-48 0,1-5-336 0,2-4-80 15,3-3-16-15,1 3 0 0,2 5-592 0,3-7-144 0,-1-6 0 0,3 0 0 32,0 3-1152-32,2-3-272 0,2-6-48 0,0 0-8832 0,1 2-1776 0</inkml:trace>
  <inkml:trace contextRef="#ctx0" brushRef="#br2" timeOffset="-143595.14">25956 10679 26495 0,'0'0'1168'0,"0"0"240"0,-7 3-1120 0,2 2-288 0,5-5 0 0,-7 5 0 15,1 6 1328-15,1-1 208 0,0 5 32 0,2 0 16 16,-1 3-384-16,1 3-80 0,2-1-16 0,0 3 0 16,-1 2-352-16,4 1-80 0,-1 3-16 0,2-3 0 0,1 3-272 0,2-1-48 15,3-2-16-15,2 0 0 0,-1-1-192 0,2-3-128 16,0-3 128-16,2-1-128 0,-2-2 0 0,1-1 0 15,0 1 0-15,1-2 0 0,0 1-144 0,2-4-112 16,1 0 0-16,0-3-16 16,-1-3-880-16,-1 0-192 0,1-4-16 0,-2 4-9344 15,-2 2-1872-15</inkml:trace>
  <inkml:trace contextRef="#ctx0" brushRef="#br2" timeOffset="-143391.95">25892 10969 23951 0,'0'0'2128'0,"-5"5"-1696"0,1 1-432 0,4-6 0 15,-3 7 2880-15,3-7 512 0,-1 8 80 0,2 0 32 16,-1-8-1312-16,0 0-256 0,12 6-48 0,2-1-16 16,2-1-816-16,5-1-160 0,2-3-48 0,3-3 0 15,2-1-672-15,2-1-176 0,3-1 0 0,3 0 0 31,1 1-3008-31,0 0-640 0</inkml:trace>
  <inkml:trace contextRef="#ctx0" brushRef="#br2" timeOffset="-142690.08">21856 10342 23839 0,'0'0'1056'0,"7"-7"224"0,-14 7-1024 0,-1 0-256 16,0 1 0-16,3 1 0 0,-1 2 1200 0,6-4 192 16,0 0 32-16,0 0 16 0,0 0-224 0,10 7-64 15,1 4 0-15,5-1 0 0,2-1 0 0,3 3-16 16,3 0 0-16,-1 2 0 0,2 5-176 0,2-3-48 15,-1 3 0-15,2-1 0 0,0 0-336 0,2-2-64 16,3 0 0-16,-2-1-16 0,0 1-496 0,3-2 0 16,0-2 0-16,1-2 0 0,1 1-224 0,0-2 64 0,1-1 16 0,2-3 0 31,0-2-1792-31,-1-1-368 0,-2-1-64 0</inkml:trace>
  <inkml:trace contextRef="#ctx0" brushRef="#br2" timeOffset="-108336.23">20773 13956 29775 0,'-10'2'640'0,"-2"1"144"0,-1-1 32 0,1 0 32 0,2-2-672 0,1 1-176 0,2 0 0 0,7-1 0 16,-5-2 1072-16,3-2 176 0,2-3 32 0,4 1 16 15,2-1-256-15,4-1-48 0,3-1-16 0,4-1 0 16,3-2-384-16,2-1-80 0,4 0 0 0,2-1-16 15,0-2-176-15,2-1-16 0,2-2-16 16,1-1 0-16,3 2 128 0,-1 0 32 0,3-2 0 0,1 2 0 0,1-1-448 16,1 1 0-16,-9 4 0 0,2-2-176 0,1-1 176 0,1 0 0 15,0 2 0-15,-1-2 0 0,-1 0 0 0,-1 1 0 16,-2-2 0-16,6 0 0 0,-4-1 0 0,-3 5 144 16,-1 1-144-16,-4 4 0 0,-4 0 320 0,-3 2-64 15,-2 5 0-15,-3-4 0 0,-2 5-256 0,0-3 0 16,-2 3 0-16,0 0 0 0,-1-1 176 0,0 2-32 15,0 0 0-15,-1 2 0 0,1 0 240 0,0 2 64 16,0-1 0-16,1 1 0 0,0-2-48 0,3 2 0 16,1-1 0-16,1 3 0 0,1 2-32 0,3 1-16 15,1-1 0-15,3 4 0 0,1 1-64 0,3 1-16 16,4 2 0-16,4 1 0 0,-1 2-16 0,4 2-16 16,1-3 0-16,2 3 0 0,2 0-16 0,0 0 0 15,-2 0 0-15,2 1 0 0,0 0-224 0,-1-1 0 0,-4-3 0 16,-1-1 0-16,1-1 128 0,-1-2-128 0,1-1 0 0,-3 0 0 15,-2 0 0-15,0-1 0 0,-2 0 0 0,-2-2 0 32,2 1-1408-32,-2-1-160 0,-2 3-32 0,-2-2-16 15,-1-2-1072-15,-1 0-224 0,-4-1-32 0,-1-1-14080 0</inkml:trace>
  <inkml:trace contextRef="#ctx0" brushRef="#br2" timeOffset="-107600.49">23024 14040 1839 0,'-11'-9'0'0,"7"5"160"0,-1 4-160 0,1-2 0 0,0 2 0 0,4 0 0 16,0 0 6224-16,0 0 1216 0,0 0 240 0,0 0 64 15,0 0-4864-15,0 0-976 0,0 0-192 0,9 2-48 16,3 0-384-16,1-2-64 0,0 0-32 0,2 0 0 16,0-2-384-16,2-3-80 0,-1-1-16 0,3-1 0 15,2 1-208-15,1-2-48 0,1 1-16 0,-1-1 0 16,0-2-48-16,1-3-16 0,1 0 0 0,2 0 0 15,0 0-112-15,0 1-32 0,1 0 0 0,1 1 0 16,-1-1-224-16,-1 0 0 0,2-2 0 0,-1 2 0 16,-2 2-160-16,-2-1 32 0,-1 1 0 0,1-2 0 15,-1 0 128-15,-1 2 0 0,-2 1 0 0,-1-3 0 0,1 2 0 0,-2 0 0 16,-2 0 0-16,1 2 0 0,-2-1 0 0,1 1 128 16,-2 2-128-16,0-1 0 0,-2 1 0 0,0-2 128 15,1 1-128-15,-3 1 0 0,-3-1 128 0,1 2-128 16,-1 1 128-16,1-2-128 0,-1-1 0 0,1 1 0 15,-1 2 0-15,1 1 128 0,-1-1-128 0,1 0 0 32,1 2 0-32,1 2 128 0,0 0 64 0,1 1 32 15,2 4 0-15,2 0 0 0,2 2 48 0,2 1 16 16,1 2 0-16,1 3 0 0,3 0 16 0,1 2 0 16,4 0 0-16,-2 2 0 0,2 0-32 0,2 0 0 0,2 0 0 0,3-1 0 15,-1-1-144-15,1 0-128 0,0-2 192 0,2 0-192 16,1 0 128-16,-1 1-128 0,2-1 0 0,-2-2 0 15,-1-2 0-15,0-1 0 0,-4-2-192 0,1 1 48 32,-3 0-576-32,-1 0-112 0,-3-3-32 0,0 0 0 15,-3 0-1888-15,-2-2-384 0,-1 1-80 0,-3-2-14512 0</inkml:trace>
  <inkml:trace contextRef="#ctx0" brushRef="#br2" timeOffset="-107192.9">23691 13209 25919 0,'0'0'1152'0,"0"0"224"0,3-7-1104 0,-3 7-272 0,4-8 0 0,-4 8 0 16,4-5 1408-16,-4 5 208 0,7-1 48 0,1 3 16 16,0 4-592-16,-1 3-128 0,-1 2-32 0,1 6 0 15,-1 5 0-15,2 5 0 0,-2 1 0 0,1 2 0 16,0 4-528-16,0-3-96 0,1 5-32 0,-1-2 0 15,-1 2-80-15,-2 1-32 0,1-2 0 0,1-3 0 16,-1 2-288-16,0-4-64 0,3-2-16 0,-2-2 0 31,1-4-672-31,-1-3-128 0,3-3-16 0,-1-3-16 16,-3-4-3024-16,2-1-608 0,-7-8-112 0,0 0-16 0</inkml:trace>
  <inkml:trace contextRef="#ctx0" brushRef="#br2" timeOffset="-107005.52">24121 13112 15663 0,'0'0'1392'0,"-1"12"-1120"15,-2 1-272-15,1 4 0 0,-1 4 2864 0,2 2 512 16,0 2 96-16,1 4 32 0,0 1-1616 0,1-2-320 16,3 4-64-16,1 0-16 0,2 1-848 0,-1 1-160 15,2-4-32-15,1 1-16 0,-1-2-432 0,0-2 0 16,0 0 0-16,-1-2 0 15,2-3-2128-15,-2-1-304 0,0-1-64 0,-2-2-10544 16</inkml:trace>
  <inkml:trace contextRef="#ctx0" brushRef="#br2" timeOffset="-106630.14">23884 12507 15663 0,'-13'-31'688'0,"7"18"144"0,-5-2-656 0,1 2-176 0,-2 2 0 0,2 0 0 15,-1 2 2032-15,1 4 368 0,1 4 80 0,-1 2 16 16,1 3-1040-16,0 6-208 0,0 3-32 0,1 8-16 16,2 4-944-16,2 5-256 0,2 4 0 0,4 2 0 15,3 2 0-15,3 0 0 0,4-2 0 0,2 0 0 16,3-1 0-16,4-3 0 0,2-2 0 0,2-3 0 15,1-4 288-15,3-3 128 0,2-4 32 0,-1-4 0 0,-1-3 416 16,-2-2 96-16,-1-3 0 0,-1-4 16 0,-2-4 208 0,0-3 32 16,-5-2 16-16,-1-3 0 0,-3-4 16 0,-1-4 0 15,-5 0 0-15,-3-3 0 0,-2 1-272 0,-3-3-48 16,-4-1-16-16,-3-3 0 0,-3-1-432 0,-2 3-96 16,-4-2 0-16,-2 2-16 0,-3-2-368 0,-3 3 0 15,-4 3 0-15,0 0 128 16,-2 0-1456-16,0 3-272 0,1 3-64 0,0 3-17808 0</inkml:trace>
  <inkml:trace contextRef="#ctx0" brushRef="#br2" timeOffset="-105801.99">25403 13737 1839 0,'0'0'160'0,"0"0"-160"0,0 0 0 0,0 0 0 16,0 0 4832-16,0 0 928 0,0 0 192 0,-4 9 48 15,0-3-3248-15,0 5-640 0,0 0-128 0,2 5-16 16,-1 4-528-16,0 2-96 0,1-1-32 0,-1 3 0 16,1 4-672-16,0-5-128 0,1 1-16 0,1-1-16 15,0-1-320-15,0-3-160 0,1-1 160 0,-1-4-160 16,-1-3 128-16,2-2-128 0,-1 0 0 0,2-4 0 16,0 2 0-16,0-2 128 0,-1 1-128 0,-1-6 0 15,0 0 0-15,0 0 0 0,0 0 0 0,5-8-160 16,-1 2 160-16,0-3 0 0,0-4 0 0,0-3-128 15,0-1-32-15,0-1 0 0,-2-3 0 0,2-2 0 16,0-11-112-16,0 0-32 0,0-1 0 0,-2 1 0 16,-2 1-208-16,3 4-64 0,0 5 0 0,-2 4 0 0,-1 4 272 0,0 6 48 15,0 2 16-15,0 8 0 0,0 0 112 0,0 9 128 16,1 6-208-16,2 3 80 0,-1 7 128 0,4 5 0 16,1 0 160-16,3 1-160 0,0 0 208 0,0-6-48 15,1-3-16-15,1 0 0 0,1 1 32 0,1-3 0 16,2-4 0-16,-1-2 0 0,1-1 336 0,0-3 80 15,1-3 16-15,-3-3 0 0,-1-2 368 0,-1-4 80 16,-2-2 16-16,0-1 0 0,-2-1-64 0,0-2-16 16,-1-4 0-16,-1-1 0 0,1-1-448 0,-2-2-96 15,0-2 0-15,-1-2-16 0,0-10-304 0,-3-2-128 16,-1 2 0-16,0-3 128 16,0-1-1568-16,0-1-320 0,0 0-64 0,2 2-10336 0,-1 3-2080 0</inkml:trace>
  <inkml:trace contextRef="#ctx0" brushRef="#br2" timeOffset="-105301.95">26029 13687 18431 0,'-2'22'1632'0,"2"-9"-1312"0,0 5-320 0,2 5 0 15,0 3 1776-15,0 1 272 0,-2-1 64 0,0 0 16 16,0-4-592-16,2 2-128 0,1-2-32 0,1-4 0 15,-3-5-608-15,2-2-112 0,-1-2-16 0,1 1-16 16,-1-2-432-16,1-1-64 0,-3-7-128 0,0 0 176 16,4 6-176-16,-4-6 160 0,0 0-160 0,0 0 160 0,-3-8-32 0,1-2-128 15,-1 1 192-15,1-7-64 0,-4-2-128 0,4-3 0 16,0-2 144-16,1-4-144 0,0-1 0 0,0-2-192 16,1-1 32-16,0-16 0 15,0 2-208-15,2 7-32 0,2 7-16 0,3 4 0 0,0 5 112 0,0 7 32 16,1 0 0-16,6-6 0 0,0 6 128 0,2 5 144 15,1 3-208-15,-4 5 80 0,1 2 128 0,9 4 0 16,-3 1 0-16,-7 2 128 0,0-2 160 0,-1 3 32 16,0 2 16-16,-3 2 0 0,-1 2 112 0,-2 2 32 15,-2 1 0-15,-1 0 0 0,-2 2 32 0,-2 2 16 16,-2 1 0-16,-2 0 0 0,-3 3-208 0,-1 1-32 16,-1-4-16-16,-1 1 0 0,1-1-144 0,-2-3-128 0,-1-1 192 0,1 1-192 15,1-8 240-15,-1 4-64 0,1-2-16 0,1-1 0 16,1-2 96-16,1-1 32 0,2-4 0 0,0 3 0 15,2 0 16-15,4-1 0 0,0-7 0 0,0 0 0 16,7 9-176-16,2 0-128 0,2-5 144 0,2 0-144 16,2-2 128-16,3 0-128 0,2-1 0 0,2 1 144 31,0 0-448-31,2-1-80 0,2 0-32 0,-1 1 0 16,1-4-2768-16,1 2-544 0</inkml:trace>
  <inkml:trace contextRef="#ctx0" brushRef="#br2" timeOffset="-104864.24">26679 13819 23087 0,'0'0'1024'0,"0"0"208"0,8-3-976 0,3 0-256 15,0 2 0-15,1 1 0 0,0 3 1280 0,1 1 224 16,0 0 32-16,1 1 16 0,4 5-144 0,-2-1-48 15,-2 2 0-15,1 1 0 0,0-1-256 0,0 1-48 16,-4 1-16-16,0 0 0 0,-1 0-192 0,-1 0-32 16,1-1-16-16,-4 1 0 0,-1 1-112 0,-1-1-32 15,0 0 0-15,-3 2 0 0,-2 0-96 0,0 2-32 16,-1-1 0-16,-1-2 0 0,-4 1-240 0,1-1-48 16,-1 2-16-16,-1-2 0 0,0-1-224 0,-1-1 0 0,-2-3 0 0,1-1 0 15,4-2 0-15,-1-1-208 0,-4 2 32 0,-1-3 16 31,-1-3-208-31,1-2-32 0,2-2-16 0,-1-2 0 16,-2-3-176-16,1 0-48 0,1-5 0 0,3 3 0 0,3-1 192 0,0 2 48 0,1-2 0 0,2-1 0 16,4 1 400-16,-1 2 0 0,4 1 0 0,2 2 0 15,2-1 208-15,1 5 128 0,2-1 32 0,1 6 0 16,1 2 144-16,2 3 48 0,1 2 0 0,-1 3 0 16,-1 2-32-16,2 2 0 0,3 1 0 0,2-1 0 15,-1 0-208-15,1-2-64 0,1 2 0 0,0-4 0 16,-1-1-256-16,1 0 0 0,2-2 0 0,0-2 0 15,-1 1-2688-15,1 0-448 0</inkml:trace>
  <inkml:trace contextRef="#ctx0" brushRef="#br2" timeOffset="-104192.45">22179 13167 16575 0,'0'0'1472'0,"0"0"-1168"16,0 0-304-16,0 0 0 0,0 0 1952 0,4 9 336 15,1-3 64-15,3 1 16 0,4 0-384 0,1 0-64 16,0 1 0-16,2 3-16 0,2 0-496 0,3 4-80 16,1 0-32-16,2 4 0 0,3-2-208 0,2 2-64 15,-4 3 0-15,4-1 0 0,2 0-512 0,0 1-128 16,-4-1 0-16,1 1-16 0,2-4-240 0,-2 1-128 0,2-1 160 15,-2-2-160-15,2-3 144 0,0 0-144 0,-2 0 128 0,-1-3-128 16,0 2 0-16,0 0 0 0,0-1-224 0,0 2 80 31,-1 2-2608-31,-1 0-528 0,-2 1-112 0</inkml:trace>
  <inkml:trace contextRef="#ctx0" brushRef="#br2" timeOffset="-102534.73">21440 16884 26495 0,'-13'4'1168'0,"-3"2"240"0,-2 1-1120 0,2-1-288 0,0 3 0 0,2-1 0 16,1-1 672-16,3-1 80 0,0-1 16 0,4-1 0 15,6-4 464-15,0 0 112 0,0 0 0 0,0 0 16 16,12-4-704-16,-1-1-144 0,4-1-16 0,0-1-16 16,5-3 32-16,3-2 0 0,4-2 0 0,0-2 0 15,3-1 64-15,9-6 32 0,1-1 0 0,1 1 0 16,-2-1-208-16,1 1-32 0,2-2-16 0,0 1 0 15,-2 4 16-15,1 0 0 0,-1-2 0 0,-1 1 0 16,0 0-368-16,-2-1 0 0,-2-1 0 0,-1-1 128 16,0 1-128-16,-3 0 0 0,-2 1 128 0,-3 1-128 15,-3 2 0-15,-2 1 144 0,-1-2-144 0,-3 3 0 16,-2 1 160-16,0 5-160 0,-2-1 128 0,-2-1-128 16,1 3 0-16,-1-1 0 0,-1 2 0 0,0 2 0 15,0 1-304-15,-1-1-144 0,0 4-16 0,3 1-16 16,-1 1-2368-16,1 2-480 0</inkml:trace>
  <inkml:trace contextRef="#ctx0" brushRef="#br2" timeOffset="-101956.3">22464 16178 20271 0,'-5'0'896'0,"5"0"192"0,0 0-880 0,0 0-208 15,0 0 0-15,0 0 0 0,8 13 1984 0,0-5 368 16,4 3 64-16,1 0 16 0,0 0-640 0,2 2-112 16,2 1-16-16,3 2-16 0,-1 0-432 0,5 2-96 15,1 0-16-15,1 2 0 0,5-2-224 0,1 1-48 16,1 1-16-16,5 2 0 0,4 0-240 0,1 0-64 16,0 1 0-16,0-1 0 0,-2-1-128 0,1-1-16 15,0 0-16-15,0 0 0 0,-2-1-208 0,-1 1-144 16,0-2 192-16,-2-2-192 0,1 1 128 0,-1-4-128 0,0 1 0 15,-1 2 0-15,-3-3 128 0,-3 1-128 0,-1-1 0 0,-2 3 0 16,-2-6 0-16,-3 3 0 0,0-4-240 0,-2 2 80 31,-1-1-2368-31,-1-1-480 0,-2-1-80 0</inkml:trace>
  <inkml:trace contextRef="#ctx0" brushRef="#br2" timeOffset="-95068.1">23682 16821 3679 0,'0'0'160'0,"0"0"32"0,0 0-192 0,0 0 0 0,0 0 0 0,16 1 0 16,-20 7 3392-16,4-8 640 0,-4 5 128 0,4-5 32 15,0 0-2400-15,0 0-464 0,0 0-112 0,0 0 0 16,0 0-48-16,0 0 0 0,0 0 0 0,0 0 0 15,0 0 48-15,0 0 0 0,0 0 0 0,0 0 0 16,0 0-128-16,6 0-32 0,1-2 0 0,-1-1 0 16,2 1-160-16,0-1-48 0,0-1 0 0,1-1 0 15,1-2-32-15,6-2-16 0,0 0 0 0,1-1 0 0,1-2-208 0,0-1-32 16,2-1-16-16,1 1 0 0,-1-4-160 0,4 1-16 16,-1-1-16-16,2 1 0 0,0 2-80 0,1-3-16 15,0 1 0-15,0 2 0 0,-1 1 0 0,0 0-16 16,-2-3 0-16,2 2 0 0,-2 1-240 0,-2-3 176 15,0 3-176-15,0 3 160 0,-1-2-160 0,-1 0 128 16,1 2-128-16,-2-2 128 0,-1 1-128 0,-2 0 0 16,1 2 0-16,-2 0 128 0,-2 1-128 0,0 0 0 15,-2 0 0-15,1 1 0 16,-2-1-560-16,0 1-144 0,-1 2-16 0,0 1-12784 16,0 2-2544-16</inkml:trace>
  <inkml:trace contextRef="#ctx0" brushRef="#br2" timeOffset="-94265.99">25039 15899 25391 0,'0'0'1120'0,"0"0"240"0,-6-2-1088 0,-1 1-272 15,-1-2 0-15,1 2 0 0,-1-1 1728 0,0 2 304 16,0 2 48-16,-1 0 16 0,-2 2-432 0,1 3-64 16,-2 4-32-16,1-2 0 0,-1 3-768 0,1 1-160 15,0 0-16-15,-1 3-16 0,0 1-32 0,2 2-16 0,2-2 0 0,0 0 0 16,2 3 96-16,0-2 32 0,3 4 0 0,0 0 0 15,2 2-176-15,1-1-16 0,1 1-16 0,2 2 0 16,0-3-144-16,4 0-16 0,1-3-16 0,2-4 0 16,3 0-144-16,3-5-32 0,2 0 0 0,2-5 0 15,-1-3-128-15,3-4 192 0,4-3-192 0,2-4 192 16,1-4-192-16,1-2 0 0,0-3 0 0,-2-1 0 31,1-1-544-31,-3 0-32 0,-3 2-16 0,1 4 0 16,-3-5-1840-16,0 2-384 0,-3 0-64 0,-1 3-9200 0,-2 3-1840 0</inkml:trace>
  <inkml:trace contextRef="#ctx0" brushRef="#br2" timeOffset="-93969.17">25509 15716 32015 0,'0'0'1408'0,"0"0"320"0,-4-4-1392 0,4 4-336 16,-3-4 0-16,3 4 0 0,0 0 1488 0,3-5 240 15,-3 5 32-15,6-6 16 0,2 0-608 0,2-1-112 16,2 1-32-16,2 1 0 0,2-3-560 0,1 3-112 0,0-2-32 0,0 2 0 15,1-6-320-15,0 4 0 0,-1-1 0 0,0 1 0 32,-1 1-576-32,0-1-176 0,-1 1-32 0,0-2-16 15,-2 0-2272-15,1 1-448 0,-1 2-80 0</inkml:trace>
  <inkml:trace contextRef="#ctx0" brushRef="#br2" timeOffset="-93733.17">25588 15791 18431 0,'0'0'1632'0,"0"0"-1312"0,0 0-320 0,0 0 0 0,0 0 2880 0,0 0 496 16,0 0 96-16,0 0 32 0,9 3-1872 0,2-3-368 15,0-4-80-15,4 1-16 0,2-3-624 0,1-1-128 16,1 1-32-16,1-2 0 0,0 0-384 0,0 2 0 15,0-1 0-15,1 1 0 16,-3-1-352-16,2 2-160 0,-2-4-16 0,-1 2-16 16,-2 1-2704-16,1 0-528 0</inkml:trace>
  <inkml:trace contextRef="#ctx0" brushRef="#br2" timeOffset="-93530.12">25625 15941 12895 0,'-15'12'576'0,"9"-8"112"0,-2 1-560 0,1 0-128 0,2 0 0 0,5-5 0 16,0 0 5008-16,0 0 976 0,0 0 192 0,5 6 32 15,4-1-4128-15,3-4-832 0,4 0-160 0,0 3-48 16,0-4-624-16,3 0-128 0,0 0-32 0,0 0 0 16,-1-2-448-16,0-1-112 0,0-1-16 0,-1-1 0 15,0 0-2368-15,1 1-464 0,1-3-112 16</inkml:trace>
  <inkml:trace contextRef="#ctx0" brushRef="#br2" timeOffset="-93030.09">26288 15533 27759 0,'0'0'1216'0,"-6"8"272"0,-5 1-1184 0,2 7-304 15,0 3 0-15,0 3 0 0,0 2 1152 0,-2 2 160 16,1 1 32-16,-1 3 16 0,2-2-336 0,1-1-64 16,1-2 0-16,1-2-16 0,3-2-608 0,1-4-112 15,2-3-32-15,0-2 0 0,2-3-192 0,-2-9 128 16,0 0-128-16,0 0 0 0,0 0 192 0,9-2-48 16,0-2-16-16,0-5 0 0,-1-4 128 0,0-2 0 0,-2 0 16 0,2-5 0 15,1-2 16-15,1-2 0 0,0 0 0 0,0 0 0 16,-1-1-80-16,0 1-16 0,2 0 0 0,-2 1 0 15,-1-1-48-15,-1 2-16 0,1 1 0 0,-1 2 0 16,-2 2-128-16,0 4 128 0,0 2-128 0,-1 5 128 16,0-1-128-16,-4 7 0 0,0 0 0 0,0 0 0 15,2 12 0-15,-1 4-176 0,-1 1 176 0,0 5-128 16,-1 2 128-16,1 4 0 0,0-3 0 0,2-1-128 16,-1-1 128-16,3 0 0 0,2 2 0 0,1-2 0 15,0-3 0-15,1-3 0 0,0 0 0 0,1-2 0 16,0-2 240-16,1-1 80 0,1-3 0 0,-1-1 16 15,2-3 496-15,0 2 112 0,2-7 16 0,-2 0 0 16,-2-4-48-16,2-1 0 0,-2-3 0 0,2-3 0 16,0 0-208-16,-2-2-64 0,-2-2 0 0,0-4 0 0,-2-2-192 15,1 0-64-15,-1-1 0 0,1 0 0 0,-3-2-192 0,-2 1-32 16,0-3-16-16,-2 2 0 16,0-2-656-16,-4 3-128 0,0-3-16 0,-1 1-16 15,-1 3-2608-15,0-2-528 0</inkml:trace>
  <inkml:trace contextRef="#ctx0" brushRef="#br2" timeOffset="-89564.89">22806 15936 15839 0,'0'0'704'0,"-7"-3"128"0,1-1-656 0,-1 0-176 0,0 2 0 0,-1-1 0 16,0 1 1760-16,1 0 320 0,2-2 64 0,5 4 16 0,0 0-480 0,0 0-80 15,0 0-32-15,0 0 0 0,0 0-544 0,0 0-96 16,0 0-32-16,8 2 0 0,0 0-64 0,1 1-32 16,0 2 0-16,1 2 0 15,1 1 16-15,1-1 0 0,-1 0 0 0,2 1 0 0,2 1-176 0,0 0-48 16,0 1 0-16,0 1 0 0,2-2-128 0,0 1-16 16,-1-3-16-16,2 1 0 0,-1 2-112 0,0-2-32 15,-1-2 0-15,-1 2 0 0,2 1-96 0,-1-2 0 16,-3-1-16-16,1 1 0 0,-1-2-176 0,2 0 128 15,-2 2-128-15,0-1 128 0,-1 0-128 0,-1-1 160 0,0 0-160 0,0 3 160 16,1 0 48-16,0 0 16 0,1-2 0 0,0 1 0 16,0 0-64-16,0 0-16 0,0-1 0 0,-1-2 0 15,-2 2-144-15,1-1 128 0,-1-1-128 0,1 1 128 16,-1-1 0-16,0 0-128 0,0-2 192 0,0 1-64 16,0 0-128-16,1 0 192 0,-1 1-192 0,1 0 192 15,-1 0-192-15,1 1 0 0,-2 2 0 0,0-1 0 16,0 1 0-16,-1-2 0 0,0-1 128 0,-2 1-128 15,1 1 0-15,-2-1 0 0,0 0 0 0,-5-5 0 16,0 0-192-16,0 0-32 0,8 1 0 0,0 2 0 16,-2-4-1424-16,1-1-272 15,-1 1-64-15,1-2-10368 0,1-1-2080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1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41 705 8287 0 0,'-2'0'37'0'0,"1"0"-1"0"0,0 0 0 0 0,0 0 1 0 0,-1 0-1 0 0,1 0 0 0 0,0 0 0 0 0,-1 1 1 0 0,1-1-1 0 0,0 0 0 0 0,-1 1 1 0 0,1-1-1 0 0,0 1 0 0 0,0-1 0 0 0,0 1 1 0 0,0 0-1 0 0,-1 0 0 0 0,1-1 1 0 0,0 1-1 0 0,0 0 0 0 0,0 0 0 0 0,1 0 1 0 0,-1 0-1 0 0,0 0 0 0 0,-12 12 7665 0 0,30-23-5578 0 0,20-9-762 0 0,-24 13-892 0 0,1-1 1 0 0,15-11-1 0 0,52-31 1000 0 0,-23 16-799 0 0,100-75-15 0 0,10-6-481 0 0,11-8-166 0 0,-151 99-4 0 0,-2-1 0 0 0,0-1 0 0 0,26-35 0 0 0,-47 53 63 0 0,0 1 1 0 0,-1-1-1 0 0,0 0 0 0 0,-1 0 0 0 0,0 0 0 0 0,0 0 1 0 0,0-1-1 0 0,-1 1 0 0 0,2-13 0 0 0,-3 17 105 0 0,-1 2-127 0 0,0 0-1 0 0,0-1 1 0 0,0 1-1 0 0,1 0 1 0 0,-1 0-1 0 0,0 0 1 0 0,1 0 0 0 0,-1 0-1 0 0,1 0 1 0 0,-1 0-1 0 0,1 0 1 0 0,0 0-1 0 0,-1 0 1 0 0,3-1-1 0 0,-3 1-43 0 0,1 1 0 0 0,-1-1 0 0 0,1 0-1 0 0,-1 1 1 0 0,1-1 0 0 0,0 1 0 0 0,-1-1 0 0 0,1 1-1 0 0,0-1 1 0 0,-1 1 0 0 0,1 0 0 0 0,0-1 0 0 0,0 1 0 0 0,0 0-1 0 0,-1 0 1 0 0,1-1 0 0 0,0 1 0 0 0,0 0 0 0 0,0 0 0 0 0,-1 0-1 0 0,1 0 1 0 0,0 0 0 0 0,0 0 0 0 0,0 0 0 0 0,0 0-1 0 0,-1 1 1 0 0,2-1 0 0 0,0 0 44 0 0,8 2 7 0 0,0-1 1 0 0,0 2-1 0 0,0-1 0 0 0,-1 1 1 0 0,1 1-1 0 0,-1 0 0 0 0,0 0 1 0 0,0 1-1 0 0,0 0 0 0 0,0 0 1 0 0,8 8-1 0 0,25 13 68 0 0,62 32 156 0 0,81 44 464 0 0,189 67 294 0 0,-330-150-900 0 0,25 7-360 0 0,1-2-1 0 0,0-3 1 0 0,141 22 0 0 0,-137-32-3124 0 0,-53-8 1773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3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19 716 455 0 0,'1'-4'9'0'0,"0"-1"-35"0"0,-21-32 19473 0 0,31 28-18741 0 0,1 0 1 0 0,-1 1-1 0 0,2 0 1 0 0,14-7-1 0 0,20-13 8 0 0,120-77 316 0 0,11-8-711 0 0,-5 13-266 0 0,-18 11-27 0 0,-111 62-26 0 0,25-18 0 0 0,61-50 876 0 0,-125 92-848 0 0,-1 1-1 0 0,0 0 1 0 0,1 0 0 0 0,-1 0-1 0 0,1 0 1 0 0,0 1 0 0 0,0 0-1 0 0,-1 0 1 0 0,1 0 0 0 0,0 1-1 0 0,0-1 1 0 0,0 1-1 0 0,0 0 1 0 0,0 1 0 0 0,0-1-1 0 0,0 1 1 0 0,7 2 0 0 0,8 3 22 0 0,0 0 1 0 0,35 18-1 0 0,-24-10-12 0 0,83 39 16 0 0,57 22 48 0 0,325 57 526 0 0,-345-97-516 0 0,-45-14-10 0 0,-59-14-1365 0 0,79 25 1 0 0,-101-20-3066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0,'0'0'499'0'0,"17"13"3020"0"0,-9-6-2169 0 0,-1-1-672 0 0,-1 0 0 0 0,0 1 1 0 0,0-1-1 0 0,0 1 0 0 0,-1 0 0 0 0,0 1 0 0 0,-1-1 1 0 0,1 1-1 0 0,-1 0 0 0 0,3 10 0 0 0,8 40-8 0 0,-3 1 0 0 0,-2 0 0 0 0,2 85 0 0 0,0-1 6 0 0,-6-92-1021 0 0,12 81-2443 0 0,-15-113 2133 0 0,2 0 1 0 0,0-1 0 0 0,1 0-1 0 0,14 29 1 0 0,-13-34-3597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4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6447 0 0,'11'-77'10400'0'0,"-9"78"-10206"0"0,0 1 0 0 0,0 0-1 0 0,-1-1 1 0 0,1 1-1 0 0,0 0 1 0 0,-1 0 0 0 0,1 0-1 0 0,-1 1 1 0 0,1-1 0 0 0,-1 0-1 0 0,0 0 1 0 0,0 1 0 0 0,0-1-1 0 0,0 4 1 0 0,1-4-5 0 0,5 23 257 0 0,0-1 1 0 0,-2 1 0 0 0,0 0 0 0 0,1 45-1 0 0,-1-18-70 0 0,5 33-98 0 0,31 204-724 0 0,-38-277-361 0 0,1 0-846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4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194 192 6447 0 0,'-11'-21'174'0'0,"-30"-57"1290"0"0,35 68-250 0 0,0 1 0 0 0,-1 0 0 0 0,0 0 0 0 0,-1 0 0 0 0,-12-11 0 0 0,19 19-1027 0 0,-1 0 1 0 0,1-1-1 0 0,0 1 1 0 0,-1 0 0 0 0,1 0-1 0 0,-1 0 1 0 0,0 0-1 0 0,1 1 1 0 0,-1-1-1 0 0,1 0 1 0 0,-1 1 0 0 0,0-1-1 0 0,0 1 1 0 0,1-1-1 0 0,-1 1 1 0 0,0 0-1 0 0,0 0 1 0 0,0 0 0 0 0,0 0-1 0 0,1 0 1 0 0,-5 0-1 0 0,5 1-97 0 0,-1 0-1 0 0,0 0 1 0 0,0 0-1 0 0,1 1 0 0 0,-1-1 1 0 0,1 0-1 0 0,-1 1 1 0 0,1-1-1 0 0,0 1 1 0 0,-1-1-1 0 0,1 1 0 0 0,0 0 1 0 0,0-1-1 0 0,0 1 1 0 0,0 0-1 0 0,-1 2 0 0 0,-2 8-32 0 0,0 1-1 0 0,1-1 1 0 0,0 1-1 0 0,-1 21 1 0 0,1-4-47 0 0,1-1 0 0 0,2 1 0 0 0,1-1 0 0 0,9 55 0 0 0,-8-71-3 0 0,1-1-1 0 0,0 1 0 0 0,1-1 1 0 0,1 0-1 0 0,0 0 0 0 0,0-1 0 0 0,1 1 1 0 0,1-1-1 0 0,0 0 0 0 0,0-1 1 0 0,1 0-1 0 0,1 0 0 0 0,15 15 1 0 0,-20-22 21 0 0,0 0 0 0 0,0 0 0 0 0,-1-1 0 0 0,2 1 0 0 0,-1-1 0 0 0,0 0 0 0 0,0 0 0 0 0,1 0 0 0 0,-1 0 0 0 0,1-1 0 0 0,0 0 0 0 0,-1 0 0 0 0,1 0 0 0 0,0-1 0 0 0,0 1 0 0 0,-1-1 0 0 0,1 0 0 0 0,0 0 0 0 0,0-1 0 0 0,0 0 0 0 0,-1 0 0 0 0,1 0 0 0 0,8-3 0 0 0,-7 1 74 0 0,1-1 1 0 0,-1 1 0 0 0,0-1-1 0 0,0 0 1 0 0,0-1 0 0 0,-1 0-1 0 0,0 0 1 0 0,0 0 0 0 0,0 0-1 0 0,0-1 1 0 0,-1 1 0 0 0,0-1-1 0 0,0-1 1 0 0,0 1-1 0 0,2-8 1 0 0,1-1 42 0 0,-2 0 0 0 0,1-1-1 0 0,-2 1 1 0 0,0-1 0 0 0,-1 0-1 0 0,-1 0 1 0 0,-1 0 0 0 0,0-1 0 0 0,0 1-1 0 0,-3-18 1 0 0,0 22-61 0 0,0 0 0 0 0,0 0 0 0 0,-1 0 0 0 0,-1 1 0 0 0,1-1 0 0 0,-2 1 0 0 0,0 0 0 0 0,0 0 0 0 0,-1 0 0 0 0,-1 1 0 0 0,0-1 0 0 0,0 2 0 0 0,0-1 0 0 0,-11-8 0 0 0,8 8-30 0 0,0 0 0 0 0,-1 1 0 0 0,0 1 0 0 0,-18-10-1 0 0,25 16-141 0 0,0 0 1 0 0,0 0-1 0 0,0 0 0 0 0,0 1 0 0 0,-1-1 0 0 0,1 1 0 0 0,0 0 0 0 0,-1 0 0 0 0,1 1 0 0 0,-1 0 0 0 0,1-1 0 0 0,0 2 0 0 0,-1-1 0 0 0,1 0 0 0 0,-1 1 1 0 0,1 0-1 0 0,0 0 0 0 0,-6 2 0 0 0,-11 7-1347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0,'4'1'10940'0'0,"-3"0"-10818"0"0,0-1-1 0 0,1 1 0 0 0,-1-1 0 0 0,0 1 1 0 0,0 0-1 0 0,0 0 0 0 0,1 0 1 0 0,-1 0-1 0 0,0 0 0 0 0,0 0 1 0 0,0 0-1 0 0,-1 0 0 0 0,1 0 0 0 0,0 0 1 0 0,0 0-1 0 0,0 0 0 0 0,0 3 1 0 0,6 29 1394 0 0,18 268 1200 0 0,-2 255-2168 0 0,-18-509-1655 0 0,3-18-6011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5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2759 0 0,'4'-5'11497'0'0,"-1"22"-7139"0"0,4 42-4897 0 0,-4-34 1910 0 0,11 253 949 0 0,-6-64-1895 0 0,-3-86 13 0 0,-1-18-2058 0 0,3-38-6826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16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61 8751 0 0,'-3'-2'296'0'0,"-1"1"-1"0"0,1 0 1 0 0,-1 0 0 0 0,1 0-1 0 0,-1 1 1 0 0,1-1-1 0 0,-1 1 1 0 0,1 0-1 0 0,-1 0 1 0 0,1 0-1 0 0,-1 0 1 0 0,0 1-1 0 0,1-1 1 0 0,-1 1-1 0 0,1 0 1 0 0,0 0-1 0 0,-1 0 1 0 0,1 0 0 0 0,0 1-1 0 0,-1 0 1 0 0,1-1-1 0 0,0 1 1 0 0,0 0-1 0 0,1 0 1 0 0,-1 1-1 0 0,0-1 1 0 0,1 1-1 0 0,-5 4 1 0 0,1 4-26 0 0,0 1 0 0 0,1 0 0 0 0,0 0 0 0 0,0 0 0 0 0,1 1 0 0 0,-3 18 0 0 0,2 0-29 0 0,-2 49 0 0 0,6-59-179 0 0,1 0 0 0 0,2 0 1 0 0,0 0-1 0 0,1 0 0 0 0,0 0 0 0 0,11 28 1 0 0,-12-42-28 0 0,0 0 1 0 0,1 0 0 0 0,0-1 0 0 0,0 1-1 0 0,1-1 1 0 0,-1 0 0 0 0,1 0 0 0 0,1 0 0 0 0,-1 0-1 0 0,1-1 1 0 0,0 0 0 0 0,0 0 0 0 0,1 0-1 0 0,-1-1 1 0 0,1 1 0 0 0,0-1 0 0 0,0-1 0 0 0,1 1-1 0 0,-1-1 1 0 0,1 0 0 0 0,0-1 0 0 0,9 3 0 0 0,-11-4 31 0 0,-1 0 0 0 0,1-1 1 0 0,0 0-1 0 0,-1 1 1 0 0,1-2-1 0 0,0 1 1 0 0,0 0-1 0 0,-1-1 0 0 0,1 0 1 0 0,-1 0-1 0 0,1-1 1 0 0,-1 1-1 0 0,7-4 0 0 0,-4 2 38 0 0,-1-1-1 0 0,0 0 0 0 0,0-1 0 0 0,0 0 0 0 0,0 0 0 0 0,-1 0 0 0 0,9-11 0 0 0,-3 3 83 0 0,-2-1 1 0 0,0-1-1 0 0,-1 0 0 0 0,0 0 0 0 0,-2 0 0 0 0,10-30 0 0 0,-9 21 78 0 0,-1-1-1 0 0,-2 0 1 0 0,0 0-1 0 0,-2 0 0 0 0,0-1 1 0 0,-4-41-1 0 0,1 56-132 0 0,-1 0-1 0 0,0 0 0 0 0,-1 1 1 0 0,0-1-1 0 0,-1 1 0 0 0,0-1 0 0 0,-10-17 1 0 0,10 22-65 0 0,0 0 1 0 0,0 0 0 0 0,-1 1-1 0 0,0-1 1 0 0,0 1 0 0 0,0 0-1 0 0,-1 0 1 0 0,0 1 0 0 0,0 0-1 0 0,0 0 1 0 0,0 0 0 0 0,-13-5-1 0 0,9 6-30 0 0,0 0-1 0 0,0 0 0 0 0,0 1 0 0 0,0 1 0 0 0,0 0 0 0 0,0 0 1 0 0,0 1-1 0 0,-1 0 0 0 0,1 0 0 0 0,0 1 0 0 0,-10 3 0 0 0,3-1-537 0 0,1 2 0 0 0,0 0 0 0 0,0 0 0 0 0,1 2-1 0 0,-29 16 1 0 0,18-7-931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1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185 228 455 0 0,'-1'0'97'0'0,"0"0"0"0"0,0 0-1 0 0,0 0 1 0 0,0 0 0 0 0,0 0-1 0 0,0 0 1 0 0,0 0-1 0 0,0 0 1 0 0,0 0 0 0 0,0-1-1 0 0,0 1 1 0 0,0 0 0 0 0,0-1-1 0 0,0 1 1 0 0,0-1-1 0 0,0 1 1 0 0,0-1 0 0 0,1 1-1 0 0,-1-1 1 0 0,0 1 0 0 0,0-1-1 0 0,0 0 1 0 0,1 0-1 0 0,-1 1 1 0 0,0-1 0 0 0,1 0-1 0 0,-1 0 1 0 0,1 0-1 0 0,-1 0 1 0 0,0-2 0 0 0,-20-41 8159 0 0,8 15-5864 0 0,10 25-1994 0 0,0-1 1 0 0,0 1-1 0 0,0 0 0 0 0,0 0 0 0 0,-1 0 0 0 0,-7-6 0 0 0,10 9-321 0 0,1 0 0 0 0,-1 1-1 0 0,0-1 1 0 0,0 0-1 0 0,0 1 1 0 0,0 0 0 0 0,0-1-1 0 0,0 1 1 0 0,-1-1-1 0 0,1 1 1 0 0,0 0 0 0 0,0 0-1 0 0,0 0 1 0 0,0 0-1 0 0,0 0 1 0 0,0 0 0 0 0,0 0-1 0 0,-1 0 1 0 0,1 0-1 0 0,0 0 1 0 0,0 1 0 0 0,0-1-1 0 0,0 0 1 0 0,0 1-1 0 0,0-1 1 0 0,0 1 0 0 0,0-1-1 0 0,0 1 1 0 0,0-1-1 0 0,0 1 1 0 0,0 0 0 0 0,1 0-1 0 0,-1-1 1 0 0,0 1-1 0 0,0 0 1 0 0,1 0 0 0 0,-1 0-1 0 0,-1 1 1 0 0,-4 8-31 0 0,-1 0 0 0 0,2 1 1 0 0,-1 0-1 0 0,1-1 0 0 0,1 2 0 0 0,0-1 1 0 0,0 0-1 0 0,2 1 0 0 0,-4 20 1 0 0,4-12 6 0 0,1 0 0 0 0,0 0 0 0 0,2 0 0 0 0,0 1 0 0 0,4 19 0 0 0,0-17-45 0 0,1 0-1 0 0,0-1 0 0 0,16 34 1 0 0,-17-44-3 0 0,0-1 0 0 0,1-1 0 0 0,0 1 0 0 0,1-1 0 0 0,0 0 0 0 0,1-1 0 0 0,0 1 0 0 0,15 12 0 0 0,-17-18 12 0 0,0 0-1 0 0,0-1 1 0 0,1 0 0 0 0,-1 0 0 0 0,1 0-1 0 0,-1-1 1 0 0,1 0 0 0 0,0 0 0 0 0,0-1 0 0 0,0 0-1 0 0,0 0 1 0 0,0 0 0 0 0,0-1 0 0 0,0 0-1 0 0,0-1 1 0 0,10-1 0 0 0,-6 0 45 0 0,1 0-1 0 0,-2-1 1 0 0,1 0-1 0 0,0-1 1 0 0,-1 0 0 0 0,1 0-1 0 0,-1-1 1 0 0,-1-1 0 0 0,16-10-1 0 0,-13 5 51 0 0,0-1 0 0 0,-1-1 0 0 0,-1 1 0 0 0,0-2 0 0 0,-1 1 0 0 0,0-1 0 0 0,-1-1 0 0 0,0 1 0 0 0,-2-1 0 0 0,0-1 0 0 0,7-23 0 0 0,-11 26-3 0 0,0 1 1 0 0,0-1-1 0 0,-1 0 0 0 0,-1 0 0 0 0,0 1 0 0 0,-1-1 0 0 0,0 0 1 0 0,-1 0-1 0 0,-1 1 0 0 0,0-1 0 0 0,0 1 0 0 0,-8-17 0 0 0,4 13-8 0 0,0 1 0 0 0,-1 1 0 0 0,-1-1 0 0 0,0 1 0 0 0,-1 1 0 0 0,0 0 0 0 0,-1 0 0 0 0,-1 1 0 0 0,-13-12 0 0 0,13 16-75 0 0,1 0-1 0 0,-1 0 0 0 0,-1 1 1 0 0,1 0-1 0 0,-1 2 0 0 0,0-1 1 0 0,-1 1-1 0 0,1 1 0 0 0,-1 1 1 0 0,0 0-1 0 0,-22-2 0 0 0,26 4-194 0 0,0 1 0 0 0,0 0-1 0 0,1 1 1 0 0,-1 0 0 0 0,0 0-1 0 0,1 1 1 0 0,-17 5 0 0 0,20-4-249 0 0,-1 0 1 0 0,1 0 0 0 0,0 0 0 0 0,0 1 0 0 0,0-1-1 0 0,1 2 1 0 0,0-1 0 0 0,-1 0 0 0 0,1 1 0 0 0,1 0-1 0 0,-8 9 1 0 0,1 3-6755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12607 0 0,'-16'17'1368'0'0,"13"-14"-1152"0"0,1 0 0 0 0,-1 1 0 0 0,1 0 0 0 0,0-1 0 0 0,0 1 0 0 0,0 0 0 0 0,1 0 0 0 0,0 0 0 0 0,-1 0 0 0 0,1 0 0 0 0,0 4 0 0 0,-5 50 2127 0 0,5-50-2168 0 0,1 30 328 0 0,1 0 1 0 0,2 0 0 0 0,1 0 0 0 0,2 0 0 0 0,2 0 0 0 0,1-1 0 0 0,2-1-1 0 0,2 0 1 0 0,19 40 0 0 0,-24-60-447 0 0,1 0-1 0 0,1 0 1 0 0,0-1-1 0 0,1 0 1 0 0,20 20-1 0 0,-21-26-178 0 0,-1 0 1 0 0,1-1-1 0 0,0 0 0 0 0,1 0 1 0 0,0-2-1 0 0,0 1 0 0 0,1-1 1 0 0,19 7-1 0 0,-29-13 22 0 0,0 1-1 0 0,0-1 1 0 0,0 1-1 0 0,0-1 0 0 0,0 0 1 0 0,0 0-1 0 0,0 0 1 0 0,-1 0-1 0 0,1 0 1 0 0,0 0-1 0 0,0-1 1 0 0,0 1-1 0 0,0-1 1 0 0,0 1-1 0 0,0-1 1 0 0,0 0-1 0 0,-1 0 1 0 0,1 0-1 0 0,3-2 0 0 0,9-7-4067 0 0,-10 7 1947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23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11 177 7831 0 0,'-10'1'10222'0'0,"39"-7"-8421"0"0,22-5-809 0 0,0-2 0 0 0,68-27 0 0 0,-45 8-796 0 0,10-4-554 0 0,-28 12-5696 0 0,-20 9-1081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59 225 11719 0 0,'4'-1'264'0'0,"-4"1"-248"0"0,1 0-1 0 0,0 0 0 0 0,-1 0 0 0 0,1-1 0 0 0,0 1 1 0 0,-1 0-1 0 0,1 0 0 0 0,0 0 0 0 0,-1 0 1 0 0,1 1-1 0 0,0-1 0 0 0,-1 0 0 0 0,1 0 0 0 0,0 0 1 0 0,-1 0-1 0 0,1 1 0 0 0,-1-1 0 0 0,1 0 1 0 0,0 1-1 0 0,-1-1 0 0 0,1 0 0 0 0,-1 1 0 0 0,1-1 1 0 0,-1 1-1 0 0,1-1 0 0 0,-1 1 0 0 0,1-1 1 0 0,-1 1-1 0 0,0-1 0 0 0,1 2 0 0 0,2 24 499 0 0,-3-12-494 0 0,31 280 2398 0 0,1 3-1348 0 0,-28-166-912 0 0,-19-327-698 0 0,-54-256 1182 0 0,37 279-442 0 0,-3 32 2814 0 0,62 162-2124 0 0,-17-14-706 0 0,-2-1 43 0 0,0-1-1 0 0,0 1 1 0 0,11 4-1 0 0,-16-9-178 0 0,1 0-1 0 0,-1 0 0 0 0,0 0 0 0 0,1 0 0 0 0,-1 0 0 0 0,1-1 0 0 0,-1 0 0 0 0,1 0 0 0 0,-1 0 0 0 0,1 0 0 0 0,-1 0 0 0 0,6-2 0 0 0,16-3-242 0 0,-1-1 0 0 0,0-2 0 0 0,-1 0 0 0 0,0-2 0 0 0,33-18 0 0 0,-48 23-625 0 0,13-7-1554 0 0,-6 7-3147 0 0,-5 2 38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15 103 7831 0 0,'0'0'356'0'0,"-15"6"8296"0"0,32 10-6996 0 0,-14-15-1572 0 0,0-1 0 0 0,0 0 1 0 0,0 1-1 0 0,1-1 0 0 0,-1-1 0 0 0,0 1 0 0 0,0 0 0 0 0,0-1 0 0 0,0 0 1 0 0,0 1-1 0 0,0-1 0 0 0,0 0 0 0 0,4-3 0 0 0,40-22 268 0 0,-34 18-282 0 0,52-35-626 0 0,-25 11-6890 0 0,-31 23 2216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1 172 12551 0 0,'0'0'7060'0'0,"21"5"-5322"0"0,-8-5-1314 0 0,-1-1 0 0 0,0 0 1 0 0,1 0-1 0 0,-1-1 0 0 0,22-7 1 0 0,61-26 557 0 0,-61 21-837 0 0,-18 8-165 0 0,110-45-228 0 0,-44 12-3198 0 0,-50 22-4343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145 170 2759 0 0,'1'-4'37'0'0,"0"1"-1"0"0,0 0 0 0 0,0 0 1 0 0,0-1-1 0 0,1 1 0 0 0,0 0 0 0 0,0 0 1 0 0,3-5-1 0 0,-3 6 258 0 0,0-1 0 0 0,0 0 0 0 0,0 1 0 0 0,0-1 0 0 0,-1 0 1 0 0,1 0-1 0 0,-1 0 0 0 0,0-1 0 0 0,0 1 0 0 0,0 0 0 0 0,0-4 0 0 0,-1 0 577 0 0,1 0 0 0 0,-2 0 0 0 0,1 0-1 0 0,-1 0 1 0 0,0 0 0 0 0,0 0 0 0 0,-1 0 0 0 0,-2-7-1 0 0,3 13-752 0 0,1-1 0 0 0,-1 1 1 0 0,0-1-1 0 0,1 1 0 0 0,-1 0 0 0 0,0-1 0 0 0,0 1 0 0 0,0 0 0 0 0,0-1 0 0 0,0 1 0 0 0,0 0 0 0 0,0 0 0 0 0,0 0 0 0 0,-1 0 0 0 0,1 0 0 0 0,0 0 0 0 0,-1 1 1 0 0,1-1-1 0 0,-1 0 0 0 0,1 1 0 0 0,0-1 0 0 0,-1 1 0 0 0,1-1 0 0 0,-1 1 0 0 0,0-1 0 0 0,1 1 0 0 0,-1 0 0 0 0,1 0 0 0 0,-1 0 0 0 0,1 0 0 0 0,-1 0 1 0 0,0 0-1 0 0,1 1 0 0 0,-1-1 0 0 0,1 1 0 0 0,-1-1 0 0 0,1 1 0 0 0,-1-1 0 0 0,1 1 0 0 0,-1 0 0 0 0,-2 1 0 0 0,-3 4 83 0 0,0 0-1 0 0,0 0 0 0 0,0 0 1 0 0,1 1-1 0 0,0 0 0 0 0,-9 14 1 0 0,8-8-137 0 0,0-1 0 0 0,1 1 0 0 0,1 1 0 0 0,0-1 0 0 0,0 1 0 0 0,-3 18 1 0 0,3-5-60 0 0,1 0 1 0 0,0 38-1 0 0,3-48-9 0 0,1 1 0 0 0,1-1-1 0 0,1 0 1 0 0,0 0 0 0 0,2 0 0 0 0,0 0-1 0 0,10 27 1 0 0,-12-38 21 0 0,1-1 0 0 0,0 1 0 0 0,0-1 0 0 0,0 0 0 0 0,1 1-1 0 0,0-2 1 0 0,0 1 0 0 0,0 0 0 0 0,0-1 0 0 0,1 0 0 0 0,0 0 0 0 0,0 0 0 0 0,0 0-1 0 0,0-1 1 0 0,0 0 0 0 0,1 0 0 0 0,0 0 0 0 0,-1-1 0 0 0,1 0 0 0 0,0 0 0 0 0,0 0 0 0 0,0-1-1 0 0,0 0 1 0 0,11 1 0 0 0,-7-2 38 0 0,1-1 0 0 0,0 1 0 0 0,0-2 0 0 0,0 1 0 0 0,0-2 0 0 0,-1 1 0 0 0,1-2 0 0 0,-1 1 0 0 0,0-1 1 0 0,0-1-1 0 0,0 0 0 0 0,-1 0 0 0 0,0-1 0 0 0,0 0 0 0 0,0-1 0 0 0,10-9 0 0 0,-6 3-15 0 0,0 0 1 0 0,-1 0 0 0 0,-1-1 0 0 0,0-1-1 0 0,-1 0 1 0 0,0 0 0 0 0,-2-1-1 0 0,1 0 1 0 0,6-21 0 0 0,-12 29 1 0 0,-1 0 0 0 0,0-1 1 0 0,-1 1-1 0 0,0-1 0 0 0,0 1 1 0 0,-1-1-1 0 0,0 0 0 0 0,0 1 0 0 0,-1-1 1 0 0,0 1-1 0 0,0-1 0 0 0,-1 1 1 0 0,-1-1-1 0 0,1 1 0 0 0,-1 0 0 0 0,0 0 1 0 0,-1 0-1 0 0,0 1 0 0 0,-7-11 1 0 0,6 10 9 0 0,-1 1 1 0 0,0 0 0 0 0,0 0 0 0 0,0 0 0 0 0,-1 1 0 0 0,0 0-1 0 0,0 0 1 0 0,-1 1 0 0 0,1 0 0 0 0,-1 0 0 0 0,0 1-1 0 0,-1 0 1 0 0,1 0 0 0 0,-1 1 0 0 0,0 0 0 0 0,1 1 0 0 0,-1 0-1 0 0,-11-1 1 0 0,16 2-117 0 0,1 1 0 0 0,0 0 0 0 0,0 1 0 0 0,0-1 0 0 0,0 1 0 0 0,0-1 0 0 0,-1 1 0 0 0,1 0 0 0 0,0 0 0 0 0,0 0 0 0 0,0 0 0 0 0,1 1 0 0 0,-1-1 0 0 0,0 1 0 0 0,0 0 0 0 0,1 0 0 0 0,-1 0 0 0 0,1 0 0 0 0,-4 4 0 0 0,4-3-269 0 0,1-1 0 0 0,-1 0 0 0 0,1 0 0 0 0,-1 0 0 0 0,1 1 0 0 0,0-1 0 0 0,0 1 0 0 0,0-1 0 0 0,0 1 0 0 0,1-1 0 0 0,-1 1 0 0 0,1 0 0 0 0,0-1 0 0 0,-1 1 0 0 0,1 4 0 0 0,2 4-1375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5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69 176 11863 0 0,'0'0'540'0'0,"5"18"208"0"0,9 73 1794 0 0,14 93 298 0 0,1 26-1870 0 0,-48-280-1178 0 0,5-8-16 0 0,-42-138 0 0 0,38 169 236 0 0,-12-38 48 0 0,28 78 77 0 0,0-1-1 0 0,1 0 0 0 0,0 1 0 0 0,0-1 0 0 0,1 0 0 0 0,0 1 0 0 0,0-1 0 0 0,3-14 1 0 0,-2 20-75 0 0,0-1 0 0 0,0 1 1 0 0,0 0-1 0 0,1-1 0 0 0,-1 1 1 0 0,1 0-1 0 0,-1 0 0 0 0,1 0 1 0 0,0 0-1 0 0,0 1 0 0 0,0-1 1 0 0,0 0-1 0 0,0 1 0 0 0,0-1 1 0 0,0 1-1 0 0,0 0 0 0 0,4-2 1 0 0,1 0 85 0 0,1 0 0 0 0,-1 0 0 0 0,1 0 0 0 0,9-1 0 0 0,10 0 241 0 0,39 0 0 0 0,-47 4-455 0 0,0-1 0 0 0,0-1 0 0 0,0-1 0 0 0,29-8 0 0 0,36-10-5639 0 0,-75 19 3802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10135 0 0,'0'0'778'0'0,"2"23"5754"0"0,17-24-6134 0 0,-1 0 1 0 0,1-1-1 0 0,-1 0 0 0 0,0-2 1 0 0,0 0-1 0 0,33-13 1 0 0,43-20-936 0 0,-53 22-4255 0 0,-31 11-802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 7831 0 0,'-10'18'832'0'0,"7"-12"713"0"0,0 1 0 0 0,0 0-1 0 0,-3 13 1 0 0,8-17-1109 0 0,-1-1 0 0 0,1 0 0 0 0,0 1-1 0 0,0-1 1 0 0,0 0 0 0 0,0 0 0 0 0,0-1 0 0 0,1 1 0 0 0,2 1 0 0 0,1 1-246 0 0,0-2 0 0 0,0 1 0 0 0,1-1 0 0 0,-1 0 1 0 0,1 0-1 0 0,0-1 0 0 0,-1 1 0 0 0,11-1 0 0 0,56 0 985 0 0,-41-3-870 0 0,-1-1 1 0 0,0-1-1 0 0,60-17 0 0 0,-72 15-726 0 0,0-1 0 0 0,28-16 0 0 0,-33 15-803 0 0,-1-1 1 0 0,0 0-1 0 0,22-20 0 0 0,-18 13-471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6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 8751 0 0,'-13'-1'9018'0'0,"13"1"-8900"0"0,-8 9 1552 0 0,3 4-1349 0 0,1-1 0 0 0,0 1 1 0 0,1 0-1 0 0,1 1 0 0 0,0-1 1 0 0,0 19-1 0 0,1-21-162 0 0,-2 30 274 0 0,1 0 1 0 0,3 0 0 0 0,1 0 0 0 0,2 0-1 0 0,14 64 1 0 0,-14-91-418 0 0,1 0 0 0 0,0-1 0 0 0,1 0 0 0 0,0 0 0 0 0,1 0 0 0 0,0-1 0 0 0,1 0 0 0 0,1 0 1 0 0,11 12-1 0 0,-13-16-33 0 0,0-1 1 0 0,1 0 0 0 0,0 0-1 0 0,0 0 1 0 0,1-1 0 0 0,0-1-1 0 0,0 0 1 0 0,0 0 0 0 0,0 0-1 0 0,1-1 1 0 0,0-1 0 0 0,0 1-1 0 0,13 1 1 0 0,-13-4-182 0 0,-1-1-1 0 0,0 0 0 0 0,0 0 1 0 0,1-1-1 0 0,-1 0 1 0 0,0-1-1 0 0,0 0 0 0 0,0 0 1 0 0,0-1-1 0 0,12-6 1 0 0,-13 6-1271 0 0,0-1 1 0 0,-1-1 0 0 0,11-7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3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5983 0 0,'-38'20'679'0'0,"14"-8"2287"0"0,1 2 9937 0 0,37 8-11503 0 0,-9-19-1317 0 0,-1 0 0 0 0,1 0 0 0 0,0-1-1 0 0,-1 1 1 0 0,1-1 0 0 0,0-1 0 0 0,0 1 0 0 0,1-1-1 0 0,-1 1 1 0 0,8-1 0 0 0,4 1 115 0 0,-1 0-1 0 0,19-2 1 0 0,102-10 214 0 0,-113 7-976 0 0,0-1 1 0 0,24-8-1 0 0,-41 10 426 0 0,16-4-913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0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0 316 919 0 0,'1'0'11394'0'0,"7"1"-10658"0"0,135 14 5176 0 0,71-12-3043 0 0,241-12 20 0 0,-343 8-2315 0 0,266 7 1156 0 0,-246-4-1233 0 0,99-2 168 0 0,-11 1-366 0 0,47-6 11 0 0,-151 0-182 0 0,319-17 728 0 0,-153 2-475 0 0,-246 17-379 0 0,267-17 60 0 0,-193 13 8 0 0,23-1-65 0 0,-61 6 17 0 0,80 4 9 0 0,217 11 97 0 0,-132-23-65 0 0,-221 9-62 0 0,77-9-1 0 0,-47 5 0 0 0,74 0 0 0 0,-104 6 0 0 0,0-1 0 0 0,0-1 0 0 0,1 0 0 0 0,23-5 0 0 0,-39 6-3 0 0,1-1 0 0 0,-1 1 0 0 0,0 0 0 0 0,0-1 0 0 0,1 1 0 0 0,-1-1 0 0 0,0 1-1 0 0,0-1 1 0 0,0 0 0 0 0,0 0 0 0 0,0 1 0 0 0,0-1 0 0 0,0 0 0 0 0,0 0 0 0 0,0 0 0 0 0,0 0 0 0 0,0 0 0 0 0,-1 0 0 0 0,1 0 0 0 0,1-2-1 0 0,-1 0-33 0 0,0 0 0 0 0,-1 0 0 0 0,1 0-1 0 0,-1-1 1 0 0,0 1 0 0 0,0-5 0 0 0,0 7 26 0 0,0-1-69 0 0,-1 0 0 0 0,-6-6 62 0 0,1 1-1 0 0,-1-1 0 0 0,-1 1 1 0 0,1 0-1 0 0,-1 1 1 0 0,-10-7-1 0 0,-57-29-142 0 0,25 15 116 0 0,-4-13 45 0 0,48 36 0 0 0,33 11-280 0 0,-5 0-95 0 0,32 7-1 0 0,17 5-407 0 0,-63-16 697 0 0,0 0 0 0 0,0 1 0 0 0,-1 0 0 0 0,1 0 0 0 0,-1 1 0 0 0,11 9 0 0 0,-11-8 26 0 0,0 0-1 0 0,-1 0 1 0 0,0 1-1 0 0,0-1 1 0 0,-1 2-1 0 0,8 12 1 0 0,-11-16 66 0 0,-1-1 0 0 0,1 1 0 0 0,-1 0 0 0 0,0 0 0 0 0,0 0 0 0 0,0 0 0 0 0,-1 0 1 0 0,0 0-1 0 0,1 0 0 0 0,-1 0 0 0 0,-1 0 0 0 0,1 0 0 0 0,0 0 0 0 0,-1 0 0 0 0,0 0 0 0 0,-3 8 0 0 0,-2 3 227 0 0,-1-1 0 0 0,-1 0 0 0 0,0-1 0 0 0,-1 0 0 0 0,-14 18 0 0 0,1-3 137 0 0,12-16-159 0 0,-1 0 0 0 0,0-1 0 0 0,-18 14 0 0 0,-15 16 188 0 0,-6 4-391 0 0,13-12-723 0 0,32-29 88 0 0,1-1 0 0 0,-1 1-1 0 0,0-1 1 0 0,-9 5 0 0 0,2-2-917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5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15839 0 0,'0'0'1432'0'0,"8"7"-53"0"0,-2 0-929 0 0,0 2 1 0 0,0-1-1 0 0,-1 1 1 0 0,0-1 0 0 0,-1 2-1 0 0,0-1 1 0 0,5 18-1 0 0,13 73-229 0 0,-16-63-54 0 0,8 66-82 0 0,-4-15-3094 0 0,-8-80 1402 0 0,-1-2-65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12383 0 0,'0'0'564'0'0,"12"-3"208"0"0,-8 3-619 0 0,0 0-1 0 0,0 0 1 0 0,-1 0-1 0 0,1 1 1 0 0,0 0-1 0 0,-1-1 1 0 0,1 1-1 0 0,0 0 0 0 0,-1 1 1 0 0,1-1-1 0 0,-1 1 1 0 0,1-1-1 0 0,-1 1 1 0 0,0 0-1 0 0,0 0 1 0 0,0 1-1 0 0,5 3 1 0 0,1 3 453 0 0,-1-1 0 0 0,0 2 0 0 0,0-1 0 0 0,7 12 0 0 0,0 1 545 0 0,-1 1 0 0 0,20 47-1 0 0,-29-55-782 0 0,0 1 0 0 0,0-1 0 0 0,-2 1-1 0 0,0 0 1 0 0,-1 0 0 0 0,1 18-1 0 0,-4-7-141 0 0,0-1-1 0 0,-2 0 1 0 0,-9 40-1 0 0,1-22-259 0 0,-21 53 0 0 0,23-76-2662 0 0,-17 28 1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6911 0 0,'0'1'5913'0'0,"3"7"-4232"0"0,-1 0-13 0 0,0 0 0 0 0,1 16 0 0 0,-1 39-109 0 0,-3-27-1109 0 0,-5 111 1500 0 0,2-94-540 0 0,4 73-1 0 0,0-123-1346 0 0,0 1-1 0 0,1-1 1 0 0,-1 1-1 0 0,1-1 1 0 0,0 0-1 0 0,0 1 1 0 0,0-1-1 0 0,1 0 1 0 0,-1 0-1 0 0,1 0 1 0 0,-1 0-1 0 0,1 0 1 0 0,4 5-1 0 0,-4-7-44 0 0,-1 1 0 0 0,1-1 0 0 0,0 0 0 0 0,-1 0-1 0 0,1 0 1 0 0,0 0 0 0 0,0 0 0 0 0,0 0 0 0 0,-1-1-1 0 0,1 1 1 0 0,0-1 0 0 0,0 1 0 0 0,0-1-1 0 0,0 0 1 0 0,0 1 0 0 0,0-1 0 0 0,0 0 0 0 0,0 0-1 0 0,0-1 1 0 0,0 1 0 0 0,0 0 0 0 0,0-1-1 0 0,0 1 1 0 0,3-2 0 0 0,15-6 27 0 0,-1-1 0 0 0,0 0 0 0 0,0-2 0 0 0,28-21 0 0 0,10-5-1657 0 0,-48 32 779 0 0,-1-1-1 0 0,0 0 0 0 0,0 0 0 0 0,0-1 1 0 0,12-14-1 0 0,-7 5-953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10135 0 0,'1'1'778'0'0,"14"48"3965"0"0,11 56 0 0 0,-5 24-3015 0 0,-21-129-1723 0 0,1 8 49 0 0,0-1 0 0 0,0 1-1 0 0,-1-1 1 0 0,0 1 0 0 0,0 0-1 0 0,-1-1 1 0 0,1 1 0 0 0,-4 8-1 0 0,4-15 171 0 0,-2-3-206 0 0,1 0 0 0 0,0 0 0 0 0,-1 0 0 0 0,1 0 0 0 0,0 0 0 0 0,0 0 0 0 0,-1-4 0 0 0,-1-8-89 0 0,-1-1 0 0 0,2 0 0 0 0,-2-27 1 0 0,4-47-362 0 0,1 75 391 0 0,0-16-785 0 0,8-51 0 0 0,-7 70 653 0 0,1 0 0 0 0,0 0 1 0 0,0 0-1 0 0,1 1 0 0 0,1-1 0 0 0,-1 1 0 0 0,13-18 1 0 0,-12 21 197 0 0,0 1 0 0 0,0 1 0 0 0,1-1 0 0 0,0 1 0 0 0,0 0 0 0 0,0 0 1 0 0,0 1-1 0 0,1 0 0 0 0,0 0 0 0 0,0 0 0 0 0,0 1 0 0 0,0 0 0 0 0,11-3 1 0 0,-14 5 24 0 0,0 0 0 0 0,1 1 0 0 0,-1-1 1 0 0,0 1-1 0 0,1-1 0 0 0,-1 1 0 0 0,1 1 1 0 0,-1-1-1 0 0,0 1 0 0 0,1-1 0 0 0,-1 1 1 0 0,0 0-1 0 0,0 1 0 0 0,0-1 0 0 0,0 1 1 0 0,0 0-1 0 0,0 0 0 0 0,0 0 0 0 0,0 0 1 0 0,-1 1-1 0 0,1-1 0 0 0,-1 1 0 0 0,0 0 1 0 0,0 0-1 0 0,4 5 0 0 0,1 2 221 0 0,-2 1 1 0 0,1-1-1 0 0,-1 1 0 0 0,-1 1 1 0 0,0-1-1 0 0,0 1 0 0 0,-1-1 1 0 0,-1 1-1 0 0,0 0 0 0 0,0 1 0 0 0,-2-1 1 0 0,1 0-1 0 0,-2 1 0 0 0,1-1 1 0 0,-2 1-1 0 0,1-1 0 0 0,-2 0 0 0 0,0 1 1 0 0,-6 21-1 0 0,4-20-239 0 0,-1 0 0 0 0,-1 0 1 0 0,0 0-1 0 0,0-1 0 0 0,-1 0 0 0 0,-1-1 0 0 0,-1 1 1 0 0,1-1-1 0 0,-2-1 0 0 0,0 0 0 0 0,0 0 0 0 0,-1-1 1 0 0,0 0-1 0 0,-1-1 0 0 0,0 0 0 0 0,-18 10 0 0 0,27-18-324 0 0,-27 14-1429 0 0,9-8-3301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0 479 11055 0 0,'11'30'1639'0'0,"-10"-26"-962"0"0,-1 0-1 0 0,2 0 1 0 0,-1 0 0 0 0,0 0 0 0 0,1-1-1 0 0,0 1 1 0 0,0 0 0 0 0,0-1-1 0 0,0 0 1 0 0,4 5 0 0 0,-6-8-608 0 0,1 1 1 0 0,-1-1 0 0 0,1 0-1 0 0,0 1 1 0 0,-1-1-1 0 0,1 0 1 0 0,-1 0 0 0 0,1 0-1 0 0,0 1 1 0 0,-1-1-1 0 0,1 0 1 0 0,0 0 0 0 0,-1 0-1 0 0,1 0 1 0 0,0 0-1 0 0,-1 0 1 0 0,1 0 0 0 0,0 0-1 0 0,-1-1 1 0 0,1 1-1 0 0,0 0 1 0 0,-1 0 0 0 0,1 0-1 0 0,0-1 1 0 0,-1 1-1 0 0,1 0 1 0 0,-1-1-1 0 0,1 1 1 0 0,0-1 0 0 0,15-13 316 0 0,-7 0-249 0 0,1-2 0 0 0,-1 1 0 0 0,-2-1 0 0 0,1 0-1 0 0,-2-1 1 0 0,6-21 0 0 0,39-173-20 0 0,-15 53-53 0 0,-36 156-64 0 0,1-1 0 0 0,0 0 0 0 0,0 1 0 0 0,0-1 0 0 0,0 1 0 0 0,0-1 0 0 0,1 1 0 0 0,-1 0 0 0 0,1-1 0 0 0,0 1 0 0 0,-1 0 0 0 0,1 0 0 0 0,3-2 0 0 0,-5 4 0 0 0,0-1 1 0 0,1 1-1 0 0,-1 0 0 0 0,1 0 0 0 0,-1-1 0 0 0,0 1 0 0 0,1 0 1 0 0,-1 0-1 0 0,1 0 0 0 0,-1 0 0 0 0,1 0 0 0 0,-1 0 1 0 0,1 0-1 0 0,-1 0 0 0 0,0 0 0 0 0,1 0 0 0 0,-1 0 0 0 0,1 0 1 0 0,-1 0-1 0 0,1 0 0 0 0,-1 0 0 0 0,1 0 0 0 0,-1 0 1 0 0,0 0-1 0 0,1 1 0 0 0,-1-1 0 0 0,1 0 0 0 0,-1 0 1 0 0,0 1-1 0 0,1-1 0 0 0,-1 0 0 0 0,1 0 0 0 0,-1 1 0 0 0,0-1 1 0 0,0 0-1 0 0,1 1 0 0 0,-1-1 0 0 0,0 1 0 0 0,0-1 1 0 0,1 0-1 0 0,-1 1 0 0 0,0-1 0 0 0,0 1 0 0 0,1 1 12 0 0,12 19 76 0 0,-1 0 0 0 0,-1 2 0 0 0,-1-1 0 0 0,-2 1-1 0 0,7 26 1 0 0,8 17 37 0 0,-18-53-134 0 0,61 145-1141 0 0,-56-138 855 0 0,2 0 0 0 0,0 0 0 0 0,1-1 0 0 0,1 0 0 0 0,22 22 0 0 0,-22-31-3905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15199 0 0,'0'0'118'0'0,"-4"-6"17"0"0,4 6-102 0 0,0-1 0 0 0,-1 1 0 0 0,1 0 0 0 0,0 0 0 0 0,0 0 0 0 0,0 0 0 0 0,0 0 0 0 0,0 0 0 0 0,0-1 0 0 0,0 1 0 0 0,0 0 0 0 0,-1 0 0 0 0,1 0 0 0 0,0 0 0 0 0,0 0 0 0 0,0 0 1 0 0,0 0-1 0 0,0 0 0 0 0,-1 0 0 0 0,1 0 0 0 0,0 0 0 0 0,0 0 0 0 0,0 0 0 0 0,0 0 0 0 0,-1-1 0 0 0,1 1 0 0 0,0 0 0 0 0,0 1 0 0 0,0-1 0 0 0,0 0 0 0 0,-1 0 0 0 0,1 0 0 0 0,0 0 0 0 0,0 0 0 0 0,0 0 0 0 0,0 0 0 0 0,0 0 0 0 0,-1 0 1 0 0,1 0-1 0 0,0 0 0 0 0,0 0 0 0 0,0 0 0 0 0,0 0 0 0 0,0 1 0 0 0,-1 0 1217 0 0,11 10 3240 0 0,-3-8-4215 0 0,0 1-1 0 0,0-1 1 0 0,1-1-1 0 0,-1 1 1 0 0,1-1-1 0 0,0-1 1 0 0,0 1-1 0 0,10 0 1 0 0,6 1-154 0 0,64 11-1148 0 0,-65-11-4848 0 0,0-3-2023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8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 3223 0 0,'-2'0'240'0'0,"-3"1"-232"0"0,5-1 7 0 0,-1 0 0 0 0,1 0 0 0 0,0 0-1 0 0,0 0 1 0 0,-1 0 0 0 0,1 0 0 0 0,0 0-1 0 0,-1 0 1 0 0,1 0 0 0 0,0 0 0 0 0,0 0 0 0 0,-1-1-1 0 0,1 1 1 0 0,0 0 0 0 0,2-10 8621 0 0,-1 10-8284 0 0,10-4 2186 0 0,-5 2-2142 0 0,0 1-1 0 0,0 0 1 0 0,0 0-1 0 0,0 1 1 0 0,1 0 0 0 0,10 1-1 0 0,39 8 1109 0 0,-46-7-1278 0 0,-3 0-95 0 0,1-1 0 0 0,-1 2 0 0 0,0-1 0 0 0,0 1 0 0 0,0 0 0 0 0,0 0 0 0 0,0 1 0 0 0,-1 0-1 0 0,1 0 1 0 0,10 9 0 0 0,-14-9-67 0 0,0-1 0 0 0,0 1-1 0 0,0 0 1 0 0,0-1-1 0 0,-1 1 1 0 0,1 0 0 0 0,-1 1-1 0 0,0-1 1 0 0,0 0 0 0 0,-1 1-1 0 0,1-1 1 0 0,-1 1-1 0 0,0-1 1 0 0,0 1 0 0 0,0 0-1 0 0,-1-1 1 0 0,0 1 0 0 0,0 8-1 0 0,-1-5-43 0 0,1-1 0 0 0,-2 1 0 0 0,1-1-1 0 0,-1 0 1 0 0,0 0 0 0 0,0 0 0 0 0,-1 0 0 0 0,0 0-1 0 0,0 0 1 0 0,-1-1 0 0 0,1 0 0 0 0,-2 1 0 0 0,1-1 0 0 0,0-1-1 0 0,-1 1 1 0 0,0-1 0 0 0,-1 0 0 0 0,1 0 0 0 0,-1 0-1 0 0,-9 5 1 0 0,10-6-35 0 0,-1 0-1 0 0,0 0 1 0 0,0-1-1 0 0,0 0 1 0 0,0 0-1 0 0,-1-1 1 0 0,1 1-1 0 0,-1-1 1 0 0,1-1-1 0 0,-1 1 1 0 0,0-1-1 0 0,0-1 1 0 0,0 1-1 0 0,1-1 1 0 0,-15-2-1 0 0,19 2 2 0 0,1-1 0 0 0,-1 1 0 0 0,0-1 0 0 0,0 0-1 0 0,1 0 1 0 0,-1 0 0 0 0,0 0 0 0 0,1 0 0 0 0,-1 0 0 0 0,1 0-1 0 0,-1 0 1 0 0,1-1 0 0 0,0 1 0 0 0,0-1 0 0 0,-1 1 0 0 0,1-1 0 0 0,0 1-1 0 0,0-1 1 0 0,0 0 0 0 0,1 0 0 0 0,-1 1 0 0 0,0-1 0 0 0,1 0 0 0 0,-1 0-1 0 0,1 0 1 0 0,-1-2 0 0 0,1 3 5 0 0,0-1-1 0 0,0 1 0 0 0,0-1 1 0 0,0 1-1 0 0,0-1 1 0 0,0 1-1 0 0,0 0 1 0 0,1-1-1 0 0,-1 1 1 0 0,0-1-1 0 0,1 1 1 0 0,-1 0-1 0 0,1-1 1 0 0,0 1-1 0 0,-1 0 1 0 0,1 0-1 0 0,0-1 0 0 0,0 1 1 0 0,0 0-1 0 0,0 0 1 0 0,0 0-1 0 0,0 0 1 0 0,0 0-1 0 0,0 0 1 0 0,0 0-1 0 0,0 1 1 0 0,0-1-1 0 0,1 0 1 0 0,-1 1-1 0 0,0-1 0 0 0,0 1 1 0 0,1-1-1 0 0,-1 1 1 0 0,1-1-1 0 0,1 1 1 0 0,17-1 88 0 0,-1 0 0 0 0,1 2 0 0 0,-1 0 0 0 0,1 1 0 0 0,20 6 0 0 0,-34-7-68 0 0,41 9 36 0 0,3 1-1031 0 0,-16-8-2892 0 0,-20-2-2631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5:4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13535 0 0,'0'0'1224'0'0,"8"2"-984"0"0,0 0-21 0 0,0 0 0 0 0,0 1 0 0 0,-1 0 0 0 0,1 0 0 0 0,-1 1 0 0 0,1 0 0 0 0,-1 0 0 0 0,11 10 0 0 0,5 6 1234 0 0,21 24 0 0 0,-22-23-1048 0 0,-3-1 165 0 0,-1 0 0 0 0,-1 1 0 0 0,0 1 0 0 0,-2 1 0 0 0,-1 0 0 0 0,0 1 0 0 0,18 45 1 0 0,-26-53-311 0 0,0 2 0 0 0,-2-1 0 0 0,0 0 0 0 0,0 1 0 0 0,-2 0 0 0 0,0-1 0 0 0,-1 1 0 0 0,-1 0 1 0 0,0 0-1 0 0,-2 0 0 0 0,0 0 0 0 0,-8 33 0 0 0,-50 129-259 0 0,25-106-4001 0 0,29-61-2077 0 0,1 0-1759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0,'0'0'586'0'0,"1"1"-486"0"0,7 68 9861 0 0,-2-2-5358 0 0,-2-10-3621 0 0,19 85 1 0 0,-20-123-698 0 0,3 28-1 0 0,-5-27-796 0 0,6 25 0 0 0,-6-40 28 0 0,1 1 67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8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80 6447 0 0,'0'0'499'0'0,"3"-5"-310"0"0,-9-5 1040 0 0,5 9-945 0 0,1 1 0 0 0,-1-1 0 0 0,0 0 1 0 0,1 0-1 0 0,-1 0 0 0 0,1 0 1 0 0,-1 0-1 0 0,0 0 0 0 0,1 0 1 0 0,0 0-1 0 0,-1 0 0 0 0,1 0 0 0 0,0 0 1 0 0,0 0-1 0 0,-1 0 0 0 0,1-2 1 0 0,0 1-147 0 0,1 1 0 0 0,-1-1 0 0 0,1 1 1 0 0,-1-1-1 0 0,1 1 0 0 0,-1 0 0 0 0,1-1 0 0 0,0 1 1 0 0,0 0-1 0 0,-1 0 0 0 0,1-1 0 0 0,0 1 0 0 0,0 0 1 0 0,0 0-1 0 0,1 0 0 0 0,-1 0 0 0 0,0 0 1 0 0,0 0-1 0 0,0 0 0 0 0,1 1 0 0 0,-1-1 0 0 0,1 0 1 0 0,1 0-1 0 0,5-2 171 0 0,0 0 0 0 0,0 1 0 0 0,10-1 0 0 0,-6 0 164 0 0,-4 2-193 0 0,0-1 0 0 0,1 1 0 0 0,-1 1 0 0 0,0-1 0 0 0,1 2 0 0 0,-1-1 0 0 0,13 3 0 0 0,-16-2-174 0 0,-1 0 1 0 0,0 0-1 0 0,0 0 1 0 0,0 1 0 0 0,0-1-1 0 0,0 1 1 0 0,0 0 0 0 0,0 0-1 0 0,-1 1 1 0 0,1-1-1 0 0,-1 1 1 0 0,1 0 0 0 0,-1 0-1 0 0,0 0 1 0 0,5 7-1 0 0,-7-8-65 0 0,-1 0-1 0 0,0 0 1 0 0,1 1-1 0 0,-1-1 1 0 0,0 0-1 0 0,0 1 1 0 0,0-1-1 0 0,-1 0 1 0 0,1 1-1 0 0,0-1 1 0 0,-1 0-1 0 0,0 0 1 0 0,-1 4-1 0 0,1-2-19 0 0,-2 6 1 0 0,-1 0 0 0 0,0 0-1 0 0,-1-1 1 0 0,0 1 0 0 0,-1-1-1 0 0,0 0 1 0 0,0-1 0 0 0,-9 10-1 0 0,12-15-36 0 0,2-2-65 0 0,10 8-705 0 0,6-1 584 0 0,1-1 0 0 0,26 9 0 0 0,-22-10 305 0 0,24 13 0 0 0,-38-16 97 0 0,0 0 0 0 0,-1 0 0 0 0,1 1 0 0 0,-1 0 0 0 0,0 0 0 0 0,0 0 1 0 0,0 1-1 0 0,5 6 0 0 0,-9-9-113 0 0,0-1 0 0 0,0 1 0 0 0,0-1 0 0 0,0 1 0 0 0,-1 0 0 0 0,1-1 0 0 0,0 1 0 0 0,-1 0 0 0 0,1 0 0 0 0,-1-1 0 0 0,0 1-1 0 0,1 0 1 0 0,-1 0 0 0 0,0-1 0 0 0,0 1 0 0 0,0 0 0 0 0,-1 2 0 0 0,1-1 48 0 0,-1 1-1 0 0,0-1 1 0 0,0 0-1 0 0,-1 0 0 0 0,1 1 1 0 0,-1-1-1 0 0,1 0 1 0 0,-4 4-1 0 0,-2 2 91 0 0,-1-1 0 0 0,0 1 1 0 0,0-1-1 0 0,-12 9 0 0 0,-4 1-222 0 0,0-1 0 0 0,-33 18 0 0 0,45-30-1320 0 0,12-18-6232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8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0,'0'0'83'0'0,"16"7"10"0"0,17 13 1655 0 0,-16-8 1447 0 0,-1 1 0 0 0,0 0 0 0 0,16 18 1 0 0,0 5-515 0 0,-5-4-1691 0 0,-1 1 0 0 0,-2 2 0 0 0,-1 0 0 0 0,22 49 0 0 0,-38-69-669 0 0,0 1 0 0 0,-2 1 0 0 0,0-1 0 0 0,-1 1 0 0 0,0 0 0 0 0,-2 0-1 0 0,1 18 1 0 0,-2-7-17 0 0,-2 0 0 0 0,-2 1 0 0 0,-7 40 0 0 0,-29 79-212 0 0,6-52-3687 0 0,28-81 1899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5983 0 0,'0'0'464'0'0,"2"-9"7332"0"0,0 11-7515 0 0,1-1 0 0 0,-1 1 0 0 0,0 0-1 0 0,1 0 1 0 0,-1 0 0 0 0,0 1 0 0 0,0-1 0 0 0,0 0-1 0 0,-1 1 1 0 0,1-1 0 0 0,-1 1 0 0 0,1 0-1 0 0,-1-1 1 0 0,0 1 0 0 0,0 0 0 0 0,2 5 0 0 0,0 6 319 0 0,0 1 0 0 0,1 17 1 0 0,-2-15-102 0 0,1 31 359 0 0,-3 80 1 0 0,-1-23-737 0 0,1-91-510 0 0,1-1-1 0 0,1 1 0 0 0,5 21 1 0 0,-7-35 268 0 0,1 1 0 0 0,-1-1 1 0 0,0 1-1 0 0,0-1 0 0 0,0 1 0 0 0,0-1 1 0 0,1 1-1 0 0,-1-1 0 0 0,0 1 0 0 0,0-1 1 0 0,1 1-1 0 0,-1-1 0 0 0,0 0 1 0 0,1 1-1 0 0,-1-1 0 0 0,0 0 0 0 0,1 1 1 0 0,-1-1-1 0 0,1 0 0 0 0,-1 1 0 0 0,1-1-20 0 0,-1 0 0 0 0,0 0 0 0 0,1 0-1 0 0,-1 0 1 0 0,0 0 0 0 0,1 0-1 0 0,-1 0 1 0 0,0 0 0 0 0,1-1 0 0 0,-1 1-1 0 0,0 0 1 0 0,0 0 0 0 0,1 0 0 0 0,-1 0-1 0 0,0-1 1 0 0,0 1 0 0 0,1 0-1 0 0,-1 0 1 0 0,0 0 0 0 0,0-1 0 0 0,1 1-1 0 0,-1 0 1 0 0,0-1 0 0 0,11-18-3390 0 0,-11 17 3786 0 0,8-18-2104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5983 0 0,'1'-10'-50'0'0,"4"-44"2349"0"0,-4 48-1195 0 0,1-1-1 0 0,-1 1 0 0 0,1 0 0 0 0,0 0 1 0 0,0 0-1 0 0,4-7 0 0 0,-6 13-1029 0 0,0 0 0 0 0,1 0 0 0 0,-1-1 0 0 0,0 1 0 0 0,0 0 0 0 0,0 0 0 0 0,0 0 0 0 0,0 0 0 0 0,0-1 0 0 0,0 1 0 0 0,1 0 0 0 0,-1 0 0 0 0,0 0 0 0 0,0 0 0 0 0,0 0 0 0 0,0-1 0 0 0,1 1 0 0 0,-1 0 0 0 0,0 0 0 0 0,0 0 0 0 0,0 0 0 0 0,1 0 0 0 0,-1 0 0 0 0,0 0 0 0 0,0 0 0 0 0,0 0 0 0 0,1 0 0 0 0,-1 0 0 0 0,0 0 0 0 0,0 0 0 0 0,0 0 0 0 0,1 0 0 0 0,-1 0 0 0 0,0 0 0 0 0,0 0 0 0 0,0 0 0 0 0,1 0 0 0 0,-1 0 0 0 0,0 0 0 0 0,1 1 0 0 0,6 8 983 0 0,2 14-520 0 0,16 76 116 0 0,20 152 0 0 0,-40-212-729 0 0,11 63-3256 0 0,-13-88 1274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11519 0 0,'-8'-15'5968'0'0,"7"14"-5780"0"0,1-1-1 0 0,0 1 1 0 0,0-1-1 0 0,-1 0 0 0 0,1 1 1 0 0,0-1-1 0 0,1 0 1 0 0,-1 1-1 0 0,0-1 1 0 0,0 0-1 0 0,1 1 0 0 0,-1-1 1 0 0,1 1-1 0 0,-1-1 1 0 0,1 1-1 0 0,0-1 1 0 0,0 1-1 0 0,0-1 0 0 0,-1 1 1 0 0,1 0-1 0 0,2-3 1 0 0,-1 3-66 0 0,1-1 0 0 0,-1 1 1 0 0,0-1-1 0 0,1 1 0 0 0,-1 0 0 0 0,1 0 1 0 0,-1 0-1 0 0,1 0 0 0 0,0 0 0 0 0,-1 1 1 0 0,1-1-1 0 0,2 0 0 0 0,4 1-612 0 0,-1-1 1 0 0,1 1-1 0 0,10 1 0 0 0,19 6-6033 0 0,-22-3 172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5527 0 0,'-3'9'9143'0'0,"1"0"-7671"0"0,12 42 1891 0 0,-6-30-2544 0 0,3 32 0 0 0,-3 113 492 0 0,-2-75-1670 0 0,2 0 0 0 0,19 101 0 0 0,-16-164-1713 0 0,0-15-4488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 10135 0 0,'-4'-8'1949'0'0,"11"9"3066"0"0,8 0-3337 0 0,-9-2-1478 0 0,0 1 0 0 0,-1 0 1 0 0,1 1-1 0 0,0 0 1 0 0,-1 0-1 0 0,1 0 0 0 0,-1 0 1 0 0,1 1-1 0 0,-1 0 1 0 0,0 0-1 0 0,1 1 1 0 0,-1-1-1 0 0,0 1 0 0 0,-1 0 1 0 0,8 5-1 0 0,-11-5-107 0 0,1-1-1 0 0,-1 0 0 0 0,0 1 1 0 0,0-1-1 0 0,0 1 1 0 0,0 0-1 0 0,0-1 0 0 0,0 1 1 0 0,-1 0-1 0 0,0-1 1 0 0,1 1-1 0 0,-1 0 0 0 0,0-1 1 0 0,0 1-1 0 0,0 0 0 0 0,-1 0 1 0 0,1-1-1 0 0,-1 1 1 0 0,1 0-1 0 0,-3 4 0 0 0,-1 5 82 0 0,0 1-1 0 0,-12 21 0 0 0,8-21-175 0 0,0 0 1 0 0,0 0-1 0 0,-13 14 0 0 0,20-26-84 0 0,22 3-1685 0 0,-9-2 1692 0 0,1-1 118 0 0,0 1 1 0 0,-1 0-1 0 0,13 5 0 0 0,-21-6 55 0 0,0 1 0 0 0,-1-1 1 0 0,0 1-1 0 0,1 0 0 0 0,-1 0 1 0 0,0 0-1 0 0,0 0 0 0 0,0 1 0 0 0,0-1 1 0 0,0 1-1 0 0,-1 0 0 0 0,1-1 1 0 0,-1 1-1 0 0,4 6 0 0 0,-4-5 39 0 0,0-1 1 0 0,0 1-1 0 0,-1 0 1 0 0,1 0-1 0 0,-1 0 0 0 0,0-1 1 0 0,0 1-1 0 0,0 0 0 0 0,-1 0 1 0 0,0 0-1 0 0,1 0 1 0 0,-1 0-1 0 0,-1 1 0 0 0,1 3 1 0 0,-2-3-28 0 0,1 1 0 0 0,-1-2 0 0 0,0 1 0 0 0,0 0 0 0 0,0 0 0 0 0,-1-1 1 0 0,1 1-1 0 0,-1-1 0 0 0,0 1 0 0 0,-6 5 0 0 0,-3 3 37 0 0,0 0 0 0 0,-23 18-1 0 0,32-28-184 0 0,-1-1 0 0 0,1 0-1 0 0,0 1 1 0 0,-1-1-1 0 0,1 0 1 0 0,-1-1-1 0 0,0 1 1 0 0,1-1-1 0 0,-1 1 1 0 0,0-1-1 0 0,0 0 1 0 0,0-1-1 0 0,0 1 1 0 0,0-1-1 0 0,0 0 1 0 0,0 0 0 0 0,-8 0-1 0 0,11-1-109 0 0,0 1 0 0 0,0 0-1 0 0,1-1 1 0 0,-1 1 0 0 0,0 0-1 0 0,0-1 1 0 0,1 1 0 0 0,-1-1-1 0 0,0 1 1 0 0,1-1 0 0 0,-1 1 0 0 0,0-1-1 0 0,1 0 1 0 0,-1 1 0 0 0,1-1-1 0 0,-1 0 1 0 0,1 1 0 0 0,-1-1 0 0 0,1 0-1 0 0,0 0 1 0 0,-1 0 0 0 0,1-1-1 0 0,-2-19-3118 0 0,3 8 957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0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 10135 0 0,'0'0'778'0'0,"-15"4"1163"0"0,10-3-1159 0 0,0 1 0 0 0,0 0 0 0 0,0 0 0 0 0,1 0 0 0 0,-1 1 0 0 0,0 0 0 0 0,1 0 0 0 0,0 0 0 0 0,-1 0 0 0 0,-5 7 0 0 0,5-4-433 0 0,0 0 0 0 0,0 0 0 0 0,1 0 0 0 0,0 1 0 0 0,1-1 0 0 0,-6 14 0 0 0,3-2-264 0 0,1 1-1 0 0,1-1 1 0 0,1 1 0 0 0,0 0-1 0 0,1 23 1 0 0,2-32-54 0 0,0 0 0 0 0,1 0 0 0 0,0 0 0 0 0,1 0-1 0 0,0 0 1 0 0,0 0 0 0 0,1 0 0 0 0,1 0 0 0 0,6 13 0 0 0,-7-17-12 0 0,1 1 0 0 0,0-1 1 0 0,0 0-1 0 0,0 0 1 0 0,1 0-1 0 0,0 0 0 0 0,0-1 1 0 0,0 0-1 0 0,1 0 1 0 0,0 0-1 0 0,0-1 0 0 0,0 0 1 0 0,12 6-1 0 0,-14-8 1 0 0,0-1 0 0 0,0 1 0 0 0,0-1 0 0 0,1 0 0 0 0,-1 0 0 0 0,0-1 0 0 0,1 1 0 0 0,-1-1-1 0 0,0 0 1 0 0,1 0 0 0 0,-1 0 0 0 0,0-1 0 0 0,1 1 0 0 0,-1-1 0 0 0,6-2 0 0 0,-4 0 26 0 0,0 1 0 0 0,0-1 0 0 0,-1 0 0 0 0,1-1 0 0 0,-1 1 0 0 0,0-1 0 0 0,0 0 0 0 0,0 0 0 0 0,7-9 0 0 0,-5 4 60 0 0,0 0 1 0 0,-1-1 0 0 0,0 1-1 0 0,0-1 1 0 0,-1 0 0 0 0,0-1-1 0 0,-1 1 1 0 0,0-1 0 0 0,-1 0-1 0 0,0 0 1 0 0,2-17 0 0 0,-4 19-36 0 0,-1 0 1 0 0,0 1-1 0 0,-1-1 0 0 0,0 0 1 0 0,0 1-1 0 0,-1-1 1 0 0,0 1-1 0 0,0-1 1 0 0,-1 1-1 0 0,0 0 0 0 0,0 0 1 0 0,-1 0-1 0 0,0 0 1 0 0,0 1-1 0 0,-9-12 0 0 0,4 9-78 0 0,-1 0-1 0 0,1 1 0 0 0,-1 0 0 0 0,-1 0 0 0 0,0 1 0 0 0,0 0 0 0 0,0 1 0 0 0,-1 1 1 0 0,-17-8-1 0 0,22 11-131 0 0,-25-9-2865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1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1375 0 0,'2'-8'17615'0'0,"8"41"-16020"0"0,12 65-1 0 0,-6-19-1614 0 0,-2-24 459 0 0,-7-28-2131 0 0,0 1-6620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2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67 4143 0 0,'-6'-11'14030'0'0,"8"9"-13691"0"0,0 0 0 0 0,0 0 1 0 0,-1 0-1 0 0,1 1 0 0 0,1-1 1 0 0,-1 0-1 0 0,0 1 0 0 0,0 0 1 0 0,0-1-1 0 0,1 1 0 0 0,-1 0 1 0 0,1 0-1 0 0,2-1 0 0 0,35-8 1272 0 0,85-6-320 0 0,-79 11-4005 0 0,-33 3 1170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2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4143 0 0,'0'0'11903'0'0,"-1"2"-11214"0"0,1 1-461 0 0,0 0-1 0 0,-1 0 1 0 0,2 0-1 0 0,-1 0 1 0 0,0 0-1 0 0,0-1 1 0 0,1 1 0 0 0,0 0-1 0 0,0 0 1 0 0,2 5-1 0 0,2 14 696 0 0,10 122 1486 0 0,-4 150 1 0 0,-9-164-1719 0 0,-5 10-4252 0 0,3-138 2680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0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1 393 1839 0 0,'0'0'12696'0'0,"3"-13"-7992"0"0,-1 12-4500 0 0,0-1 1 0 0,0 0-1 0 0,0 1 0 0 0,0-1 0 0 0,0 1 0 0 0,0-1 0 0 0,0 1 1 0 0,0 0-1 0 0,1 0 0 0 0,-1 0 0 0 0,4-1 0 0 0,14-7 922 0 0,1-3-536 0 0,-1 1-1 0 0,2 1 0 0 0,0 1 1 0 0,25-7-1 0 0,32-14-153 0 0,24-13-131 0 0,88-43 12 0 0,-114 50-199 0 0,-45 22 22 0 0,0-2 1 0 0,42-27-1 0 0,-42 22 460 0 0,-31 21-417 0 0,4-3-39 0 0,-4 2-133 0 0,-1 1 1 0 0,1 0-1 0 0,0-1 1 0 0,-1 1-1 0 0,1 0 0 0 0,0-1 1 0 0,0 1-1 0 0,-1 0 1 0 0,1 0-1 0 0,0 0 0 0 0,0 0 1 0 0,-1-1-1 0 0,1 1 0 0 0,0 0 1 0 0,0 1-1 0 0,0-1 1 0 0,-1 0-1 0 0,1 0 0 0 0,1 0 1 0 0,20 4 88 0 0,1 0 0 0 0,-1 2 0 0 0,-1 0 1 0 0,1 1-1 0 0,23 12 0 0 0,43 28 161 0 0,-28-14-75 0 0,108 42-1 0 0,-134-63-133 0 0,0 1-16 0 0,65 14 0 0 0,28-11-1916 0 0,-115-17 1313 0 0,-8 0-2073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1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57 148 2303 0 0,'0'0'102'0'0,"-2"2"-1"0"0,-5 7 374 0 0,7-8 350 0 0,-1 0 1 0 0,1 0-1 0 0,0 0 1 0 0,0 0-1 0 0,0 0 1 0 0,0 0-1 0 0,0 1 1 0 0,0-1-1 0 0,0 0 1 0 0,1 0-1 0 0,-1 0 1 0 0,0 0-1 0 0,1 0 0 0 0,-1 0 1 0 0,1 2-1 0 0,0 0-555 0 0,0 3 365 0 0,0 1 1 0 0,0 0-1 0 0,-1 0 0 0 0,0 0 1 0 0,0 0-1 0 0,-2 10 1 0 0,-12 43 38 0 0,5-21-272 0 0,5-15-207 0 0,0-2 42 0 0,-1 0 0 0 0,-9 25-1 0 0,13-46 60 0 0,1-25 137 0 0,0-23-230 0 0,22-81-79 0 0,-10 41-124 0 0,-10 64 0 0 0,1 0 0 0 0,12-44 0 0 0,-13 65 0 0 0,2 7 0 0 0,0 5 0 0 0,4 15 0 0 0,5 32 0 0 0,-4-17 0 0 0,25 81 0 0 0,-28-103 0 0 0,1 0 0 0 0,1 0 0 0 0,1-1 0 0 0,15 23 0 0 0,-21-36 84 0 0,0-1-1 0 0,-1 1 1 0 0,1-1 0 0 0,0 0-1 0 0,1 0 1 0 0,-1 0-1 0 0,0 0 1 0 0,1-1 0 0 0,-1 1-1 0 0,9 3 1 0 0,-11-6-50 0 0,1 1-1 0 0,0-1 1 0 0,-1 0 0 0 0,1 1 0 0 0,0-1 0 0 0,-1 0-1 0 0,1 0 1 0 0,-1 0 0 0 0,1 0 0 0 0,0 0 0 0 0,-1 0-1 0 0,1-1 1 0 0,0 1 0 0 0,-1 0 0 0 0,1-1 0 0 0,-1 1-1 0 0,1-1 1 0 0,-1 0 0 0 0,1 0 0 0 0,-1 1 0 0 0,1-1-1 0 0,-1 0 1 0 0,0 0 0 0 0,1 0 0 0 0,-1-1 0 0 0,0 1-1 0 0,0 0 1 0 0,0 0 0 0 0,0-1 0 0 0,0 1 0 0 0,1-3-1 0 0,3-4 98 0 0,0 0 0 0 0,-1-1 0 0 0,0 0 0 0 0,-1 0 0 0 0,0 0 0 0 0,2-11 0 0 0,8-58 623 0 0,-9 35-2571 0 0,-2 0-1 0 0,-2 0 0 0 0,-2 0 1 0 0,-12-75-1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21 238 9671 0 0,'0'0'82'0'0,"-1"-1"1"0"0,1 1-1 0 0,0-1 0 0 0,-1 1 0 0 0,1 0 0 0 0,-1-1 0 0 0,1 1 0 0 0,-1 0 0 0 0,1-1 0 0 0,0 1 0 0 0,-1 0 0 0 0,1 0 1 0 0,-1 0-1 0 0,1-1 0 0 0,-1 1 0 0 0,1 0 0 0 0,-1 0 0 0 0,0 0 0 0 0,1 0 0 0 0,-1 0 0 0 0,1 0 0 0 0,-1 0 0 0 0,1 0 1 0 0,-9 3 7725 0 0,17-4-6009 0 0,14-5-1060 0 0,0-1 0 0 0,0-1 0 0 0,-1 0 0 0 0,0-2 0 0 0,21-13 0 0 0,23-11 204 0 0,83-43-301 0 0,-45 21-1926 0 0,-102 55 464 0 0,8-3 744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5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1839 0 0,'0'0'83'0'0,"3"-1"364"0"0,12-8 7028 0 0,-17-2-4577 0 0,2 9-2206 0 0,1-3 9 0 0,-1 1-1 0 0,1-1 1 0 0,0 1-1 0 0,2-8 1 0 0,2-5 4452 0 0,-4 18-4982 0 0,0 1 1 0 0,0 0-1 0 0,0 0 1 0 0,0-1 0 0 0,0 1-1 0 0,-1 0 1 0 0,1 0-1 0 0,0 3 1 0 0,17 130 2679 0 0,-2-6-2254 0 0,-5-62-181 0 0,-2-12-1274 0 0,-2-18-4577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6:1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56 919 0 0,'4'-12'84'0'0,"-3"11"-84"0"0,-1 0-1 0 0,1 0 1 0 0,-1 0 0 0 0,1 0 0 0 0,-1 0-1 0 0,0 0 1 0 0,1 0 0 0 0,-1 0-1 0 0,0 0 1 0 0,0-1 0 0 0,0 0-1 0 0,-1-28 16932 0 0,-1 47-15398 0 0,8 260 3913 0 0,1-76-4800 0 0,-7-99-462 0 0,0-101-245 0 0,4 18-1266 0 0,-1-4-1227 0 0,-1 0 1 0 0,0 23-1 0 0,-2-35 1951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7:17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8895 0 0,'0'0'2315'0'0,"4"3"-1572"0"0,9 7 1 0 0,-12-8-623 0 0,0-1 1 0 0,1 0-1 0 0,-1 1 0 0 0,0-1 1 0 0,0 0-1 0 0,-1 1 1 0 0,1 0-1 0 0,0-1 1 0 0,0 1-1 0 0,-1-1 1 0 0,1 1-1 0 0,-1 0 0 0 0,0-1 1 0 0,1 3-1 0 0,0 0 184 0 0,5 22 2087 0 0,5 50 0 0 0,-3-10-884 0 0,5 16-359 0 0,6 159-1 0 0,-19-206-1336 0 0,0-34-76 0 0,4-9-5679 0 0,0-4-411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7:26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52 455 0 0,'0'0'9638'0'0,"0"-2"-8845"0"0,0-1-186 0 0,-1 0 0 0 0,1 0 0 0 0,-1 0 0 0 0,0 0 0 0 0,0 0 0 0 0,0 0 0 0 0,-1 0 1 0 0,1 0-1 0 0,0 1 0 0 0,-1-1 0 0 0,0 1 0 0 0,-4-6 0 0 0,5 7-561 0 0,0 0 1 0 0,-1 1-1 0 0,1-1 1 0 0,-1 0-1 0 0,1 0 0 0 0,-1 1 1 0 0,0-1-1 0 0,1 1 1 0 0,-1-1-1 0 0,1 1 1 0 0,-1 0-1 0 0,0 0 0 0 0,1 0 1 0 0,-1 0-1 0 0,0 0 1 0 0,1 0-1 0 0,-1 0 1 0 0,0 0-1 0 0,1 0 0 0 0,-1 1 1 0 0,0-1-1 0 0,1 1 1 0 0,-1 0-1 0 0,1-1 1 0 0,-1 1-1 0 0,1 0 0 0 0,-2 1 1 0 0,-2 1-25 0 0,0-1 1 0 0,0 2-1 0 0,0-1 1 0 0,1 1 0 0 0,0-1-1 0 0,0 1 1 0 0,0 0-1 0 0,0 1 1 0 0,0-1-1 0 0,1 1 1 0 0,0-1-1 0 0,0 1 1 0 0,0 0-1 0 0,-2 6 1 0 0,1 0 1 0 0,0 0 1 0 0,1 0-1 0 0,0 1 0 0 0,1-1 1 0 0,-2 23-1 0 0,3-23 3 0 0,2-1-1 0 0,-1 1 1 0 0,1 0 0 0 0,1 0-1 0 0,0-1 1 0 0,0 1 0 0 0,1-1-1 0 0,0 1 1 0 0,1-1 0 0 0,0 0-1 0 0,1-1 1 0 0,0 1 0 0 0,10 13-1 0 0,-3-4-6 0 0,2-2-1 0 0,0 0 1 0 0,1 0-1 0 0,0-1 1 0 0,21 15 0 0 0,-33-29-14 0 0,-1 0 0 0 0,1 0 1 0 0,0 0-1 0 0,0-1 0 0 0,0 0 1 0 0,0 1-1 0 0,0-1 0 0 0,0 0 1 0 0,1-1-1 0 0,-1 1 0 0 0,0 0 1 0 0,0-1-1 0 0,5 0 0 0 0,-2 0 22 0 0,-1 0-1 0 0,1-1 1 0 0,-1 0-1 0 0,1 0 1 0 0,-1-1-1 0 0,1 0 1 0 0,6-2-1 0 0,-1-2 92 0 0,1 0-1 0 0,-1-1 1 0 0,0 0-1 0 0,-1-1 1 0 0,0 0 0 0 0,11-11-1 0 0,-13 10-10 0 0,0-1-1 0 0,-1 1 0 0 0,0-1 1 0 0,-1-1-1 0 0,0 1 0 0 0,0-1 1 0 0,-1 0-1 0 0,-1 0 1 0 0,0 0-1 0 0,0-1 0 0 0,-1 0 1 0 0,-1 0-1 0 0,0 1 0 0 0,1-16 1 0 0,-3 21-39 0 0,-1 0-1 0 0,1 0 1 0 0,-1 0 0 0 0,0 1 0 0 0,0-1 0 0 0,-1 0-1 0 0,1 0 1 0 0,-2 1 0 0 0,1-1 0 0 0,0 1 0 0 0,-1-1-1 0 0,0 1 1 0 0,0 0 0 0 0,-1 0 0 0 0,1 0 0 0 0,-1 1-1 0 0,0-1 1 0 0,0 1 0 0 0,-1 0 0 0 0,1 0 0 0 0,-1 0-1 0 0,-6-3 1 0 0,0 0-3 0 0,1 1-1 0 0,-1 1 1 0 0,0-1-1 0 0,-1 2 1 0 0,1 0-1 0 0,-1 0 1 0 0,0 1-1 0 0,0 0 1 0 0,-23-1-1 0 0,28 4-65 0 0,1 0 0 0 0,-1 0 0 0 0,1 1 0 0 0,0 0 0 0 0,-1 1 0 0 0,1-1 0 0 0,0 1 0 0 0,0 1 0 0 0,0-1 0 0 0,-11 7 0 0 0,-2 2 0 0 0,-30 25 0 0 0,49-35 0 0 0,-10 7-289 0 0,2 0 1 0 0,-1 1-1 0 0,1 0 0 0 0,1 0 0 0 0,-14 21 1 0 0,3 5-6896 0 0,11-18-196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30:01.00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19594 6640 25967 0,'0'0'1152'0,"13"6"240"0,-16 11-1120 0,2 0-272 16,2 5 0-16,0 1 0 0,1 1 992 0,0 2 144 16,1 0 16-16,1 1 16 0,0-3-464 0,1-1-80 15,1-2-32-15,1-1 0 0,-1-2-432 0,1-3-160 16,-1-2 0-16,1-1 144 0,-2-4-144 0,0-3 0 16,-5-5 0-16,0 0 128 0,8 2-128 0,-8-2 128 15,4-8-128-15,-1-1 128 0,-2-3-128 0,-1-1 160 16,-1-2-160-16,-2-1 160 0,-2-4-32 0,0-1-128 15,-2-1 192-15,1-2-64 0,-1-3-128 0,1 0 0 0,-2 1 0 0,0-3 0 16,-2 2 128-16,2-1-128 0,0 3 0 0,1 5 128 16,2-3 0-16,1 6-128 0,0 3 192 0,2 1-64 15,-1 1 368-15,3 1 64 0,1-1 16 0,3 0 0 16,0 3 0-16,3-3 16 0,1 2 0 0,2-1 0 16,0 0-80-16,2-1 0 0,1 2-16 0,0-4 0 15,2 3-32-15,-1-1 0 0,0 0 0 0,3 1 0 16,0-1-336-16,0 0-128 0,1-1 0 0,-1 1 144 15,0 1-144-15,2 1 0 0,-4 4 0 0,0 1 0 32,-1 3-1376-32,0 4-304 0,-1 3-64 0,0 4-9648 0,-2 3-1920 0</inkml:trace>
  <inkml:trace contextRef="#ctx0" brushRef="#br0" timeOffset="265.58">19642 6687 29487 0,'0'0'2624'0,"0"0"-2112"16,0 0-512-16,0 0 0 0,0 0 1920 0,0 0 256 15,0 0 64-15,8-5 16 0,3-1-912 0,4-1-192 16,0 1-48-16,4-4 0 0,-1 3-864 0,3-1-240 0,2 0 0 0,-1 1 0 31,1 1-256-31,-1 2-128 0,1-2-16 0,-1 3-16 16,-2-1-1584-16,1 1-320 0,-4 2-64 0,0 0-8064 0,-2-2-1616 0</inkml:trace>
  <inkml:trace contextRef="#ctx0" brushRef="#br0" timeOffset="488.89">19699 6994 31727 0,'-10'8'1408'0,"10"-8"288"0,-4 6-1360 0,3 1-336 15,1-7 0-15,0 0 0 0,5 6 1488 0,1-1 240 16,2-2 32-16,3-3 16 0,0-1-544 0,4-2-96 16,2-1-32-16,1 0 0 0,1-2-800 0,2-1-176 15,1-2-128-15,2 0 192 0,1 0-192 0,2 0-192 16,-1-4 32-16,1 2 16 15,1-2-1536-15,-1 0-304 0,-1 0-64 0,0-1-9152 16,-1-2-1808-16</inkml:trace>
  <inkml:trace contextRef="#ctx0" brushRef="#br0" timeOffset="739.39">20470 6175 26719 0,'0'0'2368'0,"-7"-3"-1888"0,-1 2-480 0,2 1 0 15,6 0 2256-15,-7 1 368 0,1 2 64 0,-1 2 0 16,2 2-816-16,1 4-160 0,0 4-48 0,2 4 0 16,0 5-1120-16,4 3-224 0,0 4-64 0,3 3 0 15,1 2 0-15,1 0-16 0,3 1 0 0,1-2 0 16,2-1-240-16,0 0 0 0,0-1 0 0,2 0 0 16,0-2 0-16,1 1 0 0,1 0 0 0,0 0 0 0,0-5 0 0,0-1 0 15,-3-1 0-15,2-3-160 16,-2-1-1088-16,2 0-224 0,-2-6-32 0,1 1-16 15,-4-3-1168-15,2-3-256 0,-1-2-32 0,-2-3-11168 16</inkml:trace>
  <inkml:trace contextRef="#ctx0" brushRef="#br0" timeOffset="1207.79">20479 6643 26719 0,'-12'-3'1184'0,"7"3"240"0,-2 0-1136 0,2-1-288 16,-3 0 0-16,4-2 0 0,4 3 2944 0,0 0 544 15,0 0 96-15,0 0 32 0,4-5-2272 0,4 1-448 16,3-2-80-16,2-1-32 16,0-1-960-16,4 3-192 0,2-2-32 0,3 4-16 15,2-4-1824-15,1 2-384 0,-1 0-64 0,4-1 0 16,-1 0-176-16,0 2-16 0,-1 0-16 0,-1 0 0 16,-1 2-464-16,-1-4-96 0,1 2 0 0,-3 1-16 0,-3-4 2864 0,-1 2 608 0,-4 1 0 0,-2-1 144 15,0-2 1968-15,-3 1 384 0,-2 0 64 0,-1 1 32 16,-5 5-336-16,0 0-64 0,0 0-16 0,0 0 0 15,0 0-512-15,0 0-96 0,0 0-32 0,-9 4 0 16,-1 3-304-16,1 3-64 0,0 3-16 0,1 4 0 16,1 0-320-16,2 5-80 0,0 2-16 0,2 2 0 15,5 1-128-15,0 2-32 0,5 2 0 0,2-1 0 16,1-1-352-16,2-2-80 0,2-1-16 0,3-6 0 16,3-2-128-16,1-5 128 0,2-3-128 0,3-3 128 0,0-4 80 0,2-3 16 15,-1-4 0-15,0-5 0 0,0-5-64 0,-1 0-16 16,0-7 0-16,-3-1 0 0,1-3 624 0,-5 1 128 15,-1 0 32-15,-2-2 0 0,-4-1-160 0,-3 2-16 16,-5 0-16-16,-2 0 0 0,-2 3-48 0,-3 0-16 16,-5 0 0-16,-4 1 0 0,-4 0-192 0,-3 2-32 15,-5-1-16-15,-2 3 0 0,-4 4-208 0,-1 1-32 16,-2 6-16-16,2 4 0 0,0 2-176 0,1 2-144 16,1 3 144-16,3 2-208 31,4 2-1376-31,4 1-272 0,1 1-48 0</inkml:trace>
  <inkml:trace contextRef="#ctx0" brushRef="#br0" timeOffset="2098.56">21856 6663 17503 0,'-6'0'1552'0,"-2"2"-1232"0,-1 2-320 0,0-8 0 0,1 11 1744 0,-1-2 304 0,0 0 48 0,1-1 16 15,-1 0-128-15,3-1 0 0,6-3-16 0,0 0 0 16,0 0-432-16,0 0-96 0,0 0-16 0,0 0 0 16,6-3-560-16,3-1-112 0,3 0-32 0,2-2 0 15,2-1-48-15,2-3-16 0,4 1 0 0,1 1 0 16,1-4-96-16,1-1-32 0,1-3 0 0,3 1 0 16,2-2-160-16,2-3-48 0,1-2 0 0,0 0 0 0,-2-2-192 15,3 1-128-15,-1-2 160 0,0 0-160 0,1 1 0 16,-2-2 128-16,-3-1-128 0,0 4 0 0,-1-3 0 0,-3 4 0 15,-3 2 0-15,-2 2 0 0,-1-4 0 0,-3 4 0 16,-2 2 0-16,0 2 0 0,-4 0 0 0,-2 3 0 16,-2 0 0-16,-1 2 0 0,0 1 0 0,-1 4 0 15,-5 4 0-15,4-5 0 0,-2 0 208 0,-2 5-48 16,0 0-16-16,6-3 0 0,-1-2 80 0,0 4 16 16,-5 1 0-16,9 0 0 0,0 1 16 0,0 4 0 15,2-1 0-15,2 3 0 0,3-2 80 0,2 3 32 16,3 2 0-16,1 3 0 0,0 2 64 0,3 0 16 15,3 2 0-15,2 0 0 0,3 1-16 0,1 1 0 16,1-2 0-16,-1 1 0 0,-1-2-240 0,-1 1-32 16,1-1-16-16,-2-2 0 0,0-1-144 0,1-2 128 15,-1-2-128-15,0 1 128 0,-2 0-128 0,-2-2 0 0,3 0 0 0,-1-1 128 16,0 1-128-16,-1 0 0 0,1 0 0 0,0 1 0 31,1-2-976-31,-3 0-128 0,-1 3-32 0,1-1 0 16,2 1-2048-16,-1-1-400 0</inkml:trace>
  <inkml:trace contextRef="#ctx0" brushRef="#br0" timeOffset="3006.7">23754 6470 5519 0,'0'0'240'0,"0"0"64"0,-7 4-304 0,1-1 0 15,-1 1 0-15,1 0 0 0,-1-1 3136 0,1-1 560 16,0 1 112-16,1 1 32 0,0-4-1824 0,-2 1-352 15,7-1-80-15,0 0-16 0,0 0-208 0,0 0-32 16,0 0-16-16,0 0 0 0,0 0 16 0,0 0 0 16,0 0 0-16,0 0 0 0,0 0-112 0,0 0 0 15,0 0-16-15,0 0 0 0,7-4-256 0,1 0-48 16,0 1-16-16,1-1 0 0,0-2-144 0,3 3-32 16,-1-4 0-16,4-2 0 0,0 0-208 0,2-2-48 15,2-3-16-15,-1 0 0 0,-3 1-160 0,2-3-16 16,3-1-16-16,3-1 0 0,3-2-112 0,2 2-128 0,1-4 176 0,-1 2-176 15,10-3 128-15,-9 6-128 0,-2 0 0 0,0 0 0 16,1-4 0-16,1 3 0 0,-2 1 0 0,-1 0 0 16,-1 1 0-16,5-2 0 0,-3 4 128 0,-2-1-128 15,-4 1 0-15,-2 1 0 0,-2 1 0 0,-1 2 0 16,1-1 0-16,-3 1 0 0,-2 0 128 0,-2 0-128 16,2 1 0-16,-2 3-192 0,1 2 16 0,-2-1 16 15,0-3 320-15,0 1 64 0,-2 1 16 0,-1 2 0 16,0-1-48-16,-1 3-16 0,-5 2 0 0,0 0 0 15,8 0 16-15,-1 0 0 0,1 0 0 0,1 4 0 16,4 1-192-16,2 5 192 0,2-3-192 0,0 4 192 16,1-1-48-16,4 3 0 0,3 2 0 0,2-1 0 15,1 0 96-15,3 1 16 0,3-2 0 0,4 0 0 0,1-3 64 16,1 2 32-16,2 1 0 0,1 1 0 0,2 2-160 0,-2-3-16 16,-1 1-16-16,1 2 0 0,-2-7-160 0,2 0 0 15,-3-2 0-15,-2-1 128 0,-3 1-128 0,0-1 0 16,-2 1 0-16,-2-2 0 0,-1 0-384 0,-2 0-16 15,-4 2 0-15,-3-3 0 16,-4 1-1584-16,-1 0-304 0,-3-1-64 0,-4-1-11440 16,-3-1-2288-16</inkml:trace>
  <inkml:trace contextRef="#ctx0" brushRef="#br0" timeOffset="3609.4">22411 5558 5519 0,'0'0'240'0,"0"0"64"0,0 0-304 0,0 0 0 16,-3-2 0-16,3 2 0 0,0 0 6128 0,0 0 1168 16,0 0 224-16,0 0 48 0,0 0-4816 0,-2 6-976 15,0 1-192-15,2 4-48 0,2 3-976 0,-1 4-208 16,0-4-32-16,1 8-16 0,0 3-304 0,1 6 128 16,-1 5-128-16,1 0 0 0,0 1 0 0,1-1 0 15,-2-1 0-15,2 7 0 0,3-6-176 0,-2-2-144 16,0-6-16-16,0-1-16 15,2-2-1568-15,-3-6-304 0,0 0-64 0,1-2-7696 16,1-2-1536-16</inkml:trace>
  <inkml:trace contextRef="#ctx0" brushRef="#br0" timeOffset="3812.81">22618 5629 17503 0,'5'-17'768'0,"-3"13"176"0,-2 4-752 0,0 0-192 0,2-7 0 0,1 2 0 15,-3 5 2704-15,0 0 512 0,0 0 112 0,0 0 0 16,6 7-1712-16,0 2-336 0,-2 4-80 0,-2 6-16 16,1 9-480-16,-1 6-112 0,1 5-16 0,0 1 0 15,1 6-336-15,1-3-80 0,0-4-16 0,0 1 0 16,0-3-320-16,1-3-64 0,-2-4-16 0,1-4 0 16,-1-3-928-16,0-2-192 0,-3-3-32 0,1-2-8256 15,1-3-1632-15</inkml:trace>
  <inkml:trace contextRef="#ctx0" brushRef="#br0" timeOffset="4206.78">22639 4841 17503 0,'-14'-23'768'0,"7"12"176"0,-1-2-752 0,-1 0-192 16,-1 0 0-16,-1-1 0 0,0-2 2592 0,-1 3 480 15,-1 3 112-15,0 2 16 0,0 1-1728 0,0 4-320 16,0 3-80-16,1 3-16 0,-1 0-672 0,3 6-144 16,0 4-32-16,3 6 0 15,0 0-208-15,2 6 128 0,2 4-128 0,3-2 0 0,3 3 0 0,2 0 0 0,2-1 0 0,4-2 0 16,5-4 0-16,2 0 0 0,2-8 0 0,1 0 0 16,2-5 144-16,2-1 48 0,1-5 0 0,1-4 0 15,-1-7 464-15,2-2 112 0,-1-4 0 0,-2-2 16 16,-3-4 112-16,-2 0 0 0,-3-3 16 0,-2 0 0 15,-2-6-144-15,-4 1-16 0,-3-1-16 0,-4 1 0 16,-3-4-144-16,-3 2-16 0,-4 0-16 0,-4 2 0 16,-3 0-128-16,-5 1-32 0,-5 2 0 0,1 2 0 15,-4 2-224-15,1 2-48 0,-4 2-128 0,1 0 192 16,1 2-192-16,2 4 0 0,-1 4 0 0,5 3 0 16,5 3-1392-16,2 3-208 0,3 3-64 0,5 4-11200 15,3 5-2256-15</inkml:trace>
  <inkml:trace contextRef="#ctx0" brushRef="#br0" timeOffset="4738.05">24432 5406 13823 0,'1'-20'1216'0,"0"15"-960"15,2 0-256-15,-1 0 0 0,1 1 2736 0,-3 4 496 16,0 0 96-16,0 0 32 0,0 0-1136 0,0 0-240 16,0 0-32-16,5 6-16 0,-1 3-800 0,-1 6-176 15,-1 2-16-15,0 2-16 0,-1 2-320 0,-1 3-64 16,0-1-16-16,0 2 0 0,0-8-320 0,0 5-64 16,-1 5-16-16,1 2 0 0,1 1-128 0,0 1 0 15,1 2 0-15,-1-2 0 16,2-1-688-16,-1-1-112 0,2-6-32 0,0 3 0 15,1-4-2016-15,0-6-416 0,-1-8-64 0</inkml:trace>
  <inkml:trace contextRef="#ctx0" brushRef="#br0" timeOffset="4925.64">24678 5212 25791 0,'0'0'2304'0,"0"0"-1856"0,-1 9-448 0,-2 0 0 15,-1 5 1296-15,0 2 176 0,0 5 16 0,1 1 16 16,-1 1-48-16,1 3-16 0,-1 4 0 0,1 4 0 16,1-1-1008-16,-2 9-208 0,1-5-32 0,1 4-16 15,-1-1-176-15,2 2 0 0,0 5 0 0,1-2 0 16,1-13-1296-16,3 0-304 0,-2-2-48 0,1 0-8320 16,0-6-1664-16</inkml:trace>
  <inkml:trace contextRef="#ctx0" brushRef="#br0" timeOffset="5331.79">24630 4519 30927 0,'-17'-21'1360'0,"9"11"304"0,-4 1-1344 0,-1 1-320 0,0 2 0 0,0 0 0 15,-1 0 1232-15,1 4 176 0,-2 2 48 0,-3 6 0 16,4 2-528-16,1 7-96 0,1 7-32 0,6-1 0 16,-1 5-800-16,3 6 0 0,2 5 0 0,2 4 0 15,2 0 0-15,2-4-176 0,3 1 176 0,3 1-160 16,4-3-16-16,3-4 0 0,2-5 0 0,1-3 0 16,3-9 176-16,1 0-192 0,1-5 192 0,1-1-192 15,-2-6 400-15,-2-5 80 0,0-3 16 0,0-3 0 16,-1-3 608-16,0-2 128 0,-4-6 32 0,-2-2 0 15,-1-1-96-15,-1-2-16 0,-6-3 0 0,1-1 0 16,-3-2-192-16,-1 0-64 0,-2 0 0 0,-5 1 0 16,-1 2-304-16,-4-1-64 0,-2 1-16 0,-2 2 0 15,-2 2-320-15,-2 3 128 0,-1 6-128 0,-1 3 0 16,-2 5-832-16,1 3-256 0,-2 6-32 0,-9 6-16 16,1 3-1744-16,3 7-336 0</inkml:trace>
  <inkml:trace contextRef="#ctx0" brushRef="#br0" timeOffset="6001.11">26177 6223 3679 0,'0'0'160'0,"0"0"32"0,4-5-192 0,-2-3 0 15,-2-2 0-15,-2 2 0 0,0 1 5232 0,-1 1 992 16,-1-2 208-16,-2 3 32 0,-2 4-3456 0,0 2-704 16,-1 3-144-16,0 1-32 0,1 3-848 0,-1 2-160 15,-2 2-32-15,2 5-16 0,0 5-560 0,3 3-96 16,0 1-32-16,4 0 0 0,0-1-384 0,4 0 0 15,2-2 128-15,2-2-128 0,5 1 0 0,2-4 128 16,1 1-128-16,2-4 128 0,2 1-128 0,1-6 0 16,4-3 0-16,-3-2 0 0,0 2 0 0,-2-7 0 15,-1-4 128-15,0-3-128 0,-1-1 192 0,-2-1-32 0,-2-4-16 16,-2-1 0-16,-2-2 48 0,-3-2 16 0,-1-2 0 0,-2-1 0 16,-2 1-80-16,-2 0-128 0,0-2 176 0,-2-2-176 15,-4 0 0-15,-3 1-192 0,-3-1 0 0,-2 0 0 31,0 2-1744-31,-3 1-352 0,4 0-64 0,0 6-16 16,4 3-640-16,0 3-128 0,-7-5-16 0,18 14-16 0</inkml:trace>
  <inkml:trace contextRef="#ctx0" brushRef="#br0" timeOffset="6313.77">26538 6137 9215 0,'0'0'816'0,"7"9"-656"0,1 3-160 0,1 4 0 16,0 2 4400-16,0 4 848 0,-2 2 160 0,-1 3 32 15,2-2-3136-15,-1 1-640 0,-1-1-128 0,1-1-32 16,-1 1-688-16,1-3-144 0,-1-2-32 0,1-2 0 0,-1-1-16 0,1-3-16 16,1-2 0-16,-2-1 0 0,1-5-608 0,-7-6-160 15,0 0-16-15,7 0 0 0,-7 0 32 0,8-6 0 16,-4-1 0-16,-1-5 0 16,-3 1-272-16,0-5-48 0,-2-1-16 0,-1-3 0 0,-3 0 112 0,0-4 32 15,-1-2 0-15,1-3 0 0,-3-2 144 0,0 0 48 16,1-1 0-16,0 0 0 0,1 1 144 0,2 4 0 15,1 4 0-15,2 3 0 0,-2 4 640 0,2 2 144 16,2 3 48-16,3 0 0 0,1 2-192 0,2 1-16 16,2 1-16-16,3-1 0 0,2 1-288 0,1 1-64 15,0-1-16-15,2 2 0 0,1 1-240 0,3 0 0 0,0 2 0 16,10-2 0 0,-4 1-1280-16,1 2-288 0,-1-1-64 0,-7 2-9296 0,-1-2-1856 0</inkml:trace>
  <inkml:trace contextRef="#ctx0" brushRef="#br0" timeOffset="6501.33">26673 6238 12895 0,'0'0'576'0,"0"0"112"0,0 0-560 0,0 0-128 0,0 0 0 0,9 6 0 16,0-5 4224-16,1-1 800 0,3-1 160 0,3-3 48 15,2-1-4016-15,2 0-816 0,-1-2-144 0,2 1-48 16,3-1-1424-16,-1 1-304 0,3 0-48 0,-2 0-11296 16</inkml:trace>
  <inkml:trace contextRef="#ctx0" brushRef="#br0" timeOffset="6736.56">26699 6408 21183 0,'-15'16'1888'0,"10"-9"-1504"16,0 2-384-16,0 0 0 0,0 3 2432 0,1-3 432 15,2 0 80-15,2 0 0 0,2 0-944 0,2-2-192 16,1 0-32-16,4 1-16 0,4 0-800 0,1 0-176 0,-1-2-16 0,4 0-16 16,3 0-464-16,2-3-96 0,2 1 0 0,0-1-16 15,-2-1-176-15,2-1 0 0,-1-2 0 0,13-4 0 31,-5-2-288-31,-4 1-144 0,-1-1-16 0,2-3-16 16,0-1-2672-16,1-2-544 0,-4-1-96 0,-6 2-32 0</inkml:trace>
  <inkml:trace contextRef="#ctx0" brushRef="#br0" timeOffset="7033.41">27608 5802 11967 0,'0'0'1072'0,"-7"1"-864"0,-2 3-208 0,0 3 0 0,0 2 4672 0,-2 1 896 16,3 5 192-16,-1 0 16 0,-1 2-3664 0,-2 2-720 16,0 5-160-16,3 1-16 0,1 3-176 0,1 0-16 15,0 2-16-15,2 1 0 0,1 5-560 0,3 0-96 16,2 2-32-16,3 1 0 0,0-1-64 0,2 0-32 16,3-2 0-16,7 12 0 0,0-7-224 0,1-9 0 15,1-4 0-15,0-3 0 0,0-6 0 0,2-2 0 16,1-3 0-16,-2 1-160 0,1-6-48 0,-2-3-16 15,-1 0 0-15,0-2 0 16,-1-2-464-16,-1-2-80 0,0-1-32 0,-1 0 0 16,-2-5-2496-16,-2 0-496 0,2-7-112 0,-4 1 0 0</inkml:trace>
  <inkml:trace contextRef="#ctx0" brushRef="#br0" timeOffset="7205.28">27391 6235 27647 0,'-16'0'2448'0,"11"1"-1952"0,-1 1-496 0,6-2 0 16,-5 2 3024-16,5-2 512 0,0 0 112 0,0 0 0 15,0 0-1568-15,13 3-320 0,3-3-64 0,8-2-16 16,5-1-608-16,6-3-128 0,7-1-32 0,4-3 0 16,7 1-640-16,4 1-128 0,3-1-16 0,25-1-128 15,-8-1-1952-15,-6 2-496 0,-5 0-112 0</inkml:trace>
  <inkml:trace contextRef="#ctx0" brushRef="#br1" timeOffset="15635.09">7522 6745 12895 0,'0'0'1152'0,"0"0"-928"0,0 0-224 0,-3-3 0 16,3 3 2160-16,-3-6 384 0,-2 2 80 0,5 4 0 15,0 0-560-15,0 0-112 0,0 0-32 0,-5 8 0 16,1 1-1040-16,1 5-224 0,0 3-32 0,1 2-16 16,-2 4-288-16,0-1-48 0,3 3-16 0,-2 1 0 15,-1-4-128-15,-1 0-128 0,1 0 192 0,-3-1-192 16,0-1 256-16,-2-2-64 0,-1 0-16 0,0-1 0 0,-2-1 16 0,1-3 0 16,-4-3 0-16,2-1 0 0,0 0-32 0,0-1 0 15,0-1 0-15,0-5 0 0,0 0 160 0,1-4 16 16,2 0 16-16,-1-2 0 0,0-1-160 0,1-2-48 15,1-1 0-15,2-2 0 0,-1-2-144 0,1-1 0 16,1-4 0-16,0-1 0 16,1-3 0-16,3-1 0 0,0 0 0 0,4-1 0 15,-1 3-144-15,3 0 144 0,1 1-192 0,2 0 192 16,-1 4-128-16,2 0 128 0,0 4 0 0,0 3 0 16,1 3 0-16,0 2 192 0,1 3 0 0,-1 5 0 15,1 2 240-15,0 3 32 0,0 2 16 0,2 2 0 0,1-1 176 0,0 4 48 16,2-3 0-16,-1 1 0 0,0-1-320 0,2-1-48 15,-1-2-16-15,2 2 0 0,3-4-320 0,-2 1 0 16,-1 1 0-16,0 2 0 16,-1-3-1168-16,1 1-304 0,0-1-64 0,0-1-15584 0</inkml:trace>
  <inkml:trace contextRef="#ctx0" brushRef="#br2" timeOffset="19676.89">14856 4618 15711 0,'1'-1'704'0,"19"-17"128"0,-20 18-656 0,0 0-176 0,0 0 0 0,0 0 0 16,0 0 1136-16,0 0 192 0,0 0 32 0,0 8 16 16,0 1-304-16,0 2-64 0,0-1-16 0,2 1 0 15,-2 1-112-15,0 2-32 0,-1 2 0 0,-2 1 0 16,1-3-272-16,-2 2-48 0,-1-3-16 0,-2 1 0 16,2 2-192-16,-3-4-64 0,-1-2 0 0,-3 1 0 15,2-1-80-15,-2-1-32 0,0-1 0 0,1-3 0 16,-1-2-16-16,0-2 0 0,0-1 0 0,2-1 0 0,0-2-128 15,-1-2 160-15,-1-2-160 0,1 0 160 16,-1-2-160-16,2-2 0 0,-1-2 144 0,3 0-144 0,2 0 0 0,1 0-128 16,1-3 0-16,1 1 0 0,2-1 128 0,1 3-160 15,1-1 160-15,2 2-160 0,-1 1 160 0,1 0-160 16,1 2 160-16,1 1-160 0,1 3 160 0,1 2 224 16,1-1-48-16,0 4-16 0,-2 1 176 0,1 2 48 15,-7-3 0-15,6 6 0 0,1 1 96 0,-1 2 32 16,1 2 0-16,-1 0 0 0,1 2-176 0,-1 3-16 15,1-3-16-15,1 4 0 0,1 0-176 0,1 1-128 16,-1 0 144-16,2 1-144 0,0-2 176 0,1 0-176 16,1-2 192-16,0 1-192 15,-1-1-912-15,1 0-304 0,1-3-48 0,2-2-13456 0</inkml:trace>
  <inkml:trace contextRef="#ctx0" brushRef="#br2" timeOffset="20411.55">14329 5657 22575 0,'0'0'992'0,"-2"10"224"0,0 3-976 0,2 0-240 15,0 0 0-15,3 2 0 0,-1 2 832 0,1 3 112 16,2 1 16-16,2 1 16 0,-1 1-224 0,2-1-48 15,0-1-16-15,1 0 0 0,2-1-496 0,-1-3-192 16,-2-4 176-16,-2-2-176 0,0 0 160 0,-1-2-160 16,-3 0 160-16,-2-9-160 0,0 0 256 0,0 0-64 0,0 0 0 0,0 0 0 15,0 0 96-15,0 0 16 0,0 0 0 0,-5-2 0 16,-1-5-16-16,-1-2 0 0,1-4 0 0,0-3 0 16,1 2-288-16,1-7 0 0,2-1 0 0,-1-3 0 15,-1-1-128-15,1 0-96 0,2 0-16 0,1 0 0 16,1 0 80-16,2 2 16 0,1 2 0 0,1 1 0 15,0 2 144-15,2 2-160 0,-1 1 160 0,1 3-160 16,1 3 160-16,0 2 0 0,1 3 0 0,0 1 0 16,1 1 0-16,1 2 0 0,-1-3 0 0,1 5 128 15,-2 3 32-15,0 1 16 0,1 2 0 0,-2-2 0 16,-1 3 0-16,-2 2 0 0,-1-2 0 0,0 1 0 16,-2 0 48-16,1 0 16 0,-2 2 0 0,-1-1 0 15,-1-1-80-15,0 2-16 0,-1-1 0 0,0-1 0 16,-2 1-144-16,1 0 160 0,-1-2-160 0,0 0 160 15,0-1-160-15,1 0 0 0,-1-2 144 0,4-5-144 16,0 0 0-16,0 0-256 0,0 0 32 0,0 0 16 16,0 0-160-16,0 0-16 0,0 0-16 0,0 0 0 15,0 0 80-15,6-2 32 0,2-4 0 0,1 1 0 16,0 1 288-16,0 2 0 0,2 2-128 0,-2 0 128 0,0 2 0 0,0 1 128 16,0-2-128-16,-1 3 192 0,-1 1 160 0,-1 0 32 15,1 1 0-15,-3-1 0 0,-4-5 224 0,0 0 48 16,-3 10 16-16,-2-2 0 0,-3 1 112 0,-1 0 32 15,-3 2 0-15,-2-2 0 0,-3 1-400 0,0 1-80 16,0-2-16-16,0-1 0 0,-1-2-320 0,3-2 128 16,2-1-128-16,3-2 0 15,-1 0-2144-15,4-2-496 0</inkml:trace>
  <inkml:trace contextRef="#ctx0" brushRef="#br2" timeOffset="29687.01">15489 5803 7359 0,'0'0'656'0,"0"0"-528"0,0 0-128 0,0 0 0 16,23 2 2960-16,-23 6 560 0,-2 1 128 0,2 1 0 0,0 2-1920 0,2 0-400 16,-1-1-80-16,0 2-16 0,1 0-624 0,-1 0-128 15,-1-2-32-15,1 1 0 0,0-1-288 0,1 0-160 16,-2-2 160-16,1-1-160 16,0 1-1120-16,-1 1-320 0,0-1-64 0</inkml:trace>
  <inkml:trace contextRef="#ctx0" brushRef="#br2" timeOffset="30202.91">15364 5210 11967 0,'0'0'528'0,"0"0"112"0,0 0-512 0,0 0-128 0,0 0 0 0,0 0 0 0,-1-6 2464 0,1 6 464 15,0-5 80-15,1-2 32 0,-1 7-1744 0,7-5-336 16,-2 0-80-16,-5 5-16 0,7-4-304 0,-1 0-64 16,1-1-16-16,-1 1 0 0,1 0-480 0,-1 1 0 15,-6 3 0-15,7-3 0 0,0 2 432 0,-7 1 32 16,0 0 16-16,0 0 0 0,0 0 32 0,4 7 16 15,-1-1 0-15,0 5 0 0,-3-11-96 0,1 7-32 16,-1 4 0-16,0 2 0 0,0 1-208 0,0 1-64 16,0-2 0-16,0 0 0 0,0-2-128 0,1 1 0 15,1-3 144-15,0 0-144 0,-2-9 0 0,4 8 0 0,-4-8 0 0,5 7 0 16,2-3 0-16,-1-2 0 0,-6-2 0 0,9 0 0 31,3-1-656-31,-3 0-48 0,0-3-16 0,2 1-8688 0,-1-1-1744 0</inkml:trace>
  <inkml:trace contextRef="#ctx0" brushRef="#br2" timeOffset="30671.78">15742 4982 11967 0,'0'0'1072'0,"0"0"-864"0,0 0-208 0,0 0 0 0,0 0 2544 0,0 0 464 15,0 0 80-15,0 0 32 0,0 0-1376 0,0 0-272 16,0 0-48-16,8-3-16 0,-1 1-864 0,-7 2-176 16,0 0-48-16,8 0 0 0,-8 0-320 0,7 2 144 15,-7-2-144-15,7 4 0 0,-7-4 160 0,0 0-160 16,0 0 128-16,0 0-128 0,2 8 128 0,0 0-128 15,-2 2 0-15,0 0 128 0,-2-3-128 0,1 3 0 16,-1 0 0-16,0 0 0 0,1 0-304 0,1-10 64 16,0 0 16-16,-4 6 0 0,0 1 224 0,4-7 0 0,0 7 0 0,1 0 0 15,-1-7-224-15,0 0 0 0,0 0 0 0,4 6 0 32,-4-6-208-32,0 0-32 0,8 4-16 0,0 0 0 0,1-1 352 0,2-1 128 0,-2 1 0 0,1 0-144 15,1-2 336-15,-1 2 64 0,0-3 0 0,1 0 16 16,-1 2 528-16,-1 2 96 0,-1-4 32 0,-8 0 0 15,8 0 16-15,-3 3 0 0,0 3 0 0,-3-1 0 16,-2-5-368-16,0 0-64 0,-4 7 0 0,0 1-16 16,-3 2-128-16,1 1-32 0,-2-1 0 0,-1 1 0 15,0-1-336-15,1 2-288 0,0-3 48 0,0 0 16 32,2-1-1952-32,2-2-400 0,4-6-80 0</inkml:trace>
  <inkml:trace contextRef="#ctx0" brushRef="#br2" timeOffset="32975.26">16539 5277 7359 0,'0'0'320'0,"0"0"80"0,0 0-400 0,0 0 0 0,0 0 0 0,0 0 0 15,0 0 4208-15,0 0 752 0,0 0 160 0,0 0 16 16,0 0-2960-16,0 0-576 0,0 0-128 0,0 0-32 15,-1 10-816-15,-1-2-176 0,1 1-16 0,-2 2-16 0,1 0-144 0,-1 1-16 16,1-2-16-16,-1 2 0 16,2-3-240-16,-1 0 176 0,1-1-176 0,1-1 160 0,-1-1-160 0,1-6 0 15,1 7 0-15,-1-7 0 0,0 0 0 0,0 0 0 16,4 8-160-16,-4-8 160 0,7 5-144 0,-1 0 144 16,1-1-128-16,-1-1 128 0,-6-3-192 0,8 1 64 15,-2 0 0-15,1 0 0 16,-7-1-800-16,8 2-160 0,-2-4-16 0,1 1-7936 15,-7 1-1584-15</inkml:trace>
  <inkml:trace contextRef="#ctx0" brushRef="#br2" timeOffset="33210.21">16628 5247 14735 0,'0'0'1312'0,"0"0"-1056"0,0 0-256 0,0 0 0 16,0 0 2288-16,0 0 400 0,0 0 64 0,0 0 32 15,0 8-896-15,0 2-176 0,1 3-48 0,0 3 0 16,1-2-688-16,-1 3-144 0,0 1-16 0,2 0-16 16,-2 1-336-16,0-1-64 0,3 0-16 0,-1 0 0 15,-2 1-384-15,0-4 128 0,2 1-128 0,0 0 0 32,1-3-1408-32,-2 0-352 0,1 0-80 0</inkml:trace>
  <inkml:trace contextRef="#ctx0" brushRef="#br0" timeOffset="46322">23686 6511 6447 0,'0'0'576'0,"0"0"-576"0,0 0 0 0,0 0 0 0,16-14 2240 0,-16 14 352 0,0 0 64 0,0 0 16 16,0 0-736-16,0 0-144 0,0 0-16 0,0 0-16 0,0 0-528 0,0 0-96 15,0 0-32-15,0 0 0 0,0 0-416 0,0 0-96 16,0 0-16-16,0 0 0 0,0 0-128 0,0 0-48 16,0 0 0-16,0 0 0 0,0 0 160 0,0 0 16 15,0 0 16-15,2 8 0 0,1-2 144 0,-3 2 32 16,-2 0 0-16,2 0 0 0,2 0-128 0,-1-2 0 16,-1 1-16-16,0-1 0 0,1 3-144 0,1-1-32 15,-1 3 0-15,2-4 0 0,-2 3-128 0,0-3-16 16,1 1-16-16,-1 3 0 0,-1-6-64 0,1 4-16 15,0 1 0-15,1-1 0 0,-2 1-16 0,1-1-16 16,0 1 0-16,1 1 0 0,0 2 0 0,0-2 0 16,-1 2 0-16,-1 2 0 0,0-1 48 0,1 2 16 15,0 1 0-15,1 0 0 0,-1 1 48 0,0 1 16 0,-1 1 0 16,2-2 0-16,-1 1-144 0,0-1-32 0,1-1 0 0,-1 1 0 16,0-2 0-16,1-1 0 0,-1 0 0 0,0-1 0 15,0 0-128-15,1 1 192 0,0-2-192 0,1 0 192 16,-2 0-192-16,1-2 192 0,-1 2-192 0,0-1 192 15,-1-3-192-15,1 2 128 0,1-1-128 0,-1 1 128 16,0-1 32-16,1 0 0 0,-1 0 0 0,0 0 0 16,1-1 0-16,-1 2 0 0,0-2 0 0,1-1 0 15,-2 2-160-15,1 0 160 0,0 1-160 0,0 1 160 16,1 2-160-16,-1 0 192 0,-1-1-192 0,1 3 192 16,-1 1-32-16,0-1 0 0,0-1 0 0,0 1 0 15,0-1-32-15,2 0 0 0,-1-2 0 0,0 0 0 16,-1-1-128-16,0-5 0 0,0 1 144 0,0 0-144 15,0-1 0-15,0-1 128 0,0 1-128 0,0 0 0 0,0 0 128 0,0 0-128 16,0-2 160-16,0 0-160 0,-1 0 176 0,0 2-176 16,1-7 192-16,0 6-192 0,0 1 128 0,0 1-128 15,0-8 0-15,0 0 0 0,0 0 0 0,-2 7 0 16,2-7 0-16,0 0 0 0,0 0-240 0,0 0-96 16,0 0-32-16,0 0 0 15,0 0-2032-15,0 0-416 0,0 0-64 0,0 0-15536 16</inkml:trace>
  <inkml:trace contextRef="#ctx0" brushRef="#br0" timeOffset="50937.96">23742 7638 16863 0,'0'-3'752'0,"0"3"144"0,0 0-704 0,0 0-192 0,0 0 0 0,0 0 0 0,0 0 1536 0,0 0 256 15,0 0 64-15,0 0 16 0,0 0-640 0,22-14-128 16,-22 14-16-16,0 0-16 0,7-4-288 0,-7 4-48 16,0 0-16-16,8 1 0 0,-1 1-80 0,2 0 0 15,1-2-16-15,-1 1 0 0,-1 2 48 0,-1 2 16 16,2 0 0-16,-1 1 0 0,0 0 64 0,1 1 16 15,0-1 0-15,2 1 0 0,-1-2-80 0,2 1-16 16,1 2 0-16,1 1 0 0,2 2-64 0,1 2-16 16,0-3 0-16,0 2 0 0,0 0-80 0,0 3 0 15,1 1-16-15,0 5 0 0,0-3-112 0,1 2-32 16,-4-1 0-16,2 3 0 0,0-1-32 0,2 3 0 16,0-2 0-16,-2 0 0 0,1 0-16 0,1-1-16 15,0 0 0-15,-2-3 0 0,0 1-32 0,1-4 0 0,0-1 0 16,1 1 0-16,-4-2-80 0,0 0-32 0,-1-1 0 0,0-2 0 15,-1-1-144-15,2-1 128 0,-5-1-128 0,1-1 128 16,-1 2-128-16,-1-2 0 0,-1 0 144 0,-1-1-144 16,-2 1 0-16,-5-6 0 0,0 0 0 0,5 6-128 31,-5-6-1088-31,6 3-192 0,-6-3-64 0,7 4 0 16,-2 0-1600-16,0 0-336 0,-5-4-64 0</inkml:trace>
  <inkml:trace contextRef="#ctx0" brushRef="#br0" timeOffset="51969.12">24463 8162 3679 0,'0'0'320'0,"0"0"-320"0,0 0 0 0,0 0 0 15,0 0 2624-15,0 0 448 0,0 0 80 0,0 0 32 16,0 0-1136-16,0 0-240 0,0 0-32 0,0 0-16 15,0 0-272-15,0 0-48 0,0 0-16 0,0 0 0 16,0 0-48-16,1 8-16 0,1 1 0 0,-2 3 0 16,0-2-112-16,0 0-32 0,-2 0 0 0,1-1 0 15,1 2-128-15,0 4-16 0,-1 0-16 0,1 4 0 16,0 0-176-16,1 5-48 0,-1 2 0 0,1 4 0 0,1 4-64 0,-1-3-32 16,3 1 0-16,-2 0 0 0,1-4-464 0,0 1-80 15,-1-4-32-15,2 1 0 0,-1-1 80 0,-1-2 16 16,1 2 0-16,0-3 0 0,-2-1-16 0,0 1 0 15,0 0 0-15,2 2 0 0,-2 1-96 0,2 1-16 16,-2 0 0-16,1 1 0 0,-1 2-128 0,1-4 0 16,0-1 144-16,-1-5-144 0,0-1 0 0,1-1 128 15,-2-3-128-15,1 2 0 0,-1-1 0 0,1 0 0 16,-1-2 0-16,0 1 0 16,0-5-384-16,0 0-80 0,0 2-32 0,0-3 0 15,0-1-1472-15,0-7-288 0,-1 7-64 0,1-7-10096 16,0 0-2000-16</inkml:trace>
  <inkml:trace contextRef="#ctx0" brushRef="#br0" timeOffset="53345.43">24464 9061 7423 0,'0'0'320'0,"0"0"80"0,0 0-400 0,0-5 0 0,0 5 0 0,0 0 0 16,0-4 768-16,0 4 80 0,0-6 16 0,0 6 0 15,0 0-32-15,0 0 0 0,0 0 0 0,0 0 0 16,0 0 160-16,0 0 32 0,0 0 0 0,0 0 0 16,0 0 192-16,0 0 64 0,0 0 0 0,0 0 0 15,0 0 160-15,0 0 32 0,0 0 16 0,0 0 0 16,0 0-192-16,0 0-32 0,0 0-16 0,0 0 0 16,0 0-304-16,0 0-64 0,0 0-16 0,0 0 0 15,8 0-96-15,-8 0 0 0,8 1-16 0,-8-1 0 0,0 0-224 0,8 1-32 16,-8-1-16-16,8 4 0 0,-2 3-96 0,1-2 0 15,-1 0-16-15,1 0 0 0,-7-5-64 0,6 8-16 16,1-4 0-16,-1 1 0 0,2 1-48 0,0-1-16 16,0 1 0-16,-1 0 0 0,1-1 32 0,0 1 16 15,1-2 0-15,2 1 0 0,0 2 64 0,-3-2 16 16,0 0 0-16,1 2 0 0,2 1 32 0,-2 1 0 16,1 1 0-16,1-1 0 0,0-1-80 0,1 1-16 15,1-2 0-15,0 2 0 0,1 1 32 0,1 1 0 16,-1-1 0-16,3 1 0 0,0-1-64 0,4 3-16 15,0 2 0-15,-3-1 0 0,3-1 0 0,-3 1 0 16,-1 2 0-16,0-2 0 0,0 2 112 0,0 0 32 16,0-1 0-16,0 1 0 0,0 1-224 0,0-2-32 15,1 1-128-15,-2-2 192 0,-2-1 48 0,0 3 0 0,1-3 0 0,-2 1 0 16,-2-3-64-16,1-1-16 0,-1-1 0 0,-1 1 0 16,-1 0-160-16,0-2 160 0,-1 2-160 0,1-1 160 15,-1 0-160-15,0-3 160 0,-3-1-160 0,-1 1 160 16,-4-6-160-16,5 7 160 0,-5-7-160 0,0 0 160 15,0 0-160-15,7 4 128 0,-2 1-128 0,-5-5 128 16,0 0-128-16,6 5 0 0,0 2 0 0,-1-2 0 16,0-1 0-16,-5-4 0 0,0 0 0 0,0 0 0 15,5 5 0-15,-5-5 0 0,6 4 0 0,-6-4 0 16,0 0 0-16,0 0 0 0,0 0 0 0,0 0 0 0,0 0 0 16,0 0-144-16,0 0 144 0,0 0-208 15,0 0-208-15,0 0-32 0,0 0-16 0,0 0 0 16,6-3-1040-16,-6 3-208 0,0 0-32 0,5-3-12656 15,-5 3-2544-15</inkml:trace>
  <inkml:trace contextRef="#ctx0" brushRef="#br0" timeOffset="54238.24">25570 9712 28383 0,'0'0'624'0,"0"0"128"0,0 0 16 0,0 0 48 0,0 0-656 0,0 0-160 0,0 0 0 0,0 0 0 16,4 13 1392-16,0-3 240 0,-4-10 48 0,1 13 16 16,2 7-672-16,-2-3-144 0,-1 0-32 0,0 0 0 15,-1 2-192-15,-1 4-32 0,0 3-16 0,0 1 0 16,2-2-240-16,-2-3-48 0,-1-1-16 0,2-3 0 16,-2 0-176-16,2-3-128 0,0-4 192 0,-1-1-192 15,4-4 144-15,-2-6-144 0,0 0 0 0,0 0 144 16,0 0-144-16,0 0 0 0,2-10 0 0,1-3 0 15,-2-7 0-15,2-1 0 0,-1-2-176 0,1-2 176 16,-2 0 0-16,1 0 0 0,-2 2 0 0,2-1-128 16,1 2 128-16,1 0 0 0,1 1 160 0,-1 0-160 0,0 1 384 0,0 4-32 15,0 2 0-15,-1-1 0 0,3 4-160 0,-1-1-16 16,0 4-16-16,2-1 0 0,-3 4-160 0,-4 5 0 16,6 4 0-16,2 1 0 0,0 4 0 0,-2 1 0 15,1 3 0-15,-1 3 0 0,1 1 0 0,1 4 0 16,1 10 128-16,2-1-128 0,0-4 0 0,-1 2 0 15,2-2 0-15,-2-2 0 0,1-3 0 0,-1-3 0 16,2-2 0-16,-2-4 0 0,1-4 0 0,-1-4 0 16,2-4 0-16,-1 0 192 0,-1-7 336 0,0-2 80 15,-1-1 16-15,1-4 0 0,-3-2 128 0,1-1 16 16,0-3 16-16,-1 3 0 0,-2 1-208 0,0-1-64 16,-1-2 0-16,0 2 0 0,1 4-320 0,-1-4-64 0,-1-6 0 15,-1-2-128-15,1 0 0 0,-3-2 0 0,1 1 0 0,2 2 0 31,-1 3-912-31,0 4-240 0,-1-1-64 0,0 1-13056 0,-1 3-2624 0</inkml:trace>
  <inkml:trace contextRef="#ctx0" brushRef="#br0" timeOffset="56102.26">24138 7384 20271 0,'0'0'1792'0,"-7"2"-1424"0,-1 1-368 0,0 1 0 0,0 0 2016 0,2 1 336 0,0-1 64 0,6-4 16 16,0 0-1856-16,0 0-384 0,0 0-64 0,0 0 0 31,7 6-2560-31,1-1-512 0</inkml:trace>
  <inkml:trace contextRef="#ctx0" brushRef="#br0" timeOffset="56383.57">24821 7845 24879 0,'0'0'1088'0,"0"0"256"0,0 0-1088 0,0 0-256 15,-5 4 0-15,5-4 0 0,0 0 1584 0,0 0 256 16,0 0 48-16,0 0 16 0,0 0-1904 0,0 0-240 16,2 8-112-16,0 1-13360 0</inkml:trace>
  <inkml:trace contextRef="#ctx0" brushRef="#br0" timeOffset="56649.47">24737 8734 20271 0,'0'0'896'0,"0"0"192"0,0 0-880 0,-4 7-208 16,4-7 0-16,0 0 0 0,0 0 1952 0,0 0 352 15,0 0 64-15,1 8 0 16,3-1-3024-16,3-1-624 0,0-3-112 0</inkml:trace>
  <inkml:trace contextRef="#ctx0" brushRef="#br0" timeOffset="56946.46">25705 9164 27647 0,'0'0'2448'0,"0"0"-1952"0,0 0-496 0,0 0 0 0,0 0 1424 0,-2 8 192 0,2-8 48 0,0 0 0 16,0 0-2240-16,0 0-432 0,0 0-80 0</inkml:trace>
  <inkml:trace contextRef="#ctx0" brushRef="#br0" timeOffset="67076.59">26385 9613 11055 0,'0'0'976'0,"0"0"-784"16,0 0-192-16,-2 4 0 0,2-4 3008 0,0 0 544 15,0 0 112-15,0 0 32 0,0 0-1376 0,0 0-272 16,0 0-48-16,7 10-16 0,-7-10-400 0,9 5-96 15,3-2-16-15,7 1 0 0,1-7-208 0,3 1-48 16,3-3-16-16,3-1 0 0,2-4-96 0,2 2-16 0,2-1 0 0,-7 2 0 16,3 0-592-16,3-1-128 0,1 0-32 0,12-4 0 15,-9-2-336-15,-3 0 0 0,-1-2 0 0,-2 2 0 16,0 1-192-16,-1-2-96 0,-1-2-32 0,0 0 0 31,0 0-1664-31,-1 0-352 0,-3 2-64 0,-2 3-9504 0,-3 4-1920 0</inkml:trace>
  <inkml:trace contextRef="#ctx0" brushRef="#br0" timeOffset="67639.13">25810 10356 12895 0,'0'0'1152'0,"0"0"-928"0,0 0-224 0,0 0 0 15,0 0 2800-15,0 0 512 0,0 0 96 0,0 0 32 16,5 9-992-16,-2 0-192 0,-1 2-32 0,-1-2-16 16,1 1-432-16,-1 5-96 0,0 3-16 0,-1 3 0 15,0 1-320-15,-1 3-80 0,0 3-16 0,-1 2 0 16,1 0-448-16,-1 2-96 0,-2-1 0 0,0 0-16 16,1-1-272-16,-1-1-48 0,-1-2-16 0,0 1 0 15,1-1-224-15,1 0-128 0,-1-3 160 0,0 2-160 0,0-3 0 0,2 1 0 16,1-3 0-16,-1-2 0 15,1 1-1520-15,2-5-240 0,1 0-48 0,1 0-11184 16,1-2-2240-16</inkml:trace>
  <inkml:trace contextRef="#ctx0" brushRef="#br0" timeOffset="73176.94">24460 8966 4607 0,'0'0'192'0,"0"0"64"0,0 0-256 0,0 0 0 0,0 0 0 0,0 0 0 16,0 0 4432-16,0 0 848 0,3 8 160 0,-3-8 48 15,-3 12-2768-15,-2-4-544 0,-1-2-128 0,-1 3 0 16,1-2-448-16,-4 1-96 0,0 1-16 0,-3 1 0 16,-3 2-272-16,-2 0-48 0,-3 1-16 0,-2 4 0 15,-2 1-352-15,-2 1-80 0,-2 2-16 0,-1-1 0 16,-3-5-368-16,3 4-80 0,0 0 0 0,2 1-16 15,-2-5-112-15,1 1-128 0,3-2 176 0,5 1-176 16,3-2 0-16,2 0-224 0,3 0 16 0,4-3 0 16,9-10-1616-16,0 0-320 0,-4 11-64 0,4-11-16 15,0 0-1680-15,0 0-352 0,0 0-64 16,16 4-16-16</inkml:trace>
  <inkml:trace contextRef="#ctx0" brushRef="#br0" timeOffset="73442.53">24601 9129 30351 0,'0'0'1344'0,"0"0"272"0,0 0-1296 0,11-2-320 16,-11 2 0-16,0 0 0 0,0 0 1600 0,0 0 240 15,0 0 48-15,0 0 16 0,0 0-256 0,0 0-48 16,0 0-16-16,0 0 0 0,-4 11-816 0,-5 2-144 0,-6 2-48 0,-2 2 0 15,-5-2-256-15,-3 2-48 0,-3 3-16 0,-4 3 0 16,-3 5-112-16,-1-2-16 0,-2 0-128 0,1 1 192 16,2 1-192-16,4-2 144 0,1 0-144 0,-1-3 128 15,1 2-128-15,2-2 0 0,3-3 0 0,2-3 0 32,2 0-1216-32,3-1-240 0,0-2-32 0,2-1-16 15,2-1-1488-15,1-2-288 0,0 0-64 0</inkml:trace>
  <inkml:trace contextRef="#ctx0" brushRef="#br0" timeOffset="73913.08">23466 9639 28095 0,'-16'-3'1248'0,"7"3"256"0,-2 3-1200 0,1-2-304 0,-2 4 0 0,-1 1 0 0,0 3 1472 0,0 1 256 16,0 2 32-16,0 0 16 0,-1 6-416 0,-1-1-80 0,2 0 0 16,2 5-16-16,0 2-720 0,2-1-144 0,1-2-16 0,4 1-16 15,3 0-144-15,2 0-32 0,2 0 0 0,2-1 0 16,2-2 0-16,-1-8-16 0,2 1 0 0,4-4 0 15,-2 1 208-15,3-2 32 0,2-4 16 0,1 0 0 16,3-3-64-16,8-3-16 0,0-2 0 0,0-4 0 16,-3-3 32-16,-1-2 0 0,-4-3 0 0,-2-1 0 15,-1 0 80-15,-2 1 32 0,-1 0 0 0,-4 1 0 16,-4-2 16-16,-1 0 0 0,-1-1 0 0,-1 1 0 16,-2 1-160-16,-1-1-32 0,-5-2 0 0,-2 2 0 15,-1-2-96-15,0 5-32 0,-2 3 0 0,-1 3 0 16,-2-1-192-16,0 3 128 0,-1 2-128 0,1 3 0 15,0-1 0-15,-1 3-256 0,-2 3 16 0,3 1 16 16,0 4-1568-16,2 1-320 0,2 0-64 0,0 5-18192 16</inkml:trace>
  <inkml:trace contextRef="#ctx0" brushRef="#br0" timeOffset="74945.42">24460 8234 11055 0,'0'0'976'0,"0"0"-784"16,-5 6-192-16,5-6 0 0,-6 0 3024 0,6 0 560 16,0 0 128-16,0 0 0 0,0 0-1328 0,0 0-272 31,0 0-48-31,0 0-16 0,0 0-512 0,0 0-96 0,0 0-32 0,0 0 0 0,0 0-64 0,6-5 0 16,-1-3-16-16,3 2 0 0,1-1-112 0,0 2-32 0,2 0 0 0,1-1 0 15,1 1-416-15,2 3-96 0,1-5-16 0,2 2 0 16,2 0-272-16,2-1-48 0,-1-1-16 0,1 0 0 31,0 1-176-31,0-5-144 0,2-1 192 0,-2 1-192 16,-1-1 0-16,0 1 0 0,-1 1 0 0,0-2 0 15,-2 2-1104-15,2 1-240 0,-1 0-32 0,0 1-16 16,-4 1-1760-16,0 1-368 0,-2 2-64 0</inkml:trace>
  <inkml:trace contextRef="#ctx0" brushRef="#br0" timeOffset="75273.75">25321 7629 911 0,'-4'-8'0'0,"4"8"0"0,0 0 0 0,0 0 0 16,0 0 0-16,0 0 0 0,0-4 6720 0,0 4 1280 16,0 0 240-16,0 0 48 0,0 0-5616 0,0 0-1136 15,0 0-208-15,4 9-48 0,-2 3-576 0,1 3-128 0,-3 4 0 0,0 0-16 16,-1 5-240-16,-2 2-32 0,2 2-16 15,-2 2 0-15,-1 2-272 0,0 3 160 0,-1-4-160 0,1 0 128 16,2-1-128-16,0-2 0 0,1-3 0 0,0-1 0 31,-1-1-464-31,2-5-128 0,0 1-32 0,3-3 0 16,0-7-2960-16,1-1-576 0</inkml:trace>
  <inkml:trace contextRef="#ctx0" brushRef="#br0" timeOffset="75508.19">25507 7601 5519 0,'0'0'496'0,"0"0"-496"15,0 0 0-15,0 0 0 0,0 0 5120 0,0 0 912 16,0 0 192-16,2 9 48 0,-2-1-4192 0,0 3-832 16,0 2-160-16,1 4-48 0,0 2-496 0,2 3-96 15,1 4-32-15,-2-1 0 0,1 3-224 0,-1 0-64 16,1 2 0-16,0 2 0 0,-1-4-128 0,1 0 0 15,0-1 0-15,0 0 0 0,0-2 0 0,1-1-272 16,0-2 64-16,0 0 16 16,0-3-896-16,0 1-192 0,1-6-16 0,-1-1-12112 0</inkml:trace>
  <inkml:trace contextRef="#ctx0" brushRef="#br0" timeOffset="75726.91">25377 7966 6447 0,'-5'-1'576'0,"-2"-3"-576"0,-1 3 0 0,2-1 0 16,2 0 6976-16,4 2 1280 0,-4-4 256 0,4 4 48 16,0 0-5136-16,0 0-1024 0,3-7-208 0,2 4-32 15,1-1-1296-15,3 1-256 0,3 2-48 0,3-1-16 16,1 1-400-16,3 1-144 0,2-1 0 0,-1-1 144 15,3 2-1536-15,0 3-304 0,2 0-64 0</inkml:trace>
  <inkml:trace contextRef="#ctx0" brushRef="#br2" timeOffset="92763.94">24064 8218 15263 0,'-1'4'672'0,"11"22"144"0,-10-26-656 0,0 0-160 0,0 0 0 0,0 0 0 15,0 9 864-15,0-1 144 0,0-2 16 0,0 1 16 16,0-7-272-16,0 10-48 0,0 2-16 0,0-3 0 16,0 0-160-16,-1-1-32 0,-2 3-16 0,1-2 0 15,-2 2 208-15,0 2 64 0,0 0 0 0,0 2 0 0,-1-1-64 0,-3 4-16 16,0 2 0-16,0 0 0 0,-1-1-272 0,0 1-48 16,0-6-16-16,0 2 0 0,0-2-208 0,0-1-144 15,-2-3 192-15,-1 0-192 0,2-3 144 0,1-1-144 16,0-2 0-16,1-2 144 0,3-1-144 0,5-1 160 15,-7-1-160-15,2-1 160 0,0-2-160 0,-1-2 0 16,1 1 0-16,1-4 0 0,2 0-208 0,0 0 80 16,1 0 128-16,1-2-208 0,0 2 208 0,1 0 0 15,1 1 0-15,0 2 0 0,1-3 0 0,0 2 0 16,-3 7 0-16,0 0 0 0,2-5 192 0,-2 5-32 16,0 0 0-16,0 0 0 0,0 0 48 0,7-3 16 15,-7 3 0-15,9 1 0 0,-1 2-16 0,-1 1 0 16,1 1 0-16,-1 2 0 0,1 2 80 0,-1 0 16 0,1 0 0 0,0-1 0 15,0 1-48-15,1 0 0 0,-1 2 0 0,1-2 0 16,0-1-256-16,2-1 0 0,-1 1 128 0,0 0-128 16,1-1-128-16,-1-1-96 0,2 1-16 0,1-1-14832 15</inkml:trace>
  <inkml:trace contextRef="#ctx0" brushRef="#br2" timeOffset="98634.39">15529 8764 17503 0,'-7'0'1552'0,"2"-1"-1232"0,1 2-320 0,4-1 0 0,-1 4 1344 0,1-4 224 16,0 0 32-16,13-1 16 0,5-3-400 0,5 0-96 16,6-4-16-16,5 2 0 0,4-4 256 0,6 1 48 15,6 2 16-15,4-1 0 0,5 1-672 0,2 2-144 16,2-3-32-16,1 0 0 0,1 1-352 0,1 1-80 0,5 0-16 15,1-1 0-15,-1 2-128 0,2 1 0 16,-4-1 0-16,3 1 0 0,0 0 0 0,0 1 0 0,-1 2 0 0,4-1 0 31,-1 4-912-31,3-2-64 0,-3 1-16 0</inkml:trace>
  <inkml:trace contextRef="#ctx0" brushRef="#br2" timeOffset="106843.13">15737 9132 23199 0,'0'0'1024'0,"0"0"224"0,0 0-992 0,0 6-256 16,-4 1 0-16,0 1 0 0,0 1 384 0,2 0 48 15,-1 3 0-15,2 1 0 0,-3 0 528 0,1 1 128 0,2 0 0 0,-2 3 16 16,1-2-336-16,-1 0-64 0,1 1 0 0,0 5-16 16,0 2-64-16,-1 3-16 0,1-1 0 0,-2 3 0 15,-2 0 16-15,-1 9 0 0,-3-1 0 0,0 1 0 16,-2-1-48-16,-1 2 0 0,-2-3 0 0,-2 0 0 15,1 2-416-15,-2-2-160 0,-3-1 0 0,0 1 144 16,-1 0 128-16,-2-1 32 0,-3 2 0 0,1-5 0 16,-1 0 128-16,1-1 16 0,-1 0 16 0,1-3 0 15,0 1-16-15,0-2-16 0,-1-1 0 0,-1-2 0 16,1 1-304-16,1-3-128 0,-1 1 0 0,1 2 128 16,-1 1 192-16,0 0 48 0,-2 0 0 0,2 1 0 15,0 1-128-15,-1-2-32 0,1 2 0 0,-2 1 0 16,3-5 48-16,1 3 0 0,2-1 0 0,1 1 0 0,1 0-112 15,0 0-16-15,-1-1 0 0,0 0 0 0,1-2-128 0,1 1 0 16,2-1 0-16,0 1 0 0,0 0 0 0,1 0 0 16,1 1 0-16,0-2 0 0,2 1 0 0,0-2 0 15,1-1 0-15,0-1 0 0,1 1 0 0,1 0 0 16,2-3 0-16,0 1 0 0,0-2-256 0,0-2-96 16,-2 1-16-16,1-2 0 15,0-1-1904-15,0-1-384 0,0-2-80 0,1 1-16 16,0-5-512-16,-3 1-96 0,-1-6-32 0</inkml:trace>
  <inkml:trace contextRef="#ctx0" brushRef="#br2" timeOffset="107140.22">14186 10801 21183 0,'0'-17'944'0,"1"10"192"0,2-1-912 0,-1-1-224 0,1-1 0 0,1 2 0 16,0 1 992-16,-2 2 160 0,-2 5 16 0,0 0 16 15,0 0-96-15,8 3 0 0,0-2-16 0,-2 4 0 16,-2 2 96-16,0 2 32 0,-1 1 0 0,1 2 0 15,-4 0-272-15,1 1-48 0,0 4-16 0,-2 0 0 16,0 2-160-16,0 1-16 0,-2 1-16 0,0 2 0 16,-1 3-272-16,0 2-48 0,1 0-16 0,-1 2 0 15,0-1-48-15,1 0-16 0,1-1 0 0,-1 0 0 16,3-2 48-16,-1-3 0 0,1-1 0 0,1-5 0 16,2 0 96-16,0-2 32 0,3-4 0 0,0 0 0 15,3-2-192-15,3-2-48 0,1-2 0 0,4-1 0 16,3 0 64-16,-1-4 16 0,2-2 0 0,1 0 0 0,2-1-96 15,4-2 0-15,2-2-16 0,2-1 0 0,0 2-176 0,3-3-144 16,1 1 144-16,0 1-208 16,1 1-2544-16,-1 1-512 0,2 1-112 0</inkml:trace>
  <inkml:trace contextRef="#ctx0" brushRef="#br2" timeOffset="125208.1">11524 12936 21183 0,'0'0'1888'0,"0"0"-1504"0,0 0-384 0,0 0 0 0,10-3 1424 0,0-2 224 0,2 0 32 0,2 0 16 0,2-2-240 0,0-1-48 15,-1-3-16-15,2-1 0 0,3-2-368 0,-3-2-64 16,-1-1 0-16,-1-1-16 0,-3-2-400 0,-4 3-80 16,-2-2-16-16,1-1 0 0,-2 1-32 0,0 0-16 15,-2-1 0-15,-2 1 0 0,-2 1 0 0,-2-3 0 16,-3 2 0-16,-3 2 0 0,-3 2 48 0,-4 4 0 16,-1-1 0-16,-1 3 0 0,-2 2-96 0,0 3-16 15,-4 3 0-15,2 4 0 0,-2 2 48 0,4 4 16 16,0 4 0-16,3 5 0 0,1 4-80 0,3 4-32 15,2 2 0-15,2 3 0 0,1 4-96 0,4 1-32 16,3-1 0-16,3 0 0 0,2-5 0 0,3-4 0 16,2-1 0-16,2-2 0 0,4 1-160 0,3-2 0 15,5-3 0-15,1 1 128 0,2-6-128 0,1 2 0 16,1-3 0-16,2-3 0 16,0 1-432-16,0-2-64 0,0-2-16 0,0-1 0 15,-2-3-1664-15,1-2-320 0,-2-2-80 0,1-2-16 16,-3-3-992-16,-2-5-208 0,-1-1-48 0</inkml:trace>
  <inkml:trace contextRef="#ctx0" brushRef="#br2" timeOffset="125379.88">12042 12638 21183 0,'-3'-16'1888'0,"1"9"-1504"0,0 1-384 0,0-1 0 16,2 2 1968-16,0 5 320 0,0 0 64 0,0 0 16 16,0 0-576-16,0 0-128 0,4 7 0 0,1 2-16 15,2 2-848-15,1 4-160 0,0 2-48 0,2 1 0 16,0 3-384-16,2 0-80 0,1 4 0 0,0 2-128 15,0-2 0-15,0 2 0 0,2 0 0 0,-1-2 0 16,0 1-1664-16,1 0-272 0,-1 0-64 0,-1 0-8048 16,0-5-1616-16</inkml:trace>
  <inkml:trace contextRef="#ctx0" brushRef="#br2" timeOffset="125598.61">12448 12521 35823 0,'-14'-9'1584'0,"8"9"336"0,0 0-1536 0,-2 0-384 16,-1 0 0-16,-3 3 0 0,-2 0 1216 0,-2 2 192 15,-1 3 16-15,0 5 16 0,-1 4-672 0,0 5-144 16,-2 4-32-16,1 4 0 0,0 4-592 0,1 2 0 16,-1 2 0-16,2 0-128 0,1 1-192 0,2-3-16 0,-1-2-16 0,5-1 0 31,2-3-2224-31,3-3-448 0,1-1-96 0,3-2-12224 0</inkml:trace>
  <inkml:trace contextRef="#ctx0" brushRef="#br2" timeOffset="126064.22">12664 12598 27647 0,'0'0'2448'0,"-4"-5"-1952"0,0 0-496 0,1 2 0 16,-1-2 1760-16,-2 4 256 0,1-3 48 0,-1 1 16 0,-2 1-384 0,1 0-80 15,0 2-16-15,-1 2 0 0,0 0-688 0,1 2-144 16,1 3-16-16,-1 2-16 0,0 1-368 0,0 3-80 16,2 3-16-16,0 2 0 15,-1 2-272-15,1 3 0 0,4 3 128 0,0 0-128 16,-1-1 0-16,2 0 0 0,3 0 0 0,-1-2 0 16,1-1 0-16,1-2 0 0,1-3 0 0,3-1 0 15,1 0 0-15,3-3 0 0,2 1 0 0,2-3 0 16,1-2 0-16,1-1 160 0,2-3-160 0,-1-1 128 0,-1-2 0 15,2-4 0-15,1-2 0 0,-2-1 0 0,0 0-128 0,-1-4 0 16,0 0 144-16,-1 0-144 0,0-2 0 0,-1-1 0 16,-2-4 0-16,-1-1 0 0,-1 1 0 0,-2-4-208 15,-2 1 80-15,-1-1 128 0,-2 1-192 0,-1-1 192 16,-2 2-192-16,-2-2 192 0,-2 3 0 0,-2 2 0 16,0 2 0-16,-3 1 0 0,0 2 0 0,-1 3 0 15,0 3 192-15,1 4-64 0,0 1 112 0,0 5 16 16,1 1 0-16,0 5 0 0,1 4-256 0,1 3 144 15,2 0-144-15,0 3 128 0,2 0-128 0,2 1 0 16,0 1 0-16,3-3 0 0,5-2 0 0,-1 0 0 16,1-4 0-16,2 0 0 0,2-2-384 0,2 0 32 15,1-2 16-15,2 0 0 16,2-2-2192-16,0-3-432 0,1 0-96 0,0-4-13808 0</inkml:trace>
  <inkml:trace contextRef="#ctx0" brushRef="#br2" timeOffset="126376.77">13490 12601 33919 0,'-16'-14'1504'0,"8"8"304"0,-2 1-1440 0,-2 1-368 0,-2-2 0 0,-1 1 0 15,1 1 1152-15,-3 0 144 0,-3 1 48 0,2 2 0 16,1 1-320-16,3 0-64 0,1 1-16 0,1 3 0 16,3 1-688-16,2 1-256 0,2 1 176 0,1 0-176 15,4-7 0-15,3 10-128 0,2 1-16 0,3-1 0 16,1 2-80-16,2-2-16 0,0 1 0 0,4-1 0 0,0 2 0 0,2-6 0 15,0 4 0-15,0-3 0 0,0 1 240 0,0 0 0 16,-1-1 0-16,-2-2-144 0,-2 0 144 0,-3 0 0 16,-3 0 128-16,0 2-128 0,-5 1 320 0,-2 1-16 15,-5 1 0-15,-1 3 0 0,-5 3 272 0,-3 1 64 16,-1-1 16-16,-1 1 0 0,-3 1-224 0,-1-1-48 16,-1-3-16-16,0 0 0 0,0-1-192 0,1 0-48 15,1-2 0-15,3-2 0 16,2-2-928-16,4-1-192 0,3 2-32 0,8-8-16 15,0 0-1968-15,8 4-384 0,5-2-64 0</inkml:trace>
  <inkml:trace contextRef="#ctx0" brushRef="#br2" timeOffset="126642.46">13859 12585 27471 0,'0'0'1216'0,"-6"-5"256"0,-2 0-1184 0,-1 0-288 0,-1 0 0 0,-1-1 0 16,0 2 1008-16,-2 0 144 0,-2 2 16 0,0-2 16 15,0 3-448-15,4 1-96 0,0 0 0 0,2 1-16 16,1 0-496-16,3 2-128 0,5-3 0 0,0 0 0 16,0 0 0-16,5 6-240 0,3 2 64 0,1 1 16 15,3 2 160-15,2 0-208 0,1 5 80 0,3 2 128 16,0-1 0-16,2 3 0 0,-5-1 144 0,0 2-16 16,-4-1 848-16,0-1 176 0,-3 1 48 0,-2 0 0 15,-1-2 368-15,-2 0 80 0,-3-1 16 0,-3 0 0 16,-2-1-624-16,-3-1-112 0,-3 0-32 0,-2-1 0 15,-3-1-384-15,0 0-96 0,-2-1-16 0,1-1 0 16,0-4-1264-16,0 1-256 0,2-3-48 0</inkml:trace>
  <inkml:trace contextRef="#ctx0" brushRef="#br2" timeOffset="127378">15010 12420 5519 0,'0'0'496'0,"0"0"-496"16,13 1 0-16,-20 19 0 0,2 2 5984 0,0 4 1104 15,0 3 208-15,1 2 64 0,0-1-5504 0,2 2-1104 16,2 2-224-16,2-1-32 0,0-3-240 0,4-3-64 15,-1-2 0-15,3-3 0 0,-4-4-192 0,2-3 128 16,1-3-128-16,-1-2 0 0,1-3 208 0,0-4-48 16,3-3-16-16,-1-3 0 0,-2-1-144 0,1-3-192 15,-1-2 32-15,-2-4 16 0,-1-3-112 0,1 2-32 0,0-4 0 0,1-1 0 16,-2 1 64-16,-1 0 16 0,1 1 0 0,2 3 0 16,-1 2 208-16,3 0 0 0,-1 4 0 0,1 3 0 15,0 1 0-15,2 4 0 0,4 3 128 0,-1 3-128 16,0 3 288-16,1 2-48 0,2 2-16 0,1 4 0 15,-1-1 128-15,1 0 32 0,0 1 0 0,0 0 0 16,0 0 288-16,-1-1 64 0,-3-3 16 0,-1-1 0 16,-2-3 208-16,-1-1 32 0,-1-3 16 0,0-1 0 15,-8-4-176-15,8 0-16 0,-2-4-16 0,-1-3 0 16,1-2-192-16,-4-1-32 0,0-5-16 0,-1-1 0 16,0-4-304-16,0 0-48 0,-2-3-16 0,0-1 0 15,0 0-400-15,-1-1-96 0,0-1-16 0,0 1 0 16,1 0-1728-16,1 2-336 0,1 1-80 0,1 1-16 15,0 3-832-15,3 1-160 0,2 0-48 0</inkml:trace>
  <inkml:trace contextRef="#ctx0" brushRef="#br2" timeOffset="127612.42">15625 12387 9215 0,'0'0'400'0,"0"0"96"0,0 0-496 0,7 5 0 16,-2 1 0-16,-1 0 0 0,-4-6 3824 0,1 11 656 16,0 2 144-16,-1 1 32 0,-1 3-2400 0,0 4-464 15,-2 2-112-15,0 3-16 0,1 2-544 0,2 0-112 16,1 2-32-16,2-4 0 0,1 1-528 0,1-4-128 15,1-2 0-15,4-2-16 0,0-2-48 0,0-2 0 16,2-4 0-16,1-1 0 0,0-4 128 0,0-2 0 16,0-3 16-16,-1-1 0 0,-3-2 176 0,-1-4 16 15,-2-3 16-15,0-1 0 0,-2-6 48 0,-2 2 16 16,-2-3 0-16,-1 0 0 0,-2-3-352 0,-2 1-64 0,-1-2 0 0,-4 0-16 16,0-1-240-16,-2 0 0 0,1 1 0 0,-1 0 0 31,0 0-576-31,3 2-176 0,0 0-16 0,2 4-16 15,1 0-2608-15,2 4-528 0,1 2-112 0</inkml:trace>
  <inkml:trace contextRef="#ctx0" brushRef="#br2" timeOffset="127971.74">15950 12439 13823 0,'-2'15'608'0,"2"-6"128"0,0 4-592 15,-1 4-144-15,0-2 0 0,-1 5 0 0,0 2 4064 0,1 2 784 16,-1 0 144-16,2 1 48 0,2-1-3104 0,0-1-608 15,2-2-128-15,1-1-32 0,3-4-528 0,0 1-128 16,0-5 0-16,1 0-16 0,0-2-208 0,1-2-32 16,1-3-16-16,-1-2 0 0,2-2-240 0,-2-2 144 15,0-3-144-15,-1 0 128 0,-1-1-128 0,-1-2-144 16,1 1 144-16,0-6-208 0,-1 0 208 0,-1-1-192 16,-1 0 192-16,0 0-192 0,-1 0 192 0,-1 0 0 15,1-1 0-15,-1 1-144 0,-1 1 144 0,-1 0 0 16,-1 1 0-16,0 3 0 0,2-1 0 0,-1 2 176 15,-1 7-48-15,0 0 0 0,0 0 192 0,0 0 16 16,0 0 16-16,5 9 0 0,2 0-160 0,-1 2-48 16,2 1 0-16,0 2 0 0,1 3-144 0,0-3 0 0,2 2 0 0,-1 0 0 15,0-2-192-15,2 0-64 0,-1-1 0 0,0-1-16 32,1-2-1504-32,1-3-288 0,-2-2-64 0,0-2-16 15,1-2-1040-15,-2-4-208 0,0-2-32 0,-1-1-16 0</inkml:trace>
  <inkml:trace contextRef="#ctx0" brushRef="#br2" timeOffset="128127.95">16409 12115 28847 0,'2'-13'1280'0,"-2"13"256"0,0 0-1216 0,0 0-320 0,0 0 0 0,0 0 0 16,4 9 1120-16,-1 5 160 0,-2 3 48 0,0 4 0 15,1 4-320-15,0 5-64 0,1 0-16 0,-1 1 0 0,1 0-624 0,1 3-128 16,0 3-32-16,1-1 0 15,3 3-1152-15,0-1-224 0,1 1-48 0,0 0-16 16,0-2-1712-16,2-6-352 0</inkml:trace>
  <inkml:trace contextRef="#ctx0" brushRef="#br2" timeOffset="128409.2">16805 12413 18255 0,'-7'-14'800'0,"7"14"176"0,-4-4-784 15,1 1-192-15,-3 2 0 0,1 2 0 0,-1 5 1344 0,-1 4 208 16,-1 4 48-16,2 5 16 0,1 3-272 0,1 4-48 16,2 3-16-16,4 2 0 0,0-1-480 0,3 1-96 0,5-1-32 15,1-1 0-15,4-3-336 0,2-7-64 0,2 0-16 0,1-4 0 16,-2-2 16-16,2-2 0 0,-1-2 0 0,-1-6 0 16,-1-3 336-16,-1-3 64 0,0-6 16 0,-1-2 0 15,0-3 336-15,-4-2 80 0,-2-4 16 0,-1-3 0 16,-3-5-112-16,-1-1-32 0,-2-2 0 0,-4-2 0 15,-3-1-80-15,-1 0 0 0,-5-1-16 0,-1 0 0 16,-2-2-208-16,-2-2-32 0,-2-4-16 0,0-4 0 31,-4 2-1648-31,-3-7-320 0,-2 1-64 0,1 1-18688 0</inkml:trace>
  <inkml:trace contextRef="#ctx0" brushRef="#br2" timeOffset="129034.07">18140 11790 14735 0,'-7'-4'1312'0,"1"3"-1056"0,1 0-256 0,1 2 0 16,4-1 3328-16,0 6 592 0,2 1 128 0,2 2 32 15,-1 4-2736-15,2 3-528 0,0 2-112 0,3 5-32 16,1 7 96-16,-1 3 32 0,-1 2 0 0,0 6 0 16,1 2 160-16,-3 0 48 0,2 0 0 0,-2-3 0 15,0 1-192-15,1-4-48 0,-2-3 0 0,-1-1 0 16,0 1-448-16,0-4-80 0,-1-2-32 0,0-2 0 0,-2-3-208 0,0-4 144 15,0-1-144-15,0-3 128 16,-2-5-128-16,2-1 0 0,0-9 144 0,0 0-144 0,0 0 0 0,0 0-256 16,0 0 32-16,-2-10 16 0,0-1 0 0,2-3 0 15,0-3 0-15,0-1 0 0,-1 0 208 0,1-2 0 16,0-1 0-16,1 2-144 0,2 2 144 0,1-1 176 16,-2 1-48-16,1 2 0 0,1 1 288 0,1 2 48 15,0 2 16-15,2 2 0 0,1 3-160 0,1 1-16 16,1 4-16-16,3 0 0 0,0 2-288 0,0 4 128 15,0 0-128-15,3 1 0 0,2-1 0 0,-1 3 0 16,-1-1-240-16,0 3 80 16,1 0-576-16,-3 2-112 0,0-1-32 0,1-3 0 15,0 0-2448-15,1-2-480 0,-2-2-96 0</inkml:trace>
  <inkml:trace contextRef="#ctx0" brushRef="#br2" timeOffset="129206.02">18706 12201 16575 0,'0'0'1472'0,"0"0"-1168"0,0 0-304 0,0 0 0 16,-4 6 3456-16,0 1 640 0,0-1 128 0,1 1 32 16,1 1-2848-16,-1 2-560 0,2 2-112 0,1 1-32 15,0 1-464-15,1 1-112 0,0-1 0 0,1 0-128 16,-1 1 0-16,2 0 0 0,1-3-160 0,1 2 160 16,-1-3-704-16,1-1 0 0,1 1-16 0,0-4 0 15,-1 0-1840-15,0-2-384 0,0 0-64 0,-5-5-8128 16</inkml:trace>
  <inkml:trace contextRef="#ctx0" brushRef="#br2" timeOffset="129362.23">18853 12274 5519 0,'0'0'240'0,"0"0"64"0,0 0-304 0,0 0 0 0,0 0 0 0,0 0 0 0,5 9 5680 0,-2 1 1072 16,-3 3 224-16,-3 4 32 0,-2 3-4368 0,-1 2-864 16,-2 0-176-16,-1 4-48 0,-1 0-656 0,0 4-144 15,0 2-32-15,-1 3 0 0,2-1-480 0,1 1-112 16,2 0 0-16,0-1-128 15,3-4-1440-15,1-3-400 0,4-2-80 0,0-4-8576 16,2-5-1728-16</inkml:trace>
  <inkml:trace contextRef="#ctx0" brushRef="#br2" timeOffset="129706.15">19064 12321 17503 0,'-1'-22'1552'0,"0"12"-1232"0,-1 0-320 0,1 0 0 16,-2-1 1312-16,1 2 208 0,-1 1 32 0,2 4 16 15,1 4-608-15,0 0-112 0,0 0-16 0,0 0-16 16,-5 8-240-16,1 5-32 0,0 5-16 0,3 1 0 16,-1 3-384-16,2 1-144 0,3 2 0 0,1 2 144 15,1 3 0-15,0 2 0 0,2 0 0 0,1 0 0 16,2-1-144-16,0-1 192 0,1-4-192 0,1 0 192 16,-1-4 128-16,1-1 16 0,0-3 16 0,1-2 0 15,-3-7 272-15,1-2 48 0,-1-5 16 0,1-2 0 16,-2-5 256-16,-3-4 48 0,-1-4 16 0,2-4 0 15,-3-4-64-15,-2-2-16 0,-2-5 0 0,0-1 0 16,0 1-320-16,-1-4-64 0,-3 1-16 0,-1 0 0 0,-2-2-336 0,1-3-192 16,-4-3 192-16,0 0-192 0,0-3 0 0,0 0-320 15,-3-2 32-15,-1-1 16 16,0 0-2192-16,0 2-432 0,-2 0-96 0,2 5-12224 16</inkml:trace>
  <inkml:trace contextRef="#ctx0" brushRef="#br2" timeOffset="130175.96">19496 12417 31391 0,'-9'26'1392'0,"6"-10"272"0,-1 3-1328 0,2 5-336 0,-1 1 0 0,0-1 0 16,1-1 1360-16,0-4 208 0,1-1 32 0,1-1 16 15,0-5-448-15,1 0-80 0,2-4-32 0,-3-8 0 16,0 0-608-16,0 0-112 0,5 5-16 0,-5-5-16 16,0 0-160-16,5-7-16 0,1-3-128 0,-2-3 192 15,-2-3-192-15,1 1 0 0,-2-4 0 0,0-3 0 16,-1-1-160-16,0-1-128 0,0-2-32 0,-1 1 0 16,2 2-416-16,2 1-96 0,1 1 0 15,1 1-16-15,2 2-144 0,0 0-32 0,1 1 0 16,3 1 0-16,-2 3-144 0,0 0-48 0,-1 4 0 0,0 1 0 15,-2 3 496-15,2 4 80 0,-8 1 32 0,0 0 0 16,9 6 96-16,-1 6 32 0,-2 1 0 0,0 3 0 0,-2 2 608 0,-2 3 128 16,1 0 32-16,-1 2 0 0,0 6 304 0,0-3 64 15,1 3 16-15,0-1 0 0,-1 1 96 0,2-3 0 16,1-1 16-16,2-3 0 0,1-1-192 0,-1-3-32 16,3-2-16-16,-1-3 0 0,1-3-80 0,-1-2-16 15,0-3 0-15,0-2 0 0,-1-3 128 0,0-4 32 16,-1-1 0-16,0-4 0 0,-1-3 64 0,-2-1 16 15,-3-3 0-15,-1-1 0 0,-1-2-304 0,-2 0-64 16,-2-1-16-16,-2-1 0 0,-1 0-304 0,-1 0 0 16,-1-1-176-16,-2 1 176 15,0-1-2208-15,1 0-336 0,-2-2-64 0</inkml:trace>
  <inkml:trace contextRef="#ctx0" brushRef="#br2" timeOffset="130379.28">19943 11943 38527 0,'0'0'1712'0,"-7"10"336"0,1 4-1632 0,2 6-416 0,1 3 0 0,1-3 0 16,-2 3 400-16,0 6 0 0,1 4 0 0,1 3 0 16,-1-2 240-16,1 3 64 0,-1-1 0 0,0-1 0 15,2 1-528-15,1 1-176 0,1 2 0 0,2-2 144 16,1-1-1520-16,0 0-304 0,1-1-64 0,1 1-16 15,2-3-2096-15,0-2-432 0</inkml:trace>
  <inkml:trace contextRef="#ctx0" brushRef="#br2" timeOffset="130566.76">20166 12323 10127 0,'-4'6'896'16,"-1"3"-704"-16,0 1-192 0,-1 4 0 0,1 2 3840 0,1 2 752 16,3 1 144-16,0 0 16 0,-1 1-3408 0,4-1-704 15,-1 1-128-15,3-3-16 0,1-2-496 0,4 2 0 0,0-4 0 0,2 0 0 32,-1-2-2208-32,2-2-384 0,0-3-80 0,-1 0-4256 0,1-2-864 0</inkml:trace>
  <inkml:trace contextRef="#ctx0" brushRef="#br2" timeOffset="130738.63">20346 12493 2751 0,'0'0'128'0,"5"-9"16"0,0-2-144 0,0 2 0 0,-1 1 0 0,0-1 0 16,0 1 5456-16,-4 8 1072 0,0 0 192 0,0 0 64 15,0 0-3536-15,0 0-704 0,0 0-144 0,0 7-32 16,-2 5-992-16,-2 1-208 0,-2 4-32 0,0 3-16 16,-2 5-544-16,0 4-128 0,0 2 0 0,-1 4-16 15,-1 2-304-15,1-1-128 0,1 1 128 0,0-1-128 16,2-3-800-16,0-2-240 0,3-2-48 0,1-3-16 15,2-2-2368-15,2-5-480 0</inkml:trace>
  <inkml:trace contextRef="#ctx0" brushRef="#br2" timeOffset="131097.96">20556 12445 17503 0,'0'0'1552'0,"0"0"-1232"15,2-6-320-15,-2 6 0 0,4-6 2208 0,0 1 384 16,-4 5 80-16,5-6 16 0,-5 6-1872 0,8-2-368 16,-8 2-80-16,9 0-16 0,-1-4 288 0,1 1 64 15,2 1 16-15,3-1 0 0,-1 0-336 0,-1 0-64 16,0 1 0-16,1 1-16 0,0 0-176 0,0-1-128 0,0 1 144 0,-2 1-144 16,-11 0 0-16,15 3 0 0,-5-2 0 0,-10-1 0 15,11 3 320-15,-11-3-48 0,0 0 0 0,0 0 0 16,4 11 432-16,-4-2 96 0,-3 3 16 0,-2 2 0 15,-3 2-176-15,-3 5-16 0,-2 0-16 0,3-3 0 16,-2 4-224-16,2 2-32 0,1 0-16 0,0 1 0 16,-1 0-176-16,3 0-32 0,0 1-128 0,2-4 192 15,0 2-48-15,2-4-16 0,3 0 0 0,1-4 0 16,2-1 128-16,0 0 0 0,0-4 16 0,4 0 0 16,1-2-544-16,2-3-112 15,2 0-32-15,1-4 0 0,1-1-288 0,2-1-48 0,0-1-16 0,-1-3 0 16,2-2-2880-16,-1-2-576 0,10-16-112 15,-8 2-16-15</inkml:trace>
  <inkml:trace contextRef="#ctx0" brushRef="#br2" timeOffset="131269.84">20604 12609 26719 0,'-16'-5'2368'0,"7"3"-1888"16,9 2-480-16,-9-1 0 0,9 1 2592 0,0 0 416 15,0 0 96-15,0 0 16 0,0 0-1808 0,0 0-352 16,10-5-80-16,4 0-16 0,2 1-448 0,4 0-96 15,0-3 0-15,3 3-16 16,3 0-832-16,1 2-176 0,1-1-16 0,-1 1-16 16,1 0-2912-16,-1 1-592 0,-1 0-112 0</inkml:trace>
  <inkml:trace contextRef="#ctx0" brushRef="#br2" timeOffset="131566.75">21034 12588 5519 0,'0'0'496'0,"0"0"-496"0,1 9 0 0,-1-9 0 0,7 12 4448 0,1-6 800 0,0 2 144 0,1-1 48 15,0-2-3040-15,3-1-608 0,2-2-112 0,0 0-16 16,2-2-496-16,-2-2-80 0,2 0-32 0,-2-2 0 16,-1-1-416-16,-1-2-64 0,0-1-32 0,-2-3 0 15,-2 0-272-15,0-1-48 0,-2 1-16 0,0-2 0 16,-2 0-16-16,-3 0-16 0,-2 0 0 0,-3 1 0 16,-2-1 0-16,-1 1 0 0,-4 3 0 0,-2 2 0 15,-6 2 112-15,-2 3 32 0,0 4 0 0,-1 5 0 16,-2 3-32-16,1 6 0 0,-1 1 0 0,2 5 0 15,3 4 448-15,3 3 96 0,3-1 0 0,4 4 16 16,4-1 48-16,3-1 0 0,5-3 0 0,6-1 0 16,4-1-480-16,7-3-96 0,4-2 0 0,8-4-16 0,4-5-304 0,5-2 160 15,4-3-160-15,6-6 128 16,0-4-896-16,2-5-192 0,-1-3-48 0,3-5-12784 16,-3-4-2560-16</inkml:trace>
  <inkml:trace contextRef="#ctx0" brushRef="#br2" timeOffset="132238.54">11285 14412 23951 0,'0'0'1056'0,"0"0"224"0,13 0-1024 0,-18 6-256 15,2 2 0-15,3 0 0 0,3-1 1040 0,2-2 160 16,2 0 16-16,2-1 16 0,5-1-496 0,3-3-96 16,0-3-32-16,2-4 0 0,1-2-272 0,-2-2-48 15,-2-3-16-15,0-1 0 0,-2-2-16 0,0 0 0 0,-1-1 0 0,-1-1 0 16,-3 0-96-16,-2 1-32 0,-3 1 0 0,-3 2 0 15,1-2 0-15,-2 4 0 16,-1 0 0-16,-3 2 0 0,-1 1 176 0,-3 1 16 0,-1 3 16 0,-1 1 0 16,-3 5 368-16,-2 5 80 0,0 1 16 0,-1 6 0 15,0 2-320-15,2 3-64 0,-2 4-16 0,5 1 0 16,2 3-400-16,1 0 0 0,2 0 128 0,3-1-128 16,1 0 0-16,4-1 0 0,1-3 0 0,4 0 0 15,3-4-352-15,3-1 48 0,4-2 16 0,3-3 0 31,1-1-944-31,4-2-192 0,3-4-48 0,4-2 0 16,3-2-2240-16,3-3-448 0</inkml:trace>
  <inkml:trace contextRef="#ctx0" brushRef="#br2" timeOffset="132506.82">11999 14229 6447 0,'-5'-13'576'0,"1"9"-576"0,-2-2 0 0,-2-1 0 0,-2 1 4224 0,-2-1 752 16,-3 1 144-16,1-1 16 0,-2 1-3152 0,1 1-640 15,-1 1-128-15,2 2-32 0,-1 2-272 0,2 0-48 16,3 2-16-16,2 0 0 0,0 2-304 0,3 1-64 15,3 2-16-15,0 1 0 0,4 2-304 0,0 1-160 16,3-2 160-16,3 1-160 0,1 2 176 0,3 1-176 16,0 0 192-16,1 1-192 0,0 1 384 0,1 0-48 15,1 1 0-15,-2-2 0 0,-2 2 112 0,1-3 32 16,-3 1 0-16,-1 1 0 0,-3-1-16 0,-2 0 0 16,-4 2 0-16,-3 1 0 0,-3-4-128 0,-1 1-16 15,-1-1-16-15,-1 0 0 0,-2 0-304 0,0 0 0 16,2 0 128-16,-1-2-128 15,2-3-592-15,3-2-176 0,-2-3-48 0,8-3 0 16,-5-4-2432-16,2-4-480 0</inkml:trace>
  <inkml:trace contextRef="#ctx0" brushRef="#br2" timeOffset="132692.39">12088 13856 23951 0,'0'0'2128'0,"3"-5"-1696"0,-3 5-432 0,4-5 0 0,-1 0 1904 0,-3 5 288 0,7-3 64 0,0 5 16 15,-1 3-784-15,2 4-144 0,1 5-48 0,1 3 0 0,1 7-512 0,1 6-96 16,1 5-32-16,1 3 0 0,0 1-400 0,1 2-64 16,0 2-32-16,0 2 0 0,0 0-160 0,1 0-192 15,1-2 32-15,-1-3 16 16,-1-1-992-16,0-2-192 0,-1-5-32 0,-4-4-16 31,-2-1-2016-31,-3-2-416 0</inkml:trace>
  <inkml:trace contextRef="#ctx0" brushRef="#br2" timeOffset="133036.1">12178 14444 13823 0,'-5'-13'1216'0,"4"7"-960"0,-1-1-256 0,2-3 0 0,2 1 2768 0,-1 0 512 15,3 1 112-15,1-1 0 0,3 2-1728 0,1 1-368 16,3-1-64-16,-1 1-16 0,2-1-640 0,2-1-128 16,0 1-16-16,2-1-16 0,0 0-48 0,3 1-16 15,-2-3 0-15,2 2 0 0,-2-1-96 0,0 1 0 16,0 0-16-16,1 1 0 0,-2-4-80 0,0 2-16 15,-3 0 0-15,-1 0 0 0,-1-2 112 0,-5 3 32 0,0 1 0 0,-2-1 0 16,-2-1 112-16,-1 1 32 0,-2 1 0 0,0-2 0 16,-1 3 64-16,-1 0 16 0,-2 3 0 0,-3-1 0 15,1 1-32-15,-2 3 0 0,-1 1 0 0,-1 3 0 16,1 3-96-16,2 2 0 0,-1 3-16 0,1 5 0 16,1 3-176-16,0 1-16 0,5-1-16 0,0 3 0 15,1-2-160-15,2 1 0 0,2-1 0 0,3-1 0 16,2-2 0-16,5 3 0 0,3-3-160 0,0-2 160 15,0-1-368-15,1-4 32 0,2-1 0 0,1-1 0 32,1-2-1424-32,0-1-288 0,-1 0-48 0,1-4-16 0,-4-2-976 15,-1-1-208-15,2-2-32 0</inkml:trace>
  <inkml:trace contextRef="#ctx0" brushRef="#br2" timeOffset="133270.45">12801 14353 11055 0,'0'0'976'0,"0"-6"-784"0,2-1-192 0,-2 7 0 0,0 0 2176 0,0 0 400 16,5-4 80-16,1 4 16 0,2 3-1024 0,0 1-208 15,2 5-32-15,1 0-16 0,-1 5 48 0,2-1 16 16,0 3 0-16,-1 0 0 0,0-2-448 0,1 2-96 16,-3-5-16-16,-2 1 0 0,1-1-96 0,-2-2-32 15,-3-1 0-15,-3-8 0 0,2 7 160 0,-2-7 32 16,0 0 0-16,0 0 0 0,0 0-32 0,0 0 0 16,0 0 0-16,-8-4 0 0,0-2-320 0,2-5-64 15,0-2-16-15,2-2 0 0,2-3-336 0,-1-5-192 16,1-1 192-16,0-4-192 0,1-2 0 0,2 0-144 15,1 0-16-15,2 0 0 16,-1 0-592-16,4 3-112 0,2 1-32 0,2 2 0 16,2 5-1632-16,2-1-336 0,3 1-64 0,2 3-7792 0,2 0-1568 0</inkml:trace>
  <inkml:trace contextRef="#ctx0" brushRef="#br2" timeOffset="133598.82">13550 13993 15663 0,'0'0'1392'0,"0"0"-1120"0,0 0-272 0,-6 6 0 15,1-1 2960-15,-1 1 544 0,-2 2 96 0,-1 1 32 16,-2 2-1872-16,2-1-368 0,-3 1-80 0,1 0-16 16,-1-2-768-16,0 2-144 0,2-1-48 0,1-1 0 15,-3 2-336-15,1-1 0 0,2-1 0 0,3-1 0 16,2 1 0-16,4-9 0 0,-1 7 0 0,3 1 0 0,5-2-336 0,1 1 16 16,2-1 0-16,4 1 0 0,2 1-32 0,3-1 0 15,4 0 0-15,1 1 0 0,2 1 224 0,1 0 128 16,-3 0-160-16,1 0 160 0,-1 2 0 0,-2-2 0 15,-1 1 0-15,-3 1 0 0,-4 0 736 0,-2-1 32 16,-3 0 16-16,-4 2 0 0,-2-1 352 0,-4 2 64 16,-5 0 16-16,-1 2 0 0,-5-2-304 0,-1 1-48 15,-4 2-16-15,-1-2 0 0,-2-1-480 0,0-1-112 16,0 0 0-16,0-3-16 0,-1 0-240 0,3-3 0 16,2 1 128-16,3 0-128 15,2-2-1584-15,0 0-352 0,3-1-80 0,2 0-15152 0</inkml:trace>
  <inkml:trace contextRef="#ctx0" brushRef="#br2" timeOffset="134883.35">14795 14375 19343 0,'-2'7'1728'0,"1"5"-1392"0,0 2-336 0,2-4 0 0,-1 5 1680 0,1-1 272 0,2 0 48 0,-1 1 16 16,1 0-864-16,1-2-160 0,3 0-32 0,-2 1-16 0,1-1-688 0,2 0-128 16,0-2-128-16,0 1-8864 15,-2-2-1888-15</inkml:trace>
  <inkml:trace contextRef="#ctx0" brushRef="#br2" timeOffset="135305.29">14729 14201 21183 0,'-2'-7'1888'0,"-2"-1"-1504"16,1 2-384-16,1-3 0 0,0-2 1216 0,4 1 192 16,0-1 16-16,3 2 16 15,3 0-1632-15,3 3-320 0,-1-1-64 0,3 3 0 16,3 2-1104-16,2 2-224 0,2 2-32 0,1 2-16 16,-1 1 208-16,1-1 32 0,1 3 16 0,-2 1 0 15,-2-1 656-15,-1 1 128 0,0 1 16 0,-1-1 16 0,-2 1 1200 0,-1 4 224 16,0 0 48-16,-2 2 16 0,-1 0 1728 0,-2 4 352 0,0 1 64 15,-1 1 0-15,0 1-640 0,0 1-128 0,-2 0-16 0,0-1-16 16,0-1-928-16,0-1-176 0,1-3-32 0,-2-3-16 16,-1-2-336-16,1-2-64 0,0-1-16 0,0-2 0 15,-4-7-128-15,0 0-16 0,0 0-16 0,7 0 0 16,-1-4-224-16,1-3 144 0,-1-2-144 0,1-4 128 16,-1-4-128-16,1-2 0 0,2-2 0 0,-1-1 0 15,0 0 0-15,-1-1-224 0,0 0 48 0,-1 1 16 16,2 2 160-16,0 3 0 0,0 3-144 0,-2 1 144 15,1 0 0-15,-1 4 288 0,1 3-48 0,-1 4-16 16,-6 2 272-16,8 2 48 0,0 4 16 0,-1 1 0 16,-1 4-112-16,2 2-32 0,0 4 0 0,0 4 0 15,1 1-224-15,0 3-64 0,1-1 0 0,1 1 0 0,0 0-336 0,1-3-80 16,0-1-16-16,1-4 0 16,0-3-2960-16,1-2-608 0</inkml:trace>
  <inkml:trace contextRef="#ctx0" brushRef="#br2" timeOffset="135509.99">15658 13795 20271 0,'0'0'1792'0,"-3"11"-1424"16,2 4-368-16,2 6 0 0,2 5 1696 0,2 2 272 0,3 4 48 0,1 2 16 15,1 3-1056-15,3 4-208 0,3 2-32 0,1 6-16 16,0 0-528-16,1 2-192 0,3 0 0 0,0-4 144 15,0-4-144-15,-2-4-192 0,-2-4 32 0,1-1 16 32,-3-1-656-32,-2-5-128 0,-1-2-32 0,-2-1-7296 0,-1-3-1472 0</inkml:trace>
  <inkml:trace contextRef="#ctx0" brushRef="#br2" timeOffset="135869.69">15779 14498 7359 0,'-21'-26'320'0,"13"13"80"0,0-4-400 0,1 0 0 0,-4-4 0 0,5 1 0 15,-1 1 4272-15,3-1 768 0,2 0 144 0,0 0 48 0,2 2-3440 0,3-1-704 16,1 1-128-16,2 0-16 0,3 0-496 0,2-2-80 16,1 1-32-16,-1 0 0 0,0 2-336 0,0 0 0 15,3 2 0-15,0 2 0 0,2 2 0 0,-1 2 0 16,0 1 0-16,-2 3 0 0,0 3-240 0,-2 3-16 16,1 4 0-16,-2 0 0 0,0 3-80 0,0 1-32 15,-3 4 0-15,-1 2 0 0,-1 5 160 0,1 3 16 16,-3 1 16-16,3 2 0 0,-1 2 176 0,1-2 0 15,1-3 0-15,3 1 0 0,1-3 0 0,-1-2 0 16,2-2 128-16,1-1-128 0,1-3 320 0,2-1 0 16,2-3 0-16,-1 0 0 0,0-1 128 0,0 0 0 15,-1-5 16-15,1 0 0 0,-3-2 320 0,0-1 64 16,-1-1 16-16,0-3 0 0,-1-2 608 0,0-3 112 16,-2-1 16-16,-1-3 16 0,-3 0-464 0,-2-1-80 0,-2 0-32 15,-3-1 0-15,-4 1-192 0,-3 0-32 0,-1-1-16 0,-3 2 0 16,-1 0-352-16,-3 0-64 0,-1-1 0 0,0-1-16 31,-1 2-1648-31,0 0-336 0,-3-1-64 0</inkml:trace>
  <inkml:trace contextRef="#ctx0" brushRef="#br2" timeOffset="136401">17521 14190 10127 0,'0'0'896'0,"5"-4"-704"0,0-2-192 0,2-2 0 16,-2-1 1680-16,0 2 304 0,0 2 64 0,0 0 16 16,1 2-16-16,0-3-16 0,-1 1 0 0,-5 5 0 15,0 0-48-15,0 0-16 0,6-4 0 0,-6 4 0 16,0 0-240-16,0 0-32 0,0 0-16 0,-4 5 0 16,-4 3-528-16,-1 2-128 0,0 2 0 0,-2 5-16 15,-1-2-496-15,1 6-112 0,-1-1-16 0,2 1 0 16,0 4-384-16,4 2 128 0,1-2-128 0,2 1 0 15,2-2 0-15,2 1 0 0,3-3 0 0,3-1 0 16,0-1-624-16,5-3 0 0,4 0 0 0,2-4 0 16,2-3-1040-16,3-2-192 0,6-4-64 0,1-3 0 15,2-2-1600-15,0-4-336 0,28-15-64 0,-16-1-16 0</inkml:trace>
  <inkml:trace contextRef="#ctx0" brushRef="#br2" timeOffset="136713.53">18030 14206 26607 0,'-11'-5'1168'0,"5"2"256"0,-1-1-1136 0,-2 3-288 15,-1 1 0-15,0 0 0 0,0 0 1616 0,0 1 272 16,-4 3 48-16,1 3 16 0,-1 0-864 0,1 4-192 16,1-2-16-16,0 4-16 0,0 1-368 0,5 1-80 15,1-2-16-15,2 0 0 0,3 0-240 0,2 0-160 16,2 0 192-16,2-4-192 0,3-1 128 0,1-2-128 0,3 0 0 0,0-3 0 16,-1 1 0-16,1-4 0 0,0 0 0 0,0-2 0 15,-1-2 0-15,0-1 0 0,1-2 0 0,-2 2 0 16,0-4 0-16,0 1 0 0,-3-1 0 0,1 0 0 15,-1 1 0-15,-2-3 0 0,-1 2 160 0,-2 2-160 16,0-1 128-16,-1 1-128 0,-1 2 128 0,0 5-128 16,0 0 384-16,0 0 0 0,0 0 0 0,0 0 0 15,-4 6 32-15,2 2 0 0,0 0 0 0,2 4 0 16,2-2-416-16,0 2 0 0,2 0 0 0,1-1 0 16,0 1-128-16,2 0-64 0,2 1-16 0,0-1 0 15,0-1-1520-15,1 1-320 0,0 0-48 16,2-4-16-16,1 1-1360 0,0-3-288 0</inkml:trace>
  <inkml:trace contextRef="#ctx0" brushRef="#br2" timeOffset="136963.6">18292 14202 10127 0,'0'0'896'0,"0"0"-704"16,-1-7-192-16,1 7 0 0,0 0 3632 0,1-6 688 15,2-1 144-15,-3 7 16 0,0 0-2496 0,0 0-496 16,8 2-96-16,-2 2-32 0,1 1-464 0,-1 4-112 15,1 1-16-15,-1 3 0 0,1 0-256 0,-2 2-64 16,0-1-16-16,1 1 0 0,-2-1 16 0,-1-1 0 16,1-1 0-16,0-2 0 0,-1-1 160 0,0-1 32 15,-3-8 16-15,0 0 0 0,0 0 16 0,0 0 0 0,0 0 0 0,0 0 0 16,0 0-368-16,0 0-80 0,6-3-16 0,-1-3 0 31,0-1-576-31,1-2-112 0,-2-4-32 0,2-1 0 16,2-2-2224-16,0-1-448 0,-2-2-80 0,-1-2-11584 0</inkml:trace>
  <inkml:trace contextRef="#ctx0" brushRef="#br2" timeOffset="137338.81">18595 13855 2751 0,'0'0'256'0,"4"7"-256"0,0-1 0 0,0 5 0 16,1 2 5440-16,0 2 1056 0,-1 2 208 0,0 3 32 15,0 2-4352-15,1 3-864 0,-1 0-176 0,0 1-48 16,1 2-160-16,-1 0-48 0,0 0 0 0,-1 4 0 15,-1-4-480-15,1 2-96 0,1-4-32 0,-3-1 0 0,0-1-288 0,1-4-64 16,-1-1-128-16,0-2 192 0,-1-2-64 0,1 0 0 16,-1-4-128-16,0-1 192 0,-1-4-192 0,1-6-128 15,0 0 128-15,0 0-208 0,0 0-96 0,0 0-16 16,0 0 0-16,-2-9 0 16,0-2-128-16,2-2-48 0,0-1 0 0,2-3 0 0,0-2 240 0,1 0 64 15,1 2 0-15,1 0 0 0,3-1-128 0,1 5 0 16,0 1-16-16,3 1 0 0,-1 0 336 0,4 3 160 15,0 3-16-15,2 3 0 0,-1 0 432 0,0 4 96 16,1 0 16-16,-2 3 0 0,-2 3-176 0,-2-1-48 16,-1-1 0-16,-2 3 0 0,-2 2 528 0,-2-1 96 15,-4 1 32-15,-1 0 0 0,-3 3-128 0,-1 0-32 16,-4-1 0-16,-3-1 0 0,-2 2-336 0,-1 0-80 0,0-1-16 16,0 0 0-16,-3 0-400 0,1-3-128 0,-1 0 0 0,1-2 0 31,1-4-1008-31,2 1-304 0,0-4-64 0,2 1-11744 0,2-4-2368 0</inkml:trace>
  <inkml:trace contextRef="#ctx0" brushRef="#br2" timeOffset="137479.29">19080 14284 29487 0,'0'0'2624'0,"-4"9"-2112"0,0 3-512 0,1 1 0 16,1-1 2080-16,-1-1 304 0,2 1 64 0,0-3 16 15,1-1-2016-15,1 0-448 0,-1-8 0 0,4 8-11328 16,1-2-2256-16</inkml:trace>
  <inkml:trace contextRef="#ctx0" brushRef="#br2" timeOffset="137912.54">19908 14193 21183 0,'-13'-5'944'0,"6"3"192"0,-2 0-912 0,0 0-224 16,-1 1 0-16,-2 0 0 0,-1 1 2624 0,-2 0 464 0,1 0 112 16,1 4 0-16,-1 2-2448 0,-1 3-496 0,1 2-112 0,0 3-16 15,2 2 96-15,3 1 16 0,0 0 0 0,2-2 0 16,3 0-240-16,2-1 128 0,2 0-128 0,1-1 0 15,2-1 0-15,0-3 0 0,3 0 0 0,2-2 0 16,1-1 0-16,1-3 0 0,0 1-128 0,2-3 128 16,0-1-176-16,0-1 176 0,1-3-160 0,0-1 160 15,0 1 0-15,0-3 0 0,0-2 0 0,0 1 0 16,0 2 0-16,-1-5 0 0,-3 2 128 0,0 2-128 16,-1-3 128-16,-2 4-128 0,-2-1 192 0,-4 7-192 15,0 0 592-15,0 0 16 0,0 0 0 0,0 0 0 16,0 0 144-16,0 0 16 0,0 0 16 0,-4 7 0 15,0-1-496-15,2 2-96 0,-1 0-32 0,2 2 0 16,1 1-1088-16,2-2-224 0,2 1-32 0,3 1-16 16,-1-1-1584-16,4 2-320 0,0-2-64 0</inkml:trace>
  <inkml:trace contextRef="#ctx0" brushRef="#br2" timeOffset="138089.69">20253 14218 8287 0,'0'0'736'0,"-6"-2"-592"0,-5 0-144 0,0-1 0 0,-2 2 3712 0,-1-1 720 16,1 0 144-16,2 1 32 0,-1 1-2352 0,3 1-464 15,1 1-80-15,0 2-32 0,0 3 128 0,2 3 32 0,1-1 0 0,1 3 0 16,1 0-960-16,3 0-192 0,1 2-48 0,2 2 0 16,1 1-480-16,2-3-160 0,5-1 0 0,2-1 0 31,3-3-336-31,2 0-176 0,1-1-48 0,4-3 0 15,0-2-2624-15,1-2-528 0,-1-1-96 0</inkml:trace>
  <inkml:trace contextRef="#ctx0" brushRef="#br2" timeOffset="138245.82">20567 14220 5519 0,'0'0'240'0,"-2"9"64"0,-2-1-304 0,1 4 0 0,2 2 0 0,0 2 0 16,-1 1 3824-16,4-2 704 0,0 4 144 0,2-1 16 15,0-1-3808-15,3 1-880 0,0-2 0 0,3-2-9856 16</inkml:trace>
  <inkml:trace contextRef="#ctx0" brushRef="#br2" timeOffset="138370.82">20707 14129 6447 0,'-14'-13'576'0,"7"6"-576"16,-1-2 0-16,-1-2 0 0,-1 1 3136 0,1 3 528 15,-1 3 112-15,4 0 0 0,1-1-3280 0,5 5-672 16,0 0-128-16,0 0-16 16,0 0-480-16,10-7-96 0</inkml:trace>
  <inkml:trace contextRef="#ctx0" brushRef="#br2" timeOffset="138605.57">20876 14116 18015 0,'3'16'800'0,"1"-7"160"0,-3 1-768 0,1 3-192 0,-2 3 0 0,1 1 0 16,0 0 1744-16,-1 0 304 0,1 2 64 0,1 1 16 15,0-1-528-15,0-2-128 0,0-1 0 0,1-3-16 16,1 4-384-16,0-5-80 0,1-1-16 0,1-2 0 16,1-1-336-16,-1-2-64 0,1-4 0 0,0-3-16 15,0-3-112-15,1-3 0 0,0-2-16 0,1-1 0 16,-1-3-96-16,0-4-16 0,0-4 0 0,-2-1 0 16,1-4-96-16,-2 0-32 0,-1-2 0 0,-3-2 0 15,-1-2 224-15,-3 0 32 0,0 1 16 0,-1 0 0 16,-2 0-144-16,-1-1-16 0,-1-2-16 0,-4-10 0 15,0 4-2464-15,1 3-512 0,-1 2-80 0,5 14-8160 16,-1 0-1616-16</inkml:trace>
  <inkml:trace contextRef="#ctx0" brushRef="#br2" timeOffset="138965.29">21481 14034 22111 0,'0'0'1968'0,"-11"4"-1584"16,-2 0-384-16,-2 0 0 0,1-1 3824 0,-2 1 672 16,-1-2 144-16,0 2 32 0,3 2-3440 0,0 1-672 15,-1-2-144-15,2-1-32 0,2 1-224 0,0 0-160 16,2 2 192-16,9-7-192 0,-7 9 128 0,7-9-128 0,-1 10 0 0,2 1 0 16,3-1 0-16,3-2 0 0,-7-8 0 0,14 12-192 15,2-1-160-15,1 0-32 0,0-3 0 0,2 2 0 16,2 3 160-16,0 0 32 0,0-4 0 0,-2 3 0 15,-3 0 192-15,-2 1 0 0,0 1 0 0,-4 0 0 16,-4-1 320-16,-2-1 128 0,-1 0 0 0,-4-2 16 16,-1 1 560-16,-2-1 96 0,-1 1 32 0,-3 0 0 15,-1-3-240-15,-1 0-32 0,-2 0-16 0,0-2 0 16,1 1-576-16,-4-3-112 0,0 1-32 0,-1-1 0 16,-1 0-304-16,1 1-64 0,-1-2-16 0,3-1 0 15,0 1-2096-15,1-3-416 0,0 1-96 0,5 1-15152 16</inkml:trace>
  <inkml:trace contextRef="#ctx0" brushRef="#br2" timeOffset="141696.07">10921 16553 27647 0,'-15'11'2448'0,"7"-9"-1952"0,-1-1-496 0,-2 2 0 16,-1-2 1536-16,1 4 192 0,-4-4 64 0,0 5 0 15,-2-3-640-15,1 5-112 0,-3 1-16 0,-2 4-16 16,-1 2-336-16,1 3-64 0,0 3-16 0,1 4 0 16,1 2-400-16,2 3-64 0,1 3-128 0,4 3 176 15,3 1-176-15,3-3 0 0,2-1 0 0,3 0-176 32,2 0-256-32,3-3-48 0,2-2-16 0,5-3 0 15,0-3-1920-15,4-5-384 0,2-4-80 0,4-4 0 16,6-3 256-16,0-6 64 0,3-4 16 0</inkml:trace>
  <inkml:trace contextRef="#ctx0" brushRef="#br2" timeOffset="141977.35">11234 16701 7359 0,'0'0'320'0,"-4"-5"80"0,-2 2-400 0,-2 2 0 15,-3-3 0-15,0 3 0 0,-2 2 4032 0,-2 3 736 16,0 3 144-16,0-1 16 0,1 2-2864 0,0 5-576 16,1 3-112-16,2 3-32 0,2 5-960 0,3-1-208 15,2 3-48-15,4 0 0 0,4 2-128 0,2-5 0 16,5-1-160-16,2 0 160 0,3-2-128 0,4-2 128 15,0-3 0-15,0-2-144 0,1-3 144 0,0-1 0 16,-3-6 0-16,-1 1 0 0,-1-4 384 0,-2-6 64 16,-3 0 16-16,-3-2 0 0,-2-1 752 0,-1-1 128 15,-3-3 48-15,-4-2 0 0,-2 0-432 0,-1-1-64 16,-1 0-32-16,-1-1 0 0,-1-1-544 0,-1 2-96 16,0 2-32-16,0 0 0 15,0-1-480-15,0 2-96 0,1 2-32 0,3 0 0 16,1 1-2336-16,1 1-448 0,2 2-112 0</inkml:trace>
  <inkml:trace contextRef="#ctx0" brushRef="#br2" timeOffset="142338.5">11440 16656 16575 0,'0'0'1472'0,"0"0"-1168"0,3 6-304 0,1 3 0 16,0 2 2480-16,-2 2 432 0,-1 1 96 0,1 3 0 16,-1 1-1216-16,2 3-240 0,-2 0-48 0,0 1-16 15,1-1-704-15,0 1-144 0,1-2-16 0,1-2-16 16,1 0-352-16,0-1-64 0,0-3 0 0,3 0-16 15,1-5-48-15,0-2-128 0,1 0 192 0,0-2-64 0,2-5 16 16,-1 0 0-16,1-2 0 0,0-2 0 0,0-2-16 0,-2 0 0 16,-1-2 0-16,0-2 0 0,0-2-128 0,1 0 0 15,-3 0 0-15,3 1 128 0,-4-5-128 0,1 0-224 16,-1 0 48-16,1-3 16 16,-1 1-224-16,-1 0-32 0,1-2-16 0,-4 2 0 0,-1 0 48 0,-1-1 0 15,0 3 0-15,-1 1 0 0,-1 2 208 0,0 3 176 16,1 2-208-16,0 3 80 0,1 5 304 0,0 0 64 15,0 0 16-15,0 0 0 0,0 0 160 0,2 10 32 16,2 1 16-16,1 2 0 0,2 1-112 0,1 3-32 16,1 1 0-16,0 3 0 0,0 1-320 0,2 2 144 15,0 0-144-15,2 2 0 0,0-1 0 0,2-1 0 16,-1-3 0-16,0-3 0 16,-1-3-512-16,2 0-128 0,-1-5 0 0,0-2-16 15,1-4-2064-15,-2-3-416 0,0-5-64 0,-1-2-32 0</inkml:trace>
  <inkml:trace contextRef="#ctx0" brushRef="#br2" timeOffset="142777">11972 16365 9215 0,'-5'-9'816'0,"0"0"-656"0,-1-1-160 0,2 4 0 16,4 6 5312-16,0 0 1024 0,-7 4 192 0,-1 5 64 16,1 4-4608-16,2 4-896 0,1 4-192 0,2 5-48 15,-1 7-512-15,4-1-96 0,-1 2-32 0,2 2 0 16,0 2-208-16,3 1 0 0,2 2 0 0,2-1 0 15,1 1-384-15,2-4-32 0,1-4 0 0,2-3 0 16,0-4-576-16,2-4-112 0,0-3-32 0,3-4 0 16,1-7-16-16,1-3 0 0,0-3 0 0,0-4 0 15,0-3 64-15,-2-3 16 0,-2-5 0 0,-2 0 0 0,-2-1 624 0,-4-1 112 16,0 0 16-16,-3-1 16 0,-1-1 432 0,-1 0 96 16,-4 2 16-16,0 0 0 0,-1 1 528 0,0 1 128 15,0 1 0-15,-2 2 16 0,-2 1-368 0,0-1-80 16,1 5-16-16,3 5 0 0,0 0-160 0,0 0-32 15,-2 9-16-15,2 4 0 0,2 4-240 0,2 3 128 16,3 2-128-16,1 2 0 0,2 2 128 0,2-3-128 16,0 1 0-16,2-4 0 0,2-1 320 0,0-4-16 15,3 0-16-15,-4-8 0 0,1 0 448 0,0-4 96 0,1-5 0 0,-3 0 16 16,2-5 352-16,-3-3 64 0,-2-3 16 0,0 0 0 16,-3-7 16-16,-3 1 16 0,-3-5 0 0,-3 1 0 15,-1-6-144-15,-4 0-16 0,-3 1-16 0,-1-2 0 16,-2-3-304-16,-1 2-64 0,0-1-16 0,-1 0 0 15,-2-3-384-15,-1-3-80 0,0-3-16 0,-1 1 0 32,-2-2-1456-32,-1-1-288 0,1 2-64 0,-3-1-19168 0</inkml:trace>
  <inkml:trace contextRef="#ctx0" brushRef="#br2" timeOffset="143402.26">13501 16838 911 0,'0'0'0'0,"0"0"0"0,0 0 0 0,0 0 0 16,2-5 1808-16,2 0 288 0,-1-1 48 0,3 0 16 15,-1-2-176-15,1-4-16 0,1 2-16 0,1-3 0 16,1-4 336-16,1 3 64 0,1-2 16 0,-3 2 0 16,-5 1-544-16,0 1-96 0,-2 1-32 0,-2 2 0 15,-3 1-416-15,-2 2-64 0,-2 2-32 0,-1-1 0 16,-2 2-560-16,-2 3-112 0,3 3-32 0,-2 3 0 16,0 6-320-16,1 1-160 0,-1 4 160 0,0 0-160 15,2 0 0-15,2 3 0 0,3 0 0 0,2 0 0 16,0 0-144-16,2-2 144 0,2-1 0 0,3 0-144 0,2-2 144 15,0 0-128-15,2-2 128 0,1-6-128 0,3 1-16 0,-1-2 0 16,3-4 0-16,-1-2 0 0,0-2-80 0,0-2-16 16,1-4 0-16,0-1 0 0,-1-3 240 0,-1-1 0 15,-1-3-160-15,-1 1 160 0,-2-5 0 0,1 1 0 16,1-1 0-16,-1 2 0 0,-1 1 0 0,-1 1 0 16,-2-1 0-16,-1 4 0 0,-1 0 0 0,-1 3 0 15,-1 1 0-15,-1 2 128 0,0 7 176 0,0 0 16 16,-2-4 16-16,2 4 0 0,0 0 64 0,0 0 16 15,-5 5 0-15,1 4 0 0,-2 4-256 0,4 3-160 16,1 2 192-16,-1 3-192 0,0 3 0 0,2 2 0 16,1 1 0-16,2-2 0 15,0 0-688-15,4-2-32 0,1-2-16 0,1-3 0 16,3-2-2224-16,-1-4-448 0,0-6-96 0</inkml:trace>
  <inkml:trace contextRef="#ctx0" brushRef="#br2" timeOffset="143589.85">13904 16277 18431 0,'0'0'816'0,"0"0"160"0,-2-6-784 0,2 6-192 0,0 0 0 0,0 0 0 15,-10 5 3248-15,1 6 592 0,0 4 128 0,1 6 32 16,1 4-2688-16,0 4-544 0,2 4-96 0,1 0-32 16,1 1-448-16,1 0-192 0,-1 1 128 0,3-1-128 15,1 5 0-15,2-2 0 0,1-1 0 0,1 1 0 16,2-5-1648-16,-1 1-208 0,2-3-32 0,1-3-7376 15,3-1-1472-15</inkml:trace>
  <inkml:trace contextRef="#ctx0" brushRef="#br2" timeOffset="144137.98">14131 16619 14735 0,'-5'-5'1312'0,"-3"1"-1056"15,-2 0-256-15,-1 1 0 0,1 0 2544 0,-1-1 448 16,0 1 80-16,0 2 32 0,2-1-1808 0,1 5-352 15,3 0-80-15,5-3-16 0,-5 4-544 0,5-4-112 16,0 0-32-16,1 6 0 0,2 2-160 0,1 0-144 16,3-2 144-16,4 1-208 0,1-1 208 0,-1 2 0 0,1-4 0 0,2 2 0 15,2 2 560-15,0 1 48 0,-1 1 16 0,0-1 0 16,-2 1 544-16,-4-1 112 0,-1 2 32 0,-1 0 0 16,-1 1-192-16,-2 0-32 0,-4 0-16 0,-2 1 0 15,0 1-288-15,-2 2-48 0,-3-1-16 0,2 2 0 16,-3 0-400-16,-2 0-64 0,-3-1-32 0,1-2 0 15,2 0-224-15,-1-1 0 0,-1-1 0 0,2-1 0 16,1-5-224-16,1-3-32 0,1-2-16 0,7-1 0 16,0 0-2224-1,0-6-448-15,4-5-96 0,3-1-16 0,1 1 256 0,3-4 48 0,2 2 16 16,2-1 0-16,0-2 1008 0,2 1 208 0,2-4 48 0,-1 4 0 16,1-1 608-16,0 2 128 0,-1 1 32 0,-1 1 0 15,0 0 1248-15,-3 2 256 0,-1 1 48 0,-2 2 16 16,-2 2 768-16,-3 2 160 0,-6 3 16 0,0 0 16 0,0 0 32 0,0 0 16 15,3 7 0-15,0 2 0 0,-3 0-352 0,-2 3-80 16,2 0-16-16,0 1 0 0,0 1-464 0,2 2-112 16,1-1-16-16,3 1 0 0,0-2-448 0,3-1-112 15,2-1-16-15,0-2 0 0,4-2-112 0,-1-1-16 16,0-1-128-16,2-3 192 0,0-4 160 0,1-3 32 16,0-3 0-16,0 1 0 0,-4-6 192 0,-2 0 64 15,0-1 0-15,-2-2 0 0,-1-4-32 0,-3 1 0 16,-2 0 0-16,-3 0 0 0,-3-1-48 0,-1 4-16 15,-2-4 0-15,-2 2 0 0,-4 3-112 0,-1-2-32 16,-1 2 0-16,-3 1 0 0,0 1-400 0,1 1 0 16,0 0 0-16,2 2 0 15,0 0-2688-15,-1 4-528 0</inkml:trace>
  <inkml:trace contextRef="#ctx0" brushRef="#br2" timeOffset="144775.68">15878 16708 20095 0,'0'0'896'0,"0"0"176"0,0 0-864 0,0 0-208 15,-4 2 0-15,-1 1 0 0,0 1 944 0,-2-3 144 16,-1 0 16-16,-1 2 16 0,0 1 480 0,0 1 112 15,-3 2 16-15,-1 1 0 0,-3 1-560 0,2 1-96 16,0 3-32-16,2 0 0 0,0 4-704 0,3 1-144 16,1 1-16-16,3 0-16 0,1 2-160 0,3 0 0 0,1-2 0 0,4 1 0 15,4 0 0-15,2-1 0 0,3-2 0 0,2-1 0 16,-1-3 0-16,0-3 192 0,2-2 0 0,1-3 0 16,0-2 160-16,0-3 32 0,-2-5 16 0,-2-3 0 15,-1-4 320-15,-1-2 64 0,-4-7 16 0,-1-1 0 16,-3-3-160-16,-1-2-16 0,-2-1-16 0,0-2 0 15,-4-2-304-15,0 2-64 0,-3 0-16 0,1 1 0 16,-2 0-224-16,0 2 0 0,0-1 0 0,1 1 0 16,-1 0-1360-16,0-1-272 0,-1 0-48 0,2 2-16 15,1 2-1184-15,1 2-224 0,2 2-48 0</inkml:trace>
  <inkml:trace contextRef="#ctx0" brushRef="#br2" timeOffset="145074.26">16178 16590 11967 0,'15'11'528'0,"-5"-2"112"0,0 0-512 0,2 0-128 16,2 0 0-16,0 3 0 0,2-3 2784 0,-2 2 528 16,-1-1 96-16,-1 0 32 0,0 0-1296 0,-2-1-256 15,-1-3-48-15,-2 1-16 0,0-2-528 0,-7-5-96 16,0 0-32-16,0 0 0 0,6 5-288 0,-6-5-64 16,0 0-16-16,0 0 0 0,0 0-64 0,0 0-16 15,0 0 0-15,0 0 0 0,-8 0-80 0,-1 0-32 0,0 1 0 0,-3 2 0 16,-2 1-32-16,0 1 0 0,-1 3 0 0,1 1 0 15,0 2-160-15,0 2-32 0,4-2-16 0,0 2 0 16,2 2-176-16,1-1-48 0,2 0 0 0,4 3 0 16,1-1-144-16,4 0 0 0,1-5 0 0,4 4 0 15,4-2 0-15,4 0-192 0,4-3 64 0,2 1 128 32,3-5-736-32,4-1-32 0,4-1 0 0,3-1 0 15,3-4-1856-15,-1-2-384 0,2-2-80 0,-1-2-7936 0,-1-2-1584 0</inkml:trace>
  <inkml:trace contextRef="#ctx0" brushRef="#br2" timeOffset="145277.46">16929 16686 6447 0,'-9'-12'576'0,"3"9"-576"0,0 2 0 0,-2-2 0 0,0-2 5824 0,-1 1 1072 15,-3 2 208-15,-2-4 32 0,1 5-4032 0,1-2-800 16,1 6-176-16,1-2-16 0,1 5-928 0,0 0-176 16,1 2-48-16,2 4 0 0,-1 1-560 0,3 4-112 15,2 1-32-15,1 3 0 0,1 0-256 0,1 1 0 16,3-1 0-16,2 1 0 0,-1 0 0 0,5 0 0 15,1-2-192-15,2-1 192 16,2-1-800-16,0-1-64 0,2-1-16 0,3-3 0 16,1-2-1872-16,2-2-368 0,1-3-80 0,0-2-6896 15,0-1-1376-15</inkml:trace>
  <inkml:trace contextRef="#ctx0" brushRef="#br2" timeOffset="145606">17264 16772 25279 0,'0'0'1120'0,"-5"-7"224"0,-3 2-1072 0,-1 1-272 0,0 0 0 0,-2 1 0 15,2 2 1872-15,-1 2 320 0,-2 3 64 0,1 3 16 16,1 1-992-16,0 2-208 0,0 3-48 0,1 2 0 16,1 0-416-16,2 1-96 0,1-2 0 0,2 0-16 15,3 2-320-15,1-3-176 0,2 0 192 0,1-1-192 16,2-3 0-16,2 0 0 0,0-4 0 0,3 1 0 16,0-2 0-16,2-3 0 0,0-1 0 0,2-1 0 15,0-3 0-15,0-2 0 0,-1 1-144 0,0-1 144 16,1-1-176-16,-1-2 176 0,-2 0-208 0,-3 0 80 15,1 0 128-15,-2-3-128 0,-1 3 128 0,-2 0-128 16,-1 0 128-16,-2-1 0 0,1 1 0 0,-2 1 0 16,-1 2 256-16,0 6-32 0,0 0 0 0,0 0 0 15,0 0 336-15,-8 0 64 0,1 1 16 0,-1 4 0 0,1 2-144 0,1 2-32 16,-1 2 0-16,2-1 0 0,1 3-288 0,3-1-176 16,1-1 192-16,2 2-192 0,1 1 0 0,2-1 0 15,2-2 0-15,1 1 0 16,3-2-592-16,2 2-32 0,2-3 0 0,-1 0 0 15,-1-1-1936-15,1-3-400 0,1-2-80 0,-1 0-7296 16,2-3-1456-16</inkml:trace>
  <inkml:trace contextRef="#ctx0" brushRef="#br2" timeOffset="145871.81">17612 16699 11055 0,'0'0'480'0,"0"0"112"0,0 0-464 0,0 0-128 0,0 0 0 0,0 0 0 16,4 6 4144-16,0 2 800 0,2 2 176 0,-1 3 16 15,1 3-3216-15,-1 1-656 0,0 1-128 0,3 3-32 16,-2-3-48-16,1 1-16 0,-2-4 0 0,2 0 0 16,-1 0-352-16,1-2-80 0,2-2-16 0,-1-1 0 15,-3-2-176-15,0-2-32 0,-5-6-16 0,0 0 0 16,0 0-112-16,0 0-32 0,8-1 0 0,-3-5 0 16,-1-1 144-16,-1-5 16 0,-2 1 16 0,0-5 0 15,-1 0-208-15,2-1-32 0,-2-1-16 0,-2 0 0 16,1-2-144-16,0-2 0 0,1 0 0 0,0 0 0 15,-2-2-1296-15,2 0-304 0,0-2-48 0,2-3-16 16,-1 2-1424-16,0-1-304 0,2 2-48 0</inkml:trace>
  <inkml:trace contextRef="#ctx0" brushRef="#br2" timeOffset="146309.46">17896 16394 17503 0,'0'0'1552'0,"0"9"-1232"15,0 2-320-15,3 5 0 0,-1 1 2672 0,5 3 464 16,-1 0 112-16,2 4 16 0,0 1-1200 0,0-2-224 16,0 1-48-16,-1-4-16 0,0 3-384 0,0-3-80 15,0 1-16-15,2 0 0 0,-1-4-848 0,0-1-160 16,0-1-32-16,0 0-16 0,-3-4-240 0,0 0 144 16,0-3-144-16,-1-2 128 0,0-1-128 0,-4-5 0 15,0 0 0-15,0 0 128 0,0 0-128 0,0 0 0 0,0 0 0 0,0 0 0 16,0 0 0-16,-1-6 0 0,0-2 0 0,-1-1-176 15,1-1-112-15,1-3-32 0,0-3 0 0,1-1 0 32,2 0-448-32,1 0-112 0,0 0-16 0,2 4 0 15,2 0 192-15,1 4 16 0,0 1 16 0,3 3 0 0,2 4 672 0,1-2 0 0,-1 3 0 0,2 3 0 16,1 0 416-16,0 4 64 0,-2 0 16 0,0 0 0 16,-2 2 400-16,-3 2 96 0,-1-1 16 0,-2 3 0 15,-3-1 160-15,-2 1 48 0,0-1 0 0,-1 1 0 16,-5 0-176-16,0 1-16 0,-2 2-16 0,-2 0 0 15,-5-1-560-15,-2 2-96 0,-2-3-32 0,2 2 0 16,-4 0-192-16,3-2-128 0,-3-1 128 0,2-1-128 16,0 0-192-16,2-2-96 0,0-1-32 0,1-4 0 15,4-1-1792-15,2-1-384 0,1-3-64 0,7 0 0 16,0 0-608-16,0 0-112 0,4-8-32 0,3-1 0 16,2 1-1360-16</inkml:trace>
  <inkml:trace contextRef="#ctx0" brushRef="#br2" timeOffset="146575.49">18431 16718 911 0,'0'0'0'0,"0"0"0"16,0 0 0-16,0 0 0 0,0 0 0 0,0 0 0 0,0 0 6896 0,0 0 1296 15,-2 11 256-15,-3-2 48 0,-1 1-5552 0,-1 2-1088 16,1 1-240-16,-2 3-32 0,0 1-496 0,1 1-112 16,1 3-16-16,2-2 0 0,1 2-400 0,2-1-96 15,1-3-16-15,3-2 0 0,2 1-176 0,3-2-32 0,0-3-16 0,3-2 0 16,5-1-224-16,0-2 176 0,1-2-176 0,-2-1 160 15,-1-3 0-15,0-3 0 0,-3-1 0 0,1-1 0 16,0 0-16-16,-2-2 0 0,-2-2 0 0,0 1 0 16,-2-2-16-16,1 1-128 0,-2-1 192 0,0 0-64 15,-1-2-352-15,-1-1-80 0,1 0-16 0,-3 0 0 32,-2-1-576-32,-1 2-128 0,0-2-32 0,-6-4 0 15,0 2-1504-15,3 7-288 0,-2 0-64 0,0-3-7152 0,-1 1-1440 0</inkml:trace>
  <inkml:trace contextRef="#ctx0" brushRef="#br2" timeOffset="146747.35">18727 16632 5519 0,'0'0'496'0,"7"9"-496"0,-7-9 0 0,4 9 0 0,0 0 5152 0,0 3 928 16,-1 3 192-16,-1-2 48 0,2 0-3424 0,0 7-672 15,1 1-144-15,-1-6-32 0,0 2-1168 0,1 0-240 16,2 2-64-16,1-2 0 0,0 0-576 0,3 0 0 15,1-1 0-15,0-1 0 16,0 0-640-16,1-2-160 0,0-6-32 0,-2 0 0 16,2-2-2688-16,-1-2-560 0</inkml:trace>
  <inkml:trace contextRef="#ctx0" brushRef="#br2" timeOffset="146934.82">19033 16759 33631 0,'0'0'1488'0,"0"0"304"0,0 0-1424 0,-5 6-368 0,-2 2 0 0,-1 4 0 15,-1-2 1376-15,0 6 208 0,-3 1 32 0,-1 1 16 16,-1 1-192-16,0 4-32 0,-2-3-16 0,2 3 0 16,-1-1-672-16,2 0-128 0,3 3-16 0,-2-3-16 15,2 0-352-15,1-1-64 0,1-2-16 0,3 1 0 32,-1-3-2288-32,4-1-464 0,0-2-80 0,2-2-32 15,0-6-1408-15,0-6-272 0,0 0-64 0,12 7-7552 0</inkml:trace>
  <inkml:trace contextRef="#ctx0" brushRef="#br2" timeOffset="147655.51">18677 16679 7359 0,'0'0'656'0,"0"0"-528"0,0 0-128 0,9 4 0 16,0 0 4400-16,3 1 848 0,1 2 160 0,-1-1 32 15,0 2-3088-15,-1 2-624 0,4 3-128 0,-2 0-32 16,-2 4-160-16,2 2-48 0,0-2 0 0,1 3 0 15,0 3-656-15,0-4-144 0,-2 5-32 0,2-5 0 16,2 2-336-16,1 0-192 0,-2-3 192 0,2-2-192 16,0 1 0-16,0 0-352 0,-2-6 48 0,0-1 16 31,1-4-2096-31,1-2-432 0,0 1-64 0,-3-5-11440 0</inkml:trace>
  <inkml:trace contextRef="#ctx0" brushRef="#br2" timeOffset="147874.25">19320 16692 22111 0,'0'0'1968'16,"0"0"-1584"-16,0 0-384 0,0 0 0 0,0 0 2304 0,-2 7 384 16,0-3 80-16,1 2 16 0,1 2-1728 0,0 1-352 15,1 1-64-15,1 3 0 0,2 3-272 0,3 4-48 16,1-1-16-16,1 2 0 0,1 0-304 0,2-2-304 15,0-2 64-15,1-1 16 16,1-2-2160-16,-1-1-432 0,0-1-96 0,0-5-9568 0</inkml:trace>
  <inkml:trace contextRef="#ctx0" brushRef="#br2" timeOffset="148030.94">19554 16846 11967 0,'0'0'1072'0,"0"0"-864"0,0 0-208 0,0 0 0 15,0 0 2960-15,0 0 560 0,3 8 96 0,-2 3 32 16,-1 5-1472-16,-1 1-272 0,-2 3-64 0,-2 3-16 15,-1 3-416-15,-2 2-64 0,0-1-32 0,-1 0 0 16,-1 1-656-16,-1-2-128 0,2-1-16 0,0-2-16 16,1-1-368-16,3-1-128 0,0-1 0 0,1-5 144 31,1-2-1744-31,2-5-336 0,2-1-80 0,-1-7-13008 0</inkml:trace>
  <inkml:trace contextRef="#ctx0" brushRef="#br2" timeOffset="148218.42">19750 16283 20271 0,'4'-17'1792'0,"-4"17"-1424"0,-3-7-368 0,3 7 0 0,0 0 4128 0,0 0 752 15,-4 7 160-15,0 3 16 0,-1 5-3344 0,0 4-688 16,0 6-128-16,0 4-16 0,1 2-144 0,1 4-32 16,1 2 0-16,0-1 0 0,1 1-576 0,1 0-128 15,0 1 0-15,3 3 0 16,0-2-1472-16,1 1-272 0,2-1-64 0,0-2-16 15,3-2-1408-15,2-2-288 0,2-5-48 0</inkml:trace>
  <inkml:trace contextRef="#ctx0" brushRef="#br2" timeOffset="148578.01">20152 16738 2751 0,'-8'1'256'0,"-3"-1"-256"0,-2 0 0 0,-1 3 0 16,-3 1 6464-16,0 1 1264 0,1 0 240 0,1 1 48 15,2 4-5664-15,0-3-1136 0,1 3-240 0,3 0-32 16,2 0-304-16,3 2-64 0,0-3-16 0,3 2 0 16,1 0-432-16,1 0-128 0,3-2 0 0,3 1 0 15,-2 2 0-15,2-4 0 0,0 0 0 0,0-3 0 16,2-2 0-16,2-1 0 0,0 0 160 0,1-4-160 16,0 0 0-16,-1-2 0 0,0-3 0 0,-1 1 0 15,1-5 0-15,-1 2 0 0,-1-4 128 0,2 0-128 16,-2 3 128-16,0-3-128 0,-2 2 128 0,-1 1-128 15,-1 2 256-15,-1 3-48 0,-4 5 0 0,0 0 0 16,0 0 64-16,0 0 16 0,0 0 0 0,0 10 0 0,0 1-112 0,0 2-32 16,0 0 0-16,1 1 0 0,1 2-144 0,2 1 0 15,-2-2-160-15,2 2 160 16,0-1-1920-16,1-2-304 0,2 2-48 0,1-3-13056 16</inkml:trace>
  <inkml:trace contextRef="#ctx0" brushRef="#br2" timeOffset="148734.31">20403 16613 24127 0,'-5'-30'1072'0,"4"14"208"0,-1-1-1024 0,0 0-256 15,-1-4 0-15,2 3 0 0,0 2 2304 0,-2 5 416 16,2 0 80-16,-1 6 16 0,2 5-1536 0,0 0-320 0,0 0-48 0,2 10-16 16,-2 6-368-16,4 4-80 0,1 2 0 0,1 2-16 15,2 3-432-15,0-1 0 0,1 1 0 0,0 2 0 31,0 1-1216-31,2 0-320 0,-1 1-64 0,1 0 0 16,-1 1-1216-16,-1-4-224 0,-1-2-48 0</inkml:trace>
  <inkml:trace contextRef="#ctx0" brushRef="#br2" timeOffset="149109.44">20496 16846 10127 0,'-7'-13'448'0,"5"6"96"0,-2 0-544 0,1-1 0 0,-1 0 0 0,3 0 0 15,1 2 4960-15,0-1 880 0,2-2 176 0,2 2 48 16,3 1-4224-16,-1 1-848 0,2-1-160 0,1 1-48 0,2 0-528 16,2-2-128-16,1-2 0 0,2 3-128 0,3-1 0 0,2 2 0 15,-1 0 0-15,2-2 0 0,0 1 0 0,-1 1 0 16,1 1 0-16,-1-1 0 0,-1-1 0 0,-3 1 0 16,-1 0 0-16,-1 0 0 0,-3-1 0 0,-2 1 0 15,-2 0 0-15,-3 0 0 0,-1 0 0 0,-4 5 0 16,0 0 0-16,-7-4 0 0,-4 1 272 0,-1 3 112 15,-4 0 0-15,-1 4 16 0,0 1 688 0,-1 2 144 16,0 1 32-16,0 2 0 0,3 2 80 0,4-1 32 16,1 1 0-16,3 0 0 0,0-2-416 0,4 1-96 15,3-1-16-15,4 2 0 0,0-3-400 0,4 1-96 16,1 2-16-16,4-1 0 0,3-4-112 0,2 1-32 0,3 0 0 0,1 0 0 16,0 0-192-16,3-2 0 0,0-1 0 0,1 1 0 31,0-1-976-31,3 0-240 0,1-4-64 0,0 1-13040 0,0-4-2608 0</inkml:trace>
  <inkml:trace contextRef="#ctx0" brushRef="#br2" timeOffset="149765.76">21960 16605 7359 0,'0'0'656'0,"0"0"-528"0,0 0-128 0,0 0 0 16,0 0 4128-16,0 0 800 0,-3 9 144 0,5 0 48 16,0-1-3264-16,2 0-640 0,1-1-128 0,2 3-16 15,1-1-672-15,-1 2-128 0,3 1-16 0,-1 1-16 16,1-1-240-16,1 1 0 0,-1 0 0 0,-1 0 0 15,0 0 0-15,-1 0 0 0,0-4 0 0,1-1 0 16,-3 0 0-16,1 0 128 0,0-2-128 0,-1-1 0 16,1-1 0-16,0-1-192 0,-7-3 16 0,10-1 0 15,-1-2-272-15,0-1-48 0,0-1-16 0,0 0 0 0,-1 0 272 0,1-1 48 16,0 0 16-16,-1 1 0 0,1 1 608 0,0-2 112 16,-1 5 32-16,1-1 0 0,-9 2 528 0,8-3 112 15,0 2 32-15,0-2 0 0,-8 3-144 0,9-1-16 16,-1-1-16-16,-1 1 0 0,1-2-592 0,-1 1-112 15,-1-1-32-15,-6 3 0 0,7-5-144 0,-1 0-48 16,1 0 0-16,-2-6 0 0,0 2-336 0,0-1-80 16,-1-2-16-16,2 0 0 15,-3-1-2848-15,1 1-576 0</inkml:trace>
  <inkml:trace contextRef="#ctx0" brushRef="#br2" timeOffset="149954.54">22678 16318 37199 0,'-9'10'1648'0,"5"-1"336"0,-2 6-1584 0,-1 4-400 0,-1 5 0 0,0 5 0 15,1 1 1472-15,-1 2 224 0,-1 2 32 0,0 1 16 16,1 0-512-16,-3 2-96 16,1-1-32-16,1 1 0 0,0-1-736 0,2 4-160 0,2-1-16 0,0 0-16 15,-1 1-2032-15,4-3-384 0,3-1-96 0</inkml:trace>
  <inkml:trace contextRef="#ctx0" brushRef="#br2" timeOffset="150673.57">23343 16931 24591 0,'0'0'1088'0,"-3"6"224"0,0-2-1056 0,-1 1-256 0,-2 2 0 0,1 1 0 16,-1-2 1600-16,0 1 272 0,1-1 48 0,-1 1 16 15,2-1-272-15,4-6-48 0,0 0-16 0,0 0 0 0,0 0-864 0,0 0-176 16,8 2-48-16,-1-5 0 0,1-4-192 0,0-2-64 16,1-2 0-16,0-5 0 0,0-5 16 0,2-2 0 15,-1-5 0-15,2 0 0 0,-1-4-48 0,-1 0-16 16,0-1 0-16,-1 0 0 0,1 1-208 0,-3 1 0 16,0-3 0-16,-1 1 0 15,0-1-384-15,-1 2-32 0,-2-1 0 0,-1 3 0 16,2 0-240-16,-3 1-48 0,1 5-16 0,-1 1 0 15,0 4-96-15,-1 5-16 0,0 3 0 0,0 11 0 16,0 0 336-16,0 0 64 0,5 5 16 0,2 4 0 0,0 6 192 0,2 3 32 16,4 3 16-16,1 2 0 0,3 1 176 0,1 1 0 15,2-1 0-15,2 1 0 0,0 0 0 0,0-2 272 16,0 1-32-16,-1-2-16 0,-1-1 224 0,-1-2 32 0,-2 1 16 0,-1-2 0 16,0-1 272-16,-3 0 48 0,-4-1 16 0,-1-2 0 15,-2-1 192-15,-3 0 32 0,-3-1 16 0,-3 0 0 16,-2-5 64-16,-3 4 16 0,-4 1 0 0,-3-3 0 15,-4 1-192-15,-3 1-16 0,-4-1-16 0,-2-1 0 16,-2-1-320-16,5-3-64 0,-4 0-16 0,0 1 0 16,-2 0-384-16,2 1-144 0,1-2 0 0,2 3 144 31,2 0-1040-31,-1 2-224 0,6 0-32 0,5 1-13392 0,3 1-2672 0</inkml:trace>
  <inkml:trace contextRef="#ctx0" brushRef="#br2" timeOffset="151299">25177 16570 29135 0,'-22'3'1280'0,"12"0"288"0,-1 0-1248 0,0 1-320 0,-2-2 0 0,-3 2 0 16,0 0 832-16,1 0 128 0,-2 4 0 0,1 0 16 15,-1 2-96-15,4 0-32 0,3 2 0 0,2 0 0 16,0 0-640-16,3-1-208 0,1 1 128 0,1-3-128 15,3 2 0-15,3-2 0 0,2-1-176 0,2-1 176 16,0 0-256-16,3-2 48 0,0-1 16 0,0 0 0 0,2-3-48 0,0-1 0 16,0 0 0-16,1 0 0 0,0-2 64 0,0-4 16 15,2 0 0-15,0-2 0 0,-1 2 160 0,0-5 0 16,1 1 0-16,-1 1 0 0,2-4 0 0,-3 2 144 16,-1-1-16-16,-2 2-128 0,-2-2 640 0,1 2 32 15,-3 1 0-15,-2 1 0 0,-2 1 288 0,-2 7 48 16,0 0 16-16,0 0 0 0,0 0-384 0,0 0-80 15,0 0-16-15,-3 8 0 0,2 0-352 0,-2 1-192 16,0 0 192-16,2 2-192 0,2 0 0 0,2 2 0 16,1 0 0-16,1 1-192 15,2-1-576-15,1 0-128 0,2 0 0 0,2-3-16 16,1-2-2576-16,0-2-512 0</inkml:trace>
  <inkml:trace contextRef="#ctx0" brushRef="#br2" timeOffset="151470.89">25520 16193 25791 0,'-11'-8'1152'0,"11"8"224"15,-6-5-1104-15,6 5-272 0,0 0 0 0,0 0 0 0,-6 2 2336 0,2 5 416 0,1 5 64 0,3 5 32 16,2 6-2032-16,0 7-416 0,1 4-80 0,1-2 0 16,1 9-192-16,3 1-128 0,0-1 192 0,1 1-192 15,1-4 0-15,1 1-192 0,0 0 0 0,2 9 0 16,-1 2-2304-16,-2-2-448 0,0-5-80 0</inkml:trace>
  <inkml:trace contextRef="#ctx0" brushRef="#br2" timeOffset="151629.14">25438 16646 1839 0,'-10'-18'0'0,"4"10"160"0,0 1-160 0,-2-4 0 15,0 3 0-15,3 3 0 0,1-1 8688 0,4 6 1696 16,0 0 352-16,0 0 64 0,4-7-8208 0,4 4-1632 15,2 2-336-15,5 0-64 0,3 1-432 0,3 0-128 16,5 0 0-16,5-1 0 16,6-2-1728-16,3 0-384 0,3 1-96 0</inkml:trace>
  <inkml:trace contextRef="#ctx0" brushRef="#br2" timeOffset="152098.07">27220 15979 21183 0,'-14'10'944'0,"7"-3"192"15,-2 3-912-15,-1 3-224 0,-1 3 0 0,2 4 0 0,0 4 4096 0,0 6 784 0,1 4 160 0,0 4 16 16,1 2-3200-16,0 1-640 0,1 2-128 0,2 3-16 16,2-1-752-16,2-1-160 0,0-1-32 0,4-2 0 15,2-3-304-15,0-2-64 0,1-2-16 0,-1-1 0 31,2-5-2048-31,1-2-400 0,1-3-96 0,0-5-8192 0,-3-2-1632 0</inkml:trace>
  <inkml:trace contextRef="#ctx0" brushRef="#br2" timeOffset="152301.06">27038 16523 14735 0,'-4'-10'1312'0,"-3"0"-1056"0,0-3-256 0,0 1 0 15,1 2 3344-15,-1 2 624 0,0 2 112 0,2-1 16 16,5 7-1792-16,0 0-384 0,0 0-64 0,0 0 0 0,0 0-1232 0,0 0-240 15,11 1-64-15,0 1 0 0,4-1-320 0,2 2 0 16,2-3 0-16,3-3 0 0,2 0 0 0,1-1-208 16,2-1 80-16,12-4 128 15,-4-3-976-15,-2-1-80 0,-3-2-16 0,-1-4 0 16,-5-1-1696-16,0-3-352 0,-2 0-64 0,-2-1-16 0</inkml:trace>
  <inkml:trace contextRef="#ctx0" brushRef="#br2" timeOffset="152941.92">27528 16022 6447 0,'1'-14'272'0,"-1"14"80"0,0-7-352 0,-1 2 0 15,1 5 0-15,0 0 0 0,0 0 5696 0,0 0 1056 16,-5 8 224-16,0 3 32 0,1 6-4560 0,0 0-912 16,0 4-176-16,0 5-32 0,1 6-496 0,-1 1-112 0,0 5-16 0,2 1 0 15,1 0-208-15,1 1-48 0,-2-3-16 0,2-1 0 16,2-2-176-16,0-3-16 0,1-3-16 0,-1-1 0 16,4-9-224-16,-1-3 128 0,0-3-128 0,2-3 0 15,-2-3 0-15,-5-6 0 0,8 1 0 0,1-2 0 16,-1-3 0-16,-1-2 0 0,1-3 0 0,0-2 0 15,1-4 0-15,0 0 0 0,0-4 0 0,2 0 0 16,-1 1 0-16,-1-5 0 0,-2 2 0 0,-1-2 0 16,2 0 0-16,-1 3 0 0,-1 0 0 0,1 5 0 15,-2 0 0-15,-2 5 0 0,-1 2 0 0,-2 8 0 16,0 0 0-16,0 0 0 0,0 13 0 0,0 5 0 16,2 3 0-16,0 3 0 0,2-1 0 0,1 3 0 15,3 3-224-15,1 1 16 0,4-4 0 0,2 0 0 16,2-1-592-16,1-2-112 0,1-3-32 0,4-3 0 15,1-4-864-15,2-3-176 0,0-2-48 0,0-3 0 16,1-2 32-16,-4-2 0 0,-1-3 0 0,-1-3 0 16,-3-2 912-16,-2-1 176 0,-3-1 32 0,-3 0 16 0,-2 1 1376 0,-3-4 288 15,1 1 48-15,-4-1 16 0,-3 0 1040 0,-2 0 208 16,-1 1 32-16,-1-1 16 0,-1 2-48 0,-1-2-16 16,-2 1 0-16,0 4 0 0,-1-4-976 0,-1 3-192 15,2 0-32-15,1 2-16 0,-2-1-320 0,1 4-64 16,1-1-16-16,1 1 0 0,7 3-272 0,0 0-48 15,0 0-16-15,0 0 0 0,0 0-144 0,0 0 0 16,0 0-160-16,0 0 160 0,3 9 0 0,1 0 0 16,1-1 128-16,2 3-128 0,-1-4-128 0,2 1-144 15,1-1-32-15,-1-1 0 0,0-1 304 0,-1 1 0 0,0-2-128 0,1-1 128 16,-8-3 0-16,6 3 0 0,-6-3 128 0,7 0-128 16,-7 0 144-16,0 0-144 0,6 0 128 0,-6 0-128 15,0 0 128-15,0 0-128 0,0 0 128 0,0 0-128 16,0 0 224-16,0 0-32 0,0 0-16 0,0 0 0 15,0 0-16-15,6 8 0 0,-4 0 0 0,1 1 0 16,-1 0-160-16,1 0 0 0,-2 0 144 0,2 0-144 16,0 0 0-16,0 2-320 0,1 1 64 0,2-2 16 15,-1-1-1280 1,1-1-256-16,3-1-48 0,2-2-16 0,1-1-1136 0,1-2-224 0,0-2-64 0,0-4 0 16</inkml:trace>
  <inkml:trace contextRef="#ctx0" brushRef="#br2" timeOffset="153144.96">28439 16224 22047 0,'8'-35'976'0,"-4"13"208"0,-3-3-944 0,2 1-240 16,1-2 0-16,0 6 0 0,-3 0 2368 0,-1 7 416 15,0 1 96-15,0 12 0 0,0 0-896 0,0 0-176 16,0 0-32-16,0 0-16 0,-4 18-1056 0,2 2-192 16,-1 0-64-16,2-2 0 0,1 5-304 0,1 6-144 15,0 1 128-15,2 6-128 0,-1 1 0 0,2 3 0 16,3 3 0-16,-2 3 0 0,0-3-160 0,2-4-112 15,2 2-32-15,3 7 0 16,-2-9-2112-16,-1-6-416 0,2-5-96 0,-6-11-7024 16,0-3-1408-16</inkml:trace>
  <inkml:trace contextRef="#ctx0" brushRef="#br2" timeOffset="153301.26">28369 16425 13823 0,'-18'-31'608'0,"10"17"128"0,0-1-592 0,0-3-144 0,0-2 0 0,4 0 0 15,3 2 4016-15,2 1 768 0,2 3 144 0,4 2 48 16,0 3-2592-16,4 3-512 0,1 0-96 0,2 5-32 16,2 2-1040-16,0 3-224 0,3 1-32 0,7 6-16 15,-3 2-432-15,-1-3-144 0,1 3 0 0,-1 2 0 16,-1 3-1776-16,-1-2-336 0,-1 1-80 0</inkml:trace>
  <inkml:trace contextRef="#ctx0" brushRef="#br2" timeOffset="153809.72">27501 17633 19343 0,'-17'21'1728'0,"10"-9"-1392"16,1 5-336-16,0 1 0 0,3 7 3424 0,1 5 608 15,2 1 128-15,3 4 32 0,1-2-3152 0,1 1-624 0,0-2-128 0,2-2-32 16,0-3 384-16,1 0 80 0,0-4 16 0,0-2 0 16,0 0-512-16,-2-3-96 0,1-2-128 0,-1-3 176 15,-2-3-176-15,0-3 0 0,-4-7 0 0,0 0 0 16,0 0-192-16,7-4 0 0,-2-4-16 0,0-3 0 31,0-3-240-31,-1-4-64 0,-1 0 0 0,-1-5 0 0,1-2 256 0,-2-4 32 0,1-1 16 0,0-1 0 16,0-4 208-16,1-3 0 0,0-4 0 0,2-1-144 15,1 0 144-15,0 1-128 0,2-2 128 0,1 5-128 16,1 4 128-16,1 5 0 0,-2 4 0 0,1 3-128 16,0 6 320-16,-1 4 80 0,1 4 16 0,1 3 0 15,-1 1 128-15,0 3 32 0,-1 5 0 0,-1 2 0 16,-1 3 128-16,-3 1 48 0,0 0 0 0,-3 3 0 15,-1-2 64-15,-3 3 16 0,-2 2 0 0,-3-1 0 16,-1 0 176-16,-3 1 32 0,-1-1 16 0,0 0 0 16,-1-1-336-16,0-1-64 0,-2-3-16 0,0 0 0 15,1 2-720-15,0-3-160 0,2-3-16 0,3 0-16 32,1 0-1008-32,2-2-208 0,7-3-48 0,0 0 0 15,0 0-2240-15,6-5-448 0</inkml:trace>
  <inkml:trace contextRef="#ctx0" brushRef="#br2" timeOffset="154075.32">27978 17517 15663 0,'-16'12'688'0,"10"-4"144"0,-1 2-656 0,-1 5-176 0,-1 0 0 0,1 5 0 0,2-2 4064 0,1 2 784 16,2-1 144-16,3 1 48 0,1-1-3248 0,4 1-656 15,3-2-128-15,3 0-32 0,0-2-528 0,3-2-128 16,0-3 0-16,3-2-16 0,0-5-160 0,-2 1-16 15,0 0-128-15,-1-2 192 0,-1-4 352 0,-1-2 64 16,0-1 16-16,-3-1 0 0,-3-4-64 0,-1 1-16 16,-2-3 0-16,-2 1 0 0,-2-3-64 0,-2-1-16 15,0-1 0-15,-3 2 0 0,0 0-464 0,-1-1 0 16,-1 1 0-16,2-1 0 16,-3 0-656-16,1 1-128 0,0-1-32 0,2 2 0 15,0-1-1952-15,1-1-400 0,1 2-80 0,0-3-11984 0</inkml:trace>
  <inkml:trace contextRef="#ctx0" brushRef="#br2" timeOffset="154215.94">28214 17569 3679 0,'-3'19'320'0,"1"-6"-320"0,-1 0 0 0,-1 1 0 16,0 2 5920-16,1 1 1120 0,1-2 208 0,-1 2 48 16,2 3-5072-16,0-3-1024 0,1 0-208 0,1-2-32 15,0-3-272-15,3 0-48 0,1-2-16 0,2-3 0 31,-7-7-2672-31,12 4-512 0,5-2-128 0,1-4 0 0</inkml:trace>
  <inkml:trace contextRef="#ctx0" brushRef="#br2" timeOffset="154607.35">28282 17487 31615 0,'0'0'1408'0,"-12"4"272"0,-1-1-1344 0,1 1-336 15,2-2 0-15,3 4 0 0,7-6 608 0,0 0 48 16,-3 11 16-16,6-2 0 0,-3-9-544 0,12 13-128 15,2 2 0-15,6-2 0 16,1-1-464-16,-1 1-80 0,0 1-16 0,1 0 0 16,1 1-432-16,-1 0-96 0,-3 2 0 0,-2 0-16 0,-1-1 656 0,-3-1 144 15,-4 2 32-15,-2-2 0 0,1-2 592 0,-2-3 112 16,0-2 16-16,-5-8 16 0,6 8 176 0,-6-8 16 16,0 0 16-16,0 0 0 0,0 0-304 0,0 0-64 15,9 0-16-15,-9 0 0 0,8-8 96 0,-2 0 0 16,1-2 16-16,0-1 0 0,-1-2-160 0,-1 0-48 0,0 0 0 0,2-1 0 15,-1-4-192-15,1 2 0 0,0 2 0 0,0-1 0 16,0-2 0-16,-1 4 0 0,1 0 0 0,0 0 0 16,1 3 0-16,0 3 0 0,0 3 0 0,-8 4 0 15,10-1 576-15,-10 1 0 0,11 8 16 0,-3 4 0 16,-2 1-400-16,1 2-192 0,-1-2 160 0,-2 4-160 16,0 2 144-16,1-1-144 0,0-1 128 0,3 2-128 15,1-3-240-15,0 0-128 0,1-5-16 0,1 0-16 31,4-5-2304-31,0 1-464 0,4-5-96 0</inkml:trace>
  <inkml:trace contextRef="#ctx0" brushRef="#br2" timeOffset="154810.35">29040 17409 10127 0,'4'-38'448'0,"-1"15"96"16,1-1-544-16,-2 2 0 0,-2 1 0 0,0 4 0 0,0 4 4960 0,0 13 880 15,0 0 176-15,0 0 48 0,0 0-3760 0,-5 9-736 16,0 5-160-16,1 4-16 0,1 5-592 0,3 5-112 15,-1 3-32-15,2 5 0 0,1 5-256 0,3-2-48 16,0 1-16-16,2 1 0 0,-2-2-192 0,3-1-144 16,2-2 192-16,-1-1-192 0,-1-1 0 0,2 2-224 15,2-3 16-15,-1 0 0 16,-4-2-1424-16,3-5-288 0,-1-2-48 0,-3-6-13856 0</inkml:trace>
  <inkml:trace contextRef="#ctx0" brushRef="#br2" timeOffset="154967.71">28944 17584 39567 0,'0'0'1744'0,"0"0"368"0,0 0-1680 0,0 0-432 0,0 0 0 0,12 4 0 16,2-2 1216-16,3 1 144 0,2 1 48 0,6-4 0 16,-3 0-336-16,6-3-64 0,2 2-16 0,4-2 0 15,-2-1-784-15,2-1-208 0,1 0 0 0,3 0 0 16,0 1-2544-16,0-1-592 0,0 3-112 15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26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97 10591 0 0,'-11'-3'571'0'0,"10"3"-540"0"0,-1 0 1 0 0,1 0-1 0 0,0 0 1 0 0,0 0-1 0 0,0 0 0 0 0,-1 0 1 0 0,2 0-1 0 0,-1-1 1 0 0,0 1-1 0 0,0 0 0 0 0,-1-1 1 0 0,1 1-1 0 0,1-1 1 0 0,-1 1-1 0 0,0-2 0 0 0,-1 2 1 0 0,1-1-1 0 0,-1-7 59 0 0,-3-2 420 0 0,-16 4 92 0 0,-38-2 4491 0 0,84-3-3989 0 0,2 1-838 0 0,1 2 0 0 0,0 0 0 0 0,2 2 0 0 0,-2 1 0 0 0,39-2 0 0 0,-65 7-252 0 0,48 0 250 0 0,-45 0-229 0 0,0 0 1 0 0,-1 1 0 0 0,0-1 0 0 0,1 1 0 0 0,-1 1-1 0 0,1-1 1 0 0,0 0 0 0 0,4 3 0 0 0,-8-3 121 0 0,-1 2-77 0 0,1 1-53 0 0,-1 1-1 0 0,0 0 0 0 0,-1 0 1 0 0,1 0-1 0 0,-1 0 1 0 0,-1 0-1 0 0,1 0 0 0 0,0 0 1 0 0,0 0-1 0 0,-6 7 1 0 0,-1 5 5 0 0,-19 25 0 0 0,17-26-199 0 0,-13 23 0 0 0,23-38 90 0 0,-2 1 0 0 0,1-1 0 0 0,1 0 0 0 0,-1 0 0 0 0,1 1 0 0 0,-1-1 0 0 0,1 1-1 0 0,0 0 1 0 0,0-1 0 0 0,-1 0 0 0 0,1 0 0 0 0,0 0 0 0 0,0 2 0 0 0,0-2 0 0 0,0 0-1 0 0,0 3 1 0 0,1-3 13 0 0,1 0-1 0 0,-1 1 1 0 0,1-1-1 0 0,-1 0 1 0 0,0 0-1 0 0,2 1 1 0 0,-2-1 0 0 0,0 0-1 0 0,1-1 1 0 0,0 1-1 0 0,-1 1 1 0 0,4-1-1 0 0,21 10 179 0 0,-1 2-1 0 0,0 1 1 0 0,-2 1-1 0 0,1 1 1 0 0,25 23 0 0 0,-39-31 165 0 0,0 1 0 0 0,-2 0 0 0 0,0-1 0 0 0,0 2 0 0 0,-1 0 0 0 0,12 21 0 0 0,-17-26-155 0 0,1-2 0 0 0,-2 2 0 0 0,2 0 0 0 0,-2 0 0 0 0,0 0 1 0 0,0 0-1 0 0,-1 0 0 0 0,1 0 0 0 0,-1 0 0 0 0,0 0 0 0 0,0-1 0 0 0,0 1 0 0 0,-1 1 0 0 0,1-1 0 0 0,-1 0 0 0 0,0 0 0 0 0,0 0 0 0 0,-1-1 0 0 0,-4 9 0 0 0,-1 1-47 0 0,-2-1-1 0 0,-1 1 1 0 0,1-1 0 0 0,-3 0-1 0 0,3-1 1 0 0,-4-1 0 0 0,1 0-1 0 0,0-1 1 0 0,-1 0 0 0 0,0 0-1 0 0,-1-2 1 0 0,1 1 0 0 0,-2-2-1 0 0,0-1 1 0 0,-28 10 0 0 0,42-15-173 0 0,-1-1 0 0 0,1 0 1 0 0,-1 2-1 0 0,1-2 0 0 0,0 0 1 0 0,0 0-1 0 0,-2 0 0 0 0,2 1 1 0 0,0-1-1 0 0,-1-1 1 0 0,1 1-1 0 0,-1 0 0 0 0,1 0 1 0 0,-1 0-1 0 0,1-2 0 0 0,0 2 1 0 0,0 0-1 0 0,-2-1 0 0 0,2 1 1 0 0,0-1-1 0 0,-1 0 0 0 0,1 1 1 0 0,0-1-1 0 0,0-1 0 0 0,-2 1 1 0 0,2-1-635 0 0,0 0 1 0 0,0 0-1 0 0,-1 1 1 0 0,1-2-1 0 0,0 1 1 0 0,1-1-1 0 0,-1 2 0 0 0,0-1 1 0 0,1-1-1 0 0,-2-2 1 0 0,-1-12-5878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2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9215 0 0,'1'0'707'0'0,"7"0"-419"0"0,-1 0 0 0 0,-1 0 0 0 0,1 0 0 0 0,1 1 0 0 0,-2 0 0 0 0,1 2 1 0 0,0-2-1 0 0,-1 2 0 0 0,1-1 0 0 0,-1 1 0 0 0,0-1 0 0 0,0 2 0 0 0,1-1 0 0 0,-1 1 0 0 0,-1 0 0 0 0,1 1 0 0 0,7 7 0 0 0,3 6 482 0 0,0 1 0 0 0,-1-1 0 0 0,-1 3 0 0 0,-1-1 0 0 0,-2 1 0 0 0,0 1 0 0 0,11 27-1 0 0,-7-7 135 0 0,-1-1-1 0 0,-3 1 0 0 0,6 50 0 0 0,-10-28-349 0 0,-2-1-1 0 0,-2 0 1 0 0,-5 0 0 0 0,-14 111-1 0 0,-19 4-9174 0 0,27-150 434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38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1375 0 0,'1'-11'2275'0'0,"13"8"1859"0"0,-8 1-968 0 0,6 14-215 0 0,-9-8-2642 0 0,-1 0 1 0 0,1-1-1 0 0,-2 1 1 0 0,1 0-1 0 0,-1 1 0 0 0,1-2 1 0 0,-1 2-1 0 0,0-1 1 0 0,-1 1-1 0 0,1-1 1 0 0,-1 0-1 0 0,0 0 1 0 0,0 6-1 0 0,-1 11 539 0 0,-5 28 0 0 0,5-40-699 0 0,-19 77 366 0 0,3-13-2659 0 0,13-58 1046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8751 0 0,'0'0'3834'0'0,"0"2"-2836"0"0,1 3-627 0 0,0 0-1 0 0,1 0 0 0 0,-2 1 0 0 0,0-1 1 0 0,0 0-1 0 0,-2 9 0 0 0,2 19 474 0 0,25 129 582 0 0,-4-23-1108 0 0,-21-138-321 0 0,4 34-70 0 0,1-2 0 0 0,1 0-1 0 0,17 55 1 0 0,-12-67-809 0 0,-11-21 771 0 0,0 1 0 0 0,1-1 0 0 0,-1 2 0 0 0,2-2 0 0 0,-2 1 0 0 0,0-1 1 0 0,1 0-1 0 0,-1 1 0 0 0,1-1 0 0 0,-1 0 0 0 0,1 1 0 0 0,-1-1 0 0 0,1 0 0 0 0,1 0 0 0 0,-2 2 0 0 0,1-2 1 0 0,-1 0-1 0 0,1 0 0 0 0,-1 0 0 0 0,1 0 0 0 0,1 0 0 0 0,-2 0 0 0 0,1 0 0 0 0,-1 0 0 0 0,1 0 0 0 0,-1 0 0 0 0,1 0 1 0 0,0 0-1 0 0,8-5-1435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10223 0 0,'0'0'920'0'0,"10"0"-736"0"0,-5 2-2 0 0,0 0-1 0 0,0-1 0 0 0,-1 1 0 0 0,1 1 0 0 0,0-1 0 0 0,-1 1 1 0 0,1-1-1 0 0,-1 2 0 0 0,1-2 0 0 0,3 6 0 0 0,7 6 623 0 0,16 22-1 0 0,-14-15-331 0 0,31 32 1401 0 0,44 67 0 0 0,-80-100-1437 0 0,0 0-1 0 0,-1 0 1 0 0,1 1-1 0 0,-4 0 1 0 0,1 1 0 0 0,-2 0-1 0 0,8 35 1 0 0,-11-39-356 0 0,-2 2 1 0 0,0 0 0 0 0,0-2-1 0 0,-2 2 1 0 0,-2-1 0 0 0,1 1-1 0 0,-1 0 1 0 0,-1-2-1 0 0,0 2 1 0 0,-2-2 0 0 0,-1 1-1 0 0,-1-1 1 0 0,0 1 0 0 0,-18 31-1 0 0,14-28-377 0 0,7-12-190 0 0,-1-1-1 0 0,-2 0 1 0 0,1 0 0 0 0,-11 13 0 0 0,9-35-5724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5063 0 0,'15'-20'4363'0'0,"-14"20"-4044"0"0,1 0 1 0 0,0 0-1 0 0,-1 0 1 0 0,1 0-1 0 0,0 0 1 0 0,-1 0-1 0 0,1 0 1 0 0,-1 0-1 0 0,1 1 1 0 0,-1-1-1 0 0,1 0 1 0 0,0 1-1 0 0,-1-1 0 0 0,0 2 1 0 0,0-1-1 0 0,2-1 1 0 0,-2 1-1 0 0,3 3 1 0 0,-2-2-74 0 0,-1 1 1 0 0,2-1-1 0 0,-1 1 1 0 0,0-1-1 0 0,0 2 0 0 0,-1-2 1 0 0,2 2-1 0 0,-1 5 1 0 0,3 4 2 0 0,-1 2 0 0 0,-1-2 0 0 0,2 22 0 0 0,-5-29 75 0 0,5 45 545 0 0,-5 85 0 0 0,-1-25-194 0 0,1-98-520 0 0,0-2 0 0 0,1 1 1 0 0,2-1-1 0 0,-1 1 0 0 0,1-1 0 0 0,0 1 0 0 0,5 11 0 0 0,-7-21-126 0 0,0 0-1 0 0,0 0 0 0 0,1 0 0 0 0,-1 1 1 0 0,0-1-1 0 0,0 0 0 0 0,2 0 0 0 0,-2 1 1 0 0,0-2-1 0 0,2 0 0 0 0,-1 1 0 0 0,-1 0 1 0 0,2-1-1 0 0,-1 1 0 0 0,1 0 0 0 0,-2-1 0 0 0,1 0 1 0 0,1-1-1 0 0,-1 1 0 0 0,1 1 0 0 0,-1-2 1 0 0,1 1-1 0 0,-1-1 0 0 0,1 1 0 0 0,-1-1 1 0 0,2 0-1 0 0,-2 0 0 0 0,1 0 0 0 0,-1 0 1 0 0,1-1-1 0 0,-1 1 0 0 0,0 0 0 0 0,1-1 1 0 0,-1 1-1 0 0,1-2 0 0 0,-1 1 0 0 0,1 0 1 0 0,2-2-1 0 0,17-8 4 0 0,-1 0 0 0 0,39-29 1 0 0,-36 21-673 0 0,33-15 0 0 0,-36 23-682 0 0,5-3-1361 0 0,-8 6-2556 0 0,-4 3-549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1839 0 0,'1'0'7538'0'0,"7"6"-6121"0"0,-1 1-831 0 0,-1 1 0 0 0,0-1 0 0 0,0 2 0 0 0,1-2 0 0 0,-3 2 1 0 0,6 9-1 0 0,23 59 959 0 0,-23-52-925 0 0,9 30 336 0 0,-3 2-1 0 0,-3 0 1 0 0,11 82 0 0 0,-22-124-865 0 0,-1-11-61 0 0,0-1 1 0 0,-1 1 0 0 0,2-1 0 0 0,-2 0-1 0 0,0 1 1 0 0,0 0 0 0 0,0-1 0 0 0,0 1-1 0 0,0 0 1 0 0,-3 6 0 0 0,3-9 126 0 0,-11-5 93 0 0,7 2-239 0 0,2-2 1 0 0,0 0 0 0 0,-1 2 0 0 0,1-2-1 0 0,-1 0 1 0 0,1 1 0 0 0,1-2 0 0 0,-2 1-1 0 0,2 0 1 0 0,-2-5 0 0 0,-9-45-2 0 0,10 40-24 0 0,-12-65-391 0 0,3 1 0 0 0,1-82 0 0 0,10 124 128 0 0,6-45 0 0 0,-4 70 253 0 0,0 0 0 0 0,1 0 0 0 0,-1 0-1 0 0,2 0 1 0 0,-1 1 0 0 0,2-1 0 0 0,0 1-1 0 0,7-13 1 0 0,-9 20 28 0 0,-2 1-1 0 0,0 0 0 0 0,2 0 1 0 0,-2 0-1 0 0,2-1 0 0 0,-1 2 1 0 0,-1-1-1 0 0,2 1 0 0 0,-1-2 1 0 0,1 2-1 0 0,-1 0 1 0 0,0-1-1 0 0,1 1 0 0 0,1 0 1 0 0,-2 0-1 0 0,1-1 0 0 0,-1 1 1 0 0,7 0-1 0 0,-6 1 9 0 0,1 0-1 0 0,0 0 1 0 0,-1 1 0 0 0,1-1-1 0 0,0 1 1 0 0,-1 1 0 0 0,1-1-1 0 0,0 0 1 0 0,-1 0-1 0 0,1 1 1 0 0,0 0 0 0 0,4 3-1 0 0,4 4 84 0 0,-1-1-1 0 0,-2 1 1 0 0,1 1-1 0 0,0-1 0 0 0,-1 2 1 0 0,14 20-1 0 0,-14-19 76 0 0,-2 1 0 0 0,0 0-1 0 0,1 1 1 0 0,-2-1 0 0 0,0 1-1 0 0,-1 1 1 0 0,0-2 0 0 0,-1 2-1 0 0,-1 0 1 0 0,0-1 0 0 0,-1 1-1 0 0,-1 0 1 0 0,-1 1 0 0 0,0-1-1 0 0,0-1 1 0 0,-1 1 0 0 0,-1 1-1 0 0,-4 15 1 0 0,1-12-105 0 0,0 0-1 0 0,-1 0 1 0 0,-2 0 0 0 0,1-2-1 0 0,-2 2 1 0 0,-1-2 0 0 0,1 0-1 0 0,-3-1 1 0 0,1 0 0 0 0,-1 0-1 0 0,-25 22 1 0 0,14-17-1116 0 0,8-9-2081 0 0,-20 23-1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1 650 8287 0 0,'0'0'639'0'0,"18"3"820"0"0,-13-3-950 0 0,-1 0 0 0 0,1 0 0 0 0,0 0 0 0 0,-1 0 0 0 0,0-1 0 0 0,1 1 0 0 0,-1-1 0 0 0,1 0 0 0 0,-1 0 0 0 0,1-1 0 0 0,-2 0 0 0 0,7-2 0 0 0,-6 0-245 0 0,1 2 0 0 0,-2-2 0 0 0,1 1-1 0 0,0-1 1 0 0,-1 0 0 0 0,1 1-1 0 0,-1-1 1 0 0,0-1 0 0 0,0 1-1 0 0,4-8 1 0 0,7-19-93 0 0,-2 2 0 0 0,0-2 0 0 0,-2-1-1 0 0,10-54 1 0 0,7-134 455 0 0,-25 84-567 0 0,-2 110-54 0 0,14 63-77 0 0,7 28 152 0 0,2-1 0 0 0,4 0 0 0 0,60 102 0 0 0,-27-63-73 0 0,33 57-2399 0 0,-86-146-572 0 0,10 31 0 0 0,-17-43 1109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64 3223 0 0,'-1'-2'240'0'0,"0"2"299"0"0,1 0-1 0 0,-1 0 0 0 0,-1-1 1 0 0,1 1-1 0 0,1 0 0 0 0,-6-5 3230 0 0,6 4-3229 0 0,-1 1-1 0 0,1-1 0 0 0,-2 0 1 0 0,2 1-1 0 0,0-2 0 0 0,-1 1 1 0 0,1 0-1 0 0,0 1 0 0 0,-1-3 0 0 0,1 2-355 0 0,0 0-1 0 0,0 0 0 0 0,1 1 0 0 0,-1-1 0 0 0,0-1 0 0 0,0 2 0 0 0,1-1 0 0 0,-1 0 0 0 0,2 1 1 0 0,-2-1-1 0 0,0-1 0 0 0,1 2 0 0 0,-1-1 0 0 0,1 1 0 0 0,-1-1 0 0 0,1 1 0 0 0,1-1 0 0 0,-2 1 0 0 0,1-2 1 0 0,5-1-41 0 0,0 0 0 0 0,-1 0 0 0 0,1 0 0 0 0,11-3 0 0 0,-3 2-22 0 0,-1 2 1 0 0,1-1 0 0 0,-1 2 0 0 0,23 0 0 0 0,57 6-124 0 0,-89-4 12 0 0,11-1-555 0 0,-2 1-1 0 0,2 1 1 0 0,0 0-1 0 0,-2 2 1 0 0,1-1-1 0 0,1 1 1 0 0,22 11-1 0 0,-24-7-1193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4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12607 0 0,'0'0'1143'0'0,"5"-13"-918"0"0,2 2 211 0 0,1 1-1 0 0,0-1 1 0 0,1 2 0 0 0,1-1-1 0 0,17-13 1 0 0,-20 18-241 0 0,0 0 0 0 0,1 1 0 0 0,-1 1 0 0 0,1-1 0 0 0,-1 2 1 0 0,0-2-1 0 0,2 1 0 0 0,-2 2 0 0 0,2-1 0 0 0,11-1 0 0 0,-11 2-33 0 0,1 1 0 0 0,1 0 0 0 0,-1 1 0 0 0,0-1 0 0 0,0 3 0 0 0,0-2-1 0 0,-1 1 1 0 0,1 1 0 0 0,0 1 0 0 0,-1-1 0 0 0,1 1 0 0 0,14 9 0 0 0,-19-10-90 0 0,1 1 1 0 0,-1-1-1 0 0,0 2 0 0 0,0-1 1 0 0,0 1-1 0 0,-2 0 0 0 0,2 0 1 0 0,-1-1-1 0 0,0 1 0 0 0,-1 0 1 0 0,0 1-1 0 0,1 1 0 0 0,-2-2 1 0 0,1 1-1 0 0,-1 0 0 0 0,-1 0 1 0 0,2 0-1 0 0,-2 0 0 0 0,0 0 1 0 0,0 14-1 0 0,-1-6-28 0 0,-1-1 0 0 0,0 1 0 0 0,-2-1 0 0 0,1-1 0 0 0,-2 2-1 0 0,1-1 1 0 0,-2 0 0 0 0,0-1 0 0 0,-12 24 0 0 0,3-13-109 0 0,-1 0-1 0 0,-1-2 1 0 0,0 1 0 0 0,-20 19-1 0 0,22-28-49 0 0,2 0 0 0 0,-29 17-1 0 0,36-26 74 0 0,0 0 0 0 0,-1-2 0 0 0,0 2 0 0 0,0-2 0 0 0,1 1 0 0 0,-1-1 0 0 0,0 1 0 0 0,-2-2 0 0 0,2 1 0 0 0,-12 1 0 0 0,15-3 26 0 0,2 0 0 0 0,-1-1 0 0 0,0 1 0 0 0,0 0 0 0 0,1-2 0 0 0,-1 2 0 0 0,0-1 0 0 0,1 1 0 0 0,-2-1 0 0 0,2 0-1 0 0,0 1 1 0 0,0-1 0 0 0,-2-1 0 0 0,2 1 0 0 0,0 0 0 0 0,-1 0 0 0 0,1-1 0 0 0,0 1 0 0 0,0 0 0 0 0,0 0 0 0 0,-1-1 0 0 0,2 0 0 0 0,-1 1 0 0 0,0 0 0 0 0,1-2 0 0 0,-1 2-1 0 0,-1 0 1 0 0,2-2 0 0 0,0 2 0 0 0,-1-2 0 0 0,1 2 0 0 0,0-1 0 0 0,0 1 0 0 0,0-2 0 0 0,0-2 0 0 0,0 2 9 0 0,0-1 1 0 0,0 0-1 0 0,0 0 1 0 0,0 1 0 0 0,1-1-1 0 0,-1 0 1 0 0,2 1-1 0 0,-1-1 1 0 0,0 0-1 0 0,0 2 1 0 0,1-2-1 0 0,0 0 1 0 0,-1 2 0 0 0,2-2-1 0 0,-1 1 1 0 0,4-5-1 0 0,-2 6 18 0 0,0-1 0 0 0,-1 1 0 0 0,1-1 0 0 0,0 2 0 0 0,-1-1 1 0 0,1 1-1 0 0,1-1 0 0 0,-1 1 0 0 0,1 0 0 0 0,-2 0 0 0 0,1 1 0 0 0,1-2 0 0 0,-1 2 0 0 0,1 0 0 0 0,7 2 0 0 0,6 0 67 0 0,1 1 0 0 0,25 8 0 0 0,-15-4-38 0 0,211 57-811 0 0,-214-60-2373 0 0,-15-4 1288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15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0,'0'0'499'0'0,"10"4"-310"0"0,-2-2 374 0 0,1 2-1 0 0,-2 0 1 0 0,2-1 0 0 0,-2 1-1 0 0,1 0 1 0 0,-1 0-1 0 0,0 1 1 0 0,0 2-1 0 0,0-3 1 0 0,7 10-1 0 0,31 34 1013 0 0,-1 0-1 0 0,-2 3 0 0 0,-3 2 0 0 0,-2 1 1 0 0,-2 2-1 0 0,44 100 0 0 0,-69-127-1360 0 0,0-1 1 0 0,-1 2-1 0 0,-3 1 1 0 0,-1-2-1 0 0,0 2 0 0 0,-3 0 1 0 0,-1-2-1 0 0,-1 2 0 0 0,-1-1 1 0 0,-1 1-1 0 0,-2 0 0 0 0,-10 34 1 0 0,3-23-398 0 0,-24 57 1 0 0,32-94 88 0 0,1 0-251 0 0,1 0 0 0 0,-3 0-1 0 0,1 0 1 0 0,-4 6 0 0 0,-9 6-3825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1:4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8951 0 0,'0'0'980'0'0,"2"0"-821"0"0,10 3 124 0 0,-1 1 0 0 0,1-2 0 0 0,-1 0 0 0 0,20 0 0 0 0,50-2 1025 0 0,-75 0-1255 0 0,200-16 1709 0 0,58 0-296 0 0,203 5 471 0 0,90-25 111 0 0,-19 9-656 0 0,-186 8-328 0 0,-187 15-722 0 0,171-1 388 0 0,-2 3-298 0 0,17-8 165 0 0,84 7-157 0 0,-381 5-363 0 0,80-1 148 0 0,69-6 208 0 0,-81 4-224 0 0,180 1 199 0 0,-37 2-68 0 0,-184 1-232 0 0,171-7 234 0 0,-146-1-207 0 0,-78 1-109 0 0,2 3 0 0 0,44 2 0 0 0,-40 1 7 0 0,2-1 0 0 0,34-5 0 0 0,18-1-4 0 0,71-3 35 0 0,59 14-64 0 0,-204-6 0 0 0,-6 0 0 0 0,0 0 0 0 0,-1 0 0 0 0,0-1 0 0 0,1 1 0 0 0,-1-2 0 0 0,1 0 0 0 0,10-3 0 0 0,-16 2 0 0 0,16-5 0 0 0,-16 8 0 0 0,8-8 0 0 0,-9 8 0 0 0,-1-1 0 0 0,1 0 0 0 0,-1 1 0 0 0,2-1 0 0 0,-2 1 0 0 0,0-1 0 0 0,1-1 0 0 0,-1 2 0 0 0,0-1 0 0 0,1 0 0 0 0,-1 1 0 0 0,0-1 0 0 0,0-1 0 0 0,0 1 0 0 0,1 1 0 0 0,-1-1 0 0 0,0 0 0 0 0,0 0 0 0 0,0 1 0 0 0,0-2 0 0 0,0 1 0 0 0,0 0 0 0 0,-1 1 0 0 0,1-1 0 0 0,0-1 0 0 0,-1 0 0 0 0,-11-17 0 0 0,9 17 0 0 0,-3-5 0 0 0,-1-1 0 0 0,-1 1 0 0 0,1 1 0 0 0,-2 0 0 0 0,-10-8 0 0 0,-49-23 0 0 0,59 32 0 0 0,-54-30-19 0 0,23 14-8 0 0,-49-22 1 0 0,31 21-49 0 0,54 19 21 0 0,3 2-22 0 0,25 16-151 0 0,44 20 60 0 0,-20-10-81 0 0,-1 1 0 0 0,-3 2-1 0 0,46 36 1 0 0,-84-59 289 0 0,0 1 0 0 0,-1-1 1 0 0,1 1-1 0 0,-1 0 0 0 0,0 2 0 0 0,0-2 0 0 0,0 1 0 0 0,-2 0 0 0 0,6 9 0 0 0,-8-13-19 0 0,0 1-1 0 0,-1-2 0 0 0,2 2 0 0 0,-2-1 0 0 0,1 0 0 0 0,-1 1 0 0 0,0-1 0 0 0,0 1 0 0 0,0-2 0 0 0,0 2 0 0 0,0 0 1 0 0,-1-1-1 0 0,1 0 0 0 0,-2 1 0 0 0,1-1 0 0 0,1 0 0 0 0,-1 0 0 0 0,-2 0 0 0 0,2 1 0 0 0,0-2 0 0 0,-2 2 0 0 0,2-2 1 0 0,-1 1-1 0 0,-4 4 0 0 0,-19 19 465 0 0,-2-2 0 0 0,-39 29 0 0 0,25-21-175 0 0,19-13-168 0 0,-65 52 226 0 0,73-58-371 0 0,1 1 0 0 0,-1-1 1 0 0,-18 29-1 0 0,31-41-154 0 0,0 2 0 0 0,1-2-1 0 0,-1 1 1 0 0,-1 1-1 0 0,1-2 1 0 0,1 2-1 0 0,-1-1 1 0 0,1-1-1 0 0,0 2 1 0 0,-1-1 0 0 0,1 1-1 0 0,0-2 1 0 0,0 1-1 0 0,0 3 1 0 0,2 5-1111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2:19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50 5063 0 0,'9'-16'172'0'0,"-7"10"-58"0"0,1 1 0 0 0,-1 0-1 0 0,0 1 1 0 0,8-10 6245 0 0,-5 35-2978 0 0,-6-1-2247 0 0,-6 30 1 0 0,2-14-795 0 0,1-14-201 0 0,-2 1 0 0 0,-9 25 1 0 0,-2 12-80 0 0,6-17-106 0 0,5-22-827 0 0,-7 34 1 0 0,11-36-1312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2:19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0 576 1839 0 0,'0'20'398'0'0,"9"18"9504"0"0,-6-36-8254 0 0,1-7-540 0 0,-3 3-1196 0 0,7-24 835 0 0,-1 0 0 0 0,8-52-1 0 0,-5-58-4 0 0,-2 26-404 0 0,-4 68-265 0 0,17-123 62 0 0,-10 129-135 0 0,-11 34-1 0 0,0 2 0 0 0,0 0 0 0 0,0-1-1 0 0,0 1 1 0 0,0 0 0 0 0,1-1 0 0 0,-1 1-1 0 0,0 0 1 0 0,0-1 0 0 0,0 1 0 0 0,1 0 0 0 0,-1-2-1 0 0,0 2 1 0 0,0 0 0 0 0,1 0 0 0 0,-1-1-1 0 0,0 1 1 0 0,2 0 0 0 0,-2 0 0 0 0,0 0-1 0 0,1-1 1 0 0,-1 1 0 0 0,0 0 0 0 0,1 0 0 0 0,-1 0-1 0 0,0 0 1 0 0,1 0 0 0 0,-1 0 0 0 0,0 0-1 0 0,2 0 1 0 0,-2 0 0 0 0,0 0 0 0 0,1 0 0 0 0,-1 0-1 0 0,1 0 1 0 0,-1 0 0 0 0,0 0 0 0 0,1 0-1 0 0,-1 0 1 0 0,0 0 0 0 0,1 0 0 0 0,-1 0-1 0 0,0 1 1 0 0,2-1 0 0 0,-2 0 0 0 0,0 0 0 0 0,1 0-1 0 0,-1 1 1 0 0,0-1 0 0 0,0 0 0 0 0,1 2-1 0 0,-1-2 1 0 0,0 0 0 0 0,1 1-13 0 0,6 4-5 0 0,-1 0 1 0 0,-1 1-1 0 0,1-1 0 0 0,-1 1 0 0 0,0 0 0 0 0,0 0 0 0 0,-2 0 1 0 0,2 2-1 0 0,2 8 0 0 0,3 1-1 0 0,187 307-132 0 0,-186-305 171 0 0,16 23 308 0 0,-2 1 0 0 0,27 66 0 0 0,-50-108-249 0 0,-1 0 0 0 0,-1 1 0 0 0,0-1 0 0 0,1 1 0 0 0,-1-1 0 0 0,0 1 0 0 0,1-1 0 0 0,-1 1 0 0 0,0 0 0 0 0,0-1 0 0 0,0 0 0 0 0,0 0-1 0 0,0 2 1 0 0,0-2 0 0 0,-1 0 0 0 0,1 0 0 0 0,0 2 0 0 0,-1-2 0 0 0,1 0 0 0 0,-1 1 0 0 0,1-1 0 0 0,-2 1 0 0 0,1 1 10 0 0,-1-2 1 0 0,0 0-1 0 0,1 0 1 0 0,0 1-1 0 0,-1-2 0 0 0,0 1 1 0 0,1 0-1 0 0,-1 0 1 0 0,0-1-1 0 0,0 2 1 0 0,1-2-1 0 0,-2 1 0 0 0,2-1 1 0 0,-5 1-1 0 0,-5 0 223 0 0,-1-1-1 0 0,-1 0 0 0 0,2 0 0 0 0,-17-3 1 0 0,28 3-302 0 0,-48-9 575 0 0,-81-25 0 0 0,33 7-815 0 0,95 25-53 0 0,7 15-2163 0 0,1-2 401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10591 0 0,'0'0'964'0'0,"9"9"-633"0"0,4 3 1534 0 0,-9-9-1461 0 0,-1 0 0 0 0,1 1 1 0 0,-1 0-1 0 0,0-1 0 0 0,0 1 1 0 0,0 0-1 0 0,0 0 0 0 0,0 1 0 0 0,-1-1 1 0 0,4 10-1 0 0,12 49 482 0 0,-2 1 1 0 0,-4 1-1 0 0,9 112 0 0 0,-11 35-1180 0 0,-10-195 85 0 0,0-11-422 0 0,0 1-1 0 0,0-1 1 0 0,0 1 0 0 0,1 0-1 0 0,0-1 1 0 0,4 13 0 0 0,-2-15-925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0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8287 0 0,'0'0'639'0'0,"1"0"-176"0"0,1-1-1 0 0,-1 1 1 0 0,1 0-1 0 0,-1 0 1 0 0,1 0-1 0 0,-1 0 1 0 0,1 0-1 0 0,2 0 1 0 0,-1 2-154 0 0,-1 1 0 0 0,1-1 1 0 0,-1 0-1 0 0,1 1 0 0 0,-1-1 1 0 0,0 1-1 0 0,0 0 0 0 0,0-1 0 0 0,-1 1 1 0 0,1 0-1 0 0,-1 0 0 0 0,1 1 1 0 0,0 3-1 0 0,3 7 201 0 0,3 24 0 0 0,-7-32-327 0 0,59 307 2050 0 0,-53-279-2208 0 0,30 134-538 0 0,-30-142-1424 0 0,-6-17 26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 12439 0 0,'0'0'958'0'0,"-9"4"6411"0"0,108-33-3147 0 0,-19 11-5111 0 0,-57 14 253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93 1375 0 0,'0'0'7444'0'0,"-2"-6"-2938"0"0,1 3-4331 0 0,1 0 0 0 0,0 0 0 0 0,0 0 0 0 0,0 0 1 0 0,1 0-1 0 0,-1 0 0 0 0,1 0 0 0 0,0 0 0 0 0,-1 1 1 0 0,1-1-1 0 0,1 0 0 0 0,-1 0 0 0 0,0 1 0 0 0,1-1 0 0 0,-1 1 1 0 0,1-1-1 0 0,0 1 0 0 0,0-1 0 0 0,0 1 0 0 0,0 0 1 0 0,0 0-1 0 0,0 0 0 0 0,4-2 0 0 0,-2 1-60 0 0,-1 1-1 0 0,1-1 0 0 0,0 1 1 0 0,0 0-1 0 0,0 1 0 0 0,0-1 1 0 0,0 0-1 0 0,1 1 1 0 0,-1 0-1 0 0,0 0 0 0 0,1 1 1 0 0,-1-1-1 0 0,0 1 0 0 0,1 0 1 0 0,5 0-1 0 0,-9 0-101 0 0,1 1 1 0 0,0-1-1 0 0,-1 0 0 0 0,1 1 0 0 0,0 0 1 0 0,-1-1-1 0 0,1 1 0 0 0,-1 0 0 0 0,1 0 1 0 0,-1 0-1 0 0,1 0 0 0 0,-1 0 0 0 0,0 0 1 0 0,1 0-1 0 0,-1 0 0 0 0,0 0 0 0 0,0 1 1 0 0,2 2-1 0 0,-1-2 30 0 0,-1 1 1 0 0,0 0-1 0 0,0 0 1 0 0,0 0-1 0 0,0 1 1 0 0,0-1-1 0 0,0 0 0 0 0,-1 0 1 0 0,1 5-1 0 0,-1 2 56 0 0,-1 1 0 0 0,0-1 0 0 0,0 1 0 0 0,-1-1 0 0 0,-3 11 0 0 0,2-11-187 0 0,0-1 0 0 0,-1 1 0 0 0,0-1 0 0 0,-10 16 0 0 0,12-21 54 0 0,0-1 1 0 0,-1 1-1 0 0,0-1 0 0 0,0 1 1 0 0,0-1-1 0 0,0 0 0 0 0,0 0 0 0 0,-1 0 1 0 0,1-1-1 0 0,-1 1 0 0 0,0-1 1 0 0,0 0-1 0 0,-5 3 0 0 0,5-4-35 0 0,3-1 62 0 0,1-1 0 0 0,-1 1 0 0 0,1 0 0 0 0,-1 0 0 0 0,1-1 0 0 0,-1 1 0 0 0,1 0 0 0 0,-1 0 0 0 0,1-1 0 0 0,-1 1 0 0 0,1-1 0 0 0,0 1 0 0 0,-1 0 0 0 0,1-1 0 0 0,0 1 0 0 0,-1-1 0 0 0,1 1 0 0 0,0-1 0 0 0,-1 1 0 0 0,1-1 0 0 0,0 1 0 0 0,0-1 0 0 0,0 0 0 0 0,-5-13-65 0 0,5 13 68 0 0,-1 0 0 0 0,1-1 1 0 0,0 1-1 0 0,0-1 0 0 0,0 1 1 0 0,0 0-1 0 0,0-1 0 0 0,0 1 1 0 0,1-1-1 0 0,-1 1 0 0 0,0 0 1 0 0,1-1-1 0 0,-1 1 0 0 0,1 0 0 0 0,-1-1 1 0 0,1 1-1 0 0,-1 0 0 0 0,1 0 1 0 0,0 0-1 0 0,0-1 0 0 0,1 0 1 0 0,-1 1 30 0 0,1 0 0 0 0,-1 0 0 0 0,1 0 1 0 0,0 0-1 0 0,-1 0 0 0 0,1 1 1 0 0,0-1-1 0 0,0 0 0 0 0,-1 1 1 0 0,1-1-1 0 0,0 1 0 0 0,0 0 1 0 0,3-1-1 0 0,1 1 70 0 0,-1 0 1 0 0,0 1-1 0 0,0-1 0 0 0,0 1 1 0 0,0 0-1 0 0,0 1 0 0 0,0-1 1 0 0,0 1-1 0 0,0 0 0 0 0,8 4 1 0 0,7 7-293 0 0,-8-4 587 0 0,27 14 1 0 0,-35-21-792 0 0,0-1 1 0 0,-1 1 0 0 0,1-1 0 0 0,0 0 0 0 0,0 0 0 0 0,1 0 0 0 0,-1 0-1 0 0,0-1 1 0 0,0 0 0 0 0,0 1 0 0 0,8-2 0 0 0,-1-1-5765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51 6911 0 0,'0'-2'78'0'0,"0"0"0"0"0,0 0-1 0 0,0 0 1 0 0,0 0-1 0 0,0 0 1 0 0,-1 0-1 0 0,1-1 1 0 0,-1 1-1 0 0,0-2 1 0 0,0 3 297 0 0,0-1 0 0 0,0 0 0 0 0,0 1 0 0 0,0-1 0 0 0,0 0 0 0 0,0 1 0 0 0,0 0 0 0 0,0-1 0 0 0,-1 1 0 0 0,1 0 0 0 0,-1-1 0 0 0,1 1 1 0 0,-1 0-1 0 0,-2-1 0 0 0,2 1 59 0 0,0 0 0 0 0,0 0 0 0 0,0 0 0 0 0,0 1 0 0 0,-1-1 0 0 0,1 1 1 0 0,0 0-1 0 0,0-1 0 0 0,-1 1 0 0 0,1 0 0 0 0,-5 1 0 0 0,5-1-429 0 0,-1 1-1 0 0,1-1 1 0 0,-1 1-1 0 0,1 0 0 0 0,0 0 1 0 0,-1 0-1 0 0,-2 1 1 0 0,-2 3 72 0 0,0 0 1 0 0,1 1 0 0 0,-1 0-1 0 0,1 0 1 0 0,0 0-1 0 0,0 1 1 0 0,1-1-1 0 0,0 1 1 0 0,0 1 0 0 0,-7 14-1 0 0,11-19-84 0 0,0-1 0 0 0,1 0-1 0 0,-1 0 1 0 0,1 0 0 0 0,-1 1 0 0 0,1-1-1 0 0,0 0 1 0 0,0 1 0 0 0,0-1 0 0 0,0 0-1 0 0,0 0 1 0 0,1 1 0 0 0,-1-1 0 0 0,1 0-1 0 0,-1 0 1 0 0,1 1 0 0 0,0-1 0 0 0,0 0-1 0 0,0 0 1 0 0,0 0 0 0 0,0 0 0 0 0,0 0-1 0 0,1 0 1 0 0,-1 0 0 0 0,1-1 0 0 0,2 3-1 0 0,5 5-27 0 0,0-1 0 0 0,0-1 0 0 0,22 13 0 0 0,-12-7 15 0 0,48 28-62 0 0,-42-27 573 0 0,-1 2-1 0 0,29 23 1 0 0,-51-38-402 0 0,-1 0 1 0 0,1 1 0 0 0,-1-1 0 0 0,1 1 0 0 0,-1-1 0 0 0,0 1 0 0 0,1 0-1 0 0,-1 0 1 0 0,0-1 0 0 0,0 1 0 0 0,0 0 0 0 0,-1 0 0 0 0,1 0 0 0 0,0 0-1 0 0,-1 0 1 0 0,1 0 0 0 0,0 4 0 0 0,-2-2 58 0 0,1 0 0 0 0,-1-1 0 0 0,1 1 0 0 0,-1-1 0 0 0,0 1 0 0 0,-1-1 0 0 0,1 0 0 0 0,-1 1 0 0 0,-2 3 0 0 0,0 0-20 0 0,-1 0 0 0 0,1-1 0 0 0,-2 1 0 0 0,1-1 0 0 0,-1 0 0 0 0,0 0 0 0 0,0-1 0 0 0,0 0 0 0 0,-11 6 0 0 0,0 0-122 0 0,0-2-1 0 0,-33 14 1 0 0,47-22-256 0 0,0 0-1 0 0,0 0 0 0 0,0 0 1 0 0,0 0-1 0 0,0-1 1 0 0,0 1-1 0 0,0-1 1 0 0,0 0-1 0 0,0 1 1 0 0,0-1-1 0 0,-4-1 1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51 10591 0 0,'0'0'819'0'0,"-14"6"-327"0"0,10-3-112 0 0,0-1-1 0 0,0 1 1 0 0,1 0-1 0 0,-1 0 1 0 0,1 0 0 0 0,0 0-1 0 0,0 1 1 0 0,0-1-1 0 0,0 1 1 0 0,1 0-1 0 0,-1 0 1 0 0,1 0 0 0 0,0 0-1 0 0,0 0 1 0 0,1 0-1 0 0,-1 1 1 0 0,1-1 0 0 0,-1 8-1 0 0,0 0-272 0 0,0 0 0 0 0,1 0 0 0 0,0 0 0 0 0,1 0 0 0 0,3 22 1 0 0,-2-25-91 0 0,1 1 0 0 0,0-1 0 0 0,0 0 0 0 0,1 0 0 0 0,0 0 0 0 0,1 0 0 0 0,5 8 0 0 0,-7-13 9 0 0,0 0 0 0 0,1-1 0 0 0,-1 1-1 0 0,1-1 1 0 0,0 0 0 0 0,0 0 0 0 0,1 0 0 0 0,-1 0 0 0 0,0 0 0 0 0,1-1 0 0 0,0 1 0 0 0,-1-1 0 0 0,1 0 0 0 0,0 0-1 0 0,0-1 1 0 0,1 1 0 0 0,4 0 0 0 0,-3 0 28 0 0,1-1-1 0 0,-1 0 1 0 0,0-1-1 0 0,0 1 1 0 0,0-1 0 0 0,0 0-1 0 0,0-1 1 0 0,1 0-1 0 0,6-1 1 0 0,-9 0 5 0 0,1 1 1 0 0,-1-1-1 0 0,1 0 1 0 0,-1 0-1 0 0,0-1 1 0 0,0 1-1 0 0,0-1 1 0 0,0 0-1 0 0,0 0 1 0 0,-1 0-1 0 0,1 0 1 0 0,3-6-1 0 0,-3 3 73 0 0,0 1-1 0 0,-1-1 1 0 0,1 1-1 0 0,-2-1 1 0 0,1 0-1 0 0,0 0 1 0 0,-1 0-1 0 0,0 0 1 0 0,-1-1-1 0 0,0 1 1 0 0,0-1-1 0 0,0 1 1 0 0,0-1-1 0 0,-1 1 1 0 0,0-1-1 0 0,-1 1 1 0 0,1 0-1 0 0,-1-1 1 0 0,-3-8-1 0 0,2 5-35 0 0,-1 0 1 0 0,-1 1-1 0 0,0-1 0 0 0,0 1 1 0 0,-1-1-1 0 0,0 2 0 0 0,0-1 1 0 0,-1 0-1 0 0,-1 1 0 0 0,1 0 0 0 0,-11-10 1 0 0,4 7-141 0 0,0 0 0 0 0,-17-10 0 0 0,23 17-526 0 0,1 0 0 0 0,-1 1 0 0 0,1 0 0 0 0,-1 0 0 0 0,0 0 0 0 0,-1 1 0 0 0,-9-2 0 0 0,11 4-979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11519 0 0,'0'0'1158'0'0,"7"-2"2091"0"0,-6 3-3139 0 0,-1-1 0 0 0,1 1 0 0 0,0-1 1 0 0,-1 1-1 0 0,1-1 0 0 0,-1 1 0 0 0,1-1 0 0 0,-1 1 0 0 0,1 0 1 0 0,-1-1-1 0 0,1 1 0 0 0,-1 0 0 0 0,1-1 0 0 0,-1 1 0 0 0,0 0 1 0 0,0 0-1 0 0,1-1 0 0 0,-1 1 0 0 0,0 0 0 0 0,0 0 0 0 0,0-1 1 0 0,0 1-1 0 0,0 0 0 0 0,0 0 0 0 0,0 0 0 0 0,0 1 0 0 0,-5 28 1250 0 0,2-4-446 0 0,3-23-832 0 0,0 0 1 0 0,0 0-1 0 0,0-1 1 0 0,1 1-1 0 0,0 0 1 0 0,-1-1-1 0 0,1 1 1 0 0,0 0-1 0 0,0-1 1 0 0,1 1-1 0 0,-1-1 1 0 0,0 1-1 0 0,1-1 1 0 0,-1 0-1 0 0,1 1 1 0 0,0-1-1 0 0,0 0 1 0 0,0 0-1 0 0,0 0 1 0 0,0-1-1 0 0,3 3 1 0 0,1-1-29 0 0,-1-1 1 0 0,1 0-1 0 0,-1 0 1 0 0,1 0-1 0 0,-1-1 1 0 0,1 1-1 0 0,0-1 1 0 0,0-1-1 0 0,6 1 1 0 0,-3-1-83 0 0,0 0 0 0 0,0 0 0 0 0,0-1 0 0 0,0 0 0 0 0,12-4 0 0 0,21-9-6921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6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6447 0 0,'-2'14'688'0'0,"0"8"3865"0"0,0 34-1 0 0,12 62 711 0 0,-3-50-3903 0 0,-5-44-1172 0 0,6 63 653 0 0,-5-71-2240 0 0,7 24 1 0 0,-6-28-6234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9215 0 0,'0'0'6259'0'0,"1"4"-4519"0"0,11 81 2377 0 0,-6 49-3081 0 0,-9-39-814 0 0,3 65-1480 0 0,0-159 1042 0 0,2 18-1576 0 0,3-7-3842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9215 0 0,'0'-3'166'0'0,"-1"0"0"0"0,1-1-1 0 0,-1 1 1 0 0,1-1-1 0 0,0 1 1 0 0,1-1 0 0 0,0-3-1 0 0,0-10 6721 0 0,0 20-6655 0 0,-1 0 1 0 0,1 0-1 0 0,0-1 1 0 0,-1 1-1 0 0,1 0 0 0 0,0-1 1 0 0,1 1-1 0 0,0 2 1 0 0,5 9 144 0 0,22 109 981 0 0,-20-76-1218 0 0,22 139-710 0 0,-21-106-7977 0 0,-8-65 3229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99 1839 0 0,'-5'-7'99'0'0,"1"0"-1"0"0,-1 0 0 0 0,0 1 0 0 0,0 0 0 0 0,-1 0 0 0 0,-10-9 0 0 0,5 4 8310 0 0,11 10-8195 0 0,0 1 0 0 0,0 0 1 0 0,0 0-1 0 0,-1-1 1 0 0,1 1-1 0 0,0 0 1 0 0,0 0-1 0 0,0-1 0 0 0,0 1 1 0 0,0 0-1 0 0,0 0 1 0 0,0-1-1 0 0,0 1 0 0 0,0 0 1 0 0,0-1-1 0 0,0 1 1 0 0,1 0-1 0 0,-1 0 1 0 0,0-2 1280 0 0,1 1-1281 0 0,1 0 369 0 0,0 0 0 0 0,0 0 0 0 0,0 0 0 0 0,0 0 1 0 0,0 0-1 0 0,0 0 0 0 0,0 0 0 0 0,4 0 0 0 0,9-4-1662 0 0,-8 3 1074 0 0,-1-1 0 0 0,1 2 1 0 0,0-1-1 0 0,0 1 0 0 0,0 0 0 0 0,12 0 0 0 0,43 4-1854 0 0,-45 0 193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8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11863 0 0,'0'0'540'0'0,"-1"-5"187"0"0,1 3-611 0 0,0 0 0 0 0,0 0 0 0 0,0 0 0 0 0,0 0 0 0 0,0 1 0 0 0,0-1 0 0 0,1 0 0 0 0,-1 0 0 0 0,1 1-1 0 0,0-1 1 0 0,-1 0 0 0 0,1 1 0 0 0,0-1 0 0 0,0 0 0 0 0,0 1 0 0 0,0-1 0 0 0,0 1 0 0 0,0 0 0 0 0,1-1 0 0 0,1-1 0 0 0,1 0 351 0 0,1-1-1 0 0,-1 1 1 0 0,1 0 0 0 0,8-3 0 0 0,-9 4-320 0 0,20-10 592 0 0,-8 3-23 0 0,1 0 0 0 0,0 2 0 0 0,0 0 1 0 0,34-9-1 0 0,-50 16-350 0 0,11 7 141 0 0,-12-6-479 0 0,1 0 0 0 0,-1 0 0 0 0,1 0 0 0 0,-1 0 0 0 0,0 0-1 0 0,1 0 1 0 0,-1 0 0 0 0,0 0 0 0 0,0 0 0 0 0,0 0 0 0 0,0 0 0 0 0,0 0 0 0 0,0 0 0 0 0,0 0-1 0 0,0 0 1 0 0,0 0 0 0 0,0 0 0 0 0,0 0 0 0 0,-1-1 0 0 0,1 1 0 0 0,0 0 0 0 0,-1 0 0 0 0,1 0-1 0 0,-1 1 1 0 0,-15 26 605 0 0,12-22-459 0 0,-5 9 215 0 0,0 1 0 0 0,1 0 0 0 0,1 1 0 0 0,-9 33-1 0 0,13-41-329 0 0,1 1 0 0 0,0-1 0 0 0,1 1 0 0 0,0 0 0 0 0,1 0 0 0 0,0-1 0 0 0,0 1-1 0 0,1 0 1 0 0,0 0 0 0 0,5 15 0 0 0,-5-22-58 0 0,0 0-1 0 0,0 0 1 0 0,0 0-1 0 0,1 0 1 0 0,-1 0-1 0 0,1 0 1 0 0,0 0 0 0 0,0 0-1 0 0,0-1 1 0 0,0 1-1 0 0,1-1 1 0 0,-1 0-1 0 0,1 1 1 0 0,-1-1-1 0 0,6 3 1 0 0,-4-3-3 0 0,0 0 0 0 0,0-1-1 0 0,0 0 1 0 0,1 1 0 0 0,-1-1-1 0 0,0-1 1 0 0,0 1 0 0 0,1-1 0 0 0,-1 1-1 0 0,0-1 1 0 0,5-1 0 0 0,3 0-141 0 0,-1-1 0 0 0,1-1 0 0 0,-1 0 0 0 0,0-1 1 0 0,0 0-1 0 0,0 0 0 0 0,0-1 0 0 0,11-8 0 0 0,-10 6-743 0 0,-1 0 0 0 0,0-1-1 0 0,0-1 1 0 0,-1 0 0 0 0,0 0-1 0 0,11-14 1 0 0,-6 3-6486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48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47 13791 0 0,'-5'1'254'0'0,"0"1"-1"0"0,-1 0 1 0 0,1 1-1 0 0,0-1 1 0 0,0 1-1 0 0,1 0 1 0 0,-1 0 0 0 0,1 0-1 0 0,-1 1 1 0 0,1 0-1 0 0,0 0 1 0 0,0 0-1 0 0,1 0 1 0 0,-1 0-1 0 0,1 1 1 0 0,-3 5-1 0 0,2-1 113 0 0,-1 0 0 0 0,2 1 0 0 0,0-1 0 0 0,0 1 0 0 0,0-1 0 0 0,1 1 0 0 0,1 0 0 0 0,-1 11 0 0 0,1 1-120 0 0,1 0 0 0 0,0 0 0 0 0,8 42 0 0 0,-6-54-178 0 0,0 0 0 0 0,1 0 0 0 0,0-1 0 0 0,0 1 0 0 0,1-1 0 0 0,0 0 0 0 0,1 0 0 0 0,0 0 0 0 0,1 0 0 0 0,11 13 0 0 0,-13-18-31 0 0,-1-1 0 0 0,1 0 0 0 0,0 0 0 0 0,0 0 0 0 0,0 0 0 0 0,0 0 0 0 0,0-1 1 0 0,1 0-1 0 0,-1 0 0 0 0,1 0 0 0 0,0-1 0 0 0,0 1 0 0 0,-1-1 0 0 0,1 0 0 0 0,0-1 0 0 0,0 1 0 0 0,0-1 0 0 0,0 0 0 0 0,0 0 0 0 0,0 0 0 0 0,0-1 0 0 0,7-1 0 0 0,-6 0 19 0 0,-1 0 0 0 0,1 0 0 0 0,-1 0 0 0 0,1 0 0 0 0,-1-1 0 0 0,0 0 0 0 0,0 0 0 0 0,0-1 0 0 0,0 0-1 0 0,-1 1 1 0 0,1-1 0 0 0,-1-1 0 0 0,0 1 0 0 0,0-1 0 0 0,-1 1 0 0 0,1-1 0 0 0,-1 0 0 0 0,4-8 0 0 0,-3 3 100 0 0,1 0 1 0 0,-2 0-1 0 0,1 0 1 0 0,-1 0 0 0 0,-1-1-1 0 0,0 1 1 0 0,0-1-1 0 0,-1 1 1 0 0,-1-1-1 0 0,0 0 1 0 0,0 1-1 0 0,-1-1 1 0 0,0 0 0 0 0,-1 1-1 0 0,0-1 1 0 0,-1 1-1 0 0,0 0 1 0 0,-8-19-1 0 0,-2 6-81 0 0,-1 0 0 0 0,-1 1 0 0 0,-1 0 0 0 0,-1 1 0 0 0,-26-26 0 0 0,38 42-706 0 0,0-1-1 0 0,-1 1 1 0 0,1 1 0 0 0,-10-7 0 0 0,8 8-984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2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42 612 8287 0 0,'3'-6'109'0'0,"-3"5"-57"0"0,1-1 0 0 0,0 1 0 0 0,-1 0 0 0 0,1-1 0 0 0,-1 1 0 0 0,0-1 0 0 0,1 1 0 0 0,-1 0 0 0 0,0-1 0 0 0,0-2 0 0 0,-1 5-30 0 0,-1-1 1 0 0,1 1-1 0 0,0-1 0 0 0,-1 1 1 0 0,1 0-1 0 0,0 0 0 0 0,0-1 0 0 0,-1 1 1 0 0,1 0-1 0 0,0 0 0 0 0,0 0 1 0 0,-1 2-1 0 0,-30 20 6075 0 0,47-28-5375 0 0,-1 0 0 0 0,0 0 0 0 0,0-1-1 0 0,19-12 1 0 0,50-38-172 0 0,-70 47-258 0 0,64-46 934 0 0,115-78-422 0 0,2-8-575 0 0,-173 124-223 0 0,34-27-29 0 0,45-34-34 0 0,-49 37 68 0 0,-50 40 203 0 0,0 0-137 0 0,1 0 0 0 0,-1 0-1 0 0,1 0 1 0 0,-1 0 0 0 0,1 0-1 0 0,0 1 1 0 0,-1-1 0 0 0,1 1-1 0 0,0-1 1 0 0,0 1-1 0 0,-1 0 1 0 0,1-1 0 0 0,0 1-1 0 0,0 0 1 0 0,0 0 0 0 0,0 0-1 0 0,-1 1 1 0 0,1-1-1 0 0,0 0 1 0 0,0 1 0 0 0,1 0-1 0 0,7 2-49 0 0,0 0 0 0 0,14 7-1 0 0,-19-8 64 0 0,88 44 574 0 0,106 70 0 0 0,-121-67-297 0 0,5-4 160 0 0,2-4 0 0 0,139 48 0 0 0,-100-52-158 0 0,-114-35-338 0 0,-6-1-48 0 0,0 0 0 0 0,0-1 0 0 0,0 0 0 0 0,1 0-1 0 0,-1 0 1 0 0,0 0 0 0 0,0 0 0 0 0,0-1 0 0 0,0 0 0 0 0,0 0-1 0 0,0 0 1 0 0,0-1 0 0 0,0 1 0 0 0,0-1 0 0 0,0 0-1 0 0,-1 0 1 0 0,6-4 0 0 0,102-62-52 0 0,12-9 57 0 0,-75 44 7 0 0,2 3 0 0 0,85-38 0 0 0,-7 9 15 0 0,-67 30 97 0 0,-38 15-61 0 0,-17 10-28 0 0,1-1-1 0 0,-1 1 0 0 0,1 0 0 0 0,0 1 1 0 0,10-4-1 0 0,-14 7-13 0 0,0-1 0 0 0,0 1-1 0 0,-1-1 1 0 0,1 1 0 0 0,0 0 0 0 0,0 0 0 0 0,0 0 0 0 0,0 1 0 0 0,0-1 0 0 0,0 1 0 0 0,0-1 0 0 0,3 2 0 0 0,0 0-2 0 0,21 7 46 0 0,0 1-1 0 0,-1 2 0 0 0,0 0 1 0 0,27 18-1 0 0,-13-7-7 0 0,35 16 168 0 0,1-3-1 0 0,101 32 0 0 0,-136-54-136 0 0,69 19 39 0 0,-86-27-163 0 0,30 5 103 0 0,-49-11-188 0 0,-1 0 1 0 0,1 0 0 0 0,0 0-1 0 0,-1 0 1 0 0,1 0-1 0 0,0-1 1 0 0,-1 0 0 0 0,1 0-1 0 0,4-2 1 0 0,-8 3-389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2303 0 0,'3'-4'13180'0'0,"1"13"-12503"0"0,0 1 0 0 0,-1 0-1 0 0,0 0 1 0 0,0 0 0 0 0,0 11 0 0 0,5 56-70 0 0,-5-34-231 0 0,17 186 24 0 0,-10-167-90 0 0,-5-38-1683 0 0,-1 1-3578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11599 0 0,'0'0'1054'0'0,"2"9"79"0"0,13 94 4399 0 0,-6 1-3875 0 0,14 90-1409 0 0,-22-186-693 0 0,0 0-1 0 0,1 0 0 0 0,6 14 1 0 0,-5-20-1835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95 8751 0 0,'-1'-1'168'0'0,"-1"-1"0"0"0,0 1 0 0 0,1 0-1 0 0,-1 0 1 0 0,0 0 0 0 0,1 0 0 0 0,-1 0-1 0 0,0 0 1 0 0,0 1 0 0 0,0-1 0 0 0,0 1 0 0 0,0-1-1 0 0,0 1 1 0 0,0 0 0 0 0,0-1 0 0 0,0 1-1 0 0,1 0 1 0 0,-1 0 0 0 0,0 1 0 0 0,0-1-1 0 0,0 0 1 0 0,0 1 0 0 0,0-1 0 0 0,0 1 0 0 0,0-1-1 0 0,0 1 1 0 0,-3 2 0 0 0,1-1 208 0 0,-1 1 1 0 0,1-1-1 0 0,0 1 1 0 0,0 0-1 0 0,0 0 1 0 0,1 1-1 0 0,-1-1 1 0 0,1 1-1 0 0,0 0 0 0 0,-4 4 1 0 0,1 3-207 0 0,1 1 0 0 0,0-1 0 0 0,0 1 0 0 0,1 0 0 0 0,0 0 0 0 0,1 0 0 0 0,1 0-1 0 0,0 1 1 0 0,0-1 0 0 0,1 1 0 0 0,1-1 0 0 0,2 21 0 0 0,-1-24-128 0 0,0 1 0 0 0,1-1 0 0 0,0 0 0 0 0,1 0 0 0 0,0 0 0 0 0,1 0 0 0 0,7 14 0 0 0,-8-18 23 0 0,1 1-1 0 0,0-1 1 0 0,0 0 0 0 0,0 0-1 0 0,0 0 1 0 0,1-1 0 0 0,0 1-1 0 0,0-1 1 0 0,0 0 0 0 0,1-1-1 0 0,9 6 1 0 0,-9-6-16 0 0,0-1-1 0 0,0 0 1 0 0,-1-1-1 0 0,1 1 1 0 0,0-1 0 0 0,1 0-1 0 0,-1 0 1 0 0,0-1-1 0 0,0 0 1 0 0,0 0-1 0 0,0-1 1 0 0,0 1-1 0 0,0-1 1 0 0,0-1 0 0 0,0 1-1 0 0,0-1 1 0 0,0 0-1 0 0,0 0 1 0 0,-1-1-1 0 0,1 1 1 0 0,7-7 0 0 0,-3 3 31 0 0,-1-1 0 0 0,-1 1 0 0 0,1-2 1 0 0,-1 1-1 0 0,-1-1 0 0 0,1-1 1 0 0,-1 1-1 0 0,-1-1 0 0 0,0 0 1 0 0,0-1-1 0 0,5-11 0 0 0,-6 10 69 0 0,0-1-1 0 0,-1 0 1 0 0,0-1-1 0 0,-1 1 0 0 0,0-1 1 0 0,-1 0-1 0 0,0 1 1 0 0,-2-1-1 0 0,1 0 1 0 0,-2-17-1 0 0,0 23-32 0 0,-1-1-1 0 0,1 0 1 0 0,-1 1-1 0 0,-1-1 0 0 0,1 1 1 0 0,-1 0-1 0 0,0 0 1 0 0,-1 0-1 0 0,0 0 1 0 0,0 1-1 0 0,0-1 1 0 0,-1 1-1 0 0,0 0 1 0 0,0 0-1 0 0,-1 1 0 0 0,1 0 1 0 0,-1 0-1 0 0,-8-6 1 0 0,3 4-45 0 0,-1 0 0 0 0,0 1 0 0 0,0 1 0 0 0,0-1 0 0 0,-1 2 0 0 0,-14-4 1 0 0,20 7-115 0 0,0-1 0 0 0,0 1 0 0 0,0 1 0 0 0,0-1 0 0 0,-12 2 1 0 0,15 0-54 0 0,0-1 0 0 0,0 1 1 0 0,1 0-1 0 0,-1 0 0 0 0,0 0 1 0 0,1 1-1 0 0,-1-1 1 0 0,1 1-1 0 0,0 0 0 0 0,-1 0 1 0 0,-3 3-1 0 0,4-3-380 0 0,1 0-1 0 0,0 1 0 0 0,0-1 1 0 0,0 1-1 0 0,0-1 1 0 0,-2 5-1 0 0,-3 6-1475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4:5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24 380 3223 0 0,'-16'-1'8904'0'0,"15"1"-8693"0"0,1 0-1 0 0,0-1 1 0 0,-1 1-1 0 0,1 0 1 0 0,-1 0-1 0 0,1 0 0 0 0,0-1 1 0 0,-1 1-1 0 0,1 0 1 0 0,0-1-1 0 0,-1 1 1 0 0,1 0-1 0 0,0-1 0 0 0,0 1 1 0 0,-1 0-1 0 0,1-1 1 0 0,0 1-1 0 0,0 0 1 0 0,0-1-1 0 0,-1 1 0 0 0,1-1 1 0 0,0 1-1 0 0,0 0 1 0 0,0-1-1 0 0,0 1 1 0 0,0-1-1 0 0,0 1 1 0 0,0-1-1 0 0,0 0 0 0 0,0 0-12 0 0,1 0 0 0 0,-1 0-1 0 0,0 0 1 0 0,1 0-1 0 0,0 0 1 0 0,-1 0 0 0 0,1 0-1 0 0,-1 0 1 0 0,1 0 0 0 0,0 1-1 0 0,1-2 1 0 0,2-2 145 0 0,1 0-1 0 0,-1 0 1 0 0,10-4 0 0 0,61-27 1976 0 0,-47 23-1639 0 0,32-19 0 0 0,56-45 210 0 0,-17 11-680 0 0,15-13-268 0 0,-99 69-172 0 0,-7 3-43 0 0,1 1 0 0 0,11-6 0 0 0,-16 10-612 0 0,0-1 1 0 0,0 1-1 0 0,0 0 1 0 0,8-1 0 0 0,-2 1-7038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94 745 5527 0 0,'2'-1'423'0'0,"-1"-1"-754"0"0,-8 2 846 0 0,-20 2 2213 0 0,-35 6 6641 0 0,81-21-7930 0 0,54-27-103 0 0,96-70 0 0 0,-115 69-993 0 0,84-48 0 0 0,450-234-68 0 0,-551 301 147 0 0,-1-1 0 0 0,40-34-1 0 0,-68 51-219 0 0,-7 6-145 0 0,1-1-1 0 0,-1 0 0 0 0,0 0 1 0 0,0 0-1 0 0,0 1 0 0 0,0-1 1 0 0,0 0-1 0 0,0 0 0 0 0,0 0 0 0 0,1-2 1 0 0,-1 2 248 0 0,0-1-187 0 0,0 1-1 0 0,0-1 1 0 0,0 1 0 0 0,0 0-1 0 0,0 0 1 0 0,0-1-1 0 0,1 1 1 0 0,-1 0-1 0 0,3-2 1 0 0,1 3-93 0 0,1-1-1 0 0,-1 1 1 0 0,0 0-1 0 0,1 0 1 0 0,-1 1-1 0 0,0 0 1 0 0,1 0-1 0 0,-1 0 1 0 0,8 3-1 0 0,4 3 20 0 0,24 13 0 0 0,-5-2-22 0 0,70 32 65 0 0,48 22 39 0 0,147 44 234 0 0,175 53 40 0 0,-376-131-2200 0 0,50 25-5724 0 0,-133-56-616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0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12 733 2759 0 0,'-11'-3'14936'0'0,"25"-9"-14113"0"0,1 0 0 0 0,0 1-1 0 0,24-13 1 0 0,21-15 150 0 0,243-179 1579 0 0,95-75-1272 0 0,-346 256-1081 0 0,7-7-74 0 0,-52 39-140 0 0,1 0-1 0 0,-1 0 1 0 0,1 1-1 0 0,0 0 1 0 0,0 0-1 0 0,0 1 1 0 0,16-5-1 0 0,-23 8-599 0 0,11-2-3099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0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7367 0 0,'0'0'568'0'0,"2"1"-373"0"0,-1-1-165 0 0,0 1 0 0 0,-1-1-1 0 0,1 0 1 0 0,0 1 0 0 0,-1-1 0 0 0,1 0-1 0 0,-1 1 1 0 0,1-1 0 0 0,-1 1 0 0 0,1-1 0 0 0,-1 1-1 0 0,1-1 1 0 0,-1 1 0 0 0,1-1 0 0 0,-1 1-1 0 0,0 0 1 0 0,1-1 0 0 0,-1 1 0 0 0,0 0 0 0 0,1-1-1 0 0,-1 1 1 0 0,0 0 0 0 0,0-1 0 0 0,0 1 0 0 0,0 1-1 0 0,-2 23 2253 0 0,0-13-1315 0 0,-11 156 5645 0 0,10-101-5540 0 0,-24 321 61 0 0,22-321-1116 0 0,1-22-803 0 0,3 75 0 0 0,1-115 271 0 0,1-1 0 0 0,-1 1 0 0 0,1-1-1 0 0,0 1 1 0 0,1-1 0 0 0,2 8 0 0 0,1-4-1159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0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10591 0 0,'0'0'819'0'0,"-1"7"-502"0"0,-20 196 8200 0 0,15-113-5958 0 0,5-84-2510 0 0,-21 321 1333 0 0,21-253-1332 0 0,3 0 0 0 0,17 105 0 0 0,-17-168-375 0 0,0 0-1 0 0,5 12 0 0 0,-6-21-213 0 0,6-6-2458 0 0,0-4 1253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37 8839 0 0,'-1'-3'207'0'0,"-1"-1"-1"0"0,0 1 1 0 0,0 0 0 0 0,0 0-1 0 0,0 0 1 0 0,-1 0-1 0 0,1 1 1 0 0,-1-1-1 0 0,-3-2 1 0 0,5 4-63 0 0,0 1 1 0 0,0-1-1 0 0,0 1 0 0 0,0-1 1 0 0,0 1-1 0 0,0-1 1 0 0,0 1-1 0 0,0 0 0 0 0,0 0 1 0 0,0-1-1 0 0,0 1 1 0 0,0 0-1 0 0,-1 0 0 0 0,1 0 1 0 0,0 0-1 0 0,0 0 0 0 0,0 1 1 0 0,0-1-1 0 0,0 0 1 0 0,0 0-1 0 0,0 1 0 0 0,0-1 1 0 0,-1 0-1 0 0,1 1 0 0 0,0-1 1 0 0,0 1-1 0 0,1 0 1 0 0,-1-1-1 0 0,0 1 0 0 0,0 0 1 0 0,0 0-1 0 0,0-1 1 0 0,0 2-1 0 0,-4 3 184 0 0,1 0 0 0 0,1 1 0 0 0,-1-1 0 0 0,1 0 0 0 0,0 1 0 0 0,0 0 0 0 0,0 0 0 0 0,1 0 0 0 0,0 0 0 0 0,-1 6 0 0 0,-2 12 344 0 0,-3 30 1 0 0,8-50-593 0 0,-4 35 865 0 0,2 77 0 0 0,3-100-753 0 0,1-1 0 0 0,0 1 0 0 0,1-1 1 0 0,0 0-1 0 0,1 0 0 0 0,1 0 1 0 0,13 27-1 0 0,-14-35-132 0 0,0-1 0 0 0,0 0-1 0 0,1 0 1 0 0,0 0 0 0 0,0 0 0 0 0,0-1-1 0 0,0 0 1 0 0,1 0 0 0 0,0 0 0 0 0,0-1-1 0 0,1 0 1 0 0,-1 0 0 0 0,1 0 0 0 0,0-1 0 0 0,0 0-1 0 0,0 0 1 0 0,14 3 0 0 0,-11-5-26 0 0,-1 1 0 0 0,0-1 0 0 0,1-1 0 0 0,-1 0 1 0 0,0 0-1 0 0,0-1 0 0 0,1 0 0 0 0,-1-1 0 0 0,0 0 0 0 0,0 0 0 0 0,0-1 1 0 0,0 0-1 0 0,-1-1 0 0 0,10-5 0 0 0,2-2-37 0 0,0-2 0 0 0,-1 0 0 0 0,-1-2 0 0 0,0 0 0 0 0,-1 0 0 0 0,29-37 0 0 0,-5-4-3566 0 0,-7-4-5311 0 0,-30 51 3086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1 368 1375 0 0,'0'0'13736'0'0,"17"-3"-11880"0"0,48-26 597 0 0,80-25-1 0 0,-99 39-1997 0 0,-9 0-180 0 0,39-21 0 0 0,-50 22-46 0 0,2 2-1 0 0,1-1 1 0 0,40-8-1 0 0,101-33 1076 0 0,-84 26-931 0 0,-48 13-614 0 0,59-31 0 0 0,-76 37-1330 0 0,-16 6-517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4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16 253 15919 0 0,'0'0'363'0'0,"-6"6"872"0"0,-4 3 3742 0 0,12-10-4505 0 0,41-36 1007 0 0,-4 3-1124 0 0,3 1 1 0 0,71-44-1 0 0,-101 71-600 0 0,53-33-1133 0 0,-57 33-442 0 0,0 0 1 0 0,13-14 0 0 0,-12 12-5076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21 186 1839 0 0,'-17'19'14958'0'0,"13"-18"-12336"0"0,9-1-2290 0 0,-1 0-1 0 0,0-1 1 0 0,0 1 0 0 0,0-1-1 0 0,1-1 1 0 0,-1 1-1 0 0,0 0 1 0 0,7-5 0 0 0,30-20 46 0 0,-18 10-5 0 0,115-72-74 0 0,-111 69-712 0 0,6-5-1765 0 0,-9 9-5032 0 0,-15 10 1300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5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0 177 14191 0 0,'0'0'1291'0'0,"0"1"-1063"0"0,0 4-76 0 0,0-4 501 0 0,12 7 1983 0 0,-7-7-2354 0 0,0-1 0 0 0,-1 0-1 0 0,1 1 1 0 0,0-2 0 0 0,0 1 0 0 0,-1 0-1 0 0,1-1 1 0 0,8-2 0 0 0,37-14 953 0 0,-49 17-1198 0 0,23-9 292 0 0,0-1-1 0 0,0-1 1 0 0,40-26 0 0 0,-29 14-372 0 0,-18 13-638 0 0,21-18-1 0 0,-31 22 59 0 0,10-9-1731 0 0,-6 4-2695 0 0,-2 0-1362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5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47 319 9215 0 0,'0'0'2136'0'0,"-2"16"1796"0"0,0 1-2928 0 0,1 0 0 0 0,0 1 0 0 0,2 26 0 0 0,1-14-544 0 0,1 286 3115 0 0,-9-410-3559 0 0,1 16-31 0 0,-17-127 14 0 0,13 148-11 0 0,8 27-42 0 0,1 23 14 0 0,0 0 1 0 0,-1 1 0 0 0,-1-10 0 0 0,15 26-177 0 0,19 46-48 0 0,9 11 229 0 0,8 11 7 0 0,-30-46 7 0 0,35 45 0 0 0,-46-67 94 0 0,0-1 0 0 0,1 0 0 0 0,0-1 0 0 0,0 0 0 0 0,1 0 0 0 0,0-1 0 0 0,1 0 0 0 0,18 9 0 0 0,-25-15 6 0 0,0 1 0 0 0,0-1-1 0 0,0 1 1 0 0,0-1 0 0 0,0 0 0 0 0,0-1-1 0 0,1 1 1 0 0,-1-1 0 0 0,0 0-1 0 0,0 0 1 0 0,0 0 0 0 0,1 0 0 0 0,-1-1-1 0 0,0 1 1 0 0,0-1 0 0 0,0-1 0 0 0,0 1-1 0 0,0 0 1 0 0,0-1 0 0 0,4-2 0 0 0,-3 1 28 0 0,-1 0 1 0 0,1-1-1 0 0,-1 1 1 0 0,0-1 0 0 0,0 0-1 0 0,0 0 1 0 0,-1-1 0 0 0,1 1-1 0 0,-1-1 1 0 0,0 0 0 0 0,0 1-1 0 0,-1-1 1 0 0,1-1-1 0 0,2-7 1 0 0,0-6 82 0 0,0 0 0 0 0,-1-1 0 0 0,-1 1 0 0 0,-1-1-1 0 0,0-21 1 0 0,-3 12-5 0 0,-1 0-1 0 0,-10-52 0 0 0,1 34-469 0 0,-3 1 0 0 0,-2 0 0 0 0,-38-78 0 0 0,47 112-1579 0 0,-13-19 0 0 0,4 11-6676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1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223 213 455 0 0,'11'-8'6096'0'0,"-6"3"-2411"0"0,-11-5-1291 0 0,2 6-1844 0 0,0 0-1 0 0,0 0 1 0 0,-1 0 0 0 0,0 0-1 0 0,0 1 1 0 0,0 0-1 0 0,-8-4 1 0 0,10 5-439 0 0,0 1 1 0 0,0 0-1 0 0,0 0 1 0 0,0 0-1 0 0,-1 0 0 0 0,1 0 1 0 0,0 1-1 0 0,-1-1 1 0 0,1 1-1 0 0,0 0 0 0 0,-1 0 1 0 0,1 0-1 0 0,0 1 0 0 0,-6 0 1 0 0,2 1-47 0 0,1 0 0 0 0,0 1 1 0 0,0-1-1 0 0,0 1 0 0 0,0 0 0 0 0,0 1 1 0 0,1-1-1 0 0,-1 1 0 0 0,1 0 0 0 0,0 1 0 0 0,0-1 1 0 0,1 1-1 0 0,-7 8 0 0 0,4-3-43 0 0,1 0 0 0 0,1 0 0 0 0,-1 0 0 0 0,2 1 0 0 0,-1 0 0 0 0,1 0 0 0 0,1 0-1 0 0,0 0 1 0 0,1 1 0 0 0,0-1 0 0 0,1 1 0 0 0,0 0 0 0 0,0-1 0 0 0,2 1 0 0 0,-1 0 0 0 0,2-1 0 0 0,-1 1-1 0 0,1 0 1 0 0,1-1 0 0 0,6 16 0 0 0,-5-19-11 0 0,1 0-1 0 0,0 0 1 0 0,0 0 0 0 0,0-1-1 0 0,1 0 1 0 0,0 0-1 0 0,1-1 1 0 0,0 1-1 0 0,0-1 1 0 0,0-1 0 0 0,0 1-1 0 0,10 4 1 0 0,-6-4 17 0 0,0 0 1 0 0,1-1-1 0 0,-1-1 1 0 0,1 1 0 0 0,0-2-1 0 0,0 0 1 0 0,0 0-1 0 0,19 1 1 0 0,-24-4-5 0 0,0-1 1 0 0,1 1-1 0 0,-1-1 0 0 0,0-1 0 0 0,0 1 1 0 0,0-1-1 0 0,0-1 0 0 0,0 1 1 0 0,-1-1-1 0 0,1 0 0 0 0,-1 0 1 0 0,0-1-1 0 0,1 0 0 0 0,-2 0 1 0 0,1-1-1 0 0,0 0 0 0 0,6-7 1 0 0,1-1 32 0 0,-1-2 1 0 0,0 0 0 0 0,-1 0-1 0 0,0-1 1 0 0,11-25 0 0 0,-16 29 43 0 0,-1-1-1 0 0,0 1 1 0 0,0-1 0 0 0,-2 0 0 0 0,0 0-1 0 0,0 0 1 0 0,-1 0 0 0 0,0-19 0 0 0,-2 24 19 0 0,0 0-1 0 0,-1 0 1 0 0,0 0 0 0 0,0 0 0 0 0,-1 1 0 0 0,0-1 0 0 0,0 0 0 0 0,-1 1 0 0 0,0-1 0 0 0,0 1 0 0 0,-1 0 0 0 0,0 0-1 0 0,0 0 1 0 0,0 1 0 0 0,-8-9 0 0 0,0 3 8 0 0,-2-1 1 0 0,1 2-1 0 0,-29-19 0 0 0,-50-23 383 0 0,75 43-491 0 0,16 10-20 0 0,-9-6-408 0 0,-1 0 0 0 0,-19-6-1 0 0,28 11 293 0 0,-1 0 0 0 0,0 0 0 0 0,0 1 0 0 0,0-1-1 0 0,0 1 1 0 0,1 0 0 0 0,-1 0 0 0 0,0 0 0 0 0,0 0-1 0 0,0 0 1 0 0,0 0 0 0 0,0 1 0 0 0,0 0 0 0 0,0-1 0 0 0,1 1-1 0 0,-6 3 1 0 0,-6 6-1444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5983 0 0,'1'-6'623'0'0,"0"-16"-86"0"0,-2 17-46 0 0,1 1-1 0 0,0 0 1 0 0,0 0-1 0 0,0-1 1 0 0,1 1-1 0 0,0 0 0 0 0,-1 0 1 0 0,1 0-1 0 0,1 0 1 0 0,-1 0-1 0 0,7-11 3979 0 0,-4 28-3819 0 0,0 0-1 0 0,-1 0 1 0 0,-1 0 0 0 0,2 21-1 0 0,-3 59 348 0 0,-1-34-535 0 0,5 365 487 0 0,-3-384-2027 0 0,13 78 0 0 0,-15-115 728 0 0,1-1 0 0 0,-1 1 0 0 0,1-1 0 0 0,0 0 0 0 0,0 1 0 0 0,0-1 0 0 0,0 0 0 0 0,4 5 0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1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8751 0 0,'6'-27'369'0'0,"-2"10"1139"0"0,-1 6 2930 0 0,6 20-2449 0 0,-6-6-1732 0 0,-1 1 0 0 0,1 0 0 0 0,-1-1-1 0 0,1 1 1 0 0,-1 0 0 0 0,0 0 0 0 0,-1 1 0 0 0,3 5-1 0 0,6 39 1033 0 0,-6-27-894 0 0,38 296 1953 0 0,4 22-2804 0 0,-27-257-1688 0 0,-4-30-3395 0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6:22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14623 0 0,'0'0'671'0'0,"-7"5"224"0"0,5-3-804 0 0,-1 1 0 0 0,1-1 0 0 0,0 1 0 0 0,-1 0 0 0 0,1 0 0 0 0,0 0 0 0 0,0 0 0 0 0,-3 8 4299 0 0,20 3-2465 0 0,-13-13-1858 0 0,1 0-1 0 0,-1 1 0 0 0,1-1 0 0 0,-1 0 0 0 0,1-1 0 0 0,0 1 0 0 0,-1 0 0 0 0,1-1 0 0 0,0 1 0 0 0,0-1 0 0 0,-1 0 0 0 0,1 0 0 0 0,0 0 0 0 0,0 0 0 0 0,-1-1 0 0 0,6 0 0 0 0,1-2-3 0 0,0 0 1 0 0,0-1-1 0 0,13-7 1 0 0,8-3-6 0 0,9-1-979 0 0,-13 6-5028 0 0,-1 0-1705 0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33:26.71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10498 8762 21935 0,'0'0'960'0,"0"0"224"0,0 0-944 0,0 0-240 15,0 0 0-15,0 0 0 0,0 0 816 0,0 0 112 16,0 0 32-16,9-2 0 0,0 10 256 0,0-1 64 0,1-2 16 16,3 1 0-16,2 1-432 0,2-2-96 0,1-1 0 0,1 1-16 15,2-2 80-15,3 1 32 0,3-4 0 0,1 1 0 16,-1-2-144-16,3-3-16 0,1 2-16 0,0 1 0 15,-1-1-224-15,2-2-32 0,-1 1-16 0,2 2 0 16,-1-1-208-16,0 1-32 0,-2 0-16 0,0 0 0 16,-1 1-160-16,0-2 128 0,-1 1-128 0,-1 0 128 15,0-2-128-15,1 2 0 0,-4-4 144 0,0-1-144 16,-2 1 0-16,-1 0 0 0,-1 0 0 0,-2-2 128 16,-1 1-128-16,-2-2-128 0,-2 1 128 0,-2 1-192 31,-2-1-576-31,-1 1-128 0,-3-1-32 0,-1-2 0 15,0 0-880-15,-3 0-176 0,0 0-48 0,-3-4 0 0,-3 1 224 0,-5 1 32 16,1 0 16-16,-2 2 0 0,-2-3 720 16,-3 3 144-16,2 0 16 0,-1 0 16 0,1 1 688 0,-2 1 176 0,-1 1 0 0,2 2 0 0,0 1 448 0,2-1 112 15,0 3 16-15,2 1 16 0,1 0 528 0,3 1 96 16,0 1 32-16,7-2 0 0,0 0-176 0,0 0-48 16,0 0 0-16,4 6 0 0,2 1-384 0,5-1-64 15,-1 1-32-15,3-1 0 0,2 2-272 0,0-2-48 31,1 0-16-31,1-4 0 0,1 2-32 0,0 0-16 16,-1 0 0-16,-1-1 0 0,-2-2 80 0,1 2 16 16,-2-1 0-16,-4 1 0 0,-3 2 240 0,-6-5 48 15,4 8 16-15,-1 1 0 0,-3 0 256 0,-1 0 48 0,-2 2 16 0,-2 2 0 16,-4 2-240-16,0 2-32 0,-2 3-16 0,1 1 0 16,-3-2-304-16,0 3-64 0,-2 2-16 0,4-1 0 15,0-1-400-15,2-1-96 0,1-4-16 0,3 0-12256 16,2-2-2464-16</inkml:trace>
  <inkml:trace contextRef="#ctx0" brushRef="#br1" timeOffset="9068.11">4039 8642 14735 0,'0'0'1312'0,"0"0"-1056"0,-7-3-256 0,-6 12 0 0,11-1 2448 0,-2 0 432 0,0 0 96 0,1 1 16 15,1 2-1264-15,2 4-240 0,-2 4-48 0,2 2-16 0,0 3-336 0,3 3-64 16,1 4 0-16,0 3-16 0,0 3-384 0,0-1-80 16,0 7-16-16,1 0 0 0,-1-1-32 0,0 2-16 15,0 3 0-15,-1 3 0 0,0-1 80 0,0 4 16 16,-2 4 0-16,0-4 0 0,2 3-48 0,-2 0 0 15,-1-3 0-15,1-1 0 0,3-1-96 0,-1 2-32 16,-2 1 0-16,2-2 0 0,-2 1-208 0,2 1-64 16,-1-1 0-16,2-1 0 0,-1-1-128 0,0-3 0 15,0-2 0-15,1-2 128 0,-1 1-128 0,0 0 0 16,-1-1 0-16,3 1 0 0,-1-1 0 0,0 2 0 16,0-1 0-16,0 1 128 0,0 0-128 0,1-3 0 15,2-2 0-15,-2 1 0 0,-1 0 0 0,0 1 0 0,-2-3 0 16,2 2 0-16,0-2-384 0,0 1 64 15,-1 1 0-15,-1-3 0 16,2 0-656-16,0-4-128 0,1-4-32 0,-1-2 0 16,-1-4-1632-16,-1-4-336 0,0-3-64 0,-2-3-10800 0</inkml:trace>
  <inkml:trace contextRef="#ctx0" brushRef="#br1" timeOffset="9333.7">3940 10971 26207 0,'0'0'1152'0,"0"0"256"0,0 0-1136 0,-5-4-272 0,-1 2 0 0,6 2 0 16,0 0 1520-16,0 0 240 0,0 0 48 0,-2 10 16 15,0 3-640-15,4 7-128 0,0 1-32 0,2 4 0 0,2 2-432 16,1 3-80-16,5 2-32 0,0 2 0 0,2-1 16 0,1-3 0 16,-1-5 0-16,1-3 0 0,1-1-32 0,1-3 0 15,1-6 0-15,2-2 0 0,-2-1 96 0,0-4 16 16,2-2 0-16,1-3 0 0,0-3-48 0,1-3 0 15,0-3 0-15,3-4 0 0,-3-2-208 0,3-4-32 16,-1-2-16-16,1-2 0 0,0-2-272 0,0 0 0 16,-3 0 128-16,0 0-128 15,2 1-1248-15,-1-1-304 0,-1 1-64 0,0 2-11248 16,2-1-2240-16</inkml:trace>
  <inkml:trace contextRef="#ctx0" brushRef="#br1" timeOffset="11756.97">4808 8816 28159 0,'0'0'1248'0,"0"0"256"0,7 21-1200 0,-6-14-304 15,2 3 0-15,0 6 0 0,1 2 1152 0,2 4 192 0,1 4 16 0,1 4 16 16,4 13-16-16,0 3 0 0,-2 1 0 0,2 0 0 16,1 5-720-16,-1 1-160 0,-2 2-32 0,0-3 0 15,1-2-448-15,-1-3-208 0,1-4 16 0,-2-3 0 16,-3-3-128-16,1-6 0 0,-2-5-16 0,0-4 0 31,1-4-640-31,-3-1-128 0,0-2-32 0,0-4 0 16,-2 0-2368-16,-1-11-464 0,0 0-112 0,0 0-16 0</inkml:trace>
  <inkml:trace contextRef="#ctx0" brushRef="#br1" timeOffset="12053.81">4965 8712 15663 0,'3'-14'1392'0,"-3"14"-1120"0,6-7-272 0,-1 2 0 0,0 0 1344 0,-5 5 192 15,9-3 64-15,2 2 0 0,0 5-128 0,4 2-32 16,2 5 0-16,4 2 0 0,2 5-672 0,2 4-144 16,1 4-32-16,1 4 0 0,2 1 320 0,0 3 64 15,-3 0 16-15,-2 3 0 0,0-3 128 0,-3 1 32 16,-3 0 0-16,-2 0 0 0,-2 0-192 0,-4 2-48 16,-2 1 0-16,-3 1 0 0,1 3-256 0,-4-2-48 15,-2-1-16-15,-1-2 0 0,-2-3-336 0,2-3-64 16,-3-2 0-16,-1-2-16 0,0-1-176 0,-2-1 0 15,1-2 0-15,-1 2 0 16,1-8-1536-16,-2-1-224 0,0-3-48 0,2-2-9648 0,0 1-1936 0</inkml:trace>
  <inkml:trace contextRef="#ctx0" brushRef="#br1" timeOffset="13142.36">5924 9352 21711 0,'0'0'960'0,"0"0"192"0,0 0-912 0,25-6-240 0,-25 15 0 0,1 1 0 16,0 2 1664-16,2 2 304 0,0 3 48 0,-1 1 16 16,0 2-64-16,3 7-16 0,0 2 0 0,2 2 0 15,-1-2-1312-15,1 2-272 0,-1-1-48 0,2-1-16 16,-2-2-304-16,4-2 0 0,-1-3 0 0,0-3 0 15,-1-2-944-15,-1-7-288 0,0-1-64 0,0-4-8944 16,-7-5-1776-16</inkml:trace>
  <inkml:trace contextRef="#ctx0" brushRef="#br1" timeOffset="13627.87">6094 8994 16575 0,'0'-15'1472'0,"0"15"-1168"16,0 0-304-16,2-6 0 0,2-1 1728 0,0 1 304 16,1-2 48-16,2 0 16 0,2 0-672 0,3-2-128 15,1 2-16-15,1 1-16 0,2 4-336 0,1-1-64 0,1 1-16 0,1 2 0 16,2-2-192-16,0 3-32 0,-1 3-16 0,2-2 0 16,-1 4-48-16,0 0-16 0,-1 2 0 0,0 1 0 15,0 2-80-15,-2-1-16 0,-1 3 0 0,-3 1 0 16,-1 2-128-16,-1 3-16 0,0-1-16 0,-2 4 0 15,-1-3 32-15,-1 1 0 0,-2 1 0 0,-2-1 0 16,-5 2-320-16,0 0 0 0,-2 1 0 0,-1 2 0 16,-1-2 208-16,-3 1-64 0,-1 0-16 0,-1-1 0 15,-3 0-128-15,0-1 0 0,0-2 0 0,-2 1 0 16,0-6 0-16,-1-1 0 0,0-1-144 0,2-3 144 16,0-2-240-16,1-2 16 0,-2-4 0 0,2-1 0 31,1-5-192-31,2-2-32 0,0-2-16 0,2 0 0 0,3 1 240 0,2-2 48 0,3 1 16 0,1 0 0 15,2 1 160-15,2-1 0 0,3 2 0 0,2 1 0 16,2 1 352-16,1 2 0 0,3 0 0 0,1 3 0 0,0 3-32 0,1-2-16 16,0 3 0-16,3 3 0 0,0-3-96 0,1 3-16 15,3 0 0-15,-2-1 0 0,-1 4-192 0,-1-1 0 16,-1 0 0-16,1 0 0 0,-2 0 0 0,2 0-192 16,0-1 16-16,0-1 0 15,-3-2-2128-15,-1-3-448 0,0-2-64 0</inkml:trace>
  <inkml:trace contextRef="#ctx0" brushRef="#br1" timeOffset="13893.52">6687 8575 28159 0,'0'0'624'0,"0"0"128"0,5-4 16 0,5 12 16 0,0 2-624 0,1 1-160 0,4 2 0 0,2 0 0 15,2-1 832-15,5 2 128 0,2 3 16 0,0 3 16 16,0 3-272-16,2 0-48 0,4 1-16 0,0 2 0 16,2 3 112-16,-1 1 32 0,-2 0 0 0,-2 2 0 15,-3-2-160-15,0 4-16 0,-1 1-16 0,-3 1 0 16,-3 1 0-16,-2 0 0 0,-4-1 0 0,-2 2 0 16,-5 1 32-16,0 3 0 0,-5 1 0 0,-2 1 0 15,-2 2-208-15,-2 1-48 0,-2-1 0 0,-1-1 0 16,-1-2-384-16,-1-2 128 0,-2-4-128 0,2 0 0 15,1-2-1168-15,-2 0-320 0,-1 1-64 0,1-4-10880 16,-1 3-2176-16</inkml:trace>
  <inkml:trace contextRef="#ctx0" brushRef="#br1" timeOffset="54926.05">2201 14238 29023 0,'0'0'1280'0,"-2"8"272"0,4 5-1232 0,0 0-320 0,1 6 0 0,-1 1 0 16,2 3 784-16,0 0 112 0,0 2 0 0,1 1 16 15,-1 3-80-15,2 2-32 0,-1-1 0 0,-1 0 0 16,0 5-432-16,0-2-96 0,2 6-16 0,-1 3 0 0,0 2-256 0,-1-1 0 15,2 0 0-15,-4-3 0 0,0-2 0 0,-1 6 0 16,0-3 0-16,0-3 0 16,2-3-464-16,1-5-208 0,-3-5-32 0,2-2-9584 15,-1-5-1904-15</inkml:trace>
  <inkml:trace contextRef="#ctx0" brushRef="#br1" timeOffset="55144.65">2506 14205 23039 0,'0'0'2048'0,"0"0"-1648"0,0 0-400 0,0 0 0 15,0 0 2000-15,0 0 320 16,0 0 64-16,2 11 16 0,4 2-1408 0,0 4-288 0,2 7-48 0,1 3-16 16,0 4-272-16,0 3-64 0,0 0-16 0,2 1 0 15,-2 2-288-15,1 1 128 0,2 1-128 0,0 1 0 16,-2 2-160-16,1-4-144 0,-3 0-16 0,1-1-16 31,0 3-720-31,-1-4-144 0,-2-3-16 0,1-2-8128 0,-2-2-1600 0</inkml:trace>
  <inkml:trace contextRef="#ctx0" brushRef="#br1" timeOffset="55395.93">2245 14782 28559 0,'0'0'2544'0,"0"0"-2032"15,0 0-512-15,0 0 0 0,0 0 1728 0,0 0 240 16,12-2 48-16,2-4 16 0,-1-2-208 0,3-1-32 16,2 0-16-16,3-1 0 0,2-2-880 0,1 0-192 15,-1 1-16-15,2-1-16 0,1 0-480 0,1 2-192 16,-2 1 176-16,1-1-176 15,0 0-528-15,2 1-208 0,-1-2-32 0,1 1-12096 16,-1 0-2400-16</inkml:trace>
  <inkml:trace contextRef="#ctx0" brushRef="#br1" timeOffset="56358.66">3208 14607 4607 0,'-3'4'400'0,"-3"2"-400"0,0 0 0 0,2 14 0 0,4-20 4192 0,0 0 752 16,0 0 160-16,0 0 16 0,0 0-2656 0,0 0-544 15,0 0-96-15,0 0-32 16,9-3-320-16,1-1-80 0,3 0-16 0,3-1 0 0,1-2-128 0,3-3-32 0,0 0 0 0,4-2 0 31,1-1-320-31,1 0-64 0,2-2 0 0,4 2-16 0,0-2-368 0,2 0-80 0,1 0-16 0,-1-2 0 31,-1 0-144-31,0 0-16 0,-1-1-16 0,-1-1 0 16,-1 1-176-16,0 0 192 0,0-2-192 0,0 2 192 16,-1 0-192-16,-2 0 0 0,-2-1 0 0,0 0 128 15,-2-1-128-15,0 1 128 0,-3 2-128 0,0 1 128 16,-3 0-128-16,-3 2 0 0,-2 1 144 0,-2 1-144 0,0 3 128 0,-1 1-128 0,-3 1 160 0,1 0-160 15,-2 2 144-15,-1 0-144 0,-4 5 128 0,4-6-128 0,-4 6 160 0,2-5-160 32,-2 5 192-32,0 0-192 0,0 0 144 0,0 0-144 15,0 0 0-15,0 0 144 0,0 0 0 0,0 0 0 16,0 0 0-16,8 3 0 0,0-2-16 0,1 3-128 0,-1 1 192 0,2 2-64 0,2 1-128 0,1 1 192 16,4 0-192-16,0 3 192 0,1 1-64 0,3 1 0 15,3 0 0-15,2 2 0 0,2 0 64 0,2 2 16 16,2-3 0-16,0 0 0 0,3-1 240 0,2 2 32 15,0 1 16-15,0-2 0 0,0 0-496 0,-2 0 0 16,-1-3 0-16,-1 0-160 0,-4 1 160 0,0-4 144 31,0 0-16-31,-2 0-128 0,1 0 160 0,-2-2-160 0,-3-1 128 0,-2-2-128 0,-1 2 0 0,-2-3 128 16,0 1-128-16,0-1 0 0,-1 1-144 0,0-4-112 0,0 1-32 0,-1 1 0 47,-1-2-2208-47,-2 0-448 0,-2 0-96 0</inkml:trace>
  <inkml:trace contextRef="#ctx0" brushRef="#br1" timeOffset="56828.48">3952 13667 9215 0,'2'-16'400'0,"-1"9"96"0,2-1-496 0,-2 2 0 0,-1 6 0 16,2-7 0-16,-2 7 3936 0,1-6 688 0,0-1 144 0,-1 7 32 16,0 0-2464-16,0 0-480 0,0 0-112 0,0 0-16 15,4 7-768-15,-1 2-144 0,-1 1-48 0,0 5 0 16,-1 3-256-16,-1 3-64 0,0 1-16 0,-1 3 0 15,-1 3-240-15,1 0-64 0,0 2 0 0,0 1 0 16,-1 0-128-16,0-1 0 0,-1-2 0 0,0-1 0 16,-1 2-128-16,2-1-128 0,1 0 0 0,-1-4-16 15,1-3-704 1,0-1-144-16,1-5-32 0,1 0 0 0,0-3-1376 16,1-5-288-16,-2-7-48 0</inkml:trace>
  <inkml:trace contextRef="#ctx0" brushRef="#br1" timeOffset="57062.83">4193 13665 12895 0,'4'-18'576'0,"-2"11"112"0,1-1-560 0,1 0-128 15,1 1 0-15,0-1 0 0,-1-1 3552 0,0 2 672 16,0-1 144-16,-4 8 32 0,0 0-2320 0,0 0-464 16,6 8-80-16,1 1-32 0,-2 6-736 0,-1 4-160 15,-1 1-32-15,1 7 0 0,-4 6-304 0,2 1-64 16,1 2-16-16,-1 3 0 0,1 0-192 0,-2-1 144 15,1-3-144-15,-1-2 128 0,0-2-304 0,1-2-64 16,-2-3-16-16,0-3 0 16,0-2-896-16,2-5-192 0,-1-4-48 0,1-6-13328 0</inkml:trace>
  <inkml:trace contextRef="#ctx0" brushRef="#br1" timeOffset="57422.24">4194 12936 6447 0,'-16'-18'272'0,"10"11"80"0,-2-1-352 0,-1 2 0 0,-1-1 0 0,-1 1 0 16,1 2 4352-16,-1 3 784 0,1 2 176 0,1 3 16 16,-2 2-3712-16,2 5-736 0,-1 2-160 0,2 6-16 15,0 4-320-15,2 4-64 0,0 3-16 0,4 4 0 16,2 1-304-16,2 0 0 0,4 0 0 0,1-1 0 15,1-1 0-15,4-3 0 0,1-3 0 0,3-3 0 16,2-6 176-16,0-4-176 0,3-3 160 0,-1-5-160 0,0 0 816 0,1-6 64 16,0-3 16-16,-1-4 0 0,-2-2 512 15,-1-2 96-15,-2-5 32 0,-1-1 0 0,-1-3-336 0,-2 1-64 16,0-3-16-16,-1 0 0 0,-1-5-224 0,-2 1-64 16,-3-1 0-16,-3 0 0 0,0 1-192 0,-1 1-64 15,-2 0 0-15,-4 3 0 0,0 1-176 0,-3 3-32 16,-2-1-16-16,0 4 0 0,-4-1-176 0,0 2-48 15,-2 0 0-15,-2 0 0 0,1 4-128 0,0 4-192 16,1 3 32-16,0-1 16 16,1 4-1520-16,1 4-320 0,-1-1-48 0,2 4-17552 0</inkml:trace>
  <inkml:trace contextRef="#ctx0" brushRef="#br1" timeOffset="58360.52">5086 14471 5519 0,'0'0'496'0,"0"0"-496"15,0 0 0-15,0 0 0 0,0 0 3296 0,0 0 560 16,0 0 112-16,0 0 32 0,0 0-1264 0,0 0-256 0,0 0-48 0,0 0-16 16,6-7-864-16,2-1-160 15,1 0-48-15,2 1 0 0,0-1-16 0,2 0-16 0,2-3 0 0,2 1 0 16,0 0-96-16,1-2 0 0,0 0-16 0,3-1 0 15,0-1-288-15,2-1-48 0,1-2-16 0,2 2 0 16,1-3-336-16,2 1-80 0,1-2-16 0,-3 1 0 16,-1 0-272-16,1 1-144 0,-3-1 160 0,2 3-160 15,0 0 128-15,-1 2-128 0,-1 1 0 0,-1 0 0 16,-3 0 0-16,-1 1 0 0,-1 0 0 0,1 2 0 16,-2 1-144-16,-2 1-128 0,1-1-32 0,-2-1 0 31,1-2-2016-31,0 1-416 0,2-1-80 0</inkml:trace>
  <inkml:trace contextRef="#ctx0" brushRef="#br1" timeOffset="58860.89">6425 13583 27983 0,'-13'-6'1232'0,"7"5"272"0,6 1-1200 0,-7-2-304 0,-2-1 0 0,-1 2 0 16,0-5 1344-16,1 3 224 0,1-1 32 0,-1 4 16 16,-2-3-272-16,2 6-48 0,-1-3-16 0,1 4 0 15,-2 2-672-15,1 6-144 0,2 2-16 0,0 0-16 16,-2 5-48-16,1 0 0 0,1 3 0 0,0 5 0 16,0 3 128-16,3 0 32 0,1-1 0 0,2 0 0 15,0-3-32-15,2-1-16 0,2-2 0 0,1 6 0 16,4-3-208-16,2-6-32 0,2-3-16 0,0-3 0 15,2-2-240-15,-1-4 176 0,1-2-176 0,3-1 160 16,2 1-160-16,0-1 128 0,2-3-128 0,1 0 128 16,-1-2-128-16,7-3 0 0,-3-1 0 0,1 0 0 15,-1 0-624-15,0-2 0 0,0-3 0 0,-2-2 0 16,0 0-1744-16,-1-2-368 0,0-2-64 0,-2 0-13968 16</inkml:trace>
  <inkml:trace contextRef="#ctx0" brushRef="#br1" timeOffset="59064.07">6665 13514 14735 0,'0'0'1312'0,"0"0"-1056"15,0 0-256-15,0 0 0 0,0 0 3856 0,0 0 720 16,0 0 144-16,5-8 16 0,1 0-2768 0,3 0-560 0,3-1-128 0,3-1 0 15,1-2-448-15,3 0-64 0,0-1-32 0,2-1 0 16,1 1-544-16,0-3-192 0,1-1 144 0,-2 1-144 31,-1 5-976-31,0-1-288 0,1 2-48 0,-3-3-16 16,0 2-1808-16,-1 2-384 0</inkml:trace>
  <inkml:trace contextRef="#ctx0" brushRef="#br1" timeOffset="59296.01">6798 13566 34271 0,'0'0'1520'0,"0"0"304"0,0 0-1456 0,0 0-368 15,0 0 0-15,0 0 0 0,0 0 304 0,10-2-16 16,2-3 0-16,2-1 0 0,3-1 128 0,1-1 32 15,2-2 0-15,2 0 0 16,1-2-784-16,1-1-160 0,-2 0-16 0,0 0-16 16,0 1-2672-16,-1 0-544 0</inkml:trace>
  <inkml:trace contextRef="#ctx0" brushRef="#br1" timeOffset="59518.89">6880 13832 34143 0,'-9'10'1520'0,"9"-10"304"0,-6 3-1456 0,6-3-368 0,0 0 0 0,0 0 0 16,0 0 832-16,0 0 80 0,10-4 32 0,1-3 0 16,2 0 16-16,3-3 16 0,2-1 0 0,0 0 0 15,1-3-704-15,0 0-144 0,1-1-128 0,1-2 192 16,1 0-560-16,0 0-96 0,-1-1-32 0,-2 1 0 15,0 2-2784-15,-2 0-560 0</inkml:trace>
  <inkml:trace contextRef="#ctx0" brushRef="#br1" timeOffset="60065.71">7476 13057 24879 0,'0'0'2208'0,"0"0"-1760"16,0 0-448-16,0 0 0 0,0 0 1664 0,-6 6 256 16,0 1 64-16,1 5 0 0,-1 2-816 0,2 6-144 15,2 3-48-15,-1 5 0 0,1 2-496 0,-1 2-96 0,0 2-32 0,1 0 0 16,-1 0-96-16,3-1-32 0,0-2 0 0,0-1 0 16,0-1-96-16,3-5-128 0,-2-4 176 0,-1-2-176 15,0-2 192-15,1-2-192 0,1-1 192 0,0-2-192 16,-2-11 224-16,0 0-64 0,0 0-16 0,0 0 0 15,0 0 64-15,7-6 16 0,-1 0 0 0,1-6 0 16,1-3-80-16,-2-5-16 0,1-1 0 0,-1-4 0 16,1 1-128-16,-1-2 0 0,1-3 0 0,-1-2 128 15,2-6-128-15,-1 1 0 0,-1-5 0 0,1 2 128 16,-2-3-128-16,0 5 0 0,-1-3 0 0,0 6 0 16,-1 5-192-16,-1 2 48 0,1 7 0 0,-2 4 0 15,-1 4-32-15,0 7 0 0,0 5 0 0,0 0 0 16,0 0-48-16,3 13-16 0,-1 7 0 0,2 6 0 15,-1 4 240-15,3 4-144 0,3 3 144 0,2 2-128 0,-1 1 128 0,3-4 0 16,2 1 0-16,-1-4 0 0,-1 0 0 0,1-7 0 16,-1-2 0-16,3-4 0 0,-2-1 336 0,2-4 112 15,0-3 0-15,-1-3 16 0,-2-4 576 0,0-2 112 16,0-3 32-16,2-1 0 0,-2-2-80 0,0-3-16 16,-1-4 0-16,-2-3 0 0,0-1-320 0,1-7-64 15,-2-1 0-15,0-4-16 0,-1 0-304 0,0-1-48 16,-2-3-16-16,0-2 0 0,-1 1-64 0,-1 1 0 15,-2 0-16-15,2 3 0 0,-3-3-240 0,1 1 144 16,-2 3-144-16,-2 2 128 0,0 4-128 0,-1 1 0 16,-1 2-160-16,-1 3 160 15,-1 2-1440-15,-1 4-192 0,-2 2-32 0</inkml:trace>
  <inkml:trace contextRef="#ctx0" brushRef="#br0" timeOffset="82027.19">15398 7657 16287 0,'0'0'720'0,"0"0"160"0,0 0-704 0,0 0-176 16,16 2 0-16,-16-2 0 0,0 0 1616 0,5 7 304 0,0 1 48 0,-1 1 16 15,0 3-704-15,-1 0-128 0,-2 1-16 0,0-3-16 16,2 5-352-16,-2-1-80 0,-1 2-16 0,-1-2 0 16,-2 0-272-16,1 1-48 0,-1-1-16 0,-1 0 0 15,-1 1-80-15,0-2 0 0,-3-2-16 0,0-1 0 16,-1-3-96-16,0 1-16 0,-2-3 0 0,1-1 0 16,0 0-128-16,-3-1 192 0,1-3-192 0,1-1 192 15,1-2-192-15,0-2 0 0,-1-2 0 0,2-1 0 16,1-1 0-16,0-1-176 0,0-3 48 0,2-2 0 15,1 2 0-15,0-2 0 0,1-1 0 0,1 2 0 16,-1-2 128-16,4 2 0 0,1 3-144 0,2 0 144 16,0 0 0-16,1 3 160 0,-1-2-16 0,1 5 0 15,-4 5 208-15,9-2 32 0,1 6 16 0,0 0 0 16,0 3 112-16,2 2 0 0,0 1 16 0,2 3 0 16,2 0-16-16,0-1-16 0,-1 3 0 0,2-1 0 15,-2 0-224-15,-1 2-32 0,1-1-16 0,1 0 0 0,0-2-224 0,-1 0 0 16,2 1 0-16,0 1-160 15,2-1-1632-15,-1-1-320 0,0-3-64 0</inkml:trace>
  <inkml:trace contextRef="#ctx0" brushRef="#br0" timeOffset="83027.69">15888 6324 17439 0,'0'0'768'0,"3"6"176"0,-3 2-752 0,3 1-192 0,1 2 0 0,-1-4 0 16,1 4 1344-16,2 0 224 0,0-1 48 0,1 1 16 15,-1 2-640-15,1 3-128 0,-2-3-32 0,0 0 0 16,0 0-336-16,-1 0-80 0,0 2-16 0,0-6 0 16,-1 0 80-16,-1-3 16 0,-2-6 0 0,0 0 0 15,0 0 32-15,0 0 16 0,0 0 0 0,0 0 0 16,0 0-96-16,0 0-32 0,-5-1 0 0,0-2 0 15,0-2-224-15,-1-1-64 0,1-3 0 0,1-2 0 16,0-2-128-16,0 0 0 0,1-4 0 0,0-1 0 16,0-3-400-16,2-1 32 0,0-2 16 0,1 1 0 15,0-1 128-15,1 1 32 0,0-1 0 0,3 1 0 16,-1 0 192-16,2 0 0 0,0 3 0 0,2 1 0 16,-1 5 0-16,2 0 0 0,3 4-128 0,-1 1 128 15,0 0 128-15,2 1 80 0,0 3 16 0,0 0 0 16,-2 1-16-16,-1 1 0 0,-1 3 0 0,0 0 0 15,-2 2-48-15,0 3-16 0,-6-5 0 0,0 0 0 0,5 10 48 0,-1 0 0 16,-3-3 0-16,0 2 0 0,-2 2-64 0,-2 2 0 16,-1-3 0-16,1-1 0 0,-1 3-128 0,0-3 0 15,-2 0 144-15,1-3-144 0,0 0 0 0,-1-2 0 16,-2 0 0-16,1-3 0 0,2 2-192 0,5-3 0 16,0 0 0-16,0 0 0 0,-7 1 192 0,7-1-208 15,0 0 80-15,0 0 128 0,0 0-288 0,0 0 64 16,0 0 16-16,7-1 0 0,1-2 208 0,1 2-144 0,3 1 144 15,-2 0-128-15,-1 0 128 0,0 1 0 0,0 2 0 0,1-2-128 16,-3 4 336-16,0-2 80 0,-7-3 16 0,0 0 0 16,4 8 400-16,-3 1 96 0,-1-1 16 0,-2 1 0 15,-2-3 80-15,-3 4 32 0,-1-3 0 0,-1 3 0 16,-1-3-304-16,-2 2-64 0,-1 1-16 0,0-1 0 16,0-1-336-16,0-2-64 0,0-1-16 0,0 1 0 15,1-3-272-15,2 1-64 0,1-2-16 0,-1-2-18272 16</inkml:trace>
  <inkml:trace contextRef="#ctx0" brushRef="#br0" timeOffset="84858.61">16991 7472 21183 0,'0'0'1888'0,"2"12"-1504"0,-4-4-384 0,2-8 0 15,-2 6 1184-15,0 2 160 0,2 1 48 0,0 0 0 0,3 0-208 0,0 2-32 0,-1-1-16 0,1 1 0 32,1-1-896-32,0 2-240 0,0-2 0 0,1 1 0 15,0-1-416-15,-1 1-160 0,0-2-48 0,0 0-8000 0,-2-4-1600 0</inkml:trace>
  <inkml:trace contextRef="#ctx0" brushRef="#br0" timeOffset="86293.46">16203 7243 17791 0,'0'0'784'0,"0"0"176"0,0 0-768 0,0 0-192 0,0 0 0 0,0 0 0 15,0 0 704-15,0 0 96 0,0 0 32 0,0 0 0 16,0 0-304-16,0 0-48 0,0 0-16 0,0 0 0 15,0 0-64-15,0 0-16 0,0 0 0 0,0 0 0 16,0 0-240-16,5 8-144 0,-3-1 160 0,0 1-160 16,-2 0 864-16,0 1 80 0,0 0 16 0,-2 0 0 0,2 1-224 15,0-1-32-15,0 0-16 0,0 0 0 0,0 1-96 0,3 1-16 16,0-3 0-16,1 1 0 0,1 0-256 0,3 1-64 16,1-3-16-16,1 1 0 0,2-2-240 0,1-1 144 15,0-1-144-15,0 0 128 0,0-1-128 0,0-1 0 16,0-2 0-16,1 0 0 15,1-1-1632-15,-2 0-256 0,0-3-48 0,-3-1-10832 0</inkml:trace>
  <inkml:trace contextRef="#ctx0" brushRef="#br0" timeOffset="87060.87">15124 6755 12895 0,'0'0'1152'0,"0"0"-928"0,0 0-224 0,0 0 0 16,0 0 1984-16,6-6 368 0,-1-1 64 0,0 2 16 15,0-2-1088-15,2 2-224 0,-1 0-32 0,1 0-16 16,-2 0-368-16,3 1-64 0,0 0 0 0,0 2-16 16,-1 1-624-16,-7 1-256 0,0 0 0 0,0 0 16 15,0 0 240-15,8 3 0 0,-3 2 0 0,-5-5 0 16,0 0 0-16,0 9 0 0,2 0 0 0,-2 2 0 15,-2-4 0-15,1 3 0 0,-3-3 0 0,0 0 0 16,2-1 0-16,-1 1-224 0,2-1 16 0,1-6 0 16,-2 7 16-16,2-7 16 0,0 0 0 0,0 0 0 0,0 0 176 15,3 8-208-15,1 0 80 0,1-4 128 0,2 1-160 0,-7-5 160 16,8 4 0-16,-2-3-144 0,-6-1 144 0,0 0 144 16,8 5-16-16,-8-5-128 0,6 3 576 0,-6-3 0 15,0 0 0-15,6 8 0 0,-4-1 176 0,1 1 32 16,-2-1 16-16,-1 1 0 0,-3-1-208 0,1 0-32 15,-2-1-16-15,0 2 0 0,-1 0-304 0,0 0-64 16,-2-2-16-16,1 0 0 16,-1 0-1552-16,-2-3-304 0,1 1-64 0</inkml:trace>
  <inkml:trace contextRef="#ctx0" brushRef="#br0" timeOffset="87420.3">14694 6616 19983 0,'0'0'880'0,"0"0"192"0,-4 5-864 0,2 1-208 0,2-6 0 0,-3 8 0 16,-1-1 368-16,2-1 16 0,-1 3 16 0,0 0 0 15,-1-1-80-15,2 0-32 0,-1 0 0 0,2 1 0 0,-2-1-128 0,1 2-32 16,-1-1 0-16,2 1 0 0,1-10-128 0,-2 6 0 16,2-6 0-16,0 7 128 0,0-7-128 0,0 0 0 15,0 0 0-15,7 5 0 0,0-1 128 0,-1-2-128 16,1 0 128-16,-1-2-128 0,2-3 0 0,0 0 128 15,-2 1-128-15,1-1 0 0,-1 1-144 0,2-4-112 16,0 1-32-16,0 0 0 16,0 1-1840-16,-2-2-368 0</inkml:trace>
  <inkml:trace contextRef="#ctx0" brushRef="#br0" timeOffset="87592.23">14739 6565 19231 0,'0'0'848'0,"0"0"176"0,0 8-816 0,0-1-208 0,0 3 0 0,1 3 0 16,0 4 752-16,0-4 96 0,2 0 32 0,0 1 0 16,-1 2-384-16,1 1-80 0,-1 2-16 0,2-2 0 15,0-3-400-15,0-1 0 0,0-1 0 0,0 0-6976 16,0 0-1488-16</inkml:trace>
  <inkml:trace contextRef="#ctx0" brushRef="#br0" timeOffset="88125.16">13530 6921 1839 0,'0'0'0'0,"0"0"160"0,0 0-160 0,0 0 0 0,-4 0 0 0,0-2 0 16,4 2 3632-16,-4 0 688 0,-1 0 144 0,1 0 16 16,-1 2-2752-16,5-2-576 0,-5 4-96 0,-1 0-32 31,1-1-512-31,5-3-128 0,-4 6 0 0,0 0-16 15,2-2 144-15,-1 3 16 0,1 0 16 0,-1 1 0 0,0 3-16 0,2-2 0 16,0 3 0-16,1-2 0 0,0 2-176 0,0-2-32 16,1 1-16-16,0 0 0 0,1 2-176 0,0 2-128 15,1-5 144-15,0 2-144 0,-2 0 128 0,0-2-128 16,0-1 0-16,1 2 0 0,-1-1 160 0,-1 2-160 16,0-4 160-16,-1 1-160 0,-1-2 208 0,1 3-48 15,1-10-16-15,-1 9 0 16,-2-3-832-16,3-6-160 0,0 0-48 0,0 0-11184 0</inkml:trace>
  <inkml:trace contextRef="#ctx0" brushRef="#br0" timeOffset="88281.53">13414 6938 20271 0,'0'0'1792'0,"0"0"-1424"0,0 0-368 0,0 0 0 15,9 0 768-15,0 0 96 0,0 0 16 0,2-3 0 16,0 2-64-16,3-2-16 0,-1-1 0 0,0 0 0 15,0 0-544-15,2-1-96 0,1 0-32 0,0-2 0 16,1 1-400-16,-1-2-96 0,1-1-16 0</inkml:trace>
  <inkml:trace contextRef="#ctx0" brushRef="#br1" timeOffset="94523.86">5021 14511 4607 0,'0'-4'192'0,"1"1"64"0,3-15-256 0,-4 18 0 0,0 0 0 0,0 0 0 15,0 0 3456-15,0 0 656 0,0 0 128 0,0 0 32 16,0 0-2304-16,0 0-464 0,0 0-96 0,0 0 0 16,0 0-368-16,0 0-64 0,0 0-16 0,0 0 0 15,0 0 64-15,0 0 16 0,0 0 0 0,0 0 0 16,0 0 16-16,0 0 0 0,0 0 0 0,8 3 0 15,-8-3-288-15,5 6-48 0,-5-6-16 0,4 9 0 16,0-1-144-16,-2 3-48 0,1 0 0 0,0 2 0 16,-2-1-64-16,-1 3 0 0,1 1-16 0,-1 4 0 0,0 4 48 15,0 0 16-15,0 2 0 0,0 2 0 0,0 0-96 0,1 2-16 16,2 2 0-16,-2-1 0 0,1 0 32 0,-1 1 0 16,0-5 0-16,1 2 0 0,-1-2-80 0,1 2-16 15,0 1 0-15,-1 0 0 0,0 0-64 0,1 2 0 16,-2 0-16-16,1 0 0 0,-1-1-64 0,0 1-16 15,0-2 0-15,1 0 0 0,2-4 16 0,-1 1 0 16,0-1 0-16,0-2 0 0,0-2-176 0,0-3 0 16,0 0 144-16,0-2-144 0,0 0 0 0,0-2 144 15,-2 0-144-15,1-1 0 0,1 0 0 0,-1-1 0 16,-1 0 0-16,0 0 0 0,0-1 0 0,1 1 128 16,1-1 0-16,-1 0-128 0,-1-3 128 0,0 0-128 15,0-9 0-15,0 6 0 0,0-6 0 0,0 8-256 16,0-8 64-16,0 0 0 0,0 0 192 0,0 0 0 0,0 0 0 0,0 0 0 31,0 0-2448-31,0 0-448 0,0 0-96 0,0 0-16112 0</inkml:trace>
  <inkml:trace contextRef="#ctx0" brushRef="#br1" timeOffset="96361.84">5086 15671 2751 0,'0'0'256'0,"0"0"-256"0,0 0 0 0,0 0 0 0,0 0 2816 0,0 0 528 15,0 0 112-15,0 0 0 0,0 0-1280 0,0 0-256 16,0 0-48-16,0 0-16 0,0 0 16 0,0 0 0 15,0-2 0-15,-5 6 0 0,-2-2-656 0,3 1-128 16,-1-1-16-16,0 2-16 0,0-1 64 0,1 1 16 16,-2 0 0-16,1 1 0 0,0 0-160 0,-3 4-16 15,0-2-16-15,0 2 0 0,-1 1 80 0,-2 2 32 0,-4 2 0 0,-2 2 0 16,-2 2-80-16,-3 2-16 0,-1-1 0 0,-3 2 0 16,-1 1-128-16,-3 1-48 0,1 0 0 0,-1-1 0 15,0 0-128-15,0-1-16 0,0-1-16 0,0-1 0 16,0-3-256-16,2 0-48 0,2-2-16 0,2 0 0 15,3-1-304-15,2 0 160 0,1-1-160 0,2 0 128 16,2-3-128-16,1 0 0 0,1-2 0 0,1-1 0 16,2-1 0-16,3 2-144 0,-1-4 144 0,2 0-208 15,5-3-320-15,-5 4-64 0,5-4-16 0,-5 4 0 16,5-4-752-16,-4 7-160 0,-2-2-16 0,3 2-16 16,-1-2-720-16,1 1-144 0,2 2-16 0,-1 1-9568 15,2 3-1904-15</inkml:trace>
  <inkml:trace contextRef="#ctx0" brushRef="#br1" timeOffset="97553.87">5071 15636 16287 0,'0'0'720'0,"0"0"160"0,0 0-704 0,0 0-176 0,0 0 0 0,0 0 0 16,0 0 1712-16,0 0 304 0,0 0 64 0,0 0 16 16,0 0-528-16,0 0-96 0,10 5-32 0,-1-1 0 15,1 1-96-15,2 1-32 0,0-1 0 0,1 0 0 16,-2 0-160-16,4 2-48 0,2 1 0 0,0 1 0 15,2 1-80-15,-1 2 0 0,2 0-16 0,1 1 0 0,0 0-112 0,2 1 0 16,3 2-16-16,0 1 0 0,3-2-208 0,1 2-32 16,1 0-16-16,2 0 0 0,-1 1-160 0,2 1-16 15,0-1-16-15,1-1 0 0,1-2-144 0,-1 0-32 16,-1-1 0-16,1-1 0 0,-1-1-32 0,0-2-16 16,-2-2 0-16,0 0 0 0,0 0-208 0,-3 0 144 15,-2-2-144-15,-2 1 128 0,-1-1-128 0,-4 1 0 16,0-2 144-16,-2-1-144 0,0 0 0 0,-2 0 144 15,-2 1-144-15,-1-4 0 0,-1 2 0 0,0-1 0 16,0 0 0-16,-2-1 0 16,1-1-1584-16,-2 1-320 0,0 2-64 0,-1-3-16 15,-1 0-2416-15,-7 0-480 0</inkml:trace>
  <inkml:trace contextRef="#ctx0" brushRef="#br1" timeOffset="98258.89">6198 16116 15663 0,'0'0'1392'0,"0"0"-1120"0,0 0-272 0,0 0 0 15,0 0 2560-15,0 0 448 0,0 0 80 0,8 2 32 16,-8-2-864-16,8-3-160 0,-2 0-48 0,2 3 0 16,1-3-656-16,3 2-144 0,1 0-32 0,1-1 0 15,2-2-224-15,-2 2-48 0,2-5-16 0,1 1 0 16,1-1-192-16,1 0-32 0,4-3-16 0,-1 0 0 16,0-2-144-16,3-2-32 0,1-2 0 0,0-1 0 15,0 0-224-15,0 0-48 0,-1-1-16 0,1 1 0 0,0 3-96 0,1-2-128 16,1 2 176-16,-2 1-176 0,-1-2 128 0,1 2-128 15,-2 0 0-15,0 2 0 0,-2 0 0 0,0 1 0 16,2-2 0-16,0 2 0 0,0 2 128 0,-1-1-128 16,-2 0 0-16,0-1 0 0,0 1 192 0,-1 3-192 15,-1-1 192-15,-1 1-192 0,-1 1 176 0,-1-1-176 16,-2 2 160-16,1 1-160 0,-2-3 128 0,0 2-128 16,0-1 0-16,0 1 144 0,1 0-144 0,-2 0 0 15,-2-1 0-15,1 0 0 16,-2 0-1840-16,0 1-240 0,-1 1-48 0,0 1-17200 0</inkml:trace>
  <inkml:trace contextRef="#ctx0" brushRef="#br1" timeOffset="99425.9">7220 15584 12895 0,'0'0'1152'0,"0"0"-928"0,0 0-224 0,0 0 0 15,0 0 2000-15,18-13 368 0,-18 13 64 0,8 4 0 16,1 0-720-16,2 1-160 0,-1 3-16 0,2-2-16 15,1 3-224-15,1 1-32 0,2 1-16 0,2-2 0 16,3 2-64-16,1 1-16 0,0 1 0 0,3 1 0 16,1 2-176-16,3 2-32 0,-1-3-16 0,2 4 0 15,0-1-48-15,0 3-16 0,-1-4 0 0,2 2 0 16,2 1-256-16,0 1-48 0,-1-2-16 0,-1 1 0 16,1-2-272-16,-4 0-48 0,-2-1-16 0,1-1 0 15,-1 1-224-15,-4-5 128 0,-3 1-128 0,2-2 0 16,-3-3 128-16,-1 0-128 0,-2-3 0 0,-1 0 144 15,-1 2-144-15,0-3 0 0,-2 0 0 0,-1-2 0 16,-1-2-1888-16,-1-2-256 0,-2 1-48 0,-6 1-9952 16,8-3-1984-16</inkml:trace>
  <inkml:trace contextRef="#ctx0" brushRef="#br1" timeOffset="99988.75">7223 15130 23087 0,'0'0'1024'0,"0"0"208"0,0 0-976 0,0 0-256 16,0 0 0-16,2 8 0 0,1 0 1392 0,-2 1 224 15,0 1 48-15,1 3 16 0,-1 2-592 0,-1 0-128 16,-1 4-32-16,-1 2 0 0,1 1-416 0,0 1-64 16,0 2-32-16,-2 0 0 0,0 0-192 0,1 1-32 15,-2 0-16-15,1 0 0 0,1 0-176 0,-1-1 0 16,0-2 144-16,1 1-144 0,-1 0 0 0,1-3 0 0,-1 1 0 0,0-1 0 31,2-1-928-31,0-3-160 0,1-2-16 0,0-4-13184 0</inkml:trace>
  <inkml:trace contextRef="#ctx0" brushRef="#br1" timeOffset="100223.28">7438 15059 18431 0,'0'0'1632'0,"0"0"-1312"0,0 0-320 0,0 0 0 16,0 0 1984-16,0 0 320 0,0 0 64 0,0 0 0 15,2 9-720-15,0 4-160 0,-1 4-16 0,-1 0-16 0,1 3-720 16,-2 3-144-16,0 1-16 0,-1 2-16 0,0 3-208 0,-1 0-32 16,0 1-16-16,1 0 0 0,-1 0-144 0,1 0-32 15,-2 1 0-15,1-1 0 0,-1-1-128 0,2-5 0 16,-1-1 0-16,0-2 0 0,0-2-224 0,0 1-128 16,0-2-32-16,1 1 0 15,0-2-2256-15,0-1-464 0,0-3-96 0</inkml:trace>
  <inkml:trace contextRef="#ctx0" brushRef="#br1" timeOffset="100693.05">7439 14684 5519 0,'-5'-14'496'0,"2"9"-496"0,1-2 0 0,-1-1 0 16,-1 1 3584-16,0-1 608 0,0 0 128 0,0 1 32 15,-1 1-2128-15,0 1-432 0,0 1-64 0,5 4-32 16,-7-4-384-16,1 3-80 0,-1-1-16 0,1 4 0 16,-2 2-448-16,0 2-112 0,1 4-16 0,2 0 0 15,1 4-432-15,2 3-80 0,-1 2-128 0,2 1 176 16,-1 0-176-16,2-2 0 0,2 1 0 0,2 1 0 0,1-1 0 0,3-2 0 15,1-2 0-15,1-1 0 0,2-3 256 0,1-4 0 16,1 0 16-16,2-3 0 0,-2-4 592 0,2-3 112 16,-3-1 32-16,1-1 0 0,1-5-112 0,-1-2 0 15,-1-1-16-15,0-1 0 0,-2-2-192 0,-2-1-48 16,-1 0 0-16,-2 0 0 0,-1-3-192 0,-1 4-32 16,-1-4-16-16,-3 2 0 0,-1 2-144 0,-2 2-16 15,-1 2-16-15,-3-1 0 0,0 0 80 0,-2 2 16 16,-2 5 0-16,1-1 0 0,-2 4-192 0,0 1-128 15,-1 4 144-15,1 3-144 0,1 4 0 0,-1 4-192 16,0 4 16-16,-1 4 0 16,0 3-1872-16,0 3-384 0,3 0-80 0,-1 0-16048 0</inkml:trace>
  <inkml:trace contextRef="#ctx0" brushRef="#br1" timeOffset="104516.74">6137 16461 911 0,'0'0'0'0,"-13"8"0"15,13-8 0-15,0 0 0 0,-6 4 4208 0,6-4 752 16,-5 3 160-16,5-3 16 0,0 0-3296 0,0 0-672 16,0 0-128-16,0 0-16 0,0 0-256 0,0 0-32 15,0 0-16-15,0 0 0 0,0 0-128 0,0 0-16 16,5-2-16-16,2 2 0 0,-7 0-32 0,6 0 0 16,-6 0 0-16,7-1 0 0,-7 1-256 0,0 0-48 15,0 0-16-15,0 0 0 0,0 0-80 0,0 0 0 16,0 0-128-16,0 0 192 0,0 0-48 0,0 0-16 15,0 0 0-15,0 8 0 0,0-8-128 0,-4 6 160 16,0 0-160-16,4-6 160 0,-5 4-160 0,0-4 0 16,-1 1 0-16,6-1 0 0,-5 0 0 0,5 0 128 0,0 0-128 0,-5-1 0 15,1-2 0-15,0-1 0 0,2-1 128 0,0 0-128 16,1-1 0-16,1 0 0 0,0-1 0 0,3 1 0 16,0-1 0-16,1 1 0 0,2-1 0 0,-1 2 0 15,0-1 0-15,2-1 0 0,0 0 0 0,1 4 0 16,0-1 304-16,0 1 16 0,-2 2 16 0,1-1 0 15,1 2 240-15,-8 0 32 0,6 3 16 0,-6-3 0 16,0 0 160-16,0 0 48 0,0 0 0 0,4 7 0 16,-4-7-16-16,0 7 0 0,-1 3 0 0,-2-4 0 15,-1 3-272-15,-1 0-48 0,-1-1-16 0,-2 0 0 0,0 0-224 0,0 0-64 16,-1-2 0-16,0 1 0 0,1-1-64 0,0 1-128 16,2-2 176-16,6-5-176 0,-7 4 0 0,2-2 0 15,5-2 0-15,0 0 0 0,0 0 0 0,0 0-320 16,0 0 32-16,0 0 16 15,0 0-2064-15,0-6-416 0,3-1-64 0,0 0-13408 16</inkml:trace>
  <inkml:trace contextRef="#ctx0" brushRef="#br1" timeOffset="105001.34">6425 16444 11967 0,'0'0'528'0,"0"0"112"0,0 0-512 0,0 0-128 0,-3 7 0 0,1-1 0 16,-1 4 3040-16,0-5 576 0,3-5 112 0,-2 8 32 15,-1-2-2048-15,-1 1-416 0,-1-2-80 0,0 0 0 16,0-2-560-16,5-3-96 0,0 0-32 0,0 0 0 16,-7 4-144-16,0-4-48 0,1 0 0 0,1-3 0 15,5 3 0-15,-4-4 0 0,0 0 0 0,-1 2 0 16,5 2-80-16,-2-7 0 0,1-2-16 0,1 1 0 15,-1-1-80-15,3 0-16 0,2 0 0 0,3 0 0 16,-2-2-144-16,2 2 0 0,-2-3 0 0,3 2 0 16,-1 2 0-16,1-1 0 0,-1 5 0 0,1-1 0 15,-1 2-128-15,0 1 128 0,1-1 0 0,-8 3 0 16,0 0 0-16,0 0 240 0,0 0-48 0,5 5 0 0,-5-5 208 0,4 8 48 16,-3 0 0-16,-2 0 0 0,0-1-128 0,-2 3-32 15,-1 0 0-15,0-2 0 0,-1 0-96 0,0-2-32 16,0 1 0-16,-1 1 0 0,0-5-16 0,1 1 0 15,-1 2 0-15,1-5 0 0,5-1-144 0,0 0 128 16,0 0-128-16,0 0 128 0,-6-1-128 0,6 1 0 16,0 0 144-16,0 0-144 0,0-7 0 0,1 1 0 15,0-2 0-15,2 1 0 0,-3 7 0 0,4-5 0 16,1 1 0-16,0-2 0 0,0 0 0 0,2 2 0 16,-1 3 0-16,2 0-128 0,0 1-192 0,0 1-48 15,-8-1 0-15,8 4-11232 16,0 3-2256-16</inkml:trace>
  <inkml:trace contextRef="#ctx0" brushRef="#br1" timeOffset="105235.68">6223 16993 21183 0,'0'0'1888'0,"0"0"-1504"0,0 0-384 0,0 0 0 16,0 0 2544-16,7 4 432 0,0-3 96 0,1 1 0 15,0-1-1632-15,2-1-336 0,2-1-64 0,2-2-16 16,-2-1-704-16,1 0-160 0,1 0-32 0,-1 2 0 0,-1-1-128 0,1 1 0 16,0-1 0-16,1 2 0 15,1-3-2496-15,-1 1-464 0,-1-2-112 0</inkml:trace>
  <inkml:trace contextRef="#ctx0" brushRef="#br1" timeOffset="105657.62">6491 16747 13823 0,'0'0'608'0,"-8"2"128"0,-2 0-592 0,-2-2-144 16,-1 0 0-16,-1 0 0 0,-2-2 3696 0,1 1 704 15,-2 1 144-15,-3 0 16 0,-1-1-2800 0,-1 1-560 0,-1 0-112 0,-1 1-32 16,-1 4-448-16,2 3-96 0,-1 3 0 0,2 2-16 16,0 4 16-16,4 2 16 0,1 2 0 0,1 1 0 15,2 2-160-15,2-2-48 0,2 5 0 0,3-2 0 16,2-2-176-16,1 2-144 0,4-1 192 0,3-2-192 16,2-1 0-16,3-2 0 0,1-3 0 0,4 0 0 15,3-2 0-15,3 0 0 0,5-3 0 0,2-1 0 16,0-2 0-16,1-2 0 0,2 0-128 0,2-2 128 15,-1-3 0-15,0 0 0 0,0-3 0 0,-1-2 0 16,-2-2 0-16,0 0 0 0,1-2 0 0,-3 0 0 16,-3-3 160-16,-1 0 128 0,-4 1 32 0,-3-1 0 15,-2-1-160-15,-2-1-32 0,-2-1 0 0,-2 1 0 16,0 0 288-16,-4-1 48 0,0-2 16 0,-2 2 0 16,-3-5-48-16,-1 5-16 0,-3 0 0 0,0-2 0 0,-4 2-64 15,-2-2-16-15,-2-1 0 0,-4 0 0 0,-2 0-336 0,2-1 144 16,-3 0-144-16,0 0 0 15,-1 1-1600-15,3 1-416 0,0 2-96 0,2-1-15824 16</inkml:trace>
  <inkml:trace contextRef="#ctx0" brushRef="#br0" timeOffset="116493.47">6117 15343 14735 0,'0'0'1312'0,"0"0"-1056"16,0 0-256-16,0 0 0 0,0 0 1280 0,0 0 192 16,0 0 32-16,0 0 16 0,7 1-320 0,-1 2-64 15,1 3-16-15,-1 1 0 0,1-1-272 0,-1 3-48 16,1 0-16-16,-2 3 0 0,-1 1-80 0,0 2 0 16,1 0-16-16,-2 1 0 0,-2-1 0 0,-1 1 0 15,-1 0 0-15,-2 1 0 0,-1 1-272 0,0 2-48 16,-4-1-16-16,0 1 0 0,-1-1-160 0,0 1-48 15,-3-2 0-15,2 0 0 0,0-1-144 0,-1-1 192 16,-1-3-192-16,1-3 192 0,-5-1-192 0,3-1 192 16,3-5-192-16,-1 1 192 0,2-4-192 0,1-4 0 15,0-1 0-15,-1-3 0 0,4-1 0 0,0-2-272 16,0-3 64-16,2 0 16 0,0-1 192 0,3-3-144 0,0 0 144 0,2 0-128 16,0 2 128-16,1 2 0 0,1 2 0 0,0 1-128 15,1 2 128-15,0 0 0 0,2 4 0 0,-1 2 0 16,2 2 0-16,1 0 128 0,2-1-128 0,-1 2 176 15,-1 2 144-15,2 0 48 0,-1 2 0 0,0 0 0 16,1 0 144-16,-1 1 48 0,1 3 0 0,-1 1 0 16,2 0-96-16,0 2-16 0,-1 2 0 0,1-1 0 15,1 1-288-15,0 0-160 0,-1 0 160 0,0 0-160 16,-1 0-768 0,2 0-240-16,4 0-48 0,0 0-15232 0</inkml:trace>
  <inkml:trace contextRef="#ctx0" brushRef="#br1" timeOffset="126930.17">10408 14753 12895 0,'0'0'1152'0,"0"0"-928"0,0 0-224 0,0 0 0 0,0 0 880 0,0 0 128 0,0 0 16 0,0 0 16 16,0 0 160-16,0 0 16 0,7 0 16 0,4 2 0 15,1-2-48-15,2-2-16 0,2 1 0 0,-1 0 0 16,2 0-48-16,0 1-16 0,1 1 0 0,2 0 0 16,2 3-80-16,0-1 0 0,0-1-16 0,2 1 0 15,-1-1-336-15,2 2-64 0,2-1-16 0,3 0 0 16,2-2-32-16,0 2-16 0,2-3 0 0,3 0 0 16,-1 0-112-16,2 0-32 0,0-3 0 0,0 2 0 15,2-1 64-15,-1 1 16 0,0 1 0 0,3-3 0 16,2 2-112-16,1-2-32 0,-1 1 0 0,2-2 0 15,-3 0-144-15,1 1-48 0,2 1 0 0,-1 1 0 0,0-1-144 16,-2 2 0-16,1 0 0 0,-1 0 128 0,-1 0-128 0,2 0 128 16,0 0-128-16,2 2 128 0,-2-2 16 0,2 0 0 15,3 0 0-15,-2 0 0 0,-1 0-144 0,-2 0 0 16,2 0 144-16,-3 0-144 0,0-2 192 0,0 1-16 16,0-2-16-16,-1 2 0 0,-3-3 0 0,0 3 0 15,3 0 0-15,-2 1 0 0,-1 0-32 0,0 0-128 16,-1 1 192-16,1-1-64 0,-1 0 0 0,1 0 0 15,0 0 0-15,2-1 0 0,-1 1 64 0,1-4 16 16,-5 1 0-16,2 3 0 0,0-3-16 0,-1 2 0 16,0-2 0-16,-1 1 0 0,1-2 112 0,-2 0 16 0,0 1 0 15,1 2 0-15,0 0-80 0,-1 0-16 0,2 1 0 16,-1-3 0-16,2 2-224 0,-1 1 128 0,-2 0-128 0,1 1 0 16,1 2 0-16,-1-1 128 0,0 1-128 0,-3-1 0 15,1 0 0-15,-1-1 128 0,0 0-128 0,-1 1 0 16,1-1 192-16,1-1-48 0,-1-1-16 0,3-1 0 15,-1 1-128-15,0 0 128 0,2-1-128 0,-1 0 128 16,2 0-128-16,-3 2 0 0,-2 0 0 0,-1 0 128 16,1 2-128-16,-1 0 0 0,1 1 0 0,-2 0 0 15,1-2 0-15,2-2 0 0,-1 1 0 0,4 0 0 16,-3-2 0-16,1 2 0 0,-1 0 128 0,1 0-128 16,0-1 0-16,1 0 0 0,-3-2 0 0,0 0 0 15,-2 1-224-15,1-2 32 0,-2 0 0 0,10-5 0 16,-3 0-448-16,-5 1-96 0,-3-1-16 0,-2-2 0 15,1 0-1712-15,-4-1-352 0,-2 1-64 0,-7 1-9040 16,-1-2-1824-16</inkml:trace>
  <inkml:trace contextRef="#ctx0" brushRef="#br1" timeOffset="127195.94">15014 14186 7359 0,'-15'4'656'0,"9"0"-528"16,-2 1-128-16,1 1 0 0,1 0 4720 0,2 1 912 15,1 0 176-15,5 1 32 0,2 1-4416 0,1 2-880 16,3 2-176-16,2-4-48 0,3 1 64 0,3 1 16 16,3-1 0-16,1 1 0 0,1 0-144 0,1 0-16 15,0-1-16-15,1 1 0 0,2-2-16 0,-1 1 0 0,-1 2 0 0,-3 1 0 16,-2-3 128-16,-2 2 32 0,-3 0 0 0,-2 1 0 16,-3 0 208-16,-4 3 64 0,-4 2 0 0,-4 0 0 15,-2 4 544-15,-3 2 112 0,-7 2 32 0,-2 3 0 16,-4-1-208-16,-2 2-32 0,-1 2-16 0,1-2 0 15,-1-1-688-15,3 0-128 0,2-1-16 0,-7 8-16 32,5-6-880-32,3-6-176 0,4-5-48 0,4-7-18544 0</inkml:trace>
  <inkml:trace contextRef="#ctx0" brushRef="#br1" timeOffset="132265.97">11662 13304 9215 0,'0'0'400'0,"-3"-3"96"0,3 3-496 0,0 0 0 15,0 0 0-15,0 0 0 0,0 0 5600 0,0 0 1024 16,-2 7 208-16,0 3 32 0,0 3-4288 0,0-1-848 16,2 1-192-16,2 3-16 0,0 2-768 0,1 3-160 15,-2-1-16-15,2 5-16 0,-1 4-208 0,1 2-32 16,-2 3-16-16,1 3 0 0,-1 2-112 0,1 1 0 16,1 3-16-16,0-2 0 0,-2-2-176 0,3-3 0 15,-1-1 0-15,-1-1 0 16,1-1-320-16,1-3-128 0,0-3-48 0,1-2 0 15,1-3-2848-15,1-2-576 0,-1-3-112 0</inkml:trace>
  <inkml:trace contextRef="#ctx0" brushRef="#br1" timeOffset="132500.23">11941 13246 11967 0,'-2'-21'528'0,"4"15"112"0,-1-1-512 0,0 1-128 0,1-1 0 0,-2 7 0 16,0 0 4032-16,0 0 784 0,0 0 160 0,0 0 16 16,7 4-2880-16,1 5-576 0,0 4-112 0,0 4-16 15,0 6-816-15,-2 4-144 0,2 6-48 0,0 0 0 16,-2 4-272-16,2 3-128 0,0 2 0 0,0 2 128 16,-2 2-128-16,1 0 0 0,-1-2 144 0,0 0-144 15,-1 1-304-15,1-6-128 0,0-3-16 16,-1-2-16-16,-3-3-2512 0,1-2-496 0</inkml:trace>
  <inkml:trace contextRef="#ctx0" brushRef="#br1" timeOffset="132687.71">11719 13730 35935 0,'-13'-4'3200'0,"13"4"-2560"16,0 0-512-16,0 0-128 0,0 0 1168 0,0 0 224 15,5-4 32-15,3-2 16 0,1 2-704 0,3-1-144 16,4-2-16-16,2 1-16 0,1-1-416 0,4 0-144 16,1 2 0-16,2-1 144 15,3-1-1568-15,0 3-320 0,-1 0-64 0,2 3-15616 0</inkml:trace>
  <inkml:trace contextRef="#ctx0" brushRef="#br1" timeOffset="133062.67">12413 13868 28671 0,'0'0'1280'0,"0"0"256"0,4-6-1232 0,1 0-304 0,1 1 0 0,2 0 0 0,0-1 1664 0,1-1 288 16,0 1 48-16,2-1 16 0,-1-1-592 0,-2 2-112 16,1-1-32-16,-1 1 0 0,-2 2-384 0,0-3-64 15,-6 7-32-15,0 0 0 0,0 0-320 0,0 0-64 16,0 0-16-16,0 0 0 0,-7 7-32 0,1 2-16 16,-1 3 0-16,1 3 0 0,-1 0-160 0,0 1-48 15,2 3 0-15,1-4 0 0,0 4-144 0,2-1 192 16,-1-1-192-16,3 0 192 0,0 0-192 0,3-2 0 15,1 1 0-15,1-3 128 0,1-1-128 0,5-2 0 16,1-2 0-16,1-1-176 16,1-1-1184-16,2-3-240 0,1-3-64 0,2-3 0 15,2-2-1360-15,1-3-288 0,2-2-48 0</inkml:trace>
  <inkml:trace contextRef="#ctx0" brushRef="#br1" timeOffset="133361.65">12981 13344 23951 0,'-8'-2'2128'0,"-1"-2"-1696"0,-1 0-432 0,-1 2 0 16,0 1 2496-16,-1 2 400 0,0 2 96 0,2 1 16 15,1 1-1440-15,1 2-288 0,0-2-48 0,3 3-16 16,1 2-640-16,1 1-144 0,3 3-32 0,3 0 0 16,1 2-272-16,2-3-128 0,1 0 0 0,2 3 128 0,1 1-128 0,1 1 0 15,2 0 0-15,-2-1 128 0,0-1 256 0,-1-1 64 16,-1 0 0-16,1 0 0 0,-3 2 80 0,0 1 32 15,-2-1 0-15,-1 2 0 0,-3-1-112 0,-1 1 0 16,-2 1-16-16,-2 2 0 0,-1-2-176 0,-3 1-48 16,0-1 0-16,-1 0 0 0,-2-2-208 0,0-1 0 15,-1-4 0-15,0-2 0 16,2 2-1120-16,-1-4-272 0,1 1-48 0,1-4-16 16,1-8-1808-16,1-3-384 0,4 0-64 0</inkml:trace>
  <inkml:trace contextRef="#ctx0" brushRef="#br1" timeOffset="133658.54">13229 13252 36335 0,'0'0'1600'0,"-5"-7"352"0,-3 1-1568 0,0-2-384 0,-1 2 0 0,0 4 0 16,-3 2 592-16,2 2 48 0,-2 2 0 0,1 6 0 16,2 3-128-16,1 4-32 0,2 3 0 0,1 6 0 15,1 1-480-15,1 0 0 0,2 2 0 0,2 2 0 16,2 1 0-16,2 2 0 0,2-6 0 0,2-1 0 15,0-3 0-15,3 2 0 0,-1-7 0 0,1 1 0 16,0-2 0-16,1-2 0 0,0-6 176 0,0-1-176 16,0-4 896-16,-1-3 80 0,-2-4 16 0,0-1 0 15,1-4-352-15,-1-3-64 0,-1-3 0 0,1-2-16 16,-1 0 432-16,-4-2 96 0,-1 0 0 0,-2-4 16 16,0 0-736-16,-1-4-160 0,0 2-16 0,-1 1-16 0,-1-2-176 15,-2 1-224-15,0 0 48 0,-1 3 16 16,0-4-1840-16,0 5-368 0,0-1-80 0,0 4-16 15,1 2-896-15,2 1-176 0,0 3-48 0</inkml:trace>
  <inkml:trace contextRef="#ctx0" brushRef="#br1" timeOffset="133861.73">13527 13454 11055 0,'-4'6'976'0,"1"7"-784"16,-1 4-192-16,-2 0 0 0,1 3 4688 0,0-3 896 15,0 0 176-15,0-1 48 0,3 0-3088 0,1-3-608 0,1 2-128 0,1-4-32 16,3 0-1024-16,1-3-208 0,2-1-32 0,-1 0-16 16,2 1-304-16,0-4-64 0,1-1-16 0,2 0 0 15,-2 0-80-15,2-3-16 0,1 0 0 0,1 0 0 16,0 1-192-16,-1-1 0 0,-2-1 0 0,1 1 0 16,-1 0 0-16,2-3-256 0,-2 0 48 0,2 2 16 31,-1-3-2128-31,-1 2-432 0,0-4-64 0,0 0-13200 0</inkml:trace>
  <inkml:trace contextRef="#ctx0" brushRef="#br1" timeOffset="134018.07">13765 13514 33231 0,'-9'22'1472'0,"5"-10"304"0,0 3-1424 0,0 3-352 16,1 3 0-16,-1 3 0 0,0 2 1264 0,0 1 176 15,1 1 32-15,0-1 16 0,2 2-672 0,1-2-144 16,1-4-32-16,2 2 0 15,2-3-1008-15,-1 1-208 0,0-1-32 0,1-4-16 16,1-2-2720-16,1-3-560 0</inkml:trace>
  <inkml:trace contextRef="#ctx0" brushRef="#br1" timeOffset="134174.31">13972 13825 23951 0,'0'0'2128'16,"0"0"-1696"-16,0 0-432 0,0 0 0 0,0 0 3008 0,0 0 528 15,3 9 112-15,-2 3 0 0,-1 1-1904 0,1 3-384 0,0-3-80 0,2 1 0 16,-2-2-880-16,2 0-160 0,1-1-48 0,0 4 0 31,-2 0-1568-31,2 2-320 0,0-2-64 0,0 0-15312 0</inkml:trace>
  <inkml:trace contextRef="#ctx0" brushRef="#br1" timeOffset="134408.65">14400 13254 14735 0,'0'0'1312'16,"-4"7"-1056"-16,-2 1-256 0,1 2 0 0,0 3 4672 0,0 3 896 16,0 2 160-16,1 1 32 0,0 4-3904 0,1-3-800 15,1 4-160-15,0 5-16 0,2-2-512 0,0 4-112 16,2 2 0-16,0 1-16 15,1 0-1520-15,1-2-288 0,1 0-64 0,0-4-16 16,2-2-1488-16,-1-2-320 0,3 17-48 16,-2-17-7888-16</inkml:trace>
  <inkml:trace contextRef="#ctx0" brushRef="#br1" timeOffset="134612.82">14624 13079 20271 0,'0'-6'1792'0,"0"6"-1424"0,0 0-368 0,0 0 0 16,0 0 4240-16,0 0 784 0,0 0 160 0,5 9 16 16,0 4-3872-16,0 5-784 0,1 5-160 0,-1 0-16 15,1 4-176-15,2 6-48 0,0 0 0 0,2 3 0 16,-2 1-144-16,0 0 0 0,0 8 0 0,0-1 0 16,0 0 0-16,-2 1-256 0,-2-1 64 0,-1-1 16 31,-1-3-2784-31,1 0-560 0,-2-7-128 0</inkml:trace>
  <inkml:trace contextRef="#ctx0" brushRef="#br1" timeOffset="134800.31">14581 13789 20271 0,'-15'-17'1792'0,"10"10"-1424"0,-1-2-368 0,-1 0 0 0,1-3 3584 0,0 2 640 16,3 1 128-16,0-4 16 0,2 1-2512 0,1 1-512 15,0 1-112-15,2 4-16 0,2-1-528 0,3 2-112 16,2-2-32-16,0 2 0 0,0 1-544 0,1 2 0 15,2 0 0-15,0 2-144 16,0 0-1312-16,-1 2-256 0,2 0-48 0,0-1-16 16,1 5-2032-16,-1-4-416 0,9 2-64 0,-4-2-32 0</inkml:trace>
  <inkml:trace contextRef="#ctx0" brushRef="#br1" timeOffset="135130.03">14864 13591 15663 0,'0'0'1392'0,"0"0"-1120"16,0 0-272-16,0 0 0 0,0 0 3008 0,6-4 560 0,1-2 96 0,-1 2 32 15,1 1-1968-15,1 0-384 0,-1-1-64 0,3 1-32 16,0 2-224-16,-1-3-32 0,0 2-16 0,2 2 0 16,-1-3-480-16,2 3-112 0,0-1 0 0,-1-1-16 15,1 1 16-15,1-1 16 0,0-2 0 0,0 0 0 16,-1 1-16-16,0 0 0 0,-2-2 0 0,-1 3 0 16,-1 2-48-16,-8 0-16 0,0 0 0 0,0 0 0 15,0 0 64-15,1 9 0 0,-1 1 0 0,-2 1 0 16,-4 2 144-16,1-3 48 0,0 3 0 0,0 3 0 15,1 2-64-15,0 0-16 0,0-1 0 0,1 0 0 16,1-1-272-16,1-1-48 0,-1 1-16 0,2-2 0 16,2 1 48-16,1-3 16 0,1-5 0 0,3 2 0 15,1-2-496-15,1-2-112 0,1-1 0 0,2-1-16 16,0-2-1520-16,1-2-320 0,1-2-48 0,0-1-16 31,2-1-1088-31,1-3-240 0,0-1-32 0,0-3-10064 0</inkml:trace>
  <inkml:trace contextRef="#ctx0" brushRef="#br1" timeOffset="135395.63">15416 13315 20895 0,'-9'-20'928'0,"4"10"192"0,-3 0-896 0,0-2-224 15,1 3 0-15,-2 1 0 0,1 7 1504 0,0 1 256 16,1 8 48-16,0 4 16 0,-1 5-208 0,0 3-32 16,1 5-16-16,2 3 0 0,1-1-528 0,3 2-96 0,1 1-32 0,3 0 0 15,0-2-256-15,4 2-48 0,2-2-16 0,3-4 0 16,2-4-144-16,2-2-48 0,1-3 0 0,2-4 0 15,1-3 176-15,1-4 16 0,0-3 16 0,-1-1 0 16,1-1 32-16,-1-4 0 0,-1-3 0 0,1-2 0 16,-3-2 16-16,0-1 16 0,0-2 0 0,-2 0 0 15,2-5-208-15,-2-1-32 0,-2-2-16 0,4-8 0 16,-4-2 16-16,-4 3 0 0,-4 1 0 0,-2 5 0 16,-6-4-48-16,-2 2-16 0,-4 0 0 0,-4 1 0 15,-4 2-160-15,-3 1-16 0,-2 0-16 0,-1 2 0 16,-1 3-496-16,-1-1-112 0,-1 3-16 0,2 5 0 15,-1 1-2160-15,0 4-432 0</inkml:trace>
  <inkml:trace contextRef="#ctx0" brushRef="#br1" timeOffset="136797.98">10660 13520 22111 0,'0'-6'976'0,"0"6"208"0,0 0-944 0,0 0-240 0,0 0 0 0,0 0 0 16,-14 20 1168-16,25-16 192 0,0-1 48 0,1 1 0 16,0 1-1040-16,0 2-208 0,-1-3-32 0,1 2-128 15,-2 1 144-15,0 0-144 0,-3 5 0 0,0-1 144 16,-1-1 64-16,-3 3 16 0,-2 0 0 0,1 1 0 16,-4-1-224-16,0 2 0 0,-4-1-144 0,1 2 144 31,0-2-496-31,0 0 0 0,-3 0 0 0,0-3 0 15,0 0-192-15,1-4-32 0,-1-1-16 0,1 0 0 0,2-2 496 0,5-4 112 0,0 0 128 0,0 0-208 16,4 8 368-16,2-2 80 0,4 0 16 0,3 0 0 16,2 2 384-16,3 0 64 0,3 2 32 0,3-1 0 15,1-1-16-15,-2 1 0 0,-1-1 0 0,-1 1 0 0,-3 2 240 0,-1-3 32 16,-2-1 16-16,-4 3 0 0,-2-3-192 0,-3 1-48 16,-6-8 0-16,-2 9 0 0,-2-2-272 0,-1-1-64 15,-4 5-16-15,-4-1 0 0,-4 1-416 0,-1-2 0 16,-2-4-144-16,1-1 144 15,-2 0-2352-15,1-3-352 0,0-2-80 0,-3-3-10928 16</inkml:trace>
  <inkml:trace contextRef="#ctx0" brushRef="#br1" timeOffset="137001.07">10793 13137 24879 0,'15'-1'2208'0,"-3"3"-1760"15,4 3-448-15,7 3 0 0,1 1 816 0,4 3 80 0,0 1 0 16,2 4 16-16,4 4 688 0,0 2 128 0,0 3 16 0,-3 2 16 16,-1 0-160-16,-2 5-48 0,-3-2 0 0,-3 3 0 15,-3 3-624-15,-3 1-128 0,-3 1-32 0,-4 1 0 16,-2 3-256-16,-3-1-48 0,-2-2-16 0,-2 2 0 16,-1 1-256-16,-3 1-64 0,-3 3-128 0,0-4 192 15,-3 2-368-15,-1 0-80 0,-2 2 0 0,0 3-12880 16,-2-1-2576-16</inkml:trace>
  <inkml:trace contextRef="#ctx0" brushRef="#br1" timeOffset="140695.4">17062 14305 30351 0,'-5'-3'656'0,"1"3"144"0,4 0 32 0,0 0 32 0,0 0-688 0,-2 8-176 0,2 3 0 0,2 0 0 15,-1 4 800-15,2 2 128 0,-1 3 32 0,2 3 0 16,0 1-80-16,2 3-16 0,-2 1 0 0,2 3 0 15,-1 3-496-15,0 3-112 0,0 2 0 0,0-3-16 16,1 4-240-16,-1-3 128 0,0-1-128 0,0-2 0 16,3-6 0-16,-1 0-192 0,-1-2 16 0,-1-5 0 31,1-5-2016-31,0-1-416 0,-1-3-80 0</inkml:trace>
  <inkml:trace contextRef="#ctx0" brushRef="#br1" timeOffset="140898.73">17290 14254 30815 0,'0'0'1360'0,"0"0"288"0,0 0-1328 15,0 0-320-15,0 0 0 0,5 8 0 0,0 2 272 0,2 2-16 16,-1 4 0-16,2 3 0 0,1 3 208 0,3 3 48 16,0 3 0-16,0 0 0 0,-2 1-336 0,2 1-176 15,-1 1 192-15,1 2-192 0,0-1 128 0,0 1-128 16,-2 1 0-16,0 0 0 15,1-2-480-15,-2 1-160 0,1-3-16 0,0-1-16 16,-4-1-2400-16,1-3-464 0</inkml:trace>
  <inkml:trace contextRef="#ctx0" brushRef="#br1" timeOffset="141117.78">17186 14768 34271 0,'0'0'1520'0,"0"0"304"0,0 0-1456 0,0 0-368 0,0 0 0 0,0 0 0 16,0 0 1216-16,10 0 160 0,0-4 32 0,4 1 16 15,0 1-80-15,1-2-32 0,4 0 0 0,0-1 0 16,1-2-656-16,2 1-128 0,0-2-16 0,0 0-16 16,1-1-336-16,0 1-160 0,3-4 160 0,0 2-160 15,0-2-1056-15,0 3-304 0,2-1-64 0,-1 2-17664 16</inkml:trace>
  <inkml:trace contextRef="#ctx0" brushRef="#br1" timeOffset="155333.26">13542 9851 32943 0,'-7'-2'1456'0,"-3"8"304"0,2-4-1408 0,-1-1-352 0,0 2 0 0,0 1 0 16,-1 2 736-16,1 1 80 0,0 3 16 0,0 6 0 16,0 3 0-16,0 9 16 0,2 5 0 0,1 7 0 15,-1 4-560-15,2-9-112 0,-1 3-32 0,0 4 0 16,-2-2-144-16,2 2 128 0,-1-1-128 0,4 1 128 15,0-1-128-15,4 9 0 0,2-4 0 0,1-7 0 16,1-5-192-16,1-5-64 0,2-6 0 0,3-3-16 31,2-5-1856-31,1-3-368 0,2-5-80 0,-1-3-7344 0,0-3-1472 0</inkml:trace>
  <inkml:trace contextRef="#ctx0" brushRef="#br1" timeOffset="155692.89">13712 10327 3679 0,'0'0'320'0,"0"0"-320"0,0 0 0 0,-5 6 0 0,3 3 4528 0,-1-3 832 15,0 2 160-15,2 0 48 0,1-8-3584 0,1 9-704 16,1 0-128-16,2 0-48 0,2-4-272 0,2 1-48 16,1-2-16-16,3-2 0 0,0-2-512 0,-1-1-96 15,1-2-32-15,2-1 0 0,-1-1 64 0,0 1 16 16,2-8 0-16,-3 2 0 0,-3 0 112 0,-3-1 32 15,-1 1 0-15,-1-1 0 0,2 1-48 0,-5-1-16 16,-2 0 0-16,-1 0 0 0,0 2-48 0,-2 3-16 16,-3-5 0-16,-2 2 0 0,-1 1 32 0,-1 2 0 15,1-1 0-15,1 2 0 0,-2 2-64 0,1 2 0 16,-1-1 0-16,2 4 0 0,0 2-32 0,1 5-16 16,2-1 0-16,1 4 0 0,1 2-144 0,1 4 0 0,4 3 0 0,2 3 128 15,1-1-128-15,4 3 0 0,1 0 0 0,3 2 128 16,-1-2-128-16,4 0 0 0,2-3 0 0,1-2 0 15,1-1 0-15,4-3-176 0,-3-2 176 0,3 0-128 32,-1-4-1664-32,1 0-336 0,1-5-64 0,-2-2-11952 0</inkml:trace>
  <inkml:trace contextRef="#ctx0" brushRef="#br1" timeOffset="155849.03">14217 10236 21183 0,'0'0'944'0,"0"0"192"0,0 0-912 0,0 0-224 0,-5 5 0 0,1 2 0 0,1-1 2112 0,2 2 368 16,4 1 80-16,-1 4 0 0,1 2-1408 0,2-1-304 15,2 2-48-15,-1 3-16 0,3-2-592 0,0 4-192 16,2 2 0-16,-1 2 0 0,1-1 0 0,-1-1-304 16,-1-1 48-16,0 0 0 15,0-1-2944-15,2-2-576 0</inkml:trace>
  <inkml:trace contextRef="#ctx0" brushRef="#br1" timeOffset="156067.75">14473 10183 30815 0,'-15'2'1360'0,"9"2"288"0,-2 0-1328 0,-1 3-320 0,0 2 0 0,-3 1 0 16,-2 1 1328-16,-1 3 192 0,0 4 32 0,-2-1 16 15,-3 3-368-15,1 2-80 0,-2 0-16 0,1 3 0 16,2 1-752-16,1 1-160 0,1-2-16 0,3 0-16 16,1 0-304-16,1-3-64 0,2-3-16 0,2-2 0 31,2-1-2208-31,1-3-448 0,3-1-96 0,1-3-11904 0</inkml:trace>
  <inkml:trace contextRef="#ctx0" brushRef="#br1" timeOffset="156552.71">14694 10258 24879 0,'0'0'1088'0,"0"0"256"0,-8-4-1088 0,2 0-256 15,-1 1 0-15,1-1 0 0,-2 0 2240 0,0 1 384 16,0 3 64-16,1 3 32 0,-3-2-1312 0,1 6-256 15,-1-1-48-15,-1 3-16 0,1 4-720 0,0 0-160 16,0 4-16-16,1 0-16 0,0 3-176 0,3-3 0 16,2 2 0-16,0-2 0 0,1 3 0 0,3-3 0 15,2 2 144-15,0 1-144 0,2-5 0 0,1 2 0 16,3-1 0-16,1-2 128 0,2-1-128 0,2-1 0 16,1-1 0-16,2-2 128 0,2 0-128 0,1-5 0 0,1-2 128 15,0 1-128-15,-1-2 0 0,2-1 128 0,1-2-128 0,0-2 0 16,-1 0 0-16,-1-3 0 0,-2-2 0 0,-2 0 0 15,-2-1 0-15,-1-2 0 0,-1-1 0 0,-1 0 0 16,0-3 0-16,-2 3 0 0,-2-1 0 0,-2 1 128 16,0-2-128-16,-4 2 0 0,-1 0 0 0,-2 0 0 15,-2 0 128-15,-1 1-128 0,-2 3 128 0,-1 2-128 16,0 0 208-16,-1 2-16 0,-2 2-16 0,-1 3 0 16,0 3 160-16,0 3 48 0,1 3 0 0,0 3 0 15,2 1-64-15,1 3-16 0,2 1 0 0,2 1 0 16,1 0-304-16,3 2 128 0,1-2-128 0,5 0 0 15,0 1 0-15,3-2 0 0,0-2 0 0,5 1 0 16,0-2-400-16,3-1-96 0,2 0-16 0,1-2 0 16,1-3-3136-16,1-2-624 0,24 3-128 0,-9-9-16 0</inkml:trace>
  <inkml:trace contextRef="#ctx0" brushRef="#br1" timeOffset="156896.32">15368 10293 23951 0,'-9'-2'2128'0,"-3"-1"-1696"16,-1 1-432-16,0 0 0 0,-2-2 1904 0,-2 3 288 16,-2 0 64-16,1 1 16 0,1 0-1120 0,3 1-208 15,0 2-48-15,2 1-16 0,1 2-368 0,4 2-80 16,0 1-16-16,3 0 0 0,3 2-416 0,1-1 0 16,2 0 0-16,4 0 0 0,1-3 0 0,5 1-176 0,3-1 176 15,0 1-128-15,1-1 128 0,-1 1 0 0,1 0-144 0,1-1 144 16,-1-1 0-16,-1 1 0 0,1 0 0 0,-3 1 0 15,-1-1 272-15,-3 1 128 0,-3 1 32 0,0 0 0 16,-4 0 288-16,0 3 64 0,-4-2 16 0,-3 2 0 16,-3 2-176-16,-2-1-48 0,-3-1 0 0,0 1 0 15,-2 0-368-15,1 0-80 0,-2-1 0 0,-1-2-128 16,-1-2 0-16,1-1 0 0,2-3 0 0,2-3-144 31,1-2-1392-31,3-2-288 0,2 0-48 0,7 3-16 16,0-10-1504-16,5-2-320 0,5-1-48 0,1-1-16 0</inkml:trace>
  <inkml:trace contextRef="#ctx0" brushRef="#br1" timeOffset="157161.92">15714 10223 17503 0,'0'0'1552'0,"-11"0"-1232"16,-2 3-320-16,-1-3 0 0,-3 2 2736 0,0 2 480 16,-1-3 112-16,-1 2 0 0,1 0-1568 0,1-2-320 15,0 3-64-15,2 0-16 0,-1-2-704 0,3 1-144 16,1 0-16-16,3-1-16 0,4 2-480 0,5-4 0 15,0 0 0-15,1 8 0 0,3 0-240 0,3 0 16 16,1-2 0-16,3 2 0 0,1 1 64 0,2 0 16 16,2 0 0-16,1 2 0 0,1 0 144 0,-1 3 0 15,-1-1 0-15,-2 0 0 0,0 1 368 0,-1 0 144 16,-2-1 48-16,-2 2 0 0,-2-1 320 0,-2 0 64 0,-1 2 16 16,-3-3 0-16,-2 1-192 0,-2-1-16 0,-1 2-16 0,-2-4 0 15,-2 3-368-15,0-3-80 0,-2 0-16 0,-1-2 0 16,-1-1-272-16,2-2 0 0,-2-2 0 0,2-1 0 31,-1-1-2080-31,2-2-416 0,0-2-96 0,1-2-14208 0</inkml:trace>
  <inkml:trace contextRef="#ctx0" brushRef="#br1" timeOffset="157427.69">15779 9855 17503 0,'0'0'1552'0,"0"0"-1232"0,0 0-320 0,0 0 0 0,9-2 3728 0,-1 0 688 16,1 2 144-16,0 3 32 0,0 1-2304 0,4 3-464 15,3-1-96-15,2 7 0 0,3 0-656 0,0 7-128 16,0 3-32-16,1 3 0 0,0 2-512 0,0 2-96 16,0 0-32-16,-1 1 0 0,-1 0 48 0,-2-1 0 15,-1 0 0-15,0 0 0 0,-4-1 160 0,-4 1 32 16,-2 0 16-16,-3 0 0 0,-3 0-48 0,-4 2-16 15,-3 2 0-15,-2 3 0 0,-3-1-240 0,0-1-48 16,-2-2-16-16,0 0 0 0,0-2-160 0,1 0 0 16,-1-1 0-16,1-2 0 15,0-4-2304-15,2 0-432 0</inkml:trace>
  <inkml:trace contextRef="#ctx0" brushRef="#br1" timeOffset="168390.53">18033 14547 4607 0,'-7'2'400'0,"0"0"-400"0,-1 2 0 0,1-2 0 15,2-1 5248-15,0 0 976 0,5-1 192 0,0 0 48 16,0 0-3584-16,0 0-720 0,0 0-144 0,9-2-32 16,4-4-352-16,1 2-80 0,5-2-16 0,2 1 0 15,1 0-352-15,1-2-80 0,1-1-16 0,2 0 0 16,1-1-192-16,2 1-64 0,1-5 0 0,2 3 0 16,2-3-272-16,1-3-64 0,1 2-16 0,-1 1 0 15,0-3-240-15,2 2-48 0,-1 0-16 0,1-2 0 16,-4 0-176-16,0 1 0 0,-2-2 0 0,-2 1 0 15,2 2 192-15,-2-1-32 0,-2 2-16 0,-1 0 0 16,-2 3-144-16,-2-2 0 0,-2 0-192 0,-3 2 192 0,-2 1 0 16,1-2 0-16,-2 5 0 0,-1-1 0 0,-1 1 0 0,-2-1 0 15,0-1 0-15,-3 2 0 0,0 1 0 0,-1 1 128 16,2-3-128-16,0 2 0 0,-3 0 160 0,2 0-160 16,-1 1 192-16,1 1-192 0,-1 1 208 0,3-1-64 15,2 4-16-15,2-1 0 0,1 2 16 0,3-1 0 16,1 3 0-16,3 2 0 0,1 1 48 0,2 1 16 15,2 2 0-15,1 2 0 0,3 1-16 0,2-1 0 16,2 1 0-16,3 1 0 0,2 2 64 0,1 2 16 16,-3-3 0-16,4 2 0 0,3 0-80 0,2-1 0 15,-3 0-16-15,0-1 0 0,-1 0-176 0,1-2 128 16,-2-2-128-16,1 0 128 0,-2-2-128 0,1-1 0 16,-3 0 0-16,-3-2 0 0,-4 1 0 0,-1-2-224 0,-3-1 48 15,0-2 16 1,-7 1-1312-16,-1-2-256 0,-4-3-48 0,-2 0-16 15,-4-3-2432-15,-1 0-480 0</inkml:trace>
  <inkml:trace contextRef="#ctx0" brushRef="#br1" timeOffset="168890.55">18805 13584 19343 0,'0'0'1728'0,"0"0"-1392"0,0-8-336 0,1 2 0 15,0-1 2096-15,3 1 336 0,-4 6 80 0,0 0 16 16,7-4-640-16,-1 2-128 0,-6 2-32 0,10 2 0 16,-4 3-432-16,1 1-80 0,-1 4-32 0,1 3 0 15,-1 4-288-15,2 2-64 0,-4 3-16 0,0 6 0 16,0 0-400-16,-2 4-80 0,1 0-16 0,-1 2 0 16,0 0-160-16,-1 1-32 0,0-3-128 0,1-1 192 15,-2-1-192-15,0-3 0 0,0-1 0 0,0-2 0 16,0-2-352-16,0-1-112 15,0-2-32-15,1-2 0 0,0-1-1952 0,2-6-400 0,1-2-80 0,-4-8-12624 16</inkml:trace>
  <inkml:trace contextRef="#ctx0" brushRef="#br1" timeOffset="169124.82">19030 13534 16575 0,'2'-14'1472'0,"-1"5"-1168"16,0-3-304-16,1 3 0 0,0 3 3120 0,1-1 560 15,-3 7 112-15,0 0 32 0,0 0-1376 0,0 0-272 16,0 0-48-16,6 7-16 0,0 2-848 0,-1 8-176 16,0 5-48-16,-1 4 0 0,-2 4-384 0,2 4-80 15,0 2 0-15,0 7-16 0,1 6-256 0,1-1-48 16,-1 0-16-16,0-2 0 0,-1-3-240 0,1-4 0 16,2-3-192-16,-2-3 192 15,0-2-1360-15,0-5-176 0,-1-4-16 0,3-5-10608 0,-2-4-2128 16</inkml:trace>
  <inkml:trace contextRef="#ctx0" brushRef="#br1" timeOffset="169501.82">19033 12725 7359 0,'-9'-33'656'0,"4"19"-528"0,-3-2-128 0,0 1 0 16,1 0 4704-16,1 2 912 0,-1 3 176 0,1 1 32 15,-2 2-3584-15,2 5-704 0,-1 2-160 0,1 5-32 16,0 5-192-16,2 7-64 0,0 5 0 0,3 6 0 0,0 4-560 0,2 5-112 16,3 2-32-16,3 0 0 0,0 1-384 0,4-2 0 15,2-1 0-15,3-1 0 0,-2-1 0 0,2-3 0 16,3-2 0-16,2-3 0 0,2-3 0 0,2-5 0 16,0-2 0-16,0-5 0 0,2-4 368 0,-2-4 80 15,-2-4 32-15,0-4 0 0,-3-3 608 0,0-5 128 16,-1-2 32-16,-2-4 0 0,0-2-224 0,-2-3-64 15,-4-2 0-15,0-4 0 0,-5 1-272 0,-2-1-64 16,-4-1-16-16,-2 0 0 0,-4 4-160 0,0-3-48 16,-6 1 0-16,-2-1 0 0,-6-1-208 0,-2-4-64 15,3 8 0-15,-5-1 0 0,-2-1-128 0,-1 1 0 16,-3 2 0-16,1 3 0 0,3 1-256 0,1 5-64 0,-1 3-32 16,-3 3 0-1,2 5-1056-15,2 6-224 0,3 4-32 0,3 3-19296 0</inkml:trace>
  <inkml:trace contextRef="#ctx0" brushRef="#br1" timeOffset="170456.77">20213 14437 17103 0,'0'0'752'0,"0"0"160"0,0 0-720 0,0 0-192 0,0 0 0 16,-5-3 0-16,5 3 1280 0,0 0 208 15,-7-3 48-15,7 3 16 0,0 0-512 0,0 0-96 0,0 0-32 0,0 0 0 16,-4-6 464-16,4 6 96 0,0 0 0 0,0 0 16 16,0 0 176-16,0 0 48 0,0 0 0 0,0 0 0 15,0 0-304-15,0 0-64 0,0 0-16 0,0 0 0 16,0 0-352-16,0 0-64 0,0 0-16 0,7-5 0 15,1 1-128-15,1 0-16 0,0-1-16 0,3-1 0 16,1 1-32-16,1-1 0 0,3-2 0 0,0 1 0 16,1-3-256-16,2 0-64 0,0 0-16 0,4-1 0 15,1-1-64-15,2-1-16 0,2 0 0 0,2-1 0 16,4-1-112-16,0 0-32 0,2 0 0 0,2-2 0 16,3-1-16-16,-2-2 0 0,1 0 0 0,-2 1 0 15,-1-2-128-15,-1 2 192 0,2-2-192 0,-2 3 192 16,-1 0-192-16,1 2 128 0,-1 2-128 0,-2 1 128 0,-2 1-128 0,-4-1 0 15,2 2 0-15,-4 2 128 0,-2 1-128 0,-2 1 0 16,-1-1 0-16,-2 3 0 16,-2 2-576-16,-1 0-160 0,-2 2-32 0,1 0 0 15,-2 1-1888-15,0 0-384 0,1 1-80 0</inkml:trace>
  <inkml:trace contextRef="#ctx0" brushRef="#br1" timeOffset="171034.91">21341 13892 7359 0,'0'0'656'0,"0"0"-528"16,0 0-128-16,0 0 0 0,0 0 3056 0,0 0 576 16,1 9 112-16,1-1 32 0,2 1-1552 0,3-3-304 15,-1 1-64-15,4 1-16 0,1 1 208 0,1-3 64 16,1 2 0-16,1 1 0 0,2 4-288 0,2 0-48 15,1 0-16-15,0 2 0 0,2 0-448 0,1 0-96 16,2 0 0-16,0 1-16 0,4 0-368 0,-1-1-64 16,0 1 0-16,2 1-16 0,0-4-208 0,1 1-32 15,2 2-16-15,0-6 0 0,-1 1-304 0,-1-1-48 0,0 2-16 0,-3-4 0 16,-1 0-128-16,-1-1 0 0,0 0 0 0,-3-1 128 16,-2-2-128-16,-1-1 0 0,-3 0 0 0,-2-2 0 15,-2 0-272-15,0-1-48 0,-3-1 0 0,1 0 0 31,-2-2-1216-31,-1-1-240 0,-7 4-48 0,3-5-16 16,0-3-2096-16,-3 1-416 0</inkml:trace>
  <inkml:trace contextRef="#ctx0" brushRef="#br1" timeOffset="171363.12">21195 13302 24879 0,'0'0'2208'0,"0"0"-1760"15,0 0-448-15,0 0 0 0,0 0 2224 0,0 0 352 16,0 0 80-16,0 0 16 0,1 8-1200 0,0 4-224 15,2 2-48-15,-2 6-16 0,2-1-496 0,-3 6-112 16,0 3 0-16,-2 2-16 0,2 2-368 0,-2 6-192 16,-2 4 192-16,1-3-192 0,1 1 144 0,-2 1-144 15,0-2 0-15,0-3 144 0,-1-2-416 0,1-1-96 0,1-5-16 16,3 0 0 0,-1-3-1808-16,1-3-368 0,1-3-80 0,0-3-7600 0,2 0-1504 0</inkml:trace>
  <inkml:trace contextRef="#ctx0" brushRef="#br1" timeOffset="171551.55">21377 13455 8287 0,'0'0'736'0,"0"0"-592"0,0 0-144 0,0 0 0 16,0 0 4688-16,0 0 912 0,0 0 176 0,4 9 48 15,0 4-3520-15,-2 1-688 0,1 3-144 0,-2 4-16 0,1 3-464 0,-1 0-96 16,0 3 0-16,2 1-16 0,0 2-576 0,-2 2-112 15,0-1-32-15,2 0 0 0,-1-1-160 0,2-1-176 16,-1-3 48-16,1-3 0 16,0-1-2224-16,1-3-432 0,0-6-96 0</inkml:trace>
  <inkml:trace contextRef="#ctx0" brushRef="#br1" timeOffset="171926.51">21460 12533 26607 0,'-18'-31'1168'0,"9"18"256"0,-3-3-1136 16,1-1-288-16,-1 0 0 0,0 2 0 0,0 2 656 0,1 5 80 0,-1 1 16 0,2 5 0 16,-1 2 432-16,2 6 96 0,-1 7 0 0,-1 7 16 15,2 6-880-15,1 9-176 0,2 7-48 0,3 3 0 16,3 4-192-16,4-1 0 0,2 3 0 0,5-3-160 15,3-1 160-15,3-5 0 0,1-2-144 0,2-2 144 16,2-6 0-16,2-4 0 0,-1-6 0 0,3-5 0 16,0-4 0-16,2-3 0 0,-1-6 160 0,-1-4-160 15,-1-5 800-15,0-3 48 0,-1-3 16 0,-1-5 0 16,-4-1 464-16,-3-6 80 0,-3-1 32 0,-3-2 0 16,-3-1-464-16,-2-2-80 0,-2-1-32 0,-3-4 0 15,-2 0-144-15,-3 0-16 0,-3-1-16 0,-3-1 0 16,-5-1-384-16,-2 2-80 0,-2-2-16 0,-2 2 0 0,-3 1-208 15,-1 4-288-15,1 4 64 0,1 5 16 16,0 0-1472-16,2 7-304 0,0 4-48 0,1 6-11104 16,3 1-2224-16</inkml:trace>
  <inkml:trace contextRef="#ctx0" brushRef="#br1" timeOffset="172363.96">22739 14229 14735 0,'0'0'640'0,"-2"-6"160"0,1-1-640 0,-3-1-160 0,0 2 0 0,0-1 0 16,0 0 3696-16,-1 0 704 0,-1 1 144 0,1 0 16 16,-1 2-2112-16,-2 2-416 0,-1 1-96 0,1 1-16 15,0 0-672-15,0 2-144 0,-1 2-16 0,0 3-16 16,0 4-432-16,0 1-96 0,0 4-16 0,2 1 0 16,3 4-528-16,3 1 0 0,1 0-160 0,3 1 160 15,-1 1-144-15,3-2 144 0,3-3 0 0,3 0 0 16,0-4 0-16,2 0-128 0,3-4 128 0,1 0 0 15,0-5 0-15,2-3 0 0,2-2-128 0,-1-2 128 0,-2-2 0 0,-1 0 272 16,-1-4-48-16,-3-1-16 0,-4-1-208 0,0-3 0 16,-2 2 128-16,-4-2-128 0,-1 0 208 0,-2-1 0 15,-3-1 0-15,-3-2 0 0,-2 1 16 0,0-2 0 16,-1 0 0-16,-2 0 0 0,-2 0-432 0,-1 0-96 16,0 1-16-16,-1-1 0 15,1 3-2480-15,2 2-496 0,2 1-96 0,1 1-12944 16</inkml:trace>
  <inkml:trace contextRef="#ctx0" brushRef="#br1" timeOffset="172579.87">23176 13886 29487 0,'0'0'1296'0,"0"0"288"0,0 0-1264 0,0 0-320 16,0 0 0-16,0 0 0 0,0 0 2336 0,4 7 416 15,-1 2 64-15,-1 3 32 0,0 2-1616 0,0 3-320 0,2 1-64 0,-1 5-16 16,-1 3-448-16,2 5-112 16,-1 3-16-16,1 2 0 0,0 2-256 0,0-1-272 0,1-1 48 0,-1-1 16 31,0-3-800-31,1-4-144 0,0-2-48 0,0-2 0 16,0-2-2032-16,1-5-416 0,0-3-64 0</inkml:trace>
  <inkml:trace contextRef="#ctx0" brushRef="#br1" timeOffset="172782.97">23522 13709 31679 0,'0'0'1408'0,"0"0"272"16,0 0-1344-16,1 9-336 0,-1 2 0 0,1 2 0 16,1 4 912-16,0-2 112 0,2 6 32 0,1 1 0 0,3 7 96 0,-1 0 32 15,0 1 0-15,1 4 0 0,0 2-896 0,1 2-288 16,-1 1 160-16,0 0-160 0,0 0 0 0,1-2 0 15,-1-1 0-15,-2-2 0 16,1-1-1280-16,-1-1-256 0,-1-6-32 0,2 1-9296 16,-1-4-1856-16</inkml:trace>
  <inkml:trace contextRef="#ctx0" brushRef="#br1" timeOffset="172970.64">23370 14229 42847 0,'0'0'1904'0,"0"0"384"0,0 0-1840 0,0 0-448 0,0 0 0 0,7 8 0 16,1 0 1072-16,2 0 112 0,3 0 32 0,4-1 0 15,3 0-192-15,2 0-16 0,3-2-16 0,1-1 0 16,0-3-672-16,1-1-128 0,2-1-16 0,-2-1-16 31,1 0-1712-31,-1-2-352 0,-1 1-64 0</inkml:trace>
  <inkml:trace contextRef="#ctx0" brushRef="#br1" timeOffset="175288.56">20103 14358 13183 0,'0'0'576'0,"0"0"128"0,2-6-560 0,-1-1-144 15,-1 7 0-15,0 0 0 0,3-6 1536 0,-3 6 256 16,0 0 64-16,3-7 16 0,-3 7-128 0,0 0-16 16,4-5-16-16,-4 5 0 0,0 0-16 0,0 0 0 15,0 0 0-15,0 0 0 0,0 0-288 0,0 0-64 0,4 7-16 0,0 0 0 16,0 4-368-16,0-1-80 0,-1 3-16 0,-1 0 0 16,1 3-176-16,-1 2-48 0,1 1 0 0,0-1 0 15,-1 0-80-15,1 3-32 0,1 0 0 0,1 2 0 16,-1 1-32-16,0 0-16 0,0 4 0 0,0 2 0 15,0-1-64-15,2 1-16 0,-1 1 0 0,0 1 0 16,1 1-48-16,-1 1-16 0,0-2 0 0,0 2 0 16,3-2-80-16,-1-1 0 0,-2-1-16 0,0 1 0 15,0 2-16-15,2-2 0 0,-3 0 0 0,0 2 0 16,0 0-64-16,0-2-16 0,1-2 0 0,-3-2 0 16,1-2-144-16,0-1 160 0,0-1-160 0,0-2 160 15,0-3-160-15,-2-1 0 0,-1-3 144 0,1 2-144 16,1-6-144-16,-1 1-112 0,1-2 0 0,-2-2-16 15,0 0-1712-15,0-7-352 0,0 8-64 0,0-8-16 16,0 6-1904-16,-1 1-384 0</inkml:trace>
  <inkml:trace contextRef="#ctx0" brushRef="#br1" timeOffset="176693.76">20288 15456 6447 0,'0'0'272'0,"0"0"80"15,0 0-352-15,0 0 0 0,0 0 0 0,0 0 0 0,0 0 4112 0,0 0 752 16,0 0 160-16,0 0 32 0,-3 5-2496 0,-1 1-480 16,-3-3-96-16,2 3-32 0,-2 0-352 0,1-2-64 15,-2 3 0-15,-1 0-16 0,-3 1-176 0,-2 3-16 16,-2-2-16-16,1 1 0 0,-2 2 16 0,-3 1 0 15,-3 3 0-15,-3 1 0 0,-2 0-432 0,-2 1-64 16,-2 1-32-16,-2 2 0 0,-2-1-64 0,1 1-16 16,-1 1 0-16,-2-1 0 0,-1 0-160 0,0-2-48 15,0 1 0-15,-2-1 0 0,-1 1-224 0,1-1-48 16,0 0-16-16,1-1 0 0,-1 0-224 0,4 0 144 16,0-1-144-16,2-1 128 0,0-3-128 0,2 0 0 15,3-1 0-15,2-2 0 0,0-1 0 0,3 0 0 16,1-1 0-16,1 1 0 0,4-2 0 0,2-1 0 0,4 0 0 0,2-1-176 31,4-1-592-31,3-2-112 0,4-2-16 0,0 0-16 16,0 0-896-16,0 0-176 0,14 2-48 0,3-1-12000 0,5-1-2416 0</inkml:trace>
  <inkml:trace contextRef="#ctx0" brushRef="#br1" timeOffset="177600.24">20183 15478 1839 0,'0'0'160'0,"0"0"-160"0,0 0 0 0,1 19 0 0,-1-19 2560 0,0 0 464 16,0 0 112-16,0 0 0 0,0 0-944 0,0 0-192 16,7 5-32-16,-1-1-16 0,2 0-480 0,0 0-80 15,1 1-32-15,1 1 0 0,2 2-160 0,1 0-48 16,0 0 0-16,2 2 0 0,0-1 48 0,2 0 0 0,0 1 0 0,1 1 0 15,2-2 16-15,3 2 16 0,2-1 0 0,1 3 0 16,2-2-240-16,2 2-48 0,2 0-16 0,1 1 0 16,-1 2-336-16,2-1-64 0,1 2-16 0,1 2 0 15,-1 0 192-15,-1 1 48 0,-2-2 0 0,1 0 0 16,0 0-192-16,-2-1-48 0,1-1 0 0,1 0 0 16,-2-1-176-16,1 2-32 0,-1-2-16 0,-1-1 0 15,-1-1-96-15,-1 1-32 0,0-3 0 0,-2 1 0 16,0-1-32-16,-3 0 0 0,-1-3 0 0,-1-1 0 15,-3 1-128-15,-1-1 0 0,-1 1 144 0,-3-2-144 16,0-1 0-16,-1 0 0 0,1-1 0 0,-3-1 0 16,-1-3-320-16,1 1-96 0,-3 2-16 0,3-2 0 15,0 0-1632-15,-1 1-336 0,-1-2-64 0,1 0-10384 16,0-2-2064-16</inkml:trace>
  <inkml:trace contextRef="#ctx0" brushRef="#br1" timeOffset="178555.71">21401 16094 26079 0,'0'0'576'0,"0"0"112"0,0 0 16 0,0 0 48 0,0 0-608 0,0 0-144 0,0 0 0 0,5-4 0 15,0 0 1232-15,0 1 224 0,2-1 32 0,1 2 16 16,1 0-160-16,2-1-16 0,2 0-16 0,3 0 0 16,4 1-288-16,0 0-48 15,3-2-16-15,1 2 0 0,2-2-288 0,2 0-64 0,1 0-16 0,1 0 0 16,0 0 0-16,2 0 0 0,1-2 0 0,-1 1 0 15,1-1-32-15,-1 1-16 0,2 0 0 0,-2 1 0 16,-2-1-320-16,1 0-64 0,2-1-16 0,-3 1 0 16,-2 0 32-16,1 0 0 0,1 1 0 0,-3 0 0 0,-2 1-176 15,-2-2 0-15,1 4 0 0,-2-3 0 0,-1 1 0 0,-1 1-192 16,-4-1 32-16,0 2 16 0,-2 0 144 0,-1-1 0 16,1 1 0-16,-3 0 0 0,0-2 0 0,-2 0 0 15,-3 1 160-15,1 0-160 0,1 0 240 0,-8 2-48 16,5-4-16-16,0 1 0 0,2-1-176 0,-2 2 0 15,-1-2 0-15,1 1 0 0,-5 3 240 0,6-5 16 16,1 1 0-16,0 2 0 0,-1-1-256 0,2 2 0 16,0 1 0-16,0 1 0 0,1 0 0 0,1 3 0 15,2 0 0-15,0 1 0 0,1 2 0 0,1 1 144 16,2 1-144-16,0 3 128 0,3 2 16 0,0-2 0 16,2 2 0-16,0 0 0 0,1 2 64 0,0-2 16 15,2 2 0-15,-1-3 0 0,1 1-16 0,1 1 0 0,1-2 0 0,-3 0 0 16,1-2-208-16,-2 0 0 0,0-2 128 0,-1 1-128 15,0 1 0-15,-1-1 0 0,-1 1-144 0,-2-2 144 32,-2 0-448-32,0-1 16 0,-1 1 0 0,0-3 0 15,-2 1-1696-15,0-1-352 0,-2 1-64 0,2-2-10416 0,-4-1-2080 0</inkml:trace>
  <inkml:trace contextRef="#ctx0" brushRef="#br1" timeOffset="178993.24">22483 15506 25103 0,'0'0'1104'0,"0"0"240"0,0 0-1072 0,0 0-272 15,0 0 0-15,0 0 0 0,0 0 1776 0,4 6 288 0,-4-6 64 0,5 9 16 16,-3-1-576-16,1 1-112 0,0 2-32 0,-2-1 0 15,-1 3-416-15,0 2-96 0,-1 3-16 0,-2-1 0 16,-1 2-400-16,-1 2-96 0,-2 1-16 0,2 3 0 16,-3 1-192-16,-1 3-64 0,0-3 0 0,0 0 0 15,0 1-128-15,1-3 0 0,0-2 0 0,0-4 0 32,2-1-704-32,2-1-32 0,0-2 0 0,3-2 0 15,-1-4-2080-15,2-8-432 0,0 0-80 0,0 0-11200 0</inkml:trace>
  <inkml:trace contextRef="#ctx0" brushRef="#br1" timeOffset="179180.62">22657 15546 18431 0,'0'0'1632'0,"0"0"-1312"16,0 0-320-16,0 0 0 0,0 0 3200 0,0 0 560 16,0 0 112-16,0 0 32 0,0 0-2240 0,0 0-448 15,-4 11-96-15,2 3-16 0,-1 4-176 0,-1 2-32 16,-1 1-16-16,1 1 0 0,0 1-448 0,0 2-96 15,0 0-16-15,0 1 0 0,1-4-320 0,0 0 128 16,2-1-128-16,-1 0 0 16,1-4-944-16,0-2-256 0,1-3-48 0,1-1-16 15,2-4-2048-15,-3-7-400 0</inkml:trace>
  <inkml:trace contextRef="#ctx0" brushRef="#br1" timeOffset="179556.88">22708 15072 9215 0,'0'0'816'0,"0"0"-656"0,-8 0-160 0,1 1 0 16,-1 0 3808-16,-1 3 736 0,-1-1 128 0,1 3 48 15,0 5-2624-15,1 0-528 0,1 2-96 0,-1 2-32 16,1 0-496-16,2 4-112 0,0-1 0 0,2 1-16 15,2 2-352-15,2 0-64 0,2-5-16 0,1 1 0 16,2 0-144-16,2-3-48 0,2-1 0 0,1 0 0 16,1-2 208-16,-1-2 48 0,4-3 0 0,-1-2 0 0,-2-1 256 0,2-6 48 15,2-1 16-15,-1-2 0 0,1-1 16 0,-3-2 16 16,-1-3 0-16,-2-1 0 0,-1-1-208 0,-1-2-32 16,-3 1-16-16,-1-5 0 0,-2 3-208 0,-2-1-32 15,-2 2-16-15,0 1 0 0,-2-1-160 0,-1 2-128 16,-3-1 144-16,-3 2-144 0,0 0 0 0,-4 0 0 15,0 1 0-15,-1 5 0 0,2 0-384 0,-1 2 48 16,1 2 0-16,1 3 0 16,0 2-1200-16,1 1-224 0,2 3-48 0,2 2-10576 15,0 1-2112-15</inkml:trace>
  <inkml:trace contextRef="#ctx0" brushRef="#br1" timeOffset="180666.21">21378 16124 7359 0,'0'0'656'0,"0"0"-528"0,0 0-128 0,0 0 0 0,0 0 2192 0,0 0 416 0,16 1 80 0,-16-1 0 0,0 0-928 0,0 0-192 16,0 0-32-16,8 5-16 0,-2 0 48 0,0 2 16 16,-6-7 0-16,3 9 0 0,0 0-176 0,0-1-16 15,-2 2-16-15,0 0 0 0,-2 1-352 0,1 2-64 16,-1 0 0-16,1 2-16 0,0-1-448 0,-2 6-96 15,0 0-16-15,0 0 0 0,1-2-384 0,0 1 128 16,0-3-128-16,1 4 0 16,0-3-2256-16,0 0-544 0</inkml:trace>
  <inkml:trace contextRef="#ctx0" brushRef="#br1" timeOffset="180935.01">21268 16796 28095 0,'0'0'1248'0,"-4"10"256"0,1 1-1200 15,0 1-304-15,1 1 0 0,-1 3 0 0,1-3 1280 0,-1 4 192 0,0-3 32 0,2 2 16 16,1 1-640-16,0 1-128 0,0 0-32 0,0 2 0 15,0-1-528-15,0 2-192 0,0-1 0 0,1-2 144 16,1-1-288-16,-2 0-64 0,0 0-16 0,0-2 0 16,0 0-2128-16,0-2-416 0,0 0-96 0</inkml:trace>
  <inkml:trace contextRef="#ctx0" brushRef="#br1" timeOffset="181152.8">21459 16778 2751 0,'0'0'128'0,"0"0"16"0,0 0-144 0,0 0 0 16,0 0 0-16,0 0 0 0,0 0 6352 0,0 0 1248 15,0 0 240-15,0 0 48 0,1 8-5584 0,1 1-1104 16,-1 2-240-16,2 2-32 0,-1 2-640 0,2 3-128 0,0 1-32 0,1 2 0 16,-1 1-128-16,0 1 0 0,1-2 0 0,1 1 0 15,-1 2 0-15,-1-3 0 0,-2 1 0 0,1-4 0 31,1 1-1760-31,-2 0-224 0,1-2-64 0,-2-2 0 16,1 0-960-16,-2-2-192 0</inkml:trace>
  <inkml:trace contextRef="#ctx0" brushRef="#br1" timeOffset="181340.23">21279 17079 34783 0,'0'0'768'0,"0"0"144"0,0 0 48 0,0 0 16 0,0 0-784 0,0 0-192 0,0 0 0 0,0 0 0 0,8 0 768 0,0-1 96 16,1 0 32-16,1-1 0 0,2 0-336 0,0-1-64 15,0 1-16-15,3 0 0 0,1 0-480 0,1-1 0 16,1-1 0-16,2 2-11680 16,2 2-2432-16</inkml:trace>
  <inkml:trace contextRef="#ctx0" brushRef="#br0" timeOffset="188797.83">20093 13724 2751 0,'0'0'128'0,"0"0"16"0,0 0-144 0,0 0 0 16,0 0 0-16,0 0 0 0,0 0 3856 0,16-6 752 15,-16 6 128-15,0 0 48 0,0 0-2688 0,6 8-544 16,-1 0-96-16,-1 1-32 0,0 0-528 0,-1 2-96 16,-2-1-32-16,0 3 0 0,-1 3-64 0,0-2 0 15,-1 2-16-15,-2 1 0 0,1 0-240 0,-2 0-64 16,0 0 0-16,-1 1 0 0,-2-1-144 0,1 2-48 16,-3 1 0-16,-2-1 0 0,-1 1-192 0,1-4 0 15,0-2 128-15,1-1-128 0,-1-3 128 0,1 1 0 16,0-5-128-16,0 0 192 0,3-4-64 0,-1-2-128 15,1-1 176-15,1-2-176 0,-1-3 128 0,2-2-128 16,1-1 0-16,0-3 0 0,2-2 0 0,-1 1 0 0,0 0 0 0,1-2-144 16,0 0 144-16,1-1 0 0,1 4-144 0,1-3 144 15,1 2 0-15,-1 1 0 0,2 0-144 0,1 2 144 16,-1-1 0-16,1 2-128 0,0 3 128 0,2 0 0 16,-6 6 0-16,9 2 0 0,0 4 0 0,0-2 0 15,-3 0 0-15,4 3 0 0,-1-1 0 0,1 3 144 16,1 2 0-16,0 0 0 0,0 2 0 0,-1-1 0 15,-1 0-144-15,2 0 0 0,0-1 144 0,1 1-144 16,0 0 0-16,1 1 128 0,0 0-128 0,1 0 0 16,2 0-1664-16,1-1-384 15,1-1-96-15</inkml:trace>
  <inkml:trace contextRef="#ctx0" brushRef="#br0" timeOffset="189595.96">21221 14272 22111 0,'0'8'1968'0,"-2"3"-1584"0,1 4-384 0,1 5 0 16,0 2 992-16,1 0 112 0,2-1 32 0,2 0 0 16,0 0-224-16,1-3-32 0,-1-1-16 0,1-1 0 15,2-1-480-15,0 1-80 0,0-2-32 0,-2-2 0 16,-1-3-144-16,-1 0-128 0,0-1 192 0,-1-1-192 16,-3-7 240-16,0 0-64 0,0 0-16 0,0 0 0 15,0 0 48-15,0 0 16 0,-7-3 0 0,1-1 0 0,-2-1 160 0,3-3 48 16,-3 1 0-16,2-4 0 0,-1 0-240 0,2 0-32 15,-2-4-16-15,5 0 0 0,0-1-144 0,2-4 0 16,0-2 0-16,3 1 0 0,1 0-256 0,1 2 64 16,0-1 0-16,2 1 16 0,1-1 176 0,-1 2-192 15,1 2 192-15,1-1-192 0,2 3 192 0,-1 2 0 16,-1 3 0-16,1 1-128 0,-1 1 128 0,0 1 0 16,-1 4 0-16,1 0 0 0,0 4 256 0,-1 0 0 15,-2 1-16-15,1 1 0 0,-1 1 16 0,-2 0 16 16,-4-5 0-16,3 8 0 0,-2 0-16 0,-1 0-16 15,-1 0 0-15,-1 1 0 0,0 1-48 0,-1 1 0 0,-1-1 0 16,-1 0 0-16,0 1-192 0,0-5 176 0,1 2-176 0,0-1 160 16,4-7-160-16,-5 5 0 0,5-5 0 0,0 0 0 15,0 0-288-15,0 0-96 0,0 0 0 0,0 0-16 32,0 0-208-32,0 0-32 0,0 0-16 0,0 0 0 0,0 0 384 0,6-4 80 0,2 1 0 0,1 2 16 15,0 1 176-15,-1 1 0 0,0 1 0 0,0 0 0 16,-2 2 464-16,-1 0 32 0,1 1 0 0,-6-5 0 15,4 7 240-15,-4-7 48 0,0 0 16 0,1 9 0 16,-2-1 64-16,-1 0 16 0,2-2 0 0,0-6 0 16,-5 7-496-16,0-2-112 0,-2-1-16 0,1 0 0 15,-1 0-256-15,-1-2 0 0,2 1 128 0,-2-2-128 16,-1-1-1712-16,-1-1-400 0,0-2-64 0</inkml:trace>
  <inkml:trace contextRef="#ctx0" brushRef="#br0" timeOffset="191129.81">25965 12089 10127 0,'1'10'896'0,"0"2"-704"0,1 2-192 0,0 6 0 15,2-1 4416-15,0 5 864 0,1-3 160 0,2 2 48 0,-1 1-3984 0,2-2-800 16,1-1-144-16,-1-2-48 0,-1-1-192 0,-1-1-64 16,1-4 0-16,-2-1 0 0,0-3 64 0,-1-2 0 15,-4-7 0-15,0 0 0 0,0 0 0 0,0 0 16 16,0 0 0-16,0 0 0 0,0 0-32 0,0-8-16 15,0-1 0-15,-3-7 0 0,0 2-160 0,-1-4-128 16,0-1 192-16,0-3-192 0,-1-4 0 0,-1-3-144 16,1-1-16-16,0-2 0 15,0-3-480-15,1-3-80 0,0 1-32 0,3 1 0 16,2-1 16-16,3 5 0 0,1 2 0 0,3 4 0 0,1 2 736 0,1-1 0 16,2 5 0-16,4 1 160 0,3 5 160 0,2 3 48 15,1 4 0-15,-1 1 0 0,-1 4-80 0,-2 2-16 16,-1 2 0-16,-3 5 0 0,-1 2 0 0,-1 0 0 0,0 3 0 0,-6 0 0 15,-3 1 16-15,-3 4 0 0,-3 0 0 0,-1 1 0 16,1 0-112-16,-4 0-32 0,-1 1 0 0,-1-4 0 16,-1 2-144-16,1 0 0 0,-2-4 144 0,2 0-144 15,0-2-224-15,0-2-112 0,0-1-32 0,-1-3 0 32,3-4-80-32,-1 0 0 0,-1-1-16 0,2-1 0 0,1-3 240 0,0-1 48 0,4 0 16 0,2 5 0 31,1-7-240-31,4 1-48 0,1-2-16 0,0 1 0 0,3 1 464 0,2 2 0 0,0 0 208 0,2 3-64 15,2-1 368-15,2 4 80 0,-2 2 16 0,1-2 0 16,-2 4 96-16,-1 1 32 0,-1 4 0 0,-1-1 0 16,-2 1-32-16,-3 0 0 0,-2 0 0 0,0 1 0 15,-3-2 16-15,-1 2 0 0,0 1 0 0,-5-2 0 0,-3 2-320 16,-2 3-64-16,-2-3-16 0,-1 2 0 0,-1-1-320 0,-1 0 0 16,1-1 0-16,0 0 0 15,-1-4-1136-15,2 1-288 0,0-3-64 0,3 0-16 16,1-2-1440-16,2-1-272 0,-5 3-64 0,12-7-16 0</inkml:trace>
  <inkml:trace contextRef="#ctx0" brushRef="#br0" timeOffset="191286.13">26492 12104 20271 0,'0'0'1792'0,"7"-2"-1424"0,4-2-368 0,2 1 0 15,1 1 2640-15,1-1 464 0,-2 0 96 0,1 2 0 16,0 0-1968-16,2-1-400 0,1 1-64 0,1 0-32 15,3 0-736-15,2-1 0 0,2 0 0 0,4-1-10176 16,1 2-2048-16</inkml:trace>
  <inkml:trace contextRef="#ctx0" brushRef="#br0" timeOffset="191567.35">27674 11966 22111 0,'0'0'1968'0,"0"0"-1584"15,0 0-384-15,0 0 0 0,-5-14 3024 0,-2 1 528 16,1 2 96-16,-2 2 32 0,-2 3-1936 0,-2 2-384 16,0 2-80-16,-1 2 0 0,-1 3-528 0,-1 0-112 15,2 1 0-15,-2 5-16 0,-2 4-448 0,1 5-176 16,0 2 128-16,3 2-128 0,0 1 0 0,0 2 0 15,2 0 0-15,3 1-176 0,3 0 176 0,2 1-128 16,2-2 128-16,2 0-128 16,3-2-1248-16,4 1-240 0,5-5-48 0,1 0-16 15,3-4-1648-15,1-2-320 0</inkml:trace>
  <inkml:trace contextRef="#ctx0" brushRef="#br0" timeOffset="191927.93">28060 12076 20271 0,'-12'-7'1792'0,"-1"3"-1424"0,-1 0-368 0,-1 3 0 16,1 2 3136-16,0 3 576 0,1 3 96 0,-3-1 32 15,-1 5-2240-15,1 2-432 0,0 0-80 0,3 2-32 16,2 4-400-16,5-1-80 0,0-2 0 0,2-1-16 16,3 1-304-16,1-2-64 0,3-1-16 0,2 0 0 15,3 0-176-15,1-4 0 0,0 1 0 0,3-1 128 16,-1-4-128-16,1-1 0 0,-1-4 0 0,-1 0 0 15,1 0 0-15,-1-3 0 0,-1 1 0 0,2-4-176 16,-2-3 176-16,-2 0 0 0,0 1 0 0,-2-3 0 16,0 0-128-16,1-1 128 0,-4 1-128 0,2-1 128 15,-1 0 0-15,1-1 0 0,-2 0 0 0,1 3 0 16,-2 1 0-16,-1 9 0 0,0 0 0 0,0 0 0 0,0 0 0 16,0 0 0-16,0 0 0 0,0 0 0 0,0 0 0 0,0 0 0 15,5 6 0-15,1 2-128 0,-1 1 128 0,0 3 0 16,0-4-144-16,2 2 144 0,-1 2-352 0,1-3 0 15,1 1 0-15,3 1 0 16,0 2-2336-16,-1-7-448 0,1 1-112 0</inkml:trace>
  <inkml:trace contextRef="#ctx0" brushRef="#br0" timeOffset="192225.3">28382 12033 21183 0,'-5'13'1888'0,"3"-3"-1504"0,2 2-384 0,0 3 0 16,2 4 688-16,-2-2 64 0,0 2 16 0,0 1 0 16,2-1 784-16,0 1 176 0,-2-3 16 0,0 0 16 15,0-4-336-15,0 0-64 0,0 0-16 0,1-1 0 16,-1-2-448-16,0-10-112 0,-1 9-16 0,1-9 0 16,0 0 64-16,0 0 16 0,0 0 0 0,0 0 0 15,0 0-160-15,0 0-48 0,0 0 0 0,1-13 0 16,-1 0-96-16,3 0-32 0,-1-4 0 0,1 3 0 15,-1-3-304-15,1-1-64 0,1-3-16 0,1-3 0 16,2-1-128-16,2 2-256 0,-1 0 64 0,1 2 16 16,0 1-512-16,0 3-96 0,0 3-32 0,0 1 0 15,-2 1-1360-15,1 2-256 0,2 0-64 0,0 3-16 16,0 0-944-16,1-3-176 0</inkml:trace>
  <inkml:trace contextRef="#ctx0" brushRef="#br0" timeOffset="192631.81">28694 11743 6447 0,'0'0'272'0,"0"0"80"0,3-10-352 0,1 1 0 16,-4 9 0-16,0 0 0 0,0 0 5024 0,0 0 928 16,0 0 192-16,0 0 48 0,7 13-3648 0,-2 4-736 15,-5 3-144-15,0 3-16 0,-1 1-672 0,1 4-128 16,0 3-16-16,-2 2-16 0,1-3-128 0,0 1-32 0,0 2 0 16,-1-2 0-16,1-3-272 0,0-1-64 0,1-5-16 0,-2 1 0 15,0-3-112-15,0-3 0 0,1-3-16 0,0-2 0 16,0-2-176-16,1-10 192 0,0 0-192 0,0 0 192 15,-3 11-192-15,3-11 128 0,0 0-128 0,0 0 128 16,0 0-128-16,0 0 0 0,0 0-160 0,0 0 160 16,0-11-384-16,1-1 0 0,1 1 16 0,1-6 0 31,3-1-384-31,0-2-80 0,1-3 0 0,3-2-16 16,1-1-832-16,-2 4-176 0,2 3-16 0,1 2-16 15,1 2 688-15,2 2 144 0,-1 2 32 0,1 6 0 0,2 4 1296 0,-1-2 272 0,-2 6 48 0,1 1 16 16,-1 3 544-16,-1 4 128 0,-2-1 0 0,-4 5 16 15,-1-1 0-15,-1 4 0 0,0 2 0 0,-2-1 0 16,-6-2 16-16,-1 0 0 0,-2 0 0 0,-4-1 0 0,0 1-416 0,-2-3-64 16,-1 2-32-16,-2-3 0 0,-2 1-432 0,0-1-96 15,-2-2-16-15,3-2 0 0,1-3-256 0,-2 1 0 16,0-1 0-16,0-2 0 16,2-1-528-16,0-3-176 0,2 0-16 0,2-4-16 15,0 1-2912-15,2-3-592 0</inkml:trace>
  <inkml:trace contextRef="#ctx0" brushRef="#br0" timeOffset="192929.46">29236 12047 18431 0,'0'0'816'0,"0"0"160"0,-9-5-784 0,9 5-192 0,-11-3 0 0,2 6 0 16,0-3 3488-16,0 5 656 0,0 1 128 0,0 4 16 15,-2 1-3312-15,1 2-656 0,1 2-144 0,2-1-32 16,3-1 304-16,2 3 64 0,0-2 16 0,4 0 0 16,2 1-288-16,1-2-64 0,0-1-16 0,3-1 0 15,2 0 32-15,1-2 0 0,0-1 0 0,2 1 0 16,0-3 0-16,2-2 0 0,-1-1 0 0,-1-2 0 16,0-1 144-16,-1-1 48 0,0-2 0 0,-2-1 0 15,-10 4 176-15,7-6 32 0,-7 6 16 0,4-11 0 16,-1 1-48-16,-1 1-16 0,-4-3 0 0,1 2 0 15,-1-2-288-15,-1 3-64 0,0-3-16 0,1 0 0 16,-1 1-1680-16,-1-1-336 0,-1 0-64 0,1-1-16 16,0 0-1712-16,-1 0-336 0</inkml:trace>
  <inkml:trace contextRef="#ctx0" brushRef="#br0" timeOffset="193163.71">29425 11978 4607 0,'0'0'192'0,"0"0"64"0,0 0-256 0,10 1 0 0,2 3 0 0,0 0 0 16,1 1 5760-16,0 2 1120 0,-1-2 224 0,-1 3 32 16,1 2-4000-16,1-1-816 0,-1 2-144 0,1 2-48 15,0 0-1184-15,-1 0-240 0,-2 0-64 0,-1 1 0 16,0-1-384-16,-1 2-96 0,0 0-16 0,1-2 0 15,-1 2-144-15,0-2-192 0,0-3 32 0,-1-1 16 32,0-1-2096-32,-1 0-432 0,-6-8-80 0,8 5-12400 0</inkml:trace>
  <inkml:trace contextRef="#ctx0" brushRef="#br0" timeOffset="193351.23">29786 11983 32991 0,'0'0'1472'16,"-8"3"288"-16,-1 1-1408 0,-1-1-352 0,-1 3 0 0,1 0 0 0,-2 2 1264 0,-1 1 176 16,-1 0 32-16,1 3 16 0,-2 0-288 0,2 2-64 15,0 3-16-15,3 0 0 0,-1 1-1120 0,2-1 0 16,0 3-160-16,1-5 0 16,2 1-1824-16,1 0-384 0,1-3-64 0,2 0-8480 15,1-4-1696-15</inkml:trace>
  <inkml:trace contextRef="#ctx0" brushRef="#br0" timeOffset="193569.92">29898 12018 23951 0,'0'0'2128'0,"0"0"-1696"0,0 0-432 0,0 0 0 16,1 15 2656-16,1-2 448 0,-2-13 96 0,1 15 0 15,0 2-2176-15,1-5-448 0,-2 2-96 0,2 2-16 16,1 0-208-16,-1 1-64 0,-2-1 0 0,2 3 0 15,0-5-192-15,2 2-128 0,-1-3 128 0,1-2-208 32,-2 0-192-32,-2-11-48 0,8 9 0 0,-8-9 0 15,0 0-640-15,11 5-128 0,-1-2-16 0,-10-3-16 16,12-3-1888-16,-2-3-384 0,-2-1-80 0,1-2-6736 0</inkml:trace>
  <inkml:trace contextRef="#ctx0" brushRef="#br0" timeOffset="193757.4">30074 12082 21359 0,'5'-13'944'0,"1"5"208"0,0 0-928 0,1 1-224 0,-7 7 0 0,6-8 0 15,1 1 2624-15,-7 7 496 0,0 0 80 0,0 0 32 16,0 0-1088-16,0 0-224 0,-3 17-32 0,-1 3-16 0,-2 2-928 0,0 3-192 16,2 1-48-16,-2 0 0 0,-4 1-256 0,0-2-64 15,4 1-16-15,-1 0 0 0,0 2-368 0,-1-4 0 16,1 0-192-16,3-1 64 16,2-3-432-16,-1-2-80 0,-1 0 0 0,4-5-16 15,3 2-1760-15,-1-4-336 0,-2-11-80 0,0 0-16 16,0 0-992-16,0 0-208 0,15 0-48 0,-2-2 0 0</inkml:trace>
  <inkml:trace contextRef="#ctx0" brushRef="#br0" timeOffset="193960.51">30431 11739 19343 0,'9'-11'1728'0,"-9"11"-1392"0,8-8-336 0,-8 8 0 15,0 0 4032-15,0 0 752 0,0 0 144 0,0 0 16 16,3 14-3104-16,-4 6-624 0,-3 0-128 0,-2 4-32 15,1 1-112-15,-1 1-32 0,-2 4 0 0,1-2 0 16,2 4-576-16,-1-1-112 0,-2 2-32 0,1-1 0 16,2-2-192-16,0-1-208 0,1-3 32 0,1-1 16 31,1-3-768-31,0-1-160 0,2-4-16 0,0-3-16 16,3-2-1888-16,-3-12-368 0,5 8-80 0,-5-8-11008 0</inkml:trace>
  <inkml:trace contextRef="#ctx0" brushRef="#br0" timeOffset="194132.36">30529 12057 4607 0,'0'0'192'0,"4"12"64"0,-4-1-256 0,0 2 0 15,0 2 0-15,-1 3 0 0,-1 1 4752 0,1 2 912 16,-1-2 176-16,-1 1 48 0,0-1-4288 0,1-2-832 16,-1 0-192-16,2 0-16 0,0-3-560 0,-1 1 0 15,1-6 0-15,1 1 0 16,0-10-736-16,0 0-256 0,0 0-48 0,0 0-6560 15,0 0-1296-15</inkml:trace>
  <inkml:trace contextRef="#ctx0" brushRef="#br0" timeOffset="194430.78">30682 11923 14735 0,'0'0'1312'0,"8"-9"-1056"0,3 2-256 0,-11 7 0 15,0 0 2944-15,8-5 512 0,-8 5 128 0,0 0 0 16,0 0-2544-16,10-1-512 0,-10 1-96 0,11 0-32 15,-11 0 48-15,0 0 0 0,0 0 0 0,6 8 0 16,-6-8-320-16,0 0-128 0,0 0 0 0,-2 11 128 16,-2 1-128-16,-1 0 0 0,-2 0 0 0,-2-2 0 15,-4 2-144-15,4 2 144 0,1 1 0 0,-1 1 0 16,-1 3 384-16,4 0 176 0,5 2 32 0,1-1 16 16,1-2 112-16,2 1 32 0,1 1 0 0,2-2 0 15,5-1-288-15,2-4-48 16,0-1-16-16,2 0 0 0,2-2-64 0,2 1-16 0,-1-2 0 0,1-3 0 15,1 1-128-15,1-2-48 0,0-1 0 0,2 1 0 16,-1-1-976-16,1-1-192 0,-4-1-32 0,-1-2-15056 16</inkml:trace>
  <inkml:trace contextRef="#ctx0" brushRef="#br0" timeOffset="194993.75">28201 13300 27871 0,'0'0'1232'0,"0"0"256"0,0 0-1184 0,-2-5-304 0,0-2 0 0,-1 1 0 16,-2-1 960-16,1 2 144 0,-1 1 32 0,-2 1 0 15,1 1 160-15,-2 2 48 0,0 1 0 0,-1 2 0 16,0 1-720-16,0 2-144 0,0 2-32 0,0 4 0 15,-1-2-272-15,3 3-176 0,0 1 192 0,1 2-192 16,0 0 0-16,2-1 0 0,3 4 0 0,1-5 0 0,0 0 0 0,1 1 0 16,2-2 0-16,2-4 0 0,0 0-176 0,3-1 176 15,1-2-192-15,1-2 192 0,1-1-384 0,2-3 48 16,2-2 0-16,-1 1 0 0,0-5-32 0,2-1 0 16,1 1 0-16,8-9 0 0,-3 2 32 0,-1-1 0 15,-3-3 0-15,-8 4 0 0,2-1 192 0,0-1 144 16,-2 0-192-16,-2-1 192 0,-1 2 0 0,-2-2 0 15,-1 4 160-15,-3 3-32 0,-2-1 496 0,-2 3 96 16,1 1 32-16,-4 3 0 0,0 3-112 0,-1 1-32 16,-1 5 0-16,1 1 0 0,-4 5-128 0,2-1-32 15,1 2 0-15,2 1 0 0,1 2-256 0,1 0-64 0,1 1-128 16,4-1 192-16,2-2-192 0,1-1 0 0,2-1-192 0,6 5 192 31,2-1-1792-31,-4-8-256 0,3 1-64 0,2-1-14016 0</inkml:trace>
  <inkml:trace contextRef="#ctx0" brushRef="#br0" timeOffset="195196.78">28720 13253 29023 0,'-15'-8'1280'0,"15"8"272"0,-10 3-1232 0,1 2-320 0,1 1 0 0,1 2 0 15,0 0 1040-15,1 2 160 0,4 4 16 0,2-1 16 16,1 1-528-16,3-1-128 0,1 0 0 0,3 3-16 15,1-3-432-15,4 0-128 0,-1-3 0 0,1 4 0 16,1-1-224-16,2 1-96 0,1-3-32 0,0 0 0 16,0-1-960-16,0 3-192 0,-2-2-32 0,1 2-16 15,-2-6-2320-15,-1 1-464 0</inkml:trace>
  <inkml:trace contextRef="#ctx0" brushRef="#br0" timeOffset="195705.27">29079 13361 19343 0,'0'0'1728'16,"0"0"-1392"-16,4-9-336 0,-4 9 0 0,3-10 3472 0,-3 10 624 0,3-8 128 0,-3 8 32 15,0 0-1920-15,0 0-384 0,0 0-80 0,0 0-16 16,0 0-1280-16,5 13-256 0,-3 1-48 0,1-1-16 16,0 0-256-16,0-1 0 0,0 0 0 0,0-2 0 15,1 3-448-15,1 1-80 0,0 2-32 0,0 0 0 16,2 1-3392-16,-2-4-672 0</inkml:trace>
  <inkml:trace contextRef="#ctx0" brushRef="#br0" timeOffset="195861.5">29119 13126 6447 0,'-11'-20'576'0,"5"8"-576"15,-2 0 0-15,1 3 0 0,7 9 3792 0,-5-8 656 16,0 0 128-16,5 8 32 16,0 0-4160-16,0 0-816 0,0 0-160 0,12 2-5936 15,-2 0-1200-15</inkml:trace>
  <inkml:trace contextRef="#ctx0" brushRef="#br0" timeOffset="196222.17">29375 13190 26607 0,'0'0'1168'0,"0"0"256"0,0 0-1136 0,0 0-288 0,0 0 0 0,0 0 0 15,0 0 1648-15,0 0 272 0,0 0 48 0,0 0 16 16,0 0-1152-16,0 0-240 0,-9 3-32 0,0 2-16 16,1 3-544-16,0 5 0 0,-1 1 0 0,3 2 0 15,1 1-320-15,-1 1 16 0,2 0 16 0,3 2 0 16,2-2 288-16,2 0-192 0,1 1 192 0,3-4-160 15,0-2 160-15,4-1 0 0,0-1 0 0,1-4 0 16,3 0 0-16,-2-2 0 0,-2-1 0 0,2 0 0 16,0-1 0-16,-1-3 176 0,-1-2-48 0,-1 1 0 15,0 0 112-15,1-2 16 0,-1 0 0 0,1-7 0 16,-1-6-32-16,1-1 0 0,-1 0 0 0,-1-2 0 0,-2-3-224 0,-1-4 0 16,2 1 0-16,-1-5 0 0,-4-3-176 0,0-1 176 15,-2 1-160-15,-1-3 160 0,-1 2 0 0,-2 1 0 16,0-1 0-16,-1 4 0 15,0 2-768-15,0 5-176 0,0 3-16 0,1 6-16 16,1 5 32-16,2 9 16 0,0 0 0 0,0 0 0 0,-9 8 1488 0,2 3 288 16,2 5 64-16,2 2 16 0,1 7 160 0,2 2 48 15,1 3 0-15,2 4 0 0,0 1-208 0,1 3-32 16,0 0-16-16,1-3 0 0,1-1-368 0,0 0-64 16,2-4 0-16,2-3-16 15,2 0-1456-15,1-4-272 0,2-2-64 0</inkml:trace>
  <inkml:trace contextRef="#ctx0" brushRef="#br0" timeOffset="-208431.72">27931 14219 29247 0,'0'0'1296'0,"-1"-11"272"0,-1 1-1248 0,2 10-320 0,0 0 0 0,3-10 0 16,-3 10 960-16,0 0 128 0,6-7 16 0,-6 7 16 16,11-1 496-16,-11 1 112 0,10 10 0 0,-1 5 16 15,0 3-912-15,2 4-192 0,1 7-48 0,-2 6 0 16,-1 1-96-16,-1 2-32 0,-3-1 0 0,-1-10 0 15,0 3-288-15,3 4-176 0,-4 2 192 0,1 1-192 16,-1-1 0-16,0 1-144 0,1-1-16 0,-3-3 0 16,-1 0-1248-16,1-5-256 0,0-3-64 0,2-3 0 15,-3-2-1776-15,-1-5-352 0</inkml:trace>
  <inkml:trace contextRef="#ctx0" brushRef="#br0" timeOffset="-208166.23">27853 14571 27647 0,'0'0'2448'0,"-4"8"-1952"16,0 3-496-16,0 1 0 0,0 3 1920 0,1 2 304 15,2 6 48-15,1-1 16 0,3 3-720 0,1 2-144 16,1 1-16-16,3 0-16 0,1 1-496 0,2-4-80 0,4 0-32 0,-2-2 0 16,1-2-128-16,2-2-16 0,-1 0-16 0,1-4 0 15,0-2 0-15,2-2 0 0,-1-3 0 0,0-2 0 16,0-2-176-16,0 0-16 0,1-4-16 0,3-3 0 15,-2-2-64-15,0-1-16 0,-1-3 0 0,0-2 0 16,-1-2-192-16,0-1-144 0,-1-1 192 0,-2 0-192 31,0-4-800-31,0 4-272 0,-1-1-48 0,2-5-16 16,-2 3-2720-16,-5 2-560 0</inkml:trace>
  <inkml:trace contextRef="#ctx0" brushRef="#br0" timeOffset="-207664.32">27194 15734 12895 0,'-9'-9'576'0,"4"5"112"0,-2-1-560 0,1-2-128 0,-1-1 0 0,0 0 0 16,0 2 4640-16,0 3 896 0,7 3 176 0,-6 0 48 15,-1 2-3520-15,0 3-704 0,-1 0-144 0,0 4-32 16,0 4-800-16,2 3-176 0,-2 3-16 0,1 6-16 15,2 3-192-15,0 0-32 0,1 2-128 0,3 2 192 16,2 0-192-16,2-1 0 0,0-1 128 0,3-2-128 16,2-3 0-16,-1-5 0 0,2-3 0 0,1 0 0 15,-3-1 208-15,1-6 0 0,1-4 0 0,0-4 0 16,1-1 352-16,-1-3 64 0,1-5 16 0,-1-3 0 16,-1-3 144-16,-1-4 48 0,-2-3 0 0,-1-6 0 15,-3-2-208-15,-1-5-48 0,-1-2 0 0,-1-2 0 16,1 1-320-16,-1-1-80 0,-2-4-16 0,0 3 0 0,-1-3-160 15,-1 5-192-15,0 1 32 0,1 1 16 16,-1 2-1088-16,2 3-224 0,1 1-32 0,0 5-16 16,0 2-1168-16,2 4-224 0,1 4-48 0,0 4-13248 15</inkml:trace>
  <inkml:trace contextRef="#ctx0" brushRef="#br0" timeOffset="-207367.12">27321 15830 16575 0,'5'8'1472'0,"0"0"-1168"15,2 0-304-15,3 1 0 0,1 1 2656 0,-1-3 480 16,0-1 80-16,2 2 32 0,-1-3-1312 0,-1-1-256 16,0-2-48-16,2-2-16 0,0-2-464 0,0-2-112 0,2-1-16 0,-2-1 0 15,-2-2-288-15,-1-1-64 0,0-2-16 0,0 0 0 16,-1-1-112-16,-1-1-32 0,-3 0 0 0,0 2 0 16,-4-2 0-16,-2 3 0 0,0-1 0 0,-3 2 0 15,-2 3 64-15,-1 1 16 0,-1 1 0 0,-1 4 0 16,-1 2 32-16,1 5 0 0,-1 2 0 0,1 4 0 15,1 3-240-15,-2 2-32 0,1 1-16 0,2 4 0 16,2-1-128-16,2 1-16 0,1-1-16 0,3 1 0 16,1-3-176-16,3 0 0 0,1 0 0 0,3-2 0 15,1-3 0-15,2 1-256 0,2-2 48 0,1-1 0 16,2-1-1152-16,2-4-240 16,4-2-32-16,2 0-16 0,2-1-1040 0,-1-2-224 0,-1-5-32 0,1 1-13408 15</inkml:trace>
  <inkml:trace contextRef="#ctx0" brushRef="#br0" timeOffset="-207007.77">27954 15886 24639 0,'-4'-13'1088'0,"4"13"240"0,-2-10-1072 0,-2 1-256 16,0-2 0-16,1 1 0 0,-3 1 2368 0,-2 1 400 15,0 1 96-15,-1 2 16 0,0 1-1184 0,-1 4-224 16,-1 0-64-16,1 0 0 0,-1 4-672 0,1 3-144 16,-2 2-16-16,2 3-16 0,1 2-560 0,1 2 0 15,1 2 0-15,2 1 0 0,1 5 0 0,3-5 0 16,1-2 0-16,2 0 0 0,2 0-320 0,3-2 48 15,1-4 0-15,2-2 0 16,3 2-816-16,1-5-176 0,2-2-16 0,1-1-16 16,0-2-432-16,0-2-96 0,2-2-16 0,0-2 0 15,-1 0-144-15,-1-2-48 0,0-3 0 0,-3 1 0 16,-2-2 448-16,0 0 96 0,-2-1 16 0,-1 0 0 16,-1 0 688-16,0 1 144 0,-4-2 16 0,-2 0 16 0,1 1 896 0,-2 0 176 0,1 0 48 0,-2 3 0 15,-2-1 1024-15,1 2 192 0,0 0 64 0,-2 0 0 16,-1 2 336-16,-1 3 80 0,-2-1 16 0,1 3 0 15,-2 0-432-15,2 2-96 0,6-1-16 0,-7 7 0 16,2-1-640-16,-2 2-128 0,2 1-16 0,0 3-16 16,0-3-240-16,1 4-32 0,1 3-16 0,2-1 0 15,0 1-272-15,1-2-64 0,1-1-16 0,1 2 0 16,2-1-240-16,0-1 144 0,1-3-144 0,2 1 128 16,2-5-128-16,0 1 0 0,2-3 0 0,2 0-176 15,1-2-1280-15,3-2-256 0,-1-2-48 0,1-1-10016 16,1 1-1984-16</inkml:trace>
  <inkml:trace contextRef="#ctx0" brushRef="#br0" timeOffset="-206398.06">27690 15817 11967 0,'0'0'528'0,"1"-9"112"0,2 1-512 0,0-1-128 16,1 0 0-16,0 0 0 0,0 0 1968 0,-1-2 352 15,-2 2 80-15,0 0 16 0,1 0-528 0,-4 1-96 16,4 0-32-16,-4 2 0 0,0 1-16 0,2 5 0 16,-5-4 0-16,5 4 0 0,-10 1-224 0,1 4-48 15,2 4-16-15,-3 6 0 0,-1 2-304 0,-1 6-48 16,0 3-16-16,2 3 0 0,-2 1-224 0,3 0-48 15,2 0-16-15,3-1 0 0,3-2-288 0,2-1-48 16,3-4-16-16,4-2 0 0,4-2-448 0,1-1 0 16,1-5 0-16,3-1 0 15,4-2-352-15,1-1-160 0,2-2-48 0,1-3 0 16,1 0-2704-16,0-2-528 0,-2-1-112 0</inkml:trace>
  <inkml:trace contextRef="#ctx0" brushRef="#br0" timeOffset="-205709.94">28246 15860 23151 0,'0'0'1024'16,"0"0"208"-16,0 0-976 0,3 11-256 0,1 2 0 0,1 1 0 15,2 2 1648-15,-2-1 272 0,-1 2 64 0,0-2 16 16,2 2-256-16,-1 1-48 0,1-5-16 0,-1 0 0 0,-1-1-720 0,0-2-128 16,0-1-48-16,-1 0 0 0,-3-9-208 0,0 0-32 15,0 0-16-15,0 0 0 0,0 0-64 0,0 0-16 16,0 0 0-16,0 0 0 0,0 0-144 0,4-7-48 16,-4-1 0-16,0 0 0 0,0-5-64 0,0 0 0 15,0-1-16-15,2-2 0 0,-4-2-176 0,1-1 160 16,1 1-160-16,0 0 160 0,3-2-160 0,-2 1-272 15,-1-1 64-15,1 2 16 16,1-2-1280-16,-1 3-240 0,1 0-48 0,1 3-16 16,0 2-1088-16,-1 3-208 0,2-2-64 0</inkml:trace>
  <inkml:trace contextRef="#ctx0" brushRef="#br0" timeOffset="-205303.54">28529 15538 15663 0,'0'0'1392'0,"0"0"-1120"0,0 0-272 0,0 0 0 15,0 0 3328-15,5 7 592 0,1 1 128 0,-2 1 32 16,1 2-1712-16,-1 4-352 0,0 2-64 0,1 0-16 16,0 4-1024-16,0 2-208 0,-2 1-32 0,1 0-16 15,-2 1-336-15,1 0-64 0,0 0 0 0,-1-2-16 16,-2-1-240-16,2 0 144 0,-1-1-144 0,-1-1 128 16,1-3-128-16,-1-2 0 0,0-2 0 0,0-2 0 15,0-3 0-15,1-2 0 0,-1-6-192 0,0 0 192 16,0 0-272-16,0 0 64 0,0 0 16 0,0 0 0 15,0 0-96-15,0 0-16 0,0-8 0 0,2-1 0 16,0-1-144-16,2-3-16 0,3-2-16 0,5-5 0 16,-2 1-112-16,2 0-32 0,-1-1 0 0,0 10 0 0,-1-3 384 0,2 2 80 15,2 2 16-15,1 1 0 0,-2 2 416 0,0 2 96 16,1 1 16-16,0 3 0 0,1 2 320 0,-1 2 64 16,-1 2 0-16,-1 1 16 0,-2 2 0 0,-1 1 0 15,-1 1 0-15,-3 0 0 0,-2 2 224 0,-3 2 32 16,-3 0 16-16,0 0 0 0,-4 0-368 0,-2 2-80 15,-3-1-16-15,-1 1 0 0,-1 0-368 0,-1 0-80 16,1-2-16-16,-2 0 0 0,0-4-128 0,-1 1-144 16,0-4 144-16,1-1-208 15,2-2-1088-15,2-1-224 0,0-2-32 0,3 1-16 16,0-6-1072-16,1-1-224 0,2-2-32 0</inkml:trace>
  <inkml:trace contextRef="#ctx0" brushRef="#br0" timeOffset="-204975.09">29092 15740 18431 0,'0'0'1632'0,"0"0"-1312"0,0 0-320 0,-5 4 0 0,-1 3 3456 0,-1-1 608 0,1 2 128 0,-2 4 32 16,0 2-2720-16,2 2-544 0,-1 1-96 0,-3 14-32 15,0-5 176-15,7-2 16 0,1-4 16 0,4 1 0 16,0-4-608-16,3-1-128 0,3-2-32 0,0-1 0 15,1 0-272-15,3-4 160 0,0-2-160 0,2 0 128 0,2-4-128 16,-1-1 0-16,1-1 0 0,-2-1 128 0,-1-1 64 0,0-1 16 16,0-1 0-16,-1-3 0 0,0 0 144 0,-2-2 32 15,-2-1 0-15,-1 0 0 0,-2-2-128 0,-1 1-32 16,0-1 0-16,-2 1 0 0,-3-2-224 0,0-1 128 16,-1-1-128-16,-2 1 0 0,-2 1 0 0,-2 2-160 15,-2-1 0-15,-1 1 0 16,-3-1-400-16,-1 2-80 0,2 3 0 0,-1 2-16 15,-2-3-1392-15,5 3-256 0,11 4-64 0,-9-1-16 16,-1 1-816-16,10 0-144 0</inkml:trace>
  <inkml:trace contextRef="#ctx0" brushRef="#br0" timeOffset="-204803.33">29270 15744 24239 0,'0'0'1072'0,"0"0"224"0,0 0-1040 0,0 0-256 0,11 3 0 0,-11-3 0 15,0 0 992-15,0 0 144 0,7 12 16 0,-3-1 16 16,-3 1-240-16,2 2-48 0,-1 1-16 0,1-1 0 16,-3 0-688-16,1 1-176 0,1-1 0 0,-1 2 0 31,2-1-2128-31,-2 2-464 0,-2-4-96 0</inkml:trace>
  <inkml:trace contextRef="#ctx0" brushRef="#br0" timeOffset="-204600.12">29596 15733 32831 0,'0'0'1456'0,"0"0"288"0,0 0-1392 0,-9 6-352 16,-1 2 0-16,0 2 0 0,-2 2 1264 0,-3 4 176 16,-4 2 32-16,1 3 16 0,-3-2 240 0,0 1 64 15,2 1 0-15,-1 1 0 0,1 1-1184 0,-1 1-224 16,2-6-64-16,1 2 0 15,1-1-624-15,3-1-128 0,2-3-16 0,1-3-16 16,3-2-2464-16,0-3-480 0,7-7-112 0</inkml:trace>
  <inkml:trace contextRef="#ctx0" brushRef="#br0" timeOffset="-204100.21">29305 15783 23951 0,'0'0'2128'0,"0"0"-1696"16,0 0-432-16,0 0 0 0,-1 12 1904 0,1-12 288 0,0 11 64 0,2 0 16 16,2 0-368-16,1 0-80 0,1 2-16 0,3 2 0 15,2-2-800-15,2 1-176 0,2 2-16 0,0-3-16 16,2-1-400-16,2 1-80 0,0-2 0 0,1-1-16 31,2 1-1248-31,0-2-240 0,-2-1-48 0,-1-1-10656 0,-1-1-2128 0</inkml:trace>
  <inkml:trace contextRef="#ctx0" brushRef="#br0" timeOffset="-203724.93">29879 15781 28959 0,'0'0'1280'0,"0"0"272"0,0 0-1232 0,0 0-320 16,0 0 0-16,0 0 0 0,6 9 1696 0,-6-9 288 0,7 10 48 0,-2 1 16 16,-1-2-640-16,2 1-128 0,1-2-32 0,1 1 0 15,-1-1-944-15,0 1-304 0,-7-9 160 0,9 12-160 16,2-2 0-16,-2 0-304 0,-9-10 48 0,10 10 16 31,1 0-3072-31,-1-3-608 0</inkml:trace>
  <inkml:trace contextRef="#ctx0" brushRef="#br0" timeOffset="-203537.45">30120 15776 31327 0,'0'0'1392'0,"0"0"272"0,0 0-1328 0,0 0-336 0,0 0 0 0,-4 15 0 15,-3 3 1728-15,1 3 256 0,1-2 64 0,-1 3 16 16,1 1-960-16,-1 2-192 0,-2 0-32 0,1 1-16 16,3 0-592-16,-3-3-112 0,-3-3-32 0,4-1 0 0,1 1-272 0,-3 1-64 15,1-5-16-15,2-1 0 16,0 0-2832-16,1-4-560 0,0-2-112 0,4-9-32 0</inkml:trace>
  <inkml:trace contextRef="#ctx0" brushRef="#br0" timeOffset="-203332.43">30336 15313 41871 0,'8'-13'1856'0,"-8"13"384"0,8-9-1792 0,-8 9-448 0,0 0 0 0,0 0 0 16,6 7 752-16,-3 5 64 0,-4 4 16 0,-3 5 0 15,-4 6-128-15,-1 6 0 0,-2 2-16 0,1 1 0 16,-2-2-528-16,2 0-160 0,-2 0 0 0,0 1 0 31,1 0-1008-31,1 3-304 0,3 1-64 0,0-1-16 16,2-3-1744-16,2-3-336 0,2-4-80 0,0-3-11744 0</inkml:trace>
  <inkml:trace contextRef="#ctx0" brushRef="#br0" timeOffset="-202971.23">30506 15794 19343 0,'0'0'1728'0,"2"-11"-1392"0,-3 4-336 0,1-1 0 0,-1 0 3088 0,1 8 560 16,0 0 96-16,-6-7 32 0,6 7-2608 0,-9 0-512 16,0 4-96-16,0 0-32 0,0 3 400 0,-1 3 80 15,-1 2 16-15,1 2 0 0,-1 1-672 0,3 0-128 16,1 1-32-16,3-2 0 0,1-2-192 0,2-2 128 16,1-10-128-16,-2 12 0 0,2-12 0 0,3 12 0 15,-3-12 0-15,0 0 0 16,0 0-592-16,13 4-16 0,-1-2 0 0,0-4 0 15,-1-2 160-15,0-1 16 0,-1-3 16 0,1 0 0 0,-1-1 192 0,-1-2 32 16,-1 1 16-16,0 0 0 0,1-1 176 0,-1 3 0 16,-2-1 0-16,-1 3 128 0,-5 6 208 0,0 0 48 0,0 0 16 15,0 0 0-15,0 0 240 0,0 0 32 0,0 0 16 0,0 0 0 16,-3 11-176-16,-1 0-48 0,1 2 0 0,0-1 0 16,2-1-464-16,-1 0 0 0,-1 1 0 0,3-12 0 31,1 11-304-31,-1-11-144 0,3 12-48 0,-3-12 0 15,0 0-3216-15,0 0-656 0</inkml:trace>
  <inkml:trace contextRef="#ctx0" brushRef="#br0" timeOffset="-202783.83">30885 15412 12895 0,'0'0'576'0,"0"0"112"0,0 0-560 0,0 0-128 16,-6 9 0-16,0 5 0 0,1 5 3936 0,1 0 752 15,3 2 160-15,-2 4 16 0,-2-2-2608 0,1 3-528 16,2 2-96-16,2 0-32 0,2 0-544 0,1 2-112 16,-1 2-32-16,4 1 0 0,-1 1-672 0,0-3-240 15,0-2 144-15,2-3-144 0,-1-1-208 0,2-3-128 16,-1-3-32-16,-1-2 0 16,1-2-2544-16,-1-2-512 0,-1-2-96 0</inkml:trace>
  <inkml:trace contextRef="#ctx0" brushRef="#br0" timeOffset="-202580.49">30847 15746 19343 0,'0'-13'1728'0,"0"6"-1392"0,0 2-336 0,3-4 0 15,-1 2 3136-15,-2 7 544 0,10-8 112 0,-3 3 32 16,-7 5-2096-16,11-4-400 0,1 2-96 0,-1-2-16 16,1 2-512-16,0 2-128 0,2 2 0 0,0 0-16 15,2 1-560-15,0 1 0 0,1 0 0 0,0 0 0 31,-2 0-480-31,2-2-96 0,-1 1-32 0,0-2 0 16,-1 4-1808-16,0-2-352 0,-5 1-80 0,2-2-16 0,-1 1-528 0,-11-3-96 0,0 0-32 0</inkml:trace>
  <inkml:trace contextRef="#ctx0" brushRef="#br0" timeOffset="-202502.36">31189 15760 4607 0,'0'0'192'0,"-1"10"64"16,-2 2-256-16,-1 1 0 0,0 1 0 0,1 1 0 16,3-6 4144-16,0 1 784 0,0 1 144 0,0-1 48 0,0-10-4272 0,2 12-848 15,-2-12-160-15,0 0-6528 16,0 0-1312-16</inkml:trace>
  <inkml:trace contextRef="#ctx0" brushRef="#br0" timeOffset="-202174.18">31328 15530 6447 0,'0'0'576'0,"0"0"-576"16,6-7 0-16,-6 7 0 0,5-7 4352 0,-5 7 768 15,0 0 160-15,0 0 32 0,0 0-3552 0,0 0-704 16,0 0-144-16,0 0-16 0,2 14-368 0,-2 2-64 15,0 0-16-15,0 2 0 0,0 2 64 0,0 0 0 0,2 3 0 16,0 0 0-16,1 1-96 0,1 0-16 0,0 0 0 0,1 2 0 16,1-5-128-16,5 0-16 0,2-2-16 0,1-1 0 15,1-5-240-15,-1-1 0 0,2 0 0 0,-1-4 0 16,0-2 0-16,-1-2 0 0,-1-1 0 0,0-1 0 16,-3-2 272-16,2-4 64 0,-3 1 16 0,-9 3 0 15,7-10 256-15,-3 0 48 0,-2-2 16 0,-2 0 0 16,-1 1-304-16,-3-2-64 0,-2-2-16 0,-4 2 0 15,-3-4-288-15,0 2 0 0,-4-1 0 0,-1 2 0 32,-1-2-384-32,0 2-16 0,1 1-16 0,4 2 0 0,2 0-864 0,2 3-160 0,-1 0-32 15,5 3-16-15,-1 1-1904 0,7 4-384 0,0 0-80 16,0 0-16-16</inkml:trace>
  <inkml:trace contextRef="#ctx0" brushRef="#br0" timeOffset="-201861.54">31721 15692 12895 0,'2'12'1152'0,"0"1"-928"16,-2 3-224-16,0 3 0 0,-2 1 4544 0,1-1 848 16,0-1 176-16,-2 3 48 0,-1-1-2992 0,0-3-576 15,0 0-128-15,2-3-32 0,-2-2-784 0,1 1-144 16,2-5-48-16,1-8 0 0,0 0-624 0,0 0-128 16,0 0-32-16,0 0 0 0,0 0-128 0,0 0 0 15,0 0 0-15,0 0 0 0,0 0 0 0,5-15 0 16,0-2 0-16,2-1 0 0,-1 0 0 0,1-2 0 15,-2-4 0-15,2 0 0 0,2 2 0 0,0 4-144 16,0 1 0-16,2 2 0 0,-1 2-32 0,2 2 0 0,-1 2 0 0,2 1 0 16,0 4 304-16,-1 4 48 0,0 1 16 0,0 6 0 15,-1 3 384-15,0 4 64 0,-1 5 32 0,1-1 0 16,0 1-48-16,1 2-16 0,0 1 0 0,0 1 0 16,1-4-608-16,-2 3-160 0,2-2-16 0,0 1-13904 15,-1-3-2768-15</inkml:trace>
  <inkml:trace contextRef="#ctx0" brushRef="#br0" timeOffset="-201345.98">26656 16761 33231 0,'0'0'1472'0,"-5"1"304"0,-2-1-1424 0,1 3-352 0,-1-2 0 0,1 5 0 15,-2 0 1600-15,1 1 256 0,2-2 64 0,0 3 0 16,-2 2-496-16,2 1-80 0,1 3-32 0,0 2 0 16,2 0-896-16,0 0-176 0,2 4-48 0,0 1 0 15,0 2-192-15,0-1 0 0,0-1 0 0,2 1 0 16,-1-1-1280-16,4 5-192 0,0-5-32 0,4-1-16 15,3-1-1712-15,3-2-352 0,-1-5-64 0</inkml:trace>
  <inkml:trace contextRef="#ctx0" brushRef="#br0" timeOffset="-201001.84">27059 16914 11967 0,'0'0'1072'0,"-7"-4"-864"15,1 1-208-15,-4 2 0 0,0 1 4256 0,0 2 800 16,1 4 176-16,-2 2 16 0,1 1-3088 0,1 2-624 15,-2 2-128-15,2 6-32 0,1-2-592 0,4 0-112 16,0-3-32-16,2 2 0 0,-1 1-640 0,2-2 0 16,1-2 0-16,1-4 0 0,3 2 0 0,0-2 0 0,0-1 0 0,0 0 0 15,1-2-144-15,1 1 144 0,1-2 0 0,0-1 0 16,-1-6 0-16,2 0 0 0,0-1 0 0,0-1 0 16,-2-1 0-16,1-1 0 0,-2-2 0 0,3-1 0 15,-2-2 128-15,1 1 0 0,-2-3-128 0,0 1 192 16,-1 2 0-16,0-2 0 0,-2 3 0 0,1 0 0 15,-2 1 304-15,1-1 48 0,-1 2 16 0,0 2 0 16,-1 5 16-16,0 0 16 0,0 0 0 0,0 0 0 16,0 0-400-16,6 8-192 0,-1-1 160 0,0 4-160 15,0 1 0-15,0-2-240 0,1-1 32 0,-2 3 0 16,-2 1-672-16,2-1-128 0,1-6-16 16,2 1-16-16,-7-7-2224 0,8 6-432 0</inkml:trace>
  <inkml:trace contextRef="#ctx0" brushRef="#br0" timeOffset="-200704.91">27313 16871 20271 0,'0'0'1792'0,"0"0"-1424"15,0 0-368-15,0 0 0 0,-1 5 2368 0,-1 4 384 16,1 3 96-16,1 3 16 0,0 5-1392 0,0 0-288 16,0-1-48-16,0 1-16 0,1-1-448 0,2 3-96 15,-1-5 0-15,2-2-16 0,0-2-368 0,0-4-192 16,0-1 192-16,-4-8-192 0,5 6 0 0,-5-6 0 15,0 0 0-15,8 0 0 0,0-2 0 0,-1-2 0 16,-1 0 0-16,1-5 0 0,-1-1 192 0,1 0-192 16,-2-2 192-16,1-1-192 0,2-1 256 0,-1 0-64 0,-1-1-16 0,3 2 0 15,-1-2 336-15,0 2 64 0,1 1 0 0,0 3 16 16,0 2 368-16,0 2 80 0,1 2 16 0,-1 5 0 16,-1 2-576-16,1 2-112 0,1 3-32 0,3 3 0 15,0 2-336-15,-2-2 0 0,0 1 0 0,2 0 0 31,2 0-1664-31,-1 0-256 0,2 0-64 0,-1 0-16000 0</inkml:trace>
  <inkml:trace contextRef="#ctx0" brushRef="#br0" timeOffset="-199970.47">28401 16678 19343 0,'-9'17'1728'0,"4"0"-1392"15,-1 6-336-15,2-5 0 0,0 5 3136 0,1 5 544 16,2 5 112-16,0 1 32 0,1-2-2128 0,1 2-416 16,1-3-96-16,2 2-16 0,2-3-96 0,1 5-32 15,0-5 0-15,1-4 0 0,1-2-768 0,1-1-144 16,-1-5-128-16,-1 1 144 0,-1-6-144 0,-1 0 0 15,2-3 0-15,-3-3 0 0,-5-7 0 0,6 6 0 16,-6-6 0-16,0 0 0 0,0 0 0 0,6-5 0 16,1-1 0-16,-1-2 0 0,-1 0 0 0,-1-4-144 0,-1-1 144 15,1-1-160-15,0-2 160 0,0-1-128 0,0-2 128 0,1-2-128 16,0-1-48-16,1 1 0 0,2-3 0 0,4-7 0 16,-3 5 48-16,-2 14 0 0,-2 2 0 0,0 1 0 15,-1 2 128-15,-4 7 0 0,5-1 0 0,-5 1 0 16,4 5 0-16,3 11 0 0,-2-2 0 0,-1 4 128 15,0 2-128-15,0-2 176 0,-2-1-176 0,2 0 192 16,0 1-192-16,3-3-192 0,-1 0 32 0,2-3 16 31,1 0-1632-31,1 1-320 0,2-5-64 0,1-1-16 0,3-1-1184 16,0-3-240-16,-2 0-48 0,1 0-16 0,4-2 768 16,-1-1 144-16,-1-1 48 0,0-2 0 0,0 0 880 0,-2 0 176 0,-1-3 48 15,-1 0 0-15,-2-1 3552 0,-4 5 720 0,-1-5 144 0,1-1 16 16,-1 2-400-16,0-1-64 0,-1 0-32 0,0-1 0 15,0 0-304-15,3-5-64 0,-5 1-16 0,-1 3 0 0,-2 9-352 0,0 0-80 16,0 0-16-16,0 0 0 0,-4-9-480 0,4 9-80 16,-9 1-32-16,0 4 0 0,0 3-400 0,0 5-64 15,2-1-32-15,1 2 0 0,1 1-32 0,2 0-16 16,3 0 0-16,0-1 0 0,3-1-112 0,2-1-32 16,1-1 0-16,1 0 0 0,-1-3-224 0,2 0 0 15,3-2 0-15,2-1 0 0,-3-2-144 0,1-3-80 16,-1-1-16-16,0-3 0 15,-2 0-176-15,0-3-32 0,-1-3-16 0,0-1 0 0,2 2 208 0,-1-2 32 16,0 0 16-16,0 1 0 0,-4-1 208 0,1 1 0 16,0-1 0-16,-2 1 0 0,0 0 256 0,-1 2 32 15,-2 8 16-15,0 0 0 0,1-9 96 0,-1 9 32 0,0 0 0 0,0 0 0 16,-6 6-224-16,1 5-32 0,-1-1-16 0,3 3 0 16,-1 0 48-16,1 1 16 0,2 1 0 0,1 0 0 15,1 0-352-15,3 0-80 0,1 0-16 0,0-1-12080 16,1-1-2416-16</inkml:trace>
  <inkml:trace contextRef="#ctx0" brushRef="#br0" timeOffset="-199595.39">29358 17250 14735 0,'-1'12'1312'0,"1"5"-1056"0,0 2-256 0,1 5 0 15,2-2 4480-15,0 3 848 0,1 1 176 0,-1-4 16 0,0 0-3248 0,1-1-656 16,0 0-128-16,1 0-16 16,-1-3-384-16,0-1-80 0,0 0-16 0,0-4 0 0,0-3-544 0,-4-10-96 15,0 0-32-15,0 0 0 0,0 0 80 0,0 0 16 16,0 0 0-16,0 0 0 0,0 0-208 0,0 0-32 16,0-10-16-16,0-3 0 0,-2-7-160 0,2 1 128 15,0-3-128-15,2-3 128 0,0-3-128 0,1-3-176 16,-1-1 48-16,2-2 0 15,-1-3-416-15,1-2-80 0,0 0-16 0,1 1 0 16,0-1-608-16,3 1-128 0,2 2-32 0,0 3 0 16,1 3 576-16,2 4 96 0,0 5 32 0,0 2 0 0,-1 2 1216 0,0 5 240 15,-2 3 48-15,-1 5 16 0,-9 4 144 0,12 4 16 0,-3 4 16 16,-1 5 0-16,-1 1-352 0,-3 4-64 0,-3 2 0 0,0 1-16 16,-1 1-240-16,-4 0-64 0,-1 0 0 0,0 0 0 15,0-1-256-15,-1-1 0 0,0-2 0 0,-1 0 0 31,-2-1-1280-31,1-1-192 0,1-2-64 0,-2 1-11136 0,-1-4-2240 0</inkml:trace>
  <inkml:trace contextRef="#ctx0" brushRef="#br0" timeOffset="-198935.61">29768 17172 20271 0,'2'18'1792'0,"1"4"-1424"0,0 2-368 0,-1 3 0 0,1 4 2864 0,-1 3 496 16,0-1 96-16,-2-2 32 0,1-1-1360 0,-2 0-272 16,-2 1-48-16,2-3-16 0,0-3-592 0,-1-3-128 15,1-3-32-15,0-3 0 0,-1-3-592 0,2-13-128 16,0 0-32-16,0 0 0 0,0 0-288 0,0 0 0 16,0 0 0-16,0 0 0 0,0 0 0 0,0 0 0 15,-2-14 0-15,0-5-144 0,1 0 144 0,1-6-160 16,0-2 160-16,1-3-160 0,2-2-48 0,1-4-16 15,-1-3 0-15,0 0 0 16,3 1-656-16,-1 1-128 0,1 3-16 0,3 2-16 16,3 1 304-16,1 3 64 0,-1-2 16 0,2 5 0 0,1 3 896 0,0 4 176 15,0 1 32-15,2 4 16 0,1 4 528 0,-4 4 96 0,-2 0 32 0,0 5 0 16,-12 0-480-16,13 9-112 0,-3 4-16 0,-2 0 0 16,-3 4 64-16,-4 2 0 0,-2 1 0 0,-1 1 0 15,-5-1-48-15,-2 0 0 0,-1-2 0 0,-2-1 0 16,0 0-272-16,-1 0-48 0,-3 0-16 0,1-1 0 15,0-3-192-15,4-2 0 0,-2-1 0 0,0-1 0 32,-2-3-416-32,2 1-80 0,0-2-16 0,1-1 0 0,3 0-224 0,9-4-48 0,-8 1-16 0,8-1 0 15,0 0 160-15,0 0 16 0,0 0 16 0,0 0 0 0,0 0 256 0,0 0 48 16,0 0 16-16,10-8 0 0,3 2 112 0,0 1 32 16,-3 1 0-16,3 1 0 0,3 2 144 0,1-3 0 15,1 0 0-15,2 0 0 0,-1-1 0 0,2 1 192 16,-1 1-32-16,0-3-16 0,0-1 48 0,1 1 16 15,-2-2 0-15,0 1 0 0,-2 0-80 0,-2-1 0 16,1-3-128-16,-3 2 192 0,-4 0 128 0,0 1 32 16,-2-2 0-16,-2 1 0 0,-5 9-80 0,2-11-16 15,-2 11 0-15,-2-10 0 0,2 10 0 0,-4-9 0 16,-3 3 0-16,7 6 0 0,0 0 112 0,-10 0 16 16,-2 6 0-16,2 0 0 0,1 3 64 0,0 3 32 15,-1 0 0-15,1 1 0 0,-1 1-32 0,3 1-16 16,5-1 0-16,0 0 0 0,4 1-288 0,0-2-144 0,1 0 160 0,3-3-160 15,4-2 0-15,-1 0-288 0,-1-2 32 0,3-1 16 32,5-1-1360-32,-2-2-256 0,2-4-64 0,0 0-16 15,3-3-1360-15,-1-2-272 0,-1-1-48 0</inkml:trace>
  <inkml:trace contextRef="#ctx0" brushRef="#br0" timeOffset="-198574.14">30437 17011 12895 0,'0'0'576'0,"0"0"112"0,0 0-560 0,0 0-128 0,0 0 0 0,0 0 0 16,9 11 4864-16,-4 2 928 0,-5 3 192 0,0 3 32 16,-1 2-3488-16,-2 1-704 0,-1 0-144 0,-1 3-16 15,0 0-464-15,1 0-96 0,0-2-16 0,1-1 0 0,2-1-48 16,1-3-16-16,1-3 0 0,2-2 0 0,-1-1-592 0,2-2-128 16,-4-10-32-16,0 0 0 0,0 0-272 0,11 1 0 15,-11-1 0-15,12-8 0 0,-2-3-192 0,-1 0 16 16,-1-3 0-16,0-2 0 0,1-3 32 0,0-1 0 15,0 1 0-15,2-2 0 0,0-3-32 0,1 1 0 32,-2-3 0-32,3-2 0 15,3 1-336-15,0-2-64 0,-3 1 0 0,0 2-16 0,0 1 592 0,0 4 0 16,0 3 0-16,0 3 0 0,-3 7 736 0,1 5 272 0,-11 3 48 16,13 3 16-16,-3 7-208 0,-1 5-32 0,1 6-16 0,-4 5 0 15,-1 2-160-15,1 0-16 0,-3 0-16 0,0-2 0 16,0-4-304-16,-1-1-64 0,1-2-16 0,1 0 0 15,0-3-240-15,2 0 0 0,1-2-192 0,2 0 192 32,3-3-2816-32,-1 0-464 0</inkml:trace>
  <inkml:trace contextRef="#ctx0" brushRef="#br0" timeOffset="-197307.35">18412 8438 12895 0,'-4'-6'1152'0,"-1"-1"-928"0,0 1-224 0,0-1 0 0,1 1 3488 0,1 0 656 16,-1 1 128-16,4 5 16 0,-1-6-2352 0,1 6-464 15,0 0-112-15,0 0-16 0,0 0-384 0,1 8-64 0,5 2-32 0,-1 6 0 16,1 2-240-16,2 7-48 0,0 2-16 0,1 6 0 16,0 2-160-16,-1 3-16 0,3 2-16 0,-4 4 0 15,-1 3-368-15,-1 3 0 0,0 2 0 0,0 3 0 16,-1-4 0-16,0-2 144 0,-1-1-144 0,1-3 0 16,-1-5 128-16,1-2-128 0,0-3 0 0,1-1 0 15,1-4 128-15,-1-3-128 0,1-1 0 0,2 1 0 16,1-3 0-16,2 1 0 0,-1 0 0 0,3-3-192 15,0 0 32-15,0-1 16 0,-1-3 0 0,1 1 0 16,0-1 16-16,3-3 0 0,-2 1 0 0,2 0 0 16,-1-5-128-16,2-1-32 0,3-3 0 0,-1-1 0 15,1-4 288-15,2 0-128 0,3-5 128 0,4-1 0 0,1-3 0 16,2-3 0-16,2 1 0 0,5 0 0 0,0-2-144 0,2 1 144 16,-1-1 0-16,-1 5-144 0,-1-4-16 0,0 3 0 15,-3 4 0-15,0-2 0 0,1 0 32 0,-1 1 0 16,-1-1 0-16,-2 2 0 0,1-1 128 0,-2 2 0 15,-2 0 0-15,-2 0-128 0,-1 2 128 0,0 0 0 16,-1 0-144-16,-1 0 144 0,-5-1 0 0,-2-1 0 16,-3 1 0-16,-2-3 0 0,-1-1 0 0,-2-2 0 15,-2-2 0-15,1-3 0 0,0-3 0 0,-3-3 0 16,-1-3 192-16,0-2-64 0,-1-1 0 0,-2-2 0 16,-2-6 0-16,1-3 0 0,-2-5-128 0,0-5 0 15,-2-3 0-15,0-4 128 0,1-3-128 0,1-3 0 16,-2 2 0-16,-1 2 128 0,2 5-128 0,0-1 0 15,1 2 0-15,-1 2 0 0,1 3 0 0,0 5 128 0,2 4-128 16,-1 3 128-16,2 2-128 0,1 3 0 0,0 2 0 0,1 0 0 16,-1 5 0-16,2-1-256 0,0 3 64 0,-1 0 16 15,0 0-160-15,-3 0-48 0,0 2 0 0,-2 2 0 16,-2-2 32-16,-1 3 0 0,-4 2 0 0,-3-3 0 16,-3 3 352-16,-5-1 0 0,-6 5 0 0,-4 3 0 15,-5-1 256-15,-6 3 64 0,-4 2 0 0,-6 3 16 16,-5-3 224-16,-7 6 32 0,-3 1 16 0,-3 2 0 15,-4 3 80-15,0 1 16 0,0-2 0 0,2 3 0 16,3-2-288-16,7 0-48 0,3 0-16 0,5 1 0 31,8 2-1184-31,6 2-224 0,5 4-48 0</inkml:trace>
  <inkml:trace contextRef="#ctx0" brushRef="#br0" timeOffset="-195935.52">18538 10464 20559 0,'0'0'896'0,"0"0"208"0,0 0-880 0,-2-2-224 0,-3-2 0 0,1-4 0 15,-1 0 1232-15,0 2 208 0,-1-1 32 0,1 1 16 16,-1 0-304-16,-1 1-64 0,-1 0-16 0,-1 1 0 16,-1 1-512-16,-2 2-96 0,-1 1-32 0,0 1 0 15,-1 1-64-15,1 2-16 0,0 1 0 0,1 3 0 16,1 2-192-16,1 3-64 0,1 3 0 0,1 2 0 15,3 3-128-15,2 2-224 0,2 3 48 0,4 2 16 16,2 0-96-16,1 1 0 0,3 0-16 0,2-6 0 16,1-2 32-16,2-3 16 0,2-1 0 0,1-6 0 0,-2-3 32 0,1-3 0 15,-1-4 0-15,1-4 0 0,0-3 192 0,-2-3 0 16,-1-7 0-16,-1-2 160 0,-4-4 368 0,-2-2 80 16,-2-2 16-16,-1 0 0 0,-3-1-32 0,-2-2 0 15,-1-1 0-15,-3 0 0 0,0 3-272 0,-2-3-48 16,0 1-16-16,-1 2 0 0,1-1-256 0,0 1 0 15,-2-2 0-15,-1-1 0 16,-2-1-2704-16,0 1-608 0</inkml:trace>
  <inkml:trace contextRef="#ctx0" brushRef="#br0" timeOffset="-195669.71">18836 10429 1839 0,'0'0'160'0,"0"0"-160"0,5 5 0 0,1 0 0 16,-6-5 4544-16,0 0 896 0,7 3 160 0,-7-3 32 16,0 0-3200-16,0 0-656 0,7-5-128 0,-3 0-32 15,-2-2-576-15,0-1-112 0,-2 0-32 0,-2 1 0 16,0 0-96-16,-2 1-32 0,-3-2 0 0,1 3 0 16,-2 1 192-16,0 1 16 0,-1 2 16 0,0 2 0 15,-1 2-160-15,0 3-48 0,3 3 0 0,0 4 0 16,2 3-464-16,1 2-80 0,0 2-32 0,3 3 0 15,1 2-208-15,1 1 0 0,3 0 0 0,1 0 0 16,3-1 0-16,2-3 0 0,0-1 0 0,1-3 0 16,4-1-1200-16,2-2-224 0,-1-4-48 15,4-3-16-15,0-3-1072 0,3-2-224 0,1-3-32 0</inkml:trace>
  <inkml:trace contextRef="#ctx0" brushRef="#br0" timeOffset="-195428.45">19286 10381 12895 0,'-7'-3'1152'0,"0"-1"-928"0,-3 2-224 0,0-1 0 16,-2 0 3984-16,1 2 752 0,-3 1 160 0,3 3 32 15,-2 1-2864-15,1 2-560 0,2 1-112 0,0 2-32 16,1 3-752-16,3 1-160 0,2 2-16 0,1 2-16 16,3 3-288-16,3-2-128 0,1 2 0 0,2-2 128 15,2-1-128-15,1-2 160 0,0 0-160 0,3-2 160 16,0-3 16-16,1 1 0 0,1-2 0 0,2-1 0 15,-3-3-176-15,1-1 0 0,1 0 144 0,-1-2-144 16,-1 0-336-16,0-2-144 0,0 0-32 0,3-2 0 16,-2 0-2336-16,0-1-480 0</inkml:trace>
  <inkml:trace contextRef="#ctx0" brushRef="#br0" timeOffset="-194930.54">19704 10451 12895 0,'0'0'576'0,"0"0"112"0,-5-2-560 0,0-1-128 0,-2-1 0 15,1 0 0-15,-2 0 3616 0,2-2 688 0,-2 2 144 0,0 1 32 16,-1-1-2624-16,0 3-512 0,-2 0-96 0,0 1-32 15,-1 0-256-15,1 0-64 0,5 2-16 0,-3 2 0 16,-2 0-416-16,1 1-80 0,3 2 0 0,1 2-16 16,-1 0-192-16,3 2-48 0,3 0 0 0,2 2 0 15,2 0-128-15,1 2 0 0,2-1 0 0,1 0 0 16,-1-1 0-16,2-1 0 0,1-3 0 0,1-1 0 16,1-1 0-16,1-2 0 0,1-1 0 0,0-2 0 15,1-2 0-15,-1 0-144 0,-1-1 144 0,0-2-208 16,0 1 32-16,-2-2 16 0,-1 0 0 0,-1-1 0 15,-3-2 160-15,0 1 0 0,1-1 0 0,-2-1 0 16,-2-1 0-16,1 0 0 0,-2-1 0 0,0-1 0 16,-1 1 0-16,0 1 0 0,-1-2 0 0,0 3 128 15,-2 2-128-15,1 1 0 0,-2-2 128 0,4 7-128 16,0 0 256-16,0 0 0 0,0 0-16 0,0 0 0 0,0 0 304 16,-6 7 64-16,3-2 16 0,1 3 0 0,2 2-272 0,3-1-48 15,1 2-16-15,0-1 0 0,0 1-288 0,1-1 0 16,3 0 0-16,-1 2 0 0,3 1 0 0,-1-2 0 15,1-1 0-15,1-1 0 16,-1 0-1440-16,0-1-192 0,1-1-32 0,-1-2-16 16,1-1-1632-16,-1-2-320 0</inkml:trace>
  <inkml:trace contextRef="#ctx0" brushRef="#br0" timeOffset="-194696.27">19905 10382 4607 0,'0'0'400'0,"0"0"-400"16,4 9 0-16,-1-2 0 0,-1 2 5440 0,2 1 1024 0,1 2 192 0,1 0 32 16,0 1-4656-16,1-1-944 0,-1-1-176 0,1 0-32 15,-2-1 80-15,1-1 0 0,-3 0 16 0,1-1 0 16,-4-8 192-16,0 0 48 0,0 0 0 0,0 0 0 16,0 0-384-16,0 0-80 0,0 0-16 0,0 0 0 15,0 0 0-15,0 0 0 0,0 0 0 0,-1-8 0 16,-1-1-336-16,2-4-64 0,2-1-16 0,-2 0 0 15,-2-1-320-15,1 0 0 0,0-2 0 0,-1 0-192 32,0 0-1568-32,-1 1-320 0,-1 2-64 0,0-2-10160 0,0 0-2032 0</inkml:trace>
  <inkml:trace contextRef="#ctx0" brushRef="#br0" timeOffset="-194305.68">20079 10051 17503 0,'7'19'1552'0,"-3"-7"-1232"16,0 5-320-16,3 4 0 0,-1 3 1920 0,2 0 336 16,1 1 64-16,2 1 16 0,-1-4-320 0,0 2-64 15,1 1-16-15,-1-2 0 0,1-1-848 0,-2 2-192 16,0-2-16-16,-1 0-16 0,0 0-560 0,-2-1-112 16,-1-3-32-16,1 0 0 0,-1 1-160 0,-3-6 128 15,1 0-128-15,-2-3 128 0,1-3-128 0,-2-7 0 16,0 0 0-16,0 0 128 0,0 0-128 0,0 0-224 15,0 0 48-15,-4-7 16 0,0-3-96 0,0-3 0 16,0-3-16-16,0-1 0 16,1-2-176-16,2-2-16 0,0-3-16 0,1 2 0 15,1 0-48-15,2 1-16 0,2 4 0 0,2 0 0 0,0 2 416 0,2 2 128 0,2 1 0 0,1 3 0 16,1 2 192-16,1 2 160 0,-1 1 32 0,1 4 0 16,1 3 256-16,-2 1 48 0,0 1 16 0,-1 3 0 15,-3 1 224-15,-2 1 48 0,0 1 16 0,-2 0 0 16,-2 1-144-16,-2 4-16 0,0-2-16 0,-3 4 0 15,-2-1-176-15,-1 0-48 0,-2 0 0 0,-1 0 0 16,1 0-352-16,-3 1-80 0,1-1-16 0,0-1 0 16,-1-4-144-16,1-3-272 0,-1-1 64 0,3-3 16 31,-1-4-2368-31,1-1-480 0,1-1-96 0,1-6-13248 0</inkml:trace>
  <inkml:trace contextRef="#ctx0" brushRef="#br0" timeOffset="-194039.88">20642 10327 12895 0,'0'0'1152'0,"-3"9"-928"16,-1 1-224-16,-1 0 0 0,-1 0 4160 0,0 2 768 15,2 3 176-15,0 1 16 0,2 4-3088 0,2 1-624 16,1 0-128-16,3 2-32 0,1-3-608 0,2-1-128 16,1-2-32-16,1-4 0 0,1-1-288 0,2 0-64 15,1-6-128-15,1 1 192 0,1-3 0 0,0-2-16 16,1 2 0-16,-2-4 0 0,-1-4-32 0,0 0 0 15,-1-2 0-15,-1-2 0 0,-2-2 48 0,-2-2 0 0,0 0 0 16,-3-1 0-16,-2 0-48 0,0-1 0 0,-2 1 0 0,-3-3 0 16,-1 2-144-16,-1 1 160 0,-1 1-160 0,-2 2 160 15,-1 2-160-15,-1-1-224 0,0 2 48 0,-2 2 16 32,-1 0-1424-32,2 1-272 0,-1-1-64 0,1 1-8800 0,1 0-1760 0</inkml:trace>
  <inkml:trace contextRef="#ctx0" brushRef="#br0" timeOffset="-193836.87">20973 10305 22111 0,'0'0'1968'0,"-1"9"-1584"16,-1 2-384-16,1 0 0 0,1 2 2560 0,1 1 448 15,2-1 64-15,1-3 32 0,0 0-1680 0,1 0-336 16,1-1-64-16,1 0 0 0,1-1-1024 0,1-2 0 15,1 1-144-15,1-2 0 16,-2-1-2352-16,1 0-480 0,-1-2-96 0</inkml:trace>
  <inkml:trace contextRef="#ctx0" brushRef="#br0" timeOffset="-193633.7">21136 10273 27759 0,'0'0'1216'0,"0"0"272"0,-5 5-1184 0,-1 1-304 15,1 1 0-15,-1 2 0 0,-2 3 1632 0,-1 2 272 16,-2 3 48-16,1 0 16 0,-2 1-688 0,0 2-144 0,-1 3-32 0,0-3 0 16,-1 1-592-16,1-2-128 0,1 1-32 0,2-3 0 15,-1 2-352-15,2-3 0 0,3-2-160 0,-1-1 160 32,1-2-2368-32,2-5-352 0,4-6-80 0</inkml:trace>
  <inkml:trace contextRef="#ctx0" brushRef="#br0" timeOffset="-193461.54">21284 10220 32943 0,'0'0'1456'0,"-2"10"304"0,-2-1-1408 15,1 1-352-15,-1 3 0 0,2-2 0 0,-1 0 288 0,2 4-16 16,1-2 0-16,1 0 0 0,2 4-64 0,1-3-16 15,1 0 0-15,1 1 0 16,2-1-656-16,1 2-144 0,1-3-32 0,0-2 0 16,0 2-2704-16,0-1-560 0</inkml:trace>
  <inkml:trace contextRef="#ctx0" brushRef="#br0" timeOffset="-193258.08">21501 10249 13823 0,'0'0'1216'0,"0"0"-960"0,0 0-256 0,-3 11 0 16,-1-2 4640-16,-1 2 880 0,0 4 176 0,0 3 48 16,0 4-3344-16,-1-1-672 0,1 2-128 0,1 2-16 15,0 3-688-15,0-1-144 0,2 2-32 0,-1 1 0 16,1 2-544-16,0-2-176 0,2 0 0 0,0 0 0 31,0-1-1360-31,2-2-384 0,0-2-80 0,2-3-16 16,-3-4-1104-16,2-1-208 0,0 0-48 0</inkml:trace>
  <inkml:trace contextRef="#ctx0" brushRef="#br0" timeOffset="-193044.68">21622 9802 31679 0,'0'0'1408'0,"-5"8"272"0,0 5-1344 0,-2 5-336 0,1-1 0 0,-2 5 0 16,-3 3 544-16,2 5 32 0,0 4 16 0,3 2 0 15,0 2 112-15,3 1 0 0,-1-2 16 0,5-1 0 16,2-2-720-16,2-1 0 0,3-2-192 0,-1-2 32 16,3-2-1680-16,0-3-336 0,0-2-64 0,2-5 0 15,1-2-1200-15,0-2-224 0,2-2-48 0</inkml:trace>
  <inkml:trace contextRef="#ctx0" brushRef="#br0" timeOffset="-192699.46">21786 10415 11055 0,'2'-6'976'0,"2"-1"-784"15,0-1-192-15,1-1 0 0,-1-2 3232 0,0 0 608 16,-1-1 112-16,0 0 16 0,-2 2-2064 0,1 1-432 15,-1 1-64-15,-1 1-32 0,-1 2-336 0,1 5-64 32,-3-5-16-32,3 5 0 0,0 0 208 0,-6 0 48 15,-2 1 0-15,1 2 0 0,1 1-448 0,1 2-64 16,1 3-32-16,1 2 0 0,0-1-416 0,2 0-64 16,1 2-32-16,1-1 0 0,2-2 160 0,1 1 16 15,0-2 16-15,1 0 0 0,2-3-576 0,-1-1-112 16,2-1-32-16,0-1 0 15,0-2-64-15,1-2-16 0,-2 0 0 0,3 0 0 16,-3-4-64-16,3 0-32 0,-1-2 0 0,0-1 0 16,0-1-208-16,0-2-32 0,-1-1-16 0,0 0 0 15,0 0 256-15,-2 0 48 0,-1 0 16 0,-1-2 0 0,1 0 480 0,-1 2 0 0,-1 1 0 0,0 3 0 16,-1 1 288-16,1 1 160 0,-3 1 16 0,0 6 16 16,0 0 432-16,0 0 96 0,0 0 16 0,0 0 0 15,0 0-384-15,1 8-80 0,0 2-16 0,1-1 0 16,-1 3-416-16,2 0-128 0,0-1 0 0,1 3 0 15,0 1 0-15,3-3-144 0,-1 1 16 0,1-1 0 16,-1 1-1552-16,1-4-304 0,1-1-64 16,0-2-8544-16,1 1-1696 0</inkml:trace>
  <inkml:trace contextRef="#ctx0" brushRef="#br0" timeOffset="-192494.87">22176 9887 5519 0,'0'0'240'0,"0"0"64"0,0 0-304 0,0 0 0 16,0 0 0-16,0 11 0 0,2 5 5328 0,-1 4 1008 16,0 3 208-16,2 2 48 0,1 2-4496 0,1 2-896 15,0 1-176-15,2 2-48 0,-1 1-720 0,2 1-128 16,0-1-128-16,0-1 144 0,-1 1-144 0,3-3 0 0,-3 0 0 16,1 0 0-1,0-3-864-15,-3 0-48 0,0-2-16 0,-1-5 0 16,0-2-1968-16,0-4-400 0,0 7-80 0,-4-21-16 0</inkml:trace>
  <inkml:trace contextRef="#ctx0" brushRef="#br0" timeOffset="-192369.52">22234 10343 4607 0,'-7'-21'192'0,"4"11"64"0,1-7-256 0,-1-2 0 0,2 1 0 0,1 0 0 16,0 0 2304-16,1 1 432 0,2 1 80 0,1 2 0 16,-2 5-896-16,4 3-176 0,-6 6-32 0,9-1-16 15,0 2-1104-15,0 3-208 0,0 0-64 0,3 3 0 16,-2 1-320-16,5-2 0 0,-1-2 0 0,2 0-6576 15,1 0-1232-15</inkml:trace>
  <inkml:trace contextRef="#ctx0" brushRef="#br0" timeOffset="-192229.04">22526 10270 18143 0,'0'0'800'0,"2"8"160"0,0 0-768 0,0-1-192 16,1 1 0-16,1 3 0 0,1-3 336 0,-3-1 32 16,-2 1 0-16,0 1 0 0,0 2-368 0,-1-2 128 15,0-1-128-15,0-1 0 0,1-7-144 0,1 7-112 16,-1-7 0-16</inkml:trace>
  <inkml:trace contextRef="#ctx0" brushRef="#br0" timeOffset="-191932.1">22557 10024 11967 0,'0'0'1072'0,"0"0"-864"0,0 0-208 0,0 0 0 16,0 0 4160-16,0 0 768 0,0 0 176 0,-1 10 16 15,-1 3-3536-15,1 1-720 0,0 1-144 0,1 0-16 16,1 1-384-16,3 1-64 0,0 3 0 0,4 6-16 15,-1-4-240-15,4-1 0 0,-1-2 0 0,2-1 0 16,-2 1 0-16,1 0-208 0,1-1 64 0,-6-4 16 16,2 1 128-16,-1-2 0 0,0 2-144 0,4 3 144 15,-3-4 0-15,-1-2 240 0,4-4-48 0,-3-2 0 16,-1-3 592-16,3-3 112 0,0-3 32 0,-1-3 0 16,-1-1-224-16,-3-2-32 0,-1-3-16 0,-1-1 0 15,1-2-176-15,-6 0-32 0,-2 1-16 0,-1 1 0 16,-1-1-32-16,-2-1 0 0,-3 2 0 0,1 0 0 15,-2-1-400-15,-1 2 0 0,2 2 0 0,0-1-176 16,1 1-720-16,1 1-160 0,1 2-32 16,1-2 0-16,3 5-1840 0,4 4-368 0,0 0-80 0</inkml:trace>
  <inkml:trace contextRef="#ctx0" brushRef="#br0" timeOffset="-191666.51">22876 10202 25679 0,'11'17'1136'0,"-5"-4"240"0,1-2-1104 0,-1 2-272 15,1 1 0-15,-2 0 0 0,-1 1 1712 0,0-1 272 16,0 0 64-16,-2 1 16 0,2-2-448 0,-2-3-80 16,-1-2-32-16,-1-8 0 0,1 6-672 0,-1-6-144 15,0 0-32-15,0 0 0 0,0 0-368 0,0 0-80 16,0 0-16-16,8-1 0 0,0-5-192 0,0-1 0 16,0-2 0-16,1 1-160 0,-2-2-144 0,1-2-16 15,0 0-16-15,0-1 0 16,-2 0-64-16,1 1-16 0,2-1 0 0,4 0 0 0,-2 3 416 0,-1 3-128 0,-1 4 128 0,-9 3 0 15,0 0 416-15,12 2 160 0,-2 2 48 0,-2 4 0 16,-1 4 96-16,-1 1 32 0,1-3 0 0,-1 3 0 16,-1 0-368-16,3-1-80 0,-1 2-16 0,1-1 0 15,-2-1-416-15,2 0-96 0,0-2-16 0,1-2 0 32,0-3-3152-32,-9-5-640 0</inkml:trace>
  <inkml:trace contextRef="#ctx0" brushRef="#br0" timeOffset="-191369.57">23279 9917 35135 0,'0'0'1552'0,"5"-9"320"0,-1-2-1488 16,2 2-384-16,1-1 0 0,2-1 0 0,1-1 608 0,1 1 48 16,2-1 16-16,0 3 0 0,2 1 48 0,2-1 16 15,1 1 0-15,3 2 0 0,0 0-432 0,1 1-96 16,1-1-16-16,-1 0 0 0,-1 2-192 0,-1 2 0 15,-3 1 0-15,-3-2 0 0,-2 3 0 0,-2 3 0 16,-10-3 0-16,0 0 0 0,7 7 144 0,-5 5 48 16,-3 1 0-16,-3 3 0 0,0 2 624 0,-1 2 128 15,-3-1 16-15,3 2 16 0,0 2-400 0,0 2-64 16,-2 3-32-16,1-4 0 0,2 4-352 0,-2-1-128 16,1 0 0-16,1 1 144 15,3-2-1360-15,1 0-288 0,1-3-48 0,3 0-11424 0,3-4-2272 16</inkml:trace>
  <inkml:trace contextRef="#ctx0" brushRef="#br0" timeOffset="-191260.11">23691 10540 8287 0,'-12'12'368'0,"9"-7"80"0,-3 0-448 0,2 0 0 0,0 2 0 0,4-7 0 15,0 0 2976-15</inkml:trace>
  <inkml:trace contextRef="#ctx0" brushRef="#br2" timeOffset="-177504.66">20638 12447 21183 0,'0'0'1888'0,"-4"-5"-1504"0,-1 1-384 0,0 0 0 0,-2 3 0 0,0-2-208 0,2 2 16 0,5 1 16 16,0 0 592-16,0 0 112 0,0 0 32 0,0 0 0 15,0 0-208-15,0 0-32 0,0 0-16 0,0 0 0 16,0 0-304-16,0 0 0 0,3 9 0 0,-1 1 0 15,1 2 0-15,0 1 256 0,-1 0-48 0,0 3-16 16,0 1 0-16,0 4-16 0,0 1 0 0,-1 1 0 16,2 2-176-16,-2 1 0 0,1 0 0 0,-1 0 128 15,-1-1-128-15,1 1 0 0,-1 0 0 0,0 0 0 16,0 0 0-16,0-2 0 0,0-1 0 0,0 3 0 16,0-1 0-16,0 1 0 0,-1 0 0 0,1 3 128 15,0 1-128-15,0 1 0 0,-1 1 0 0,-1-1 0 16,1-2 0-16,0 1 0 0,-1 1 0 0,1 0 0 0,0-1 0 0,0-1 0 15,-1-2 0-15,2 1 0 0,-2-6 0 0,0 1 0 16,1 2 0-16,0 0 0 0,-1 0 0 0,1 1 0 16,0 0 0-16,-1 1 0 0,1 0 0 0,0 1 0 15,0-1 0-15,-1 1 0 0,1 0 0 0,0 2 0 16,-1-4 0-16,0 3 0 0,-1 0 0 0,2-1 128 16,0 0-128-16,-1-2 0 0,1 0 0 0,1-1 0 15,0-2 0-15,1 1 0 0,1 0 176 0,-1 0-48 16,-1-2-128-16,1 0 192 0,3 2 0 0,-1-1 0 15,1 2 0-15,-1-4 0 0,0 1 0 0,1-1-16 16,-1-2 0-16,1 1 0 0,-1-1-176 0,1-2 160 16,0 3-160-16,0-1 160 0,0 2-160 0,0-1 0 15,0-3 0-15,0 0 128 0,0 1-128 0,0-1 0 0,-2-3 0 0,1 2 0 16,1-4 128-16,-2-1-128 0,1 0 128 0,0 2-128 16,-1-3 256-16,1 2-48 0,-1 0 0 0,1 0 0 15,0-1-48-15,-1 1-16 0,0 0 0 0,0-1 0 16,1-1-144-16,-1 0 160 0,1 0-160 0,0 1 160 15,2-2-160-15,-1 1 160 0,0 0-160 0,-1 0 160 16,1-2 80-16,2 0 16 0,-1-1 0 0,0 1 0 16,0 1 16-16,2 1 16 0,-1-4 0 0,2 1 0 15,0-4-128-15,1 1-32 0,0 2 0 0,2-3 0 16,-1 1 128-16,2-1 0 0,2 0 16 0,-1 1 0 16,0-3 16-16,2 4 0 0,0-5 0 0,1 1 0 15,1 1-32-15,0-1-16 0,1-1 0 0,0 0 0 0,-1 0-16 0,1 1 0 16,1-2 0-16,-1 0 0 15,3-1-32-15,0 1 0 0,0 1 0 0,-1 0 0 0,-1-3 0 0,0 2 0 16,1 0 0-16,1 1 0 0,-1-1-64 0,3 2-128 16,-1-1 176-16,0 0-176 0,-1 0 128 0,2 0-128 0,-1 0 0 0,1 1 0 15,-3-1 0-15,1 0 0 0,0-1 0 0,1 0 0 16,1 1 128-16,-4-3-128 0,2 2 0 0,0 1 0 16,0 0 0-16,1 0 0 0,1 1 0 0,-1 2 0 15,-1-2 0-15,0 1 0 0,0 2 0 0,0 0 0 16,1 1 0-16,0-1 0 0,0 0 0 0,1 2 0 15,-1-4 128-15,0 2-128 0,-1-3 0 0,0 1 0 16,-1-2 128-16,3 0-128 0,-1 0 0 0,-1 0 0 16,-1 0 0-16,1 0 0 0,0 0 128 0,0 0-128 15,0 0 0-15,1 0 0 0,0 1 0 0,2 2 0 16,-1-2 0-16,1 1 0 0,-2 1 0 0,1 0 0 16,2-1 128-16,0 1-128 0,0 1 0 0,1 1 0 15,-2-4 0-15,4 5 0 0,-3-5 0 0,-1 0 0 16,0 0 0-16,-1 2 0 0,-1-3 0 0,2 0 0 0,-1-3 0 15,1 1 0-15,-1 1 128 0,1-3-128 0,1 1 0 0,-1 0 0 16,1-1 0-16,-1 2 0 0,2-1 128 0,0 1-128 16,1-1 0-16,0 0 0 0,2 0 128 0,-1 0-128 15,-1 0 0-15,0-1 0 0,1 1 0 0,-2-1 128 16,-1 0-128-16,1 1 0 0,-3 2 128 0,1 1-128 16,-1-2 0-16,0 1 0 0,2 0 0 0,0 0 0 15,-2 1 0-15,2-2 0 0,-4 1 0 0,1-2 0 16,2 2 0-16,-1 1 0 0,1-3 0 0,0 1 0 15,0-2 0-15,1 0 0 0,-2 0 128 0,-1 1-128 16,2-2 0-16,-3 1 0 0,-2 0 0 0,2 1 0 16,-1-1 0-16,-1-2 0 0,-1 3 128 0,1-4-128 15,-2 2 0-15,0 0 0 0,-2-1 0 0,2 2 0 0,-1 2 0 0,-1 1 0 16,0-3 0-16,0 1 0 0,2 0 0 0,-1 1 0 16,-2-2 0-16,1 0 0 0,-2 0 0 0,1 0 0 15,0 0 0-15,1-1 0 0,-1-2 128 0,0 1-128 16,-1-3 0-16,1 1 0 0,-1-1 0 0,0 0 0 15,0-2 160-15,0 1-160 0,-2-2 128 0,1 0-128 16,0 2 176-16,0 0-48 0,-3-2-128 0,1 1 192 16,1-3-192-16,-1 1 144 0,2-1-144 0,-2-2 128 15,-2 0-128-15,0-3 0 0,-2-1 0 0,1-1 0 16,1-1 128-16,-3-1-128 0,0-3 0 0,-1 0 128 16,-1-2-128-16,-1 1 0 0,0-2 0 0,-1 3 0 15,1 0 0-15,-2-1 0 0,-1-1 0 0,0 1 0 16,-2 1-160-16,-1 0 160 0,-1-4 0 0,0 1-144 0,0-1 144 15,-2 0 0-15,-1 0 0 0,1 0 0 0,-1 0 0 0,0-4 0 16,-1 3 0-16,1 0 0 0,0-1 0 0,0 2 0 16,0 2 0-16,1-1 0 0,-3 0 0 0,3 2 0 15,-2 0 0-15,-1 1 0 0,0-2 0 0,1 2 0 16,-2-4 0-16,1 1 0 0,0-3 0 0,-1 2 0 16,-2-1 0-16,1-1 0 0,1 1 0 0,-1 1 128 15,1-3-128-15,-2 5 0 0,-2-1 128 0,-1 3-128 16,1-1 128-16,-4 3-128 0,2 2 320 0,2 1-16 15,-2 2 0-15,0-1 0 0,-1 0-48 0,-2 1-16 16,0-1 0-16,0 2 0 0,-3-1-240 0,1 0 176 16,-1 1-176-16,-2 0 160 0,0-3-160 0,-1 1 160 0,-3 1-160 15,1-2 160-15,-4 1-160 0,4 2 0 0,0 0 0 0,0 0 0 16,-4-1 128-16,2 2-128 0,-1 2 128 0,1 0-128 16,-1 1 0-16,0 2 0 0,-1 2 128 0,1 1-128 15,-2 0 0-15,2 0 0 0,0-2 0 0,-2 3 0 16,1-3 0-16,0 1 0 0,1 1 0 0,1-1 0 15,-1 1 0-15,2-2 0 0,-1 2 128 0,3 0-128 16,1 1 0-16,0-2 0 0,1-1 0 0,0 2 0 16,-1-5 0-16,1 2 0 0,0-3 0 0,2 3 0 15,1 1-144-15,0 2 144 0,0-2 0 0,-1 0 0 16,0 1 0-16,1-1-128 0,0 2 128 0,-1 0 0 16,1 0 0-16,0 0 0 0,4-2 0 0,0 4 0 15,-1 0 0-15,1 0 0 0,-1 0 0 0,-1 3 0 16,-1-3 0-16,2 1 0 0,0-1 0 0,1 2 0 0,-2 0 0 0,1-2 0 15,1 2 0-15,-2-2 0 0,1 2 0 0,0 0 0 16,1 0 0-16,0 0 0 0,0-2 0 0,-2 3 0 16,2-2 0-16,-1 0 0 0,0 0 0 0,-1 2 0 15,1 0 0-15,1 2 0 0,-5 0 0 0,4-2 0 16,1 2 0-16,-1-4 0 0,1 5 0 0,0-1 0 16,-3-1 0-16,0 0 0 0,2 1 0 0,-1-1 0 15,0 1 0-15,1 0 0 0,-2 1 0 0,0-2 0 16,0 2 0-16,2 1 0 0,1 0 0 0,-2 0 0 15,-1 1 0-15,0 1 0 0,0-1 0 0,1 0 0 16,-1-1 0-16,-2 2 0 0,0 0 0 0,-2 1 0 0,-1-1 0 16,1 1 0-16,1 0 0 0,-2-1 0 0,-4 1 0 0,0 1 0 15,1 2 0-15,-1-2 0 0,0 1 0 0,-1 1 0 16,-1 0 0-16,0 3 0 0,-1-2 0 0,1-1 0 16,-2 2 128-16,-2 1-128 0,-1-2 0 0,0-1 0 15,2 1 0-15,-2-1 128 0,0 3-128 0,0 1 0 16,2-3 0-16,2 1 0 0,3-1 128 0,2-1-128 15,2 1 0-15,1-3-128 0,5 0 128 0,3 1-208 16,2-4-1632 0,2 2-320-16,1-1-64 0,3-2-14608 0</inkml:trace>
  <inkml:trace contextRef="#ctx0" brushRef="#br2" timeOffset="-176732.8">24429 13228 18431 0,'0'0'1632'0,"0"0"-1312"0,0 0-320 0,0 0 0 0,0 0 1792 0,0 0 304 16,-4 5 48-16,2 2 16 0,-1 1-480 0,0 2-80 15,1 4-32-15,0 3 0 0,0 4-368 0,1 1-80 16,-1 8-16-16,1 3 0 0,1-6-496 0,1 2-96 16,-1 0-32-16,0 1 0 0,0 0-288 0,0 2-48 15,3 0-16-15,-1-4 0 0,1 0-128 0,0-1 0 16,1 2 0-16,-1-3 128 0,1-1-128 0,0-3 0 15,1-3 0-15,2 0 0 0,1-1 0 0,1-5 0 16,0 0 0-16,4 1 0 0,1-2-256 0,1-2 64 16,0 1 0-16,0-7 16 0,-1 0-176 0,0-3-32 0,3-2-16 0,0-2 0 15,-1 0 208-15,-3 1 32 0,-1-5 16 0,0 2 0 16,-1-4 144-16,1 0 0 0,-2 0 0 0,1-2 0 16,-1-1 0-16,-1 1 0 0,2-5 0 0,-2 2 128 15,-1-3-128-15,-2 0 0 0,2-1 128 0,-1 1-128 16,-2 1 400-16,-1 2 16 0,-2-1 0 0,0 2 0 0,-2 2 224 0,0 1 64 15,-3 1 0-15,-1 3 0 0,-1 1 32 0,-3 1 16 16,0 4 0-16,-1 0 0 0,0 2-304 0,0 4-64 16,0 0-16-16,0 6 0 0,0-1-368 0,-2 3 128 15,5-4-128-15,2 2 0 0,1 1 0 0,0 1 0 16,2 2 0-16,1-3 0 0,1 1-240 0,5-1 48 16,1 0 0-16,7 2 0 15,0-4-1408-15,3-2-288 0,2-2-48 0,4-3-16 16,0-2-1488-16,2-2-288 0</inkml:trace>
  <inkml:trace contextRef="#ctx0" brushRef="#br2" timeOffset="-176342.22">25103 13674 11055 0,'0'0'480'0,"-5"1"112"0,-4 3-464 0,0-3-128 0,-2 2 0 0,1 0 0 16,-1 1 3728-16,1 0 736 0,-2 1 144 0,2 0 16 15,1 0-2832-15,-1 2-560 0,3 1-112 0,-2 1-32 16,2 1-448-16,2 1-80 0,1-2-32 0,1 0 0 15,1 0-368-15,0 1-160 0,2 2 128 0,2 0-128 16,-1 0 0-16,2-1 0 0,-1-3 0 0,2 1 0 16,0-1 0-16,1 0 0 0,0-3 0 0,2 0 0 15,-1-1 0-15,2-3 128 0,0-1-128 0,0-1 0 16,0-1 0-16,1-2 0 0,0 0 128 0,0-3-128 16,0 1 0-16,2-3 0 0,-2-3 0 0,0 3 0 15,-1-4 0-15,-2 2 0 0,0 1 0 0,-1 1 0 0,-1-4 0 0,0 2 0 16,-2 2 0-16,1 0 0 0,-1 0 0 0,0 1 0 15,-2 2 0-15,0 6 128 0,0-7-128 0,0 7 192 16,0 0-192-16,0 0 192 0,0 0 192 0,0 0 64 16,-3 8 0-16,2 1 0 0,-1 0-128 0,1 0 0 15,1 0-16-15,1 0 0 0,2 2-304 0,0 1 0 16,-1-1 0-16,3 1 0 0,2-1 0 0,1 0 0 16,-2-3 0-16,3 0 0 15,2-2-640-15,-1-2-48 0,1 0 0 0,-1-4 0 16,2-2-1760-16,0-1-368 0,-1 0-64 0,1-1-5600 15,-3-1-1120-15</inkml:trace>
  <inkml:trace contextRef="#ctx0" brushRef="#br2" timeOffset="-176137.17">25351 13720 11055 0,'0'0'976'0,"0"0"-784"0,0 0-192 0,2 10 0 16,1 0 2720-16,1 2 496 0,0-4 112 0,2 4 0 15,0-1-1632-15,0 3-336 0,2-1-64 0,-2-3-16 16,1 2-64-16,1 1-32 0,0-4 0 0,-1 0 0 15,0-1-160-15,-1-2-16 0,2 0-16 0,-8-6 0 16,0 0-96-16,9 1-32 0,-1-2 0 0,-1-1 0 16,-1-4-256-16,-2-1-48 0,-1-2-16 0,-1-1 0 15,1-1-336-15,0-2-64 0,-1-1-16 0,1 1 0 16,-1-2-128-16,-2 0-144 0,2-1 144 0,-1-3-208 31,0-1-1632-31,-1 1-320 0,-1-2-64 0,0 0-8464 16,-2 0-1712-16</inkml:trace>
  <inkml:trace contextRef="#ctx0" brushRef="#br2" timeOffset="-175824.48">25649 13596 2751 0,'7'6'256'0,"-2"2"-256"16,-1 0 0-16,1 4 0 0,0-2 3968 0,1 2 768 16,-2-2 128-16,-1 2 48 0,1 0-2528 0,0-1-496 15,0 1-96-15,1-4-32 0,1 1-384 0,-1 0-80 0,0-1-16 0,2 1 0 16,-1-2-640-16,2 1-128 0,0-2-16 0,0 1-16 15,-1-1-224-15,1-1-64 0,-1-1 0 0,-1-1 0 16,-6-3-48-16,0 0-16 0,0 0 0 0,8 1 0 16,-8-1 0-16,0 0-128 0,7-4 192 0,-7 4-64 15,5-2 80-15,-5 2 16 0,0 0 0 0,0-7 0 16,0 7 288-16,-3-5 48 0,-1-2 16 0,-1 2 0 16,0 1-192-16,0 2-16 0,-2-1-16 0,2 2 0 15,-2 1-192-15,0-3-32 0,-1 3-128 0,0 3 192 16,1-2-192-16,2 4 0 0,5-5 0 0,0 0 0 15,-2 5 0-15,2-5 0 0,1 10 0 0,3-1-160 16,1-5-96-16,3 1 0 0,0-1-16 0,5 0 0 16,1-2-1360-16,3-2-272 0,1-1-48 0,-3 1-8128 15,0 0-1632-15</inkml:trace>
  <inkml:trace contextRef="#ctx0" brushRef="#br2" timeOffset="-175522.98">26106 13614 8287 0,'-9'-7'368'0,"2"6"80"0,-2-3-448 0,-3 2 0 16,0 2 0-16,3 0 0 0,0 0 3776 0,-1 0 656 16,-2 1 144-16,-1 2 32 0,0-1-3008 0,1 2-576 15,2 0-128-15,1 1-32 0,2 2-208 0,2 1-32 16,1 1-16-16,4 0 0 0,1 0-448 0,3 0-160 16,1 0 0-16,3 0 144 0,3 0-144 0,0 3 0 0,4-3 0 15,-1 2 0-15,0-2 0 0,2 1 128 0,1 1-128 0,0-1 192 16,0 1 528-16,-1-1 112 0,-3-1 32 0,-2 0 0 15,0 0 336-15,-5-1 64 0,-6-8 16 0,3 11 0 16,-4 0 128-16,-3 0 48 0,-4-1 0 0,-1-1 0 16,-3 0-624-16,-2 2-128 0,-2 1-32 0,0-3 0 15,2-1-352-15,0-2-64 0,-3-1 0 0,0 1-16 16,1 0-432-16,2 1-64 0,-1-2-32 0,0 3 0 16,2 1-3296-16,2-3-640 0</inkml:trace>
  <inkml:trace contextRef="#ctx0" brushRef="#br1" timeOffset="-165706.1">19556 4594 15663 0,'0'0'688'0,"-2"-7"144"0,1-2-656 0,1 1-176 16,3 2 0-16,-3 0 0 0,0 0 3040 0,0-1 576 0,1 1 112 15,-1 6 32-15,0 0-1568 0,0 0-304 0,0 0-64 0,7 4-16 16,-2 2-528-16,1 5-96 0,-2 2-32 0,0 5 0 16,0 5-288-16,1 4-64 0,-2 3-16 0,-1 3 0 15,1 3-352-15,0 0-80 0,-2 2-16 0,2 1 0 16,-1-2-336-16,0 2 144 0,0 2-144 0,-1-2 0 31,1 1-224-31,-1-4-160 0,0-2-16 0,1 0-16 16,-1-3-1696-16,0-1-352 0,3-4-64 0,-1-4-13856 0</inkml:trace>
  <inkml:trace contextRef="#ctx0" brushRef="#br1" timeOffset="-165487.4">19815 4498 19343 0,'0'-26'848'0,"2"19"192"0,-1-1-832 0,0 1-208 16,2 1 0-16,-3 6 0 0,0 0 3008 0,0 0 544 16,0 0 112-16,6 5 32 0,2 4-1888 0,0 4-368 15,-2 4-80-15,2 8-16 0,0 6-1056 0,0 6-288 16,0 3 0-16,2 3 0 0,-1-3 0 0,2 3 0 16,0 0 0-16,1-2 0 0,-1-3-256 0,-1-3-80 15,0 0-32-15,0-2 0 16,-1 1-592-16,-1-1-128 0,-1 0-32 0,0-2 0 15,-2-2-2208-15,0-2-448 0</inkml:trace>
  <inkml:trace contextRef="#ctx0" brushRef="#br1" timeOffset="-165284.28">19620 4983 21183 0,'-9'-7'944'0,"9"7"192"0,-6-3-912 0,6 3-224 0,0 0 0 0,0 0 0 16,0 0 4800-16,0 0 896 0,0 0 192 0,9-3 48 16,4 2-3824-16,4-2-752 0,4 2-144 0,3-1-48 15,1-2-832-15,2-3-160 0,4-3-48 0,2 1 0 16,2-6-128-16,1 1 0 0,2-3-192 0,1 0-13760 16,2 0-2752-16</inkml:trace>
  <inkml:trace contextRef="#ctx0" brushRef="#br1" timeOffset="-164431.89">20496 4934 23951 0,'0'0'2128'0,"0"0"-1696"0,-4 5-432 0,4-5 0 15,0 0 1568-15,0 0 224 0,0 0 64 0,0 0 0 16,0 0-208-16,0 0-48 0,0 0 0 0,9-4 0 16,0-1-768-16,3 1-176 0,0 0-16 0,2-2-16 0,3-4 144 0,1 0 48 15,0-4 0-15,3 2 0 0,1-2-272 0,2-2-48 16,1 2-16-16,1-2 0 0,0-4-192 0,1 1-32 16,1-1-16-16,-2-1 0 0,-3 2-240 0,1 3 0 15,0 1 128-15,0-1-128 0,-2 2 0 0,-1 1 0 16,1-3 128-16,-3 2-128 0,0-1 0 0,-1 2 0 15,-1 2 128-15,-1-1-128 0,-1-1 0 0,1 1 0 16,-2 0 128-16,-1 2-128 0,-2-1 0 0,-1 4 128 16,-1 0-128-16,0 1 0 0,-1-1 208 0,1 1-48 15,-1 0-16-15,3 2 0 0,-1 4 64 0,3-2 16 16,-1 0 0-16,1 1 0 0,0 1-16 0,2 1 0 16,4 3 0-16,0-2 0 0,3 0 80 0,2 2 16 15,2 1 0-15,4 2 0 0,4-2 80 0,4 3 32 16,3 0 0-16,1 1 0 0,2-3-112 0,2 2-32 0,1 1 0 15,0 2 0-15,0 1-272 0,-3-3 128 0,-2-1-128 0,-2-2 0 16,-1 1 0-16,-2-2 0 0,-2 0 0 0,0 1 0 31,-3-2-1408-31,-2 0-256 0,-3-1-32 0,-4 1-12224 0,-3 0-2448 0</inkml:trace>
  <inkml:trace contextRef="#ctx0" brushRef="#br1" timeOffset="-163994.54">20970 4032 29135 0,'0'0'1280'0,"-1"9"288"0,-2-1-1248 0,2 2-320 0,0 3 0 0,-1 1 0 15,2 3 1360-15,0 3 224 0,0 2 32 0,0 4 16 16,2 4-704-16,-1 0-144 0,0 0-16 0,2 0-16 16,0 0-560-16,-1 1-192 0,2-3 144 0,0-2-144 15,0-4 0-15,0-1-176 0,2-2 16 0,0 0 0 31,-1-5-1856-31,1-1-368 0,0-1-80 0,1-3-11680 0</inkml:trace>
  <inkml:trace contextRef="#ctx0" brushRef="#br1" timeOffset="-163760.18">21201 3956 18431 0,'0'0'816'0,"0"0"160"0,0 0-784 0,0 0-192 15,0 0 0-15,0 0 0 0,0 0 3200 0,0 0 576 16,3 10 128-16,1 4 32 0,-1 4-1952 0,1 0-400 16,0 3-80-16,2 6-16 0,-1 3-864 0,0 3-176 15,-1 1-48-15,1 0 0 0,2 2-400 0,-1 1 128 16,1-5-128-16,-1 1 0 0,1-2-176 0,0-3-112 16,1-4-32-16,0-2 0 15,-1-2-1824-15,-1-2-368 0,1-1-80 0,-1-4-7200 16,-1-2-1456-16</inkml:trace>
  <inkml:trace contextRef="#ctx0" brushRef="#br1" timeOffset="-163369.52">21161 3203 13823 0,'-6'-12'1216'0,"-1"0"-960"0,-3 0-256 0,0 2 0 15,1-1 3776-15,-2 2 704 0,1 2 128 0,1 3 48 16,0 1-2304-16,1 4-464 0,0 5-96 0,0 0 0 16,1 6-1216-16,1 6-224 0,1 3-48 0,2 8-16 15,2 2-288-15,2 1 0 0,3 1 128 0,3 1-128 16,2 0 0-16,3 0 0 0,1 0 0 0,4-2 0 16,4-2 0-16,1-2 0 0,0-2-128 0,1-7 128 0,5-1 0 0,-1-5 128 15,2-5 0-15,0-4-128 0,-1-4 528 0,-2-4 0 16,-1-2 0-16,0-3 0 0,-4-4 208 0,0-6 32 15,-3 1 16-15,-1-5 0 0,-3-3-32 0,-2 0-16 16,-3-2 0-16,-3-1 0 0,-2-2-32 0,-2 1-16 16,-5 0 0-16,-2 0 0 0,-4 0-144 0,-4 2-32 15,-4-1 0-15,-4 0 0 0,-4 0-112 0,-4 1-16 16,-3 2-16-16,-3 2 0 0,-3 2-192 0,1 3-48 16,1 2 0-16,-1 2 0 0,3 5-128 0,2 3 0 15,2 2 0-15,2 5-176 16,4 4-848-16,2 4-192 0,2 4-16 0,2 5-13296 15,1 3-2640-15</inkml:trace>
  <inkml:trace contextRef="#ctx0" brushRef="#br1" timeOffset="-161606.2">22175 4612 17903 0,'1'-1'384'0,"-1"1"96"0,0 0 16 0,0 0 16 0,0 0-512 0,0 0 0 16,0 0 0-16,0 0 0 0,0 0 1232 0,0 0 160 16,21-16 16-16,-21 16 16 0,0 0-192 0,0 0-32 15,0 0-16-15,5 6 0 0,-1 2-112 0,1 4-32 16,1-3 0-16,-2 5 0 0,1 2 80 0,-1-2 16 16,0 3 0-16,0 3 0 0,-2 1-96 0,2 4-16 15,0-1 0-15,1 2 0 0,2 0-176 0,-2 3-32 0,-1 1-16 16,1 4 0-16,2-5-192 0,-1-2-32 0,2 3-16 0,-2-4 0 15,1 2-144-15,1 2-32 0,0 2 0 0,-1 1 0 16,1 2-80-16,1 0-32 0,-1 2 0 0,-1-11 0 16,0 0-80-16,0-1-32 0,0 1 0 0,0-3 0 15,1-1-160-15,-1-1 0 0,-1-1 144 0,2-1-144 16,-3-3 0-16,0-1 0 0,2 1 0 0,-1-3 128 16,0-1-128-16,-1-2-240 0,-1 1 64 0,2-1 16 15,0-1-1536 1,-3-1-304-16,1-3-64 0,0 1-16 0,-4-6-1520 0,0 0-304 0</inkml:trace>
  <inkml:trace contextRef="#ctx0" brushRef="#br1" timeOffset="-161106.14">22443 5605 1839 0,'0'0'0'0,"0"0"160"0,0 0-160 0,0 0 0 0,0 0 0 0,0 0 0 16,0 0 3776-16,0 0 704 0,0 0 160 0,0 0 32 16,0 0-2272-16,0 0-448 0,-2 4-96 0,2-4 0 15,-4 3-240-15,0-1-32 0,0 2-16 0,-1-1 0 16,0 0-112-16,-2 2-32 0,-1-1 0 0,-2 0 0 15,0 2-144-15,-2 1-16 0,-4 0-16 0,0 3 0 16,0 1-80-16,-3 2-16 0,-2 2 0 0,-2 2 0 16,-3 1-144-16,-4 3-48 0,0 3 0 0,0 0 0 0,-1-1-400 15,6-4-96-15,0-1-16 0,-1 3 0 0,-1-2-112 0,-1 0-16 16,1-1-16-16,1-4 0 0,0 1-304 0,-7 3 0 16,6-3 0-16,3-2 0 0,5-1 0 0,1-3 0 15,3-2 0-15,3-2 0 16,3-1-912-16,3 0-144 0,6-4-32 0,0 0 0 15,0 0-1296-15,0 0-272 0,0 0-48 0,8-8-15392 16</inkml:trace>
  <inkml:trace contextRef="#ctx0" brushRef="#br1" timeOffset="-160199.89">22333 5592 6447 0,'0'0'576'0,"0"0"-576"0,0 0 0 0,0 0 0 15,0 0 2976-15,0 0 480 0,0 0 112 0,0 0 16 16,0 0-1760-16,0 0-352 0,5 0-64 0,0 0 0 16,0-2-96-16,3 2-16 0,0 2 0 0,0-2 0 15,2 2 208-15,1 0 32 0,3-2 16 0,0 0 0 0,2 3-320 0,0-1-64 16,1 2-16-16,0-4 0 0,2 2-256 0,2 0-64 16,2 1-16-16,0-1 0 0,0 1-176 0,2 0-16 15,2-1-16-15,2 2 0 0,0 0-160 0,-2 1-16 16,0 2-16-16,3-1 0 0,2 1-16 0,0-1 0 15,2 2 0-15,0 1 0 0,1-2 0 0,-2-1 0 16,-1 2 0-16,2-1 0 0,-2-2 16 0,-2 0 0 16,0 0 0-16,-1-1 0 0,0 1-96 0,0 1 0 15,-2 0-16-15,-2 1 0 0,-2-1-16 0,1 1 0 16,-2-1 0-16,2 1 0 0,-2 1-112 0,-1 1-32 16,-1-3 0-16,-1 1 0 0,-2-1-144 0,-4-1 0 15,1 1 144-15,-2-1-144 0,-2-1 0 0,2 2 128 16,0 1-128-16,-2-3 0 0,-2 0 0 0,1 0 0 0,-2-1-192 0,-1 1 64 31,1 0-1344-31,0 0-256 0,0-1-48 0,-7-3-16 16,0 0-1840-16,6 2-368 0</inkml:trace>
  <inkml:trace contextRef="#ctx0" brushRef="#br1" timeOffset="-158870.59">23631 5852 11967 0,'0'0'1072'15,"0"0"-864"-15,0 0-208 0,0 0 0 0,0 0 3088 0,0 0 576 16,0 0 112-16,0 0 32 0,0 0-1696 0,0 0-352 16,0 0-64-16,0 0-16 0,0 0-496 0,0 0-96 15,18 11-32-15,-11-15 0 0,-3-1 16 0,2 0 0 16,1 0 0-16,-1-2 0 0,2 2-16 0,1 0 0 15,2 0 0-15,1-2 0 0,-2-1-320 0,4-2-64 16,3-2-16-16,3-1 0 0,-1-1-208 0,4-1-64 16,0 0 0-16,2-1 0 0,3 2-64 0,2 1 0 15,0-3-16-15,2 3 0 0,7-1 160 0,-4-2 48 16,-1 3 0-16,-4 3 0 0,-3-1-512 0,-1 1-160 16,0-3 0-16,-2 2 0 0,-2 4 160 0,0-3 176 15,-1 1-48-15,-1-1 0 0,-2 1-128 0,-1 1 0 16,-2 0 0-16,0 0 0 0,-7-1 0 0,1 3 0 0,-1 2 0 0,-1-2 128 15,-1 3 0-15,-1-1-128 0,-1 0 192 0,0 0-64 16,-4 4 64-16,4-5 0 0,-1-2 0 0,1 2 0 16,-4 5-32-16,0 0 0 0,3-7 0 0,-3 7 0 15,3-6 96-15,-1 1 32 0,-2 5 0 0,4-4 0 16,0 0-288-16,-4 4 0 0,7 0 0 0,0-2 0 16,5 5 256-16,0 0-16 0,1-3 0 0,3 1 0 15,6 4-480-15,1-1-80 0,2 3-32 0,1 0 0 16,1 3 352-16,1-1 0 0,-2-1 128 0,3 2-128 15,-1-2 176-15,-3-2-48 0,1 1-128 0,3 2 192 16,-1 1-64-16,2 0 0 0,2-5-128 0,0-1 192 16,2 3-192-16,8 3 128 0,-3-4-128 0,-1-1 0 15,-6-1 128-15,-3-2-128 0,-3 3 0 0,-1-3 0 0,-2-2 0 16,0 2 0-16,-5 0 0 0,-1 2 0 0,0 1-256 0,-3-2-64 16,0-6 0-16,1 3 0 15,-4 3-1584-15,0-2-320 0,-2-3-64 0,0 3-11824 16,-2 4-2368-16</inkml:trace>
  <inkml:trace contextRef="#ctx0" brushRef="#br1" timeOffset="-158464.16">24295 4961 16575 0,'0'0'1472'0,"0"0"-1168"0,0 0-304 0,-4-5 0 15,1 0 2416-15,1 2 416 0,2 3 96 0,0 0 16 16,0 0-816-16,0 0-144 0,0 0-48 0,1 9 0 16,0 3-1088-16,1 1-208 0,-1 1-64 0,0 3 0 15,0 3 80-15,1 2 16 0,-1 2 0 0,0 2 0 16,1 4-240-16,-2 4-48 0,0 5-16 0,0-3 0 0,0 1-368 0,0-2 144 16,1-4-144-16,0-2 0 0,2-2-192 0,0-5-128 15,0-1-48-15,1-3 0 16,0 1-1888-16,1-6-384 0,1 0-80 0,-1-5-11808 15</inkml:trace>
  <inkml:trace contextRef="#ctx0" brushRef="#br1" timeOffset="-158261.14">24473 4900 24879 0,'0'0'1088'0,"0"0"256"0,0 0-1088 0,0 0-256 0,0 0 0 0,0 0 0 15,0 0 1840-15,0 0 304 0,-1 10 64 0,1 1 16 16,0-2-752-16,1 7-128 0,1 3-48 0,-1 2 0 16,2-1-560-16,-1-1-112 0,1 5-32 0,-1-4 0 15,1 5-592-15,1 3 0 0,0-4 0 0,2 4-128 16,-3 0-48-16,2 1 0 0,2 0 0 0,-1-2 0 31,1-1-848-31,-1-2-160 0,-1-1-32 0,3-6-9536 0,-2-1-1888 0</inkml:trace>
  <inkml:trace contextRef="#ctx0" brushRef="#br1" timeOffset="-157876.02">24398 3952 19343 0,'-16'-13'848'0,"8"8"192"0,-1-2-832 0,-1 5-208 15,-1-3 0-15,0 3 0 0,0 2 3440 0,1 2 640 16,1-1 128-16,-1 3 16 0,3 2-2560 0,0 5-512 16,-1 2-96-16,2 5-32 0,1 7-752 0,1 1-144 15,0 4-128-15,1 2 144 0,3 4-144 0,1 0 0 16,3-1 0-16,3-1 0 0,1-1 0 0,2-6 0 16,2-2 0-16,1-3 0 0,1-2 128 0,3-3-128 15,1-4 192-15,1-2-64 0,-1-5 192 0,0-2 48 16,0-3 0-16,1-2 0 0,0-5 384 0,1-3 80 15,-2-4 0-15,0-1 16 0,-1-3-80 0,-1-3-32 0,-3-2 0 16,-3-3 0-16,-2-1-96 0,-3 0-32 0,-1-1 0 0,-2-1 0 16,-4 1-144-16,-2 0-16 0,-2-1-16 0,-5 2 0 15,-2 3-176-15,-2-2-16 0,-3 4-16 0,-2 2 0 0,2 0-224 0,-2 4 128 16,2 2-128-16,0 4 0 16,-1 2-592-16,4 3-224 0,0 3-32 0,2 5-16 15,0 2-2032-15,2 5-416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5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18 946 9991 0 0,'0'0'456'0'0,"1"1"-428"0"0,-1-1-1 0 0,0 0 1 0 0,0 1 0 0 0,0-1-1 0 0,0 1 1 0 0,0-1-1 0 0,0 0 1 0 0,0 1 0 0 0,0-1-1 0 0,0 0 1 0 0,0 1-1 0 0,0-1 1 0 0,0 1-1 0 0,0-1 1 0 0,0 0 0 0 0,0 1-1 0 0,0-1 1 0 0,0 0-1 0 0,0 1 1 0 0,0-1-1 0 0,-1 1 1 0 0,-11 10 1125 0 0,7-8 1438 0 0,9-9-1230 0 0,6-3-909 0 0,0 1 0 0 0,0 0 1 0 0,1 0-1 0 0,0 1 0 0 0,24-11 0 0 0,5-4 259 0 0,145-91 1489 0 0,-134 85-1698 0 0,81-32 0 0 0,-26 14-113 0 0,278-122-9 0 0,-44 22-324 0 0,-166 77-3 0 0,-45 20-31 0 0,3-2 110 0 0,40-17 104 0 0,-162 63-94 0 0,1-1-1 0 0,15-13 0 0 0,-5 5 220 0 0,-3-1 166 0 0,-15 12-470 0 0,-1 1-1 0 0,1 0 1 0 0,0-1 0 0 0,0 1-1 0 0,-1 0 1 0 0,1 1 0 0 0,0-1-1 0 0,1 1 1 0 0,-1-1 0 0 0,0 1-1 0 0,6-2 1 0 0,-7 3-45 0 0,1-1-1 0 0,-1 1 0 0 0,0 0 1 0 0,0-1-1 0 0,1 1 1 0 0,-1 0-1 0 0,0 0 1 0 0,1 1-1 0 0,-1-1 0 0 0,0 0 1 0 0,1 1-1 0 0,-1-1 1 0 0,0 1-1 0 0,0 0 1 0 0,3 1-1 0 0,2 1 35 0 0,78 32 212 0 0,22 6 123 0 0,389 135 881 0 0,-438-155-1160 0 0,205 70 151 0 0,181 75 214 0 0,-315-115-760 0 0,-47-19 74 0 0,-64-24-954 0 0,-1 0 1 0 0,-1 1-1 0 0,22 16 0 0 0,-21-8-2909 0 0,-12-7-3257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6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35 208 7831 0 0,'13'-26'8545'0'0,"-18"30"-6302"0"0,-1 5-1216 0 0,0 16-593 0 0,0 0 0 0 0,2 0 0 0 0,-2 35 0 0 0,1-7-217 0 0,3-41-153 0 0,-6 83 504 0 0,19-110-296 0 0,-3-5-201 0 0,-1 0 0 0 0,1 0 0 0 0,-3-1 0 0 0,1-1 0 0 0,1-25 0 0 0,4-15-28 0 0,1 6 139 0 0,-4 1-1 0 0,2-59 0 0 0,-9 81-95 0 0,-2 29-38 0 0,-3 21-27 0 0,2 15-46 0 0,1 0-1 0 0,1 0 0 0 0,1-1 1 0 0,2 1-1 0 0,2 0 1 0 0,1-1-1 0 0,0 0 0 0 0,3 0 1 0 0,15 39-1 0 0,-17-56 42 0 0,0 0 1 0 0,18 25-1 0 0,-22-33 10 0 0,1 0 0 0 0,2-1 0 0 0,-3 1 0 0 0,3-1 0 0 0,-1-1 0 0 0,1 0 0 0 0,-1 1 0 0 0,12 5 0 0 0,-16-9 10 0 0,1 0 0 0 0,0 1 1 0 0,1-1-1 0 0,-2-1 0 0 0,0 0 1 0 0,2 0-1 0 0,-1 1 0 0 0,0-1 1 0 0,-1 0-1 0 0,1 0 0 0 0,0 0 1 0 0,0 0-1 0 0,1 0 0 0 0,-1 0 0 0 0,0 0 1 0 0,0-1-1 0 0,-1 1 0 0 0,5-1 1 0 0,-5-1 32 0 0,3 1 1 0 0,-2-1 0 0 0,1 1-1 0 0,-1-1 1 0 0,0 0-1 0 0,0 0 1 0 0,1 0 0 0 0,-2-1-1 0 0,2 1 1 0 0,-1 0-1 0 0,1-3 1 0 0,3-8 189 0 0,1 2 0 0 0,-2-2 0 0 0,0 0-1 0 0,5-17 1 0 0,-7 23-197 0 0,4-19 49 0 0,0 1 1 0 0,-2-1-1 0 0,0 0 0 0 0,0-49 0 0 0,-5 53-728 0 0,-1-1 0 0 0,-2 1-1 0 0,-7-31 1 0 0,8 41-998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6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10223 0 0,'0'0'1614'0'0,"1"3"-1065"0"0,6 23 717 0 0,-1-6-62 0 0,0 1 0 0 0,2 24-1 0 0,27 472 4688 0 0,-7-65-4438 0 0,-15-208-1080 0 0,-9-129-236 0 0,-3-48-91 0 0,-4 32-96 0 0,2-87-61 0 0,2 11 138 0 0,0-16-2830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7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6447 0 0,'2'2'5339'0'0,"45"25"-355"0"0,31 9-2059 0 0,-22-10-1382 0 0,-36-16-1151 0 0,41 20 805 0 0,82 27 0 0 0,106 28-3 0 0,114 34-205 0 0,-46-37-120 0 0,-194-52-442 0 0,102 15 179 0 0,-84-19-273 0 0,-42-8-206 0 0,-40-9-8 0 0,63 20 0 0 0,-71-18-1393 0 0,-40-10 633 0 0,0 1-1 0 0,0 1 0 0 0,0 0 1 0 0,0 1-1 0 0,19 8 0 0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8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1 674 3223 0 0,'1'-16'15407'0'0,"0"16"-15279"0"0,1 1 1 0 0,-1-1 0 0 0,0 0-1 0 0,0 0 1 0 0,1 0-1 0 0,-1 0 1 0 0,0 0-1 0 0,1-1 1 0 0,-1 1-1 0 0,0 0 1 0 0,2-1 0 0 0,89-38 2549 0 0,26-9-1485 0 0,3 11-501 0 0,244-77 490 0 0,-241 76-1066 0 0,46-15-7 0 0,97-28 288 0 0,-147 48 7 0 0,15-11 114 0 0,-101 34-407 0 0,-1-1 1 0 0,0-1-1 0 0,-1-2 1 0 0,0-1 0 0 0,37-25-1 0 0,-42 25-706 0 0,1 1-1 0 0,40-15 0 0 0,-57 24-449 0 0,-5 1-1765 0 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0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4143 0 0,'2'-7'428'0'0,"-2"-1"6679"0"0,-1 19-3326 0 0,1-6-5043 0 0,26 323 6642 0 0,-20-265-5022 0 0,52 492 930 0 0,-27-127-312 0 0,-27-105-161 0 0,-4-223-611 0 0,8 34-256 0 0,-8-132-128 0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2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4143 0 0,'0'-1'319'0'0,"2"-14"-296"0"0,-1 7 1333 0 0,0 0-1 0 0,1 0 0 0 0,4-13 2984 0 0,-5 21-4249 0 0,0 0 0 0 0,0 1 0 0 0,0-1 0 0 0,0 1 0 0 0,0-1 0 0 0,0 1 0 0 0,-1-1 0 0 0,1 1 0 0 0,0-1 0 0 0,0 1 0 0 0,0 0 0 0 0,-1-1 0 0 0,1 1 0 0 0,0 0 0 0 0,0 1 0 0 0,9 14 613 0 0,-3 4 43 0 0,-1-1 0 0 0,0 1 0 0 0,-2 1 1 0 0,4 40-1 0 0,-8-57-631 0 0,57 484 3637 0 0,-45-288-3571 0 0,-5-60-114 0 0,-6-61-639 0 0,-1-52-37 0 0,0-1 0 0 0,8 44 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0,'0'0'8970'0'0,"0"2"-8348"0"0,9 145 3860 0 0,2 33-1882 0 0,-5-51-1666 0 0,-1-58-485 0 0,-1-8-87 0 0,2 0 1 0 0,17 68-1 0 0,-5-38-332 0 0,9 27-200 0 0,-19-93-104 0 0,-4-10-741 0 0,1 0 0 0 0,1-1 1 0 0,9 18-1 0 0,-5-14-2117 0 0,-7-13 1161 0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4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412 163 10911 0 0,'-20'-25'1027'0'0,"12"16"-538"0"0,1 0 0 0 0,-2 0 0 0 0,1 0 0 0 0,-1 1 0 0 0,-11-8 1 0 0,8 8-24 0 0,0 0 1 0 0,-1 1 0 0 0,1 1 0 0 0,-2 0 0 0 0,1 1-1 0 0,0 1 1 0 0,-1-1 0 0 0,0 2 0 0 0,0 0-1 0 0,-26-1 1 0 0,34 4-382 0 0,0 0 0 0 0,1 1 0 0 0,-1 0-1 0 0,0 0 1 0 0,1 1 0 0 0,-1-1 0 0 0,1 1-1 0 0,0 0 1 0 0,-1 1 0 0 0,1-1 0 0 0,0 1 0 0 0,0 0-1 0 0,1 0 1 0 0,-1 1 0 0 0,1 0 0 0 0,-1-1-1 0 0,1 1 1 0 0,0 1 0 0 0,1-1 0 0 0,-4 6 0 0 0,0 0-37 0 0,1 0 0 0 0,0 0 1 0 0,1 0-1 0 0,0 1 1 0 0,1 0-1 0 0,0 0 0 0 0,1 1 1 0 0,-4 20-1 0 0,4-7-48 0 0,1-1 0 0 0,1 1 0 0 0,1 0 0 0 0,1 0 0 0 0,2 0 0 0 0,0-1 0 0 0,2 1 0 0 0,0-1 0 0 0,2 0 0 0 0,0 0 0 0 0,2-1 0 0 0,19 36 0 0 0,-23-49 13 0 0,1-1-1 0 0,1 0 1 0 0,0 0-1 0 0,0 0 1 0 0,1-1 0 0 0,0-1-1 0 0,0 1 1 0 0,1-1-1 0 0,0 0 1 0 0,0-1 0 0 0,1 0-1 0 0,-1-1 1 0 0,1 0-1 0 0,1 0 1 0 0,18 5 0 0 0,-20-8 33 0 0,0 0 1 0 0,0 0 0 0 0,0-1-1 0 0,0 0 1 0 0,0-1 0 0 0,0 0 0 0 0,0 0-1 0 0,0-1 1 0 0,0 0 0 0 0,0 0 0 0 0,0-1-1 0 0,0-1 1 0 0,0 1 0 0 0,-1-2-1 0 0,1 1 1 0 0,-1-1 0 0 0,0 0 0 0 0,0-1-1 0 0,12-8 1 0 0,-5 0 52 0 0,0-1 0 0 0,-1 0 0 0 0,-1-1-1 0 0,0 0 1 0 0,-1-1 0 0 0,0 0 0 0 0,-2-1 0 0 0,13-25 0 0 0,-9 12 84 0 0,-2-1 1 0 0,-1 0 0 0 0,-1-1-1 0 0,7-41 1 0 0,-15 60-90 0 0,-1 0 0 0 0,0 0 0 0 0,-1-1 0 0 0,0 1 1 0 0,0 0-1 0 0,-2 0 0 0 0,0 0 0 0 0,-4-15 0 0 0,4 19-21 0 0,-1 1-1 0 0,0 0 1 0 0,0 0 0 0 0,-1 0-1 0 0,0 0 1 0 0,-1 0-1 0 0,1 1 1 0 0,-1 0 0 0 0,-1 0-1 0 0,1 0 1 0 0,-1 1 0 0 0,-1-1-1 0 0,-8-6 1 0 0,9 10-45 0 0,1-1 0 0 0,-1 1 0 0 0,0 0 0 0 0,-1 0 0 0 0,1 1 0 0 0,0 0 0 0 0,-1 0-1 0 0,0 0 1 0 0,1 1 0 0 0,-1 0 0 0 0,0 0 0 0 0,1 1 0 0 0,-1-1 0 0 0,-7 2 0 0 0,6 0-31 0 0,0 0 0 0 0,0 0 0 0 0,1 1 0 0 0,-1 0 0 0 0,0 0 0 0 0,1 1 1 0 0,0 0-1 0 0,-1 0 0 0 0,1 1 0 0 0,1 0 0 0 0,-12 7 0 0 0,8-3-371 0 0,0 1-1 0 0,1 0 1 0 0,0 0 0 0 0,1 1-1 0 0,0 0 1 0 0,0 0 0 0 0,1 1-1 0 0,0 0 1 0 0,1 0 0 0 0,0 1-1 0 0,1 0 1 0 0,-4 12-1 0 0,1 8-1598 0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1839 0 0,'0'-14'427'0'0,"1"3"5561"0"0,3 19-733 0 0,2 20-2017 0 0,14 278 3974 0 0,1 0-5468 0 0,2-59-1297 0 0,0 5-403 0 0,-21-227-191 0 0,-1-14-207 0 0,0 0 1 0 0,1 0 0 0 0,4 16 0 0 0,-2-21-3306 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7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1 701 11719 0 0,'0'0'1060'0'0,"2"2"-869"0"0,1 2-128 0 0,0-1-1 0 0,1 0 1 0 0,-1 0-1 0 0,1-1 1 0 0,0 1-1 0 0,-1-1 1 0 0,1 0 0 0 0,0 0-1 0 0,1 0 1 0 0,-1-1-1 0 0,0 1 1 0 0,0-1 0 0 0,1 0-1 0 0,-1 0 1 0 0,1 0-1 0 0,7-1 1 0 0,125-3 3034 0 0,-31-1-1539 0 0,442-23 2988 0 0,-139 3-3110 0 0,-394 24-1390 0 0,777-35 1771 0 0,-395 17-1264 0 0,-193 18-199 0 0,-85 1-132 0 0,-60-1-115 0 0,165-3 382 0 0,97-10 33 0 0,-101 5-293 0 0,103-30 70 0 0,-289 32-270 0 0,90-9 78 0 0,38-8-5 0 0,178-21 158 0 0,-244 40-163 0 0,-50 3-58 0 0,144 4 77 0 0,-46 1-93 0 0,-35 0 30 0 0,100 6-25 0 0,-68 0 8 0 0,-1-11-36 0 0,-4 0 0 0 0,24 1 64 0 0,-4-12-64 0 0,-49 1 0 0 0,62-4 0 0 0,-80 7 0 0 0,55-3 0 0 0,-122 10 0 0 0,36-7 0 0 0,-48 6 0 0 0,1 0 0 0 0,-1-2 0 0 0,0 1 0 0 0,0-1 0 0 0,14-7 0 0 0,-19 8-23 0 0,0-1 0 0 0,0 1 0 0 0,0-1-1 0 0,-1 0 1 0 0,1-1 0 0 0,-1 1 0 0 0,0-1 0 0 0,0 1 0 0 0,-1-1 0 0 0,1 0-1 0 0,-1-1 1 0 0,0 1 0 0 0,3-8 0 0 0,-5 9 6 0 0,0 1 0 0 0,1-1 0 0 0,-2 0 0 0 0,1-1 0 0 0,0 1 0 0 0,-1 0 0 0 0,0 0 0 0 0,0 0 0 0 0,0 0 1 0 0,0 0-1 0 0,-1 0 0 0 0,1 0 0 0 0,-1-1 0 0 0,0 1 0 0 0,0 1 0 0 0,-1-1 0 0 0,1 0 0 0 0,-1 0 0 0 0,0 0 0 0 0,-4-5 0 0 0,-2-1-19 0 0,-1 0 1 0 0,0 1-1 0 0,0 0 1 0 0,-1 0-1 0 0,-1 1 1 0 0,-18-11-1 0 0,-11-10-27 0 0,14 10 16 0 0,0 1 0 0 0,-1 1 0 0 0,-1 1 0 0 0,0 2 0 0 0,-2 1 0 0 0,1 1 1 0 0,-1 1-1 0 0,-1 2 0 0 0,-33-6 0 0 0,53 14-20 0 0,9 0-20 0 0,5 2-197 0 0,0 0 240 0 0,0 0 1 0 0,0 0-1 0 0,0 1 1 0 0,-1-1-1 0 0,6 4 1 0 0,4 2-46 0 0,163 65-926 0 0,-37 1 332 0 0,-113-57 620 0 0,-1 1 0 0 0,-1 0-1 0 0,28 28 1 0 0,-47-41 94 0 0,1 1 1 0 0,-1 0-1 0 0,0 0 0 0 0,-1 0 1 0 0,1 1-1 0 0,-1-1 0 0 0,0 1 1 0 0,0 0-1 0 0,-1 0 0 0 0,1 0 1 0 0,-1 0-1 0 0,-1 0 0 0 0,2 9 1 0 0,-2-7 64 0 0,-1 0 0 0 0,0 0 1 0 0,0 0-1 0 0,-1-1 0 0 0,0 1 1 0 0,0 0-1 0 0,-1 0 1 0 0,0-1-1 0 0,-1 1 0 0 0,-5 11 1 0 0,-3 3 176 0 0,0 0 0 0 0,-2-1 0 0 0,-17 22 0 0 0,-52 56 342 0 0,-18 25-165 0 0,39-46-305 0 0,40-53-578 0 0,-25 36 1 0 0,19-15-312 0 0,14-23-1309 0 0,-2 2-4432 0 0,0-3-2009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3679 0 0,'0'0'284'0'0,"0"-7"134"0"0,4-14 13044 0 0,1 25-12587 0 0,-1 0-702 0 0,-1 1 1 0 0,0-1 0 0 0,-1 1-1 0 0,1 0 1 0 0,-1-1 0 0 0,0 1-1 0 0,0 0 1 0 0,2 8-1 0 0,7 45 583 0 0,-10-48-611 0 0,9 80 478 0 0,-2 113 1 0 0,-4-60-722 0 0,-4-137 58 0 0,1 17-537 0 0,0 1-1 0 0,2 0 1 0 0,10 41 0 0 0,-13-64-575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7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4 52 10103 0 0,'0'0'919'0'0,"-1"-16"-603"0"0,-1-18 9571 0 0,2 50-8884 0 0,0-4-885 0 0,2 0-1 0 0,-1 1 0 0 0,2 0 0 0 0,-1-2 0 0 0,3 2 0 0 0,-2-1 0 0 0,2-1 1 0 0,-1 1-1 0 0,3 0 0 0 0,-2-1 0 0 0,2 0 0 0 0,12 15 0 0 0,-17-23-113 0 0,0-1-1 0 0,1 0 1 0 0,-1 0-1 0 0,1 2 1 0 0,0-3-1 0 0,0 1 1 0 0,0 0 0 0 0,0 0-1 0 0,0-1 1 0 0,0 0-1 0 0,1 0 1 0 0,-1 1-1 0 0,0-2 1 0 0,0 2-1 0 0,1-1 1 0 0,-1-1 0 0 0,4 0-1 0 0,-5 0 0 0 0,1 0 0 0 0,-1 0-1 0 0,1 0 1 0 0,0 0 0 0 0,-1-1 0 0 0,0-1 0 0 0,1 2-1 0 0,0-1 1 0 0,-2 0 0 0 0,2 0 0 0 0,-1 0 0 0 0,0-1-1 0 0,0 1 1 0 0,0 0 0 0 0,0-1 0 0 0,1 1-1 0 0,-1-2 1 0 0,-1 1 0 0 0,1 0 0 0 0,0 0 0 0 0,-1 1-1 0 0,3-5 1 0 0,1-6-33 0 0,0 0 0 0 0,-1 1 0 0 0,0-1 0 0 0,0 0-1 0 0,-3 1 1 0 0,2-2 0 0 0,-1 1 0 0 0,-1-1 0 0 0,-1 1 0 0 0,0 0-1 0 0,0-1 1 0 0,-3-15 0 0 0,2 26 30 0 0,-2-7 167 0 0,3 38 524 0 0,-1-20-549 0 0,0-1 1 0 0,1 0-1 0 0,0 1 0 0 0,1-1 1 0 0,0 9-1 0 0,0-12-105 0 0,2 1-1 0 0,-1-2 1 0 0,0 1 0 0 0,0 1-1 0 0,0-2 1 0 0,1 1-1 0 0,1-1 1 0 0,-1 1 0 0 0,0-1-1 0 0,0 0 1 0 0,0 0 0 0 0,2-1-1 0 0,-1 2 1 0 0,0-2-1 0 0,1 0 1 0 0,-1 0 0 0 0,0 0-1 0 0,8 3 1 0 0,-5-2-260 0 0,0-1-1 0 0,1-1 1 0 0,0 2 0 0 0,0-3-1 0 0,8 3 1 0 0,-9-3-795 0 0,2 0-1 0 0,-1 0 0 0 0,0-1 1 0 0,15-2-1 0 0,-7-1-4025 0 0,-2 0-1199 0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 2303 0 0,'7'-5'200'0'0,"-4"2"409"0"0,0 1-1 0 0,0 0 1 0 0,0-1-1 0 0,1 2 1 0 0,5-4-1 0 0,-7 4-329 0 0,0 1 0 0 0,-1 0-1 0 0,1 0 1 0 0,0-1-1 0 0,0 1 1 0 0,-1 0-1 0 0,1 0 1 0 0,0 1-1 0 0,0-1 1 0 0,-1 0 0 0 0,1 0-1 0 0,0 1 1 0 0,-1-1-1 0 0,1 1 1 0 0,3 1-1 0 0,16 9 513 0 0,0 1-1 0 0,-1 1 1 0 0,0 1-1 0 0,-1 0 1 0 0,-1 1 0 0 0,0 2-1 0 0,31 35 1 0 0,-17-12 466 0 0,-2 2 0 0 0,42 76 0 0 0,-47-69-326 0 0,-1 0-1 0 0,-3 2 0 0 0,16 58 1 0 0,-27-72-631 0 0,-2 0 0 0 0,-1 1 0 0 0,-2 0 0 0 0,-2 0 1 0 0,-1 49-1 0 0,-6-25-264 0 0,-12 65 0 0 0,-1-47-8767 0 0,14-64 1151 0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184 119 10591 0 0,'3'-14'1134'0'0,"-1"2"-1346"0"0,1 4 973 0 0,-2 0 0 0 0,1 0-1 0 0,-1 0 1 0 0,0 0 0 0 0,-1 0-1 0 0,0-1 1 0 0,0 1 0 0 0,-2-8-1 0 0,1 15-669 0 0,1 1-1 0 0,0-1 1 0 0,-1 1-1 0 0,1-1 1 0 0,-1 0 0 0 0,1 1-1 0 0,-1-1 1 0 0,0 1-1 0 0,1 0 1 0 0,-1-1-1 0 0,1 1 1 0 0,-1-1 0 0 0,0 1-1 0 0,1 0 1 0 0,-1-1-1 0 0,0 1 1 0 0,0 0-1 0 0,1 0 1 0 0,-2-1-1 0 0,-13-1 787 0 0,10 2-725 0 0,0 1 1 0 0,1 0-1 0 0,-1-1 0 0 0,1 2 0 0 0,-1-1 1 0 0,1 1-1 0 0,0-1 0 0 0,-1 1 0 0 0,1 0 1 0 0,0 1-1 0 0,0-1 0 0 0,0 1 0 0 0,1 0 1 0 0,-1-1-1 0 0,1 2 0 0 0,-6 4 0 0 0,2 1-7 0 0,0 0 0 0 0,0 0-1 0 0,1 0 1 0 0,0 1-1 0 0,-8 18 1 0 0,5-7 3 0 0,1 2 0 0 0,2-1 0 0 0,0 1-1 0 0,1 0 1 0 0,-2 29 0 0 0,4-1 97 0 0,4 68-1 0 0,0-103-223 0 0,0 0 0 0 0,1-1 0 0 0,1 1 0 0 0,1-1 0 0 0,0 1-1 0 0,1-1 1 0 0,10 22 0 0 0,-11-28-13 0 0,1-1-1 0 0,1 1 1 0 0,-1-1-1 0 0,1 0 1 0 0,1 0-1 0 0,-1-1 1 0 0,1 0-1 0 0,1 0 1 0 0,-1-1-1 0 0,1 0 1 0 0,0 0-1 0 0,1 0 1 0 0,8 4-1 0 0,-9-6-47 0 0,1-1-1 0 0,-1 1 0 0 0,0-1 1 0 0,1-1-1 0 0,0 1 1 0 0,0-1-1 0 0,0-1 1 0 0,0 0-1 0 0,0 0 1 0 0,0-1-1 0 0,0 0 1 0 0,0 0-1 0 0,0-1 0 0 0,0 0 1 0 0,0-1-1 0 0,10-3 1 0 0,-1-1-650 0 0,-1 0 0 0 0,-1-1 0 0 0,18-11 0 0 0,-26 13 3 0 0,-1 0 0 0 0,1 0-1 0 0,-1-1 1 0 0,0 0-1 0 0,-1-1 1 0 0,1 0-1 0 0,-1 0 1 0 0,5-8-1 0 0,1-5-981 0 0,-1 0-10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39 455 0 0,'6'-38'12336'0'0,"1"60"-8992"0"0,-3 3-2352 0 0,-1 0 1 0 0,-2 1-1 0 0,-1 0 0 0 0,-5 42 0 0 0,1 4-298 0 0,4-63-662 0 0,0 128 523 0 0,1-107-1431 0 0,2-1-1 0 0,10 49 0 0 0,-12-74 312 0 0,1 1 0 0 0,-1-1 0 0 0,0 1 0 0 0,5 7 0 0 0,0-4-1006 0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31 7367 0 0,'7'-31'7235'0'0,"-6"33"-6979"0"0,0-1-1 0 0,0 0 1 0 0,0 1-1 0 0,0-1 1 0 0,-1 1 0 0 0,1-1-1 0 0,0 1 1 0 0,-1 0-1 0 0,1 1 1 0 0,-1-2-32 0 0,55 190 2521 0 0,17 101-2995 0 0,-61-245 83 0 0,12 55-3198 0 0,-17-74 1643 0 0</inkml:trace>
  <inkml:trace contextRef="#ctx0" brushRef="#br0" timeOffset="1">31 583 9671 0 0,'-4'-6'875'0'0,"-20"-25"-460"0"0,24 30-225 0 0,-1 1 1 0 0,1-1 0 0 0,0 0-1 0 0,0 0 1 0 0,-1 1 0 0 0,1-1 0 0 0,0 0-1 0 0,0 1 1 0 0,0-1 0 0 0,0 0-1 0 0,0 0 1 0 0,0 1 0 0 0,0-1-1 0 0,0 0 1 0 0,0 1 0 0 0,0-1-1 0 0,1 0 1 0 0,-1 0 0 0 0,0 1 0 0 0,0-1-1 0 0,1 0 1 0 0,-1 1 0 0 0,0-1-1 0 0,1 1 1 0 0,-1-1 0 0 0,1 0-1 0 0,-1 1 1 0 0,1-1 0 0 0,-1 1-1 0 0,1-1 1 0 0,0 0 0 0 0,1-1-17 0 0,0 1-1 0 0,0-1 1 0 0,1 1 0 0 0,-1-1 0 0 0,0 1-1 0 0,4-2 1 0 0,13-2-228 0 0,1 0 1 0 0,-1 1-1 0 0,1 1 0 0 0,32-1 1 0 0,-6 1-2533 0 0,-21 1-3096 0 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19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9 12839 0 0,'0'0'1934'0'0,"0"-1"-1845"0"0,0 1 0 0 0,0-1 1 0 0,0 1-1 0 0,1 0 1 0 0,-1-1-1 0 0,0 1 0 0 0,0 0 1 0 0,1-1-1 0 0,-1 1 1 0 0,0 0-1 0 0,0-1 0 0 0,1 1 1 0 0,-1 0-1 0 0,1 0 1 0 0,-1-1-1 0 0,0 1 0 0 0,1 0 1 0 0,-1 0-1 0 0,1-1 1 0 0,31 1 726 0 0,-18-1-530 0 0,0 1 0 0 0,0 0-1 0 0,0 1 1 0 0,22 4 0 0 0,-34-4-162 0 0,1-1 0 0 0,-1 1 0 0 0,1 0 0 0 0,-1 0 0 0 0,0 0 0 0 0,1 1 0 0 0,-1-1 0 0 0,0 0 1 0 0,0 1-1 0 0,0 0 0 0 0,0-1 0 0 0,0 1 0 0 0,-1 0 0 0 0,1 0 0 0 0,0 0 0 0 0,2 4 0 0 0,-2-2 75 0 0,0 0 1 0 0,-1 0-1 0 0,1 0 0 0 0,-1 1 1 0 0,0-1-1 0 0,0 0 0 0 0,0 1 0 0 0,0 8 1 0 0,-1-1 13 0 0,0 0 1 0 0,-1-1 0 0 0,-1 1-1 0 0,0-1 1 0 0,0 1 0 0 0,-7 17-1 0 0,5-19-213 0 0,-1 1 0 0 0,0-1 0 0 0,0 1 0 0 0,-1-2 0 0 0,0 1-1 0 0,-8 9 1 0 0,13-18-96 0 0,2-2-862 0 0,-1-1 939 0 0,1 0 0 0 0,0 0-1 0 0,0 1 1 0 0,0-1 0 0 0,0 1-1 0 0,0-1 1 0 0,0 1 0 0 0,0-1-1 0 0,1 1 1 0 0,-1 0 0 0 0,1-1 0 0 0,-1 1-1 0 0,1 0 1 0 0,-1 0 0 0 0,1 0-1 0 0,-1 0 1 0 0,1 1 0 0 0,0-1-1 0 0,0 0 1 0 0,-1 1 0 0 0,4-1-1 0 0,0 0 40 0 0,1 1-1 0 0,0 0 1 0 0,-1 0-1 0 0,1 1 0 0 0,0-1 1 0 0,-1 1-1 0 0,1 1 0 0 0,-1-1 1 0 0,1 1-1 0 0,-1 0 0 0 0,0 0 1 0 0,1 0-1 0 0,-1 1 0 0 0,0 0 1 0 0,-1 0-1 0 0,1 0 0 0 0,-1 1 1 0 0,1-1-1 0 0,-1 1 0 0 0,5 6 1 0 0,-5-6 103 0 0,-1 0 0 0 0,0 0 0 0 0,0 0 0 0 0,0 1-1 0 0,-1-1 1 0 0,1 1 0 0 0,-1-1 0 0 0,0 1 0 0 0,0 0 0 0 0,-1 0 0 0 0,1 0 0 0 0,-1 0 0 0 0,0 0 0 0 0,-1 0 0 0 0,1 0 0 0 0,-1 0 0 0 0,0 1 0 0 0,0-1 0 0 0,-1 0 0 0 0,1 0 0 0 0,-1 0 0 0 0,-3 8 0 0 0,0-3 6 0 0,0-1-1 0 0,-1 0 1 0 0,0 0-1 0 0,0 0 1 0 0,-1-1-1 0 0,0 0 1 0 0,-14 15-1 0 0,7-13-189 0 0,-1 1 0 0 0,0-2 0 0 0,-1 0 0 0 0,0-1 0 0 0,-18 8-1 0 0,14-9-600 0 0,0-1 0 0 0,-26 6 0 0 0,34-10-1473 0 0,0-1-1 0 0,0 0 1 0 0,-12 0 0 0 0,-4-3-4823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0 14047 0 0,'-10'7'320'0'0,"0"0"-1"0"0,0 0 1 0 0,1 1 0 0 0,0 1-1 0 0,0-1 1 0 0,1 1-1 0 0,0 1 1 0 0,0-1-1 0 0,1 1 1 0 0,1 1 0 0 0,0-1-1 0 0,0 1 1 0 0,-5 14-1 0 0,-4 17 607 0 0,1 0-1 0 0,-9 55 1 0 0,22-91-944 0 0,-34 145 701 0 0,-31 148 657 0 0,63-281-1285 0 0,1 0-1 0 0,0 1 1 0 0,2-1 0 0 0,0 0-1 0 0,1 1 1 0 0,0-1 0 0 0,2 0-1 0 0,0 0 1 0 0,1 0-1 0 0,8 22 1 0 0,-8-29-257 0 0,1-1 1 0 0,0 1-1 0 0,0-1 0 0 0,1 0 1 0 0,0-1-1 0 0,1 0 0 0 0,0 0 1 0 0,0 0-1 0 0,1-1 0 0 0,0 0 1 0 0,1 0-1 0 0,0-1 0 0 0,0 0 1 0 0,0-1-1 0 0,1 0 0 0 0,0 0 1 0 0,17 6-1 0 0,8 1-4891 0 0,2-2-1465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0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58 108 2759 0 0,'-34'-62'389'0'0,"17"38"3762"0"0,16 23-3716 0 0,1 0 0 0 0,-1-1 0 0 0,0 1 0 0 0,1 0 0 0 0,-1 0 0 0 0,1 0 0 0 0,-1-1 0 0 0,1 1 0 0 0,-1-3 0 0 0,1-3 4111 0 0,12 15-3458 0 0,14 11-460 0 0,-1 1 1 0 0,-1 0-1 0 0,-1 2 0 0 0,35 45 0 0 0,68 109 1459 0 0,-102-137-1429 0 0,-2 0 1 0 0,30 72-1 0 0,-42-82-402 0 0,0 0-1 0 0,-2 0 1 0 0,-2 1-1 0 0,0-1 1 0 0,1 33-1 0 0,-4-16-595 0 0,-3 0 0 0 0,-1 0-1 0 0,-3 0 1 0 0,-12 62 0 0 0,1-30-5573 0 0,11-64-941 0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1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7831 0 0,'1'-1'4810'0'0,"5"-2"-4361"0"0,0 1 0 0 0,0-1 0 0 0,1 1 1 0 0,-1 1-1 0 0,0-1 0 0 0,1 1 0 0 0,-1 0 1 0 0,0 0-1 0 0,1 1 0 0 0,-1 0 0 0 0,1 0 1 0 0,-1 1-1 0 0,1-1 0 0 0,-1 1 0 0 0,12 4 1 0 0,-6-2-128 0 0,-2 1 0 0 0,1 0 0 0 0,0 0 0 0 0,-1 1 0 0 0,0 1 0 0 0,0-1 0 0 0,-1 2 0 0 0,14 10 0 0 0,-16-11-167 0 0,-1 1 0 0 0,1 1 0 0 0,-1-1 0 0 0,-1 1 0 0 0,1 0 0 0 0,-1 0 0 0 0,0 1 0 0 0,-1 0 0 0 0,0 0-1 0 0,-1 0 1 0 0,0 0 0 0 0,0 0 0 0 0,-1 1 0 0 0,0-1 0 0 0,0 1 0 0 0,-1-1 0 0 0,-1 1 0 0 0,1 0 0 0 0,-3 17 0 0 0,0-16-180 0 0,0 0 0 0 0,-1-1 1 0 0,-1 1-1 0 0,1-1 0 0 0,-1 0 1 0 0,-1 0-1 0 0,-9 14 0 0 0,11-20-39 0 0,-1 0-1 0 0,1 0 0 0 0,-1 0 0 0 0,0-1 1 0 0,-1 0-1 0 0,1 0 0 0 0,-1 0 0 0 0,1 0 1 0 0,-1 0-1 0 0,0-1 0 0 0,0 0 0 0 0,0 0 1 0 0,0-1-1 0 0,0 1 0 0 0,0-1 0 0 0,-1 0 0 0 0,1 0 1 0 0,0-1-1 0 0,-1 0 0 0 0,1 0 0 0 0,0 0 1 0 0,-1 0-1 0 0,1-1 0 0 0,0 0 0 0 0,-1 0 1 0 0,1 0-1 0 0,-8-4 0 0 0,10 3 28 0 0,0-1 0 0 0,0 1 0 0 0,0-1 0 0 0,0 1 1 0 0,0-1-1 0 0,1 0 0 0 0,-1 0 0 0 0,1 0 0 0 0,0-1 0 0 0,0 1 0 0 0,0 0 0 0 0,0-1 0 0 0,1 1 0 0 0,-2-5 0 0 0,2 4 5 0 0,-1-1 0 0 0,1 1 0 0 0,0-1 0 0 0,0 1-1 0 0,0-1 1 0 0,0 1 0 0 0,1-1 0 0 0,0 0 0 0 0,0 1 0 0 0,0-1-1 0 0,2-6 1 0 0,-2 10 36 0 0,0 0 0 0 0,1 0 0 0 0,-1-1 0 0 0,1 1 0 0 0,-1 0 0 0 0,1 0 0 0 0,0 0 0 0 0,-1 0 0 0 0,1 0 0 0 0,0-1-1 0 0,0 2 1 0 0,0-1 0 0 0,0 0 0 0 0,0 0 0 0 0,0 0 0 0 0,0 0 0 0 0,0 0 0 0 0,0 1 0 0 0,0-1 0 0 0,2 0 0 0 0,-1 0 15 0 0,0 1 0 0 0,1-1 0 0 0,-1 1 0 0 0,0 0-1 0 0,0 0 1 0 0,1-1 0 0 0,-1 2 0 0 0,0-1 0 0 0,0 0 0 0 0,1 0 0 0 0,1 2 0 0 0,7 1 111 0 0,0 1 0 0 0,-1 0 1 0 0,19 11-1 0 0,-23-12-85 0 0,7 4 68 0 0,9 5-8 0 0,0-1 0 0 0,31 11 0 0 0,17 5-131 0 0,-42-15-1728 0 0,1-1-3819 0 0,-6-3-1670 0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97 9007 0 0,'0'0'414'0'0,"1"-2"-12"0"0,2-6-90 0 0,-1 0-1 0 0,0 1 0 0 0,1-16 0 0 0,-3 19 146 0 0,0 0-1 0 0,0 0 0 0 0,0 0 0 0 0,-1 0 1 0 0,1 0-1 0 0,-1 0 0 0 0,0 1 0 0 0,0-1 1 0 0,0 0-1 0 0,-2-4 0 0 0,2 7 352 0 0,-1 1-614 0 0,0 0 0 0 0,0 0 0 0 0,0 0 0 0 0,0 0-1 0 0,0 1 1 0 0,0-1 0 0 0,0 0 0 0 0,0 1 0 0 0,0 0 0 0 0,0-1-1 0 0,0 1 1 0 0,0 0 0 0 0,0 0 0 0 0,0 0 0 0 0,0 0 0 0 0,1 0-1 0 0,-1 1 1 0 0,0-1 0 0 0,1 0 0 0 0,-3 3 0 0 0,-8 10 198 0 0,1 0-1 0 0,0 0 1 0 0,1 1 0 0 0,1 0-1 0 0,0 0 1 0 0,1 1 0 0 0,1 1-1 0 0,0-1 1 0 0,-5 20 0 0 0,-3 23 207 0 0,-11 77 1 0 0,25-128-539 0 0,-2 17 79 0 0,0-1-1 0 0,1 1 0 0 0,2 0 1 0 0,1 0-1 0 0,0-1 1 0 0,10 45-1 0 0,-7-56-93 0 0,0-1 0 0 0,0 1 0 0 0,1-1 0 0 0,1 0 0 0 0,0 0 0 0 0,1 0 0 0 0,0-1-1 0 0,1 0 1 0 0,0 0 0 0 0,1-1 0 0 0,0 0 0 0 0,1-1 0 0 0,0 0 0 0 0,0 0 0 0 0,13 7 0 0 0,-13-9-80 0 0,1-1-1 0 0,0 0 1 0 0,0-1 0 0 0,1 0-1 0 0,-1-1 1 0 0,1 0 0 0 0,0-1 0 0 0,0 0-1 0 0,0-1 1 0 0,1 0 0 0 0,-1-1-1 0 0,0 0 1 0 0,1-1 0 0 0,-1-1 0 0 0,1 0-1 0 0,17-4 1 0 0,-9-1-1029 0 0,1-2 1 0 0,-2 0-1 0 0,1-1 0 0 0,-1-1 1 0 0,35-24-1 0 0,-47 28 315 0 0,-1 0-1 0 0,1-1 0 0 0,-1 1 1 0 0,-1-1-1 0 0,9-12 0 0 0,1-1-967 0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 4143 0 0,'-5'-6'428'0'0,"5"5"-231"0"0,-1 0-1 0 0,0 1 1 0 0,1-1-1 0 0,-1 0 1 0 0,0 1-1 0 0,0-1 1 0 0,0 1-1 0 0,1-1 1 0 0,-1 1-1 0 0,0-1 1 0 0,0 1-1 0 0,0-1 1 0 0,0 1-1 0 0,0 0 1 0 0,0 0-1 0 0,0-1 1 0 0,0 1-1 0 0,0 0 1 0 0,0 0-1 0 0,0 0 1 0 0,0 0-1 0 0,0 0 1 0 0,0 0-1 0 0,0 1 1 0 0,-1-1-1 0 0,0 1 125 0 0,1 0 1 0 0,-1 0-1 0 0,0 0 0 0 0,1 0 0 0 0,-1 0 1 0 0,1 0-1 0 0,-1 0 0 0 0,1 1 0 0 0,0-1 1 0 0,0 1-1 0 0,-1-1 0 0 0,0 3 0 0 0,-2 2 249 0 0,1 1 0 0 0,-1-1 0 0 0,1 1-1 0 0,1 0 1 0 0,-1 0 0 0 0,-1 8 0 0 0,1 4 20 0 0,1 0 0 0 0,0 1 0 0 0,1-1 0 0 0,1 1 0 0 0,4 31 0 0 0,-2-41-469 0 0,-1 0-1 0 0,2 0 1 0 0,-1 0-1 0 0,2 0 1 0 0,-1-1-1 0 0,1 1 1 0 0,0-1-1 0 0,1 0 0 0 0,0 0 1 0 0,1-1-1 0 0,0 1 1 0 0,10 11-1 0 0,-11-16-89 0 0,-1 0 0 0 0,1 0-1 0 0,0 0 1 0 0,0 0 0 0 0,1-1-1 0 0,-1 0 1 0 0,1 0 0 0 0,-1 0-1 0 0,1-1 1 0 0,0 0 0 0 0,0 0-1 0 0,0 0 1 0 0,0-1 0 0 0,0 0-1 0 0,8 1 1 0 0,-9-2-27 0 0,0-1 1 0 0,0 1-1 0 0,0-1 0 0 0,0 1 0 0 0,-1-1 1 0 0,1-1-1 0 0,0 1 0 0 0,0-1 0 0 0,-1 0 1 0 0,1 0-1 0 0,-1 0 0 0 0,1-1 0 0 0,-1 1 1 0 0,0-1-1 0 0,0 0 0 0 0,0 0 0 0 0,-1 0 1 0 0,1-1-1 0 0,4-5 0 0 0,2-5-4 0 0,-2 0 0 0 0,1-1 0 0 0,-2 0 0 0 0,0 0 0 0 0,5-18 0 0 0,0 4 0 0 0,-2 5 0 0 0,-4 10 4 0 0,0 1-1 0 0,3-14 1 0 0,-7 20 64 0 0,2 26 341 0 0,-1 4-214 0 0,7 33 0 0 0,0-6 7 0 0,-8-39-246 0 0,1 0 0 0 0,0-1 0 0 0,0 1 0 0 0,1-1 0 0 0,9 18 0 0 0,-10-23-237 0 0,-1 0 1 0 0,1 0-1 0 0,1-1 0 0 0,-1 1 0 0 0,1-1 1 0 0,-1 0-1 0 0,1 0 0 0 0,1 0 0 0 0,-1-1 1 0 0,0 1-1 0 0,1-1 0 0 0,0 0 0 0 0,7 4 1 0 0,0-4-1476 0 0,1-3-62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8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107 24 1839 0 0,'-7'-12'176'0'0,"6"11"298"0"0,0 0-1 0 0,0-1 0 0 0,-1 1 1 0 0,1 0-1 0 0,0 1 0 0 0,0-1 0 0 0,-2 0 1 0 0,2 0-1 0 0,-1 1 0 0 0,1-1 0 0 0,-1 1 1 0 0,1-1-1 0 0,-1 1 0 0 0,1 0 1 0 0,-2 0-1 0 0,2-1 0 0 0,0 1 0 0 0,-4 1 1 0 0,2-2 848 0 0,1 1-813 0 0,-1 0 1 0 0,0 0-1 0 0,1 0 0 0 0,-1 1 0 0 0,1-1 1 0 0,0 0-1 0 0,-2 1 0 0 0,3-1 0 0 0,-1 1 1 0 0,-1 0-1 0 0,0 0 0 0 0,1 0 0 0 0,0 0 1 0 0,0 0-1 0 0,-3 4 0 0 0,2-3-242 0 0,1 0 0 0 0,0 0 0 0 0,0 0-1 0 0,1 1 1 0 0,-1-2 0 0 0,1 2 0 0 0,-1 0 0 0 0,0-1-1 0 0,1 1 1 0 0,0-1 0 0 0,0 2 0 0 0,0 1-1 0 0,-1 1-110 0 0,2-1 0 0 0,-1 1 0 0 0,1 0 0 0 0,-1-1-1 0 0,1 2 1 0 0,1-2 0 0 0,-1 2 0 0 0,1-2-1 0 0,0 0 1 0 0,0 2 0 0 0,1-2 0 0 0,-1 0-1 0 0,5 6 1 0 0,-2-1-79 0 0,0-2 1 0 0,1 0-1 0 0,1 1 0 0 0,0-1 1 0 0,1 0-1 0 0,-1-1 0 0 0,0 1 1 0 0,2-2-1 0 0,-1 2 0 0 0,2-2 1 0 0,13 9-1 0 0,-15-11-46 0 0,-1 1 1 0 0,2-3-1 0 0,-2 2 1 0 0,1-1-1 0 0,0 0 0 0 0,1-1 1 0 0,0 0-1 0 0,-1 1 1 0 0,13-1-1 0 0,-15-1-174 0 0,-2-1-1 0 0,3 0 1 0 0,-2-1 0 0 0,0 1-1 0 0,2-1 1 0 0,-2 0 0 0 0,1-1 0 0 0,-2 1-1 0 0,2 0 1 0 0,0-1 0 0 0,0 0 0 0 0,-3 0-1 0 0,3 0 1 0 0,-1 0 0 0 0,0-1-1 0 0,0 1 1 0 0,4-6 0 0 0,-1-1-1568 0 0,1 2-73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2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2759 0 0,'0'-13'8476'0'0,"-7"22"-3624"0"0,2-3-4053 0 0,-2 7-99 0 0,1 0 0 0 0,1 1 0 0 0,0-1 0 0 0,1 1 0 0 0,0 0 0 0 0,-3 22 0 0 0,4-17-249 0 0,-11 42 531 0 0,-9 57 562 0 0,19-94-1124 0 0,2 0 0 0 0,1 47 0 0 0,1-60-313 0 0,2 0-1 0 0,-1 0 1 0 0,1 0-1 0 0,1 0 0 0 0,0-1 1 0 0,1 1-1 0 0,0-1 1 0 0,1 0-1 0 0,-1 0 1 0 0,11 14-1 0 0,-11-18-76 0 0,-1-1 0 0 0,2 0 1 0 0,-1-1-1 0 0,0 1 0 0 0,1-1 0 0 0,0 0 0 0 0,0 0 0 0 0,0 0 0 0 0,1-1 0 0 0,-1 0 0 0 0,1 0 1 0 0,0 0-1 0 0,0-1 0 0 0,0 1 0 0 0,0-1 0 0 0,0-1 0 0 0,0 1 0 0 0,1-1 0 0 0,9 0 0 0 0,-2-1 0 0 0,0 0-1 0 0,0-1 1 0 0,0-1-1 0 0,0 0 1 0 0,-1-1 0 0 0,21-7-1 0 0,23-6 4 0 0,30-11-1271 0 0,-72 22 271 0 0,0 1 0 0 0,0 0 0 0 0,17-2 0 0 0,-14 3-1332 0 0,0 0-5325 0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172 339 15775 0 0,'0'1'727'0'0,"-5"13"-163"0"0,2-6-204 0 0,0 0 0 0 0,0 0 0 0 0,1 1 0 0 0,0-1 0 0 0,1 1 0 0 0,0-1 0 0 0,0 1 0 0 0,1 12 0 0 0,0-20 412 0 0,1 1-749 0 0,1 1 347 0 0,0 0-1615 0 0</inkml:trace>
  <inkml:trace contextRef="#ctx0" brushRef="#br0" timeOffset="1">79 51 1839 0 0,'-26'-22'-47'0'0,"8"8"2855"0"0,1 6 2426 0 0,-1 2 6295 0 0,20 7-11444 0 0,-1 1-1 0 0,1 0 1 0 0,0 0-1 0 0,0-1 1 0 0,0 1-1 0 0,0-1 1 0 0,0 1-1 0 0,2 0 0 0 0,-2-1-105 0 0,48 30-2083 0 0,-35-20 1281 0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0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1 155 9847 0 0,'0'0'448'0'0,"2"-3"-6"0"0,-1 2-384 0 0,-1 1-51 0 0,1-1-1 0 0,-1 1 1 0 0,1-1 0 0 0,-1 0 0 0 0,0 1 0 0 0,1-1 0 0 0,-1 1 0 0 0,0-1-1 0 0,1 0 1 0 0,-1 1 0 0 0,0-1 0 0 0,0 0 0 0 0,1 0 0 0 0,-1 1-1 0 0,0-1 1 0 0,0 0 0 0 0,0 1 0 0 0,0-1 0 0 0,0 0 0 0 0,0 0-1 0 0,0 1 1 0 0,0-1 0 0 0,-1 0 0 0 0,1 1 0 0 0,0-2 0 0 0,-1 0 62 0 0,1 0 1 0 0,0 0 0 0 0,0 0-1 0 0,0 1 1 0 0,0-1 0 0 0,1 0-1 0 0,-1 0 1 0 0,0 0 0 0 0,1 0-1 0 0,-1 1 1 0 0,1-1 0 0 0,0 0-1 0 0,-1 0 1 0 0,1 1 0 0 0,0-1-1 0 0,0 1 1 0 0,0-1 0 0 0,0 0-1 0 0,3-2 1 0 0,3-2 348 0 0,-1 0 0 0 0,15-11 0 0 0,-11 10-31 0 0,0-1-156 0 0,0 2 0 0 0,1-1 0 0 0,0 2 0 0 0,0-1 0 0 0,0 1 1 0 0,0 1-1 0 0,1 0 0 0 0,-1 1 0 0 0,1 0 0 0 0,22-2 0 0 0,-13 3-4 0 0,0 1-1 0 0,0 1 1 0 0,0 2 0 0 0,0 0 0 0 0,29 6 0 0 0,-38-5-108 0 0,0 0 0 0 0,0 1 0 0 0,0 1 0 0 0,-1-1 0 0 0,1 2-1 0 0,-1 0 1 0 0,-1 0 0 0 0,13 9 0 0 0,-18-11-63 0 0,0 0 1 0 0,-1 0-1 0 0,1 1 0 0 0,-1-1 0 0 0,0 1 0 0 0,0 0 0 0 0,-1 0 1 0 0,0 0-1 0 0,0 0 0 0 0,0 1 0 0 0,0-1 0 0 0,-1 1 0 0 0,0 0 0 0 0,0 0 1 0 0,0 0-1 0 0,-1 0 0 0 0,0 0 0 0 0,1 8 0 0 0,-2-4 4 0 0,0 0 1 0 0,0 0-1 0 0,-1 0 0 0 0,0 0 0 0 0,-1 0 1 0 0,0 0-1 0 0,0 0 0 0 0,-1-1 0 0 0,-1 1 1 0 0,-7 15-1 0 0,-11 11 4 0 0,-1 0 0 0 0,-2-2 1 0 0,-1-1-1 0 0,-44 43 0 0 0,63-69-101 0 0,0 0 0 0 0,0-1 0 0 0,-1 0 0 0 0,0 0-1 0 0,0 0 1 0 0,-13 6 0 0 0,19-11 12 0 0,0 0 0 0 0,0 0 0 0 0,0 0 1 0 0,0-1-1 0 0,-1 1 0 0 0,1 0 0 0 0,0-1 0 0 0,0 0 0 0 0,-1 1 0 0 0,1-1 0 0 0,0 0 0 0 0,-1 0 0 0 0,1 0 1 0 0,0-1-1 0 0,0 1 0 0 0,-1 0 0 0 0,1-1 0 0 0,0 0 0 0 0,0 1 0 0 0,0-1 0 0 0,0 0 0 0 0,0 0 0 0 0,0 0 1 0 0,0 0-1 0 0,0-1 0 0 0,0 1 0 0 0,0 0 0 0 0,0-1 0 0 0,1 0 0 0 0,-1 1 0 0 0,1-1 0 0 0,-1 0 0 0 0,-1-2 1 0 0,0-2-25 0 0,-1 1 0 0 0,1-1 1 0 0,0 0-1 0 0,1-1 1 0 0,0 1-1 0 0,0 0 1 0 0,0-1-1 0 0,1 1 1 0 0,-1-1-1 0 0,2 0 1 0 0,-1 1-1 0 0,1-1 0 0 0,0 0 1 0 0,0 0-1 0 0,1 1 1 0 0,0-1-1 0 0,0 1 1 0 0,0-1-1 0 0,1 1 1 0 0,0-1-1 0 0,6-11 1 0 0,-6 13 37 0 0,1 0 1 0 0,0 0 0 0 0,0 1 0 0 0,1-1-1 0 0,-1 1 1 0 0,1 0 0 0 0,0 0 0 0 0,0 0 0 0 0,0 0-1 0 0,0 1 1 0 0,1 0 0 0 0,0 0 0 0 0,0 0-1 0 0,5-3 1 0 0,0 2 58 0 0,0-1-1 0 0,0 2 1 0 0,0-1 0 0 0,0 1-1 0 0,1 1 1 0 0,-1 0-1 0 0,1 0 1 0 0,0 1 0 0 0,-1 0-1 0 0,1 1 1 0 0,0 0-1 0 0,14 3 1 0 0,-2 0 61 0 0,0 1-1 0 0,-1 2 1 0 0,0 0 0 0 0,0 1 0 0 0,25 12 0 0 0,-36-13-57 0 0,1 0 0 0 0,-1 0 1 0 0,-1 2-1 0 0,1-1 1 0 0,-1 1-1 0 0,0 1 0 0 0,-1-1 1 0 0,0 2-1 0 0,0-1 1 0 0,12 20-1 0 0,8 26-498 0 0,-24-42 127 0 0,1-1-1 0 0,1 0 1 0 0,0 0-1 0 0,17 21 0 0 0,-23-31-148 0 0,1-1 0 0 0,-1 1 0 0 0,1-1 0 0 0,0 1-1 0 0,-1-1 1 0 0,1 0 0 0 0,3 2 0 0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0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9215 0 0,'1'-1'707'0'0,"2"0"-573"0"0,0-1 0 0 0,1 1 0 0 0,-1 0 0 0 0,1 0 0 0 0,-1 0 0 0 0,1 0 0 0 0,0 1 0 0 0,-1-1 0 0 0,1 1 1 0 0,0 0-1 0 0,-1 0 0 0 0,1 1 0 0 0,-1-1 0 0 0,1 1 0 0 0,0-1 0 0 0,-1 1 0 0 0,1 0 0 0 0,-1 0 0 0 0,0 1 0 0 0,1-1 0 0 0,-1 1 0 0 0,6 3 0 0 0,5 4 465 0 0,0 1-1 0 0,-1 0 1 0 0,20 20-1 0 0,-2 1 141 0 0,-1 2 0 0 0,-2 1-1 0 0,-1 2 1 0 0,-2 0 0 0 0,24 45-1 0 0,-17-18 432 0 0,-3 1-1 0 0,32 102 0 0 0,-51-128-765 0 0,-1 1 1 0 0,-2 0-1 0 0,-1 0 0 0 0,-3 1 1 0 0,-1 0-1 0 0,-6 69 0 0 0,-3-39-355 0 0,-4-2 1 0 0,-3 1-1 0 0,-22 66 0 0 0,21-90-981 0 0,4-14-1702 0 0,5-10-2961 0 0,1-4-1835 0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6 633 13183 0 0,'0'0'1195'0'0,"-1"1"-982"0"0,-4 3 1875 0 0,16-14-1546 0 0,-1 2 0 0 0,1-1 0 0 0,1 2 0 0 0,-1-1 0 0 0,20-8 0 0 0,66-23 249 0 0,-94 38-736 0 0,218-93 1815 0 0,104-52-1718 0 0,-232 108-83 0 0,145-83 1 0 0,-219 110 191 0 0,0 0 0 0 0,-1-1 1 0 0,30-28-1 0 0,-41 32-103 0 0,0 0 1 0 0,-1 0-1 0 0,7-13 0 0 0,-12 20-15 0 0,14-8 433 0 0,6 5-163 0 0,-12 2-330 0 0,0 0 0 0 0,0 1 0 0 0,0 0 0 0 0,1 0 0 0 0,-1 1 0 0 0,0 0 0 0 0,0 1 0 0 0,13 2 0 0 0,114 41 362 0 0,-34-9-135 0 0,106 46 401 0 0,-46-16-598 0 0,-81-36-146 0 0,120 38-49 0 0,-74-30-3583 0 0,5 1-3768 0 0,-121-35 147 0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10591 0 0,'1'-21'7719'0'0,"2"48"-5930"0"0,13 47 0 0 0,-9-40-1475 0 0,8 34-58 0 0,-2 2-145 0 0,39 111-1 0 0,-38-139-1057 0 0,9 47 0 0 0,-15-43-2151 0 0,-7-24 1314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1 116 11975 0 0,'0'0'2880'0'0,"6"-5"771"0"0,5-2-2188 0 0,0 0-1 0 0,19-7 1 0 0,54-16 245 0 0,-79 29-1567 0 0,22-7 233 0 0,-1 2 0 0 0,48-4 0 0 0,56 3-200 0 0,-20 2-1962 0 0,-96 4 1138 0 0,-6 0-439 0 0,1 1 0 0 0,0-1 0 0 0,-1-1 0 0 0,1 1 0 0 0,11-5 0 0 0,-12 2-5307 0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28:33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36 12439 0 0,'-6'-4'160'0'0,"5"3"-90"0"0,0 0 0 0 0,0 0 0 0 0,-1 0-1 0 0,1 0 1 0 0,-1 1 0 0 0,1-1-1 0 0,0 0 1 0 0,-1 1 0 0 0,1-1-1 0 0,-1 1 1 0 0,1-1 0 0 0,-1 1 0 0 0,0 0-1 0 0,1-1 1 0 0,-1 1 0 0 0,1 0-1 0 0,-1 0 1 0 0,0 0 0 0 0,1 0 0 0 0,-4 1 3394 0 0,21 3 986 0 0,-5-2-3819 0 0,41 0 1212 0 0,-1-2-875 0 0,187 2 1056 0 0,-153-4-1692 0 0,82-7-367 0 0,-58-5-3350 0 0,-70 6-5430 0 0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38:56.51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3251 1568 24879 0,'-28'0'2208'0,"-7"1"-1760"0,-5 2-448 0,3-1 0 16,1 2 768-16,3 1 80 0,-1 2 16 0,5-2 0 16,4-2-608-16,6-2-112 0,3 2-16 0,7-3-128 0,4 0 432 0,5 0-32 15,9-7 0-15,8-1 0 0,5-2-272 0,8-5-128 16,9-2 0-16,8-2 128 0,6-6 336 0,7-4 64 16,6-3 16-16,4-2 0 0,9-3 96 0,4-3 0 15,3-4 16-15,5-4 0 0,4-5-224 0,3 0-48 16,2-4-16-16,1-2 0 0,-1 2-176 0,-1 2-48 15,-1 8 0-15,5-3 0 0,-5 3-144 0,-4 6-192 16,-5 3 32-16,-2 7-10464 16,-7 2-2112-16</inkml:trace>
  <inkml:trace contextRef="#ctx0" brushRef="#br0" timeOffset="423.35">3221 2133 24879 0,'-5'-7'2208'0,"0"-4"-1760"16,-1-1-448-16,-2 1 0 0,-1-1 1024 0,-1 2 128 16,3 0 32-16,-2 3 0 0,-2 0 160 0,1 5 48 15,-2 2 0-15,-1 2 0 0,-1 3-928 0,-1 6-176 16,0 3-32-16,0 3-16 0,2 1-96 0,1 3-16 15,1 3 0-15,2 2 0 0,1 0-128 0,3 1 0 16,1 1 144-16,4-4-144 0,-2 0 0 0,5-1 0 16,2 1 0-16,3-1 0 0,2 1-336 0,3-1 16 15,3-1 0-15,2 0 0 16,5-2-928-16,1-3-176 0,2-3-48 0,2-1 0 16,-1-6-512-16,3-3-96 0,1-4-32 0,1-4-5216 15,-1-5-1056-15</inkml:trace>
  <inkml:trace contextRef="#ctx0" brushRef="#br0" timeOffset="657.8">3560 2286 18367 0,'0'0'816'0,"0"0"160"0,-7 0-784 0,-1 1-192 0,-1 1 0 0,0 2 0 16,-2 2 1232-16,1 2 208 0,-1 2 32 0,1 1 16 15,1 2-368-15,1 0-80 0,0 4-16 0,3 2 0 16,1-2-496-16,1 3-96 0,3-3-32 0,3 2 0 16,2-3-208-16,3 0-64 0,2-3 0 0,2-3 0 15,1-1-128-15,2-2 160 0,-1-3-160 0,2-2 160 16,2-4 0-16,-3-5 0 0,0-1 0 0,-1-2 0 15,-1-2 160-15,-2-1 48 0,-2-4 0 0,-2 0 0 16,0 0 0-16,-3 2 0 0,-3-1 0 0,-2 0 0 16,-2 1-192-16,-1 0-48 0,0-2 0 0,-1 3 0 15,-1 2-496-15,-2-1-96 0,-1 2-32 0,-2-1 0 16,1 1-2224-16,1 2-448 0,1 1-96 0</inkml:trace>
  <inkml:trace contextRef="#ctx0" brushRef="#br0" timeOffset="971.57">3757 2212 1839 0,'0'0'160'0,"9"9"-160"16,1 3 0-16,0 1 0 0,0 0 4224 0,1 4 800 16,-1 1 160-16,1-1 48 0,-1 0-2960 0,-1 2-592 15,-1-2-112-15,-1 3-32 0,-1-1-480 0,1-2-96 16,-2-2-32-16,0-1 0 0,-1 0-496 0,0-3-112 16,0-1 0-16,0-1-16 0,0-2-144 0,-4-7-32 15,0 0 0-15,0 0 0 0,0 0-128 0,6-3 160 16,1-2-160-16,-1-3 160 0,1-4-160 0,-1-2 160 0,1-2-160 0,-1 1 160 15,-1-3-160-15,2 1 0 0,0 0 0 0,-1 0 0 16,1 0 0-16,-1 1 128 0,-1 2-128 0,1-1 0 16,-3 8 160-16,-3 7-160 0,7-2 192 0,-7 2-192 15,0 0 160-15,9 4-160 0,0 1 128 0,0 3-128 16,0 1 0-16,2 2 0 0,-1 1 0 0,1 1 0 16,0 0-304-16,1 0-32 0,3 2-16 0,-2-2 0 31,-2 2-2288-31,2-4-464 0,0 0-96 0</inkml:trace>
  <inkml:trace contextRef="#ctx0" brushRef="#br0" timeOffset="1143.63">4367 2226 15663 0,'0'0'688'0,"0"0"144"0,0 0-656 0,3 7-176 16,1 2 0-16,0 1 0 0,0 2 2240 0,1 2 400 15,2 2 96-15,-1 2 16 0,1 0-1024 0,-1 3-192 16,-1 3-32-16,-1 0-16 0,-2 0-640 0,-1 1-128 15,-4-1-16-15,-1 1-16 0,-1 0-384 0,-1 0-80 16,-2-3-16-16,-1-1 0 0,1-3-208 0,-1-4-256 16,-3-2 48-16,2-3 16 15,-1-2-2304-15,1-5-464 0,-3-2-96 0,-2-4-8736 0</inkml:trace>
  <inkml:trace contextRef="#ctx0" brushRef="#br0" timeOffset="1284.42">4305 1871 12095 0,'0'0'528'0,"4"12"112"0,1 0-512 0,-1 4-128 0,0-1 0 0,1 3 0 15,0 2 320-15,2 2 48 0,-1 2 0 0,2-1 0 16,0-1-1584-16,1-1-304 0</inkml:trace>
  <inkml:trace contextRef="#ctx0" brushRef="#br0" timeOffset="1628.24">4542 2272 11967 0,'0'0'1072'0,"0"0"-864"16,0 0-208-16,0 0 0 0,0 0 1952 0,0 0 352 16,0 0 64-16,0 0 0 0,3 9-320 0,-1-4-80 15,0 2-16-15,-2-7 0 0,2 6-688 0,1 2-144 16,-1 0-32-16,2 0 0 0,2-1-576 0,0 1-128 16,1 1-32-16,-1-2 0 0,2 2-352 0,1 0 0 15,0-1 0-15,0-2 128 0,1 1-128 0,0-2 0 16,0-1 0-16,2-3 0 0,0-2 0 0,0-2 0 15,-1 1 0-15,2-5 0 0,-2 2 0 0,-1-1 0 16,1-4 128-16,-1 1-128 0,0-4 0 0,0-2 0 16,-3 0 0-16,1 2-128 0,-1-2 128 0,-1 0-160 15,1-3 160-15,-2 2-160 0,-1 2 160 0,-1 0 0 16,-1-1 0-16,-1 2 0 0,1 3 0 0,-1 1 0 16,-1 2 0-16,0 7 0 0,0 0 0 0,0 0 144 0,0 0-144 15,0 0 0-15,1 9 0 0,2 3 0 0,0 0 0 0,-1 2 0 16,3 2 0-16,-1 1 0 0,2-3 0 0,0 2 0 15,1-3 0-15,0-1 0 0,1-1 0 0,0 0 0 16,4-2 0-16,1-1-352 0,0-2 48 0,0 1 16 31,0-1-1872-31,1-2-368 0,1-3-80 0</inkml:trace>
  <inkml:trace contextRef="#ctx0" brushRef="#br0" timeOffset="2034.26">5169 2152 18431 0,'0'0'1632'0,"-6"2"-1312"15,-1 2-320-15,-1 3 0 0,2-1 1664 0,-3 3 256 16,0 2 48-16,-1 1 16 0,1-1-512 0,2 2-80 16,0 2-32-16,3-2 0 0,3 0-880 0,1 0-176 15,2-3-48-15,4 1 0 0,0-2-256 0,5-3 0 16,0 1 0-16,4-3 0 0,0-3-128 0,1-1 128 16,0-3 0-16,1-2-144 15,1-1-288-15,-3-1-48 0,0 1-16 0,-2-2 0 16,-1 0-400-16,-3 3-96 0,-2-2-16 0,-1 1 0 15,-1-1 96-15,-2-1 16 0,-3 2 0 0,-2-1 0 0,0 2 608 0,2 5 128 16,-4-6 32-16,-2-1 0 0,1 2 128 0,0 0-128 16,0 1 128-16,0 1-128 0,5 3 128 0,0 0-208 15,0 0 80-15,0 0 128 0,0 0 192 0,0 0 144 16,0 0 48-16,0 0 0 0,6 4 432 0,3 3 80 0,0 2 32 0,2 0 0 16,-1 1-96-16,1 1 0 0,-1 2-16 0,-1-3 0 15,0 5-48-15,-1-2 0 0,-3-2 0 0,-1 1 0 16,-1 0 80-16,-3-3 16 0,-1 1 0 0,-3 3 0 15,-3 0-176-15,-1 2-48 0,-2-2 0 0,0 0 0 16,-4 0-640-16,3-1 0 0,0-1 0 0,2-2 0 31,0 1-1760-31,0-1-384 0,0-3-80 0,1-2-11984 0</inkml:trace>
  <inkml:trace contextRef="#ctx0" brushRef="#br0" timeOffset="2362.33">5599 2160 22287 0,'0'0'976'0,"-5"3"224"0,-3 3-960 0,1 0-240 16,-3 2 0-16,-1 1 0 0,-2 3 1632 0,0 1 288 15,1 1 48-15,-1 2 16 0,0 0-592 0,1-1-112 16,2 1-32-16,2-2 0 0,1-1-768 0,3-1-160 16,3-2-16-16,2 1-16 0,2-3-288 0,2-1 0 15,3-3 0-15,1-1 0 0,2-2-288 0,0-1 32 16,0-1 16-16,2-2 0 15,-1-1-336-15,2-1-80 0,0-1-16 0,1-1 0 16,-2-1 160-16,1-1 48 0,-2-2 0 0,-1-1 0 0,1-1 320 0,-1 0 144 16,-4 0-128-16,1 0 128 0,-1 0 0 0,-2 2 224 15,-1 2-32-15,-1 1 0 0,-3 8 624 0,0 0 112 16,0 0 32-16,0 0 0 0,0 0-112 0,0 0-16 16,0 0 0-16,0 0 0 0,0 8-480 0,0 1-96 0,0 2-32 0,1 0 0 15,0 2-224-15,2 0 0 0,2 2 0 0,0-1 0 31,-1 0-640-31,3 1 0 0,0-2-16 0,3-3 0 16,0-2-2864-16,2-3-560 0</inkml:trace>
  <inkml:trace contextRef="#ctx0" brushRef="#br0" timeOffset="2502.94">5923 1817 20895 0,'-5'-17'928'0,"3"10"192"0,1 2-896 0,1 5-224 0,0 0 0 0,0 0 0 15,0 0 816-15,1 9 112 0,-1 4 32 0,3 5 0 16,1 5-544-16,1 3-96 0,0 2-32 0,2 2 0 0,-1-1-288 16,2 2 0-16,0 3 0 0,1 0-7520 15,-1-1-1488-15</inkml:trace>
  <inkml:trace contextRef="#ctx0" brushRef="#br0" timeOffset="2862.6">5937 2158 18431 0,'0'0'816'0,"0"0"160"0,0 0-784 0,0 0-192 15,0 0 0-15,0 0 0 0,3-6 2464 0,2 1 448 16,3 3 96-16,2-2 0 0,3 2-1472 0,3 0-320 16,3 1-48-16,2 0-16 0,0-2-768 0,1 1-144 0,2-2-48 0,1 0 0 15,1-3-192-15,0 1 128 0,-2-2-128 0,-1-1 0 16,-2 0 128-16,-3-2-128 0,0 1 0 0,-2 1 144 15,-3-2-144-15,-3 1 192 0,-2-1-192 0,-2 2 192 16,-2 0-192-16,-2 0 0 0,-4 1 0 0,-3-1 128 16,-3 3-128-16,-2 0 0 0,-3 4-160 0,-1-1 160 15,-3 3 0-15,-2 3 0 0,1 2 0 0,0 4 0 16,1 3 704-16,3 2 64 0,0 2 32 0,4 1 0 16,1 0 160-16,5 2 16 0,3-2 16 0,5 3 0 15,3-5-352-15,6 2-80 0,4-2-16 0,7-2 0 16,3-3-400-16,8-1-144 0,3-2 0 0,22-5 144 15,2-2-928-15,1-2-192 0,4-5-48 0,-18 1-17248 16</inkml:trace>
  <inkml:trace contextRef="#ctx0" brushRef="#br1" timeOffset="10065.82">5679 10578 26719 0,'0'0'1184'0,"-3"10"240"0,2 6-1136 0,0 5-288 16,-1 5 0-16,2 4 0 0,2 5 464 0,-1 3 48 15,2 2 0-15,1 7 0 0,2 8 480 0,-1 5 96 16,2 5 32-16,1 1 0 0,-2 5-224 0,3 2-32 16,-2 2-16-16,1 2 0 0,-1 2-16 0,4 0-16 15,-2-3 0-15,0-2 0 0,-1-2-256 0,0-1-48 16,1 2-16-16,-1 3 0 0,0 0-224 0,-1-2-32 15,1-1-16-15,-1 4 0 0,-1 1-224 0,1-1 128 0,-1 0-128 16,1-1 0-16,-1-1 0 0,0-3 128 0,-1-6-128 0,0-3 0 16,0-2 0-16,0-1 128 0,-1-2-128 0,2-2 0 15,-1 1 0-15,1-5 0 0,-2-2 0 0,-1-5 0 32,-1-3-448-32,1-3-144 0,-2-1-32 0,1-3 0 15,-1-2-1600-15,-1-5-320 0,0 1-64 0,0-5-7440 0,0-4-1504 0</inkml:trace>
  <inkml:trace contextRef="#ctx0" brushRef="#br1" timeOffset="10331.54">5648 13083 17503 0,'-8'-22'1552'0,"4"14"-1232"0,-1 1-320 0,1-3 0 16,0 1 2320-16,0 2 416 0,1 1 80 0,3 6 0 0,0 0-1184 0,0 0-240 15,4 8-48-15,2 5-16 0,0 8-592 0,4 4-112 16,2 6-32-16,1 6 0 0,2 3-144 0,2 2-48 15,-1-1 0-15,3 1 0 0,0-1 48 0,1-4 16 16,-1-3 0-16,1-2 0 0,0-4 208 0,0-3 32 16,3-3 16-16,-1-1 0 0,0-3-64 0,1-2-16 15,2-2 0-15,1-3 0 0,0-6-192 0,2-4-64 16,0-2 0-16,4-7 0 0,0-2-192 0,3-9-32 16,-2-1-16-16,-2-3 0 0,-1 0-144 0,0-2 192 15,-2-1-192-15,-2-1 192 16,0-2-2480-16,0-1-480 0</inkml:trace>
  <inkml:trace contextRef="#ctx0" brushRef="#br0" timeOffset="24270.42">7456 11665 24127 0,'5'-10'1072'0,"-1"-1"208"0,0-1-1024 0,0 2-256 15,-1-2 0-15,-2 0 0 0,-1 1 1168 0,0 0 176 16,0 2 48-16,-1 3 0 0,-3 0 144 0,4 6 48 0,-7-2 0 0,1 2 0 16,-2 2-496-16,0 5-112 0,0 3-16 0,0 5 0 15,-1 2-192-15,0 5-64 0,0 5 0 0,1 7 0 16,2 3-272-16,2 0-64 0,0 3-16 0,2 1 0 16,2 1-160-16,0 0-16 0,2-1-16 0,0-1 0 15,2-5-160-15,3-3 0 0,1-3 144 0,1-2-144 16,1-3 0-16,3-2 144 0,3-2-144 0,3-3 0 15,2-3 0-15,1-1 0 0,2-3 0 0,2-2 0 32,0-3-512-32,1-1-96 0,1-4-32 0,0-2 0 15,1-2-2816-15,-1-3-576 0</inkml:trace>
  <inkml:trace contextRef="#ctx0" brushRef="#br0" timeOffset="24442.36">7992 11651 17503 0,'-9'-13'768'0,"5"6"176"0,0 2-752 0,4 5-192 16,0 0 0-16,0 0 0 0,-7-1 3888 0,7 1 736 16,-5 6 160-16,2 1 16 0,1 3-3088 0,2 6-624 15,1 3-128-15,2 3-32 0,1 4-704 0,1 3-224 16,0 4 128-16,3 2-128 0,0 1-176 0,2 1-80 16,2-1-32-16,1 0 0 15,0-4-2416-15,1-2-496 0,1-4-80 0,-1-4-10000 0</inkml:trace>
  <inkml:trace contextRef="#ctx0" brushRef="#br0" timeOffset="24642.54">8220 11492 19343 0,'-10'-16'1728'0,"10"16"-1392"0,0 0-336 0,0 0 0 15,0 0 2224-15,-3 6 368 0,-1 4 80 0,3 0 16 16,2 4-1184-16,2 5-224 0,2 4-64 0,1 2 0 15,3 3-640-15,3 5-144 0,1 4-32 0,3-1 0 16,1 1-400-16,2-1 0 0,1 1 0 0,1-2 0 16,0 3-144-16,1 1-112 0,-3 0-32 0,1-1-9872 15,-1-4-1968-15</inkml:trace>
  <inkml:trace contextRef="#ctx0" brushRef="#br0" timeOffset="24797.53">8092 11966 34847 0,'-13'-6'1536'0,"13"6"320"0,0 0-1472 0,0 0-384 0,-4-3 0 0,4 3 0 16,0 0 448-16,0 0 32 0,9-5 0 0,4-2 0 16,3 1-480-16,5-1-128 0,5-1-16 0,3 1-10608 15,2-1-2128-15</inkml:trace>
  <inkml:trace contextRef="#ctx0" brushRef="#br0" timeOffset="25236.92">8704 11871 23951 0,'0'0'2128'0,"0"0"-1696"15,0 0-432-15,0 0 0 0,0 0 1600 0,0 0 224 0,0 0 48 0,0 0 16 16,6-4-672-16,3 1-144 0,2 1-32 0,0-1 0 15,2 2-800-15,2-2-240 0,0 1 0 0,1 0 128 16,-2 2-128-16,1 2 0 0,-1 0 0 0,0 2 0 16,-3 0 0-16,-2 3 0 0,-1-3 0 0,-2 2 0 15,0 3 144-15,-3 2 112 0,-3-1 32 0,-1 3 0 16,-1 1 208-16,-2 2 32 0,-2 2 16 0,1-1 0 16,-3-1-384-16,2 0-160 0,-1-1 128 0,1-3-128 15,2-2 0-15,-1-1 0 0,-2-2 0 0,2-2 0 31,5-5-496-31,0 0-16 0,0 0-16 0,0 0 0 16,0 0-432-16,0 0-64 0,0 0-32 0,0 0 0 16,0 0 480-16,8 0 80 0,1 0 32 0,3 0 0 0,1 0 464 0,1 0 240 0,-1 3-32 0,1 1 0 15,-1 0 784-15,1 1 160 0,-1 4 16 0,-2 0 16 16,1 0 352-16,-2 2 80 0,-4 2 16 0,-2 0 0 16,-1 1-128-16,-1 2-32 0,-2 1 0 0,-4 2 0 0,-3-1-528 0,-2 2-112 15,-3 0-32-15,-1-1 0 0,-1-2-432 0,-3-1-96 16,-2-2-16-16,-2 2 0 0,0-3-256 0,0 0 0 15,0-3 0-15,-1-1 0 16,-4-3-2240-16,2-1-336 0,1-4-80 0</inkml:trace>
  <inkml:trace contextRef="#ctx0" brushRef="#br0" timeOffset="26002.44">6916 11769 23087 0,'0'0'1024'0,"0"0"208"0,-4 8-976 0,0 0-256 0,0 0 0 0,1 0 0 15,-3-1 1136-15,2 2 176 0,-1 2 32 0,1-2 16 16,0 0-528-16,1 0-128 0,-1-1 0 0,0-1-16 16,4-7-480-16,-4 6-80 0,4-6-128 0,0 0 176 15,0 0-32-15,0 0 0 0,-8 0 0 0,1-4 0 16,2-1-16-16,1 0-128 0,0-2 192 0,2-1-64 15,-1 1-128-15,1-4 0 0,-2 1 0 0,4-1 0 16,0 1 0-16,2 2 0 0,-2-1 0 0,4 2 0 16,0 1 256-16,1 1 32 0,1 0 0 0,0 1 0 15,-1-2-16-15,3 5 0 0,1-3 0 0,2 3 0 16,-2 0 64-16,0 1 16 0,-3-2 0 0,2 2 0 16,-8 0 160-16,0 0 16 0,5 4 16 0,-5-4 0 0,0 0 48 0,0 0 16 15,-1 8 0-15,-3 1 0 0,0-1-288 0,0 2-48 16,2-1-16-16,-2 1 0 0,-1-4-256 0,-1 1 0 15,0-2 0-15,-1 1 0 16,2 1-1024-16,1-1-272 0,4-6-48 0,-4 7-16 16,4-7-1888-16,-5 6-368 15</inkml:trace>
  <inkml:trace contextRef="#ctx0" brushRef="#br0" timeOffset="26457.54">6980 12166 15663 0,'0'0'1392'0,"0"0"-1120"0,0 0-272 0,-4 3 0 16,-1 0 1648-16,5-3 272 0,0 0 48 0,-5-1 16 16,0-3-832-16,1 0-176 0,0-1-16 0,1 0-16 15,2-3-624-15,1 1-128 0,1 1-32 0,2 0 0 16,-3 6-160-16,2-6 128 0,0 1-128 0,0-2 128 15,1 1 256-15,-3 6 32 0,5-6 16 0,0 4 0 16,-5 2 336-16,0 0 80 0,8 1 16 0,-8-1 0 16,7 7 0-16,-1-1 0 0,-1 1 0 0,1 1 0 0,-1-1-192 15,-1 1-32-15,-2 0-16 0,-2-8 0 0,3 9-176 0,-2-1-16 16,-1-8-16-16,0 8 0 0,-1 0-192 0,-3 1-32 16,-1-3-16-16,-2 2 0 0,1-1-32 0,-2-1 0 15,0 1 0-15,-1-2 0 0,0 0-144 0,1 0 0 16,2-3 0-16,-2 1 0 0,-1-3 0 0,-1-1 0 15,1-3 0-15,1 2 0 0,3-2 0 0,1-1 0 16,0-2 0-16,2 1 0 0,-1-1 0 0,1 0 0 16,-1 2 0-16,3-4 0 0,1 1 0 0,2 2 0 15,0-1 0-15,-3 7 0 0,0 0 0 0,0 0 0 16,0 0 0-16,0 0 0 0,5-4-176 0,-5 4 176 16,6-2-128-16,1-2 128 15,-7 4-2240-15,0 0-384 0,8-3-64 0</inkml:trace>
  <inkml:trace contextRef="#ctx0" brushRef="#br0" timeOffset="26707.62">6589 11173 6447 0,'0'0'272'0,"0"0"80"0,-3-5-352 0,2 0 0 0,1 5 0 0,3-5 0 15,1 0 5856-15,1-1 1104 0,0 1 208 0,2 0 64 0,0 0-4400 0,2 0-864 16,1-1-176-16,0 1-48 0,2 0-1616 0,1 0-336 16,0-1-64-16,1 1-16 0,1 0 160 0,0 0 128 15,0 1-192-15,-1-3 192 16,-1 2-2032-16,0 0-288 0,-1 1-64 0,-1 1-11824 15</inkml:trace>
  <inkml:trace contextRef="#ctx0" brushRef="#br0" timeOffset="27125.66">6817 10691 14735 0,'0'0'1312'0,"-9"1"-1056"0,-1-1-256 0,-3 0 0 15,-3 0 2304-15,0 0 416 0,-1 2 80 0,-2 0 16 16,-1 2-944-16,1 3-176 0,-1 2-32 0,-1 3-16 16,-1 1-576-16,-1 4-112 0,-1 2-32 0,2 3 0 15,0 2-320-15,0 2-64 0,-1 3-16 0,3 2 0 16,-3 1-208-16,4 5-32 0,1-3-16 0,3 1 0 16,5 0-48-16,3 2-16 0,3-1 0 0,4-1 0 15,3-3-208-15,4-5 144 0,2-2-144 0,4-3 128 16,4-2-128-16,2-4 0 0,5-1 0 0,3-2 128 15,6-3-128-15,1-2 128 0,-1-1-128 0,3-5 128 16,1-2-128-16,3-1 0 0,0-2 144 0,-1-2-144 16,-1-1 0-16,0-4 0 0,-2-1 0 0,-2-2 0 15,-3 1 0-15,-2-4 0 0,-3-1 0 0,-1 0 0 16,-4-5 128-16,-3 0-128 0,-2 0 128 0,-3-2-128 16,-3 5 208-16,-2-2-16 0,-4-1-16 0,-3 0 0 15,-3 1 288-15,-4-1 64 0,-1 1 16 0,-5 1 0 16,-3 3 32-16,-3-1 0 0,-3 1 0 0,-2-1 0 15,-4-2-320-15,-1 2-48 0,1 2-16 0,-3 1 0 16,-1-1-192-16,-2 2 0 0,2-1 0 0,1 4-160 16,1 2-1200-16,2 3-240 0,2 5-64 0,1 2-16176 15</inkml:trace>
  <inkml:trace contextRef="#ctx0" brushRef="#br0" timeOffset="37625.76">6655 11965 8287 0,'0'0'736'0,"0"0"-592"0,-7 5-144 0,8-5 0 0,-6 5 2624 0,-2-1 512 0,1 0 80 0,-2 0 32 16,1 1-1568-16,7-5-304 0,-6 3-64 0,6-3-16 16,-7 4-496-16,1-3-96 0,-1 0-32 0,2 1 0 15,0-1-208-15,1 0-32 0,-1-1-16 0,0-1 0 16,-2-2 0-16,-1 1 0 0,0-1 0 0,-1-1 0 15,-1-2 32-15,-5-3 0 0,1-2 0 0,-2 1 0 16,0-3-80-16,-4 0-16 0,-1-3 0 0,-1-1 0 16,-2-3 64-16,0-2 16 0,-1-4 0 0,-1-2 0 15,-2-4-160-15,1-2-16 0,-2-1-16 0,2-3 0 0,1-1-96 0,1-1-16 16,2-3 0-16,-1 0 0 0,0 0-128 0,1-3 0 16,2-3 0-16,2-2 0 0,1 0 0 0,2 0 128 15,3 1-128-15,1 1 0 0,1 1 0 0,1 1 0 16,3 2 0-16,-1 2 0 0,1-1 0 0,1 2 0 15,-1 1 0-15,2-1 0 0,1-1 0 0,1 0 0 16,1 1 0-16,2 2 0 0,1-2 0 0,2 4 0 16,-1-1 128-16,2 5-128 0,0 2 0 0,1 2 0 15,2 0 0-15,-1 0 0 0,1 1 0 0,2 0 0 32,2 2 0-32,0 1 128 0,0 0-128 0,0 4 0 15,2-2 0-15,2 5 0 0,0-1 0 0,1 3 0 0,0 0 0 0,-1 4 0 16,2 0 0-16,2 0 0 0,-1 3 0 0,1 0 0 15,1 3 0-15,-1 0 0 0,2 2 0 0,2 0 0 16,-1 2 0-16,0 2 0 0,0 0 0 0,0-1 0 16,0 1-144-16,2 1 144 0,2 0 0 0,-3 1 0 15,1-1 0-15,-1 2 0 0,1-1 0 0,1 1 0 16,-1 1 0-16,0 1 0 0,-2 0 0 0,1 1 0 16,2-1 0-16,1 0 0 0,0 1 0 0,2 0 0 15,-4 1 0-15,3 0 0 0,0 1 192 0,0-4-48 16,-1 3-144-16,2-1 160 0,2-2-160 0,0-1 160 15,0-1-160-15,-2 2 0 0,1 0 0 0,-2-1 128 0,1 1-128 16,-2-1 0-16,-3 0 0 0,2 0 0 16,0 0 0-16,-2-1 0 0,2-1 0 0,-1 0 0 0,-2 0 128 0,0-1-128 15,1 1 0-15,0 0 128 0,-3 0-128 0,3 0 0 16,-3 0 144-16,1 0-144 0,-1-2 128 0,1 1-128 16,0 0 128-16,-1-1-128 0,0 0 0 0,0-1 128 15,-1 1-128-15,-1 0 0 0,1 0 0 0,-2 0 0 16,-1 1 0-16,0 1 128 0,0-2-128 0,-2 0 0 15,-1 1 0-15,-1 0 0 0,-2 1 0 0,3-3 128 16,-1 0-128-16,0 2 0 0,0-3 0 0,-1 2 0 16,2-2 0-16,-1 0 128 0,0 0-128 0,1-1 0 15,-1-1 128-15,-1 1-128 0,0 0 0 0,-1 1 144 16,-1-2-144-16,2 2 0 0,-2 0 128 0,0-1-128 16,-1 1 0-16,1-3 0 0,0 2 0 0,0 0 0 15,-1-2 128-15,0 1-128 0,0-1 0 0,-1 1 0 0,3-1 0 16,0 1 0-16,-2-4 128 0,0 4-128 0,-1-2 0 0,1 2 0 15,-1-4 0-15,1 3 0 0,-1-1 128 0,1 0-128 16,-1 1 0-16,-1 4 0 0,1-4 0 0,-2-1 0 16,0 2 160-16,0-2-160 0,2 1 128 0,-2 1-128 15,0-2 160-15,1 1-160 0,-2 1 192 0,2-1-192 16,-1 1 240-16,2-1-64 0,-3 0-16 0,1 0 0 16,-2 2-160-16,0-3 0 0,1 1-192 0,0 2 192 15,-4 5 0-15,4-5 0 0,0-1 0 0,0 0 128 16,-1 1-128-16,1 0 0 0,-1-2 0 0,1 1 0 15,-1 2 0-15,1-3 0 0,0 1 0 0,-2 1 0 16,1-1 0-16,0 0 0 0,-2-1 0 0,2-2 0 0,-1 0 0 16,2 1 0-16,-1-1 0 0,-1 1 0 0,0 1 0 0,-1 0 0 15,0 1 0-15,0-1 0 0,1 2 128 0,-1-2-128 16,0 1 0-16,1-1 128 0,0 3-128 0,1-3 0 16,0-1 0-16,-1 0 0 0,-1 0 0 0,1 2 0 15,-1-1 0-15,0 1 0 0,1 0 0 0,-1 2 128 16,-1 4-128-16,0 0 0 0,3-7 0 0,-3 7 0 15,0 0 0-15,0 0 0 0,2-7 0 0,-2 7 0 16,0 0 0-16,0 0 0 0,0 0 0 0,0 0 0 16,0 0-192-16,0 0 192 15,0 0-2400-15,0 0-352 0</inkml:trace>
  <inkml:trace contextRef="#ctx0" brushRef="#br2" timeOffset="41431.51">8419 6236 9215 0,'25'-32'816'0,"-25"32"-656"0,0 0-160 0,4 7 0 0,-1 1 2752 16,-1 3 528-16,1 2 112 0,0 2 0 0,-1 1-1616 0,1 4-336 16,-2 0-64-16,0 4-16 0,1 1-784 0,-1 1-144 15,-1 0-48-15,-1 0 0 0,-3 0-208 0,0-1-48 16,-1 0-128-16,-2-2 192 0,-1-5-32 0,0 1-16 15,-1-4 0-15,-1 0 0 0,-1-2 96 0,1-4 16 16,-2 0 0-16,2-3 0 0,-1-3-48 0,1-2 0 16,-2-1 0-16,2-1 0 0,-1-3-32 0,1-1-16 15,1 0 0-15,0-5 0 0,1 1 0 0,0 0 0 0,2-3 0 16,0 2 0-16,2-4-160 0,2 1 0 0,-1 0 144 16,3 0-144-16,2 1 208 0,0 1-16 0,2 1-16 0,1 2 0 15,2 2 224-15,-1 0 48 0,-6 6 16 0,8-2 0 16,1 2 80-16,0 1 16 0,1 2 0 0,-1 2 0 15,0 3-96-15,1 0-16 0,1-2 0 0,-1 2 0 16,0 1 0-16,1 2-16 0,-1-2 0 0,1 1 0 16,0 2-224-16,1 2-32 0,0 0-16 0,1 6 0 15,-1 0-160-15,1 3 0 0,0 2 0 0,0 1 128 32,0 3-432-32,1-1-80 0,1 0-32 0,0-1 0 15,2 0-2304-15,0 1-464 0</inkml:trace>
  <inkml:trace contextRef="#ctx0" brushRef="#br2" timeOffset="42196.94">8681 8227 17503 0,'0'0'1552'0,"0"0"-1232"0,0 0-320 0,3 9 0 15,-2 0 1552-15,3 3 256 0,1 1 48 0,2 1 16 16,2 3-512-16,2 3-96 0,-2 2-32 0,0 0 0 16,0-1-784-16,-1 0-176 0,0 1-16 0,-1-5-16 15,0-1-96-15,-1-1-16 0,0-2 0 0,-2-1 0 16,-1-1 48-16,0-1 0 0,-2-1 0 0,-1-2 0 15,0-7 64-15,0 0 16 0,0 0 0 0,-6 2 0 16,-1 0 112-16,1-5 16 0,-1-4 16 0,1 0 0 16,-3-3-144-16,0-1-48 0,-1-5 0 0,3-1 0 15,-1-5-208-15,1-3 0 0,2-2 0 0,1-1 0 16,2 1 0-16,0-2-128 0,2 2 128 0,2 1 0 0,0 1-144 0,2 2 144 16,3 1 0-16,0 1-144 0,1 1 144 0,0 3 0 15,0 3 0-15,-2 1 0 0,3 2 128 0,1 4-128 16,-1 0 128-16,0 2-128 0,0 4 128 0,0 1-128 15,0 0 160-15,-1 2-160 0,0 2 192 0,0 1-64 16,-3 0-128-16,-1 2 192 0,0 1 80 0,-2 0 16 16,-2-1 0-16,0 3 0 0,-1 0-32 0,-2-2-16 15,-2 0 0-15,0 1 0 0,0 0-64 0,0 0-16 16,-2 0 0-16,2-1 0 0,-2-2-160 0,2 1 128 16,0 0-128-16,5-7 128 0,0 0-128 0,0 0 0 0,0 0 0 0,0 0 0 15,0 0 0-15,0 0 0 0,0 0 0 16,5 6-176-16,2-2 176 0,-1 0-128 0,2-2 128 0,0 1-128 15,1 0 128-15,0-1 0 0,0 1-144 0,0 1 144 16,2 1 0-16,-3 2 0 0,-3-4 0 0,-1 3 0 16,-2 0 528-16,0 1 32 0,-2 1 0 0,-2 1 0 15,-3 1 400-15,-1-1 96 0,-5 3 16 0,1 0 0 16,-2-1-336-16,0 0-64 0,-1 1-16 0,1-6 0 16,2 1-416-16,0-2-96 0,0-1-16 0,3-2 0 31,0 0-1344-31,7-2-256 0,0 0-64 0</inkml:trace>
  <inkml:trace contextRef="#ctx0" brushRef="#br0" timeOffset="45422.63">7968 9553 23439 0,'-1'4'2080'15,"-8"17"-1664"-15,9-21-416 0,0 0 0 0,0 0 1136 0,0 0 144 16,0 0 16-16,0 0 16 0,0 0 160 15,9-4 16-15,0-3 16 0,0-1 0 0,2-1-608 16,-1 0-128-16,1 0-32 0,0-4 0 0,2-1-240 0,0-2-48 16,-1 0-16-16,1-1 0 0,0 1-80 0,0-1-16 15,0 1 0-15,0-2 0 0,0 2-160 0,0 0-48 16,-1 1 0-16,1 0 0 0,-2 1 0 0,-1 1 0 16,0 1 0-16,0 3 0 0,-1-1-128 0,0 2 0 15,-1 1 144-15,-1-2-144 0,1 3 288 0,0 1-16 16,0 1 0-16,0 1 0 0,-8 3 224 0,9 0 32 0,0 3 16 15,1 2 0-15,0 3 32 0,0 3 0 0,0 1 0 0,2 2 0 16,-1 1-80-16,0 0-16 0,0 2 0 0,2-2 0 16,0 0-240-16,4 0-48 0,-2-2-16 0,4 0 0 15,-1-1-176-15,1-5 0 0,4 0 0 0,1-2 0 32,1 0-1104-32,3-1-304 0,0-1-64 0,1-1-18176 0</inkml:trace>
  <inkml:trace contextRef="#ctx0" brushRef="#br0" timeOffset="52194.34">7524 7840 15663 0,'0'0'1392'0,"0"0"-1120"15,1 2-272-15,-5 6 0 0,-2 1 2496 0,0 2 432 16,1-1 80-16,0 1 32 0,0-1-1376 16,0 1-256-16,-2-1-64 0,1 2-16 0,-2-3-544 0,1 0-96 15,-1 0-32-15,-1-1 0 0,-1-2 112 0,1 0 0 16,-3-2 16-16,-2-1 0 0,-2 0 16 0,-1-2 0 0,0 2 0 0,-3-3 0 15,-2-4-176-15,-4 1-48 0,1 0 0 0,2-1 0 16,-2-2-64-16,0-1 0 0,1-3-16 0,-1-3 0 16,-1-1-48-16,0-2 0 0,1-3 0 0,2-1 0 15,0-1-176-15,3 2-32 0,0-3-16 0,3 1 0 16,3-3-96-16,1 1 0 0,0 1-128 0,3 0 192 16,5 1-192-16,1-1 0 0,2-1 0 0,2 1 0 15,2 0 0-15,2-1 0 0,1-3 0 0,2 1 0 16,1 1 0-16,2-2 0 0,2 3 0 15,1-3 0-15,0 2 0 0,1 1 0 0,1-2 0 0,-1 3 0 16,-1 1 0-16,1 3 0 0,1-2 0 0,-1 3 0 16,-1-2 0-16,0 2 0 0,-1 4 0 0,-2-3 0 31,0 3-560-31,-1 1-48 0,0 2-16 0,-1 1 0 0,-2-2-1408 0,1 3-272 16,-1 1-64-16,-1-1-16 0,-5 8 656 0,3-5 128 0,-2 1 16 15,-1 4 16-15,-2-7-224 0,-2 3-32 0,0 2-16 0,-1-2 0 16,-3 2 848-16,-3 1 160 0,-3 0 48 0,0-2 0 0,-1 2 592 0,1 1 192 15,0 1 0-15,-1-1 0 0,2 0 240 0,2 2 144 16,1-1 48-16,3-1 0 0,-1 0 864 0,1 1 176 16,7-1 48-16,0 0 0 0,0 0-176 0,0 0-16 15,0 0-16-15,0 0 0 0,0 0-352 0,0 0-80 16,7-1-16-16,2 0 0 0,3-2-416 0,-1 0-96 16,2-2-16-16,2 1 0 0,2-2-176 0,-2-1-32 15,1-1-128-15,-2 1 192 0,1 0 48 0,-4 2 0 16,2 0 0-16,-2 1 0 0,-1 1 80 0,-1 0 0 0,1 2 16 15,-3 1 0-15,-7 0 160 0,8 0 16 0,-1 4 16 0,-1 3 0 16,-1 2-16-16,1 1-16 0,-2 1 0 0,-1 0 0 16,0 4-160-16,1-1-16 0,-1 0-16 0,2 2 0 15,-1 2-304-15,2-2 0 0,1 0 0 0,1-1 0 16,-1-1 0-16,4 0-304 0,-1-3 64 0,3 0-12464 16,3-3-2496-16</inkml:trace>
  <inkml:trace contextRef="#ctx0" brushRef="#br0" timeOffset="52991.11">5550 5385 15663 0,'0'0'1392'0,"0"12"-1120"15,-1-2-272-15,1 3 0 0,0-1 1792 0,-3 2 288 16,2-5 64-16,-2 2 16 0,3-11 0 0,-3 10 0 16,-2 1 0-16,5-11 0 0,-5 9-784 0,-3 0-160 15,0-3-16-15,-1 2-16 0,1-1-352 0,-2-5-64 16,-2 4 0-16,-1-4-16 0,-1-2-176 0,1 0-16 15,-3-2-16-15,2-4 0 0,-3-3 64 0,-1 0 16 0,-2-1 0 0,1-1 0 16,-2-4-224-16,0-1-32 0,-1-2-16 0,0-6 0 16,-1-1-160-16,4-2-48 0,-1 0 0 0,2-2 0 15,2-1-144-15,2 3 0 0,2-3 0 0,3 2 128 16,3 0-128-16,0 2 0 0,4 1 0 0,1 3 0 16,1 1 0-16,1 2 0 0,1 4 0 0,2 1 0 15,2-1 0-15,0 2 0 0,2 0 0 0,1 1 0 16,1 3 0-16,1 0-192 0,1 0 64 0,1 1 128 31,1 0-784-31,0-1-48 0,-1-1 0 0,0-1 0 16,0 4-1696-16,0-4-352 0,1 2-64 0,-3 0-7360 0,0-2-1488 0</inkml:trace>
  <inkml:trace contextRef="#ctx0" brushRef="#br0" timeOffset="53225.46">5258 4733 20447 0,'0'0'896'0,"-8"0"192"0,-1 0-864 0,1 0-224 0,-1-1 0 0,1-1 0 0,0-1 1696 0,2 0 288 16,-1 0 64-16,3 1 16 0,4 2-624 0,0 0-128 15,2-5-32-15,3-2 0 0,1 0-704 0,2 1-128 16,1-2-48-16,2 4 0 0,-2 2 144 0,1 0 32 16,1 1 0-16,-1 1 0 0,2 0-304 0,1 1-48 15,0 1-16-15,-1-1 0 0,0 2 496 0,1 0 112 16,-2 4 16-16,1-1 0 0,-2 4-480 0,1 0-96 16,-2 0 0-16,-1 4-16 0,-2-5 16 0,1 4 16 15,-2 1 0-15,-1 2 0 0,0-1-80 0,-1 1-32 16,-1 0 0-16,1 1 0 0,-1-4-32 0,4 4-128 15,-3-3 192-15,1 2-19024 16</inkml:trace>
  <inkml:trace contextRef="#ctx0" brushRef="#br1" timeOffset="56724.59">7457 15953 7359 0,'-6'1'656'0,"-2"2"-528"0,-3-1-128 0,4 0 0 0,-1 0 3344 0,1 1 640 0,1-3 128 0,2 1 32 16,0-1-1904-16,4 0-368 0,0 0-80 0,0 0 0 16,0 0-704-16,9-8-128 0,0-5-16 0,3 2-16 15,0-5-128-15,1 3-32 0,1-5 0 0,4-1 0 16,2 1-128-16,5-3-48 15,2-3 0-15,2 0 0 0,2-1-160 0,9-9-48 0,2 2 0 0,0 3 0 16,-2 2-224-16,1-2-160 0,-1 3 192 0,1-1-192 16,-2-1 128-16,0 0-128 0,-1-1 0 0,-2 3 0 15,-1 0 304-15,-1 1-48 0,-3 2-16 0,-2-1 0 0,-3 3-368 16,-2-1-80-16,-1 2-16 0,-1 4 0 0,-2 1 224 16,-2 2 0-16,-2 1 0 0,-2 2 0 0,-1 2 0 0,-1 2 0 15,-3-1 0-15,0 3 0 0,0 0 0 0,2 3 0 16,0 1 0-16,0 1 0 0,-1 2 0 0,2 1 0 15,0 1 0-15,3 2 0 0,4 2 176 0,3 0-176 16,3 5 160-16,3-1-160 0,4 2 384 0,3 0-32 16,3 3 0-16,3 2 0 0,4 2 96 0,2 2 0 15,1-1 16-15,3 1 0 0,-2-2-192 0,2-5-32 16,1-2-16-16,-1 0 0 0,0-4-224 0,-2 0-240 16,1-3 48-16,-3-2 16 0,0-1 384 0,-3 1 80 15,0-1 16-15,-2-3 0 16,-3 1-1440-16,-1-2-272 0,1-2-64 0,-4 0-16384 0</inkml:trace>
  <inkml:trace contextRef="#ctx0" brushRef="#br1" timeOffset="57356.37">7378 15920 16287 0,'0'0'720'0,"0"0"160"0,0 0-704 0,0 0-176 16,0 0 0-16,0 0 0 0,0 0 1648 0,0 0 288 15,0 0 64-15,0 0 16 0,0 0-240 0,6 5-48 16,1 2-16-16,-1 2 0 0,0 3-464 0,-1 4-96 15,0 0 0-15,1 4-16 0,1 1-80 0,-1 0-16 16,2 2 0-16,-2 3 0 0,-3 4-208 0,1 3-64 16,0 3 0-16,0 3 0 0,1 3-368 0,1 1-80 15,-1 3 0-15,1-1-16 0,2-1-128 0,0-5-32 16,0-3 0-16,0-2 0 0,-1-1-144 0,1-3 0 16,1 0 144-16,1 0-144 0,-1-2 0 0,1 0 0 0,1-2 0 0,0 0 128 15,-2-1-128-15,2-2-240 0,-2-1 64 0,1-1 16 31,1-1-1648-31,1-1-336 0,-3-1-64 0,-2 1-16 16,0-4-976-16,0 0-192 0,-2-2-32 0</inkml:trace>
  <inkml:trace contextRef="#ctx0" brushRef="#br1" timeOffset="57793.79">7519 16965 18431 0,'0'0'1632'0,"0"0"-1312"0,0 0-320 0,0 0 0 0,0 0 1600 0,0 0 240 15,0 0 48-15,7 3 16 0,1 3-304 0,3-2-64 16,2 1-16-16,1 0 0 0,0 2-240 0,3 2-32 15,3-3-16-15,1 3 0 0,1 2-368 0,4-1-80 16,3 3-16-16,2-1 0 0,1 0-384 0,4-2-64 16,0 1-32-16,2-2 0 0,1 0-32 0,2-1 0 15,-1-2 0-15,2 2 0 0,1 0 80 0,0 0 16 16,1-2 0-16,-2 1 0 0,-2-1 16 0,2 1 0 16,0-1 0-16,-1 1 0 0,0-1-112 0,-1-2 0 15,-2 0-16-15,-3-1 0 0,-2-1-96 0,-2-2-16 0,-1 3 0 0,-1-1 0 16,-5 0-128-16,0-1 192 0,-3 0-192 0,-2 1 192 15,-2-1-192-15,-1 0 0 0,0 1 0 0,-3-1 128 16,0-1-272-16,-2 0-64 0,0-1-16 0,-1-1 0 31,-2 1-1680-31,1 1-336 0,-2 0-64 0,-7 0-9184 0,6-1-1840 0</inkml:trace>
  <inkml:trace contextRef="#ctx0" brushRef="#br1" timeOffset="58231.27">8906 17224 18767 0,'0'0'832'0,"0"0"176"0,0 0-816 0,0 0-192 15,-6-3 0-15,6 3 0 0,0 0 1472 0,0 0 240 0,0-6 48 0,3-1 16 16,2 1-272-16,3 1-48 0,0-2-16 0,2 2 0 15,3 0-384-15,2 1-80 0,-1-1-16 0,2-2 0 16,-1-1 112-16,2 0 16 0,3 1 0 0,-1-1 0 16,2-1-192-16,0-2-48 0,0-1 0 0,0 1 0 15,1-5-464-15,2 2-112 0,2-5-16 0,-2 1 0 16,0-1-256-16,-1-1 0 0,1 1 128 0,-1-1-128 16,1 2 0-16,-2 1 0 0,-1 1 0 0,-2-1 0 31,2 2-352-31,-3-1-128 0,-1 2-32 0,-1 1 0 0,-2 2-2368 0,-1-2-464 15,0 3-112-15,0-2-10832 0</inkml:trace>
  <inkml:trace contextRef="#ctx0" brushRef="#br1" timeOffset="58764.5">9641 15611 11967 0,'0'0'1072'0,"0"0"-864"0,-4-2-208 0,4 2 0 15,0 0 1824-15,0 0 320 0,-5-4 64 0,5 4 16 16,0 0-864-16,0 0-160 0,0 0-48 0,0 0 0 15,-3 6-256-15,1 2-48 0,0 1-16 0,1 4 0 16,1 0 208-16,-1 6 48 0,-1 0 0 0,2 3 0 16,0 3 0-16,2 2 16 0,-1 2 0 0,0 2 0 15,1 2-80-15,0 2-32 0,2 2 0 0,1-1 0 16,2 1-464-16,-2-1-80 0,2-1-32 0,-1 2 0 0,-1-1-176 16,1 2-48-16,-1 0 0 0,0 0 0 0,0-3-64 0,0 2 0 15,-1-1-128-15,2 1 192 0,-1-2-192 0,0-3 0 16,2-2 128-16,-1-1-128 0,-1-2 0 0,0-1 0 15,1-2 0-15,-1-2 0 0,-1-1 0 0,0 0-240 32,0-2 48-32,0 0 16 0,-3-2-1200 0,1-2-240 0,1 0-48 0,0-2-9376 15,-1-6-1872-15</inkml:trace>
  <inkml:trace contextRef="#ctx0" brushRef="#br1" timeOffset="59928.36">8294 14527 16575 0,'0'0'1472'0,"0"0"-1168"0,0 0-304 0,0 0 0 0,0 0 3072 0,0 0 576 0,0 0 96 0,0 0 32 16,0 0-1728-16,0 0-352 0,0 0-64 0,-1 9-16 15,2 4-704-15,2 2-144 0,1 5-16 0,1 0-16 16,0 6-32-16,0 4 0 0,1 3 0 0,-1 4 0 15,1 2-192-15,0 2-64 0,-1-1 0 0,0-1 0 16,0-2-192-16,-1-5-64 0,-1-1 0 0,1-1 0 16,0-1-192-16,1-2 128 0,-3-2-128 0,1-1 0 15,0-2 0-15,-1 0 0 0,1 0-128 0,1-2 128 16,-3-5-3232-16,0 0-544 0,1-2-96 16</inkml:trace>
  <inkml:trace contextRef="#ctx0" brushRef="#br1" timeOffset="60397.42">8220 13987 20271 0,'-4'-13'896'0,"4"13"192"0,-4-5-880 0,0-1-208 16,0 0 0-16,0 1 0 0,-1 1 2640 0,1-1 496 16,-1-1 80-16,5 6 32 0,0 0-1808 0,0 0-352 15,0 0-80-15,0 0-16 0,0 0-672 0,-5 7-144 16,0 3-32-16,2-1 0 0,2 4-144 0,1 2 0 16,1-1 0-16,4 3 0 0,0 1-160 0,2 2 160 0,1 1 0 0,1 0-144 15,0-1 144-15,0 1 0 0,2-4 0 0,-1 0 0 16,3-1 0-16,0-3 0 0,1-3 160 0,2-1-160 15,1-3 432-15,-1-1-16 0,-2-5 0 0,0-3 0 16,-1-1 416-16,-1-2 96 0,-3-6 16 0,0 0 0 16,-1-1 16-16,-1-1 16 0,-3-2 0 0,-3-1 0 15,-2-2-224-15,-2-1-48 0,0 1-16 0,-2 2 0 16,-1 0-272-16,-2 1-48 0,-3 1-16 0,0-1 0 16,-4 0-32-16,-2-2-16 0,-2 1 0 0,1 3 0 15,1 1-176-15,1 2-128 0,-1-3 144 0,1 2-144 16,-1 3 0-16,1 3 0 0,1 0-176 0,1 2 176 15,1 0-592-15,0 3 0 16,1 1 0-16,2 0 0 0,0 1-1680 0,3 2-336 0,-1 1-64 0,1 1-9632 16,1 3-1936-16</inkml:trace>
  <inkml:trace contextRef="#ctx0" brushRef="#br1" timeOffset="60569.16">7992 14066 11055 0,'-7'4'976'0,"2"0"-784"15,0 0-192-15,5-4 0 0,-5 4 5248 0,5-4 1024 16,0 0 192-16,-3 7 32 0,2-1-4704 0,1-6-928 16,2 8-192-16,1 0-32 15,-3-8-1584-15,5 10-304 0,2 1-64 0,-2 0-13696 0</inkml:trace>
  <inkml:trace contextRef="#ctx0" brushRef="#br1" timeOffset="60694.44">8041 14392 25967 0,'0'0'1152'0,"0"0"240"0,0 0-1120 0,0 0-272 0,0 0 0 0,0 0 0 15,0 0 224-15,0 0-16 0,2-8 0 0,-1-1-11968 16</inkml:trace>
  <inkml:trace contextRef="#ctx0" brushRef="#br1" timeOffset="60881.9">8009 13626 18431 0,'0'0'1632'0,"0"0"-1312"15,0 0-320-15,0 0 0 0,0 0 2704 0,0 0 480 16,0 0 80-16,0 0 32 0,0 0-2400 0,0 0-464 16,0 0-112-16,9 0-9472 15,1 1-1888-15</inkml:trace>
  <inkml:trace contextRef="#ctx0" brushRef="#br1" timeOffset="61069.63">8281 13572 23951 0,'0'0'2128'0,"0"0"-1696"0,0 0-432 0,0 0 0 16,0 0 1840-16,0 0 272 0,0 0 64 0,0 0 16 15,0 0-1504-15,0 0-304 0,0 0-64 0,7 4-16 32,1 0-2384-32,-1 0-480 0</inkml:trace>
  <inkml:trace contextRef="#ctx0" brushRef="#br1" timeOffset="61227.27">8518 13810 12895 0,'0'0'576'0,"0"0"112"0,-6 5-560 0,1-1-128 15,5-4 0-15,0 0 0 0,-5 4 4832 0,5-4 928 16,-3 5 192-16,3-5 48 15,0 0-5504-15,4 10-1104 0,1-1-224 0</inkml:trace>
  <inkml:trace contextRef="#ctx0" brushRef="#br1" timeOffset="61399.3">8619 14100 21183 0,'-12'4'1888'0,"12"-4"-1504"0,-5 9-384 0,0-5 0 15,5-4 2304-15,0 0 384 0,-7 4 64 0,7-4 32 16,0 0-2208-16,0 0-432 0,0 0-144 0,0 0-13856 16</inkml:trace>
  <inkml:trace contextRef="#ctx0" brushRef="#br1" timeOffset="61635.18">8830 13571 27647 0,'0'0'1216'0,"0"0"256"0,0 0-1168 0,0 0-304 15,0 0 0-15,0 0 0 0,0 0 2544 0,0 0 448 0,7-7 80 16,0 1 32-16,3-1-1728 0,1 2-352 0,2 3-64 0,2-2 0 15,-1-2-768-15,2 1-192 0,-1 0 0 0,1 1 0 32,1 0-1248-32,0 2-288 0,1-4-48 0,0 2-9952 0,-1 1-2000 0</inkml:trace>
  <inkml:trace contextRef="#ctx0" brushRef="#br1" timeOffset="62057.08">9086 13253 12895 0,'-26'2'576'0,"11"0"112"0,-3 0-560 0,-3 1-128 0,-1 1 0 0,-2 0 0 0,-3 1 4864 0,1 2 928 16,1-1 192-16,2 3 32 0,2 2-3792 0,0 2-768 15,0 2-160-15,2 4-16 0,-1-2-960 0,4 3-192 16,3 3-128-16,3 0 144 0,1 2-144 0,2 0 0 15,2 1 0-15,2-4 0 0,3 0 0 0,3 0 0 16,2 0 0-16,3 0 0 0,3 1 0 0,2-3 0 16,1 0 0-16,3-2 0 0,1-1 0 0,3-2 0 15,4-2 0-15,2-3 0 0,1-1 160 0,0-2-160 16,2-2 192-16,1-4-192 0,-1-1 256 0,2-4-48 16,-2-2-16-16,0-1 0 0,-3-2 112 0,0 0 16 15,0-3 0-15,-3 1 0 0,0-4 256 0,-5 1 48 16,-4 2 16-16,-2 2 0 0,0-7 32 0,0 1 16 0,-1-1 0 15,-3 0 0-15,-3-5-192 0,1 1-48 0,-2 2 0 0,-1-5 0 16,-3-1-112-16,-2 3-16 0,-2 0-16 0,-2 1 0 16,-2 3 32-16,-2 0 16 0,-4 1 0 0,-2 1 0 15,-4-1-160-15,0 4-48 0,-1 0 0 0,1 0 0 16,-2 3-368-16,1-2-80 0,2 4-16 0,0-1 0 31,0 2-1728-31,-1 3-336 0,1 2-80 0,1 2-17200 0</inkml:trace>
  <inkml:trace contextRef="#ctx0" brushRef="#br1" timeOffset="63160.31">8367 15571 6447 0,'0'0'576'0,"-8"0"-576"0,1-1 0 0,-1 1 0 0,0 1 3296 0,1-1 544 0,1-1 128 0,6 1 0 15,0 0-1648-15,0 0-336 0,0 0-64 0,0 0 0 16,0 0-1104-16,0 0-224 0,6-6-32 0,2 4-16 16,3-3 192-16,2 3 32 0,4-2 16 0,2 3 0 15,3 2-240-15,3 1-48 0,3 0-16 0,2 0 0 16,0 3 288-16,0 1 48 0,1-1 16 0,1 2 0 16,2 1-16-16,0 0 0 0,0 1 0 0,0-1 0 15,-1 1 64-15,0 0 16 0,0-1 0 0,0 1 0 16,-2-3-512-16,0 2-112 0,-2-3-16 0,-2 2 0 15,1-1-16-15,-4 0-16 0,0-2 0 0,-2-2 0 16,-1 1-224-16,0-2 144 0,-2 0-144 0,0 1 128 0,-2-1-128 0,-1 0 0 16,0-1 0-16,0 2 0 15,-4-1-512-15,-2 0 0 0,0 2 16 0,1-1 0 16,-1 2-3408-16,-1-1-672 0,4 6-144 0,-13-9-16 0</inkml:trace>
  <inkml:trace contextRef="#ctx0" brushRef="#br1" timeOffset="63956.99">9681 16731 1839 0,'-5'0'160'0,"-3"0"-160"0,8 0 0 0,-7-1 0 15,-1 0 4160-15,1-3 816 0,1 2 144 0,6 2 48 16,-6-2-3120-16,6 2-640 0,0 0-112 0,0 0-16 16,0 0 160-16,0 0 32 0,0 0 16 0,0 0 0 15,0 0-208-15,8 9-32 0,3 3-16 0,-1-1 0 16,3 8-64-16,0-1-16 0,3 3 0 0,3 3 0 15,2 4 64-15,1 1 0 0,2 1 0 0,-1 1 0 16,2 0-416-16,0-1-80 0,1-3-16 0,0 0 0 16,0-3-160-16,-1-2-32 0,-3-2-16 0,0 0 0 0,2-3-256 0,-3-2-48 15,-2-2-16-15,2 0 0 0,-3-1-176 0,0 0 0 16,-1-4 0-16,2-1 0 16,-4 0-256-16,0-1-144 0,-2 0-32 0,-2-1 0 15,0-1-2000-15,-1 2-384 0,-1-2-96 0,-1 1-14944 16</inkml:trace>
  <inkml:trace contextRef="#ctx0" brushRef="#br1" timeOffset="64363.2">10685 17457 23039 0,'0'0'1024'0,"-6"-1"192"0,-1 0-960 0,1-2-256 0,-1 2 0 0,1-2 0 15,-1 2 3056-15,1 1 560 0,-1 0 112 0,-1 1 32 16,-1 2-2048-16,-1 1-416 0,1 1-80 0,-1 3 0 15,3 2-576-15,-1 3-96 0,-1 3-32 0,2 1 0 16,1 0-240-16,0 2-48 0,1 2-16 0,3 3 0 0,2-1 128 0,1 2 32 16,2 1 0-16,-1-1 0 0,3 0 0 0,2-1 0 15,1 0 0-15,1-1 0 0,0-1-176 0,1-2-16 16,2-3-16-16,1-1 0 0,0-5-160 0,0 0 0 16,0-3 0-16,0-2 128 0,0-2-128 0,2 0 0 15,-1-2-160-15,0 0 160 16,2-2-576-16,1 0 0 0,-1 0-16 0,1-2 0 15,-2 0-1312-15,0-1-256 0,0 2-48 0,0-2-16 16,-1-1-976-16,0 1-208 0,1 0-48 0</inkml:trace>
  <inkml:trace contextRef="#ctx0" brushRef="#br1" timeOffset="64550.68">11165 17447 19343 0,'0'0'1728'0,"0"0"-1392"0,0 0-336 0,0 0 0 15,0 0 2448-15,0 0 432 0,0 0 64 0,0 0 32 16,0 0-1472-16,8 8-288 0,-2 3-64 0,1 4-16 16,-1 2-144-16,1 2-32 0,-1 1 0 0,1 3 0 15,2 0-496-15,-1 0-96 0,0 0-32 0,0 1 0 16,1-1-336-16,1 1 0 0,1 2 0 0,-1-3 0 31,2 0-2304-31,-2-1-368 0,1-1-80 0</inkml:trace>
  <inkml:trace contextRef="#ctx0" brushRef="#br1" timeOffset="64769.73">11430 17245 32943 0,'0'0'1456'0,"0"0"304"0,0 0-1408 0,0 0-352 15,0 0 0-15,1 12 0 0,0 1 448 0,3 4 0 16,4 2 16-16,-1 3 0 0,0 3 32 0,2 0 0 15,2 1 0-15,1 1 0 0,2 3-144 0,0 0-32 16,2 0 0-16,0 3 0 0,1-7-320 0,-2 1 0 16,0 1 0-16,-1-4 128 15,0 0-1488-15,-1-1-304 0,-1 2-48 0,0 0-8400 16,-2-4-1664-16</inkml:trace>
  <inkml:trace contextRef="#ctx0" brushRef="#br1" timeOffset="64972.9">11358 17676 38351 0,'0'0'1696'0,"-8"0"352"0,8 0-1632 0,0 0-416 0,0 0 0 0,0 0 0 16,-2-6 1024-16,2 6 112 0,1-5 16 0,3-1 16 16,2-1-752-16,5-1-160 0,2-1-16 0,4 1-16 15,1-3-224-15,2 2 0 0,0 1 0 0,4 2 0 16,1 1-1280-16,1 1-240 0,0 0-48 0,0 1-16 15,1 2-2544-15,1 1-512 0</inkml:trace>
  <inkml:trace contextRef="#ctx0" brushRef="#br1" timeOffset="65425.98">11909 17640 26719 0,'0'0'1184'0,"0"0"240"15,0 0-1136-15,0 0-288 0,0 0 0 0,0 0 0 0,0 0 2368 0,0 0 432 16,11 1 80-16,-1-1 0 0,3-1-1584 0,2-2-320 16,0 1-64-16,1 0-16 0,0-2-352 0,1 2-80 15,0-1-16-15,-1 1 0 0,1-1-192 0,-1 2-64 16,-3 1 0-16,-1 1 0 0,-2-1 256 0,1 1 32 16,-3 2 16-16,-2 1 0 0,-6-4-48 0,3 8 0 15,-3-8 0-15,0 7 0 0,-3 3-176 0,-1-1-32 0,-1 0-16 0,0 0 0 16,-1-1-224-16,0 0 0 0,-1-1 0 0,1 0 0 15,-1-1 0-15,2 1-288 0,0-2 64 0,1 0 16 16,4-5-112-16,0 0 0 0,0 0-16 0,-1 8 0 16,-1 1-48-16,2-9-16 0,0 0 0 0,8 7 0 15,1-3 192-15,2 0 32 0,1 0 16 0,2 0 0 16,0 1 160-16,2-1 0 0,1 1 0 0,-2-1-128 16,0 1 128-16,-1 0 0 0,1 3 0 0,-1-1 0 15,-2 0 608-15,-2 3 48 0,0 0 16 0,0 2 0 16,-4 1 256-16,-1 1 48 0,-1-2 16 0,-1 0 0 15,-2-1-128-15,-1 2-32 0,0 0 0 0,-2 3 0 16,-4-2-336-16,0 2-80 0,-2 1-16 0,-1 0 0 16,-3 0-112-16,0-2-32 0,-3 0 0 0,-1-2 0 0,0-1-96 0,-1-2-32 15,1-1 0-15,-1-2 0 0,-2-3-128 0,1-1-224 16,1 0 48-16,0-2 16 16,0-1-1472-16,3-1-288 0,0-2-64 0,1-2-12864 15,-1-3-2560-15</inkml:trace>
  <inkml:trace contextRef="#ctx0" brushRef="#br2" timeOffset="72634.22">9159 16534 12895 0,'0'0'1152'0,"0"0"-928"0,0 0-224 0,0 0 0 15,0 0 2848-15,0 0 528 0,0 0 96 0,0 0 32 16,0 0-1520-16,0 0-288 0,1-6-64 0,-1 6-16 0,0 0-352 0,0 0-80 16,0 0-16-16,9 0 0 0,0 1-448 0,-1 3-80 15,0-1-32-15,0 2 0 0,1 3-288 0,1 1-64 16,2 3-16-16,0-3 0 0,-2 2-240 0,3 4 0 15,-1-1 0-15,-2 0 0 0,1 2-240 0,-3-3-80 16,1-2-32-16,-2-2 0 16,1-2-1696-16,0 3-352 0,-1-4-64 0,2-5-11648 15</inkml:trace>
  <inkml:trace contextRef="#ctx0" brushRef="#br2" timeOffset="72837.33">9346 16454 22175 0,'-7'-7'976'0,"7"7"208"0,-6-1-944 0,1 1-240 0,0 1 0 0,0 2 0 16,-2 1 1184-16,2 2 192 0,-2 1 32 0,0 3 16 15,-3 3-496-15,1 0-96 0,0 3-32 0,0-1 0 16,0 1-512-16,1 0-96 0,0 1-32 0,0-4 0 16,2 4-160-16,-1-4-176 0,2 0 48 0,0 0 0 31,1 1-2432-31,2-1-496 0</inkml:trace>
  <inkml:trace contextRef="#ctx0" brushRef="#br2" timeOffset="73040.44">9234 16378 27407 0,'0'0'1216'0,"0"0"256"0,-2-4-1184 0,2 4-288 15,0 0 0-15,0 0 0 0,0 0 976 0,0 0 144 16,0 0 32-16,0 0 0 0,-2 8-432 0,2 4-80 15,0 2 0-15,2 4-16 0,0 3-400 0,2 2-80 16,0 4-16-16,1-3 0 16,0 4-496-16,1-1-96 0,-1-3-32 0,-1-1 0 15,0-1-576-15,0-1-112 0,0 0-32 0,1-2 0 16,-3-2-720-16,1-2-160 0,-3-2-16 0,-1-2-16 0</inkml:trace>
  <inkml:trace contextRef="#ctx0" brushRef="#br2" timeOffset="73212.55">9134 16627 14735 0,'0'0'1312'0,"0"0"-1056"0,0 0-256 0,0 0 0 15,0 0 2976-15,0 0 544 0,0 0 96 0,9 1 32 16,-1 1-1456-16,2-2-272 0,1-2-64 0,2 1-16 16,0 0-880-16,4-3-160 0,2 1-32 0,2 0-16 15,0 0-496-15,1-3-80 0,2 1-32 0,2-1 0 31,1-1-1520-31,0 1-304 0</inkml:trace>
  <inkml:trace contextRef="#ctx0" brushRef="#br2" timeOffset="83959.58">4250 16032 29535 0,'0'0'1312'0,"0"0"272"16,0 0-1264-16,0 0-320 0,0 0 0 0,0 0 0 0,0 0 752 0,0 0 80 15,0 0 32-15,-4 7 0 0,0 1 400 0,-1 1 80 16,0 1 0-16,-2 2 16 0,0 1-720 0,1-3-128 15,0 2-48-15,-2 1 0 0,-1 3-128 0,-2-2-16 16,1 2-16-16,-2 1 0 0,2-2 48 0,-2 6 16 16,2-1 0-16,-1 2 0 0,5 0-224 0,0-1-144 15,3-1 192-15,1 1-192 0,1-5 0 0,4 1 0 16,0 0 0-16,4-1 0 0,2-2 0 0,3-1 0 16,1-3 0-16,1-3 0 0,2 1 0 0,1-1 0 15,1-2 0-15,3-1-144 16,-1-2-304-16,2 1-48 0,0-6-16 0,0 2 0 15,-1-3-2400-15,0 0-480 0,1-1-112 0</inkml:trace>
  <inkml:trace contextRef="#ctx0" brushRef="#br2" timeOffset="84297.14">4233 16287 24879 0,'0'0'2208'0,"-6"0"-1760"0,0 0-448 0,6 0 0 16,0 0 1984-16,0 0 320 0,0 0 64 0,0 0 16 15,7-2-1296-15,2 1-256 0,4 0-48 0,4 1-16 16,-1 0-96-16,5 0-32 0,2 0 0 0,3 0 0 16,3-2-256-16,2 1-48 0,2 1-16 0,2-1 0 0,3-1-64 0,2 1 0 15,1 0-16-15,0 0 0 0,1-2-240 0,0 0 144 16,-1 2-144-16,2 0 128 0,4 1-128 0,-2 0 0 16,-2-2 0-16,1 2 0 0,3-2 320 0,0 2 0 15,-1 0-16-15,0 0 0 0,0 0-304 0,-2 0 128 16,-1-1-128-16,2 1 0 0,-1-2 128 0,-1 2-128 15,-4 0 0-15,0 2 0 16,-1 1 0-16,-1 0 0 0,-3 1 0 0,-2-3 0 16,1 2 128-16,-2-1-128 0,-1 1 0 0,-1-2 0 15,-5-1 0-15,1 0 0 0,0-1 0 0,-3 0 0 0,-1-2 0 16,-1-1-256-16,-1-1 64 0,-1 0 0 16,1-2-2848-16,-2 0-560 0,-2-3-112 0</inkml:trace>
  <inkml:trace contextRef="#ctx0" brushRef="#br2" timeOffset="84562.69">5824 15985 26719 0,'0'0'2368'0,"0"0"-1888"16,0 0-480-16,0 11 0 0,4-3 1696 0,1 0 240 15,3-1 48-15,1 0 16 0,3-1-1408 0,3-3-272 0,3 1-64 0,2-3-16 16,2-1 0-16,2 0 0 0,0-1 0 0,1 1 0 15,-1 0-240-15,-1 0 128 0,-1 1-128 0,-1 2 0 16,-1 1 128-16,-3 1-128 0,-3 3 0 0,-1 1 144 16,-3 3 416-16,-3 2 80 0,-4 3 0 0,-5 1 16 15,-2 4 688-15,-4 4 128 0,-2 4 16 0,-2 3 16 16,-2 1-544-16,-2 1-128 0,1 0 0 0,-1 0-16 16,0-2-448-16,2-2-96 0,0 1-16 0,2-5 0 31,2-5-1552-31,3-1-320 0,3-1-64 0</inkml:trace>
  <inkml:trace contextRef="#ctx0" brushRef="#br2" timeOffset="85559.45">997 16069 3679 0,'-7'0'320'0,"0"3"-320"0,2 0 0 0,5-3 0 16,0 0 5984-16,0 0 1120 0,0 0 240 0,0 0 32 15,0 0-5472-15,9-3-1104 0,3 0-224 0,1-4-32 16,2-2 96-16,2-1 32 0,2-3 0 0,3-2 0 15,1 0-272-15,3-2-48 0,0-5-16 0,3 2 0 16,1 2-144-16,0-2-48 0,0-1 0 0,1 2 0 16,1-1-144-16,-1 2 128 0,-1 0-128 0,-2 1 128 15,-1 0-128-15,-3 1 0 0,1 1 0 0,-3 0 0 16,-1 4 128-16,0-1-128 0,-5-1 0 0,-1 1 128 16,0 2-128-16,-1 1 0 0,-1-1 144 0,0 3-144 15,-1 0 208-15,-2 2-16 0,1 2-16 0,0 3 0 16,0 0 336-16,1 0 64 0,-1 3 0 0,1 2 16 15,0 2-48-15,3-1-16 0,2 3 0 0,4 0 0 16,1 2-96-16,4 1-32 0,2-1 0 0,0 2 0 16,1-1-144-16,2 1-48 0,3-1 0 0,0 1 0 0,0-4-208 15,1 0 176-15,1-2-176 0,-1-2 160 0,-3-3-160 0,0 0 0 16,-2-2 144-16,1 0-144 0,-1-2-144 0,-3 1-112 16,-1 0 0-16,-1 1-16 15,-3-3-2672-15,-2 6-512 0,-2-3-128 0</inkml:trace>
  <inkml:trace contextRef="#ctx0" brushRef="#br2" timeOffset="86093.65">915 16065 11055 0,'0'0'976'0,"0"0"-784"16,0 0-192-16,4 7 0 0,-4-7 2976 0,3 9 544 16,-1 0 128-16,0 1 0 0,3 2-1664 0,-1-2-320 15,0 3-80-15,0 3-16 0,-1 1-304 0,1 3-64 16,0 2-16-16,0 2 0 0,0 3-224 0,1 0-64 15,2 2 0-15,-1 5 0 0,0-2-256 0,0 3-64 16,1 1-16-16,0-4 0 0,0-2-288 0,0 0-48 16,-1 1-16-16,-1-1 0 0,0-1-208 0,1-2 128 15,-1-1-128-15,0 1 0 0,-1-1 0 0,0-3 0 16,1-3 0-16,-1 1 0 31,0-2-400-31,0-2-80 0,-2-1-16 0,1-2 0 16,1-2-1808-16,-1-2-384 0,-2 1-64 0</inkml:trace>
  <inkml:trace contextRef="#ctx0" brushRef="#br2" timeOffset="86859.4">1048 16795 14735 0,'0'0'1312'0,"0"0"-1056"0,0 0-256 16,-4 4 0-16,4-4 2400 0,0 0 416 0,-4 5 96 0,4-5 16 0,0 8-1152 15,3-1-240-15,-3-7-32 0,6 9-16 0,2 0-144 0,1 0-48 16,2 0 0-16,1 0 0 0,1 0-176 0,2 2-32 16,4 0-16-16,1 2 0 0,1-1-336 0,1 1-64 15,2 2-16-15,2-1 0 0,1 0-144 0,1 1-48 16,-2-1 0-16,1 0 0 0,1 2-96 0,-2 0-32 16,-2-2 0-16,1 0 0 0,0-1-128 0,0 0-16 15,1-1-16-15,-1 1 0 0,-2-1-176 0,0-2 160 16,0 1-160-16,-1-5 160 0,-1 2-160 0,-2-1 0 15,-1-1 144-15,-1-1-144 0,-1 1 0 0,-3-1 144 16,-1-3-144-16,0 2 0 0,-2-1 160 0,-1-2-160 16,-1 0 128-16,0 1-128 0,-8-2 128 0,8 1-128 15,-8-1 128-15,7 1-128 0,-7-1 128 0,0 0-128 0,7 2 128 16,-7-2-128-16,0 0 128 0,0 0-128 0,0 0 0 0,0 0 128 16,0 0-128-16,0 0 0 0,0 0 0 0,0 0 128 15,0 0-128-15,0 0 0 0,0 0 0 0,0 0 128 16,0 0-128-16,0 0 0 0,0 0 0 0,0 0 0 15,0 0 0-15,0 0 0 0,6 1 128 0,1-2-128 16,-1-1 0-16,2 1 0 0,3-2 0 0,-1 0 0 16,-1-1 0-16,2 0 0 0,0-3 0 0,4-2 0 15,2-1 0-15,2-1 0 0,5 0 0 0,1-4 0 16,1 0 0-16,1-2 0 0,2-3 0 0,1-1 0 16,2 0 0-16,1 2 0 0,-1-1 0 0,0 2 0 15,-1 1 0-15,-2 0 0 0,-2 1 0 0,-1 2 0 16,-1 4 0-16,-3-1 0 0,0 2 0 0,-3 1 0 0,-4 0 128 15,-1 2-128-15,0 1 128 0,-4 1-128 0,0 0 160 0,0 0-160 16,0 0 192-16,-2 1-192 0,0 2 128 0,-8 1-128 16,0 0 0-16,0 0 0 0,5-4 128 0,-5 4-128 15,6-2 0-15,-6 2 0 0,0 0 128 0,0 0-128 16,0 0 0-16,0 0 0 0,0 0 0 0,0 0 0 16,0 0 0-16,0 0 0 0,6 0 0 0,-6 0 0 15,0 0 0-15,0 0 0 0,0 0 0 0,5-7 0 16,-1 1 0-16,0-1 0 0,-2-1 0 0,1 0 0 15,-1-1 0-15,2-1 0 0,-2-1 0 0,-1-2 0 16,-1-1 0-16,1-3 0 0,1-2 176 0,-2-4-176 16,-2-1 160-16,1-4-160 0,0-3 352 0,-1-3-32 15,0-6 0-15,-1 1 0 0,-1-4 0 0,0-1 0 16,-1 0 0-16,0 2 0 0,-2 1-160 0,1 2-32 0,-2 1-128 0,0 0 192 16,0 1-192-16,-1 1 0 0,0-1 0 0,0 1 0 15,1-1-176-15,0 5-80 0,2-2 0 0,-1 4-16 31,2 3-864-31,-1 3-160 0,0 3-48 0,2 4-12624 0,1 4-2544 0</inkml:trace>
  <inkml:trace contextRef="#ctx0" brushRef="#br2" timeOffset="88300.69">1502 14962 5519 0,'0'0'496'0,"0"0"-496"0,0 0 0 0,0 0 0 0,0 0 4800 0,0 0 880 16,0 0 160-16,0 0 48 0,0 0-3440 0,0 0-672 16,2 8-144-16,1 1-32 0,-2 3-352 0,2 2-80 15,0 4-16-15,-1 2 0 0,1 2-704 0,-2-2-128 16,0 2-48-16,1 5 0 0,-2 3-80 0,0 1-32 15,0 2 0-15,0 2 0 0,2 0-160 0,1 8-144 16,0-2 144-16,0-5-208 0,3-2-32 0,-2-6 0 16,-2-2 0-16,1-3 0 15,2-3-1472-15,0-1-288 0,2-3-64 0,-2-2-16 16,0-1-976-16,0-2-192 0,1-2-32 0</inkml:trace>
  <inkml:trace contextRef="#ctx0" brushRef="#br2" timeOffset="88503.68">1760 14890 13823 0,'0'-15'1216'0,"1"8"-960"0,-1 1-256 0,0 6 0 16,0 0 2976-16,0 0 544 0,0 0 128 0,0 0 0 16,0 0-1584-16,3 10-320 0,-3 4-64 0,-1 5-16 0,1 3-528 0,0 3-112 15,0 2-32-15,1 3 0 0,0 4-688 0,1 4-144 16,-2 3-32-16,1 4 0 0,0 3-128 0,0 2 0 15,1 2 144-15,-1-3-144 0,0-2-144 0,1-4-112 16,-2-4 0-16,0-4-16 16,0-2-832-16,0-4-176 0,1-7-16 0,0-4-8656 15,-1-5-1728-15</inkml:trace>
  <inkml:trace contextRef="#ctx0" brushRef="#br2" timeOffset="88894.53">1644 14425 21535 0,'-14'-37'464'0,"7"22"112"0,-1-5 0 0,-1 1 48 0,-1 0-496 0,-1 1-128 0,3 4 0 0,-1 3 0 16,-1 1 1648-16,1 5 304 0,1 3 64 0,3 2 16 15,-2 4-1136-15,1 4-240 0,-1 5-32 0,3 4-16 16,4 4-448-16,2 4-160 0,0 2 0 0,2 2 144 15,3 1-144-15,2 0 0 0,1-2 0 0,3 0 0 16,0-2 0-16,3-3 0 0,0-2 0 0,1-2 0 16,-1-3 224-16,3-4 112 0,-1-1 32 0,0-4 0 15,0-3 592-15,-1-1 128 0,-2-6 32 0,-1-1 0 16,-1-2 288-16,-2-2 64 0,-4-1 16 0,0-1 0 16,-2-3-336-16,-1-1-64 0,-3 1 0 0,-1 0-16 15,-2 0-304-15,-3 0-48 0,-1 0-16 0,0 0 0 0,-2 0-464 0,-2 0-112 16,-2 0 0-16,-3 1-128 0,0-3 176 0,-1 0-176 15,-1 2 160-15,2 0-160 0,-1 2 0 0,2 1 0 16,1 3-176-16,1 3 176 16,3 1-2176-16,1 4-320 0,3 5-64 0,2 3-16432 15</inkml:trace>
  <inkml:trace contextRef="#ctx0" brushRef="#br2" timeOffset="89457.97">2452 15392 12895 0,'0'0'1152'0,"0"0"-928"0,0 0-224 0,0 0 0 0,0 0 1968 0,0 0 336 16,3-8 80-16,0 3 16 0,-3 5-672 0,3-4-128 15,-3 4-16-15,0 0-16 0,0 0-464 0,8 2-80 16,-1 0-32-16,-1 2 0 0,1 1-288 0,-3 1-64 16,0-1-16-16,-2 3 0 0,1 1 16 0,-2 0 16 15,-2-1 0-15,0 0 0 0,-1 1-112 0,0 0-32 16,-1 0 0-16,0 0 0 0,-2 0-192 0,0-1-32 16,0-2-16-16,0 0 0 0,-2-2-128 0,1-2-16 15,-1 0-128-15,0-1 192 0,2-1-192 0,0-1 144 16,1-3-144-16,0-2 128 0,0 0-128 0,0-2 0 15,2 0 0-15,0-1 0 0,1-1 0 0,0-1 0 0,2 1 0 0,2 1 0 16,1-3 0-16,0 2 0 0,1 2 0 0,0-1 192 16,0 2 48-16,2 1 16 0,-1 0 0 0,2 4 0 15,-1-2 32-15,-7 4 16 0,0 0 0 0,7 0 0 16,4 1-96-16,-3 2-16 0,-2-2 0 0,-6-1 0 16,5 4-192-16,1 1 144 0,-1 0-144 0,-1 3 128 15,-4-8-128-15,2 7-144 0,2 3 144 0,-2-2-208 31,-1 0-1840-31,0 0-384 0,1 1-64 0,-2-3-13440 0</inkml:trace>
  <inkml:trace contextRef="#ctx0" brushRef="#br2" timeOffset="89864.3">2778 15520 17503 0,'0'0'1552'0,"5"8"-1232"16,-2 0-320-16,0 0 0 0,-1-1 2608 0,-2-7 464 16,-2 8 80-16,2-8 32 0,-3 5-1568 0,2 2-304 15,1-7-64-15,-2 6-16 0,2-6-672 0,-2 8-144 16,2-8-32-16,-4 7 0 0,-1-1-144 0,-1-3-48 16,0 1 0-16,6-4 0 0,0 0-64 0,0 0 0 15,-9 1-128-15,1 0 192 0,8-1-192 0,-6-1 176 16,-1 0-176-16,7 1 160 0,-5-5-160 0,2-1 0 15,1 0 0-15,0-1 0 0,1 1-144 0,2-1 144 0,2 1-192 16,2-1 192-16,0 1-144 0,2-2 144 0,-1 3 0 0,2-1-144 16,-1 1 144-16,-1 1 176 0,-6 4-48 0,5-2 0 15,-5 2 336-15,8-4 64 0,0 3 16 0,-8 1 0 16,0 0 192-16,8 2 32 0,0 2 16 0,-3 1 0 16,-5-5-272-16,4 5-48 0,-3 3-16 0,0 0 0 15,1 1-256-15,-2-2-64 0,-2 1-128 0,0-1 192 16,1 1-192-16,-2-1 0 0,-1-1-192 0,-1 1 192 15,-3-5-2032 1,1 2-288-16,7-4-64 0,-6 3-14080 0</inkml:trace>
  <inkml:trace contextRef="#ctx0" brushRef="#br2" timeOffset="90067.28">2873 15159 24879 0,'0'0'2208'0,"0"0"-1760"16,0 0-448-16,0 0 0 0,6-5 2128 0,-1-1 352 16,3 1 64-16,-1 0 16 0,3 1-1024 0,0-2-192 15,2 0-32-15,1 1-16 0,1-1-784 0,0-1-176 16,1 2-16-16,-1 1-16 0,3 0-304 0,-1 2 0 16,-1-2-208-16,1 4 80 15,-2-6-1936-15,2 5-384 0,1-4-80 0,-3 1-12464 16</inkml:trace>
  <inkml:trace contextRef="#ctx0" brushRef="#br2" timeOffset="90459.94">3150 14800 18431 0,'-22'4'816'0,"10"-1"160"0,-4 1-784 0,-2 1-192 0,0-1 0 0,-3 1 0 16,-1 2 3872-16,-2 0 736 0,-1 0 128 0,1 1 48 15,0 1-3168-15,2 1-624 0,1 2-128 0,0 1-32 16,-2 3-496-16,2 2-96 0,5 0-32 0,2 1 0 16,2-1-208-16,3 3 144 0,1 0-144 0,4 2 128 0,3 3-128 0,1-1 0 15,1 2-192-15,5 1 192 0,4-1-128 0,3 2 128 16,3-6 0-16,1 1 0 0,0-4 0 0,1-1 0 16,3-5 0-16,2-1 0 0,3-4 0 0,2-1 0 15,-2-7 0-15,0-2 0 0,0-4 0 0,3-3 0 16,-3-2 0-16,0 0 0 0,0-1 0 0,-1-2 0 15,-3 0 0-15,-1-2 0 0,-3 0 400 0,-1-4 0 16,-3 2 0-16,-1 1 0 0,-4-3 240 0,-1 4 32 16,-1-4 16-16,-2 2 0 0,-3 0-192 0,1 1-48 15,-2-1 0-15,-1 0 0 0,-2 1 0 0,-2 0-16 16,-3 2 0-16,0 0 0 0,-3-2-128 0,-1 0-32 16,-5 3 0-16,-1 2 0 0,-1 0-272 0,-2-1 0 15,-1 1 0-15,-1 2 0 16,-1-3-2496-16,-1 3-592 0</inkml:trace>
  <inkml:trace contextRef="#ctx0" brushRef="#br2" timeOffset="91496.98">2531 16773 8287 0,'0'0'736'0,"0"0"-592"15,18-13-144-15,-18 13 0 0,8 2 4320 0,-2 1 832 16,2 1 160-16,0 3 48 0,0 2-2736 0,1 0-528 16,1 3-112-16,2 3-32 0,-3-1-480 0,1 5-80 15,1-1-32-15,1 2 0 0,2-1-608 0,-2-5-128 16,-1 1-32-16,4-2 0 0,0 1-352 0,2-1-80 16,2-4-16-16,-1 2 0 0,-1-1-144 0,5 3 0 15,1-1 0-15,0 1 0 16,-1-1-608-16,-1 1-96 0,-1-2-32 0,0 1 0 15,-2-1-1872-15,1-1-368 0,-3 1-80 0,0-1-11408 0</inkml:trace>
  <inkml:trace contextRef="#ctx0" brushRef="#br2" timeOffset="91793.93">3253 17315 23039 0,'0'0'2048'15,"-7"0"-1648"-15,1-2-400 0,-2 0 0 0,-1 1 2288 0,0 1 368 16,-2 0 80-16,1 1 16 0,2 3-800 0,-2-1-160 16,-1 2-16-16,2 2-16 0,1 2-688 0,0 0-144 15,2 1-32-15,1 3 0 0,1 3-336 0,2 1-80 16,2 0-16-16,2 0 0 0,0 1-176 0,4 0-32 15,-1 2-16-15,3-1 0 0,1 0-112 0,1-2-128 16,2-2 176-16,0 0-176 0,-1-2 0 0,2-2 0 16,2-1 0-16,-1-3 0 15,2 1-352-15,1-1-80 0,2-2-16 0,2-1 0 16,-1-2-2224-16,0-2-448 0,1 2-80 0,-1-2-12976 0</inkml:trace>
  <inkml:trace contextRef="#ctx0" brushRef="#br2" timeOffset="91965.69">3624 17354 27583 0,'0'0'1216'0,"0"0"256"0,0 0-1168 0,-2-2-304 0,2 2 0 0,0 0 0 15,0 0 1584-15,0 0 256 0,0 0 48 0,-3 6 16 16,2 1-960-16,1 3-192 0,0 3-48 0,0 3 0 16,1 0-384-16,0 2-96 0,2-1-16 0,1 2 0 15,1 1-208-15,2 1-192 0,-1 0 48 0,2-1 0 16,1 0-2112-1,2-2-432-15,-1-2-64 0</inkml:trace>
  <inkml:trace contextRef="#ctx0" brushRef="#br2" timeOffset="92184.65">3761 17181 30463 0,'0'0'1344'0,"0"0"288"0,-4-4-1312 0,4 4-320 16,0 0 0-16,0 0 0 0,0 0 1200 0,0 0 160 15,0 0 48-15,0 0 0 0,4 10-128 0,1 5 0 16,2 2-16-16,1 4 0 0,0 2-288 0,1 3-48 16,0 2-16-16,3 2 0 0,2 0-608 0,0 1-128 15,-1-4-32-15,-1-1 0 0,0 0-144 0,0-2 0 16,-2 2 0-16,0-1 0 16,1-3-1024-16,-2-1-64 0,0-3-32 0,-1-1-11168 15,0 0-2224-15</inkml:trace>
  <inkml:trace contextRef="#ctx0" brushRef="#br2" timeOffset="92340.86">3763 17590 11055 0,'0'0'976'0,"0"0"-784"0,0 0-192 0,-3-7 0 16,0 0 5472-16,2 0 1056 0,1 2 192 0,3-1 64 16,1-2-4672-16,2 0-912 0,1 0-192 0,2 0-48 15,2 1-800-15,2-1-160 0,3-1 0 0,1 2 0 31,1 1-1488-31,1 0-224 0,3 4-32 0</inkml:trace>
  <inkml:trace contextRef="#ctx0" brushRef="#br2" timeOffset="92762.72">4195 17444 36047 0,'-11'4'1600'0,"11"-4"320"0,0 0-1536 0,0 0-384 16,0 0 0-16,0 0 0 0,0 0 1088 0,0 0 144 15,0 0 32-15,0 0 0 0,9-2-864 0,1 0-160 16,1-2-48-16,2 2 0 0,1-1-192 0,0 2 0 16,1 0 0-16,-1 1 0 0,-1 1 0 0,1 3 0 15,1-3 0-15,-2 4 0 0,-3-1 0 0,-1 1 0 16,3 2 0-16,-2 1 144 0,-3 0 112 0,-2 1 32 16,-1 0 0-16,0 3 0 0,1-1 0 0,-2 2 0 15,-3 2 0-15,0-2 0 0,2 0-288 0,-2-1 0 16,-3-1-176-16,0 1 176 0,2-2 0 0,-2 1 0 15,-2-5 0-15,1 1 0 0,4-7-176 0,0 0 32 0,-3 6 0 0,3-6 0 32,0 0-240-32,0 0-32 0,0 0-16 0,0 0 0 0,8 4 192 0,1 0 48 0,-1 0 0 0,1 0 0 15,-1-1 192-15,1-1 0 0,2 1 0 0,2 1 160 16,-2 0 224-16,1 1 32 0,0-2 16 0,-2 2 0 16,1 1 272-16,-3 1 64 0,-2-2 16 0,-1 3 0 15,-1 1 272-15,-4 1 48 0,-2 1 16 0,-4 2 0 16,-1 1-224-16,-3 4-64 0,0-1 0 0,0 3 0 15,-5-4-384-15,1 1-96 0,-2-1-16 0,1-2 0 16,-1-3-336-16,0 1 144 0,1-6-144 0,2 1 0 16,1-3-1648-16,0-4-432 0,0-1-96 0</inkml:trace>
  <inkml:trace contextRef="#ctx0" brushRef="#br0" timeOffset="122266.74">3030 15520 17791 0,'0'0'784'0,"0"0"176"0,0 0-768 0,0 0-192 0,0 0 0 0,0 0 0 0,0 0 256 0,0 0 0 16,0 0 16-16,13 5 0 0,-1-3 160 0,-1 0 16 16,0 1 16-16,2-2 0 0,0-1 48 0,1 1 0 15,1 2 0-15,3-2 0 0,0-1-160 0,0-1-32 16,1 0 0-16,-1 1 0 0,-1-2 16 0,1 2 0 15,0 0 0-15,3 0 0 0,1 0-80 0,0 2 0 16,-1-2-16-16,1 0 0 0,3-2-96 0,1 1-16 16,0 0 0-16,3-1 0 0,2 0 80 0,1-1 16 15,-1 1 0-15,0-2 0 0,0-3 0 0,2 1 0 16,1-1 0-16,0 1 0 0,-2-1-96 0,4 1 0 16,1 2-128-16,-1-4 192 0,-5 0-192 0,3 2 0 15,1-1 128-15,2 2-128 0,-2-2 0 0,1-1 128 0,1 1-128 16,-1-2 0-16,1-2 256 0,1-1-64 0,-1-2 0 0,3 0 0 15,0 1-48-15,-1-2-16 0,-2 1 0 0,0 1 0 16,1 1-128-16,0-1 160 0,-2 0-160 0,1 0 160 16,-1 0-160-16,2 1 0 0,-1-1 0 0,-1 2 128 15,1-2-128-15,-1-1 0 0,-2 0 0 0,1 1 0 16,1 0 128-16,-1 0-128 0,0-1 0 0,2 1 128 16,-1 0-128-16,-1-3 128 0,-1 3-128 0,0 1 128 15,-1 2 0-15,0-1 0 0,-1 0 0 0,-1 0 0 16,0-2-128-16,1 0 0 0,-1-4 0 0,2 1 0 15,-1 0 176-15,1-1-48 0,-7 0-128 0,5 0 192 16,2 1 784-16,-1 0 160 0,1-1 16 0,-1 2 16 16,2-1-1664-16,-2 1-336 0,-4-1-64 0,2 0 0 15,2 2 752-15,-1-2 144 0,-1-1 0 0,0 0 0 0,-1-1 192 16,1 2-64-16,0 0 0 0,-2 0 0 0,0-1-128 0,-1 0 128 16,2 0-128-16,1 0 128 0,-2 1-128 0,2-2 160 15,-1 0-160-15,-2 0 160 0,1-1 48 0,-2-1 16 16,0 0 0-16,1 2 0 0,1-1-32 0,-2 3 0 15,-2 0 0-15,0-1 0 0,-2 0-192 0,3 1 144 16,1 1-144-16,-1 0 128 0,-4-2-128 0,1 2 0 16,0-5 144-16,0 1-144 0,0-2 224 0,-1 0-32 15,4 1 0-15,-2 2 0 0,-1 0-48 0,1 2-16 16,-2-1 0-16,-1-1 0 0,1 0 64 0,-1-2 0 16,-2-1 0-16,0 2 0 0,1-1 80 0,-3 1 32 15,1-1 0-15,0 1 0 0,-1-2-304 0,0 1 160 0,-1 1-160 16,2-1 128-16,0-1-128 0,0 3 160 0,-1 0-160 15,1-1 160-15,-2 4-32 0,2-1 0 0,-4-2 0 0,4 0 0 16,2-1-128-16,-1 1 0 0,1-1 0 0,1-1 0 16,0 3 0-16,0 0 0 0,1 0 0 0,0-1 0 15,-1-2 0-15,-1 2 0 0,1-1 0 0,-1 2 0 16,2 0 0-16,0 1 0 0,1 2 0 0,-1-2 0 16,-1 0 0-16,-1-1 0 0,1 1 0 0,2 1 0 15,-1 2 0-15,0 0 0 0,-2 0 0 0,1 0 128 16,-1-3-128-16,2 3 128 0,1 2-128 0,2-1 128 15,-1 0-128-15,2 0 0 0,0 1 0 0,1-2 0 16,0-2 128-16,0 0-128 0,-1-1 0 0,2-1 128 16,4 1-128-16,-1 1 160 0,-1-1-160 0,0 3 160 15,-2 0-160-15,2 1 192 0,0 1-192 0,-2 1 192 16,-2-1-192-16,-1 0 192 0,3 1-192 0,0 1 192 16,0 1-192-16,-1 1 192 0,-1 1-192 0,1 2 192 0,0-3-192 0,2 1 0 15,0 1 0-15,1 0 0 0,1 1 0 0,-1-2 0 16,-1-1 0-16,4-1 0 0,-1 0 0 0,0 1 0 15,2 0 0-15,-1 0 0 0,1 1 0 0,0-1 0 16,0 1 128-16,3-1-128 0,-2 0 0 0,-2 2 0 16,-1-1 0-16,1-1 0 0,0 1 0 0,1-1 0 15,0 1 0-15,-1 0 0 0,2 1 0 0,0 0 0 16,0-2 0-16,0 1 0 0,1-2 0 0,1 2 0 16,2 0 0-16,1 1 0 0,0 1 0 0,1 0 0 15,-1-2 0-15,0 1 0 0,1-3 0 0,2 0 0 16,0 0 0-16,1 0 0 0,0 3 0 0,0-1 0 15,-2-2 0-15,2 1 0 0,0 1 0 0,2-2 0 0,-1-1 0 0,-1-2 0 16,-1-2 128-16,1 0-128 0,-1 4 0 0,1-1 128 16,0-3-128-16,-2-2 0 0,-3 2 144 0,1-2-144 15,0 2 0-15,2 1 0 0,-1 3 0 0,-1-3 128 16,0 0-128-16,3-1 0 0,-1-1 0 0,-1 0 0 16,0-1 0-16,2 2 0 0,0 0 0 0,0 0 0 15,-2-1 0-15,0-2 144 0,2 1-144 0,0-1 0 16,-2 2 128-16,1-1-128 0,-4 0 0 0,3-2 0 15,-1-2 176-15,0 0-176 0,0-1 160 0,-1-2-160 16,-2 1 128-16,-1 3-128 0,-1 0 0 0,2-3 144 16,0-1-144-16,1-2 0 0,-2 5 0 0,-1-3 128 15,0 1-128-15,1 0 128 0,-1 0-128 0,1 0 128 16,-1-1 48-16,1 0 0 0,1-2 0 0,1 2 0 0,-1-4 0 16,2 1 0-16,-1 1 0 0,-1-3 0 0,1 1-48 15,-1-1 0-15,1-3 0 0,-2 1 0 16,-2 1 0-16,-1 2 0 0,3-4 0 0,-1 2 0 0,-1 0-128 0,-1 0 0 15,0-1 144-15,-2 3-144 0,-2 3 128 0,-2 1-128 16,1 1 160-16,0 0-160 0,0 1 224 0,-1-3-48 16,-1 0-16-16,-1 0 0 0,-1 1 32 0,1-1 0 15,-1-3 0-15,-1 1 0 0,-1 1-64 0,1 0 0 16,2-4 0-16,-1 1 0 0,-1 2-128 0,2 0 192 16,-3 1-192-16,-6 7 192 0,1-2-192 0,2 0 0 15,2-5 0-15,-1 2 128 0,0 1-128 0,-1-1 128 16,0-1-128-16,0-1 128 0,1 1-128 0,-1-1 128 15,-1-2-128-15,8-9 128 0,-3 4-128 0,-7 9 0 16,0-2 144-16,3-1-144 0,3-2 0 0,0 2 0 0,-1-1 0 0,10-8 0 16,-3-1 0-16,-4 4 0 0,-1-1 0 0,-1 4 0 15,-1 2 0-15,0 0 0 0,1-3 0 0,-1 2 128 16,-1-1-128-16,1 0 0 0,-2-4 0 0,2 5 0 16,-1 1 0-16,-6 8 0 0,2-3 0 0,6-9 0 15,-2 1 0-15,1 2 0 0,-3-2 0 0,0 2 0 16,-2-1 0-16,0 2 0 0,-4 1 0 0,1 2 0 15,2 2 0-15,-2-2 0 0,-3 0 0 0,0 0 0 16,-1-1 0-16,-1 2 0 0,-2 0 0 0,0 1 0 16,0 2 0-16,-1-2 0 0,-1 0 0 0,-1 5 128 15,2 2-128-15,-1-3 0 0,-3-1 0 0,1 0 0 16,2 2 0-16,0-2 0 0,-1-1 0 0,1 1 0 16,-2 1 0-16,2 0 0 0,-1 3 0 0,2-4 0 15,0 2 0-15,0 0 0 0,0 1 0 0,0 0 0 0,0-2 0 0,2 3 0 16,-1 0 0-16,1-1 0 0,-1 1 0 0,-1 0 0 15,-2-1 0-15,1 2 0 0,0 0 0 0,-1-1 0 16,0 1 0-16,1 1 0 0,1 2 0 0,-1-1 0 16,0 1 0-16,-2 1-128 0,0 1 128 0,0 0 0 15,2 0 0-15,0-1 0 0,-3 1 0 0,1 1 0 16,-2-1 0-16,1 1 0 0,1 1 0 0,0 2-128 16,-1 4 128-16,0-7 0 0,0 7 0 0,0 0 0 15,-1-6 0-15,1 6-128 0,-3-5 128 0,3 5 0 16,0 0-144-16,-6-3 144 0,-2 2-144 0,0 1 144 15,0 2-192-15,1 2 192 0,-1 1-192 0,-1 3 64 16,-2 1 128-16,-1 2-208 0,-1 2 80 0,-2-3 128 0,-3 3-208 0,-1 2 80 16,4 0 0-16,-4 2 0 0,1 0 0 0,1-1 0 15,2-1 128-15,2 0 0 0,1-1-144 0,1-1 144 16,2-4 0-16,1 0 0 0,1-2 0 0,1-1 0 16,6-6 0-16,0 0 0 0,0 0 0 0,0 0 0 15,0 0-128-15,0 0 128 0,0 0-160 0,0 0 160 16,0 0-128-16,0 0 128 0,0 0 0 0,11-2-144 15,-2-6 16-15,1 1 0 0,1 0 0 0,-1 0 0 16,2-1 128-16,0 2-160 0,-2-1 160 0,1 3-160 16,-2-2 160-16,1-1 0 0,1-1-144 0,-1 3 144 15,0 1 0-15,1-1 0 0,-2 1-144 0,0 2 144 16,0 0 0-16,2 0 0 0,-2 0 0 0,1 2 0 16,2 4-144-16,-3-2 144 0,0 0 0 0,2 2-144 15,-1 0 144-15,0 3 0 0,1 0 0 0,-1 4-128 16,1-2 128-16,0 1 0 0,3 1 0 0,0-1 0 0,0 2 0 15,2 0 0-15,-2 1 0 0,3 0 0 0,-1-1 0 0,-1-1 0 16,1 2 0-16,0 0 0 0,-1 2 0 0,1 2 0 16,0 2 0-16,7 7-13168 15,1-2-2528-15</inkml:trace>
  <inkml:trace contextRef="#ctx0" brushRef="#br0" timeOffset="123096.04">14864 8077 23087 0,'0'0'1024'0,"0"0"208"0,-7-1-976 0,-2 3-256 0,1 2 0 0,2 0 0 16,6-4 352-16,-6 4 32 0,6-4 0 0,-1 8 0 15,1-8 64-15,0 0 32 0,4 6 0 0,-4-6 0 16,8 0-144-16,1 0-16 0,0-5-16 0,2-1 0 16,-1-3 288-16,0-3 64 0,2-2 16 0,1-3 0 15,0-3-144-15,2-2-16 0,-1-2-16 0,0-2 0 16,1-1-160-16,2-4-16 0,-3-1-16 0,0 2 0 15,1 0 80-15,-2 2 32 0,-2 0 0 0,0 5 0 16,-1-1 64-16,-1 5 16 0,3 1 0 0,-1-1 0 0,-1 2-240 0,0 2-32 16,3 0-16-16,0 2 0 0,2 3-208 15,-2 1 0-15,0 2 0 0,0 3 0 0,1 2 0 0,1 2 0 16,-2 0 0-16,2 4 0 0,1 1 128 0,2 1-128 16,-2 1 176-16,1 2-176 0,-2 3 160 0,1 1-160 15,0 1 128-15,-1 2-128 0,1-2 0 0,0 3 0 16,1 1 0-16,-2 1-176 15,0 0-624-15,0 1-128 0,1-2-32 0,-2-2 0 16,1-2-2176-16,-1-2-432 0,-1-3-80 0</inkml:trace>
  <inkml:trace contextRef="#ctx0" brushRef="#br0" timeOffset="123361.78">15617 7557 11967 0,'0'0'528'0,"0"0"112"0,-5-3-512 0,0-2-128 0,-2 3 0 0,7 2 0 15,0 0 2720-15,0 0 512 0,0 0 96 0,-5 3 32 16,0 3-2032-16,2 1-416 0,2 1-80 0,1 1 0 16,3 1-512-16,0-1-80 0,4 0-32 0,1 1 0 15,1 2-80-15,1 0-128 0,1 1 176 0,-1 0-176 16,1 0 208-16,-1 1-64 0,-1 0-16 0,0 1 0 16,-3-1 368-16,-1 0 64 0,-3 3 16 0,0-2 0 15,-4 0 384-15,0 2 96 0,-3 0 16 0,-2 0 0 16,-2-1-176-16,-2 0-48 0,-2-1 0 0,-1 1 0 0,-3-2-464 0,0-1-80 15,0 0-32-15,2-1 0 16,0-2-1184-16,1 1-240 0,0-1-64 0,1 1-14688 16</inkml:trace>
  <inkml:trace contextRef="#ctx0" brushRef="#br1" timeOffset="129662.41">12366 15919 14447 0,'0'0'640'0,"2"-3"128"0,-16 3-608 0,1 2-160 0,1-1 0 0,3 0 0 16,0 2 720-16,9-3 112 0,-8 0 32 0,8 0 0 15,0 0 144-15,0 0 16 0,0 0 16 0,0 0 0 16,0 0 80-16,0 0 16 16,0 0 0-16,0 0 0 0,13 0-208 0,4 1-32 0,0-1-16 0,3 0 0 15,1 0-256-15,2-1-48 0,4 1-16 0,5 0 0 16,-1 0-192-16,3 0-48 0,1 0 0 0,5 0 0 16,5 0 96-16,0-3 16 0,2 1 0 0,3 0 0 15,6-2 32-15,3 2 16 0,2-7 0 0,3 1 0 16,-2-1-192-16,5 1-32 0,2 0-16 0,4 0 0 15,5-1-80-15,2 1-16 0,-1-3 0 0,5 0 0 16,3-1-144-16,0 3 0 0,-1-2 144 0,3 0-144 0,1-1 0 16,3-1 0-16,2-1 0 0,4-2 0 0,0 1 240 0,5-1-32 15,3 2 0-15,3 1 0 0,0 0 112 0,5 0 0 16,4-3 16-16,2 0 0 0,3 3-336 0,2-1 128 16,2 0-128-16,4 3 0 0,-1-2 0 0,2 1 128 15,0 1-128-15,2-2 0 0,2 1 0 0,-2 0 0 16,-1-3 0-16,5 3 128 0,-2 3-128 0,1-4 0 15,0 1 0-15,0 0 0 0,-1 2 0 0,1-1 0 16,2-3 128-16,-1 2-128 0,-1 3 0 0,2-1 144 16,-2-2-144-16,-1 2 0 0,-3-1 176 0,2 1-176 15,1-1 160-15,-3 2-160 0,-2-3 144 0,-2 3-144 16,3 0 128-16,-5 3-128 0,-4-1 128 0,-2-1-128 0,1 2 128 16,-2 1-128-16,-2 1 192 0,-5-2-32 0,-1 3-16 0,-3-1 0 15,2 0-144-15,-6 2 0 0,-4 0 0 0,-1 1 0 16,0-2-128-16,-5 0 128 0,-6 1 0 0,-2 0 0 15,-5 2 0-15,0-1 0 0,-3 0 0 0,-3 1 0 16,-3-3 0-16,-1-1 0 0,-1 4 128 0,-6 0-128 16,-3-1 0-16,-3 0 0 0,-1-3 144 0,-5 1-144 15,-3-3 128-15,-1 0-128 0,1 1 128 0,-4 0-128 16,-3-3 128-16,-2 2-128 0,-3-4 160 0,-3 3-160 16,-4-5 160-16,-4-1-160 0,1 2 160 0,-3 0-160 15,-1-4 192-15,-2 0-48 0,1-1-16 0,-3-2 0 16,-2-3 160-16,2-1 32 0,-1-3 0 0,-2-4 0 15,-1-5-16-15,-2-1 0 0,1-3 0 0,0-2 0 16,-2-4-48-16,0-3-16 0,-1-3 0 0,2-2 0 16,-2 0-96-16,0-8-16 0,-1-5 0 0,-2-3 0 15,0-4 96-15,1-1 16 0,-2 0 0 0,0-4 0 0,0 2 128 0,0-5 16 16,2-6 16-16,-2 0 0 0,-1 3-80 0,1 2 0 16,1 0-16-16,1-2 0 0,-1-3-144 0,4-2-32 15,-1 2 0-15,1 1 0 0,-1 2-128 0,1-3 0 16,3-4 0-16,0 3 0 0,-2-2 0 0,2 2 0 15,0 6 0-15,2-8 0 16,-1-1 0-16,0 2 0 0,0 0 0 0,-2 1 0 0,-2 5 0 0,1-2 0 16,-1-2 0-16,0-1 0 0,1 0 128 0,0 3-128 15,-2 3 0-15,0 0 128 0,-2-2-128 0,2 0 0 0,0-3 0 0,0 6 128 16,0 4-128-16,0-1 0 0,-1-1 0 0,1-1 0 16,0-3 0-16,0 1 0 0,0 4 128 0,0 2-128 15,0 2 0-15,-1 2 0 0,-3-1 0 0,0 0 0 16,0 2 0-16,0 2 0 0,-2 3 0 0,-1 5 0 15,1-1 160-15,-2 2-160 0,0 0 192 0,0 1-192 16,1-1 0-16,-1 3 0 0,0 4 0 0,0 2-192 16,0 1 192-16,-2 2 0 0,0 4 0 0,-1 0 0 15,0 0 0-15,0 2 0 0,-2 0 0 0,0 0 0 16,0 5 0-16,0 2 0 0,0 3 0 0,0 2 0 16,-1 4 0-16,0 2 0 0,-2 2 0 0,0 3 0 15,-1 3 0-15,-1 2 0 0,-3 3 0 0,2 1 0 16,-2 2 0-16,0 3 0 0,-2 2 0 0,1 2-144 15,-4 1 144-15,-2 3-208 0,-2 2 80 0,-2 5 128 0,-5 2-256 16,-2 5 80-16,-2 2 16 0,-2 6 0 0,-2 4-16 0,1 2 0 16,-3 2 0-16,-1 4 0 0,-3 1 176 0,-1 1-208 15,1 1 80-15,3-1 128 0,1-2-160 0,3-3 160 16,0-2 0-16,3-3-144 0,0 0 144 0,1-1 0 16,3-5 0-16,3 2 0 0,1-6 0 0,5-1 0 15,2-2 0-15,1-5 0 0,3 0 0 0,9-12 0 16,0 0 0-16,0 0-192 0,0 0 64 0,0 0 0 15,0 0 0-15,11-8 0 0,5-5 128 0,2-3-160 16,3-2 160-16,3 0-160 0,2-2 160 0,0-3-160 16,0-3 160-16,4-2-160 0,0 2 160 0,1-4 0 15,0-2-144-15,5-2 144 0,0 0 0 0,2-1-176 0,-3 0 176 16,2-1-128-16,0 1 128 0,1 3 0 0,0 0 0 0,0 5 0 16,-2 2 0-16,-2 3-160 0,-4 4 160 0,-2 2-160 15,-1 4 160-15,-1 6 0 0,-1 3-144 0,0 6 144 16,-2 2 0-16,3 7 0 0,3 5 0 0,0 6 0 15,-1 7 0-15,4 5 0 0,0 3 0 0,3 5 0 16,2 3 0-16,2 1 0 0,4 2 144 0,0-3-144 16,3 1 0-16,2 0 0 0,3 1 0 0,5 3 0 31,1-2-512-31,6 0-160 0,4 0-32 0,3 3-12416 0,0 1-2496 0</inkml:trace>
  <inkml:trace contextRef="#ctx0" brushRef="#br1" timeOffset="131733.93">20906 5528 19343 0,'-9'4'848'0,"-2"-4"192"0,-2 3-832 0,1-1-208 0,0 1 0 0,3 0 0 15,1-2 2192-15,2-1 400 0,-1-1 80 0,7 1 16 16,0 0-624-16,0 0-112 0,5-4-32 0,3-1 0 16,3-2-896-16,0 1-192 0,1-4-48 0,2-1 0 15,3-4-368-15,2-3-80 0,1-1-16 0,4-4 0 16,1 1 64-16,11-12 16 0,3 2 0 0,0-3 0 15,0-1-112-15,1 4-32 0,1 0 0 0,1 1 0 0,0-1-256 0,-1 2 160 16,1 3-160-16,-1 0 128 0,-2 0-128 0,-3 1 0 16,-2 1 0-16,0 1 0 0,-1 1 0 0,-3 1 128 15,-4 4-128-15,-3-1 0 0,-1 4 0 0,-3 0 128 16,-3 4-128-16,0-2 0 0,-2 2 176 0,0 1-48 16,-3 1-128-16,0 2 192 0,-2 0 128 0,0 1 32 15,0 1 0-15,-1 0 0 0,0 1-32 0,0 1-16 16,-1 3 0-16,2 0 0 0,-1 0-80 0,1 4-16 15,2 0 0-15,1 2 0 0,-1 3 16 0,4 2 0 16,-1 1 0-16,3 2 0 0,4 0 80 0,1 3 16 16,3 2 0-16,2 0 0 0,3 1 32 0,3 1 16 15,4-1 0-15,4 0 0 0,1-2-80 0,2 2-16 16,2 1 0-16,-1-3 0 0,1 0-144 0,1-5-128 16,-2 0 144-16,1 0-144 0,-2 0 128 0,1-2-128 0,-2-1 0 15,0-2 0-15,1 1 0 0,-4 0 0 0,0-2 0 0,-3-1 0 31,-1 1-944-31,-2 1-224 0,-6 1-48 0,-3-3-16 16,-2-2-1312-16,-3 3-256 0,-3-1-48 0,-4 2-14944 0</inkml:trace>
  <inkml:trace contextRef="#ctx0" brushRef="#br1" timeOffset="132938.51">20822 5560 13823 0,'0'0'1216'0,"0"0"-960"0,0 0-256 0,0 0 0 16,0 0 2480-16,0 0 448 0,0 0 80 0,0 0 32 16,0 0-1504-16,-3 6-288 0,3-6-64 0,0 9-16 15,0-1-560-15,0 1-112 0,0 0-32 0,3 2 0 16,1-3 176-16,-1 5 48 0,1 0 0 0,0 1 0 16,2 2 320-16,0 2 64 0,1 3 16 0,0 2 0 15,1 3-32-15,0 4 0 0,1 4 0 0,2 3 0 16,-1-3-160-16,0 1-48 0,0 0 0 0,-1-1 0 15,0-2-224-15,3 10-48 0,-2 0-16 0,2-2 0 16,-3 3-176-16,-3-9-16 0,1 1-16 0,-1-3 0 0,1 0-48 0,-1-2-16 16,1-1 0-16,-1-4 0 0,0-2-80 0,-1 5-16 15,0-5 0-15,-1-1 0 0,0-2-64 0,-1-2-128 16,-2-1 176-16,0 0-176 0,-1 0 160 0,0-1-160 16,0-2 128-16,-1-1-128 0,-2 3 0 0,2-5 128 15,0 0-128-15,-1-1 0 0,0 1 128 0,-1-2-128 16,1-1 0-16,-1-2 128 0,3-6-128 0,-3 7 128 15,-1-1-128-15,4-6 128 0,0 0-128 0,0 0 0 16,0 0 0-16,0 0 128 0,0 0-128 0,0 0 128 16,0 0-128-16,0 0 128 0,0 0-128 0,7 0 128 15,3 0-128-15,2 1 128 0,2-1-128 0,3 0 0 16,4 0 0-16,3 0 0 0,0 2 0 0,6 2 0 16,4-4 0-16,2 4 0 0,3 1 0 0,0 0 0 15,0-1 0-15,3 2 0 0,1 4 128 0,1-1-128 0,0 0 0 0,-1 0 128 16,-2 3 64-16,0-3 0 0,1 2 0 0,-1 1 0 15,-2 1-32-15,-4 0 0 0,-1 2 0 0,-3-4 0 16,-1 4-160-16,-3-2 160 0,-1-2-160 0,-1 1 160 16,-1 1-160-16,-2-1 160 0,-1-2-160 0,-2 2 160 15,-2-3-160-15,0-1 160 0,-1 0-160 0,-2 0 160 16,-2 0-160-16,-2 1 128 0,-1-3-128 0,1-1 128 16,-3 2-128-16,1-2 160 0,-1 2-160 0,-7-7 160 15,6 2-160-15,-6-2 0 0,0 0 144 0,0 0-144 16,0 0 0-16,8 2 128 0,-8-2-128 0,9-2 0 0,-1 1 0 0,2 0 0 15,1-5 0-15,2 1 0 0,3-3 0 0,2-1 0 16,3-2 0-16,5-1 0 0,0 0 0 0,4-1 0 16,2-5 0-16,2 0-128 0,2-2 128 0,3 0 0 15,2 2 0-15,2-1 0 0,0-1 0 0,-1 3 0 16,1-1 0-16,-1 2-128 0,-2 1 128 0,1 0 0 16,-3 4 0-16,-5 1 0 0,-3 1 0 0,-1 1 0 15,-4 2 0-15,-3 2 0 0,-2 1 0 0,-2 2 0 16,-1-1 0-16,-3 0 0 0,0 1 0 0,-3 1 0 15,-2 0 0-15,-1 0 0 0,-2 0 0 0,-6 0 0 16,0 0 0-16,0 0 0 0,0 0 0 0,8-1 0 16,0-2 0-16,-8 3 0 0,0 0-128 0,7-3 128 0,-1 2-128 15,-1-4 128-15,-1-2-176 0,0 1 176 0,-1-3-208 0,-1 0 80 16,0-3 128-16,-1 0 0 0,0-1 0 0,0-4-128 16,-2 0 128-16,0-2 0 0,1-4 0 0,-3-4 0 15,-1-6 0-15,0-4 0 0,1-6 0 0,-1-3 0 16,-2-7 128-16,-1-1-128 0,0-2 128 0,-2-4-128 15,-1-2 192-15,-2-5-16 0,0-3-16 0,-1 1 0 16,0 3 32-16,-1 1 16 0,-2 4 0 0,-1 4 0 16,0 3-208-16,1 2 144 0,0 2-144 0,1 5 128 15,2-2-128-15,1 5-224 0,1 3 48 0,0 1 16 16,0 6-736-16,1 4-160 0,1 6-32 0,1 4 0 16,-1 2-1552-16,3 10-320 0,1 3-64 0</inkml:trace>
  <inkml:trace contextRef="#ctx0" brushRef="#br1" timeOffset="133702.01">21590 4129 21647 0,'1'-5'960'0,"0"-3"192"0,0-1-912 0,2 0-240 16,1 1 0-16,0 2 0 0,-1-1 1680 0,0 3 304 15,-3 4 48-15,0 0 16 0,8-1-400 0,0 4-80 16,-1 1-16-16,0 3 0 0,1 5-496 0,0 5-96 0,1 3-32 0,2 2 0 16,-4 4-288-16,1 5-64 0,-1 4-16 0,-1 3 0 15,1-1-320-15,-1 2-64 0,1 3-16 0,-1 2 0 16,1 1-160-16,-1 2 0 0,1 0 0 0,-1-1 128 31,1-7-512-31,-1-1-128 0,4 1 0 0,-3-8-16 16,1-1-2176-16,0-4-432 0,0-3-96 0</inkml:trace>
  <inkml:trace contextRef="#ctx0" brushRef="#br1" timeOffset="133969.28">21900 3946 22111 0,'0'0'1968'0,"0"0"-1584"16,0 0-384-16,-4-4 0 0,4 4 1840 0,0 0 272 15,0 0 64-15,0 0 16 0,-4 6-336 0,3 7-64 16,1 3 0-16,1 5-16 0,0 2-1200 0,1 6-256 16,0 5-32-16,1 5-16 0,-1 5-272 0,2 3 128 15,-1 1-128-15,1 1 0 0,0-4 0 0,1-2 0 16,0-1 0-16,0-4 0 31,2-3-368-31,-1-4-176 0,1-2-32 0,0-4-16 16,-2-3-2656-16,0-5-528 0,3 12-96 0,-3-15-32 0</inkml:trace>
  <inkml:trace contextRef="#ctx0" brushRef="#br1" timeOffset="134370.94">21824 3028 16575 0,'-10'-12'1472'0,"5"7"-1168"0,-2 1-304 0,-2 0 0 15,1 1 2352-15,0 2 400 0,0 1 96 0,1 4 16 32,-1 4-1264-32,1 5-240 0,2 5-48 0,1 6-16 0,0 3-912 0,2 3-176 0,2 3-32 0,1 2-16 15,3 3-160-15,2-1 0 0,4 1 0 0,3-3 0 16,4-3-176-16,1-2 176 0,1 1-128 0,3-2 128 16,2-3 160-16,1-3 112 0,-1-2 32 0,3-4 0 15,1-1 464-15,0-9 112 0,-2-1 16 0,0-2 0 16,-1-6-64-16,-2-3 0 0,0-3 0 0,-2-3 0 15,-1-4 80-15,-3-2 16 0,-2-2 0 0,-1-1 0 0,-4-3-96 0,-2 0 0 16,-4-3-16-16,-4 2 0 0,-4-1-64 0,-3 0-16 16,-3-2 0-16,-3-1 0 0,-4 1-224 0,-3-2-32 15,-2-2-16-15,-3 1 0 0,-1 0-288 0,0 0-176 16,1 4 192-16,-1 4-192 0,0 1 0 0,0 4 0 16,1 4 0-16,1 0 0 0,-1 4-272 0,1 4-16 15,2 3 0-15,1 4 0 16,2 1-1584-16,2 4-320 0,1 2-64 0,5 5-17152 0</inkml:trace>
  <inkml:trace contextRef="#ctx0" brushRef="#br1" timeOffset="135833.85">23250 6633 23951 0,'0'0'1056'0,"-3"-6"224"0,3 6-1024 0,-4-4-256 16,4 4 0-16,0 0 0 0,0 0 1776 0,0 0 288 15,0 0 64-15,0 0 16 0,0 0-448 0,7 4-96 0,4 2 0 0,2 1-16 16,3 4-448-16,-1 1-96 0,4 2-16 0,1 4 0 15,5 7-32-15,-1 0-16 0,0 2 0 0,2-2 0 16,3 0-224-16,-1 1-48 0,-2 0-16 0,1 1 0 16,-1-3-368-16,-1-2-80 0,1-1-16 0,-1-2 0 15,-1-2-224-15,9 3 128 0,-4-5-128 0,-2 0 0 16,-1-2 0-16,-1 0-208 0,-2-3 16 0,1-2 0 31,-1 0-2272-31,-1 0-448 0,1-3-96 0,-4 0-15008 0</inkml:trace>
  <inkml:trace contextRef="#ctx0" brushRef="#br1" timeOffset="136161.95">24316 7222 16575 0,'0'0'1472'0,"0"0"-1168"16,0 0-304-16,0 0 0 0,0 0 2944 0,-3-9 544 16,-1-3 96-16,0 0 32 0,2 2-1056 0,-2 1-192 15,0 2-64-15,0-1 0 0,0 2-944 0,1-1-192 16,-2 2-32-16,5 5-16 0,-8-4-432 0,0 2-96 16,1 0-16-16,0 4 0 0,2 0-48 0,-3 5-16 15,0 1 0-15,2 3 0 0,1 4-208 0,1 2-48 0,1 5-16 0,3-3 0 16,-1 5-240-16,2-1 176 0,3-1-176 0,1 2 160 15,2-2-160-15,2 0 0 0,3-1 0 0,2 1 0 16,4-2 0-16,0-1 0 0,2-4 0 0,1 0-176 31,2-2-544-31,1-4-112 0,-2 1-32 0,1-3 0 16,1-1-1888-16,1-4-384 0,-2 2-80 0,-1-4-7792 0,-1-1-1536 0</inkml:trace>
  <inkml:trace contextRef="#ctx0" brushRef="#br1" timeOffset="136333.97">24764 7166 28447 0,'0'0'1264'15,"0"0"256"-15,0 0-1216 0,0 0-304 0,0 0 0 0,0 0 0 0,0 0 1344 0,-1 10 224 16,0 1 32-16,1 2 16 0,1 1-848 0,0 3-192 16,0 3-16-16,1 2-16 0,0 1-544 0,1 3 0 15,1-1 0-15,1 1 0 16,0 3-1376-16,2-3-384 0,-1 0-80 0,2-3-12400 15</inkml:trace>
  <inkml:trace contextRef="#ctx0" brushRef="#br1" timeOffset="136537.14">24962 6998 32655 0,'0'0'1440'0,"0"0"304"0,0 0-1392 0,0 0-352 0,0 0 0 0,-1 13 0 15,0 1 976-15,1 2 128 0,1 3 32 0,2 5 0 16,-2-1-304-16,3 5-48 0,1 2-16 0,2 2 0 16,-1 2-608-16,3 3-160 0,-1-1 0 0,1 2 0 31,2 0-1056-31,0-2-240 0,1-1-48 0,-2-3-16 16,0-4-896-16,-1-2-176 0,-1-2-48 0</inkml:trace>
  <inkml:trace contextRef="#ctx0" brushRef="#br1" timeOffset="136710.97">24896 7372 31215 0,'0'0'1376'0,"0"0"288"0,0 0-1328 0,0 0-336 0,0 0 0 0,0 0 0 16,0 0 640-16,5-5 64 0,2-2 16 0,2 3 0 0,2-1-720 0,4 1 0 15,-1 0 0-15,3 0 0 16,3 3-2048-16,2-2-336 0,1 1-80 0,2-1-9984 15</inkml:trace>
  <inkml:trace contextRef="#ctx0" brushRef="#br1" timeOffset="137164.23">25318 7368 5519 0,'0'0'496'0,"0"0"-496"0,0 0 0 0,-5 1 0 16,5-1 4608-16,-5 0 816 0,0 0 160 0,5 0 48 16,0 0-3168-16,0 0-624 0,-6-1-128 0,6 1-32 15,0 0-464-15,0 0-80 0,0 0-32 0,0 0 0 16,0 0-576-16,8 0-112 0,0 0-32 0,1 1 0 15,0 2 96-15,3-2 16 0,-2 2 0 0,2 2 0 16,1 0-80-16,0 2-16 0,-1 2 0 0,1-3 0 16,-1 2 32-16,-1 1 0 0,0 0 0 0,-2 2 0 15,0-1 144-15,-2 2 48 0,-1-2 0 0,-1 1 0 16,-5-11-144-16,4 9-32 0,-1 4 0 0,-1 1 0 16,0-5-320-16,-1 1-128 0,0-4 0 0,-1-6 144 15,0 0-144-15,0 0 0 0,0 0-192 0,0 0 192 16,0 0-448-16,0 0 48 0,0 0 0 0,0 0 0 15,0 0 48-15,0 0 16 0,0 0 0 0,0 0 0 0,0 0 208 0,0 0 128 16,0 0-160-16,0 0 160 0,0 0-192 0,10 3 48 16,-1-1 16-16,1 5 0 0,1 3 128 0,0-2 0 15,1-3 0-15,2 2 128 0,1 3 96 0,-1-1 32 16,0-5 0-16,-1 2 0 0,0 0 272 0,-3 2 64 16,-3 0 16-16,-1 2 0 0,-4-1 272 0,-2 3 48 15,-4 2 16-15,-2 2 0 0,-3 1 16 0,-2-3 0 16,-3 2 0-16,-2-3 0 0,-2 1-384 0,0 2-64 15,-1-3 0-15,0 1-16 0,-2-1-304 0,0 0-64 16,2-1-128-16,0 0 192 16,0-2-512-16,2-1-96 0,1-1-32 0,2 0 0 15,1-4-1712-15,2 0-336 0,1-2-80 0</inkml:trace>
  <inkml:trace contextRef="#ctx0" brushRef="#br1" timeOffset="140403.29">22958 5201 16063 0,'0'0'704'0,"0"0"160"0,0 0-688 0,0 0-176 0,0 0 0 0,-2-5 0 15,-5 10 1216-15,2-4 224 0,5-1 32 0,0 0 16 16,0 0 32-16,0 0 0 0,0 0 0 0,0 0 0 15,0-6-160-15,0 6-16 0,0 0-16 0,5-7 0 16,1 0-48-16,1 0-16 0,5 3 0 0,1-2 0 16,3-4-128-16,1 1-32 0,1 0 0 0,4 0 0 15,2-4-160-15,3 0-48 0,3-1 0 0,1-5 0 16,3-1-256-16,1-3-64 0,2 3-16 0,2-4 0 16,3 1-224-16,1-2-32 0,-2 0-16 0,-1 0 0 0,-1 1-80 15,-2-1-16-15,0 0 0 0,-1 2 0 0,1-4-192 0,-4 4 0 16,-2-3 128-16,-2 4-128 0,-2 1 0 0,-2 1 0 15,-6 3 0-15,-2 3 0 0,-2 2 0 0,-4 2 0 16,0 2 0-16,-3 2 0 16,-2 3-1408-16,1-2-208 0,-1 1-48 0,1 1-11312 15,-7 3-2256-15</inkml:trace>
  <inkml:trace contextRef="#ctx0" brushRef="#br1" timeOffset="140936.31">24001 4453 1839 0,'0'0'160'0,"0"0"-160"0,0 0 0 0,0 0 0 0,0 0 4416 0,0 0 832 15,0 0 192-15,0 0 16 0,0 0-2544 0,0 0-512 32,0 0-96-32,0 0-32 0,0 0-560 0,0 0-112 0,8 9-32 0,-1-3 0 0,1-2-384 0,-1 3-80 15,1 1-16-15,3 1 0 0,0 0-80 0,2-1-32 16,0 0 0-16,2 1 0 0,0 0-208 0,2 0-32 16,2 1-16-16,3 2 0 0,1 2-112 0,2-2-32 15,1 3 0-15,2 1 0 0,2 0-192 0,-1 2-64 16,3 1 0-16,2-1 0 0,0 0-128 0,1 0-48 0,-1-1 0 0,0 2 0 15,-1-2-144-15,1-2 0 0,-4 0 144 0,-1-2-144 16,-3-2 0-16,0 1 128 0,2-2-128 0,-4 0 0 16,0-3 0-16,-1 3 0 0,-1-4 0 0,1 1 128 15,-3-1-256-15,-1-1-64 0,-2-2 0 0,-3 0 0 32,-1-1-1184-32,-3 2-240 0,0-4-48 0,-3 0-16 15,-7 0-1680-15,0 0-336 0</inkml:trace>
  <inkml:trace contextRef="#ctx0" brushRef="#br2" timeOffset="143678.2">22669 6543 7359 0,'0'0'656'0,"0"0"-528"16,-3 7-128-16,1 0 0 0,1-1 5168 0,1 1 992 15,1 0 208-15,1 0 32 0,1 1-4672 0,2 0-960 16,3-1-176-16,0-1-32 16,0 1-880-16,1-1-192 0,0-3-16 0,3-2-16 15,-1-1-2144-15,2-1-416 0</inkml:trace>
  <inkml:trace contextRef="#ctx0" brushRef="#br2" timeOffset="143896.94">22840 6322 2751 0,'0'0'256'0,"0"0"-256"0,-7 6 0 0,1 0 0 15,1 2 5744-15,-2 1 1104 0,-2 0 208 0,0 2 48 16,0 0-4656-16,-2 4-928 0,-2 2-192 0,1 2-48 15,2 2-880-15,-2 1-176 0,1 0-32 0,0 0-16 16,2 2-432-16,0-3-96 0,0-2-16 0,2 0-9376 16,2-2-1888-16</inkml:trace>
  <inkml:trace contextRef="#ctx0" brushRef="#br2" timeOffset="144084.49">22781 6163 27583 0,'-9'12'1216'0,"6"-2"256"0,2 3-1168 0,0 6-304 16,0 2 0-16,1 1 0 0,1 1 432 0,1 2 16 16,2 1 16-16,2 1 0 0,-1 2-224 0,1 0-48 15,2-1-16-15,1 1 0 16,3-1-720-16,-2-2-144 0,1 1-16 0,-2-1-11872 0</inkml:trace>
  <inkml:trace contextRef="#ctx0" brushRef="#br2" timeOffset="144320.12">22657 6604 4607 0,'0'0'400'0,"-6"-4"-400"0,-2-1 0 0,1 0 0 15,1-2 5344-15,2 1 992 0,4 6 192 0,0 0 32 16,0-8-3872-16,3 0-784 0,-1 0-160 0,3 2-16 16,3-4-752-16,1 4-144 0,2-1-16 0,1 1-16 15,1-2-400-15,1 2-80 0,3-5 0 0,0 2-16 0,-2 0 32 0,1 1 16 16,-3-1 0-16,1 2 0 16,1 1-768-16,-2 2-160 0,0 1-16 0,-1 2-16 15,-1 1-2656-15,0 1-544 0</inkml:trace>
  <inkml:trace contextRef="#ctx0" brushRef="#br2" timeOffset="144554.46">22691 6278 7359 0,'0'0'656'0,"0"0"-528"16,0 0-128-16,0 0 0 0,0 5 3376 0,-1 2 640 0,1-1 128 0,0-6 16 15,1 7-1776-15,1 1-352 0,1-1-80 0,1 3-16 16,3 1-528-16,1 2-128 0,-1 0 0 0,4 0-16 16,2 3-528-16,0-3-96 0,-1 1-32 0,-1 2 0 15,2-3-432-15,1 1-176 0,0-1 128 0,-1 0-128 16,0 1-144-16,-1-4-112 0,-1 0-32 0,0 0 0 31,-2-4-2368-31,-3 1-480 0,-6-7-80 0</inkml:trace>
  <inkml:trace contextRef="#ctx0" brushRef="#br2" timeOffset="144757.6">22633 6228 20271 0,'0'0'896'0,"0"0"192"15,1 8-880-15,0 3-208 0,0 3 0 0,2 3 0 0,2-3 2112 0,2 2 368 16,1 2 80-16,2 2 0 0,3 3-1488 0,3-2-304 15,1-1-64-15,0-2-16 0,-2 1-688 0,1-2 0 16,0-4 0-16,-1-1 0 16,1-1-1568-16,-2-5-288 0,-1-2-64 0,0-4-10304 15</inkml:trace>
  <inkml:trace contextRef="#ctx0" brushRef="#br2" timeOffset="144929.43">23001 6258 2751 0,'0'0'256'0,"0"0"-256"0,-7 0 0 0,-1 0 0 16,-1 3 5136-16,-2 2 992 0,-2 4 192 0,-2 2 32 16,-4 1-3728-16,0 1-768 0,-2 0-128 0,-1 1-48 15,0 2-928-15,-2-1-192 0,1 3-48 0,1-3 0 16,1 0-512-16,1 1-144 0,2 1-16 0,1 0 0 31,1-7-1824-31,5 1-352 0,-1-2-80 0</inkml:trace>
  <inkml:trace contextRef="#ctx0" brushRef="#br2" timeOffset="145335.63">22603 5334 21935 0,'0'0'960'0,"0"0"224"0,0 0-944 0,0 0-240 16,0 0 0-16,0 0 0 0,0 0 1184 0,3 8 192 15,1-2 32-15,3 1 16 0,1-1-592 0,1 2-112 0,1 3-16 16,1-1-16-16,-1 3-544 0,1 0-144 0,-1-4 0 0,0 3 0 16,1 0 0-16,-1-2 0 0,-1 1-160 0,-1 2 160 31,3-3-992-31,-4-1-96 0,0-2 0 0,0-1-16 15,-2 1-1424-15,-5-7-288 0,0 0-48 0,0 0-5488 0</inkml:trace>
  <inkml:trace contextRef="#ctx0" brushRef="#br2" timeOffset="145523.38">22801 5378 3679 0,'0'0'160'0,"0"-5"32"0,-2-1-192 0,1-1 0 0,-2 1 0 0,1 0 0 15,-2 1 4016-15,4 5 752 0,0 0 160 0,-5-4 16 16,-2 2-2576-16,1 2-512 0,-2 0-96 0,0 2-32 0,0 2-496 0,0 4-96 15,-2 2-32-15,0 2 0 0,-1 1-656 0,1 4-128 16,-2 0-16-16,0 3-16 0,2 1-288 0,-1-2-192 16,0-1 16-16,2-1 16 15,2 0-2096-15,0-1-432 0,1-2-64 0</inkml:trace>
  <inkml:trace contextRef="#ctx0" brushRef="#br2" timeOffset="145710.91">22696 5281 17503 0,'0'0'1552'0,"0"0"-1232"15,0 0-320-15,0 0 0 0,0 0 1728 0,0 0 272 0,0 0 64 0,0 0 16 16,-2 6-448-16,1 3-96 0,1 3 0 0,0 4-16 16,-2-2-944-16,2 4-192 0,0 1-48 0,0 3 0 15,0 1-336-15,0 1-128 0,0-4 0 0,2 5 0 31,-1 1-624-31,0 0-112 0,-1-3-32 0,1-1-7808 0,2 0-1584 0</inkml:trace>
  <inkml:trace contextRef="#ctx0" brushRef="#br2" timeOffset="145929.59">22518 5448 27183 0,'0'0'1200'0,"0"0"256"0,0 0-1168 0,4 5-288 0,-4-5 0 0,6 1 0 0,2 2 1312 0,1-1 208 16,2-2 32-16,2-1 16 0,-2 0-480 0,2-3-80 15,0 0-32-15,2 1 0 0,-1-1-528 0,0 2-96 16,1-4-32-16,-1 3 0 0,-1 0-320 0,2-1 0 16,-1-1-160-16,0 2 160 15,-1-1-2656-15,0 2-416 0,-2-2-96 0</inkml:trace>
  <inkml:trace contextRef="#ctx0" brushRef="#br2" timeOffset="176126.24">26907 4875 13823 0,'2'-9'1216'0,"-4"0"-960"15,-3 0-256-15,0 2 0 0,-2 2 3984 0,4-1 752 16,0-4 160-16,4 1 32 0,3 0-3296 0,-1 1-656 15,-3 1-128-15,0 7-16 0,0 0-208 0,0 0-48 16,0 0 0-16,0 0 0 0,0 0-576 0,4 9 0 16,-4 2 0-16,-2 5 0 0,1-2 0 0,0 6-160 15,1 1 160-15,0 1 0 0,0-1 0 0,-2 0 0 16,0-2 0-16,1-1 0 0,1-1 0 0,3-1 0 16,3-3 0-16,0 0 0 0,2-1 256 0,0 0-32 15,-2-3-16-15,2-1 0 0,1-1 32 0,3 1 0 16,2 0 0-16,2-4 0 0,2-5 192 0,2-2 32 0,1-1 16 0,2 0 0 15,2-1-96-15,0 1 0 0,-4-4-16 0,1 0 0 16,1 1-544-16,-1-3-96 0,-1 0-32 0,0 0 0 31,-1-1-1312-31,-1 2-272 0,-1-3-48 0,-2-2-8736 0,-3-2-1744 0</inkml:trace>
  <inkml:trace contextRef="#ctx0" brushRef="#br2" timeOffset="176329.23">27326 4584 11055 0,'0'0'480'0,"0"0"112"0,0 0-464 0,0 0-128 0,-9 10 0 0,2 4 0 16,2 5 5040-16,0 2 976 0,0 5 208 0,1 4 48 16,-1-1-3488-16,1 4-688 0,0 3-144 0,2 2-32 15,2 1-1120-15,2-1-224 0,-1-2-64 0,2 2 0 16,1-1-512-16,1 2 0 0,1 3 0 0,2-2 0 16,1 0-240-16,3-1-144 0,1-1-48 0,3-4 0 15,-1-4-2416-15,2-2-480 0,-1-2-112 0</inkml:trace>
  <inkml:trace contextRef="#ctx0" brushRef="#br2" timeOffset="178488.72">28588 5182 24879 0,'0'0'1088'0,"-8"2"256"0,-1 5-1088 0,0 6-256 0,0 6 0 0,0 3 0 16,-1 2 1536-16,1 1 240 0,2 2 48 0,0 0 16 15,2 2-1296-15,1 0-256 0,0 1-48 0,3 0-16 16,1-3-736-16,2-1-128 0,3-6-48 0,1-1-8464 16,0-3-1712-16</inkml:trace>
  <inkml:trace contextRef="#ctx0" brushRef="#br2" timeOffset="178926.16">28644 4903 11967 0,'0'0'528'0,"-4"-7"112"0,-2-2-512 0,6 9-128 16,-10 3 0-16,1 0 0 0,1 1 2464 0,8-4 464 16,-5 11 80-16,4 2 32 0,4 5-2480 0,3-5-560 15,2-1 0-15,4 1 0 16,2-1-496-16,6-1-48 0,2-2-16 0,1 2 0 16,1 1-112-16,-1-1-32 0,2 1 0 0,-3-1 0 0,-1-1 368 0,-3 0 64 0,-2 2 16 0,-2-4 0 15,-2 0 256-15,-4 0-160 0,-3 1 160 0,-5-9-128 16,0 0 256-16,0 0 48 0,-4 11 16 0,-1-1 0 15,-2-4 672-15,-2 1 144 0,0-1 16 0,-1 1 16 16,2 0 32-16,0 1 0 0,-1 0 0 0,2-4 0 16,7-4-656-16,-6 9-128 0,6-9-32 0,-3 7 0 15,3-7-256-15,0 0-224 0,5 11 32 0,3 1 16 16,3-1 176-16,0 0 0 0,2 1 0 0,3 0 128 16,1 0 80-16,-1-1 32 0,-2 1 0 0,0 0 0 15,-1-4 400-15,-1 1 96 0,-5 4 16 0,-3-4 0 16,-4 3 16-16,-3-2 16 0,-2-1 0 0,-2 2 0 15,-2-1 208-15,-4 2 32 0,-4-2 16 0,-2 2 0 16,-2 2-448-16,1-3-80 0,-1 0-32 0,3-2 0 16,1-3-480-16,4-2 0 0,0 1 0 0,1-1 0 15,2-3-1312-15,10-1-352 0,0 0-80 0,0 0-16 16,0 0-1088-16,0 0-224 0,13-6-32 0</inkml:trace>
  <inkml:trace contextRef="#ctx0" brushRef="#br2" timeOffset="179160.51">29244 5221 13823 0,'6'-16'1216'0,"-2"7"-960"0,-1 0-256 0,-3 1 0 0,0 8 1616 0,0 0 288 16,-5-1 48-16,-5-2 16 0,-1 2-224 0,-1 5-32 15,-1 2-16-15,0 6 0 0,-2 2-560 0,1 3-112 16,0 1-32-16,2 3 0 0,4 7-416 0,3-5-64 16,1 2-32-16,3-3 0 0,5 2-176 0,2-5-48 0,2-2 0 0,1-1 0 15,2-6-256-15,0-1 160 0,1-2-160 0,1-3 128 16,1-4 0-16,1-3 0 0,0-2 0 0,0-2 0 15,-1 0 64-15,-2-1 16 0,-4-4 0 0,-2 0 0 16,-1-3 48-16,-3-1 16 0,-5-1 0 0,-1 0 0 16,-4-1-128-16,1-2-16 0,-1 3-128 0,-3-1 192 31,2-3-576-31,0 2-128 0,0 2-32 0,0-3 0 16,0 1-2592-16,2 2-528 0</inkml:trace>
  <inkml:trace contextRef="#ctx0" brushRef="#br2" timeOffset="179863.78">29373 5180 12895 0,'8'19'576'0,"-5"-6"112"0,1 0-560 0,-1 2-128 0,0 2 0 0,-2-1 0 0,-1-1 3904 0,-1 2 768 15,-1 2 128-15,0-4 48 0,-1 1-2448 0,0 2-480 16,0-6-112-16,0 0-16 0,0-2-736 0,3-10-160 16,-4 12-16-16,4-12-16 0,0 0-432 0,0 0-96 15,0 0-16-15,0 0 0 0,0 0-64 0,0 0-32 16,12-5 0-16,0-5 0 0,1-1-224 0,1-4 0 15,-1 1-192-15,2-3 192 0,0-2-416 0,1-1 32 16,-3 0 0-16,0 0 0 16,0-4-80-16,0 5-16 0,-1 2 0 0,-2 1 0 0,1 2 240 0,-3-2 48 15,-2 3 16-15,1 3 0 0,-1 3 176 0,-6 7 0 16,0 0 0-16,0 0 0 0,0 0 224 0,0 0 80 16,7 10 16-16,-3 2 0 0,-3 3 160 0,-1-1 32 0,-1 2 16 15,-1-1 0-15,0 1-128 0,0-1-16 0,1 0-16 0,1-2 0 16,1-1-160-16,-1-12-16 0,2 10-16 0,-2-10 0 15,0 0-48-15,6 8 0 0,-6-8 0 0,0 0 0 16,12 1-128-16,-2-3 0 0,-1-2-192 0,1-3 192 16,-1-3-144-16,0-1 144 0,0-1 0 0,0-1 0 15,0-1-176-15,0 1 176 0,2 0-160 0,-2-1 160 16,-1-3-352-16,1 2 32 0,0 2 0 0,-1 3 0 16,-2-1-64-16,1 4 0 0,-2-1 0 0,-5 8 0 15,0 0 192-15,0 0 16 0,0 0 16 0,0 0 0 16,-1 13 160-16,-2 1 128 0,-1 2-128 0,3 2 176 15,2 2 64-15,3-2 16 0,0-1 0 0,1-1 0 16,0-1-16-16,3-2 0 0,5 0 0 0,-1-1 0 16,0-3-32-16,1-1 0 0,1 0 0 0,2 0 0 15,-1 1-48-15,2-4-16 0,2 0 0 0,0-1 0 0,1-3-16 16,-1-1-128-16,0-1 192 0,-4-2-64 0,0 0 16 0,-1-3 0 16,2 0 0-16,-1-3 0 0,-1-3-144 0,-2 0 0 15,-4-3 0-15,0-1 128 0,0-1-128 0,-3 0 0 16,-2 0 0-16,-3 3 0 0,-2-1 0 0,0 1 0 15,-2 0-176-15,-2-1 176 0,-3 1 0 0,-1 1 0 16,-3 1 0-16,0 6 0 0,1 3 0 0,-1 1 0 16,-3 4 0-16,2 1 0 0,0 1 256 0,1 3 0 15,4 5-16-15,-2 5 0 0,1 0-64 0,2 3-16 16,5-1 0-16,5-1 0 0,4 2-160 0,1-2 0 16,0 1 144-16,3-3-144 0,1 0 0 0,4-3-240 15,0 0 48-15,4-4 0 16,-1 0-384-16,0-2-80 0,-2-2-16 0,-1-2 0 15,0-3-1664-15,-1-2-336 0,-2-1-64 0,0-3-16 16,-1 0-384-16,2-2-64 0,-1-2-32 0</inkml:trace>
  <inkml:trace contextRef="#ctx0" brushRef="#br2" timeOffset="180363.93">30272 5150 16575 0,'0'0'736'0,"0"0"160"0,0 0-720 0,4 15-176 0,-1-2 0 0,-1 1 0 15,1 4 3664-15,0 0 704 0,-1 2 144 0,0 1 32 16,-2 0-2208-16,2 0-432 0,2-2-96 0,0-4-16 15,-1 0-688-15,1-4-144 0,-2-2-16 0,2-1-16 16,-4-8-304-16,0 0-64 0,3 9-16 0,-3-9 0 16,0 0-96-16,0 0-32 0,0 0 0 0,0 0 0 15,0 0-112-15,1-13-32 0,-1-3 0 0,0-1 0 0,0 0-272 16,3-2 128-16,0-2-128 0,3-1 0 0,-1-2 0 0,-1-1-272 16,1-2 16-16,3-2 16 15,2 4-480-15,1 1-112 0,-1-2 0 0,3 2-16 16,3 5-400-16,1 0-80 0,-2 8-16 0,2 1 0 15,0 4 672-15,-1 1 128 0,0 1 32 0,-1 1 0 0,0 2 320 0,-1 1 192 16,0 1-192-16,2 2 192 0,1-1 0 0,-3 1 0 16,-3 0 0-16,-11-3 0 0,0 0 304 0,10 4-48 15,-10-4 0-15,0 0 0 0,0 0 208 0,0 0 48 16,0 0 0-16,-3 13 0 0,-4-7-64 0,-3 3 0 16,-1 0 0-16,-1 0 0 0,0 1-288 0,2-4-160 15,1 1 160-15,9-7-160 0,-8 7 0 0,8-7-336 16,0 11 48-16,4-2 16 15,-4-9-816-15,12 10-176 0,2 1-16 0,4-2-16 16,0 0 336-16,2-1 64 0,1 1 0 0,1 2 16 0,0-1 560 0,-1 2 128 0,-3-2 0 0,-3 3 16 16,-2-1 576-16,-3 0 112 0,-2-3 32 0,-2 1 0 15,-2 1 1120-15,-2-1 208 0,-5 0 48 0,-2 2 16 16,-2-3-192-16,-2 2-32 0,0-1-16 0,-3 1 0 16,-5-2-736-16,3 1-128 0,1-3-48 0,0-1 0 15,-1-1-448-15,-2 1-80 0,-1-1-32 0,0 3 0 16,0-4-224-16,0 1-128 0,-1-1 128 0,1-3-208 15,0 4-2928-15,3-3-576 16</inkml:trace>
  <inkml:trace contextRef="#ctx0" brushRef="#br2" timeOffset="208925.53">7663 14279 5519 0,'0'0'496'0,"20"-9"-496"0,-20 9 0 0,0 0 0 15,4-7 2752-15,0 3 448 0,0-2 80 0,-4 6 32 16,2-5-1392-16,-2 5-288 0,4-6-48 0,-4 6-16 16,0 0-256-16,0 0-48 0,0 0-16 0,0 0 0 15,0 0 384-15,0 0 80 0,-5 2 16 0,-2 2 0 16,-2 2-464-16,-1 6-96 0,-3-2-16 0,-2 6 0 16,2 2-448-16,0 4-80 0,0 2-32 0,0 2 0 0,0 0-224 0,1 0-48 15,1 1-16-15,2-1 0 0,-1 4 16 0,3 0 16 16,1 0 0-16,4-3 0 0,1 0-16 0,1 0-16 15,1-1 0-15,4-2 0 0,2-2-176 0,2-4-128 16,2 0 144-16,4-1-144 0,2 0 0 0,1-1 0 16,2-4 0-16,-1-2 0 0,-1-1-288 0,2-1-48 15,-1-1-16-15,1-2 0 16,0-1-2208-16,-1-2-432 0,-1 0-80 0,-1-2-7616 16,-1-3-1536-16</inkml:trace>
  <inkml:trace contextRef="#ctx0" brushRef="#br2" timeOffset="209160.19">7762 14650 14735 0,'0'0'1312'0,"-5"0"-1056"0,-1 3-256 0,-1 1 0 16,7-4 3824-16,-5 3 704 0,5-3 144 0,-3 6 16 15,3-6-3120-15,0 8-624 0,3 0-128 0,2-2-32 16,3 1-528-16,2-1-96 0,3 1-32 0,3-1 0 16,1 0-128-16,1-1 0 0,-1 0 0 0,0 2 0 15,0-1 0-15,-1-1 0 0,1 4 0 0,-3 0 0 16,-1 2 0-16,-1 2 0 0,-1 0 0 0,-1 3 0 15,-3-1 512-15,1 4 32 0,-3-1 0 0,-1 1 0 16,-4 2 160-16,-1 0 48 0,1 1 0 0,-4 0 0 16,-2 1-240-16,-2-3-64 0,1-1 0 0,-2 0 0 15,-1 2-272-15,1-4-176 0,1 0 192 0,1 0-192 16,2-3-1136-16,1 1-336 0,3-5-64 0,0 2-15424 16</inkml:trace>
  <inkml:trace contextRef="#ctx0" brushRef="#br2" timeOffset="210269.49">8786 15927 13823 0,'-5'-2'1216'0,"5"2"-960"0,0 0-256 0,-7 4 0 16,7-4 2432-16,-8 8 448 0,3-3 96 0,-2 2 16 16,2 3-1584-16,0-3-304 0,1 2-64 0,2 0-16 15,-1 3-128-15,3-3-16 0,1 0-16 0,1 3 0 16,-1-2-368-16,1-1-80 0,2 2-16 0,2-1 0 15,-1-1-176-15,1 2-32 0,2 2-16 0,1-4 0 16,2 1-176-16,-1 1 0 0,1-1 144 0,2 1-144 16,1-1 0-16,0-1 0 0,2 0 0 0,1-1 0 15,1-1 208-15,0-2-16 0,1-2-16 0,0-2 0 16,2-1-176-16,-1-3 128 0,-1-1-128 0,2-2 128 16,1-2-128-16,2-1 0 0,-4-2 144 0,1 1-144 15,-1-2 0-15,-1 1-240 0,0-2 48 0,-1 1 0 0,0 0-64 16,-2 0-16-16,1 2 0 0,-2-2 0 0,-2 2 64 15,1-2 16-15,-3-1 0 0,0 1 0 0,-2 1-16 0,-1 1 0 16,-2 0 0-16,1 1 0 0,-3 1 48 0,-2 0 16 16,-1 0 0-16,-1 2 0 0,-1-1 144 0,0 2 0 15,-2 0 0-15,-1 2 0 0,-2 1 0 0,-2 0 192 16,-1 2-64-16,0 2 0 0,-2 0 48 0,0 2 16 16,-4 1 0-16,1 2 0 0,-2 1 144 0,1 1 48 15,-1-3 0-15,2 4 0 0,1 0-256 0,1 0-128 16,1 0 128-16,2-1-128 0,1-2 144 0,2 0-144 15,1-3 192-15,5-4-192 0,0 0 0 0,0 0 0 16,0 0 0-16,0 0 0 0,8-4-256 0,-1-1-16 16,3-3 0-16,-1-1 0 0,1-2-48 0,1 2 0 15,0 0 0-15,2 0 0 0,0 1 96 0,0 0 16 0,0 1 0 0,0 0 0 16,-2 2 208-16,-1 1 0 0,1-1 0 0,-2 1 0 16,-1 2 0-16,-8 2 0 0,7 4 208 0,1-2-64 15,-1 3 320-15,-2-1 64 0,0 2 16 0,-1 1 0 16,0 1-32-16,1 3 0 0,2 0 0 0,1 2 0 15,-1-3-192-15,1 3-64 0,1 0 0 0,2-2 0 16,2 2-256-16,-1-1 0 0,-1-2 0 0,2 0-144 31,0 1-2000-31,2-2-400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9.81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71 539 1839 0 0,'-10'10'283'0'0,"9"-9"-157"0"0,-3 2 635 0 0,0 1 0 0 0,0-1-1 0 0,0-1 1 0 0,0 1 0 0 0,-1 0-1 0 0,0-1 1 0 0,1 0-1 0 0,-1 0 1 0 0,0-1 0 0 0,-10 3 3094 0 0,33-10-3135 0 0,1-3-57 0 0,26-17 0 0 0,-27 14-261 0 0,29-12-1 0 0,126-68 713 0 0,-50 23-622 0 0,16-1-335 0 0,-117 60-113 0 0,-6 3-2 0 0,-1 0 0 0 0,28-8 1 0 0,-26 10 13 0 0,1-1 1 0 0,-1-1-1 0 0,0-1 1 0 0,23-14-1 0 0,6-5 119 0 0,-9 6-60 0 0,49-38-1 0 0,-69 46-258 0 0,1 0 0 0 0,0 1 0 0 0,1 0 0 0 0,31-13 0 0 0,-42 23-826 0 0,0 2-56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49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33 13 8207 0 0,'0'0'742'0'0,"-1"2"-517"0"0,1-2-142 0 0,0 0 1 0 0,-1 1-1 0 0,1 0 0 0 0,0 0 1 0 0,0-1-1 0 0,0 0 1 0 0,0 1-1 0 0,0 0 0 0 0,0 0 1 0 0,0-1-1 0 0,0 1 0 0 0,1-1 1 0 0,-1 1-1 0 0,0 0 0 0 0,0-1 1 0 0,1 1-1 0 0,-1-1 0 0 0,0 1 1 0 0,1-1-1 0 0,-1 1 1 0 0,0 0-1 0 0,11 14 2482 0 0,-9-12-2311 0 0,-2-3 70 0 0,-2 14 1411 0 0,1-13-1691 0 0,1-1 0 0 0,0 0 0 0 0,-1 1 0 0 0,1 0 0 0 0,-1 0 0 0 0,1-1-1 0 0,0 1 1 0 0,-1-1 0 0 0,1 0 0 0 0,-1 1 0 0 0,1 0 0 0 0,0-1 0 0 0,-1 1 0 0 0,0-1 0 0 0,1 1 0 0 0,-1-1 0 0 0,0 0 0 0 0,1 0 0 0 0,-1 0 0 0 0,0 1 0 0 0,1-1-1 0 0,0 0 1 0 0,-1 0 0 0 0,0 0 0 0 0,0 0 0 0 0,0 0 0 0 0,0 1 0 0 0,0-2 0 0 0,0 1-28 0 0,0 0 1 0 0,0 0-1 0 0,-1-1 0 0 0,2 1 1 0 0,-1 0-1 0 0,-1 0 0 0 0,1-1 1 0 0,1 0-1 0 0,-2 1 0 0 0,1-1 0 0 0,1 0 1 0 0,-1 1-1 0 0,0-1 0 0 0,-1 0 1 0 0,2 0-1 0 0,-1 0 0 0 0,0 1 1 0 0,1-1-1 0 0,0 0 0 0 0,-1 0 1 0 0,0 0-1 0 0,0-1 0 0 0,0 0-16 0 0,0 0 0 0 0,1 0 0 0 0,-1 1-1 0 0,1-1 1 0 0,-1 0 0 0 0,1-1 0 0 0,0 2-1 0 0,0-1 1 0 0,0 0 0 0 0,0 0 0 0 0,0 1-1 0 0,0-2 1 0 0,0 1 0 0 0,1 1 0 0 0,-1-1-1 0 0,1 0 1 0 0,1-3 0 0 0,-1 3-4 0 0,-1 1 0 0 0,1 0 1 0 0,0 0-1 0 0,-1 0 0 0 0,1 0 0 0 0,0 0 0 0 0,0 0 1 0 0,0 1-1 0 0,0-2 0 0 0,0 1 0 0 0,0 0 1 0 0,0 0-1 0 0,0 1 0 0 0,0 0 0 0 0,1-1 1 0 0,-1 0-1 0 0,0 1 0 0 0,1 0 0 0 0,-2 0 1 0 0,2-1-1 0 0,-1 1 0 0 0,0 0 0 0 0,1-1 1 0 0,0 1-1 0 0,-2 0 0 0 0,2 0 0 0 0,-1 0 0 0 0,0 1 1 0 0,3-1-1 0 0,-4 1 41 0 0,1-1 1 0 0,0 0-1 0 0,1 0 1 0 0,-1 0-1 0 0,-1 1 1 0 0,1 0-1 0 0,0-1 0 0 0,-1 0 1 0 0,1 1-1 0 0,0-1 1 0 0,0 1-1 0 0,0 0 1 0 0,-1 0-1 0 0,1 0 1 0 0,-1-1-1 0 0,1 1 0 0 0,-1 0 1 0 0,0-1-1 0 0,1 1 1 0 0,0 0-1 0 0,-1 1 1 0 0,1-2-1 0 0,-1 1 0 0 0,0 0 1 0 0,1 1-1 0 0,-1 0 40 0 0,1-1 0 0 0,-1 1 0 0 0,0-1 0 0 0,0 1 1 0 0,0-1-1 0 0,0 1 0 0 0,0 1 0 0 0,0-2 0 0 0,0 0 0 0 0,0 1 0 0 0,-1 0 0 0 0,1-1 0 0 0,-2 2 0 0 0,0 0-23 0 0,1-1 0 0 0,0 1 1 0 0,-1-1-1 0 0,0 0 0 0 0,0 1 0 0 0,0-1 1 0 0,0 0-1 0 0,0 0 0 0 0,-3 2 0 0 0,4-3-45 0 0,0-1 0 0 0,1 0 0 0 0,-1 1 0 0 0,0 0 0 0 0,0-1 0 0 0,-1 1 0 0 0,2-1 0 0 0,-1 0 0 0 0,-1 0 0 0 0,2 1 0 0 0,-1-1-1 0 0,-1 0 1 0 0,2 0 0 0 0,-1 0 0 0 0,-1 0 0 0 0,1 0 0 0 0,0 0 0 0 0,0 0 0 0 0,0 0 0 0 0,0 0 0 0 0,0-1 0 0 0,0 1 0 0 0,0 0 0 0 0,0 0-1 0 0,0-1 1 0 0,1 1 0 0 0,-2-1 0 0 0,-1 0 0 0 0,3 1-9 0 0,0-1 0 0 0,-1 0 0 0 0,1 0-1 0 0,-1 1 1 0 0,1-1 0 0 0,0 1 0 0 0,0-1-1 0 0,0 0 1 0 0,-1 1 0 0 0,1-1 0 0 0,0 0 0 0 0,-1 1-1 0 0,1-1 1 0 0,0 0 0 0 0,0 1 0 0 0,0-1-1 0 0,0 0 1 0 0,0 0 0 0 0,0 1 0 0 0,0-1 0 0 0,0 1-1 0 0,0-1 1 0 0,0 0 0 0 0,1 0 0 0 0,-1-1-12 0 0,0 1-3 0 0,0 0 1 0 0,1 0-1 0 0,-1 0 0 0 0,0 1 1 0 0,0-2-1 0 0,0 1 0 0 0,1 0 1 0 0,-1 0-1 0 0,1 1 0 0 0,-1-1 0 0 0,0 0 1 0 0,1 0-1 0 0,0 0 0 0 0,-1 0 1 0 0,1 0-1 0 0,0 1 0 0 0,0 0 1 0 0,-1-1-1 0 0,1 0 0 0 0,0 1 1 0 0,1-2-1 0 0,0 1 117 0 0,1 0 0 0 0,-2 0 0 0 0,2 1 0 0 0,-1 0 0 0 0,-1-1 0 0 0,2 0 0 0 0,-1 1 0 0 0,1 0 0 0 0,1 0 0 0 0,-4 1 126 0 0,2 3-816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2.1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38 993 6447 0 0,'-3'2'100'0'0,"0"-1"-1"0"0,0 1 0 0 0,0 0 0 0 0,0 0 0 0 0,0 0 0 0 0,-4 5 1 0 0,-5 3 4157 0 0,20-10-3027 0 0,0-2-967 0 0,1 0 1 0 0,-1-1 0 0 0,0 1-1 0 0,0-2 1 0 0,0 1 0 0 0,9-6-1 0 0,44-31 696 0 0,40-36 523 0 0,56-37 118 0 0,280-157 556 0 0,-313 199-1833 0 0,36-22-158 0 0,-154 89-166 0 0,181-118 162 0 0,34-20-794 0 0,-123 90-6074 0 0,-73 39 679 0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2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68 3223 0 0,'1'-16'2284'0'0,"6"-36"6111"0"0,-7 67-7142 0 0,-11 196 2735 0 0,-13 305-1068 0 0,17-277-2143 0 0,-7 62-362 0 0,12-280-694 0 0,-4 24-1 0 0,2-27-258 0 0,-1 36-1 0 0,7-34-2762 0 0,-1-14 1566 0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03.63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13 0 7511 0 0,'-5'4'-539'0'0,"4"-4"659"0"0,1 0-1 0 0,0 0 1 0 0,-1 1 0 0 0,1-1-1 0 0,0 0 1 0 0,-1 0 0 0 0,1 0-1 0 0,0 0 1 0 0,-1 1 0 0 0,1-1 0 0 0,0 0-1 0 0,-1 0 1 0 0,1 1 0 0 0,0-1-1 0 0,-1 0 1 0 0,1 0 0 0 0,0 1-1 0 0,0-1 1 0 0,0 0 0 0 0,-1 1-1 0 0,1-1 1 0 0,0 0 0 0 0,0 1-1 0 0,0-1 1 0 0,0 1 0 0 0,-1-1 0 0 0,1 0-1 0 0,0 1 1 0 0,0-1 0 0 0,0 1-1 0 0,0-1 1 0 0,0 0 0 0 0,0 1-1 0 0,0-1 1 0 0,0 0 0 0 0,0 1-1 0 0,0-1 1 0 0,1 1 0 0 0,-1-1-1 0 0,0 0 1 0 0,0 1 0 0 0,0-1 0 0 0,0 0-1 0 0,1 1 1 0 0,-1-1 0 0 0,0 0-1 0 0,0 1 1 0 0,1 0 0 0 0,3 2 146 0 0,0 1 1 0 0,0 0 0 0 0,0-1 0 0 0,1 0-1 0 0,0 0 1 0 0,-1 0 0 0 0,8 3-1 0 0,39 12 1120 0 0,-1-1-223 0 0,200 126 2250 0 0,-84-44-2298 0 0,240 99 361 0 0,-33-20-120 0 0,-323-150-1228 0 0,67 50 0 0 0,-109-73-186 0 0,1-1-1 0 0,-1 1 1 0 0,1-2 0 0 0,-1 1-1 0 0,14 3 1 0 0,-7-2-45 0 0,11 6-849 0 0,-25-11 212 0 0,15-3-3607 0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4.3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58 2759 0 0,'-1'-9'106'0'0,"1"5"-28"0"0,0 1 1 0 0,0 0-1 0 0,-1 0 1 0 0,1 0 0 0 0,-1 0-1 0 0,0 0 1 0 0,0 0-1 0 0,0 0 1 0 0,0 0-1 0 0,-1 0 1 0 0,1 0 0 0 0,-8-9 8770 0 0,21 31-7587 0 0,-4-7-979 0 0,0-1 0 0 0,1 0 0 0 0,1-1 0 0 0,0 0 0 0 0,0-1-1 0 0,1 0 1 0 0,0 0 0 0 0,0-1 0 0 0,1-1 0 0 0,0 0 0 0 0,0 0 0 0 0,1-2-1 0 0,25 9 1 0 0,13-1 323 0 0,-39-11-364 0 0,1 1 0 0 0,-1 1-1 0 0,1 0 1 0 0,22 11 0 0 0,3 4 423 0 0,51 19 1 0 0,-12-13 149 0 0,20 8-427 0 0,-73-23-344 0 0,102 48 587 0 0,-100-43-413 0 0,76 48 359 0 0,-62-41-426 0 0,-26-16-131 0 0,24 16 1 0 0,-23-11 55 0 0,0-1-1 0 0,1-1 1 0 0,1-1 0 0 0,17 7-1 0 0,36 18 340 0 0,-7-4-135 0 0,-36-20-166 0 0,-8-3-74 0 0,20 9-1 0 0,-33-12-422 0 0,-1 0-1 0 0,0 0 0 0 0,0 0 0 0 0,0 0 1 0 0,0 1-1 0 0,-1 0 0 0 0,0 0 0 0 0,1 0 1 0 0,-2 0-1 0 0,1 1 0 0 0,4 7 0 0 0,-4-6-1808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7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2303 0 0,'1'-1'167'0'0,"8"-30"569"0"0,3-1 8528 0 0,-9 33-7718 0 0,-2-1-1426 0 0,0 0 0 0 0,0 0 0 0 0,-1 0 0 0 0,1 0 0 0 0,0 0 0 0 0,-1 1 0 0 0,1-1 0 0 0,0 0 0 0 0,-1 0 0 0 0,1 1 0 0 0,-1-1-1 0 0,1 1 1 0 0,0-1 0 0 0,0 1 0 0 0,5 9 393 0 0,-1 1 0 0 0,-1-1 0 0 0,0 1 0 0 0,0-1 0 0 0,-1 1 0 0 0,3 16 0 0 0,6 74 932 0 0,-8-54-999 0 0,25 294 152 0 0,-29-330-618 0 0,15 182-3021 0 0,-8-161-3178 0 0,-6-21 763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1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84 8287 0 0,'-38'-18'9775'0'0,"55"28"-7703"0"0,-5-7-1687 0 0,0-1 0 0 0,0 1 0 0 0,0-2 0 0 0,1 0 0 0 0,-1 0 0 0 0,21-3 0 0 0,-17 2-87 0 0,51-5 307 0 0,1-4 0 0 0,85-20 0 0 0,-64 10-861 0 0,34 2-2446 0 0,-94 12 773 0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29.2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 9215 0 0,'11'-7'728'0'0,"-10"7"-727"0"0,-1 0 0 0 0,0 0 1 0 0,0 0-1 0 0,0 0 0 0 0,1 0 1 0 0,-1 0-1 0 0,0 0 1 0 0,0 0-1 0 0,0 0 0 0 0,1 0 1 0 0,-1 0-1 0 0,0 0 0 0 0,0 0 1 0 0,1 0-1 0 0,-1 0 0 0 0,0 0 1 0 0,0 0-1 0 0,0 0 0 0 0,1 1 1 0 0,-1-1-1 0 0,0 0 1 0 0,0 0-1 0 0,0 0 0 0 0,0 0 1 0 0,1 0-1 0 0,-1 0 0 0 0,0 1 1 0 0,0-1-1 0 0,1 2 19 0 0,-1 0 0 0 0,1-1-1 0 0,-1 1 1 0 0,0 0 0 0 0,1 0 0 0 0,-1 0 0 0 0,0 0-1 0 0,0 0 1 0 0,-1 1 0 0 0,2 23 2921 0 0,26 188 4382 0 0,0 109-5757 0 0,-18-211-769 0 0,6 190-552 0 0,12 125-251 0 0,-25-411-243 0 0,0 4 2 0 0,5 19-1 0 0,-6-34-522 0 0,1 1-1 0 0,-1-1 1 0 0,1 0-1 0 0,5 9 1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29.5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 9671 0 0,'-1'-3'55'0'0,"-6"-13"1097"0"0,4 11-229 0 0,4 10 81 0 0,14 44 3135 0 0,24 98-876 0 0,1 162-255 0 0,-26-116-1864 0 0,22 279-451 0 0,12-204-1651 0 0,-43-249-1379 0 0,9 25-1 0 0,-7-28-4858 0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32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0 220 7367 0 0,'0'0'568'0'0,"3"0"-308"0"0,-1 0-135 0 0,0 0-1 0 0,0 0 1 0 0,0 0 0 0 0,0 1-1 0 0,-1-1 1 0 0,1 0-1 0 0,0 1 1 0 0,0 0-1 0 0,3 1 1 0 0,-1 0 20 0 0,-1-1 1 0 0,1 1 0 0 0,0-1 0 0 0,0 0-1 0 0,0 0 1 0 0,0 0 0 0 0,0 0 0 0 0,0-1 0 0 0,0 0-1 0 0,7 0 1 0 0,5-1 308 0 0,21-5 0 0 0,-20 3-191 0 0,36-6 1072 0 0,79-23 0 0 0,-108 26-798 0 0,1 1 0 0 0,-1 2 1 0 0,1 0-1 0 0,40 1 0 0 0,-32 1-157 0 0,38 5 357 0 0,-51-2-502 0 0,0-1-1 0 0,23-1 0 0 0,223-26 1566 0 0,112 5-192 0 0,-332 18-1454 0 0,10-1 165 0 0,91 4 0 0 0,14 3 162 0 0,-66-4-298 0 0,-69 1-146 0 0,333 16 137 0 0,-273-11-36 0 0,162-9 1 0 0,-49 3 80 0 0,3 1-97 0 0,-6-15-36 0 0,54-16 335 0 0,-132 14-244 0 0,37-8 78 0 0,-106 16-94 0 0,72-5 0 0 0,-22 4-35 0 0,1 1 141 0 0,105 5-1 0 0,-14 11-180 0 0,-82-2-33 0 0,51-2 11 0 0,-138-3-61 0 0,12-1 22 0 0,34 5 0 0 0,-56-3-18 0 0,23-1 0 0 0,0-1-10 0 0,-12 2 3 0 0,17 4 0 0 0,-36-6-16 0 0,-3 1 11 0 0,0 0 1 0 0,0-1 0 0 0,0 1 0 0 0,0 0-1 0 0,0 0 1 0 0,0 0 0 0 0,0 0 0 0 0,0 0 0 0 0,0 0-1 0 0,0 0 1 0 0,1 1 0 0 0,-1-1 0 0 0,0 0-1 0 0,1 1 1 0 0,4-1 552 0 0,-1 1-2602 0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3:3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 9671 0 0,'-8'0'1004'0'0,"2"-1"-1079"0"0,2 0 523 0 0,0 1-1 0 0,0-1 0 0 0,0 1 0 0 0,0 0 0 0 0,0 0 0 0 0,0 0 0 0 0,-8 2 1565 0 0,11 6-557 0 0,1-5-1340 0 0,1 1 1 0 0,0-1 0 0 0,-1 0-1 0 0,1 0 1 0 0,1 1 0 0 0,-1-1-1 0 0,0 0 1 0 0,1 0 0 0 0,-1 0-1 0 0,1 0 1 0 0,0 0 0 0 0,0-1 0 0 0,0 1-1 0 0,4 3 1 0 0,4 4 150 0 0,23 17-1 0 0,186 125 650 0 0,-95-70-814 0 0,-116-77-107 0 0,9 7 43 0 0,0 0 1 0 0,-1 0 0 0 0,0 2-1 0 0,14 16 1 0 0,-26-27 54 0 0,-1 2 0 0 0,0-1-1 0 0,0 0 1 0 0,0 0 0 0 0,-1 1 0 0 0,1 0 0 0 0,-1-1-1 0 0,0 1 1 0 0,0 0 0 0 0,-1 0 0 0 0,1 0 0 0 0,-1 1-1 0 0,0-1 1 0 0,-1 0 0 0 0,1 0 0 0 0,-1 0 0 0 0,0 1-1 0 0,0-1 1 0 0,-1 0 0 0 0,0 0 0 0 0,-1 7-1 0 0,-2 2 229 0 0,-1-1 0 0 0,-1 0 0 0 0,0 0-1 0 0,-1 0 1 0 0,-12 18 0 0 0,-49 57 875 0 0,35-47-742 0 0,-76 87 547 0 0,-12 15-832 0 0,116-136-462 0 0,0 1 0 0 0,1-1 0 0 0,-1 1 0 0 0,2 0 0 0 0,-1 0 0 0 0,1 0 0 0 0,1 0 0 0 0,-3 11-1 0 0,1 0-1066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8287 0 0,'0'-5'472'0'0,"0"3"-364"0"0,0 1 1 0 0,0-1-1 0 0,0 1 1 0 0,0-1-1 0 0,0 1 1 0 0,0-1-1 0 0,0 2 1 0 0,5-9 5215 0 0,12 46-2441 0 0,6 51-1170 0 0,18 139 1 0 0,-29-142-1533 0 0,38 186-387 0 0,-24-157-3935 0 0,-22-100 2437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0"/>
    </inkml:context>
    <inkml:brush xml:id="br0">
      <inkml:brushProperty name="width" value="0.05" units="cm"/>
      <inkml:brushProperty name="height" value="0.05" units="cm"/>
      <inkml:brushProperty name="color" value="#7030A0"/>
    </inkml:brush>
  </inkml:definitions>
  <inkml:trace contextRef="#ctx0" brushRef="#br0">36 10 7799 0 0,'0'0'706'0'0,"14"-9"2138"0"0,-13 9-2678 0 0,-1 0 1 0 0,0 0 0 0 0,1-1 0 0 0,-1 1-1 0 0,0 0 1 0 0,0 0 0 0 0,0 0 0 0 0,1 0 0 0 0,-1 0-1 0 0,1 0 1 0 0,-1 0 0 0 0,0 0 0 0 0,1 0-1 0 0,-1 0 1 0 0,0 1 0 0 0,0-1 0 0 0,0 0-1 0 0,1 0 1 0 0,-1 0 0 0 0,0 0 0 0 0,1 1-1 0 0,-1-1 1 0 0,0 0 0 0 0,1 0 0 0 0,-1 0-1 0 0,0 0 1 0 0,1 0 0 0 0,-1 0 0 0 0,0 1 0 0 0,0-1-1 0 0,0 0 1 0 0,0 1 0 0 0,0-1 0 0 0,1 1-21 0 0,-1 0 0 0 0,0 0 0 0 0,0 0 0 0 0,0 0 0 0 0,0 0 0 0 0,0 0 0 0 0,0-1 1 0 0,0 1-1 0 0,0 0 0 0 0,0 0 0 0 0,-1 0 0 0 0,1 1 0 0 0,0 0-68 0 0,-1 0-1 0 0,0 0 1 0 0,0 0-1 0 0,0 0 0 0 0,0-1 1 0 0,0 2-1 0 0,0-1 1 0 0,-1-1-1 0 0,1 0 0 0 0,0 1 1 0 0,-3 2-1 0 0,3-4-51 0 0,-1 1 0 0 0,2-1 0 0 0,-2 1 0 0 0,1 0 0 0 0,-1-1 0 0 0,1 1-1 0 0,0-1 1 0 0,0 1 0 0 0,-1-1 0 0 0,0 0 0 0 0,1 0 0 0 0,0 0 0 0 0,-1 0 0 0 0,-1 0-1 0 0,2 0-24 0 0,0-1-1 0 0,0 1 1 0 0,0-1-1 0 0,1 1 0 0 0,-1-1 1 0 0,0 1-1 0 0,0-1 1 0 0,1 1-1 0 0,-1-1 1 0 0,0 1-1 0 0,1 0 0 0 0,-1-1 1 0 0,0 0-1 0 0,1 1 1 0 0,0-1-1 0 0,-1 1 0 0 0,1-1 1 0 0,-1 0-1 0 0,1 0 1 0 0,0 1-1 0 0,0-1 0 0 0,-1 0 1 0 0,1 1-1 0 0,0-1 1 0 0,-1 0-1 0 0,1 0 0 0 0,0-1 1 0 0,0 0-1 0 0,0 1 0 0 0,0 1 0 0 0,0 0 0 0 0,0-1 0 0 0,0 0 0 0 0,0 0 0 0 0,0 1 0 0 0,1-1 0 0 0,-1 0 0 0 0,0 0 0 0 0,1 0 0 0 0,-1 1 0 0 0,0-1 0 0 0,0 1 0 0 0,1-1 0 0 0,-1 0 0 0 0,1 1 0 0 0,-1-1 0 0 0,1-1 0 0 0,0 1 0 0 0,0 1 0 0 0,0 0 0 0 0,-1-1 0 0 0,0 0 0 0 0,1 1 0 0 0,0 0 0 0 0,0-1 0 0 0,-1 1 0 0 0,1-1 0 0 0,0 1 0 0 0,0 0 0 0 0,0-1 0 0 0,-1 1 0 0 0,1 0 0 0 0,0-1 0 0 0,0 1 0 0 0,-1 0 0 0 0,1 0 0 0 0,0 0 0 0 0,0 0 0 0 0,1 0 0 0 0,1 0 0 0 0,-1 0 25 0 0,1 0 1 0 0,-1 0-1 0 0,0 1 0 0 0,1-1 0 0 0,-1 1 0 0 0,0 0 0 0 0,3 0 1 0 0,-4 0 366 0 0,-1-1-368 0 0,0 0 0 0 0,0 1 1 0 0,0-1-1 0 0,1 0 1 0 0,-1 0-1 0 0,0 0 1 0 0,0 1-1 0 0,1-1 1 0 0,-1 1-1 0 0,0-1 0 0 0,0 0 1 0 0,0 1-1 0 0,0-1 1 0 0,0 1-1 0 0,0-1 1 0 0,0 0-1 0 0,1 0 0 0 0,-1 0 1 0 0,0 1-1 0 0,-1-1 1 0 0,1 1-1 0 0,0-1 1 0 0,0 1-1 0 0,0-1 1 0 0,0 0-1 0 0,-2 10 435 0 0,2-8-436 0 0,-2 0 0 0 0,1 0 0 0 0,-1-1-1 0 0,0 2 1 0 0,1-2 0 0 0,0 1 0 0 0,-1-1 0 0 0,0 1-1 0 0,0 0 1 0 0,1-2 0 0 0,-2 2 0 0 0,2-1 0 0 0,-1 0-1 0 0,-1 0 1 0 0,1 0 0 0 0,-1-1 0 0 0,2 1 0 0 0,-1 0-1 0 0,-5 0 1 0 0,7-1-26 0 0,-1 0 1 0 0,0 0-1 0 0,1 0 0 0 0,-1 0 1 0 0,0 0-1 0 0,1 0 0 0 0,0 0 0 0 0,-1 0 1 0 0,0 0-1 0 0,1 0 0 0 0,0 0 1 0 0,-1-1-1 0 0,1 1 0 0 0,-1 0 1 0 0,1-1-1 0 0,-1 1 0 0 0,0 0 0 0 0,1-1 1 0 0,-1 1-1 0 0,1 0 0 0 0,0 0 1 0 0,0-1-1 0 0,-1 1 0 0 0,1-1 0 0 0,0 0 1 0 0,-1 1-1 0 0,1-1 0 0 0,0 1 1 0 0,0 0-1 0 0,0-1 0 0 0,0 1 0 0 0,-1-1 1 0 0,1 1-1 0 0,0 0 0 0 0,0-2 1 0 0,0 0-35 0 0,-1 1 0 0 0,1-1 0 0 0,0 1 0 0 0,0-1 0 0 0,0 1 0 0 0,0-1 0 0 0,1 1 0 0 0,-1-1 0 0 0,1-2 0 0 0,-1 3 16 0 0,0 1 16 0 0,0-1 1 0 0,0 1-1 0 0,0-1 0 0 0,1 1 1 0 0,-1-1-1 0 0,0 1 0 0 0,1 0 1 0 0,-1 0-1 0 0,0 0 0 0 0,0-1 1 0 0,0 1-1 0 0,1-1 0 0 0,-1 1 0 0 0,1 0 1 0 0,-1-1-1 0 0,0 1 0 0 0,1 0 1 0 0,0-1-1 0 0,-1 1 0 0 0,1 0 1 0 0,-1 0-1 0 0,1 0 0 0 0,2-2-35 0 0,0 1 20 0 0,4 2 20 0 0,-6-1 2 0 0,0 0 0 0 0,0 0 0 0 0,0 0 0 0 0,0 1 1 0 0,-1-1-1 0 0,1 1 0 0 0,0-1 0 0 0,0 0 0 0 0,0 0 0 0 0,0 1 0 0 0,-1-1 0 0 0,1 1 0 0 0,0 0 0 0 0,0 0 0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43:33.027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1420 7295 18431 0,'0'0'1632'0,"0"0"-1312"0,0 0-320 0,0 0 0 0,0 0 2656 0,0 0 464 16,27-5 80-16,-24 15 32 0,-1-1-1648 0,4 2-336 15,0-1-64-15,2 3-16 0,0 3-848 0,1-3-160 16,0 1-32-16,1 2-128 16,1-2-240-16,-2-2-144 0,0-2-48 0,0 1 0 15,0-3-2064-15,0-1-400 0,2-1-96 0,-2-1-8720 16</inkml:trace>
  <inkml:trace contextRef="#ctx0" brushRef="#br0" timeOffset="140.65">1624 7316 8287 0,'-2'-13'368'0,"1"6"80"0,-1-1-448 0,1 1 0 15,0-1 0-15,-1 1 0 0,2 7 4464 0,0 0 800 0,-1-5 176 0,1 5 16 16,0 0-3184-16,0 0-640 0,0 0-128 0,0 0-32 16,0 0-944-16,8 7-192 0,-3 0-32 0,3 4-16 15,0 2-416-15,1 2-96 0,0 6-16 0,1-1 0 32,2 2-3024-32,0 0-592 0</inkml:trace>
  <inkml:trace contextRef="#ctx0" brushRef="#br0" timeOffset="546.9">2190 7507 13823 0,'-6'2'1216'16,"-2"-1"-960"-16,-1 2-256 0,0 2 0 0,0 1 2736 0,-1 3 496 15,3 2 96-15,-3 6 32 0,0-3-1888 0,2 4-368 16,2 3-80-16,2 5 0 0,-1 2-784 0,2 4-240 16,2 1 128-16,2 1-128 0,3 0 0 0,4 1 0 15,1-5 0-15,3 0 0 0,1-1 0 0,2-5 0 16,2-1 0-16,0-4 0 0,0-5 320 0,1-2 16 16,1-4 0-16,-2-2 0 0,-2-6 80 0,1-3 16 15,-2-4 0-15,-2-3 0 0,-2-5 352 0,-1-3 80 16,-1-4 16-16,-1-4 0 0,-2-4-96 0,-2-3-16 15,-5-1 0-15,0 0 0 0,-2-2-128 0,-4-1-16 16,0 1-16-16,-1-2 0 0,-1-2-256 0,-2-1-48 16,-2 2-16-16,-1 1 0 0,0 2-288 0,-1 1 0 0,0 2 0 0,2 4 0 31,0 3-608-31,2 3-80 0,1 5-16 0,4 3 0 16,0 4-1360-16,1 1-288 0,0 4-48 0,6 6-7712 0,0 0-1536 0</inkml:trace>
  <inkml:trace contextRef="#ctx0" brushRef="#br0" timeOffset="703.13">2525 7679 18431 0,'-2'25'1632'0,"2"-9"-1312"0,1 2-320 0,0 7 0 0,1 5 2176 0,-1-3 352 15,4 6 80-15,2-3 16 0,2 0-1504 0,1-1-288 16,1-2-64-16,2-1-16 15,1-5-1552-15,0 1-304 0,1-5-64 0</inkml:trace>
  <inkml:trace contextRef="#ctx0" brushRef="#br0" timeOffset="843.74">2545 7518 23039 0,'-7'-3'2048'0,"1"3"-1648"15,-1 0-400-15,2 3 0 0,0-1 672 0,5-2 48 16,-3 8 16-16,3 0-8000 16,3 1-1600-16</inkml:trace>
  <inkml:trace contextRef="#ctx0" brushRef="#br0" timeOffset="1188.16">3034 7925 26895 0,'0'0'1184'16,"0"0"256"-16,6-6-1152 0,2 0-288 0,0-2 0 0,0-2 0 15,0-3 528-15,-2-2 48 0,-1-2 16 0,2 0 0 16,-1-1-80-16,1 0 0 0,-3 0-16 0,-2 2 0 0,0-1-336 0,-2 3-160 16,-3-1 160-16,-1 4-160 0,-2-4 288 0,-2 3-32 15,-1 3-16-15,-2 3 0 0,0-1 368 0,-3 5 80 16,1 2 16-16,0 4 0 0,-1 2 192 0,0 6 64 15,-2 5 0-15,2 5 0 0,1 4-256 0,2 4-32 16,2 1-16-16,4 2 0 0,4-3-80 0,3 0-32 16,3 0 0-16,5 2 0 0,1-4-384 0,4-1-160 15,2-2 128-15,1-4-128 0,1-3 0 0,5-1-192 16,-1-3 0-16,2-2 16 16,1-1-1776-16,2-4-352 0,0 0-80 0,0-2-8576 15,-1-5-1712-15</inkml:trace>
  <inkml:trace contextRef="#ctx0" brushRef="#br0" timeOffset="1719.4">3381 7690 28095 0,'0'0'624'0,"0"0"128"0,0 0 16 0,0 0 16 0,0 0-624 0,0 0-160 0,0 0 0 0,3 9 0 16,1 3 1376-16,2 3 240 0,-3 2 48 0,3 4 16 15,0 3-496-15,1-1-96 0,-1 2-32 0,1 0 0 16,-1-1-416-16,2 0-96 0,-1-3-16 0,0 1 0 15,0-4-256-15,-1 0-48 0,0-2-16 0,-1-3 0 16,0-2-208-16,0-1 128 0,-1-3-128 0,-4-7 0 16,0 0 0-16,0 0 128 0,0 0-128 0,0 0 0 15,8-3 0-15,-1-4 0 0,-1-2 0 0,-1-4 0 16,1-5 0-16,-1-3 0 0,1-1-208 0,1-7 64 16,-2-1-496-16,0 0-80 0,2 0-32 15,-2 0 0-15,0 0-192 0,0 4-32 0,1 5-16 16,-1 1 0-16,1 4 416 0,0 3 96 0,-3 2 16 0,3 6 0 0,-6 5 272 0,0 0 48 15,8 7 16-15,-1 3 0 0,0 3 304 0,1 3 64 16,-2 1 16-16,2 4 0 0,-1-2 368 0,0 3 80 16,4 1 0-16,-2 0 16 0,1-1-16 0,2-1-16 15,0-3 0-15,1-1 0 0,1-1-320 0,1-2-64 16,0-2-16-16,1-3 0 0,-1-2-96 0,2-3-32 16,2-3 0-16,0-1 0 0,-1-3-16 0,-2-1 0 15,0-1 0-15,-5-1 0 0,0-4-16 0,-2 0 0 16,0-2 0-16,-1-1 0 0,0-2-128 0,-2-1 0 15,0-4-160-15,-4 3 160 16,-1 0-480-16,-1 1 0 0,-1 0 0 0,-4 0 0 0,-2-1 80 0,-2 4 16 0,1 4 0 0,-1 3 0 16,-1 2 384-16,-1 4 0 0,1 4 0 0,0 2 0 15,-1 2 448-15,2 4 64 0,1 3 0 0,3 5 16 16,0-1-16-16,2 5-16 0,2-3 0 0,4 1 0 16,2-1-176-16,4-2-48 0,4 0 0 0,1-4 0 15,2 0-272-15,2-4 0 0,2-2 0 0,2-5 0 31,3-1-1376-31,-1-3-176 0,1-3-48 0,-1-1-9824 0,-2-6-1968 0</inkml:trace>
  <inkml:trace contextRef="#ctx0" brushRef="#br0" timeOffset="1922.45">4310 7247 29599 0,'0'0'1312'0,"-3"9"272"0,1 3-1264 0,-1 1-320 16,1 1 0-16,-1 3 0 0,0 1 1216 0,2 2 176 15,0-1 32-15,2-1 16 0,0 1-528 0,3-2-96 16,0-2-32-16,1-2 0 0,1-1-784 0,0 0-304 16,-1-4 16-16,3-2 0 15,1-3-992-15,1-1-192 0,-1-6-32 0,0 2-8416 16,0-5-1696-16</inkml:trace>
  <inkml:trace contextRef="#ctx0" brushRef="#br0" timeOffset="2031.82">4491 7256 16575 0,'0'0'1472'0,"0"0"-1168"0,0 0-304 0,3 8 0 15,-2 2 3856-15,1 3 720 0,-1 3 144 0,1 1 16 16,0 0-1744-16,-1 1-368 0,0 0-64 0,2 2 0 16,0-1-1600-16,0 1-320 0,1-1-64 0,3 1-13616 15,-1-2-2704-15</inkml:trace>
  <inkml:trace contextRef="#ctx0" brushRef="#br1" timeOffset="22155.59">8427 7453 12895 0,'0'0'1152'0,"0"0"-928"0,2 6-224 0,-12-3 0 16,-3-1 2448-16,2 4 448 0,-1 0 96 0,0 2 16 15,-2 2-1488-15,2 1-304 0,0 2-48 0,1 4-16 16,0 2-768-16,2 2-144 0,1 1-48 0,3-1 0 15,1 3-192-15,3-1 0 0,2-1 0 0,2 0 0 16,1-1 0-16,1-1 0 0,3-3 0 0,2-2 0 16,2-3 336-16,2-3 32 0,1-2 0 0,0-1 0 15,0-3 240-15,0-3 48 0,-1-3 16 0,1-2 0 16,0-3 128-16,-1-2 32 0,-4-2 0 0,-1-2 0 16,-1-3 48-16,-2-3 16 0,0-1 0 0,-2-1 0 0,-2 0-256 0,-1-3-64 15,-1-2 0-15,-1-2 0 0,-1-1-192 0,-1 0-32 16,-1-5-16-16,-1 3 0 0,-2-1-64 0,-1 2-16 15,-1-1 0-15,0 4 0 0,0 0-128 0,0 2-128 16,-3 0 144-16,3 4-144 0,1 4 0 0,2-1 0 16,-1 6 0-16,2 2 0 0,0-1-272 0,0 3 0 15,1 4 0-15,4 5 0 16,0 0-1968-16,0 0-400 0,1 10-80 0,3 2-16 16,1 2-624-16,2 0-128 0,0 1-32 0</inkml:trace>
  <inkml:trace contextRef="#ctx0" brushRef="#br1" timeOffset="22280.58">8578 7348 12895 0,'8'8'1152'0,"0"1"-928"0,0 3-224 0,0 1 0 16,0 1 2432-16,1 2 432 0,0 2 80 0,0-1 32 16,-1 3-1120-16,0-1-208 0,-2 5-48 0,1-3-16 15,-1 1-944-15,2-3-192 0,0 2-48 0,1-1 0 32,0-1-1168-32,1-3-256 0,0 0-32 0,-3-3-7408 0,0-4-1488 0</inkml:trace>
  <inkml:trace contextRef="#ctx0" brushRef="#br1" timeOffset="22405.57">8650 7372 11967 0,'-5'-18'1072'0,"4"11"-864"0,-2-2-208 0,3 0 0 15,0 0 2512-15,0 1 464 0,0 8 96 0,3-7 0 16,-1 1-2176-16,2 1-432 0,1 3-80 0,3 0-32 16,-8 2-1824-16,9 2-352 0</inkml:trace>
  <inkml:trace contextRef="#ctx0" brushRef="#br1" timeOffset="22749.28">8846 7507 5519 0,'6'13'496'0,"-3"-6"-496"15,-1 2 0-15,2-1 0 0,2 2 3712 0,0-3 656 16,1-1 128-16,2 2 32 0,2 0-2400 0,1 0-464 16,3-2-112-16,-2-4-16 0,1-1-448 0,0-2-112 15,1-1-16-15,2-2 0 0,-3-2-464 0,0-3-112 16,1-2 0-16,-2-2-16 0,-2 0-80 0,0 0-16 15,-2-1 0-15,-3 0 0 0,0-2-64 0,-2 0-16 0,-1 1 0 16,-1 0 0-16,-4 0-32 0,0 2-16 0,-2-2 0 0,-1 2 0 16,-3 3 144-16,-1-2 32 0,0 3 0 0,-4 2 0 15,-2 2 208-15,0 3 48 0,-1 2 16 0,2 2 0 16,-1 3-16-16,2 3 0 0,0 5 0 0,2 3 0 16,0 1-192-16,2 2-32 0,2 4-16 0,4 0 0 15,1 2 112-15,2-4 0 0,2 1 16 0,1 1 0 16,3-3-240-16,0 1-48 0,2-3-16 0,1-1 0 15,2 0-160-15,0-3 0 0,5-1 0 0,-2-1 0 32,1-2-352-32,0-2-48 0,1-1-16 0,1-2 0 15,-2-1-1440-15,2-1-272 0,0-3-64 0,-1-3-16 16,-2-1-784-16,-1-1-144 0,0-2-48 0</inkml:trace>
  <inkml:trace contextRef="#ctx0" brushRef="#br1" timeOffset="23409.86">9311 7399 24639 0,'0'0'1088'0,"0"0"240"0,0 0-1072 0,0 0-256 16,0 0 0-16,3 11 0 0,1 0 1664 0,0 2 256 15,-1 4 64-15,1 0 16 0,-1 3-784 0,1-2-144 16,0 0-48-16,0-1 0 0,0 4-512 0,0 0-96 16,-2-3-32-16,1-2 0 0,-1-3-112 0,1-1-16 15,-2-1-16-15,2 0 0 0,2-2-64 0,-1 1-16 16,-4-10 0-16,0 0 0 0,0 0-160 0,0 0 160 15,0 0-160-15,8-5 160 0,-2-3-160 0,1-1 0 0,-1-1-192 0,1-3 192 16,-1-3-240-16,0-1 80 0,-1-2 16 0,0-2 0 16,-1-1 144-16,0-2-160 0,0-1 160 0,0 2-160 15,1-2 160-15,-1 3 0 0,-2 1 0 0,1 4-128 16,0 3 128-16,-1 2 0 0,1 3 0 0,-3 9 0 16,0 0 320-16,0 0-16 0,0 0 0 0,3 14 0 15,-1 1 80-15,1 3 32 0,-1 3 0 0,1 2 0 16,1 3-416-16,0 0 0 0,1-2 0 0,1-2 0 15,4 0 0-15,-3-4 0 0,1-1 0 0,3-4 0 16,-1-2-352-16,2-2-160 0,0-4-16 0,-1 0-16 16,4-3-464-16,-2-1-80 0,-2-1-32 0,1-3 0 15,0-6 48-15,0 1 16 0,-2-1 0 0,3-1 0 16,-4-2 352-16,-1-1 80 0,-1-1 16 0,-2-1 0 0,-1-3 608 0,0-1 0 16,-2 2 0-16,1 0 0 0,-2-2 160 0,-1 4 96 15,-1-3 32-15,-2 6 0 0,-1-1 288 0,0 0 48 16,0 5 16-16,1 3 0 0,-3 1-64 0,0 4 0 15,6 0 0-15,-5 8 0 0,1 5-64 0,2 2 0 16,0 4-16-16,2 3 0 0,2 4-240 0,4-3-64 16,0 1 0-16,2-1 0 0,1-1-352 0,3-3-80 15,1-1-16-15,1-1 0 0,2-4 256 0,1-3 0 16,2-1 0-16,0 1 0 0,-2-5 416 0,-1 0 176 0,1-1 48 16,-1-4 0-16,0 0 128 0,-1-4 48 0,-2 1 0 0,-1-3 0 15,-1-1 192-15,-2 1 32 0,-1-2 16 0,-3-1 0 16,-3-3-272-16,-2-2-48 0,-1-2-16 0,-2-2 0 15,0 1-336-15,-4 0-80 0,-2 1-16 0,-2-2 0 16,0 0-288-16,-4 1 160 0,2 0-160 0,0 1 128 16,0 2-128-16,0 1-176 0,0 1 48 0,1 2 0 31,1 1-1152-31,2 2-208 0,1 2-48 0,1 2-16 16,1-2-1456-16,6 5-272 0,0 0-64 0</inkml:trace>
  <inkml:trace contextRef="#ctx0" brushRef="#br1" timeOffset="23909.91">10183 7531 10127 0,'-1'21'896'0,"1"-10"-704"16,-1 4-192-16,2 2 0 0,3 1 3632 0,1 3 688 15,2 1 144-15,2 3 16 0,0 0-2496 0,1-1-512 16,1 2-112-16,-1-2-16 0,3-2-560 0,-1-1-112 0,0-2-32 0,-2-2 0 16,-1-1-240-16,-2-3-48 0,-2-4-16 0,0-1 0 15,-1-1 32-15,-4-7 0 0,5 5 0 0,-5-5 0 16,0 0 0-16,0 0 0 0,0 0 0 0,-5-5 0 15,-3-3-16-15,0-3 0 0,1-2 0 0,-1-1 0 16,1-3-192-16,0-1-32 0,-1-1-128 0,0-3 192 16,-3-4-416-16,4-1-96 0,0-1 0 0,2 0-16 31,-4-4-800-31,4 3-144 0,1-1-48 0,1 1 0 16,3-1 368-16,1 2 80 0,2 0 16 0,1 2 0 0,2 2 864 0,2 3 0 0,0 4 128 0,2 3 0 15,1 4 400-15,1 2 80 0,1 4 16 0,-3 3 0 16,2 2 144-16,0 3 16 0,-1 2 16 0,1 5 0 15,-2-1 64-15,0 3 16 0,-4 0 0 0,-2 2 0 16,-4 0 0-16,0 2 0 0,0 0 0 0,-3 0 0 0,1 0-480 16,-3-1-80-16,-3-2-32 0,1 2 0 0,2-1-288 0,-3-2-176 15,0 0 32-15,2-1 0 16,-1-1-1856-16,1-2-368 0,-1 0-80 0,1-1-13904 16</inkml:trace>
  <inkml:trace contextRef="#ctx0" brushRef="#br1" timeOffset="24441.21">10498 7018 32255 0,'0'0'704'0,"0"0"160"0,0 0 32 0,0 8 0 0,0 0-720 0,0 1-176 0,0 2 0 0,1-2 0 15,1 3 1472-15,2 3 272 0,3 5 48 0,-1 3 16 16,2 5-944-16,3 0-192 0,-2 4-32 0,1-1-16 0,1 0 16 0,-2 3 0 16,-1 1 0-16,1-1 0 0,1-5-496 0,-1-2-144 15,0-1 0-15,1-2 0 0,-3-2 192 0,0-1-192 16,-1-2 192-16,2-4-192 0,-3-1 128 0,-1-2-128 16,-1-3 0-16,0-1 0 0,-1 0 0 0,-2-8 0 15,0 0 0-15,0 0 0 0,0 0 128 0,3-7-128 16,2-2 0-16,-2-4 0 0,-1-3 0 0,-1-3-192 15,1-2 16-15,-1-4 16 0,0-2-96 0,1-2-32 16,0-1 0-16,1 1 0 0,0 2 32 0,0 1 0 16,1 4 0-16,0 3 0 0,0 5 256 0,0 4 192 15,0 2-16-15,0 3-16 0,-4 5 208 0,0 0 32 16,8 5 16-16,0 5 0 0,1 1-240 0,0 4-48 16,0 4-128-16,0-1 192 0,0 0-192 0,2-1 0 15,0 1 0-15,2-3 0 16,0-1-256-16,-1 0-160 0,-3-1-32 0,0 0 0 15,3 0-3008-15,0-2-624 0,0-3-112 0,-2-2-32 0</inkml:trace>
  <inkml:trace contextRef="#ctx0" brushRef="#br1" timeOffset="24581.83">11050 7355 13823 0,'0'0'1216'0,"0"0"-960"0,-1 10-256 0,0 5 0 15,1 2 3456-15,1 1 640 0,2 0 128 0,-1 0 16 16,2 2-2704-16,1-1-528 0,2 1-112 0,2 1-32 31,1-4-1392-31,1-2-288 0,-2 0-48 0,1-3-12592 0</inkml:trace>
  <inkml:trace contextRef="#ctx0" brushRef="#br1" timeOffset="24738.11">11078 7081 29135 0,'-16'-17'1280'0,"11"11"288"0,-2-1-1248 0,2 1-320 15,1-1 0-15,0 2 0 0,-1-3 256 0,1 3 0 16,4 5 0-16,0 0 0 0,0 0-256 0,5-7 0 16,2 2 128-16,1 1-9024 15,1-2-1824-15</inkml:trace>
  <inkml:trace contextRef="#ctx0" brushRef="#br1" timeOffset="25144.36">11278 6813 25391 0,'0'0'1120'0,"0"0"240"0,0 0-1088 0,0 0-272 0,-1 9 0 0,0-2 0 16,0 5 1952-16,-1 3 336 0,1 3 64 0,1 4 16 16,0 1-928-16,0 5-176 0,0 2-48 0,0 4 0 15,0-3-400-15,3 3-96 0,2 2-16 0,0 1 0 16,0-2-256-16,0 0-64 0,1 2-16 0,0-6 0 16,5 0-368-16,-1-2 128 0,0-3-128 0,2-1 0 15,0-2 0-15,1-2 144 0,1-1-144 0,2-6 0 16,2-2 128-16,-1-3-128 0,-1-3 0 0,1 0 0 15,0-4 0-15,0 0-256 0,0-5 64 0,-2-2 0 16,1-3-16-16,-1-1 0 0,0-3 0 0,-2-1 0 16,-1-1 0-16,-3-2 0 0,-1-1 0 0,-2-1 0 15,-1-3 16-15,-1 0 0 0,-2 2 0 0,-2-1 0 0,-3 2 192 0,-2-2 0 16,-2 3 0-16,-2 4-144 0,-1-1 144 0,-2 5 0 16,-1 2 128-16,1 3-128 0,0 3 416 0,2 6 16 15,0 3 0-15,0 5 0 0,1 4 112 0,3 3 32 16,1 2 0-16,2-1 0 0,4 2 64 0,2-1 32 15,2-1 0-15,3 1 0 0,2-3-288 0,5-1-48 16,0-4-16-16,4 2 0 0,3-6-320 0,-1 1 128 16,-1-2-128-16,1 0 0 15,1-1-896-15,1-2-256 0,-1-3-64 0,-1-2 0 16,-2-1-1920-16,3-1-400 0,-2-2-80 0</inkml:trace>
  <inkml:trace contextRef="#ctx0" brushRef="#br1" timeOffset="25493.04">12175 6702 24879 0,'0'0'2208'0,"0"0"-1760"0,0 0-448 0,-2 11 0 0,-2-1 1872 0,0-1 304 15,0 1 48-15,0 3 16 0,-1 1-640 0,0 2-128 16,0-2-32-16,1 2 0 0,0 0-1056 0,1-1-224 15,2 0-32-15,-1-2-128 0,1-1 0 0,1-2-176 16,0-1 0-16,0-9 0 16,3 8-2128-16,-3-8-448 0,5 5-64 0,0-1-6704 15,-5-4-1328-15</inkml:trace>
  <inkml:trace contextRef="#ctx0" brushRef="#br1" timeOffset="25642.49">12231 6772 25167 0,'7'-12'1104'0,"-7"12"240"0,5-5-1072 0,-5 5-272 16,7-4 0-16,1 2 0 0,-8 2 2288 0,0 0 400 15,0 0 64-15,0 0 32 0,7 2-1072 0,-1 2-224 16,-3 1-32-16,1 2-16 0,-1 1-864 0,0 2-160 16,-1-1-32-16,0 3-16 15,-2 1-1216-15,1 3-240 0,0 1-64 0,-1-2-10496 0,-2 2-2112 16</inkml:trace>
  <inkml:trace contextRef="#ctx0" brushRef="#br1" timeOffset="26174">7881 6939 25391 0,'0'0'1120'0,"0"0"240"0,0 0-1088 0,0 0-272 0,-7 5 0 0,1 0 0 15,1 1 960-15,1 0 128 0,4-6 16 0,-1 8 16 16,-1 0-432-16,2 0-96 0,0 1-16 0,0-1 0 16,-1 1-576-16,1-2 0 0,3 3 0 0,-2-1 0 31,-1-9-2288-31,0 0-416 0,0 0-96 0</inkml:trace>
  <inkml:trace contextRef="#ctx0" brushRef="#br1" timeOffset="26314.67">7891 6949 19807 0,'0'0'880'0,"0"0"176"0,0 0-848 0,0 0-208 15,0 0 0-15,7 3 0 0,-7-3 1600 0,9 4 256 16,0 0 64-16,0 1 16 0,0 2-656 0,1 2-128 16,-1-3-16-16,1 3-16 0,2 0-704 0,1 3-144 15,1-1-16-15,1 0-16 16,0 4-1216-16,1-4-240 0</inkml:trace>
  <inkml:trace contextRef="#ctx0" brushRef="#br1" timeOffset="53956.64">7556 8313 32015 0,'0'0'1408'0,"9"-4"320"0,-18 25-1392 0,-2 5-336 16,-2 7 0-16,0 3 0 0,0 5 720 0,1-2 80 16,1 4 16-16,2 0 0 0,1-2-80 0,2 1-16 15,-1 1 0-15,3 0 0 0,1-1-560 0,1 0-160 16,2-2 0-16,3-1 0 0,1-2 0 0,2-3 0 16,3-2 0-16,3-3-192 15,0-2-768-15,2-6-176 0,2-3-16 0,2-3-16 16,2-5-1808-16,1-3-352 0,1-5-80 0</inkml:trace>
  <inkml:trace contextRef="#ctx0" brushRef="#br1" timeOffset="54287.97">7881 8784 12895 0,'-1'-7'1152'0,"-1"-2"-928"0,0 1-224 0,-2 0 0 16,-1 3 2688-16,-1 0 480 0,6 5 96 0,-7 0 32 16,-3-1-1568-16,1 2-320 0,-1 2-64 0,1 2-16 15,0 1-736-15,0 3-144 0,-1 3-16 0,3-1-16 16,0 2-416-16,3 1 0 0,0 0 128 0,2 2-128 15,0 0 0-15,2-1 0 0,0 2 0 0,3-4 0 16,1 0-224-16,0 0 80 0,1-2 16 0,0-2 0 16,4 0-384-16,0-2-80 0,1-2-16 0,0-5 0 15,0-3 96-15,1-1 0 0,-2-5 16 0,1 0 0 0,1-3 272 0,-1-1 48 16,-1-1 16-16,-1-2 0 0,0 1 160 0,-1 0 0 16,-4 2 0-16,1-2 0 0,0 0 160 0,-2 2 16 15,-2 0 0-15,0 3 0 0,0-1 576 0,-2 3 112 16,1 2 32-16,1 6 0 0,0 0-32 0,0 0 0 15,0 0 0-15,0 0 0 0,0 0-416 0,0 0-96 16,0 8-16-16,1 2 0 0,2 2-336 0,0 1 0 16,-1 0 0-16,2 1 0 0,1 1 0 0,0 0-160 0,1 0 16 15,1-2 0 1,0 0-688-16,1-3-128 0,-2 1-16 0,2-1-8400 0,-1 2-1680 0</inkml:trace>
  <inkml:trace contextRef="#ctx0" brushRef="#br1" timeOffset="54461.05">8121 8346 24239 0,'0'0'1072'0,"0"0"224"0,0 0-1040 0,0 0-256 0,0 0 0 0,-3 10 0 16,1-1 1312-16,0 7 208 0,1 3 32 0,1 6 16 15,1 4-608-15,2 5-112 0,0 4-16 0,0 1-16 0,1 0-608 0,2 3-208 16,0 3 144-16,1-2-144 15,0 2-496-15,1-2-176 0,0-2-32 0,0-3-8656 16,1-3-1728-16</inkml:trace>
  <inkml:trace contextRef="#ctx0" brushRef="#br1" timeOffset="54976.58">8357 8338 11967 0,'0'0'1072'0,"0"0"-864"0,0 0-208 0,0 0 0 0,0 0 1728 0,0 0 320 16,0 8 48-16,0 2 16 0,0-2-384 0,1 4-64 15,0-1 0-15,-1 4-16 0,0 2-384 0,0 2-80 16,0 2-16-16,0 4 0 0,0 4-208 0,0-1-64 16,0 1 0-16,0 1 0 0,0 1-448 0,-1-1-80 15,0 3-32-15,0-1 0 0,-1 1-336 0,2 0 0 16,0-1 0-16,0 1 0 15,2-7-1792-15,-1-1-384 0,0-3-80 0,0-7-10624 0</inkml:trace>
  <inkml:trace contextRef="#ctx0" brushRef="#br1" timeOffset="55478">8508 8541 23087 0,'0'0'1024'0,"0"0"208"0,0 0-976 0,0 0-256 0,0 0 0 0,0 0 0 16,5-5 1552-16,-5 5 272 0,0 0 48 0,0 0 16 16,0 0-576-16,0 0-112 0,0 0-32 0,2 7 0 15,-2 2-592-15,-2 0-112 0,-2 5-16 0,-1 0-16 16,0 2-144-16,-3 1-32 0,0 0 0 0,-1 1 0 16,-1 1-64-16,-1-1-32 0,1 1 0 0,1-2 0 15,0 0-32-15,-1-1-128 0,4-2 192 0,-1-1-64 16,1-2 32-16,1-1 0 0,1-1 0 0,3 0 0 15,1-1-32-15,1-1-128 0,1 1 192 0,2-2-64 0,2-1-128 16,1-2 0-16,2 1 0 0,2-2 128 0,-1 0-128 0,3-2 0 16,0 0 0-16,3-2 0 0,1 0 0 0,0 0 0 15,0-1-128-15,1-1 128 0,0 0-128 0,1-3 128 16,-2-1-160-16,-2 2 160 0,1-1-192 0,-2 0 192 16,1-1-208-16,-4-4 80 0,1 2-64 0,-2-2 0 15,0 0 0-15,-1 0 0 16,-3-1-256-16,-2 2-64 0,-3 0-16 0,-1 1 0 0,-1-1 528 0,-1 2 320 15,-4-1-32-15,1 1-16 0,-1 1 16 0,-2 3 0 16,-3 1 0-16,2 0 0 0,0 2 0 0,1 5 0 16,0 2 0-16,1 0 0 0,-2 1 96 0,1 2 0 15,1 2 16-15,3 2 0 0,2 2-112 0,2 0-32 0,0 1 0 16,2-4 0-16,2 2-256 0,1 1 160 0,1-4-160 0,1 0 128 16,3 1-128-16,0-1 0 0,3 1 0 0,1-2 0 31,1 1-400-31,0-3-16 0,1-1 0 0,0-1 0 15,-1-1-1952-15,1-2-400 0,0-2-80 0,-1-3-7040 16,1-1-1408-16</inkml:trace>
  <inkml:trace contextRef="#ctx0" brushRef="#br1" timeOffset="55978.36">8928 8652 5519 0,'0'0'240'0,"0"0"64"0,0 0-304 0,0 0 0 0,0 0 0 0,0 0 0 0,0 0 5024 0,0 0 944 15,4 9 192-15,-2 0 48 0,1 3-3888 0,0 4-768 16,-1-1-144-16,1 4-48 0,-2 1-400 0,2 5-96 15,-2-4-16-15,0 1 0 0,1-4-368 0,-1 1-80 16,0-4-16-16,2 0 0 0,1-2-176 0,0-5-32 16,-4-8-16-16,0 0 0 0,0 0-160 0,0 0 0 15,0 0 144-15,0 0-144 0,0 0 0 0,6-6-128 16,1-3 0-16,-1-2 0 0,-1-3-224 0,1 3-32 16,-2-6-16-16,-2 0 0 0,1-1 48 0,-1-1 16 15,1 1 0-15,0 2 0 0,-1-2 144 0,0 0 48 16,-1 2 0-16,0 5 0 0,0 0 144 0,2 3 0 15,-3 8-144-15,0 0 144 0,0 0 0 0,0 0-144 16,0 0 144-16,3 8 0 0,-1 0 0 0,2 4 0 0,0-2 128 0,1 3-128 16,2 3 272-16,2-1-32 15,-1 1-16-15,1 1 0 0,1-1-48 0,2-1-16 0,1 0 0 0,0-2 0 16,0-3-160-16,1-1 160 0,2-2-160 0,0-1 160 16,-1 0-32-16,1-1 0 0,0-4 0 0,-1-1 0 15,1-1-128-15,-2-2 0 0,-2-2 144 0,-1-2-144 16,-2 0 192-16,0-1-16 0,-1-4-16 0,-3 2 0 15,0-2-160-15,-1 0 192 0,-1 0-192 0,-2 1 192 16,-1-2-192-16,-1 0 0 0,-2 2 0 0,-1 1 0 16,-3-1-160-16,1 2 160 0,-3 0 0 0,0 3-144 15,-3 2 144-15,2 2 0 0,0 1 0 0,1 2 0 16,1 3 0-16,2 4 304 0,1 2-48 0,1 3-16 16,3 3 272-16,2 1 48 0,1 0 16 0,5 1 0 15,2 2 272-15,2-1 64 0,0 0 16 0,2-2 0 16,3-2-640-16,2-2-128 0,2-4-32 0,1 1 0 15,1-4-128-15,0-1 0 0,1-5 0 0,1 0 0 16,2-6-832-16,-1 1-128 0,-1-1-48 0,1-2-17472 16</inkml:trace>
  <inkml:trace contextRef="#ctx0" brushRef="#br1" timeOffset="56644.75">10182 8682 22399 0,'-13'9'992'0,"6"-2"208"0,-2 6-960 0,-1-2-240 16,-1 2 0-16,2 2 0 0,-1 0 1408 0,1 4 256 16,1-2 32-16,3 2 16 0,3-1-336 0,4 1-64 15,0-4-16-15,5 1 0 0,1-2-768 0,2-1-144 16,3-2-48-16,2-1 0 0,0-3-192 0,2-3-144 0,0 0 192 0,0-3-192 16,0-2 240-16,-1-3-64 0,-2 0-16 0,-2-3 0 15,-2-2 224-15,-3 1 32 0,-1-1 16 0,-2 0 0 16,-3-1 176-16,-1 1 32 0,-1-2 16 0,-2 1 0 15,1-1-288-15,-3-2-64 0,-2 3-16 0,-1-3 0 16,-1 2-288-16,-3 1 160 0,2 1-160 0,0-4 128 31,-1 1-624-31,2 0-128 0,0-1-16 0,1 1-16 16,3 1-2288-16,1-1-448 0,1 2-80 0,3-1-32 16,2 1 880-16,-1-1 160 0,4 3 32 0,2 2 16 15,-1 1 176-15,2 1 16 0,0-1 16 0,1 2 0 0,0 2 1696 0,0 1 320 0,2 1 192 0,-1 0-192 16,2 1 2688-16,1 1 544 0,1 3 96 0,2 3 32 15,-1 0-784-15,1 3-144 0,0-1-48 0,-2 4 0 0,-1-1-528 0,-1 2-128 16,-2 1 0-16,1-2-16 0,-1 0-112 0,-2-1-32 16,-1-1 0-16,-1 0 0 0,1-1-576 0,-2 0-112 15,-1-3-32-15,0 0 0 0,-4-9-272 0,1 8-48 16,-1-8-16-16,0 0 0 0,0 0 80 0,0 0 16 16,0 0 0-16,0 0 0 0,0 0-416 0,-4-4 0 15,-1-5 0-15,1-2 0 0,-1-2 0 0,1-1 240 16,1-3-48-16,1-1 0 0,0-1-192 0,2 1 0 15,0 0 0-15,3 2 0 0,1-2 0 0,2 1 0 16,3 0 0-16,2 1 0 0,-1 1 0 0,2 2 144 16,1 0-144-16,1 4 128 0,1 2 384 0,-1 4 80 15,0 0 16-15,2 1 0 0,2 6-608 0,2-3-320 16,-1 2 48-16,6 0-13280 16,0-3-2640-16</inkml:trace>
  <inkml:trace contextRef="#ctx0" brushRef="#br1" timeOffset="57347.91">11531 8545 10127 0,'0'0'896'0,"0"0"-704"0,0 0-192 0,0 0 0 15,0 0 2848-15,-5-2 544 0,0 0 96 0,0 2 32 16,0 0-1728-16,-1 4-320 0,0-1-80 0,-1 5-16 16,1 2-528-16,-2 3-96 0,0 3-32 0,0 1 0 15,-1 0-512-15,0 2-208 0,0 2 176 0,1-1-176 16,2-2 160-16,0-1-160 0,1 0 160 0,1-4-160 16,2 1 160-16,0-2-160 0,1-2 160 0,1-1-160 15,1-1 320-15,3 0-16 0,-4-8-16 0,7 5 0 16,1-2-432-16,1-3-96 0,0-3-16 0,0-2 0 15,-1-2 256-15,0-2 0 0,-1-2 0 0,1 0 0 0,0-3 0 16,0 1 0-16,-3 0 0 0,2-2 0 0,-1 1 0 0,-1 0 0 16,-1 1 0-16,0 0 0 0,-1 0 160 0,-1 1-160 15,1 3 128-15,-2 1-128 0,1 1 656 0,-2 7 48 16,0-5 16-16,0 5 0 0,0 0-80 0,0 0 0 16,0 0-16-16,-3 5 0 0,0 3-400 0,2 1-80 15,1 1-16-15,1 0 0 0,2 2-128 0,1-1 0 16,0 1 0-16,1 1 0 15,2-1-896-15,-1 0-96 0,1-2-32 0,0 2 0 16,3-2-2256-16,-1 1-464 0,-2-5-96 0</inkml:trace>
  <inkml:trace contextRef="#ctx0" brushRef="#br1" timeOffset="57550.91">11728 8284 14735 0,'-2'-18'1312'0,"0"10"-1056"0,1 1-256 0,1 0 0 15,0 7 2368-15,0 0 432 0,0 0 80 0,0 0 0 16,0 0-1024-16,0 0-192 0,-1 8-64 0,1 4 0 16,1 1-640-16,0 2-128 0,1 7-16 0,0 3-16 15,1 3-464-15,1 3-80 0,0 1-32 0,1 4 0 16,0 1-224-16,3-1 128 0,-2-4-128 0,1-2 0 31,1-2-480-31,0-2-192 0,1 0-32 0,0-3-16 16,1-3-2880-16,1-2-576 0</inkml:trace>
  <inkml:trace contextRef="#ctx0" brushRef="#br1" timeOffset="57754.01">11942 8228 29199 0,'0'0'1280'0,"0"0"288"0,0 0-1248 0,0 0-320 16,0 0 0-16,-4 8 0 0,2 1 1040 0,-1 3 160 15,0 2 16-15,3 5 16 0,2 1-320 0,-2 4-64 16,0 3-16-16,0 1 0 0,0-1-656 0,1 0-176 16,2 3 0-16,-1 2 0 0,1-2 0 0,1-2-192 15,0 0 32-15,-1-1 16 16,3-5-2288-16,-1-1-464 0,0-1-96 0</inkml:trace>
  <inkml:trace contextRef="#ctx0" brushRef="#br1" timeOffset="58082.1">12170 8369 12895 0,'0'0'1152'0,"-5"-4"-928"0,-2 2-224 0,1 0 0 16,-1 1 3392-16,0 1 640 0,-1 0 128 0,0 1 32 15,-1 2-1952-15,0 1-400 0,0 2-80 0,-1 2-16 16,1 3-912-16,-1-1-176 0,-1 3-32 0,2 0-16 15,-1 0-64-15,3 1-16 0,2 2 0 0,1-4 0 16,0 2-16-16,2 1-16 0,-1-2 0 0,3 0 0 16,0 0-176-16,1-4-16 0,-1 1-16 0,0 2 0 15,3 0-64-15,1-1-16 0,1 1 0 0,2-4 0 0,1 1-208 0,-1-1 128 16,2-3-128-16,2 2 0 0,1-1 0 0,1-2 128 16,1 0-128-16,0 0 0 0,2-1 0 0,0-1-288 15,-2 1 64-15,2-3 16 16,-1 0-1600-16,2 0-320 0,0 0-64 0,-1-3-16 15,-2-2-1200-15,-1 0-240 0</inkml:trace>
  <inkml:trace contextRef="#ctx0" brushRef="#br1" timeOffset="58267.82">12358 8466 14735 0,'0'0'1312'0,"0"0"-1056"0,0 0-256 0,0 0 0 0,-4 0 2224 0,4 0 384 15,0 0 80-15,0 0 0 0,0 0-1392 0,0 0-272 16,0 0-64-16,0 0-16 0,-1 6-240 0,-1 3-64 0,2 0 0 0,0 3 0 15,2-4-96-15,0 2-32 0,2 2 0 0,0-1 0 16,-1 0-320-16,1 1-64 0,2-2 0 0,1 2-128 16,-1 0 0-16,1 0 0 0,-1-5-192 0,2 3 48 31,1-4-800-31,0 1-144 0,-1-2-48 0,1 0-7648 16,-9-5-1536-16</inkml:trace>
  <inkml:trace contextRef="#ctx0" brushRef="#br1" timeOffset="58474.26">12564 8423 1839 0,'0'0'0'0,"0"0"160"0,0 0-160 0,0 0 0 0,-4 6 0 0,-1 1 0 0,-2-1 6912 0,1 5 1360 15,-1 2 272-15,1 1 48 0,-2 4-5520 0,1 3-1088 16,1 5-240-16,1-4-32 0,-1 2-880 0,3-1-192 16,-1-1-16-16,0 1-16 0,0-1-320 0,1 1-64 15,2-1-16-15,0-1 0 0,1-1-208 0,0-2-160 16,1 0 32-16,0-1 0 15,2-4-1904-15,1 2-368 0,1-5-80 0,0-2-13424 0</inkml:trace>
  <inkml:trace contextRef="#ctx0" brushRef="#br1" timeOffset="59052.49">12726 8417 31391 0,'0'0'688'0,"0"0"144"0,0 0 16 0,0 0 48 0,0 0-720 0,-2 10-176 0,2 1 0 0,0 2 0 16,2 3 1264-16,-1 2 208 0,0 3 64 0,0 1 0 16,-1 2-832-16,0-3-144 0,-1-1-48 0,1 1 0 15,0 0-256-15,0 0-64 0,-1-1-16 0,-2-4 0 16,1-1 16-16,-1-3 0 0,0-2 0 0,1-2 0 16,2-8-32-16,0 0 0 0,0 0 0 0,0 0 0 15,0 0-160-15,0 0 0 0,-3-7 144 0,3-1-144 16,2-2-128-16,0-3-112 0,1-1-16 0,-1-3 0 15,2-7-80-15,0 1-32 0,0-2 0 0,0-1 0 0,1-1 112 16,0-1 0-16,2 2 16 0,-1 3 0 0,0 2 240 0,0 3 0 16,-1 2-160-16,2 3 160 0,-1 1 0 0,1 6 0 15,-2-2 0-15,-5 8 0 0,0 0 0 0,8 2 0 16,-1 4 0-16,-1 1 128 0,1 6 16 0,0 3 0 16,1 1 0-16,0 3 0 0,1 0 32 0,0 3 0 15,0-5 0-15,2 1 0 0,1 0-176 0,-1-2 192 16,1-2-192-16,1-2 192 0,1-1-192 0,1-3 0 15,-1-2 0-15,0-3 128 0,2-2-128 0,1-6 0 16,0 2 0-16,-1-5 0 0,-3-2-144 0,0-1 144 16,0-3-192-16,-2-2 192 0,-1-2-256 0,-3 2 64 15,-1-2 16-15,-2 0 0 0,-1-2-96 0,-1 1-32 16,-2 0 0-16,-2 0 0 0,0-1 112 0,-2 3 32 16,-3 0 0-16,1 2 0 0,-1 3 160 0,2 1 128 0,-3 3-128 15,1 5 176-15,-3 3 448 0,1 4 80 0,0 3 32 0,0 4 0 16,1 5-32-16,2 1-16 0,0 3 0 0,3 1 0 15,1 3-176-15,5-3-48 0,2 0 0 0,3 0 0 16,1-2-288-16,1-1-176 0,2-1 192 0,1-1-192 16,2-2 0-16,2-2 0 0,1-1 0 0,1-2 0 31,2-1-336-31,1 0-80 0,2-2-16 0,-1-1 0 16,1-2-2272-16,-1-1-464 0,-1-2-96 0,1-2-12320 0</inkml:trace>
  <inkml:trace contextRef="#ctx0" brushRef="#br1" timeOffset="59318.14">13181 7885 22111 0,'0'0'1968'0,"0"0"-1584"16,0 0-384-16,0 0 0 0,0 0 2496 0,0 0 432 15,7 4 80-15,6 3 0 0,6 2-1920 0,2 3-400 16,3 3-80-16,4 2-16 0,2 3-432 0,2 1-160 15,2 1 0-15,0 1 144 0,0 1 0 0,2 1 0 16,1 2 0-16,-3 0 0 0,-4 3 832 0,-3 3 176 16,-2 1 16-16,-3 2 16 0,-2 6 64 0,-3-1 16 15,-4 2 0-15,-4 2 0 0,-4-1-496 0,-4 0-80 0,-2-3-32 16,-3 1 0-16,-4 0 112 0,-1-2 0 0,-3-1 16 16,1 0 0-16,-1-1-656 0,-2 1-128 0,-2-5 0 0,2-1 0 31,2-3-1360-31,0-3-240 0,0-2-32 0,-1 0-16 0</inkml:trace>
  <inkml:trace contextRef="#ctx0" brushRef="#br0" timeOffset="69052.34">21234 4247 14735 0,'0'0'1312'0,"-7"5"-1056"0,-1 0-256 0,0 0 0 15,1-1 2096-15,0 0 352 0,7-4 80 0,-5 3 16 16,5-3-496-16,0 0-112 0,0 0-16 0,0 0 0 16,0 0-672-16,0 0-144 0,0 0-16 0,6-7-16 15,4 1-96-15,3-2-16 0,2-1 0 0,6 2 0 16,1-6-304-16,2 0-64 0,-1-1-16 0,3 1 0 0,0 0 144 0,3 0 32 15,2-4 0-15,5-1 0 0,3-2-112 0,1-1 0 16,2 0-16-16,2-1 0 0,2 0-160 0,1 0-16 16,1 1-16-16,0-1 0 0,-1 0-80 0,-1 0-16 15,-2-1 0-15,0 3 0 0,1 1-32 0,-1-3-16 16,-2 1 0-16,-2-1 0 0,-1 3-96 0,-1 0 0 0,-1 0-16 16,-1-1 0-16,-1 1-32 0,-1-1 0 0,-3 2 0 0,-2 1 0 15,-1 1-144-15,-2-1 0 0,0 4 0 0,-3 0 0 16,-2 0 0-16,-1-1 0 0,-4 2 0 0,3 2 0 31,-2-1-416-31,-2 2-112 0,1 3-32 0,-2 2 0 16,-2 0-1872-16,0 2-384 0,0 1-80 0,-3 2-9600 0,0 5-1920 0</inkml:trace>
  <inkml:trace contextRef="#ctx0" brushRef="#br0" timeOffset="69716.41">21133 4286 2415 0,'0'0'0'0,"0"0"208"0,0 0-208 0,2-7 0 31,-1 1 0-31,0-3 0 0,2 1 0 0,-1 0 0 0,1 0 128 0,0 0-128 0,-1 2 1392 0,2-1 224 31,-1 2 48-31,-3 5 16 0,4-6 320 0,-4 6 64 0,0 0 16 0,0 0 0 0,0 0-416 0,0 0-96 0,0 0-16 0,0 0 0 32,6 4-96-32,-1 1-32 0,-1 1 0 0,-1 2 0 15,-1 1-16-15,1 3 0 0,-2 2 0 0,-1 3 0 16,0 3-240-16,2-1-48 0,0 5-16 0,0-2 0 16,-2 3-16-16,0 1-16 0,0 1 0 0,-2 5 0 15,1 3-192-15,0 3-48 0,-2 2 0 0,2-2 0 16,-2 4-176-16,2-2-32 0,0 2-16 0,1-2 0 15,0-1-224-15,0-2-32 0,0-2-16 0,1 0 0 16,0 2-32-16,-1-1-16 0,0 2 0 0,0 0 0 0,3-2-288 0,-3 1 0 0,-2-1 128 0,1-1-128 16,0 1 208-16,0-2-16 0,-1-2 0 0,2 1 0 15,2-3-16-15,-1-4-16 0,-1 0 0 0,-1-1 0 16,-1-2-160-16,0-1 160 0,-1-5-160 0,3 0 160 16,-3 1-160-16,1-1 0 0,-1 0 0 0,1-1 0 0,-1-2 0 0,0 1 0 31,2-2 0-31,0-4 0 0,0 0-272 0,-1 1-96 15,1-3-16-15,1 1 0 16,0-2-2016-16,-1-1-416 0,1-5-64 0,0 0-9408 16,0 0-1888-16</inkml:trace>
  <inkml:trace contextRef="#ctx0" brushRef="#br0" timeOffset="75554.53">21093 5698 2751 0,'0'0'256'0,"0"0"-256"16,-4 14 0-16,4-14 0 0,0 0 2176 0,0 0 384 0,0 0 64 0,0 0 32 16,0 0-1376-16,0 0-256 0,0 0-64 0,0 0-16 15,0 0 336-15,0 0 80 0,0 0 16 0,0 0 0 16,0 0 288-16,5 7 48 0,3-2 16 0,-2 1 0 16,1 2-208-16,0 0-48 0,0 1 0 0,2 0 0 15,3 0-544-15,-1 2-112 0,-1-1-32 0,2 3 0 16,0-4-320-16,1 2-64 0,1-3-16 0,3 1 0 15,1 0-128-15,2-1-16 0,1-2-16 0,-1 1 0 16,1 1 208-16,0-2 32 0,1 1 16 0,-1 1 0 16,-1-1 48-16,1 1 16 0,-1 1 0 0,3-1 0 15,-1-1-160-15,0-2-48 0,-1 1 0 0,1 1 0 16,0-3-128-16,2 0-16 0,0 0-16 0,0 0 0 16,-2-1-48-16,0 0-128 0,0 0 192 0,2-1-64 0,-1 2 48 15,1 1 0-15,-2-3 0 0,1 3 0 0,-1 0-32 0,-1 0 0 16,0-1 0-16,0 1 0 0,1 1 16 0,-1 0 0 15,0 1 0-15,0-2 0 0,0-2 32 0,-2-1 0 16,1 2 0-16,-1 1 0 0,1 0 160 0,-2 1 32 16,0-4 16-16,2 2 0 0,-1 3-160 0,1-2-48 15,-3 0 0-15,0 0 0 0,1 2 320 0,0-1 64 16,-1 1 16-16,2-1 0 0,-1 1-448 0,0-1-144 16,3 1 0-16,-3 1 0 0,1 1 0 0,-3-4 0 15,1 2-240-15,0-1 80 0,0 1 160 0,-1-1 176 16,-2 1-48-16,1-2 0 0,0 0 16 0,1 0 0 15,1 2 0-15,0-1 0 0,-2 1-144 0,2-2 192 16,0 2-192-16,0 1 192 0,0-1-192 0,0 2 160 16,0-2-160-16,0 0 160 0,1-1-16 0,1 1 0 0,-2-1 0 0,-1 1 0 15,0-2 32-15,1 1 0 0,0 0 0 0,0 0 0 16,1 1 48-16,-1-1 16 0,0-1 0 0,0 1 0 16,-1-3-240-16,-1 3 0 0,1-1 0 0,1 0 0 15,-3 0 0-15,1 0 0 0,-2-2 160 0,-2 2-32 16,1-1-128-16,-1 0 0 0,-1-1 128 0,-1 1-128 15,0 0 0-15,0-1 128 0,-1-1-128 0,0 3 0 16,-8-5 0-16,9 1 0 0,-1 5 0 0,-1-5 128 16,-7-1-128-16,0 0 0 0,0 0 0 0,7 5 0 15,1-2-160-15,-8-3-48 0,0 0-16 0,7 4 0 16,-7-4-1568-16,0 0-320 0,0 0-64 0,0 0-19120 16</inkml:trace>
  <inkml:trace contextRef="#ctx0" brushRef="#br0" timeOffset="76681.11">21431 4382 7359 0,'0'0'656'0,"0"0"-528"16,0 0-128-16,0 0 0 0,0 0 2800 0,0 0 528 15,0 0 96-15,3 7 32 0,-3-7-1648 0,3 6-320 16,-3-6-64-16,3 8-16 0,-1 1 0 0,1 2-16 16,-1-1 0-16,1 2 0 0,0 1-176 0,1 0-48 15,-2 1 0-15,1-1 0 0,1 0-256 0,-2 3-48 16,1 1-16-16,0 1 0 0,0 1-144 0,0 0-48 16,-2 2 0-16,2 0 0 0,-2 2-32 0,-1 1-16 15,2 1 0-15,-1-2 0 0,1 0-96 0,0 4 0 16,-2-7-16-16,1 3 0 0,0-3-112 0,1 3 0 15,-2 0-16-15,1-2 0 0,-1-4-144 0,1 0-32 16,1 1 0-16,-1-2 0 0,0 1-192 0,-1 0 144 0,0 0-144 0,0-1 128 16,2 3-128-16,-1-4 192 0,-1 0-192 0,0-1 192 15,1 0-192-15,-1 1 128 0,0-1-128 0,-1 0 128 16,1-1 16-16,0 3 0 0,0 0 0 16,-1-2 0-16,-1-1-16 0,1 0-128 0,0 0 192 15,-1 2-64-15,1 0-128 0,0-3 192 0,-1 1-192 16,1 0 192-16,0 0-192 0,-1-1 0 0,1 0 0 0,0-2 128 15,0 2-128-15,-2-5 0 0,3 3 0 0,-1-1 128 16,-1 0-128-16,1 0 0 0,0-1 0 0,-1 0 128 16,2-8-128-16,0 9 0 0,0 1 0 0,0-3 0 15,0-7 0-15,0 8 0 0,-1-1-160 0,0 1 160 16,0 0-288-16,1-8 32 0,0 7 16 0,0-7 0 16,-2 6-144-16,2-6-16 0,0 0-16 0,0 7 0 15,0-7-1424-15,0 0-272 0,0 7-64 0,0-7-15760 16</inkml:trace>
  <inkml:trace contextRef="#ctx0" brushRef="#br2" timeOffset="83544.23">22750 3471 3679 0,'0'0'160'0,"0"0"32"0,-8 0-192 0,8 0 0 16,-8 0 0-16,2 0 0 0,6 0 3632 0,0 0 672 16,0 0 144-16,0 0 32 0,0 0-2624 0,0 0-528 15,0 0-112-15,0 0 0 0,-4-5-368 0,4 5-64 16,0 0-16-16,-2-7 0 0,2 7 160 0,0-5 32 15,0 5 0-15,0 0 0 0,0 0-128 0,0 0-32 16,0 0 0-16,0 0 0 0,0 0-96 0,7-4-32 16,1 2 0-16,0 2 0 0,-1 0 32 0,1 0 0 15,1 0 0-15,1 1 0 0,-1 2 64 0,0-1 0 0,3 2 16 0,2 0 0 16,0 0-80-16,2 0-32 0,1 0 0 0,1 1 0 16,0 1-32-16,1 2-16 0,-1 1 0 0,3 2 0 15,0-1-128-15,-1 5-32 0,1-1 0 0,1 2 0 16,-1-1-144-16,1 2-16 0,1 1-16 0,0 1 0 15,1-2-112-15,3 0-32 0,-1-2 0 0,0 1 0 16,0-1 0-16,-1 1 0 0,0 0 0 0,1 1 0 16,1-4 144-16,1 1 32 0,-1 2 0 0,3 1 0 15,-3-3-48-15,1-1 0 0,-1 0 0 0,0 0 0 16,-2 0-48-16,0-1-16 0,0-2 0 0,1 1 0 16,1 1 0-16,-1-1 0 0,2-2 0 0,0 3 0 15,0 0-48-15,-2 1-16 0,-1-1 0 0,-1-1 0 16,2 4-144-16,-2-4 192 0,-1 1-192 0,1-1 192 0,-2-2-192 0,-1 0 0 15,-3-3 0-15,-2 2 128 0,-1-1-128 0,0-1 0 16,-2 3 144-16,0-5-144 0,-4 1 0 0,0-1 144 16,0 0-144-16,-1 3 0 0,-2-6 0 0,-6-1 0 15,7 3 0-15,-1-1 0 16,-6-2-480-16,8 2-160 0,-8-2-16 0,7 1-16 16,-2-1-1168-16,-5 0-224 0,5 1-48 0,3-1-18832 15</inkml:trace>
  <inkml:trace contextRef="#ctx0" brushRef="#br2" timeOffset="84649.45">23176 6407 6447 0,'0'0'576'0,"0"0"-576"0,-9 18 0 0,9-18 0 15,0 0 2704-15,0 0 432 0,0 0 96 0,0 0 16 16,0 0-1824-16,-5 6-352 0,5-6-80 0,0 0-16 16,0 0-112-16,0 0-32 15,0 0 0-15,0 0 0 0,-7 3 368 0,2 1 64 0,5-4 16 0,0 0 0 16,0 0 240-16,0 0 48 0,0 0 16 0,0 0 0 16,-5 6-528-16,5-6-96 0,0 0-32 0,0 0 0 15,0 0-288-15,0 0-48 0,0 0-16 0,0 0 0 16,0 0-64-16,0 0 0 0,0 0-16 0,0 0 0 15,8-3 112-15,1-1 32 0,0-2 0 16,1-5 0-16,0 1-96 0,1-1-16 0,1-1 0 0,2 1 0 16,1-2-128-16,0 1-16 0,1-4-16 0,0 2 0 0,-2 1-16 0,2-4 0 15,1 0 0-15,1 1 0 0,3-3-32 0,0 2 0 16,1-4 0-16,1 2 0 0,1-1 0 0,-1 2-16 16,-1-1 0-16,0 3 0 0,1-1-96 0,-3 1-16 15,-1-1 0-15,-2 3 0 0,1-1 32 0,-1 1 0 16,0 1 0-16,-2 0 0 0,0-1 32 0,-1 2 0 15,0 1 0-15,2-2 0 16,0 2-48-16,-1-1 0 0,1 0 0 0,0 2 0 0,-1-1-48 0,1 1-16 16,-2-3 0-16,1 2 0 0,-2 2-16 0,0 1-128 15,0-1 192-15,-2 1-64 0,3 1-128 0,-3-1 0 0,1 1 144 16,0 1-144-16,-1-1 0 0,1 2 0 0,-1 0 0 0,-1 0 128 16,2-1-128-16,-3 1 0 0,-1-1 0 0,0 2 0 15,-2 1 0-15,1 1 0 0,-1-2 0 0,-1 1 0 16,1-1 0-16,-1 3 0 0,-1-3 0 0,1 1 0 15,-1 1-128-15,0-1 0 0,-4 3 0 0,0 0 0 32,6-1-640-32,-6 1-128 0,0 0-32 0,0 0 0 15,0 0-544-15,0 0-96 0,0 0-32 0,0 0 0 16,0 0-2240-16,0 0-464 0</inkml:trace>
  <inkml:trace contextRef="#ctx0" brushRef="#br1" timeOffset="88536.6">24141 4093 3679 0,'0'0'160'0,"0"0"32"0,0 0-192 0,0 0 0 15,0 0 0-15,0 0 0 0,0 0 3200 0,0 0 608 16,0 0 112-16,0 0 32 0,0 0-2624 0,0 0-528 15,0 0-96-15,0 0-32 0,0 0-288 0,0 0-64 16,0 0-16-16,0 0 0 0,0 0 336 0,0 0 80 16,0 0 16-16,0 0 0 0,0 0 16 0,0 0 0 15,0 0 0-15,13 6 0 0,-10 2-144 0,-2-1-32 16,0 2 0-16,-1 0 0 0,0 0-64 0,-1 3 0 16,0 1-16-16,1-1 0 0,0-1 0 0,0 0 0 15,0 1 0-15,0 1 0 0,0 1-96 0,0 2-16 0,0-1 0 0,1 1 0 16,0 1-144-16,0 1-48 0,-1 0 0 0,2 2 0 15,-1-4 0-15,-1-1-16 0,0 1 0 0,0-1 0 16,1 1 80-16,-1 0 32 0,0-1 0 0,0 0 0 16,0-2-96-16,0 0 0 0,2 0-16 0,-2 1 0 15,0 1-176-15,1 0 192 0,0 1-192 0,1 1 192 16,-4 1-192-16,4 0 192 0,-2 2-192 0,1 1 192 16,-1 0-16-16,3-1 0 0,-1 3 0 0,-1-1 0 15,1-1 0-15,-1-1 0 0,0 0 0 0,1-2 0 16,-2 1-32-16,1-3 0 0,0 0 0 0,2 0 0 15,-1-2 64-15,1 3 16 0,0-3 0 0,-1 2 0 16,0-3-80-16,0 1-16 0,1 2 0 0,1-3 0 16,-4-2-128-16,2-1 0 0,0 0 0 0,-1 2 128 0,0 0-128 15,2 0 0-15,-2-1 0 0,-1 1 128 0,0 1-128 16,0-2 192-16,1 2-192 0,-1 1 192 0,0 0-32 0,2 1 0 16,-2-1 0-16,0 0 0 0,0 3-32 0,0-2 0 15,0-1 0-15,1 2 0 0,-1-1-128 0,3-2 160 16,-2 0-160-16,0-1 160 0,-1 0-160 0,0 1 192 15,0-3-192-15,0 1 192 0,0 2 0 0,0-3 0 16,0 1 0-16,0-1 0 0,0 2-48 0,0-3 0 16,0 3 0-16,0-3 0 0,0 0-144 0,0 1 128 15,0 1-128-15,-1-2 128 0,0 1-128 0,-1-3 128 16,2-1-128-16,0-1 128 0,-1 3 80 0,1 0 16 16,-1 1 0-16,-1-2 0 0,1-2 32 0,0 1 0 15,0 1 0-15,-2 0 0 0,2-1-64 0,-1 1 0 0,2-1 0 0,-1 2 0 16,0 0-64-16,-2-2-128 0,2 1 176 0,0-1-176 15,-1 2 192-15,1 1-192 0,1-1 192 0,0-1-192 16,-3-1 176-16,3-6-176 0,0 0 160 0,-2 7-160 16,2-7 128-16,0 5-128 0,-2 0 0 0,2-5 0 15,-1 5 0-15,1-5 0 0,0 0 0 0,0 0 0 32,0 0-1024-32,0 0-160 0,0 0-32 0,0 0 0 15,0 0-2032-15,0 0-400 0</inkml:trace>
  <inkml:trace contextRef="#ctx0" brushRef="#br2" timeOffset="117973.36">22609 2543 17503 0,'0'0'1552'0,"0"0"-1232"0,-5 8-320 0,1 6 0 0,0 4 3248 0,0 3 592 15,-1 1 112-15,0 2 16 0,-1-1-1808 0,3 1-368 16,-1-1-80-16,2 2-16 0,4 0-1024 0,-1-1-208 0,0 0-32 0,2-2-16 15,1-1-416-15,1 0-224 0,0 1 32 0,2-2-11392 16,1 0-2256-16</inkml:trace>
  <inkml:trace contextRef="#ctx0" brushRef="#br2" timeOffset="118645.24">20846 3488 9215 0,'0'0'816'0,"0"0"-656"0,0 0-160 0,0 0 0 16,0 0 3872-16,0 0 736 0,0 0 160 0,8-1 32 16,0-1-2560-16,1 1-496 0,3-1-96 0,-2-1-32 15,1-1-1040-15,-1 0-224 0,1 0-32 0,-1 2-16 16,-1 0 32-16,0 1 16 0,-1-2 0 0,-8 3 0 16,0 0-160-16,0 0-48 0,0 0 0 0,0 0 0 15,0 0 240-15,1 8 32 0,-2 0 16 0,-1 2 0 0,-2 3-64 0,0 2-16 16,-3-1 0-16,1 2 0 0,-1-1-48 0,1 2-16 15,0 2 0-15,1-2 0 0,1 2 48 0,2 1 16 16,-1-2 0-16,2 0 0 0,1-2-32 0,1-1-16 16,2-1 0-16,2-3 0 0,1 0-304 0,5-5 0 15,1 1 128-15,5-3-128 16,0-2-288-16,2 0-112 0,3-1-32 0,2 0 0 16,-1 2-3024-16,2 1-624 0</inkml:trace>
  <inkml:trace contextRef="#ctx0" brushRef="#br2" timeOffset="119209.29">20630 5595 11055 0,'0'0'976'0,"0"0"-784"0,0 0-192 0,0 0 0 0,0 0 3632 0,0 0 672 15,0 0 144-15,0 0 32 0,0 0-3024 0,0 0-608 16,0 0-112-16,8-3-32 0,-2 3-416 0,1 2-96 16,-7-2 0-16,8 2-16 0,-8-2-48 0,8 4-128 15,-8-4 192-15,6 7-64 0,-1 2-128 0,-1 1 192 16,-1 1-192-16,-2 0 192 0,-1-3-192 0,1 1 128 16,-1-1-128-16,-1 1 128 0,-2 0-128 0,0 0 0 15,-1 1 0-15,0-1 0 0,-1 0-176 0,-1-3 48 16,1 3 0-16,1-1 0 0,0 0 0 0,3-1 0 15,1-7 0-15,0 9 0 0,1-1-64 0,2-1 0 16,1 0 0-16,2-1 0 0,3 1 192 0,2 1-192 16,1-2 192-16,1 2-192 0,-2-1 192 0,2 0 0 0,0 1 0 15,-1 3 128-15,0-2 352 0,-3 1 80 0,-1-1 16 0,-3 1 0 16,0-1 752-16,-3 0 144 0,-4 1 48 0,0-1 0 16,-4 0-176-16,-1 2-16 0,-2-1-16 0,-3 1 0 15,-1-2-608-15,-2 0-128 0,-2-1-32 0,2-2 0 16,0 0-416-16,2-1-128 0,0-1 0 0,0-3 0 31,0-1-2432-31,2-3-560 0</inkml:trace>
  <inkml:trace contextRef="#ctx0" brushRef="#br2" timeOffset="119849.73">23144 6711 21535 0,'0'0'960'0,"0"0"192"0,-8 4-928 0,5 5-224 16,1 0 0-16,-1 0 0 0,0 2 1360 0,1 0 240 16,0 1 32-16,2 1 16 0,-2 1-384 0,1 1-80 15,1-2-16-15,1 0 0 0,-1-3-528 0,1 2-128 16,0 0 0-16,2-1-16 0,1 1 16 0,2-1 0 16,0-1 0-16,0-1 0 0,-1-1-304 0,2 0-48 15,1-2-16-15,0 1 0 0,-1-2-144 0,1-1 0 16,0-1 0-16,1-1 0 0,0-2-256 0,2-4-96 15,-1 2-16-15,1-5 0 16,-1-1-1280-16,0-1-256 0,1 0-48 0,-5-1-11424 0</inkml:trace>
  <inkml:trace contextRef="#ctx0" brushRef="#br2" timeOffset="120021.58">23347 6670 11967 0,'0'0'528'0,"0"0"112"0,-3 10-512 0,-1 0-128 0,1 3 0 0,1 4 0 15,2 0 5424-15,0 2 1040 0,0 4 224 0,2 1 32 16,-2 4-3968-16,0-1-784 0,0 3-176 0,2-4-16 16,-1 4-1632-16,2-4-320 0,1-1-64 0,1-2-16 15,2-3-624-15,1-2-128 0,-1-2-16 0,4-2-16 16,1-2-2080-16,-1-2-400 0</inkml:trace>
  <inkml:trace contextRef="#ctx0" brushRef="#br2" timeOffset="120381.19">24389 6152 8287 0,'0'0'736'0,"-4"-3"-592"0,-3-1-144 0,1-1 0 16,-2-3 4992-16,-1 1 976 0,1 1 192 0,0 1 48 16,2 0-4272-16,0 2-848 0,1-2-160 0,5 5-32 15,-5-4-640-15,5 4-128 0,0 0-128 0,0 0 176 16,0 0 112-16,0 0 32 0,0 0 0 0,0 0 0 16,-3 9 320-16,3-1 64 0,2 2 0 0,-1-1 16 15,2 0-128-15,0 1-16 0,3 3-16 0,0 1 0 16,1 3-176-16,-1 0-48 0,-1 0 0 0,2 0 0 15,-1-2-144-15,1 1-16 0,-3 0-16 0,0-1 0 16,-2 0-160-16,0-1-144 0,-1-1 144 0,-1-1-208 16,-1-2-2224-16,-1-1-432 0,0-1-80 0,-2-3-32 15</inkml:trace>
  <inkml:trace contextRef="#ctx0" brushRef="#br2" timeOffset="120537.42">24243 6084 23039 0,'0'0'1024'0,"2"-5"192"0,1-2-960 0,-1 0-256 16,2 1 0-16,3 1 0 0,-1-2 3904 0,4 3 720 16,-3 0 160-16,2-2 16 0,2 1-3008 0,2 1-592 15,0 0-128-15,1-1-32 0,2-2-384 0,0-1-80 16,-1-1 0-16,1 0-16 16,0 0-944-16,0-2-176 0,0 0-32 0,0-1-16 15,-1-1-2528-15,0-1-512 0,-2-2-112 0</inkml:trace>
  <inkml:trace contextRef="#ctx0" brushRef="#br2" timeOffset="121115.61">24501 3777 13823 0,'0'0'1216'0,"4"-7"-960"0,-3-4-256 0,2-2 0 0,-1 0 1600 0,-1 0 256 16,2 0 64-16,-2 0 16 0,1 0 272 0,-2 1 48 16,0 2 16-16,-2 1 0 0,0-3-544 0,-1 3-128 15,1 0 0-15,-2 2-16 0,-2 3-432 0,6 4-96 16,-9 2-16-16,0 0 0 0,0 2-560 0,1 4-112 16,2 4-32-16,-1 1 0 0,-1 1-192 0,-1 6-144 15,0 0 192-15,1 5-192 0,1-1 0 0,0 0 0 16,3 3 0-16,1-4 0 0,2-1 0 0,4-1 0 15,3 0 0-15,1 0 0 0,-2-6 0 0,3 2 0 16,2 0 0-16,3-2-144 0,2 0 144 0,0-4-128 16,2-1 128-16,1-1-128 0,-1-5 128 0,0-1 0 0,-1-3 0 0,0 0 0 15,1-4 176-15,-2-1-48 0,-2-2 0 0,-1 1 0 16,-3-2 0-16,-2-4 0 0,-3 2 0 0,-2 0 0 16,0 1-128-16,-2 2 0 0,-2-1 0 0,-2 1 128 15,-4-2 16-15,-2 1 0 0,-2 2 0 0,-1 1 0 16,-1 2 48-16,0 2 0 0,-2 2 0 0,0 0 0 15,-1 2-192-15,2 2 0 0,-1 0 0 0,2 3 0 32,2 1-1264-32,2 4-336 0,2 4-64 0</inkml:trace>
  <inkml:trace contextRef="#ctx0" brushRef="#br2" timeOffset="125542.69">3809 2403 14735 0,'21'-31'1312'0,"-21"31"-1056"16,0 0-256-16,0 0 0 0,2 8 3584 0,-1-2 640 0,-1-6 144 0,0 11 32 15,3-2-2416-15,0 5-496 0,5 1-80 0,0 2-32 16,0-2-1040-16,1 3-208 0,0 3-128 0,0-1 160 31,-1 1-2528-31,1 1-512 0,0-1-112 0</inkml:trace>
  <inkml:trace contextRef="#ctx0" brushRef="#br2" timeOffset="126120.67">1876 3415 23951 0,'0'0'2128'0,"0"0"-1696"0,0 0-432 0,0 0 0 15,0 0 832-15,8-4 64 0,1-1 32 0,0-2 0 16,2 1-208-16,0-2-32 0,1 0-16 0,0 3 0 16,-1 1-544-16,0 1-128 0,-2 2 0 0,-1 1 0 15,0 0 0-15,1 1 0 0,-3 2-160 0,1-2 160 16,-7-1-192-16,5 10 192 0,-1-1-208 0,-1 1 80 16,-3 3 288-16,0 0 64 0,-2 4 16 0,1 3 0 15,-2 1 384-15,1 2 80 0,-1 2 0 0,2 0 16 16,-2 1-16-16,2 0-16 0,0-3 0 0,2 1 0 0,2-4-352 0,2-1-64 15,1-5-16-15,3-1 0 0,1-1-256 0,1-3-192 16,2-3 16-16,4 0 16 16,3-6-2112-16,1 1-416 0</inkml:trace>
  <inkml:trace contextRef="#ctx0" brushRef="#br2" timeOffset="126620.6">1667 5330 18591 0,'0'0'832'0,"0"0"160"0,0 0-800 0,10 1-192 0,0 1 0 0,3-1 0 16,-1 2 0-16,0-2 0 0,-2 0 0 0,0 2 0 15,-1 1 128-15,2 1-128 0,-1 2 0 0,-1 2 0 16,-1-1 128-16,-1-1-128 0,-2 1 0 0,0 3 0 0,0 2 176 0,1-2-176 15,-1 0 192-15,0-1-192 0,-2-1-176 0,-1-1-144 16,-2-8-16-16,2 9-16 16,-4 2-416-16,2-1-96 0,2-2-16 0,0 0 0 0,-2-8 480 0,0 0 80 15,0 0 32-15,5 6 0 0,1 1 464 0,0-1 80 16,3 0 32-16,0-1 0 0,2-3 416 0,-1 1 64 16,1 1 32-16,-1 0 0 0,2 0 352 0,-2 0 80 15,1 1 16-15,-1 1 0 0,-1 1 288 0,-2-1 64 16,-3 2 16-16,-2-1 0 0,0 2-240 0,-4 0-48 15,0 1-16-15,-2 2 0 0,0 1-688 0,-1 0-144 16,-1 0-32-16,0 2 0 16,-2-1-2400-16,0 0-480 0</inkml:trace>
  <inkml:trace contextRef="#ctx0" brushRef="#br2" timeOffset="127090.7">3357 6438 15487 0,'3'13'688'0,"-3"-13"144"0,1 10-672 0,-1 0-160 0,-1 0 0 0,1 1 0 16,-2 1 1328-16,2-2 224 0,0 0 48 0,2 0 16 16,-1-3-688-16,2 1-144 0,-3-1-16 0,0 0-16 15,1 0-384-15,-2 0-80 0,1-7-16 0,1 7 0 16,2 1 208-16,-1-1 32 0,-2-7 16 0,5 6 0 16,-5-6-304-16,7 4-64 0,-7-4-16 0,9 4 0 15,0-4-144-15,0 1 0 0,0-2 0 0,0 1 0 16,-1-3 128-16,3 2-128 0,-2 0 128 0,0 0-128 15,0-2 0-15,0 0 0 0,2 1 0 0,-1-1-8256 16,-1 0-1536-16</inkml:trace>
  <inkml:trace contextRef="#ctx0" brushRef="#br2" timeOffset="127309.42">3573 6364 13823 0,'0'0'1216'0,"-1"8"-960"16,1 2-256-16,0 2 0 0,0-2 3648 0,0 3 672 16,1 1 144-16,2-1 16 0,1 4-1984 0,0 1-416 15,0 0-80-15,1 2-16 0,0-2-1056 0,0 0-224 16,2-1-32-16,0 3-16 0,-2-5-416 0,0 2-96 16,-1 0-16-16,1 0 0 0,0 0-304 0,2 0-64 15,-2 0-16-15,0 1 0 16,0-1-3168-16,1-3-640 0</inkml:trace>
  <inkml:trace contextRef="#ctx0" brushRef="#br2" timeOffset="128421.62">11162 5511 20319 0,'-3'-6'896'0,"-1"-1"192"0,-2 5-864 0,2-5-224 0,2 3 0 0,-2 2 0 16,-1-5 1120-16,0 2 176 0,-1-4 48 0,1 4 0 16,1 2-432-16,4 3-80 0,-5-1 0 0,5 1-16 0,0 0-448 0,0 0-96 15,0 0-16-15,0 0 0 0,0 0-112 0,0 0-16 16,0 0-128-16,0 9 192 0,1 1-192 0,2 1 128 15,1 2-128-15,1-2 0 0,2 3 256 0,0-1-32 16,2 1-16-16,1 2 0 0,-1-1 48 0,-1 1 16 16,-3 1 0-16,-1-4 0 0,0 1 32 15,-2 1 0-15,1-2 0 0,-2 0 0 0,-2 0-176 16,0-3-128-16,1-2 192 0,-3 0-192 16,-1 1-1696-16,4-9-448 0,-7 2-96 0</inkml:trace>
  <inkml:trace contextRef="#ctx0" brushRef="#br2" timeOffset="128562.26">11061 5434 31967 0,'0'0'704'0,"0"0"128"0,4-6 48 0,2-1 16 0,2 2-704 0,0-1-192 0,1-1 0 16,1 1 0-16,2 0 1408 0,0 1 240 0,0 0 48 16,1 0 16-16,0 2-1088 0,1-2-224 0,0 0-32 0,1-2-16 15,-2-2-352-15,1 3 0 0,-1-2 0 31,0-1-128-31,1 0-2304 0,-1-2-448 0,-1-2-80 0,0-1-11456 0</inkml:trace>
  <inkml:trace contextRef="#ctx0" brushRef="#br2" timeOffset="129048.91">11009 3629 19343 0,'0'0'1728'0,"-4"-8"-1392"0,0 0-336 0,0 2 0 15,-1-5 1296-15,1 3 192 0,-1 2 48 0,-1-1 0 16,1 2 0-16,0 1 16 0,0 2 0 0,5 2 0 16,0 0-864-16,-6 1-176 0,0 5-48 0,-1 2 0 15,2 1-208-15,0 4-64 0,0 2 0 0,1 2 0 16,1 1-192-16,3 2 128 0,2-1-128 0,0 1 0 16,1 1 0-16,2-2 0 0,1-1 0 0,4 1-160 15,-1-1 160-15,2-1 0 0,3 0 0 0,-1-6 0 16,1 0 0-16,0-2 0 0,2-4 0 0,-2-1 0 15,1-1 0-15,-2-3 0 0,0 0 0 0,-2-5 0 16,0-1 128-16,-1 0 16 0,-5-3 0 0,-1 0 0 16,-1 1 32-16,-2-3 0 0,-1 1 0 0,0 1 0 15,-1 0 64-15,-4 1 16 0,-3 1 0 0,-1 1 0 0,-2-1 128 0,0 1 48 16,-2-1 0-16,0 3 0 0,0 2-176 16,1 2-48-16,-1 0 0 0,2 1 0 15,2 4-640-15,1-1-128 0,2 5-16 0,1 4-15360 16</inkml:trace>
  <inkml:trace contextRef="#ctx0" brushRef="#br0" timeOffset="135322.59">19305 1974 19343 0,'0'-2'848'0,"2"-1"192"16,-2 3-832-16,0 0-208 0,0 0 0 0,0 0 0 0,15-13 1904 0,-15 13 336 16,0 0 64-16,0 0 0 0,0 0-736 0,6 7-160 15,-2-2-16-15,-1 4-16 0,1 3-768 0,0 2-160 16,-1 2-16-16,-1 3-16 0,0 2-176 0,2 3-48 16,-3-1 0-16,2 1 0 0,-2-1-32 0,0-1-16 15,-1-2 0-15,0-1 0 0,0 0-144 0,2-4 0 16,-1-2 144-16,-1-2-144 0,0-2 128 0,0-9-128 15,0 0 160-15,0 0-160 0,0 0 128 0,0 0-128 16,5-9 0-16,0-2 144 0,0-3-144 0,1-2 0 16,0-2 144-16,-1-3-144 0,1-1 0 0,-1-1 0 15,0-1 0-15,0-1 0 0,2 0 0 0,-1 1 0 16,1 0 0-16,-2 1 0 0,2-1 0 0,-1 3 0 16,1 5 0-16,-1 1 128 0,-1 2 0 0,-1 1 16 0,-1 3 0 15,-3 9 0-15,0 0-16 0,0 0 0 0,0 0 0 0,4 8 0 16,-2 5-128-16,1 1 192 0,0 3-192 0,0 4 192 15,3 4-192-15,0 1 0 0,2 2 0 0,1 0 0 0,0-4 0 0,0 2 0 16,-1-3 0-16,1-3 0 0,2-2 0 0,-1 0 0 16,1-5 0-16,0-1 0 0,2 0 0 0,0-6 0 0,1-1 0 0,-1-2 0 15,-2-2 0-15,0-2 0 0,0-3 0 0,0-2 0 16,-1-2 0-16,-1-4 0 0,-1-2 0 0,-1-2 0 16,-1-1 0-16,-1 0 128 0,1-5-128 0,-1 1 128 15,-2 0-128-15,-2 0 128 0,-1 1-128 0,-1 0 128 16,-1 1 64-16,1 0 16 0,-2 2 0 0,1 2 0 15,-1 2 144-15,2 0 32 0,-1 2 0 0,1 5 0 16,1 6 128-16,0 0 16 0,0 0 16 0,0 0 0 16,-2 10-224-16,0 4-32 0,5 5-16 0,-2-2 0 15,2 2-272-15,1 3 0 0,1 1 0 0,1-1 0 16,2-3 0-16,0-1 0 0,1 1 0 0,2-5 0 16,-1 2-1040-16,2-5-112 0,1 1-32 15,1-1 0-15,2-2-1632 0,-1-3-320 0,2-4-64 0</inkml:trace>
  <inkml:trace contextRef="#ctx0" brushRef="#br0" timeOffset="135744.53">20064 1860 11967 0,'-1'-16'528'0,"1"16"112"0,-3-6-512 0,1 2-128 16,2 4 0-16,0 0 0 0,0 0 4112 0,0 0 800 16,0 0 144-16,0 0 48 0,0 0-3120 0,0 0-640 15,0 0-112-15,-2 6-16 0,1 3-944 0,2 2-272 16,5-1 128-16,0 3-128 0,1-1 0 0,-1 0 0 15,1 1 0-15,1-6 0 0,-2 1 0 0,2-1 0 16,0-2 0-16,-1-1 0 0,3 1 0 0,-4-4 0 16,1 2 0-16,-1 0 0 0,-6-3 0 0,7 1 0 0,-7-1 0 0,6-1 0 15,1-3 144-15,-1 1-144 0,1-3 192 0,-1-1-192 16,1-2 144-16,-1 1-144 0,1 2 0 0,-2-5 144 16,-1 1-144-16,0 1 0 0,0 0 0 0,-2 1 0 15,1 0-320-15,-3 8-32 0,0 0-16 0,0 0 0 31,0 0-48-31,0 0-16 0,0 0 0 0,8 8 0 0,0 2 160 0,1 3 16 0,-1 4 16 0,1-4 0 16,0 3 96-16,3-2 16 0,2-1 0 0,-1 0 0 16,0 0 128-16,0-2 0 0,0-5 0 0,1-2 0 15,1-1 0-15,0-3 192 0,1-2 0 0,-2-1-16 16,-1-4 480-16,-1-1 112 0,0-1 0 0,-3-4 16 16,0-1 112-16,-2 1 0 0,-3-3 16 0,-2 2 0 15,-1-3-272-15,-1 1-48 0,-2 0-16 0,-2 2 0 16,-1 1-288-16,0-1-64 0,-1-2-16 0,-2 2 0 0,1-1-208 0,-2 0-256 15,2-1 48-15,2-1 16 16,1 1-2624-16,1 1-528 0</inkml:trace>
  <inkml:trace contextRef="#ctx0" brushRef="#br0" timeOffset="136213.19">21004 1728 11055 0,'0'0'480'0,"0"0"112"0,0 0-464 0,0 0-128 0,4 10 0 0,-1 1 0 15,-1 1 3392-15,4-1 640 0,0 5 144 0,2 1 32 16,1 1-2352-16,0 3-448 0,2 1-112 0,-1 2-16 15,2-1-560-15,-1-1-112 0,0 2-32 0,-1-1 0 16,-1-2-272-16,1-1-64 0,-3-3-16 0,1-2 0 16,-3 0 192-16,1-2 32 0,-2-3 16 0,-2-1 0 15,-2-9 176-15,0 0 16 0,-1 7 16 0,1-7 0 16,0 0-272-16,-5 2-48 0,-2-2-16 0,1-2 0 16,-1-6-80-16,1 0 0 0,-1-2-16 0,1-5 0 15,-2-2-240-15,1-2 0 0,1-3 0 0,0-2 0 16,1-5-384-16,1 1-112 15,0-1-16-15,2-1-16 0,-1 0-432 0,3 0-64 0,2 0-32 0,0 5 0 16,1 3 576-16,-1 3 112 0,4 2 32 0,-1 1 0 0,1 2 336 0,1 2 288 16,1 3-48-16,-1 1-16 0,0 2 320 0,2 2 64 15,0 0 16-15,0 1 0 0,0 2 128 0,-9 1 16 16,0 0 16-16,0 0 0 0,10 5-272 0,-4 0-48 16,-3 3-16-16,-2 2 0 0,-1 4-64 0,-1-1-32 15,-3 0 0-15,-3 1 0 0,-1 2-176 0,1-2-48 16,-1 0 0-16,0 1 0 15,0-4-448-15,2 1-80 0,-1 1-32 0,2-2 0 16,1-2-2192-16,1-2-448 0,3-7-96 0</inkml:trace>
  <inkml:trace contextRef="#ctx0" brushRef="#br0" timeOffset="136353.82">21298 1648 2751 0,'0'0'256'0,"7"3"-256"0,-7-3 0 0,7 1 0 16,-1 3 5168-16,2 0 976 0,-1 1 208 0,-1 2 48 15,1-1-4640-15,-1 4-928 0,-1-1-176 0,2 1-8656 16,-2 2-1728-16</inkml:trace>
  <inkml:trace contextRef="#ctx0" brushRef="#br0" timeOffset="136510.06">21382 1388 15663 0,'-1'-7'1392'0,"-2"-1"-1120"15,-1-2-272-15,3 0 0 0,0 0 3584 0,0 4 640 16,1 6 144-16,0-4 32 0,1-5-2720 0,-1 9-528 16,5-7-128-16,2 3 0 15,0 3-2176-15,1 0-448 0,0 0-64 0</inkml:trace>
  <inkml:trace contextRef="#ctx0" brushRef="#br0" timeOffset="137119.49">19960 2422 23951 0,'0'0'2128'16,"0"0"-1696"-16,0 0-432 0,0 9 0 0,-1 1 1296 0,1 2 176 15,0 2 48-15,1 1 0 0,0 3-240 0,2 0-64 16,-2 3 0-16,2 2 0 0,1 1-896 0,0 1-176 16,-1-2-144-16,1-2 192 0,0 0-192 0,0 0 0 15,0-2 144-15,-1-1-144 0,-1 1 0 0,0-2 128 16,-2-2-128-16,0 1 0 0,-2-3-144 0,0 0-112 16,-1-1 0-16,1-3-16 15,-1-3-176-15,3-6-48 0,0 0 0 0,0 0 0 16,0 0-208-16,0 0-32 0,0 0-16 0,0 0 0 15,1-7-144-15,2-4-48 0,1-3 0 0,2-1 0 0,2 0 464 0,2-1 96 16,2 1 0-16,1-1 16 0,2-2 368 0,0 1 0 16,0 2 192-16,3 4-64 0,0 0 608 0,2 3 112 15,-1 2 32-15,1 3 0 0,-1 6-352 0,-2-2-64 16,-2 4-16-16,-2 2 0 0,-3 1 192 0,-2 1 16 0,-3 0 16 16,-2 1 0-16,-3 3 272 0,-2 2 48 0,0 0 16 0,-3-2 0 15,-3 2-384-15,-1 0-80 0,-3 0-16 0,1 0 0 16,0-3-336-16,-1 0-64 0,-2-2 0 0,2-1-128 31,0-2-272-31,3-2-176 0,1-1-16 0,2-3-16 16,6-1-1728-16,0 0-352 0,-4-4-64 0,4 4-6464 0,0-7-1312 0</inkml:trace>
  <inkml:trace contextRef="#ctx0" brushRef="#br0" timeOffset="137418.03">20501 2574 5519 0,'0'0'496'0,"0"0"-496"0,0 0 0 0,0 0 0 16,-7 5 3328-16,1 3 576 0,-2 1 128 0,0 3 0 0,0 2-2048 0,2 1-400 16,-2 3-96-16,2 0-16 0,-1 0-528 0,3-1-112 15,2 0-32-15,2 3 0 0,0-6-304 0,2-1-64 16,1-2-16-16,1-1 0 0,0 1-160 0,1-2-16 16,1-1-16-16,1-3 0 0,-1 0 288 0,1-4 64 15,-7-1 16-15,8 2 0 0,-8-2 48 0,8 0 0 16,-8 0 0-16,6-2 0 0,-1-2-32 0,-5 4 0 15,4-6 0-15,-1-2 0 0,-2-1-176 0,0 0-48 16,-1-2 0-16,-1 2 0 16,-2-1-64-16,0 1 0 0,-1-2-16 0,0 1 0 15,-1-1-624-15,1 1-128 0,0-2-32 0,0-1 0 16,1-1-1440-16,1-1-304 0,0 1-48 0,2 0-16 16,3-2-640-16,-1 2-128 0,2 1-16 0,0 2-3888 0,0-2-768 0</inkml:trace>
  <inkml:trace contextRef="#ctx0" brushRef="#br0" timeOffset="137683.51">20541 2487 7359 0,'0'0'656'0,"7"-4"-528"0,-7 4-128 0,8-1 0 15,0-1 3072-15,-1 4 576 0,1 0 112 0,0 3 16 16,-1 2-1744-16,0 3-368 0,1-1-64 0,-1 4 0 16,-3 3-176-16,1 1-16 0,-1 1-16 0,0 1 0 15,0-1-240-15,-1-1-64 0,0 2 0 0,-2-3 0 16,-1-3-496-16,2 1-96 0,0-3-32 0,1-1 0 16,-1-2-272-16,1 0-48 0,-3-8-16 0,0 0 0 15,0 0-128-15,0 0 0 0,0 0 144 0,0 0-144 0,0 0 144 0,7-4-144 16,-2-3 192-16,0-2-192 0,0-1 0 0,0-3 0 15,-1-3 0-15,2-1 0 0,-1-1 0 0,0 0-176 16,0 0 176-16,0 2-208 0,1-2 32 0,-2 2 16 16,-2 0 0-16,1 3 0 0,-1 3 160 0,1 3-128 15,-3 7 128-15,0 0-128 0,0 0 128 0,0 0-208 16,0 0 80-16,5 7 128 16,0 2-512-16,1 1 32 0,0 2 0 0,1 1 0 15,-1 2-1536-15,2-1-304 0,1-2-64 0,0 1-6512 16,0-2-1280-16</inkml:trace>
  <inkml:trace contextRef="#ctx0" brushRef="#br0" timeOffset="138043.06">21022 2466 17215 0,'0'0'768'0,"-5"4"144"0,-1 2-720 0,-1 0-192 0,2 5 0 0,0 0 0 16,0-1 1344-16,1 2 224 0,0 0 48 0,2 3 16 15,2 2-672-15,3 0-144 0,1-1-32 0,1-2 0 16,3 0-528-16,1 0-128 0,2-3 0 0,-1 0-128 16,0-2 128-16,1-3-128 0,-1 0 0 0,1-3 0 15,-2 1 128-15,0-4-128 0,0-2 192 0,0-2-192 16,-1-3 304-16,0 0-48 0,-2-3-16 0,1-3 0 16,-2-1 128-16,0-2 16 0,1-2 16 0,-3 0 0 15,0-4-224-15,-2 1-48 0,-1 0-128 0,0-1 192 0,0-2-192 16,-2-2 0-16,-2 3 0 0,-1-2 0 0,-2 0-128 0,-2-1 128 15,1 0 0-15,-1 0 0 16,0 1-640-16,0 3-32 0,0 3 0 0,2 3 0 16,1 5 160-16,2 8 48 0,4 3 0 0,0 0 0 0,-4 10 304 0,2 4 160 15,2 6-160-15,2 2 160 0,0 3 224 0,1 2 144 16,1 3 16-16,0 3 16 0,1 1-400 0,0 5 128 16,2 4-128-16,-1 0-7744 15,1 1-1600-15</inkml:trace>
  <inkml:trace contextRef="#ctx0" brushRef="#br2" timeOffset="142607.82">23338 1287 21823 0,'0'0'960'0,"0"0"208"0,-5-4-928 0,-1-1-240 0,1-1 0 0,1 0 0 16,4 6 560-16,0 0 64 0,2-9 16 0,2-1 0 15,1-2-64-15,0 0 0 0,0 1 0 0,-1 0 0 16,3 2-272-16,0 1-64 0,1 2-16 0,1-1 0 31,0 0 96-31,1-1 32 0,-1 0 0 0,1 1 0 16,2 1 96-16,0 2 32 0,-1-3 0 0,2 2 0 16,0 0-160-16,3 0-16 0,-2 0-16 0,2 2 0 15,-2 3-48-15,1 0-16 0,-2 0 0 0,0 4 0 16,0 1-80-16,-4 2-16 0,-3 0 0 0,0 4 0 15,-4 1 0-15,0 3 0 0,-2 3 0 0,-3 6 0 16,-1-2-128-16,-2 3 128 0,-4-2-128 0,0 1 128 16,0 1-128-16,0-3-192 0,-1-3 32 0,-1-2 16 0,0-1 144 0,2 0 0 15,-1-3 0-15,1-2 0 0,0-2 0 0,0-2 0 16,1-2 0-16,1-2 0 0,2-2 0 0,-1-2 0 16,4-2 0-16,3 3 0 0,-3-5 0 0,3 1 0 15,0 4 0-15,4-9 0 0,1 1 160 0,2 2-32 16,2 0-128-16,1 2 192 0,2 2 96 0,1 2 16 15,0 2 0-15,3 1 0 0,-1 0-176 0,1 2-128 16,0 1 192-16,-1 3-192 0,1 2 0 0,1-1 0 16,1-1 0-16,0 1-144 15,2 0-2208-15,-1-2-432 0</inkml:trace>
  <inkml:trace contextRef="#ctx0" brushRef="#br2" timeOffset="143251.01">24277 1251 13823 0,'0'0'1216'0,"0"0"-960"0,-3 9-256 0,0 0 0 0,1 5 1872 0,-1-1 336 0,0 2 64 0,2 0 16 16,-1-1-784-16,0-1-160 0,0 1-16 0,0 0-16 16,1-1-672-16,1 0-144 0,-1 0-32 0,-1 0 0 0,1-2-256 0,0 1-48 15,1-6-16-15,0 2 0 0,0-8-16 0,0 0 0 16,0 0 0-16,0 0 0 0,0 0 112 0,0 0 16 16,0 0 0-16,5-9 0 0,2-2-112 0,-1 0-16 15,-1-6 0-15,2 1 0 0,-1-1-128 0,1 1 0 16,-1 1 0-16,1 0 0 0,-1 1 0 0,2 0 0 15,0-2 0-15,0 4-176 0,-2 3 176 0,-2 1 0 16,2 1 0-16,-1 1-128 0,-5 6 128 0,0 0 0 16,0 0 0-16,0 0 0 0,0 0 0 0,8 6 128 15,-1 0-128-15,1 2 176 0,-1 1 80 0,-1 1 32 16,2 2 0-16,0 0 0 0,-3 1-128 0,2 0-32 16,0 4 0-16,1-1 0 0,1 1-304 0,2 0-64 15,1-3-16-15,-1 1 0 0,2-1 256 0,0-4 208 0,-2-1-32 16,2 2-16-16,-1-5-160 0,-1 2 0 0,1-3-160 0,-2-1 160 15,1-4 0-15,-1-1 0 0,1-2 128 0,-3-1-128 16,-1-1 272-16,0-2-48 0,-2-3-16 0,2 0 0 16,-1-1-208-16,-1-2 0 0,-1-1 0 0,-1 2 0 15,-2-1 0-15,-1 1 0 0,-1 1 176 0,0-1-176 16,-1-1 240-16,0 1-64 0,-1 2-16 0,0 2 0 16,3 8 432-16,0 0 96 0,0 0 16 0,0 0 0 15,-3-5-336-15,3 5-64 0,0 0-16 0,0 0 0 0,-3 10-48 16,2 3-16-16,1 1 0 0,2 2 0 0,1-3-224 15,1 1 0-15,-2-1 0 0,5 0 0 0,2 0 0 0,1 2 0 16,1-2-176-16,1-1 176 16,-1-2-1680-16,2-1-224 0,2 2-32 0,0-1-16 15,1-2-1312-15,0-3-256 0,12-5-48 0,-3-6-16 0</inkml:trace>
  <inkml:trace contextRef="#ctx0" brushRef="#br2" timeOffset="143641.91">24977 1263 12895 0,'0'0'576'0,"0"0"112"0,0 0-560 0,0 0-128 16,0 0 0-16,0 0 0 0,0 0 3136 0,0 0 608 16,0 0 112-16,-3 7 32 0,2 4-2416 0,1-1-464 0,0 2-112 0,0 0 0 15,0 1-576-15,1 1-96 0,3 2-32 0,1-3 0 16,2-3-192-16,0 1 176 0,1-2-176 0,0 0 160 16,0 0-32-16,0-4 0 0,0 0 0 0,1 2 0 15,-3-3 64-15,1-2 0 0,-7-2 0 0,0 0 0 16,8 0-64-16,-1 0 0 0,0-5 0 0,-1 1 0 15,1 0-128-15,-1-1 0 0,0 0 0 0,0-7 128 32,1-1-448-32,-2 2-80 0,-1-1-32 0,-2 1 0 0,-2 11-272 15,3-9-48-15,-3 9-16 0,0 0 0 0,0 0-192 0,0 0-64 0,0 0 0 16,5 5 0-16,-1 2 528 0,0-1 112 0,1 2 0 0,2 1 16 16,2 1 368-16,0 0 0 0,2-3-144 0,-1-1 144 15,0-1 288-15,1-1 112 0,1-3 32 0,-1-2 0 16,1 1 768-16,0-1 144 0,-3-2 48 0,1-2 0 0,-1-1 160 0,1-4 48 15,-3 1 0-15,0-1 0 0,-1-3-352 0,0 0-64 16,-2 0-16-16,-1-6 0 0,-1-1-560 0,-2 0-112 16,-2 0-32-16,0 1 0 0,-5-1-464 0,-2 1 128 15,-3 1-128-15,1-1 0 16,-2 1-1728-16,-3 0-384 0,-4 0-64 0</inkml:trace>
  <inkml:trace contextRef="#ctx0" brushRef="#br2" timeOffset="144141.95">24334 2093 4607 0,'0'0'192'0,"-8"0"64"0,-4-3-256 0,1 2 0 0,0 2 0 0,-2 1 0 16,0-1 5600-16,0 3 1072 0,1 2 224 0,1 4 32 16,-1 1-4608-16,1 2-912 0,2 2-192 0,1 0-48 15,-1 2-896-15,4 0-272 0,1 0 128 0,3-1-128 16,1-1 0-16,1 0 0 0,1-2 0 0,1-1 0 0,3-1 0 0,1 0 0 15,0-5 0-15,0 2 0 0,0-1 0 0,0-2 0 16,-1-1 0-16,1-4 0 0,1 0-192 0,-2 0 32 16,1-4 16-16,-2 0 0 0,0-1-64 0,2 1-16 15,-3-3 0-15,0 1 0 0,-1-5 32 0,1 1 16 16,0-2 0-16,-1-1 0 0,-2-1 176 0,0 1 0 16,-1-3 0-16,0 2 0 0,-1 1 224 0,0-7 80 15,0 3 16-15,1 4 0 0,0-1 496 0,1 2 96 16,0 2 32-16,2-3 0 0,-1 2 80 0,4 5 0 15,0-1 16-15,2 2 0 0,1 4-608 0,3-2-128 16,1 2-32-16,2-1 0 0,1 1-272 0,1 0 128 16,0 1-128-16,3-3 0 0,2 2 0 0,0 0 0 15,5-1 0-15,1 1 0 16,-2 1-2432-16,0 0-384 0,0 1-64 0</inkml:trace>
  <inkml:trace contextRef="#ctx0" brushRef="#br2" timeOffset="144354.62">24829 2188 16575 0,'0'0'1472'0,"0"0"-1168"0,0 0-304 0,0 0 0 0,0 0 3664 0,0 0 688 16,0 0 128-16,0 0 16 0,0 0-2624 0,9 2-528 15,-1-2-96-15,3 0-32 0,0-2-1216 0,2 2-192 16,2-4-64-16,-1 0-10592 16,0-1-2128-16</inkml:trace>
  <inkml:trace contextRef="#ctx0" brushRef="#br2" timeOffset="144756.67">25129 1883 10127 0,'0'0'448'0,"0"0"96"0,1 7-544 0,1 2 0 0,-2 5 0 0,0 0 0 16,0 5 3632-16,1 2 608 0,-1 5 128 0,0-2 32 16,0 3-2416-16,1-3-496 0,2 2-80 0,1-1-32 15,-2-1-736-15,1-2-128 0,0-1-48 0,1-2 0 16,-2 1-320-16,3-5-144 16,-1 1 128-16,0-4-128 0,0-4 176 0,-1-1-48 0,-2 3-128 0,2-4 192 15,-3-6-192-15,0 0 128 0,0 0-128 0,0 0 0 16,0 0 0-16,0 0-320 0,0 0 64 0,0-6 0 15,2-1-272-15,1-2-48 0,0-3-16 0,-1 0 0 16,2-1-304-16,1-1-48 0,2 1-16 0,3-9 0 16,1 0 208-16,-1 2 48 0,-1 2 0 0,-1 5 0 0,2 0 272 0,3 1 64 15,2 2 16-15,-1 2 0 0,-1-1 1040 0,-1 0 208 16,0 5 32-16,-2 4 16 0,-2 4 272 0,0 2 48 16,-2 3 16-16,-1 2 0 0,-1 0-160 0,-2 4-32 15,-1 0 0-15,-1 2 0 0,-3 0-208 0,1-1-48 16,-2 1-16-16,-1 0 0 0,-2 0-432 0,-1 0-96 15,-1-4-16-15,0 0 0 0,-4 0-144 0,1 0-128 16,2-1 192-16,-2-3-192 0,-1-3 0 0,1-1 0 16,1-1 0-16,-1-1 0 15,0-2-1776-15,2-1-256 0,1 0-48 0,1-2-8224 0,0-2-1664 0</inkml:trace>
  <inkml:trace contextRef="#ctx0" brushRef="#br2" timeOffset="145350.79">25537 2072 9215 0,'0'0'400'0,"0"0"96"0,0 0-496 0,0 0 0 0,0 0 0 0,0 0 0 15,-8 8 3760-15,4-1 656 0,2 0 128 0,1 4 16 16,-2-1-2544-16,0-1-512 0,1 2-96 0,3 1-32 16,-1-1-864-16,3 5-192 0,-2-2-16 0,2-6-16 15,0 0-128-15,1 0-32 0,2 0 0 0,1 3 0 16,3-4 192-16,-1 1 48 0,-1-2 0 0,1 1 0 15,-9-7 208-15,7 2 32 0,0-2 16 0,-1 0 0 0,1 0-112 0,2 0 0 16,-9 0-16-16,0 0 0 0,4-5 16 0,-1 0 0 16,-3 5 0-16,1-7 0 0,-2 1-160 0,-1-3-32 15,-3 1 0-15,-3-4 0 0,0 0-320 0,3 3 144 16,-3 0-144-16,-2-4 0 16,1 1-320-16,4 5-160 0,-1-4-32 0,1-3-16 15,1 1-1648-15,2 0-336 0,-1 0-64 0,3 2-16 16,3-2 1344-16,1 4 272 0,0 1 48 0,1-1 16 15,0 0-176-15,2 2-48 0,0 1 0 0,-7 6 0 0,11-5 816 0,-2-1 144 16,-9 6 48-16,12-1 0 0,-1 1 736 0,1 1 160 16,-1 2 16-16,-1 1 16 0,0 1 624 0,-2 3 128 15,-1 5 32-15,-1 0 0 0,1 1-128 0,-3-2-32 0,-2-1 0 0,3 8 0 16,-1 2-320-16,0 1-64 0,0-4-16 0,-2-6 0 16,-1 1-336-16,1 3-80 0,1-2-16 0,0-6 0 15,-1 0-272-15,2 1-64 0,-4-9-16 0,0 0 0 16,7 3-16-16,-7-3 0 0,8 1 0 0,-2-1 0 15,-6 0-224-15,7-4 0 0,-2-1 0 0,0-2 0 16,1 1 144-16,2-7-16 0,-1 0 0 0,-2 2 0 16,-1-2-128-16,1-6 0 0,0-1 0 0,2 3-176 15,-1 3 176-15,-2 1 0 0,-1 1 0 0,0 2 0 16,-2 0 0-16,-1 10 0 0,0 0 0 0,0 0 0 16,0 0 0-16,0 0 0 0,-1 12 0 0,-1-5 0 15,2 1 0-15,-1 6 0 0,0 0-176 0,1 1 176 16,1-2-496-16,3 0 0 0,1-3 0 0,2-1 0 15,2 0-1920-15,2-2-384 0,1-2-80 0,1 0-7520 16,0-5-1504-16</inkml:trace>
  <inkml:trace contextRef="#ctx0" brushRef="#br2" timeOffset="145616.35">26059 2036 11967 0,'-3'-13'1072'0,"2"1"-864"16,-1 0-208-16,-1 0 0 0,-4 1 2944 0,1 2 528 15,6 9 112-15,-7-7 32 0,-1 3-2320 0,8 4-464 16,0 0-80-16,-10 7-32 0,1 3-96 0,2 3-32 15,2 3 0-15,1 3 0 0,1 2-64 0,3 3-16 16,0-5 0-16,2 1 0 0,2-3 16 0,1 0 0 16,1-4 0-16,2-2 0 0,1 0-240 0,2-3-48 0,0-2-16 15,-11-6 0-15,12 2 128 0,0-1 32 0,-3-2 0 0,3-1 0 16,0-4 288-16,-1-2 64 0,-2-4 16 0,-1 2 0 16,0-6-48-16,-1 2-16 0,-2-5 0 0,-3 1 0 15,-2-1-256-15,0-3-48 0,0-1-16 0,-2 1 0 16,-2 0-80-16,-1 1-16 0,-2-4 0 0,2 3 0 15,-3 3-272-15,0-3 0 0,-1 1 0 0,1-3-144 32,-1-2-2032-32,1 0-416 0,4 3-80 0,1 6-16 15,-3 4-432-15,5 2-80 0,1 11-32 0</inkml:trace>
  <inkml:trace contextRef="#ctx0" brushRef="#br2" timeOffset="145914.71">26467 1761 23551 0,'0'0'1040'0,"-5"7"224"0,-5 1-1008 0,0-1-256 16,-2 1 0-16,1-2 0 0,-3 3 1200 0,3 0 192 16,-2 2 32-16,1-3 16 0,0-2-288 0,2 1-48 15,1-1-16-15,2 3 0 0,2 3-832 0,1-2-256 16,1 2 0-16,6-1 128 0,4-2-128 0,2 1-256 16,2 1 64-16,2-1 0 0,2-1 0 0,0-2-16 15,1 2 0-15,1-1 0 0,1-1 64 0,-1 0 16 16,0 1 0-16,-4 0 0 0,0 1 128 0,0 1 176 15,0 3-48-15,-2-4 0 0,-2 0 1088 0,0 1 224 16,-2-1 32-16,-2 1 16 0,-4 1 48 0,-2-1 16 16,-3 2 0-16,-3-1 0 0,-3 1-320 0,-1 1-64 15,0-2-16-15,-2-1 0 16,-2-1-320-16,1 0-64 0,-2-1 0 0,2 0-16 0,1-1-560 0,1-2-192 0,1 1 0 0,-4 2 144 31,1 1-1728-31,2-1-336 0,3-3-80 0</inkml:trace>
  <inkml:trace contextRef="#ctx0" brushRef="#br3" timeOffset="152880.79">26565 4279 23551 0,'-6'0'1040'0,"-3"0"224"0,-3-2-1008 0,-2 2-256 15,2 0 0-15,-7 2 0 0,1-2 1536 0,5 0 272 16,-3 2 48-16,-1 2 16 0,3 2-208 0,-2 6-64 16,0-2 0-16,2 5 0 0,0 0-848 0,1 5-176 15,2 1-48-15,2 1 0 0,1 0-208 0,4-1-32 16,4-2-16-16,3 2 0 0,2 1-48 0,3-1-16 15,2-1 0-15,3-2 0 0,2-1-208 0,0-1 144 0,2-2-144 0,3 0 128 16,1-2-128-16,1-1 128 0,1-4-128 16,2 0 128-16,0-2-128 0,0-1 0 0,-1-3-160 0,12-2 160 31,-5-3-3040-31,-5-1-512 0,-4-2-96 0</inkml:trace>
  <inkml:trace contextRef="#ctx0" brushRef="#br3" timeOffset="153037.01">26855 4395 11967 0,'0'0'1072'0,"0"0"-864"0,0 0-208 0,0 0 0 16,-2 10 3952-16,-2-3 736 0,-1 1 160 0,1 0 16 15,1 1-3008-15,2 0-624 0,-1 0-112 0,0 2-32 16,-1 2-752-16,2 1-144 0,2 4-48 0,3-1 0 16,1 3-384-16,1-3-80 0,-3 2 0 0,4-3-9552 15,-1-2-1904-15</inkml:trace>
  <inkml:trace contextRef="#ctx0" brushRef="#br3" timeOffset="153208.88">27094 4472 18431 0,'0'0'1632'0,"0"0"-1312"16,0 0-320-16,-9 8 0 0,-2 4 2720 0,3 1 480 16,-2 0 80-16,-6 10 32 0,2-3-1392 0,-2 3-256 15,-1 2-64-15,2 1-16 0,2 3-752 0,5-11-160 16,0 4-32-16,0 1 0 0,0 0-640 0,5 0 0 15,-1-4 0-15,2-1-176 16,2-1-2576-16,4-1-512 0,3-6-96 0</inkml:trace>
  <inkml:trace contextRef="#ctx0" brushRef="#br3" timeOffset="153443.12">27443 4386 20271 0,'-1'-13'896'0,"-3"4"192"0,-2-1-880 0,-1 3-208 0,7 7 0 0,-7-4 0 16,-2 2 2976-16,-1 0 544 0,-2 4 128 0,-6 4 0 16,0 6-1376-16,6-3-288 0,0 5-48 0,0 1-16 15,1 3-1024-15,0 3-192 0,2 0-64 0,3 1 0 16,2 0-368-16,1 12-80 0,3-7 0 0,4 2-16 16,1-2-176-16,3-2 0 0,3-1 0 0,0-4 0 15,4 1-256-15,2-4 32 0,1-4 0 0,0-1 0 16,2-4-1424-16,0-3-272 0,0-2-64 0,0-3-16 15,-1-4-1072-15,-1-1-192 0,-3-5-64 0</inkml:trace>
  <inkml:trace contextRef="#ctx0" brushRef="#br3" timeOffset="153880.87">27725 4111 21183 0,'1'-13'1888'0,"-1"13"-1504"15,0 0-384-15,0 0 0 0,0 0 2272 0,0 0 384 16,-8 7 80-16,-3 8 16 0,-2 5-1264 0,0 6-240 15,-1 3-48-15,3 6-16 0,-1 3-576 0,2 1-112 16,0 1-32-16,7-15 0 0,3 0-464 0,1 10 0 0,3-4 0 0,0-10 0 31,2 0-624-31,7 9-112 0,3-7-32 0,-2-3 0 16,-1-7-2048-16,3-3-400 0,1-4-96 0,1-4-16 16,0-4 1312-16,1-2 256 0,-4-2 48 0,1 0 16 15,-2-6-304-15,1 1-64 0,-1-3-16 0,-1 1 0 0,-3-5 2224 0,1 1 448 0,-3-1 96 0,-1 0 16 16,1-1 1040-16,-3 1 224 0,-3 1 32 0,-4 2 16 15,0 0-288-15,-2 4-48 0,-1 3-16 0,5 8 0 16,0 0-240-16,-11 4-48 0,2 1-16 0,0 4 0 16,0 4-576-16,2 3-112 0,2 3-32 0,3-1 0 15,2 1-128-15,4 0-48 0,1 3 0 0,4-2 0 16,1 3-320-16,2-4-144 0,1-1 128 0,1-5-128 16,1 0 224-16,-1-1-32 0,0-2-16 0,1-2 0 15,-1-3 576-15,-1-2 112 0,-1-3 32 0,0-3 0 0,-12 3 0 16,10-6 16-16,-3-3 0 0,-2-1 0 0,-5-1-336 0,-3-2-64 15,-2-3 0-15,-3-1-16 0,-2 1-304 0,2 3-64 16,-1-1-128-16,-7-7 192 0,0-1-368 0,0 1-80 16,-4-1 0-16,3 0-16 15,3 1-2432-15,1 0-496 0,0 0-80 0</inkml:trace>
  <inkml:trace contextRef="#ctx0" brushRef="#br3" timeOffset="154474.68">28279 3998 11967 0,'0'0'1072'0,"0"0"-864"0,1 12-208 0,-1 6 0 15,0 3 4688-15,-1 5 896 0,0 2 176 0,-2 2 48 16,-1 2-3696-16,0-1-752 0,0 0-144 0,2 2-16 16,0-2 144-16,2-1 48 0,2-3 0 0,0 0 0 15,1-4-848-15,1-1-160 0,0-4-48 0,0-1 0 16,2-2-336-16,-1-1 144 0,-1 2-144 0,0-5 0 15,-4-11 160-15,5 8-160 0,-5-8 128 0,0 0-128 16,0 0 0-16,8 5 128 0,-8-5-128 0,0 0 0 16,12-9 128-16,-2-1-128 0,-2-2 0 0,0-1 128 15,1-2-384-15,0-2-64 0,0-2-32 0,1-3 0 16,-3-3-304-16,4 2-64 0,1-3-16 16,1 2 0-16,-2-3 64 0,1 5 16 0,-2 2 0 0,-2 10 0 15,-1 1 528-15,-7 9 128 0,0 0 0 0,0 0 0 16,8 9 0-16,-1 3 224 0,0 6-48 0,-2 4-16 0,-1 3 176 0,1 1 48 15,1 1 0-15,1 2 0 0,1-3 80 0,3 0 32 16,0-2 0-16,2 2 0 0,2 0-240 0,3-2-32 16,-2-4-16-16,3-2 0 0,2-1-208 0,2-1 144 15,2-3-144-15,-6-4 128 0,1 0-128 0,0-2 192 16,1-3-192-16,1-3 192 0,0-2-16 0,0-3 0 16,0-2 0-16,1-1 0 0,-3-3-32 0,0 1 0 15,-4-4 0-15,-1-1 0 0,1-2-144 0,-3 1 0 16,-4-2 0-16,-1 0 0 0,-3-1-256 0,-1-2 64 15,-3 0 0-15,-2-3 16 0,-4-1 176 0,-2 2-208 16,-1-1 80-16,-1 2 128 0,-1 1 0 0,-2 5 0 0,0 0 0 16,2 5 0-16,2 5 160 0,0 4 48 0,1 2 16 0,0 5 0 15,2 7 96-15,1 0 32 0,0 4 0 0,3 0 0 16,2 4-48-16,3-1-16 0,2 2 0 0,5-4 0 16,2 0-160-16,1-1-128 0,2 2 144 0,1-2-144 15,2-2 0-15,4 0 0 0,-3-2 0 0,13 5 0 31,-4-6-1232-31,-3-2-192 0,-1-5-48 0,-3-2 0 16,-1-3-2048-16,-2 0-400 0</inkml:trace>
  <inkml:trace contextRef="#ctx0" brushRef="#br3" timeOffset="154646.57">29391 4261 16575 0,'0'0'1472'16,"0"0"-1168"-16,1 12-304 0,-1-2 0 0,0 5 3840 0,0 0 704 15,0 0 128-15,2 0 48 0,0 2-2912 0,3 0-576 16,2 1-112-16,2-1-32 0,2 0-640 0,0 2-128 16,2-4-16-16,3 1-16 0,1-1-288 0,0 2 0 15,0 0-176-15,8 4 176 16,-3-4-1664-16,-4-2-208 0,0-5-48 0,-6-5-8240 16,1 0-1632-16</inkml:trace>
  <inkml:trace contextRef="#ctx0" brushRef="#br3" timeOffset="154849.67">29804 4316 23039 0,'-8'0'2048'0,"-3"1"-1648"0,-5 3-400 0,-2 1 0 16,-4 2 3360-16,-2 2 592 0,-1 1 112 0,1 2 32 16,-1-1-2112-16,1 0-432 0,0 1-80 0,0 0 0 15,3 1-960-15,3 0-176 0,1 0-32 0,3 0-16 16,1 0-288-16,4-1 0 0,2-1-176 0,1 5 176 31,3-2-1552-31,4-1-208 0,4 0-32 0,3-5-16 16,3-1-2112-16,2-3-432 0</inkml:trace>
  <inkml:trace contextRef="#ctx0" brushRef="#br3" timeOffset="155256.29">29928 4433 1839 0,'16'-5'0'0,"-8"4"160"0,2 1-160 0,-1-2 0 15,-1-3 0-15,2 1 0 0,1 0 5008 0,-1 0 976 16,-2-1 192-16,1 0 32 0,2 0-4128 0,0-2-832 16,0 1-160-16,-1-1-48 0,-2 1-672 0,1-1-144 15,0-1-32-15,-2 2 0 0,-2-1-192 0,0 1 128 16,-1 1-128-16,-1-1 0 0,-1 0 352 0,-2 6-32 16,-4-7 0-16,-1 3 0 0,-1 2 544 0,-1 2 96 15,-1 0 32-15,-2 1 0 0,-3 2-80 0,-1 2-16 16,-1 3 0-16,0 2 0 0,-1 3 256 0,0 3 32 15,1 1 16-15,2 0 0 0,1 1-112 0,3-2 0 16,1-2-16-16,3 0 0 0,3 1-368 0,5-1-80 16,2 0-16-16,3 2 0 0,1 0-352 0,3-2-80 0,2 0-16 15,3-2 0-15,0-3 0 0,1-1 0 0,2-1 0 0,0-2 0 16,-1-1-160-16,1-3 0 0,-1-1 144 0,1-3-144 16,2 1 0-16,-3-3 128 0,0-2-128 0,-2 1 0 15,-2-2 0-15,1 0 0 0,0-1 0 0,-2 1 0 16,-2-2-192-16,-1 0-48 0,0 3-16 0,1-3 0 31,-2 0-256-31,-1 3-64 0,-1 0-16 0,0 0 0 16,-2-1-304-16,1 2-64 0,-1-1-16 0,-6 7 0 15,6-9-1584-15,-1 1-320 0,-1-1-64 0,-4 9-16 0,0 0 144 16,0 0 16-16,0 0 16 0</inkml:trace>
  <inkml:trace contextRef="#ctx0" brushRef="#br3" timeOffset="155912.68">30587 4294 5519 0,'0'0'496'0,"0"0"-496"16,0 0 0-16,0 0 0 0,7-2 4080 0,-7 2 720 15,8 0 128-15,-8 0 48 0,8 4-2032 0,-8-4-416 16,4 8-80-16,-2 4-16 0,0 5-624 0,-4 2-128 15,-1 0-16-15,-3 3-16 0,1 0-496 0,0 1-80 16,0 1-32-16,0-1 0 0,-1 0-256 0,4 0-48 16,-1-3-16-16,0-2 0 0,2 0-416 0,0-1-96 0,0 0-16 0,1-4 0 15,1-3-192-15,0-2 0 0,-1-8 128 0,0 0-128 16,0 0 0-16,0 0-240 0,9 0 48 0,3-5 16 31,0-4-528-31,1-2-128 0,1-2 0 0,-2-1-16 16,-2-2-80-16,1-2-16 0,-1 0 0 0,2-2 0 15,-2 0 16-15,-1-3 0 0,-3 0 0 0,1-3 0 16,4-2-432-16,-1 4-96 0,2 2-16 0,-4 8 0 16,-2 0 592-16,2-2 112 0,-1 5 32 0,-7 11 0 0,0 0 1488 0,0 0 288 0,0 0 64 0,0 0 16 15,0 0 192-15,1 14 32 0,-2 4 16 0,-1-2 0 16,0 2-336-16,1 1-64 0,2-3 0 0,1 1-16 16,1 0-384-16,4 0-80 0,0 0-16 0,3-1 0 15,0-2-304-15,2 1-160 0,2-1 160 0,3-1-160 16,0-3 144-16,1 1-144 0,2-2 128 0,-1-1-128 15,2-3 128-15,0-1-128 0,-1-3 128 0,-1-1-128 0,1-1 128 16,1-2-128-16,-1 2 0 0,-1-6 128 0,-2-2-128 0,0 0 0 16,0-3 0-16,-1 1-176 0,0-1-80 0,-3 0 0 15,0-1-16-15,-1-2 0 0,-3-4 0 0,-2 0 0 16,-4-1 0-16,0 1 0 0,-2 0 64 0,-2 0 16 16,-3 5 0-16,0 2 0 0,-2 3 192 0,-1 2 160 15,-1 5-32-15,-1 3 0 0,-2 3 352 0,-3 2 64 16,-2 5 16-16,0 3 0 0,0 3 448 0,3-1 80 15,1 2 32-15,3-1 0 0,3 2-96 0,2 1 0 16,3-1-16-16,3 1 0 0,6-2-464 0,5 1-96 16,5-2 0-16,3-1-16 0,0-3-192 0,6 1-48 15,7-3 0-15,5 1 0 0,6-7-192 0,4-1 0 0,5-1-192 0,21 1 192 32,-8 0-2112-32,-2-1-320 0</inkml:trace>
  <inkml:trace contextRef="#ctx0" brushRef="#br2" timeOffset="166447.79">1235 11986 20271 0,'0'0'1792'0,"9"13"-1424"16,-8 0-368-16,0 4 0 0,2-2 1232 0,0 6 176 16,-1-1 48-16,1 3 0 0,-1-2-496 0,1 4-80 15,-2 2-32-15,2 1 0 0,0 0-448 0,0 0-80 0,0-4-32 0,0 0 0 16,-1-2-160-16,1-2-128 0,-3-5 144 0,1 0-144 15,0-4 192-15,1-2-48 0,-2-9-16 0,0 0 0 16,0 0-128-16,0 0 0 0,0 0 0 0,0 0 128 16,0 0-320-16,-2-9-80 0,1-4-16 0,0-4 0 15,0-5 288-15,-1 0 0 0,1-1-128 0,-2-2 128 16,2-3 0-16,1 1 0 0,0-2 0 0,0 2 0 16,1 0 0-16,1 1 0 0,-1 1 0 0,2 1 144 15,0 5 368-15,3-1 80 0,-1 5 16 0,1 1 0 16,1 4 112-16,1 4 32 0,0 0 0 0,-1 6 0 15,1 3-256-15,0 6-48 0,0 4-16 0,0 5 0 16,-2 5 96-16,1 3 32 0,-2-2 0 0,1 4 0 16,0-4-416-16,0 3-144 0,-1-1 0 0,2 0 144 0,-1-4-144 0,0-1 0 15,-2-3 0-15,1-2 0 0,0-1-384 0,0-4 32 16,-1-3 16-16,0-2 0 16,-4-6-128-16,0 0-32 0,0 0 0 0,0 0 0 15,8-4-128-15,-2-4-16 0,-2-3-16 0,0-4 0 0,0-2 528 0,-1-2 128 16,-1-2 0-16,1-1 0 0,-2 1 0 0,2-3 0 15,-1 2 0-15,1-1 0 0,-2 1 144 0,2 2-144 16,1 6 192-16,0-1-192 0,1 4 288 0,0 2-48 16,0 3-16-16,-5 6 0 0,0 0 32 0,8 2 0 15,0 3 0-15,1 3 0 0,-1 2 304 0,1 6 64 16,0-1 16-16,-1 4 0 0,3 0-432 0,-1 2-80 16,0 0 0-16,2 0-128 0,0 0 0 0,1-3 0 15,3 1 0-15,-1 0 0 0,2-4 0 0,0 0 0 0,0-4 0 16,0 0 0-16,1-2 0 0,0-3 0 0,-1-2 0 0,2-2 0 15,-1-4 0-15,0 0 0 0,-1-3 0 0,0-5 0 16,-1-1 0-16,-1-2 0 0,1-2 0 0,0 0 0 16,-2-2 144-16,-2 0-144 0,-2-3 0 0,-1 1 144 15,0-1-144-15,-3-1 0 0,-2 0 144 0,-2 2-144 16,-1-1 0-16,-1 2 128 0,-1 0-128 0,-3 1 0 16,-2 1 128-16,-2 3-128 0,0 3 160 0,0 3-160 15,0 2 304-15,1 5-48 0,-3 3 0 0,3 6 0 16,0 1 96-16,2 4 16 0,0 5 0 0,0-1 0 15,-1 3-368-15,2 2 128 0,2 2-128 0,0 0 0 16,2 2 0-16,2-3 128 0,0-1-128 0,2-1 0 16,3-1 0-16,3 5 0 0,3-5 0 0,2-1 128 15,0-2-1056-15,4-4-208 0,3-1-32 16,-4-6-16-16,3-6-1744 0,0-1-336 0,0-4-80 0</inkml:trace>
  <inkml:trace contextRef="#ctx0" brushRef="#br2" timeOffset="166604.13">2420 11986 19343 0,'-15'-7'1728'0,"9"6"-1392"16,-3 1-336-16,0 0 0 0,-2 1 3360 0,2 2 608 15,0 1 112-15,0 2 16 0,1 3-2416 0,1 3-480 16,1 4-112-16,1-1 0 0,2 6-704 0,2-3-128 16,2 2-16-16,2 0-16 0,1-4-224 0,3 3 128 15,3-4-128-15,1 1 0 0,4-2 0 0,0 1 128 16,2-6-128-16,0 1 0 0,-1-1 0 0,-2-2-256 0,1-2 48 0,0-2 16 31,1-2-832-31,-1-2-144 0,0 1-48 0,-2-7 0 16,0-1-1184-16,0-1-240 0,0-6-48 0</inkml:trace>
  <inkml:trace contextRef="#ctx0" brushRef="#br2" timeOffset="166979">2632 11725 14735 0,'-9'-7'640'0,"9"7"160"0,0 0-640 0,0 0-160 0,0 0 0 0,0 0 0 15,0 0 3904-15,3 11 736 0,-2 3 160 0,2 4 16 16,-2 3-3216-16,2 0-640 0,-2 0-128 0,-1 4-16 16,0 3-96-16,1 2-16 0,3 0 0 0,0 0 0 15,-3 2-240-15,1-2-48 0,-2-2-16 0,1 1 0 0,1-3-208 0,1 0-32 16,-2-5-16-16,1-1 0 0,-1-2-144 0,2-2 0 16,0-3 144-16,1-2-144 0,0-4 0 0,-4-7 0 15,0 0 0-15,0 0 128 0,0 0-128 0,7-4 0 16,-2-4 0-16,0-2 0 0,0-3 0 0,1-2-160 15,0-4 160-15,1-2 0 0,-1-1-144 0,-1-2 144 16,1-1 0-16,-1 1-144 0,1 0 144 0,0-1-160 16,-1 3 160-16,1 1-160 0,1 1 160 0,-1 4 0 15,4 4-144-15,-3 3 144 0,-1 1 0 0,-6 8 0 16,0 0 0-16,7 7 0 0,1 3 192 0,-1 5 16 16,-2 0 0-16,0 5 0 0,0 3-208 0,2 3 0 15,1 2 0-15,0 0 0 0,1 1 0 0,1-3 0 16,3-1 0-16,1 0 0 15,2-2-448-15,1-1 32 0,0-5 0 0,1-1 0 16,1-2-2336-16,0-2-480 0,2-4-96 0,-2-2-5920 0,1-6-1184 0</inkml:trace>
  <inkml:trace contextRef="#ctx0" brushRef="#br2" timeOffset="167385.19">3238 12046 6447 0,'-3'-7'576'0,"-1"-1"-576"0,-2 0 0 0,0 2 0 15,-2 1 4448-15,0 0 784 0,-2 1 144 0,-1 2 48 16,1 2-3104-16,1 3-608 0,-2 3-128 0,2 2-32 15,0 3-528-15,1 2-96 0,0 0-32 0,3 1 0 16,1 2-352-16,2 1-80 0,0 0-16 0,2 0 0 16,2 0-208-16,0-3-48 0,1 0-16 0,1-3 0 15,1 0-48-15,2 0 0 0,-1-3 0 0,3-2 0 0,0-1 48 0,1-1 0 16,-1-1 0-16,0-2 0 0,0 0 208 0,0-1 32 16,0-2 16-16,0-1 0 0,0-3-240 0,1-3-64 15,-3 0 0-15,1-1 0 0,0 1-128 0,-3-4 128 16,2 3-128-16,-1-1 128 0,-1 0-128 0,-1 0 0 15,-1-2 0-15,0 3 0 0,-1-1 0 0,1 2 0 16,-2 0 0-16,0 1 0 0,-1 2 0 0,0-1 0 16,0 7 0-16,0 0 0 0,0 0 0 0,0 0 0 15,0 0 0-15,0 0 0 0,-1 8 0 0,0 2 128 16,1 2-128-16,0 1 0 0,0-2 0 0,2 0 0 16,2 0 0-16,2-1 0 0,-1-2 0 0,1 1 0 15,3-1 0-15,1 0 0 16,0-2-704-16,0 1-64 0,0-2 0 0,0-1-16 15,0-1-1552-15,2-2-304 0,1-1-64 0,-1-1-16 16,-2-2-16-16,2-2 0 0,-2 0 0 0</inkml:trace>
  <inkml:trace contextRef="#ctx0" brushRef="#br2" timeOffset="167683.37">3597 12007 13823 0,'0'0'1216'0,"0"0"-960"0,0 0-256 0,0 0 0 15,0 0 3200-15,0 0 576 0,5 7 128 0,-2 4 32 16,-2 2-1984-16,2 1-400 0,1 0-80 0,0 2 0 15,-2 4-400-15,1-2-80 0,-1 4-16 0,1-1 0 16,0-1-128-16,2 0-16 0,-1-1-16 0,0-1 0 16,1-1-816-16,0 0 0 15,0-4-192-15,0 0 48 0,-1-1 144 0,2-2 192 0,0-1-32 0,2 0-16 0,-2-2-144 0,1-3 0 16,-7-4 0-16,9 2 0 16,-1-4-384-16,1-1-48 0,0-2-16 0,0-3 0 15,0-1-112-15,1-4-16 0,-3-3-16 0,1 1 0 16,-1 0-192-16,-1-2-48 0,-1 2 0 0,2-2 0 15,1 0 32-15,0 0 0 0,-3 0 0 0,1 1 0 0,1 1 448 0,1-1 96 16,-1 2 0-16,1 2 16 0,0 1 512 0,0 4 112 16,-2 3 0-16,1 0 16 0,-7 4 272 0,8 1 48 15,-8-1 16-15,8 7 0 0,-2 0 128 0,-1 1 32 16,-2 3 0-16,1 2 0 0,0-2-224 0,0 2-32 16,1-1-16-16,0 0 0 15,0 0-1008-15,-1 1-208 0,3 0-48 0,-1 0 0 16,2 0-2016-16,0-1-416 0,-2-3-64 0</inkml:trace>
  <inkml:trace contextRef="#ctx0" brushRef="#br2" timeOffset="167823.99">4116 12219 25919 0,'0'0'1152'0,"1"12"224"0,0-3-1104 0,2 5-272 0,1 1 0 0,0-1 0 15,0 0 688-15,1 1 80 0,2-4 0 0,0 0 16 16,1-3-528-16,1-2-128 0,-2 1 0 0,1-3-13024 15</inkml:trace>
  <inkml:trace contextRef="#ctx0" brushRef="#br2" timeOffset="168208.95">4231 11963 9215 0,'2'-14'816'0,"-1"8"-656"0,-1-2-160 0,2 0 0 16,0 0 4240-16,4-2 816 0,0-1 176 0,2 1 16 15,0 1-4160-15,2 1-848 0,2 1-240 0,0 2 0 16,-1 0 288-16,2 0-32 0,-1 2-16 0,1-2 0 16,2 4-32-16,-1 1 0 0,-1 1 0 0,0 2 0 15,-3-1-208-15,1 1 0 0,-2-1 0 0,-9-2 0 0,6 4 0 0,-6-4 0 16,3 9 0-16,-3 3 0 0,-3-3 0 0,-2 3 0 16,-1 0 144-16,-1-1-144 0,1 1 240 0,-1 0-48 15,-1 0 0-15,2-1 0 0,-1 1-192 0,2 1 0 16,1 0 0-16,2 0 0 0,0 2 0 0,4-2 0 15,0 0 0-15,2 0 0 0,3-4-176 0,2 1 176 16,2 1-160-16,3-1 160 0,-1-1 0 0,1 0 0 16,0-1 0-16,2 1 0 0,-2-1 768 0,2 1 80 15,-3 0 32-15,0 1 0 0,-3 1 480 0,-1 0 112 16,-1 2 0-16,-1 2 16 0,-3 2-400 0,-3 0-96 16,-2 0-16-16,-3 0 0 0,-3 0-160 0,-1 0-48 15,-2-1 0-15,0-1 0 0,-2 0-448 0,1-1-80 16,1 0-32-16,1-1 0 0,1-1-384 0,0-4-80 0,-1-3 0 0,3-1-16 31,6-4-2736-31,0 0-528 0,0 0-112 0</inkml:trace>
  <inkml:trace contextRef="#ctx0" brushRef="#br2" timeOffset="168708.24">4742 12017 28847 0,'0'0'1280'0,"0"0"256"0,7 6-1216 0,1 2-320 0,0 3 0 0,-1 0 0 15,-1 2 1680-15,1 4 288 0,-2 3 48 0,-1 2 16 16,-2 0-688-16,1 0-144 0,0-1-32 0,-1 0 0 16,1 0-400-16,-1-1-96 0,1-2-16 0,0-1 0 15,-1-3-416-15,1-2-96 0,-1-3-16 0,2-1 0 16,-1-2-128-16,-3-6 128 0,0 0-128 0,0 0 128 0,0 0-128 16,0 0 0-16,0 0 0 0,0 0 128 0,5-6-128 0,2-3 0 15,-2-7 144-15,0 0-144 0,0-2-128 0,2-1-112 16,-1-2-16-16,1-3 0 15,1 2-192-15,0 1-32 0,-1 2-16 0,1-2 0 0,1 1 304 0,0 3 192 16,-1 4-208-16,1 4 80 0,1 4 128 0,-3 4 0 16,0 2 0-16,-1 5 0 0,0 4 160 0,-2 1 112 15,-1 4 32-15,0 0 0 0,0 1 32 0,-1 2 16 16,0-2 0-16,0 1 0 0,-1-2-64 0,2 1-16 16,1-3 0-16,0-1 0 0,0-3-144 0,0-2-128 15,-4-7 144-15,5 6-144 0,-5-6 0 0,6 5 0 16,2-5 0-16,0 0 0 0,0-5 0 0,1-1 0 15,0-4 0-15,2 1 0 0,-1-4 0 0,0 2-160 16,1-3 160-16,1 3-192 0,-2-5 192 0,0 3-160 0,1 0 160 0,-1 1-160 16,1 1 160-16,-1 0 0 0,-1 2 0 0,0 1 0 15,2 3 432-15,-3 4 64 0,-8 1 16 0,9 2 0 16,0 5 16-16,0 1 16 0,-1 2 0 0,0 2 0 16,-2 1-224-16,3 4-64 0,-1-3 0 0,0 3 0 15,-1-1-256-15,0-1 0 0,1 2 0 0,1-1 0 31,0 2-432-31,2 0-144 0,1-2-16 0,-2-2-16 16,2-2-2304-16,-1-1-464 0,1-2-80 0,0-1-13504 0</inkml:trace>
  <inkml:trace contextRef="#ctx0" brushRef="#br2" timeOffset="169051.95">5705 11937 22111 0,'0'0'1968'0,"0"0"-1584"15,0 0-384-15,0 0 0 0,0 0 2080 0,8 6 336 16,-3 0 64-16,-1 1 16 0,-3 0-624 0,-1 4-112 16,-1 2-32-16,-2 0 0 0,1 0-544 0,-2 3-112 15,-1-3-32-15,-1 0 0 0,1-3-416 0,1-2-96 16,-1 0-16-16,1-2 0 0,4-6-128 0,0 0-48 16,0 0 0-16,0 0 0 0,-6 2-80 0,-1-2 0 15,1-3-16-15,-1 0 0 0,2 0 0 0,0-4 0 16,1-1 0-16,0-1 0 0,1 0-48 0,2-1 0 15,1-2 0-15,3-1 0 0,-1 0-192 0,3 0 0 0,2 0 0 16,-1 2 0-16,4-1-160 0,-3 5 160 0,0-5-128 0,-1 4 128 16,2 4-192-16,-1-1 32 0,-7 5 16 0,0 0 0 31,8 0-288-31,-8 0-48 0,9 5-16 0,-1-1 0 16,-1 1-1088-16,0 3-208 0,-1 1-64 0,1 2-10016 0,-2-1-2016 0</inkml:trace>
  <inkml:trace contextRef="#ctx0" brushRef="#br2" timeOffset="169398.79">5855 12267 22575 0,'0'0'992'0,"0"9"224"0,1 2-976 0,1-1-240 15,-1 3 0-15,0-2 0 16,1-1 1472-16,-1 1 256 0,-1 0 64 0,0 0 0 0,0-2 288 0,-1 1 64 15,-1-2 16-15,0 0 0 0,2-8-1040 0,-3 6-208 16,3-6-32-16,-5 8-16 0,0-4-320 0,-2 0-64 16,1-1-16-16,-1-1 0 0,0-2-32 0,1-2-16 15,-1-1 0-15,1 2 0 0,-2-3-192 0,2 1-32 16,-1-3-16-16,2 1 0 0,1-1-176 0,1 0 0 0,1-1 0 16,2 1 0-16,1-1 0 0,2-1 0 0,-1 1-160 0,3-1 160 15,2-1-144-15,0 2 144 0,0 2-128 0,1 1 128 16,-1 1 0-16,-7 3 0 0,0 0 0 0,7 3 0 15,1 1 240-15,-1 1 128 0,-2 0 16 0,-1 2 16 16,-4-7 368-16,3 10 64 0,-2-1 0 0,0 1 16 16,-1-3-400-16,-1 1-64 0,0 0-32 0,-2-1 0 15,0-1-352-15,1 1 0 0,2-7 0 0,-4 6 0 16,-1 1-1584 0,1-1-336-16,4-6-64 0</inkml:trace>
  <inkml:trace contextRef="#ctx0" brushRef="#br2" timeOffset="170946.97">7101 12115 2751 0,'4'-7'128'0,"3"1"16"0,2-16-144 0,-1 14 0 0,1-4 0 0,0 2 0 16,0-1 3328-16,0 1 624 0,0-2 128 0,0 0 16 15,-2 2-1744-15,0 1-368 0,-2 0-64 0,-1-1 0 16,-2 0 48-16,0 5 16 0,-2-2 0 0,0 2 0 16,-2 1-256-16,2 4-64 0,-4-4 0 0,0 2 0 15,-2-1-464-15,-3 4-112 0,-2 5 0 0,-2 3-16 16,-1 4-288-16,-2 4-48 0,-1 2-16 0,0 5 0 15,0 3-352-15,2 4-80 0,1 3-16 0,2-1 0 16,3 1-272-16,3 0 0 0,1 1-128 0,4-4 128 16,2-2-128-16,3-4 128 0,4-3 0 0,4-1-144 15,3-3-304-15,4-3-64 0,1 0-16 16,4-7 0-16,2-1-720 0,4-3-144 0,1-4-16 0,1-1-16 16,-1-4-384-16,0-6-80 0,0 0-16 0,1-2 0 15,-4-2 240-15,-2 0 64 0,-1-4 0 0,-5 1 0 16,-3-3 896-16,-4 2 192 0,-3-1 48 0,-3 2 0 0,-3 0 688 0,-4 1 144 15,-4 1 16-15,-3 2 16 0,-2 2 944 0,-3 3 176 16,-1 1 32-16,-1 4 16 0,0 3-288 0,-1 5-48 16,1 0-16-16,0 3 0 0,-1 5-448 0,2-1-80 15,1 2-32-15,5 2 0 0,1 2-272 0,5 2-48 16,4 0-16-16,1-1 0 0,3-1-320 0,4-1 0 16,2-2 0-16,3 1 0 0,1-4 0 0,1 0 0 15,1-1 0-15,1-1 0 0,1-3 0 0,-2-4 144 16,0-1-144-16,-4-2 0 0,0-1 288 0,-2-1-48 15,-3-1-16-15,0-1 0 0,-4-6 96 0,-1 2 0 0,-4-1 16 0,-1-3 0 16,-1 2-48-16,-2 1-16 0,-2 1 0 0,-1-3 0 16,-2-1-272-16,-1 1 0 0,-1 1 0 0,1-1 0 31,-1 1-1408-31,-1 2-384 0,2-2-64 0,2-1-32 16,0-1-1472-16,3 0-288 0,3-2-64 0</inkml:trace>
  <inkml:trace contextRef="#ctx0" brushRef="#br2" timeOffset="171211.76">7668 12044 5519 0,'7'3'496'0,"2"2"-496"0,0 3 0 0,2 1 0 16,0 2 4160-16,1 2 752 0,-1 2 144 0,-1 5 16 16,-1 1-2416-16,-1 2-480 0,-2 2-112 0,0 0-16 0,-2-1-272 0,-1 0-64 31,0-2-16-31,0-1 0 0,1-2-800 0,-2-2-144 16,1 0-48-16,-1-4 0 0,1-2-400 0,0-2-96 15,-3-9-16-15,0 0 0 0,0 0-64 0,0 0-128 16,0 0 176-16,0 0-176 0,5-3 176 0,0-3-176 15,0-7 160-15,1-2-160 0,-1 0 0 0,0-5 0 16,0-2 0-16,-1 0 0 0,0 0 0 0,0-4 0 0,0 1-128 0,0 0 128 0,1 0-176 0,0 3 176 16,2-1-160-16,-1 3 160 0,1 3-128 0,-1 4 128 15,1 0 0-15,-1 5-144 0,1 6 144 0,-7 2 0 16,8 0 0-16,-1 4 0 0,1 3 0 0,0 5 0 16,0 4 0-16,1 5 128 0,-1-2-128 0,1 5 128 15,0-1-128-15,3 3 128 0,0-1-128 0,2 1-256 16,2 0 64-16,0 0 0 15,1-6-2656-15,0-3-544 0,2-4-96 0</inkml:trace>
  <inkml:trace contextRef="#ctx0" brushRef="#br2" timeOffset="171503.43">8571 11971 31679 0,'-15'-11'1408'0,"9"7"272"0,-3 0-1344 0,-2 1-336 0,-1 3 0 0,-1 0 0 15,0 0 1264-15,-1 4 176 16,0 5 32-16,1 0 16 0,-3 3-16 0,3 5-16 0,0 5 0 0,3 2 0 0,0 3-672 0,4 3-128 16,2 1-16-16,3 1-16 0,1 0-320 0,2-2-64 15,4-1-16-15,1-3 0 0,4-1-224 0,2-3 0 16,2-3 128-16,4 0-128 0,0-4 0 0,3 0 0 16,3-4 0-16,1 0 0 0,2-3-256 0,-1-3 64 15,0-1 16-15,2-2 0 16,0 1-208-16,-2-3-32 0,-2-1-16 0,-2-1 0 15,1 1-208-15,-2-2-32 0,-1-2-16 0,-2 1 0 16,-2-2 96-16,0-1 16 0,-2 2 0 0,-1-1 0 16,-1-2-32-16,-1 0 0 0,-4-1 0 0,-2-2 0 31,1 1-2176-31,-5-2-432 0</inkml:trace>
  <inkml:trace contextRef="#ctx0" brushRef="#br2" timeOffset="172170.84">9229 12083 25791 0,'0'0'1152'0,"-3"-7"224"0,1-1-1104 0,-2-1-272 0,0 0 0 0,1 1 0 0,-1-1 1056 0,1 2 160 15,-3 1 16-15,1 2 16 0,-1-2 160 0,6 6 48 16,-7-3 0-16,-1 1 0 0,0 2-448 0,-1 2-96 15,0 1-16-15,0 4 0 0,0 2-208 0,0 3-48 16,2 3-16-16,-1 4 0 0,2 2-160 0,1 3-16 16,1 1-16-16,1 1 0 0,1 0-224 0,2-2-32 15,2-2-16-15,2 0 0 0,4-2-160 0,1-2 0 16,2-1 0-16,2-4 0 0,1-1 0 0,3-3-224 16,1 0 80-16,3-4 16 15,1-1-1600-15,2-3-304 0,-2-3-64 0,1-1-9264 16,2-1-1856-16</inkml:trace>
  <inkml:trace contextRef="#ctx0" brushRef="#br2" timeOffset="172475.06">9512 12091 18431 0,'0'0'1632'0,"0"0"-1312"0,-3 7-320 0,2 1 0 0,1 1 2176 0,1 0 352 16,2 5 80-16,0 1 16 0,0 1-976 0,3 3-192 15,1-2-48-15,1 2 0 0,0-1-240 0,0 1-48 16,0-4-16-16,0 0 0 0,-1-1-176 0,3-2-32 15,-5-3-16-15,0 0 0 0,-1 0-176 0,-2-2-16 16,-2-7-16-16,0 0 0 0,0 0-32 0,0 0 0 16,0 0 0-16,0 0 0 0,0 0-96 0,0 0-32 15,0 0 0-15,-6-4 0 0,1-5-208 0,0-2-48 16,-1-2-16-16,2-4 0 0,0-2-240 0,1-3 128 16,-1-3-128-16,0-3 0 0,1 2 0 0,1 2 0 15,-1 1-176-15,3 1 176 16,1 1-640-16,3 2 0 0,3 1 0 0,0 3 0 15,3 2-1584-15,1 3-320 0,1 1-64 0,2 1-16 16,3 1-1136-16,0 1-224 0</inkml:trace>
  <inkml:trace contextRef="#ctx0" brushRef="#br2" timeOffset="172663.55">9964 11735 32943 0,'0'0'1456'0,"0"0"304"0,0 0-1408 0,0 0-352 0,0 0 0 0,0 0 0 15,0 0 1520-15,-2 9 224 0,-1 1 48 0,4 3 16 0,2 4-688 0,2 3-144 16,2 5-16-16,2 3-16 0,0 3-608 0,1 1-112 16,1 4-32-16,2 0 0 0,0 1-192 0,0 0 0 15,1 3 128-15,2-1-128 0,-2-1 0 0,-1-2-288 16,0 1 64-16,0-4 16 16,0-4-2016-16,-1-3-400 0,0 0-64 0,-2-2-8384 15,-1-5-1680-15</inkml:trace>
  <inkml:trace contextRef="#ctx0" brushRef="#br2" timeOffset="173085.43">10083 12276 17503 0,'-21'-26'768'0,"12"13"176"0,-1-4-752 0,-2-1-192 15,-1-1 0-15,2-2 0 0,1 0 3104 0,1 0 592 16,2 0 112-16,3 2 32 0,4 2-1680 0,3 1-336 16,1 2-64-16,2 3-16 0,4-1-864 0,0 3-176 0,2 0-48 0,2 3 0 15,2-3-528-15,2 3-128 0,0 2 0 0,3 2 0 16,-1-1 0-16,0 3 0 0,3 0 0 0,-1 1 0 15,0 1-384-15,1 2-16 0,1 2 0 0,-1 2 0 32,1-1-16-32,-1-1 0 0,1 3 0 0,-1 0 0 15,-1 0-96-15,1-1-32 0,-3 3 0 0,1-6 0 0,-1 0 128 0,-2-2 32 0,0-1 0 0,-1 1 0 32,-2 0-112-32,-2-1-16 0,0-4 0 0,-4 0 0 0,-1 0 384 0,-2-2 128 0,-1-1 0 0,-2-2-144 15,-2-1 416-15,-1 2 96 0,2-6 16 0,-5 3 0 16,-1 0 576-16,-1-2 112 0,0-2 16 0,-2 1 16 15,-2 2-160-15,-1 2-48 0,-2 3 0 0,-1 1 0 16,-2 0 112-16,0 3 16 0,-1 1 0 0,0 4 0 0,2 1-448 0,0 4-64 16,2 2-32-16,2 3 0 0,1 2-288 0,1 2-48 15,1 3-16-15,3-2 0 0,2 5-128 0,3-3 0 16,3 1 0-16,2-3-176 16,4 0-1104-16,3-3-240 0,4 0-32 0,2-2-16 15,3-2-1120-15,2-3-240 0,2-1-32 0,1-3-7152 16,1-3-1408-16</inkml:trace>
  <inkml:trace contextRef="#ctx0" brushRef="#br2" timeOffset="173413.58">10881 12051 5519 0,'0'0'496'0,"-7"-8"-496"0,-1 0 0 0,-1 2 0 15,-1 0 4688-15,1 3 848 16,-2-1 160-16,0 0 48 0,-4 0-3744 0,1 1-736 0,1 2-160 0,-1 2-16 16,-1 3-512-16,2 4-112 0,3 4-16 0,1 2 0 15,1 4-64-15,3 3 0 0,2 1-16 0,3 2 0 16,3-1-48-16,2-1 0 0,4 1 0 0,3-1 0 15,2-3-112-15,3-2-16 0,1-1-16 0,0-2 0 16,1-1 16-16,0-2 0 0,1-2 0 0,-1-3 0 16,1-2 0-16,-2-2 16 0,0-4 0 0,-2-3 0 15,0-3 48-15,-3-2 16 0,-1-2 0 0,-1-2 0 16,0-3-32-16,-2-3-16 0,-1-1 0 0,-3-1 0 16,-1-3-224-16,-2-2-128 0,0-3 128 0,-2-1-208 15,-2-2-160-15,0-1-16 0,-2-1-16 0,-3-3 0 16,0-1-32-16,-3-5 0 0,0-3 0 0,-3-1 0 15,-3-6-2192-15,-1-1-448 0,0 1-96 0,0 3-16 16,2 4 1872-16,3 9 368 0,2 12 80 0,2 6 16 0,3 10 3664 0,5 10 752 16,-4 8 144-16,2 10 16 0,4 9-1968 0,2 7-400 15,2 5-80-15,5 5 0 0,2 5-256 0,1-2-32 16,2 1-16-16,2 0 0 0,3 1-576 0,3-2-112 16,1-7-32-16,3 2 0 15,-1 1-2144-15,2 0-432 0</inkml:trace>
  <inkml:trace contextRef="#ctx0" brushRef="#br2" timeOffset="174288.38">12318 11726 21183 0,'-3'-2'1888'0,"2"-2"-1504"0,-1 1-384 0,2 3 0 0,0 0 1920 0,0 0 320 0,0 0 64 0,0 0 16 0,0 0-480 0,0 0-112 16,0 0 0-16,20-3-16 0,-25 19-816 0,1 1-176 16,-1 0-16-16,-1 4-16 0,0 0-320 0,1 0-64 15,-1-1-16-15,2 3 0 0,2-4 32 0,-1 1 0 16,2-2 0-16,1-1 0 0,1-1-144 0,1-1-32 15,0-3 0-15,5 0 0 0,-1-6-144 0,3-1 128 16,0 1-128-16,2-2 128 0,1-2 0 0,2 1-128 16,2-2 192-16,-1 2-64 0,2-3-128 0,1 0 0 15,1 1 0-15,0-2 128 0,2 1-128 0,0-3 0 16,0 0 0-16,-2 0 0 16,4-4-1408-16,-1 1-192 0,0-2-64 0,-1-1-9632 15,-2-2-1936-15</inkml:trace>
  <inkml:trace contextRef="#ctx0" brushRef="#br2" timeOffset="174522.76">12716 11518 32655 0,'-14'10'1440'0,"9"-5"304"0,-2 3-1392 0,1 3-352 0,-1 2 0 0,1 2 0 16,-2 3 1392-16,1 5 208 0,-2 1 32 0,3 5 16 15,1 2-528-15,1 2-96 0,1 1-32 0,-1 2 0 16,0 3-672-16,2 3-128 0,0 1-16 0,2 0-16 15,0 0-160-15,2-1 0 0,0-3 0 0,2-2 0 32,1-2-1680-32,1-4-224 0,1 0-32 0,3-3-16 15,-1-5-1312-15,0-3-272 0,1-7-48 0</inkml:trace>
  <inkml:trace contextRef="#ctx0" brushRef="#br2" timeOffset="174710.24">13128 11535 33983 0,'0'0'1504'0,"0"0"304"0,0 0-1440 0,0 0-368 15,0 0 0-15,2 9 0 0,-2-1 1088 0,2 5 128 16,2 2 48-16,1 6 0 0,2 3-320 0,1 4-64 16,2 6-16-16,1-1 0 0,-1 2-624 0,2 0-240 15,1 2 176-15,-1-2-176 0,-1 3 0 0,1 1 0 16,1 0 0-16,-1-1 0 15,-2-2-304-15,-1-1-96 0,1-1-32 0,-3-2 0 16,2-2-2592-16,1-4-528 0,-1-2-96 0</inkml:trace>
  <inkml:trace contextRef="#ctx0" brushRef="#br2" timeOffset="174882.1">13192 12046 15663 0,'-8'-8'1392'0,"-1"-1"-1120"0,2 0-272 0,-1-1 0 16,0 4 5440-16,1 1 1024 0,1-4 192 0,3 2 64 15,3 7-4448-15,2-6-880 0,0-1-176 0,3 0-48 16,5 1-896-16,1-1-272 0,4 2 128 0,2 0-128 16,1 0 0-16,3 0 0 0,1-1-192 0,1 1 64 15,2 1-1872-15,0 2-368 16,1-5-80-16,-1 2-14576 0</inkml:trace>
  <inkml:trace contextRef="#ctx0" brushRef="#br2" timeOffset="175350.79">13585 11678 23551 0,'0'-14'1040'0,"0"14"224"0,1-7-1008 0,2 1-256 16,-1-5 0-16,2 3 0 0,1 1 2080 0,2 0 368 15,1 2 80-15,1 0 16 0,3-2-1088 0,1 2-224 16,1 0-32-16,3 1-16 0,4 0-512 0,1 3-96 16,0-2-32-16,2 3 0 0,0 3 64 0,2 0 16 15,-2 1 0-15,-2 3 0 0,-2 2 16 0,-1 0 0 16,1 3 0-16,-2 1 0 0,-1 0-192 0,-1 0-48 15,-3 0 0-15,1 4 0 0,-2 1-144 0,-2 0-48 16,-1-1 0-16,-1 2 0 0,-3 1-208 0,-1 1 176 0,0 0-176 0,-3 1 160 16,-1 3-160-16,-2-4 0 0,-2 2 0 0,-3 1 0 15,-2-1 0-15,-1 0 0 0,-2 0 0 0,2-1 0 16,-1-2-176-16,1-2-64 0,-1-4-16 0,1-2 0 31,-1-1-256-31,2-4-64 0,0-1-16 0,0-4 0 16,0-2-144-16,2-2-32 0,-2-4 0 0,0-1 0 15,0-5 208-15,-1-1 48 0,-3-4 0 0,1-1 0 16,0-3 32-16,2 1 16 0,1 1 0 0,2 0 0 0,2 4 464 0,2 2 160 0,2 1 0 0,2 4 0 16,-1 8 736-16,0 0 128 0,8-3 48 0,4 5 0 15,1 2 0-15,1 4 0 0,1 2 0 0,1 2 0 16,4-2 32-16,0 3 16 0,-1 1 0 0,2 2 0 0,1 0-304 16,2-2-64-16,0-1-16 0,5 1 0 0,2-2-464 15,2 0-80-15,-3 0-32 0,3-3 0 16,2 1-592-16,1 1-112 0,1-1-32 0,1 1-14528 15,-1-2-2928-15</inkml:trace>
  <inkml:trace contextRef="#ctx0" brushRef="#br2" timeOffset="183742.37">16233 11754 25103 0,'-3'-6'1104'0,"-1"0"240"0,-1-1-1072 0,-2 0-272 0,1-1 0 0,-2 1 0 16,-2 1 992-16,-1 0 144 0,-1 3 16 0,1 0 16 16,0 3-288-16,0 3-64 0,-3 3-16 0,1 7 0 15,2 0-208-15,0 5-32 0,2 2-16 0,1-1 0 16,2 0-128-16,2 2-32 0,1-2 0 0,3 5 0 16,2-4 160-16,0 3 32 0,2-8 0 0,1 1 0 15,2-2-112-15,2 1-16 0,1-2 0 0,3 1 0 16,2 0-112-16,0 1-16 0,2-2-16 0,2-2 0 0,-1 1-304 0,1-1 0 15,2-4 128-15,0 1-128 0,1-1 0 0,-1-3 0 16,-1-3 0-16,-1-1-144 16,1-1-1952-16,-2-6-384 0,0-1-80 0,-1-1 0 15,0-4-896-15,-2-4-192 0</inkml:trace>
  <inkml:trace contextRef="#ctx0" brushRef="#br2" timeOffset="183929.74">16517 11696 30063 0,'0'0'656'0,"0"0"144"0,0 0 32 0,0 0 0 0,1 8-656 0,0 2-176 16,1 1 0-16,-1 2 0 0,0 3 864 0,2 1 144 16,-2 2 16-16,2-1 16 0,1 2-672 0,0 1-144 15,2 0-32-15,-1-1 0 0,-1 3-192 0,2-1 0 16,-1-1 128-16,1-2-128 0,1-2-128 0,-1-1-80 0,2 1-16 0,0 0 0 31,0-4-2128-31,0-2-416 0,-1-1-96 0,1-4-9280 0</inkml:trace>
  <inkml:trace contextRef="#ctx0" brushRef="#br2" timeOffset="184101.6">16771 11853 19343 0,'0'0'1728'0,"0"0"-1392"0,-5 4-336 0,0 2 0 16,-2 3 2928-16,-1 4 512 0,-1 4 96 0,-1 3 32 16,-2 2-2112-16,2 3-432 0,-2 1-64 0,0 1-32 15,0-1-128-15,2 4-32 0,-1 2 0 0,2-3 0 16,2-1-544-16,0-1-224 0,0-2 176 0,2-2-176 15,1-3-144-15,3-2-128 0,1-3-32 0,3-2 0 16,1-2-2816-16,2-1-560 0,3-4-112 0</inkml:trace>
  <inkml:trace contextRef="#ctx0" brushRef="#br2" timeOffset="184382.89">17131 11713 24879 0,'-12'-9'1088'0,"6"6"256"16,-4 1-1088-16,1 1-256 0,-1 2 0 0,-2 1 0 0,-1 2 2384 0,-1 3 432 16,-1 2 64-16,1 3 32 0,1 2-1312 0,1 0-256 15,1 5-48-15,1 0-16 0,3 1-544 0,1 1-112 0,3 2-32 0,1 2 0 16,2 1-288-16,2 0-64 0,1-1-16 0,3 0 0 16,1-2-224-16,3-1 0 0,-1-1 128 0,1-1-128 15,2-1 0-15,1 1 0 0,0-5 0 0,-1 0 0 16,-1-2-144-16,2-3 144 0,1-1-208 0,-1-2 80 31,0-3-2192-31,0-4-432 0,0-4-96 0,1-3-16 16,0-3-848-16,1-4-192 0,13-23-16 0,-5 6-16 0</inkml:trace>
  <inkml:trace contextRef="#ctx0" brushRef="#br2" timeOffset="184789.29">17329 11580 2751 0,'-1'-9'256'0,"-1"-4"-256"0,0 1 0 0,-1 2 0 16,-1 2 6640-16,0 2 1280 0,4 6 256 0,-5 0 48 0,-1 1-5696 0,-1 8-1136 15,-1 5-240-15,2 7-32 0,-2 7-464 0,0 0-80 16,2 6-32-16,2 1 0 0,-2 1-304 0,4 0-64 16,-1-1-16-16,5-1 0 0,1-1-160 0,4-5 0 15,1-3 0-15,1-1 0 16,0-5-400-16,3 1-16 0,1-6 0 0,1-1 0 16,1 0-1792-16,0-6-352 0,2-5-80 0,0 0-16 15,-1-4 800-15,1 0 176 0,-2-7 16 0,0-1 16 16,-1 0-2256-16,-1-2-448 0,-3-2-80 0,1-2-32 15,-1 1 3120-15,-2-1 640 0,-1 2 112 0,-3-3 16 0,2 1 2224 0,-3 2 432 16,-2-1 96-16,-1 1 0 0,-3 0 176 0,1 2 16 16,-1 4 16-16,-1 2 0 0,-1 0-976 0,5 6-208 0,-6 3-48 15,0 6 0-15,1 2-320 0,0 2-64 0,1 1 0 0,3 3-16 16,2 1-208-16,2 2-32 0,2-2-16 0,1-1 0 16,3 1-304-16,3-4-64 0,1 1-128 0,2-1 192 15,-1-3-16-15,0-2-16 0,2-3 0 0,-2-1 0 16,-1 1 320-16,0-5 64 0,2-1 16 0,-4-1 0 15,-2-3 592-15,-1 1 128 0,-1-5 32 0,-2 1 0 16,-1-1-160-16,-1-4-48 0,-1 0 0 0,-1-1 0 16,-1 0-464-16,-1 0-80 0,0 0-32 0,-2 3 0 15,-2-3-288-15,-1 0-64 0,-1 0-16 0,-1 0 0 16,-2-2-352-16,-1 2-80 0,1-3-16 0,1 2 0 16,0 1-3088-16,1 0-608 15</inkml:trace>
  <inkml:trace contextRef="#ctx0" brushRef="#br2" timeOffset="185179.94">18045 11794 20271 0,'0'0'1792'0,"0"0"-1424"15,0 0-368-15,-3-4 0 0,3 4 2160 0,0 0 352 16,-5-4 80-16,5 4 16 0,-8-2-1536 0,0 2-304 15,0 1-64-15,1 4-16 0,-1-2 48 0,1 3 16 16,-1 2 0-16,-1 2 0 0,0 2-368 0,0 0-80 16,1 0-16-16,2 1 0 0,1 0-160 0,2 0-128 0,3 1 192 0,0-3-192 15,3 0 144-15,-1 0-144 0,1-3 0 0,2 1 144 16,1-3-144-16,0-2 128 0,0 1-128 0,-6-5 128 16,7 2-128-16,-1-1 160 0,2-1-160 0,0-1 160 15,0-3 48-15,0-3 16 0,-1-2 0 0,1-1 0 16,0-2-224-16,1 0 0 0,-1-1 0 0,0 1 0 15,-2 2-176-15,1-2 176 0,-2 1-160 0,-1 0 160 16,-1 1-208-16,-2 1 48 0,-1 1 16 0,0 8 0 16,-3-6 144-16,3 6 144 0,-5-1-16 0,-1 2-128 15,-1 2 240-15,0 4-64 0,1-1-16 0,1 1 0 16,0-1-160-16,1 3 0 0,0 0 144 0,1 3-144 16,3-3 0-16,1 2 0 0,1-1 0 0,2-1 0 15,1-2-1728-15,1-1-256 0,3 1-48 0,2-2-12688 16</inkml:trace>
  <inkml:trace contextRef="#ctx0" brushRef="#br2" timeOffset="185507.96">18380 11721 21183 0,'-18'3'944'0,"8"-1"192"0,0 3-912 0,-3 3-224 15,-3 1 0-15,2 3 0 0,0 1 2080 0,1 1 368 16,1 2 80-16,1 1 16 0,4 3-1280 0,3-3-256 15,4 0-48-15,2-1-16 0,2 1-592 0,3 0-112 16,2-2-32-16,3-1 0 0,2-2-208 0,2 0 128 16,2-2-128-16,0-2 0 0,-1-4 192 0,1-2-48 15,1 1-16-15,-3-4 0 0,0-3 224 0,0-2 32 16,-2 1 16-16,0-3 0 0,-2-2 336 0,-3-4 64 0,-2-3 16 0,-2 0 0 16,-1-1-352-16,-1-2-64 0,-2-1-16 0,-1-1 0 15,-1-2 0-15,-2-2 0 0,-1-1 0 0,-5-13 0 16,0 3 80-16,0 2 16 0,0 1 0 0,-1 0 0 15,1 2-480-15,-1-1 0 0,-1 6-128 0,2-1 128 32,3 6-2224-32,2 2-336 0,0 10-64 0,1 0 0 15,3 10-368-15,0 0-64 0</inkml:trace>
  <inkml:trace contextRef="#ctx0" brushRef="#br2" timeOffset="185820.69">18781 11588 21183 0,'0'0'1888'0,"0"0"-1504"0,-7 9-384 0,-3 3 0 0,-1 2 1856 0,0 3 320 16,2 1 48-16,3-2 16 0,-1 0-1264 0,1 5-240 15,-1-1-48-15,3 3-16 0,0-1 416 0,3 0 96 16,1 0 16-16,3 0 0 0,0 0-608 0,4-1-112 16,1 0-32-16,2-4 0 0,2-1-176 0,1 1-32 15,0-7-16-15,0 2 0 0,1 0 176 0,1-2 48 16,-1-5 0-16,6-1 0 0,-2-3 128 0,-1-3 16 15,-4-2 16-15,-1-1 0 0,-3-6 128 0,-1 0 32 16,-1-3 0-16,-1 0 0 0,-4-5-176 0,-1-1-16 16,1 0-16-16,-2 0 0 0,-2-4-96 0,0-2-16 15,-2 0 0-15,1 8 0 0,-1-3-96 0,-1-3-32 16,0-3 0-16,-4-12 0 0,0 1-320 0,0 2 0 0,-2 0 0 16,1 5 0-1,-2 2-1600-15,0 2-224 0,2 1-48 0,2 5-16 16,3 6-800-16,2 1-144 0,2 5-48 0,1 9-13248 0</inkml:trace>
  <inkml:trace contextRef="#ctx0" brushRef="#br2" timeOffset="185992.58">19196 11668 11967 0,'-1'17'528'0,"-1"-4"112"0,-2 1-512 0,1 5-128 0,-1 4 0 0,1-1 0 16,-1-1 5040-16,3-3 976 0,1-4 192 0,0 3 32 15,1-2-4384-15,2 0-864 0,2-1-176 0,1 2-48 16,1-5-528-16,1 2-112 0,0 0-128 0,1-7 176 16,1-2-2192-16,1-1-432 0,-1-2-96 0,-2-1-11600 15</inkml:trace>
  <inkml:trace contextRef="#ctx0" brushRef="#br2" timeOffset="186133.08">19287 11467 11967 0,'0'0'528'0,"0"0"112"0,-5-8-512 0,5 8-128 16,0 0 0-16,0 0 0 0,0 0 2432 0,0 0 464 16,0 0 96-16,0 0 16 15,0 0-3008-15,10-1-560 0,1 1-128 0,-3-2-8720 0</inkml:trace>
  <inkml:trace contextRef="#ctx0" brushRef="#br2" timeOffset="186289.31">19493 11353 23727 0,'0'0'1040'0,"0"0"240"0,0 0-1024 0,8-5-256 0,-8 5 0 0,0 0 0 15,8 4 1472-15,0 4 256 0,-2 2 64 0,-1 5 0 16,-1 3-608-16,0 3-112 0,-1 1-32 0,1 4 0 16,1 4-336-16,-1-8-64 0,-2 3 0 0,4 1-16 15,0 3-320-15,2-1-64 0,0 4-16 0,2 11 0 16,-2-3-224-16,0-6-128 0,1 0 128 0,-1-3-208 16,-2-1-2976-1,1-4-592-15</inkml:trace>
  <inkml:trace contextRef="#ctx0" brushRef="#br2" timeOffset="186461.17">19494 11833 23039 0,'-7'-14'2048'0,"-1"-1"-1648"16,1 1-400-16,2 0 0 0,1-1 1472 0,3 4 192 16,1 2 64-16,2 1 0 0,2 0-512 0,3 1-80 15,1 1-32-15,3 1 0 0,4-1-656 0,0 1-128 16,1-1-16-16,2 1-16 0,2 1-416 0,-1-2-96 15,0 5-16-15,-2-2-9760 16,1 1-1968-16</inkml:trace>
  <inkml:trace contextRef="#ctx0" brushRef="#br2" timeOffset="186601.82">19942 11717 24879 0,'0'0'1088'0,"-8"9"256"0,1 3-1088 0,2 1-256 0,0 3 0 0,1-2 0 16,1 2 2176-16,1-2 384 0,-1 2 80 0,2-2 16 15,2 0-2144-15,2 1-512 0,-1-2 0 0,4 0 0 32,0 1-2192-32,3-5-464 0,6-1-96 0,-1-1 0 0</inkml:trace>
  <inkml:trace contextRef="#ctx0" brushRef="#br2" timeOffset="186978.29">20060 11416 20271 0,'-5'-8'1792'16,"1"2"-1424"-16,4 6-368 0,0 0 0 16,0 0 1728-16,0 0 288 0,0 0 48 0,0 0 16 0,0 0-1696 0,0 0-384 15,9 10 0-15,2 3 0 0,-1 1 0 0,2 5-176 16,-4 2 176-16,1 1-160 0,0 5 160 0,0-1 224 16,-2-1-48-16,-1 1-16 0,1 0 224 0,2-1 32 15,0 0 16-15,3-2 0 16,-1-2-240-16,2 1-64 0,0-1 0 0,2 1 0 0,-2-2 0 0,0-2 0 15,1 0 0-15,-2-3 0 0,-2 0 576 0,1 1 96 16,-1 1 32-16,-1 2 0 0,0 0 16 0,-1-4 16 16,-1-6 0-16,-1-1 0 0,-6-8 128 0,8 7 32 15,-8-7 0-15,0 0 0 0,11 0-176 0,-11 0-16 0,10-7-16 0,-10 7 0 16,0 0-352-16,3-13-64 0,-3-4-16 0,-4 2 0 16,-5 0-48-16,-2-2-16 0,-1 2 0 0,-1 0 0 15,-1-2-96-15,-2 2-32 0,1-4 0 0,-1 1 0 31,0-1-640-31,3-1-144 0,0 3-32 0,2-1 0 16,2 1-656-16,2 1-128 0,3 1-16 0,3 2-16 16,1 0-1264-16,4 2-256 0,2-2-48 0,2 3-6704 0,1 0-1328 0</inkml:trace>
  <inkml:trace contextRef="#ctx0" brushRef="#br2" timeOffset="187321.97">20459 11537 9215 0,'0'0'816'0,"11"4"-656"0,-2 3-160 0,0 3 0 16,0 3 4096-16,-1 0 768 0,-3 1 176 0,0 5 16 15,1 3-3328-15,-3 1-688 0,0 2-128 0,0 1-16 0,-3 0 352 0,0 2 80 16,-2-4 16-16,4-1 0 0,-4-4 0 0,2-2 0 16,2-3 0-16,0-2 0 0,0-1-512 0,0-1-112 15,2-1-16-15,-4-9 0 0,0 0-400 0,0 0-96 16,0 0-16-16,0 0 0 0,0 0 0 0,0 0-16 16,0 0 0-16,0 0 0 0,7-13 0 0,-2 3 0 15,-3-3 0-15,2 0 0 0,2-2-176 0,-1 0 0 16,0-4 0-16,0 2 0 15,0-2-352-15,2 1-96 0,2-3-32 0,1 5 0 16,0 0-208-16,0 3-32 0,2 2-16 0,1 3 0 0,-1 3 464 0,-2 1 80 16,-10 4 32-16,0 0 0 0,10 9 576 0,-2 4 112 15,-1 1 32-15,-2 4 0 0,0 3 240 0,0 2 48 0,1 0 16 16,-1-1 0-16,0 2-144 0,2-1-16 0,2 3-16 0,1-1 0 16,-1 0-368-16,0-1-64 0,2 3 0 0,-1-1-16 15,2 0-240-15,0-2 0 0,1 4 0 0,0-1-14384 16,1-2-2768-16</inkml:trace>
  <inkml:trace contextRef="#ctx0" brushRef="#br0" timeOffset="192415.28">6606 12864 25279 0,'0'0'1120'0,"0"0"224"0,0 0-1072 0,0 0-272 0,9 12 0 0,3-12 0 15,1 0 256-15,5-1 0 0,6-2 0 0,3 2 0 16,6 1 384-16,2-1 80 0,3-2 16 0,3 0 0 15,5-1-160-15,3 1-16 0,4-3-16 0,1 2 0 16,2-2 16-16,4 1 0 0,2 1 0 0,3 0 0 16,3 0-128-16,2-3-32 0,0 2 0 0,9 1 0 15,-1 2-240-15,0 0-160 0,-1 2 192 0,0 2-192 16,1-2 128-16,-2 1-128 0,-1 3 0 0,0-1 0 16,-2 0 0-16,0 4 0 0,0-3 128 0,0 1-128 15,0 0 0-15,-2 1 0 0,-1 0 0 0,0-1 0 16,0 0 0-16,-1 2 0 0,-1-2 0 0,3 0 0 15,-2-1 128-15,-1 2-128 0,-1-3 0 0,-2-3 0 16,-1 2 160-16,2-2-160 0,-4-2 128 0,-1-1-128 16,-1-3 128-16,3 1-128 0,-4-1 0 0,-2 0 128 15,0 2 0-15,-1-2 0 0,0-1 0 0,-2 1 0 16,-1-1 80-16,1 1 16 0,-1-2 0 0,16-1 0 0,-9 2-32 0,-4 0 0 16,-2 1 0-16,-5 2 0 0,0-2-192 0,-4 2 0 15,-2-1 0-15,0 1 0 16,2-3 128-16,-1 2-128 0,-5 0 0 0,-1 1 0 0,-3-2 0 0,-4 0 128 0,-3 2-128 0,-3-1 0 15,-1 3 0-15,-2 0 0 0,-1 1 0 0,-1 1 0 32,-2 0-1760-32,-1 0-400 0,-3-1-80 0,-2-1-12192 0</inkml:trace>
  <inkml:trace contextRef="#ctx0" brushRef="#br0" timeOffset="192853.89">8496 13020 22911 0,'0'0'1024'0,"0"0"192"0,-6 2-960 0,-1 5-256 0,1-1 0 0,-1 3 0 16,1 3 816-16,-2 0 112 0,0 3 32 0,-1 2 0 16,0 2 512-16,-3 0 96 0,2 6 32 0,-2 2 0 15,-1 2-800-15,0 4-160 0,0-2-16 0,-2 1-16 16,1 0-272-16,1 0-48 0,1 5-16 0,1-2 0 16,0-1-272-16,-1 1 160 0,-2-1-160 0,0 1 128 15,-2 0-128-15,1-2 0 0,0-2 0 0,2-1 128 16,0-2-128-16,1-5-256 0,2-3 64 0,-1-2 16 31,2-2-2320-31,0-3-448 0,1-4-112 0</inkml:trace>
  <inkml:trace contextRef="#ctx0" brushRef="#br0" timeOffset="193121.29">8100 13518 19343 0,'0'0'1728'0,"0"0"-1392"0,0 0-336 0,0 0 0 0,-7 3 1360 0,1 3 208 15,-1-5 32-15,2 4 16 16,0 0-400-16,0 3-96 0,0 3-16 0,-1-1 0 16,1 3 176-16,0 4 48 0,0 1 0 0,-2 3 0 15,1 0-688-15,-1 2-128 0,1 2-16 0,2-1-16 16,1-1-80-16,2-1-16 0,2-1 0 0,2-3 0 16,1-2-48-16,2 0-16 0,1-3 0 0,2-1 0 15,3-3 48-15,2-2 0 0,3-1 0 0,0-2 0 0,1-2 32 0,3 0 16 16,2-1 0-16,2-1 0 0,-1-3-32 0,0 1 0 15,2-2 0-15,2 0 0 0,1 0-384 0,-1-1-176 16,1-2 16-16,0 1 0 16,-1 0-1376-16,1 1-288 0,1 1-48 0,0 0-14832 0</inkml:trace>
  <inkml:trace contextRef="#ctx0" brushRef="#br0" timeOffset="195757.07">6302 14468 26719 0,'0'0'2368'0,"0"0"-1888"0,0 0-480 0,0 0 0 0,0 0 1712 0,25-10 240 15,-25 10 48-15,0 0 16 0,0 0-688 0,6 5-144 16,2 1-32-16,0 3 0 0,0 4-400 0,-2 0-96 15,0 2-16-15,-1 2 0 0,-1 1-256 0,-2-1-48 16,1 4-16-16,0 2 0 0,-2 3-320 0,2 2 0 16,-1-1 0-16,1 0 128 15,-1 0-528-15,1 4-112 0,1-2 0 0,1-6-16 16,-1-2-2400-16,1-3-464 0,0-4-112 0</inkml:trace>
  <inkml:trace contextRef="#ctx0" brushRef="#br0" timeOffset="196116.4">7142 14431 21183 0,'0'0'1888'0,"0"0"-1504"0,-8 3-384 0,0 1 0 16,-2 1 2640-16,-1 3 464 0,1-1 96 0,-2 0 0 16,-1 2-1984-16,1 2-416 0,-1 2-80 0,3-3-16 15,-1 2-400-15,1 2-96 0,0-1-16 0,0 1 0 16,3 0-192-16,0-1 128 0,2-1-128 0,2-1 0 15,2 0 0-15,1-1-208 0,1 1 16 0,3-1 0 16,1 0 0-16,3-2 16 0,1 1 0 0,2 1 0 16,1-3 176-16,1 0-192 0,1-1 192 0,2 0-192 0,2-1 192 0,-1 0 0 15,0 0 0-15,-2 1 0 0,1 0 256 0,-2-2 144 16,1 2 32-16,-2 1 0 0,-2-1 336 0,0 2 64 16,-3 0 0-16,-3 1 16 0,-1 0-16 0,-3 2-16 15,-1 1 0-15,-1 1 0 0,-3 0-320 0,-1 1-64 16,-2 0-16-16,-1 2 0 0,-1 1-416 0,-1 0-192 15,-1-3 0-15,1-1 16 16,-2-2-1872-16,0-1-384 0,1-3-80 0,-1-2-14000 0</inkml:trace>
  <inkml:trace contextRef="#ctx0" brushRef="#br0" timeOffset="196288.26">7293 14375 21183 0,'0'0'1888'0,"0"-6"-1504"0,0-1-384 0,0 7 0 15,0 0 2832-15,0 0 496 0,0 0 112 0,7 4 16 16,-2 3-1824-16,1 4-352 0,1 4-80 0,2 4-16 16,3 0-400-16,-1 2-80 0,1 1 0 0,1 2-16 15,-1 1-496-15,1 1-192 0,-1 0 176 0,1 3-176 16,-2 0 0-16,1-1 0 0,0 1 0 0,0 1-160 31,-2 1-1456-31,-1 1-304 0,0-2-48 0,-1-2-8800 0,-1 0-1776 0</inkml:trace>
  <inkml:trace contextRef="#ctx0" brushRef="#br0" timeOffset="196446.49">7326 14748 7359 0,'-4'-5'656'0,"1"-1"-528"16,2-1-128-16,-1 0 0 0,2 0 5440 0,3-1 1072 16,1 0 208-16,2 1 32 0,4-3-5312 0,1 2-1056 15,6-1-224-15,0 1-32 0,3 0-128 0,1 2-192 16,2-1 64-16,1 1-9328 15,-1-1-1856-15</inkml:trace>
  <inkml:trace contextRef="#ctx0" brushRef="#br0" timeOffset="196774.96">7727 14716 23087 0,'0'0'1024'0,"0"0"208"0,0 0-976 0,0 0-256 0,8 4 0 0,-2-2 0 16,2 1 1216-16,1-3 208 0,2-2 48 0,1 1 0 15,-2-1-592-15,2-1-112 0,1-1-32 0,0 0 0 16,0-1-384-16,-1-2-80 0,-1 0-16 0,1-1 0 16,-2 0-128-16,1 0-128 0,-3-1 192 0,-2 0-192 15,1 0 208-15,-5 0-64 0,0 1-16 0,-2 0 0 16,-3 1 0-16,-1 0 0 0,-2 1 0 0,-2 2 0 16,0-1 208-16,0 1 48 0,-1 0 0 0,0 4 0 15,0 0 320-15,0 0 80 0,1 2 16 0,0 3 0 16,2 0 96-16,0 4 0 0,1 3 16 0,1 2 0 0,2 3-496 15,2 2-96-15,1-1-32 0,1 1 0 0,5 1-288 0,1 0 0 16,0-4 128-16,1 1-128 0,1 0 0 0,3-1-176 16,2 0 32-16,0-2 0 15,1 0-1424-15,-2 1-288 0,1-2-48 0,-1 1-16 16,0-1-1312-16,1-2-272 0</inkml:trace>
  <inkml:trace contextRef="#ctx0" brushRef="#br0" timeOffset="197181.16">8225 14695 18431 0,'0'0'816'0,"0"0"160"0,3 8-784 0,-2 1-192 0,2 2 0 0,1 5 0 16,1 2 3104-16,1 2 576 0,1 1 112 0,2 1 32 16,1 4-1776-16,1-3-336 0,1 0-80 0,1-1-16 15,-3-3-608-15,0 0-128 0,0-2-32 0,-3-2 0 16,0-2-416-16,-2-1-96 0,-1-2-16 0,1-2 0 15,-2-1-48-15,-3-7-16 0,0 0 0 0,0 0 0 16,0 0-32-16,0 0-16 0,0 0 0 0,-7 1 0 16,0-2-208-16,-1-3 0 0,0-3 0 0,1-2 0 15,0 0 0-15,0-8 0 0,-1-2 0 0,0-8 0 16,2 0-464-16,1-3 16 0,1-1 0 0,1 0 0 16,2-2-320-16,2 0-48 0,3 1-16 0,1 0 0 15,2 4 368-15,2 2 64 0,1 2 16 0,3 2 0 16,3 4 256-16,0 5 128 0,-2 4-128 0,0 1 128 0,1 4 160 15,-1 0 112-15,0 3 32 0,-2 1 0 0,-1 2 640 0,-2 2 128 16,-2 3 16-16,0-1 16 0,-3 3 256 0,-3 2 48 16,-3 1 16-16,-4 1 0 0,-1 1-464 0,-3-1-80 15,-1 0-32-15,-2 4 0 0,0-1-352 0,-4 1-80 16,-2 0-16-16,0-1 0 0,-1 1-400 0,2 0 0 16,0-1 0-16,3-3 0 15,4-1-1440-15,2 0-368 0,2-5-80 0</inkml:trace>
  <inkml:trace contextRef="#ctx0" brushRef="#br3" timeOffset="209579.83">12243 12703 11967 0,'-9'-2'528'0,"1"2"112"0,6-11-512 0,-6 9-128 0,0 2 0 0,8 0 0 16,0 0 3040-16,0 0 576 0,0 0 112 0,0 0 32 15,10 0-2240-15,5 0-448 0,2 0-96 0,5 0-16 16,5 0 64-16,5 0 0 0,3-2 0 0,5 0 0 15,2 0-48-15,6-2 0 0,7-3 0 0,1 1 0 16,1-1-64-16,5 1-16 0,1-1 0 0,4 1 0 16,1-2-272-16,2 1-64 0,3 2-16 0,0 1 0 15,0 0-224-15,1 2-64 0,2-2 0 0,1 1 0 16,-3 1-112-16,-1-1-16 0,-1-1-128 0,-3 2 192 16,-2-1-192-16,-6 3 0 0,-4-1 128 0,-3 1-128 15,-5 0 0-15,-3 1 0 0,-4 2 0 0,-5 0 0 16,-3 1-416-16,-2 3-176 0,-4-1-48 0,-2 2 0 15,-2 1-3456-15,-3-2-688 0</inkml:trace>
  <inkml:trace contextRef="#ctx0" brushRef="#br3" timeOffset="210283.68">13230 12909 15663 0,'0'0'1392'0,"0"0"-1120"0,-5-4-272 0,5 4 0 15,0 0 2128-15,0 0 368 0,-7 0 80 0,7 0 16 16,0 0-1520-16,-5 6-304 0,0 3-64 0,1 4-16 16,0-1-96-16,3 6-16 0,0 2 0 0,-1 1 0 15,1 5-112-15,0 3-16 0,-1 2-16 0,1 2 0 0,0 0 128 16,-1 3 16-16,0 0 16 0,0 3 0 0,0 2-80 0,-1-1-32 15,-1-1 0-15,2-1 0 0,-2 0-96 0,1 1-32 16,-1 0 0-16,2 0 0 0,-1-1-64 0,2-2-16 16,0 0 0-16,-1-1 0 0,2 0-80 0,-1 0-32 15,0 2 0-15,-1-5 0 0,4-2-160 0,-4 0 128 16,1 0-128-16,-2 2 128 0,1-1 32 0,0 0 0 16,0 0 0-16,1 1 0 0,-2 0-32 0,2-3-128 15,-1-2 192-15,1 1-64 0,0-1 48 16,1 1 0-16,0-4 0 0,0 0 0 0,0-2 16 0,0-1 16 15,-2-2 0-15,2 1 0 0,0-3-16 0,0 0-16 16,0-2 0-16,0 0 0 0,0 0-32 0,0 1 0 16,0 0 0-16,0-1 0 0,0 1 32 0,0 1 0 15,-1 1 0-15,0 2 0 0,0-1-48 0,1 3-128 0,0-2 192 16,0 0-64-16,0-1-128 0,0 2 0 0,0-3 144 0,0 3-144 16,0 1 0-16,0 0 0 0,0 1 0 0,1 0 128 15,-1 1-128-15,0-1 0 0,0-1 0 0,0 0 0 16,0-1 0-16,0-1 0 0,0-2 0 0,0-1 0 15,0 0 0-15,0 0 0 0,0-2 0 0,0 1 0 16,0-3-128-16,0 0-64 0,-1-1 0 0,1 0 0 31,0-1-608-31,-2 1-128 0,1 1-32 0,0-5 0 16,-2 0-1536-16,0-3-304 0,3-5-64 0,-5 3-6864 0,0-2-1360 0</inkml:trace>
  <inkml:trace contextRef="#ctx0" brushRef="#br3" timeOffset="210549.39">12776 14780 18367 0,'0'0'816'15,"0"0"160"-15,0 0-784 0,0 0-192 0,0 0 0 0,0 0 0 0,-1 9 1424 0,2 1 240 16,2 3 64-16,1 3 0 0,0 2-480 0,1 2-96 16,0 3 0-16,3-1-16 0,1 2-176 0,0-1-48 15,2 1 0-15,1-1 0 0,-1 1 128 0,2-2 32 16,2 0 0-16,-1 0 0 0,2-2 0 0,-2-1 0 15,2-3 0-15,1-1 0 0,1 0-256 0,3-3-48 16,0-3-16-16,1-3 0 0,0-5-112 0,3-2-32 16,2-3 0-16,2-2 0 0,1-3-96 0,1-2 0 15,3-6-16-15,-2 2 0 0,0-1-208 0,-1-1-32 16,0 0-16-16,-1 0 0 0,-1 0-240 0,0 0 0 0,1-1 128 0,-3-2-128 31,0 0-320-31,-1-3-96 0,1 0-32 0,-1-2 0 16,1-1-2688-16,0-1-528 0,2-2-112 0</inkml:trace>
  <inkml:trace contextRef="#ctx0" brushRef="#br3" timeOffset="-192907.56">11239 16073 25967 0,'0'0'1152'15,"0"0"240"-15,16 12-1120 0,-21-6-272 0,0 2 0 0,1-2 0 0,0 1 672 0,1-1 80 16,1 1 16-16,0 1 0 0,1 1 0 0,1 1 16 15,-1 1 0-15,-1-1 0 0,2 2-320 0,0-3-64 16,2 0-16-16,-1 0 0 0,-1-9 80 0,3 9 16 16,-3-9 0-16,3 7 0 0,5-3-48 0,0 1-16 15,0-1 0-15,1 0 0 0,0 0 48 0,2-2 16 16,-1 1 0-16,2 1 0 0,-1-3-240 0,3 2-48 16,-1-1-16-16,1-2 0 0,0 0-176 0,2 0 0 15,1-3 144-15,0 0-144 0,-3-4 128 0,2 2-128 16,-3-1 128-16,2 0-128 15,1-3-352-15,-2 3-144 0,-1 2-16 0,-1-3-16 0,-1 1-2992 0,-2-1-608 0</inkml:trace>
  <inkml:trace contextRef="#ctx0" brushRef="#br3" timeOffset="-192692.29">11530 15899 2751 0,'0'0'256'0,"0"0"-256"0,-6 4 0 0,0 3 0 0,1-3 6512 0,1 5 1248 16,0 1 256-16,0 3 48 0,0 3-5232 0,2 5-1040 16,-1-2-224-16,1 5-32 0,-1-2-608 0,2 7-112 15,-1 1-32-15,4 1 0 0,-2 2-480 0,1 0-112 16,0 1 0-16,1 0-16 0,0 1-176 0,1-2 0 16,1 1 0-16,1-1 0 15,2-2-1216-15,-1-2-160 0,1-6-32 0,0-1-9792 16,4-4-1936-16</inkml:trace>
  <inkml:trace contextRef="#ctx0" brushRef="#br3" timeOffset="-192489.18">11870 15969 23039 0,'0'0'1024'0,"0"0"192"0,0 0-960 0,-2 9-256 0,-1 2 0 0,2 1 0 16,1 4 2384-16,-1 1 432 0,-1 1 96 0,1 3 16 15,0 1-1600-15,-1 3-320 0,0 3-64 0,2 2-16 16,0 2-608-16,2 3-112 0,0 1-16 0,-1 2-16 16,2 0-176-16,0 0-192 0,1-2 32 0,2 0 16 15,-1-6-2176-15,1-4-432 0,1-2-96 0</inkml:trace>
  <inkml:trace contextRef="#ctx0" brushRef="#br3" timeOffset="-192285.53">12142 15992 33231 0,'0'0'1472'0,"0"0"304"0,0 8-1424 0,1 1-352 16,0 3 0-16,2-1 0 0,-1 2 464 0,2 4 32 16,1-1 0-16,2 5 0 0,1-2-256 0,1 5-48 15,0 2-16-15,0 1 0 0,2 2-176 0,-1 1 0 16,2 1 0-16,-2 1 0 15,-2-2-576-15,1 0-64 0,0-2 0 0,-1 0 0 16,-3-4-2496-16,-1 0-496 0</inkml:trace>
  <inkml:trace contextRef="#ctx0" brushRef="#br3" timeOffset="-192064.75">11797 16032 36911 0,'0'0'816'0,"0"0"160"0,0 0 48 0,0 0 0 0,0 0-816 0,7-5-208 16,2-3 0-16,3-1 0 0,1-2 864 0,2-1 128 15,2-1 32-15,4 0 0 0,3-2-448 0,-1-2-64 16,-1 4-32-16,3-2 0 0,1 0-224 0,0 2-32 16,2 0-16-16,-1 2 0 15,-1 0-1360-15,0 3-256 0,2 2-64 0,-2 2-16192 16</inkml:trace>
  <inkml:trace contextRef="#ctx0" brushRef="#br3" timeOffset="-191674.17">12471 16354 23039 0,'0'0'2048'0,"0"0"-1648"0,7 8-400 0,-1-3 0 16,2-2 1760-16,3-2 272 0,-1-1 48 0,3-2 16 16,0-2-1184-16,3-3-224 0,1 0-48 0,0-5-16 15,-2 0-304-15,1-1-48 0,0 0-16 0,-2-1 0 16,-1 1-256-16,-3 0 0 0,-3 1 0 0,-1 0 0 16,-2 3 0-16,-1-3 0 0,-3 3 0 0,-3 0 0 15,-2 2 0-15,-1 1 0 0,-2-1 0 0,-1 5 0 16,-2 1 288-16,-2 1-48 0,-1 3-16 0,1 1 0 15,0 5 256-15,1 1 48 0,2 1 16 0,2 5 0 0,0 2 32 16,3 3 16-16,1 1 0 0,1 0 0 0,2 1 48 0,4-1 16 16,0-4 0-16,4 2 0 0,2-2-272 0,2 0-48 15,4-4-16-15,2-1 0 0,1-2-176 0,2-2-144 16,1-1 192-16,0-2-192 0,1 0-160 0,3-3-144 16,-3 0-16-16,1-6-16 15,2 2-3008-15,0-4-608 0</inkml:trace>
  <inkml:trace contextRef="#ctx0" brushRef="#br3" timeOffset="-191533.46">12754 16006 39503 0,'0'0'864'0,"0"0"176"0,22-6 48 0,-10 6 32 0,3-3-896 0,1-2-224 0,5-3 0 0,4-1 0 15,4-3 384-15,3 2 48 0,4-4 0 0,0 0-18432 16</inkml:trace>
  <inkml:trace contextRef="#ctx0" brushRef="#br3" timeOffset="-190986.63">10711 17212 17503 0,'-11'-6'1552'0,"5"6"-1232"0,-1-3-320 0,0 2 0 15,2-2 2768-15,5 3 496 0,-7 3 112 0,1 3 16 16,-1 5-1776-16,1 2-336 0,-1 4-80 0,1 1-16 15,1 7-288-15,1 2-48 0,1 6-16 0,2-1 0 16,1 5-512-16,1 1-128 0,2 1 0 0,1 0-16 16,1-1-176-16,1 0-256 0,1-3 64 0,1 0 16 15,2-5-2128-15,3-3-448 0,1 1-64 0,2-4-6432 16,1-3-1280-16</inkml:trace>
  <inkml:trace contextRef="#ctx0" brushRef="#br3" timeOffset="-190720.99">11031 17599 5519 0,'0'0'496'0,"-9"0"-496"16,-2 0 0-16,1 2 0 0,-1 0 4080 0,1 0 720 15,-1 2 128-15,2 2 48 0,2 2-3424 0,0 4-672 16,2 2-144-16,2 2-32 0,2-1-576 0,2 4-128 16,2-1 0-16,1 1 0 0,2 2 0 0,2-1 0 0,1-2 0 0,0-1 0 15,2-3 0-15,0-2 0 0,4-3 0 0,-1-1 0 16,2-3 752-16,-1 0 96 0,0-5 32 0,0-2 0 15,1-5 400-15,-2-2 64 0,2-3 32 0,-4-3 0 16,-2-2-288-16,-1 0-48 0,-2-4-16 0,-2 0 0 16,-1-1-448-16,1-1-112 0,-2 0-16 0,-3-3 0 15,-1 0-240-15,-2 0-48 0,-1 0-16 0,-1 1 0 32,-2-3-464-32,-1 0-112 0,1-2-16 0,-3 3-11104 0,1 1-2224 0</inkml:trace>
  <inkml:trace contextRef="#ctx0" brushRef="#br3" timeOffset="-190564.83">11333 17395 18431 0,'0'26'1632'0,"2"-9"-1312"0,0 1-320 0,3 7 0 0,2-2 1440 0,1 3 224 16,-2 2 32-16,3-1 16 0,0 1-1456 0,2-1-256 15,1-4 0-15,-2 0-176 0</inkml:trace>
  <inkml:trace contextRef="#ctx0" brushRef="#br3" timeOffset="-190142.78">11602 17646 7359 0,'0'0'656'0,"8"6"-528"0,-1-1-128 0,3-1 0 16,0 0 2880-16,-1 1 560 0,0-3 96 0,2 0 32 15,-1-4-1776-15,-1 0-336 0,2-5-80 0,-4 1-16 16,1-1-496-16,0-1-96 0,0-1-32 0,0-1 0 15,-2-3-320-15,1 0-64 0,-3-3-16 0,0 2 0 16,0-3 0-16,-3 1 0 0,-2 2 0 0,-2 2 0 16,-2 0 384-16,-2 3 80 0,-2 3 16 0,0-1 0 0,-1 3 112 15,-1 3 32-15,-1 1 0 0,2 3 0 0,1 1-384 0,1 2-64 16,0 3 0-16,2 3-16 0,0 2-208 0,3 1-32 16,0 2-16-16,3 1 0 0,1 1-240 0,2 1 144 15,2 1-144-15,2-2 128 0,0-2-128 0,4 0 0 16,1 0 0-16,2 0 0 0,2-1-176 0,-1-2-64 15,2-1-16-15,1-2 0 16,1-4-2640-16,-1-1-544 0,1-1-96 0</inkml:trace>
  <inkml:trace contextRef="#ctx0" brushRef="#br3" timeOffset="-189611.49">11925 17496 27583 0,'0'0'1216'0,"0"0"256"0,-3 7-1168 0,1 1-304 0,1 2 0 0,-1 2 0 15,1 0 1328-15,0 3 208 0,1 1 32 0,1 2 16 16,-1 2-432-16,0-1-96 0,1 1-16 0,-1-1 0 16,0 0-400-16,2-1-64 0,-1 0-32 0,0-2 0 15,-1-2-176-15,0-2-48 0,0-3 0 0,1-1 0 16,-1-8-320-16,0 0 0 0,0 0 0 0,0 0-128 16,0 0 128-16,0 0 0 0,4-8-144 0,0-2 144 31,-1-2-928-31,1-4-112 0,0 2-32 0,0-4 0 15,0-1-16-15,-2 2 0 0,1 1 0 0,-1 0 0 16,1-4 240-16,0 3 32 0,1 4 16 0,-1-1 0 0,1 5 464 0,0 0 80 0,-4 9 32 0,0 0 0 16,0 0 224-16,0 0 0 0,0 0 0 0,8 9 0 15,0 0 320-15,1 3 16 0,0 1 0 0,3 2 0 0,2 2-16 16,-1-1 0-16,2 0 0 0,0 2 0 0,1-2 0 0,1-1-16 16,1 0 0-16,0-2 0 0,-1 1-176 0,0-2-128 15,1-2 192-15,-2-1-192 0,-2-2 208 0,0-2-64 16,0-1-16-16,-2-3 0 0,-1-1 64 0,1 0 16 15,-2-4 0-15,0 0 0 0,-1 0-208 0,-3-2 144 16,1-3-144-16,-1 0 128 0,-2-2-128 0,-1 3 0 16,1-3 0-16,-3 0 0 0,-2-1 0 0,-2 1 0 15,-1-1 0-15,-2 0 0 0,-2 2 0 0,0-1 0 16,0 2 0-16,2 1 128 0,-2 2 64 0,1 3 16 16,7 3 0-16,-7 0 0 0,-1 2 304 0,1 3 64 15,2 4 16-15,2 1 0 0,2 2-224 0,1 1-48 16,1 0-16-16,3 3 0 0,3-2-304 0,2 2 128 0,1-2-128 15,2-1 0-15,2-4 0 0,2-1-144 0,1-1-16 0,0-2 0 32,0-2-1792-32,0-1-352 0,1-2-80 0,-1 0-11808 0</inkml:trace>
  <inkml:trace contextRef="#ctx0" brushRef="#br3" timeOffset="-189345.96">12513 17139 23951 0,'11'15'1056'0,"-6"-6"224"0,1 1-1024 0,3 4-256 0,4 5 0 0,2-1 0 0,2 4 1856 0,1 3 304 16,2 4 64-16,-1 1 16 0,1 1-208 0,-1 3-48 15,1-3 0-15,-3 3 0 0,-2 2-624 0,1-2-128 16,-3-1-16-16,-3-2-16 0,-2-1-144 0,0 0-32 15,-4 2 0-15,-1-1 0 0,-2 1-368 0,-2 0-80 16,-2-1 0-16,-2 0-16 0,-2 1-416 0,-1-2-144 16,-1 0 0-16,-1-2 144 15,-1 1-1216-15,2 1-240 0,-2-5-48 0,-2-2-19200 0</inkml:trace>
  <inkml:trace contextRef="#ctx0" brushRef="#br3" timeOffset="-188408.38">14033 13074 8287 0,'0'0'736'0,"0"0"-592"15,0 0-144-15,0 0 0 0,0 0 3536 0,21-1 688 16,-18 14 128-16,1 0 16 0,2 0-3216 0,2 4-656 15,0 0-128-15,2 3-32 0,2 0 288 0,1 4 48 16,1 2 16-16,-1 3 0 0,0 1 192 0,0 1 32 16,2 1 16-16,0 4 0 0,2 4-160 0,0 3-16 15,2 0-16-15,-1 3 0 0,0-1-272 0,0 2-48 16,1 2-16-16,-1-1 0 0,3 0-96 0,-2 0-32 16,-1-1 0-16,1-2 0 0,-2-1 176 0,0-1 16 15,1-3 16-15,-2 3 0 0,-1 2-32 0,2-1 0 16,-1-1 0-16,-1 0 0 0,0-3-144 0,-1-2-48 15,0-3 0-15,2 1 0 0,0-2 256 0,1-1 64 16,0-1 0-16,0-1 0 0,-4-1-784 0,0 0-160 0,0 0-16 16,0 0-16-16,0-4 400 0,-2 0 0 0,0 1 0 0,-1-2 0 15,1 1 0-15,0-1 0 0,0 0 0 0,1 0 128 16,-2-2-128-16,1 1 0 0,-1-1 0 0,0-1 0 16,1-1 0-16,-2 0 0 0,-1 1 0 0,0-4 0 15,-2 1-256-15,3-4 48 0,-1 1 0 0,-1-3 0 31,-1 0-752-31,1-1-128 0,-2-1-48 0,0 1 0 16,0-3-3136-16</inkml:trace>
  <inkml:trace contextRef="#ctx0" brushRef="#br3" timeOffset="-188078.18">14599 14889 5519 0,'0'0'496'0,"-6"-3"-496"16,-2 1 0-16,1 1 0 0,7 1 4096 0,0 0 736 15,0 0 144-15,0 0 16 0,0 0-2944 0,0 0-576 16,1 6-128-16,3 7-32 0,2-1-480 0,3 3-112 16,1 2-16-16,3 2 0 0,3-1-256 0,1 0-64 15,0-1-16-15,0-4 0 0,1 0 16 0,1-1 16 16,2-2 0-16,3-2 0 0,-3-4 448 0,0-4 96 15,-1-3 16-15,1 0 0 0,1-3 16 0,-2-1 16 16,-2-1 0-16,-1-1 0 0,0-2-368 0,-1 1-80 0,-1 1-16 0,-2-3 0 16,0 1-352-16,-1 4-176 0,-1-4 160 0,0 2-160 15,2-4 0-15,0 3 0 0,0-3-128 0,2 0 128 32,-3 2-3104-32,1-2-512 0,11-20-96 0,-4 10-32 0</inkml:trace>
  <inkml:trace contextRef="#ctx0" brushRef="#br3" timeOffset="-187280.9">14257 16015 11055 0,'0'0'480'0,"0"0"112"0,-2-6-464 0,-1-1-128 16,3 7 0-16,0-6 0 0,0-1 1968 0,3-2 368 16,1 0 80-16,1 0 16 0,1 0-1056 0,2-3-208 15,0 0-32-15,3 1-16 0,0-1-96 0,1 0-32 16,2 2 0-16,2 1 0 0,2 1 80 0,2 3 16 15,-2 1 0-15,2 2 0 0,-2 4-304 0,1 2-48 16,1 2-16-16,0 3 0 0,-2 2-176 0,-1 2-32 16,-3 2-16-16,-1 1 0 0,-1 1-48 0,-2 3 0 15,-1 0 0-15,-1 1 0 0,-3 1-192 0,-1 2-64 16,-2 1 0-16,-2 1 0 0,-3 1-64 0,-1 2-128 16,-2 1 176-16,-1 0-176 0,-2 0 0 0,-1 0 0 15,-3-4 0-15,-1 0 0 0,0-1 0 0,0-3 0 0,-2-4 0 16,2-1 0-16,1-4-128 0,0-4 128 0,1-1-208 0,2-1 80 15,-1-7-208-15,2 0-48 0,1-3 0 0,0-2 0 16,3-3 0-16,3-3 0 0,-1 1 0 0,4-4 0 16,3-1 384-16,3 2-144 0,1 0 144 0,2 3 0 15,2-1 0-15,2 4 176 0,0 0 0 0,3 3 0 16,0 2 64-16,2-1 16 0,-3 2 0 0,1 1 0 16,0 1-32-16,0 2 0 0,0 0 0 0,1 3 0 15,1-1-96-15,-1 0 0 0,-1-1-128 0,0 3 192 16,0-4-1856-1,-2 4-384-15,1-2-80 0</inkml:trace>
  <inkml:trace contextRef="#ctx0" brushRef="#br3" timeOffset="-187093.44">15021 16047 24879 0,'0'0'2208'0,"-2"-4"-1760"0,2 4-448 0,0 0 0 0,0 0 1984 0,0 0 304 15,0 0 64-15,4 6 16 0,0 5-1536 0,0 2-320 16,-1 1-48-16,3 4-16 0,0 2-32 0,-1 3-16 16,-1 0 0-16,2 3 0 0,0 1-272 0,1 2-128 15,-2 1 0-15,1 1 128 16,1-1-1120-16,-1-3-224 0,1-1-64 0,-1 1 0 16,2-7-1728-16,0-1-368 0</inkml:trace>
  <inkml:trace contextRef="#ctx0" brushRef="#br3" timeOffset="-186874.41">15225 15824 12895 0,'0'0'576'0,"0"0"112"0,0 0-560 0,0 0-128 0,0 0 0 0,4 10 0 16,1 5 4240-16,-1 0 816 0,-2 5 176 0,2 2 16 15,2 4-3568-15,0 1-720 0,2 3-128 0,1 2-48 16,0-1-480-16,2 0-112 0,0 1 0 0,1 1-16 15,0-1-176-15,0 0 0 0,-2 0 0 0,0-2 0 16,1-2-160-16,1 0-112 0,-5-2-32 0,1 0 0 16,0-3-2384-16,-1-1-496 0,-4-2-80 0</inkml:trace>
  <inkml:trace contextRef="#ctx0" brushRef="#br3" timeOffset="-186669.98">14951 15978 19343 0,'-17'-17'1728'0,"11"10"-1392"16,-2-1-336-16,3 1 0 0,2-1 3312 0,2 0 592 15,2-1 112-15,4 0 16 0,3-2-2448 0,2 1-496 16,5-1-112-16,3 0-16 0,0 0-384 0,4 1-96 31,3-1-16-31,1 1 0 0,-1 2-272 0,4 2-64 16,1 0-128-16,0 1 192 15,-2 0-1280-15,2 0-272 0,2 1-48 0,0 0-14720 0</inkml:trace>
  <inkml:trace contextRef="#ctx0" brushRef="#br3" timeOffset="-186310.65">15669 16307 27007 0,'0'0'592'0,"0"0"128"0,7 7 32 0,-1-4 0 15,-6-3-608-15,12 1-144 0,2-1 0 0,2-1 0 0,0-2 656 0,-2-4 112 16,-1 1 0-16,0-4 16 0,-1-1-512 0,1-1-96 16,0 2-32-16,-1-4 0 0,-2 1-144 0,-1 0-192 15,-1 1 32-15,-3 0 16 0,-2-2 144 0,-2 2-208 16,-1 2 80-16,-2 0 128 0,-4 4 176 0,0-2 144 15,-3 3 48-15,-2 1 0 0,1 1 496 0,-2 5 96 16,-1 0 32-16,-1 3 0 0,-1 3 16 0,1 3 0 16,1 0 0-16,3 4 0 0,1 0-320 0,1 4-64 15,2-1-16-15,4 2 0 0,1-2-160 0,2 0-48 16,3-1 0-16,2 0 0 0,3-1-128 0,3-2-16 16,3-1-16-16,-1-3 0 0,0-1-240 0,3-1 0 15,3-2 0-15,1-3 0 16,2-1-1136-16,0-5-208 0,1 1-64 0,-1-5-10304 0,0 0-2048 15</inkml:trace>
  <inkml:trace contextRef="#ctx0" brushRef="#br3" timeOffset="-186154.42">16060 15838 28559 0,'0'0'1264'0,"0"0"272"0,0 0-1232 0,0 0-304 0,0 0 0 0,0 0 0 15,10-1 2592-15,0 1 464 0,3-3 80 0,4 2 32 16,1 0-2384-16,3 1-464 0,1-2-112 0,3 4-12160 16,1 0-2432-16</inkml:trace>
  <inkml:trace contextRef="#ctx0" brushRef="#br3" timeOffset="-185669.99">14548 17163 29999 0,'-14'0'1328'0,"14"0"272"0,-9-4-1280 0,0 4-320 0,-2 4 0 0,2 2 0 0,1 3 832 0,0 6 112 16,-1 2 16-16,3 4 0 0,1 1-48 0,1 4 0 16,2 0 0-16,1 4 0 0,1 2-640 0,3 2-128 15,2 0-16-15,1-1-128 0,2-1 0 0,1-2 0 16,4 0 0-16,-1-4 0 15,1-1-1456-15,0-3-288 0,1-2-64 0,1-3-8064 16,0-3-1616-16</inkml:trace>
  <inkml:trace contextRef="#ctx0" brushRef="#br3" timeOffset="-185404.49">14844 17384 16575 0,'-8'-11'1472'0,"4"5"-1168"15,-2 0-304-15,-2-1 0 0,-2 1 1728 0,-1 1 304 16,-2 2 48-16,1 3 16 0,1 1-688 0,-1 5-144 0,0 3-32 0,2 4 0 15,1 2-352-15,2 4-80 0,2 1-16 0,2 4 0 16,2 1-544-16,2 1-112 0,2 1-128 0,2-1 176 16,3-4-48-16,2-1-128 0,2-1 192 0,0-3-64 15,1-2 352-15,1-3 64 0,1-3 16 0,2-2 0 16,-2-3 128-16,1-3 16 0,-3-4 16 0,1-3 0 16,1-5 32-16,-2 1 0 0,-3-6 0 0,-2-3 0 15,-2-3-304-15,1-2-48 0,-3-1-16 0,-3 1 0 16,-2-2-192-16,-1-2-64 0,0 1 0 0,-2-3 0 15,-1 1-400-15,0 2-96 0,-2-3-16 0,-1 0 0 16,0 2-2176-16,1 2-448 16,-1 2-96-16</inkml:trace>
  <inkml:trace contextRef="#ctx0" brushRef="#br3" timeOffset="-185263.89">15115 17223 14735 0,'-2'22'1312'0,"2"-8"-1056"15,0 7-256-15,1 4 0 0,-1 2 2720 0,3 1 480 16,-1-1 112-16,3 2 16 0,1-1-2320 0,-1 0-464 16,3-1-96-16,-1-2 0 0,1-2-448 0,3-2-304 15,0-3 48-15</inkml:trace>
  <inkml:trace contextRef="#ctx0" brushRef="#br3" timeOffset="-184873.3">15158 17259 16751 0,'0'0'736'0,"0"0"160"0,0 8-704 16,3 1-192-16,1 0 0 0,1 2 0 0,3-1 960 0,1 1 144 0,3-2 48 0,1-1 0 15,5-1-448-15,2 1-96 0,-1-3-16 0,2-1 0 16,0-1-352-16,-2 1-80 0,0-4-16 0,0 0 0 15,-3 0-144-15,-2 0 160 0,-1-3-160 0,0 2 160 16,-1-4-16-16,-2 1 0 0,0-4 0 0,-3 1 0 16,0 0 176-16,-2-1 48 0,-2 1 0 0,-2-2 0 15,-1 0-64-15,-3 1-16 0,0 0 0 0,-1 1 0 16,-2-1 336-16,0 0 64 0,-2-1 16 0,-1 2 0 16,0 2 288-16,-2 4 64 0,2-3 16 0,0 4 0 0,1 4-432 0,2 0-96 15,-1 2-16-15,2 5 0 0,0 2-64 0,1 4-16 16,0 2 0-16,3 3 0 0,1-2-160 0,1 1-32 15,2 0-16-15,2-3 0 0,3 0-240 0,1 0 0 16,1-1 0-16,3-1 0 16,-1-2-352-16,2-2-160 0,1-3-48 0,0-2-10224 15,1 0-2048-15</inkml:trace>
  <inkml:trace contextRef="#ctx0" brushRef="#br3" timeOffset="-184279.18">15638 17283 14735 0,'0'0'1312'0,"0"0"-1056"0,0 0-256 0,0 0 0 16,0 9 3232-16,1 1 592 0,1 5 112 0,0 2 32 15,0 3-2304-15,0 3-464 0,1-1-96 0,-2 0-16 16,0 1-64-16,2 1 0 0,0-2-16 0,-1 0 0 16,0-1-432-16,0 0-64 0,1-6-32 0,-2 0 0 15,0-2-80-15,2-3-16 0,0-2 0 0,-3-8 0 16,0 0-384-16,0 0 0 0,0 0 0 0,7 0 0 15,-7 0 0-15,8-8-320 0,0-2 48 0,-1-6 16 16,0 2-80-16,1-4-16 0,0-2 0 0,0-1 0 16,-2 0 32-16,1 0 16 0,-3 1 0 0,1 0 0 15,0 2 304-15,-2 0 0 0,-3 3 0 0,1 5 0 16,2-2 0-16,-2 4 0 0,-1 8 0 0,0 0 0 16,0 0 128-16,0 0 64 0,0 0 32 0,4 9 0 0,0 3-224 0,0 1 0 15,-2 3 0-15,2-3 0 0,0 0 0 0,3 4-128 16,-1-3 128-16,3 3 0 0,2 1 0 0,1-3-128 15,-1-2 128-15,2-2 0 16,2 0-448-16,-1-3 32 0,2-2 0 0,-2-2 0 16,-1-3-192-16,0-1-32 0,0-2-16 0,0-2 0 0,-1-1 400 0,0-2 96 15,-1-1 16-15,-2-1 0 0,1 0 144 0,-3-1-128 16,0-2 128-16,-2 0-128 0,-1-1 128 0,-1 1 0 16,-1 3 128-16,0-1-128 0,-2 2 0 0,0 0 144 15,-2 0-144-15,1 3 0 0,1 5 256 0,0 0-48 16,0 0-16-16,0 0 0 0,0 0 112 0,0 0 16 15,-3 9 0-15,5 3 0 0,-2 0-320 0,2 1 0 16,2-1 0-16,1-1 0 0,2-4 0 0,1 2 0 0,1-1 0 0,0-2 0 16,-1 1 144-16,0-3 80 0,-1 2 16 0,0-2 0 15,-2-1 496-15,-5-3 96 0,0 0 32 0,0 0 0 16,0 0 208-16,0 0 32 0,0 0 16 0,0 0 0 16,0 0-352-16,0 0-64 0,-1-8 0 0,-2 0-16 15,-1-1-480-15,0-1-80 0,1-2-128 0,-1-4 176 31,1 2-1200-31,0 1-256 0,0-4-32 0,-1 1-11264 0,0-1-2256 0</inkml:trace>
  <inkml:trace contextRef="#ctx0" brushRef="#br3" timeOffset="-183919.96">16252 17379 11967 0,'7'24'528'0,"-3"-11"112"0,-1 2-512 0,3 5-128 16,0 3 0-16,2-1 0 0,-1 3 3936 0,-1 1 752 15,2-2 160-15,-3-2 16 0,0 0-2416 0,1-2-480 16,-3-2-112-16,1-1 0 0,-1 0-768 0,0-3-128 16,-1-2-48-16,2 1 0 0,0-5-592 0,0-2-112 15,-4-6-16-15,0 0-16 0,0 0-176 0,0 0 160 16,0 0-160-16,0 0 160 0,0 0-160 0,0-9 0 16,0 0 0-16,-1 0 0 0,-2-4-224 0,0 0-32 15,2-3 0-15,-2-1 0 16,1-1-256-16,-1-4-48 0,1-4-16 0,-1-2 0 15,2-3-624-15,1 0-128 0,1-2-16 0,2 1-16 16,-1 0 384-16,3 4 80 0,1 0 0 0,2 5 16 0,-1 3 1280 0,1 5 256 0,0 3 48 16,1 4 16-16,0 4 0 0,0 4 0 0,-1 4 0 15,0 4 0-15,-4 4-16 0,1 5-16 0,-1 2 0 0,-1 3 0 16,-3 4-176-16,-2-2-48 0,1 1 0 0,-2 1 0 16,0 2-208-16,-1 0-64 0,-2-2 0 0,1 0 0 15,0-3-192-15,0-1 0 0,0-2 0 0,1-3 0 31,0-3-2592-31,1-2-512 0,1-4-96 0</inkml:trace>
  <inkml:trace contextRef="#ctx0" brushRef="#br3" timeOffset="-183513.63">16522 17156 15663 0,'0'0'688'0,"0"0"144"16,-3 7-656-16,2 3-176 0,1 2 0 0,1 2 0 0,1 3 4160 0,-1 3 816 15,2 3 144-15,-2 3 48 0,0 4-3168 0,2-2-624 16,1 2-128-16,1 0-32 0,-1 1-592 0,1-1-128 16,-1-1-32-16,1-1 0 0,0-2-240 0,1-1-48 15,1-3-16-15,0-1 0 0,-2-3-160 0,0-3 128 16,-1-2-128-16,2-3 128 0,-3-2-128 0,1-1 0 16,-4-7 0-16,7 3 0 0,-7-3 0 0,6-1-256 15,-6 1 48-15,8-5 0 0,0-6-144 0,0 1-32 16,-2-3 0-16,1-3 0 0,-2-1 64 0,0-2 16 15,1-2 0-15,0 0 0 0,-2-2 80 0,1 2 16 16,0-3 0-16,-1 6 0 0,-1 2 32 0,0 3 16 16,0 2 0-16,1 0 0 0,0 3 160 0,0 3 0 0,-4 5 0 0,0 0 0 15,0 0 208-15,7 3-16 0,-7-3-16 16,8 4 0-16,-1 2-176 0,1 3 0 0,1 2 0 0,0-2-176 31,-1 3-1536-31,1-1-304 0,0 2-64 0,1 0-16 16,-3 2 400-16,1-1 80 0,0 0 16 0,0 1 0 15,1-2-224-15,-1-3-32 0,-2-1-16 0,1-1 0 16,-2 1 976-16,-5-9 208 0,0 0 48 0,0 0-4048 0,8 0-816 0</inkml:trace>
  <inkml:trace contextRef="#ctx0" brushRef="#br3" timeOffset="-183404.39">16961 17504 19919 0,'0'0'880'0,"0"0"192"16,0 0-864-16,-1 9-208 0,0 2 0 0,-1-3 0 15,1 2 1280-15,1 2 224 0,0-4 32 0,0 1 16 16,3-1-960-16,-1-2-192 0,-2-6-32 0,0 0-12064 15</inkml:trace>
  <inkml:trace contextRef="#ctx0" brushRef="#br3" timeOffset="-183278.22">17003 17133 22287 0,'0'0'976'0,"-1"-7"224"0,-2 1-960 0,2-2-240 15,0 1 0-15,2 1 0 16,-1 6-480-16,2-5-144 0,-2 5-16 0,7-4-5568 0,0-3-1120 0</inkml:trace>
  <inkml:trace contextRef="#ctx0" brushRef="#br3" timeOffset="-182887.54">17140 17060 15663 0,'0'0'1392'0,"0"0"-1120"0,-1 9-272 0,-1 1 0 16,1 1 2752-16,0 2 480 0,-3 4 96 0,3 0 32 15,-2 2-1312-15,3 5-272 0,-1 2-48 0,-1 0-16 16,2 4-528-16,2 2-96 0,-1 0-32 0,2 0 0 16,0 0-464-16,4-1-80 0,-2-1-32 0,2-4 0 15,1 0-160-15,-1-1-48 0,2-3 0 0,1-1 0 16,-1-2-112-16,1-2-32 0,2-2 0 0,0-4 0 16,-1 0-128-16,1-5 0 0,0-2 0 0,1-2 0 15,-1-4-128-15,-1 0-64 0,2-2-16 0,-1-3 0 16,0-1-240-16,-2-3-32 0,-1-4-16 0,1 1 0 15,-4-2 16-15,-1-1 0 0,-1-1 0 0,0 0 0 16,-1 0-16-16,-2 1 0 0,-2 0 0 0,-2 1 0 0,-1 2 320 0,0 1 176 16,-1 1-192-16,0 4 192 0,-2 2 368 0,-1 4 176 15,1 2 32-15,-1 4 16 0,0 3 304 0,0 2 48 16,3 3 16-16,-2 2 0 0,2 3-240 0,3 0-32 16,0 0-16-16,4 2 0 0,0 0-320 0,3 0-64 15,2-1-16-15,2 1 0 0,2-2-272 0,2-3 0 16,2-2 0-16,2-1 0 0,-1-1-288 0,1-3 32 15,0 0 16-15,1-6 0 16,2 0-2272-16,-1-1-464 0,1-2-96 0,-2-6-12704 0</inkml:trace>
  <inkml:trace contextRef="#ctx0" brushRef="#br3" timeOffset="-182653.29">17569 16833 20271 0,'0'0'896'0,"0"0"192"0,3 12-880 0,0 1-208 0,4 1 0 0,2 4 0 15,3 4 2576-15,1 3 480 0,2-1 80 0,2 0 32 16,0 8-1312-16,3-5-256 0,2 2-48 0,2-1-16 16,-2 4-320-16,-1-2-64 0,-2 2 0 0,1 4-16 15,-2 1-32-15,-1 2 0 0,-4 2 0 0,-1-1 0 16,-1 1-32-16,-3-1-16 0,-4 2 0 0,-1-2 0 0,-5-3-464 15,0 2-80-15,-3-1-32 0,-2 3 0 0,-2-4-336 0,-1 1-144 16,-2-1 128-16,0-1-128 16,0-2-1680-16,5-7-432 0,-4 3-64 0</inkml:trace>
  <inkml:trace contextRef="#ctx0" brushRef="#br0" timeOffset="-146109.89">15783 12390 19231 0,'0'0'848'0,"0"0"176"0,0 0-816 0,-7 4-208 0,-1-2 0 0,2 0 0 0,6-2 928 0,0 0 144 16,0 0 16-16,0 0 16 0,0 0 304 0,0 0 64 15,0 0 16-15,0 0 0 0,0 0 48 0,9 1 16 16,1-1 0-16,2 0 0 0,1 0-112 0,2 0-32 16,0 0 0-16,4 0 0 0,0 0-304 0,2 0-64 15,0 0-16-15,1 0 0 0,0 0-224 0,2 0-48 16,-1 0-16-16,2 0 0 0,0-1-272 0,1-1-48 15,1 0-16-15,3-1 0 0,-1-1-144 0,2 0-48 16,0 0 0-16,2 2 0 0,2-3-32 0,2 1-16 16,0-2 0-16,1 1 0 0,1-1-32 0,-2 2-128 15,-2-3 192-15,2 2-64 0,-4 0 0 0,1 1 0 16,-1 0 0-16,-2 0 0 0,0 0 0 0,1 0-128 16,-2 2 192-16,0-1-64 0,-4 2-128 0,1 1 160 0,1-3-160 0,0 3 160 15,0 3-160-15,0-1 192 0,0 2-192 0,-2-4 192 16,0 2-64-16,1-2-128 0,-1 0 192 0,0 0-64 15,-1 0 0-15,1 0 0 0,-1 0 0 0,1 0 0 16,-1 0 0-16,2 1 0 0,-1 3 0 0,-1-4 0 16,-1 0 48-16,-1 1 0 0,0 0 0 0,1 1 0 15,-1-1-48-15,2 0-128 0,0 1 192 0,-2-1-64 16,0 0-128-16,-1 1 192 0,0-2-192 0,-1 1 192 16,-2-1-192-16,1 0 0 0,1 0 144 0,-3 0-144 15,0 0 0-15,-1 0 0 0,1-1 0 0,1-1 128 16,-2 0-128-16,0-1 0 0,0 2 0 0,1-1 0 15,-1 1-352-15,0 0 16 0,0 1 0 0,-3 0 0 16,-1 0-1456-16,-1 0-304 0,-2 2-48 16,1 1-16-16,-1 1-1808 0,-1 0-352 0</inkml:trace>
  <inkml:trace contextRef="#ctx0" brushRef="#br0" timeOffset="-145609.58">17097 12652 23327 0,'0'0'1024'0,"0"0"224"0,0 0-992 0,0 0-256 0,-4-3 0 0,4 3 0 15,-6-2 1568-15,6 2 272 0,0 0 48 0,0 0 16 16,0 0-128-16,0 0-32 0,0 0 0 0,0 0 0 16,0 0-672-16,0 0-144 0,0 0-32 0,2 11 0 0,-2 0-160 0,3 3-32 15,1 4-16-15,-2 1 0 0,0 2-304 0,-1 2-48 16,0 2-16-16,0 0 0 0,2-1-128 0,0 1-16 16,-2 0-16-16,0 0 0 0,1-2-32 0,0 1-128 15,1 0 192-15,-1-5-64 0,0-1-128 0,-1 1 0 16,-1 4 0-16,1 0 128 0,1-3-128 0,-1 0 0 15,0 0 0-15,1 0 0 16,-1-4-560-16,0 5 16 0,2-1 0 0,-1-3 0 16,0-4-608-16,-1-1-112 0,-1-2-16 0,0-2-16 15,0 1-1968-15,0-9-384 0,0 0-64 0</inkml:trace>
  <inkml:trace contextRef="#ctx0" brushRef="#br0" timeOffset="-145312.72">17007 12971 16575 0,'0'0'1472'0,"-4"5"-1168"0,-1 2-304 0,1 2 0 15,1 0 2848-15,1 3 512 0,0 0 96 0,2 3 32 16,2 4-1456-16,0 1-304 0,2 3-48 0,3 0-16 16,-1 1-512-16,1-1-128 0,-1 1 0 0,2-2-16 15,1 0-176-15,3-1-16 0,-2 0-16 0,1-6 0 16,-2 2 96-16,1-4 32 0,2-4 0 0,-1-1 0 15,-1-1-160-15,2-3-48 0,-1-3 0 0,4-2 0 16,-2-3-160-16,1-2-48 0,2-4 0 0,1-3 0 0,0-4-192 0,1-3-64 16,0 0 0-16,3 0 0 15,-1-3-128-15,-2 3-128 0,-4 2 144 0,1 2-144 0,-4 0 0 0,4 2 0 16,-1 0 0-16,0-1-160 16,2 2-1392-16,0 3-288 0,-1-2-48 0,1 4-11872 15,0 2-2384-15</inkml:trace>
  <inkml:trace contextRef="#ctx0" brushRef="#br0" timeOffset="-134807.39">16502 14038 19343 0,'0'0'1728'0,"0"0"-1392"0,0 0-336 0,8 4 0 15,-5 13 2464-15,-1 1 416 0,1-1 96 0,1 4 16 16,0 1-1472-16,1 3-304 0,0 1-48 0,1 2-16 16,0 0-544-16,1 0-112 0,-1-3-32 0,1 0 0 15,-2-4-128-15,0-2-16 0,2-2-16 0,-2-4 0 16,-1-4 336-16,0-1 64 0,-4-8 0 0,0 0 16 15,0 0-64-15,0 0-16 16,0 0 0-16,1-8 0 0,0-2 48 0,-1-3 0 0,-1-3 0 0,0-1 0 16,-1-5-304-16,2 1-48 0,2-3-16 0,-2-1 0 15,0-1-32-15,1 1-16 0,2 3 0 0,0 0 0 16,1 3-272-16,2 4 128 0,-1 2-128 0,1 2 0 16,2-2 0-16,0 3 0 0,1 1-192 0,2 1 48 31,0 3-1584-31,2-1-320 0,0 3-64 0,3 1-16320 0</inkml:trace>
  <inkml:trace contextRef="#ctx0" brushRef="#br0" timeOffset="-134680.83">16950 14193 10127 0,'0'0'896'0,"1"8"-704"16,-2-1-192-16,1 1 0 0,1 1 5168 0,-1 2 992 16,0-3 208-16,1 1 32 15,1-1-4416-15,0 1-880 0,1 0-176 0,1 0-32 0,0 1-896 0,1 1 0 16,0-2 0-16,2 0-10768 15,0-2-2096-15</inkml:trace>
  <inkml:trace contextRef="#ctx0" brushRef="#br0" timeOffset="-134321.49">16946 14001 21183 0,'0'-8'1888'0,"0"1"-1504"0,0-4-384 0,1 2 0 15,2 1 1648-15,1 0 256 0,1 1 48 0,1 0 16 16,1 2-944-16,2 2-192 0,0 3-48 0,1 3 0 15,2 1-400-15,-1 2-64 0,-1 3-32 0,0 4 0 16,2 2-48-16,0 4-16 0,-2 2 0 0,0 3 0 16,-1-2 0-16,-2 3 0 0,1 1 0 0,-2-2 0 15,-1 0-96-15,0-1 0 0,1-6-128 0,0 0 192 16,-2-1-192-16,-1-2 0 0,3-1 128 0,-2-2-128 16,-2-3 0-16,1-2 0 0,-3-6 0 0,0 0 0 15,0 0 128-15,0 0-128 0,5-5 0 0,0-3 144 16,-1-1-144-16,-1-4 0 0,-2-4 0 0,0-1 0 0,2-2 0 15,0 2 0-15,2 0 0 0,-1-1 128 0,0 1 64 0,0 1 0 16,-1 0 0-16,1 3 0 0,0 2 352 0,2 2 80 16,-1 2 16-16,0 3 0 0,-5 5-112 0,0 0-16 15,6 4 0-15,1 3 0 0,-2 5-240 0,0 5-48 16,1 3-16-16,-1 3 0 0,0 2-208 0,0 0 128 16,-1-2-128-16,1-1 0 0,2-1-176 0,1 0-128 15,1-1-16-15,3-4-16 16,2-1-2928-16,0-5-576 0,-1-2-112 0</inkml:trace>
  <inkml:trace contextRef="#ctx0" brushRef="#br0" timeOffset="-133915.24">17570 14035 29423 0,'0'0'1296'0,"-6"-1"288"0,-2-2-1264 0,-1 3-320 0,0 0 0 0,-1 3 0 16,3-3 1264-16,-1 1 192 0,0 4 32 0,1 2 16 15,2-1-432-15,1 5-96 0,2-1-16 0,0 3 0 16,4 2-768-16,0 0-192 0,2 1 0 0,1 1 0 15,2 0 0-15,1 0 0 0,1-3-144 0,0 2 144 32,0-1-496-32,0-3 0 0,0-1 0 0,-1-1 0 15,-1 0-32-15,-2 0-16 0,0-4 0 0,-1 2 0 0,-4-8 368 0,0 0 176 0,0 0-160 0,0 0 160 16,5 2-144-16,-5-2 144 0,0 0-128 0,0 0 128 31,6-7-752-31,-1-2-64 0,-1-1-16 0,0 0 0 16,-2-2 64-16,1 0 0 0,-2-1 0 0,2 0 0 0,1 0 512 0,0 0 128 0,1 0 128 0,1 3-208 15,0 3 800-15,0 1 176 0,1 1 16 0,0 3 16 16,1 5 448-16,0 2 96 0,1 3 0 0,2 4 16 0,-4 3-16 0,1 1-16 16,0 2 0-16,-1 2 0 0,-2 2 240 0,-3 0 48 15,-2 0 16-15,-1 2 0 0,0-2-272 0,-3 1-48 16,-4-3-16-16,0-1 0 0,-1 0-656 0,-1-2-144 16,-2 1-32-16,-1-4 0 0,0 2-464 0,1-6 128 15,0-1-128-15,1-2 0 16,-1-2-2368-16,0 0-528 0</inkml:trace>
  <inkml:trace contextRef="#ctx0" brushRef="#br0" timeOffset="-133415.33">18295 13703 19343 0,'0'0'1728'0,"0"0"-1392"15,-6-6-336-15,0 3 0 0,6 3 2176 0,0 0 384 16,-5-2 64-16,-1 0 0 0,6 2-1072 0,0 0-208 16,0 0-64-16,-6 6 0 0,2 3-320 0,2 4-80 15,-1 4-16-15,3 3 0 0,2 1-352 0,1 2-64 16,3 3 0-16,2 3-16 0,2 1-304 0,2 0-128 0,-2 0 128 0,2 1-128 16,-2 4 0-16,2 1 0 0,0 0 0 0,-1-1 0 31,0-1-1232-31,-1-1-288 0,1-3-48 0,-1-3-8832 0,1-2-1760 0</inkml:trace>
  <inkml:trace contextRef="#ctx0" brushRef="#br0" timeOffset="-133087.03">18335 14252 3679 0,'0'0'320'0,"-2"-7"-320"0,-1-1 0 0,2 0 0 16,1 2 4288-16,0-1 800 0,0 7 160 0,3-6 16 15,0-1-3408-15,3 1-672 0,0-2-144 0,2-1-16 16,1-2-224-16,2 2-32 0,0 0-16 0,2 1 0 15,2-3-256-15,-1 0-48 0,-1-1-16 0,-1 3 0 0,-2-1-304 0,-1 2-128 16,-1 0 128-16,-1 4-128 0,-7 4 176 0,0 0-48 16,0 0-128-16,0 0 192 0,0 7 128 0,-2 3 32 15,1 3 0-15,-2 3 0 0,1 2-224 0,-1 2-128 16,-1-1 160-16,2 2-160 0,0 1 0 0,2-2 0 16,2-1 0-16,0 1 0 0,2 1 0 0,3-4 144 15,1 0-144-15,1-2 192 0,2-2-192 0,3-2 160 16,0-3-160-16,2-2 160 0,-1-1-32 0,-1-5 0 15,2 0 0-15,-3-4 0 0,-2-1 384 0,-2-1 64 16,-3-3 0-16,-1-2 16 0,-1-1 176 0,-1-1 16 16,-3-2 16-16,-1-2 0 0,-3-1-432 0,0-1-96 15,-4 1-16-15,0 0 0 0,-2 0-256 0,-1 1 160 16,0 1-160-16,0 0 128 16,2 1-432-16,-1 2-80 0,2 1-32 0,3 3 0 15,1-4-1792-15,1 2-352 0,2 0-80 0,2 3-11776 0</inkml:trace>
  <inkml:trace contextRef="#ctx0" brushRef="#br0" timeOffset="-132852.71">18751 14090 21423 0,'11'10'944'0,"-6"-2"208"0,2 4-928 0,-1 3-224 0,1 2 0 0,0 2 0 16,-3 0 1632-16,2 2 288 0,-1 0 48 0,-1 0 16 16,0-2-160-16,-1 0-32 0,0-4 0 0,0-2 0 15,-1-1-528-15,1-3-112 0,-2-1-32 0,-1-8 0 16,0 0-128-16,0 0-32 0,0 0 0 0,0 0 0 15,0 0-208-15,-5-5-48 0,-2-2-16 0,2-3 0 16,0-5-368-16,0 0-64 0,1-2 0 0,0-1-16 0,0-3-240 0,1-1 0 16,2-2 0-16,1 2 0 15,0 1-448-15,3 2 32 0,1 0 0 0,1 0 0 16,1 3-1824-16,2 2-352 0,1 2-80 0,1 2-8800 16,-1 2-1776-16</inkml:trace>
  <inkml:trace contextRef="#ctx0" brushRef="#br0" timeOffset="-132388.71">19037 14052 5519 0,'0'0'240'0,"2"9"64"0,0 0-304 0,-1-1 0 16,0-1 0-16,1 0 0 0,-1 4 4960 0,2-1 928 15,-2-3 192-15,0 2 48 0,1 0-3744 0,-1 0-736 16,1 0-160-16,0-2-16 0,-1-1-656 0,0 1-128 16,-1-1-32-16,0-6 0 0,0 0-400 0,0 0-96 15,0 0-16-15,0 0 0 0,0 0-144 0,0 0 160 16,0 0-160-16,0 0 160 0,6-6-160 0,-1-2 0 15,-1-2 144-15,0-1-144 0,0 1 0 0,-1-2 0 16,1 0 0-16,0-1-192 0,1-2 192 0,2 2-192 16,1 1 192-16,1 0-192 0,0 2 192 0,0-1 0 15,2 5-144-15,-2-1 144 0,0 5 0 0,-1 0-144 16,0 2 144-16,-1 3 0 0,0 5 0 0,-1 1 320 0,1 4-32 16,-2 0-16-16,-1 1 144 0,0 1 32 0,-1 0 0 0,-2 0 0 15,1 0-112-15,0 2-16 0,-1-2 0 0,0-2 0 16,2-2-192-16,1-2-128 0,0-1 128 0,-2-1-128 15,-2-7 0-15,0 0 0 0,0 0 0 0,0 0 0 16,0 0 0-16,0 0 0 0,0 0 0 0,0 0 0 16,4-5 128-16,0-2-128 0,0-1 128 0,-1-2-128 15,1-2 0-15,0 0 0 0,-1-5 0 0,3 2 0 16,0 0-192-16,1 1 0 0,-2-2 0 0,0 2 0 16,0 2 192-16,2 2-128 0,-1 2 128 0,2 2-128 15,-1-1 128-15,-2 1 0 0,-1 0 0 0,-4 6 0 16,0 0 0-16,0 0 0 0,0 0 160 0,8 6-160 15,-3-1 240-15,0 4-48 0,-1 4-16 0,-1 3 0 16,-1-3-176-16,2 1 0 0,1 2 0 0,2 2 128 0,-3-1-336 0,1-2-80 16,0 0-16-16,2-2 0 15,-1-3-2464-15,1-1-496 0,-1-1-112 0</inkml:trace>
  <inkml:trace contextRef="#ctx0" brushRef="#br0" timeOffset="-132216.73">19544 14079 26895 0,'0'0'1184'0,"0"0"256"0,0 8-1152 0,0 1-288 16,1 2 0-16,2 2 0 0,1 0 560 0,0 1 48 15,0 1 16-15,0 0 0 0,1 1-352 0,0-3-64 16,0-1-16-16,2-1 0 16,1-2-1968-16,-2 1-400 0,6 4-64 0,-12-14-32 0</inkml:trace>
  <inkml:trace contextRef="#ctx0" brushRef="#br0" timeOffset="-131841.7">19573 14021 26783 0,'0'0'1184'0,"0"0"240"0,-6-7-1136 0,4 2-288 0,2 5 0 0,0 0 0 16,0 0 1328-16,0 0 208 0,0 0 32 0,5-5 16 16,0 1-896-16,3 3-176 0,1 2-48 0,2 2 0 15,-1 0-336-15,2 4-128 0,0 3 0 0,-1 2 0 16,2 2 0-16,-1 2 0 0,0 1 0 0,-2 3 0 15,-1 0 208-15,1 1-48 0,-3-1-16 0,1-2 0 16,-1-1-144-16,-1-3 128 0,1-1-128 0,-1 0 128 0,1-2-128 16,-2-3 0-16,0-3 0 0,-5-5 128 0,0 0-128 0,7-1 0 15,-1-1 144-15,-1-4-144 0,2-1 0 0,-2-2-208 16,-1-3 16-16,1-2 16 0,1-3 16 0,-3-1 0 16,-1-2 0-16,0 1 0 0,1 2 32 0,0-3 0 15,-1 3 0-15,-1 2 0 0,-1-1 128 0,3 2 176 16,-3 1-48-16,1 4 0 0,-1 9 464 0,0 0 96 15,0 0 16-15,0 0 0 0,0 0-96 0,4 9-16 16,1 1 0-16,-1 2 0 0,-1 1-352 0,0 4-80 16,1-3-16-16,-1 3 0 0,3 3-144 0,0-2 0 15,1 0 0-15,2 0 0 16,-1-1-352-16,2 0-48 0,2-1-16 0,0-2 0 16,1-1-2400-16,0-4-496 0,1-1-80 0,2-4-9952 0</inkml:trace>
  <inkml:trace contextRef="#ctx0" brushRef="#br0" timeOffset="-131449.62">20171 14064 21823 0,'-6'-12'960'0,"6"12"208"0,-6-1-928 0,0 1-240 0,-1 0 0 0,1 1 0 15,-2 2 1456-15,1 2 240 0,2 0 48 0,0 2 16 16,0-2-544-16,1 1-128 0,1 2 0 0,2 1-16 16,2-1-480-16,1 4-80 0,0-4-32 0,2 2 0 15,1-1-480-15,2 2 0 0,-1-1 0 0,2 2 0 16,0-4 0-16,0-1 0 0,-2 1 0 0,2 0 0 0,0-1 0 0,-1-1 0 15,-2 1 0-15,-5-7 0 0,6 5 0 0,-6-5 0 16,0 0 0-16,8 0 0 0,-8 0-256 0,7-3-64 16,-2-1 0-16,0-2 0 15,-5 6-208-15,5-5-48 0,-1-2-16 0,0 1 0 0,1-1 304 0,-1 2 64 16,-1-4 16-16,1 5 0 0,2-1 208 0,1 2 0 16,-1 2 0-16,2 1 0 0,0 1 144 0,0 2 128 15,1-1 32-15,0 3 0 0,0 3 528 0,3 3 128 16,-2 4 0-16,-1 1 16 0,-1 5 496 0,0 1 112 15,-1 0 16-15,-2 3 0 0,0 1 48 0,-2 1 16 16,-3 2 0-16,-2-2 0 0,1-3-416 0,-2-2-80 16,-4-1-16-16,-4 0 0 0,1 1-288 0,-2-1-64 15,-2-2-16-15,-1 0 0 0,0-1-448 0,-2-1-80 0,0-2-32 16,0-2 0 0,0-1-528-16,1 0-96 0,-1-4-32 0,2-2 0 15,0 0-1936-15,2-5-384 0,0-1-64 0</inkml:trace>
  <inkml:trace contextRef="#ctx0" brushRef="#br3" timeOffset="-128241.77">18145 12415 9215 0,'-6'5'400'0,"-4"-4"96"0,1 0-496 0,-1 3 0 16,2-1 0-16,2 1 0 0,6-4 3392 0,0 0 592 15,0 0 112-15,0 0 32 0,0 0-2704 0,9 2-528 16,2 0-128-16,5-2 0 0,4-2 128 0,2 1 48 15,1 0 0-15,5-3 0 0,0 1-288 0,4 3-48 0,0-4-16 16,3 2 0-16,1-1-224 0,1 2-48 0,3 1-16 0,0 0 0 16,2 0 32-16,2 0 16 15,0 4 0-15,5-4 0 0,-1 0-128 0,3-3-32 0,2 2 0 0,1-2 0 16,-1-1-192-16,0 0 128 0,2 1-128 0,1-1 0 16,0 0 128-16,2 0-128 0,-4 0 0 0,1-1 0 15,1 1 208-15,-1-3-48 0,-2 2-16 0,0 2 0 16,-3 1 64-16,1 1 16 0,-4 2 0 0,-1 1 0 15,0 1-96-15,-2 0-128 0,0-1 176 0,-1 1-176 16,0-2 256-16,-1 2-64 0,-2-1-16 0,1 2 0 16,-1 3 80-16,1-6 0 0,-4 0 16 0,0 1 0 15,-2-1-80-15,0 2-32 0,1-1 0 0,-3 0 0 16,0-1 96-16,0 0 32 0,-1-1 0 0,1 1 0 16,-2 2-48-16,0 0-16 0,2-1 0 0,-2 0 0 0,1-1-64 0,-1 3-16 15,0-4 0-15,-1 2 0 0,0 0-144 0,-3 0 0 16,0 1 0-16,-1 1 128 0,-3-4-128 0,2 0 0 15,0 0 0-15,-1 0 128 0,-1 0-128 0,-3-3 0 16,1 1 0-16,-1 0 128 16,-2-2-448-16,2 2-80 0,-2-2-32 0,-1 1 0 15,-3 1-3360-15,-1-1-688 0</inkml:trace>
  <inkml:trace contextRef="#ctx0" brushRef="#br3" timeOffset="-127507.37">20472 12601 18431 0,'0'0'1632'0,"0"0"-1312"0,-4 8-320 0,2 1 0 16,-1-1 1776-16,3 1 272 0,0 0 64 0,3 1 16 16,1 2-1424-16,0 0-304 0,1 1-48 0,1 0-16 0,2 0 240 0,3 1 32 15,-1 1 16-15,2 0 0 0,1 2-224 0,4-1-32 16,2-2-16-16,1 2 0 0,-3-3-160 0,0 4-48 15,1-1 0-15,0 1 0 0,2-1 48 0,-1 1 0 16,1 0 0-16,1 2 0 0,-3 1 192 0,0 1 64 16,1 2 0-16,-1-3 0 0,1 4-112 0,0 2-16 15,-2-1 0-15,-1 1 0 0,1-1-160 0,2-1-32 16,-1 1-128-16,0 0 192 0,2-2-32 0,-1 2-16 16,0 0 0-16,1-2 0 0,0-1-144 0,-2 1 192 15,4 0-192-15,-1 1 192 0,-3 2-192 0,2-3 0 16,-2 1 0-16,2 2 128 0,-2 1-128 0,2 3 160 15,-2 0-160-15,1 3 160 0,0-3 32 0,-1 2 0 16,-1-2 0-16,0 1 0 0,-3 1 16 0,1-2 16 0,-1-6 0 0,0 3 0 16,1-1 96-16,-2 0 0 0,1 0 16 0,-1-3 0 15,-1 1-64-15,1-1-16 0,-3 2 0 0,2 0 0 16,0 1-96-16,-1-1-32 0,2 2 0 0,-1 0 0 16,0-1-128-16,0 0 0 0,-2 2 0 0,2-2 128 15,0 3-128-15,-2-2 128 0,0 0-128 0,1-3 128 16,-2 2 0-16,1-4-128 0,1 0 192 0,-1 0-64 15,-1 1-128-15,0 1 192 0,1 0-192 0,-3-1 192 16,1 1-48-16,0-1 0 0,0 2 0 0,0-3 0 16,0 2-144-16,1 0 192 0,0 0-192 0,0 1 192 15,-1 1-192-15,2 0 0 0,-1-1 144 0,0-1-144 16,-1 2 0-16,0-1 0 0,0-1 0 0,1-1 128 16,0-1-128-16,0-1 0 0,-1 3 0 0,1-6 0 0,0 1 0 15,2 1 0-15,-2-1 0 0,0 4 0 0,-1-2-256 0,0-1 0 16,-1-1-16-16,3 0 0 15,-3-1-1248-15,1-2-240 0,0-3-48 0,0 0-16 16,0 0-1776-16,-2-5-368 0</inkml:trace>
  <inkml:trace contextRef="#ctx0" brushRef="#br3" timeOffset="-127179.08">21660 15082 5519 0,'0'0'496'16,"0"0"-496"-16,-3 9 0 0,1-1 0 0,0 1 4608 0,2 0 816 0,2 2 160 0,0-1 48 16,2 0-3392-16,1 4-688 0,3 1-128 0,1 1-16 15,1 1-240-15,1 1-32 0,2-1-16 0,0 0 0 16,2 1-112-16,0-4-32 0,2 1 0 0,-1-1 0 15,0-5-144-15,1-1-48 0,-2 0 0 0,1-3 0 16,-1-4 48-16,1-1 16 0,1-3 0 0,-1-3 0 16,-1-1-272-16,1-5-48 0,1-4-16 0,-1 0 0 15,-2 0-48-15,0-1-16 0,2 0 0 0,0-3 0 16,-1 1-240-16,1-1-48 0,-1-1-16 0,0-1 0 16,-1 1-384-16,1 3-80 0,-2-3 0 0,0 1-16 15,0 2-1424-15,0-1-288 0,0-1-48 0,0-2-10560 16,-2 2-2112-16</inkml:trace>
  <inkml:trace contextRef="#ctx0" brushRef="#br3" timeOffset="-117516.23">21090 16096 26783 0,'0'0'1184'0,"0"0"240"0,0 0-1136 0,0 0-288 16,0 0 0-16,3-5 0 0,-3 5 1360 0,4-4 224 16,-4 4 32-16,6-4 16 0,2 4 112 0,-1 2 32 15,-7-2 0-15,9 5 0 0,-1 4-592 0,-2-3-112 16,1 5-32-16,-2 3 0 0,0 6-336 0,0 3-80 16,-1 3-16-16,0 4 0 0,-3 5-352 0,2 8-64 0,-2 2 0 0,1-1-16 15,-2-1-176-15,0-4 0 0,1-4 0 0,0-2 0 31,0-6-896-31,2 0-224 0,1-4-32 0,1-3-16 16,-1-4-1856-16,1-2-368 0,1-7-80 0</inkml:trace>
  <inkml:trace contextRef="#ctx0" brushRef="#br3" timeOffset="-117313.1">21351 16138 11055 0,'4'-20'480'0,"-2"14"112"0,1-6-464 0,0 2-128 0,1 1 0 0,0 0 0 16,-2 1 5488-16,2 2 1072 0,-4 6 224 0,0 0 32 15,0 0-4368-15,9 4-864 0,0-1-176 0,2 5-48 16,-2 4-720-16,0 3-128 0,-1 5-48 0,0 2 0 0,-1 4-288 0,1 3-176 16,0 2 192-16,1-1-192 0,0 1 0 0,2 2 0 15,-3 1 0-15,1-2 0 16,0 1-608-16,0 0-128 0,-1-6-32 0,0 2 0 16,-3-6-1920-16,-1-3-384 0,0-1-64 0,-2-2-11328 15</inkml:trace>
  <inkml:trace contextRef="#ctx0" brushRef="#br3" timeOffset="-117109.7">20991 16185 25791 0,'-19'-3'2304'0,"11"2"-1856"16,-1 0-448-16,1 1 0 0,0 0 2496 0,8 0 384 0,-5-2 96 0,5 2 16 15,0 0-1136-15,6-7-208 0,3-1-48 0,4 0-16 16,4-1-448-16,4-2-96 0,3 0-16 0,3-4 0 15,4 1-288-15,3 0-64 0,0-2-16 0,1 0 0 16,3 2-432-16,-1 0-96 0,-1-1 0 0,-2 2-128 16,-1 0 0-16,1 2 0 0,0 1-240 0,-1 0 80 31,0 3-2080-31,-2 1-400 0,1 1-96 0</inkml:trace>
  <inkml:trace contextRef="#ctx0" brushRef="#br3" timeOffset="-116274.41">22002 16234 21183 0,'0'0'944'0,"0"0"192"0,0 0-912 0,0 0-224 16,0 0 0-16,0 0 0 0,0 0 2384 0,0 0 432 16,0 0 96-16,0 0 16 0,0 0-1360 0,5 2-272 15,0 4-48-15,3 0-16 0,0-3-656 0,3 0-144 16,0-3-32-16,2 1 0 0,1-1-400 0,6-1-192 15,-1-3 0-15,2-1 16 16,1-2-2688-16,-1 0-528 0,-1-3-128 0,-1-1 0 0</inkml:trace>
  <inkml:trace contextRef="#ctx0" brushRef="#br3" timeOffset="-115875.58">22447 15830 14735 0,'0'0'1312'0,"0"0"-1056"0,0 0-256 0,0 0 0 16,0 0 2816-16,0 0 512 0,3 8 112 0,0 4 16 15,1 2-2208-15,-1 4-432 0,3 5-96 0,-1 1-16 16,0 6-80-16,0-2-32 16,2 7 0-16,1-1 0 0,-3 0-208 0,0-2-64 0,0 1 0 0,1-6 0 0,-5 2 32 0,0-2 0 15,0-1 0-15,1-3 0 0,-1-3-96 0,-1 1 0 16,-1-1-16-16,-1-3 0 0,1-2-240 0,1 0 128 16,-1-6-128-16,0-1 0 0,1-8 0 0,0 0 0 15,0 0 0-15,0 0 0 16,0 0-288-16,-3-8-160 0,2-2-16 0,1-4-16 15,1-1-144-15,2-2-16 0,0-3-16 0,1 1 0 0,0-2 352 0,1 1 80 0,1 1 16 0,1 1 0 16,3 2 208-16,0-2 0 0,2 2-160 0,2 3 160 16,3 5 240-16,0 0 112 0,0 2 32 0,0 2 0 15,0-3 144-15,1 6 48 0,2 1 0 0,-2 1 0 16,-2 1 128-16,-3-1 16 0,-3 3 16 0,-2 0 0 16,-2 2-16-16,0 3 0 0,-3 1 0 0,-1 1 0 15,-4 1-272-15,-3 2-48 0,-3 3-16 0,-1 3 0 16,-1-1-160-16,-3 1-32 0,-1-2-16 0,-1 1 0 15,1-1-176-15,0-1 0 0,-2-2 0 0,3-2 128 16,1-1-320-16,2-3-64 0,-2-2 0 0,1-2-16 16,2-1-2064-16,3-1-416 0,6-3-64 0</inkml:trace>
  <inkml:trace contextRef="#ctx0" brushRef="#br3" timeOffset="-115578.42">23037 16175 24479 0,'0'0'1088'0,"0"0"208"0,0 0-1040 0,0 0-256 16,0 0 0-16,-6 5 0 0,0 0 1200 0,-1-2 176 15,1 2 32-15,-1 1 16 0,0 1-432 0,0-1-96 16,1 3 0-16,-1-1-16 0,1 3-512 0,0 0-112 16,2 2 0-16,3 0-16 0,1 1-240 0,1-1 128 15,1-2-128-15,2 1 0 0,1-2 192 0,1 4-48 16,1-5-16-16,-1 1 0 0,2-2 304 0,0 1 48 0,0-4 16 0,2 0 0 15,-1-2-16-15,1-3 0 0,-1-1 0 0,-2-3 0 16,0-3-48-16,-1-1-16 0,1-2 0 0,0-2 0 16,-4-1-192-16,0 0-32 0,-2 0-16 0,1 1 0 15,-2-1-176-15,-2-1 0 0,0 1 0 0,0 1 0 32,-3 2-320-32,1-1-160 0,0 1-32 0,2 1 0 15,-1-2-2816-15,1 2-576 0,-1 0-128 0</inkml:trace>
  <inkml:trace contextRef="#ctx0" brushRef="#br3" timeOffset="-115219.08">23142 16118 9215 0,'0'0'400'0,"0"0"96"0,4 6-496 0,1 1 0 0,1 4 0 0,-1-1 0 15,0 3 4304-15,0 2 768 0,0 0 160 0,-1 2 16 0,-1 2-2752 0,1-1-544 16,0 0-112-16,-2 0-32 0,1-1-704 0,1 0-144 16,0 1-16-16,0-3-16 0,-2-1-608 0,2 0-128 15,0-3-32-15,0-2 0 0,0-1-32 0,-4-8-128 16,0 0 192-16,0 0-64 0,0 0 0 0,0 0 0 15,8-3 0-15,-2-2 0 0,1-3 0 0,-1-1-128 16,1-3 192-16,-1-1-64 0,0-1-128 0,0-2 0 16,1-1 0-16,-1 0 0 0,1-2 0 0,-1-1 160 15,1 1-160-15,-3 1 160 0,2 2-160 0,-2 3 0 16,0 2 0-16,-1 4 0 0,-2-1 0 0,-1 8 0 16,0 0 0-16,0 0 0 0,0 0 0 0,0 0 0 15,1 8 0-15,-1 1 0 0,0 2-144 0,2 1-16 16,-1 3 0-16,0 1 0 0,0 1 160 0,2 0 0 0,-2-1 128 15,3 1-128 1,1-4-1072-16,2-1-272 0,1-3-64 0,1 0-16 16,1-5-640-16,1 0-128 0,-1-3-32 0,1 0 0 15,-1-2-176-15,1-1-32 0,-1-5-16 0,0-2 0 16,0 0-160-16,-3-2-16 0</inkml:trace>
  <inkml:trace contextRef="#ctx0" brushRef="#br3" timeOffset="-114984.78">23518 16047 2751 0,'0'0'256'0,"-2"10"-256"0,2 3 0 0,0 3 0 16,0 3 3712-16,2 2 688 0,0 4 144 0,4 2 16 16,1 1-2576-16,3 0-512 0,-1 2-96 0,2 0-32 15,2-5-480-15,2 0-96 0,-1-4-32 0,0-3 0 16,2-1-416-16,-2-4-96 0,-1-2-16 0,1-4 0 0,0-1 416 0,-2-4 80 16,-3-2 0-16,-1-4 16 0,-2-1 672 0,1-5 128 15,-4-3 16-15,1-2 16 0,-1-2-512 0,-2-2-96 16,-1-5-32-16,0-1 0 0,-1-1-544 0,-2-1-112 15,-1-2-32-15,1 2 0 0,-4 0-96 0,-1-1 0 16,-1-2-128-16,0-1 192 16,-1-3-1792-16,0 1-352 0,1 2-80 0,1 1-16 15,-1 3-1488-15,3 3-304 0</inkml:trace>
  <inkml:trace contextRef="#ctx0" brushRef="#br3" timeOffset="-114687.89">24089 16013 11055 0,'-8'14'480'0,"3"-6"112"0,-3 2-464 0,-1 1-128 0,-3-2 0 0,-1 1 0 15,-3 1 4560-15,1-2 896 0,0 1 176 0,0-3 48 16,-1 1-3648-16,2-2-736 0,2 1-144 0,2-3-16 16,0-4-736-16,5 2-144 0,5-2-16 0,0 0-16 15,-2 7-224-15,2-7-240 0,6 6 48 0,3-2 16 16,3-1-16-16,4-1-16 0,1 1 0 0,2 1 0 15,2 0 208-15,3 0 0 0,0 2 0 0,0 0-144 16,-2 1 144-16,0 0 192 0,-4 1-32 0,-1 1-16 16,-1 0 624-16,-2 1 112 0,-1 2 16 0,-2-1 16 15,-6-1 208-15,-2 3 32 0,-2 1 16 0,-4 2 0 16,-2-4-192-16,-3 2-32 0,-1 2-16 0,-4-2 0 16,-1 0-432-16,-2-1-96 0,0 0-16 0,1 1 0 15,-2-5-960-15,4-2-192 0,0 1-32 0,0-1-19536 16</inkml:trace>
  <inkml:trace contextRef="#ctx0" brushRef="#br3" timeOffset="-114078.47">23962 15876 14735 0,'-2'-20'1312'0,"0"11"-1056"15,1 0-256-15,-1 1 0 0,-1-2 1728 0,-1 1 304 16,-1-2 48-16,0 6 16 0,-1 0-768 0,1 2-160 16,-1-2-16-16,-1 5-16 0,1 1 336 0,-1 3 80 15,1 3 16-15,-4 1 0 0,0 2-432 0,2 3-96 16,0 5-16-16,-1 3 0 0,1 4-480 0,1 2-96 15,-1-1-32-15,1 3 0 0,1 1-256 0,-1 8-160 16,2-2 192-16,2-3-192 0,-1 2 0 0,3 2 0 16,2-1 0-16,2 1 0 15,1-1-272-15,2-1-112 0,4-2-32 0,0-3 0 16,2-5-1728-16,2-3-352 0,-1-2-64 0,3-7-10864 0</inkml:trace>
  <inkml:trace contextRef="#ctx0" brushRef="#br3" timeOffset="-113812.93">24211 15841 2751 0,'0'0'128'0,"4"-4"16"16,-4 4-144-16,8-7 0 0,2 3 0 0,2 2 0 0,1-1 4656 0,2 3 896 15,-1 3 176-15,4 1 32 0,2 2-3456 0,1 6-704 16,1 4-144-16,0 4-32 0,-1 5-112 0,1 1-32 15,0 0 0-15,-1 0 0 0,0 3-256 0,-3-3-48 16,-1-2-16-16,-3-2 0 0,-3-1-16 0,-3 0-16 16,-3 1 0-16,-3 0 0 0,-2 0-400 0,-3 3-80 15,-4 1 0-15,-2 3-16 0,-3 1-288 0,0-2-144 16,-1-2 160-16,0-2-160 16,0-3-1712-16,2-3-432 0,-1-2-96 0</inkml:trace>
  <inkml:trace contextRef="#ctx0" brushRef="#br3" timeOffset="-113312.9">25177 15782 24239 0,'-6'12'1072'0,"5"-4"224"0,-1 2-1040 0,1 2-256 0,1 5 0 0,1 4 0 16,2 2 832-16,-1 2 96 0,2 0 32 0,2 2 0 16,0 2 224-16,2 6 48 0,1-8 16 0,2 1 0 15,-1-1-384-15,0-4-80 0,-1-2-16 0,-1 0 0 0,0 0-336 0,-1 0-80 16,-2-2-16-16,-1-2 0 0,-3 0-160 0,2-1-48 15,-1-2 0-15,0-1 0 0,-2-1-128 0,0-4 192 16,0-8-192-16,0 0 192 0,0 0-336 0,0 0-64 16,0 0-16-16,-4-7 0 15,1-2-480-15,0-2-80 0,2-4-32 0,0 1 0 16,0-3-48-16,2-4-16 0,3 2 0 0,0 0 0 16,-2 5 128-16,2-3 32 0,1 1 0 0,3 3 0 0,1 0 576 0,2 3 144 15,1 3 0-15,-1 1 0 0,2-2 320 0,0 5 80 16,0 7 32-16,0 1 0 0,0 1 592 0,0 0 112 15,-1 2 16-15,0 0 16 0,-2 1 240 0,0 1 64 16,-4-2 0-16,-2 3 0 0,-1 0-336 0,-3 2-64 0,-3 0-16 16,-2 4 0-16,-3-1-448 0,-1 1-96 0,-2 1 0 15,0 2-16-15,-2-1-288 0,0 0-48 0,-2-2-16 0,1-2 0 16,0 0-144-16,-1-4-144 0,1-3 144 0,1-1-208 31,1-3-1968-31,0-3-384 0,2-2-64 0,1-5-14384 0</inkml:trace>
  <inkml:trace contextRef="#ctx0" brushRef="#br3" timeOffset="-113047.29">25670 16193 13823 0,'0'0'1216'0,"9"-2"-960"0,2 4-256 0,-2-2 0 15,0-2 2096-15,0 0 368 0,-1-1 80 0,-2 2 16 16,2-3-912-16,-1 1-176 0,-2-4-48 0,0 1 0 0,-1 2-256 0,0-1-48 15,0-1-16-15,-4 6 0 0,1-8-64 0,-1 1-16 16,0 7 0-16,-4-5 0 0,-2-1 160 0,-1 3 32 16,0 4 0-16,-1 1 0 0,-1 3-128 0,-1 3-32 15,0 1 0-15,-2 3 0 0,3 1-464 0,3 1-80 16,0-1-32-16,4 1 0 0,-1 2-304 0,3 0-176 16,3-2 192-16,3 0-192 0,2-1 0 0,3-1-144 15,0-2-16-15,2 0 0 16,0-3-1072-16,4 3-224 0,-4-7-32 0,2 0-16 15,3-2-1760-15,0 2-336 0,0-3-80 0</inkml:trace>
  <inkml:trace contextRef="#ctx0" brushRef="#br3" timeOffset="-112607.97">26108 16100 11967 0,'-9'-1'1072'0,"-1"-3"-864"0,-2 3-208 0,-1 1 0 15,0-3 5232-15,0 4 992 0,0 3 208 0,0 3 32 16,0 2-4624-16,2 3-944 0,3-1-176 0,2 2-32 15,1 2-320-15,2 2-64 0,3 1-16 0,3 2 0 16,1-1-288-16,3-1 0 0,4-2 0 0,5 2 0 31,1-2-1024-31,2-4-256 0,3-7-48 0,3-3-16 0,0-2-896 0,1-1-176 0,-1-1-32 0,-2-4-16 16,-1-2 464-16,-2-1 80 0,-1-1 32 0,0-2 0 16,-6 0 608-16,-3 1 128 0,-2-1 32 0,-3 0 0 15,-1-1 1760-15,-1 0 368 0,-3 1 64 0,-3 2 16 0,-1 2 640 16,0 0 128-16,0 1 16 0,-1 0 16 0,-3 2-896 0,0 1-176 31,1 4-48-31,0-3 0 0,-1 6-160 0,2 1-32 16,1 2-16-16,1 3 0 0,0 1-304 0,2 0-64 15,4 0-16-15,3 2 0 0,1 0-176 0,4-3 0 16,1 1 0-16,4 2 0 0,-2 0 0 0,1-2 0 16,0-1 0-16,1-2 0 0,-2-2 128 0,0 2 0 15,-1-1 0-15,-2-1 0 0,-1-3 800 0,0-2 160 16,-1-2 16-16,1 0 16 0,-2-2 96 0,-2-1 0 15,-3-2 16-15,1-1 0 0,-2 1-560 0,1-3-112 0,-1 0-32 0,-1 0 0 16,-3 0-368-16,-1-3-160 0,-1 3 128 0,0-2-128 31,-1 1-1120-31,0-1-304 0,0-1-64 0,-1 0-15408 0</inkml:trace>
  <inkml:trace contextRef="#ctx0" brushRef="#br3" timeOffset="-111948.24">26581 16124 6447 0,'2'19'576'0,"-2"-7"-576"0,-2 5 0 0,0 2 0 16,-1 5 6304-16,1-1 1152 0,-1 1 224 0,2-2 64 15,-1-2-4928-15,2-1-960 0,2-1-208 0,2-1-48 16,-2-5-672-16,3-2-144 0,2-3-16 0,0-2-16 16,-7-5-560-16,0 0-192 0,0 0 144 0,10-2-144 0,0-8-224 0,0 1-128 15,-3 0-32-15,1-2 0 16,0-5-368-16,-1 0-80 0,-2-2 0 0,-1 0-16 15,-2-1-16-15,-2-1 0 0,0 0 0 0,0 0 0 16,0 1 160-16,2-2 48 0,-1 3 0 0,0 1 0 0,0 1 656 0,2 3 0 16,1 0 0-16,-1 3 0 0,0 2 448 0,3-4 64 15,-6 12 0-15,0 0 16 0,10 0 16 0,-10 0 0 16,7 8 0-16,-1 0 0 0,2 2 0 0,0 8 0 16,-4 1 0-16,0-5 0 0,1 0 96 0,0-1 32 15,0 1 0-15,-1-1 0 0,-1-2-464 0,1 1-80 16,1 0-128-16,1-1 176 0,1-3-32 0,-2 0 0 15,-1-3 0-15,-4-5 0 0,0 0-16 0,0 0-128 16,9-2 192-16,2-3-64 0,-2-3-128 0,1-1-176 16,2-1 48-16,-4 0 0 0,-3-3-192 0,3 0-48 0,0-5 0 0,-4 6 0 31,-1-1-80-31,1-9-32 0,-2 3 0 0,-1 6 0 0,3-2 80 0,2-5 16 0,-3 6 0 0,2 1 0 16,3 2 128-16,-8 11 48 0,5-7 0 0,-5 7 0 15,0 0 208-15,11 0 0 0,-11 0 0 0,7 9 0 16,-1 1 192-16,-2-1 64 0,1 2 32 0,1 4 0 15,1 4 112-15,-1-1 32 0,1-1 0 0,1-5 0 16,0-1-48-16,1 2 0 0,0 0 0 0,1 0 0 16,1 0-128-16,0-2-48 0,2-2 0 0,3 1 0 15,-2-3-208-15,1-1 176 0,-2-3-176 0,-1 0 160 16,-2-5-160-16,2 0 192 0,-4 0-192 0,-1-4 192 16,0 1-48-16,1-3 0 0,-2-4 0 0,-3 4 0 15,-1-2-144-15,0-2 0 0,-4 0 0 0,0 2-176 0,-2-3-160 16,-1 1-48-16,-3 1 0 0,-5-4 0 0,0 3 16 0,2 7 0 15,-2 1 0-15,-5 3 0 0,0 5 368 0,7 1 192 16,0 2-32-16,-1 0 0 0,0 4 544 0,3 1 128 16,1 6 0-16,3-1 16 0,1 2-112 0,4-2-32 15,4 3 0-15,5-1 0 0,4-2-288 0,7-1-64 16,5-3-16-16,6-2 0 0,4-4-208 0,4-1-128 0,2-3 128 16,-1-3-128-1,2-2-1328-15,-2-2-336 0,0-3-64 0,0-2-17728 0</inkml:trace>
  <inkml:trace contextRef="#ctx0" brushRef="#br3" timeOffset="-111274.97">21617 17670 25167 0,'0'0'1104'0,"1"-7"240"0,-2-2-1072 0,1 1-272 0,0-2 0 0,-1 1 0 16,-1 0 784-16,0 0 112 0,-1 1 0 0,-1-3 16 15,-1 2 880-15,-2 3 160 0,1 2 32 0,-2 0 16 16,-1 1-736-16,-1 3-160 0,-1 3-16 0,2 2-16 16,0 3-624-16,0 2-128 0,0 3-32 0,1 2 0 15,1 2-288-15,2 2 0 0,1 3 0 0,2 1 0 16,2 0-144-16,1 0 144 0,1 0-128 0,2-1 128 16,0-1 0-16,2-3 0 0,0-2 0 0,3-2-128 15,3-1 128-15,-2-1 0 0,1-4-144 0,0-5 144 16,1-1-400-16,0-5-16 0,-2-3 0 0,0-4 0 15,-3-3-112-15,0-1-32 0,-3-2 0 0,0-4 0 16,-3-3-240-16,-1 3-48 0,-1-1-16 0,-2 1 0 16,0 2 240-16,-2 1 48 0,3 0 16 0,-2-1 0 0,0-1 560 0,0 0 0 15,0-1 0-15,0 2 0 0,0 0 496 0,2 2 208 16,-2 2 32-16,2 2 16 0,1 2 608 0,1 2 128 16,0 3 32-16,0 5 0 0,5-7-480 0,3 2-80 15,3 2-32-15,3-2 0 0,3 1-528 0,2 2-96 16,2 0-32-16,4-3 0 0,4 1-272 0,2 2 0 15,2-1 0-15,2 0 0 16,0-1-2384-16,1 2-432 0,2 2-96 0</inkml:trace>
  <inkml:trace contextRef="#ctx0" brushRef="#br3" timeOffset="-111103.12">22107 17649 32127 0,'0'0'1424'0,"0"0"304"0,0 0-1392 0,0 0-336 0,0 0 0 0,5 5 0 16,1 0 512-16,1-2 16 0,4-3 16 0,2 0 0 16,4 0-112-16,1 1-32 0,3-3 0 0,6-1 0 15,2-1-400-15,1 0-256 0,1 0 48 0,1 0 0 16,-2-1-2928-16,-2-1-576 0</inkml:trace>
  <inkml:trace contextRef="#ctx0" brushRef="#br3" timeOffset="-110681.02">22739 17334 30575 0,'-2'26'1344'0,"2"-11"304"0,1 5-1328 0,2 3-320 16,2 5 0-16,0 0 0 0,0 2 1056 0,2 0 144 16,1-1 16-16,0 0 16 0,-1-2 0 0,1 0 0 15,0 1 0-15,0-2 0 0,0-3-624 0,-1 1-128 16,3-3-32-16,-4-6 0 0,1 1-256 0,-1-4-48 15,1-1-16-15,-1 0 0 0,-2-2-128 0,0-1 160 16,-1-3-160-16,-3-5 160 0,0 0-160 0,0 0 0 16,0 0 0-16,5-7 0 0,-1-2-160 0,0-1-112 15,-2-4-32-15,2-2 0 16,3-1-608-16,-1-1-128 0,1-2-32 0,1 3 0 16,1-2-400-16,0-1-96 0,1 2-16 0,2-3 0 15,1 1 496-15,3 2 112 0,1 0 16 0,5 0 0 16,0 3 368-16,-1 2 80 0,-2 5 0 0,0 5 16 0,-1 1 688 0,0 4 144 0,-2 0 32 0,-2 7 0 15,-2-1 720-15,-2 4 128 0,-1 1 48 0,-1 4 0 16,-3-1 240-16,1 2 48 0,-5 0 16 0,-2 0 0 16,-3 1-432-16,-1-1-96 0,-2 1-16 0,-2 0 0 15,-3-1-256-15,0 0-64 0,-3 0-16 0,-2-1 0 16,-1 0-288-16,-1-2-48 0,0-2-16 0,-2-3 0 16,0 0-336-16,0-3 128 0,2-2-128 0,0-1 0 15,2-3-368-15,2-2-144 0,0-5-16 0,5-2-16 16,2-3-2256-16,3 0-448 0,5-1-80 0,4-1-12432 15</inkml:trace>
  <inkml:trace contextRef="#ctx0" brushRef="#br3" timeOffset="-110384.2">23546 17652 22111 0,'0'0'1968'0,"-1"7"-1584"15,-5-3-384-15,0 4 0 0,-1 1 2352 0,-1 0 384 16,0 1 80-16,-1 1 0 0,0 2-1152 0,2 2-256 15,1 3-32-15,0-2-16 0,1 2-656 0,1 0-128 16,3 3-16-16,4-3-16 0,1 0-352 0,2-2-192 16,3 0 192-16,3-3-192 0,2 0 192 0,-3-4-192 15,-1-3 192-15,2 1-192 0,2-4 208 0,-1 0-64 16,0-3-16-16,-1 0 0 0,-2-3 192 0,3-3 16 0,-1 0 16 0,-3-3 0 16,-2-2-16-16,-3 3 0 0,0-1 0 0,-2-1 0 15,0-1-96-15,-2 1-32 0,0 0 0 0,0-2 0 16,-3 1-208-16,-2-4 128 0,-2 2-128 0,1 0 0 15,-1 0-192-15,-1 0-128 0,1-2-16 0,-1 2-16 32,0-1-1952-32,3 3-384 0,-1 2-64 0,3-2-32 15,1 0-512-15,2 1-96 0,3-2-32 0,1 2-7568 0</inkml:trace>
  <inkml:trace contextRef="#ctx0" brushRef="#br3" timeOffset="-109821.14">23669 17607 6447 0,'5'7'576'0,"2"1"-576"0,1 1 0 0,-1 1 0 15,2-1 4352-15,1 0 768 0,0 2 160 0,-1 2 32 16,-1 0-2736-16,0 4-528 0,-2 0-128 0,1 2 0 15,-2 4-320-15,0-1-48 0,-1 1-16 0,-1 2 0 16,-2-2-144-16,0 1-48 0,1-3 0 0,0-6 0 0,1 0-384 0,0-2-64 16,0-1-32-16,1-2 0 0,-1-1-544 0,0-2-96 15,2-2-32-15,-5-5 0 0,0 0-192 0,8-7 0 16,-1-1 128-16,0-3-128 0,-1-1 0 0,1-6 0 16,0 1 0-16,-2-1 0 0,0-2 0 0,1 4 0 15,-2 1 0-15,0-2 0 0,-1-3 0 0,1 2 0 16,0-4-192-16,0 2 192 0,0 2-192 0,1-2 192 15,0 1-192-15,-1 5 192 0,0 2-144 0,0 3 144 16,-4 9 0-16,0 0-144 0,0 0-48 0,0 0 0 16,0 0 0-16,1 11 0 0,0 4 32 0,1 0 0 15,-1 5 0-15,2-2 0 0,-1 2-96 0,2-2-32 16,1-1 0-16,3-3 0 16,1 2-1408-16,2-2-288 0,2-2-48 0,0-2-16 15,1-3-800-15,0-4-160 0,-1-2-48 0,2-1 0 16,-1-3 1104-16,0-2 224 0,-1-1 32 0,-1-1 16 15,-1-1 272-15,-2-1 64 0,-1 0 16 0,-2-3 0 0,-1 2 2176 0,-1-1 432 0,0-2 96 0,-1 0 16 16,-2-1 592-16,-1 1 128 0,-1 1 32 0,1 0 0 16,-4 1-752-16,1 0-160 0,2 0-16 0,-2 3-16 15,1 0-816-15,-1 3-176 0,3 5-16 0,0 0-16 16,-4 7 32-16,0 4 16 0,0-2 0 0,3 5 0 16,0 6 192-16,2-1 32 0,4 4 16 0,-1 1 0 15,1 2 48-15,3-1 16 0,1-3 0 0,4 1 0 16,-1-3-304-16,2-3-64 0,0-1-16 0,-1-2 0 15,0-1 32-15,-2-2 0 0,1-5 0 0,-2 0 0 16,0-3 336-16,-3-3 80 0,1-3 16 0,-1-3 0 0,-1-3 304 16,0-1 64-16,-3-2 16 0,0-2 0 0,0-2-384 0,-1-2-80 15,0-2-16-15,-2-1 0 0,-2-1-320 0,0-1-192 16,0 2 192-16,-2-4-192 0,-1 0 128 0,-1-2-128 16,-1 0 0-16,-1-2 0 15,-3-1-1312-15,1-1-368 0,1-1-80 0,3 2-16 16,-1 4-1680-16,2 2-320 0,2 5-80 0</inkml:trace>
  <inkml:trace contextRef="#ctx0" brushRef="#br3" timeOffset="-109477.12">24622 17453 15663 0,'0'0'1392'0,"-10"10"-1120"0,-3-1-272 0,3 0 0 15,0-1 4352-15,-2 1 832 0,-1 1 144 0,-1 2 48 16,0 0-3712-16,-1 1-720 0,1 0-160 0,1 0-16 15,1-3-192-15,3 1-16 0,2 0-16 0,2-1 0 16,1-3-544-16,2 1 0 0,-1 0 0 0,3 0 0 16,0-8 0-16,5 8 0 0,3-3 0 0,3 3 0 15,2 1 0-15,2 0 0 0,2-1 0 0,3 1 0 16,-3 0 128-16,0 1-128 0,1-3 0 0,1 1 0 16,1 2 448-16,-3-1 48 0,-1 0 0 0,-1 2 0 15,-2-2 480-15,-2 1 112 0,-3 1 0 0,-1 1 16 16,1 2-80-16,-4-1-32 0,-3-1 0 0,1 2 0 15,-5-2-352-15,0 0-80 0,-3 1-16 0,-2-2 0 0,-1 1-336 16,-3-2-64-16,-1 1-16 0,-2-2 0 0,0-1-128 0,2 0 0 16,-2-1 0-16,2 1-176 15,0-3-1520-15,1 1-304 0,1-2-64 0,2 0-18640 16</inkml:trace>
  <inkml:trace contextRef="#ctx0" brushRef="#br0" timeOffset="-96145.8">24717 12267 24479 0,'0'0'1088'0,"0"0"208"0,-6 0-1040 0,6 0-256 0,0 0 0 0,0 0 0 16,0 0 1152-16,0 0 192 0,0 0 16 0,7-6 16 15,5-2 64-15,1-3 16 0,2 0 0 0,2-2 0 16,-2-4-336-16,3 0-64 0,2-1-16 0,1-2 0 15,1-1-64-15,1 0-16 0,2-1 0 0,3 0 0 16,-1 0-176-16,-4 6-32 0,2 1-16 0,1 0 0 16,2-4-192-16,-1 2-32 0,2-3-16 0,-1-1 0 15,0 0-240-15,4-6-64 0,-3 0 0 0,0 1 0 16,-2 2-192-16,-2 1 176 0,-2-2-176 0,0 3 160 16,-3 1-160-16,1 3 0 0,-1-2 0 0,-2 4 0 15,-2 2 0-15,-1 1 0 0,-2 3-192 0,6-9 192 16,-2 6-1824-16,-2 3-240 0,0 2-48 0,-2 3-16 15,-3 1-1904-15,-1 0-368 0,-9 4-80 0,0 0 0 0</inkml:trace>
  <inkml:trace contextRef="#ctx0" brushRef="#br0" timeOffset="-95410.89">24683 12261 11055 0,'0'0'976'0,"0"0"-784"16,0 0-192-16,0 0 0 0,0 0 2816 0,0 0 528 15,0 0 112-15,4 6 0 0,-4-6-1312 0,3 4-272 0,-1 3-48 0,1 1-16 16,0-1-496-16,-1 4-96 0,0-1-32 0,0 6 0 16,2 1-320-16,-1 1-64 0,-1 0-16 0,0-1 0 15,-2-1-144-15,0 1-48 0,0 0 0 0,0 2 0 16,0 1-48-16,0 3-16 0,0 1 0 0,1 3 0 15,0 6-32-15,-1 2-16 0,0 3 0 0,0-2 0 16,1 0-128-16,-1-3-32 0,-1 0 0 0,0 0 0 16,1-3-112-16,0-3-16 0,1-2-16 0,-1-2 0 15,-1-1-48-15,0 2 0 0,-1-1 0 0,2 1 0 16,0 1-128-16,0-1 160 0,-1 1-160 0,0 0 160 16,-1 0-160-16,1-1 0 0,1-1 0 0,0-1 0 15,0-1 0-15,0-6 0 0,0 0 0 0,0-2 0 16,0-2-1088-16,1 1-240 0,1-4-48 0,-1 0-16 15,-1-8-1424-15,3 8-304 0,-1 2-48 0</inkml:trace>
  <inkml:trace contextRef="#ctx0" brushRef="#br0" timeOffset="-94784.6">24762 13370 6447 0,'0'0'272'0,"0"0"80"0,0 0-352 0,-4 4 0 0,4-4 0 0,0 0 0 15,0 0 4080-15,0 0 736 0,0 0 160 0,0 0 16 0,0 0-2688 0,0 0-560 16,0 0-96-16,5 11-32 0,3 2-144 0,1-7-16 16,0 1-16-16,3-1 0 15,-1 5-160-15,4-2-48 0,0-1 0 0,1 1 0 0,0 0-112 0,-1-1-32 16,5-2 0-16,-1 1 0 0,0 0-224 0,1 3-48 16,3-3-16-16,0 1 0 0,3 0-336 0,0 1-64 15,-1 2-16-15,2-1 0 0,-4-1-64 0,0 0 0 16,1 2-16-16,0 0 0 0,2 2-48 0,3 2-16 15,-2 0 0-15,2-1 0 0,1-3-64 0,0 2-16 16,0-1 0-16,-1 1 0 0,2 3 32 0,2-3 0 16,-1 1 0-16,1 2 0 0,-3 2-192 0,0-2 0 0,-2-3 0 0,0 0 128 15,-3 0-128-15,-1 0 128 0,-3-3-128 0,-1-2 128 16,-2-3-128-16,4 2 128 0,-5-1-128 0,-2 1 128 16,-4-1-128-16,1 0 160 0,-3-5-160 0,-1-1 160 15,-8 0-160-15,8 0 0 0,0 4 0 0,-2-7 128 16,-1-1-288-16,1 0-64 0,-1-1-16 0,0 0 0 31,0 0-1616-31,0 1-320 0,2-3-64 0,1 1-11648 0,0-1-2320 0</inkml:trace>
  <inkml:trace contextRef="#ctx0" brushRef="#br0" timeOffset="-92917.01">24999 12415 15375 0,'0'0'672'0,"0"0"160"0,0 0-672 0,0 0-160 0,0 0 0 0,0 0 0 16,0 0 1728-16,0 0 320 0,6 5 64 0,5-12 16 16,3 2-384-16,2-1-80 0,1-1 0 0,4-1-16 15,1-2-224-15,2-2-32 0,3-2-16 0,13-7 0 16,-2 1-416-16,-4-3-64 0,-4-1-32 0,-10 7 0 16,5-1-480-16,0-3-80 0,1-1-32 0,13-9 0 0,-5 2-272 0,-3 2 0 15,-1 1 0-15,-9 7 0 16,3 1-496-16,12-12-96 0,-2 5-32 0,-3 3 0 15,-1 4-2320-15,-4 4-448 0</inkml:trace>
  <inkml:trace contextRef="#ctx0" brushRef="#br0" timeOffset="-92351.85">25022 13129 7359 0,'0'0'656'0,"0"0"-528"16,0 0-128-16,0 0 0 0,0 0 3296 0,8 0 624 15,0 0 128-15,1 0 32 0,3 0-2192 0,1 1-432 16,0 1-96-16,2 2-16 0,4 2 96 0,-1-1 16 0,0 2 0 0,2 2 0 16,-1 1-240-16,2 2-32 0,-1 1-16 0,-2-1 0 15,0 0-560-15,4-1-112 0,-1 1-32 0,0-3 0 16,1 2-336-16,0-1-128 0,2-1 0 0,-2-1 144 15,0 1-144-15,0-1 0 0,1 1 144 0,0-1-144 16,2 1-192-16,0 0-128 0,-1 2 0 0,0-4-16 31,-2 3-1776-31,-1 0-336 0,-2-1-80 0,2-1-11440 0</inkml:trace>
  <inkml:trace contextRef="#ctx0" brushRef="#br1" timeOffset="-88810.22">27090 12029 13295 0,'0'0'576'0,"3"-7"144"0,-5 1-576 0,1-1-144 16,0 1 0-16,1-1 0 0,0 1 1536 0,0 2 288 15,0-3 48-15,0 7 16 0,0 0-160 0,0 0-16 16,0 0-16-16,0 0 0 0,0 0-416 0,0 0-64 16,0 0-32-16,0 0 0 0,0 0-320 0,2 8-64 15,1 4-16-15,-1 1 0 0,1 4-208 0,0 2-64 16,1 5 0-16,0-1 0 0,-1 5-128 0,3 8-16 16,-4 1-16-16,2-1 0 0,-1-1 64 0,1-2 16 15,-2-1 0-15,1 4 0 0,-1-2-160 0,2 2-16 16,-1-1-16-16,0 2 0 0,-1-1-96 0,1 3-16 15,-2-2 0-15,0-1 0 0,1 2-128 0,2-1 0 16,-3-1 144-16,0-1-144 0,1-5 0 0,-1 0 0 0,0-2 0 0,0-1 128 16,1-1-128-16,-1-1 0 0,0 0 128 0,1-3-128 15,-1-1 0-15,-1-2 0 0,0 1 0 0,1-3 0 32,1-2-560-32,-1-1-16 0,0-1-16 0,1-4 0 15,0 1-2560-15,1-3-512 0</inkml:trace>
  <inkml:trace contextRef="#ctx0" brushRef="#br1" timeOffset="-88074.71">27450 11949 9215 0,'0'0'816'15,"0"0"-656"-15,0 0-160 0,0 0 0 0,0 0 2880 0,0 0 560 0,2 8 96 0,0 0 32 16,0 0-1712-16,0-1-352 0,-1 3-64 0,0 0-16 16,1 0-512-16,-1 3-96 0,1 2-32 0,0 0 0 15,-1 4-176-15,2-2-32 0,-1 2-16 0,1-1 0 16,-2 2 80-16,0 1 32 0,1 0 0 0,0 6 0 0,0 0 80 0,0 0 16 15,1-1 0-15,-1-2 0 0,0 1-112 0,-1 0-16 16,0-2 0-16,-1-4 0 0,2-1-256 0,0 1-64 16,1 2-16-16,0 3 0 0,-2-3-128 0,1 2-32 15,2 1 0-15,0-2 0 0,0-1-144 0,-1-2 0 16,-1 1 144-16,2 2-144 0,0-4 128 0,1 2-128 16,1-1 160-16,-2 1-160 0,-1-2 208 0,1 0-48 15,0 2-16-15,-1-1 0 0,-1-2 64 0,1 0 16 16,0 0 0-16,-1-1 0 0,0 0 16 0,-1-2 0 15,2 2 0-15,-1-2 0 0,-1 0-96 0,1 1-16 16,-1-2 0-16,3 0 0 0,-1 1-128 0,-1-1 0 0,1 0 144 0,-1-1-144 16,1-2 0-16,0 2 0 0,-2-2 0 0,0 1 0 15,-1-1 0-15,2-1 0 0,0 1 0 0,1-1-128 32,-2 1-240-32,-1-2-32 0,1-2-16 0,1 1 0 15,0-1-480-15,0 4-112 0,-1-4-16 0,-1 2 0 16,0-2-1552-16,0-6-320 0,0 0-64 0</inkml:trace>
  <inkml:trace contextRef="#ctx0" brushRef="#br3" timeOffset="-70042.76">26933 12407 9215 0,'0'0'816'0,"0"0"-656"0,0 0-160 0,0 0 0 16,0 0 2720-16,0 0 512 0,0 0 96 0,21 13 32 16,-26-7-1600-16,1 1-320 0,4-7-64 0,-5 0-16 15,-2 2-464-15,4 2-80 0,-1 3-32 0,0-1 0 16,0 0 0-16,-1-1 0 0,-2-5 0 0,3 1 0 15,0-1-80-15,-2 1-32 0,-3 1 0 0,0 0 0 0,-1-2-304 0,0 3-64 16,0 1-16-16,-3 1 0 0,-2-1-96 0,1-1-32 16,-2-3 0-16,2 2 0 0,1 2-16 0,-2 1 0 15,-1-5 0-15,-1 2 0 0,1 0 16 0,-1 1 0 16,1-2 0-16,1 2 0 0,-2 1 16 0,2-2 0 16,2 0 0-16,-1 0 0 0,-2 2-16 0,1-1 0 15,-1-3 0-15,0-2 0 0,1 1-32 0,0 0 0 16,1-2 0-16,0 1 0 0,-1-1 0 0,1 0-128 15,0 1 192-15,-1-1-64 0,0-1 48 0,-1 0 0 16,-1 0 0-16,2 2 0 0,-2-2 48 0,0 0 16 16,0-1 0-16,1 2 0 0,0 2-96 0,-1-3-16 15,0-4 0-15,2 0 0 0,-2 2-128 0,1-1 0 0,-1-1 144 16,2 1-144-16,-2-1 0 0,1-1 128 0,2 1-128 0,-1 1 0 16,4 2 0-16,-1-1 128 0,-1-6-128 0,0 3 0 15,0 1 0-15,1-4 144 0,2-1-144 0,1 0 0 16,-2 1 128-16,2 1-128 0,1-2 0 0,2-2 0 15,-1 0 0-15,-1 0 0 0,2 2 0 0,-1 2 0 16,2 0 0-16,1 3 0 0,0-3 0 0,0 1 0 16,2 3 0-16,-1 0 0 0,-1 2 0 0,4 5 0 15,-4-5 0-15,4 5 0 0,0 0 0 0,0 0 0 16,0 0 0-16,0 0 0 0,0 0 0 0,0 0-144 16,0 0 144-16,0 0 0 0,0 0 0 0,0 0-128 15,0 0 128-15,-2 9 0 0,0 1-144 0,0 5 144 16,-1-1 0-16,2 2 0 0,1-1 0 0,-1 3 0 15,-1 3-128-15,2-4 128 0,0 0 0 0,0-1 0 0,0-1 0 0,0 0 0 16,0-7 0-16,0-8 0 0,2 7 0 0,-2 1 0 16,0-8 0-16,0 8 0 0,0-8 0 0,0 0 0 15,0 0 0-15,0 0 0 0,0 0 0 0,0 0 0 16,0 0 0-16,0 0 0 0,0 0-208 0,0 0-32 16,0 0 0-16,0 0 0 0,0 0-32 0,5-6-16 15,0-2 0-15,-1 0 0 0,-2-1 160 0,1 0 128 16,-3 0-192-16,1-1 192 0,-1 1-144 0,0-4 144 15,0 2 0-15,0-1-144 0,0-4 144 0,0 0 0 16,-1 1 0-16,1-1 0 0,0 1 0 0,0 0 0 16,0-2 0-16,0 4 0 0,1 0 0 0,1 1 0 0,-2 3 0 0,2 4 0 15,1 1 0-15,1-2 224 0,0 2-32 16,2 1 0-16,1 2 0 0,1 0 0 0,1-1 0 0,4 2 0 16,0 2-48-16,1-1-16 0,-1-1 0 0,2 2 0 15,0 0-128-15,3-2 0 0,3 0 144 0,3-2-144 16,0-1-128-16,4-1-112 0,3 0-16 0,2-1-17536 15</inkml:trace>
  <inkml:trace contextRef="#ctx0" brushRef="#br3" timeOffset="-62605.75">25509 12224 4607 0,'0'0'400'0,"0"0"-400"0,0 0 0 0,0 0 0 0,0 0 2224 0,0 0 352 15,7-2 80-15,-7 2 16 0,9 2-1040 0,-9-2-208 16,0 0-32-16,8 4-16 0,-1 0-608 0,-1 1-112 15,-6-5-16-15,8 8-16 0,-1 1-112 0,-1 0 0 16,1 2-16-16,-1-2 0 0,1 1-96 0,-1 2-16 16,-3 0 0-16,1 0 0 0,0-1 208 0,-2 2 48 15,-2-1 0-15,0 1 0 0,0 0 80 0,0 0 32 16,0 0 0-16,-1 0 0 0,1 2-144 0,-1 0-32 16,-2-2 0-16,0 0 0 0,1 2-96 0,-2 0-32 0,0 1 0 0,0-2 0 15,2-1-80-15,-2 0-32 0,-2 0 0 0,1-1 0 16,1 0-48-16,0-2-16 0,-1-1 0 0,0 1 0 15,0-1-96-15,0 0-32 0,-1 0 0 0,1-3 0 16,-3 1 32-16,2-1 0 0,-1 0 0 0,1-1 0 16,-3-1 112-16,-1 2 32 0,-1 1 0 0,-1-1 0 15,0 0 16-15,1-1 16 0,-1 0 0 0,-1-1 0 16,0 0-144-16,1 0-16 0,-2 0-16 0,-1 0 0 16,1-1 0-16,0 1 0 0,1-1 0 0,0 1 0 15,-2 2 32-15,2-4 16 0,1-1 0 0,-2 0 0 16,-2 2-64-16,2-3-16 0,-2 0 0 0,2 1 0 15,0 1-144-15,-1-2 0 0,-2 0 144 0,3 0-144 16,1 0 0-16,0 1 0 0,-1 0 0 0,2 0 0 16,2 1-336-16,-1-1-48 0,2 0 0 0,1 1 0 15,0 0-2192-15,2 1-448 0,1 1-96 0</inkml:trace>
  <inkml:trace contextRef="#ctx0" brushRef="#br3" timeOffset="-62277.66">25121 12634 23087 0,'0'0'1024'0,"0"0"208"0,0 0-976 0,0 0-256 16,0 0 0-16,0 0 0 0,0 0 1088 0,0 0 160 15,0 0 32-15,0 0 16 0,0 0 16 0,0 0 0 0,0 0 0 0,-4 7 0 16,-1 0-464-16,0-1-80 0,-2 2-32 0,1 0 0 15,-2 0-64-15,0 2-16 0,0-2 0 0,1 4 0 16,-2 1-144-16,1 1-16 0,0 1-16 0,0-1 0 16,0 0-176-16,2 1-48 0,2-1 0 0,0-1 0 15,0 0 32-15,1-1 0 0,2-2 0 0,2 1 0 16,1-2-32-16,0 0 0 0,2-3 0 0,1 1 0 16,2-3-128-16,1 0-128 0,1-2 192 0,3 2-192 15,2 0 128-15,0 0-128 0,1-3 0 0,0 1 0 16,4-2 0-16,0 1 0 0,-1 0 0 0,2 2 0 15,2-3-1696-15,0 0-288 0,0 4-64 16,1 0-14736-16</inkml:trace>
  <inkml:trace contextRef="#ctx0" brushRef="#br3" timeOffset="-50514.86">25658 13166 1839 0,'0'0'160'0,"0"0"-160"0,0 0 0 0,0 0 0 0,0 0 2704 0,0 0 512 0,0 0 112 0,0 0 0 16,0 0-1472-16,0 0-288 0,0 0-64 0,0 0-16 15,0 0 48-15,0 0 0 0,0 0 0 0,0 0 0 16,0 0-240-16,0 0-32 0,0 0-16 0,16 2 0 15,-16-2-320-15,12-2-64 16,-12 2-16-16,12-4 0 0,-1-2-240 0,1 2-48 0,-2-1-16 0,1 1 0 16,-1-1-128-16,1 3-32 0,-11 2 0 0,13-6 0 0,1 1-144 15,-1 3-48-15,-1-2 0 0,1 2 0 0,0 4-192 16,0-1 144-16,1 2-144 0,1-3 128 0,-1 1-128 0,0 0 0 16,1-1 0-16,0 0 0 0,0 0 0 0,-1 0 128 15,0 0-128-15,1 0 0 0,0-1 128 0,-2 0-128 16,0-3 128-16,0 1-128 0,1 0 288 0,-1 1-32 15,-2-1 0-15,1 1 0 0,0-2-32 0,-1 1-16 16,1 3 0-16,0-3 0 0,0 0 0 0,-1 3 0 16,1 0 0-16,-1 0 0 0,-11 0-208 0,13 1 176 0,-2 1-176 15,0 2 160-15,2 0-160 0,-3 3 0 0,-2 1 0 0,0-2 0 16,1 1 0-16,-1-2 0 0,-8-5 0 0,10 8 0 16,-1-1 128-16,1 0-128 0,-3 0 0 0,1-1 128 15,1 1-128-15,-1-2 0 0,0 0 0 0,0 0 0 16,0 3 0-16,-2-1 128 0,-6-7-128 0,8 9 0 15,0 0 192-15,1-1-64 0,-9-8 0 0,8 10 0 16,-8-10-128-16,8 12 192 0,-2-3-192 0,2 0 192 16,-2 0-192-16,2 2 0 0,-1-5 144 0,-1 2-144 15,-6-8 0-15,11 9 0 0,-1-2 0 0,-1-1 128 16,-9-6-128-16,11 8 0 0,-4-2 0 0,-7-6 0 16,11 6 0-16,-11-6 144 0,10 7-144 0,-1 0 0 15,-1-2 128-15,0 0-128 0,-8-5 0 0,9 6 0 16,-9-6 0-16,0 0 128 0,12 5-128 0,-4-1 0 15,-8-4 128-15,13 5-128 0,-3 0 0 0,1-1 0 0,-11-4 0 16,13 7 0-16,-3-2 0 0,-1 0 0 0,-9-5 0 0,12 5 0 16,-2 0 0-16,-2-2 0 0,0 0 0 0,1 1 0 15,2-3 0-15,-2 0 0 0,0-1 128 0,0 2-128 16,0 0 0-16,0 1 0 0,2-2 0 0,-2 2 0 16,-1-3 0-16,5 2 0 0,0 1 128 0,-2-1-128 15,1 0 0-15,0 2 0 0,-12-4 0 0,12 1 0 16,-1-1 0-16,1 3 0 0,0 1 0 0,0-2 0 15,-1-4 0-15,0 2 0 0,0 2 0 0,0-1 0 16,-1-2 0-16,1 1 0 0,-11 0 0 0,13-2 0 16,-4 0 0-16,1 2 0 0,1-1 0 0,-1 0 0 15,-2-3 0-15,-1 2 0 0,0-2 144 0,5-1-144 0,-1 0 0 16,-1 1 144-16,2 0-144 0,-2 2 0 0,-1-5 0 0,-9 7 0 16,11-5 0-16,-11 5 0 0,10-4 0 0,-10 4 0 15,11-8 0-15,-4 2 0 0,-7 6 0 0,10-7 0 16,-4 1 0-16,-6 6 0 0,0 0 0 0,5-8 0 15,-1-1 0-15,-4 9 0 0,0 0 0 0,0 0 0 16,-1-11 0-16,-2 5 0 0,-2-1 0 0,5 7 0 16,-9-8 0-16,1 2 0 0,8 6 0 0,-12-7 0 15,-1 2 0-15,-1-1 0 0,-2 2 128 0,2 1-128 16,2 0 0-16,-1 2 0 0,-1 0 0 0,1 1 0 16,1 0-160-16,2 1 160 0,-1-1-208 0,11 0 80 15,-10 0 128-15,10 0-160 0,-11 0 160 0,11 0-160 16,0 0 16-16,0 0 0 0,0 0 0 0,0 0 0 15,0 0-48-15,0 0-16 0,0 0 0 0,0 0 0 0,0 0 0 16,8-6 0-16,0 0 0 0,2 3 0 0,1-1 16 16,-1 1 16-16,-10 3 0 0,12-1 0 0,0 2 176 0,0 2 0 15,-1-2-144-15,0 3 144 0,-11-4 0 0,14 5-144 16,-1-2 144-16,-2 1 0 0,-11-4 0 0,11 6 0 16,0-2 0-16,-1 2 0 0,-1 0 0 0,-1 0 0 15,-1 2 0-15,-1 0 0 0,-6-8 0 0,8 12 0 16,0-5 144-16,0 1-144 0,-8-8 144 0,10 11-144 15,-2 0 160-15,1-1-160 0,1-4 0 0,1 3 0 16,1 3 0-16,1 0 0 16,0-5-912-16,4 4-288 0,-2 1-48 0</inkml:trace>
  <inkml:trace contextRef="#ctx0" brushRef="#br4" timeOffset="-31688.11">25458 10632 12895 0,'0'0'1152'0,"0"0"-928"16,-3-2-224-16,3 2 0 0,0 0 4464 0,0 0 848 16,0 0 160-16,0 0 32 0,0 0-3232 0,-1 8-656 15,-1 2-128-15,2 2-16 0,0 2-656 0,2 2-128 16,0 1-32-16,2 1 0 0,0 0-528 0,3 2-128 16,-1-1 0-16,2 2 0 15,0 1-688-15,-2 2-112 0,0-5-32 0,-2 2-10608 16,-1 1-2128-16</inkml:trace>
  <inkml:trace contextRef="#ctx0" brushRef="#br4" timeOffset="-31188.02">24050 11742 29311 0,'0'0'640'0,"0"0"144"0,-4-1 32 0,4 1 0 0,0 0-656 0,0 0-160 16,0 0 0-16,4-6 0 0,1 1 880 0,3 0 144 15,1 0 16-15,3-1 16 0,1 0-272 0,0 1-48 16,0 0-16-16,1 1 0 0,-1 0-336 0,0 1-64 16,-1-2 0-16,-2 4-16 0,1-2-96 0,-2 3-16 15,-9 0 0-15,0 0 0 0,6 3-192 0,0 3 176 16,-6-6-176-16,0 9 160 0,-4 3-32 0,-2 4-128 15,-1-2 192-15,-1 3-64 0,-3 1 32 0,1 0 0 0,-1 1 0 16,1-1 0-16,0 0 96 0,1 2 0 0,1-3 16 0,4 0 0 16,0-2-32-16,3 0-16 0,2-2 0 0,3 0 0 15,2-4-224-15,3 0 0 0,3-3 128 0,4 0-128 16,3-2-208-16,5-2-96 0,1-2-16 0,1-2 0 31,1-1-2448-31,2 2-496 0</inkml:trace>
  <inkml:trace contextRef="#ctx0" brushRef="#br4" timeOffset="-30482.61">24309 13232 23039 0,'0'0'2048'16,"0"0"-1648"-16,0 0-400 0,0 0 0 0,0 0 2320 0,0 0 384 15,0 0 80-15,0 0 16 0,0 0-1568 0,0 0-304 16,0 0-64-16,8 0-16 0,1 0-512 0,0 0-96 16,-1 1-32-16,0 2 0 0,-2 2-208 0,1 0 0 15,-7-5 0-15,6 7 0 0,-2 1 128 0,-1 1-128 16,-4 0 0-16,-1 1 144 0,0 1-144 0,-2 1 0 15,-1 1 0-15,-2-4 0 0,-1 2 0 0,0-1 0 16,1-3 0-16,-1 1 0 0,0 1-192 0,1-1-64 16,1-3 0-16,-1 1-16 0,2-3 16 0,5-3 16 15,0 0 0-15,0 0 0 0,0 0 80 0,0 0 16 16,0 0 0-16,0 0 0 0,4 10-32 0,1-4 0 16,3 1 0-16,1-2 0 0,2 0 176 0,2 2-192 15,0-1 192-15,1-2-192 0,-1 0 192 0,-1 1 192 0,-3 2-32 16,0-1-16-16,-4 1 432 0,1 1 64 0,-3 1 32 0,0 0 0 15,-3-1 176-15,-1 2 48 0,-1 3 0 0,-1 0 0 16,-5-2-96-16,0-1-16 0,-1 0 0 0,-2 2 0 16,0 1-464-16,-1 0-80 0,-1 0-32 0,1 0 0 15,2-2-208-15,1-1-208 0,-1 1 32 0,3-1 16 32,-1-1-2704-32,1 2-528 0,2-1-128 0</inkml:trace>
  <inkml:trace contextRef="#ctx0" brushRef="#br4" timeOffset="-29888.5">25868 14141 29887 0,'0'0'1328'0,"0"0"272"0,-2-7-1280 0,2 7-320 0,-3-5 0 0,3 5 0 15,0 0 1312-15,0 0 208 0,0 0 32 0,-6 4 16 16,0 1-368-16,1 3-80 0,0 2-16 0,0 1 0 16,2 2-592-16,-2 0-112 0,0 4-16 0,0 0-16 15,1-3-368-15,0 2 144 0,0 1-144 0,1-2 0 0,2 0 0 0,0-1 0 16,-1-1 0-16,2-1 0 0,0-3 0 0,2-1 0 16,1 0 0-16,0-1 0 0,1 0 0 0,0-1 0 15,1 0 0-15,2 0 0 0,-7-6-224 0,9 4 48 16,0-3 16-16,0 2 0 15,1-2-224-15,1 2-64 0,-1-3 0 0,1-3 0 16,-1 1-384-16,1-1-96 0,-2-1-16 0,0 0 0 16,-1 0-2016-16,-1 0-416 0,1 2-80 0</inkml:trace>
  <inkml:trace contextRef="#ctx0" brushRef="#br4" timeOffset="-29700.9">26024 14159 32591 0,'0'0'1440'0,"-3"6"304"0,-4 2-1392 0,3 5-352 0,2 2 0 0,-1 3 0 16,-1 4 1600-16,0 4 256 0,2 5 64 0,-1 2 0 15,1-2-576-15,0 1-128 0,1-4 0 0,0 0-16 16,-1-2-640-16,1 0-128 0,-2 0-32 0,2-1 0 16,1-1-400-16,-1-3 0 0,0 3-224 0,1-3 80 31,1-1-2976-31,0 1-592 0</inkml:trace>
  <inkml:trace contextRef="#ctx0" brushRef="#br4" timeOffset="-28679.98">28156 13142 3679 0,'0'0'160'0,"0"0"32"0,-6 1-192 0,-1 2 0 15,1 1 0-15,-3-2 0 0,0 1 4848 0,-1 1 912 16,1 0 192-16,0 1 48 0,-1 0-3904 0,1 2-784 16,0-1-160-16,1 1-16 0,0-1-688 0,1 1-128 15,1-1-16-15,1 1-16 0,1-2-144 0,4-5-16 0,-3 8-128 0,2 0 192 16,1 0-16-16,1-1-16 0,3 0 0 0,1 0 0 15,3-1-160-15,-1 2 0 0,-1 0 144 0,2 0-144 16,0-1 176-16,0 2-48 0,-1 1 0 0,1 0 0 16,1 0 64-16,-1 2 0 0,1 0 0 0,-1 0 0 15,-1-2 272-15,-1-1 64 0,-1 2 16 0,-1-5 0 16,-2 2 32-16,-1 1 16 0,-1-2 0 0,0-1 0 16,0-6-192-16,-4 8-32 0,-1 0-16 0,1 0 0 15,4-8-352-15,0 0 0 0,-8 1 0 0,1 2-128 31,7-3-2704-31,-6 0-544 0</inkml:trace>
  <inkml:trace contextRef="#ctx0" brushRef="#br4" timeOffset="-27677.07">28090 11473 20959 0,'0'0'928'0,"0"0"192"0,-4 0-896 0,0-5-224 0,-2 0 0 0,-1 1 0 16,-2 0 752-16,1 1 96 0,0 1 32 0,0 1 0 15,2 2 128-15,-1 1 16 0,0 4 16 0,-1 1 0 0,0 3-592 0,1 1-112 16,1 2-16-16,2 3-16 0,0 1-176 0,1 3-128 16,1 0 192-16,2 3-192 0,1-4 0 0,2 1 0 15,-1-1 0-15,4-1 0 0,-1-1 0 0,3-1 0 16,1-2 0-16,1-1 0 0,2-1 128 0,2-1-128 16,1-5 0-16,-1-2 0 0,-1 0 144 0,1-1-144 15,1-3 0-15,3-3 144 0,-2-1-16 0,-3 0-128 16,0-2 192-16,-2-5-64 0,0 1 0 0,-3 1 0 15,-3-3 0-15,-1 3 0 0,-3-2 128 0,-2 2 32 16,-2 0 0-16,-1 3 0 0,-4-1 208 0,1 2 32 16,-1 1 16-16,0 3 0 0,-1-2 48 0,-2 6 16 15,0-3 0-15,-1 5 0 0,0 1-320 0,0 3-64 16,2 1-16-16,0-1 0 0,-1 2-208 0,3 2 0 0,1 1 0 16,1 0 0-1,1-1-1728-15,4 1-352 0,2 1-64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4:54.5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19 5 455 0 0,'-4'-5'8960'0'0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14.06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1 919 0 0,'0'0'80'0'0,"-2"7"-80"0"0,-1-2 0 0 0,3 1 3104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3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 12319 0 0,'-1'-14'-259'0'0,"0"-3"4740"0"0,1 17-4451 0 0,0 0 1 0 0,0 0-1 0 0,0 0 1 0 0,0 0 0 0 0,0 0-1 0 0,0 0 1 0 0,0 0 0 0 0,0 0-1 0 0,0 0 1 0 0,0-1-1 0 0,0 1 1 0 0,0 0 0 0 0,0 0-1 0 0,0 0 1 0 0,0 0-1 0 0,0 0 1 0 0,0 0 0 0 0,0 0-1 0 0,0 0 1 0 0,0 0 0 0 0,0 0-1 0 0,0 0 1 0 0,0 0-1 0 0,0 0 1 0 0,0 0 0 0 0,1 0-1 0 0,-1 0 1 0 0,0 0 0 0 0,0 0-1 0 0,0 0 1 0 0,0 0-1 0 0,0 0 1 0 0,0 0 0 0 0,0 0-1 0 0,0 0 1 0 0,0 0 0 0 0,0 0-1 0 0,0 0 1 0 0,0 0-1 0 0,0 0 1 0 0,0 0 0 0 0,0 0-1 0 0,0 0 1 0 0,0 0-1 0 0,0 0 1 0 0,0 0 0 0 0,0 0-1 0 0,1 0 1 0 0,-1 0 0 0 0,0 0-1 0 0,0 0 1 0 0,0 0-1 0 0,0 0 1 0 0,0 0 0 0 0,0 0-1 0 0,0 0 1 0 0,0 0 0 0 0,0 0-1 0 0,0 0 1 0 0,0 0-1 0 0,0 0 1 0 0,0 0 0 0 0,0 0-1 0 0,0 0 1 0 0,0 0-1 0 0,0 0 1 0 0,6 9 546 0 0,-3-1-458 0 0,0 0 1 0 0,0 0 0 0 0,-1 1 0 0 0,0-1 0 0 0,1 10 0 0 0,3 46 303 0 0,-4-43-320 0 0,8 486 277 0 0,-11-365-1636 0 0,4-94-1769 0 0,-2-32 1271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32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496 207 12439 0 0,'-2'-11'306'0'0,"0"-10"-18"0"0,-1-1 0 0 0,-1 1 1 0 0,-10-30-1 0 0,12 46-133 0 0,0 0 1 0 0,0 1-1 0 0,0-1 0 0 0,0 1 0 0 0,-1-1 1 0 0,1 1-1 0 0,-1 0 0 0 0,0 0 0 0 0,-1 0 0 0 0,1 0 1 0 0,-1 1-1 0 0,0-1 0 0 0,1 1 0 0 0,-1 0 1 0 0,-1 0-1 0 0,1 1 0 0 0,0-1 0 0 0,-1 1 0 0 0,1 0 1 0 0,-8-3-1 0 0,7 4-41 0 0,1 1 0 0 0,-1-1-1 0 0,0 1 1 0 0,0 0 0 0 0,1 0 0 0 0,-1 1 0 0 0,0-1 0 0 0,0 1-1 0 0,1 0 1 0 0,-1 0 0 0 0,1 0 0 0 0,-1 1 0 0 0,1 0 0 0 0,-1 0-1 0 0,1 0 1 0 0,0 0 0 0 0,-7 6 0 0 0,0 0 22 0 0,0 1-1 0 0,1 0 1 0 0,0 0-1 0 0,0 1 1 0 0,-8 12 0 0 0,-1 5 52 0 0,1 1 0 0 0,0 1 0 0 0,-23 56 0 0 0,-25 101 117 0 0,46-112-231 0 0,3 1-1 0 0,3 1 1 0 0,-4 78 0 0 0,15-93-15 0 0,2 1 1 0 0,3-1 0 0 0,3 0-1 0 0,16 77 1 0 0,-16-113-52 0 0,1 0 0 0 0,2-1 0 0 0,0 0 0 0 0,2-1 0 0 0,0 0-1 0 0,2 0 1 0 0,18 26 0 0 0,-22-37-2 0 0,0-1-1 0 0,1-1 1 0 0,0 0 0 0 0,1 0-1 0 0,0-1 1 0 0,1 0-1 0 0,0-1 1 0 0,0 0-1 0 0,1-1 1 0 0,0 0 0 0 0,0 0-1 0 0,1-2 1 0 0,0 1-1 0 0,25 5 1 0 0,-21-7 14 0 0,0-2 0 0 0,0 0 1 0 0,0-1-1 0 0,0 0 0 0 0,0-2 1 0 0,0 0-1 0 0,0-1 0 0 0,0 0 1 0 0,0-2-1 0 0,29-9 0 0 0,-25 6 29 0 0,-1-2 0 0 0,0 0 0 0 0,-1-2 0 0 0,1 0 0 0 0,-2-1 0 0 0,0 0 0 0 0,32-30-1 0 0,-23 15 52 0 0,-2-1-1 0 0,0-1 1 0 0,-2 0-1 0 0,-1-2 1 0 0,-1-1-1 0 0,-2-1 0 0 0,-2-1 1 0 0,18-43-1 0 0,-23 44 50 0 0,0 0-1 0 0,-3-1 1 0 0,0 0-1 0 0,6-69 0 0 0,-14 87-60 0 0,0 0-1 0 0,-2 0 1 0 0,0 0-1 0 0,0 0 1 0 0,-2 1-1 0 0,0-1 1 0 0,-1 0-1 0 0,0 1 1 0 0,-2 0-1 0 0,1 0 0 0 0,-2 0 1 0 0,0 1-1 0 0,-11-17 1 0 0,-3 2 23 0 0,-2 1 0 0 0,-1 0-1 0 0,-2 2 1 0 0,0 1 0 0 0,-34-25 0 0 0,40 35-908 0 0,-1 1-1 0 0,0 1 1 0 0,-1 1 0 0 0,-27-11 0 0 0,18 11-7241 0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5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7367 0 0,'0'1'7633'0'0,"-3"12"-6099"0"0,6 74 1861 0 0,-1-45-2429 0 0,8 552 2618 0 0,-12-509-11030 0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6.4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18 173 10591 0 0,'0'0'819'0'0,"-17"-10"8585"0"0,18 7-9218 0 0,0-1 0 0 0,0 1 0 0 0,1 0 0 0 0,-1-1 1 0 0,1 1-1 0 0,0 0 0 0 0,0 0 0 0 0,0 0 0 0 0,0 0 0 0 0,0 0 0 0 0,1 0 0 0 0,-1 1 1 0 0,1-1-1 0 0,0 1 0 0 0,0 0 0 0 0,0 0 0 0 0,0 0 0 0 0,0 0 0 0 0,0 0 1 0 0,7-2-1 0 0,2 0 129 0 0,0-1 0 0 0,0 2 1 0 0,0 0-1 0 0,22-3 0 0 0,57-1-13 0 0,-50 4-79 0 0,69-12 0 0 0,-74 7-255 0 0,111-28-368 0 0,-132 32-256 0 0,0 1-1 0 0,0 0 1 0 0,17 0 0 0 0,-24 3-1007 0 0,1 0-1 0 0,-1 0 1 0 0,17 4 0 0 0,-16-2-4851 0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1839 0 0,'1'2'8498'0'0,"2"11"-3956"0"0,28 130 2932 0 0,-15 4-4978 0 0,-14 146-1535 0 0,-2-289-978 0 0,-12 183 402 0 0,37-340-873 0 0,-21 127 462 0 0,1 0 1 0 0,2 0-1 0 0,0 0 1 0 0,1 1-1 0 0,15-30 0 0 0,-21 51 18 0 0,0 1-1 0 0,0-1 0 0 0,0 1 0 0 0,1 0 1 0 0,-1 0-1 0 0,1 0 0 0 0,0 0 0 0 0,-1 0 1 0 0,7-4-1 0 0,-8 7 12 0 0,0-1 1 0 0,0 1-1 0 0,0-1 1 0 0,1 1-1 0 0,-1-1 1 0 0,0 1-1 0 0,1 0 1 0 0,-1 0-1 0 0,0-1 0 0 0,1 1 1 0 0,-1 0-1 0 0,0 0 1 0 0,1 0-1 0 0,-1 1 1 0 0,0-1-1 0 0,0 0 1 0 0,1 0-1 0 0,-1 1 0 0 0,0-1 1 0 0,1 1-1 0 0,-1-1 1 0 0,0 1-1 0 0,0-1 1 0 0,0 1-1 0 0,0 0 0 0 0,0 0 1 0 0,0 0-1 0 0,0-1 1 0 0,0 1-1 0 0,0 0 1 0 0,1 2-1 0 0,4 3 51 0 0,-1 1 0 0 0,-1-1 0 0 0,0 1 0 0 0,6 12 0 0 0,1 1 28 0 0,68 126 315 0 0,-73-134-372 0 0,0 0 0 0 0,0-1 0 0 0,1 0 0 0 0,1 0 0 0 0,8 10 0 0 0,-13-17-19 0 0,0-2 1 0 0,0 1 0 0 0,0 0-1 0 0,1-1 1 0 0,-1 1 0 0 0,1-1-1 0 0,-1 0 1 0 0,1 0 0 0 0,0 0-1 0 0,0-1 1 0 0,0 1 0 0 0,0-1-1 0 0,0 0 1 0 0,0 0 0 0 0,0 0-1 0 0,0-1 1 0 0,0 1 0 0 0,0-1-1 0 0,9-1 1 0 0,0 0 6 0 0,0-1 0 0 0,0-1 0 0 0,0 0 0 0 0,0-1 0 0 0,0 0 0 0 0,-1-1 0 0 0,0 0 0 0 0,1-1 0 0 0,-2 0 0 0 0,1-1 0 0 0,-1-1 0 0 0,0 1 0 0 0,-1-2 0 0 0,0 0 0 0 0,15-16 0 0 0,-14 13-5 0 0,-2 0 0 0 0,1 0 0 0 0,12-23 0 0 0,-20 30-6 0 0,0 1 0 0 0,0-1 0 0 0,0 1 0 0 0,-1-1 0 0 0,1 0 0 0 0,-1 0 0 0 0,0 0 0 0 0,0 1 0 0 0,-1-1 0 0 0,0 0 0 0 0,0 0 0 0 0,0 0 0 0 0,0 0 0 0 0,-1 0 0 0 0,-1-6 0 0 0,1 8 5 0 0,0 0-1 0 0,0 0 1 0 0,0 0-1 0 0,-1 0 1 0 0,1 1-1 0 0,-1-1 1 0 0,0 0 0 0 0,0 1-1 0 0,0-1 1 0 0,0 1-1 0 0,0 0 1 0 0,0 0-1 0 0,-1 0 1 0 0,1 0-1 0 0,-1 0 1 0 0,1 0 0 0 0,-1 0-1 0 0,0 1 1 0 0,0 0-1 0 0,0-1 1 0 0,0 1-1 0 0,0 0 1 0 0,0 1-1 0 0,0-1 1 0 0,0 0 0 0 0,0 1-1 0 0,0 0 1 0 0,0-1-1 0 0,-1 1 1 0 0,-2 1-1 0 0,2-1 6 0 0,-1 0 0 0 0,1 1 0 0 0,0 0 0 0 0,0-1 0 0 0,-1 1 0 0 0,1 1 0 0 0,0-1 0 0 0,0 1 0 0 0,0 0 0 0 0,0 0 0 0 0,0 0 0 0 0,1 0 0 0 0,-1 1 0 0 0,1-1 0 0 0,-1 1 0 0 0,1 0 0 0 0,0 0 0 0 0,0 0 0 0 0,0 0 0 0 0,0 1 0 0 0,-3 5 0 0 0,3-3 35 0 0,0 1 0 0 0,0 0 0 0 0,1 0 0 0 0,0 0 0 0 0,0 0 0 0 0,0 0 0 0 0,1 0 0 0 0,0 1 0 0 0,1-1 0 0 0,0 0 0 0 0,0 1 0 0 0,0-1 0 0 0,1 0 0 0 0,0 1 0 0 0,0-1 0 0 0,1 0 0 0 0,0 0 0 0 0,0 0 0 0 0,1 0 0 0 0,0 0 0 0 0,0-1 0 0 0,0 1 0 0 0,1-1 0 0 0,0 0 0 0 0,0 0 0 0 0,1 0 0 0 0,0 0 0 0 0,0-1 0 0 0,0 0 0 0 0,0 0 0 0 0,1 0 0 0 0,0-1 0 0 0,0 0 0 0 0,0 0 0 0 0,1 0 0 0 0,-1-1 0 0 0,14 5 0 0 0,-6-4 4 0 0,0-1-1 0 0,0 0 0 0 0,0-1 0 0 0,0 0 0 0 0,1-2 0 0 0,-1 1 0 0 0,23-4 1 0 0,-10 0-25 0 0,-1-2 1 0 0,1-1 0 0 0,28-11-1 0 0,-33 7-1024 0 0,0 0-1 0 0,-1-1 0 0 0,39-28 0 0 0,-53 34 389 0 0,13-9-1618 0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8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4607 0 0,'1'1'4979'0'0,"2"0"-4617"0"0,-1 0 0 0 0,1 0 1 0 0,-1 1-1 0 0,0-1 0 0 0,0 1 0 0 0,1 0 0 0 0,-1-1 1 0 0,0 1-1 0 0,-1 0 0 0 0,1 0 0 0 0,0 0 0 0 0,0 1 1 0 0,-1-1-1 0 0,1 0 0 0 0,-1 0 0 0 0,0 1 0 0 0,0-1 1 0 0,0 1-1 0 0,0-1 0 0 0,0 1 0 0 0,-1 0 0 0 0,1 3 1 0 0,2 9 278 0 0,-1 0 1 0 0,0 27 0 0 0,-1-35-295 0 0,-8 131 1359 0 0,7-132-1690 0 0,-4 28 137 0 0,-11 43 1 0 0,65-268-499 0 0,-48 184 343 0 0,6-22-3 0 0,11-39-31 0 0,-16 62 34 0 0,-1-1-1 0 0,1 1 0 0 0,1-1 0 0 0,-1 1 0 0 0,1 0 0 0 0,0 1 0 0 0,8-10 0 0 0,0 5 19 0 0,-11 10-5 0 0,0 0 0 0 0,0 0 0 0 0,0 0 0 0 0,-1 1 0 0 0,1-1 0 0 0,0 0 0 0 0,0 1 0 0 0,0-1 0 0 0,0 1 0 0 0,-1-1 0 0 0,1 1 0 0 0,0-1 0 0 0,0 1 0 0 0,-1-1 0 0 0,1 1 0 0 0,-1 0 0 0 0,1-1 0 0 0,0 1 0 0 0,-1 0 0 0 0,1 0 0 0 0,1 3 7 0 0,0-1-1 0 0,-1 1 1 0 0,1-1 0 0 0,-1 1 0 0 0,0 0-1 0 0,0 0 1 0 0,0-1 0 0 0,-1 1 0 0 0,1 0-1 0 0,-1 0 1 0 0,0 4 0 0 0,2 13 58 0 0,0 5-21 0 0,0 0-1 0 0,-2 0 1 0 0,0 0 0 0 0,-2 0-1 0 0,-6 33 1 0 0,6-20 32 0 0,3-37-15 0 0,1 2 6 0 0,8-15 49 0 0,-5 3-112 0 0,0-1 0 0 0,-1 0 0 0 0,5-15 0 0 0,2-5 1 0 0,-4 10 6 0 0,10-38 0 0 0,-5 12-2 0 0,-1 1 101 0 0,-8 29-25 0 0,1 0 0 0 0,1 1 0 0 0,7-18 0 0 0,-11 30 364 0 0,-1 12-310 0 0,1 0-1 0 0,3 13 0 0 0,1 6-10 0 0,11 79 12 0 0,-13-94-166 0 0,1-1 0 0 0,0 0 0 0 0,1 0 0 0 0,0-1 0 0 0,14 24 0 0 0,-16-32-249 0 0,0 0 0 0 0,0-1-1 0 0,0 1 1 0 0,0-1 0 0 0,0 0-1 0 0,1 0 1 0 0,6 5 0 0 0,-8-7-150 0 0,0 0 1 0 0,0 1-1 0 0,0-1 1 0 0,1 0 0 0 0,-1-1-1 0 0,0 1 1 0 0,0 0-1 0 0,1-1 1 0 0,-1 1 0 0 0,0-1-1 0 0,1 1 1 0 0,-1-1-1 0 0,1 0 1 0 0,-1 0 0 0 0,0 0-1 0 0,5-1 1 0 0,2-2-5482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61 4607 0 0,'0'-4'-2146'0'0,"-2"-21"14712"0"0,1 32-10908 0 0,0 24-581 0 0,2-1 0 0 0,1 1 1 0 0,9 44-1 0 0,-10-70-1004 0 0,1 1 0 0 0,-1-1 0 0 0,1 0 1 0 0,0 0-1 0 0,1 0 0 0 0,-1 0 0 0 0,1 0 1 0 0,0 0-1 0 0,0-1 0 0 0,5 6 0 0 0,-7-9-60 0 0,0 0 0 0 0,0 0-1 0 0,0 0 1 0 0,1 0 0 0 0,-1 0-1 0 0,0 0 1 0 0,0 0 0 0 0,1 0 0 0 0,-1 0-1 0 0,1-1 1 0 0,-1 1 0 0 0,1 0-1 0 0,-1-1 1 0 0,1 1 0 0 0,-1-1 0 0 0,1 0-1 0 0,-1 0 1 0 0,1 1 0 0 0,0-1 0 0 0,-1 0-1 0 0,1 0 1 0 0,-1-1 0 0 0,1 1-1 0 0,0 0 1 0 0,-1 0 0 0 0,1-1 0 0 0,-1 1-1 0 0,1-1 1 0 0,-1 1 0 0 0,1-1-1 0 0,-1 0 1 0 0,1 0 0 0 0,-1 1 0 0 0,0-1-1 0 0,1 0 1 0 0,-1 0 0 0 0,0 0-1 0 0,2-2 1 0 0,6-6 16 0 0,-1-1 1 0 0,0 0-1 0 0,0 0 0 0 0,-1 0 1 0 0,7-13-1 0 0,25-59 130 0 0,-36 75-158 0 0,3-6 9 0 0,-2 1 0 0 0,0-1 0 0 0,0 0 1 0 0,-1 0-1 0 0,-1 0 0 0 0,1-15 0 0 0,-3 27 431 0 0,-7 21 39 0 0,5-10-403 0 0,0 1 0 0 0,0-1 0 0 0,1 1 0 0 0,1 0 0 0 0,0-1 0 0 0,0 1 0 0 0,3 16 0 0 0,1-7-66 0 0,0 0 1 0 0,15 39 0 0 0,-17-53-154 0 0,0-1 0 0 0,1 1 1 0 0,0-1-1 0 0,0 0 0 0 0,1 0 0 0 0,0 0 0 0 0,0 0 1 0 0,0 0-1 0 0,6 5 0 0 0,-7-8-394 0 0,1 1-1 0 0,-1-1 1 0 0,0 0-1 0 0,1 0 1 0 0,-1 0-1 0 0,1 0 1 0 0,0-1-1 0 0,-1 0 1 0 0,7 2-1 0 0,3-1-6027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0:5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7 366 4519 0 0,'-3'-5'4828'0'0,"3"5"-4781"0"0,-1 0 0 0 0,1 0 0 0 0,0-1-1 0 0,0 1 1 0 0,-1 0 0 0 0,1 0 0 0 0,0 0 0 0 0,0-1-1 0 0,0 1 1 0 0,0 0 0 0 0,-1 0 0 0 0,1-1 0 0 0,0 1-1 0 0,0 0 1 0 0,0-1 0 0 0,0 1 0 0 0,0 0 0 0 0,0 0-1 0 0,0-1 1 0 0,0 1 0 0 0,0 0 0 0 0,-1-1-1 0 0,1 1 1 0 0,1 0 0 0 0,-1-1 0 0 0,0 1 0 0 0,0 0-1 0 0,0-1 1 0 0,0 1 0 0 0,0 0 0 0 0,0 0 0 0 0,0-1-1 0 0,0 1 1 0 0,0 0 0 0 0,0-1 0 0 0,1 1 0 0 0,-1 0-1 0 0,0 0 1 0 0,0-1 0 0 0,0 1 0 0 0,1 0 0 0 0,-1 0-1 0 0,2-1 282 0 0,0 1-1 0 0,0-1 1 0 0,0 1-1 0 0,0 0 0 0 0,0 0 1 0 0,0 0-1 0 0,0 0 1 0 0,0 1-1 0 0,0-1 0 0 0,3 1 1 0 0,5 0 405 0 0,2 0-293 0 0,0 0 0 0 0,0 1 1 0 0,-1 1-1 0 0,1 0 0 0 0,16 6 0 0 0,-13-3-117 0 0,0-2 0 0 0,23 5-1 0 0,1-4 162 0 0,1-2 0 0 0,-1-1-1 0 0,77-7 1 0 0,-68 1 66 0 0,56 2 0 0 0,42-2 79 0 0,-88 2-466 0 0,-12 1 51 0 0,68-13 642 0 0,-21 1-345 0 0,145-15 484 0 0,-156 19-755 0 0,-1 0-80 0 0,-64 8-119 0 0,52-4 46 0 0,-26 3 21 0 0,60-7 128 0 0,-7 3-123 0 0,-6-13 27 0 0,-86 18-137 0 0,0 0 0 0 0,1 1 1 0 0,-1 0-1 0 0,0-1 0 0 0,5 2 0 0 0,-5-1 4 0 0,1 0 0 0 0,-1 0 0 0 0,1-1 0 0 0,7-1-1 0 0,10-3 0 0 0,31-3 0 0 0,8-1-7 0 0,-3 4 1 0 0,-32 3 23 0 0,-20 2-13 0 0,1 0 1 0 0,0-1-1 0 0,10-2 0 0 0,5 1-10 0 0,-19 2 0 0 0,0 0 0 0 0,0 0 0 0 0,0 0 0 0 0,0 0 0 0 0,0-1 0 0 0,4 0 0 0 0,8-3 12 0 0,0 0-1 0 0,1 2 1 0 0,-1 0 0 0 0,23 0-1 0 0,-15 1-5 0 0,53 2-6 0 0,-63 0 0 0 0,-12-1 0 0 0,2 0-5 0 0,1 0-1 0 0,0 0 1 0 0,-1 0 0 0 0,1-1-1 0 0,0 1 1 0 0,-1-1 0 0 0,1 0-1 0 0,0 0 1 0 0,3-2 0 0 0,-5 3 4 0 0,-1 0 1 0 0,0-1 0 0 0,0 1-1 0 0,0-1 1 0 0,1 1 0 0 0,-1-1-1 0 0,0 0 1 0 0,0 1 0 0 0,0-1-1 0 0,0 0 1 0 0,0 0 0 0 0,0 0-1 0 0,-1 0 1 0 0,1 0 0 0 0,0 0-1 0 0,0 0 1 0 0,-1 0 0 0 0,1 0-1 0 0,0 0 1 0 0,-1 0 0 0 0,1 0-1 0 0,-1-1 1 0 0,1 1 0 0 0,-1 0-1 0 0,0 0 1 0 0,0-1 0 0 0,1 1-1 0 0,-1 0 1 0 0,0 0 0 0 0,0-1-1 0 0,0 1 1 0 0,0 0-1 0 0,-1 0 1 0 0,1-1 0 0 0,0 1-1 0 0,0 0 1 0 0,-1 0 0 0 0,0-3-1 0 0,-1-1 2 0 0,0 1-1 0 0,0-1 0 0 0,0 1 1 0 0,-1-1-1 0 0,0 1 0 0 0,0 0 1 0 0,-4-5-1 0 0,-18-14-86 0 0,0 0-1 0 0,-2 2 1 0 0,-57-35 0 0 0,89 61-59 0 0,-1 0 0 0 0,1-1 0 0 0,9 7 0 0 0,13 7-91 0 0,-1 1 1 0 0,24 22-1 0 0,-50-40 236 0 0,10 7-1 0 0,-1 0-1 0 0,0 1 1 0 0,-1 0 0 0 0,0 0-1 0 0,11 18 1 0 0,-16-23 2 0 0,-1 0 0 0 0,0 0 0 0 0,0 1 0 0 0,-1-1 0 0 0,1 1-1 0 0,-1-1 1 0 0,0 1 0 0 0,0-1 0 0 0,0 1 0 0 0,-1 0 0 0 0,1-1 0 0 0,-1 1 0 0 0,-1 0 0 0 0,1 0-1 0 0,0-1 1 0 0,-1 1 0 0 0,-3 8 0 0 0,-1-1 128 0 0,-1 1 0 0 0,0-1-1 0 0,-1-1 1 0 0,0 1 0 0 0,-1-1 0 0 0,-17 18-1 0 0,13-14 0 0 0,0 0-1 0 0,-15 25 0 0 0,23-33-585 0 0,0 0 1 0 0,0 1 0 0 0,1-1-1 0 0,0 1 1 0 0,1 0 0 0 0,-4 13-1 0 0,5-9-1135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22 8751 0 0,'-7'-3'794'0'0,"-29"-7"-173"0"0,0 5 4463 0 0,18 2-1753 0 0,16 3-3254 0 0,1 0 0 0 0,0 0 1 0 0,0 0-1 0 0,0 0 1 0 0,-1 0-1 0 0,1 0 1 0 0,0 0-1 0 0,0 0 1 0 0,0 1-1 0 0,-1-1 0 0 0,1 0 1 0 0,0 1-1 0 0,0-1 1 0 0,0 1-1 0 0,0-1 1 0 0,0 1-1 0 0,0 0 1 0 0,0-1-1 0 0,0 1 0 0 0,0 0 1 0 0,0 0-1 0 0,0 0 1 0 0,-1 1-1 0 0,2-1-76 0 0,0 0-1 0 0,0 0 1 0 0,0-1-1 0 0,0 1 0 0 0,1 0 1 0 0,-1 0-1 0 0,0 0 1 0 0,0-1-1 0 0,1 1 1 0 0,-1 0-1 0 0,0 0 1 0 0,1-1-1 0 0,-1 1 1 0 0,1 0-1 0 0,-1 0 1 0 0,1-1-1 0 0,-1 1 0 0 0,1-1 1 0 0,-1 1-1 0 0,1 0 1 0 0,0-1-1 0 0,-1 1 1 0 0,1-1-1 0 0,0 1 1 0 0,-1-1-1 0 0,1 0 1 0 0,1 1-1 0 0,-1 0-6 0 0,22 15-39 0 0,0-2-1 0 0,1 0 1 0 0,28 11 0 0 0,-24-12 149 0 0,50 31 0 0 0,-74-41 84 0 0,0 1 0 0 0,0-1 0 0 0,0 0 0 0 0,-1 1 1 0 0,1 0-1 0 0,-1 0 0 0 0,0 0 0 0 0,0 0 1 0 0,3 6-1 0 0,-5-9-71 0 0,0 1 0 0 0,0 0 0 0 0,-1-1 0 0 0,1 1 0 0 0,-1 0 0 0 0,1-1 0 0 0,-1 1-1 0 0,0 0 1 0 0,0 0 0 0 0,1-1 0 0 0,-1 1 0 0 0,0 0 0 0 0,-1 0 0 0 0,1-1 0 0 0,0 1 0 0 0,0 0 0 0 0,-1-1 0 0 0,1 1 0 0 0,-1 0 0 0 0,0-1 0 0 0,1 1 0 0 0,-1 0 0 0 0,0-1-1 0 0,0 1 1 0 0,0-1 0 0 0,0 1 0 0 0,0-1 0 0 0,0 0 0 0 0,-2 2 0 0 0,-23 20 350 0 0,0-1 0 0 0,-1-2 1 0 0,-1 0-1 0 0,-44 22 0 0 0,39-21-2171 0 0,32-20 1005 0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5:5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15407 0 0,'3'-8'395'0'0,"0"0"-46"0"0,0 0 0 0 0,0 1 1 0 0,8-14 1523 0 0,-10 21-1769 0 0,0 0 1 0 0,-1 0-1 0 0,1 1 0 0 0,-1-1 0 0 0,1 0 0 0 0,0 1 0 0 0,-1-1 1 0 0,1 0-1 0 0,-1 1 0 0 0,1-1 0 0 0,-1 1 0 0 0,1-1 0 0 0,-1 1 0 0 0,0-1 1 0 0,1 1-1 0 0,-1-1 0 0 0,1 1 0 0 0,-1-1 0 0 0,0 1 0 0 0,1 1 1 0 0,5 13 99 0 0,-5-13-74 0 0,10 36 135 0 0,-2 1 1 0 0,-1 1 0 0 0,3 49 0 0 0,2 11 33 0 0,22 149-1661 0 0,-32-215-227 0 0,0 0-4428 0 0,1-15 121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17855 0 0,'0'0'1618'0'0,"0"-1"-1332"0"0,0 0-260 0 0,0 1-1 0 0,1-1 1 0 0,-1 0-1 0 0,1 1 1 0 0,-1-1-1 0 0,1 0 1 0 0,-1 1-1 0 0,1-1 0 0 0,0 0 1 0 0,-1 1-1 0 0,1-1 1 0 0,0 1-1 0 0,-1-1 1 0 0,1 1-1 0 0,0 0 1 0 0,-1-1-1 0 0,1 1 1 0 0,0 0-1 0 0,0-1 1 0 0,1 1-1 0 0,0-1 318 0 0,13-5 524 0 0,0 1 0 0 0,1 1 0 0 0,-1 0 0 0 0,1 1 0 0 0,31-2 0 0 0,3-1-92 0 0,151-39-1105 0 0,-172 38-907 0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12239 0 0,'0'0'1407'0'0,"2"0"-828"0"0,1 1-429 0 0,-1 0 0 0 0,0 0 0 0 0,0-1 0 0 0,0 2 0 0 0,-1-1 0 0 0,1 0 1 0 0,0 0-1 0 0,0 0 0 0 0,-1 1 0 0 0,1-1 0 0 0,0 1 0 0 0,-1 0 0 0 0,0-1 0 0 0,1 1 1 0 0,-1 0-1 0 0,0 0 0 0 0,0 0 0 0 0,2 3 0 0 0,3 8 53 0 0,8 21-1 0 0,-14-33-186 0 0,29 85 1287 0 0,-4 2 0 0 0,17 108 0 0 0,-40-184-1255 0 0,-1 1-1 0 0,0-1 0 0 0,0 1 1 0 0,-3 13-1 0 0,2-20-40 0 0,-1 0 0 0 0,0-1 0 0 0,0 1-1 0 0,-1 0 1 0 0,0-1 0 0 0,0 0 0 0 0,0 1 0 0 0,0-1 0 0 0,-1 0-1 0 0,-6 10 1 0 0,8-15 7 0 0,1 0 0 0 0,0 1-1 0 0,-1-1 1 0 0,1 0 0 0 0,-1 0-1 0 0,1 1 1 0 0,0-1 0 0 0,-1 0-1 0 0,1 0 1 0 0,-1 0 0 0 0,1 0-1 0 0,-1 1 1 0 0,1-1 0 0 0,-1 0-1 0 0,1 0 1 0 0,-1 0 0 0 0,1 0-1 0 0,-1 0 1 0 0,1 0 0 0 0,-1 0-1 0 0,1 0 1 0 0,-1 0 0 0 0,1 0-1 0 0,-1-1 1 0 0,1 1 0 0 0,-1 0-1 0 0,1 0 1 0 0,0 0 0 0 0,-1-1-1 0 0,1 1 1 0 0,-1 0 0 0 0,1 0-1 0 0,0-1 1 0 0,-1 1 0 0 0,1 0-1 0 0,-1-1 1 0 0,-9-10 384 0 0,8 6-428 0 0,0 1-1 0 0,0-1 1 0 0,1 0-1 0 0,0 1 1 0 0,0-1-1 0 0,0 0 1 0 0,0 0-1 0 0,1 0 1 0 0,0 0 0 0 0,0 0-1 0 0,0 0 1 0 0,2-7-1 0 0,0 0-58 0 0,1 1 1 0 0,-1 0-1 0 0,2 1 0 0 0,6-17 0 0 0,-7 21 57 0 0,1-1-1 0 0,0 0 1 0 0,0 1-1 0 0,1-1 1 0 0,0 1-1 0 0,0 0 1 0 0,0 1-1 0 0,1-1 1 0 0,-1 1-1 0 0,1 0 1 0 0,1 1-1 0 0,-1-1 0 0 0,9-3 1 0 0,-11 6 22 0 0,0 0 0 0 0,0 0 0 0 0,0 1 0 0 0,1 0 0 0 0,-1 0-1 0 0,0 0 1 0 0,1 0 0 0 0,-1 1 0 0 0,1-1 0 0 0,0 1 0 0 0,-1 0 0 0 0,1 0 0 0 0,-1 1 0 0 0,1 0 0 0 0,-1 0 0 0 0,0 0-1 0 0,1 0 1 0 0,-1 0 0 0 0,0 1 0 0 0,0 0 0 0 0,1 0 0 0 0,-2 0 0 0 0,8 5 0 0 0,-7-4 79 0 0,0-1 0 0 0,-1 1 0 0 0,1 1 1 0 0,-1-1-1 0 0,0 0 0 0 0,0 1 0 0 0,0 0 0 0 0,0 0 1 0 0,-1 0-1 0 0,0 0 0 0 0,1 0 0 0 0,-1 0 0 0 0,2 7 1 0 0,-3-8 40 0 0,-1 0 1 0 0,1 0-1 0 0,-1 0 1 0 0,0 0 0 0 0,0 0-1 0 0,0 0 1 0 0,0 0 0 0 0,0 0-1 0 0,-1 0 1 0 0,0 0 0 0 0,1 0-1 0 0,-1-1 1 0 0,0 1-1 0 0,0 0 1 0 0,0 0 0 0 0,-1-1-1 0 0,1 1 1 0 0,-1 0 0 0 0,1-1-1 0 0,-1 0 1 0 0,0 1-1 0 0,-3 2 1 0 0,-20 20 380 0 0,-1-1-1 0 0,-1-1 1 0 0,-1-1 0 0 0,0-1-1 0 0,-55 28 1 0 0,82-49-543 0 0,1 1-1 0 0,0-1 1 0 0,-1 0 0 0 0,1 0-1 0 0,-1 1 1 0 0,1-1 0 0 0,-1 0-1 0 0,1 0 1 0 0,-1 1 0 0 0,1-1-1 0 0,-1 0 1 0 0,1 0 0 0 0,-1 0-1 0 0,1 0 1 0 0,-1 0 0 0 0,1 0-1 0 0,-1 0 1 0 0,0 0 0 0 0,1 0-1 0 0,-1 0 1 0 0,1 0 0 0 0,-1 0-1 0 0,4-9-1195 0 0,17-14-1108 0 0,-15 19 1879 0 0,1-1 0 0 0,-1 1 0 0 0,1 0 0 0 0,0 0 0 0 0,1 1 0 0 0,11-5 0 0 0,-5 3 281 0 0,1 0-1 0 0,20-3 1 0 0,-21 7 185 0 0,0 0-1 0 0,-1 1 0 0 0,1 0 1 0 0,0 1-1 0 0,0 1 0 0 0,0 0 1 0 0,18 5-1 0 0,-14-3 121 0 0,-1 0 1 0 0,1-2-1 0 0,29 2 0 0 0,-32-5 48 0 0,-1 0-1 0 0,1-1 0 0 0,0-1 1 0 0,-1 0-1 0 0,1 0 0 0 0,-1-2 1 0 0,0 1-1 0 0,0-2 0 0 0,14-8 1 0 0,-22 11-53 0 0,1 0 0 0 0,-1 0 0 0 0,0-1 0 0 0,0 0 1 0 0,0 0-1 0 0,-1 0 0 0 0,1-1 0 0 0,-1 1 0 0 0,0-1 1 0 0,0 0-1 0 0,-1-1 0 0 0,0 1 0 0 0,0 0 0 0 0,0-1 1 0 0,0 0-1 0 0,-1 0 0 0 0,0 0 0 0 0,0 0 0 0 0,0 0 1 0 0,-1 0-1 0 0,0 0 0 0 0,0-10 0 0 0,-1 14-42 0 0,0-1-1 0 0,0 1 1 0 0,0-1 0 0 0,-1 1-1 0 0,1 0 1 0 0,-1-1 0 0 0,1 1-1 0 0,-1 0 1 0 0,0 0 0 0 0,0 0-1 0 0,0-1 1 0 0,0 1 0 0 0,0 0-1 0 0,-1 0 1 0 0,1 0 0 0 0,-1 1-1 0 0,1-1 1 0 0,-1 0 0 0 0,0 0-1 0 0,1 1 1 0 0,-1-1 0 0 0,0 1-1 0 0,0 0 1 0 0,0 0 0 0 0,0-1-1 0 0,-1 1 1 0 0,1 0 0 0 0,0 1-1 0 0,0-1 1 0 0,0 0 0 0 0,-1 1-1 0 0,1-1 1 0 0,0 1 0 0 0,-1 0-1 0 0,1-1 1 0 0,-1 1 0 0 0,-2 1-1 0 0,2-1 4 0 0,-1 0 0 0 0,0 0 0 0 0,1 0 0 0 0,-1 1 0 0 0,1 0 0 0 0,-1 0 0 0 0,1 0 0 0 0,0 0 0 0 0,-1 0 0 0 0,1 1 0 0 0,0-1 0 0 0,0 1 0 0 0,0 0 0 0 0,0 0 0 0 0,0 0 0 0 0,0 0 0 0 0,1 1 0 0 0,-1-1 0 0 0,1 1 0 0 0,-1-1 0 0 0,1 1 0 0 0,0 0 0 0 0,0 0 0 0 0,-3 5 0 0 0,4-3-17 0 0,-1 0-1 0 0,1 0 1 0 0,-1 0-1 0 0,1 0 1 0 0,1 1-1 0 0,-1-1 1 0 0,1 0-1 0 0,0 0 0 0 0,0 1 1 0 0,1-1-1 0 0,-1 0 1 0 0,1 0-1 0 0,0 0 1 0 0,3 8-1 0 0,-1-6-11 0 0,0 0-1 0 0,0-1 1 0 0,1 1-1 0 0,0-1 1 0 0,1 1-1 0 0,-1-1 1 0 0,1-1-1 0 0,0 1 1 0 0,7 6-1 0 0,1-2-2 0 0,0 0-1 0 0,1-1 1 0 0,0 0-1 0 0,0-1 1 0 0,1-1-1 0 0,0 0 1 0 0,0-1 0 0 0,27 7-1 0 0,-17-8-16 0 0,1-1 1 0 0,0 0-1 0 0,0-3 0 0 0,51-1 1 0 0,-40-4-1080 0 0,-1-1 0 0 0,71-19 0 0 0,-71 14-638 0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18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314 424 11775 0 0,'-6'-14'1259'0'0,"3"9"-1007"0"0,0 0 1 0 0,-1 0-1 0 0,1 0 0 0 0,-1 1 0 0 0,0-1 1 0 0,-1 1-1 0 0,1 0 0 0 0,-1 0 1 0 0,0 0-1 0 0,0 1 0 0 0,0 0 0 0 0,0 0 1 0 0,-1 0-1 0 0,1 0 0 0 0,-1 1 1 0 0,0 0-1 0 0,1 0 0 0 0,-1 1 0 0 0,0-1 1 0 0,0 1-1 0 0,-12 0 0 0 0,11 1-161 0 0,0 0-1 0 0,0 0 1 0 0,1 1-1 0 0,-1 0 1 0 0,0 0 0 0 0,0 0-1 0 0,1 1 1 0 0,-1 0-1 0 0,1 1 1 0 0,-1-1-1 0 0,1 1 1 0 0,0 1-1 0 0,0-1 1 0 0,1 1-1 0 0,-1 0 1 0 0,1 0 0 0 0,-1 0-1 0 0,1 1 1 0 0,-5 6-1 0 0,3-1-102 0 0,0 0 0 0 0,0 0 0 0 0,1 0 0 0 0,1 1 0 0 0,0 0 0 0 0,0 0 0 0 0,1 1 0 0 0,1-1 0 0 0,0 1 0 0 0,0 0 0 0 0,1 0 0 0 0,1 0 0 0 0,0 0 0 0 0,0 0 0 0 0,1 0 0 0 0,1 0 0 0 0,0 0 0 0 0,5 22 0 0 0,-4-29 12 0 0,-1-1 0 0 0,1 0 1 0 0,0 1-1 0 0,0-1 0 0 0,0 0 0 0 0,1 0 0 0 0,-1-1 0 0 0,1 1 0 0 0,0 0 0 0 0,0-1 1 0 0,0 0-1 0 0,5 4 0 0 0,-5-5 14 0 0,-1-1 0 0 0,0 1 0 0 0,0-1 0 0 0,1 0 0 0 0,-1 0 1 0 0,0 0-1 0 0,1 0 0 0 0,-1 0 0 0 0,1 0 0 0 0,-1-1 0 0 0,1 0 0 0 0,0 1 1 0 0,-1-1-1 0 0,1 0 0 0 0,0 0 0 0 0,-1 0 0 0 0,1 0 0 0 0,-1-1 0 0 0,1 1 0 0 0,-1-1 1 0 0,1 1-1 0 0,4-3 0 0 0,3-2 46 0 0,0 0-1 0 0,-1-1 1 0 0,0 0 0 0 0,0-1 0 0 0,0 1 0 0 0,-1-2-1 0 0,0 1 1 0 0,0-1 0 0 0,-1-1 0 0 0,0 1 0 0 0,0-1-1 0 0,7-13 1 0 0,-4 4-1 0 0,-1 0 0 0 0,-1-1-1 0 0,0 0 1 0 0,-1 0 0 0 0,7-37-1 0 0,-9 22-5 0 0,-3 0 0 0 0,0 1-1 0 0,-5-50 1 0 0,2 62-48 0 0,-4-44 27 0 0,-18-96 0 0 0,22 154 37 0 0,4 18 88 0 0,6 19 136 0 0,16 133 865 0 0,18 80-150 0 0,-34-206-1152 0 0,18 65 604 0 0,-23-90-894 0 0,1 0 0 0 0,0-1 1 0 0,1 1-1 0 0,0-1 0 0 0,0-1 0 0 0,11 13 0 0 0,-17-23 118 0 0,1 1 0 0 0,-1-1 0 0 0,1 0 0 0 0,-1 1-1 0 0,1-1 1 0 0,-1 0 0 0 0,1 0 0 0 0,-1 1 0 0 0,1-1 0 0 0,-1 0 0 0 0,1 0-1 0 0,0 0 1 0 0,-1 0 0 0 0,1 0 0 0 0,-1 0 0 0 0,1 0 0 0 0,0 0-1 0 0,-1 0 1 0 0,1 0 0 0 0,-1 0 0 0 0,1 0 0 0 0,-1-1 0 0 0,1 1 0 0 0,0 0-1 0 0,0-1 1 0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5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9 118 5983 0 0,'2'-4'4139'0'0,"3"11"-415"0"0,0 5-3007 0 0,0-1 0 0 0,0 1 0 0 0,-2 1 0 0 0,6 24 0 0 0,0 4-133 0 0,5 15-615 0 0,-7-24-4780 0 0,-2-13-843 0 0</inkml:trace>
  <inkml:trace contextRef="#ctx0" brushRef="#br0" timeOffset="1">31 151 1375 0 0,'-6'-17'64'0'0,"2"10"8"0"0,0-2-72 0 0,0 0 0 0 0,-2-2 0 0 0,3 0 0 0 0,1-1 2696 0 0,0 1 528 0 0,2 1 104 0 0,2 1 16 0 0,0-2-2456 0 0,1 2-496 0 0,1 1-96 0 0,2 3-16 0 0,-1 0-728 0 0,2 2-136 0 0,0 0-32 0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5.9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65 206 6911 0 0,'9'9'736'0'0,"-8"-8"-589"0"0,0 0-1 0 0,0 0 0 0 0,1 0 0 0 0,-1 0 0 0 0,1 0 0 0 0,-1-1 0 0 0,1 1 0 0 0,-1 0 0 0 0,1-1 1 0 0,0 1-1 0 0,-1-1 0 0 0,1 0 0 0 0,0 1 0 0 0,-1-1 0 0 0,1 0 0 0 0,0 0 0 0 0,-1 0 1 0 0,1 0-1 0 0,0 0 0 0 0,-1-1 0 0 0,1 1 0 0 0,0 0 0 0 0,-1-1 0 0 0,1 1 0 0 0,-1-1 1 0 0,1 0-1 0 0,-1 1 0 0 0,1-1 0 0 0,-1 0 0 0 0,1 0 0 0 0,-1 0 0 0 0,0 0 0 0 0,1 0 1 0 0,1-2-1 0 0,0 0 338 0 0,1-1 1 0 0,-1 0 0 0 0,0 1 0 0 0,0-1-1 0 0,0-1 1 0 0,0 1 0 0 0,-1 0 0 0 0,0-1-1 0 0,1 1 1 0 0,1-9 0 0 0,-2 4-106 0 0,0 0-1 0 0,0-1 1 0 0,-1 1 0 0 0,0-1-1 0 0,-1 1 1 0 0,-2-19 0 0 0,2 24-267 0 0,-1 1 1 0 0,1-1 0 0 0,-1 0-1 0 0,0 1 1 0 0,0-1 0 0 0,-1 1-1 0 0,1-1 1 0 0,-1 1 0 0 0,0 0 0 0 0,0-1-1 0 0,0 1 1 0 0,0 0 0 0 0,0 0-1 0 0,0 1 1 0 0,-1-1 0 0 0,0 0-1 0 0,1 1 1 0 0,-1-1 0 0 0,0 1-1 0 0,-5-3 1 0 0,6 4-40 0 0,-1 0 0 0 0,1 0 0 0 0,0 0 0 0 0,0 0 0 0 0,0 1 0 0 0,0-1-1 0 0,-1 1 1 0 0,1 0 0 0 0,0-1 0 0 0,0 1 0 0 0,-1 0 0 0 0,1 0 0 0 0,0 1 0 0 0,0-1 0 0 0,-1 0 0 0 0,1 1-1 0 0,-4 1 1 0 0,2-1 1 0 0,1 1 0 0 0,0 0-1 0 0,0 0 1 0 0,0 0 0 0 0,0 0-1 0 0,1 0 1 0 0,-1 1 0 0 0,1-1-1 0 0,-1 1 1 0 0,-2 4 0 0 0,-2 2 48 0 0,2 1 0 0 0,-1 0-1 0 0,1 0 1 0 0,1 0 0 0 0,0 1 0 0 0,-3 13 0 0 0,4-15-80 0 0,1 0 1 0 0,1 0-1 0 0,0 0 0 0 0,0 0 1 0 0,1 1-1 0 0,0-1 0 0 0,0 0 1 0 0,1 0-1 0 0,1 1 0 0 0,-1-1 1 0 0,1 0-1 0 0,1 0 0 0 0,0-1 0 0 0,0 1 1 0 0,1 0-1 0 0,0-1 0 0 0,0 0 1 0 0,1 0-1 0 0,0 0 0 0 0,0-1 1 0 0,1 1-1 0 0,0-1 0 0 0,0 0 1 0 0,1-1-1 0 0,0 0 0 0 0,0 0 1 0 0,0 0-1 0 0,1-1 0 0 0,15 8 0 0 0,-11-8-185 0 0,0 0 0 0 0,0-1 0 0 0,23 5 0 0 0,-28-7-461 0 0,0-1 1 0 0,0-1-1 0 0,-1 0 0 0 0,1 0 0 0 0,0 0 0 0 0,0 0 0 0 0,0-1 1 0 0,12-3-1 0 0,-18 3 240 0 0,1 0 1 0 0,0 0-1 0 0,0 0 1 0 0,0 0-1 0 0,0 0 1 0 0,-1 0-1 0 0,1 0 1 0 0,-1 0-1 0 0,1-1 1 0 0,2-2-1 0 0,5-11-5942 0 0,-5 6 1500 0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06.52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87 5527 0 0,'1'1'7706'0'0,"3"9"-6313"0"0,-1 0 0 0 0,-1 0 0 0 0,1 0 0 0 0,1 20 0 0 0,0 43 650 0 0,-4-70-1913 0 0,4 142 2525 0 0,-3-121-2457 0 0,4-50-192 0 0,-3 14-110 0 0,40-244-2271 0 0,-41 246 2278 0 0,1 0 1 0 0,0 1-1 0 0,0-1 0 0 0,1 0 0 0 0,1 1 0 0 0,-1 0 1 0 0,1 0-1 0 0,1 0 0 0 0,6-9 0 0 0,-11 17 97 0 0,1 1-1 0 0,-1-1 0 0 0,1 1 1 0 0,-1-1-1 0 0,1 1 1 0 0,-1 0-1 0 0,1-1 0 0 0,-1 1 1 0 0,1 0-1 0 0,0-1 1 0 0,-1 1-1 0 0,1 0 0 0 0,-1 0 1 0 0,1 0-1 0 0,0-1 1 0 0,-1 1-1 0 0,1 0 0 0 0,0 0 1 0 0,0 0-1 0 0,0 0 1 0 0,-1 0 0 0 0,1 0-1 0 0,-1 0 1 0 0,1 0 0 0 0,-1 0 0 0 0,1 0-1 0 0,-1 0 1 0 0,1 0 0 0 0,-1 1-1 0 0,1-1 1 0 0,-1 0 0 0 0,1 0 0 0 0,-1 0-1 0 0,1 0 1 0 0,-1 1 0 0 0,1-1 0 0 0,-1 0-1 0 0,0 1 1 0 0,1-1 0 0 0,-1 0 0 0 0,1 1-1 0 0,-1-1 1 0 0,0 0 0 0 0,1 1-1 0 0,-1-1 1 0 0,0 1 0 0 0,0-1 0 0 0,1 0-1 0 0,-1 1 1 0 0,0-1 0 0 0,0 1 0 0 0,1 0-1 0 0,-1 0 3 0 0,6 11 127 0 0,0 0 0 0 0,0 1-1 0 0,-2-1 1 0 0,1 1-1 0 0,3 22 1 0 0,5 12 318 0 0,-6-27-280 0 0,0-1-1 0 0,1 0 1 0 0,1 0 0 0 0,1-1-1 0 0,1 0 1 0 0,0-1 0 0 0,26 30-1 0 0,-33-42-139 0 0,1 0-1 0 0,-1-1 0 0 0,1 0 0 0 0,0 0 0 0 0,0 0 0 0 0,10 6 0 0 0,-11-9-3 0 0,0 1 0 0 0,0-1 0 0 0,0 0 0 0 0,0 0 0 0 0,0 0 0 0 0,0-1 0 0 0,0 1 0 0 0,1-1 0 0 0,-1 0 0 0 0,0 0 0 0 0,6-1 0 0 0,-3 0-2 0 0,-1-1 0 0 0,0 0 0 0 0,1 0-1 0 0,-1 0 1 0 0,0-1 0 0 0,-1 1 0 0 0,1-1 0 0 0,0-1-1 0 0,8-7 1 0 0,-1 1 38 0 0,-1-1-1 0 0,19-21 1 0 0,-27 27-55 0 0,1-1 1 0 0,-1 0-1 0 0,-1 0 0 0 0,1 0 0 0 0,-1 0 1 0 0,0 0-1 0 0,0-1 0 0 0,0 0 1 0 0,-1 1-1 0 0,0-1 0 0 0,-1 0 0 0 0,0 0 1 0 0,0 0-1 0 0,0-11 0 0 0,-1 15 13 0 0,0-1-1 0 0,-1 1 1 0 0,0 0-1 0 0,1-1 1 0 0,-1 1-1 0 0,-1-1 1 0 0,1 1 0 0 0,0 0-1 0 0,-1 0 1 0 0,1 0-1 0 0,-1 0 1 0 0,0 0-1 0 0,0 0 1 0 0,0 0 0 0 0,-1 1-1 0 0,1-1 1 0 0,-1 1-1 0 0,1-1 1 0 0,-1 1-1 0 0,0 0 1 0 0,0 0-1 0 0,0 0 1 0 0,0 1 0 0 0,0-1-1 0 0,0 1 1 0 0,-1 0-1 0 0,-3-2 1 0 0,4 2 1 0 0,0 0 0 0 0,0 1 0 0 0,0-1 0 0 0,0 1 0 0 0,1-1 0 0 0,-1 1 0 0 0,0 0 0 0 0,0 0 0 0 0,0 0 0 0 0,0 0 0 0 0,0 1 0 0 0,0-1 0 0 0,0 1 0 0 0,0 0 0 0 0,0 0 0 0 0,0 0 0 0 0,1 0 0 0 0,-1 0 0 0 0,0 1 0 0 0,1-1 0 0 0,-1 1 0 0 0,1 0 0 0 0,0 0 0 0 0,-1-1 0 0 0,1 2 0 0 0,0-1 0 0 0,0 0-1 0 0,0 0 1 0 0,1 1 0 0 0,-1-1 0 0 0,0 1 0 0 0,-1 2 0 0 0,0 4 104 0 0,-1 0 0 0 0,2 0-1 0 0,-1 0 1 0 0,1 0-1 0 0,0 0 1 0 0,1 1 0 0 0,0-1-1 0 0,1 0 1 0 0,0 1 0 0 0,0-1-1 0 0,1 1 1 0 0,0-1-1 0 0,1 0 1 0 0,3 14 0 0 0,-2-15-80 0 0,-1 0 0 0 0,2-1 1 0 0,-1 1-1 0 0,1-1 1 0 0,0 0-1 0 0,0 0 1 0 0,0-1-1 0 0,1 1 0 0 0,0-1 1 0 0,1 0-1 0 0,0 0 1 0 0,0 0-1 0 0,0-1 1 0 0,0 0-1 0 0,1 0 1 0 0,-1-1-1 0 0,9 4 0 0 0,-4-3-7 0 0,1 0 0 0 0,-1-1 0 0 0,1 0 0 0 0,0-1-1 0 0,0-1 1 0 0,1 0 0 0 0,-1 0 0 0 0,23-1 0 0 0,-16-2-303 0 0,0-1 0 0 0,1-1 1 0 0,-1-1-1 0 0,35-11 0 0 0,-28 6-2155 0 0,0 0-6798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6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24 230 9903 0 0,'0'0'455'0'0,"-9"-1"145"0"0,7 1-583 0 0,-11 2 7107 0 0,21-9-5688 0 0,12-8-1373 0 0,2 5 899 0 0,43-13 0 0 0,-28 11-309 0 0,30-8 836 0 0,131-21 0 0 0,-181 38-1403 0 0,194-26 294 0 0,-208 28-379 0 0,59-4 40 0 0,0-3 0 0 0,94-24 0 0 0,-134 26-192 0 0,0 2 1 0 0,40-3-1 0 0,-28 4-36 0 0,41 0-1542 0 0,-63 2 967 0 0,-1 0 1 0 0,18 2-1 0 0,6 0-2801 0 0,-22-3 1539 0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7.57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69 261 4607 0 0,'-12'2'488'0'0,"1"-1"1249"0"0,1 0-1 0 0,0 1 0 0 0,-16 4 5149 0 0,37-7-6020 0 0,363-53 4605 0 0,-200 23-4420 0 0,71-12-377 0 0,10-14-362 0 0,-173 37-214 0 0,-18 4 15 0 0,140-28 64 0 0,-186 40-296 0 0,-16 4-144 0 0,1-1 0 0 0,0 0 0 0 0,0 1 0 0 0,0-1 0 0 0,0 1 0 0 0,0 0 0 0 0,0 0 0 0 0,0 0 0 0 0,0 1 0 0 0,0-1 0 0 0,4 1 0 0 0,1 2-1360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15 10823 0 0,'0'0'2558'0'0,"-1"0"-2508"0"0,1 0 1 0 0,0 0 0 0 0,0 0-1 0 0,0 0 1 0 0,0 0 0 0 0,0 0-1 0 0,-1 1 1 0 0,1-1 0 0 0,0 0-1 0 0,0 0 1 0 0,0 0 0 0 0,0 0-1 0 0,-1 0 1 0 0,1 0 0 0 0,0 0-1 0 0,0 0 1 0 0,0 0 0 0 0,0 0-1 0 0,-1 0 1 0 0,1 0 0 0 0,0 0-1 0 0,0 0 1 0 0,0 0 0 0 0,-1 0-1 0 0,1 0 1 0 0,0 0 0 0 0,0 0-1 0 0,0 0 1 0 0,-1 0 0 0 0,2-3 413 0 0,-1 2-338 0 0,0 1 0 0 0,0-1 1 0 0,0 1-1 0 0,0-1 1 0 0,0 1-1 0 0,0-1 1 0 0,0 1-1 0 0,0-1 1 0 0,0 1-1 0 0,0-1 0 0 0,0 1 1 0 0,0-1-1 0 0,1 1 1 0 0,-1-1-1 0 0,0 1 1 0 0,0-1-1 0 0,1 1 1 0 0,-1-1-1 0 0,0 1 0 0 0,1-1 1 0 0,-1 1-1 0 0,0 0 1 0 0,2-1-1 0 0,2 4-85 0 0,0 1 0 0 0,0-1 0 0 0,0 1 0 0 0,-1 0 0 0 0,1 0 0 0 0,-1 1 0 0 0,0-1 0 0 0,0 1 0 0 0,0 0 0 0 0,-1-1 0 0 0,0 1 0 0 0,1 0 0 0 0,1 8 0 0 0,2 9 10 0 0,5 45 0 0 0,-5-29 17 0 0,2 11-89 0 0,-6-28-396 0 0,2-1 0 0 0,0 1 0 0 0,13 35 0 0 0,-6-31-2003 0 0,-3-18 1033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9.2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49 50 919 0 0,'0'0'10488'0'0,"0"0"-10468"0"0,1-1 0 0 0,-1 1 0 0 0,0 0 0 0 0,0 0 0 0 0,0 0-1 0 0,0-1 1 0 0,0 1 0 0 0,0 0 0 0 0,0 0 0 0 0,1-1 0 0 0,-1 1-1 0 0,0 0 1 0 0,0 0 0 0 0,0 0 0 0 0,0-1 0 0 0,0 1 0 0 0,0 0-1 0 0,0 0 1 0 0,0-1 0 0 0,0 1 0 0 0,0 0 0 0 0,0 0 0 0 0,-1-1-1 0 0,1 1 1 0 0,-12-7 599 0 0,10 7-432 0 0,0-1 0 0 0,0 1-1 0 0,0-1 1 0 0,0 0-1 0 0,0 0 1 0 0,0 0 0 0 0,-2-2-1 0 0,2 2-42 0 0,1-1-1 0 0,0 1 1 0 0,0 0-1 0 0,-1 0 1 0 0,1-1-1 0 0,0 1 0 0 0,0-1 1 0 0,0 1-1 0 0,1-1 1 0 0,-1 1-1 0 0,0-1 1 0 0,0 1-1 0 0,1-1 1 0 0,-1 0-1 0 0,1 1 0 0 0,-1-4 1 0 0,3 4-58 0 0,0 1 1 0 0,0 0-1 0 0,0 0 0 0 0,0 0 1 0 0,0 1-1 0 0,0-1 0 0 0,0 0 1 0 0,0 1-1 0 0,0 0 0 0 0,0-1 1 0 0,3 2-1 0 0,-4-1-55 0 0,-1-1 0 0 0,1 0-1 0 0,0 1 1 0 0,0-1 0 0 0,0 1 0 0 0,-1-1 0 0 0,1 1-1 0 0,0-1 1 0 0,0 1 0 0 0,-1-1 0 0 0,1 1 0 0 0,-1 0-1 0 0,1-1 1 0 0,0 1 0 0 0,-1 0 0 0 0,1-1 0 0 0,-1 1-1 0 0,0 0 1 0 0,1 0 0 0 0,-1 0 0 0 0,0 0 0 0 0,1-1-1 0 0,-1 1 1 0 0,0 0 0 0 0,0 0 0 0 0,0 0 0 0 0,0 0 0 0 0,1 0-1 0 0,-1 0 1 0 0,-1-1 0 0 0,1 1 0 0 0,0 0 0 0 0,0 0-1 0 0,0 0 1 0 0,0 0 0 0 0,-1 0 0 0 0,1 0 0 0 0,0-1-1 0 0,-1 1 1 0 0,1 0 0 0 0,0 0 0 0 0,-1 0 0 0 0,1-1-1 0 0,-1 1 1 0 0,0 0 0 0 0,0 0 0 0 0,0 0 110 0 0,-12 5-1 0 0,12-6-135 0 0,0 0 0 0 0,0 0-1 0 0,0 0 1 0 0,0 0 0 0 0,-1 0-1 0 0,1 0 1 0 0,0-1 0 0 0,0 1-1 0 0,0 0 1 0 0,0 0 0 0 0,0-1-1 0 0,0 1 1 0 0,0-1 0 0 0,0 1-1 0 0,0-1 1 0 0,0 0 0 0 0,0 1-1 0 0,0-1 1 0 0,1 0 0 0 0,-1 1-1 0 0,-1-2 1 0 0,1 0-37 0 0,0-2 9 0 0,1 3-57 0 0,10 4-2100 0 0,0-1 588 0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19.86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7 110 10911 0 0,'0'0'498'0'0,"-1"1"-9"0"0,-5 1 3911 0 0,22 8-2263 0 0,-6-7-1748 0 0,0 0 0 0 0,0-1 0 0 0,0 0-1 0 0,1-1 1 0 0,-1 0 0 0 0,0 0 0 0 0,1-1-1 0 0,13-2 1 0 0,8 1 327 0 0,59-3 669 0 0,143-25 0 0 0,-159 15-1249 0 0,76-25 0 0 0,-126 31-107 0 0,0 0-40 0 0,0 1 0 0 0,30-4-1 0 0,-35 8-112 0 0,11-1-711 0 0,35 0 1 0 0,-46 3-416 0 0,-12 1 282 0 0,1 0 1 0 0,0 0-1 0 0,11 2 1 0 0,-3 1-984 0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0.4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1 153 10623 0 0,'0'0'6008'0'0,"16"4"-4012"0"0,-8-3-1581 0 0,0-1-1 0 0,1 0 0 0 0,-1 0 1 0 0,0-1-1 0 0,0 0 1 0 0,9-2-1 0 0,21-3 601 0 0,-14 5-451 0 0,5 0 419 0 0,53-11 1 0 0,123-30 605 0 0,-30 10-1210 0 0,-84 16-297 0 0,176-24-71 0 0,-251 38-227 0 0,-1 1 0 0 0,0 1 0 0 0,1 1 0 0 0,14 2 0 0 0,2 8-3240 0 0,-23-8 1752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2.8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9847 0 0,'0'0'2082'0'0,"1"2"-1530"0"0,0 1-313 0 0,0 0 0 0 0,1 1 1 0 0,0-1-1 0 0,0 0 1 0 0,0 0-1 0 0,0 0 1 0 0,0-1-1 0 0,0 1 0 0 0,1-1 1 0 0,3 4-1 0 0,33 25 1137 0 0,-33-27-1116 0 0,80 65 2532 0 0,9 7-1048 0 0,4 2-31 0 0,33 21-643 0 0,-49-40-428 0 0,61 47 305 0 0,-99-74-1052 0 0,1-2 0 0 0,56 26 0 0 0,-74-42-3776 0 0,-19-9-776 0 0,-1-1 2851 0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6.9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1 413 455 0 0,'0'0'13599'0'0,"3"2"-13224"0"0,15 9 1035 0 0,0-18-198 0 0,4-5 50 0 0,7-3-281 0 0,-15 10-326 0 0,20-11-1 0 0,-6 2 149 0 0,11-5-197 0 0,-16 8-216 0 0,29-11-1 0 0,-16 8-117 0 0,0-2 0 0 0,-2-2 0 0 0,38-24 0 0 0,10 1-100 0 0,-31 15-100 0 0,20-5 25 0 0,-44 19-65 0 0,-1 0 0 0 0,26-17 0 0 0,-45 25-28 0 0,1 1-1 0 0,-1-1 0 0 0,14-3 1 0 0,12-7-7 0 0,-9 3 3 0 0,-17 8 0 0 0,0 0 0 0 0,0 0 0 0 0,5-5 0 0 0,-10 8-282 0 0,-1-1 0 0 0,0 1 0 0 0,0-1 0 0 0,0 1 0 0 0,0 0 0 0 0,1-1 1 0 0,-1 1-1 0 0,0 0 0 0 0,0 0 0 0 0,1 0 0 0 0,-1 0 0 0 0,0 0 0 0 0,0 0 0 0 0,1 0 0 0 0,-1 0 0 0 0,0 1 0 0 0,0-1 0 0 0,0 0 0 0 0,1 1 0 0 0,-1-1 0 0 0,0 1 0 0 0,0-1 0 0 0,2 2 1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29.70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8 747 7831 0 0,'0'0'603'0'0,"2"-1"-255"0"0,5 0 75 0 0,-6 4 165 0 0,-11 8 1121 0 0,3-5 2843 0 0,13-7-4285 0 0,0 0 1 0 0,-1-1-1 0 0,1 1 1 0 0,0-2-1 0 0,-1 1 1 0 0,1-1-1 0 0,-1 1 1 0 0,6-5-1 0 0,-1 1 98 0 0,17-10 832 0 0,47-38 0 0 0,-22 14-370 0 0,159-112 1193 0 0,-50 34-1470 0 0,-95 67-491 0 0,-50 39-55 0 0,167-119-17 0 0,-122 87-177 0 0,17-12-488 0 0,-58 44 389 0 0,38-22-1546 0 0,-19 17-2138 0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0.22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31 733 6447 0 0,'-5'10'174'0'0,"1"0"0"0"0,-2 0 0 0 0,-9 23 7260 0 0,15-33-7280 0 0,0 0 0 0 0,15 1 1624 0 0,17-6-1268 0 0,20-14 996 0 0,0-2 1 0 0,83-47-1 0 0,97-77 447 0 0,-12-18-1329 0 0,-175 129-571 0 0,152-121 30 0 0,-39 28-436 0 0,-105 91-1399 0 0,-31 23-896 0 0,-7 3-4527 0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0.99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23 5983 0 0,'0'0'2662'0'0,"7"-6"-500"0"0,-4 4-1941 0 0,-1 0-1 0 0,1 0 0 0 0,0 1 1 0 0,0-1-1 0 0,0 1 0 0 0,0-1 1 0 0,0 1-1 0 0,0 0 0 0 0,0 0 1 0 0,1 1-1 0 0,-1-1 0 0 0,0 1 1 0 0,0-1-1 0 0,1 1 0 0 0,-1 0 1 0 0,0 0-1 0 0,1 0 0 0 0,-1 1 1 0 0,5 0-1 0 0,6 3 363 0 0,0 0-1 0 0,-1 0 1 0 0,17 9-1 0 0,-16-7-97 0 0,379 196 4748 0 0,-218-104-3824 0 0,-135-76-1137 0 0,215 105 976 0 0,106 10 101 0 0,-206-96-1088 0 0,-51-15-734 0 0,-77-20-858 0 0,1-1-881 0 0,-10 2-2050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6.1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0 748 1839 0 0,'0'0'9768'0'0,"1"3"-9168"0"0,1 0-243 0 0,4 7 4558 0 0,-6-10-4885 0 0,0 0 0 0 0,1 0 0 0 0,-1 1 0 0 0,1-1 0 0 0,-1 0 0 0 0,1 0 0 0 0,-1 0 0 0 0,0 0 0 0 0,1 0 0 0 0,-1 0 0 0 0,1 0 0 0 0,-1 0 0 0 0,1 0 0 0 0,-1 0 0 0 0,1 0 0 0 0,-1 0 0 0 0,1 0 0 0 0,-1 0 0 0 0,1 0-1 0 0,-1 0 1 0 0,0-1 0 0 0,1 1 0 0 0,-1 0 0 0 0,1 0 0 0 0,-1-1 0 0 0,13-7 342 0 0,-11 7-259 0 0,30-17 673 0 0,5-4-162 0 0,17-21 483 0 0,66-71 0 0 0,35-28-148 0 0,43-24-470 0 0,-31 27-364 0 0,-153 126-110 0 0,20-24 0 0 0,-24 25-103 0 0,0 0 0 0 0,24-20 0 0 0,-28 29-269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37.08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0 704 7167 0 0,'0'0'8272'0'0,"8"-12"-6624"0"0,37-22 623 0 0,-24 19-1330 0 0,35-31-1 0 0,91-92 1406 0 0,-40 41-1399 0 0,-55 47-829 0 0,176-153 487 0 0,-192 175-942 0 0,-9 6-913 0 0,55-33 1 0 0,-76 52-375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09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9183 0 0,'0'0'831'0'0,"1"1"-602"0"0,12 6 765 0 0,0-1 0 0 0,0-1 0 0 0,19 5 0 0 0,-13-4 104 0 0,21 10 0 0 0,-29-12-754 0 0,-1 1 0 0 0,0 0 0 0 0,0 1 0 0 0,0 0 0 0 0,-1 0-1 0 0,0 1 1 0 0,0 0 0 0 0,-1 1 0 0 0,15 17 0 0 0,-15-14-172 0 0,-2 0-1 0 0,1 0 1 0 0,-1 0 0 0 0,-1 1 0 0 0,0 0-1 0 0,0 0 1 0 0,-1 1 0 0 0,-1-1 0 0 0,0 1-1 0 0,-1 0 1 0 0,0 0 0 0 0,-1 0 0 0 0,-1 0 0 0 0,0 0-1 0 0,-1-1 1 0 0,-3 24 0 0 0,-3 2 18 0 0,-16 74 440 0 0,16-89-1105 0 0,0 1 0 0 0,-16 34 1 0 0,10-34-3846 0 0,10-19 1909 0 0,-4 7-4245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0.4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8 748 2303 0 0,'2'7'1566'0'0,"-12"-3"6163"0"0,16-9-6456 0 0,91-56 2218 0 0,22-15-910 0 0,39-21-705 0 0,8-6-833 0 0,-61 24-645 0 0,-53 38-359 0 0,3 2-1 0 0,82-45 0 0 0,92-44-1766 0 0,-177 102 49 0 0,-29 15-2190 0 0,-16 8 1665 0 0,4-2-3356 0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1.00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11 710 9383 0 0,'0'0'431'0'0,"-1"1"-10"0"0,-3 1-273 0 0,-1 2 3279 0 0,16-6-2294 0 0,4-3-534 0 0,0-1 0 0 0,18-9-1 0 0,1-2 128 0 0,51-24 1215 0 0,128-85 0 0 0,13-7-465 0 0,43-15-1165 0 0,-229 125-302 0 0,116-74-41 0 0,-135 84-104 0 0,2-3-165 0 0,0 2-1 0 0,35-16 1 0 0,-35 19-105 0 0,-3 1-1525 0 0,-5 4-2500 0 0,3 3-2161 0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1.7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7687 0 0,'0'0'696'0'0,"9"2"-464"0"0,34 2 2524 0 0,-27-4-1483 0 0,25 6 0 0 0,41 16 1378 0 0,95 38 1 0 0,-21-5-1430 0 0,201 72 615 0 0,-183-69-1134 0 0,-39-15-207 0 0,-14-3-188 0 0,-79-27-198 0 0,65 12 0 0 0,-7-2-941 0 0,-58-13-1638 0 0,-14-5-4623 0 0,-16-3 1197 0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2.5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1 641 7399 0 0,'0'0'4480'0'0,"8"2"-3032"0"0,18-6-281 0 0,0-2 0 0 0,-1-1 0 0 0,0-1 0 0 0,0-2 0 0 0,33-16-1 0 0,114-76 968 0 0,-60 33-1277 0 0,140-73 599 0 0,-221 122-1308 0 0,-16 10-101 0 0,1 1 0 0 0,22-11-1 0 0,-13 8-6 0 0,42-25 0 0 0,-57 32-40 0 0,1 0-1 0 0,0 0 1 0 0,1 1-1 0 0,12-3 1 0 0,27-10 13 0 0,109-56-13 0 0,-57 34-3317 0 0,-90 33 1431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3.54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0 5527 0 0,'0'0'3962'0'0,"3"2"-3261"0"0,3 1-267 0 0,-1 0 0 0 0,1-1 0 0 0,-1 0 1 0 0,1 0-1 0 0,0 0 0 0 0,0-1 0 0 0,11 2 0 0 0,5 1 337 0 0,0 0 0 0 0,0 2 1 0 0,0 0-1 0 0,-1 2 0 0 0,0 0 0 0 0,0 1 0 0 0,-1 1 0 0 0,36 25 0 0 0,218 139 1653 0 0,-110-71-1396 0 0,125 62 424 0 0,-106-63-1000 0 0,-107-56-387 0 0,22 14 17 0 0,-64-40-21 0 0,-22-12-56 0 0,1-1 1 0 0,14 7-1 0 0,5-4-453 0 0,-31-9-231 0 0,7-4-3819 0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6:44.26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3679 0 0,'7'6'11267'0'0,"28"15"-9649"0"0,-10-5-468 0 0,117 63 1891 0 0,147 85-321 0 0,-129-64-1788 0 0,-55-34-374 0 0,-52-32-133 0 0,74 37 0 0 0,19-13-163 0 0,-125-51-233 0 0,20 8 8 0 0,-39-14-112 0 0,12 10-2853 0 0,-10-5 1358 0 0,0 1-57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7367 0 0,'0'0'2516'0'0,"3"2"-1566"0"0,-2-2-898 0 0,-1 1 1 0 0,1-1-1 0 0,0 1 1 0 0,0-1 0 0 0,-1 0-1 0 0,1 1 1 0 0,0-1-1 0 0,0 0 1 0 0,-1 0 0 0 0,1 1-1 0 0,0-1 1 0 0,0 0-1 0 0,0 0 1 0 0,-1 0-1 0 0,1 0 1 0 0,0 0 0 0 0,0 0-1 0 0,1 0 1 0 0,14-11 901 0 0,-10 7-767 0 0,3-2 57 0 0,2-1 0 0 0,-1 2 1 0 0,1-1-1 0 0,0 1 0 0 0,0 1 1 0 0,0 0-1 0 0,1 1 0 0 0,-1 0 0 0 0,1 1 1 0 0,0 0-1 0 0,17-1 0 0 0,-12 3 8 0 0,0 0 0 0 0,0 1 0 0 0,0 1 0 0 0,-1 0 0 0 0,1 1 0 0 0,0 1-1 0 0,24 10 1 0 0,-34-12-119 0 0,0 1 0 0 0,0 1 0 0 0,-1-1-1 0 0,0 1 1 0 0,1 0 0 0 0,-1 1 0 0 0,-1-1-1 0 0,1 1 1 0 0,-1 0 0 0 0,8 10 0 0 0,-9-10-53 0 0,-1 0 1 0 0,0 0 0 0 0,0 1 0 0 0,0-1-1 0 0,-1 1 1 0 0,0 0 0 0 0,0 0-1 0 0,0 0 1 0 0,-1 0 0 0 0,0 0 0 0 0,0 0-1 0 0,0 0 1 0 0,-1 7 0 0 0,0-3-15 0 0,-1-1 1 0 0,-1 0-1 0 0,0 1 0 0 0,0-1 1 0 0,0 0-1 0 0,-1 0 0 0 0,-1 0 1 0 0,-6 12-1 0 0,-4 6 28 0 0,-24 32 0 0 0,22-38-80 0 0,0-1-1 0 0,-2 0 0 0 0,-1-1 1 0 0,0 0-1 0 0,-37 26 0 0 0,45-37-13 0 0,-1-1 0 0 0,0 0 0 0 0,0 0 0 0 0,-18 5 0 0 0,24-9 0 0 0,0-1 0 0 0,-1-1 0 0 0,1 1 0 0 0,0-1 0 0 0,-1 0 0 0 0,1-1 0 0 0,-1 1 0 0 0,1-1 0 0 0,-1-1 0 0 0,1 1 0 0 0,-9-3 0 0 0,13 3-7 0 0,1-1 1 0 0,-1 1-1 0 0,1-1 0 0 0,0 0 0 0 0,-1 1 1 0 0,1-1-1 0 0,0 0 0 0 0,-1 0 0 0 0,1 0 0 0 0,0 0 1 0 0,0 0-1 0 0,0 0 0 0 0,0-1 0 0 0,0 1 1 0 0,0 0-1 0 0,0-1 0 0 0,0 1 0 0 0,0 0 0 0 0,1-1 1 0 0,-1 1-1 0 0,1-1 0 0 0,-1 1 0 0 0,1-1 1 0 0,-1 1-1 0 0,1-1 0 0 0,0 1 0 0 0,0-1 0 0 0,0 1 1 0 0,0-1-1 0 0,0-2 0 0 0,0 0-22 0 0,0-1 1 0 0,1 1-1 0 0,-1 0 0 0 0,1-1 0 0 0,0 1 1 0 0,1-1-1 0 0,-1 1 0 0 0,1 0 1 0 0,2-5-1 0 0,-1 3 5 0 0,0 0 1 0 0,1 0-1 0 0,0 1 1 0 0,0 0-1 0 0,0-1 0 0 0,0 1 1 0 0,1 1-1 0 0,0-1 1 0 0,0 1-1 0 0,0 0 0 0 0,0 0 1 0 0,1 0-1 0 0,0 1 1 0 0,-1-1-1 0 0,13-3 1 0 0,-5 3 22 0 0,-1 1 0 0 0,0 1 0 0 0,1 0 0 0 0,-1 0 0 0 0,1 1 0 0 0,0 1 0 0 0,19 2 0 0 0,-4 1 74 0 0,1 2 0 0 0,33 10 1 0 0,-43-9-27 0 0,-1 0 1 0 0,0 2 0 0 0,0 0 0 0 0,-1 0 0 0 0,0 2 0 0 0,-1 0 0 0 0,0 1-1 0 0,0 1 1 0 0,16 15 0 0 0,-26-20-88 0 0,1-1 0 0 0,-1 1 0 0 0,-1 1 0 0 0,8 11 0 0 0,-12-17-229 0 0,3 11-2404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3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726 239 7831 0 0,'-17'-18'717'0'0,"0"1"-1"0"0,-1 0 0 0 0,-1 1 0 0 0,-26-17 0 0 0,30 24-67 0 0,-1 0 0 0 0,0 1 0 0 0,0 1 0 0 0,-1 0 0 0 0,0 1 0 0 0,-27-6 0 0 0,31 9-457 0 0,0 1-1 0 0,-1 0 1 0 0,1 1 0 0 0,0 0-1 0 0,-1 1 1 0 0,1 1-1 0 0,0 0 1 0 0,-1 0 0 0 0,1 2-1 0 0,0 0 1 0 0,0 0 0 0 0,0 1-1 0 0,1 0 1 0 0,-1 1-1 0 0,1 1 1 0 0,-12 7 0 0 0,11-4-75 0 0,0 0 1 0 0,1 1-1 0 0,0 0 1 0 0,1 1-1 0 0,0 0 1 0 0,1 1 0 0 0,-13 19-1 0 0,5-5 15 0 0,2 2 1 0 0,-21 48-1 0 0,25-46-113 0 0,1 0 0 0 0,2 1 0 0 0,1 0 0 0 0,1 0 0 0 0,2 1 0 0 0,-2 61 1 0 0,7-54-5 0 0,2-1 0 0 0,2 1 0 0 0,1-1 1 0 0,2 0-1 0 0,17 53 0 0 0,-15-63-5 0 0,1 1 0 0 0,1-2 1 0 0,2 1-1 0 0,19 30 0 0 0,-26-47-5 0 0,1-1-1 0 0,1 0 1 0 0,0-1 0 0 0,0 0 0 0 0,1-1-1 0 0,0 1 1 0 0,1-1 0 0 0,0-1 0 0 0,0 0-1 0 0,0-1 1 0 0,1 0 0 0 0,0 0 0 0 0,13 4 0 0 0,-10-5 9 0 0,0-1 0 0 0,0 0 0 0 0,1-1 0 0 0,-1-1 0 0 0,1-1 0 0 0,0 0 0 0 0,-1 0 0 0 0,20-3 0 0 0,-16 0 13 0 0,1-1 1 0 0,-1-1-1 0 0,1-1 1 0 0,-1-1-1 0 0,31-14 1 0 0,-17 3 36 0 0,-1-1 0 0 0,0-1 0 0 0,-2-2 0 0 0,0-1 0 0 0,-2-2 0 0 0,33-34 0 0 0,-37 33 114 0 0,-2 0-1 0 0,0-1 0 0 0,-2-1 0 0 0,-1-1 0 0 0,-1 0 0 0 0,-1-2 0 0 0,-2 0 0 0 0,-1 0 0 0 0,16-55 0 0 0,-24 57 87 0 0,-1-1-1 0 0,-1 0 1 0 0,-1 1-1 0 0,-2-1 1 0 0,-1 0-1 0 0,-1 0 1 0 0,-1 0 0 0 0,-2 1-1 0 0,0 0 1 0 0,-3 0-1 0 0,-10-29 1 0 0,7 32-154 0 0,-1 0 1 0 0,-2 1-1 0 0,0 1 1 0 0,-1 0-1 0 0,-2 1 1 0 0,-29-32-1 0 0,36 43-78 0 0,-1 1 0 0 0,0 1 0 0 0,0-1 0 0 0,-1 2 0 0 0,0 0 0 0 0,0 0 0 0 0,-19-8 0 0 0,24 14-168 0 0,0-1 1 0 0,0 1-1 0 0,0 0 0 0 0,-1 0 0 0 0,1 1 1 0 0,-15-1-1 0 0,17 2-252 0 0,-1 1 0 0 0,1-1 1 0 0,0 1-1 0 0,-1 0 0 0 0,1 0 0 0 0,0 1 0 0 0,0-1 1 0 0,0 1-1 0 0,0 1 0 0 0,-7 3 0 0 0,-10 9-7840 0 0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8031 0 0,'0'-14'858'0'0,"2"-12"-214"0"0,6 2 7622 0 0,-5 30-6822 0 0,0-1-1112 0 0,0 1 0 0 0,-1 0 0 0 0,0 0 0 0 0,0 0 0 0 0,0 0 0 0 0,-1 0-1 0 0,1 8 1 0 0,1 46 792 0 0,-3-34-779 0 0,3 148 501 0 0,5 92-1357 0 0,-6-247-2002 0 0,6 26-1 0 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7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26 231 15663 0 0,'-5'-3'360'0'0,"3"2"-226"0"0,0 0 0 0 0,1 0-1 0 0,-1 0 1 0 0,0 0 0 0 0,1-1-1 0 0,-1 1 1 0 0,1 0 0 0 0,0-1-1 0 0,-1 1 1 0 0,0-2 0 0 0,2 2-32 0 0,-1 1-1 0 0,1-1 1 0 0,0 1 0 0 0,-1-1 0 0 0,1 0 0 0 0,0 1-1 0 0,0-1 1 0 0,0 1 0 0 0,-1-1 0 0 0,1 0 0 0 0,0 1-1 0 0,0-1 1 0 0,0 1 0 0 0,0-1 0 0 0,0 0 0 0 0,0 1-1 0 0,0-1 1 0 0,0 0 0 0 0,1 1 0 0 0,-1-1 0 0 0,0 1-1 0 0,0-1 1 0 0,0 0 0 0 0,1 1 0 0 0,-1-1 0 0 0,0 1-1 0 0,1-1 1 0 0,-1 1 0 0 0,0-1 0 0 0,1 1 0 0 0,-1-1-1 0 0,1 1 1 0 0,-1-1 0 0 0,1 1 0 0 0,-1-1 0 0 0,1 1-1 0 0,-1 0 1 0 0,1-1 0 0 0,-1 1 0 0 0,1 0 0 0 0,0 0-1 0 0,0-1 1 0 0,5-2 349 0 0,0 1 0 0 0,0 0-1 0 0,8-2 1 0 0,-8 2-142 0 0,39-10 843 0 0,-20 6-761 0 0,36-15-1 0 0,-40 13-368 0 0,1 1 0 0 0,27-5 0 0 0,-32 9-468 0 0,0-1 0 0 0,0-1 0 0 0,-1 0 0 0 0,28-14 0 0 0,-38 16 216 0 0,0-1-1 0 0,0 1 0 0 0,-1-1 1 0 0,0-1-1 0 0,0 1 0 0 0,0-1 1 0 0,0 0-1 0 0,-1 0 0 0 0,1 0 1 0 0,5-9-1 0 0,-7 9 165 0 0,-2 4 66 0 0,-1 0 1 0 0,1 0 0 0 0,0 0-1 0 0,0 0 1 0 0,0 0 0 0 0,0 0 0 0 0,-1 0-1 0 0,1 1 1 0 0,0-1 0 0 0,1 0 0 0 0,-1 1-1 0 0,0-1 1 0 0,0 0 0 0 0,2 0 0 0 0,-2 1 8 0 0,0 0 1 0 0,-1 0 0 0 0,1 0 0 0 0,-1 0 0 0 0,1 0 0 0 0,0 0 0 0 0,-1 0 0 0 0,1 0 0 0 0,-1 1 0 0 0,1-1 0 0 0,0 0 0 0 0,-1 0 0 0 0,1 1-1 0 0,-1-1 1 0 0,1 0 0 0 0,-1 1 0 0 0,1-1 0 0 0,-1 0 0 0 0,1 1 0 0 0,0 0 0 0 0,1 1 55 0 0,0 1 1 0 0,-1-1-1 0 0,1 1 0 0 0,-1-1 0 0 0,1 1 1 0 0,-1 0-1 0 0,1 3 0 0 0,-1-5-49 0 0,5 18 362 0 0,-1 1 1 0 0,-1-1-1 0 0,4 34 0 0 0,-2 62 552 0 0,-5-77-672 0 0,-15 231 726 0 0,-1-167-871 0 0,4-28-99 0 0,10-73-108 0 0,2-5-814 0 0,0-1 717 0 0,0 1-1 0 0,0 0 1 0 0,0 0 0 0 0,2-5-1 0 0,2-6-96 0 0,10-62-534 0 0,2-5 635 0 0,-14 69 166 0 0,1 1-1 0 0,1 0 1 0 0,0 0 0 0 0,9-15-1 0 0,-13 24 22 0 0,1 1 0 0 0,-1 0-1 0 0,1-1 1 0 0,0 1 0 0 0,-1 0-1 0 0,1 0 1 0 0,0 1 0 0 0,0-1-1 0 0,1 0 1 0 0,-1 1 0 0 0,0-1-1 0 0,4-1 1 0 0,-5 2 16 0 0,1 1 0 0 0,-1 0-1 0 0,0-1 1 0 0,1 1 0 0 0,-1 0-1 0 0,0 0 1 0 0,0 0 0 0 0,1 0 0 0 0,-1 0-1 0 0,0 0 1 0 0,1 0 0 0 0,-1 0-1 0 0,0 1 1 0 0,1-1 0 0 0,-1 0 0 0 0,0 1-1 0 0,0-1 1 0 0,0 1 0 0 0,1 0-1 0 0,-1-1 1 0 0,0 1 0 0 0,0 0 0 0 0,0 0-1 0 0,0-1 1 0 0,0 1 0 0 0,0 0-1 0 0,1 2 1 0 0,30 38 532 0 0,-9-8-273 0 0,-5-10-138 0 0,48 53 191 0 0,-58-68-297 0 0,2 1 0 0 0,-1-2 0 0 0,1 1-1 0 0,0-1 1 0 0,1-1 0 0 0,13 7 0 0 0,-17-10-5 0 0,1 0 0 0 0,-1 0 0 0 0,1-1 0 0 0,0 0 0 0 0,0 0 0 0 0,0-1 0 0 0,0 0 0 0 0,0 0 0 0 0,11-1 0 0 0,-14 0-9 0 0,-1-1-1 0 0,1 0 1 0 0,0 0 0 0 0,0 0-1 0 0,-1-1 1 0 0,1 1 0 0 0,-1-1 0 0 0,1 0-1 0 0,-1-1 1 0 0,0 1 0 0 0,0-1 0 0 0,0 1-1 0 0,0-1 1 0 0,0 0 0 0 0,-1-1-1 0 0,7-6 1 0 0,-3 1-15 0 0,-1 0 0 0 0,1 0 0 0 0,-1-1 0 0 0,-1 0 0 0 0,0 0 0 0 0,0-1 0 0 0,-1 1 0 0 0,5-23 0 0 0,-8 28-3 0 0,0-1 1 0 0,0 1 0 0 0,0-1 0 0 0,-1 1 0 0 0,0-1 0 0 0,0 1 0 0 0,0-1 0 0 0,-1 1 0 0 0,0-1 0 0 0,0 1 0 0 0,0-1 0 0 0,-1 1 0 0 0,0 0 0 0 0,0 0 0 0 0,0 0-1 0 0,-1 0 1 0 0,1 0 0 0 0,-1 0 0 0 0,0 1 0 0 0,-5-6 0 0 0,7 8 8 0 0,-1 1 1 0 0,1 0-1 0 0,0 0 0 0 0,0 0 0 0 0,-1 0 1 0 0,1 0-1 0 0,-1 0 0 0 0,1 0 0 0 0,-1 0 1 0 0,1 0-1 0 0,-1 1 0 0 0,0-1 0 0 0,1 0 1 0 0,-1 1-1 0 0,0 0 0 0 0,1-1 0 0 0,-1 1 1 0 0,0 0-1 0 0,0 0 0 0 0,1 0 0 0 0,-1 0 1 0 0,0 0-1 0 0,0 0 0 0 0,1 1 0 0 0,-1-1 1 0 0,0 1-1 0 0,1-1 0 0 0,-1 1 1 0 0,0-1-1 0 0,1 1 0 0 0,-1 0 0 0 0,1 0 1 0 0,-3 2-1 0 0,0-1 37 0 0,1 1 0 0 0,0 0 1 0 0,-1 0-1 0 0,1 0 0 0 0,1 0 0 0 0,-1 1 1 0 0,0-1-1 0 0,1 1 0 0 0,0 0 1 0 0,0-1-1 0 0,0 1 0 0 0,-2 7 0 0 0,1-3 35 0 0,1 1-1 0 0,1-1 0 0 0,-1 1 0 0 0,2 0 0 0 0,-1-1 1 0 0,1 1-1 0 0,0 0 0 0 0,1 0 0 0 0,0 0 0 0 0,0-1 0 0 0,1 1 1 0 0,0-1-1 0 0,1 1 0 0 0,0-1 0 0 0,0 0 0 0 0,8 15 1 0 0,-7-16-40 0 0,1-1 0 0 0,-1 1 0 0 0,1-1 0 0 0,0 0 0 0 0,1 0 0 0 0,-1-1 0 0 0,1 1 0 0 0,0-1 0 0 0,1-1 0 0 0,-1 1 0 0 0,1-1 0 0 0,0 0 0 0 0,0 0 0 0 0,0-1 0 0 0,0 0 0 0 0,1-1 0 0 0,-1 1 0 0 0,16 2 0 0 0,-1-3 18 0 0,0-1 0 0 0,0-1 0 0 0,0-1 0 0 0,44-7 0 0 0,84-30-2705 0 0,-125 30 25 0 0,-2 0-5775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6911 0 0,'0'0'2470'0'0,"2"-1"-1514"0"0,7-1-433 0 0,-1 0 0 0 0,1 1 0 0 0,0 0 0 0 0,-1 0 0 0 0,1 1 0 0 0,0 0 0 0 0,0 1 0 0 0,8 1 1 0 0,0 1-179 0 0,0 0 0 0 0,-1 1 0 0 0,22 9 0 0 0,-35-12-277 0 0,0 1 0 0 0,0-1 0 0 0,0 1 0 0 0,0 0 0 0 0,0 0 0 0 0,-1 0 0 0 0,1 0 1 0 0,-1 0-1 0 0,1 0 0 0 0,-1 1 0 0 0,0-1 0 0 0,0 1 0 0 0,0 0 0 0 0,0-1 0 0 0,-1 1 0 0 0,1 0 1 0 0,-1 0-1 0 0,1 0 0 0 0,-1 0 0 0 0,0 0 0 0 0,0 1 0 0 0,-1-1 0 0 0,1 0 0 0 0,-1 0 0 0 0,1 1 1 0 0,-1-1-1 0 0,0 0 0 0 0,0 1 0 0 0,-1 3 0 0 0,0 4 13 0 0,-1-1 0 0 0,0 0 0 0 0,-1 0 0 0 0,0-1 0 0 0,-1 1 0 0 0,0-1 0 0 0,0 1 0 0 0,-7 10 0 0 0,5-13-96 0 0,1-1 1 0 0,-1 0 0 0 0,1 0 0 0 0,-2 0 0 0 0,1-1 0 0 0,-1 0 0 0 0,1 0-1 0 0,-1-1 1 0 0,-10 5 0 0 0,2-4-203 0 0,14-5 57 0 0,-1-1-167 0 0,1 0 312 0 0,0 0 0 0 0,-1 0 1 0 0,1 0-1 0 0,0 0 0 0 0,0 0 0 0 0,-1 0 0 0 0,1 0 0 0 0,0 0 0 0 0,0-1 0 0 0,0 1 0 0 0,0 0 0 0 0,1-1 0 0 0,-1 1 1 0 0,0 0-1 0 0,1-1 0 0 0,-1 1 0 0 0,1-1 0 0 0,-1 0 0 0 0,1 1 0 0 0,-1-1 0 0 0,1 1 0 0 0,0-1 0 0 0,0 0 1 0 0,0 1-1 0 0,0-1 0 0 0,0 1 0 0 0,0-1 0 0 0,1 0 0 0 0,-1 1 0 0 0,0-1 0 0 0,1 1 0 0 0,-1-1 0 0 0,2-2 1 0 0,-1 3 13 0 0,-1 1 1 0 0,0-1 0 0 0,0 1 0 0 0,0 0 0 0 0,0-1 0 0 0,1 1 0 0 0,-1-1-1 0 0,0 1 1 0 0,0-1 0 0 0,1 1 0 0 0,-1 0 0 0 0,0-1 0 0 0,1 1-1 0 0,-1 0 1 0 0,0-1 0 0 0,1 1 0 0 0,-1 0 0 0 0,0 0 0 0 0,1-1 0 0 0,-1 1-1 0 0,1 0 1 0 0,-1 0 0 0 0,1 0 0 0 0,-1-1 0 0 0,1 1 0 0 0,-1 0 0 0 0,1 0-1 0 0,-1 0 1 0 0,0 0 0 0 0,1 0 0 0 0,-1 0 0 0 0,1 0 0 0 0,-1 0 0 0 0,1 0-1 0 0,-1 0 1 0 0,1 0 0 0 0,0 1 3 0 0,4-2 24 0 0,0 1 0 0 0,0 1 1 0 0,0-1-1 0 0,0 1 0 0 0,0 0 1 0 0,0 0-1 0 0,0 0 0 0 0,0 0 0 0 0,0 1 1 0 0,0 0-1 0 0,-1 0 0 0 0,6 4 1 0 0,5 3 15 0 0,-1 1 0 0 0,16 16 0 0 0,-19-17-354 0 0,-1 0-1 0 0,1-1 1 0 0,1 0-1 0 0,12 7 1 0 0,-10-8-872 0 0,0 1-52 0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19.9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180 503 8551 0 0,'0'0'390'0'0,"1"0"-8"0"0,1-2-338 0 0,-1 1 0 0 0,0 0 1 0 0,0 0-1 0 0,0-1 0 0 0,0 1 0 0 0,0-1 0 0 0,0 1 0 0 0,0-1 0 0 0,0 1 0 0 0,0-1 0 0 0,-1 0 0 0 0,1 1 0 0 0,-1-1 0 0 0,1 0 0 0 0,-1 1 0 0 0,0-1 1 0 0,1 0-1 0 0,-1 1 0 0 0,0-1 0 0 0,-1-3 0 0 0,2-1 530 0 0,-1 0 0 0 0,0 0 0 0 0,-1 0 1 0 0,1-1-1 0 0,-3-7 0 0 0,1 8-193 0 0,0 0 1 0 0,-1 1-1 0 0,1-1 1 0 0,-1 0-1 0 0,0 1 0 0 0,-1 0 1 0 0,1 0-1 0 0,-1 0 1 0 0,-8-8-1 0 0,11 12-316 0 0,-1-1 0 0 0,0 1-1 0 0,0-1 1 0 0,1 1 0 0 0,-1 0 0 0 0,0-1 0 0 0,-1 1-1 0 0,1 0 1 0 0,0 1 0 0 0,0-1 0 0 0,0 0 0 0 0,-1 1-1 0 0,1-1 1 0 0,0 1 0 0 0,0-1 0 0 0,-1 1 0 0 0,1 0-1 0 0,0 0 1 0 0,-1 0 0 0 0,1 0 0 0 0,0 1 0 0 0,-1-1-1 0 0,1 1 1 0 0,0-1 0 0 0,0 1 0 0 0,-1 0 0 0 0,1 0-1 0 0,-3 2 1 0 0,-1 1-60 0 0,0 0 1 0 0,1 0-1 0 0,0 1 0 0 0,0-1 1 0 0,0 1-1 0 0,0 1 0 0 0,1-1 0 0 0,0 1 1 0 0,0-1-1 0 0,0 1 0 0 0,1 0 0 0 0,0 1 1 0 0,0-1-1 0 0,-3 14 0 0 0,0-2 3 0 0,2 1-1 0 0,0 0 0 0 0,1 0 1 0 0,0 22-1 0 0,2-29-11 0 0,1 1 1 0 0,1-1-1 0 0,0 0 0 0 0,4 16 1 0 0,-4-22 0 0 0,1 0 0 0 0,-1-1 0 0 0,2 0 0 0 0,-1 0 0 0 0,0 1 0 0 0,1-1 0 0 0,0 0 0 0 0,0-1 1 0 0,0 1-1 0 0,1-1 0 0 0,6 7 0 0 0,-9-10 12 0 0,1 1 0 0 0,-1-1 1 0 0,1 1-1 0 0,0-1 0 0 0,0 0 0 0 0,-1 0 0 0 0,1 0 1 0 0,0 0-1 0 0,0 0 0 0 0,0 0 0 0 0,0 0 0 0 0,0-1 1 0 0,0 1-1 0 0,0-1 0 0 0,0 0 0 0 0,1 1 1 0 0,-1-1-1 0 0,0 0 0 0 0,0 0 0 0 0,0 0 0 0 0,0 0 1 0 0,0-1-1 0 0,0 1 0 0 0,1-1 0 0 0,-1 1 0 0 0,0-1 1 0 0,0 0-1 0 0,0 0 0 0 0,0 1 0 0 0,-1-2 1 0 0,1 1-1 0 0,0 0 0 0 0,0 0 0 0 0,-1 0 0 0 0,1-1 1 0 0,0 1-1 0 0,1-3 0 0 0,3-2 79 0 0,0-1 0 0 0,0-1 0 0 0,-1 1 0 0 0,0-1 0 0 0,0 0-1 0 0,-1 0 1 0 0,5-11 0 0 0,3-15 8 0 0,-1-1-1 0 0,-2 0 0 0 0,-2-1 1 0 0,-1 0-1 0 0,-2 0 0 0 0,-1-1 1 0 0,-3-60-1 0 0,-1 64-81 0 0,-11-153 89 0 0,11 168-92 0 0,1 13-1 0 0,0-1 0 0 0,-1 0 0 0 0,1 1-1 0 0,-1-1 1 0 0,-1 1 0 0 0,-2-11 0 0 0,2 42 166 0 0,3 18-147 0 0,2-1-1 0 0,2 0 1 0 0,1 0-1 0 0,3 0 1 0 0,1-1-1 0 0,19 47 1 0 0,-16-56-1308 0 0,2 0 1 0 0,22 36-1 0 0,-23-48-3301 0 0,0-2-1220 0 0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0.31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1 6447 0 0,'-3'-1'8816'0'0,"5"16"-6799"0"0,6 22-1948 0 0,22 36-1359 0 0,-24-59 470 0 0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0.69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 51 919 0 0,'-3'-5'10102'0'0,"5"3"-10089"0"0,-1 1 0 0 0,1 0 0 0 0,-1 0-1 0 0,1 0 1 0 0,-1 1 0 0 0,1-1 0 0 0,0 0 0 0 0,0 0 0 0 0,-1 1 0 0 0,1-1 0 0 0,0 1 0 0 0,0 0 0 0 0,0 0 0 0 0,-1-1 0 0 0,1 1 0 0 0,0 0 0 0 0,0 1 0 0 0,0-1 0 0 0,-1 0 0 0 0,1 0 0 0 0,2 1 0 0 0,6 2-151 0 0,0 0 1 0 0,16 8-1 0 0,-6-3 88 0 0,31 13-29 0 0,-33-13 268 0 0,0 0 1 0 0,1-2 0 0 0,24 6 0 0 0,-38-11-72 0 0,0 0 0 0 0,0 0 0 0 0,-1-1 0 0 0,2 1 1 0 0,-1-1-1 0 0,0-1 0 0 0,0 1 0 0 0,-1-1 0 0 0,1 0 1 0 0,0 0-1 0 0,0 0 0 0 0,0-1 0 0 0,0 1 0 0 0,-1-1 0 0 0,1 0 1 0 0,-1-1-1 0 0,8-4 0 0 0,-10 5 53 0 0,1 0 0 0 0,0-1 0 0 0,-1 1 0 0 0,0-1 0 0 0,0 0 0 0 0,0 1 0 0 0,0-1 0 0 0,0 0 0 0 0,0 0 0 0 0,-1 0 0 0 0,3-7 0 0 0,-3 8-61 0 0,-1 1 0 0 0,1-1 0 0 0,-1 0 1 0 0,0 0-1 0 0,0 1 0 0 0,1-1 0 0 0,-1 0 0 0 0,0 0 1 0 0,-1 1-1 0 0,1-1 0 0 0,0 0 0 0 0,0 0 0 0 0,-1 1 1 0 0,1-1-1 0 0,-1 0 0 0 0,1 1 0 0 0,-1-1 1 0 0,0 0-1 0 0,0 1 0 0 0,0-1 0 0 0,0 1 0 0 0,0-1 1 0 0,0 1-1 0 0,0 0 0 0 0,-1-2 0 0 0,0 1 5 0 0,0 1-1 0 0,0-1 1 0 0,0 1-1 0 0,0 0 0 0 0,0 0 1 0 0,0-1-1 0 0,0 1 1 0 0,0 0-1 0 0,0 1 1 0 0,-1-1-1 0 0,1 0 0 0 0,0 1 1 0 0,0-1-1 0 0,-1 1 1 0 0,1 0-1 0 0,-1-1 1 0 0,1 1-1 0 0,0 0 0 0 0,-1 1 1 0 0,1-1-1 0 0,0 0 1 0 0,-1 1-1 0 0,1-1 0 0 0,0 1 1 0 0,0 0-1 0 0,-1 0 1 0 0,1-1-1 0 0,0 2 1 0 0,-3 0-1 0 0,2 1 21 0 0,-1 0 1 0 0,0 0-1 0 0,1 0 1 0 0,-1 0-1 0 0,1 0 0 0 0,0 1 1 0 0,0-1-1 0 0,0 1 0 0 0,0 0 1 0 0,1 0-1 0 0,0 0 0 0 0,0 0 1 0 0,-3 9-1 0 0,2-5-61 0 0,1 0 0 0 0,1 0 1 0 0,0 1-1 0 0,0-1 0 0 0,0 1 0 0 0,1-1 0 0 0,1 0 0 0 0,-1 1 0 0 0,1-1 1 0 0,1 1-1 0 0,0-1 0 0 0,0 0 0 0 0,0 0 0 0 0,1 0 0 0 0,0 0 1 0 0,1-1-1 0 0,-1 1 0 0 0,2-1 0 0 0,-1 0 0 0 0,7 9 0 0 0,-5-8-170 0 0,1-1-1 0 0,0 1 1 0 0,1-1-1 0 0,-1-1 1 0 0,1 1-1 0 0,0-1 1 0 0,11 6-1 0 0,-11-8-357 0 0,1 1-1 0 0,-1-2 0 0 0,1 1 0 0 0,-1-2 0 0 0,1 1 1 0 0,0-1-1 0 0,0 0 0 0 0,12 1 0 0 0,-16-3-348 0 0,0 0 0 0 0,0 0 0 0 0,0-1-1 0 0,7-1 1 0 0,3-2-5425 0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1.16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8 13 11919 0 0,'0'0'1083'0'0,"-1"15"-738"0"0,-3 117 6449 0 0,1-79-5276 0 0,4 9 91 0 0,10-85-1569 0 0,12-64-1311 0 0,-15 49 340 0 0,25-67 0 0 0,-32 102 920 0 0,1 1 0 0 0,-1-1 1 0 0,0 1-1 0 0,1-1 0 0 0,-1 1 0 0 0,4-4 0 0 0,-4 6 7 0 0,0 0 1 0 0,0 0-1 0 0,0 0 0 0 0,0 0 1 0 0,0 0-1 0 0,0 1 0 0 0,0-1 0 0 0,-1 0 1 0 0,1 1-1 0 0,0-1 0 0 0,0 0 1 0 0,0 1-1 0 0,0-1 0 0 0,-1 1 0 0 0,1 0 1 0 0,0-1-1 0 0,1 2 0 0 0,-2-2-1 0 0,8 8 46 0 0,0 0-1 0 0,-1 1 1 0 0,0 0-1 0 0,0 0 1 0 0,-1 1-1 0 0,8 15 0 0 0,10 15 337 0 0,-14-25-322 0 0,8 11 456 0 0,36 41 0 0 0,-48-60-446 0 0,0-1 0 0 0,1 0 0 0 0,-1 0 0 0 0,1-1 0 0 0,1 0-1 0 0,-1 0 1 0 0,1-1 0 0 0,0 0 0 0 0,0 0 0 0 0,0 0 0 0 0,9 1 0 0 0,-14-4-62 0 0,0 0 0 0 0,0-1 0 0 0,0 0-1 0 0,0 1 1 0 0,0-1 0 0 0,0 0 0 0 0,0 0-1 0 0,0-1 1 0 0,0 1 0 0 0,0-1 0 0 0,0 1 0 0 0,0-1-1 0 0,0 0 1 0 0,0 0 0 0 0,-1 0 0 0 0,1-1 0 0 0,3-1-1 0 0,-2 0 8 0 0,-1 0 0 0 0,1 0 0 0 0,-1 0 0 0 0,1 0 0 0 0,-1-1 0 0 0,0 1 0 0 0,-1-1-1 0 0,1 0 1 0 0,0 0 0 0 0,2-6 0 0 0,-2 2 1 0 0,0 1 0 0 0,0-1 0 0 0,0 0 0 0 0,-1 0-1 0 0,0-1 1 0 0,-1 1 0 0 0,0 0 0 0 0,0-1 0 0 0,-1 1 0 0 0,0-1-1 0 0,-1 1 1 0 0,-1-10 0 0 0,0 8-37 0 0,-1 0-1 0 0,0 1 0 0 0,0-1 1 0 0,-1 1-1 0 0,-7-12 1 0 0,9 18 22 0 0,0-1 0 0 0,0 1 0 0 0,0 0 0 0 0,-1 0 0 0 0,1 0 0 0 0,-1 0 1 0 0,0 1-1 0 0,0-1 0 0 0,0 1 0 0 0,0 0 0 0 0,0-1 0 0 0,0 1 0 0 0,-1 1 0 0 0,1-1 1 0 0,-1 0-1 0 0,-7-1 0 0 0,10 3 24 0 0,0-1 0 0 0,-1 1-1 0 0,1 0 1 0 0,0 0 0 0 0,-1 0 0 0 0,1 0 0 0 0,-1 0 0 0 0,1 0-1 0 0,0 1 1 0 0,-1-1 0 0 0,1 0 0 0 0,0 1 0 0 0,-1-1 0 0 0,1 1-1 0 0,0-1 1 0 0,-1 1 0 0 0,1 0 0 0 0,0 0 0 0 0,0-1 0 0 0,0 1-1 0 0,0 0 1 0 0,0 0 0 0 0,0 0 0 0 0,0 0 0 0 0,0 0 0 0 0,0 0-1 0 0,0 0 1 0 0,1 1 0 0 0,-1-1 0 0 0,0 0 0 0 0,1 0 0 0 0,-1 1-1 0 0,1-1 1 0 0,-1 0 0 0 0,1 1 0 0 0,0-1 0 0 0,-1 2 0 0 0,0 4 152 0 0,0 0 1 0 0,0 0 0 0 0,0 0 0 0 0,1 1 0 0 0,1 12-1 0 0,0-9-8 0 0,1 0-1 0 0,0 1 1 0 0,1-1-1 0 0,0 0 1 0 0,1-1-1 0 0,0 1 1 0 0,1-1-1 0 0,0 0 1 0 0,1 0-1 0 0,7 11 0 0 0,-7-13-111 0 0,0-1-1 0 0,0 0 0 0 0,1-1 0 0 0,-1 1 0 0 0,1-1 0 0 0,1-1 0 0 0,-1 1 0 0 0,1-1 1 0 0,0 0-1 0 0,0-1 0 0 0,0 0 0 0 0,17 5 0 0 0,-8-4-111 0 0,-1-2 0 0 0,1 0 0 0 0,-1-1 0 0 0,1-1 0 0 0,18 0 0 0 0,44-7-3448 0 0,-44 1-4880 0 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10591 0 0,'0'0'819'0'0,"3"0"-534"0"0,-2 0-257 0 0,-1 1 0 0 0,1-1 0 0 0,0 0 0 0 0,-1 0-1 0 0,1 0 1 0 0,-1 0 0 0 0,1 1 0 0 0,-1-1 0 0 0,1 0-1 0 0,-1 1 1 0 0,1-1 0 0 0,-1 0 0 0 0,1 1-1 0 0,-1-1 1 0 0,1 1 0 0 0,-1-1 0 0 0,1 1 0 0 0,-1-1-1 0 0,0 1 1 0 0,1-1 0 0 0,-1 1 0 0 0,0-1 0 0 0,0 1-1 0 0,1 0 1 0 0,1 19 2273 0 0,-2-9-1486 0 0,12 166 3850 0 0,-9-152-4353 0 0,-3-24-226 0 0,12-58 168 0 0,-6 21-271 0 0,14-48-1 0 0,-5 22-24 0 0,-13 56 29 0 0,-1 0 0 0 0,2 0 0 0 0,-1 0-1 0 0,0 0 1 0 0,7-9 0 0 0,-9 15 12 0 0,0-1-1 0 0,0 1 1 0 0,0 0 0 0 0,0 0-1 0 0,1 0 1 0 0,-1-1 0 0 0,0 1-1 0 0,0 0 1 0 0,0 0-1 0 0,1 0 1 0 0,-1 0 0 0 0,0-1-1 0 0,0 1 1 0 0,0 0 0 0 0,1 0-1 0 0,-1 0 1 0 0,0 0 0 0 0,0 0-1 0 0,1 0 1 0 0,-1 0-1 0 0,0 0 1 0 0,0 0 0 0 0,1 0-1 0 0,-1 0 1 0 0,0 0 0 0 0,0 0-1 0 0,1 0 1 0 0,-1 0-1 0 0,0 0 1 0 0,0 0 0 0 0,1 0-1 0 0,-1 0 1 0 0,0 0 0 0 0,0 0-1 0 0,1 0 1 0 0,-1 1-1 0 0,0-1 1 0 0,0 0 0 0 0,1 0-1 0 0,-1 0 1 0 0,0 0 0 0 0,0 0-1 0 0,0 1 1 0 0,0-1-1 0 0,1 0 1 0 0,-1 0 0 0 0,0 1-1 0 0,6 8 28 0 0,-5-9-24 0 0,4 13 101 0 0,1 1 0 0 0,-1 0 1 0 0,-1 0-1 0 0,-1 0 1 0 0,4 29-1 0 0,-2-16 17 0 0,2 21-90 0 0,-4-24 12 0 0,1 0-1 0 0,8 28 0 0 0,-11-51 18 0 0,12-7 18 0 0,-10 4-70 0 0,0-1-1 0 0,-1 1 0 0 0,1-1 1 0 0,-1 0-1 0 0,1 0 0 0 0,-1 0 1 0 0,0 0-1 0 0,0-1 0 0 0,2-5 1 0 0,11-35-6 0 0,-9 22 48 0 0,20-61-39 0 0,-2-4 1 0 0,-16 99 42 0 0,10 66-53 0 0,-11-44 0 0 0,-4-20-162 0 0,0-1 0 0 0,2 0-1 0 0,6 16 1 0 0,-9-25 94 0 0,0 0 1 0 0,0 0-1 0 0,0 0 1 0 0,1 0-1 0 0,-1 0 1 0 0,1-1-1 0 0,0 1 1 0 0,0-1-1 0 0,1 1 1 0 0,-1-1-1 0 0,1 0 1 0 0,-1-1-1 0 0,7 5 1 0 0,-8-7-121 0 0,0 1 0 0 0,-1 0 0 0 0,1 0 0 0 0,0-1 1 0 0,0 1-1 0 0,0-1 0 0 0,0 1 0 0 0,0-1 0 0 0,0 0 1 0 0,0 0-1 0 0,0 0 0 0 0,0 0 0 0 0,0 0 0 0 0,0 0 1 0 0,0-1-1 0 0,0 1 0 0 0,0-1 0 0 0,0 1 0 0 0,0-1 1 0 0,1-1-1 0 0,0 0-136 0 0,0 0 1 0 0,0 0-1 0 0,-1 0 1 0 0,1 0-1 0 0,-1 0 1 0 0,1-1-1 0 0,-1 1 1 0 0,0-1-1 0 0,0 0 1 0 0,0 0-1 0 0,1-3 0 0 0,2-4-304 0 0,-1 0-1 0 0,0-1 1 0 0,0 0-1 0 0,-1 0 0 0 0,0 0 1 0 0,1-14-1 0 0,-2 7 1613 0 0,-1 0-1 0 0,0-1 1 0 0,-2 1 0 0 0,-3-32 0 0 0,4 60 2733 0 0,2 37-2285 0 0,1-27-1111 0 0,2 0 0 0 0,0 0 0 0 0,1 0 0 0 0,0-1 0 0 0,2 0 0 0 0,17 32 0 0 0,-24-50-311 0 0,-1 0-7 0 0,0-1 0 0 0,0 1 0 0 0,0 0 1 0 0,1-1-1 0 0,-1 1 0 0 0,0-1 0 0 0,0 1 0 0 0,1-1 1 0 0,-1 1-1 0 0,0-1 0 0 0,1 0 0 0 0,-1 1 1 0 0,1-1-1 0 0,-1 1 0 0 0,0-1 0 0 0,1 0 0 0 0,-1 1 1 0 0,1-1-1 0 0,-1 0 0 0 0,1 1 0 0 0,-1-1 1 0 0,1 0-1 0 0,-1 0 0 0 0,2 1 0 0 0,-1-1-2 0 0,-1 0 0 0 0,1 1 0 0 0,0-1 0 0 0,0 1 0 0 0,0-1 0 0 0,0 0 0 0 0,0 0 1 0 0,0 1-1 0 0,0-1 0 0 0,-1 0 0 0 0,1 0 0 0 0,0 0 0 0 0,0 0 0 0 0,0 0 0 0 0,0 0 0 0 0,0 0 0 0 0,0 0 0 0 0,0-1 0 0 0,0 1 0 0 0,0 0 0 0 0,0-1 0 0 0,-1 1 0 0 0,1 0 0 0 0,1-2 0 0 0,0 1 2 0 0,1-1 0 0 0,-2 1 0 0 0,1-1 0 0 0,0 0 0 0 0,0 0 0 0 0,-1 0-1 0 0,1 0 1 0 0,2-5 0 0 0,0-2 4 0 0,1 0 0 0 0,-2 0 0 0 0,5-17 0 0 0,11-63-3 0 0,-18 74-8 0 0,0 1 1 0 0,0 0 0 0 0,-1-1-1 0 0,-5-25 1 0 0,0 77-136 0 0,5-25 90 0 0,1 0 0 0 0,0 0 0 0 0,1 0 0 0 0,0 0 1 0 0,1 0-1 0 0,0-1 0 0 0,9 19 0 0 0,-8-21-523 0 0,0-1 1 0 0,1 0 0 0 0,0 0 0 0 0,1 0-1 0 0,0-1 1 0 0,7 9 0 0 0,-2-6-1159 0 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60 6911 0 0,'0'0'528'0'0,"-12"-9"-101"0"0,-7-12 4327 0 0,13 15-3914 0 0,1 1 0 0 0,-1-1 0 0 0,-9-6-1 0 0,15 11-761 0 0,1 4-61 0 0,0 0 0 0 0,1 0 0 0 0,-1-1 1 0 0,1 1-1 0 0,0-1 0 0 0,-1 1 0 0 0,1-1 1 0 0,1 0-1 0 0,-1 0 0 0 0,2 3 0 0 0,-1-3 32 0 0,57 50 1019 0 0,-42-38-227 0 0,-1 0 0 0 0,0 1 0 0 0,16 21 0 0 0,-32-34-707 0 0,1-1-1 0 0,-1 1 1 0 0,0 0-1 0 0,0-1 0 0 0,-1 1 1 0 0,1 0-1 0 0,0 0 1 0 0,-1-1-1 0 0,1 1 1 0 0,-1 0-1 0 0,1 0 1 0 0,-1 0-1 0 0,0 0 1 0 0,0 0-1 0 0,0 0 0 0 0,0 0 1 0 0,0 2-1 0 0,-1 0 9 0 0,0-1 0 0 0,0 0 0 0 0,0 1-1 0 0,0-1 1 0 0,-1 0 0 0 0,1 0 0 0 0,-1 0-1 0 0,0 0 1 0 0,-2 3 0 0 0,-4 3 135 0 0,1-1 1 0 0,-2 0 0 0 0,1 0-1 0 0,-18 12 1 0 0,17-14-341 0 0,0 1 1 0 0,0-1-1 0 0,-1-1 0 0 0,0 0 1 0 0,0 0-1 0 0,0-1 0 0 0,-11 4 1 0 0,19-8-665 0 0,8-14-4018 0 0,-1 4 3046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14767 0 0,'-2'6'1343'0'0,"0"8"-1052"0"0,1-1 0 0 0,1 1-1 0 0,0 0 1 0 0,1-1 0 0 0,0 1 0 0 0,7 24 0 0 0,-3-9 422 0 0,43 193 1283 0 0,-1-8-6034 0 0,-43-195-256 0 0,0-2-1118 0 0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5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11055 0 0,'0'-1'97'0'0,"0"-1"-1"0"0,-1 1 0 0 0,1-1 0 0 0,0 1 0 0 0,1-1 1 0 0,-1 1-1 0 0,0-1 0 0 0,0 1 0 0 0,0-1 1 0 0,1 1-1 0 0,-1-1 0 0 0,1 1 0 0 0,-1 0 1 0 0,1-1-1 0 0,0 1 0 0 0,-1 0 0 0 0,3-3 0 0 0,-1 3 320 0 0,-1-1-1 0 0,1 1 0 0 0,0 0 0 0 0,0 0 0 0 0,0 0 0 0 0,0 0 0 0 0,0 0 0 0 0,0 0 0 0 0,0 0 0 0 0,1 1 0 0 0,2-2 1 0 0,0 1 22 0 0,65-15 2870 0 0,36-1-3072 0 0,-80 15-1390 0 0,-10 1-5989 0 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5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0 13735 0 0,'-13'5'1464'0'0,"5"-4"-994"0"0,1 1-1 0 0,-1 0 1 0 0,1 1 0 0 0,0 0-1 0 0,-10 5 1 0 0,14-7-204 0 0,1 1 0 0 0,-1 0-1 0 0,0 0 1 0 0,1 0 0 0 0,-1 0 0 0 0,1 1 0 0 0,-1-1 0 0 0,1 0-1 0 0,0 1 1 0 0,0 0 0 0 0,0 0 0 0 0,1-1 0 0 0,-1 1 0 0 0,-2 6-1 0 0,4-8-289 0 0,-1 0-1 0 0,1 0 1 0 0,0 0-1 0 0,0 0 0 0 0,-1 0 1 0 0,1 0-1 0 0,0 0 0 0 0,0 0 1 0 0,0 0-1 0 0,0 0 1 0 0,0 0-1 0 0,0 0 0 0 0,0 0 1 0 0,1-1-1 0 0,-1 1 0 0 0,0 0 1 0 0,0 0-1 0 0,1 0 1 0 0,-1 0-1 0 0,0 0 0 0 0,1 0 1 0 0,0 1-1 0 0,0 0-322 0 0,4 6-857 0 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6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5983 0 0,'0'0'2034'0'0,"3"12"2690"0"0,13 79-1366 0 0,3 103 1 0 0,-12-105-2364 0 0,-6 1-462 0 0,-2-46-402 0 0,1-36 17 0 0,1-18-222 0 0,2-12-198 0 0,2 1 3 0 0,-1 3 118 0 0,0 1 1 0 0,2 0-1 0 0,0 0 0 0 0,10-19 0 0 0,-15 33 134 0 0,1 0-1 0 0,0 0 1 0 0,0 0-1 0 0,0 0 1 0 0,0 0-1 0 0,0 0 1 0 0,1 1-1 0 0,-1-1 0 0 0,1 1 1 0 0,0-1-1 0 0,0 1 1 0 0,0 0-1 0 0,0 0 1 0 0,0 0-1 0 0,0 1 1 0 0,1-1-1 0 0,-1 1 1 0 0,0 0-1 0 0,1 0 1 0 0,-1 0-1 0 0,1 0 1 0 0,0 0-1 0 0,-1 1 1 0 0,1 0-1 0 0,-1-1 1 0 0,7 2-1 0 0,-8-1 48 0 0,0 0 0 0 0,0 1 0 0 0,0-1 0 0 0,0 1 0 0 0,0-1 0 0 0,0 1-1 0 0,0 0 1 0 0,0 0 0 0 0,0 0 0 0 0,0 0 0 0 0,-1 0 0 0 0,1 0 0 0 0,0 0 0 0 0,-1 0-1 0 0,1 1 1 0 0,-1-1 0 0 0,0 1 0 0 0,1-1 0 0 0,-1 1 0 0 0,0 0 0 0 0,0-1 0 0 0,0 1 0 0 0,0 0-1 0 0,0 0 1 0 0,0 0 0 0 0,0 0 0 0 0,-1-1 0 0 0,1 1 0 0 0,-1 0 0 0 0,1 0 0 0 0,-1 4-1 0 0,0-2 62 0 0,0 0-1 0 0,0-1 0 0 0,0 1 1 0 0,0-1-1 0 0,-1 1 1 0 0,0-1-1 0 0,0 1 0 0 0,0-1 1 0 0,0 1-1 0 0,0-1 0 0 0,-1 0 1 0 0,1 0-1 0 0,-1 0 0 0 0,0 1 1 0 0,0-2-1 0 0,0 1 0 0 0,-5 5 1 0 0,-21 17 267 0 0,-2-1-1 0 0,-35 22 1 0 0,64-45-359 0 0,-1 0 1 0 0,0 0-1 0 0,0 0 0 0 0,0 0 1 0 0,0 0-1 0 0,1-1 0 0 0,-1 1 1 0 0,-3 0-1 0 0,0 0-8 0 0,4-1-65 0 0,13 4-304 0 0,-3-2 335 0 0,1-1-1 0 0,-1 0 0 0 0,0-1 0 0 0,1 0 0 0 0,17-3 1 0 0,-1 1 44 0 0,0 0-16 0 0,0 0 0 0 0,50-13 0 0 0,-67 13 8 0 0,0-1-1 0 0,-1 0 0 0 0,0-1 1 0 0,1 1-1 0 0,-1-1 0 0 0,-1-1 1 0 0,1 0-1 0 0,-1 0 1 0 0,0 0-1 0 0,0-1 0 0 0,0 0 1 0 0,8-10-1 0 0,-12 12-21 0 0,0 0 1 0 0,-1 0-1 0 0,0 0 0 0 0,0 0 1 0 0,0 0-1 0 0,0 0 0 0 0,0-1 1 0 0,-1 1-1 0 0,0-1 0 0 0,0 1 1 0 0,0-1-1 0 0,0-8 0 0 0,-1 12 25 0 0,0-1 0 0 0,-1 0 0 0 0,1 0-1 0 0,0 1 1 0 0,0-1 0 0 0,-1 0-1 0 0,1 1 1 0 0,-1-1 0 0 0,0 0-1 0 0,1 1 1 0 0,-1-1 0 0 0,0 0-1 0 0,0 1 1 0 0,0-1 0 0 0,0 1-1 0 0,0 0 1 0 0,0-1 0 0 0,0 1-1 0 0,-1 0 1 0 0,1 0 0 0 0,0 0 0 0 0,-1 0-1 0 0,1 0 1 0 0,-1 0 0 0 0,1 0-1 0 0,-1 0 1 0 0,0 0 0 0 0,1 1-1 0 0,-1-1 1 0 0,0 1 0 0 0,1-1-1 0 0,-1 1 1 0 0,0 0 0 0 0,0 0-1 0 0,-2 0 1 0 0,2-1 21 0 0,0 1 0 0 0,0 0-1 0 0,0 0 1 0 0,0 0 0 0 0,0 0-1 0 0,0 1 1 0 0,0-1 0 0 0,0 0-1 0 0,0 1 1 0 0,0 0 0 0 0,0-1-1 0 0,0 1 1 0 0,0 0 0 0 0,1 0-1 0 0,-1 0 1 0 0,0 0 0 0 0,1 0-1 0 0,-1 0 1 0 0,1 1 0 0 0,-1-1-1 0 0,1 0 1 0 0,-1 1 0 0 0,-1 3 0 0 0,2-3 40 0 0,0 0 0 0 0,0 0 1 0 0,0 1-1 0 0,0-1 0 0 0,0 1 1 0 0,1-1-1 0 0,-1 1 1 0 0,1-1-1 0 0,0 1 0 0 0,-1-1 1 0 0,1 1-1 0 0,1-1 1 0 0,-1 1-1 0 0,0-1 0 0 0,0 1 1 0 0,1-1-1 0 0,0 0 0 0 0,1 5 1 0 0,2 3 103 0 0,0 1 0 0 0,1-1 0 0 0,1 1 0 0 0,0-2 0 0 0,0 1 0 0 0,1-1 0 0 0,0 0 0 0 0,1 0 0 0 0,-1 0 0 0 0,2-1 0 0 0,-1-1 0 0 0,13 9 0 0 0,-13-11-342 0 0,-1 0 0 0 0,1-1 0 0 0,1 0 0 0 0,-1 0 0 0 0,0-1 0 0 0,1 0 0 0 0,0 0 0 0 0,0-1 0 0 0,-1 0 0 0 0,1-1 1 0 0,1 0-1 0 0,-1 0 0 0 0,0-1 0 0 0,0 0 0 0 0,0-1 0 0 0,10-2 0 0 0,13-4-7863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0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11599 0 0,'0'0'1054'0'0,"2"0"-865"0"0,0-1-169 0 0,2 0-30 0 0,13 6 155 0 0,-12-2 170 0 0,-1 0 0 0 0,1 0 1 0 0,0 0-1 0 0,-1 1 0 0 0,0-1 1 0 0,1 1-1 0 0,-1 0 1 0 0,-1 0-1 0 0,1 1 0 0 0,-1-1 1 0 0,0 1-1 0 0,0 0 0 0 0,0 0 1 0 0,0 0-1 0 0,2 7 1 0 0,3 9 491 0 0,-1 1 0 0 0,6 31 0 0 0,-12-48-754 0 0,10 55 811 0 0,-4 1 0 0 0,0 83 1 0 0,-6-103-910 0 0,-2 0 1 0 0,-2 0-1 0 0,-2-1 1 0 0,-10 41-1 0 0,9-64-907 0 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5527 0 0,'0'0'423'0'0,"-12"1"9468"0"0,10 1-9598 0 0,1 1 1 0 0,-1-1-1 0 0,1 1 1 0 0,0 0 0 0 0,0 0-1 0 0,0-1 1 0 0,1 1 0 0 0,-1 0-1 0 0,1 0 1 0 0,-1 0 0 0 0,1 0-1 0 0,0 0 1 0 0,0 0-1 0 0,1 0 1 0 0,-1 0 0 0 0,1 5-1 0 0,2 4-184 0 0,0-1 0 0 0,8 22 0 0 0,2-15-1835 0 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10135 0 0,'0'0'1080'0'0,"-4"0"1632"0"0,8 9-2568 0 0,1-1-144 0 0,2-1 0 0 0,2-1 0 0 0,0 0-248 0 0,2 0-72 0 0,0-1-24 0 0,4-1-3208 0 0,1 0-648 0 0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3679 0 0,'2'11'277'0'0,"0"0"-1"0"0,0 0 1 0 0,0 14-1 0 0,-6 64 11175 0 0,3-68-9658 0 0,1-21-1748 0 0,0 1 0 0 0,0-1 0 0 0,0 0 0 0 0,0 0 0 0 0,0 0 0 0 0,0 1 1 0 0,0-1-1 0 0,0 0 0 0 0,0 0 0 0 0,0 1 0 0 0,0-1 0 0 0,0 0 0 0 0,0 0 0 0 0,0 0 1 0 0,0 1-1 0 0,0-1 0 0 0,0 0 0 0 0,0 0 0 0 0,0 0 0 0 0,0 1 0 0 0,1-1 1 0 0,-1 0-1 0 0,0 0 0 0 0,0 0 0 0 0,0 1 0 0 0,0-1 0 0 0,0 0 0 0 0,1 0 0 0 0,-1 0 1 0 0,0 0-1 0 0,0 0 0 0 0,0 0 0 0 0,1 1 0 0 0,-1-1 0 0 0,0 0 0 0 0,0 0 1 0 0,1 0-1 0 0,-1 0 0 0 0,0 0 0 0 0,0 0 0 0 0,12-4 310 0 0,-9 2-365 0 0,0 1 0 0 0,0-1-1 0 0,0-1 1 0 0,-1 1 0 0 0,1 0 0 0 0,2-4 0 0 0,27-46 109 0 0,-22 35-91 0 0,0 0 0 0 0,1 0 1 0 0,18-21-1 0 0,-24 34-12 0 0,-1-1 67 0 0,-1 1 1 0 0,2 0-1 0 0,-1 0 1 0 0,0 1-1 0 0,8-5 1 0 0,-11 7-2 0 0,0 0-1 0 0,0 1 1 0 0,1-1 0 0 0,-1 1 0 0 0,0 0 0 0 0,0-1 0 0 0,0 1 0 0 0,1 0 0 0 0,-1 0-1 0 0,0-1 1 0 0,1 1 0 0 0,-1 0 0 0 0,0 0 0 0 0,0 1 0 0 0,1-1 0 0 0,-1 0 0 0 0,0 0-1 0 0,0 1 1 0 0,1-1 0 0 0,-1 0 0 0 0,0 1 0 0 0,0-1 0 0 0,0 1 0 0 0,1 0 0 0 0,-1-1-1 0 0,0 1 1 0 0,0 0 0 0 0,0 0 0 0 0,0 0 0 0 0,1 1 0 0 0,7 9 343 0 0,-1 0 0 0 0,0 0 0 0 0,-1 1 0 0 0,0 0 0 0 0,-1 0 0 0 0,5 16 0 0 0,10 17-295 0 0,10 15-3309 0 0,-22-47-4906 0 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7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11975 0 0,'0'0'1386'0'0,"1"8"336"0"0,15 138 3437 0 0,8-2-3724 0 0,6 40-2923 0 0,-28-164-1758 0 0,-1-13 1358 0 0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8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26 135 1839 0 0,'-26'-38'17891'0'0,"27"36"-17282"0"0,3 0-368 0 0,1 1 0 0 0,0-1 1 0 0,0 1-1 0 0,0 0 0 0 0,1 1 0 0 0,8-1 0 0 0,11-1-415 0 0,-15 0-45 0 0,0-1 0 0 0,0 1 0 0 0,-1-1 0 0 0,1-1 0 0 0,-1 0 0 0 0,0 0 0 0 0,9-6 0 0 0,-10 5-1529 0 0,-1-1 0 0 0,0 1 0 0 0,0-1 0 0 0,11-13 0 0 0,-8 7-3190 0 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7:2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2303 0 0,'4'13'224'0'0,"0"2"1939"0"0,-2 0 0 0 0,2 27-1 0 0,-2-16 274 0 0,2 72 3785 0 0,-3-64-4999 0 0,-1 24 391 0 0,2 45 327 0 0,-1-88-1709 0 0,0-5-123 0 0,0 0 0 0 0,1-1 0 0 0,2 12 0 0 0,-3-20-67 0 0,9-16-336 0 0,-4 2 59 0 0,-1-1 0 0 0,0 0 0 0 0,-1 0 0 0 0,4-22-1 0 0,7-26-44 0 0,-13 55 255 0 0,1 1-1 0 0,-1-1 1 0 0,2 1 0 0 0,-1-1-1 0 0,1 1 1 0 0,7-9 0 0 0,-10 14 19 0 0,-1 0 4 0 0,0 0-1 0 0,1 1 1 0 0,-1-1-1 0 0,1 0 1 0 0,-1 1-1 0 0,1-1 0 0 0,0 1 1 0 0,-1-1-1 0 0,1 1 1 0 0,0-1-1 0 0,-1 1 1 0 0,1-1-1 0 0,0 1 0 0 0,-1 0 1 0 0,1-1-1 0 0,0 1 1 0 0,0 0-1 0 0,-1 0 1 0 0,1-1-1 0 0,0 1 0 0 0,0 0 1 0 0,0 0-1 0 0,-1 0 1 0 0,1 0-1 0 0,0 0 0 0 0,0 0 1 0 0,0 0-1 0 0,-1 0 1 0 0,1 1-1 0 0,0-1 1 0 0,0 0-1 0 0,0 0 0 0 0,1 1 1 0 0,2 2 2 0 0,-1 0 0 0 0,1 1 0 0 0,0-1 1 0 0,-1 1-1 0 0,0-1 0 0 0,0 1 0 0 0,0 0 0 0 0,0 0 1 0 0,-1 0-1 0 0,1 1 0 0 0,1 4 0 0 0,6 8 104 0 0,-1-2-37 0 0,2 0 0 0 0,0-1 0 0 0,0 0-1 0 0,1-1 1 0 0,1-1 0 0 0,19 16 0 0 0,-23-22-41 0 0,1 1-1 0 0,0-1 1 0 0,0 0 0 0 0,1-1-1 0 0,-1 0 1 0 0,1-1 0 0 0,0 0-1 0 0,0-1 1 0 0,1 0 0 0 0,20 2-1 0 0,-26-4-16 0 0,0-1 0 0 0,-1 0 0 0 0,1 0 0 0 0,0 0 0 0 0,0-1 0 0 0,0 0-1 0 0,0 0 1 0 0,11-4 0 0 0,-13 3-4 0 0,0 0 0 0 0,-1 0 0 0 0,1 0 0 0 0,0-1 1 0 0,-1 1-1 0 0,1-1 0 0 0,-1 0 0 0 0,0 0 0 0 0,0 0 0 0 0,0-1 0 0 0,0 1 0 0 0,3-7 0 0 0,-3 5-4 0 0,-1 1 1 0 0,1-1-1 0 0,-1 1 0 0 0,0-1 0 0 0,-1 0 0 0 0,1 0 0 0 0,-1 0 1 0 0,0 0-1 0 0,0 0 0 0 0,-1 0 0 0 0,1 0 0 0 0,-1 0 1 0 0,0 0-1 0 0,-1 0 0 0 0,-1-9 0 0 0,2 11 5 0 0,-1-1 0 0 0,0 1 0 0 0,-1 0 0 0 0,1 0 0 0 0,-1-1 0 0 0,1 1 0 0 0,-1 0 0 0 0,0 0 1 0 0,0 0-1 0 0,0 1 0 0 0,-1-1 0 0 0,1 0 0 0 0,-1 1 0 0 0,1 0 0 0 0,-1-1 0 0 0,0 1 0 0 0,0 0 0 0 0,0 0 0 0 0,0 1 0 0 0,0-1 0 0 0,0 1 0 0 0,-1-1 0 0 0,-3 0 0 0 0,5 2 44 0 0,1-1 0 0 0,0 1-1 0 0,-1 0 1 0 0,1 0 0 0 0,-1 0 0 0 0,1 0-1 0 0,0 0 1 0 0,-1 0 0 0 0,1 0 0 0 0,0 1-1 0 0,-1-1 1 0 0,1 0 0 0 0,0 1 0 0 0,-1-1-1 0 0,1 1 1 0 0,0-1 0 0 0,-1 1 0 0 0,1 0-1 0 0,0 0 1 0 0,0-1 0 0 0,0 1 0 0 0,0 0-1 0 0,0 0 1 0 0,0 0 0 0 0,0 0 0 0 0,0 0-1 0 0,0 0 1 0 0,1 1 0 0 0,-1-1 0 0 0,-1 2-1 0 0,1 0 65 0 0,-1 0-1 0 0,1 0 0 0 0,0 0 1 0 0,0 0-1 0 0,0 0 1 0 0,0 0-1 0 0,0 0 0 0 0,1 1 1 0 0,-1-1-1 0 0,1 0 0 0 0,0 0 1 0 0,1 4-1 0 0,0 1-4 0 0,0 0 0 0 0,1 0-1 0 0,1-1 1 0 0,0 1 0 0 0,0-1-1 0 0,0 1 1 0 0,0-1 0 0 0,1 0-1 0 0,1 0 1 0 0,-1-1 0 0 0,8 9 0 0 0,-9-11-98 0 0,1 0 1 0 0,0 0 0 0 0,1-1 0 0 0,-1 1 0 0 0,1-1-1 0 0,-1 0 1 0 0,1 0 0 0 0,0 0 0 0 0,0-1 0 0 0,0 0-1 0 0,0 0 1 0 0,1 0 0 0 0,-1 0 0 0 0,1-1-1 0 0,-1 0 1 0 0,11 1 0 0 0,1-2-139 0 0,30-3-1 0 0,-38 2-2355 0 0,1-1-1 0 0,12-4 1 0 0,4-4-5642 0 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4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66 5527 0 0,'0'0'423'0'0,"4"-11"721"0"0,-2 4 2483 0 0,-2 5-3293 0 0,0 0 1 0 0,0 0-1 0 0,0 1 1 0 0,0-1 0 0 0,0 0-1 0 0,0 0 1 0 0,0 0-1 0 0,0 0 1 0 0,-1 1 0 0 0,1-1-1 0 0,-1 0 1 0 0,1 0-1 0 0,-1 1 1 0 0,0-1 0 0 0,0 0-1 0 0,0 1 1 0 0,0-1-1 0 0,-2-2 1 0 0,2 3-169 0 0,0 0 0 0 0,0 0 0 0 0,-1 0 0 0 0,1 0 0 0 0,0 0 0 0 0,-1 0 0 0 0,1 0 0 0 0,-1 1 0 0 0,1-1 0 0 0,-1 0 0 0 0,0 1 0 0 0,1-1 0 0 0,-1 1 0 0 0,1 0 1 0 0,-1-1-1 0 0,0 1 0 0 0,0 0 0 0 0,1 0 0 0 0,-1 0 0 0 0,0 0 0 0 0,1 0 0 0 0,-1 1 0 0 0,0-1 0 0 0,1 0 0 0 0,-1 1 0 0 0,1 0 0 0 0,-1-1 0 0 0,1 1 0 0 0,-1 0 0 0 0,1-1 0 0 0,-3 2 0 0 0,-3 4 138 0 0,0-1 1 0 0,0 1-1 0 0,0 0 0 0 0,1 0 0 0 0,0 1 1 0 0,0 0-1 0 0,0 0 0 0 0,-8 15 0 0 0,8-11-174 0 0,1 0 0 0 0,0 0 0 0 0,0 0 0 0 0,1 1 0 0 0,1-1 0 0 0,-3 14 0 0 0,6-20-115 0 0,-1-1 1 0 0,1 1-1 0 0,0-1 0 0 0,0 1 0 0 0,0 0 0 0 0,1-1 1 0 0,0 1-1 0 0,0-1 0 0 0,0 1 0 0 0,0-1 1 0 0,1 0-1 0 0,-1 1 0 0 0,1-1 0 0 0,0 0 1 0 0,1 0-1 0 0,-1 0 0 0 0,1-1 0 0 0,-1 1 0 0 0,1 0 1 0 0,0-1-1 0 0,1 0 0 0 0,-1 0 0 0 0,0 0 1 0 0,1 0-1 0 0,6 4 0 0 0,-1-2-40 0 0,1 1 0 0 0,-1-1 0 0 0,1-1 0 0 0,1 0 0 0 0,-1 0 0 0 0,0-1 0 0 0,1 0 0 0 0,0-1 0 0 0,18 2-1 0 0,-20-4-220 0 0,-1 0-1 0 0,0 0 0 0 0,1-1 0 0 0,-1 0 0 0 0,0 0 0 0 0,0-1 0 0 0,0 0 0 0 0,0 0 1 0 0,0-1-1 0 0,0 0 0 0 0,-1-1 0 0 0,13-7 0 0 0,6-7-722 0 0,-16 12 549 0 0,0-1-1 0 0,-1 0 1 0 0,17-16 0 0 0,-15 11 115 0 0,-6 7 240 0 0,0 0 0 0 0,0-1 0 0 0,0 1 0 0 0,-1-1 0 0 0,0 0 0 0 0,-1 0 0 0 0,1 0 0 0 0,2-7 0 0 0,-3 6 48 0 0,0-1 93 0 0,-1 0-1 0 0,1 0 1 0 0,1-11-1 0 0,-4 18-12 0 0,1-1 0 0 0,-1 1-1 0 0,0 0 1 0 0,0 0 0 0 0,0-1-1 0 0,0 1 1 0 0,0 0-1 0 0,0 0 1 0 0,0-1 0 0 0,0 1-1 0 0,0 0 1 0 0,-1 0 0 0 0,1-1-1 0 0,0 1 1 0 0,-1 0-1 0 0,1 0 1 0 0,-1 0 0 0 0,0 0-1 0 0,1 0 1 0 0,-1 0 0 0 0,0 0-1 0 0,0 0 1 0 0,1 0-1 0 0,-1 0 1 0 0,0 0 0 0 0,0 0-1 0 0,0 0 1 0 0,0 1 0 0 0,-2-2-1 0 0,1 1 9 0 0,1 1 1 0 0,-1-1-1 0 0,0 1 0 0 0,0 0 1 0 0,1 0-1 0 0,-1 0 0 0 0,0 0 1 0 0,0 0-1 0 0,1 0 0 0 0,-1 0 1 0 0,0 1-1 0 0,1-1 0 0 0,-1 1 1 0 0,0-1-1 0 0,1 1 0 0 0,-1-1 1 0 0,1 1-1 0 0,-1 0 0 0 0,1 0 0 0 0,-1 0 1 0 0,1 0-1 0 0,-1 0 0 0 0,1 0 1 0 0,0 0-1 0 0,-2 2 0 0 0,-1 2-2 0 0,0-1 0 0 0,0 1 0 0 0,1 0 0 0 0,-1-1-1 0 0,1 2 1 0 0,-2 4 0 0 0,2-3-41 0 0,0 0 1 0 0,0 0-1 0 0,1 0 1 0 0,0 0-1 0 0,0 0 0 0 0,1 1 1 0 0,0-1-1 0 0,0 1 0 0 0,1-1 1 0 0,0 12-1 0 0,1-16-27 0 0,-1 1 0 0 0,1-1 0 0 0,0 1 0 0 0,0-1 0 0 0,0 0 0 0 0,1 0 0 0 0,-1 0 0 0 0,1 0 0 0 0,-1 0 0 0 0,1 0 0 0 0,0 0 0 0 0,0 0 0 0 0,0 0 0 0 0,1-1 0 0 0,-1 1 0 0 0,1-1 0 0 0,-1 0 1 0 0,1 0-1 0 0,0 0 0 0 0,0 0 0 0 0,0 0 0 0 0,0-1 0 0 0,0 1 0 0 0,0-1 0 0 0,3 1 0 0 0,-2 0 23 0 0,0-1 0 0 0,1 0 0 0 0,-1-1 0 0 0,0 1 0 0 0,0-1 0 0 0,0 0 0 0 0,0 0 0 0 0,0 0 1 0 0,0 0-1 0 0,1-1 0 0 0,-1 1 0 0 0,0-1 0 0 0,0 0 0 0 0,0-1 0 0 0,0 1 0 0 0,-1-1 0 0 0,1 1 0 0 0,0-1 0 0 0,-1 0 0 0 0,1-1 1 0 0,-1 1-1 0 0,1-1 0 0 0,-1 1 0 0 0,0-1 0 0 0,0 0 0 0 0,-1 0 0 0 0,1 0 0 0 0,0-1 0 0 0,-1 1 0 0 0,0-1 0 0 0,0 1 0 0 0,0-1 0 0 0,0 0 1 0 0,0 1-1 0 0,-1-1 0 0 0,0 0 0 0 0,0 0 0 0 0,0 0 0 0 0,0 0 0 0 0,-1-1 0 0 0,1 1 0 0 0,-1 0 0 0 0,0 0 0 0 0,0 0 0 0 0,-1 0 1 0 0,1 0-1 0 0,-1 0 0 0 0,-2-7 0 0 0,0 3 50 0 0,0 1 1 0 0,0 0-1 0 0,-1 0 1 0 0,0 0-1 0 0,0 0 1 0 0,-8-9-1 0 0,-35-34-271 0 0,32 37-605 0 0,1 1-3336 0 0,28 14-7053 0 0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7567 0 0,'13'4'811'0'0,"-8"-1"-286"0"0,1-1 0 0 0,-1 1 0 0 0,1 0 0 0 0,-1 1 1 0 0,0-1-1 0 0,0 1 0 0 0,0 0 0 0 0,-1 0 0 0 0,1 1 0 0 0,-1-1 0 0 0,0 1 0 0 0,-1 0 0 0 0,1 0 1 0 0,-1 0-1 0 0,0 1 0 0 0,5 9 0 0 0,-1 5 786 0 0,-1-1 1 0 0,-1 1 0 0 0,5 33-1 0 0,-10-52-847 0 0,2-2-441 0 0,-1-1 0 0 0,0 1 1 0 0,0-1-1 0 0,0 0 0 0 0,0 0 0 0 0,0 1 0 0 0,0-1 0 0 0,-1 0 0 0 0,1 0 0 0 0,0-2 1 0 0,0 2 1 0 0,24-79 39 0 0,-16 47-250 0 0,2 0 1 0 0,23-49-1 0 0,-33 81 182 0 0,1-1 1 0 0,0 0-1 0 0,0 1 0 0 0,-1-1 1 0 0,1 1-1 0 0,1-1 1 0 0,-1 1-1 0 0,0 0 0 0 0,1 0 1 0 0,-1 0-1 0 0,1 0 0 0 0,5-3 1 0 0,-8 5 12 0 0,1 0 1 0 0,0-1-1 0 0,0 1 1 0 0,0 0-1 0 0,0 0 1 0 0,0 0-1 0 0,0-1 1 0 0,0 1 0 0 0,0 0-1 0 0,0 0 1 0 0,0 0-1 0 0,0 1 1 0 0,0-1-1 0 0,0 0 1 0 0,0 0-1 0 0,0 0 1 0 0,1 1-1 0 0,0 0 14 0 0,-1 0-1 0 0,0 0 1 0 0,0 0-1 0 0,0 0 1 0 0,1 0-1 0 0,-1 0 0 0 0,0 0 1 0 0,-1 0-1 0 0,1 1 1 0 0,0-1-1 0 0,0 0 1 0 0,0 0-1 0 0,-1 1 1 0 0,2 2-1 0 0,7 22 261 0 0,-2 0 0 0 0,5 28 0 0 0,6 23-257 0 0,-15-70-504 0 0,12 35 769 0 0,-3-23-2757 0 0,-11-18 1515 0 0,1 1 0 0 0,-1 0 0 0 0,1-1 0 0 0,0 1 0 0 0,-1-1 0 0 0,1 0 0 0 0,3 2 0 0 0,3 0-5063 0 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227 130 6447 0 0,'1'-4'459'0'0,"0"-1"0"0"0,0 1-1 0 0,0 0 1 0 0,-1 0-1 0 0,0-1 1 0 0,0 1 0 0 0,0 0-1 0 0,0 0 1 0 0,-1-1-1 0 0,1 1 1 0 0,-1 0 0 0 0,0 0-1 0 0,0 0 1 0 0,-1 0-1 0 0,1 0 1 0 0,-1 0 0 0 0,0 0-1 0 0,0 0 1 0 0,-1 1-1 0 0,1-1 1 0 0,-1 1 0 0 0,1-1-1 0 0,-1 1 1 0 0,0 0-1 0 0,0 0 1 0 0,-7-4 0 0 0,7 4-309 0 0,0 1 0 0 0,0 0 1 0 0,-1 0-1 0 0,1 0 1 0 0,-1 0-1 0 0,1 1 1 0 0,-1-1-1 0 0,0 1 1 0 0,1 0-1 0 0,-1 0 1 0 0,0 0-1 0 0,0 1 0 0 0,0-1 1 0 0,0 1-1 0 0,0 0 1 0 0,1 0-1 0 0,-1 1 1 0 0,0-1-1 0 0,0 1 1 0 0,0 0-1 0 0,0-1 1 0 0,1 2-1 0 0,-1-1 0 0 0,0 0 1 0 0,1 1-1 0 0,-1 0 1 0 0,1 0-1 0 0,-1 0 1 0 0,-3 3-1 0 0,0 1-78 0 0,2 1-1 0 0,-1-1 1 0 0,1 1-1 0 0,0 0 1 0 0,0 0-1 0 0,1 0 1 0 0,0 1 0 0 0,0 0-1 0 0,1 0 1 0 0,0 0-1 0 0,0 0 1 0 0,-1 10-1 0 0,-2 8 15 0 0,2 1-1 0 0,-2 42 1 0 0,5-33-72 0 0,1 1-1 0 0,2-1 1 0 0,2 0 0 0 0,1 0 0 0 0,20 67 0 0 0,-15-71-1544 0 0,26 51 1 0 0,-31-72-168 0 0,-1-1-65 0 0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4 129 13935 0 0,'0'-1'105'0'0,"-1"-1"-1"0"0,0 1 1 0 0,1 0-1 0 0,0 0 0 0 0,-1-1 1 0 0,1 1-1 0 0,0 0 1 0 0,0-1-1 0 0,-1 1 0 0 0,1 0 1 0 0,0-1-1 0 0,0 1 1 0 0,1 0-1 0 0,-1-1 0 0 0,0 1 1 0 0,0 0-1 0 0,1 0 1 0 0,-1-1-1 0 0,1 1 0 0 0,-1 0 1 0 0,1 0-1 0 0,0-2 1 0 0,1 1 90 0 0,-1 0 1 0 0,1 1 0 0 0,-1-1 0 0 0,1 1-1 0 0,0-1 1 0 0,0 1 0 0 0,0 0 0 0 0,0 0 0 0 0,0 0-1 0 0,0 0 1 0 0,0 0 0 0 0,3-1 0 0 0,4 0 75 0 0,1-1-1 0 0,-1 2 1 0 0,1-1 0 0 0,0 1 0 0 0,10 1 0 0 0,75 4-204 0 0,28-1 6 0 0,-114-3-74 0 0,-6 0 3 0 0,1 0-1 0 0,0 0 0 0 0,0-1 1 0 0,0 1-1 0 0,-1-1 1 0 0,1 0-1 0 0,0 0 1 0 0,-1 0-1 0 0,5-2 803 0 0,-19 11-124 0 0,6-2-557 0 0,0-1-1 0 0,0 1 0 0 0,0 0 1 0 0,0 0-1 0 0,1 1 1 0 0,0-1-1 0 0,1 1 0 0 0,-6 13 1 0 0,8-16-111 0 0,0 0 0 0 0,0 0 0 0 0,0 1 1 0 0,1-1-1 0 0,-1 0 0 0 0,1 1 0 0 0,0-1 1 0 0,0 0-1 0 0,1 1 0 0 0,-1-1 0 0 0,1 0 0 0 0,0 1 1 0 0,0-1-1 0 0,1 0 0 0 0,-1 0 0 0 0,5 7 0 0 0,-4-7 0 0 0,0 0-1 0 0,0-1 1 0 0,1 0-1 0 0,-1 1 1 0 0,1-1-1 0 0,0 0 0 0 0,0 0 1 0 0,0 0-1 0 0,1-1 1 0 0,-1 1-1 0 0,1-1 1 0 0,-1 0-1 0 0,1 0 0 0 0,0 0 1 0 0,-1 0-1 0 0,1-1 1 0 0,0 1-1 0 0,0-1 1 0 0,1 0-1 0 0,-1-1 1 0 0,0 1-1 0 0,0 0 0 0 0,0-1 1 0 0,0 0-1 0 0,7-1 1 0 0,-6 1 37 0 0,1-1 0 0 0,-1 0-1 0 0,1 0 1 0 0,-1-1 0 0 0,0 1 0 0 0,1-1 0 0 0,-1 0 0 0 0,0-1 0 0 0,0 1 0 0 0,0-1 0 0 0,-1 0 0 0 0,1 0 0 0 0,-1-1 0 0 0,1 1-1 0 0,-1-1 1 0 0,0 0 0 0 0,0 0 0 0 0,5-7 0 0 0,-7 6 24 0 0,1 1-1 0 0,0-1 1 0 0,-1 1-1 0 0,0-1 1 0 0,0 0 0 0 0,0 0-1 0 0,-1 0 1 0 0,0 0-1 0 0,0 0 1 0 0,0 0 0 0 0,0-1-1 0 0,-1 1 1 0 0,0 0-1 0 0,0 0 1 0 0,0 0 0 0 0,-1-1-1 0 0,0 1 1 0 0,0 0-1 0 0,0 0 1 0 0,0 0-1 0 0,-1 0 1 0 0,0 0 0 0 0,0 1-1 0 0,0-1 1 0 0,-1 0-1 0 0,0 1 1 0 0,0-1 0 0 0,0 1-1 0 0,0 0 1 0 0,0 0-1 0 0,-1 1 1 0 0,0-1-1 0 0,-6-4 1 0 0,0 1 17 0 0,0 0-1 0 0,-21-9 1 0 0,21 12-558 0 0,0-1 1 0 0,0-1 0 0 0,-9-7 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7831 0 0,'0'0'706'0'0,"22"2"898"0"0,-20-1-1025 0 0,0 0 0 0 0,0 0 0 0 0,-1 0 0 0 0,1 0 0 0 0,0 1 1 0 0,0-1-1 0 0,-1 1 0 0 0,3 2 0 0 0,11 18 1256 0 0,-11-13-1564 0 0,0 0 0 0 0,0 0-1 0 0,3 14 1 0 0,1 19 145 0 0,-2 1 1 0 0,0 43-1 0 0,-3-48-363 0 0,-1 22-56 0 0,-1-28-1618 0 0,4 32 1 0 0,-3-54 154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3223 0 0,'1'1'240'0'0,"9"17"3095"0"0,19 37 4885 0 0,-23-43-6794 0 0,-1 1-1 0 0,6 22 1 0 0,6 26 3651 0 0,-27-78-4386 0 0,7 2-519 0 0,1 1 0 0 0,1 0 0 0 0,0 0 0 0 0,2-29 0 0 0,0 34-151 0 0,1-1 0 0 0,0 1 0 0 0,0-1 0 0 0,0 1 0 0 0,1 0 0 0 0,1-1-1 0 0,0 2 1 0 0,6-12 0 0 0,-7 15 23 0 0,0 1 0 0 0,0-1-1 0 0,1 1 1 0 0,0 0 0 0 0,0 0-1 0 0,0 0 1 0 0,0 1 0 0 0,0-1 0 0 0,1 1-1 0 0,7-4 1 0 0,-9 6-37 0 0,-1 0 0 0 0,1-1 0 0 0,0 1 0 0 0,0 0 0 0 0,0 1-1 0 0,0-1 1 0 0,0 0 0 0 0,0 1 0 0 0,0 0 0 0 0,0 0 0 0 0,1 0 0 0 0,-1 0 0 0 0,0 0-1 0 0,0 1 1 0 0,0-1 0 0 0,0 1 0 0 0,0 0 0 0 0,0 0 0 0 0,5 2 0 0 0,24 11-4186 0 0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47 1839 0 0,'-2'3'160'0'0,"-6"9"2946"0"0,0 2 4262 0 0,6-1-6174 0 0,1 1 1 0 0,0 0-1 0 0,0-1 1 0 0,3 22 0 0 0,-1-18-469 0 0,0 1-1 0 0,-3 16 1 0 0,2-31-653 0 0,0-1 1 0 0,1 0-1 0 0,-1 1 0 0 0,0-1 1 0 0,1 0-1 0 0,-1 0 0 0 0,2 4 1 0 0,1 4 146 0 0,-3-9 81 0 0,9-12-217 0 0,33-76-664 0 0,-25 48 367 0 0,-8 20 169 0 0,-5 8 27 0 0,1 2 1 0 0,-1-1-1 0 0,2 0 1 0 0,-1 1 0 0 0,14-16-1 0 0,2 0 28 0 0,-20 25 226 0 0,7 74 371 0 0,-11 5-240 0 0,5-68-341 0 0,-1-11 190 0 0,10-4 3 0 0,-8 1-196 0 0,0 0 0 0 0,0 0 0 0 0,0 0 1 0 0,-1 0-1 0 0,1-1 0 0 0,-1 1 0 0 0,4-8 0 0 0,12-29 186 0 0,-14 31-197 0 0,32-69 70 0 0,-35 77-66 0 0,-1 0 1 0 0,1 0-1 0 0,0 0 1 0 0,-1 0-1 0 0,1 0 1 0 0,0 1-1 0 0,-1-1 1 0 0,1 0-1 0 0,0 0 1 0 0,0 1-1 0 0,0-1 1 0 0,1 0-1 0 0,-2 1-5 0 0,1-1-1 0 0,-1 1 0 0 0,0 0 1 0 0,0 0-1 0 0,1 0 0 0 0,-1 0 1 0 0,0 0-1 0 0,1 0 1 0 0,-1 0-1 0 0,0 0 0 0 0,1 0 1 0 0,-1 0-1 0 0,0 0 0 0 0,1 0 1 0 0,-1 1-1 0 0,0-1 1 0 0,1 0-1 0 0,-1 0 0 0 0,0 0 1 0 0,0 0-1 0 0,1 0 0 0 0,-1 1 1 0 0,0-1-1 0 0,0 0 1 0 0,1 0-1 0 0,-1 0 0 0 0,0 1 1 0 0,2 1 20 0 0,0 1 1 0 0,-1-1 0 0 0,0 1-1 0 0,1-1 1 0 0,-1 1 0 0 0,0 0-1 0 0,0 0 1 0 0,0 2 0 0 0,9 39 46 0 0,-8-31-109 0 0,1 1-1 0 0,0-1 1 0 0,1 1 0 0 0,1-1 0 0 0,0 0 0 0 0,8 12 0 0 0,-12-22-133 0 0,1-1 0 0 0,0 0 0 0 0,-1 1 0 0 0,1-1 1 0 0,0 0-1 0 0,1 0 0 0 0,-1-1 0 0 0,0 1 0 0 0,1 0 0 0 0,3 1 0 0 0,-3-1-321 0 0,0-1-1 0 0,1 0 0 0 0,-1 0 1 0 0,0 0-1 0 0,1 0 0 0 0,-1-1 0 0 0,0 1 1 0 0,1-1-1 0 0,-1 0 0 0 0,1 0 1 0 0,-1 0-1 0 0,0-1 0 0 0,7 0 1 0 0,3-3-1194 0 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7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28 5527 0 0,'0'0'250'0'0,"-7"-13"100"0"0,6 12-81 0 0,0 0-1 0 0,0 0 1 0 0,0 0-1 0 0,0 0 1 0 0,0 0-1 0 0,0 0 1 0 0,-1 0-1 0 0,1 0 1 0 0,0 0-1 0 0,0 1 0 0 0,-1-1 1 0 0,1 0-1 0 0,0 1 1 0 0,-1-1-1 0 0,1 1 1 0 0,0 0-1 0 0,-1-1 1 0 0,1 1-1 0 0,-1 0 1 0 0,1 0-1 0 0,-3 0 0 0 0,2 0 96 0 0,0 1 0 0 0,-1-1 0 0 0,1 1-1 0 0,0 0 1 0 0,-1 0 0 0 0,1 0-1 0 0,0 0 1 0 0,0 0 0 0 0,0 1 0 0 0,-1-1-1 0 0,-2 3 1 0 0,-1 1 83 0 0,1 1 0 0 0,-1 0 0 0 0,1 0-1 0 0,0 1 1 0 0,0-1 0 0 0,-6 13 0 0 0,7-11-281 0 0,1 0 0 0 0,0 0 0 0 0,0 0 0 0 0,-4 16-1 0 0,7-22-139 0 0,-1 1-1 0 0,1 0 0 0 0,0-1 0 0 0,0 1 0 0 0,0-1 1 0 0,0 1-1 0 0,0-1 0 0 0,1 1 0 0 0,-1-1 0 0 0,1 1 1 0 0,-1-1-1 0 0,1 1 0 0 0,0-1 0 0 0,0 0 0 0 0,0 1 1 0 0,0-1-1 0 0,1 0 0 0 0,-1 0 0 0 0,0 0 0 0 0,3 3 1 0 0,-2-4-16 0 0,1-1 0 0 0,-1 1 0 0 0,0-1 0 0 0,0 0 0 0 0,0 1 1 0 0,0-1-1 0 0,1 0 0 0 0,-1 0 0 0 0,0 0 0 0 0,0-1 1 0 0,0 1-1 0 0,0-1 0 0 0,3 0 0 0 0,-2 1 5 0 0,1-2-29 0 0,0 1 0 0 0,1-1 1 0 0,-1 1-1 0 0,0-1 0 0 0,0 0 0 0 0,0-1 0 0 0,0 1 1 0 0,-1-1-1 0 0,1 0 0 0 0,0 0 0 0 0,-1 0 1 0 0,0 0-1 0 0,6-7 0 0 0,-1-2 3 0 0,0 0 0 0 0,0 0 0 0 0,6-14 0 0 0,-10 11 2832 0 0,-5 22-2460 0 0,1 1-363 0 0,0 1 1 0 0,0-1-1 0 0,1 0 0 0 0,0 1 0 0 0,0-1 1 0 0,1 0-1 0 0,0 0 0 0 0,0 0 1 0 0,7 15-1 0 0,-8-22-121 0 0,0 1 0 0 0,0 0 0 0 0,0-1 0 0 0,0 1 0 0 0,0 0 0 0 0,1-1 0 0 0,-1 0 1 0 0,1 1-1 0 0,-1-1 0 0 0,4 2 0 0 0,5 1-3256 0 0,-3-4 1603 0 0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1375 0 0,'1'-5'1142'0'0,"1"-16"15086"0"0,15 129-12611 0 0,-6-29-3423 0 0,29 77-598 0 0,-20-90-4461 0 0,-17-57 3081 0 0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83 10799 0 0,'-6'-11'820'0'0,"-7"-15"-361"0"0,12 24-99 0 0,0 0 0 0 0,0 1-1 0 0,1-1 1 0 0,-1 0-1 0 0,1 0 1 0 0,0 0 0 0 0,-1 1-1 0 0,1-1 1 0 0,0 0 0 0 0,0 0-1 0 0,0-3 825 0 0,16-6 1137 0 0,26 7-1597 0 0,-33 2-672 0 0,0 0-1 0 0,0 1 0 0 0,1 0 1 0 0,-1 1-1 0 0,1 0 0 0 0,17 3 1 0 0,15 5-1842 0 0,-2 2-5725 0 0,-32-8 2604 0 0</inkml:trace>
  <inkml:trace contextRef="#ctx0" brushRef="#br0" timeOffset="1">294 71 4143 0 0,'0'0'368'0'0,"1"6"-296"0"0,0-1-72 0 0,0 2 0 0 0,0 0 1616 0 0,2 0 304 0 0,-2 0 64 0 0,2 0 16 0 0,-1 1-1264 0 0,0-2-256 0 0,0 0-56 0 0,1 1-8 0 0,-1-2-296 0 0,0 2-120 0 0,0-1 88 0 0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8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70 2303 0 0,'-14'-32'1321'0'0,"4"8"9548"0"0,10 23-10451 0 0,1 0-481 0 0,-1 0 1 0 0,1 0-1 0 0,0 1 0 0 0,-1-1 0 0 0,1 0 1 0 0,0 0-1 0 0,0 1 0 0 0,0-1 0 0 0,0 1 0 0 0,-1-1 1 0 0,1 1-1 0 0,0-1 0 0 0,0 1 0 0 0,0-1 0 0 0,0 1 1 0 0,0 0-1 0 0,0-1 0 0 0,0 1 0 0 0,0 0 0 0 0,1 0 1 0 0,-1 0-1 0 0,1 0 0 0 0,1-1-667 0 0,3 0-584 0 0</inkml:trace>
  <inkml:trace contextRef="#ctx0" brushRef="#br0" timeOffset="1">108 53 9991 0 0,'-2'9'904'0'0,"-1"-1"-659"0"0,-1 10 904 0 0,0 0 1 0 0,0 0-1 0 0,-1 33 1 0 0,5-46-1034 0 0,0-1 0 0 0,0 1 0 0 0,1 0 0 0 0,0-1 0 0 0,-1 1 0 0 0,1-1 0 0 0,1 1 0 0 0,-1-1 1 0 0,1 1-1 0 0,0-1 0 0 0,0 0 0 0 0,0 0 0 0 0,0 0 0 0 0,1 0 0 0 0,-1 0 0 0 0,1 0 0 0 0,0-1 0 0 0,0 1 0 0 0,1-1 0 0 0,5 5 0 0 0,-7-7-60 0 0,0 0 1 0 0,1 1-1 0 0,-1-1 0 0 0,0 0 0 0 0,1 0 1 0 0,-1 0-1 0 0,1-1 0 0 0,-1 1 1 0 0,1 0-1 0 0,-1-1 0 0 0,1 0 0 0 0,0 1 1 0 0,-1-1-1 0 0,1 0 0 0 0,0-1 0 0 0,-1 1 1 0 0,1 0-1 0 0,-1-1 0 0 0,1 1 0 0 0,-1-1 1 0 0,1 0-1 0 0,-1 0 0 0 0,1 0 0 0 0,2-1 1 0 0,-2 0 99 0 0,1-1 1 0 0,-1 1 0 0 0,0 0 0 0 0,1-1 0 0 0,-1 0 0 0 0,0 0 0 0 0,0 0 0 0 0,-1 0 0 0 0,1 0 0 0 0,-1-1 0 0 0,1 1-1 0 0,-1-1 1 0 0,0 1 0 0 0,2-8 0 0 0,-2 7-57 0 0,-1-1-1 0 0,0 0 1 0 0,-1 1 0 0 0,1-1-1 0 0,-1 0 1 0 0,0 1 0 0 0,0-1-1 0 0,0 0 1 0 0,-1 0-1 0 0,1 1 1 0 0,-1-1 0 0 0,0 1-1 0 0,-1-1 1 0 0,1 1 0 0 0,-1-1-1 0 0,0 1 1 0 0,0 0-1 0 0,0 0 1 0 0,-1-1 0 0 0,-3-4-1 0 0,2 3-192 0 0,-1 1 0 0 0,0-1 0 0 0,0 1-1 0 0,-1 0 1 0 0,0 0 0 0 0,1 0 0 0 0,-2 1-1 0 0,1 0 1 0 0,0 0 0 0 0,-1 0 0 0 0,-13-4-1 0 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8:2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6911 0 0,'4'4'297'0'0,"6"4"1978"0"0,0 1-1 0 0,14 18 0 0 0,-21-24-1793 0 0,-1 1-1 0 0,0 0 1 0 0,1-1-1 0 0,-2 1 1 0 0,1 0-1 0 0,0 1 1 0 0,-1-1-1 0 0,0 0 1 0 0,0 0-1 0 0,1 9 1 0 0,0 24 1415 0 0,-2-26-1331 0 0,0-1-1 0 0,1 1 1 0 0,3 14-1 0 0,-4-25-28 0 0,1-8-408 0 0,1-8-97 0 0,1 0 0 0 0,1 0 1 0 0,11-29-1 0 0,-7 21-356 0 0,-3 11 86 0 0,0 1-1 0 0,1 0 1 0 0,1 0 0 0 0,0 0-1 0 0,15-19 1 0 0,-21 29 236 0 0,1 1-1 0 0,-1-1 1 0 0,0 1 0 0 0,1-1-1 0 0,-1 1 1 0 0,1 0 0 0 0,0 0-1 0 0,-1 0 1 0 0,1 0 0 0 0,0 0-1 0 0,0 0 1 0 0,0 0 0 0 0,-1 1-1 0 0,1-1 1 0 0,0 1 0 0 0,0-1-1 0 0,0 1 1 0 0,0 0 0 0 0,4-1-1 0 0,-5 1 131 0 0,8 10 326 0 0,-3-1-110 0 0,0 1 0 0 0,-1-1-1 0 0,0 1 1 0 0,-1 0-1 0 0,0 1 1 0 0,0-1-1 0 0,2 14 1 0 0,3 8 551 0 0,-4-18-567 0 0,0 0-1 0 0,10 18 1 0 0,-12-27-361 0 0,0 0 0 0 0,1 0 0 0 0,-1 0 0 0 0,1 0 0 0 0,0-1 0 0 0,1 1 0 0 0,-1-1-1 0 0,7 5 1 0 0,-6-5-2359 0 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39:21.41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108 8 6767 0 0,'0'0'728'0'0,"8"-7"-808"0"0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29.92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0 773 4143 0 0,'2'1'9984'0'0,"5"-4"-10057"0"0,27-11 985 0 0,70-34 841 0 0,-34 10-1125 0 0,-2 3 106 0 0,121-86 0 0 0,-23-17-544 0 0,-125 103-156 0 0,97-77 38 0 0,-108 88-72 0 0,22-22 0 0 0,-9 9-3 0 0,-29 26 37 0 0,24-23-1 0 0,-24 17 37 0 0,-4 6 199 0 0,17-17 0 0 0,-25 26-201 0 0,1 0 0 0 0,0-1 1 0 0,0 1-1 0 0,-1 1 0 0 0,2-1 1 0 0,-1 0-1 0 0,0 1 0 0 0,0-1 1 0 0,0 1-1 0 0,1 0 0 0 0,-1 0 1 0 0,4-1-1 0 0,-3 2 0 0 0,0 1-1 0 0,-1-1 1 0 0,1 0-1 0 0,0 1 1 0 0,0 0-1 0 0,-1 0 1 0 0,1 0-1 0 0,0 0 1 0 0,-1 0-1 0 0,1 1 1 0 0,-1 0-1 0 0,6 3 1 0 0,4 4 215 0 0,21 18 1 0 0,-27-20-201 0 0,39 33 373 0 0,95 78 710 0 0,-107-92-822 0 0,2-2 1 0 0,51 27 0 0 0,-13-17-116 0 0,1-3 1 0 0,131 36-1 0 0,-164-57-429 0 0,-23-6-185 0 0,1 1-1 0 0,22 9 1 0 0,-38-12-123 0 0,0 0 0 0 0,0 0-1 0 0,0 0 1 0 0,5 5 0 0 0,5 7-5427 0 0,-5-4-849 0 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1.06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0 299 7743 0 0,'0'0'4098'0'0,"1"2"-3589"0"0,17 28 962 0 0,0-1 0 0 0,2-1 0 0 0,29 31 0 0 0,-11-14-298 0 0,10 12 103 0 0,68 64 0 0 0,-71-79-852 0 0,124 122 840 0 0,-166-161-1241 0 0,163 181 986 0 0,-125-139-641 0 0,10 14 112 0 0,-25-27-37 0 0,-25-31-390 0 0,0 0 11 0 0,3 2 0 0 0,-2-2-51 0 0,0-1 0 0 0,0 0 1 0 0,0 1-1 0 0,0-1 0 0 0,0 0 0 0 0,0 0 0 0 0,0 0 1 0 0,0 0-1 0 0,-1 0 0 0 0,4-1 0 0 0,-1 1-1 0 0,8-2 6 0 0,0-1 0 0 0,0 1 0 0 0,20-9 0 0 0,-21 7-7 0 0,0 0 1 0 0,0 1 0 0 0,0 1 0 0 0,22-3 0 0 0,14 4-12 0 0,-11 0 0 0 0,44-6 0 0 0,-35 3 0 0 0,72 1 0 0 0,6 0 0 0 0,104-8 128 0 0,-186 9-120 0 0,40-1 131 0 0,-78 3-127 0 0,1 0 1 0 0,-1 0-1 0 0,1 1 1 0 0,0-1 0 0 0,-1 1-1 0 0,4 1 1 0 0,-5-2 40 0 0,0 1-25 0 0,-1 0 0 0 0,1-1 1 0 0,0 1-1 0 0,0-1 0 0 0,-1 1 0 0 0,1-1 0 0 0,0 0 0 0 0,2 0 0 0 0,8-13-26 0 0,0-2 0 0 0,0 1 0 0 0,-2-1-1 0 0,11-18 1 0 0,30-71 86 0 0,-22 45 70 0 0,-7 7 76 0 0,-2-1 1 0 0,24-103-1 0 0,-29 98-109 0 0,62-248 320 0 0,-64 246-407 0 0,6-75-1 0 0,-19 75-398 0 0,0 58 162 0 0,-3-5-762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29 7367 0 0,'0'-2'334'0'0,"1"0"-207"0"0,0-22 6464 0 0,7 34-5113 0 0,-1 0-1272 0 0,0 1 0 0 0,-1 0 0 0 0,-1 0 0 0 0,1 0 0 0 0,-2 1 1 0 0,0-1-1 0 0,5 22 0 0 0,3 8-86 0 0,21 72-36 0 0,4 12-443 0 0,-24-74-1942 0 0,-10-35-759 0 0,2 6-2115 0 0</inkml:trace>
  <inkml:trace contextRef="#ctx0" brushRef="#br0" timeOffset="1">48 348 9671 0 0,'-12'15'440'0'0,"12"-14"-424"0"0,-1-1 0 0 0,1 0 0 0 0,0 0 0 0 0,-1 0 0 0 0,1 1 0 0 0,0-1 0 0 0,-1 0 0 0 0,1 0 0 0 0,0 0 0 0 0,-1 0 0 0 0,1 0 0 0 0,0 0 0 0 0,-1 0 0 0 0,1 0 0 0 0,-1 0-1 0 0,1 0 1 0 0,0 0 0 0 0,-1 0 0 0 0,1 0 0 0 0,0 0 0 0 0,-1 0 0 0 0,1 0 0 0 0,-1 0 0 0 0,1 0 0 0 0,0 0 0 0 0,-1 0 0 0 0,1-1 0 0 0,0 1 0 0 0,-1 0 0 0 0,1 0 0 0 0,0 0 0 0 0,-1-1 0 0 0,1 1 0 0 0,0 0-1 0 0,-1-1 1 0 0,-9-12-6 0 0,9 11 14 0 0,-11-12 6898 0 0,14 14-6662 0 0,11-4-378 0 0,0 2 1 0 0,0 0 0 0 0,1 0-1 0 0,-1 2 1 0 0,18 0 0 0 0,-12 0-1403 0 0,-2 0-4174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1.67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35 1 3223 0 0,'-1'0'240'0'0,"-33"1"10847"0"0,35 1-10906 0 0,0 0 0 0 0,1 0 0 0 0,-1 0-1 0 0,0 0 1 0 0,1 0 0 0 0,-1-1 0 0 0,1 1 0 0 0,2 1 0 0 0,0 1 119 0 0,15 17 580 0 0,66 65 1713 0 0,3 6-1069 0 0,-69-69-1343 0 0,2 0 0 0 0,0-2-1 0 0,1 0 1 0 0,36 24 0 0 0,-45-37-453 0 0,111 68 587 0 0,-82-53-2845 0 0,2-4-3519 0 0,-26-12 69 0 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2.1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236 0 11543 0 0,'0'0'1047'0'0,"0"3"-859"0"0,-6 25 1814 0 0,-1 0 0 0 0,-1-1 0 0 0,-22 49 0 0 0,10-26-962 0 0,-17 38 123 0 0,-8 23-201 0 0,23-53-837 0 0,-17 50 316 0 0,33-88-1293 0 0,1 0 1 0 0,1 0-1 0 0,-2 31 0 0 0,5-36-731 0 0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4.7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1 598 10535 0 0,'0'0'3464'0'0,"2"0"-2666"0"0,0 0-643 0 0,1-1 1 0 0,-1 0-1 0 0,1 0 1 0 0,-1 0 0 0 0,0 0-1 0 0,1 0 1 0 0,-1 0-1 0 0,0-1 1 0 0,0 1-1 0 0,3-3 1 0 0,12-7 502 0 0,53-20 1174 0 0,93-27 1 0 0,30-14-625 0 0,-112 38-914 0 0,66-32-16 0 0,-113 48-247 0 0,0-1 1 0 0,36-28 0 0 0,-18 7 91 0 0,-3-1 1 0 0,71-77-1 0 0,-118 115-89 0 0,1 1-1 0 0,0-1 0 0 0,-1 1 1 0 0,1 0-1 0 0,0 0 0 0 0,0 0 1 0 0,0 0-1 0 0,1 0 0 0 0,-1 1 0 0 0,0-1 1 0 0,1 1-1 0 0,4-1 0 0 0,-2 1 8 0 0,0 0 0 0 0,0 0 0 0 0,0 1 0 0 0,1 0 0 0 0,-1 0 0 0 0,11 2-1 0 0,-1 2 48 0 0,0 0-1 0 0,0 1 0 0 0,-1 1 0 0 0,24 12 0 0 0,136 78 730 0 0,-71-37-301 0 0,-33-17-177 0 0,106 53 311 0 0,-119-68-562 0 0,69 23 1 0 0,-23-21-335 0 0,-50-10-1631 0 0,-20-4-3301 0 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5.8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1 258 7223 0 0,'0'0'1484'0'0,"8"-16"2183"0"0,-6 15-3515 0 0,0 0-1 0 0,0 0 1 0 0,0 0 0 0 0,0 0 0 0 0,0 1-1 0 0,0-1 1 0 0,0 1 0 0 0,0-1 0 0 0,0 1-1 0 0,1 0 1 0 0,-1 0 0 0 0,0 0 0 0 0,0 0-1 0 0,0 0 1 0 0,0 0 0 0 0,1 1-1 0 0,2 0 1 0 0,-1 0 51 0 0,0 1 0 0 0,0 0 0 0 0,0 0 0 0 0,0 0 0 0 0,0 0-1 0 0,0 1 1 0 0,0 0 0 0 0,3 3 0 0 0,2 3 226 0 0,1 1 1 0 0,-1 1-1 0 0,-1-1 1 0 0,14 23-1 0 0,38 75 1435 0 0,36 57 109 0 0,-53-99-1011 0 0,75 87 0 0 0,-94-125-698 0 0,0 2 0 0 0,-2 1 0 0 0,-2 0 0 0 0,-1 2 0 0 0,20 46 0 0 0,-18-30-21 0 0,-20-46-166 0 0,-1 5 3 0 0,1-1 0 0 0,0-6-69 0 0,0 0 0 0 0,0 0-1 0 0,0 0 1 0 0,0 0 0 0 0,0 0 0 0 0,0 0-1 0 0,1-1 1 0 0,-1 1 0 0 0,0 0-1 0 0,0-1 1 0 0,1 1 0 0 0,-1-1 0 0 0,0 1-1 0 0,1-1 1 0 0,-1 1 0 0 0,0-1 0 0 0,2 0-1 0 0,-2 0 2 0 0,14 0 11 0 0,0-2 0 0 0,16-3 0 0 0,16-2 44 0 0,320-2 227 0 0,-105 6-133 0 0,-249 3-153 0 0,345-10 471 0 0,-355 10-437 0 0,3-1-20 0 0,-5 0-17 0 0,0 0 0 0 0,1 0 0 0 0,-1 0 0 0 0,0 0 0 0 0,1 0 0 0 0,-1 0 0 0 0,0 0 0 0 0,0 0 0 0 0,0 0 0 0 0,0-1 0 0 0,0 1 0 0 0,0 0 0 0 0,0-1 0 0 0,-1 1 0 0 0,1-1 0 0 0,-1 1 0 0 0,1-1 0 0 0,0-1 0 0 0,5-9 17 0 0,-5 11-22 0 0,65-89 0 0 0,-56 76 0 0 0,-1 1 0 0 0,10-22 0 0 0,-7 13 0 0 0,8-18 0 0 0,-2-2 0 0 0,-2 0 0 0 0,13-52 0 0 0,-10 30 0 0 0,23-101 40 0 0,-14 46-16 0 0,-9 49-138 0 0,3 1 1 0 0,32-73-1 0 0,-36 104-545 0 0,-17 36 291 0 0,2 19-12520 0 0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36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150 38 7055 0 0,'0'0'638'0'0,"5"-6"-516"0"0,-2 2-143 0 0,-2 1 336 0 0,1 1 0 0 0,-1 0 0 0 0,1 0-1 0 0,-1 0 1 0 0,1 0 0 0 0,0 0 0 0 0,0 1 0 0 0,0-1 0 0 0,0 1-1 0 0,0-1 1 0 0,0 1 0 0 0,0-1 0 0 0,0 1 0 0 0,1 0-1 0 0,3-1 2865 0 0,-3 5-2274 0 0,-2-3-799 0 0,-1 1 0 0 0,1-1 0 0 0,-1 1 0 0 0,1-1 0 0 0,-1 1 1 0 0,0-1-1 0 0,1 1 0 0 0,-1 0 0 0 0,1-1 0 0 0,-1 1 0 0 0,0-1 1 0 0,0 1-1 0 0,1 0 0 0 0,-1-1 0 0 0,0 1 0 0 0,0 0 0 0 0,0-1 1 0 0,0 1-1 0 0,1 0 0 0 0,-1-1 0 0 0,-1 2 0 0 0,1 12 431 0 0,-1-1-1 0 0,-1 1 0 0 0,-1-1 1 0 0,0 1-1 0 0,-1-1 0 0 0,-6 17 1 0 0,5-16-232 0 0,-136 324 2219 0 0,128-310-2652 0 0,2 5-1053 0 0,6-11-5400 0 0,3-8-1009 0 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0.64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306 0 2759 0 0,'0'0'8090'0'0,"-2"4"-7468"0"0,-6 13 1 0 0,6-13 1818 0 0,-6 24 79 0 0,-1-8-1556 0 0,7-16-785 0 0,0-1-1 0 0,0 1 1 0 0,0 0 0 0 0,1-1-1 0 0,-1 1 1 0 0,1 0 0 0 0,-1 8 0 0 0,0 2 206 0 0,-1 0 0 0 0,0 0 0 0 0,-1 0 0 0 0,-7 14 1 0 0,2-2 98 0 0,-40 95 1346 0 0,20-54-1336 0 0,5-20-286 0 0,15-30-133 0 0,-8 19-1 0 0,-33 83 9 0 0,15-47-6407 0 0,17-37 3623 0 0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1.3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3223 0 0,'0'0'9031'0'0,"2"1"-8363"0"0,9 2-111 0 0,-1 0 0 0 0,1 1 0 0 0,0 1 0 0 0,-1 0 0 0 0,18 11 0 0 0,-8-4 58 0 0,104 66 2315 0 0,-29-17-1372 0 0,-50-35-923 0 0,0-2-1 0 0,53 20 1 0 0,-59-27-310 0 0,0 2-1 0 0,-1 2 1 0 0,60 44 0 0 0,-7 6-312 0 0,-90-70-253 0 0,1 0-600 0 0,-1 1 583 0 0,1-1 1 0 0,0 0 0 0 0,0 1-1 0 0,1-1 1 0 0,-1 0 0 0 0,2 1-1 0 0,-3-2 23 0 0,2 1-171 0 0,0 1-8 0 0,2-1-2714 0 0,3 0 1261 0 0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2.00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1 343 7111 0 0,'0'0'5272'0'0,"2"-1"-4570"0"0,22-7 1097 0 0,-7 1-531 0 0,-1 2-1 0 0,21-4 1 0 0,-15 3-519 0 0,0 0 0 0 0,-1-1 0 0 0,0-1-1 0 0,32-18 1 0 0,16-6 235 0 0,-12 10-445 0 0,49-21 258 0 0,-86 36-667 0 0,0 0 1 0 0,21-4-1 0 0,0 0 39 0 0,7-1-98 0 0,17-5 70 0 0,-57 14-128 0 0,0 0 0 0 0,0-1-1 0 0,-1 0 1 0 0,1 0 0 0 0,10-8-1 0 0,-15 10-7 0 0,0 0-1 0 0,-1 0 1 0 0,1 0-1 0 0,0 1 1 0 0,0-1 0 0 0,0 1-1 0 0,0 0 1 0 0,1 0-1 0 0,-1 0 1 0 0,0 0-1 0 0,0 0 1 0 0,1 1 0 0 0,6-1-1 0 0,-4 0-73 0 0,0 0 0 0 0,0-1 0 0 0,0 1 0 0 0,6-4-1 0 0,15-3-296 0 0,-20 7-168 0 0,-6 1 277 0 0,0 0 1 0 0,0-1-1 0 0,0 1 0 0 0,0 0 0 0 0,0 0 1 0 0,0-1-1 0 0,0 1 0 0 0,0 0 0 0 0,0-1 1 0 0,0 1-1 0 0,0-1 0 0 0,0 1 0 0 0,0-1 1 0 0,-1 1-1 0 0,1-1 0 0 0,0 0 0 0 0,0 1 1 0 0,-1-1-1 0 0,1 0 0 0 0,-1 0 0 0 0,2-1 1 0 0,9-9-7000 0 0,-4 4 2270 0 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2.89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367 1158 1375 0 0,'0'0'66'0'0,"0"-2"-8"0"0,0-18 8978 0 0,0 19-8588 0 0,-2-13 98 0 0,2 7-206 0 0,-1 0-1 0 0,0 0 1 0 0,-1 0-1 0 0,0 0 0 0 0,-3-8 1 0 0,5 14 229 0 0,-4-7 591 0 0,-29-84 2530 0 0,30 80-3347 0 0,-1-1 0 0 0,-2-18 0 0 0,-1-5 82 0 0,-78-274 2726 0 0,69 255-2647 0 0,-33-72 0 0 0,33 88-375 0 0,-44-96 383 0 0,49 113-464 0 0,0-1 0 0 0,2 0 0 0 0,1-1 0 0 0,-11-48 0 0 0,9 30-261 0 0,10 41-119 0 0,-2-4-102 0 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0:48.38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212 22 455 0 0,'28'-21'18432'0'0,"-38"46"-16208"0"0,4-15-1907 0 0,0 0 0 0 0,1 0-1 0 0,-4 13 1 0 0,4-11 82 0 0,-12 23-1 0 0,12-26-277 0 0,1 0-1 0 0,0 1 0 0 0,1 0 1 0 0,-4 13-1 0 0,-2 8 51 0 0,-29 92 240 0 0,-9 34-272 0 0,16-44-78 0 0,21-87-143 0 0,5-13-77 0 0,-5 24 0 0 0,7-25-174 0 0,-2 23-3372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9215 0 0,'0'0'1154'0'0,"8"-6"2807"0"0,-2 2-2968 0 0,-4 3-836 0 0,1-1 0 0 0,-1 0-1 0 0,1 1 1 0 0,0-1 0 0 0,-1 1-1 0 0,1 0 1 0 0,0 0 0 0 0,0 0-1 0 0,0 0 1 0 0,0 0 0 0 0,0 1-1 0 0,0-1 1 0 0,0 1 0 0 0,0 0-1 0 0,4 0 1 0 0,34 5 332 0 0,-40-5-175 0 0,0 1-132 0 0,0 0-155 0 0,1 0 0 0 0,-1 0-1 0 0,0 0 1 0 0,0 0 0 0 0,0 0-1 0 0,0 0 1 0 0,0 0 0 0 0,0 0-1 0 0,0 1 1 0 0,0-1 0 0 0,0 0-1 0 0,0 1 1 0 0,-1-1 0 0 0,1 0-1 0 0,0 1 1 0 0,-1-1 0 0 0,0 1-1 0 0,1-1 1 0 0,-1 1 0 0 0,0 0-1 0 0,1 1 1 0 0,-2 3-11 0 0,1-1-1 0 0,0 1 1 0 0,-1-1 0 0 0,0 1-1 0 0,-1-1 1 0 0,1 1 0 0 0,-4 7-1 0 0,-6 17-124 0 0,10-28-50 0 0,12 14-1101 0 0,-4-10 1260 0 0,37 2-28 0 0,-34-6 281 0 0,1 2-1 0 0,-1-1 0 0 0,0 2 1 0 0,0-1-1 0 0,0 1 0 0 0,-1 1 1 0 0,10 6-1 0 0,-16-10-141 0 0,0 1 0 0 0,-1-1 0 0 0,1 1 0 0 0,-1 0 0 0 0,1 0 0 0 0,-1 0 0 0 0,0 0 0 0 0,0 0 0 0 0,0 0 0 0 0,-1 0 0 0 0,1 1 0 0 0,-1-1 0 0 0,1 1 0 0 0,-1-1 0 0 0,0 1 0 0 0,-1-1 0 0 0,1 1 0 0 0,-1 0 0 0 0,1 0 0 0 0,-1-1 0 0 0,0 1 0 0 0,0 0 0 0 0,-1-1 0 0 0,0 6-1 0 0,-1-3-46 0 0,0 0-1 0 0,0 0 0 0 0,0 0 0 0 0,-1-1 0 0 0,0 1 1 0 0,0-1-1 0 0,0 1 0 0 0,-1-1 0 0 0,0 0 0 0 0,0 0 1 0 0,-6 5-1 0 0,7-7-125 0 0,0 0 1 0 0,0 0-1 0 0,0 0 0 0 0,-1 0 1 0 0,1-1-1 0 0,-1 0 1 0 0,0 0-1 0 0,0 0 0 0 0,0 0 1 0 0,0 0-1 0 0,0-1 0 0 0,0 0 1 0 0,0 0-1 0 0,0 0 1 0 0,0 0-1 0 0,-1-1 0 0 0,-5 1 1 0 0,-8-6-2570 0 0,8-2-2410 0 0,3-2-1326 0 0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33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 6271 0 0,'0'0'1787'0'0,"0"2"-1180"0"0,-5 24 421 0 0,2 0 1 0 0,1 0-1 0 0,1 0 1 0 0,4 37-1 0 0,-3-52-715 0 0,-1 0 0 0 0,-2 15-1 0 0,-1 17 337 0 0,1 3-177 0 0,1-32-305 0 0,1 1-1 0 0,2 23 1 0 0,4 169 465 0 0,-3-54-343 0 0,1 20 79 0 0,-5-26-107 0 0,-1-45-140 0 0,-1-39-46 0 0,1 18 60 0 0,1 201 275 0 0,2-279-404 0 0,5 502 440 0 0,1-258-192 0 0,-5-225-208 0 0,9 134 216 0 0,-5-49-97 0 0,-1-12-74 0 0,23 251 203 0 0,-20-174-199 0 0,2 24 24 0 0,0-48-54 0 0,-3-34-46 0 0,-4 137 188 0 0,-3-217-142 0 0,2 199 271 0 0,-1 13-12 0 0,-1-111-114 0 0,3-56-151 0 0,-1 37 20 0 0,-3 54 72 0 0,2-115-113 0 0,6 91 91 0 0,-3-20-61 0 0,0 21 79 0 0,1 99 248 0 0,-4-128-238 0 0,3 44 59 0 0,4 41 67 0 0,-6-115-107 0 0,-1-9-48 0 0,1-27-106 0 0,-1-28-1 0 0,4 32 0 0 0,6 61 66 0 0,-7-74-57 0 0,1 123 34 0 0,0 13 76 0 0,-3-44-9 0 0,-2-92-94 0 0,1-27-17 0 0,2 32-1 0 0,1 24-19 0 0,-1-13 0 0 0,3 90 11 0 0,-5-116 9 0 0,1-13-9 0 0,-1 0 0 0 0,-3 20 0 0 0,1-22-11 0 0,1 26 0 0 0,0 12 0 0 0,-2 42 53 0 0,0-16-42 0 0,3 7-11 0 0,0-63 0 0 0,1-15 0 0 0,-1-1 0 0 0,-1 15 0 0 0,1-19 7 0 0,0 0-1 0 0,0 0 0 0 0,0 0 1 0 0,1 0-1 0 0,2 9 0 0 0,2 19 20 0 0,1 41-26 0 0,0 1 0 0 0,0-11 0 0 0,-4-28 0 0 0,-2-29-164 0 0,1 0 1 0 0,0 0-1 0 0,4 10 1 0 0,-4-12 29 0 0,1 0 0 0 0,-1 0 1 0 0,0 0-1 0 0,0 0 0 0 0,-1 0 0 0 0,0 0 1 0 0,0 6-1 0 0,-1-10-111 0 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39.9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1409 2959 0 0,'0'0'1620'0'0,"-1"-3"-1297"0"0,-3-8-10 0 0,4 8 542 0 0,12-15 538 0 0,-11 16-1301 0 0,0 1-1 0 0,0-1 1 0 0,0 0-1 0 0,0 0 1 0 0,0 0-1 0 0,0 0 1 0 0,0 0-1 0 0,-1 0 1 0 0,1 0-1 0 0,-1 0 1 0 0,1-5-1 0 0,0-2 131 0 0,-1 8 426 0 0,1-2-450 0 0,-1-3-27 0 0,1-1 1 0 0,-1 1 0 0 0,0 0 0 0 0,-3-13-1 0 0,2 8-65 0 0,1 9 228 0 0,0-1-223 0 0,1-15 212 0 0,0 13-273 0 0,-1 0 1 0 0,0 0-1 0 0,0 0 1 0 0,0 1-1 0 0,-1-1 1 0 0,0 0-1 0 0,1 0 1 0 0,-4-8-1 0 0,3 11 174 0 0,0-5-73 0 0,1 5-139 0 0,-1 1 1 0 0,1-1-1 0 0,0 1 0 0 0,0-1 0 0 0,0 1 0 0 0,0-1 1 0 0,0 1-1 0 0,0-1 0 0 0,0 1 0 0 0,0-1 0 0 0,1 1 0 0 0,0-3 1 0 0,8-39 168 0 0,-8 15-132 0 0,-2-3 22 0 0,7-1 158 0 0,-6 16-61 0 0,0 0-1 0 0,-4-29 1 0 0,4 43-103 0 0,0-10 63 0 0,0 8-74 0 0,1-5-32 0 0,2-37 92 0 0,-3 3 184 0 0,0 14 8 0 0,0 27-281 0 0,0-1 0 0 0,0 0 0 0 0,0 0 0 0 0,0 0 0 0 0,0 0-1 0 0,-2-4 1 0 0,1-2 85 0 0,1-1-16 0 0,0 9-89 0 0,0-1-1 0 0,0 1 0 0 0,0 0 1 0 0,0-1-1 0 0,-1 1 0 0 0,1-1 1 0 0,-1 1-1 0 0,1 0 0 0 0,-1-1 1 0 0,1 1-1 0 0,-1 0 0 0 0,0 0 1 0 0,0 0-1 0 0,-1-2 0 0 0,2 3-1 0 0,0 0 0 0 0,0-1 0 0 0,-1 1 0 0 0,1-1 0 0 0,0 1 0 0 0,0 0-1 0 0,-1-1 1 0 0,1 1 0 0 0,0-1 0 0 0,0 1 0 0 0,0-1 0 0 0,0 1 0 0 0,-1-1 0 0 0,1 1 0 0 0,0-1 0 0 0,0 1-1 0 0,0-1 1 0 0,0 1 0 0 0,0 0 0 0 0,0-1 0 0 0,0 1 0 0 0,1-1 0 0 0,-1 1 0 0 0,0-1 0 0 0,0-36 82 0 0,0 33-33 0 0,0-1 1 0 0,0 0-1 0 0,0 1 1 0 0,0-1-1 0 0,-1 1 1 0 0,0-1-1 0 0,-2-6 1 0 0,1 6 12 0 0,2 2 162 0 0,-1 2-168 0 0,0-7-37 0 0,1 7 37 0 0,1-2-4 0 0,4-6-34 0 0,7 2 35 0 0,75-28 431 0 0,-61 23-310 0 0,-22 9-141 0 0,1 1 1 0 0,-1 0 0 0 0,1-1-1 0 0,8-1 1 0 0,93-28 550 0 0,-99 30-560 0 0,70-14 268 0 0,-48 7-240 0 0,1 1-1 0 0,39-6 1 0 0,-22 4-2 0 0,-34 7-37 0 0,0 0 0 0 0,0 1 0 0 0,15-1 0 0 0,14 1 120 0 0,66-13-1 0 0,-86 12-33 0 0,25-1 0 0 0,-25 3-7 0 0,29-5-1 0 0,-31 3-48 0 0,33 0 1 0 0,-36 2-31 0 0,0 0-1 0 0,-1-1 1 0 0,23-5 0 0 0,24-5 56 0 0,-44 10-52 0 0,1-2 0 0 0,18-6 0 0 0,3-1 108 0 0,1 2-1 0 0,0 1 0 0 0,70-3 1 0 0,-69 9-93 0 0,-26 2 3 0 0,0 0 0 0 0,0-2-1 0 0,31-7 1 0 0,28-11 76 0 0,70-21 42 0 0,-125 35-127 0 0,1 0 0 0 0,37-4 0 0 0,19-4 22 0 0,32-12 44 0 0,155-17 0 0 0,-197 35-72 0 0,53-6 98 0 0,-90 11-99 0 0,32-9 1 0 0,-39 6-13 0 0,1 2-1 0 0,43-2 1 0 0,-28 5 19 0 0,147 8 6 0 0,-60-4 48 0 0,-37-2-6 0 0,12-1-115 0 0,18 2-12 0 0,51 3 104 0 0,-73-6 56 0 0,-12 0-26 0 0,30 2 27 0 0,-21-2 66 0 0,-47 0-32 0 0,68-10-1 0 0,1 0-113 0 0,-5 7-42 0 0,-18 2 209 0 0,131-20-1 0 0,-131 8 32 0 0,106-1 0 0 0,97 15-135 0 0,-22 1-39 0 0,-144-2-46 0 0,-32 9-9 0 0,-33-1 0 0 0,123 13 0 0 0,-100-9 5 0 0,126 0 1 0 0,-197-11 11 0 0,24 4 0 0 0,-24-2-7 0 0,25 1-1 0 0,85 3-9 0 0,-53 1 0 0 0,159 11 0 0 0,-152-10 0 0 0,78 4 0 0 0,9-14 53 0 0,-14 9 89 0 0,21-1-121 0 0,103-13 90 0 0,57-3 34 0 0,-153-7 24 0 0,-115 9-114 0 0,102-14 116 0 0,-88 11-66 0 0,65-5 110 0 0,233-14 3 0 0,-138 8-108 0 0,113 8 67 0 0,-248 10-125 0 0,49-1 52 0 0,81 0-4 0 0,-2-1 0 0 0,-152 11-68 0 0,12-1 8 0 0,4-1-6 0 0,-17 0 7 0 0,93 2-6 0 0,-2 1-17 0 0,-14-9 73 0 0,88 2 90 0 0,-210 2-193 0 0,41 3-75 0 0,-76-4-46 0 0,-1 0 130 0 0,-1 0 0 0 0,0 0 1 0 0,0 0-1 0 0,1 0 0 0 0,-1 0 0 0 0,0 1 0 0 0,1-1 0 0 0,-1 0 0 0 0,0 0 0 0 0,0 0 1 0 0,1 0-1 0 0,-1 0 0 0 0,0 0 0 0 0,0 0 0 0 0,1 0 0 0 0,-1 1 0 0 0,0-1 0 0 0,0 0 1 0 0,0 0-1 0 0,1 0 0 0 0,-1 1 0 0 0,0-1 0 0 0,0 0 0 0 0,0 0 0 0 0,1 1 0 0 0,-1-1-98 0 0,0 0-1 0 0,0 1 0 0 0,0-1 1 0 0,1 0-1 0 0,-1 0 1 0 0,0 1-1 0 0,0-1 0 0 0,1 0 1 0 0,-1 0-1 0 0,0 0 0 0 0,0 1 1 0 0,1-1-1 0 0,-1 0 1 0 0,0 0-1 0 0,1 0 0 0 0,-1 0 1 0 0,0 0-1 0 0,0 1 0 0 0,1-1 1 0 0,-1 0-1 0 0,1 0 1 0 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0.17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116 124 9791 0 0,'0'-4'144'0'0,"1"0"-1"0"0,-1 0 0 0 0,1 1 0 0 0,0-1 1 0 0,1 0-1 0 0,2-5 0 0 0,3-12 534 0 0,-6 19-406 0 0,-1-1-1 0 0,0 0 1 0 0,1 0 0 0 0,-1 0-1 0 0,0 0 1 0 0,0 0-1 0 0,0 0 1 0 0,-1 0-1 0 0,1 1 1 0 0,-1-1-1 0 0,0 0 1 0 0,0 0 0 0 0,0 0-1 0 0,0 1 1 0 0,0-1-1 0 0,-3-4 1 0 0,3 6-141 0 0,0-1 0 0 0,0 1 0 0 0,0 0 1 0 0,-1-1-1 0 0,1 1 0 0 0,0 0 0 0 0,-1 0 0 0 0,1 0 1 0 0,-1 0-1 0 0,0 0 0 0 0,1 0 0 0 0,-1 0 0 0 0,0 1 1 0 0,1-1-1 0 0,-1 0 0 0 0,0 1 0 0 0,0 0 0 0 0,0-1 1 0 0,1 1-1 0 0,-1 0 0 0 0,0 0 0 0 0,0 0 0 0 0,0 0 1 0 0,0 0-1 0 0,1 1 0 0 0,-1-1 0 0 0,-2 1 1 0 0,-2 0-13 0 0,0 1 0 0 0,0 0 0 0 0,1 0 0 0 0,-1 0 0 0 0,1 1 0 0 0,0 0 0 0 0,-7 5 0 0 0,10-7-124 0 0,0 1 0 0 0,0 0 0 0 0,0-1 0 0 0,0 1 0 0 0,0 0 1 0 0,1 0-1 0 0,-1 1 0 0 0,1-1 0 0 0,0 0 0 0 0,-1 0 0 0 0,1 1 0 0 0,0-1 0 0 0,0 1 0 0 0,1-1 1 0 0,-1 1-1 0 0,0-1 0 0 0,1 1 0 0 0,0-1 0 0 0,-1 6 0 0 0,2-5-18 0 0,-1 0 0 0 0,1-1 0 0 0,-1 1 0 0 0,1 0 0 0 0,0 0 0 0 0,0-1 0 0 0,0 1 0 0 0,1-1-1 0 0,-1 1 1 0 0,1-1 0 0 0,-1 1 0 0 0,1-1 0 0 0,0 0 0 0 0,0 0 0 0 0,2 3 0 0 0,7 4-163 0 0,19 16 1 0 0,-23-20 128 0 0,9 7 54 0 0,3 1-108 0 0,23 22 0 0 0,-38-31 179 0 0,0 0 0 0 0,-1 1 0 0 0,1-1 0 0 0,-1 0 0 0 0,1 1-1 0 0,-1 0 1 0 0,-1 0 0 0 0,1 0 0 0 0,-1 0 0 0 0,1 0 0 0 0,0 6 0 0 0,-3-8 53 0 0,1-1 0 0 0,-1 1 0 0 0,0-1 0 0 0,0 0 0 0 0,-1 1 0 0 0,1-1 0 0 0,0 1 1 0 0,-1-1-1 0 0,1 0 0 0 0,-1 0 0 0 0,0 1 0 0 0,0-1 0 0 0,0 0 0 0 0,0 0 0 0 0,0 0 0 0 0,0 0 0 0 0,-1 0 0 0 0,1 0 1 0 0,-1 0-1 0 0,1 0 0 0 0,-4 3 0 0 0,-4 3 211 0 0,-1-1 0 0 0,1 1 0 0 0,-13 6-1 0 0,5-4-142 0 0,-13 6-413 0 0,30-16-63 0 0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0.63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51 7367 0 0,'0'1'568'0'0,"57"136"8623"0"0,-56-134-8968 0 0,1 1 0 0 0,-1 0 0 0 0,0-1 1 0 0,0 1-1 0 0,0 0 0 0 0,-1 0 0 0 0,1 0 0 0 0,-1 0 1 0 0,0-1-1 0 0,0 1 0 0 0,0 0 0 0 0,-1 0 0 0 0,0 0 0 0 0,1 0 1 0 0,-1 0-1 0 0,0-1 0 0 0,-4 8 0 0 0,5-10 49 0 0,0-1-255 0 0,0 0-1 0 0,-1 0 1 0 0,1 1 0 0 0,0-1-1 0 0,0 0 1 0 0,-1 0 0 0 0,1 0-1 0 0,0 0 1 0 0,0 1-1 0 0,-1-1 1 0 0,1 0 0 0 0,0 0-1 0 0,0 0 1 0 0,-1 0 0 0 0,1 0-1 0 0,0 0 1 0 0,0 0 0 0 0,-1 0-1 0 0,1 0 1 0 0,0 0-1 0 0,-1 0 1 0 0,1 0 0 0 0,0 0-1 0 0,-1 0 1 0 0,1 0 0 0 0,0 0-1 0 0,0 0 1 0 0,-1 0-1 0 0,1 0 1 0 0,0 0 0 0 0,0-1-1 0 0,-1 1 1 0 0,1 0 0 0 0,0 0-1 0 0,0 0 1 0 0,-1 0-1 0 0,1-1 1 0 0,0 1 0 0 0,-1 0-1 0 0,-9-8 91 0 0,7 4-121 0 0,-1-1-1 0 0,1-1 1 0 0,0 1-1 0 0,0 0 1 0 0,0-1-1 0 0,1 1 1 0 0,-1-1-1 0 0,1 0 1 0 0,1 0-1 0 0,-1 0 1 0 0,1 0-1 0 0,0-8 1 0 0,-1-8-343 0 0,2 0-1 0 0,2-23 1 0 0,-2 40 296 0 0,0 1 1 0 0,1-1-1 0 0,0 1 0 0 0,0 0 1 0 0,0-1-1 0 0,0 1 0 0 0,1 0 0 0 0,0 0 1 0 0,0 0-1 0 0,0 0 0 0 0,0 0 1 0 0,0 0-1 0 0,1 1 0 0 0,3-4 0 0 0,-4 4 66 0 0,0 1-1 0 0,1 0 0 0 0,0 0 1 0 0,-1 0-1 0 0,1 1 0 0 0,0-1 1 0 0,0 1-1 0 0,0-1 0 0 0,0 1 1 0 0,0 0-1 0 0,0 0 0 0 0,0 0 1 0 0,0 1-1 0 0,1-1 0 0 0,-1 1 1 0 0,0 0-1 0 0,0-1 1 0 0,1 1-1 0 0,5 1 0 0 0,-7-1 60 0 0,0 1 0 0 0,0-1 0 0 0,0 0 0 0 0,1 1 0 0 0,-1 0 0 0 0,0-1 0 0 0,0 1 0 0 0,0 0 0 0 0,0 0 0 0 0,0 0 0 0 0,0 0 0 0 0,0 0 0 0 0,-1 1 0 0 0,1-1 0 0 0,0 0 0 0 0,-1 1 0 0 0,1 0 0 0 0,-1-1 0 0 0,2 3 0 0 0,-2-2 19 0 0,0-1 0 0 0,-1 1 0 0 0,1 0 0 0 0,0 0 1 0 0,-1-1-1 0 0,0 1 0 0 0,1 0 0 0 0,-1 0 0 0 0,0 0 0 0 0,0 0 0 0 0,0 0 0 0 0,0 0 0 0 0,-1-1 0 0 0,1 1 0 0 0,0 0 0 0 0,-1 0 0 0 0,1 0 0 0 0,-1-1 1 0 0,0 1-1 0 0,0 0 0 0 0,1 0 0 0 0,-3 2 0 0 0,-5 9 104 0 0,0-1 0 0 0,-1 1 0 0 0,-13 14 0 0 0,12-18-1706 0 0,1 0 0 0 0,-12 8 1 0 0,17-17-2633 0 0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08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 72 8519 0 0,'0'0'772'0'0,"13"-16"3472"0"0,-11 14-3749 0 0,0-1 0 0 0,0 1 0 0 0,-1-1-1 0 0,1 1 1 0 0,-1-1 0 0 0,0 1 0 0 0,1-1-1 0 0,-1 0 1 0 0,-1 0 0 0 0,1 0 0 0 0,0-3 0 0 0,0 5-66 0 0,-1 1-374 0 0,0-1 0 0 0,0 1 0 0 0,0-1 1 0 0,0 1-1 0 0,0-1 0 0 0,0 1 0 0 0,0 0 0 0 0,0-1 0 0 0,0 1 1 0 0,0-1-1 0 0,0 1 0 0 0,-1-1 0 0 0,1 1 0 0 0,0 0 1 0 0,0-1-1 0 0,0 1 0 0 0,0 0 0 0 0,-1-1 0 0 0,1 1 0 0 0,0-1 1 0 0,0 1-1 0 0,-1 0 0 0 0,1-1 0 0 0,0 1 0 0 0,-1 0 1 0 0,1 0-1 0 0,0-1 0 0 0,-1 1 0 0 0,1 0 0 0 0,0 0 0 0 0,-2-1 1 0 0,-11-5 1187 0 0,11 5-1158 0 0,0 1 1 0 0,0 0-1 0 0,0-1 0 0 0,-1 1 0 0 0,1 0 0 0 0,0 0 1 0 0,0 0-1 0 0,0 1 0 0 0,0-1 0 0 0,-1 1 0 0 0,1-1 1 0 0,0 1-1 0 0,0-1 0 0 0,0 1 0 0 0,0 0 1 0 0,0 0-1 0 0,0 0 0 0 0,0 0 0 0 0,0 1 0 0 0,1-1 1 0 0,-1 0-1 0 0,0 1 0 0 0,1-1 0 0 0,-1 1 0 0 0,1-1 1 0 0,-1 1-1 0 0,1 0 0 0 0,0 0 0 0 0,-2 2 0 0 0,1 0-21 0 0,0-1-1 0 0,0 1 0 0 0,1-1 0 0 0,-1 1 0 0 0,1 0 0 0 0,0 0 0 0 0,0 0 1 0 0,0 0-1 0 0,0 0 0 0 0,1 0 0 0 0,-1 0 0 0 0,1 0 0 0 0,0 0 0 0 0,0 0 1 0 0,2 5-1 0 0,-1-5-54 0 0,0 0 1 0 0,0 0-1 0 0,0 0 1 0 0,1 0-1 0 0,0-1 1 0 0,0 1-1 0 0,0 0 1 0 0,0-1-1 0 0,0 0 1 0 0,1 1-1 0 0,0-1 1 0 0,-1 0-1 0 0,1 0 0 0 0,0 0 1 0 0,1-1-1 0 0,-1 1 1 0 0,0-1-1 0 0,1 0 1 0 0,-1 0-1 0 0,1 0 1 0 0,0 0-1 0 0,0 0 1 0 0,0-1-1 0 0,0 0 1 0 0,0 0-1 0 0,6 1 1 0 0,8 0-692 0 0,-1-1 0 0 0,1-1 0 0 0,-1-1 0 0 0,35-5 0 0 0,-24 3-1824 0 0,-15 1 687 0 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44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119 9 5527 0 0,'0'-9'10983'0'0,"-5"10"-10567"0"0,1-1 0 0 0,-1 1 0 0 0,1 0 0 0 0,0 0 0 0 0,-1 0 0 0 0,1 1 0 0 0,0-1 1 0 0,0 1-1 0 0,0 0 0 0 0,0 0 0 0 0,0 0 0 0 0,-4 4 0 0 0,2-1 79 0 0,0 0 0 0 0,0 0 0 0 0,0 1-1 0 0,1 0 1 0 0,-1 0 0 0 0,-4 7 0 0 0,8-9-405 0 0,1-1 1 0 0,-1 0-1 0 0,0 0 0 0 0,1 1 1 0 0,0-1-1 0 0,-1 1 0 0 0,1-1 0 0 0,1 1 1 0 0,-1-1-1 0 0,0 1 0 0 0,1 0 1 0 0,0-1-1 0 0,0 1 0 0 0,0 0 0 0 0,1 5 1 0 0,-1-7-87 0 0,1 0 0 0 0,0 1 0 0 0,-1-1 0 0 0,1 0 0 0 0,0 0 1 0 0,0 1-1 0 0,0-1 0 0 0,1 0 0 0 0,-1 0 0 0 0,0 0 0 0 0,1 0 0 0 0,-1-1 0 0 0,1 1 1 0 0,0 0-1 0 0,0-1 0 0 0,-1 1 0 0 0,1-1 0 0 0,0 1 0 0 0,0-1 0 0 0,0 0 1 0 0,1 0-1 0 0,-1 0 0 0 0,0 0 0 0 0,3 1 0 0 0,2-1-111 0 0,0 1 0 0 0,1-1-1 0 0,-1 0 1 0 0,1-1 0 0 0,-1 0 0 0 0,13-1 0 0 0,46-9-2417 0 0,-50 6 1325 0 0,8-2-1894 0 0,-9 1-2430 0 0,-4 0-472 0 0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1.77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56 140 10967 0 0,'0'0'480'0'0,"2"7"232"0"0,-2-2-712 0 0,2 3 0 0 0,0-2 0 0 0,2-1 600 0 0,4 2-1232 0 0,0-2-152 0 0,-1-2-32 0 0</inkml:trace>
  <inkml:trace contextRef="#ctx0" brushRef="#br0" timeOffset="1">100 87 919 0 0,'-17'-20'-187'0'0,"-35"-23"13109"0"0,26 23-11361 0 0,22 17-1741 0 0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2.11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106 0 8287 0 0,'0'0'639'0'0,"-10"4"-160"0"0,-31 13 7212 0 0,36-14-7191 0 0,-1 1-1 0 0,1-1 0 0 0,0 1 1 0 0,0 0-1 0 0,-6 7 1 0 0,9-9-470 0 0,0 0 0 0 0,0 0 1 0 0,1 1-1 0 0,-1-1 1 0 0,1 0-1 0 0,-1 1 0 0 0,1-1 1 0 0,0 1-1 0 0,0 0 0 0 0,0-1 1 0 0,1 1-1 0 0,-1 0 1 0 0,0 5-1 0 0,1-5-32 0 0,0 1 1 0 0,1-1-1 0 0,-1 0 1 0 0,1 1-1 0 0,0-1 1 0 0,0 0-1 0 0,0 1 1 0 0,0-1-1 0 0,1 0 1 0 0,-1 0-1 0 0,1 0 1 0 0,0 0-1 0 0,0 0 1 0 0,2 3-1 0 0,-2-4-10 0 0,0 0-1 0 0,-1 0 1 0 0,1 0-1 0 0,0 0 1 0 0,0-1 0 0 0,0 1-1 0 0,0 0 1 0 0,0-1-1 0 0,0 0 1 0 0,1 1 0 0 0,-1-1-1 0 0,1 0 1 0 0,-1 0-1 0 0,0 0 1 0 0,1 0-1 0 0,0-1 1 0 0,-1 1 0 0 0,1-1-1 0 0,-1 0 1 0 0,1 1-1 0 0,0-1 1 0 0,-1 0-1 0 0,1 0 1 0 0,-1-1 0 0 0,1 1-1 0 0,0-1 1 0 0,-1 1-1 0 0,1-1 1 0 0,-1 0-1 0 0,1 0 1 0 0,-1 0 0 0 0,0 0-1 0 0,1 0 1 0 0,-1 0-1 0 0,0-1 1 0 0,0 1 0 0 0,0-1-1 0 0,0 0 1 0 0,0 1-1 0 0,3-5 1 0 0,1-1-66 0 0,-4 5 67 0 0,-1 1 1 0 0,0-1-1 0 0,0 1 0 0 0,1 0 1 0 0,-1-1-1 0 0,0 0 0 0 0,-1 1 1 0 0,1-1-1 0 0,0 0 0 0 0,0 1 1 0 0,-1-1-1 0 0,1 0 1 0 0,-1 0-1 0 0,1 0 0 0 0,-1 1 1 0 0,0-1-1 0 0,0 0 0 0 0,0 0 1 0 0,0 0-1 0 0,0 0 0 0 0,0 0 1 0 0,-1-2-1 0 0,-4-24 89 0 0,6 47 41 0 0,-1-17-106 0 0,-1 1 1 0 0,1-1-1 0 0,0 1 0 0 0,1-1 1 0 0,-1 1-1 0 0,0-1 1 0 0,1 3-1 0 0,0-1-211 0 0,1-1 0 0 0,-1 0-1 0 0,1 1 1 0 0,-1-1 0 0 0,1 0 0 0 0,0 0-1 0 0,0 0 1 0 0,0 0 0 0 0,1-1 0 0 0,-1 1 0 0 0,1 0-1 0 0,-1-1 1 0 0,1 0 0 0 0,0 1 0 0 0,0-1-1 0 0,0 0 1 0 0,0-1 0 0 0,5 3 0 0 0,1-2-5780 0 0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1:52.46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0 1 12439 0 0,'2'4'437'0'0,"1"-1"-1"0"0,-1 1 0 0 0,-1 0 0 0 0,1 1 1 0 0,0-1-1 0 0,-1 0 0 0 0,0 0 1 0 0,0 1-1 0 0,1 7 0 0 0,0 4 1052 0 0,17 74 3133 0 0,11 44-1176 0 0,-24-114-3418 0 0,0-1-1 0 0,2 0 1 0 0,0 0-1 0 0,19 29 0 0 0,-15-30-743 0 0,2-3-39 0 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0.90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237 25 6447 0 0,'0'0'499'0'0,"-7"-12"4410"0"0,6 11-4560 0 0,0 0-1 0 0,1 0 1 0 0,-1 1-1 0 0,0-1 1 0 0,0 0-1 0 0,0 0 0 0 0,0 0 1 0 0,0 0-1 0 0,0 1 1 0 0,0-1-1 0 0,0 0 1 0 0,0 1-1 0 0,-1-1 1 0 0,1 1-1 0 0,0 0 0 0 0,0-1 1 0 0,0 1-1 0 0,-1 0 1 0 0,1 0-1 0 0,-2-1 1 0 0,0 2-76 0 0,0-1 0 0 0,0 0 1 0 0,1 1-1 0 0,-1-1 0 0 0,0 1 1 0 0,1 0-1 0 0,-1 0 1 0 0,1 0-1 0 0,-4 2 0 0 0,-3 3 126 0 0,-1 0 0 0 0,1 1 0 0 0,-12 12 1 0 0,20-19-336 0 0,-10 11 245 0 0,1 1-1 0 0,0 0 0 0 0,0 0 1 0 0,1 1-1 0 0,-15 27 0 0 0,13-17-45 0 0,1 1 0 0 0,-13 45 0 0 0,21-63-257 0 0,0 1 0 0 0,1-1 1 0 0,0 0-1 0 0,1 0 0 0 0,-1 1 1 0 0,1-1-1 0 0,0 0 0 0 0,0 1 1 0 0,1-1-1 0 0,0 0 0 0 0,0 0 0 0 0,1 1 1 0 0,0-1-1 0 0,0 0 0 0 0,0 0 1 0 0,0-1-1 0 0,1 1 0 0 0,0 0 1 0 0,0-1-1 0 0,1 0 0 0 0,0 1 0 0 0,0-2 1 0 0,0 1-1 0 0,0 0 0 0 0,1-1 1 0 0,-1 0-1 0 0,1 0 0 0 0,0 0 1 0 0,1 0-1 0 0,-1-1 0 0 0,1 0 0 0 0,11 5 1 0 0,-10-6-86 0 0,1 0 1 0 0,-1 0-1 0 0,1 0 0 0 0,-1-1 1 0 0,1-1-1 0 0,0 1 1 0 0,0-1-1 0 0,-1 0 1 0 0,16-3-1 0 0,3-2-1664 0 0,39-13-1 0 0,-40 10-543 0 0,-17 5 1367 0 0,-1 0 0 0 0,1-1 0 0 0,-1 0-1 0 0,1 0 1 0 0,-1 0 0 0 0,-1-1 0 0 0,9-7 0 0 0,41-43-5531 0 0,-54 53 6258 0 0,1-2 90 0 0,0 0 1 0 0,0 0-1 0 0,0-1 1 0 0,0 1 0 0 0,-1-1-1 0 0,1 0 1 0 0,-1 1-1 0 0,1-7 1 0 0,-2 10 396 0 0,0-1 0 0 0,-1 0 0 0 0,1 0 0 0 0,-1 0 0 0 0,0 0 0 0 0,1 0 0 0 0,-1 0 0 0 0,0 0 0 0 0,0 0 0 0 0,0 0 0 0 0,-1 0 0 0 0,1 1 0 0 0,0-1 0 0 0,-1 0 0 0 0,1 0 0 0 0,-1 0 0 0 0,0 0 0 0 0,1 0 0 0 0,-1 1 0 0 0,0-1 0 0 0,0 0 0 0 0,0 1 0 0 0,0-1 0 0 0,-3-2 0 0 0,3 3-117 0 0,-1 0 0 0 0,1 1 0 0 0,0-1 0 0 0,-1 0 0 0 0,1 1 0 0 0,0-1 0 0 0,-1 1 1 0 0,1-1-1 0 0,-1 1 0 0 0,1-1 0 0 0,-1 1 0 0 0,1 0 0 0 0,-1 0 0 0 0,1 0 0 0 0,-1 0 1 0 0,1 0-1 0 0,-1 0 0 0 0,1 0 0 0 0,-1 1 0 0 0,1-1 0 0 0,-1 1 0 0 0,1-1 0 0 0,-1 1 1 0 0,1-1-1 0 0,0 1 0 0 0,-1 0 0 0 0,1-1 0 0 0,0 1 0 0 0,0 0 0 0 0,-2 1 0 0 0,-1 2 157 0 0,-1-1 1 0 0,1 1-1 0 0,0 0 0 0 0,0 0 0 0 0,0 0 0 0 0,-5 9 0 0 0,6-8-146 0 0,-1 1 0 0 0,1 0 0 0 0,1 0 1 0 0,-1 0-1 0 0,1 0 0 0 0,-3 9 0 0 0,5-12-155 0 0,-1-1 0 0 0,1 1-1 0 0,0-1 1 0 0,0 1 0 0 0,0-1 0 0 0,0 1-1 0 0,0-1 1 0 0,1 1 0 0 0,-1-1 0 0 0,1 0 0 0 0,-1 1-1 0 0,1-1 1 0 0,0 1 0 0 0,0-1 0 0 0,0 0-1 0 0,0 0 1 0 0,0 1 0 0 0,1-1 0 0 0,-1 0-1 0 0,2 2 1 0 0,-1-3-32 0 0,-1 1 1 0 0,1-1-1 0 0,-1 1 0 0 0,1-1 0 0 0,-1 0 1 0 0,1 0-1 0 0,0 1 0 0 0,-1-1 1 0 0,1-1-1 0 0,0 1 0 0 0,0 0 0 0 0,0 0 1 0 0,0-1-1 0 0,0 1 0 0 0,2 0 0 0 0,2 0 33 0 0,-4-1-34 0 0,-1 1 1 0 0,1-1 0 0 0,0 0 0 0 0,0 0 0 0 0,-1 0-1 0 0,1 0 1 0 0,0 0 0 0 0,0 0 0 0 0,-1-1 0 0 0,1 1-1 0 0,0-1 1 0 0,0 1 0 0 0,-1-1 0 0 0,1 1 0 0 0,0-1-1 0 0,2-2 1 0 0,23-19-99 0 0,-15 11-39 0 0,-10 9 124 0 0,0 0-1 0 0,0 0 1 0 0,0 0-1 0 0,0-1 0 0 0,0 1 1 0 0,-1 0-1 0 0,1-1 1 0 0,-1 0-1 0 0,1 1 1 0 0,-1-1-1 0 0,0 0 0 0 0,0 0 1 0 0,0 0-1 0 0,-1 0 1 0 0,1 0-1 0 0,-1 1 1 0 0,1-1-1 0 0,-1 0 1 0 0,0 0-1 0 0,0 0 0 0 0,0 0 1 0 0,-1 0-1 0 0,0-5 1 0 0,1 8 16 0 0,0-1 0 0 0,0 1 0 0 0,0-1 0 0 0,0 1-1 0 0,0 0 1 0 0,0-1 0 0 0,-1 1 0 0 0,1-1 0 0 0,0 1 0 0 0,0 0 0 0 0,0-1 0 0 0,-1 1 0 0 0,1 0 0 0 0,0-1 0 0 0,0 1 0 0 0,-1 0 0 0 0,1-1 0 0 0,0 1-1 0 0,-1 0 1 0 0,1 0 0 0 0,0-1 0 0 0,-1 1 0 0 0,-4 5 125 0 0,-1 15 50 0 0,6-15-292 0 0,-1 0 0 0 0,1 0 0 0 0,1-1 0 0 0,-1 1 0 0 0,1 0 0 0 0,0 0 0 0 0,0-1 0 0 0,0 1 0 0 0,0-1 0 0 0,1 1 0 0 0,0-1 0 0 0,0 1 0 0 0,0-1 0 0 0,0 0 0 0 0,1 0 0 0 0,0 0 0 0 0,0 0 0 0 0,0 0 0 0 0,0-1 0 0 0,0 0 0 0 0,1 1 0 0 0,0-1 0 0 0,-1 0 0 0 0,1-1 0 0 0,0 1 0 0 0,5 2 0 0 0,2-2-1320 0 0,-1-1-222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 8751 0 0,'0'0'674'0'0,"-2"1"-438"0"0,-5 2 350 0 0,1 0 1 0 0,0 0 0 0 0,-1 1 0 0 0,1 0-1 0 0,0 1 1 0 0,1-1 0 0 0,-1 1 0 0 0,1 0-1 0 0,0 0 1 0 0,0 1 0 0 0,1-1 0 0 0,0 1-1 0 0,-1 0 1 0 0,-3 9 0 0 0,5-6-418 0 0,-1 0-1 0 0,1 0 1 0 0,0 0 0 0 0,1 1-1 0 0,0-1 1 0 0,1 1 0 0 0,0 0 0 0 0,0 10-1 0 0,2 2-84 0 0,1 0 0 0 0,6 33-1 0 0,-5-45-81 0 0,0-1 0 0 0,0 1-1 0 0,1 0 1 0 0,0-1 0 0 0,0 0 0 0 0,1 0-1 0 0,0 0 1 0 0,1-1 0 0 0,8 10 0 0 0,-9-12-3 0 0,1 1 1 0 0,0-1 0 0 0,0-1 0 0 0,0 1 0 0 0,1-1 0 0 0,0 0 0 0 0,0-1 0 0 0,0 1 0 0 0,0-1-1 0 0,1-1 1 0 0,12 5 0 0 0,-16-7 10 0 0,-1-1-1 0 0,1 1 0 0 0,0-1 1 0 0,-1 0-1 0 0,1 0 1 0 0,-1 0-1 0 0,1-1 0 0 0,-1 1 1 0 0,1-1-1 0 0,-1 0 1 0 0,1 0-1 0 0,-1 0 0 0 0,1 0 1 0 0,-1 0-1 0 0,0-1 0 0 0,0 0 1 0 0,0 1-1 0 0,0-1 1 0 0,0 0-1 0 0,5-5 0 0 0,-5 4 108 0 0,0 0 0 0 0,0 0 0 0 0,0-1 0 0 0,0 1 0 0 0,0-1-1 0 0,-1 0 1 0 0,1 1 0 0 0,-1-1 0 0 0,0-1 0 0 0,0 1 0 0 0,-1 0-1 0 0,1 0 1 0 0,-1-1 0 0 0,0 1 0 0 0,1-9 0 0 0,-2-1 71 0 0,-1-1 0 0 0,0 1 0 0 0,-1 0 0 0 0,0 0 0 0 0,-1 0 0 0 0,-1 0 1 0 0,-1 0-1 0 0,-5-13 0 0 0,-7-10-432 0 0,-34-54 0 0 0,28 60-900 0 0,18 24 79 0 0,0 1 1 0 0,0-1 0 0 0,0-1 0 0 0,-5-10 0 0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1.54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 4 6447 0 0,'-19'-3'2826'0'0,"-1"3"3935"0"0,-1 7-3562 0 0,20-6-3176 0 0,0-1-1 0 0,1 1 1 0 0,-1-1 0 0 0,0 1 0 0 0,0-1 0 0 0,1 1 0 0 0,-1 0 0 0 0,0 0-1 0 0,1-1 1 0 0,-1 1 0 0 0,1 0 0 0 0,-1 0 0 0 0,1 0 0 0 0,-1 0-1 0 0,1-1 1 0 0,-1 1 0 0 0,1 0 0 0 0,0 0 0 0 0,0 0 0 0 0,-1 0 0 0 0,1 0-1 0 0,0 0 1 0 0,0 0 0 0 0,0 0 0 0 0,0 0 0 0 0,0 0 0 0 0,0 0-1 0 0,0 0 1 0 0,1 0 0 0 0,-1 0 0 0 0,0 0 0 0 0,0 0 0 0 0,1 0 0 0 0,-1 0-1 0 0,1-1 1 0 0,-1 1 0 0 0,1 0 0 0 0,-1 0 0 0 0,1 0 0 0 0,-1 0-1 0 0,1-1 1 0 0,1 2 0 0 0,4 5-56 0 0,0 0-1 0 0,1 0 1 0 0,0 0-1 0 0,12 8 1 0 0,16 16 244 0 0,-31-28-46 0 0,-1 1 0 0 0,0 0 0 0 0,0 0 0 0 0,-1 0 0 0 0,1 0 0 0 0,-1 0 0 0 0,0 0 0 0 0,0 1-1 0 0,-1-1 1 0 0,1 1 0 0 0,-1-1 0 0 0,0 1 0 0 0,1 4 0 0 0,-2-6-86 0 0,0-1 1 0 0,0 0-1 0 0,0 1 1 0 0,0-1-1 0 0,-1 0 1 0 0,1 0-1 0 0,-1 1 0 0 0,1-1 1 0 0,-1 0-1 0 0,0 0 1 0 0,0 0-1 0 0,0 0 0 0 0,0 0 1 0 0,0 0-1 0 0,-1 0 1 0 0,1 0-1 0 0,0 0 1 0 0,-1 0-1 0 0,0-1 0 0 0,1 1 1 0 0,-1 0-1 0 0,0-1 1 0 0,0 0-1 0 0,0 1 0 0 0,0-1 1 0 0,0 0-1 0 0,0 0 1 0 0,-4 1-1 0 0,3 0-50 0 0,2-1-19 0 0,0-1 0 0 0,0 0 1 0 0,-1 1-1 0 0,1-1 0 0 0,0 0 0 0 0,0 1 0 0 0,0-1 0 0 0,-1 0 1 0 0,1 0-1 0 0,0 0 0 0 0,0 0 0 0 0,-1 0 0 0 0,1 0 0 0 0,-1-1 0 0 0,0 1-11 0 0,1 0-1 0 0,0 0 0 0 0,0 0 1 0 0,0 0-1 0 0,0 0 0 0 0,0-1 1 0 0,0 1-1 0 0,-1 0 0 0 0,1-1 1 0 0,0 1-1 0 0,0-1 0 0 0,-2 0 1 0 0,3 0-18 0 0,0 1 0 0 0,0 0 1 0 0,0 0-1 0 0,0 0 0 0 0,-1-1 1 0 0,1 1-1 0 0,0 0 1 0 0,0 0-1 0 0,0-1 0 0 0,0 1 1 0 0,0 0-1 0 0,0-1 0 0 0,0 1 1 0 0,0 0-1 0 0,0 0 0 0 0,0-1 1 0 0,0 1-1 0 0,0 0 1 0 0,0 0-1 0 0,0-1 0 0 0,0 1 1 0 0,0 0-1 0 0,0 0 0 0 0,0-1 1 0 0,0 1-1 0 0,0 0 0 0 0,0 0 1 0 0,1-1-1 0 0,-1 1 0 0 0,0-1 1 0 0,1 0-44 0 0,0 0-1 0 0,1-1 1 0 0,-1 1 0 0 0,0 0 0 0 0,0 0 0 0 0,1 0-1 0 0,-1 0 1 0 0,1 0 0 0 0,-1 0 0 0 0,3-1-1 0 0,-1 1 30 0 0,1 1 0 0 0,-1-1 0 0 0,1 1 0 0 0,0 0-1 0 0,-1 0 1 0 0,1 0 0 0 0,-1 0 0 0 0,6 1-1 0 0,16 1-28 0 0,27-4 45 0 0,-31 2 3 0 0,1-1 1 0 0,-1-1-1 0 0,24-6 0 0 0,-40 6 4 0 0,1 0 0 0 0,-1 0 0 0 0,0-1-1 0 0,0 0 1 0 0,0 0 0 0 0,0 0 0 0 0,-1-1 0 0 0,1 0 0 0 0,-1 0-1 0 0,0 0 1 0 0,0 0 0 0 0,0 0 0 0 0,-1-1 0 0 0,1 0 0 0 0,4-9-1 0 0,-5 9-41 0 0,-2 4 48 0 0,-1 1 0 0 0,1-1-1 0 0,-1 0 1 0 0,1 0 0 0 0,-1 0 0 0 0,0 1 0 0 0,1-1-1 0 0,-1 0 1 0 0,0 0 0 0 0,1 0 0 0 0,-1 0 0 0 0,0 0 0 0 0,0 0-1 0 0,0 0 1 0 0,0 0 0 0 0,0 1 0 0 0,0-1 0 0 0,0 0-1 0 0,0 0 1 0 0,0 0 0 0 0,0 0 0 0 0,-1 0 0 0 0,1 0-1 0 0,0 0 1 0 0,-1 1 0 0 0,0-3 0 0 0,1 2-1 0 0,0 1 4 0 0,0-1 1 0 0,0 1 0 0 0,-1-1-1 0 0,1 1 1 0 0,0-1 0 0 0,0 1-1 0 0,0-1 1 0 0,-1 1 0 0 0,1-1-1 0 0,0 1 1 0 0,-1-1-1 0 0,1 1 1 0 0,0 0 0 0 0,-1-1-1 0 0,1 1 1 0 0,0-1 0 0 0,-1 1-1 0 0,1 0 1 0 0,-1-1-1 0 0,1 1 1 0 0,-1 0 0 0 0,1 0-1 0 0,-1-1 1 0 0,1 1 0 0 0,-1 0-1 0 0,1 0 1 0 0,-1 0 0 0 0,1 0-1 0 0,-1-1 1 0 0,0 1-1 0 0,0 0 2 0 0,-2-1 41 0 0,1 0-1 0 0,-1 0 0 0 0,0 0 1 0 0,1 1-1 0 0,-1-1 1 0 0,0 1-1 0 0,0-1 0 0 0,0 1 1 0 0,1 0-1 0 0,-1 0 1 0 0,0 1-1 0 0,0-1 0 0 0,0 0 1 0 0,1 1-1 0 0,-1 0 1 0 0,0-1-1 0 0,0 1 1 0 0,1 0-1 0 0,-1 0 0 0 0,1 1 1 0 0,-1-1-1 0 0,1 0 1 0 0,0 1-1 0 0,-1 0 0 0 0,1 0 1 0 0,0-1-1 0 0,0 1 1 0 0,0 0-1 0 0,0 0 0 0 0,0 1 1 0 0,1-1-1 0 0,-1 0 1 0 0,-1 5-1 0 0,-1-2 77 0 0,1 0-1 0 0,1 0 1 0 0,-1 1-1 0 0,1-1 1 0 0,-3 9 0 0 0,5-11-90 0 0,-1 0 0 0 0,1 0 0 0 0,0 0 1 0 0,0 0-1 0 0,0 0 0 0 0,0 0 1 0 0,0 0-1 0 0,1 0 0 0 0,-1-1 0 0 0,1 1 1 0 0,0 0-1 0 0,0 0 0 0 0,2 4 0 0 0,-1-2-153 0 0,1 0-1 0 0,0 0 0 0 0,1-1 1 0 0,-1 1-1 0 0,1-1 0 0 0,0 0 1 0 0,0 0-1 0 0,0-1 0 0 0,0 1 0 0 0,1-1 1 0 0,0 0-1 0 0,-1 0 0 0 0,1 0 1 0 0,0-1-1 0 0,0 0 0 0 0,1 0 0 0 0,-1 0 1 0 0,0 0-1 0 0,1-1 0 0 0,-1 0 1 0 0,1 0-1 0 0,-1 0 0 0 0,1-1 1 0 0,10 0-1 0 0,-11-1-180 0 0,3 1-635 0 0,0-1-1 0 0,-1 0 0 0 0,1-1 0 0 0,0 0 1 0 0,7-3-1 0 0,-4 0-5189 0 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1.87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95 25 4143 0 0,'-8'-4'428'0'0,"-16"-6"734"0"0,18 7 486 0 0,-1 1-1 0 0,0 1 1 0 0,0-1-1 0 0,0 1 1 0 0,0 0-1 0 0,-9 1 1 0 0,15 0-1632 0 0,1 0 0 0 0,0 0-1 0 0,0 0 1 0 0,-1 0 0 0 0,1 0 0 0 0,0 0 0 0 0,0 0-1 0 0,-1 0 1 0 0,1 1 0 0 0,0-1 0 0 0,0 0 0 0 0,0 0 0 0 0,-1 0-1 0 0,1 0 1 0 0,0 1 0 0 0,0-1 0 0 0,0 0 0 0 0,0 0-1 0 0,-1 1 1 0 0,1-1 0 0 0,0 0 0 0 0,0 0 0 0 0,0 0 0 0 0,0 1-1 0 0,0-1 1 0 0,0 0 0 0 0,0 0 0 0 0,0 1 0 0 0,0-1 0 0 0,0 0-1 0 0,0 1 1 0 0,0-1 0 0 0,0 0 0 0 0,0 0 0 0 0,0 1-1 0 0,0-1 1 0 0,0 0 0 0 0,0 0 0 0 0,0 1 0 0 0,0-1 0 0 0,0 0-1 0 0,0 0 1 0 0,0 0 0 0 0,1 1 0 0 0,-1-1 0 0 0,0 0-1 0 0,0 0 1 0 0,0 1 0 0 0,0-1 0 0 0,1 0 0 0 0,-1 0 0 0 0,8 13 590 0 0,-2-6-610 0 0,0-1-1 0 0,1 0 1 0 0,-1 0 0 0 0,1 0-1 0 0,13 7 1 0 0,1 1-2 0 0,-19-13 8 0 0,12 9 312 0 0,0 0 1 0 0,0 1-1 0 0,-2 1 0 0 0,1 0 1 0 0,12 15-1 0 0,-20-20 577 0 0,-3-6-717 0 0,-1 1 0 0 0,0-1-1 0 0,0 0 1 0 0,0 0 0 0 0,0 1-1 0 0,0-1 1 0 0,-1 0 0 0 0,1 1-1 0 0,0-1 1 0 0,-1 1 0 0 0,1-1-1 0 0,-1 1 1 0 0,1 2 0 0 0,-1-4 374 0 0,-7 14 913 0 0,4-11-1300 0 0,0 0-1 0 0,0 0 0 0 0,-1 0 1 0 0,1 0-1 0 0,-1 0 1 0 0,0 0-1 0 0,1-1 1 0 0,-1 0-1 0 0,-5 2 1 0 0,-40 13 397 0 0,27-11-556 0 0,3-2-62 0 0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2.3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52 24 3223 0 0,'-1'3'6604'0'0,"-2"9"-3045"0"0,0-2-804 0 0,0-2-1594 0 0,0 0-1 0 0,-1 0 0 0 0,0 0 1 0 0,-7 11 646 0 0,6-19-1192 0 0,4 0-581 0 0,1 0 1 0 0,0 0-1 0 0,-1 0 1 0 0,1 0-1 0 0,0 0 1 0 0,-1 0-1 0 0,1 0 1 0 0,0 0 0 0 0,-1 0-1 0 0,1 0 1 0 0,0 0-1 0 0,-1 0 1 0 0,1 0-1 0 0,0 0 1 0 0,0 0-1 0 0,-1-1 1 0 0,1 1 0 0 0,0 0-1 0 0,-1 0 1 0 0,1 0-1 0 0,0-1 1 0 0,0 1-1 0 0,-1 0 1 0 0,1 0 0 0 0,0-1-1 0 0,-2 0 30 0 0,-2-21 0 0 0,4 19-81 0 0,0 0 1 0 0,0 0-1 0 0,0 0 0 0 0,0-1 0 0 0,1 1 0 0 0,-1 0 1 0 0,1 0-1 0 0,0 0 0 0 0,0 0 0 0 0,0-1 0 0 0,0 1 1 0 0,1 1-1 0 0,-1-1 0 0 0,1 0 0 0 0,0 0 0 0 0,0 0 1 0 0,0 1-1 0 0,0-1 0 0 0,0 1 0 0 0,0 0 1 0 0,4-3-1 0 0,-3 2-7 0 0,0 1-56 0 0,3-1 20 0 0,1 3 60 0 0,-4 1 42 0 0,-2-1-12 0 0,1 0 0 0 0,-1 1 0 0 0,0-1 0 0 0,1 0 0 0 0,-1 1 0 0 0,0-1 0 0 0,0 1 0 0 0,0 0-1 0 0,1-1 1 0 0,-1 1 0 0 0,0 0 0 0 0,0 0 0 0 0,0 0 0 0 0,1 1 0 0 0,-1-2 1 0 0,-1 1 0 0 0,0-1 0 0 0,0 1 0 0 0,1 0 0 0 0,-1-1 0 0 0,0 1 0 0 0,0 0 0 0 0,0-1 0 0 0,1 1 0 0 0,-1-1 0 0 0,0 1 0 0 0,0 0 0 0 0,0-1 0 0 0,0 1 0 0 0,0 0 0 0 0,0-1 0 0 0,-1 1 0 0 0,1 0 0 0 0,0-1 0 0 0,-1 2 0 0 0,0 1 17 0 0,-1 0 0 0 0,1 0 0 0 0,-1 0 0 0 0,0-1 0 0 0,0 1 0 0 0,-1-1-1 0 0,1 1 1 0 0,0-1 0 0 0,-5 3 0 0 0,1 0-172 0 0,0 0-3552 0 0,2-2 1916 0 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42:02.87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36 71 4607 0 0,'-15'7'1552'0'0,"14"-6"-1396"0"0,1-1 0 0 0,-1 0 0 0 0,1 0 0 0 0,-1 1 0 0 0,1-1 0 0 0,-1 0 0 0 0,0 0 0 0 0,1 0 0 0 0,-1 0 0 0 0,1 0 0 0 0,-1 0 0 0 0,0 0 0 0 0,1 0-1 0 0,-1 0 1 0 0,1 0 0 0 0,-1 0 0 0 0,0 0 0 0 0,1 0 0 0 0,-1 0 0 0 0,1-1 0 0 0,-1 1 0 0 0,1 0 0 0 0,-1 0 0 0 0,1-1 0 0 0,-1 1 0 0 0,1 0 0 0 0,-1-1-1 0 0,1 1 1 0 0,-1-1 0 0 0,1 1 0 0 0,-1 0 0 0 0,1-1 0 0 0,0 1 0 0 0,-1-1 0 0 0,1 1 0 0 0,0-1 0 0 0,-1 1 0 0 0,1-1 0 0 0,0 0 0 0 0,-1 0 12 0 0,2-19 370 0 0,-1 18-388 0 0,1 0 0 0 0,-1 0 0 0 0,0 1 0 0 0,1-1 0 0 0,-1 0 0 0 0,1 0 0 0 0,0 0 0 0 0,-1 0 0 0 0,1 0 0 0 0,0 0 0 0 0,0 1 0 0 0,0-1 0 0 0,0 0 0 0 0,1 1 0 0 0,-1-1 0 0 0,0 1 0 0 0,1 0 0 0 0,-1-1 0 0 0,1 1 0 0 0,-1 0 0 0 0,1 0 0 0 0,0 0 0 0 0,-1 0 0 0 0,1 0 0 0 0,0 0 0 0 0,0 0 0 0 0,0 0 0 0 0,0 1 0 0 0,0-1 0 0 0,0 1 0 0 0,0 0 0 0 0,0-1 0 0 0,0 1 0 0 0,3 0 0 0 0,17 4 2056 0 0,-21-4-1774 0 0,10 17 2383 0 0,-12-14-2762 0 0,0 0 1 0 0,0 0-1 0 0,-1-1 1 0 0,1 1-1 0 0,-1 0 1 0 0,1-1-1 0 0,-1 1 1 0 0,0-1-1 0 0,0 1 1 0 0,0-1-1 0 0,0 0 1 0 0,-1 0-1 0 0,1 0 1 0 0,0 0 0 0 0,-1 0-1 0 0,0 0 1 0 0,1-1-1 0 0,-1 1 1 0 0,0-1-1 0 0,0 0 1 0 0,-4 2-1 0 0,6-3-56 0 0,0 0-1 0 0,0 0 1 0 0,1 0-1 0 0,-1 0 1 0 0,0 0-1 0 0,0 0 1 0 0,0 0-1 0 0,1 0 1 0 0,-1 0-1 0 0,0 0 1 0 0,0 0-1 0 0,0-1 1 0 0,1 1-1 0 0,-1 0 1 0 0,0-1-1 0 0,0 1 1 0 0,1 0-1 0 0,-1-1 1 0 0,0 1 0 0 0,1-1-1 0 0,-1 1 1 0 0,0-1-1 0 0,1 1 1 0 0,-1-1-1 0 0,1 0 1 0 0,-1 1-1 0 0,1-1 1 0 0,-1 0-1 0 0,1 1 1 0 0,0-1-1 0 0,-1 0 1 0 0,1 0-1 0 0,-1-1 1 0 0,1 1-9 0 0,-1-1 1 0 0,1 1 0 0 0,0-1 0 0 0,0 1-1 0 0,-1 0 1 0 0,1-1 0 0 0,0 1-1 0 0,0-1 1 0 0,1 1 0 0 0,-1-1-1 0 0,0 1 1 0 0,0-1 0 0 0,1 1-1 0 0,-1-1 1 0 0,1 1 0 0 0,1-3-1 0 0,0 1-20 0 0,0-1-50 0 0,0 1 0 0 0,0 0 1 0 0,1 0-1 0 0,-1-1 0 0 0,5-2 0 0 0,-6 5 65 0 0,0 0 0 0 0,1 0 0 0 0,-1 0 0 0 0,0 0 0 0 0,1 1 0 0 0,-1-1 0 0 0,0 1 0 0 0,1-1 0 0 0,-1 1 0 0 0,1-1 0 0 0,-1 1 0 0 0,1 0 0 0 0,-1-1-1 0 0,1 1 1 0 0,-1 0 0 0 0,1 0 0 0 0,-1 0 0 0 0,1 0 0 0 0,-1 1 0 0 0,3-1 0 0 0,2 3 17 0 0,-2 0 11 0 0,11 15-2328 0 0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51:18.550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</inkml:brush>
  </inkml:definitions>
  <inkml:trace contextRef="#ctx0" brushRef="#br0">13902 2793 19119 0,'0'-5'832'0,"1"-4"192"0,1 0-816 0,2-2-208 0,-1 3 0 0,0-2 0 16,-3 1 1888-16,0-3 336 0,0 2 64 0,0 2 16 15,-2-1-16-15,0 2 0 0,-1 2 0 0,3 5 0 16,-5-4-752-16,-2 3-128 0,1 1-48 0,-1 1 0 16,-1 2-304-16,-1 1-64 0,0 3-16 0,0 4 0 15,0 2-464-15,1 4-112 0,-1 0-16 0,1 4 0 16,0 2-384-16,2 2 0 0,1 0 128 0,1-1-128 15,2 0 0-15,4-1 0 0,0 0 0 0,2-3 0 32,0 0-416-32,4-2-64 0,1 0-16 0,4-3 0 15,1-1-768-15,3-2-144 0,2-3-48 0,0-4 0 0,3-2-1040 16,2-4-224-16,2-3-32 0,-1-3-16 0,-4-2 1424 0,2-3 272 16,2 1 64-16,-2-6 16 0,-2-2 400 0,-3 1 80 0,-2 0 0 0,-2 1 16 15,-2-1 496-15,-1-1 0 0,-5 4 0 0,-1 0 0 0,-1 2 960 0,-3 2 96 31,-2 0 16-31,-3 2 0 0,-1 1 416 0,-1 2 96 0,-1 2 16 0,-2 2 0 0,-3 2-592 0,0 4-112 16,1-1-32-16,0 5 0 0,1 2-272 0,1 3-48 16,0 3-16-16,1 1 0 0,1 2-368 0,5 0-160 15,3 3 128-15,3 0-128 0,1-1 0 0,4 0 0 16,2-2 0-16,2 0 0 0,0-3 0 0,2-5 0 16,2-2 0-16,2-2 0 0,0-4 0 0,1-3 0 15,1-2 0-15,-2-3 0 0,-1-2 192 0,-2-1 0 16,-2-2 0-16,-2-2 0 0,-3-1 16 0,-2-1 16 15,-3-2 0-15,-2 0 0 0,-2 0-32 0,-2-1 0 0,-4 1 0 0,0-2 0 16,-3 2-192-16,-3 0 144 0,-1 1-144 0,-1 0 128 31,-2 0-640-31,2 0-128 0,1 2-16 0,1 2-16 16,-1 0-2080-16,4 3-432 0,1-1-80 0,1 3 0 0</inkml:trace>
  <inkml:trace contextRef="#ctx0" brushRef="#br0" timeOffset="328.09">14501 2814 28159 0,'3'20'1248'0,"-2"-10"256"0,0 3-1200 0,2 1-304 0,0 2 0 0,1 1 0 15,-2 3 1456-15,1-2 224 0,-1 0 48 0,1-1 16 16,-2-1-976-16,3-1-192 0,0 0-32 0,1-4-16 16,1-2-352-16,-1-1-176 0,-5-8 160 0,0 0-160 15,0 0 176-15,8 2-176 0,-8-2 192 0,7-3-192 0,0-5 144 0,-2-1-144 16,0-1 0-16,-1-3 144 0,-1-3-144 0,1-1 128 15,0-1-128-15,0-1 128 0,0 1-128 0,1 0 0 16,0 0 0-16,-1-1 0 0,1-3 0 0,0 4 0 16,2 2 0-16,-1-2 0 0,1 3 352 0,-1 0 32 15,0 5 16-15,1 2 0 0,0 1 176 0,1 5 16 16,-8 2 16-16,8 5 0 0,-2 2-160 0,1 3-16 16,0 3-16-16,0 1 0 0,-1 1-416 0,2 0-176 15,0 1 16-15,1 1 0 0,0 0-32 0,2 1-16 16,-1 0 0-16,2 1 0 15,0-1-2176-15,-1-1-432 0,1-2-96 0,0 0-12464 0</inkml:trace>
  <inkml:trace contextRef="#ctx0" brushRef="#br0" timeOffset="563.4">14997 2802 17503 0,'0'0'1552'0,"0"0"-1232"0,0 0-320 0,9 9 0 15,0-1 2176-15,0 4 384 0,0 1 80 0,0 4 16 16,2-1-1024-16,0 2-208 0,1 1-32 0,0 2-16 16,-2 0-176-16,1 1-48 15,-2-1 0-15,-1 1 0 0,-2 2-192 0,-1-1-32 0,-1-1-16 0,-1 1 0 16,-2-3-256-16,-2 0-48 0,-3 0-16 0,-1-5 0 16,-2 2-272-16,1-3-64 0,-3-2-16 0,-3 0 0 0,2-2-240 0,-2-2 0 15,-1-3 128-15,-2-2-128 16,1-2-544-16,1-3-160 0,0-4-16 0,0-1-16 15,0-5-2128-15,0-5-416 0,1-5-96 0</inkml:trace>
  <inkml:trace contextRef="#ctx0" brushRef="#br0" timeOffset="688.39">14941 2461 20671 0,'6'-12'912'0,"-2"5"192"0,1 0-880 0,0-1-224 15,1 1 0-15,-1 3 0 0,-5 4 1072 0,8-1 160 16,0 1 48-16,-1 5 0 15,1 2-1280-15,0-1-448 0,1 3 16 0</inkml:trace>
  <inkml:trace contextRef="#ctx0" brushRef="#br0" timeOffset="1063.63">15276 2721 27647 0,'-2'11'2448'16,"1"-1"-1952"-16,2 5-496 0,-1 0 0 0,2 2 800 0,-1 1 64 0,0 1 16 0,2-1 0 15,1-1 80-15,1 1 0 0,3 0 16 0,1-1 0 16,0 3-736-16,2-6-240 0,0 1 128 0,1-4-128 16,0 0 0-16,-1-2 128 0,2-3-128 0,-1 1 0 15,0-6 128-15,-2-1-128 0,-1 0 0 0,1-4 0 0,0-1 144 0,0-3-144 16,1 0 0-16,-3-3 144 0,-2-1 128 0,1-1 32 15,-2 0 0-15,2-4 0 0,-1 0-304 0,-1 0 0 16,0-1 0-16,-1-2 0 0,0-1 0 0,1 1 0 16,-1 0-144-16,-1 3 144 0,-2 3 240 0,1 1 128 15,-2 1 16-15,0 3 16 0,0 2 224 0,0 7 32 16,0 0 16-16,0 0 0 0,0 0-352 0,0 0-80 16,-2 9-16-16,2 3 0 0,0 1-224 0,0 0 0 15,2 4 0-15,0 1 0 16,1 1-384-16,2-1-32 0,2-1 0 0,2 2 0 15,0 2-1952-15,1-1-384 0,2-3-64 0,0-2-6976 16,2 0-1408-16</inkml:trace>
  <inkml:trace contextRef="#ctx0" brushRef="#br0" timeOffset="4554.62">16062 2712 20271 0,'0'0'1792'0,"0"0"-1424"0,0 0-368 0,9-13 0 16,-20 11 1568-16,1 0 240 0,0-3 48 0,-1 3 16 15,2 0 48-15,-1 2 16 0,-2 2 0 0,0 0 0 16,0 3-1232-16,-1 2-256 0,-1 2-64 0,1 3 0 0,0-1-224 0,1 6-160 16,2-1 192-16,2 1-192 0,3 0 0 0,0 0 0 15,2-1 0-15,3-3 0 0,1-3 0 0,2 0 0 16,1-2 0-16,1 0 0 0,2-3 0 0,-7-5 0 15,9 3 0-15,0-2 0 0,0-1 0 0,0-1 0 16,0-2 0-16,0-1 0 0,0-2-368 0,1-2 32 16,-3-1 0-16,1-3 0 0,0 2-48 0,0-1-16 15,-2 1 0-15,0-2 0 16,-3 0-176-16,0 2-48 0,0 1 0 0,-1-2 0 16,0 4 96-16,-2 7 16 0,0 0 0 0,0 0 0 0,0 0 512 0,7 0-128 0,-7 0 128 0,8 6 0 15,1 3 144-15,0 2 96 0,1 0 16 0,0 4 0 16,2 0 384-16,0 1 96 0,-2 0 16 0,0-1 0 15,0 1 208-15,-1 1 64 0,-2-3 0 0,1 3 0 16,0 3-48-16,-4-1 0 0,-1 1 0 0,-2-1 0 16,-2-2-176-16,-2 0-32 0,-2 0-16 0,-3 0 0 15,-1 2-320-15,-2-3-64 0,0-1-16 0,-1-1 0 16,-1-1-192-16,0-2-32 0,0-1-128 0,0-3 192 16,0-1-192-16,0-2 0 0,0-1 0 0,1-3-160 31,0-2-1472-31,2-2-288 0,1-1-64 0,0-1-16 15,3-2-1792-15,4 0-368 0</inkml:trace>
  <inkml:trace contextRef="#ctx0" brushRef="#br0" timeOffset="4898.42">16549 2762 23551 0,'0'0'512'0,"0"0"128"0,0 0 0 0,0 0 16 0,4-5-528 0,-4 5-128 16,0 0 0-16,0 0 0 0,0 0 1536 0,-6-3 256 15,-1 2 64-15,1 3 16 0,-2 2-1072 0,0 4-224 16,0 1-32-16,0 0-16 0,1 2-240 0,-1-1-48 16,1 2-16-16,3-3 0 0,2 3-224 0,0-2 0 15,1-1 128-15,4 0-128 0,-2-2 0 0,-1-7 0 16,5 6 0-16,1 0 0 0,1-1 0 0,1-1 0 16,0-2 0-16,0-2 0 0,0 0 0 0,1-2 176 15,2 2-176-15,1-3 160 0,1-1-160 0,-2-1 192 0,-1-3-192 16,-1 0 192-16,0-2-192 0,0 1 0 0,1 0 0 0,-1 1 0 15,-3-2 160-15,1 0-160 0,-2 0 192 0,-1 2-192 16,-1 3 512-16,-3 5 0 0,0 0 0 0,0 0 0 16,0 0 112-16,0 0 16 0,0 0 0 0,1 8 0 15,0 1-256-15,0 1-32 0,2 1-16 0,-3 0 0 16,0 3-336-16,1-1 0 0,1 0 0 0,0 1 0 31,0-1-496-31,0 1-112 0,2 2-32 0,3-3 0 16,0 1-2640-16,3 2-544 0</inkml:trace>
  <inkml:trace contextRef="#ctx0" brushRef="#br0" timeOffset="5117.32">16959 2380 20271 0,'0'0'896'0,"0"0"192"0,0 0-880 0,0 0-208 15,0 0 0-15,0 0 0 0,0 0 2240 0,0 0 416 16,4 13 80-16,0 3 16 0,-1 2-1328 0,1 4-256 15,0 5-48-15,0 3-16 0,1 2-592 0,1 0-112 16,-1 5-16-16,1-3-16 0,2-2-368 0,0-1 0 16,1-2 0-16,-1-1 0 15,0-4-512-15,0 2-64 0,-2-6 0 0,1 1-16 16,0-2-2640-16,0-2-528 0,1 12-96 0,-4-12-32 0</inkml:trace>
  <inkml:trace contextRef="#ctx0" brushRef="#br0" timeOffset="5273.62">16942 2793 2751 0,'-9'-22'128'0,"5"10"16"0,-1 1-144 0,1-3 0 0,0 0 0 0,1 2 0 16,2-1 6016-16,0 0 1152 0,2 3 256 0,1-3 32 15,4 1-4256-15,0 0-832 0,3 1-192 0,0-2-16 16,3 0-1024-16,1 1-208 0,2-1-32 0,1 2-16 16,1 2-688-16,2 1-192 0,-1 2 0 0,0 3 128 31,0-1-832-31,1 3-176 0,-1 1-16 0,0 3-10608 0,2-1-2112 0</inkml:trace>
  <inkml:trace contextRef="#ctx0" brushRef="#br0" timeOffset="5634.5">17337 2754 23951 0,'0'0'2128'0,"0"0"-1696"16,0 0-432-16,0 0 0 0,0 0 2144 0,8 7 352 15,-1-2 64-15,4-3 0 0,2 0-640 0,0-1-128 16,0-1-16-16,1 0-16 0,1-1-1264 0,-1-2-256 16,0-1-48-16,1-1-16 0,-2-2-176 0,1-2 192 15,-1 1-192-15,0-1 192 0,-1 0-192 0,-2-1 128 16,-2-1-128-16,-3-3 128 0,-1 1 48 0,-2 0 0 16,-2 0 0-16,-2 0 0 0,-2 1 64 0,-1 0 16 0,-1 1 0 0,-2 3 0 15,-3 1 320-15,1 1 64 0,-3 2 0 0,1 1 16 16,-1 5-240-16,1 0-48 0,-1 3-16 0,2 2 0 15,0 3-160-15,1 1-48 0,1 3 0 0,1 2 0 16,1 1-144-16,2 1 0 0,3 3 0 0,2 0 0 16,1-2-208-16,3 1 16 0,2-2 16 0,3 0 0 31,-1-2-1808-31,3-2-384 0,3-1-64 0,3-1-9648 0,1-3-1936 0</inkml:trace>
  <inkml:trace contextRef="#ctx0" brushRef="#br0" timeOffset="6032.68">17917 2510 28447 0,'-14'-10'1264'0,"7"5"256"0,-2 1-1216 0,-1 1-304 0,-3 0 0 0,-2 2 0 15,1 2 1168-15,-2 3 176 0,1 4 48 0,-1 4 0 16,2 2-320-16,3 6-64 0,2-1-16 0,1 5 0 16,2 1-624-16,2 1-128 0,2-2-32 0,4 1 0 15,2-3-208-15,2-1 0 0,3-2 128 0,2-3-128 16,2 1 0-16,0-4 0 0,1 0 0 0,2-2 0 15,1-5 0-15,-2 1 0 0,0-6 128 0,0-1-128 16,4-1 160-16,-4 1-16 0,-2-7 0 0,0 1 0 16,-1-5 32-16,-1 0 0 15,-2-4 0-15,0-2 0 0,-1-2-176 0,-2-3 128 0,-1-3-128 0,1-1 128 0,-3-5-128 16,0 1-224-16,-3-2 48 0,-1-2 16 0,-1 2-160 0,-1-3-16 16,-3 1-16-16,-1 1 0 15,-3 1-1152-15,1 0-224 0,-1 0-64 0,-2 3 0 16,-1 4 848-16,0 6 176 0,4 6 16 0,1 5 16 0,0 5 1760 0,8 3 368 15,-6 7 64-15,3 6 16 0,3 4 192 0,1 4 32 16,2 3 16-16,4 6 0 0,0 4-576 0,4 1-112 16,1 2-32-16,2 1 0 0,2-2-544 0,2-1-96 15,1-1-32-15,2-1 0 0,1-3-320 0,2-3-128 16,-1-1 0-16,1-3-13024 16,1-1-2592-16</inkml:trace>
  <inkml:trace contextRef="#ctx0" brushRef="#br0" timeOffset="39020.21">19042 1625 28559 0,'0'0'1264'0,"-8"5"272"0,-2 4-1232 0,-1 6-304 16,-2 2 0-16,2 4 0 0,-1 5 1712 0,1 1 272 15,1 6 64-15,2 6 16 0,2 5-640 0,2 8-128 16,2 6-16-16,4 0-16 0,0 2-800 0,4-2-144 15,1-6-48-15,3-3 0 0,3-6-144 0,1-2-128 16,0-5 144-16,2-2-144 0,2-3 128 0,3-1-128 16,3-4 0-16,0-1 0 0,2-3 0 0,0-2-160 15,1-2 0-15,0 0 0 16,0-6-1824-16,2 0-352 0,0-3-80 0,-2-1-8368 0,3-2-1680 0</inkml:trace>
  <inkml:trace contextRef="#ctx0" brushRef="#br0" timeOffset="39270.53">19573 1775 28383 0,'0'0'1264'0,"0"0"256"0,0 0-1216 0,0 0-304 0,0 0 0 0,-2 9 0 0,1 0 1728 0,2 3 272 16,2 1 64-16,1 7 16 0,0 4-544 0,1 8-128 16,2 4 0-16,2 6-16 0,-1 2-768 0,1 3-160 15,0 1-16-15,0-1-16 0,0-2-432 0,0-5 128 16,0-2-128-16,-1-4 0 0,0-2 0 0,0-3-176 16,0 0 16-16,-1-3 0 15,3 0-2688-15,-3-5-544 0,0 1-96 0</inkml:trace>
  <inkml:trace contextRef="#ctx0" brushRef="#br0" timeOffset="39473.64">19970 2296 34095 0,'0'0'1504'0,"-1"8"320"0,-2 1-1456 0,1 2-368 0,-2-1 0 0,0 1 0 15,1-1 768-15,3 3 64 0,2 3 32 0,0 2 0 16,1 2-624-16,1 0-240 0,0 1 176 0,1 0-176 31,1 1-3200-31,1-2-720 0</inkml:trace>
  <inkml:trace contextRef="#ctx0" brushRef="#br0" timeOffset="39992.21">20158 1819 32991 0,'0'0'1472'0,"0"0"288"0,0 0-1408 0,0 0-352 15,1-6 0-15,-1 6 0 0,6-5 1664 0,1 1 256 0,4 0 48 0,2 1 16 16,4 3-1136-16,0 0-208 0,0 0-64 0,0 4 0 16,0 1-128-16,0 0-16 0,0 1-16 0,-2-2 0 15,0-1-48-15,-1 3-16 0,-2-1 0 0,-2 0 0 16,-2 2-160-16,0-3-16 0,-3 2-16 0,0 2 0 16,0 1-160-16,-2 3 192 0,-3 1-192 0,0 2 192 15,-3-2-192-15,2 1 0 0,-2-3 0 0,-1 1 128 16,1-2-128-16,-1 0 0 0,-2-1-192 0,3-2 192 15,3-7-544 1,-4 8 16-16,1-1 0 0,3-7 0 0,0 0-304 0,0 0-48 0,0 0-16 0,3 6 0 16,-3-6 64-16,5 8 16 15,1-4 0-15,3 3 0 0,-2-1 480 0,2 2 80 0,3 1 32 0,0 1 0 16,1 2 224-16,1-1 0 0,0 2 0 0,2-3 0 16,0 2 672-16,-1 2 32 0,0-1 0 0,-1 2 0 0,-1 0 448 0,-1 1 112 15,-2 0 16-15,-2 2 0 0,-3-3-32 0,-1 2 0 16,-1-1 0-16,-5 0 0 0,-2-1-288 0,-2 0-64 15,-2 0-16-15,-2-2 0 0,-2 3-304 0,-2-2-48 16,-1 1-16-16,1-2 0 0,-3 0-288 0,0 1-64 16,0-1-16-16,0-1 0 0,0-2-144 0,2 1 0 15,2-2 0-15,1-3 0 16,1 1-752-16,2-5-128 0,1 1-16 0,8-3-16 16,0 0-2672-16,0 0-512 0</inkml:trace>
  <inkml:trace contextRef="#ctx0" brushRef="#br0" timeOffset="40508.07">21356 2096 24879 0,'0'0'2208'0,"-6"-2"-1760"0,-1 1-448 0,7 1 0 16,-6-1 2416-16,0-1 400 0,6 2 64 0,0 0 32 16,0 0-1408-16,0 0-288 0,8-5-48 0,1 1-16 15,2 2-832-15,2-2-192 0,2 1-128 0,4 1 192 16,0-2-192-16,2 0-176 0,0 0 48 0,2 1 0 31,2 2-2176-31,0 0-448 0,0 1-64 0,1-3-11840 0</inkml:trace>
  <inkml:trace contextRef="#ctx0" brushRef="#br0" timeOffset="40820.44">21952 1884 25679 0,'-17'6'1136'0,"9"-2"240"0,-2 1-1104 16,-3 4-272-16,-3 3 0 0,-1 2 0 0,0 4 1264 0,2 3 192 15,-1 3 32-15,3 2 16 0,2 0-560 0,5 1-112 16,2-1-32-16,4-1 0 0,4 0-640 0,2-6-160 15,4 1 0-15,3-3 0 0,1-3 0 0,3-1 0 16,0-5 0-16,1-3 0 0,0-1 0 0,2-4 0 16,-1-4 0-16,0-4 0 0,-4-1 144 0,1-4 160 15,0 0 16-15,-3-2 16 0,-2-5 368 0,0-2 80 16,-1-2 16-16,-2 0 0 0,-4-4-32 0,-1 1-16 16,-2 1 0-16,-2 0 0 0,-3-4-128 0,-1 1-32 15,-2 2 0-15,0 3 0 0,0 1-304 0,-2 3-64 16,-1-3-16-16,0 1 0 0,0-3-208 0,0 3-256 15,3 2 48-15,0 3 16 16,2 3-1472-16,0 2-304 0,-1 2-48 0,4 2-9440 0,-1 1-1904 0</inkml:trace>
  <inkml:trace contextRef="#ctx0" brushRef="#br0" timeOffset="40961.14">22241 1818 19343 0,'7'16'848'0,"-4"-6"192"0,-1 3-832 0,1 4-208 0,-1 4 0 0,1 0 0 15,0 0 3552-15,-1 1 672 0,-1 1 128 0,2 1 16 16,1-1-2944-16,1 1-592 0,-1-2-112 0,1-1-16 16,2-2-1824-16,-1-4-352 0,0-2-80 0,0-3-13600 15</inkml:trace>
  <inkml:trace contextRef="#ctx0" brushRef="#br0" timeOffset="41368.22">22299 1843 3679 0,'0'0'320'0,"-7"1"-320"16,1 3 0-16,6-4 0 0,-5-1 5744 0,5 1 1072 16,0 0 224-16,0 0 32 0,0 0-4944 0,0 0-976 15,0 0-208-15,7 2-48 0,4 2-896 0,2 0 0 16,1 1-160-16,2 1 16 16,-1 0-432-16,4 3-96 0,-1 0-16 0,2 2 0 15,2-1 112-15,-3-2 32 0,1 0 0 0,-2 0 0 0,0-1 160 0,-1 1 16 16,1-1 16-16,-1-1 0 0,-1 0 16 0,0-3 0 15,-1 1 0-15,-2-1 0 0,-2-2 336 0,-2 1 0 0,-1-2 0 16,0 0 0-16,-3-3 752 0,-5 3 64 0,5-4 16 0,-5 4 0 16,3-6 368-16,-2-1 80 0,-2-1 0 0,1 8 16 15,-3-6-80-15,-2-2 0 0,-3 1-16 0,-1 2 0 16,-2 1-128-16,1-2-32 0,1 0 0 0,0 5 0 16,-2 1-208-16,1 0-32 0,-1 3-16 0,2 1 0 15,3 0-176-15,1 2-32 0,-1 3-16 0,2 2 0 16,2 2-352-16,2 1-64 0,-1 2-16 0,3-1 0 15,2 0-128-15,3 0 0 0,2 1 0 0,2-2 0 16,1-2-448-16,3 0 0 0,3-2-16 0,1-1 0 16,2-2-1952-16,3-2-384 0,-1-1-80 0,1-1-13952 15</inkml:trace>
  <inkml:trace contextRef="#ctx0" brushRef="#br0" timeOffset="41899.83">22969 1847 23951 0,'0'0'2128'0,"0"0"-1696"16,0 0-432-16,0 0 0 0,-1 6 2496 0,-1 3 432 16,1 2 80-16,2 2 0 0,1 2-1072 0,0 4-208 15,1 0-64-15,-1 2 0 0,1 0-944 0,1 1-192 16,1 0-32-16,-2 0-16 0,-1-2-96 0,1-2 0 16,1-5-16-16,1-1 0 0,0-3-80 0,1-1-16 15,-6-8 0-15,6 5 0 0,2-2-272 0,-2-3 0 16,2-3 128-16,-1 1-128 0,-2-5 0 0,0-1 0 0,0-6 0 0,1-2 0 15,-1-1-144-15,0-1 16 0,0-2 0 0,0 1 0 16,1 1-32-16,-2-2 0 0,-2 3 0 0,1-2 0 16,-2-1-16-16,2 2 0 0,-1 2 0 0,1 3 0 15,-2 3 176-15,2 2-208 0,-2 3 80 0,-1 5 128 16,0 0-192-16,0 0 192 0,0 0-160 0,0 0 160 16,5 6 0-16,1 6 0 0,-1 1 0 0,1 3 0 15,1 1 0-15,1-2 0 0,-1 1 0 0,1-1 0 16,1 2 144-16,2 2-144 0,-1-2 0 0,2-2 144 15,0 0-144-15,2-2 0 0,0 0 144 0,2 0-144 16,0-4 0-16,1-1 128 0,-2-2-128 0,0 1 0 16,-2-5 192-16,0 0-48 0,1-4 0 0,0 0 0 15,-1-2-144-15,0-3 0 0,-1-1 144 0,-1-2-144 0,-2-2 144 16,-1 1-144-16,-2-1 192 0,-2-1-192 0,0-2 128 0,-3 1-128 16,-2 1 0-16,-2 0 0 0,-2-1 0 0,-1 1 160 15,-2 1-160-15,0 1 128 0,-1 4-128 0,1 0 0 16,0 2 0-16,0 2 0 0,2 2 176 0,-1 4 0 15,2 3 0-15,1 1 0 0,3 2 48 0,1 1 16 16,0 3 0-16,1 0 0 0,3 0-240 0,3 2 128 16,0 0-128-16,4 0 0 0,2-1 0 0,3-1 0 15,2-1 0-15,3-2 0 0,1-1-384 0,1-1 0 16,3-1-16-16,-1-2 0 16,-1-1-2288-16,-1 0-464 0,1-3-96 0,-2-1-13296 0</inkml:trace>
  <inkml:trace contextRef="#ctx0" brushRef="#br0" timeOffset="42196.68">23681 1389 20271 0,'0'0'1792'0,"0"0"-1424"0,0 0-368 0,0 0 0 15,-4 0 2208-15,4 0 368 0,0 0 80 0,0 0 16 16,0 0-688-16,6 10-144 0,2 4-32 0,4-3 0 15,2 2-1008-15,3 6-208 0,3 0-32 0,1 6-16 16,-1 0 352-16,5 3 80 0,1 2 16 0,0 2 0 16,-1 0 0-16,0 2 0 0,-2-1 0 0,0-1 0 15,-3 0 160-15,-1 0 16 0,-2-1 16 0,-4 1 0 0,-3-2-736 0,-2 1-128 16,-4 2-48-16,-3 2 0 0,-2 3 240 16,-4 2 32-16,-5-1 16 0,-1 0 0 0,-1-1-304 0,-2-1-48 15,-2-2-16-15,0-4 0 16,1 0-640-16,0 1-144 0,5-1-32 0,-2 0-14832 15,-1 2-2976-15</inkml:trace>
  <inkml:trace contextRef="#ctx0" brushRef="#br1" timeOffset="52944.73">6056 4725 23951 0,'0'0'1056'0,"0"0"224"0,0 19-1024 0,0-19-256 0,0 0 0 0,-2 7 0 16,0 0 1408-16,2 3 208 0,0 3 48 0,1 3 16 15,2 5-400-15,-1 2-64 0,1 3-32 0,0 3 0 16,-1-4-672-16,2 2-128 0,0 1-16 0,1-1-16 0,0 0-352 0,2 1 0 15,-1-1 0-15,2-2 0 16,0 0-2192-16,3-5-464 0,-1 3-96 16</inkml:trace>
  <inkml:trace contextRef="#ctx0" brushRef="#br1" timeOffset="60732.99">7511 4642 18879 0,'0'0'832'0,"0"0"192"0,0 0-832 0,0 0-192 0,0 0 0 0,19-13 0 15,-23 11 1200-15,2-3 192 0,2 5 32 0,0-5 16 16,0 0-432-16,1 1-96 0,-1 4-16 0,5-7 0 0,0-2-304 0,2-1-64 15,0-1-16-15,0 1 0 0,2 1 16 0,1 1 0 16,-1 0 0-16,0 0 0 0,1 1 0 0,2 0 0 16,1-1 0-16,0 4 0 0,-1 0-112 0,-2 2-32 15,1 0 0-15,-1 2 0 0,1 2 0 0,-2 0-16 16,0 0 0-16,0 3 0 0,0 1-48 0,0 1 0 16,-1 3 0-16,0 3 0 0,-2 2-64 0,1 0-32 15,-2 1 0-15,0 1 0 0,-2 1-96 0,-2 2-128 16,-1 2 176-16,-1-1-176 0,-2 1 192 0,-1-1-192 15,-2-2 192-15,-1 1-192 0,0 1 160 0,-1 1-160 16,-1-2 128-16,-1-2-128 0,0 1 128 0,0 0-128 16,-2-2 128-16,0-6-128 0,-2 1 0 0,2-5-176 15,2-1 16-15,0-2 0 0,1-1 0 0,2-6 0 0,0 0 0 0,0-2 0 16,2-3 0-16,1-1 0 0,2-3 0 0,0 2 0 16,2-3 32-16,0 3 0 0,2 0 0 0,0 3 0 15,1 0 128-15,2 2 0 0,-5 5 0 0,9-4 0 16,0 1 224-16,3 2 80 0,0 1 16 0,1 1 0 15,-1 2 80-15,1 1 32 0,1 0 0 0,2 1 0 16,1 2-48-16,1-1 0 0,-1-1 0 0,1 3 0 16,2 3-208-16,-3-4-48 0,0 1-128 0,0 1 192 31,-1 3-1136-31,3 1-224 0,0-1-48 0</inkml:trace>
  <inkml:trace contextRef="#ctx0" brushRef="#br1" timeOffset="62660.27">9069 4420 26079 0,'0'0'1152'0,"0"0"256"0,0 0-1136 0,19 13-272 16,-19-13 0-16,7-1 0 0,-2-4 928 0,1 1 128 16,2 0 32-16,1 1 0 0,1 2-368 0,3-2-64 15,-2-1-16-15,1 2 0 16,0 1-400-16,0-1-96 0,-2 2-16 0,-1 0 0 0,0 0 32 0,-1 0 0 0,-8 0 0 0,7 3 0 15,-7-3-32-15,0 0-128 0,0 0 192 0,5 6-64 16,-5-6 0-16,0 9-128 0,-2-2 192 0,0 1-64 16,-2 0-128-16,1-1 160 0,-1 0-160 0,2 0 160 15,2-7-160-15,0 0 0 0,-4 5 0 0,4-5 0 16,0 0 0-16,0 0 0 0,0 0 0 0,0 0 0 16,0 0 0-16,2 8 0 0,4-2-192 0,2 2 192 15,1 0-192-15,1-2 192 0,2 1-160 0,0-1 160 16,-1 1 0-16,1-1 0 0,0 1 0 0,-1-1 0 15,1 0 352-15,0-1 160 0,-3 0 48 0,-1 0 0 16,0-1 272-16,-8-4 48 0,5 8 16 0,-2-2 0 16,-3-6-16-16,-3 10 0 0,-1-1 0 0,-1 2 0 0,-3-1-112 0,-1 0-32 15,0 2 0-15,-2-1 0 0,1-1-432 0,-2 0-96 16,-1-1-16-16,0 0 0 0,-1 0-192 0,1-1 0 16,1-1 0-16,2-1 0 15,0-1-2064-15,4-1-368 0,6-4-64 0</inkml:trace>
  <inkml:trace contextRef="#ctx0" brushRef="#br1" timeOffset="74102.61">4832 6849 17503 0,'0'0'1552'0,"-4"0"-1232"0,-2-1-320 0,6 1 0 0,0 0 2112 0,-1 6 384 0,2 2 64 15,3 2 0-15,3 2-1424 0,6 5-304 0,3 1-48 0,2 5-16 0,3 3 32 0,2-3 0 16,1 3 0-16,0-2 0 0,2-2-432 0,1 0-96 15,-1 0-16-15,1 2 0 0,-1-1-256 0,3-1 0 16,-3-1 128-16,0-1-128 0,-1-1 0 16,-1 1 0-16,0-2 0 15,1 0 0-15,-1-2-2176 0,-1-2-480 0</inkml:trace>
  <inkml:trace contextRef="#ctx0" brushRef="#br1" timeOffset="74337.35">5285 6766 34895 0,'0'0'768'0,"-2"10"144"0,-10 4 48 0,-2 5 32 0,-2 1-800 0,-1 4-192 0,-1-2 0 0,-4 5 0 15,-2 3 1088-15,1 2 192 0,-2 0 16 0,0 2 16 16,0-1-784-16,1 1-144 0,-1 2-48 0,1 1 0 15,2-3-336-15,3 1 144 0,0-3-144 0,4 0 0 16,2-5 0-16,2-1 0 0,2 2 0 0,3-4-192 31,0-4-2544-31,2-2-496 0</inkml:trace>
  <inkml:trace contextRef="#ctx0" brushRef="#br1" timeOffset="76554.73">6327 6964 8287 0,'0'0'736'0,"0"0"-592"0,0 0-144 0,9 11 0 0,-10-3 3168 0,-1 1 608 16,0 3 112-16,1 2 16 0,-1 2-2272 0,4 1-464 16,1 3-80-16,0 1-32 0,-2-1-416 0,2 1-64 15,0-3-32-15,-1 3 0 0,1 0-352 0,-2-4-64 0,-1 1 0 0,0-1-128 16,-1 0 176-16,1 0-176 0,0-4 160 0,0 0-160 16,0-2 192-16,1-1-48 0,-1-3-16 0,0-7 0 15,0 0 16-15,0 0 0 0,3-7 0 0,-1-3 0 16,1-3 0-16,-2-3 0 0,2-2 0 0,1-2 0 15,-2-1-144-15,1-1 0 0,-2-4 0 0,2 1 128 16,1 3 128-16,1 1 32 0,0 1 0 0,-1 0 0 16,-1 2 352-16,-1-1 80 0,0 5 16 0,2 4 0 15,-2 1-224-15,-2 9-32 0,0 0-16 0,0 0 0 16,7 6-320-16,1 4-144 0,-1 4 128 0,1 2-128 16,-1 4 0-16,-1 2 0 0,1-1 0 0,-1 1 0 15,2 2 0-15,0-2 0 0,1-1 0 0,0-2 0 16,2-2 0-16,0-1-272 0,0-3 64 0,3-4 16 15,2-1-416 1,-2-4-80-16,0-4-16 0,1-3 0 16,-1-1 80-16,0-6 16 0,-1-3 0 0,0 0 0 0,1-6 608 0,-3 1 240 0,0 0-16 0,-2 0 0 15,-3-2-608-15,1 1-128 0,-2 0-32 16,-1 1 0-16,-3 2 544 0,-2 1 0 0,-2 0 0 0,-1 2 0 0,-2 2 384 0,-1 4 16 16,0 1 16-16,-1 0 0 0,-1 5 112 0,1 4 32 15,0 5 0-15,1 1 0 0,2 1-240 0,1 3-32 16,2-2-16-16,2 2 0 0,1 1-272 0,2 0 0 15,2-1 0-15,1 2 0 0,5-2 0 0,3 0 0 16,2-3-160-16,-1-2 160 0,2-3 0 0,0-1 0 16,-1 0 0-16,1-1 0 0,0-2 0 0,-1-2 0 15,-3-2 0-15,-3-1 0 0,-2 0 160 0,-2-1 0 16,1 0 0-16,-5-2 0 0,-2-2 96 0,-1 1 32 0,-3 2 0 16,-1-1 0-16,-3 1-128 0,0-1-32 0,-2 1 0 0,0-1 0 31,-2-4-544-31,-1 0-112 0,-3 1-32 0,3-3 0 15,1-2-1600-15,3 0-320 0,1-2-64 0,3 0-5984 0,1 0-1200 0</inkml:trace>
  <inkml:trace contextRef="#ctx0" brushRef="#br1" timeOffset="76710.85">6855 6650 3679 0,'0'0'320'0,"6"-4"-320"0,1 1 0 0,1 3 0 16,0 1 4816-16,1 2 896 0,0 1 176 0,0 2 48 15,-1 6-3408-15,1 1-672 0,1 5-144 0,1 6-32 16,1 2-672-16,-1 5-144 0,1 3-32 0,1 3 0 15,0-3-512-15,1 2-96 0,2 2-32 0,0 0 0 16,-2-3-192-16,0 1 0 0,1 2 0 0,-2 0 0 16,-1-2-2752-16,-3-3-448 15</inkml:trace>
  <inkml:trace contextRef="#ctx0" brushRef="#br1" timeOffset="76868.52">6958 6978 22111 0,'0'0'976'0,"-3"-4"208"0,-1-2-944 0,2-1-240 16,2 7 0-16,0 0 0 0,5-6 2720 0,4 0 496 16,3 2 112-16,2 3 0 0,3-3-2496 0,4 3-512 0,4 0-112 0,1 1-16 31,3 1-1040-31,2 2-224 0,3-1-32 0,1 1-13264 0</inkml:trace>
  <inkml:trace contextRef="#ctx0" brushRef="#br1" timeOffset="77087.47">8001 6944 32415 0,'-16'-6'1440'0,"10"6"288"0,-3 2-1376 0,-1 2-352 0,0-3 0 0,-2 2 0 16,-1 0 1008-16,2 2 128 0,0 1 16 0,2 4 16 15,0 1-320-15,1 2-64 0,3 2-16 0,1-2 0 16,3 4-640-16,2 2-128 0,3-1 0 0,0 1 0 0,2-2 0 0,3 2-144 15,3-1 144-15,2 3-128 16,1-2-656-16,2-2-128 0,1-2-32 0,3-2 0 16,2-4-2192-16,1-2-432 0,-1-3-80 0</inkml:trace>
  <inkml:trace contextRef="#ctx0" brushRef="#br1" timeOffset="77321.94">8250 6955 14735 0,'0'0'1312'0,"-9"6"-1056"15,-2 2-256-15,1 4 0 0,-2-3 1824 0,3 5 304 16,0 0 64-16,2 3 16 0,4 4-1072 0,0-2-224 16,3-1-32-16,4 0-16 0,2-1-480 0,3-1-80 15,5-1-32-15,0-3 0 0,1-3-96 0,2-2-32 16,2-3 0-16,-1-3 0 0,2-1-16 0,-2-3-128 0,0-1 192 0,-4 0-64 16,-2-1 0-16,-3-4 0 0,-2 1 0 0,-2-1 0 15,-2 0 272-15,-3 1 48 0,-3-1 16 0,-2 0 0 16,-3-1 208-16,-3-1 32 0,0 1 16 0,-2-2 0 15,0 3-448-15,0 0-80 0,0-2-32 0,0 1 0 32,1-2-1024-32,1 2-208 0,4 1-32 0,0 1-8000 0,1 0-1600 0</inkml:trace>
  <inkml:trace contextRef="#ctx0" brushRef="#br1" timeOffset="77667.33">8438 6985 20959 0,'7'17'928'0,"-1"-8"192"0,0-2-896 0,2 5-224 0,0 5 0 0,0-1 0 15,0 1 1664-15,-1 0 304 0,1-2 48 0,-1 2 16 0,-1 0-880 0,2 0-160 16,-1-1-32-16,-1-1-16 0,1 1-432 0,-1-3-96 16,1-2-16-16,-1-2 0 0,1-1-176 0,0-3-32 15,0-3-16-15,1 0 0 0,-2-4-48 0,1 0-128 16,-1-5 192-16,1 1-64 0,-1-1-128 0,0-2 0 16,-1-3 0-16,0-1 0 0,-1-2-176 0,0-1-16 15,0 0 0-15,-2-2 0 0,1-1-128 0,1-1-16 16,-1-1-16-16,2 0 0 0,-1 2 96 0,1 0 32 15,0 3 0-15,0 0 0 0,-1 4 224 0,0 0 0 16,0 5 0-16,0 0 0 0,-4 7 320 0,0 0-64 16,0 0 0-16,0 0 0 0,6 4-16 0,1 4-16 0,-2 4 0 15,0 2 0-15,1 4-80 0,-1-1-16 0,0 5 0 0,2 0 0 16,-2 1-128-16,0-1 0 0,0 1 0 0,2-2 128 16,1-1-368-16,1-1-80 0,0 1 0 0,1-5-9504 15,1 1-1888-15</inkml:trace>
  <inkml:trace contextRef="#ctx0" brushRef="#br1" timeOffset="77933.03">9086 6992 11055 0,'0'0'976'0,"5"12"-784"0,0 1-192 0,2 0 0 0,0 4 2864 0,3 0 528 16,-1-1 96-16,1 2 32 0,0 3-1552 0,1 2-304 16,1 1-64-16,-2 2-16 0,-1-1-304 0,0 2-64 15,-1 3-16-15,-1-1 0 0,-2-3-304 0,-3-1-48 16,0-2-16-16,-5 2 0 0,-1-4-48 0,-1-2-16 16,-3-2 0-16,-2-1 0 0,-3-3-320 0,0-3-80 15,-2-1-16-15,0-2 0 0,-2-3-352 0,0-3 0 16,0-1 0-16,-1-4 0 15,-2-4-2032-15,1-3-464 0,0-4-112 0,1-4-12880 0</inkml:trace>
  <inkml:trace contextRef="#ctx0" brushRef="#br1" timeOffset="78058.14">8990 6656 21183 0,'0'0'1888'0,"0"0"-1504"0,0 0-384 0,0 0 0 16,0 0 1472-16,0 0 208 0,0 0 48 0,2 8 16 31,-2 1-2896-31,1 3-592 0,4 16-112 0,0-1-32 0</inkml:trace>
  <inkml:trace contextRef="#ctx0" brushRef="#br1" timeOffset="78386.31">9332 6934 23951 0,'0'0'1056'0,"-3"13"224"0,1 4-1024 0,-1 2-256 0,1 2 0 0,0 0 0 0,1 1 2192 0,1-2 384 16,1-1 80-16,2 1 16 0,1 1-1680 0,2-3-336 16,2 0-64-16,3-1-16 0,0-1-448 0,2-3-128 15,2-1 0-15,2-3 0 0,1-3 0 0,0 1 0 16,2-7 0-16,1 0-128 16,-2 0-512-16,2-5-80 0,0-3-32 0,-2-3 0 15,0 0-272-15,-2-4-48 0,-3 1-16 0,-1 0 0 0,-3-1 688 0,0 1 128 16,-1-2 16-16,-2-1 16 0,0-1 240 0,-1 2 160 15,-2 1-32-15,-1-1 0 0,-2 6 512 0,-1 0 112 16,0 3 16-16,-1 0 0 0,0 2 224 0,1 5 48 16,0 0 16-16,0 0 0 0,0 0-656 0,-3 9-128 15,0 1-16-15,2 2-16 0,1 1-240 0,1 0-128 16,2 0 128-16,2 2-208 16,2-2-1520-16,2 1-320 0,0-1-48 0,2 0-7136 0,0 0-1440 0</inkml:trace>
  <inkml:trace contextRef="#ctx0" brushRef="#br1" timeOffset="78761.28">10061 6974 19007 0,'-12'-9'832'0,"12"9"192"0,-8-3-832 0,0 3-192 0,-1 2 0 0,-1 2 0 16,-2 2 672-16,2 2 96 0,-1 1 0 0,2 0 16 0,1 2 368 0,2-1 80 15,1-1 16-15,1 0 0 0,1-1-528 0,3 0-96 16,1 0-32-16,3-2 0 0,1 0-288 0,3-1-64 15,1-1-16-15,2-2 0 0,2 0-224 0,-1-2 128 16,1 0-128-16,0-2 0 0,1 1 0 0,0 0 0 16,-1-2 0-16,-1-1 0 0,-3-1-144 0,0 0-32 15,1 0 0-15,-3-1 0 0,-1 4 176 0,-6 2 0 16,5-7 0-16,-3-2 0 0,1 0 0 0,0 0 0 16,-1 0 0-16,1 2 0 0,-3 7 0 0,4-6-128 15,0 0 128-15,-4 6-192 0,0 0 192 0,7 2 0 16,1 2 160-16,0 5-160 0,-1 2 640 0,-1 4 16 15,1 2 16-15,1 0 0 0,-3 0 336 0,-3 0 64 16,0 0 16-16,-2 2 0 0,0 2-128 0,-3 1-32 0,-2 0 0 16,-2 0 0-16,-2-3-432 0,-3-2-96 0,-1-2-16 0,0 0 0 15,-4-2 0-15,-1-3 0 0,0-1 0 0,1-2 0 32,1-3-1280-32,2-2-256 0,1-2-48 0,1-2-16 15,3-2-2032-15,1-5-400 0</inkml:trace>
  <inkml:trace contextRef="#ctx0" brushRef="#br1" timeOffset="79104.98">10439 6959 28383 0,'-12'15'1264'15,"6"-6"256"-15,-2 3-1216 0,-3 1-304 0,0 3 0 0,-1 2 0 0,0 3 656 0,2 0 80 16,2-2 16-16,3-2 0 0,-1-1 80 0,4-1 0 15,2 0 16-15,2-1 0 0,4-2-592 0,2-2-128 16,1-2-128-16,2-3 176 0,1-3-176 0,1-2 0 16,1-3 0-16,2 2 0 0,1-6 0 0,0 1-224 15,-1-5 48-15,-1 1 16 0,1-3-128 0,0 1-32 16,-2 0 0-16,-1 1 0 0,-1 0 192 0,-2 2 128 16,-2-1-192-16,0 1 192 0,-2-2 0 0,-2 3 256 15,-4 8-32-15,0 0 0 0,2-5 656 0,-2 5 128 16,0 0 16-16,0 0 16 0,0 0-384 0,-4 8-80 15,0 1 0-15,0 3-16 0,0-1-368 0,1 2-64 16,1 2 0-16,0 0-128 0,2 1 0 0,2-2 0 0,0 1 0 0,1-2 0 31,1-1-1216-31,2-1-256 0,2 0-64 0,3-5 0 16,-1-3-1552-16,2 1-320 0</inkml:trace>
  <inkml:trace contextRef="#ctx0" brushRef="#br1" timeOffset="79308.06">10800 6490 20271 0,'0'0'1792'0,"0"0"-1424"0,0 0-368 0,0 0 0 15,0 0 2304-15,-3 8 384 0,5 7 64 0,-2-1 32 16,1 3-1568-16,2 2-320 0,1 8-64 0,1-1-16 16,0 4-272-16,3 4-48 0,1 3-16 0,1 1 0 15,3 0-352-15,2 1-128 0,-1-1 0 0,8 15 144 0,-2-7-336 0,-1-7-64 16,0-5 0-16,-1-7-16 15,-1-4-928-15,-3-4-176 0,-2-3-32 0,-2-1-7872 16,-2 1-1552-16</inkml:trace>
  <inkml:trace contextRef="#ctx0" brushRef="#br1" timeOffset="79995.72">10941 7097 14735 0,'-21'-22'640'0,"11"11"160"0,-4-2-640 0,0-3-160 16,0-1 0-16,-1 3 0 0,2-3 2944 0,2 4 576 15,0-1 96-15,2 1 32 0,0-2-1376 0,2 4-272 16,4 0-48-16,1 3-16 0,2 1-704 0,3 1-144 15,2 1-16-15,2 1-16 0,0-1-544 0,4 2-128 16,2 1 0-16,1-1-16 0,3 2-192 0,9 0-48 0,-1-5 0 0,0 3 0 16,0-1-128-16,1 0 192 0,0-2-192 0,0-1 192 15,1-4-192-15,-1 2 0 0,-4 3 0 0,-1-5 128 16,-1 1-128-16,-5 1 128 0,0-3-128 0,-2 3 128 16,-1 0 0-16,-3 2-128 0,-4 1 192 0,-5 6-64 15,0 0 128-15,0 0 32 0,-1-11 0 0,1 11 0 16,0 0 128-16,-10-4 32 0,-1 3 0 0,-1 5 0 15,-2 2-304-15,-1 6-144 0,1 0 160 0,-2 6-160 16,3 0 0-16,2 5 0 0,-1 1 0 0,3 1 0 16,1-1 0-16,4-2-192 0,4-3 192 0,4 2-160 15,4-1-272-15,3-1-48 16,4-2-16-16,4-4 0 0,4-6-624 0,3-2-128 0,-2-2-32 0,5-1 0 16,5-1 64-16,-3-1 0 0,-1-2 0 0,0-2 0 15,0-1 80-15,-1-2 32 0,0-5 0 0,-3 1 0 16,-2-1 400-16,-3-1 64 0,-1-1 32 0,-3-2 0 0,-4-1 608 15,-3 0 0-15,-3 0 0 0,-3 0 0 0,-4 0 272 0,-2 0 176 16,-3 2 48-16,-1-1 0 0,-5 4 336 0,-2 3 64 16,-1-1 0-16,-3 3 16 0,0 2-352 0,-1 4-80 15,-3 3-16-15,0 7 0 0,0 4-288 0,0 7-176 16,0 3 192-16,4 2-192 0,0 1 400 0,3-1-16 16,1-1-16-16,4 0 0 0,2 4 80 0,5-7 0 15,2-2 16-15,5-3 0 0,3-3-112 0,4-1-32 16,1-2 0-16,2-1 0 0,2 0-96 0,5-2-32 15,2-5 0-15,1-2 0 0,-1-2 16 0,2-3 0 16,-1-3 0-16,0 0 0 0,0 0-16 0,-2-2 0 16,-1-1 0-16,1-7 0 0,-4-4-192 0,-1-4 0 0,-2-2 0 0,-2-3 0 15,-2-5-288-15,-3-1 0 0,-2 1 0 0,-3 2 0 16,-3 0-32-16,-4 0 0 0,-2-3 0 0,-4 1 0 16,-3-3 128-16,-2-3 32 0,-2-1 0 0,-1 3 0 31,-1-3-592-31,0 7-112 0,2 5-32 0,4 6 0 15,3 7 384-15,3 6 64 0,6 12 0 0,0 0 16 0,-9 12 1104 0,3 8 224 0,3 7 32 0,1 9 16 16,4 7-128-16,1 7-32 0,3 2 0 0,3 3 0 16,3 0-208-16,2 3-64 0,3 1 0 0,5-2 0 15,0-2-272-15,4-5-64 0,3-6-16 0,5-1-12352 16,1-3-2464-16</inkml:trace>
  <inkml:trace contextRef="#ctx0" brushRef="#br1" timeOffset="82560.94">6743 7956 27871 0,'-8'2'1232'0,"-14"2"256"0,17 3-1184 0,-1 1-304 15,1 0 0-15,1-1 0 0,2 0 608 0,0 1 64 16,2 0 16-16,2-1 0 0,0 2 176 0,2 2 32 16,1-1 16-16,2 1 0 0,-1 1-496 0,1-3-96 15,-1-2-32-15,4 1 0 0,-3 0-160 0,1 0-128 16,-1 0 144-16,1-2-144 0,-1-1 128 0,1 2-128 16,-1 0 0-16,-7-7 144 0,0 0-144 0,8-3 128 15,-2-1-128-15,1-1 128 0,-2-3 0 0,0-1 0 16,-1-3 0-16,1-1 0 0,2 0-128 0,-2-3 0 0,-2-1 144 0,-1 2-144 15,2-2 0-15,0 0 0 0,0-1 0 0,0 2 128 16,0 3-128-16,0 1 0 0,-2 6 0 0,-2 6 0 16,0 0 0-16,5 5 0 0,-1 5 128 0,0 6-128 15,0 2 160-15,0 4-32 16,0 2-128-16,1 2 192 0,2 0-64 0,-1-3-128 0,1-3 176 0,1-2-176 16,-1 1 0-16,4-5 0 0,1-1 0 0,-1-3 0 15,1-2-128-15,0-3-96 0,-1-2-16 0,3-4 0 31,-3-3-192-31,1-1-32 0,0-2-16 0,1-3 0 16,-2-3 32-16,3-3 16 0,-1-1 0 0,-2-1 0 16,0-3-32-16,-2 0-16 0,-1-1 0 0,-2 1 0 0,-1-2 112 0,-2 3 32 0,0-2 0 0,-3 4 0 0,-2 1 336 0,0 1 0 15,-2 3 0-15,-1 4 0 0,-3 2 0 0,0 5 208 16,-1 3-16-16,-2 4-16 0,0 7 224 0,0 1 48 16,3 5 16-16,3 3 0 0,1 3-304 0,2 0-160 15,0 2 160-15,5 0-160 0,2-5 0 0,3 1 0 16,2-5 0-16,3 0 0 0,2-1 0 0,2-2 0 15,1-2 0-15,2-1 0 0,2-5 0 0,0-1 0 16,1-2 0-16,-2-3 0 0,-1-4 576 0,-2 0 32 16,-2-1 0-16,-2-2 0 0,-2 1 160 0,-3-2 48 15,-3 0 0-15,0-1 0 0,-4 0 16 0,0 0 0 16,-5-2 0-16,-1 0 0 0,-3-4-240 0,1 0-32 16,-2-4-16-16,-2 4 0 0,-2-1-256 0,-2 0-48 0,-3 1-16 15,0 0 0-15,-2-1-224 0,3 0 0 0,0 0 0 0,0 2-160 31,2 0-1952-31,1 1-384 0,4 2-64 0</inkml:trace>
  <inkml:trace contextRef="#ctx0" brushRef="#br1" timeOffset="83420.22">8000 7874 24351 0,'0'0'1088'0,"0"0"208"0,-3 5-1040 0,2 1-256 0,1 4 0 0,0 1 0 0,1 5 576 0,2-2 64 15,1 2 16-15,1 4 0 0,3 7-144 0,1 2-16 16,0-1-16-16,3 0 0 0,-3-1-224 0,0-4-64 16,-1 4 0-16,-2-4 0 0,-1-2 112 0,1-2 16 15,-1 0 0-15,0-5 0 0,-1-1 128 0,0-3 16 16,-2-2 16-16,-2-8 0 0,2 7-176 0,-2-7-48 15,0 0 0-15,0 0 0 0,0 0 0 0,0 0-16 16,-7-4 0-16,2-3 0 0,0 0-96 0,0-4-16 16,-2-2 0-16,2 0 0 0,0 0-128 0,-1-4 0 15,2-1-160-15,2-2 160 0,2-2-352 0,0 0 32 16,1 0 0-16,2 0 0 0,1-1 176 0,2 1 144 16,1 0-192-16,1 1 192 0,2 2-144 0,2 2 144 15,2 4 0-15,3 1-144 0,1 2 272 0,1 3 48 0,-1 4 16 0,0 3 0 16,-2 2 320-16,-2 3 80 0,2 1 16 0,-2 4 0 15,-1 1 128-15,-1 2 32 0,-3 0 0 0,-1 3 0 16,-3 1-48-16,-2 0 0 0,-3 0 0 0,-2 0 0 16,0 0-224-16,-2 0-48 0,-3 1-16 0,1-4 0 15,-2-1-240-15,0 0-64 0,-1-1 0 0,1 0 0 16,0-2-128-16,0-1 0 0,1-1 144 0,-1-1-144 31,0-1-368-31,1 0-144 0,2 0-16 0,0-5-16 16,5-1-2432-16,0 0-480 0,0 0-112 0</inkml:trace>
  <inkml:trace contextRef="#ctx0" brushRef="#br1" timeOffset="83529.59">8361 8051 2751 0,'0'0'256'0,"8"5"-256"15,-1 2 0-15,1 2 0 0,0 0 4528 0,0 3 848 16,-2 1 192-16,0 0 16 0,-1 0-3552 0,0 3-720 16,-1-3-144-16,0 0-16 0,0-2-832 0,0 2-144 15,1 2-48-15,0-1-8192 16,2-1-1664-16</inkml:trace>
  <inkml:trace contextRef="#ctx0" brushRef="#br1" timeOffset="83687.25">8431 8094 2751 0,'0'0'256'0,"0"0"-256"0,0 0 0 0,0 0 0 15</inkml:trace>
  <inkml:trace contextRef="#ctx0" brushRef="#br1" timeOffset="84390.38">8599 8191 12895 0,'0'0'576'0,"0"0"112"0,0 0-560 0,0 0-128 0,0 0 0 0,0 0 0 15,0 0 2624-15,0 0 512 0,0 0 80 0,7 0 32 16,-1-3-1680-16,2 0-336 0,1-2-64 0,0-1-16 15,2-2-432-15,-2 0-80 0,0-1-32 0,2-4 0 0,-1 0-160 0,-1 1-16 16,-1-4-16-16,-2 3 0 0,0 0-176 0,-4 2-48 16,1-1 0-16,-2 4 0 0,-2-2-64 0,0 0-128 15,-3 1 176-15,0 3-176 0,-1 2 288 0,-2 0-48 16,0-1-16-16,1 3 0 0,-2 2 160 0,2 0 48 16,-2 2 0-16,1 3 0 0,2 1-96 0,1 2-16 15,0 1 0-15,2 4 0 0,0 3-128 0,2 1-16 16,2 0-16-16,2 1 0 0,-1 1-160 0,4-1 0 15,1 0 0-15,1-2 0 0,0 1 0 0,1-2 0 16,2 0 0-16,0-2 0 0,0-2 0 0,-1 0 0 16,1-3-192-16,0-2 192 15,0-1-1088-15,-1 1-112 0,1-3-16 0,0-1 0 16,0-2-2384-16,-2-4-496 0,6-10-80 0,-3-5-32 0</inkml:trace>
  <inkml:trace contextRef="#ctx0" brushRef="#br1" timeOffset="84531.02">8890 7742 29999 0,'0'0'656'0,"0"0"144"0,0 0 32 0,0 0 0 0,0 0-656 0,0 0-176 0,-5 4 0 0,1 6 0 15,1 1 624-15,1 4 80 0,-1 5 32 0,2 1 0 16,1 0-528-16,1 1-208 0,2 0 176 0,1 2-176 16,1 0 0-16,1 1-128 0,3-1-16 0,3-2 0 31,-1 0-2048-31,2 0-416 0,1-4-80 0,2-2-9024 0</inkml:trace>
  <inkml:trace contextRef="#ctx0" brushRef="#br1" timeOffset="84799.18">9219 8052 3679 0,'0'0'320'0,"0"0"-320"0,0-7 0 0,-2 0 0 0,0 2 3792 0,-2 0 688 16,-1-1 144-16,-2 2 32 0,1 2-2832 0,-1 1-560 16,-1 1-112-16,2 0-32 0,-3 0-512 0,-1 1-96 15,1 3-32-15,1 1 0 0,2-2-224 0,6-3-64 16,-5 5 0-16,5-5 0 0,0 0-192 0,0 9 128 0,2 0-128 0,2 1 0 15,3-3 0-15,1 0 0 0,1-1 0 0,2-1 0 16,2 2 0-16,2-1 256 0,-1 1-64 0,0-1 0 16,1 1 448-16,-1-1 96 0,-1 2 16 0,-1 0 0 31,-3-1 208-31,-2-1 64 0,-3 2 0 0,-2 0 0 0,1 1-112 0,-3 0-16 0,-3 1 0 0,-2 1 0 16,-3 1-448-16,0-3-112 0,-1 1-16 0,0-2 0 15,0 0-320-15,0 0 0 0,0-2 0 0,-1 1 0 31,1-5-2064-31,2 2-336 0,7-4-64 0</inkml:trace>
  <inkml:trace contextRef="#ctx0" brushRef="#br1" timeOffset="84955.7">9419 8069 10127 0,'0'0'896'0,"0"0"-704"0,9 3-192 0,1 0 0 0,0-1 3888 0,2 2 736 16,0-4 160-16,1 0 16 0,0-3-3568 0,2 2-720 15,1 0-128-15,0 0-48 0,0 1-336 0,0-3 0 16,1 3-192-16,1 0-8256 16,1-3-1664-16</inkml:trace>
  <inkml:trace contextRef="#ctx0" brushRef="#br1" timeOffset="85362.07">10014 7947 16575 0,'-11'6'736'0,"8"1"160"0,-3 3-720 0,1 3-176 16,0 5 0-16,0-1 0 0,-2 3 3120 0,1 0 592 0,-1-1 112 0,2 2 16 15,0-1-2064-15,2-2-432 0,0 0-64 0,3-4-32 16,0 2-864-16,2-2-192 0,-1 1-16 0,2-4-16 16,-1-1-160-16,2-1 0 0,-4-9 0 0,0 0 0 15,7 0 0-15,-1-2-272 0,1-2 64 0,-1-2 16 16,-1-3-160-16,1-2-32 0,-2 0 0 0,-2-1 0 31,1-1-64-31,-1 0-32 0,1-1 0 0,-2-2 0 0,-1-2 80 0,0-3 16 0,-1-3 0 0,1 1 0 31,1 2-128-31,1-3-32 0,-1-2 0 0,2 3 0 0,0-3 288 0,1 2 64 0,2 2 16 0,-1 3 0 16,0 3 560-16,2 3 96 0,-1 4 32 0,1 4 0 16,0 2-144-16,1 6-32 0,0 2 0 0,0 5 0 0,0 5-16 15,1 3 0-15,0 1 0 0,0 5 0 0,0-2-112 0,2 3-16 16,2 0-16-16,-2 1 0 0,1 1-176 0,1 0 128 15,0-2-128-15,0 1 128 16,0-2-704-16,-2-2-160 0,-2 0-32 0,-1 2 0 16,-2-1-2368-16,-2-3-464 0</inkml:trace>
  <inkml:trace contextRef="#ctx0" brushRef="#br1" timeOffset="85502.79">10080 8204 23839 0,'0'0'1056'0,"0"-7"224"0,0 1-1024 0,0-1-256 16,0 1 0-16,0 6 0 0,6-6 704 0,0 4 80 16,1-1 32-16,0 2 0 0,1-1-656 0,3 1-160 0,-1 1 0 0,3 1 0 15,0 1 0-15,2-2 0 0,0 0 0 0,1 0 0 32,-2-2-2336-32,-1 1-448 0</inkml:trace>
  <inkml:trace contextRef="#ctx0" brushRef="#br1" timeOffset="85690.4">10338 7895 23951 0,'0'0'2128'15,"0"0"-1696"-15,0 0-432 0,0 0 0 0,-3 5 2096 0,0 1 336 0,0 3 64 0,2 2 0 16,0 3-1344-16,1 4-288 0,1-2-48 0,2 5-16 16,-1-1-592-16,2 3-208 0,0 0 144 0,3 2-144 15,-1 0-1296-15,2-3-352 0,1 0-64 0,2-1-16 16,-4 0-1344-16,2-4-288 0,10 12-48 0,-4-12-16 0</inkml:trace>
  <inkml:trace contextRef="#ctx0" brushRef="#br1" timeOffset="85956.14">10563 8101 6447 0,'0'0'272'0,"-3"-6"80"0,-1 1-352 0,0 0 0 16,-2 1 0-16,1-1 0 0,-1 1 3728 0,1 3 688 15,5 1 128-15,-6 4 16 0,-1 2-2848 0,2 1-576 16,0 2-112-16,2 1-32 0,2 3-368 0,1 0-80 15,1 2-16-15,3-1 0 0,2 2-224 0,4-2-48 16,0-2-16-16,0 1 0 0,2-3 80 0,0-3 0 16,0-1 16-16,1-1 0 0,0-2 112 0,0-3 0 0,0-1 16 0,-1-2 0 15,-1-1 192-15,0-2 48 0,-2-1 0 0,-3-3 0 16,1-1-16-16,-3-2 0 0,-2-1 0 0,0-2 0 16,-2 1 16-16,0-2 0 0,-2-3 0 0,0 0 0 15,-2 0-432-15,-1-3-80 0,-1 3 0 0,0-3-16 16,-1 1-176-16,-2-1 0 0,-1-2 0 0,-2 2 0 31,0 0-1712-31,1 4-368 0,-2-1-80 0,1 6-16 16,0-3-1296-16,3 7-272 0</inkml:trace>
  <inkml:trace contextRef="#ctx0" brushRef="#br1" timeOffset="86237.24">10689 8007 8287 0,'8'8'736'0,"1"-1"-592"0,3 2-144 0,1-2 0 16,1 1 2176-16,1 0 384 0,-1-1 96 0,-1 1 16 0,1 0-1104 0,-1 0-224 15,-1-2-32-15,0 1-16 0,-2-1 16 0,1-2 0 16,-1 0 0-16,1-1 0 0,-2 0-416 0,0-3-64 16,0 0-32-16,-1 0 0 0,0-4-240 0,-2-2-48 15,-1 0-16-15,-1-2 0 0,0-2-192 0,-1 1-48 16,-2-1 0-16,-1 1 0 0,-1 1-96 0,-2 2-32 16,-2-1 0-16,-2 3 0 0,1-1 512 0,-1 4 112 15,0 1 16-15,0 0 0 0,-1 4-352 0,2 2-64 16,-1 2-16-16,3 3 0 0,0 0-112 0,4 1-32 15,2-1 0-15,0-1 0 0,1-1-192 0,2 2 0 16,3-4 128-16,1 2-128 0,1-1-208 0,1 0-96 16,-2-3-16-16,3 1 0 15,-1-3-2240-15,2 0-464 0,1-2-96 0,0 1-10176 0</inkml:trace>
  <inkml:trace contextRef="#ctx0" brushRef="#br1" timeOffset="86487.21">11152 8064 5519 0,'0'0'240'0,"0"0"64"0,7 11-304 0,-2-2 0 0,0 1 0 0,1 0 0 16,1 4 5088-16,0-4 960 0,-1 3 192 0,-1 0 32 15,0-4-3904-15,1 2-800 0,-2-1-160 0,-1 0-16 16,1 0-304-16,-1-1-48 0,-2 0-16 0,1-1 0 16,-2-8-16-16,0 0-16 0,0 0 0 0,0 0 0 0,0 0-192 15,0 0-32-15,0 0-16 0,0 0 0 0,-8-3-112 0,0-3-32 16,1-2 0-16,1-1 0 0,2-1-256 0,-1 0-48 15,0-2-16-15,1 1 0 0,1-2-160 0,0-4-128 16,1 1 144-16,-1-1-144 0,1 0 0 0,0-1-192 16,0 1 16-16,2 2 0 15,1 1-512-15,2 0-96 0,-1 1-32 0,3 0 0 16,2-2-3056-16,0 1-608 0</inkml:trace>
  <inkml:trace contextRef="#ctx0" brushRef="#br1" timeOffset="86659.07">11451 7707 25791 0,'0'0'1152'0,"0"0"224"0,0 0-1104 0,0 9-272 0,1-1 0 0,0 1 0 15,2 0 2432-15,-1 1 416 0,1 2 96 0,1 3 0 16,2 2-1968-16,1 1-400 0,-1 4-64 0,2-1-32 16,-1 1-480-16,1 1-160 0,1 1 0 0,1-1 0 31,1 2-2224-31,0-1-448 0,1-4-96 0</inkml:trace>
  <inkml:trace contextRef="#ctx0" brushRef="#br1" timeOffset="86795.26">11690 8261 2751 0,'0'0'128'0,"-7"4"16"0,-3 1-144 0,1 2 0 0,0-1 0 0,0 1 0 15,1-1 7760-15,0 1 1520 0,2-2 320 0,1 1 48 31,5-6-9328-31,-3 8-1856 0</inkml:trace>
  <inkml:trace contextRef="#ctx0" brushRef="#br1" timeOffset="88875.6">13887 4935 18431 0,'0'0'1632'0,"0"0"-1312"0,0 0-320 0,0 0 0 0,8 11 1856 0,-9-5 320 0,1 3 48 0,1 2 16 0,2 0-320 0,-2 2-64 15,0 0-16-15,2 3 0 0,-1 4-752 0,2 1-160 16,0 1-32-16,0 1 0 0,0 1-560 0,0-1-112 16,0 1-32-16,2-2 0 0,1 0-192 0,-1 0-208 15,0 0 32-15,0 2 16 16,2-6-1952-16,1 1-400 0,2-2-80 0,-2-1-11008 0</inkml:trace>
  <inkml:trace contextRef="#ctx0" brushRef="#br1" timeOffset="89423.42">15071 4514 1839 0,'0'0'160'0,"0"0"-160"16,0 0 0-16,0 0 0 0,0 0 5712 0,0 0 1120 15,0 0 208-15,0 0 64 0,0 0-4304 0,6-3-864 16,0-3-160-16,0-1-48 0,2-2-960 0,1 4-208 16,2 1-48-16,0 0 0 0,1-1-192 0,0 2-64 15,1 0 0-15,-1 0 0 0,-3 0 0 0,0 2 0 16,-1 1 0-16,-8 0 0 0,0 0 160 0,0 0 32 15,2 10 0-15,0-2 0 0,-5 1-48 0,0 4 0 0,-1 0 0 0,-1 3 0 16,-1 1-144-16,-1 0-16 0,1 0-16 0,2 0 0 16,-3-1 64-16,3 0 16 0,2-2 0 0,0 0 0 15,4-1 80-15,0-1 32 0,2-2 0 0,3 0 0 16,-1-3-16-16,3-2 0 0,2 0 0 0,1-1 0 16,1 0-400-16,1-2-256 0,2-4 48 0,2 1 0 15,0-2 16-15,3 1 16 0,2-2 0 0,1 1-12880 16,1 2-2592-16</inkml:trace>
  <inkml:trace contextRef="#ctx0" brushRef="#br1" timeOffset="90189">16897 6094 1839 0,'0'0'0'0,"0"0"160"0,-2-5-160 0,2 5 0 0,0 0 0 0,1-7 0 15,-1 7 5632-15,3-5 1088 0,1-1 208 0,-2 0 48 16,5 4-4736-16,-1-2-960 0,2 1-192 0,1 1-48 0,-1-2-576 0,1 1-112 15,0 1-32-15,0-1 0 0,2 2 0 0,-2-1-16 16,0 0 0-16,-1 0 0 0,-1 2 48 0,-7 0 16 16,0 0 0-16,0 0 0 0,0 0-160 0,0 0-16 15,0 0-16-15,0 0 0 0,1 7-176 0,0 1 128 16,-2-2-128-16,0 1 128 0,1-7-288 0,-3 8-64 16,-2-2-16-16,1 1 0 15,1-1-144-15,1 1-48 0,2-7 0 0,0 9 0 0,0-9 176 0,2 6 16 16,2 1 16-16,1-2 0 0,2-1-32 0,1-1 0 15,1 1 0-15,2-2 0 0,3 1 112 0,0 1 16 16,0-2 0-16,1 2 0 0,-1 1 128 0,2-2 0 0,-3 2 128 0,-2 2-128 16,0-1 704-16,-2 3 64 0,0-2 0 0,-4 1 16 15,-1 0 352-15,-1 1 64 0,-2 2 16 0,-2 0 0 16,-2-1-320-16,1 1-48 0,-5 0-16 0,-1 0 0 16,-1 1-448-16,0-2-112 0,0-2-16 0,-2-2 0 15,0 0-256-15,0-1 0 0,1-3 0 0,1 1 0 31,1-2-1456-31,0-2-240 0,0-3-48 0,2-2-9584 0,0-4-1920 0</inkml:trace>
  <inkml:trace contextRef="#ctx0" brushRef="#br1" timeOffset="90643.42">18123 5139 14735 0,'0'0'1312'0,"0"0"-1056"0,0 0-256 0,-7 0 0 15,7 0 3072-15,0 0 544 0,0 0 112 0,-6 3 32 16,-1 4-2016-16,2 1-400 0,1 0-64 0,0-1-32 16,2 1-800-16,-1 1-176 0,1 3-16 0,-1-1-16 15,2 0-240-15,2 2 176 0,-1-1-176 0,-1 0 160 16,2 0-160-16,0-2 0 0,3-2 0 0,-1 0 0 15,-3-8 0-15,5 6 0 0,2-1 0 0,0-1 0 16,0 0 144-16,-1-1-144 0,1-3 160 0,-1 0-160 16,2 4 192-16,1-4-64 0,0 1-128 0,3 0 192 15,-1-1-192-15,-1-1 0 0,1 0 128 0,-1 1-128 32,3-3-384-32,-1 0-128 0,-3 1-32 0,1-2 0 0,1 0-1744 0,-1-1-336 0,1 0-80 15</inkml:trace>
  <inkml:trace contextRef="#ctx0" brushRef="#br1" timeOffset="90830.9">18332 5055 11967 0,'0'0'1072'0,"-2"8"-864"16,0 2-208-16,-1 3 0 0,0 3 3776 0,2 1 704 15,1 1 128-15,1 4 48 0,2 4-2192 0,2 3-432 16,0 1-96-16,2-2-16 0,0-2-1248 0,-1 1-256 15,2 0-48-15,0 1-16 0,0-2-528 0,-1-1-96 16,0-2-32-16,1-1-10448 16,1-1-2112-16</inkml:trace>
  <inkml:trace contextRef="#ctx0" brushRef="#br2" timeOffset="102333.33">13990 7605 11967 0,'4'13'1072'0,"-9"-1"-864"16,0 5-208-16,2 0 0 0,2 2 2864 0,1 0 528 15,1-1 96-15,4-4 32 0,2-1-1696 0,1-1-336 16,-1-2-64-16,4-6-16 0,2-2-272 0,3-4-64 16,2-2-16-16,1-7 0 0,2-5 480 0,-1-2 112 15,-3-4 16-15,2-3 0 0,2-8-368 0,-1-1-64 16,-1-6-16-16,-2-2 0 0,0 2-528 0,0-2-112 0,-1 0-32 16,-2 5 0-16,-1 1-416 0,-1 4-128 0,0 1 0 0,-2 3 0 15,0 3-176-15,1 4-144 0,-3 5-16 0,1 1-16 31,0 0-2208-31,0 2-448 0,0-1-96 0,2 3-8272 0,2 2-1648 0</inkml:trace>
  <inkml:trace contextRef="#ctx0" brushRef="#br2" timeOffset="102599">14973 7374 19455 0,'0'0'864'0,"8"2"176"0,0-2-832 0,0 0-208 0,-1 0 0 0,-7 0 0 16,8-2 1936-16,-1 0 352 0,-2-2 64 0,-5 4 16 0,0 0-384 0,0 0-64 16,0 0 0-16,0 0-16 0,0 0-400 0,0 0-80 15,0 0-16-15,0 0 0 0,-6 4-480 0,-1 4-96 16,0 2-32-16,2 4 0 0,0 2-416 0,0 2-96 16,0 2-16-16,1 3 0 0,1 1-272 0,4 2 0 15,-1-3 0-15,3 1 0 0,2-2 0 0,2-2 0 16,3 0 0-16,2-4 0 15,1 0-560-15,3-2-64 0,2 0-16 0,4-3 0 16,1-2-1536-16,4-3-304 0,0-3-64 0,0-2-16 16,-1-2-320-16,2-4-80 0,-2-3-16 0,0-1-4768 15,-1 0-944-15</inkml:trace>
  <inkml:trace contextRef="#ctx0" brushRef="#br2" timeOffset="102834.4">15482 7536 2751 0,'-4'-17'128'0,"1"12"16"0,-3 0-144 0,-2-1 0 0,0 0 0 0,-2 1 0 15,-2 1 5440-15,-1 0 1040 0,-2 4 224 0,1 4 32 31,0-2-4000-31,-1 4-816 0,2 0-144 0,2 3-48 16,-1 4-896-16,4-2-176 0,3 3-32 0,2-1-16 16,3 0-368-16,3-2-80 0,2 0-16 0,3-3 0 15,2 1-144-15,3-2 0 0,2-3 0 0,-1 0 0 16,2-2 144-16,-2 1-144 0,2-6 160 0,-3 1-160 16,0-4 192-16,-2 1-48 0,0 0-16 0,-2-3 0 15,-1 0 64-15,-3-3 0 0,-1 0 0 0,-1-1 0 16,-2-1-192-16,-1 0 160 0,-1 0-160 0,-2-1 160 15,-2 1-432-15,-2 0-96 0,-1 0-16 0,1 0 0 16,-3 0-2656-16,0 1-544 0</inkml:trace>
  <inkml:trace contextRef="#ctx0" brushRef="#br2" timeOffset="103162.58">15679 7395 911 0,'3'13'0'0,"-1"-5"0"0,-1 4 0 0,0 5 0 15,1 0 0-15,0 2 0 0,1 1 7264 0,1 1 1376 16,0 1 256-16,0-1 64 0,-1-2-6128 0,4 1-1232 16,-2-3-240-16,0-2-48 0,2 0-768 0,-1-2-160 15,1 0-16-15,0-4-16 0,-1 0-128 0,2-1-32 16,0-3 0-16,-8-5 0 0,0 0-192 0,7 0-160 16,1-4 32-16,-1-1 0 0,-2-3 128 0,-1 0 0 15,0-3 0-15,0 0 0 0,-2-1-208 0,1 1-16 0,-2-2 0 0,1-2 0 16,-1-2 224-16,0-1 0 0,1 1-160 0,-1 0 160 15,1 0-128-15,2 2 128 0,2 0-160 0,-1 2 160 16,0-1 0-16,0 2 0 0,0 4 0 0,2 3 0 16,-7 5 128-16,0 0 64 0,6 3 0 0,2 3 16 15,0 5-208-15,-1 2 0 0,0 2 128 0,1 2-128 16,0 0 0-16,0 2 0 0,0-1 0 0,1 0 0 16,0 2 0-16,1-2-192 0,1 0 192 0,1 0-208 31,-1-1-2400-31,1-4-464 0,1 0-112 0</inkml:trace>
  <inkml:trace contextRef="#ctx0" brushRef="#br2" timeOffset="103381.29">16235 7403 24351 0,'0'0'1088'0,"4"12"208"0,1 0-1040 0,1 6-256 16,-1-1 0-16,1 4 0 0,-1 1 1536 0,2 0 256 15,0 1 64-15,-2 2 0 0,0-1-448 0,-1 0-96 16,-2 0-16-16,0-1 0 0,-2 1-272 0,-2-1-48 16,0-1-16-16,-2 2 0 0,-1-6-448 0,-2 0-112 15,1-1-16-15,-2-2 0 0,-1-4-240 0,-2 0-144 16,1-3 160-16,1-2-160 0,-3-4-224 0,-1-4-144 16,-1-3-16-16,-1-3-16 15,1-1-2416-15,1-3-496 0,0-1-80 0</inkml:trace>
  <inkml:trace contextRef="#ctx0" brushRef="#br2" timeOffset="103506.37">16187 7106 29887 0,'0'0'1328'0,"0"0"272"0,0 0-1280 0,0 0-320 0,0 0 0 0,0 0 0 16,0 0 0-16,4 8 0 0,1 1-128 0,0 3-8704 15,2 3-1728-15</inkml:trace>
  <inkml:trace contextRef="#ctx0" brushRef="#br2" timeOffset="103896.86">16465 7386 26719 0,'0'0'2368'0,"-6"9"-1888"0,0 4-480 0,1-1 0 0,1 4 1664 0,1-1 256 15,1 2 32-15,2 0 16 0,1 1-560 0,3 1-96 16,1-1-32-16,2 0 0 0,2 0-832 0,0 1-192 15,0-4-16-15,1-2-16 0,2 0-224 0,0 0 128 16,1 1-128-16,1-4 0 0,-1-2 0 0,2-2 0 16,-2-3 0-16,0-3 0 0,0 0-208 0,0-4 16 15,1 1 0-15,-2-3 0 0,0-1 192 0,-2-3 0 16,-1-3-160-16,0 0 160 0,0-3 0 0,-1 2 0 16,-1-4 0-16,-2 1 128 0,0-3-128 0,-1 2 0 15,-3-3 144-15,2 1-144 0,0 1 128 0,-2 1-128 16,0 1 128-16,0 4-128 0,-1 2 320 0,0 3-16 0,-1 2 0 0,1 6 0 15,0 0-176-15,0 0-128 0,-2 13 144 0,0 1-144 16,0 3 0-16,0 0 0 0,2 5 0 0,2-2-160 16,0 3 0-16,2-2 0 0,1 1 0 0,3-5 0 31,0-1-1568-31,2-3-320 0,3-3-64 0,3 1-16 16,1-5-1264-16,1 1-256 0,20 1-64 0,-8-8 0 0</inkml:trace>
  <inkml:trace contextRef="#ctx0" brushRef="#br2" timeOffset="104256.6">17120 7453 25279 0,'-15'-2'1120'0,"7"2"224"0,-2 0-1072 16,-1 3-272-16,-1 1 0 0,-1 1 0 0,0 2 1488 0,2-1 240 15,-1 2 64-15,1 2 0 0,4-1-640 0,1 2-112 16,2 1-16-16,3-1-16 0,2 2-528 0,3-1-96 16,2 0-32-16,3-4 0 0,1-2-352 0,2-1-192 15,0-1 32-15,1-1 0 16,1-2-416-16,-1-2-64 0,-1-2-32 0,-1-1 0 15,1-1-272-15,-3-1-48 0,-1-1-16 0,-3 2 0 16,-1-2 208-16,0 1 32 0,-1-2 16 0,-2 0 0 0,-1 0 448 0,-1 2 96 16,-1-2 16-16,0 0 0 0,-1 2 192 0,1-1 0 15,-2 1 0-15,1 2-144 0,2-3 144 0,1 7-160 16,0 0 160-16,0 0-160 0,0 0 592 0,0 0 112 16,0 0 32-16,8 7 0 0,-1 2 384 0,3 3 96 15,-1 3 16-15,0 0 0 0,0 0 32 0,0 1 16 0,-1 0 0 0,0 2 0 16,-2-4-112-16,1 2-32 0,-3-2 0 15,-2 1 0-15,-2-1-96 0,-1 2-32 0,-2-2 0 0,0 0 0 16,-1-1-432-16,-3 0-96 0,-1-1 0 0,-1 0-16 16,0-2-176-16,-1-1-128 0,-1 0 192 0,1-2-192 31,-1-2-1232-31,1 0-368 0,-2-3-64 0,0-2 0 16,1-2-1424-16,0-2-288 0,2-2-48 0</inkml:trace>
  <inkml:trace contextRef="#ctx0" brushRef="#br2" timeOffset="104631.53">17428 7494 4607 0,'11'-13'192'15,"-5"4"64"-15,-1 0-256 0,0 1 0 0,-1 0 0 0,-4 8 0 0,0 0 4416 0,-2-7 832 16,2 7 160-16,0 0 32 0,-5-2-2624 0,-2 4-544 16,-1 0-96-16,-1 3-32 0,-1 3-928 0,-1 3-176 15,1 0-32-15,1 4-16 0,1 0-352 0,1 0-64 16,2-2 0-16,3 0-16 0,2 0-304 0,0 0-64 15,1-3-16-15,4 1 0 0,3-2-176 0,1-3 0 16,1-2 144-16,2 0-144 0,-1 0 0 0,-1-1 0 16,2-3 0-16,-1 0 0 0,1 0 0 0,0-2 0 15,0 0 0-15,-1-2 0 0,0-1 0 0,-1-1 0 16,-1 0 0-16,1-1 0 0,-1 1 0 0,-2-1 144 16,0 1-144-16,1-6 0 0,-3 2 160 0,-1 2-160 0,-4 8 128 15,0 0-128-15,0 0 496 0,0 0 16 0,0 0 0 0,0 0 0 16,0 0-48-16,0 0 0 0,0 0 0 0,-4 12 0 15,1-1-256-15,2 1-48 0,1 0-16 0,1 1 0 16,2-1-144-16,0 1 0 0,-1 2 0 0,2-6 0 31,0 2-368-31,0 2-48 0,1-3-16 0,2 1 0 16,-1-1-1616-16,3-2-336 0,3-1-64 0,0-4-8272 0,-2 0-1648 0</inkml:trace>
  <inkml:trace contextRef="#ctx0" brushRef="#br2" timeOffset="104788.06">17897 6985 19343 0,'0'0'1728'0,"0"0"-1392"0,0 0-336 0,0 9 0 0,0 4 2336 0,0 4 400 16,3 0 80-16,0 15 0 0,1 2-1920 0,-1 1-384 16,3 2-64-16,-1-10-32 0,1 5-176 0,5 1-48 15,1 4 0-15,7 16 0 0,-2-4-192 0,0-6 0 16,0-6 0-16,-1-1 0 15,-1-1-1888-15,-3-3-416 0</inkml:trace>
  <inkml:trace contextRef="#ctx0" brushRef="#br2" timeOffset="105167.73">17980 7605 17503 0,'-8'-17'1552'0,"-1"-2"-1232"0,-2-3-320 0,1 1 0 15,1 1 2080-15,2 2 352 0,2 1 80 0,1 1 16 16,1 3-480-16,3 1-80 0,2 3-32 0,2 0 0 15,2 3-608-15,5-1-128 0,0 1-32 0,4 0 0 16,-2 3-576-16,2-1-112 0,2 0-32 0,3 0 0 16,1-3-96-16,0 3-32 0,-2-1 0 0,1 0 0 15,-1-3-320-15,1 0 128 0,-2-1-128 0,0 3 0 16,-1-2 0-16,-2 1 128 0,-2 1-128 0,-2-3 0 16,1 0 0-16,-2 1 0 0,0 1-192 0,-10 7 64 15,6-8 128-15,-6 8 0 0,4-9 0 0,-4 9 0 16,0 0 0-16,0 0 0 0,0 0 0 0,-9-4 128 15,9 4 16-15,-13 4 16 0,0 0 0 0,2 3 0 16,0 2 32-16,-1 3 16 0,-1 1 0 0,2 0 0 16,4 2-208-16,0 0 0 0,1 2 0 0,0 1 0 0,4-3 0 15,0 1 0-15,2-2 0 0,4-1 0 16,3 2-704-16,1-5-16 0,2-1-16 0,2-1 0 16,1-3-1712-16,3 1-352 0,2-1-64 0,3-4-16 15,0-1 976-15,2 0 192 0,0-1 48 0,0 1-5840 16,-1-4-1168-16</inkml:trace>
  <inkml:trace contextRef="#ctx0" brushRef="#br2" timeOffset="105496.83">18539 7322 25919 0,'0'0'1152'0,"-5"-9"224"0,-2 3-1104 0,-2-2-272 0,-4-1 0 0,1 5 0 15,-2-1 1408-15,0 5 208 0,-1 5 48 0,1 1 16 16,0 3-944-16,0 4-192 0,3 4-32 0,2 4-16 16,1 0 176-16,4 1 32 0,3 0 16 0,5 1 0 15,-1-3-208-15,5-1-64 0,3-2 0 0,2-3 0 16,2 0-192-16,4-3-64 0,0-1 0 0,2-1 0 15,-1-2 48-15,0-1 0 0,0-6 0 0,1 0 0 16,-2 0 0-16,1-4 0 0,-2-2 0 0,-1-4 0 16,0-2-32-16,0-1 0 0,-3-3 0 0,-1-2 0 0,-1-6-208 15,-1-2 128-15,-2-4-128 0,-3-1 0 0,-1 0-160 0,-1-1-128 16,-1 1-32-16,-3-3 0 16,-3-2-64-16,-2 1-32 0,-3-2 0 0,-1-1 0 15,-3-3-864-15,1-3-160 0,-2 1-32 0,1 6-16 16,2 3-112-16,2 5-32 0,1 7 0 0,3 9 0 0,0 6 2016 0,4 7 384 15,-5 11 96-15,1 6 16 0,2 8 720 0,0 7 128 16,1 7 48-16,1 4 0 0,4 4-112 0,0 3-32 16,1 1 0-16,4 1 0 0,3-1-704 0,2-2-144 15,2-1-16-15,3-1-16 0,1-4-752 0,2-4 0 16,3-1-192-16,-5-12-19936 0</inkml:trace>
  <inkml:trace contextRef="#ctx0" brushRef="#br1" timeOffset="110007.19">20248 4686 31327 0,'0'0'1392'0,"-4"8"272"0,2 0-1328 0,-2 2-336 0,0 3 0 0,0 2 0 16,1 0 1184-16,2 3 160 0,0 3 48 0,1 3 0 15,1-1-768-15,0 2-160 0,2 1-16 0,-1 2-16 16,2 0-432-16,2 3-320 0,0 2 48 0,2-6 16 31,0 1-2576-31,1-3-512 0,0-5-112 0</inkml:trace>
  <inkml:trace contextRef="#ctx0" brushRef="#br1" timeOffset="110429">21344 4101 15663 0,'0'0'1392'0,"0"0"-1120"16,0 0-272-16,8-2 0 0,-8 2 3120 0,8-2 560 15,-1-1 112-15,0-1 32 0,3 0-1856 0,-1 2-368 16,0 2-80-16,0-3-16 0,1 2-1056 0,0 0-224 0,-1-1-32 0,-2 2-16 15,0 0-176-15,-7 0 0 0,6 2 0 0,-6-2 0 16,0 0 128-16,0 0-128 0,0 0 0 0,3 10 128 16,-4 0 256-16,-2 2 64 0,-1 1 0 0,0 2 0 15,0 3 256-15,1-1 64 0,-3 2 16 0,2 1 0 16,2-1-32-16,2 2-16 0,0-4 0 0,2-1 0 16,2-3-288-16,4 0-64 0,0 0-16 0,2-3 0 15,3 1-368-15,4-5 144 0,3-3-144 0,2 1 0 31,3-3-1312-31,2-2-368 0,3-3-80 0</inkml:trace>
  <inkml:trace contextRef="#ctx0" brushRef="#br1" timeOffset="111194.79">23330 5502 27647 0,'0'0'1216'0,"0"0"256"0,0 0-1168 0,21 0-304 16,-21 0 0-16,0 0 0 0,0 0 768 0,6 4 80 16,-6-4 32-16,8 1 0 0,0 1-448 0,-8-2-96 15,0 0-16-15,0 0 0 0,7 4-320 0,-7-4-320 16,0 0 64-16,0 0 16 16,0 0-272-16,-3 9-48 0,-2 1-16 0,1-3 0 0,-3-3 304 0,2-2 48 15,5-2 16-15,0 0 0 0,-6 3 48 0,6-3 16 0,-7-3 0 16,7 3 0-16,0 0 144 0,0 0 0 0,0 0-144 0,0 0 144 15,0 0 0-15,0 0 0 0,8 2-144 0,1-1 144 16,3-2 0-16,-1 1 128 0,4 1-128 0,-1 3 192 16,2 0 224-16,1 2 32 0,-3 1 16 0,-1-2 0 15,-1 0 320-15,-3 2 64 0,-2-1 16 0,-4 2 0 16,0 4 256-16,-4-2 48 0,-2 3 16 0,-3-2 0 16,-4 0-448-16,-1 4-96 0,-2-2 0 0,-2 1-16 15,0-1-352-15,-1 0-64 0,0 0-16 0,2 0 0 16,1-5-576-16,0 0-112 15,0-4-16-15,3-3-10992 0,0-2-2192 0</inkml:trace>
  <inkml:trace contextRef="#ctx0" brushRef="#br1" timeOffset="111897.84">24638 3974 5519 0,'0'0'496'0,"0"0"-496"16,0 0 0-16,0 0 0 0,0 0 3792 0,0 0 672 16,0 0 128-16,0 0 16 0,0 0-1920 0,0 0-400 15,0 0-80-15,0 0-16 0,0 0-992 0,-4 7-208 16,-1-1-32-16,-1 2-16 0,0 1-384 0,-1-1-80 0,-1 1-16 0,1 2 0 15,0-1-240-15,2 2-48 0,2-2-16 0,1 1 0 16,-1-2-160-16,0-3 0 0,3 3 0 0,2 1 128 16,2-3-128-16,-2 1 0 0,2-1 0 0,1-1 0 15,1 1 0-15,1-1 0 0,1 1 0 0,3-1 0 16,0-4 0-16,2 0 0 0,1 2 0 0,-1-1 0 16,-2-2-192-16,2-1-64 0,0 0 0 0,0-1-16 31,3-2-1856-31,-3 2-368 0,-1-3-80 0</inkml:trace>
  <inkml:trace contextRef="#ctx0" brushRef="#br1" timeOffset="112085.33">24904 3815 27983 0,'0'0'1232'0,"-2"8"272"0,0 1-1200 0,-1 2-304 15,-2 0 0-15,0 4 0 0,-1 4 1664 0,1-3 256 16,3 5 64-16,-2-2 16 0,0 3-896 0,1 3-176 15,2-3-32-15,1 3-16 0,0-1-688 0,1 0-192 16,2 4 0-16,1-3 0 0,0 1-208 0,0-2-112 16,1 1-32-16,0-1-10816 15,0-2-2160-15</inkml:trace>
  <inkml:trace contextRef="#ctx0" brushRef="#br1" timeOffset="112600.89">26130 5880 28095 0,'-17'-2'1248'0,"10"4"256"0,-2 1-1200 0,-3 1-304 16,-4-2 0-16,0 2 0 0,1 0 640 0,1 2 80 16,-1-1 16-16,3 1 0 0,2 3 96 0,1-1 0 15,2 1 16-15,2 0 0 0,3 2-720 0,2-3-128 16,2 1 0-16,2 0-128 0,1-1 128 0,0 1 0 16,2 0-144-16,1 0 144 0,0 0 0 0,1 2 0 15,1-2 0-15,-1 1 128 0,-1 1 176 0,0 0 16 16,-2 1 16-16,0 0 0 0,-4-3 128 0,1 0 32 15,-2-1 0-15,2 2 0 0,-1-2-208 0,0 1-32 16,-4-1-16-16,1 0 0 0,1-8-384 0,-5 7-80 0,0-2-16 0,-2 0 0 31,1-1-3216-31,-1-2-656 0</inkml:trace>
  <inkml:trace contextRef="#ctx0" brushRef="#br1" timeOffset="112757.13">26020 5823 36047 0,'0'0'1600'0,"0"0"320"0,0 0-1536 0,0 0-384 0,5-5 0 0,1 1 0 16,1 0 1088-16,2 1 144 0,-1 3 32 0,1-2 0 15,3 0 80-15,2 1 32 0,3 0 0 0,2 1 0 16,2-4-960-16,3 1-192 0,1 1-32 0,-1-1-16 16,1 0-368-16,0 2-80 0,0 1-16 0,1-1-13216 15,-1 1-2656-15</inkml:trace>
  <inkml:trace contextRef="#ctx0" brushRef="#br1" timeOffset="116069.92">21557 7119 26719 0,'0'0'2368'0,"0"0"-1888"16,0 0-480-16,0 0 0 0,0 0 1408 0,0 0 192 16,0 0 48-16,0 0 0 0,20-11-96 0,-14 18-16 0,2 1 0 0,2 2 0 15,2-2-1152-15,2 4-224 0,3 2-160 0,2 3 192 16,0 0-192-16,2 1 128 0,0 2-128 0,0-1 128 15,-2 2-352-15,2-1-80 0,-1-2-16 0,-1 0 0 32,1-1-1792-32,-2-1-352 0,-2-2-80 0,-1-1-11600 0</inkml:trace>
  <inkml:trace contextRef="#ctx0" brushRef="#br1" timeOffset="116257.4">21970 7081 30063 0,'0'0'1328'0,"-6"-4"272"0,-5-1-1280 0,1 0-320 0,-2 2 0 0,-2 4 0 16,-4 3 2016-16,-3 5 336 0,-3 3 64 0,-1 5 16 16,1 5-768-16,-4 4-128 0,-2 3-48 0,0 6 0 0,-1 2-736 0,2 2-160 15,2 3-16-15,2-5-16 0,3-1-368 0,4-4-64 16,2-2 0-16,4-2-128 16,3-4-1040-16,4 0-320 0,4-2-64 0,5-1-11520 15,2-2-2304-15</inkml:trace>
  <inkml:trace contextRef="#ctx0" brushRef="#br1" timeOffset="116965.82">22738 7184 26719 0,'0'0'2368'0,"-6"4"-1888"0,-1 1-480 0,1 3 0 15,-1 4 2048-15,2-3 304 0,-2 1 64 0,3 2 16 16,-1 2-928-16,0 5-176 0,0 3-48 0,1-1 0 16,0 1-944-16,1 1-192 0,1 1-144 0,0-2 192 15,1 0-192-15,1-2 0 0,0-3 0 0,1-2 0 16,1-2 0-16,0-2 0 0,2-2 0 0,0-3 0 15,-4-6 0-15,0 0-176 0,9 2 48 0,-1-4 0 16,1-4-80-16,0-3-16 0,-1-2 0 0,1-2 0 16,2-2 48-16,-1-2 16 0,2-3 0 0,-2-1 0 15,1-1 160-15,-1 0-208 0,1-3 80 0,-1 4 128 0,0-1 0 16,1 3 0-16,-2 0 0 0,0 4 0 0,-1 0-128 0,0 4 128 16,-3 0 0-16,0 5 0 0,-1 2 0 0,-4 4 0 15,0 0 128-15,0 0-128 0,0 0 400 0,0 0 0 16,-1 9 0-16,0 3 0 0,-1 1-144 0,2 2-16 15,0-2-16-15,2 2 0 0,0 0-224 0,2-2 0 16,1 0 0-16,3-1 0 0,1-3-128 0,2-1-80 16,-1-3-16-16,2-1 0 15,0-1-240-15,1-3-48 0,-2 0-16 0,4-4 0 0,-4-3 144 0,2 0 48 16,0-3 0-16,-1 1 0 0,-1-1 0 0,-1-1 0 16,-1 0 0-16,0 0 0 0,-2 0 336 0,-2 0-144 15,0 3 144-15,-1-2 0 0,-1 1 0 0,-2 1 128 0,-1 0 0 16,0 8 16-16,0 0 304 0,0 0 64 0,0 0 16 0,-8 1 0 15,2 3-256-15,1 3-48 0,-1 2-16 0,4 3 0 16,0 1-208-16,2 0 0 0,3 1 0 0,1 2 0 16,1-1 0-16,3 2 0 0,2-4 0 0,2-1 0 0,0 0 0 15,1-4 0-15,0-2 0 0,0-1 0 0,0-1 0 0,1-2 272 16,-2-2-48-16,0-2-16 0,-2 0 304 0,1-2 64 16,-1-1 16-16,-2-2 0 0,-3-1 64 0,-2 0 16 15,-2 1 0-15,-2-3 0 0,-2 1-320 0,1-1-64 16,-4 2-16-16,0 0 0 0,-2-1-272 0,0 1 128 15,0-1-128-15,2 3 0 16,-1-1-304-16,2 1-160 0,5 6-48 0,-4-7 0 16,2 1-2416-16,2-1-480 0,0 1-112 0,1-1-7104 15,0 0-1408-15</inkml:trace>
  <inkml:trace contextRef="#ctx0" brushRef="#br1" timeOffset="117137.67">23397 6836 34143 0,'0'0'1520'0,"0"0"304"0,3-5-1456 0,-3 5-368 0,0 0 0 0,0 0 0 16,0 0 1152-16,4 10 144 0,-1 3 48 0,1 5 0 16,-2 6-736-16,2 2-144 0,2 1-16 0,-1 5-16 15,1 0-304-15,1 3-128 0,-1 1 128 0,3 0-128 16,1-1 0-16,-1 1 0 0,0-1 0 0,0-1-176 31,-1-2-2144-31,0 0-432 0,-1-4-96 0,0-2-12288 0</inkml:trace>
  <inkml:trace contextRef="#ctx0" brushRef="#br1" timeOffset="117309.53">23344 7232 32255 0,'0'0'2864'0,"0"0"-2288"0,0 0-576 0,0 0 0 0,7-5 1952 0,1 0 288 15,0-2 48-15,3 1 16 0,5 1-1056 0,3-2-208 16,5-2-32-16,2 2-16 0,5 2-688 0,2-1-144 15,1-1-32-15,2-1 0 16,3 2-1072-16,2-1-208 0</inkml:trace>
  <inkml:trace contextRef="#ctx0" brushRef="#br1" timeOffset="117856.35">24908 7084 22111 0,'0'0'976'0,"0"0"208"0,0 0-944 0,-7 0-240 16,-3 0 0-16,-2 2 0 0,-3 2 3600 0,0 4 688 15,-3 1 128-15,-2 5 16 0,2 2-2288 0,-2 4-464 0,-1 2-80 16,2 1-32-16,-1 3-928 0,3 3-176 0,0-3-32 0,3 0-16 15,2 0-224-15,4-2-32 0,3-3-16 0,4 1 0 16,4-4-416-16,4 0-96 0,5-5-16 0,5 0 0 31,3 0-1504-31,4-2-304 0,1-3-64 0,4-4-9536 0,2-2-1904 0</inkml:trace>
  <inkml:trace contextRef="#ctx0" brushRef="#br1" timeOffset="118122.19">25141 7183 31391 0,'-20'-4'1392'0,"11"4"272"0,-1 1-1328 0,-2 2-336 0,0 1 0 0,1 2 0 16,0 2 1136-16,2 4 144 0,0-1 48 0,2 8 0 15,2-2-704-15,3 2-144 0,2 2-32 0,2 1 0 0,5-1-320 0,2-1-128 16,1-2 0-16,3-4 144 0,3 2 16 0,1-3 0 16,1-3 0-16,2-2 0 0,-3-3 80 0,-2-1 16 15,0-2 0-15,-1-2 0 0,-1-2 272 0,-4-2 64 16,-2-2 16-16,-1-2 0 0,1-1 64 0,-5 0 16 15,0-2 0-15,-2 0 0 0,-2-1-432 0,1-2-96 16,-2-2-16-16,3 0 0 0,-2-1-144 0,-2 2-144 16,-1-1 144-16,-1 0-208 15,3 1-1328-15,-1 2-272 0,-2-3-48 0,2 3-16 16,2 0-1888-16,1 0-368 0</inkml:trace>
  <inkml:trace contextRef="#ctx0" brushRef="#br1" timeOffset="118465.96">25378 7135 12895 0,'0'0'576'0,"7"7"112"0,-2 2-560 0,1 3-128 0,1 3 0 0,-1 1 0 16,0 3 3296-16,-1 3 624 0,-1 3 128 0,-2 1 32 16,0 0-1616-16,-1 1-320 0,-1-1-64 0,1 0-16 15,1-1-624-15,-2-3-128 0,0-1-32 0,1-3 0 16,0-1-512-16,2-2-96 0,-1-5-32 0,2-1 0 16,0-2-384-16,-4-7-96 0,0 0-16 0,9 1 0 15,-1-2-144-15,1-3 0 0,0-1 0 0,-1-3-176 16,0-3 176-16,0 0 0 0,-3-2 0 0,2-2 0 15,-1 1-224-15,-1-2 32 0,1-2 16 0,-1 0 0 16,-1-2 176-16,0-2-128 0,0 0 128 0,1 1-128 16,0-2 128-16,-1 2 0 0,1 1 0 0,0 3 0 15,2 0 240-15,-1 4 16 0,0 4 16 0,-1 3 0 16,1 2-128-16,-6 4-16 0,8 1-128 0,-1 3 192 16,-1 4 64-16,-1 1 16 0,1 3 0 0,-1 2 0 0,0 0-272 0,-1 3 0 15,-1 3 0-15,0-3 0 0,0 2 0 0,1 0 0 16,0-1 0-16,0 0-144 15,-2 0-352-15,4-3-64 0,0-1-16 0,1 0 0 16,-1-6-2288-16,2 1-464 0,2-2-80 0,0-2-11568 16</inkml:trace>
  <inkml:trace contextRef="#ctx0" brushRef="#br1" timeOffset="118731.5">26016 7142 7359 0,'0'0'656'0,"0"11"-528"0,0 1-128 0,0 2 0 16,0 3 4928-16,0 4 960 0,1 2 192 0,0 3 48 16,1 2-3408-16,0 0-672 0,1-2-144 0,1 3-32 15,-2-2-352-15,1-1-80 0,0 1-16 0,-2-3 0 16,0 1-528-16,-1-3-128 0,-1-1 0 0,0-1-16 16,-3-2-320-16,-2-1-64 0,0-4-16 0,-1 0 0 15,-4-3-160-15,-1-2-16 0,-1 0-16 0,0 0 0 16,-2 0-160-16,0-2 0 0,1-3 144 0,-3-1-144 15,0-4 0-15,0-1 0 0,1 2 0 0,0-6 0 16,2-4-608 0,1-1-32-16,0-1-16 0,1-7 0 0,2-6-2624 0,2-4-528 0,1-4-96 0</inkml:trace>
  <inkml:trace contextRef="#ctx0" brushRef="#br1" timeOffset="118842.58">26051 6776 31215 0,'0'0'1376'0,"0"0"288"0,0 0-1328 0,0 0-336 0,0 0 0 0,0 10 0 0,1 2 704 0,2 1 80 16,1 4 16-16,-2-1 0 15,0-2-1680-15,2 3-336 0,1 3-64 0</inkml:trace>
  <inkml:trace contextRef="#ctx0" brushRef="#br1" timeOffset="118998.83">26464 7382 38927 0,'-19'11'1728'0,"12"-6"352"0,1 3-1664 0,0 1-416 0,1-3 0 0,5-6-11456 16,0 0-2368-16</inkml:trace>
  <inkml:trace contextRef="#ctx0" brushRef="#br0" timeOffset="131472.93">16281 8998 13823 0,'0'0'1216'0,"0"0"-960"15,-7-2-256-15,7 2 0 0,0 0 3776 0,0 0 704 16,0 0 128-16,0 0 48 0,0 0-2992 0,0 0-576 15,2 8-128-15,2 1-32 0,2 3-672 0,-1 0-128 16,2 1-128-16,1 0 192 16,-1 1-192-16,3 0 0 0,0 1-192 0,2-1 192 15,-1-1-2544-15,1-1-384 0,0-2-80 0</inkml:trace>
  <inkml:trace contextRef="#ctx0" brushRef="#br0" timeOffset="131661.7">16510 8895 4607 0,'0'0'400'0,"0"0"-400"0,0 0 0 0,0 0 0 16,0 0 5952-16,-4 5 1120 0,2 1 224 0,0 2 32 15,1 0-5216-15,1 1-1024 0,0 3-224 0,1-2-32 16,2 3-640-16,1 2-192 0,1 0 0 0,2 1 0 16,-1 0-1248-16,2-1-352 15,1 2-80-15,0 0-7408 0,-1 1-1472 0</inkml:trace>
  <inkml:trace contextRef="#ctx0" brushRef="#br0" timeOffset="132021.03">17004 9077 30287 0,'0'0'1344'0,"-5"1"272"0,-1 3-1296 0,-1-1-320 0,-1 1 0 0,-1 0 0 16,-1 1 1184-16,-1 0 160 15,0 2 48-15,0 0 0 0,-2 3-736 0,1 1-144 0,2-2-16 0,1 2-16 16,1-1-288-16,0-1-48 0,0 2-16 0,2-1 0 16,1-2-128-16,1 0 0 0,2-2 0 0,4 1 0 15,0 0 0-15,4 0-176 0,0 1 176 0,3 1-128 16,0 0-32-16,4 2 0 0,3-3 0 0,2 1 0 16,2-1 0-16,1 1 0 0,0 0 0 0,2 1 0 15,-1-1 160-15,0 2-160 0,-1-1 160 0,0 2-160 16,-1-2 160-16,-3 2 256 0,-2 0-64 0,-2 0-16 15,-2-2 656-15,-2 2 128 0,-3 1 16 0,-2-1 16 16,-2-1 96-16,-1 1 0 0,-2 1 16 0,-3 1 0 16,-2-3-352-16,-1 1-80 0,-3-1-16 0,0 0 0 15,0 0-656-15,-2-1 0 0,-2 0 0 0,-1-2 0 16,1-2-240-16,2 1 80 0,-1-2 16 0,0-2 0 16,-1-2-1968-16,2-2-400 0,3-3-80 0,1-1-15008 15</inkml:trace>
  <inkml:trace contextRef="#ctx0" brushRef="#br0" timeOffset="132255.39">17605 9351 40831 0,'0'0'896'0,"0"0"192"0,0 0 48 0,0 0 0 0,12 2-912 0,-3-3-224 16,3 1 0-16,-2-1 0 0,2 0 304 0,1-2 16 0,2-1 0 0,-1 0 0 16,0 0-320-16,2-1-192 0,1 2 16 0,0 1 16 31,0-1-1632-31,0 2-336 0,0 1-64 0,-2 0-16 16,-2-3-960-16,2 3-192 0</inkml:trace>
  <inkml:trace contextRef="#ctx0" brushRef="#br0" timeOffset="132552.19">18295 9211 23951 0,'0'0'2128'0,"-6"2"-1696"0,-4-2-432 0,1 1 0 0,-1 0 2752 0,-1 2 480 16,1-3 96-16,0 2 0 0,-1 1-1232 0,1 1-256 15,-1 0-48-15,3 1-16 0,1 0-880 0,0 2-160 16,-1 2-32-16,4 1-16 0,2 1-368 0,-1 2-64 16,2-1 0-16,1 1-16 0,2-2-240 0,2 2 0 15,2 0 128-15,1 2-128 0,1-1 0 0,1-1 0 16,2 0 0-16,2 0-160 16,1-1-288-16,1 0-48 0,-2-2-16 0,2-2 0 15,2-2-2176-15,1 0-432 0,1-4-80 0,-2-2-13024 0</inkml:trace>
  <inkml:trace contextRef="#ctx0" brushRef="#br0" timeOffset="132677.2">18505 9293 21183 0,'0'0'1888'0,"-3"8"-1504"0,-1 4-384 0,3 0 0 16,0 1 1728-16,2 1 288 0,2 4 48 0,-1-1 16 15,1 3-1392-15,1-3-288 0,2 2-48 0,2-2-16 16,0 0-528-16,0-1-96 0,0-2-32 0</inkml:trace>
  <inkml:trace contextRef="#ctx0" brushRef="#br0" timeOffset="132865.51">18571 9189 19343 0,'0'0'1728'0,"0"0"-1392"16,0 0-336-16,0 0 0 0,4-6 1280 0,3-1 176 31,1 1 32-31,2-1 16 16,3 1-1696-16,3-2-320 0,1 0-80 0,0 0-9808 15</inkml:trace>
  <inkml:trace contextRef="#ctx0" brushRef="#br0" timeOffset="133100.1">18871 9154 23199 0,'0'0'1024'0,"-4"8"224"0,-1 0-992 0,1 1-256 16,-2 1 0-16,-1 1 0 0,-1-4 1280 0,2 4 192 15,1-5 64-15,1 2 0 0,-1 1-896 0,1-2-160 16,1 1-32-16,2-2-16 0,1-6-432 0,2 8 0 0,2 0-192 16,4-4 192-1,-1 0-704-15,0-2 0 0,4 2-16 0,-1-3 0 16,1 1 208-16,0 0 64 0,1-2 0 0,3 2 0 0,-4 0 624 0,1 1 128 0,1 1 16 0,0 1 16 16,-1 0 848-16,0 2 160 0,-2 2 48 0,-1-3 0 15,-1 1 208-15,-3 3 64 0,-1-2 0 0,-3 4 0 16,-1-3-368-16,-4 5-64 0,-1-1-16 0,-1-1 0 15,-2 1-528-15,-1 0-112 0,-3-1-32 0,0 0 0 16,1-1-352-16,-1-1-64 0,0-3 0 0,0 0-128 16,1-3 0-16,0-2-320 0,2 0 32 0,1-4 16 15,0-3-3072 1,2-3-624-16</inkml:trace>
  <inkml:trace contextRef="#ctx0" brushRef="#br0" timeOffset="133272.03">19180 8765 10127 0,'0'0'896'0,"0"0"-704"15,6 6-192-15,-3 0 0 0,1 1 3664 0,0-1 704 16,-1 2 144-16,-1 1 32 0,1 4-2528 0,-2-1-496 16,2 2-112-16,-3 3 0 0,0-1-1024 0,0-2-208 15,0 1-48-15,1-2 0 16,1-2-2416-16,-1 0-480 0</inkml:trace>
  <inkml:trace contextRef="#ctx0" brushRef="#br0" timeOffset="133428.29">19401 8708 19343 0,'0'0'1728'0,"0"0"-1392"0,0 0-336 0,1 9 0 15,-1 0 3152-15,0 3 560 0,0 1 128 0,0 1 0 16,0 1-1520-16,1 0-304 0,-1 1-64 0,2 2-16 31,0 1-2224-31,1-1-448 0,1 0-96 0</inkml:trace>
  <inkml:trace contextRef="#ctx0" brushRef="#br3" timeOffset="145614.01">24947 8689 6447 0,'0'0'576'0,"0"0"-576"16,0 0 0-16,13 5 0 0,-15 9 4848 0,0 3 848 15,-2 5 192-15,0 2 16 0,0 4-4160 0,0 4-832 16,-1 2-160-16,1 2-48 0,0 1-448 0,0 0-112 16,2 0-16-16,-1-1 0 15,0 0-608-15,3-4-128 0,2-2-32 0,-1-1-8080 16,2-4-1632-16</inkml:trace>
  <inkml:trace contextRef="#ctx0" brushRef="#br3" timeOffset="146020.23">24908 9145 6447 0,'0'0'576'0,"-3"-7"-576"0,2-3 0 0,-1 2 0 16,2-1 4352-16,2 0 768 0,-1 0 160 0,2 1 32 15,0 1-3616-15,3 1-720 0,0 1-144 0,2-1-16 16,0 1-656-16,1 1-160 0,1-2 0 0,-1 1 0 16,3-2 0-16,1 1 0 0,0 0 0 0,2 1 0 15,-2 1 0-15,-2 0 0 0,0 0 0 0,-2 2 0 16,-9 2 0-16,0 0 128 0,0 0-128 0,0 0 128 0,0 0 176 15,0 0 16-15,1 8 16 0,-1 1 0 0,-1 0-96 0,0 1-32 16,-2 1 0-16,0-1 0 0,1 2-208 0,1 0 0 16,2 1 128-16,1-2-128 0,1 1 0 0,1 0 0 15,1 0 0-15,2-1 0 0,1 2 128 0,2-1-128 16,0-3 0-16,2 0 0 0,1-2 192 0,0-1-64 16,0-2-128-16,0-1 192 0,2-2 272 0,-1-2 48 15,-2-2 16-15,-1-1 0 0,0-1 80 0,-2-1 16 16,0-4 0-16,-1 1 0 0,-2-2-288 0,0-1-48 15,-2 0-16-15,-4 0 0 0,-2 1 112 0,0 0 0 16,-2 1 16-16,-1-2 0 0,-2 0 80 0,-2-1 16 16,-2 0 0-16,1-2 0 0,0 2-240 0,-3 0-32 15,-2 1-16-15,1 1 0 0,0 5-208 0,0 3-288 16,3 1 64-16,0 4 16 16,1 0-1984-16,1 3-400 0,2 0-80 0,7-5-12272 0</inkml:trace>
  <inkml:trace contextRef="#ctx0" brushRef="#br3" timeOffset="146426.51">26061 8896 19343 0,'0'0'1728'0,"0"17"-1392"16,3 4-336-16,0-2 0 0,-1 1 1216 0,2-1 160 15,0 5 32-15,0-7 16 0,1 2 160 0,2 0 16 16,-1 0 16-16,1 1 0 0,-2-2-336 0,1 0-64 16,1-1 0-16,-2-1-16 0,-1-3-224 0,-1 0-32 15,-1-4-16-15,1 0 0 0,-1-1-224 0,0-2-32 16,-2-6-16-16,0 0 0 0,0 0 32 0,0 0 0 15,0 0 0-15,0 0 0 0,0 0-144 0,-2-7-32 16,2-3 0-16,0 1 0 0,2-4-320 0,2-9-64 16,0 1 0-16,1 8-128 0,0-2 208 0,5-10-64 15,0 0-16-15,0 2 0 0,-1 2-128 0,-2 8-144 16,-1 2 144-16,1-2-208 16,0 2-208-16,7-6-32 0,-3 1-16 0,2 4 0 15,-1 2-480-15,-2 1-80 0,2 1-32 0,1 3 0 16,2 1-1504-16,-1 2-320 0,-2 2-48 0,-1 4-16 15,0 1-192-15,-1 2-32 0</inkml:trace>
  <inkml:trace contextRef="#ctx0" brushRef="#br3" timeOffset="146724.74">26516 9095 1839 0,'0'0'160'0,"4"8"-160"0,0 0 0 0,0-3 0 15,-4-5 4736-15,8 5 928 0,-8-5 176 0,9 7 48 16,0-1-3776-16,3 1-736 0,1-4-160 0,-3-2-16 0,-10-1-304 0,11 0-48 0,-1 0-16 0,1-1 0 0,-2-2-144 0,1 0-48 31,-1-1 0-31,0-1 0 0,-9 5 32 0,10-8 0 16,-4-1 0-16,2 0 0 0,-3-1 32 0,-1-1 16 15,-4 1 0-15,-1-1 0 0,-2 2 96 0,-1 0 16 16,0-1 0-16,-2 2 0 0,-3 1 128 0,2 5 16 16,-3-1 16-16,-5 1 0 0,2 3-464 0,-1 3-80 15,-2 2-32-15,2 1 0 0,0 2-224 0,1 1-64 0,0 2 0 0,2 0 0 0,1-2-128 0,6-2 0 31,1 0 0-31,2 5 0 16,1 1-464-16,5-3 16 0,0 0 16 0,4 0 0 16,7-3-2160-16,0 1-432 0,-1-3-96 0,2 1-8144 15,4-3-1648-15</inkml:trace>
  <inkml:trace contextRef="#ctx0" brushRef="#br3" timeOffset="147063.49">27023 9077 23439 0,'0'0'1024'0,"0"0"240"0,-5-8-1008 0,5 8-256 0,-8-5 0 0,-1 0 0 16,-1 2 1776-16,1 3 304 0,0 4 64 0,-1 0 16 16,1 1-688-16,0 2-144 0,1 2-32 0,2 1 0 15,1 1-736-15,1-1-160 0,0 1-16 0,1-2-16 16,3-9-176-16,2 10-48 0,-2-10 0 0,3 12 0 16,-3-12-144-16,8 8 0 0,-8-8 0 0,15 6 0 0,-1-1 0 0,-1-1 0 0,-3-2 0 0,1-4 0 15,-11 2-208-15,12-5 80 0,-2-1 128 0,0-1-208 16,1-1 48-16,-1 0 16 0,1-1 0 0,-2 0 0 15,0 0 16-15,-2 1 0 0,-1-2 0 0,-1-1 0 16,0 2 128-16,-1 1 0 0,-4 8-144 0,3-9 144 16,-3 9 0-16,0 0 0 0,0 0 0 0,0 0 0 15,0 0 0-15,0 0 0 0,0 0 0 0,-9 3 0 16,1 2 0-16,8-5 0 0,-5 11-144 0,1 0 144 16,-1 1-176-16,1 2 32 0,0-2 0 0,4-1 0 15,2-1-1680-15,-2-10-336 0,8 10-64 0,1 1-11248 16</inkml:trace>
  <inkml:trace contextRef="#ctx0" brushRef="#br3" timeOffset="147250.97">27422 8960 22111 0,'-13'8'1968'0,"-2"3"-1584"16,-4 1-384-16,3 2 0 0,-1 3 2176 0,1-1 368 15,3 0 64-15,2 1 16 0,2 1-1024 0,4-4-192 16,1 2-32-16,4-1-16 0,5 1-848 0,3 0-160 16,3-2-32-16,2-2-16 0,2-2-304 0,4 1 0 15,-1 0 0-15,0-1 0 16,0-3-1280-16,3 0-256 0,1-5-48 0,1 0-8560 0,-1-4-1712 0</inkml:trace>
  <inkml:trace contextRef="#ctx0" brushRef="#br3" timeOffset="147469.7">27863 8655 17503 0,'1'-12'1552'0,"-1"12"-1232"0,0 0-320 0,0 0 0 16,0 0 2640-16,0 0 480 0,0 0 80 0,6 13 32 16,-3 1-2288-16,3 5-464 0,-1 3-96 0,0 1 0 15,0 5 352-15,1 0 80 0,0 4 16 0,1 3 0 16,-2 1-496-16,1 1-80 0,1 1-32 0,1-3 0 15,-1-7-224-15,1 0 0 0,-1-1 0 0,1-2 0 16,-1-3-432-16,1-2-128 0,-1-5-16 0,-2 0-16 16,0-5-2416-16,-1-1-496 0</inkml:trace>
  <inkml:trace contextRef="#ctx0" brushRef="#br3" timeOffset="147641.63">27776 8962 31327 0,'0'0'2784'0,"0"0"-2224"16,14 0-560-16,2-1 0 0,2-3 1632 0,1-1 224 0,1-2 32 0,2-2 16 15,3-1-304-15,2-1-64 0,1 2-16 0,4-4 0 16,2 2-1216-16,4 0-304 0,4 1 0 0,2-1 0 31,2-3-2496-31,1-2-544 0</inkml:trace>
  <inkml:trace contextRef="#ctx0" brushRef="#br0" timeOffset="193365.41">2052 13802 14735 0,'0'0'640'0,"0"0"160"0,0 0-640 0,0 0-160 15,0 0 0-15,0 0 0 0,0 0 2432 0,0 0 464 16,0 0 96-16,12 9 16 0,-12-9-1056 0,0 0-208 16,0 0-32-16,6 9-16 0,1-1-192 0,-1-3-32 15,2 0-16-15,0-3 0 0,4 0-112 0,2 1-32 16,2-2 0-16,1-1 0 0,2 0-288 0,9-1-48 15,0 1-16-15,0-3 0 0,0 3-192 0,4-1-64 16,2-2 0-16,1-2 0 0,0 4-64 0,-1-3 0 0,-2 1-16 16,1-2 0-16,0 1-304 0,0 0-48 0,3 0-16 0,0 0 0 15,-1-1-64-15,1 1 0 0,-3 0-16 0,1 2 0 16,2-2 16-16,-3 1 16 0,0 1 0 0,0-2 0 16,-3 1-48-16,-2 0-16 0,2 1 0 0,-2-1 0 15,-2 1-144-15,0-1 160 0,0 2-160 0,1-2 160 16,1 1-160-16,-2 0 0 0,0 0 144 0,-3-1-144 15,-2 2 0-15,0-3 0 0,0 0 0 0,-2 0 128 16,0 0-128-16,-1 1 0 0,0 1 0 0,2-1 0 16,1-1-256-16,-2 2 0 0,-1-5-16 0,1-1 0 15,-2 2-1328-15,0-1-256 0,1 1-48 16,0-2-16-16,0-1-2064 0,-1 0-432 0</inkml:trace>
  <inkml:trace contextRef="#ctx0" brushRef="#br0" timeOffset="194662.58">3542 13683 911 0,'0'0'0'0,"0"0"0"0,0 0 0 0,0 0 0 0,0 0 4016 0,0 0 720 0,0 0 128 0,0 0 48 16,0 0-2864-16,0 0-560 0,0 0-112 0,5 4-32 15,-5-4 64-15,6 4 16 0,-1-1 0 0,0-1 0 16,0-1-224-16,0 1-48 0,1-2-16 0,2-2 0 16,-2 0-128-16,1-1-32 0,-1-1 0 0,2-2 0 15,-2-2-80-15,2-1-32 0,0-2 0 0,1 0 0 16,0-5-96-16,2-1-32 0,0 0 0 0,1-4 0 16,0 0-128-16,1 1-32 0,1-3 0 0,1 0 0 15,-1-2-192-15,-1-1-64 0,1 0 0 0,2-1 0 0,1 1-192 16,0-3-128-16,0 3 160 0,0 1-160 0,-2-4 0 0,0 3 128 15,-2 0-128-15,1 0 0 0,-1-1 0 0,0 2 0 16,-1 2 128-16,-2 2-128 0,0 0 0 0,-1 1 0 16,0 2 0-16,-1 2 0 0,-1 2 128 0,0 1-128 15,-2 1 0-15,0 0 144 0,1 1-144 0,-1 0 0 16,-1 1 144-16,4-7-144 0,-5 10 0 16,0-2 0-16,0 1 128 0,-1 2-128 0,1-1 0 15,0 2 128-15,-1 0-128 0,-1-1 128 0,1-1-128 16,-2 7 128-16,0 0-128 0,4-5 0 0,-4 5 144 15,4-5-144-15,-4 5 0 0,3-6 160 0,-3 6-160 16,0 0 128-16,4-4-128 0,-4 4 176 0,6-3-48 16,0 0-128-16,-6 3 192 0,5-3 32 0,2 1 0 0,1 0 0 15,-2-2 0-15,1 3 0 0,-1 0 0 0,2-2 0 0,1 1 0 16,3 0-32-16,-2 1-16 0,1 0 0 0,2-1 0 16,1 2-32-16,2-1 0 0,1 0 0 0,1 0 0 15,-1-1 0-15,2 1 0 0,4-2 0 0,0-1 0 16,2 2 0-16,-2-1 0 0,0 2 0 0,-1-3 0 15,1 3-16-15,1-1 0 0,-1 1 0 0,1 0 0 16,-1-1 0-16,2 1-128 0,-2-1 192 0,-1-1-64 16,1 0-128-16,0-1 160 0,-1-1-160 0,-1 1 160 15,0 0-160-15,0 0 192 0,-2-1-192 0,1 1 192 16,-1 0-192-16,2 1 160 0,-1 0-160 0,-1-2 160 16,-2 1-160-16,0 0 128 0,0 0-128 0,-2 1 128 15,-2-2-128-15,0 1 0 0,-2 0 144 0,1 2-144 0,0 0 0 16,1 1 144-16,-1-1-144 0,2-1 0 0,-2 0 0 0,-1 1 0 15,0 0 0-15,-1-2 0 0,1 2 128 0,-1-1-128 16,1 1 0-16,-2-1 0 0,-1 0 0 0,-1 1 0 16,0-1 0-16,1 1 0 0,-2-1 0 0,1 0 0 15,-7 3 0-15,6 0 0 0,-6 0 0 0,5-4 0 16,-5 4-128-16,0 0 128 0,7-1-384 0,-7 1 0 16,0 0 16-16,0 0 0 15,0 0-864-15,0 0-176 0,0 0-48 0,0 0 0 16,0 0-1104-16,0 0-208 0,7 0-48 0,-7 0-15104 15</inkml:trace>
  <inkml:trace contextRef="#ctx0" brushRef="#br0" timeOffset="195756.22">4249 13155 1839 0,'0'0'160'0,"-5"5"-160"0,-3 1 0 0,0-4 0 15,1 3 3824-15,1 1 720 0,6-6 160 0,-7 2 32 16,7-2-2464-16,-6 3-480 0,-2-1-112 0,3 1-16 15,5-3-656-15,0 0-144 0,0 0-32 0,0 0 0 16,0 0 80-16,0 0 16 0,0 0 0 0,0 0 0 16,0 0 16-16,0 0 0 0,0 0 0 0,0 0 0 15,6-1 64-15,2 1 16 0,0-2 0 0,-1 2 0 16,0 0 0-16,2 0 0 0,3 0 0 0,1 0 0 16,0 0-176-16,3 2-16 0,1-1-16 0,2-1 0 15,1 0-240-15,2-1-64 0,3-2 0 0,1 0 0 16,0 0-128-16,3-1-16 0,3-2-16 0,1 3 0 0,0-4-48 15,-1 0-16-15,2 1 0 0,-1-1 0 0,-2 1-160 16,0-1-128-16,0 1 144 0,-1-1-144 0,2 1 128 0,-2-1-128 16,-3 0 0-16,-1 0 0 0,-2 2 0 0,-2 0 128 15,-1-1-128-15,-2 1 0 0,1 0 0 0,-3 1 0 16,-2 1-192-16,0 2 192 16,-4-2-1312-16,2 3-160 0,-3-3-16 0,-1 0-16 15,0 0-1136-15,0 2-240 0,-1 1-32 0</inkml:trace>
  <inkml:trace contextRef="#ctx0" brushRef="#br0" timeOffset="196523.61">2244 13572 3679 0,'0'0'160'0,"0"0"32"0,-6-1-192 0,6 1 0 0,0 0 0 0,-3-1 0 15,-3-5 2288-15,2 3 400 0,4 3 96 0,-1-4 16 16,1 4-656-16,0 0-128 0,0 0-32 0,0 0 0 16,0 0-272-16,0 0-64 0,3-7-16 0,-3 7 0 15,0 0-352-15,8 0-80 0,1 0-16 0,1 0 0 16,1-2-272-16,0 0-48 0,2 0-16 0,2 0 0 0,2 1-80 0,1 2-32 16,1 1 0-16,4-1 0 0,0-2 80 0,4-1 16 15,1 0 0-15,0 0 0 0,1 4-352 0,1-1-64 16,0 2-16-16,3-2 0 0,-2-1-32 0,3-1-16 15,1-2 0-15,-1 0 0 0,-1 1-160 0,1 0-16 16,1 1-16-16,0 0 0 0,-1 0-160 0,0 1 192 16,1 0-192-16,-3 1 192 0,0-2-192 0,-2 1 0 15,0-2 144-15,-2 2-144 0,0-1 128 0,-1 0-128 16,-1-3 128-16,0 1-128 0,-1-1 0 0,-1 2 0 16,-2-4 0-16,-3 2 128 0,-2 2-400 0,0-1-80 15,-1 1-16-15,1-2 0 16,-3 1-2976-16,-1-3-608 0</inkml:trace>
  <inkml:trace contextRef="#ctx0" brushRef="#br0" timeOffset="198397.52">5238 12769 16863 0,'2'5'752'0,"16"12"144"0,-18-17-704 0,0 0-192 0,0 0 0 0,0 0 0 15,0 0 1840-15,-3 6 336 0,3-6 64 0,0 0 0 16,0 0-160-16,0 0-32 0,0 0-16 0,0 0 0 16,0 0-320-16,0 0-64 0,0 0-16 0,0 0 0 15,0 0-352-15,7-4-64 0,1-2 0 0,-1 0-16 16,1-3-304-16,0-2-64 0,3-2-16 0,0-1 0 15,2-3-176-15,0-3-16 0,0-2-16 0,3-1 0 16,0-5-320-16,-2 2-64 0,2 0-16 0,1 0 0 16,-2 0-208-16,2 1 0 0,0 2 0 0,-3-1 0 0,2 2 0 0,0 0-320 15,-1 1 64-15,1-2 0 16,-2 1-1824-16,2 1-352 0,-2 1-80 0,-1-1-10048 16,-1 2-2016-16</inkml:trace>
  <inkml:trace contextRef="#ctx0" brushRef="#br0" timeOffset="198569.39">5859 11808 26607 0,'0'0'1168'0,"0"0"256"0,0 0-1136 0,0 0-288 16,0 0 0-16,0 0 0 0,0 0 1728 0,0 0 304 15,0 0 48-15,6 9 16 0,1 1-928 0,1 3-176 16,0 0-32-16,-1 4-16 0,0 3-720 0,-1 4-224 0,2 1 128 0,-1 2-128 31,-1 3-320-31,1 0-128 0,-1-1-32 0,2-2 0 16,0 1-2336-16,-1-5-480 0,-2-2-96 0</inkml:trace>
  <inkml:trace contextRef="#ctx0" brushRef="#br0" timeOffset="198788.22">6084 11558 23951 0,'0'0'2128'0,"0"0"-1696"0,0 0-432 0,0 0 0 15,0 0 1488-15,3 9 224 0,2 4 32 0,0 3 16 0,1 2-848 0,3 6-160 16,1-1-48-16,3 4 0 0,0 2-528 0,3 1-176 16,0-3 0-16,-1 3 0 0,1-1 0 0,0-3 0 15,-2 2 0-15,2-1 0 16,-2 2-496-16,0-3-96 0,-1 1-32 0,0 2-8720 15,-1-1-1760-15</inkml:trace>
  <inkml:trace contextRef="#ctx0" brushRef="#br0" timeOffset="199022.57">5993 11977 21183 0,'-12'5'944'0,"12"-5"192"0,-5 5-912 0,5-5-224 0,0 0 0 0,0 0 0 16,0 0 4096-16,0 0 768 0,8 5 144 0,4-1 48 15,2-1-3200-15,3-6-640 0,3 0-128 0,1 0-32 16,2-1-736-16,2-4-128 0,2 0-48 0,-1 1 0 16,-1 0-144-16,0 0-256 0,0 1 64 0,-1 2 16 31,1 2-3056-31,-3 4-608 0</inkml:trace>
  <inkml:trace contextRef="#ctx0" brushRef="#br0" timeOffset="199491.16">5225 12894 22399 0,'0'0'992'0,"0"0"208"0,0 0-960 0,0 0-240 0,9-1 0 0,1 1 0 16,-1 1 2112-16,0 2 384 0,1 0 80 0,2 0 16 16,1 3-464-16,3 0-80 0,1 2-32 0,0 2 0 15,-1 1-464-15,3 2-80 0,0 0-32 0,2 1 0 16,0 2-528-16,0 0-96 0,0-1-32 0,0 0 0 15,-2-1-528-15,2 0-96 0,0-1-32 0,0-1 0 16,0 0-128-16,1 0 0 0,-1-3 0 0,-1 0 0 31,1 0-320-31,0 1-80 0,-1-2-32 0,-1-1 0 0,1-1-2384 16,-1-1-464-16,1-1-112 0</inkml:trace>
  <inkml:trace contextRef="#ctx0" brushRef="#br0" timeOffset="200086.81">6126 13154 22111 0,'4'8'1968'0,"0"2"-1584"16,1 4-384-16,3 2 0 0,2 1 1984 0,2 3 304 16,3 2 64-16,-1 1 16 0,0 2-736 0,2 1-144 15,1 1-16-15,0-1-16 0,-2-1-528 0,2 0-96 16,-2 0-32-16,-2-2 0 0,0-1-400 0,-2-1-80 15,1 0 0-15,0-4-16 0,-3 1-128 0,-1-1-32 16,-2 0 0-16,-2-2 0 0,-1-5 336 0,0-1 64 0,-2-2 16 0,-1-7 0 31,0 7-784-31,0-7-160 0,0 0-16 0,0 0-16 0,0 0 96 0,-4-7 32 0,0-2 0 0,-1-5 0 32,-2-2-320-32,2-4-64 0,-1-2-16 0,0-3 0 15,1-1-16-15,0 0 0 0,0-1 0 0,-1-1 0 0,1-6 304 0,1 2 48 0,2-1 16 0,0 3 0 16,4 1 336-16,0 2 0 0,2-2 0 0,1 5 0 15,2-3 128-15,1 5 128 0,0 3 48 0,2 1 0 16,1 2 272-16,0 3 48 0,0 1 16 0,0 3 0 16,1 2-64-16,0 2-16 0,0 1 0 0,-1 3 0 0,-2-2 144 0,1 3 48 15,-1 3 0-15,-1 0 0 0,-8-3-48 0,6 6-16 16,-1 2 0-16,-1 2 0 0,-3 1-288 0,1 2-48 16,-2 3-16-16,-2-2 0 0,0 1-208 0,-2 2-128 15,-1-1 128-15,-3 1-128 0,-1-1 128 0,-2 1-128 16,0 1 128-16,-1-1-128 0,1 1 0 0,1-2 0 15,0-1 0-15,-1 0 128 0,1-1-128 0,1 0 0 16,1-1 0-16,4-1 0 0,-1-1 0 0,1-5 0 16,4-6 0-16,0 0 0 0,0 0 0 0,0 0 0 15,0 0 0-15,5 7 128 0,4-2 112 0,0-1 16 16,2-2 16-16,2 1 0 0,0 0 144 0,1 0 32 16,0 1 0-16,2 2 0 0,0-4 112 0,1 2 16 15,1 0 16-15,1 0 0 0,-2 0-448 0,2 0-144 16,0 1 0-16,1-1 0 0,-1-1 128 0,2-1-128 0,-1-2 0 0,-1 1 0 31,2 1-976-31,-1 2-256 0,-1-4-48 0,0 1-20064 0</inkml:trace>
  <inkml:trace contextRef="#ctx0" brushRef="#br0" timeOffset="201868.49">1679 13184 10127 0,'0'0'896'0,"-1"-4"-704"0,-2-3-192 0,1 2 0 0,-1 3 2272 0,2-5 416 0,-1 0 96 0,2 2 16 16,0 5-784-16,0 0-160 0,2-5-16 0,-2 5-16 15,0 0-208-15,6 0-32 0,1 1-16 0,1 5 0 0,1 1-448 0,1 5-96 16,1 0 0-16,-1 5-16 0,2 2 0 0,2 4 0 16,2 1 0-16,2 4 0 0,-1-1-256 0,3 0-48 15,-1-2-16-15,1 0 0 0,-1 0-400 0,-1-3-80 16,1-1-16-16,0 0 0 0,-2-1-192 0,-1-1 128 15,-3-2-128-15,0 0 0 0,1-4 0 0,-2 0 0 16,0-2-208-16,-1 1 64 16,1-5-1648-16,0 2-320 0,0 0-64 0,-1-1 0 15,0-2-1264-15,-3 0-240 0</inkml:trace>
  <inkml:trace contextRef="#ctx0" brushRef="#br0" timeOffset="202587.61">1280 12507 19119 0,'0'0'832'0,"0"0"192"0,0 0-816 0,4 11-208 16,-1 2 0-16,2 0 0 0,2 1 912 0,0 3 144 16,2 2 32-16,2 2 0 0,1 0-128 0,-1 1-32 15,0-3 0-15,-1 0 0 0,-1 1-352 0,0-2-80 16,1-2-16-16,-3-2 0 0,1-2-48 0,-1-2-16 16,-2-2 0-16,-1-3 0 0,-4-5 32 0,0 0 0 15,0 0 0-15,0 0 0 0,0 0-16 0,0 0 0 16,-8-4 0-16,0-1 0 0,0-3-240 0,-1-2-64 15,0-5 0-15,0 0 0 0,1-2-128 0,-1 0 0 16,0-5 144-16,0-2-144 0,0-2 0 0,1-1 0 0,-1-2 0 0,1 0 128 16,1-1-128-16,2 2 0 0,1-1 0 0,3 2 0 15,0 1 0-15,2 0 0 0,2 1 0 0,2 0 128 16,3 3 128-16,1 0 48 0,1 1 0 0,1 3 0 16,2 3 64-16,0 0 16 0,-2 3 0 0,2 1 0 15,2 4-192-15,-1 3-16 0,-2 0-16 0,0 3 0 16,-2 1 0-16,-1 1 0 0,0 3 0 0,-1 2 0 15,-3 2-16-15,1 1 0 0,-3 2 0 0,0 2 0 16,-3 4-144-16,-1 2 160 0,-2 3-160 0,2 2 160 16,-4-1-160-16,-1 3 0 0,-1 0 0 0,-1 2 0 15,-3-2 0-15,2 1 0 0,-1-1 0 0,1-1 0 16,1 0 128-16,1-6 32 0,2 1 16 0,2-3 0 0,0-3 192 16,1-1 32-16,2-2 16 0,4-2 0 0,3-3-160 0,1 1-48 15,2-4 0-15,2-2 0 0,1-1-64 0,2-1-16 16,4-1 0-16,0 1 0 0,5-6-128 0,-2 2 192 15,1 0-192-15,2 1 192 0,-1 1-192 0,2 2 128 16,0 0-128-16,0 1 128 16,0 1-2000-16,-1 3-416 0,-2 4-80 0</inkml:trace>
  <inkml:trace contextRef="#ctx0" brushRef="#br0" timeOffset="203087.66">2134 13695 19343 0,'-4'0'1728'0,"4"0"-1392"15,0 0-336-15,0 0 0 0,0 0 2672 0,-6 1 464 16,1 0 80-16,5-1 32 0,-6 4-960 0,1 0-192 16,-1 0-48-16,-1-1 0 0,2 2-688 0,-2 2-144 15,0-1-16-15,-3 2-16 0,-1 0-176 0,-2 2-48 16,-2 2 0-16,0 1 0 0,-2 1-96 0,-3 3-32 16,-1 3 0-16,-1-3 0 0,-3 2-320 0,1-2-80 15,-3 3-16-15,3-5 0 0,-1 2-192 0,-2 0-32 16,0-2-16-16,1 0 0 0,0-2-176 0,3 0 0 15,1-1 0-15,2 0 0 0,2-3-240 0,1-1-80 16,3-3 0-16,2 0-16 16,1 2-1264-16,4-2-256 0,0-1-64 0,2 1 0 15,5-5-1856-15,0 9-368 0</inkml:trace>
  <inkml:trace contextRef="#ctx0" brushRef="#br0" timeOffset="203478.33">814 14055 31967 0,'0'0'1408'0,"0"0"304"0,0 0-1376 0,0 0-336 16,0 0 0-16,0 0 0 0,0 0 1168 0,0 0 176 15,0 0 16-15,0 0 16 0,7 10-352 0,0 2-64 16,-2 2 0-16,0 4-16 0,1 5-160 0,0 3-16 15,-1 2-16-15,3 0 0 0,-1 2-432 0,0 1-96 16,1 0-16-16,1-1 0 0,2-1-208 0,-3-2 0 16,-1-1 0-16,3-3-160 15,-1-3-1120-15,-2 0-240 0,1-3-32 0,0-4-16 16,-1-3-1568-16,-1 0-320 0,2-4-64 0</inkml:trace>
  <inkml:trace contextRef="#ctx0" brushRef="#br0" timeOffset="203728.42">982 13933 29247 0,'-6'-15'1296'0,"5"8"272"0,0-2-1248 0,1 1-320 0,1 2 0 0,-1 6 0 16,0 0 1376-16,7-4 224 0,1 4 32 0,-1 2 16 16,2 2-672-16,1 3-128 0,0 2-16 0,2 3-16 15,-1 2-272-15,1 3-48 0,1 1-16 0,0 3 0 0,2 1-304 0,-2 2-176 16,0 1 192-16,-2 2-192 0,2 2 0 0,1 1 0 15,-1 0 0-15,-2-2 0 16,1 0-256-16,-2 0-176 0,1-3-16 0,-2 0-16 16,-1-2-1616-16,-2-2-320 0,0-3-64 0,-3-1-16 15,1-2-288-15,-1 0-64 0,-2-4-16 0</inkml:trace>
  <inkml:trace contextRef="#ctx0" brushRef="#br0" timeOffset="203931.57">971 14305 24879 0,'-5'0'2208'0,"5"0"-1760"0,0 0-448 0,-6 4 0 15,-1-4 2944-15,7 0 512 0,0 0 112 0,0 0 16 16,0 0-1632-16,0 0-320 0,0 0-64 0,0 0-16 16,0 0-608-16,8 2-128 0,0 2-32 0,1-1 0 15,0 0-224-15,1-1-48 0,1 0-16 0,1-1 0 16,1-1-352-16,1 0-144 0,0 0 128 0,2-1-128 31,2-1-464-31,2 1-176 0,1-2-48 0,1 1-13184 0,1-2-2640 0</inkml:trace>
  <inkml:trace contextRef="#ctx0" brushRef="#br3" timeOffset="-208608.68">2717 10705 25167 0,'0'0'1104'0,"0"0"240"0,-3 8-1072 0,1 1-272 0,-1 2 0 0,2 2 0 0,2-3 816 0,2 5 96 16,-2 0 32-16,3 5 0 0,2-1-272 0,1 5-48 15,-2 1-16-15,2 2 0 0,2 4-480 0,-1 2-128 16,-1-2 0-16,3 2 0 0,-1 1 0 0,1 0-160 16,2-1 16-16,-2-3 0 15,1-4-2512-15,-2-1-496 0</inkml:trace>
  <inkml:trace contextRef="#ctx0" brushRef="#br3" timeOffset="-208107.15">2704 11090 25567 0,'-12'-17'1136'0,"8"11"224"0,0-1-1088 0,2-1-272 16,0-2 0-16,1 1 0 0,2 1 1088 0,2 0 176 15,1 0 16-15,1 0 16 0,2 1-784 0,1-1-176 0,1 0-16 0,4 1-16 16,1 1-304-16,2-2 0 0,1 0 0 0,0 2 0 31,-2-1-544-31,1 2-64 0,-1-2-16 0,1 1 0 16,0-1-720-16,-2 1-160 0,-2-1-32 0,0 1 0 15,-2-3-32-15,-1 1-16 0,-1 0 0 0,-2 0 0 16,0 0 352-16,-2 1 64 0,-2-1 16 0,0 0 0 0,-2 0 1152 0,-2 0 272 0,1 2 48 0,1 6 0 16,0-7 1248-16,0 7 256 0,0 0 48 0,0 0 16 15,0 0-208-15,0 0-32 0,0 0-16 0,4 9 0 16,0 2-496-16,1 3-112 0,1 2 0 0,1 1-16 0,0 2-496 0,-1-2-80 15,2 3-32-15,-2-1 0 0,0 2-144 0,0 0-16 16,2-1-16-16,0-2 0 0,-2-1-224 0,2-1 128 16,-3-1-128-16,2-2 0 0,1-1 0 0,-1-3-128 15,1-2-16-15,1-4 0 16,-9-3-1072-16,10 0-224 0,-1-3-32 0,0-3-16 16,-1 2-448-16,-1-6-96 0,1-2-16 0,-1-1 0 15,-1 0 288-15,1 0 48 0,-3-1 16 0,0 1 0 0,-2 2 1136 0,2-2 240 16,-3 3 32-16,2 1 16 0,0 0 1280 0,-1 2 256 15,0 1 48-15,-2 6 16 0,0 0-32 0,0 0 0 16,0 0 0-16,0 0 0 0,7 0-688 0,1 2-144 16,0 3-16-16,0 3-16 0,0 1-192 0,1 0-48 15,0 3 0-15,0 1 0 0,2 0-336 0,-2 2-80 16,0-1-16-16,0 0-6976 16,1-1-1392-16</inkml:trace>
  <inkml:trace contextRef="#ctx0" brushRef="#br3" timeOffset="-207962.72">3422 10979 4607 0,'0'0'192'0,"0"0"64"0,-4 8-256 0,2 1 0 0,0-1 0 0,1 2 0 16,1-2 4016-16,1 3 752 0,2 0 160 0,0-1 16 16,1 0-3872-16,-1-1-784 0,1 0-160 0,2-1-6832 15,0 2-1360-15</inkml:trace>
  <inkml:trace contextRef="#ctx0" brushRef="#br3" timeOffset="-207840.16">3418 10936 1839 0,'-6'-5'160'0,"-2"-3"-160"15,0-2 0-15,-1-2 0 0,0-1 4832 0,1 1 928 16,2 0 192-16,2-1 48 0,0 0-4336 0,2 2-848 16,2 3-176-16,2-1-48 15,-1 2-1472-15,-1 7-288 0,0 0-64 0</inkml:trace>
  <inkml:trace contextRef="#ctx0" brushRef="#br3" timeOffset="-207527.79">3635 10986 17503 0,'0'15'1552'0,"0"-8"-1232"0,0 2-320 0,0 0 0 16,0-1 1840-16,0 2 304 0,0-2 64 0,1 1 16 15,-1-9-1008-15,3 8-192 0,-3-8-32 0,0 0-16 16,4 7-656-16,-4-7-144 0,0 0-32 0,0 0 0 15,0 0-144-15,6-4 0 0,-1-3 144 0,-1-1-144 16,-1-3 0-16,-1-2 0 0,1-2 0 0,0 1 0 16,-2-2 0-16,0-1 0 0,1 0 0 0,-2 0 0 15,0 2 0-15,0-1 0 0,-2 2 0 0,2 0 0 16,2-1 208-16,-2 2-16 0,2 3-16 0,1 2 0 16,-2 1 512-16,-1 7 96 0,0 0 32 0,7 0 0 15,-7 0-368-15,9 4-64 0,-1 1 0 0,-1 2-16 0,3 1-208 0,-1 1-32 16,0 1-128-16,1 2 192 0,1 1-192 0,-1 1 0 15,0 2 128-15,1 2-128 0,1 2-128 0,-1-2-80 16,0 0-16-16,-1 1 0 16,-1-2-2656-16,2-3-544 0</inkml:trace>
  <inkml:trace contextRef="#ctx0" brushRef="#br3" timeOffset="-207355.93">3816 10600 18431 0,'-9'-16'1632'0,"9"16"-1312"16,0 0-320-16,0 0 0 0,0 0 2496 0,0 0 416 16,0 0 96-16,4 9 0 0,1 4-1792 0,1 6-384 15,4 1-64-15,0 7 0 0,2 1-416 0,0 2-80 0,-1-1-16 0,1 0 0 16,2-1-256-16,-1 2-176 0,0 2 32 0,2-1-9536 16,-2 1-1904-16</inkml:trace>
  <inkml:trace contextRef="#ctx0" brushRef="#br3" timeOffset="-207136.88">4103 10722 25103 0,'0'0'1104'0,"0"0"240"0,-8 0-1072 0,0 0-272 0,2 0 0 0,-1 2 0 15,-1 2 1376-15,0 2 224 0,2 3 32 0,2 2 16 16,0 0-400-16,2 2-80 0,-1 2-16 0,2-1 0 0,1 2-80 0,1 1-32 15,2 1 0-15,2 0 0 0,1-1-272 0,2-1-64 16,0-2-16-16,1-2 0 0,1-2-368 0,3-1-64 16,3-2 0-16,4-3-16 0,-1-3-240 0,5-2-208 15,2-3 32-15,1-3-18448 16</inkml:trace>
  <inkml:trace contextRef="#ctx0" brushRef="#br3" timeOffset="-206371.34">4747 10627 15663 0,'0'0'1392'0,"0"0"-1120"16,0 0-272-16,0 0 0 0,0 0 1824 0,10 3 304 16,-2-1 64-16,3 2 16 0,-1 3-1328 0,0 1-272 15,2 2-48-15,0 3-16 0,0 3 16 0,-1-2 0 16,1 2 0-16,-2-1 0 0,0 1-128 0,-3 0-32 15,0-1 0-15,-1 0 0 0,0-4-80 0,-1 0-32 16,-1-3 0-16,-4-8 0 0,2 7-96 0,-2-7-32 16,0 0 0-16,0 0 0 0,0 0 112 0,0 0 32 15,0 0 0-15,0 0 0 0,0 0-80 0,0-5-16 0,0-3 0 0,0 1 0 16,0-4-416-16,2-1-96 0,0-1-16 0,2-1 0 31,1-2-768-31,2 1-144 0,1-2-48 0,2 1 0 16,1 1-416-16,-1 0-96 0,1 2 0 0,-1 3-16 15,-1 1 912-15,1 2 176 0,1 1 32 0,-1 2 16 0,-1 0 480 0,1 1 192 0,-4 2-128 0,-6 1 128 16,0 0 320-16,8 4 128 0,-8-4 48 0,5 8 0 16,-1 1 528-16,0 2 128 0,-1 4 0 0,-2-1 16 15,0 4-128-15,0 2-16 0,1-2-16 0,0 2 0 16,1-1-432-16,2-2-96 0,2-1-16 0,-1-2 0 16,2-2-336-16,1-2-128 0,2 1 0 0,0-5 144 15,1 1-144-15,2-6 128 0,1-1-128 0,-2-1 128 16,-1-3-128-16,-3-1 192 0,0-2-192 0,-3-1 192 15,0-1 0-15,-3 0 0 0,-1-1 0 0,-2-1 0 0,0 1-16 0,-3-1 0 16,-3 2 0-16,-2 0 0 0,-1-3-48 0,-2 3-128 16,0-1 192-16,1 1-64 0,3 0-384 0,-1-2-96 15,1 1-16-15,1-1-8688 16,-1 1-1744-16</inkml:trace>
  <inkml:trace contextRef="#ctx0" brushRef="#br3" timeOffset="-206183.68">5268 10378 29247 0,'0'0'640'0,"0"0"144"0,0 0 32 0,0 0 0 0,0 0-656 0,4 7-160 0,0 1 0 0,1 2 0 16,3 4 848-16,1 3 144 0,3 0 32 0,1 4 0 16,1 1-592-16,1 0-112 0,0 3-32 0,1 3 0 15,0 0-288-15,1 2 0 0,1 3 128 0,0-3-128 16,-2-3-208-16,-2 2-112 0,-3-4 0 0,-1-1-16 31,-1 2-2560-31,-1-3-512 0,-2-4-112 0,-2-3-7552 0</inkml:trace>
  <inkml:trace contextRef="#ctx0" brushRef="#br3" timeOffset="-205761.96">5401 10657 15951 0,'0'0'704'0,"0"0"144"0,0 0-672 0,6-4-176 0,0-4 0 0,2 2 0 15,1-1 416-15,1 2 48 0,2-1 16 0,1 2 0 0,0-3-304 0,0 2-176 16,0 0 192-16,0 1-192 0,0-1 256 0,0 1-48 16,-1 1-16-16,0 2 0 0,-2 1 336 0,-1 0 64 15,-1 1 16-15,-8-1 0 0,7 4 400 0,-7-4 80 16,5 7 0-16,-1 0 16 0,0 3-240 0,-2 1-48 16,-2-2-16-16,0 2 0 0,-1 1-400 0,0-1-80 15,0 1 0-15,1 1-16 0,0-1-176 0,0 0-128 16,0-1 144-16,1 2-144 0,0-5 192 0,2 1-48 15,-2 0-16-15,2-1 0 0,-3-8 64 0,4 9 0 16,-1-3 0-16,-3-6 0 0,0 0-192 0,0 0 160 16,10 1-160-16,-1-1 160 0,0 0-160 0,-1-1 0 15,-2-3 144-15,2-2-144 0,-1 0 0 0,-2-1 0 16,0 1 0-16,0-1 128 0,-1 1-128 0,0-3 128 16,0 2-128-16,0 2 128 0,-4 5 96 0,4-5 32 0,-4 5 0 0,0 0 0 15,0 0 128-15,0 0 16 0,0 0 16 0,8 2 0 16,-3 4-272-16,0 0-144 0,0 1 160 0,0 0-160 15,1 3 0-15,-1-1 0 0,0 0-128 0,2 0 128 32,0 0-2144-32,1-1-320 0,0-2-64 0</inkml:trace>
  <inkml:trace contextRef="#ctx0" brushRef="#br3" timeOffset="-205605.69">5950 10417 14735 0,'0'0'1312'0,"-2"-6"-1056"0,2 6-256 0,0 0 0 16,-4-5 2288-16,4 5 400 0,0 0 64 0,0 0 32 0,0 0-1760 0,1 9-336 16,0 1-80-16,3 4-16 0,1 5-80 0,3 0 0 15,1 5-16-15,3-2 0 0,1 1-304 0,1 2-48 16,1 3-16-16,-1-1 0 0,0 0-128 0,2 1-224 16,0-4 48-16,-1 0 16 15,2-2-2528-15,-2 0-496 0</inkml:trace>
  <inkml:trace contextRef="#ctx0" brushRef="#br3" timeOffset="-205433.77">6060 10694 19007 0,'-8'-11'832'0,"8"11"192"0,-4-8-832 16,1 2-192-16,2-2 0 0,0 2 0 0,-1-1 1072 0,2 7 160 15,3-6 48-15,2 0 0 0,0 1-608 0,2 0-112 0,-7 5-32 0,9-3 0 16,3-2-528-16,0 1 0 0,1 2 0 0,1 0 0 31,2 0-2304-31,-1 0-528 0,17 2-112 0,-12 0 0 0</inkml:trace>
  <inkml:trace contextRef="#ctx0" brushRef="#br3" timeOffset="-205308.88">6328 10648 7359 0,'0'0'656'0,"2"9"-528"0,-2 0-128 0,0 0 0 15,0 3 3264-15,1 0 640 0,-1 0 112 0,1-2 16 16,2 2-2816-16,-1-4-576 0,2-2-128 0,1-1 0 15,-5-5-512-15,0 0-256 0,0 0 16 0,0 0-10080 16</inkml:trace>
  <inkml:trace contextRef="#ctx0" brushRef="#br3" timeOffset="-205040.97">6438 10494 18143 0,'0'0'800'0,"0"0"160"0,0 0-768 0,0 0-192 0,0 0 0 0,0 0 0 0,0 0 672 0,0 0 96 15,0 9 0-15,0 3 16 0,0 1-336 0,2 3-64 16,2-2 0-16,1 3-16 0,2 0-208 0,0-1-32 16,0-1-128-16,2-2 192 0,1 0 160 0,0-1 32 0,0-1 0 15,2-2 0-15,0-3-384 0,2-1-256 0,2-1 32 0,-2-1 16 16,-1-3 416-16,-1-1 96 0,-2-1 16 0,0-3 0 16,-3-1 240-16,-1-1 48 0,-1-2 16 0,-1 0 0 15,-3-3 240-15,-1 2 48 0,-1-2 16 0,-3 3 0 16,-1-4-256-16,-2 1-48 0,-1 0-16 0,-1 1 0 15,-3-1-448-15,-1 1-160 0,0 2 0 0,2-3 144 32,-1 2-1776-32,1 2-352 0,1-1-80 0</inkml:trace>
  <inkml:trace contextRef="#ctx0" brushRef="#br3" timeOffset="-204728.51">6704 10539 2751 0,'0'0'256'0,"5"9"-256"16,0 0 0-16,0 3 0 0,1 1 4816 0,-1 0 928 16,0 2 176-16,0-2 32 0,2 2-3952 0,-1 0-784 15,1-4-176-15,-2 0-16 0,0 1-256 0,0-1-32 16,2-4-16-16,-2 0 0 0,-5-7-448 0,7 4-80 16,2-3-32-16,-3-2 0 0,-6 1-160 0,6-5 0 15,-4-3 0-15,1-3-176 0,1 0-160 0,0-2-48 16,-1 0 0-16,1-2 0 15,-1 1-128-15,-2 0-16 0,1 1-16 0,-1 1 0 0,2-1 336 0,0 2 64 16,3 2 16-16,-1 0 0 0,0 1 576 0,0 0 112 0,1 4 16 0,0 3 16 16,2 1 304-16,0 3 48 0,2 2 16 0,1 3 0 15,-1 0-320-15,3 1-48 0,0 1-16 0,1 3 0 16,1-2-336-16,0 0-80 0,0 1-16 0,0 0-10512 16,1 0-2096-16</inkml:trace>
  <inkml:trace contextRef="#ctx0" brushRef="#br3" timeOffset="-203837.59">7721 10248 14735 0,'0'0'640'0,"0"0"160"0,-6 6-640 0,1 2-160 0,1 1 0 0,2 2 0 16,0-1 2560-16,2 3 464 0,0-2 112 0,3 2 0 15,0 0-1856-15,0 1-384 0,3 0-80 0,-1 2-16 16,1 0-352-16,1 3-64 0,-2-2 0 0,0 3-16 15,1-3-128-15,0 0-32 0,-1-2 0 0,1 0 0 0,-3-4-80 0,1 0-128 16,-1-2 176-16,0-1-176 0,-3-8 192 0,0 0-192 16,5 4 192-16,-5-4-192 0,0 0 0 0,0 0 0 15,0 0 0-15,4-8 0 0,-2-1-320 0,1-2-32 16,0-6 0-16,-1 2 0 16,1-2-192-16,-2 2-32 0,0 0-16 0,3 0 0 0,0 1 336 0,1 2 80 15,1 3 16-15,-1 3 0 0,-1 0 160 0,-4 6 0 16,8-1 0-16,-2 2-128 0,1 3 128 0,0 3 0 15,3 1 0-15,-1 2 0 0,1 1 160 0,2 0-32 16,1 2-128-16,0 0 192 0,0 0-64 0,3 2 0 16,-1-1-128-16,3 0 192 0,-2-2-192 0,1 0 176 0,0 0-176 0,0-1 160 15,0 0-160-15,-1-5 192 16,-1 1-192-16,1-2 192 0,-2 0-32 0,1-3 0 0,-1-2 0 0,-1-2 0 16,-1-2 32-16,-3-1 0 0,-3-3 0 0,1-1 0 15,-3-1 16-15,0-2 16 0,0 0 0 0,-2-1 0 16,-1-2-80-16,1 0-16 0,-2 0 0 0,-2 0 0 15,0 2 0-15,-2-1-128 0,-3 1 192 0,1 1-64 16,-2 2 160-16,0-1 32 0,0 5 0 0,1 2 0 16,0 1 384-16,2 3 64 0,5 0 32 0,-5 4 0 15,1 3-336-15,1 0-64 0,2 3-16 0,2 1 0 16,2 4-384-16,2 0 0 0,1 0 0 0,4-1 0 16,-1 0 0-16,1-1 0 0,1-1-144 0,-1-1 144 31,2-4-2240-31,2 0-320 0,0-2-80 0,2-1-6736 0,-2-3-1344 0</inkml:trace>
  <inkml:trace contextRef="#ctx0" brushRef="#br3" timeOffset="-203365.4">8384 10399 22175 0,'0'0'976'0,"0"0"208"0,0 0-944 0,0 0-240 16,0 0 0-16,0 0 0 0,7 7 1152 0,-2 2 192 15,-1-3 48-15,1 3 0 0,0 2-528 0,0-1-96 16,1 1-32-16,-1 0 0 0,-1 0-16 0,-2-1 0 15,1-3 0-15,0 1 0 0,-1-2-224 0,0 1-48 16,-2-7-16-16,1 6 0 0,-1-6 96 0,0 0 32 16,0 0 0-16,0 0 0 15,0 0-416-15,0 0-144 0,0 0 0 0,-1-6 144 0,-1-2-144 0,2-4 0 0,2-2 0 0,0-1-176 32,2 1-672-32,0 0-144 0,1-1-32 0,0 4 0 15,1-4 224-15,0 2 32 0,2 1 16 0,1 2 0 0,2 1 432 0,0 4 64 0,1-2 32 0,1 5 0 16,1 0 16-16,1 2 0 0,2 2 0 0,0 0 0 15,-2-2 208-15,2 0 256 0,0 0-48 0,0-2-16 16,1 0-352-16,-1 0-80 0,-1-2-16 0,0 1 0 16,-5-3 64-16,1 2 0 0,-2 0 0 0,0 0 0 15,-3-1-144-15,0-2-32 0,-3 2 0 0,-4 5 0 16,0 0 176-16,0 0 16 0,1-7 16 0,-1 1 0 16,-2-1 160-16,-2 2 0 0,-2 1 0 0,1 2 0 15,-3-1 176-15,1 3 64 0,-4 3 16 0,1-2 0 0,-2 4 656 0,2 3 144 16,2 1 32-16,0 0 0 0,1 4 144 0,2 0 48 15,1 2 0-15,3-2 0 0,1 0-240 0,4 0-32 16,2 0-16-16,6-1 0 0,2-2-480 0,3-2-80 31,2-2-32-31,3-2 0 0,3-4-400 0,2 0-144 16,0-4 0-16,2 2-17328 0</inkml:trace>
  <inkml:trace contextRef="#ctx0" brushRef="#br3" timeOffset="-202740.53">3365 11450 13823 0,'0'0'608'0,"0"0"128"0,0 0-592 0,6 2-144 0,-8 8 0 0,1 0 0 16,-1-3 1312-16,2 0 224 0,0-7 64 0,2 9 0 16,-2 1-2176-16,1 0-416 0</inkml:trace>
  <inkml:trace contextRef="#ctx0" brushRef="#br3" timeOffset="-202568.6">3391 11668 3679 0,'0'0'160'0,"1"10"32"0,-2 0-192 0,0 2 0 16,-1 1 0-16,2-1 0 0,0 0 2544 0,2-2 464 15,-1 1 80-15,0-2 32 0,1 0-2576 0,0-1-544 16</inkml:trace>
  <inkml:trace contextRef="#ctx0" brushRef="#br3" timeOffset="-202474.82">3443 11928 12431 0,'0'0'544'0,"0"9"128"0,-1 1-544 0,1 0-128 0,-1 2 0 0,1 1 0 15,0 1 0-15,0 0 128 0,1 1-128 0,0 2-5520 16</inkml:trace>
  <inkml:trace contextRef="#ctx0" brushRef="#br3" timeOffset="-202334.32">3493 12304 1839 0,'-2'10'0'0,"2"-5"160"0,0 2-160 0,2 1 0 0,-2 0 0 0,1-1 0 0,2 1 736 0,-1 0 112 16,-1 0 32-16</inkml:trace>
  <inkml:trace contextRef="#ctx0" brushRef="#br3" timeOffset="-202162.31">3542 12554 911 0,'0'0'0'0,"0"0"0"0,3 8 0 0,-1 2 0 16,1-2 0-16,0 1 0 0,-1 0 2128 0,2 2 352 15,0 2 64-15,0-4-5520 0</inkml:trace>
  <inkml:trace contextRef="#ctx0" brushRef="#br3" timeOffset="-202052.8">3641 12786 11343 0,'0'0'496'0,"0"0"112"0,-1 7-480 0,0-1-128 0,-1-1 0 0,4 2 0 15,-2-1 432-15,1 4 64 0,3-3 16 0,-2 0 0 16,1-1-512-16,0 1 0 0,1-1-176 0</inkml:trace>
  <inkml:trace contextRef="#ctx0" brushRef="#br3" timeOffset="-201943.33">3706 12923 17679 0,'0'0'768'15,"3"8"192"-15,2 1-768 0,1-1-192 0,-1 1 0 0,1-1 0 0,1-2 448 0,1 1 64 16,-2-1 16-16</inkml:trace>
  <inkml:trace contextRef="#ctx0" brushRef="#br3" timeOffset="-199335.77">3708 13003 911 0,'0'0'0'0,"0"0"0"16,0 0 0-16,0 0 0 0,0 0 4208 0,0 0 752 16,0 0 160-16,0 0 16 0,0 0-3024 0,0 0-592 15,0 0-128-15,0 0-32 0,0 0-400 0,0 0-64 16,0 0-32-16,0 0 0 0,8-2-224 0,-12 10-32 16,1 0-16-16,0 1 0 0,1 3-144 0,1 1-48 15,-1 1 0-15,2 2 0 0,0 2-208 0,0 6-64 16,0-1 0-16,2 0 0 0,0 1-128 0,2-1 128 15,0 1-128-15,0-1 128 0,0 2-128 0,1-3 160 16,0 3-160-16,0-2 160 0,1 0-160 0,-1-3 160 0,0 1-160 16,0 0 160-16,2 0-352 0,-1-1-64 0,1-3 0 0,-1 2-16 31,1-1 464-31,-1 1 112 0,4-1 16 0,0 0 0 0,0-4-512 0,0 2-112 0,-1-2-16 0,0 0 0 16,0-4 544-16,0 2 96 0,-1-5 32 0,1 3 0 15,-2-3-352-15,0 0 0 0,1-2 0 0,0-2 0 16,0 1 0-16,1-3 0 0,1 0 0 0,1-1 0 15,-1-2 0-15,1-1 0 0,-1-1 0 0,2-1 0 16,-2-2 0-16,1 1 0 0,-1-3 0 0,2 0 128 16,-3 0-128-16,-1-1 0 0,-2 1 0 0,0 0 0 15,-1-1 0-15,0 1 0 0,-1-2-128 0,-2 1 128 16,0-1-272-16,-1 1 16 0,-1-1 16 0,0 1 0 0,-1 1-16 0,-1 0 0 16,0 0 0-16,-1 2 0 0,1-2 256 0,-1 1-176 15,-2 0 176-15,1 3-160 0,0-1 160 0,0-1 0 16,-1 1 0-16,1 0 0 0,0 1 0 0,0 0 0 15,-1 1 0-15,5 4 0 0,0 0 0 0,-5-1 0 16,5 1 0-16,-7 0 0 0,1 1-144 0,6-1 144 16,-6 3-160-16,1-1 160 0,0 1-160 0,0 1 160 15,5-4-160-15,-5 5 160 0,5-5-128 0,-7 4 128 16,7-4 0-16,-4 5-144 0,4-5 144 0,0 0 0 16,0 0 0-16,0 0 0 0,0 0 0 0,0 0 0 15,0 0 0-15,0 0-128 0,0 0-96 0,0 0-16 16,0 0 0-16,0 0 0 0,0 0 240 0,4-5 128 15,0 0 0-15,1-2-128 0,0 1 0 0,1 0 0 16,-6 6 0-16,7-3 0 0,1-1 0 0,-1 1 0 0,-1 2 176 0,2 1-48 16,-8 0 448-16,8 0 112 0,0 1 16 0,0 2 0 15,-8-3-224-15,7 2-32 0,1 0-16 0,1 1 0 16,-1 0-304-16,1 0-128 0,-1-1 128 0,1 0-128 31,3-1-816-31,-2 1-240 0,1 1-48 0</inkml:trace>
  <inkml:trace contextRef="#ctx0" brushRef="#br0" timeOffset="-190463.98">2102 14847 11967 0,'0'0'1072'16,"0"0"-864"-16,2-6-208 0,3-2 0 0,2-1 1568 0,-1 1 272 16,1-4 48-16,-1 2 16 0,1 2-128 0,0-4-32 15,-1 4 0-15,1-2 0 0,-2 1 0 0,-1 0 0 16,-2 1 0-16,0 1 0 0,-2 7-352 0,0 0-80 15,0 0-16-15,-6-3 0 0,1 1-480 0,-1 4-112 16,-2 1 0-16,0 4-16 0,-2 2-464 0,-2 3-96 16,0 3 0-16,2 1-128 0,1 4 0 0,1 1 0 15,-3-3 0-15,2 1 0 0,1 4 0 0,2-4-144 16,1-3 144-16,1 1-128 0,1-2-32 0,3 1 0 16,1 0 0-16,3-5 0 0,2 2-32 0,1-1-16 15,6-3 0-15,0 2 0 0,0-1 208 0,2-2-176 16,0 1 176-16,1-1-160 0,0 0 160 0,-1-2 0 0,1 1 0 15,-2 1 0-15,1-1 224 0,-4 1 32 0,1 0 0 0,-3 1 0 16,-1 0 256-16,-3 2 48 0,-2-1 16 0,-2 3 0 16,-2-1 0-16,-4 1 16 0,-3 0 0 0,0 0 0 15,-2 3-288-15,-2-3-64 0,0 0-16 0,0-2 0 16,-1 1-224-16,0-4 128 0,0 1-128 0,2-1 0 31,0-2-960-31,2 1-304 0,1 0-48 0,3-5-16 16,5-2-1472-16,0 0-288 0,0 0-64 0</inkml:trace>
  <inkml:trace contextRef="#ctx0" brushRef="#br0" timeOffset="-189758.57">2628 15025 17503 0,'0'0'768'0,"0"0"176"0,0 0-752 0,0 0-192 0,7 4 0 0,-1-2 0 15,2-1 3136-15,0 1 608 0,0-2 112 0,0 0 32 16,2 0-2064-16,2 0-416 0,2-2-64 0,0 0-32 16,0-1-864-16,1-1-192 0,5 0-16 0,-1 0-16 31,-2 1-944-31,0-3-192 0,1 1-48 0,1 1-14528 0</inkml:trace>
  <inkml:trace contextRef="#ctx0" brushRef="#br0" timeOffset="-189461.75">3361 14764 9215 0,'-10'-12'816'0,"7"7"-656"15,0-2-160-15,3 1 0 0,0 6 4528 0,3-7 864 16,-2 1 176-16,-1 6 48 0,0 0-3776 0,0 0-752 16,0 0-160-16,7 2-32 0,1 5-336 0,-2 1-80 15,2 4-16-15,0 4 0 0,-2 1-144 0,-1 4-48 16,3 4 0-16,1 2 0 0,3 2-144 0,-1 0-128 0,-2-1 192 0,0 0-192 16,0-1 0-16,0 1 0 0,-1-1 0 0,0 0 0 31,1 2-2000-31,-3-3-416 0,1-1-80 0</inkml:trace>
  <inkml:trace contextRef="#ctx0" brushRef="#br0" timeOffset="-189258.99">3403 15000 24879 0,'0'0'2208'0,"0"0"-1760"0,-7-4-448 0,7 4 0 16,-5-5 2368-16,1 0 384 0,0-2 64 0,4 7 32 15,0 0-1984-15,4-7-400 0,3 1-80 0,0-1 0 16,1 2-384-16,3 0 0 0,-1 1 0 0,1 1 0 16,-1 1-528-16,0 1-128 0,1 1-32 0,1 0 0 31,-1 1-2736-31,1-1-544 0</inkml:trace>
  <inkml:trace contextRef="#ctx0" brushRef="#br0" timeOffset="-189040.16">3644 14986 10127 0,'0'0'896'0,"4"5"-704"15,1 0-192-15,0 1 0 0,0 1 3200 0,1-1 592 16,0 1 128-16,1 1 32 0,-1 0-1584 0,1-2-304 16,1-1-64-16,-2 1-16 0,-6-6-656 0,7 4-144 15,-1-1-32-15,-6-3 0 0,4 6-256 0,-4-6-48 16,4 4-16-16,-4-4 0 0,0 0-272 0,6 0-64 16,-6 0-16-16,6-3 0 0,-1-1-288 0,-1-1-64 15,0 0-128-15,0-2 192 0,-2-2-192 0,2 0-256 0,0-3 48 16,-1 0 16-1,-1-1-1424-15,1 2-288 0,-1-1-48 0,4 0-8736 0,-1-1-1760 0</inkml:trace>
  <inkml:trace contextRef="#ctx0" brushRef="#br0" timeOffset="-188696.54">3996 14804 11055 0,'0'0'480'0,"0"0"112"0,8 6-464 0,-8-6-128 0,0 0 0 0,6 3 0 15,-1 4 2864-15,-2 1 544 0,-3 0 112 0,0 2 32 16,-1-1-1504-16,-2 4-320 0,-1 2-48 0,0-1-16 15,-1 2-320-15,0-1-80 0,0 1-16 0,1-1 0 16,1 1-416-16,2-2-96 0,-2-1-16 0,3 0 0 16,3-1-352-16,-2-1-80 0,2 0-16 0,-1-1 0 15,2-3-272-15,2 0 0 0,-6-7 128 0,6 5-128 0,1-1 144 0,0-1-16 16,1-6-128-16,1 0 192 0,2 2-64 0,-1-4 0 16,-1-2-128-16,0 0 192 0,1-1-192 0,-3-1 0 15,0-1 0-15,-1 0 0 0,1 0 0 0,-2-1 0 16,2 1 0-16,-3 1 0 0,-2-3 0 0,1 1 0 15,-1 1 0-15,1 1 0 0,0-3 0 0,-1 3 0 16,1 1 0-16,1 2 144 0,-4 6-144 0,0 0 160 16,0 0-160-16,0 0 160 0,0 0-160 0,0 0 0 15,5 6 0-15,-1 3 0 0,0 0 0 0,0 2 0 16,-2 1 0-16,1-1 0 0,0 2 0 0,-1-1-176 16,2-1 48-16,-1 2 0 15,1-3-1776-15,1 3-336 0,0 0-80 0,0-1-7760 16,-1 0-1552-16</inkml:trace>
  <inkml:trace contextRef="#ctx0" brushRef="#br0" timeOffset="-188368.45">4317 14962 14735 0,'0'0'1312'0,"0"-8"-1056"0,1 2-256 0,-1 6 0 16,0 0 3456-16,0 0 624 0,0 0 128 0,0 0 16 15,0 0-2336-15,4 8-480 0,0 1-80 0,0 2-32 16,-2 4-384-16,1 0-80 0,-1 2 0 0,1 2-16 15,0-2-160-15,-1-1-16 0,0 0-16 0,0-2 0 16,1 2-320-16,1-3-64 0,0-4-16 0,0 0 0 16,-2-1-224-16,-2-8 0 0,5 7 0 0,2-2 0 15,-7-5 0-15,0 0 0 0,0 0 0 0,6-4 0 0,1-2-128 16,-1-2 128-16,-2-3-192 0,3 0 192 0,-1-4-320 0,1 1 64 16,-2-2 0-16,0 1 0 0,1-2-16 0,0-2 0 15,1 1 0-15,-2-4 0 0,0 1 64 0,-1-1 16 16,0 2 0-16,0 3 0 0,0 3 192 0,0 2 0 15,-2 5 0-15,-2 7 0 0,0 0 0 0,0 0 208 16,0 0-32-16,5 6-16 0,-1 3-160 0,2 2 0 16,-1-1 0-16,1 3 0 0,2-3-320 0,0 2-32 15,1-1-16-15,1-1 0 16,1-2-2736-16,1 0-544 0,1-2-128 0</inkml:trace>
  <inkml:trace contextRef="#ctx0" brushRef="#br0" timeOffset="-188101.31">4868 14862 3679 0,'0'0'160'0,"-1"-8"32"0,-2 0-192 0,-2-1 0 0,-2 2 0 0,0 2 0 16,-4 0 4544-16,1 1 880 0,-1 1 160 0,1 3 48 15,-2 3-3584-15,2-2-720 0,1 5-144 0,1-3-32 16,0 4-352-16,3-1-80 0,5-6-16 0,-2 8 0 16,2 0-320-16,2 0-64 0,2 0 0 0,1 1-16 15,1 0 0-15,4 1 0 0,0 1 0 0,0-1 0 16,2 2 160-16,0 0 48 0,-2 0 0 0,1 1 0 15,-2 0 368-15,-3-3 80 0,-2 3 0 0,-1-3 16 16,-2 2-240-16,-1 3-48 0,-2-2-16 0,-1 0 0 16,-5 4-336-16,-1-4-64 0,-3 0-16 0,2 0 0 0,-2 0-448 15,0 0-112-15,1 1-16 0,-5-1-11776 16,-2-4-2368-16</inkml:trace>
  <inkml:trace contextRef="#ctx0" brushRef="#br0" timeOffset="-187632.34">3666 14982 1839 0,'0'0'160'0,"0"9"-160"0,-1 2 0 0,2 1 0 15,2 0 5008-15,-1 1 976 0,1 3 192 0,1-2 32 16,0 2-4160-16,1-2-832 0,0-1-160 0,0-1-32 15,-1-2-576-15,0 1-128 0,1-4 0 0,-5-7-16 16,0 0 16-16,0 0 16 0,4 6 0 0,-4-6 0 16,0 0 288-16,0 0 48 0,0 0 16 0,0 0 0 0,0 0-80 0,-1-7-16 15,0-2 0-15,-1 1 0 0,1-4-192 0,0 1-32 16,-2-2-16-16,2 0 0 0,0-2-112 0,-2 1-32 16,3 0 0-16,0-1 0 0,1 1 176 0,2 0 16 15,1-1 16-15,1 2 0 0,2 0 272 0,0 0 48 16,1 3 16-16,1 1 0 0,2 1-128 0,0 1-32 15,1 2 0-15,3 1 0 0,-2 0-400 0,3 3-64 16,3 0-128-16,-1 1 176 0,0 0-176 0,-1 1 0 16,1 0-192-16,1 3-19072 0</inkml:trace>
  <inkml:trace contextRef="#ctx0" brushRef="#br0" timeOffset="-187099.13">1524 14752 20271 0,'1'0'1792'0,"1"3"-1424"0,-2-3-368 0,0 0 0 0,26-22 1152 0,-25 32 176 0,2-3 16 0,-1 0 16 15,0 2-1120-15,1 1-240 0,3 0 0 0,0-2-11168 16</inkml:trace>
  <inkml:trace contextRef="#ctx0" brushRef="#br0" timeOffset="-186942.93">1717 14630 7359 0,'0'0'656'0,"0"0"-528"16,1 7-128-16,1 1 0 0,0 0 4496 0,2 2 880 15,0-2 160-15,1 1 32 0,0-1-4112 0,2 0-832 16,2 0-176-16,2 0-8832 15,-1 0-1760-15</inkml:trace>
  <inkml:trace contextRef="#ctx0" brushRef="#br0" timeOffset="-186364.94">5190 14637 24879 0,'0'0'2208'0,"0"0"-1760"0,0 0-448 0,9 4 0 15,-11 7 1328-15,-2-2 176 0,1 0 32 0,0 0 16 16,0 0-1168-16,0 3-256 0,0-2-128 0,1 2 160 31,0-1-592-31,1-1-112 0,0-1-32 0,0-1-12512 0</inkml:trace>
  <inkml:trace contextRef="#ctx0" brushRef="#br0" timeOffset="-186239.88">5304 14647 15663 0,'0'0'1392'15,"0"0"-1120"-15,0 0-272 0,0 0 0 0,3 7 2672 0,0 0 464 16,0-1 112-16,-1 2 16 0,0 0-2144 0,0 0-416 16,1 1-96-16,-1 1-13392 15</inkml:trace>
  <inkml:trace contextRef="#ctx0" brushRef="#br1" timeOffset="-151334.17">14323 12887 15663 0,'0'0'688'0,"0"0"144"0,0 0-656 0,0 0-176 15,0 0 0-15,0 0 0 0,0 0 2816 0,0 0 512 16,0 0 128-16,0 0 0 0,0 0-1408 0,0 0-272 16,26-21-64-16,-26 21-16 0,10-4-384 0,2-4-80 15,4-1-16-15,-2-3 0 0,2 0-320 0,2-2-64 0,1-2 0 0,2-1-16 16,0-2-112-16,4-1-32 0,-2 1 0 0,3-2 0 16,2-1-96-16,2-2 0 0,-4-1-16 0,2 2 0 15,2 1-112-15,2 0 0 0,0-2-16 0,1 1 0 16,-2-1-144-16,1 3-32 0,-3 2 0 0,1-1 0 15,-1 1-64-15,0-1 0 0,0 1-16 0,1 0 0 16,-2 0-48-16,0 1 0 0,-1 1 0 0,-1 1 0 16,-3 0-128-16,0 1 0 0,-2 0 144 0,-3 4-144 15,0 2 0-15,-1-2 0 0,0 3 0 0,0 2 128 16,-1-3-128-16,-2 2-240 0,-2 1 64 0,-1 0 16 31,0 1-1584-31,-1 1-320 0,-2 0-64 0,0-1-11184 0,-2 2-2224 0</inkml:trace>
  <inkml:trace contextRef="#ctx0" brushRef="#br1" timeOffset="-150630.74">14323 12888 1839 0,'0'0'160'0,"0"0"-160"16,0 0 0-16,0 0 0 0,2-7 4000 0,-2 7 768 16,0 0 160-16,0 0 16 0,3-6-2480 0,-3 6-496 15,0 0-112-15,0 0 0 0,0 0-448 0,0 0-64 16,0 0-32-16,0 0 0 0,0 0-96 0,0 0-32 15,0 0 0-15,0 0 0 0,2 10-224 0,1 2-32 16,0-3-16-16,-2 3 0 0,-1 1-192 0,0 4-32 16,1 1-16-16,-1 2 0 0,2 0-192 0,-2 4-32 15,-2 2-16-15,1-1 0 0,-2 1-64 0,2 3-16 16,0 1 0-16,-1 0 0 0,1-2-16 0,0 1 0 0,1 0 0 0,-1-3 0 16,-1 0-144-16,2 1-48 0,-1-3 0 0,1 2 0 15,0-3-144-15,0-1 0 0,0 3 144 0,-1-2-144 16,-1 0 0-16,1-2 0 0,0-2 0 0,-1 1 0 15,1-1 0-15,0 1 144 0,0-3-144 0,-1 1 0 16,0-2 0-16,0-1 0 0,2 0 0 0,-1-2 0 31,0 0-448-31,-1 0 16 0,1-3 0 0,1 2 0 16,0 0-1248-16,1-2-256 0,1-1-48 0,-1-1-16 16,-1-8-1328-16,3 8-272 0</inkml:trace>
  <inkml:trace contextRef="#ctx0" brushRef="#br1" timeOffset="-150035.91">14276 13789 12895 0,'0'0'1152'16,"0"0"-928"-16,0 0-224 0,0 0 0 0,0 0 2848 0,0 0 528 0,0 0 96 0,5 6 32 15,3 1-1424-15,-2 1-288 0,2-1-48 0,1 1-16 16,0 0-208-16,3 0-48 0,0 0-16 0,1 1 0 16,1 1-272-16,2-2-48 0,1 0-16 0,2 1 0 15,0 3-112-15,1 1-32 0,3-1 0 0,0-1 0 16,1 0-320-16,0-1-64 0,2-1-16 0,2 2 0 0,-1 0-176 0,2 2-32 15,0 2-16-15,0-2 0 0,3 0-160 0,-1 1-16 16,-2 2-16-16,1-3 0 0,-3 0-32 0,-1-1-128 16,-1-2 192-16,2 2-64 0,-1 1-128 0,0 0 192 15,2 0-192-15,-3-1 192 0,-1-2-64 0,2 0-128 16,-2 0 192-16,-1-1-64 0,0 0-128 0,-4 1 160 16,-1-1-160-16,-1 2 160 0,-2-5-160 0,-1 2 160 15,0 0-160-15,1 0 160 0,-2-2-160 0,-2 1 128 16,1-1-128-16,0-2 128 0,-3 3-128 0,0-2 0 15,-1-1 0-15,0 0 0 0,-2 0-240 0,-6-4-80 16,6 2 0-16,-6-2-16 16,0 0-1792-16,0 0-368 0,6 0-64 0,-6 0-10464 15,7-4-2096-15</inkml:trace>
  <inkml:trace contextRef="#ctx0" brushRef="#br1" timeOffset="-148832.65">14569 13583 20559 0,'0'0'896'0,"0"0"208"0,0 0-880 0,0 0-224 16,0 0 0-16,0 0 0 0,8 2 1984 0,1 2 336 16,1 0 80-16,3-1 16 0,3 1-464 0,0-3-96 15,1 4 0-15,1-1-16 0,2 3-336 0,0 0-64 16,5 3-16-16,4 0 0 0,-2 2-464 0,2 1-80 15,0 0-32-15,-1 1 0 0,2 0-320 0,-1 2-64 16,-2-2-16-16,-1 1 0 0,0-1-240 0,2 0-48 16,-2 1-16-16,0-2 0 0,-1-1-144 0,-1-1 0 15,1 0 0-15,-3-2 128 0,-2 0 64 0,-2 0 0 16,0 0 0-16,-1-1 0 16,-1-1-1568-16,0-2-304 0,-2-1-64 0,-1 2-16 15,-1-3-1952-15,0 1-400 0</inkml:trace>
  <inkml:trace contextRef="#ctx0" brushRef="#br1" timeOffset="-146770.1">15439 12347 14735 0,'0'0'1312'0,"0"0"-1056"0,0 0-256 0,0 0 0 15,0 0 3344-15,0 0 624 0,0 0 112 0,13 0 16 16,-13 0-1664-16,7 6-352 0,4 3-64 0,-1 1-16 16,1-3-496-16,-1 4-96 0,1-2-32 0,-1 3 0 15,3-1-304-15,0 2-64 0,0 2-16 0,0-1 0 16,2 0-304-16,-1 2-64 0,0 0-16 0,1-1 0 16,0 2-368-16,1-1-80 0,1 0-16 0,0-1 0 15,-2 1-144-15,0-2 192 0,0 1-192 0,0-1 192 16,-4 0-192-16,1 1-272 0,0-1 64 0,0 0 16 31,-1 1-592-31,1-1-112 0,0-1-32 0,0-1 0 0,-2-2-1888 16,0-1-384-16,1-2-80 0,-1-1-13104 0</inkml:trace>
  <inkml:trace contextRef="#ctx0" brushRef="#br1" timeOffset="-146238.84">16088 12735 6447 0,'0'0'576'0,"0"0"-576"16,0 0 0-16,5 7 0 0,-5-7 4032 0,7 6 688 16,0 0 144-16,1 0 16 0,0 2-2832 0,1-2-576 15,2 1-128-15,-1 1 0 0,0 0-16 0,2 1 0 16,-1 2 0-16,0-1 0 0,0-1-496 0,-1 0-80 16,1 0-32-16,-1 0 0 0,-1 0-272 0,0 0-48 15,0 0-16-15,-2-2 0 0,-2 1 0 0,-1 0-16 16,-4-8 0-16,0 0 0 0,0 0-128 0,0 0-32 0,1 7 0 0,-1-7 0 15,0 0-80-15,0 0 0 0,0 0-128 0,-5-1 192 16,0-3-192-16,0-2 0 0,0-5-192 0,1-2 192 16,-2-2-288-16,1-4 48 0,0-3 16 0,0-3 0 15,0-1 32-15,1-1 16 0,0-2 0 0,1 2 0 16,2-3 176-16,1 1-192 0,2 2 192 0,2 3-192 16,0 0 192-16,1 1 0 0,2 3-144 0,1 1 144 15,1 4 0-15,3 2 0 0,-1 2 0 0,1 1 0 16,-1 3 176-16,-1 2 0 0,2 1 0 0,-1 3 0 15,0-2 176-15,-1 3 32 0,1 0 16 0,-3 3 0 16,-1 1-48-16,0 2-16 0,-2 2 0 0,0 1 0 16,-1 2-96-16,0 0-32 0,-4 1 0 0,-1 2 0 15,-2 2-208-15,-1 2 176 0,-1-5-176 0,-1 4 160 0,-1 0-160 16,1 0 192-16,-1-1-192 0,-1 1 192 0,0-3-192 0,1 1 192 16,0-2-192-16,2-2 192 0,0 0-192 0,1-2 128 15,1 0-128-15,2 1 128 0,1-2-128 0,0-1 0 16,0-7 0-16,5 6 0 0,2-1 128 0,0-1 64 15,3-1 0-15,1 1 0 0,4-3 112 0,0 2 16 16,2-1 16-16,0 0 0 0,1-1-96 0,2 3-32 16,0-3 0-16,0 1 0 0,0-1-208 0,-2-1 128 15,0 0-128-15,-1-1 0 0,0-1 0 0,-1-2 0 16,0 0-208-16,-2 0 64 16,-2-1-1856-16,-1 0-368 0,1-1-80 0</inkml:trace>
  <inkml:trace contextRef="#ctx0" brushRef="#br1" timeOffset="-145629.6">15401 12267 911 0,'0'0'0'0,"0"0"0"0,0 0 0 0,0 0 0 16,0 0 0-16,0 0 0 0,0 0 4976 0,0 0 912 0,0 0 176 0,0 0 32 16,5-4-3056-16,-1-2-608 0,0-2-128 0,0-1-32 15,1 0-304-15,0-4-64 0,0-2-16 0,2 0 0 16,-1-5-448-16,1 1-96 0,-1-2 0 0,1-3-16 16,0 1-464-16,0-2-96 0,0 0 0 0,-1 1-16 15,0-1-384-15,0 0-80 0,1 0-16 0,0 2 0 16,1 1-144-16,-1-1-128 0,-2 3 192 0,0-1-192 15,0 1 0-15,1 1 0 0,-1 2 0 0,-1 0 0 32,-2 1-256-32,2 2-176 0,0 1-16 0,0 1-16 0,0 0-1792 15,0 0-368-15,1 3-64 0,0 2-9024 0,1-1-1824 0</inkml:trace>
  <inkml:trace contextRef="#ctx0" brushRef="#br1" timeOffset="-145442.12">15735 11336 1839 0,'0'0'160'0,"3"-7"-160"16,1-3 0-16,0 1 0 0,0-1 5632 0,1-1 1088 15,2 1 208-15,-2 1 48 0,-1 0-4064 0,0 2-816 16,1 2-176-16,-5 5-16 0,0 0-752 0,0 0-128 16,7 9-48-16,-2 2 0 0,-1 4-448 0,-2 4-80 15,0 1-32-15,-1 4 0 0,2 2-256 0,-2 4-160 16,0 4 192-16,1-2-192 15,-1 1-1312-15,0-2-368 0,2-2-80 0,-1-3-8784 16,1-1-1744-16</inkml:trace>
  <inkml:trace contextRef="#ctx0" brushRef="#br1" timeOffset="-145222.23">15989 11067 18431 0,'0'0'1632'0,"0"0"-1312"0,0 0-320 0,0 0 0 16,0 0 2912-16,0 0 512 0,0 0 96 0,8 9 32 16,1 4-2240-16,-1 2-448 0,-1 2-96 0,1 4 0 15,0 1-496-15,1 2-80 0,-1-1-32 0,0 2 0 0,1 1-160 16,0 1 0-16,0 0 0 0,0-1 128 0,0 1-320 0,-1 0-80 16,0 1-16-16,0-2 0 15,1-1-2448-15,-1-2-480 0,-3-2-112 0</inkml:trace>
  <inkml:trace contextRef="#ctx0" brushRef="#br1" timeOffset="-145017.6">15841 11353 18431 0,'0'0'816'0,"0"0"160"0,-5 3-784 0,5-3-192 16,0 0 0-16,0 0 0 0,0 0 4304 0,0 0 816 15,12 3 176-15,2 0 16 0,3-3-3232 0,2 0-656 0,1 0-128 0,5 0-16 16,1 2-672-16,2-2-128 0,-1-2-32 0,2 2 0 16,1-3-304-16,1 1-144 0,-1 2 128 0,0 0-128 31,1 0-1120-31,-2 3-304 0,-2 1-64 0,-1 1-10656 0,-1 2-2128 0</inkml:trace>
  <inkml:trace contextRef="#ctx0" brushRef="#br1" timeOffset="-142695.21">14660 12910 3679 0,'-4'5'320'0,"2"-1"-320"0,-2 1 0 0,0-1 0 0,-1 1 2544 0,1-3 432 0,-1 0 96 0,5-2 0 16,-4 4-1408-16,4-4-304 0,-4 4-48 0,4-4-16 15,-4 4-176-15,4-4-32 0,0 0-16 0,0 0 0 0,-5 3 112 16,5-3 32-16,0 0 0 0,0 0 0 0,0 0 112 0,0 0 16 16,0 0 16-16,0 0 0 0,6-4-320 0,2 0-64 15,2 0-16-15,3-3 0 0,1 1-192 0,0-1-32 16,0 1-16-16,2-3 0 0,1-2-128 0,2 1-16 15,2-4-16-15,1-1 0 0,2 0-112 0,1-1-32 16,-1-1 0-16,1 1 0 0,0 2-208 0,0-2-32 16,1 1-16-16,-1 0 0 0,-2-2-160 0,2 4 0 15,0-2 0-15,-1 2 0 0,-3 1 0 0,1 0 0 16,0 2 128-16,1-1-128 0,-4 1 0 0,1 1 0 16,-3-4-192-16,0 2 192 15,-2 2-640-15,1 1-16 0,-2 2 0 0,-1 1 0 16,0 1-1920-16,-1 2-384 0,-1 4-80 0</inkml:trace>
  <inkml:trace contextRef="#ctx0" brushRef="#br1" timeOffset="-141865.71">15483 14104 2751 0,'0'0'256'0,"0"0"-256"16,0 0 0-16,0 0 0 0,-3 7 4384 0,3-7 832 16,0 0 160-16,0 0 48 0,0 0-2464 0,0 0-480 15,0 0-112-15,0 0 0 0,0 0-608 0,0 0-112 16,0 0-32-16,11-2 0 0,-1 0-400 0,1-2-64 0,-1-3-32 15,2 1 0-15,1-2-256 0,1 3-48 0,2-2-16 0,-1-2 0 16,1 1-368-16,1-1-80 0,0-1-16 0,1-1 0 16,1 2-336-16,-1 1 144 0,1 1-144 0,0-1 0 15,-4-1 0-15,2 1-176 0,0-1 0 0,1 1 0 32,1 0-1680-32,-1 0-352 0,-1-1-64 0,0 0-16 15,-2 0-1408-15,1 0-272 0</inkml:trace>
  <inkml:trace contextRef="#ctx0" brushRef="#br1" timeOffset="-141334.52">16174 13722 5519 0,'0'0'240'0,"0"0"64"0,1 11-304 16,1 2 0-16,0 0 0 0,1 0 0 0,-1 1 5152 0,2 3 976 15,0 0 192-15,0 1 32 0,0 0-4352 0,1 2-864 16,0 0-176-16,1-1-48 0,-1-1-448 0,-1-2-80 15,0-3-32-15,0 0 0 0,-1 0-192 0,1-1-32 16,0 0-128-16,-1-2 192 0,-2-2-64 0,-1-8-128 16,0 0 176-16,0 0-176 0,0 0 144 0,0 0-144 15,0 0 0-15,0 0 144 0,0 0-144 0,-5-3 0 16,0-3 0-16,2-5 0 0,-2 0-240 0,2-4 80 16,2 0 16-16,1-4 0 15,1 0-336-15,2-1-64 0,0-5-16 0,0 1 0 16,1-2-48-16,2 1-16 0,0 0 0 0,1 2 0 0,-1 0 368 0,2 5 80 15,1-3 16-15,2 6 0 0,-1-1 384 0,0 3 80 0,0 3 16 0,0 0 0 16,0 3 48-16,1 0 16 0,-1 2 0 0,1 2 0 16,-2 2 128-16,0 1 48 0,-1 3 0 0,0 1 0 15,-2 1 128-15,-2 3 16 0,0 1 16 0,-1 1 0 16,-2 2-16-16,-1 2-16 0,-3-1 0 0,-2 2 0 16,1 0-352-16,-1 2-64 0,-2 0-16 0,1 0 0 15,-2-1-128-15,-1 1-128 0,0 0 192 0,0 0-192 16,0-1 144-16,-1 3-144 0,0-5 0 0,0 2 144 15,-2-3-144-15,1-1 0 0,2-1 0 0,3 2 0 16,1-6 0-16,1-1 0 0,4-6 0 0,0 0 0 16,0 0 128-16,4 7-128 0,2-3 0 0,2 0 128 15,1-2 0-15,1 0-128 0,3-1 192 0,2-1-64 16,0-1 0-16,4 1 0 0,-1-2 0 0,1 2 0 16,1 2-128-16,1-1 0 0,-2-1 0 0,0 1 0 0,-1 2-208 0,0-3-128 15,-2 2-32-15,1 2 0 16,-4-2-2000-16,-1 0-384 0,-2 0-96 0</inkml:trace>
  <inkml:trace contextRef="#ctx0" brushRef="#br1" timeOffset="-140865.92">15473 14266 16575 0,'0'0'1472'0,"0"0"-1168"0,0 0-304 0,0 0 0 15,0 0 2496-15,0 0 448 0,0 0 96 0,0 0 16 16,6 4-944-16,2 2-192 0,0 2-48 0,1 1 0 16,0 3-160-16,1 2-48 0,2 2 0 0,2 2 0 0,-1 4-416 0,3 2-96 15,0-1 0-15,1 1-16 0,0-2-528 0,1 1-96 16,1 2-32-16,2 0 0 0,0-3-336 0,0 0-144 15,0 2 128-15,-2-3-128 0,2-1 0 0,-1 0 0 16,-1-2 0-16,0 1 0 16,-2-1-432-16,0 0-112 0,1-1-32 0,-3 0 0 15,1-1-2368-15,-2-2-464 0,0-2-112 0,-3-3-12608 16</inkml:trace>
  <inkml:trace contextRef="#ctx0" brushRef="#br1" timeOffset="-140615.89">16283 14877 28095 0,'0'0'1248'0,"2"12"256"0,-2-4-1200 0,0 5-304 0,1 0 0 0,0 3 0 31,2-2 1520-31,0 3 240 0,-1 0 48 0,1 1 16 0,1-2-352 0,0 2-64 0,1 2 0 0,0 0-16 32,-1-1-1072-32,0 0-320 0,0 1 128 0,0 1-128 0,0-2 0 0,1 2 0 0,-1-1 0 0,0-1 128 31,0 1-1168-31,-1-3-240 0,0 0-32 0,1-2-16 0,0-2-2064 0,0-1-400 0,1 6-96 31,-5-18-7824-31</inkml:trace>
  <inkml:trace contextRef="#ctx0" brushRef="#br1" timeOffset="-140365.89">16491 14813 11967 0,'0'0'1072'0,"0"0"-864"0,0 0-208 0,0 0 0 0,0 0 4128 0,0 0 784 16,0 0 144-16,5 6 48 0,0 0-3008 0,0 5-608 16,2 0-112-16,-1 5-32 0,2 4-464 0,1-1-112 15,0 5 0-15,1-1-16 0,-1 0-464 0,0 1-96 31,0-2 0-31,1 2-16 0,0 2-176 0,-1 0 0 0,0-2 0 0,1 1 0 0,-2 0 0 0,0 2-192 16,-2-2 0-16,2-1 16 31,-1-3-432-31,-1 1-96 0,1-3 0 0,1 1-16 16,-2-3-1712-16,1 0-320 0,-2-4-80 0</inkml:trace>
  <inkml:trace contextRef="#ctx0" brushRef="#br1" timeOffset="-140162.87">16458 15116 19343 0,'0'0'1728'0,"-5"1"-1392"0,-3 3-336 0,2-1 0 32,-1 1 4032-32,7-4 720 0,0 0 160 0,0 0 16 0,-4 4-2224 0,4-4-448 0,0 0-80 0,0 7-32 15,0-7-784-15,5 7-144 0,2-2-48 0,1-1 0 0,1 0-592 0,3-1-128 31,2-1-32-31,-1-1 0 0,1-1-416 0,3 0 128 0,0 0-128 0,0-1 0 32,1 1-1024-32,2-2-304 0,2 0-48 0,-1 1-19760 0</inkml:trace>
  <inkml:trace contextRef="#ctx0" brushRef="#br1" timeOffset="-137629.68">18744 12502 19343 0,'0'0'848'0,"0"0"192"0,-10 1-832 0,0-1-208 15,-2 0 0-15,1 3 0 0,-1-3 2592 0,-1 1 480 16,-2 0 80-16,0 3 32 0,-1 0-2016 0,0 3-400 15,1 1-64-15,-1 1-32 0,-1 1-496 0,4 1-176 16,1 0 0-16,3-2 144 0,-1 1-144 0,3-1-144 16,2 0 144-16,1-1-208 0,3-2 656 0,1 1 144 15,0-7 32-15,5 9 0 16,3-1-1648-16,2-1-336 0,3 1-64 0,2 0-16 0,3-1 1120 0,2 0 320 0,2 4-144 0,0-2 144 16,1 1 224-16,1 2 112 0,-1 0 32 0,1 0 0 15,-1-1 544-15,-2 2 112 0,-1 0 32 0,-5 0 0 16,-2-1 352-16,-3 0 64 0,-4 0 0 0,-3-1 16 15,-2-1-336-15,-4 0-64 0,-2 0 0 0,-3 1-16 16,-2-2-496-16,-2 1-80 0,-1 1-32 0,-3-2 0 16,-1-1-464-16,1-2 0 0,0 1 0 0,-1-1-160 15,0-2-1696 1,0-1-352-16,0-3-64 0,-1-3-15712 0</inkml:trace>
  <inkml:trace contextRef="#ctx0" brushRef="#br1" timeOffset="-136681.55">18116 12207 17503 0,'0'0'1552'0,"0"0"-1232"0,0 0-320 0,0 0 0 16,0 0 2032-16,0 0 336 0,0 0 80 0,0 0 16 15,8 7-1312-15,0-2-272 0,-1 0-48 0,-7-5-16 16,6 4-592-16,1 3-224 0,3-1 176 0,-2 2-176 15,-2-1-1888-15,1-2-480 0</inkml:trace>
  <inkml:trace contextRef="#ctx0" brushRef="#br1" timeOffset="-136540.84">18269 12139 4607 0,'0'0'192'0,"0"0"64"0,0 0-256 0,0 0 0 15,0 0 0-15,0 0 0 0,0 0 5568 0,0 0 1056 16,0 0 224-16,0 10 32 0,1 0-4608 0,2 0-928 15,0 2-176-15,0 1-32 0,3-4-736 0,0 3-144 16,1 0-16-16,2 1-16 16,0 0-1344-16,3 1-272 0,1-3-48 0</inkml:trace>
  <inkml:trace contextRef="#ctx0" brushRef="#br1" timeOffset="-136259.58">19341 12708 18431 0,'0'0'1632'0,"0"0"-1312"15,0 0-320-15,0 0 0 0,0 0 3600 0,0 0 656 16,0 0 128-16,0 0 32 0,0 0-3456 0,0 0-704 16,11 1-128-16,2-1-128 15,2 0-1248-15,0-1-352 0,1-2-80 0</inkml:trace>
  <inkml:trace contextRef="#ctx0" brushRef="#br1" timeOffset="-136040.33">19837 12515 23039 0,'-15'0'1024'0,"8"1"192"0,-1 2-960 0,2 2-256 0,-3 0 0 0,1 2 0 16,0-1 2736-16,2 3 496 0,-2 2 96 0,3 2 32 16,-1 0-1632-16,4 1-320 0,0 1-64 0,2 0 0 15,2 1-720-15,2 1-144 0,1 0-32 0,3-2 0 16,2 1-448-16,2-2 128 0,1 1-128 0,1-1 0 15,2-1 0-15,2 0 0 0,2-1-144 0,-1-2 144 32,2 1-1840-32,0-5-272 0,0 0-48 0</inkml:trace>
  <inkml:trace contextRef="#ctx0" brushRef="#br1" timeOffset="-135884.2">20201 12661 31727 0,'0'0'1408'0,"-4"8"288"0,-1-2-1360 0,2 5-336 16,2 0 0-16,1 3 0 0,1-1 224 0,2 1-32 16,2 0 0-16,3 2 0 0,1-3-192 0,2 0-256 15,-1 0 48-15,0-3 16 16,0 0-2528-16,-1-3-496 0</inkml:trace>
  <inkml:trace contextRef="#ctx0" brushRef="#br1" timeOffset="-135507.52">20356 12450 8287 0,'0'0'368'0,"0"0"80"0,9-3-448 0,0 2 0 0,2 0 0 0,-1 1 0 16,1-2 3008-16,-1 1 512 0,1 1 96 0,-1 1 32 15,-1 2-2592-15,-1-1-512 0,-8-2-96 0,0 0-32 16,0 0 528-16,1 11 96 0,-3 1 32 0,-2-1 0 15,-3 0 272-15,1 2 48 0,-1-1 16 0,1-1 0 16,-2 2-352-16,0-4-64 0,0 1-16 0,3-1 0 16,2 0-656-16,3-1-144 0,0-8-32 0,4 6 0 15,3-1-336-15,1 1-80 0,2-1-16 0,3-5 0 16,0 0-544 0,2 0-128-16,0 1 0 0,1-1-16 0,-2-1 416 0,2 2 96 0,-2 4 16 15,0-1 0-15,1 3 688 0,-2-1 144 0,0 2 16 0,-1 1 16 16,-3 0 960-16,-1 1 192 0,-3 0 32 0,-1 0 16 15,0 3-128-15,-4-1-16 0,-3 1-16 0,0 2 0 0,0-1-592 16,-3 0-112 0,0 1-32-16,-2-1 0 0,0-1-448 0,2 0-80 0,-2-3-32 0,0 3 0 0,0-5-416 0,2 0-64 15,-1 0-32-15,1-3 0 16,-1-1-2768-16,7-4-544 0,0 0-112 0</inkml:trace>
  <inkml:trace contextRef="#ctx0" brushRef="#br1" timeOffset="-135304.41">20849 12059 32191 0,'0'0'1424'0,"0"0"304"0,-1 6-1392 0,-1 3-336 0,1 2 0 0,0 0 0 16,-2 3 720-16,1 1 80 0,-1 5 16 0,2-2 0 15,2 0-256-15,-1 0-48 0,0 1-16 0,0-4 0 16,1 2-624-16,1-2-128 0,0-1-32 0,1-2 0 31,-1-3-2960-31,2-3-592 0</inkml:trace>
  <inkml:trace contextRef="#ctx0" brushRef="#br1" timeOffset="-135163.8">21046 12031 25791 0,'0'0'2304'15,"0"0"-1856"-15,0 0-448 0,0 0 0 0,6 11 2752 0,1-1 464 16,-2 3 96-16,-1 3 16 0,0 2-1408 0,0 3-288 15,-1 1-48-15,-1 0-16 0,1 2-1008 0,-1-2-208 16,0 3-32-16,0 1-13376 16,1 0-2656-16</inkml:trace>
  <inkml:trace contextRef="#ctx0" brushRef="#br2" timeOffset="-83668.73">18844 14116 10127 0,'0'0'896'0,"-1"14"-704"0,-1 2-192 0,1-2 0 16,0-1 3072-16,1 0 592 0,0 0 112 0,-2-2 32 16,2-1-2240-16,0-10-448 0,0 0-96 0,0 0 0 15,0 0-208-15,0 0-48 0,0 0 0 0,0 0 0 16,-1-4 112-16,-1-5 16 0,0-3 0 0,1-3 0 15,1-3-16-15,-1-1 0 0,1-4 0 0,-2-3 0 16,1 2-336-16,2 0-64 0,-1-1-16 0,0-3 0 16,0 1-208-16,0-2-64 0,2 1 0 0,0 0 0 15,3 3 224-15,3 3 32 0,0 0 16 0,0 5 0 16,0 0-272-16,2 4-64 0,2 2-128 0,0 3 192 16,-1 0-192-16,4 4-128 0,0 1 128 0,2 1-208 15,-1 3-560-15,0 3-128 0,1 1 0 0,-1 2-16 16,1 3-1728-16,0 2-352 0,-1 1-64 0,-2 1-16 15,-1 2 1216-15,-1 0 224 0,-1-1 48 0,-4 1 16 16,0-2-1312-16,-2-1-256 0</inkml:trace>
  <inkml:trace contextRef="#ctx0" brushRef="#br2" timeOffset="-83368.99">19162 13962 1839 0,'0'0'160'0,"0"0"-160"0,0 0 0 0,0 0 0 0,0 0 3472 0,0 0 672 16,0 0 128-16,0 0 16 0,7 0-2000 0,-7 0-416 15,5-4-80-15,0 0 0 16,0 0-208-16,0 2-48 0,2-2 0 0,-2 1 0 0,2-2-304 0,-1 1-64 15,-1-1-16-15,2 1 0 0,-1 3-448 0,2-2-80 16,-3-1-32-16,1 0 0 0,-1 0-32 0,0 2-16 0,-5 2 0 0,0 0 0 16,0 0 16-16,0 0 0 0,4-7 0 0,-4 7 0 15,0 0-80-15,0 0-16 0,0 0 0 0,0 0 0 16,0 0-32-16,-3 9-16 0,1 2 0 0,-3-2 0 16,-2 5-32-16,1-1 0 0,-1-2 0 0,1 2 0 15,-1 1-128-15,-1 0-48 0,2 1 0 0,-1-2 0 16,2 1-208-16,1-1 0 0,0-2 128 0,2 0-128 15,0 1 0-15,4 0 0 0,0-6 0 0,2 2 0 16,0 0-320-16,1-2-64 0,-5-6-16 0,9 6 0 16,2-2-1264-16,0 1-240 0,2-5-48 0,2 1-16 15,-3 0-784-15,1 1-176 0,1-4-16 0</inkml:trace>
  <inkml:trace contextRef="#ctx0" brushRef="#br2" timeOffset="-82837.32">19624 14038 6447 0,'0'0'272'0,"0"0"80"0,0 0-352 0,0 0 0 15,0 0 0-15,3-4 0 0,-3 4 3152 0,4-7 560 0,0 1 128 0,-1-2 0 16,-3 8-1968-16,0 0-400 0,3-7-64 0,-3 7-32 16,2-7-16-16,-2 7 0 0,-1-7 0 0,1 7 0 15,0 0-96-15,-4-5-32 0,4 5 0 0,-7-3 0 16,0 1-336-16,-1 0-64 0,-1 2 0 0,-1 4-16 16,1-1-240-16,2 2-64 0,-3 0 0 0,0 4 0 15,-2 1-224-15,2 1-48 0,1-2-16 0,2 2 0 16,-1-1-96-16,2 1 0 0,2-2-128 0,1-1 192 15,2 2-192-15,2 2 0 0,2-4 0 0,2-1 0 16,2 1-160-16,2-1-32 0,1-1 0 0,1-3 0 16,-1-2-576-16,0 2-112 0,2-3-16 0,0-3-16 15,0 1 32-15,-1-2 16 0,1 0 0 0,-1-1 0 16,-4-2 304-16,1 2 64 0,0 1 16 0,-1-1 0 0,-1-2 480 16,-1 1 0-16,-1-1 0 0,1 1 0 0,-2-2 0 0,-2 1 288 15,-1 7-32-15,2-6-16 0,0-1 208 0,-2 7 64 16,0-6 0-16,0 6 0 0,0 0 96 0,0 0 32 15,0 0 0-15,0 0 0 0,0 0 48 0,-6 1 16 16,-1 0 0-16,2 5 0 0,1 1-160 0,0 4-32 16,2-5 0-16,-1 5 0 0,2 2-304 0,1-3-64 15,0 3-16-15,1 0 0 0,0 0-128 0,2-1 0 16,2 0 0-16,0-2 0 16,2 2-496-16,1-2-80 0,2-2 0 0,1-1-16 15,0-2-2352-15,1-1-448 0,0-2-112 0</inkml:trace>
  <inkml:trace contextRef="#ctx0" brushRef="#br2" timeOffset="-82618.37">20016 13945 31679 0,'-14'-1'1408'0,"14"1"272"0,-9 1-1344 0,-2 2-336 0,-1-1 0 0,1 2 0 15,0-1 1408-15,1 1 224 0,-2 0 32 0,2 2 16 16,0 2-576-16,3 0-112 0,0 2-32 0,2-1 0 15,1 6-448-15,1-2-112 0,2-3-16 0,2 3 0 16,5 0-384-16,-1-1 128 0,1-2-128 0,3 1 0 16,2 1 0-16,1-2 0 0,1-2-224 0,1 0 80 15,2 1-544-15,-1-3-96 0,2-2-32 0,0 0 0 16,1 0-2000-16,1-1-416 0,-2-1-80 0,0-2-10816 16</inkml:trace>
  <inkml:trace contextRef="#ctx0" brushRef="#br2" timeOffset="-82430.91">20228 13727 16575 0,'0'0'1472'0,"-3"-3"-1168"15,-3 1-304-15,1 0 0 0,5 2 3344 0,-6 2 624 16,0 3 112-16,2 2 16 0,1 2-2176 0,0 3-432 16,2 2-80-16,1 6-32 0,2-1-864 0,2 5-192 15,1-1-16-15,3 3-16 0,1-1-288 0,2 2 0 16,-1-2 128-16,2 1-128 0,0-2 0 0,-2 2-144 15,-2-4 16-15,2 0 0 16,-1 0-2704-16,1-2-544 0</inkml:trace>
  <inkml:trace contextRef="#ctx0" brushRef="#br2" timeOffset="-82258.66">20255 14005 17503 0,'0'0'1552'0,"-6"-2"-1232"0,-1-2-320 0,0 2 0 15,7 2 4384-15,0 0 816 0,-5-4 176 0,5 4 16 16,0 0-3872-16,0 0-784 0,0 0-160 0,0 0-16 16,9-2-432-16,1 2-128 0,1 0 0 0,2 0 0 15,1 0-512-15,2-3-144 0,-2 2-48 0,2 0-10432 16,-1 1-2080-16</inkml:trace>
  <inkml:trace contextRef="#ctx0" brushRef="#br2" timeOffset="-82100.91">20519 13974 18367 0,'0'0'816'0,"0"0"160"0,2 10-784 0,-1 3-192 16,3-1 0-16,-2 0 0 0,0 1 1328 0,-1-3 208 15,2-1 64-15,-1 3 0 0,1 2-1056 0,2-1-208 16,-1 2-32-16,1-5-7632 16,0 2-1520-16</inkml:trace>
  <inkml:trace contextRef="#ctx0" brushRef="#br2" timeOffset="-81819.43">20599 13812 21071 0,'0'0'928'0,"0"0"208"0,0 0-912 0,-3-8-224 0,3 8 0 0,0 0 0 16,-2-6 1024-16,2 6 176 0,0 0 16 0,0 0 16 16,5-3-704-16,3 3-144 0,2 4-16 0,-1 3-16 15,-1 4-496-15,0 5-112 0,1 2 0 0,0 2-16 16,1 2-352-16,0-1-64 0,-1 0-16 0,0 0 0 15,0 1 384-15,0-1 64 0,0 1 0 0,0-5 16 16,0-3 768-16,1 0 160 0,-3-1 16 0,1-1 16 16,-1-3 608-16,-2-2 112 0,0-1 32 0,0-2 0 15,-5-4-96-15,0 0-16 0,0 0 0 0,0 0 0 0,8-2-464 0,-3-2-80 16,-1-3-32-16,0 1 0 0,-1-1-352 0,-1-3-80 16,1-3-16-16,0 0 0 0,-2-2-336 0,0 2 0 15,-1-2 0-15,0 0 0 16,0-3-2016-16,0 2-320 0,-1 1-64 0,0 0-7712 15,-2 4-1552-15</inkml:trace>
  <inkml:trace contextRef="#ctx0" brushRef="#br2" timeOffset="-81506.79">20940 14017 21071 0,'0'0'928'0,"6"6"208"0,-6-6-912 0,7 6-224 15,1-1 0-15,0-3 0 0,0 2 1616 0,1-1 288 0,0-2 48 0,1-2 16 16,0-2-1024-16,-1-3-208 0,0-1-32 0,-1 1-16 15,0-1-432-15,-2 1-64 0,1-2-32 0,-2-1 0 16,-1 0-160-16,-2-2 0 0,0 1 0 0,-4-2 0 16,0 4 0-16,-2-1-144 0,-1 1 144 0,-2 2 0 15,-1-1 0-15,0 3 256 0,-1 2-32 0,0 2 0 16,0 4 544-16,0 5 128 0,0 0 0 0,1 3 16 16,1 3 304-16,2 0 64 0,1 0 16 0,3 1 0 15,1 0-352-15,1-1-80 0,2 1-16 0,2-2 0 16,2-1-512-16,2 0-96 0,1-2-32 0,2-2 0 15,0-1-208-15,2-2 0 0,0 1 0 0,1-2 0 16,-1-1-800-16,2-2-48 0,-1 0-16 0,0-4 0 16,-1-2-2208-16,-1 1-432 0,-1-3-80 0,-1 0-10672 15</inkml:trace>
  <inkml:trace contextRef="#ctx0" brushRef="#br2" timeOffset="-81335.05">21283 13514 19343 0,'0'0'1728'0,"-2"10"-1392"16,-4 3-336-16,2 3 0 0,1 3 2896 0,-1 3 512 15,0 3 112-15,2 0 0 0,2 1-2128 0,2 0-432 16,0 0-96-16,4 0-16 16,0 2-1280-16,2-1-256 0,0 2-48 0,1-5-14128 0</inkml:trace>
  <inkml:trace contextRef="#ctx0" brushRef="#br2" timeOffset="-81085.05">21437 14244 12895 0,'0'0'1152'0,"-3"9"-928"0,-2 0-224 0,0 1 0 15,-2-2 4608-15,2 1 864 0,0-1 176 0,0 0 48 16,1-2-3648-16,-1 0-704 0,1-2-160 0,4-4-32 15,-7 2-352-15,7-2-80 0,-8 2-16 0,1-2 0 16,0-3-704-16,1 0 0 0,-1-1 0 0,1 0 0 16,0-2 0-16,2-1-192 0,2 0 192 0,1-1-208 15,2 0 32-15,1 0 16 0,1 2 0 0,1 0 0 0,1 1 160 0,2 1-192 16,0 3 192-16,0 0-192 0,-7 1 192 0,8 1 0 16,0 2-144-16,-2 2 144 0,1 1-176 0,-2 2 48 15,-1 0 0-15,0 0-16832 16</inkml:trace>
  <inkml:trace contextRef="#ctx0" brushRef="#br3" timeOffset="-64061.57">7924 12699 20447 0,'0'0'896'0,"0"0"192"0,0 0-864 0,0 0-224 0,0 0 0 0,0 0 0 15,0 0 1088-15,0 0 160 0,0 0 32 0,0 0 16 16,13 9 48-16,-13-9 16 0,4 6 0 0,-1 1 0 0,-3-7-448 0,0 0-80 16,5 5-32-16,1 0 0 0,2-3 96 0,0-1 0 15,1-1 16-15,1 0 0 0,1 0-112 0,2 0-32 16,4-3 0-16,0 1 0 0,-2-1-272 0,1 1-64 16,-2 0-16-16,3 1 0 0,0 0-160 0,0-1-48 15,2 1 0-15,-1 1 0 0,0 0-80 0,0 0-128 16,-1-1 176-16,3-1-176 0,2 1 128 0,0 0-128 15,-1 0 0-15,1 1 0 0,0-2 0 0,1 2 0 16,-1 0 0-16,0 0 0 0,0 0 128 0,0 0-128 16,-1 0 0-16,1 0 0 0,2 0 0 0,-2 0 0 15,-1 0 0-15,0 0 0 0,-2 0 0 0,-1 0 0 16,2 0 0-16,-2 0 0 0,2 0 0 0,-3-1 0 16,-2 1 0-16,0-4 0 0,-4 1 0 0,0-1 0 15,-3-1 128-15,-1 1-128 0,1-2 0 0,-3 2 128 0,-5 4-128 0,0 0 0 16,0-8 208-16,-2 0-64 0,-2 0-16 0,-3-1 0 15,-2 0 48-15,-2 1 0 0,-5-3 0 0,-2-1 0 16,-4 0 16-16,-2-1 0 0,-3-1 0 0,-1-1 0 16,0 1 16-16,-1 1 16 0,-1 1 0 0,1 2 0 15,1 1-96-15,3-2 0 0,3 5-128 0,2 1 192 16,2 1-192-16,4 1 0 0,2 2 0 0,3 1 0 31,3 0-1104-31,6 0-176 0,0 0-16 0,0 0-16 16,8 8-2016-16,7 2-416 0,21 11-80 0,-1 1-16 0</inkml:trace>
  <inkml:trace contextRef="#ctx0" brushRef="#br3" timeOffset="-62272.82">7968 13398 10127 0,'0'0'448'0,"0"0"96"0,0 0-544 0,0 0 0 0,0 0 0 0,0 0 0 16,0 0 2112-16,0 0 304 0,4 6 64 0,-1 1 16 16,-1 0-1152-16,4 3-240 0,-1 3-32 0,3 0-16 15,1 0-384-15,0 4-80 0,1 0-16 0,1 2 0 16,-1 2-128-16,2 2-16 16,2 2-16-16,-1 1 0 0,0-1-160 0,-1-3-16 0,-1-2-16 0,0-1 0 15,1 0-80-15,-2-2-16 0,1-2 0 0,-2-2 0 16,0 0 0-16,-1-2-128 0,-2-5 192 0,0 1-64 15,-6-7 16-15,0 0 0 0,0 0 0 0,0 0 0 16,0 0-16-16,0 0 0 0,0 0 0 0,-4-5 0 0,-1-3 64 0,-2-1 0 16,1-3 0-16,-4-2 0 0,-1-3-192 0,-1-2 0 15,0-2 0-15,0 1 0 0,-2-3-192 0,1 3 16 16,0 0 16-16,-1 2 0 0,-2-2 160 0,0 2-160 16,2 1 160-16,1 3-160 0,1-2 160 0,2 4 0 15,-1 3 0-15,2 0 0 0,1 0 336 0,1 1 0 16,0 0 0-16,2 3 0 0,5 5 288 0,0 0 48 15,0 0 16-15,0 0 0 0,0 0-64 0,0 0-16 16,0 0 0-16,0 0 0 0,5-4-16 0,-5 4 0 16,8-4 0-16,1 2 0 0,0 2-80 0,2 0 0 15,0 0-16-15,2 1 0 0,-2-1 144 0,2 1 16 16,1 1 16-16,3 0 0 0,0 1-208 0,3 1-32 16,1 0-16-16,1-2 0 0,1 1-160 0,1-1-48 15,-1 0 0-15,3-1 0 0,2 2 32 0,0-3 0 0,1 0 0 16,1 0 0-16,-1 0-16 0,1 1 0 0,0 0 0 0,1 1 0 15,0-2-48-15,2-3-16 0,-1-1 0 0,1 1 0 16,0 1 16-16,-1 0 0 0,-1 2 0 0,1-1 0 16,2 0 0-16,-2 0 0 0,-1-1 0 0,2 1 0 15,0 1-48-15,-1 0-128 0,-3 1 192 0,1 1-64 16,0-2 16-16,0 0 0 0,1 0 0 0,0 0 0 16,2-2-144-16,-2 2 128 0,2 0-128 0,0 0 128 15,-2 2-128-15,1-1 192 0,1 0-192 0,0 0 192 16,-1-1-64-16,-1 0-128 0,-1 0 192 0,0 2-64 15,0-1-128-15,3 0 192 0,-2-1-192 0,1 0 192 16,-1 0-192-16,3 2 128 0,0 2-128 0,0-4 128 16,-2 0-128-16,1 0 0 0,-1 0 0 0,2 0 0 0,-1 0 128 0,-2 0-128 15,-1 0 0-15,1 0 128 0,-1 0-128 0,0-4 192 16,0 0-192-16,-2 0 192 0,-1 1-192 0,1 1 0 16,-2 2 144-16,1-3-144 0,2 0 128 0,-1 2-128 15,1-3 128-15,0 2-128 0,-2-2 0 0,0 1 144 16,2 0-144-16,0 2 0 0,1 0 160 0,-2 1-160 15,1 1 128-15,0-1-128 0,0 0 0 0,-2 0 128 16,0-1-128-16,2-2 0 0,0 3 0 0,1 0 0 16,1-1 128-16,0 0-128 0,0-2 0 0,1 0 192 15,-2 1-192-15,1 1 192 0,3 1-192 0,-1 1 0 16,-2-1 144-16,0 0-144 0,0 1 0 0,-1 0 0 16,2 2 0-16,-2 0 128 0,-2-2-128 0,2 0 0 0,2-1 0 0,-2 2 0 15,0 0 0-15,0 2 0 0,0-1 0 0,0 1 128 16,-2-3-128-16,2 2 0 0,2-1 0 0,-2-1 0 15,-2 5 0-15,1-4 0 0,0 1 0 0,-3-1 0 16,0 1 0-16,-2-2 0 0,3 1 0 0,-3-1 128 16,1 2-128-16,0-1 0 0,0 2 0 0,-3-3 0 15,0 1 0-15,1-1 144 0,2 2-144 0,-1-3 0 16,-3 0 176-16,-1 0-176 0,3 0 160 0,0 0-160 16,-1 0 160-16,0 0-160 0,-1 0 160 0,0 0-160 15,-1 1 128-15,0-1-128 0,0-1 0 0,0 1 144 16,-2 0-144-16,0 0 128 0,-1 1-128 0,1 0 128 15,-1-1-128-15,-1-1 160 0,0 0-160 0,2-2 160 16,-1 2-160-16,0 1 160 0,0 0-160 0,1 0 160 0,1-2-160 16,0 1 0-16,-1-3 0 0,0 3 0 0,-1 1 0 0,0 0 128 15,-3 0-128-15,1 0 0 0,-2-1 0 0,1 1 0 16,0-3 128-16,1 2-128 0,-1 1 0 0,1 0 0 16,-1 0 144-16,-1 0-144 0,1-2 0 0,-1 2 144 15,0 0-144-15,0 0 0 0,2-1 160 0,-2 0-160 16,-2-1 128-16,1 1-128 0,1-1 0 0,-1 0 128 15,1 2-128-15,0 0 0 0,-3-1 0 0,2 0 0 16,0 1 0-16,0-3 0 0,1 2 0 0,0 1 0 16,0 0 0-16,0 0 0 0,0-2 0 0,1 2 0 15,-1 0 0-15,0 2 0 16,0-4 0-16,0 1 128 0,0-4-128 0,0 4 0 0,-1 1 0 0,1 0 128 0,-1 0-128 0,0-3 0 16,-3 2 0-16,1-2 128 0,1-1-128 0,-1 2 0 15,0 0 128-15,1 2-128 0,-1 0 0 0,1 0 128 16,-2-1-128-16,1 0 0 0,-2-1 0 0,1 1 0 0,-1 0 0 15,0-2 0-15,-2 2 0 0,1 0 0 0,1-1 0 0,-2 1-192 16,1 0 0-16,-1-2 16 16,1 0-1104-16,-2 2-208 0,-5 1-48 0,0 0-13664 15,0 0-2720-15</inkml:trace>
  <inkml:trace contextRef="#ctx0" brushRef="#br3" timeOffset="-41997.61">1126 16387 2751 0,'2'10'256'0,"-2"0"-256"15,-2 4 0-15,2 3 0 0,2 5 5408 0,-1-1 1040 16,2 1 208-16,-1 0 32 0,1-1-4432 0,1 3-880 16,0-4-176-16,1 4-48 0,3-1-160 0,0 2-32 15,-2-4-16-15,2-1 0 0,-4-1-592 0,0-3-112 16,0-2-32-16,0-1 0 0,-1-4-16 0,0 2-16 15,-2-6 0-15,-1-5 0 0,0 0 192 0,0 0 32 16,0 0 16-16,0 0 0 0,-6-5-16 0,-2-6 0 16,0-1 0-16,0-2 0 0,-1-3-272 0,1-1-128 0,2-2 128 0,1 0-128 15,-2-4 0-15,1-3 0 0,-2-2 0 0,1-1 0 16,2 0-176-16,1-3 176 0,0 2-128 0,4 2 128 16,2 2-128-16,1 2 128 0,3 4-128 0,0 5 128 15,2-3 0-15,2 5 0 0,2 3 0 0,1 1 0 16,0 2 208-16,0 2 32 0,0 2 0 0,2 1 0 15,-2 3 144-15,1 1 16 0,0 2 16 0,-1 2 0 16,-1 4-96-16,-1 2-32 0,-4 2 0 0,1 3 0 16,-4 1-96-16,-3 3 0 0,-2 5-16 0,-1 3 0 15,-4 2-16-15,0-1 0 0,-3 0 0 0,-2-1 0 16,1-2-16-16,-1 0 0 0,2-2 0 0,-1 0 0 16,-2-2 80-16,2-5 16 0,-1-1 0 0,2-2 0 0,1-2-80 0,2-3-16 15,1-1 0-15,5-8 0 0,0 0 96 0,0 0 16 16,0 0 0-16,0 0 0 0,10 0-64 0,2-3-16 15,-1-2 0-15,4 1 0 0,2-1-176 0,1-2 0 16,2 1 0-16,0-2 0 0,0 0 0 0,1 2 0 16,-2-1 0-16,2 2-176 15,1-2-1104-15,1 2-240 0,-1-1-32 0,3-1-16 16,-2-2-2288-16,0 0-464 0</inkml:trace>
  <inkml:trace contextRef="#ctx0" brushRef="#br3" timeOffset="-41841.38">1699 16407 15663 0,'0'0'688'0,"0"0"144"0,0 0-656 0,0 0-176 0,0 0 0 0,0 0 0 15,0 0 4640-15,0 0 896 0,10-4 176 0,3 0 48 16,0 0-4032-16,3 0-784 0,1 0-176 0,2-3-16 16,4 2-512-16,1 0-112 0,1 1 0 0,0 2-128 15,-2-1-1440-15,2 2-400 0,1 1-80 0</inkml:trace>
  <inkml:trace contextRef="#ctx0" brushRef="#br3" timeOffset="-41653.8">1763 16627 38639 0,'0'0'848'0,"0"0"176"0,0 0 48 0,0 0 16 0,2 6-880 0,5 0-208 15,2-4 0-15,4 0 0 0,4-2 576 0,2 0 80 16,4 0 16-16,0 0 0 0,-1-2-672 0,2 2 0 16,-1 0 0-16,1-1 0 15,-1 0-2672-15,2-2-400 0,0 0-96 0</inkml:trace>
  <inkml:trace contextRef="#ctx0" brushRef="#br3" timeOffset="-41434.97">2497 16225 28559 0,'0'0'2544'0,"0"0"-2032"0,-2 7-512 0,2 2 0 16,3 4 1856-16,0 1 256 0,-2 3 64 0,1 3 16 16,1 1-1088-16,0 4-208 0,-1-2-64 0,2 4 0 15,1 2-512-15,1 1-96 0,-1-3-32 0,0 2 0 16,2-2-1248-16,-1 0-256 0,1-5-48 0,-2-1-16 15,0-3-1792-15,0 0-352 0</inkml:trace>
  <inkml:trace contextRef="#ctx0" brushRef="#br3" timeOffset="-41231.75">2776 16107 32991 0,'0'0'1472'0,"0"0"288"0,0 0-1408 0,0 0-352 15,0 0 0-15,0 0 0 0,7 5 1088 0,0 1 160 16,-2 7 32-16,0 2 0 0,2 3-320 0,1 3-64 16,1 6-16-16,0 3 0 0,-1 3-656 0,0 1-224 0,-1 1 144 0,3-1-144 15,0 2 0-15,0-2 0 16,0 0 0-16,-1-3 0 16,1-1-1440-16,-1-2-224 0,-1-5-32 0,0-1-16 15,-2-1-1360-15,1-1-256 0</inkml:trace>
  <inkml:trace contextRef="#ctx0" brushRef="#br3" timeOffset="-41028.46">2551 16425 36799 0,'-23'2'1632'0,"16"1"336"0,7-3-1584 0,0 0-384 0,-6 1 0 0,6-1 0 0,0 0 1472 0,2 8 224 16,5-3 32-16,2-1 16 0,4 2-288 0,2-4-64 15,1 2-16-15,3-4 0 0,2 0-576 0,1 0-112 16,0 0-32-16,1 0 0 0,2 0-656 0,3 0 0 16,0 0 0-16,0 0-14848 15,-1 0-3040-15</inkml:trace>
  <inkml:trace contextRef="#ctx0" brushRef="#br3" timeOffset="-38709.13">4765 16035 3679 0,'5'-3'160'0,"2"1"32"0,11-28-192 0,-10 26 0 0,0-3 0 0,-2 1 0 16,-1-1 4224-16,1 1 784 0,-1-1 176 0,0-1 16 15,-1 1-2512-15,-1-1-496 0,-2-1-96 0,-1 1-32 16,-1 1-624-16,-2-2-128 0,-1 1-32 0,-2 1 0 16,-2 0-480-16,-1 2-96 0,-2 0-32 0,-1 1 0 15,-1 2-224-15,-1 2-64 0,-3 4 0 0,-1 0 0 16,-2 4-144-16,2 3-48 0,0-1 0 0,0 3 0 15,-1 1-192-15,4 2 0 0,0 2 0 0,2 2 0 0,3-2 0 16,2-1 0-16,2-3 0 0,3-1-160 0,3 0 160 0,3-3-128 16,0-1 128-16,4-3-128 0,1-1 128 0,1 2 0 15,0-5 0-15,1 0-128 0,2-4 128 0,1 2-160 16,2-2 160-16,-1-2-160 0,0-1 160 0,1-2 0 16,-1-1 0-16,-1-3-128 0,-1 0 128 0,-1-2 0 15,0-1 0-15,-1-2 0 0,1 2 0 0,-2-2 0 16,-1 3 0-16,-2 0 0 0,1 1 176 0,-2 3-48 15,-1 1 0-15,-4 8 0 0,0 0 144 0,0 0 32 16,0 0 0-16,0 0 0 0,0 0 48 0,2 11 16 16,-2 2 0-16,-1 4 0 0,-3 2-96 0,0 5-16 15,-1 1 0-15,-1 3 0 0,-1 1-128 0,-1 2-128 0,0 2 144 16,2 0-144-16,-1 0 0 0,2-1 0 0,1-2 0 0,2 1 0 31,0-4-1072-31,2-2-256 0,2-3-48 0,2-5-16 16,2-4-2000-16,3-1-416 0</inkml:trace>
  <inkml:trace contextRef="#ctx0" brushRef="#br3" timeOffset="-38396.69">5343 15824 25791 0,'0'0'2304'0,"-6"-7"-1856"0,-1 3-448 0,-1 0 0 15,0 2 1728-15,0 1 240 0,-1 1 48 0,0 1 16 16,-2 0-656-16,5 2-128 0,6-3-32 0,-7 5 0 15,1 0-672-15,1 4-144 0,1-1-16 0,1 3-16 0,3 0-240 16,1 2-128-16,2-2 128 0,1 3-128 0,2 2 128 0,1 1-128 16,1 0 128-16,1 0-128 0,0 1 640 0,0 1 48 15,2 2 16-15,-1-2 0 0,-1-3 64 0,-1 3 32 16,0-1 0-16,-3 0 0 0,-1 2-224 0,0-1-32 16,0 0-16-16,-3-1 0 0,-1 0-208 0,-3 3-64 15,1-4 0-15,-2 2 0 0,-3-3-256 0,0 0 0 16,-2-1-128-16,-1-2 128 15,1 0-1728-15,0-5-240 0,0 1-48 0,-1-5-16 16,-2-2-720-16,-1-4-160 0,0 0-32 0,0-6-7104 16,0-3-1440-16</inkml:trace>
  <inkml:trace contextRef="#ctx0" brushRef="#br3" timeOffset="-38302.93">5146 16036 11967 0,'2'-8'1072'0,"1"-1"-864"0,1-4-208 0,1 0 0 16,2-2 4352-16,0-1 816 0,4 0 160 0,1-1 48 15,1 2-2496-15,0-1-512 0,0-1-80 0,2 3-32 16,4-2-1168-16,0 3-256 0,1 1-32 0,1 2-16 15,-1 0-576-15,1 2-208 0,0 4 144 0,0-1-144 32,1-1-1152-32,-1 5-304 0,0 1-64 0,-2 0-15824 0</inkml:trace>
  <inkml:trace contextRef="#ctx0" brushRef="#br3" timeOffset="-38084.21">5974 15592 15663 0,'0'0'688'0,"0"0"144"0,0 0-656 0,0 0-176 0,0 6 0 0,1 5 0 0,0 0 4944 0,2 4 960 16,-2-1 192-16,0 6 48 0,2 4-3824 0,-2 4-752 15,1 2-160-15,-1 1-16 0,-1 4-880 0,-1 2-160 16,2 2-32-16,-2 0-16 0,-2-2-304 0,0-1 0 16,0 1 0-16,-3-2 0 15,1 0-368-15,1-1-80 0,-2-2 0 0,-2-2-16 16,-1-1-1552-16,0-2-304 0,-1-4-64 0,0-1-13936 15</inkml:trace>
  <inkml:trace contextRef="#ctx0" brushRef="#br3" timeOffset="-37787.01">5852 15761 14735 0,'0'0'640'0,"-5"-2"160"0,-1-2-640 0,-1 1-160 0,2 2 0 0,-2 1 0 16,0-3 4144-16,-1 3 784 0,1 0 176 0,1 3 16 16,-2-2-3536-16,1 2-720 0,1-1-144 0,-2 5-16 15,0-1-512-15,0 3-192 0,-2 2 176 0,2-1-176 16,2-1 0-16,0 1 128 0,1-3-128 0,1 1 0 16,0 1 0-16,4-9 0 0,0 0 0 0,0 0 0 15,0 0 0-15,0 0 0 0,0 0 0 0,0 0 0 16,0 0-160-16,8-4 160 0,-1 2-128 0,-1-5 128 15,1 2 0-15,-2-1-128 0,-1-4 128 0,0 1 0 16,0 3-288-16,-2-3 32 0,0 1 0 0,-1 1 0 16,0 1-1664-16,-1 6-336 0,0-7-64 0,0 7-10736 15</inkml:trace>
  <inkml:trace contextRef="#ctx0" brushRef="#br3" timeOffset="-37427.78">6155 16005 28735 0,'0'0'1280'0,"0"0"256"0,0 0-1232 0,0 0-304 16,-1 8 0-16,1-8 0 0,0 0 1264 0,-3 8 192 16,3-8 32-16,0 7 16 0,0 1-800 0,1 0-144 0,2 1-48 0,1 0 0 15,1 1-512-15,1-1 0 0,1-2 0 0,0 4 0 16,0-2 0-16,2 1 0 0,2 3 0 0,-2-2 0 15,1-3 336-15,1-2-32 0,-1-1-16 0,2-2 0 16,2-2 272-16,-1-1 48 0,0 0 16 0,1-4 0 16,-3-2 32-16,1-1 16 0,0-3 0 0,-2 1 0 15,-1 0-128-15,-1-2-32 0,-3 1 0 0,-1-3 0 16,-2 4 16-16,-4-2 0 0,0 0 0 0,-2 0 0 16,-3 2 48-16,1 0 0 0,-2 2 0 0,-3 0 0 15,0 1-272-15,-2 4-48 0,-2 0-16 0,0 5 0 16,-2 4-384-16,0 2-80 0,0 2-16 0,0 2 0 15,1 4-1536-15,1-1-304 0,3 6-64 0</inkml:trace>
  <inkml:trace contextRef="#ctx0" brushRef="#br3" timeOffset="-35065.68">15403 16013 27695 0,'0'0'1216'0,"0"0"272"0,0 0-1184 0,4-5-304 0,-4 5 0 0,4-7 0 16,-4 7 1648-16,0-5 272 0,0 5 48 0,0 0 16 15,-4-7-304-15,-1 5-48 0,5 2-16 0,-8 0 0 16,-1 2-944-16,1 0-192 0,-1 0-32 0,-3 4-16 16,2 0-240-16,0 3-32 0,-1 0-16 0,1 0 0 15,1 2-144-15,-2 2 0 0,2 0 0 0,3-1 0 16,0-2 0-16,2-1 0 0,3 0-128 0,1 0 128 15,3 2 0-15,2 2 0 0,3-3 0 0,1 2 0 16,3 0 0-16,1 0 0 0,1 1 192 0,3 1-64 0,0-1 256 16,0 1 32-16,-1-1 16 0,-1 3 0 0,-2 0 64 0,2-1 16 15,-2 0 0-15,-3 0 0 0,-2 4-96 0,-2-4-16 16,1 2 0-16,-3-1 0 0,-3-1-176 0,-1-2-32 16,0-1-16-16,-1 0 0 0,-1-2-176 0,0-1-224 15,-2 1 48-15,-1-4 16 16,-2-2-2208-16,1-1-432 0,-3-2-80 0,-2-4-32 15,-1-2-1200-15,1-3-240 0,-4-3-64 0</inkml:trace>
  <inkml:trace contextRef="#ctx0" brushRef="#br3" timeOffset="-34908.12">15273 16105 14735 0,'1'-6'1312'0,"1"-1"-1056"0,0 2-256 0,2-1 0 16,0-2 4864-16,3-1 896 0,-1 1 192 0,2 0 48 16,1 0-2928-16,3 0-576 0,1 2-112 0,1-1-16 15,3 2-928-15,1 0-176 0,1 0-48 0,0 1 0 16,2 1-768-16,0 2-176 0,-2-2-16 0,1 2-16 15,1 0-240-15,2 1 0 0,0 1 0 0,-3 3 0 32,1-1-960-32,0 0-224 0,0 1-48 0,0 2-16 15,1-3-2128-15,0 1-416 0,-1-1-96 0</inkml:trace>
  <inkml:trace contextRef="#ctx0" brushRef="#br3" timeOffset="-34705.02">16214 15901 16575 0,'0'0'736'0,"0"0"160"0,-2 10-720 0,-1 2-176 16,1-2 0-16,-1 5 0 0,0 2 4640 0,1 1 896 15,-1 0 176-15,0 2 48 0,0 1-3648 0,-1 2-704 16,-2 2-160-16,1 3-32 0,-1-1-768 0,-1 1-176 16,1 2-16-16,-2 1-16 0,0-1-240 0,0 2 0 15,0 0 0-15,1 1 0 16,-3-4-1760-16,1-2-240 0,-1-1-48 0,2-2-9280 15,-2-4-1840-15</inkml:trace>
  <inkml:trace contextRef="#ctx0" brushRef="#br3" timeOffset="-34407.9">16047 16121 28959 0,'-9'-12'1280'0,"7"8"272"0,-2-2-1232 0,-1-1-320 0,-1 0 0 0,1-1 0 15,0 0 960-15,0 1 128 0,-2 2 16 0,2 1 16 16,-2 2-128-16,7 2-32 0,0 0 0 0,0 0 0 16,-5 1-704-16,5-1-128 0,-5 5-128 0,1 0 144 15,4-5-144-15,-2 7 0 0,0 1 0 0,2-8 0 16,0 0 0-16,2 9 0 0,-1 0 0 0,3-1 0 16,1-2-144-16,-5-6 144 0,0 0 0 0,6 6 0 15,2-3 144-15,-8-3 144 0,0 0 32 0,0 0 0 16,0 0 320-16,7-5 64 0,-2 0 0 0,-2-2 16 0,-3 1-304 0,0-2-64 15,-2-1-16-15,0 0 0 0,-1-2-336 0,-1 1-160 16,0-2 16-16,-1 2 0 16,0-3-1840-16,0 1-352 0,-1 2-80 0,1 2-13328 15</inkml:trace>
  <inkml:trace contextRef="#ctx0" brushRef="#br3" timeOffset="-34060.53">16409 16245 27183 0,'0'0'1200'0,"0"0"256"0,0 0-1168 0,0 0-288 0,0 0 0 0,0 0 0 16,0 0 1344-16,0 0 224 0,0 0 32 0,0 0 16 15,0 0-704-15,0 0-144 0,0 0-16 0,-3 6-16 16,0 2-480-16,2 0-80 0,0 1-32 0,1 2 0 15,1-1 160-15,2 2 16 0,-1 0 16 0,2-1 0 16,0 1 240-16,1-3 64 0,1 0 0 0,0-1 0 16,1-1 96-16,0-2 32 0,1-3 0 0,1 1 0 0,-1-6-160 0,0 2-32 15,0-2 0-15,0-2 0 0,-2 0-256 0,-1-1-48 16,-1-4-16-16,0 1 0 0,-4 1-64 0,-1-3-32 16,-3 0 0-16,-1 1 0 0,-3 1-16 0,-1 1 0 15,-2 1 0-15,2 3 0 0,0 2-144 0,0-1-272 16,1 2 64-16,2-2 16 15,6 3-2992-15,0 0-592 0</inkml:trace>
  <inkml:trace contextRef="#ctx0" brushRef="#br3" timeOffset="-21508.96">1066 17676 18431 0,'0'0'816'0,"0"0"160"0,-2 7-784 0,3 2-192 15,2 5 0-15,1 2 0 0,1 4 1968 0,1 4 336 16,0 6 80-16,3 3 16 0,0 0-1248 0,1 3-240 16,1 1-48-16,-1 2-16 0,-1-2-304 0,0 0-64 15,1-2-16-15,-1-4 0 0,-3-2 0 0,1-3 0 16,-2-4 0-16,-1-2 0 0,-3-4-224 0,-1-2-48 15,-1-2-16-15,0-2 0 0,-3-2 144 0,-2-4 16 0,0-4 16 0,-1-2 0 16,0 0 96-16,0-3 0 0,0-4 16 0,1-3 0 16,-2-3-208-16,-1-1-32 0,0-7-16 0,0-3 0 15,0-2-208-15,0-5 144 0,-1-3-144 0,1-5 128 16,3-1-128-16,2 2 0 0,1 0 0 0,2 2 0 16,1 1 0-16,3 3 0 0,0 4 0 0,3 3 0 15,0 1 0-15,3-1 0 0,3 2 0 0,2 4 0 16,3 0 0-16,2 5 0 0,-1 1 192 0,0 3-64 15,-2 3 16-15,-2 2 0 0,2 2 0 0,-2 4 0 16,0 2-16-16,-1 4-128 0,0 2 192 0,-1 3-64 16,-3 3 96-16,-1 3 16 0,-3 2 0 0,-2 4 0 15,-2 3-240-15,-1 4 0 0,-2 2 0 0,-2 4 0 16,-1 2 144-16,-2-1-16 0,-1 0 0 0,2-3 0 0,-1-1 192 16,1-4 16-16,-1-2 16 0,3-1 0 0,2-3 64 0,2-2 16 15,0-2 0-15,1-2 0 0,2-4-240 0,0-2-64 16,-3-10 0-16,10 4 0 0,1-1-128 0,5-2 0 15,0-2 144-15,2-3-144 0,3-2 0 0,1-1 0 16,1-3 0-16,2 1 0 16,2-1-1312-16,2 0-176 0,1-1-48 0,1-1-10528 15,1 1-2112-15</inkml:trace>
  <inkml:trace contextRef="#ctx0" brushRef="#br3" timeOffset="-21352.55">1830 17760 26719 0,'0'0'2368'0,"-5"4"-1888"0,5-4-480 0,0 0 0 15,0 0 2096-15,0 0 320 0,11 2 64 0,2 0 16 16,4-1-1856-16,1-1-352 0,1 0-80 0,5-1-16 16,2-2-384-16,3 0-96 0,-1-3-16 0,2-1-10304 15,-1 3-2064-15</inkml:trace>
  <inkml:trace contextRef="#ctx0" brushRef="#br3" timeOffset="-21149.44">2001 17983 36335 0,'-12'8'1600'0,"12"-8"352"0,-5 9-1568 0,3-3-384 16,2-6 0-16,0 0 0 0,7 7 128 0,4-2-128 15,1-1 128-15,2-2-128 0,3-2 0 0,4 0 0 16,4-3 0-16,2 0 0 16,2-4-2880-16,-1 1-576 0</inkml:trace>
  <inkml:trace contextRef="#ctx0" brushRef="#br3" timeOffset="-20836.87">2932 17623 25791 0,'-18'-1'1152'0,"10"-1"224"0,-1 0-1104 0,0-1-272 0,0 2 0 0,-1 1 0 16,1 2 2496-16,-2 0 432 0,-1 0 80 0,0 2 32 15,0 0-1248-15,2 3-240 0,0 0-48 0,-1 4-16 16,1 2-976-16,-1 4-208 0,1 0-48 0,2 2 0 15,3 2-80-15,1 1-32 0,1-3 0 0,2 2 0 16,1 1-144-16,4 0 192 0,2 0-192 0,2 0 192 16,1 0-192-16,2 1 0 0,1-4 0 0,1 1 0 15,0 0 0-15,1-1 0 0,0-4 0 0,1 0 0 16,0-2-608-16,4-1-48 0,-1-6-16 0,1 1 0 16,0-4-2432-16,-1 0-480 0,0-3-112 0</inkml:trace>
  <inkml:trace contextRef="#ctx0" brushRef="#br3" timeOffset="-20665.02">3197 17603 27647 0,'0'0'2448'0,"0"0"-1952"16,0 0-496-16,0 0 0 0,0 0 1344 0,0 0 160 15,0 8 32-15,0 1 16 0,1 2-848 0,3 2-160 16,1 1-32-16,2 4-16 0,-1 2-144 0,2 3-32 15,0 2 0-15,-2 1 0 16,0 0-592-16,0 2-128 0,2-2-32 0,1 0 0 16,0 0-3168-16,-2-4-640 0</inkml:trace>
  <inkml:trace contextRef="#ctx0" brushRef="#br3" timeOffset="-20446.4">3425 17494 11967 0,'-1'-7'1072'0,"-2"1"-864"0,3 6-208 0,0 0 0 16,0 0 3968-16,0 0 736 0,0 0 160 0,0 0 16 15,3 9-3008-15,0 7-592 0,5 3-128 0,0 5-32 16,1 2-224-16,0 0-64 0,0 0 0 0,1 3 0 16,-1 2-416-16,2 3-96 0,-1 1 0 0,-1 1-16 15,1-2-304-15,-1 5 0 0,2-5 0 0,-1 3 0 16,2 1-2464-16,-3-1-400 0,-1-1-80 0</inkml:trace>
  <inkml:trace contextRef="#ctx0" brushRef="#br3" timeOffset="-20274.54">3331 17872 33279 0,'0'0'1472'0,"0"0"320"0,0 0-1440 0,0 0-352 15,4-3 0-15,2-1 0 0,0 1 192 0,1-1-48 16,1-2 0-16,4 1 0 0,2 0-144 0,3 1 160 0,8 1-160 0,-1-2-9984 16,-1 1-2112-16</inkml:trace>
  <inkml:trace contextRef="#ctx0" brushRef="#br3" timeOffset="-19836.89">3744 17830 32191 0,'0'0'1424'0,"0"0"304"0,0 0-1392 0,0 0-336 0,0 0 0 0,8 5 0 16,-8-5 1088-16,7 0 160 0,2 4 32 0,1-1 0 16,2 0-400-16,1 0-80 0,1 1-16 0,5 0 0 15,-3-1-624-15,-2-2-160 0,-4 2 0 0,2-1 0 0,-3 1 240 16,-1 1 16-16,-2 0 0 0,-1 0 0 0,1 1 0 0,-3 3 16 15,0 1 0-15,-2 4 0 0,-2-1-272 0,0 2 128 16,-2 0-128-16,1 1 0 0,-4-2 0 0,1 0-256 16,0 0 32-16,-3-1 0 15,2-2-240-15,0-1-48 0,0-2-16 0,-1-1 0 16,2-1-448-16,1 1-96 0,0-2-16 0,4-4 0 16,0 0 512-16,0 0 80 0,0 0 32 0,0 0 0 15,0 0-96-15,8 6-16 0,1-2 0 0,2 0 0 0,-1 0 1136 0,2-2 208 16,0 0 64-16,1 0 0 0,0 3 48 0,0 2 16 15,-2-3 0-15,1 2 0 0,0 2 240 0,-2 0 48 16,-2 0 16-16,-1 2 0 0,-3 1 32 0,-3-1 16 16,-1-1 0-16,0 0 0 0,-1 1-256 0,-3-1-48 0,-3 0-16 15,1 3 0-15,-2-5-464 0,-1 3-80 0,0-4-32 0,-2 1 0 16,1 0-352-16,1 1 0 0,-1 0 0 0,3-1 0 31,-3-4-2880-31,0 0-512 0</inkml:trace>
  <inkml:trace contextRef="#ctx0" brushRef="#br3" timeOffset="-372.89">5697 17633 28559 0,'-2'-2'1264'0,"-11"2"272"0,7-7-1232 0,1-1-304 16,-1-2 0-16,-2-2 0 0,-1 1 864 0,0-3 112 16,-6-1 32-16,2-2 0 0,-1 0 336 0,1 3 64 15,0 1 0-15,-2 1 16 0,0 1-608 0,-1 2-128 16,1 1-32-16,0 3 0 0,1 1-528 0,-1 4-128 16,1 3 0-16,1 3 0 0,1 4 0 0,2 1 0 15,1 4-128-15,1 2 128 0,1 2-128 0,2 1 128 0,1-2-160 0,2 0 160 16,0-2-128-16,2 0 128 0,2-2 0 0,2-4-144 15,1-1-16-15,1-3 0 0,1-2 0 0,2-1 0 16,1 0-16-16,2-3 0 0,3-3 0 0,-1 0 0 16,0-3 176-16,-1 0-128 0,0-3 128 0,-1-2-128 15,-2-2 128-15,1 0 0 0,-2 0 0 0,0-1 0 16,0-1 0-16,0 0 0 0,1-2 0 0,-1 0 0 16,0 1 0-16,-1-1 0 0,-2 2 0 0,1 0 0 15,-2 4 240-15,0 0 16 0,-1 3 16 0,-1 2 0 16,-3 6 144-16,0 0 32 0,0 0 0 0,0 0 0 15,0 0-64-15,1 9 0 0,-1 3 0 0,0 5 0 16,-1 1-144-16,-1 5-48 0,0 1 0 0,-1 2 0 16,0 0-192-16,1 1 144 0,-1-2-144 0,3 1 128 15,-1-2-128-15,0-2 0 0,-1-1 0 0,2-2-176 16,0-1-1360-16,2-1-288 0,-1 0-48 0,2-1-9520 16,2-3-1920-16</inkml:trace>
  <inkml:trace contextRef="#ctx0" brushRef="#br3" timeOffset="160.06">6254 17395 18431 0,'-3'-9'1632'0,"1"0"-1312"0,-1 3-320 0,1-3 0 15,-2-1 2784-15,0 1 480 0,-3 0 112 0,-1 1 16 16,-1 1-1232-16,-1-1-240 16,-3 3-64-16,1 1 0 0,0 3-752 0,-1 2-144 0,0 3-48 0,1 3 0 15,1 3-432-15,-1 3-96 0,-1 3 0 0,0-1-16 16,1 4-368-16,2 0 0 0,2-1 0 0,1 1-192 15,1-1 192-15,3-1-160 0,3-1 160 0,2-2-160 0,2-4 160 16,1-1-128-16,3-3 128 0,-1-1-128 0,-7-5 128 0,11 4-160 16,1-4 160-16,-1-2-160 0,2 0 160 0,-1-2-208 15,0-3 80-15,1-2 128 0,-1-2-192 0,-1-2 192 16,0 1-192-16,-1-4 192 0,-1 2 0 0,-1-3 0 16,-1 1 0-16,-2-1 0 0,-1-1 0 0,0 0 0 15,1 1 0-15,-1 3 0 0,-2 2 0 0,0 0 192 16,-4 3-64-16,2 2 0 0,0 7 288 0,0 0 48 15,0 0 16-15,0 0 0 0,-2 10-32 0,-1 3 0 16,-1 2 0-16,0 5 0 0,2 3-128 0,-1 3-48 16,2 4 0-16,0-1 0 0,1 4-272 0,0-1 128 15,0-1-128-15,0-1 0 0,-2 0 0 0,2 0 0 16,0-2 0-16,0-1 0 16,2-1-1488-16,-1 0-208 0,1-2-32 0,2-2-16512 0</inkml:trace>
  <inkml:trace contextRef="#ctx0" brushRef="#br3" timeOffset="300.61">6461 17662 37311 0,'-13'4'1664'0,"13"-4"320"0,-4 10-1584 0,-1-2-400 0,0 0 0 0,1 1 0 16,1-1 0-16,3 0 0 0,2 1 0 0,2-3-11056 15,2 0-2176-15</inkml:trace>
  <inkml:trace contextRef="#ctx0" brushRef="#br3" timeOffset="597.5">6933 17238 1839 0,'-9'4'160'0,"-3"-1"-160"15,-2 1 0-15,-3 2 0 0,0-2 7024 0,-1 3 1360 16,0-1 288-16,-1 2 48 0,4 1-6640 0,0-1-1328 15,1 2-272-15,2 2-48 0,1 1-304 0,3 0-128 16,2 0 0-16,4 0 128 0,1-4-128 0,3 3 0 16,2-1-192-16,1-1 192 0,1 0-192 0,3 1 192 15,1-1-160-15,2-1 160 0,1 3 0 0,1-1 192 16,1 0-16-16,-1-2 0 0,0 2 656 0,1-1 128 16,-1 1 16-16,0 0 16 0,2 1-208 0,-4 0-32 0,-2-2-16 15,-1 2 0-15,-1 0-384 0,-3 1-80 0,-1-1-16 0,1-1 0 16,-2-2-256-16,-3 2 0 0,-4-1 0 0,0 1 0 31,-1-1-1728-31,0-2-384 0,-2-3-96 0,-1-1-8928 0,-1-1-1792 0</inkml:trace>
  <inkml:trace contextRef="#ctx0" brushRef="#br3" timeOffset="738.12">6726 17280 28847 0,'10'-17'1280'0,"-3"9"256"0,2-5-1216 0,4 2-320 0,1-3 0 0,2 3 0 16,2-4 2080-16,0 4 352 0,2-2 80 0,1 2 16 15,1-2-1232-15,0 3-240 0,0-3-48 0,1 4-16 16,-1 1-992-16,0 4 0 0,-1-1 0 0,0 2-12288 16,-2 3-2368-16</inkml:trace>
  <inkml:trace contextRef="#ctx0" brushRef="#br3" timeOffset="925.69">7693 17094 33167 0,'-8'10'1472'0,"5"-2"304"0,-1 4-1424 0,1 2-352 15,2 2 0-15,-1 2 0 0,0 3 2416 0,-1 1 400 16,2 1 96-16,1 5 16 0,1 0-1632 0,2 4-320 16,-1 2-64-16,1 1-16 0,-3 1-768 0,1-1-128 0,1 2 0 0,-1-3 0 31,-4 0-2016-31,1-2-288 0,-2-4-48 0,-1-2-16 15,-2 0-1872-15,1-3-384 0</inkml:trace>
  <inkml:trace contextRef="#ctx0" brushRef="#br3" timeOffset="1160.05">7568 17163 34959 0,'-14'-7'1536'0,"7"5"336"0,-1-1-1488 0,1 0-384 0,-3 1 0 0,1 0 0 16,-1 2 1104-16,-1 0 160 0,4-1 16 0,0 1 16 0,1 1-592 0,6-1-112 15,-7 2-16-15,1 0-16 0,0 1-560 0,1 2-144 16,5-5-16-16,-4 4 0 16,-1 3-544-16,1-1-128 0,1 2 0 0,1-2-16 15,2-6-528-15,-1 8-96 0,1 3-32 0,0-5 0 16,0-6-2208-16</inkml:trace>
  <inkml:trace contextRef="#ctx0" brushRef="#br3" timeOffset="1503.66">7783 17434 21183 0,'0'0'1888'0,"1"12"-1504"0,2 2-384 0,0 2 0 16,1-1 1536-16,2 0 224 0,2-2 48 0,1 0 16 15,0-2-864-15,2 0-160 0,0-2-32 0,2-3-16 16,2 1-192-16,-1-3-48 0,0-1 0 0,1-2 0 16,-1-1 416-16,-1-3 80 0,0-1 16 0,-1 0 0 15,-2-2 80-15,-1-1 32 0,1-3 0 0,-4 1 0 16,-2 0-48-16,-1 1 0 0,-2-3 0 0,-1 4 0 15,0-3-192-15,-1 1-32 0,-2 0-16 0,0 0 0 16,-2 1-240-16,-1 3-48 0,-3 1-16 0,-1 3 0 16,1 1-352-16,-2 2-64 0,-1 5 0 0,-1 2-128 15,-2 3-640-15,4 3-256 0,0 2-32 0,2 3-20096 16</inkml:trace>
  <inkml:trace contextRef="#ctx0" brushRef="#br3" timeOffset="2332.14">15402 17367 30639 0,'0'0'672'0,"0"0"144"0,13-20 16 0,-23 22 32 0,-1 1-688 0,1-1-176 0,-1 2 0 0,1-1 0 16,0 2 1120-16,-1 2 192 0,-1 0 32 0,2 5 16 16,0 4-464-16,0-1-112 0,1 6-16 0,1 0 0 15,1 4-608-15,1 4-160 0,4 2 0 0,2 0 0 16,2-1 0-16,4-1 0 0,0-3-192 0,3-1 192 15,3-1-160-15,2-1 160 0,2-2 0 0,1-3-144 16,1-3 144-16,0-2 0 0,-1-3 0 0,0-5 0 16,0-3 192-16,0-4 80 0,-2-3 16 0,-2-3 0 15,-2-3 464-15,0-2 80 0,-3-1 32 0,-3-2 0 0,-1-1-32 16,-3-2-16-16,-1-2 0 0,0-3 0 0,-5 0-240 0,-2-1-64 16,0-1 0-16,-3-2 0 0,0 1-224 0,-2 0-48 15,0 1-16-15,-1 2 0 0,-1 3-224 0,1 3-192 16,-1 1 48-16,1 4 0 15,1 4-1072-15,2 4-192 0,0 2-64 0,4 6 0 16,2 3-2128-16,1 3-432 0</inkml:trace>
  <inkml:trace contextRef="#ctx0" brushRef="#br3" timeOffset="2472.68">15759 17772 31839 0,'-9'10'1408'0,"9"-10"304"0,-2 10-1376 0,0-3-336 0,1 1 0 0,0 0 0 15,1 1 176-15,-2-3-48 0,1 1 0 0,1-2 0 32,0-5-1088-32,0 0-208 0,8 5-48 0,0-1-16 0</inkml:trace>
  <inkml:trace contextRef="#ctx0" brushRef="#br3" timeOffset="2771.5">16187 17367 1839 0,'-13'8'160'0,"-4"-1"-160"0,-1-3 0 0,-2 2 0 15,2-1 6528-15,1 1 1280 16,1-1 256-16,5-1 64 0,1 2-6208 0,1 1-1248 0,3 2-240 0,2 1-48 0,4 3-192 0,1 0-48 16,3 0 0-16,4 4 0 0,0 0-144 0,3 0 0 15,4 0 0-15,2 0 0 0,2 0 192 0,0 1 144 16,-1-5 48-16,-1 2 0 0,-2 0 432 0,0-2 80 15,-1-1 32-15,-1 0 0 0,-1 0-288 0,-2-1-64 16,-6 0-16-16,0-1 0 0,-1 1-560 0,-2 0-256 16,-2-1 32-16,-1 0 0 0,-3-1 480 0,0 0 112 15,-2-1 16-15,1 0 0 16,-1-3-3056-16,-2-1-592 0,-1-3-128 0</inkml:trace>
  <inkml:trace contextRef="#ctx0" brushRef="#br3" timeOffset="2896.59">16038 17340 31103 0,'8'-10'1376'0,"-1"8"288"0,-1 0-1344 16,3-2-320-16,3 0 0 0,2 1 0 0,1 1 1728 0,3 0 288 0,0 2 48 0,0 0 16 15,2-1-1264-15,1 1-256 0,0 1-48 0,2 3-16 32,-2-2-1264-32,1 0-256 0,0 2-64 0,1 1-15760 0</inkml:trace>
  <inkml:trace contextRef="#ctx0" brushRef="#br3" timeOffset="3099.64">17087 17263 24879 0,'0'0'2208'0,"0"0"-1760"16,0 0-448-16,-2 9 0 0,0 2 2624 0,0 2 448 15,1 4 96-15,0 2 16 0,-3 3-1312 0,0 4-256 16,0 2-48-16,-1 2-16 0,-2 1-656 0,1 2-144 15,-2-1-32-15,1 1 0 0,1 3-576 0,-1-4-144 16,1-2 0-16,-1 0 0 16,2-8-1552-16,0 0-352 0,0 1-64 0,-1 1-10032 15,0-5-2016-15</inkml:trace>
  <inkml:trace contextRef="#ctx0" brushRef="#br3" timeOffset="3396.69">16914 17268 29711 0,'0'0'1312'0,"-6"4"288"0,-2-1-1280 0,0 2-320 0,0 3 0 0,-1 1 0 16,-1-2 640-16,2 4 64 0,2 0 0 0,0 2 16 15,2 0-144-15,3 1-16 0,1 2-16 0,1-2 0 16,2-1-544-16,1-1 0 0,2-2 0 0,0 3 0 15,-6-13 0-15,7 7 128 0,-7-7-128 0,10 4 160 16,-1-3 0-16,0-2 0 0,-9 1 0 0,6-4 0 16,1-3 400-16,-3-3 80 0,0-2 0 0,-2-1 16 0,0 0-64 0,-2 0-16 15,-2 1 0-15,1-1 0 0,-2-4-448 0,1 4-128 16,-1 2 0-16,1 1 0 16,0 0-1600-16,1 5-400 0,1 5-80 0,0 0-13392 15</inkml:trace>
  <inkml:trace contextRef="#ctx0" brushRef="#br3" timeOffset="3726">17293 17627 27183 0,'0'0'1200'0,"0"0"256"0,-4 8-1168 0,-3-1-288 0,1 0 0 0,0 1 0 15,2 1 640-15,1 1 80 0,-1-3 16 0,1 2 0 16,2 3 0-16,2 1 0 0,3 0 0 0,1 0 0 16,0 0-528-16,2 0-208 0,1-1 176 0,1-1-176 15,1 0 272-15,1-3-32 0,-1-2-16 0,1-1 0 16,0-2 400-16,0-2 80 0,0-1 0 0,2-2 16 16,-1 0 320-16,-1-3 64 0,-2-1 16 0,0-3 0 15,-3-1-416-15,2 1-64 0,-3-1-32 0,-1-1 0 16,-1 0 0-16,-2-1 0 0,-1 0 0 0,-1 2 0 15,-3-1-352-15,0 2-80 0,-1 1-16 0,-2 2 0 32,-3-1-512-32,1 7-96 0,0 0-32 0,0 0-12608 0,-1 2-2528 0</inkml:trace>
  <inkml:trace contextRef="#ctx0" brushRef="#br1" timeOffset="32363.66">29647 10154 4607 0,'0'0'400'0,"0"0"-400"16,0 0 0-16,0 0 0 0,0 0 3936 0,0 0 704 0,20 16 144 0,-20-16 16 15,0 0-2752-15,2 13-576 0,0 0-96 0,1 1-32 16,-3-2-176-16,1 1-32 0,2 1-16 0,-2-1 0 16,-1 0-352-16,0-8-64 0,1 2 0 0,-1-1-16 15,-1 1-288-15,1-1-48 0,3 1-16 0,-3-7 0 16,0 0-144-16,0 0-48 0,1 10 0 0,-1-10 0 16,0 0 80-16,0 0 16 0,0 0 0 0,7-9 0 15,-4-2 16-15,1-2 0 0,2-2 0 0,1 0 0 16,-1-4-256-16,-1 1 128 0,0-2-128 0,0 1 0 15,0 1 0-15,-1-2 0 0,0 3-176 0,0 0 176 16,-1-1-480 0,1 4 32-16,1 1 0 0,-1 1 0 0,1 3-80 0,0 2-16 15,-5 7 0-15,7-5 0 0,-7 5-400 0,0 0-80 0,13-1 0 0,-1 2-16 16,-1 2 0-16,-11-3 0 0,0 0 0 0,13 6 0 16,-2-2 512-16,-11-4 96 0,12 5 32 0,-12-5 0 0,10 7 400 15,-10-7 0-15,0 0 0 0,0 0 0 0,12 8 256 0,-12-8 144 16,0 0 32-16,2 10 0 0,-2-10 64 0,-1 14 16 15,-2-1 0-15,-1 0 0 0,1 0-16 0,-1-1 0 16,1 0 0-16,0 0 0 0,1 2 960 0,1-1 192 16,1-1 32-16,1 0 16 0,1-2-1696 0,2 2-192 15,0-6-128-15,4 2 0 0,0-1 832 0,2-2 192 16,2-1 16-16,0-2 16 0,1-2-112 0,0 0-32 16,-1 0 0-16,-2-2 0 0,-1-4-64 0,0 1-16 15,-1-1 0-15,0-1 0 0,-2 1-208 0,0-1-48 16,-6 7-16-16,1-12 0 0,-5 1-240 0,0-1 0 15,0 2 0-15,0-1 0 16,0 2-624-16,-2 1-160 0,-2-2-48 0,-1 3 0 16,-1-1-1904-16,0 2-384 0,3-1-80 0,0 2-10752 0</inkml:trace>
  <inkml:trace contextRef="#ctx0" brushRef="#br1" timeOffset="32551.03">30158 9887 6447 0,'0'0'272'0,"0"0"80"0,0 0-352 0,0 0 0 0,0 0 0 0,0 0 0 16,0 0 5280-16,0 0 992 0,0 0 192 0,-8 5 32 15,-1 0-4064-15,2 6-832 0,1 3-144 0,-1 4-48 16,2 3-832-16,1 5-192 0,3-1-16 0,1 2-16 16,1 1-352-16,-1-1 0 0,-1 2 0 0,1-2 0 15,1-1 0-15,0-1-240 0,2 0 48 0,1-3 0 16,1 0-2304-16,0-1-464 0,-1-3-96 0</inkml:trace>
  <inkml:trace contextRef="#ctx0" brushRef="#br1" timeOffset="33036.62">30121 10094 10127 0,'0'0'448'0,"0"0"96"0,0 0-544 0,0 0 0 16,0 0 0-16,0 0 0 0,0 0 2864 0,0 0 464 15,12-1 80-15,0 1 32 0,1 1-2464 0,-2 0-480 0,0-1-112 0,0 3 0 32,1-1-224-32,1 1-32 0,0-2-128 0,2 1 192 0,-1 2-192 0,0-4-128 0,1 1 128 0,-4-1-208 15,1 0 208-15,-1 0-176 0,-1 0 176 0,-1 0-160 16,-9 0 160-16,0 0 0 0,0 0 0 0,0 0 0 16,0 0 176-16,0 0 64 0,0 0 16 0,0 0 0 15,0 0 288-15,0 0 64 0,-10 0 16 0,1 3 0 16,-2 0-224-16,2 3-32 0,9-6-16 0,-9 6 0 15,1 2-112-15,2 1-32 0,6-9 0 0,-4 8 0 16,4-8 16-16,-3 9 0 0,3-9 0 0,1 9 0 16,-1-9 0-16,0 0 0 0,7 11 0 0,-1-5 0 15,-6-6-80-15,11 3-16 0,-2 2 0 0,-1-4 0 16,-8-1-128-16,10 0 0 0,-10 0 0 0,12 0 128 0,-2-1-128 0,2 0 0 16,-12 1 0-16,9-4 0 0,-9 4 0 0,0 0 0 15,11-7 0-15,-11 7 0 0,9-5 0 0,-9 5 0 16,0 0 0-16,0 0 128 0,0 0 80 0,0 0 16 15,0 0 0-15,0 0 0 0,0 0 80 0,0 0 16 16,0 0 0-16,0 0 0 0,-2 10-160 0,1 1-32 16,0-2 0-16,1 1 0 0,0 2-128 0,0-12 0 15,2 11 0-15,-2-11 0 16,0 11-1248-16,0-11-288 0,7 11-48 0,-7-11-11680 0</inkml:trace>
  <inkml:trace contextRef="#ctx0" brushRef="#br1" timeOffset="33224.44">30627 9908 6447 0,'6'-21'576'0,"-2"9"-576"0,2 2 0 0,-3 2 0 16,3-3 4720-16,-6 11 832 0,0 0 160 0,0 0 48 16,0 0-3456-16,0 0-672 0,0 0-144 0,5 12-16 15,-1 1-496-15,-2 7-80 0,-4 0-32 0,1 7 0 16,-2 0-544-16,2 4-128 0,2 3 0 0,0-4-16 15,1-1-176-15,-1-2 0 0,-1 3 0 0,2-5 0 16,1 0-304-16,1-2-80 16,-1-1-32-16,-3-1 0 0,-2-5-2160 0,2-2-432 0,3-1-96 0</inkml:trace>
  <inkml:trace contextRef="#ctx0" brushRef="#br1" timeOffset="33396.52">30594 10149 25103 0,'0'0'1104'0,"0"0"240"0,2-9-1072 0,-2 9-272 16,0 0 0-16,0 0 0 0,4-10 1392 0,-4 10 208 16,0 0 64-16,7-6 0 0,-7 6-896 0,11-4-160 15,-1 1-32-15,1 2-16 0,-1 1-560 0,2 1 0 16,0-1-192-16,-2 2 48 16,-10-2-864-16,14 2-160 0,2 1-48 0,0-2 0 15,-2-1-2016-15,-2-2-416 0</inkml:trace>
  <inkml:trace contextRef="#ctx0" brushRef="#br1" timeOffset="33537.22">30845 10080 5519 0,'0'0'496'0,"-4"10"-496"0,1 3 0 0,-1-2 0 15,0 3 2256-15,2 0 368 0,-1 1 64 0,3-1 0 16,3 0-2064-16,-3-1-432 0,0-1-64 0,2-2-7008 16</inkml:trace>
  <inkml:trace contextRef="#ctx0" brushRef="#br1" timeOffset="33818.36">30967 10037 11055 0,'-2'-11'976'0,"-1"2"-784"0,-1 1-192 0,0 0 0 16,-1 1 1696-16,2-3 288 0,2 4 64 0,1 6 16 16,0 0-1424-16,0 0-304 0,-9-3-48 0,9 3-16 0,0 0 0 0,-9 7 0 15,1 1 0-15,1 2 0 0,1-3-272 0,3 3 0 16,6 3 0-16,2 0 0 0,0 1 0 0,2 2 0 15,-1-4 128-15,4 2-128 0,0-1 0 0,2 0 160 16,1-1-160-16,0-2 128 0,-2 0 0 0,1-3-128 16,0 0 192-16,0-2-64 0,-3 2 400 0,0-5 80 15,-9-2 16-15,10 0 0 0,-10 0 464 0,11-2 80 16,-11 2 32-16,0 0 0 0,2-10-96 0,-2 3-16 16,0 7 0-16,-4-11 0 0,-1 2-512 0,0 0-96 15,-1-1-32-15,-1 0 0 0,-1 3-192 0,0-5-64 16,-2 0 0-16,1 0 0 15,1 1-1408-15,1-1-304 0,1 0-48 0,1 3-7552 16,1-1-1504-16</inkml:trace>
  <inkml:trace contextRef="#ctx0" brushRef="#br1" timeOffset="34131.91">31208 10031 24591 0,'6'20'1088'0,"-4"-4"224"0,0-1-1056 0,0 2-256 0,1 0 0 0,-2 0 0 15,-1 3 1008-15,0-6 144 0,-1 2 16 0,-1-3 16 16,0-4-32-16,1 1 0 0,1-10 0 0,3 11 0 16,3-5-640-16,-6-6-128 0,0 0-16 0,0 0-16 15,0 0-192-15,10-4-32 0,0 2-128 0,-10 2 192 16,7-9-192-16,0-2 0 0,-2 1 0 0,1-3 0 0,1-3-192 0,-1 2 64 16,0-3 128-16,0-2-208 0,-1 0-112 0,2 1-32 15,-1-5 0-15,3 5 0 0,2 4 0 0,-1 1 0 16,-1 1 0-16,1 2 0 0,-1 3 480 0,-9 7 112 15,11-1 16-15,0 2 0 0,-11-1 256 0,9 8 64 16,-3 1 16-16,1 3 0 0,1 2-192 0,-2 3-32 16,0-1-16-16,-1 1 0 0,0 0-352 0,3 0 0 15,1-2 0-15,1 1-10672 16,2 0-2048-16</inkml:trace>
  <inkml:trace contextRef="#ctx0" brushRef="#br1" timeOffset="34319.55">31968 10104 23039 0,'0'0'2048'0,"0"0"-1648"0,0 0-400 0,0 0 0 16,0 0 2432-16,6 12 384 0,-6-12 96 0,4 11 16 15,-2 2-2352-15,1-4-448 0,-2 1-128 0,0 1 0 16,-1-11 0-16,3 13 0 0,0-4 0 0,1-3-128 31,-4-6-1824-31,0 0-352 0,7 7-80 0</inkml:trace>
  <inkml:trace contextRef="#ctx0" brushRef="#br1" timeOffset="34663.37">32120 9878 31391 0,'0'0'1392'0,"0"0"272"0,0 0-1328 0,0 0-336 0,2-11 0 0,-2 11 0 0,7-8 0 0,-7 8 0 15,0 0 0-15,0 0 0 0,0 0 0 0,10 3 0 16,1 1 0-16,-1 2 0 0,1 1 0 0,0 2 0 16,2 0-176-16,2 2 176 0,-1-1 0 0,2 0-144 15,1 1 144-15,-2-3 0 0,0-3-192 0,-1 0 64 16,-1 3 0-16,-1 0 0 16,-2-4-384-16,-10-4-80 0,0 0-16 0,7 10 0 0,-7-10 368 0,0 0 80 15,0 0 16-15,0 0 0 0,0 0 288 0,0 0 64 16,-8 7 16-16,1-1 0 0,7-6 160 0,0 0 16 0,-9 5 16 15,0 2 0-15,1-1-416 0,2 1 128 0,0-1-128 0,4 4 0 16,2-10 288-16,0 13-32 0,1 0 0 0,2 0 0 16,2-3 352-16,0 3 64 0,2-4 16 0,1 2 0 15,-1-2-48-15,1 1 0 0,0 3 0 0,0-2 0 16,0-1-96-16,-3 1-32 0,-3-1 0 0,-2 0 0 16,-2-2-160-16,-2 3-32 0,-1-4-16 0,-2 4 0 15,-2 1-96-15,-3 1-16 0,-2-2 0 0,-3 1-11808 16,-4-1-2368-16</inkml:trace>
  <inkml:trace contextRef="#ctx0" brushRef="#br1" timeOffset="35022.61">30435 10758 25791 0,'0'0'2304'0,"-8"9"-1856"0,1 0-448 0,0 0 0 16,2-1 1616-16,5-8 240 0,-4 8 32 0,4-8 16 15,0 11-1136-15,3 2-208 0,2-1-48 0,0 0-16 16,2-4-496-16,-1-1-128 0,2-1-16 0,-8-6 0 31,0 0-2800-31,0 0-576 0,0 0-96 0,14 5-32 0</inkml:trace>
  <inkml:trace contextRef="#ctx0" brushRef="#br1" timeOffset="35163.32">30397 10524 21711 0,'0'0'960'0,"0"0"192"0,0 0-912 0,0 0-240 0,0 0 0 0,2 13 0 15,-1 0-512-15,3-4-128 0,-4-9-48 0</inkml:trace>
  <inkml:trace contextRef="#ctx0" brushRef="#br1" timeOffset="35600.73">30656 10754 11967 0,'0'0'528'0,"7"7"112"0,-7-7-512 0,0 0-128 16,10 10 0-16,-3-3 0 0,-1 1 2464 0,-2-1 464 15,-4-7 80-15,1 13 32 0,-1-13-1760 0,0 0-336 16,2 9-80-16,-2-9-16 0,-1 10-560 0,1-10-112 15,0 0-32-15,0 0 0 0,0 0-144 0,0 0 128 0,0 0-128 0,0 0 128 16,9-2-368-16,-9 2-80 0,9-7 0 0,-9 7-16 31,6-9-576-31,-1 0-112 0,1-1-32 0,1-1 0 16,-2-2 464-16,0 1 80 0,-1 2 32 0,0 1 0 0,-4 9 176 0,7-9 48 0,-1 1 0 0,-6 8 0 16,7-7 656-16,-7 7 144 0,0 0 32 0,0 0 0 15,10 0 560-15,-10 0 112 0,10 2 32 0,-10-2 0 16,10 4-368-16,-10-4-64 0,11 3-16 0,0 0 0 15,-11-3-400-15,0 0-96 0,12 5-16 0,-12-5 0 16,10 4-320-16,-10-4 144 0,0 0-144 0,0 0 0 16,0 0 128-16,0 0-128 0,0 0 0 0,0 0 0 15,0 0 0-15,0 0 0 0,9-4 128 0,-1-1-128 16,-8 5 0-16,8-8 0 0,-2-1 0 0,1 1 0 16,-1-1-128-16,-1 3-48 0,-5 6 0 0,6-6 0 15,-6 6 176-15,0 0 0 0,0 0 0 0,0 0 0 16,0 0 192-16,0 0 80 0,0 0 16 0,8 7 0 0,-8-7-160 0,10 9-128 15,-2 0 192-15,-2 0-192 0,1 0 0 0,-1 1-256 16,0-3 32-16,0 0-13296 16</inkml:trace>
  <inkml:trace contextRef="#ctx0" brushRef="#br1" timeOffset="35991.31">31125 10799 22575 0,'0'0'992'0,"6"11"224"0,2 2-976 0,-2 0-240 0,-3 2 0 0,1 1 0 16,0 2 1504-16,0-3 256 0,-1-2 48 0,-1 0 16 15,1 0-160-15,0-1-16 0,-3-12-16 0,2 14 0 16,-2-14-832-16,4 10-160 0,-4-10-48 0,0 0 0 16,0 0-208-16,0 0-64 0,0 0 0 0,0 0 0 15,0 0-96-15,0 0-32 0,0 0 0 0,1-10 0 16,-1-2-192-16,0 0 128 0,-1-1-128 0,2 0 0 15,2-1 0-15,-2 0-256 0,-2-1 16 0,2 1 16 32,2-3-560-32,1-1-112 0,0-3-32 0,2 1 0 15,3-2-464-15,1 3-80 0,-3 0-32 0,2 2 0 0,2 2 736 0,-1 0 128 16,1 4 48-16,-1 0 0 0,-1 3 1168 0,-1 3 224 0,-8 5 48 0,9-2 16 16,2 2 144-16,-11 0 16 0,0 0 16 0,9 7 0 15,-9-7-80-15,0 0 0 0,5 11-16 0,-5-11 0 16,-1 12-368-16,-2-1-80 0,-1 1-16 0,-1 0 0 0,-4-4-128 0,1-1-32 15,-1 1 0-15,2 0 0 0,2 0-320 0,-3 0-128 16,-2-2 0-16,1 1 0 16,1-1-1984-16,8-6-400 0,-8 2-80 0,8-2-7728 15,0 0-1552-15</inkml:trace>
  <inkml:trace contextRef="#ctx0" brushRef="#br1" timeOffset="36272.46">31472 10718 7359 0,'0'0'320'0,"0"0"80"0,0 0-400 0,0 0 0 0,0 0 0 0,0 0 0 16,0 0 4608-16,0 0 832 0,0 0 160 0,0 0 32 15,0 0-3648-15,-5 10-720 0,-2-3-160 0,0 1-16 16,-2 0-784-16,3 0-160 0,-1 2-16 0,3-3-128 16,4-7 192-16,-2 9-192 0,2-9 192 0,0 0-192 15,4 9 368-15,1 0-48 0,3-2 0 0,0-3 0 16,-8-4 64-16,11 0 0 0,0 0 0 0,-11 0 0 15,11-2-160-15,0 2-32 0,-1-5 0 0,-1 0 0 16,-1-4 64-16,-1 0 0 0,-3 1 0 0,-4 8 0 16,4-13-48-16,-3 2 0 0,-1 0 0 0,-1-1 0 15,-3-2-208-15,0 2 0 0,0 0-144 0,-1 0 144 32,-1 2-1824-32,0 1-272 0,-1 0-48 0,1 0-12112 0</inkml:trace>
  <inkml:trace contextRef="#ctx0" brushRef="#br1" timeOffset="36569.3">31770 10669 14735 0,'0'0'640'0,"0"0"160"0,0 0-640 0,0 0-160 16,0 0 0-16,0 0 0 0,-10-1 3808 0,1-1 736 16,0 4 128-16,9-2 48 0,-10 1-3328 0,1 2-672 15,-2-2-128-15,0 1-16 0,11-2-432 0,-10 4-144 16,-1 0 0-16,2 3 144 0,0-5-144 0,9-2 0 15,-9 6 0-15,9-6 0 0,0 0-192 0,-5 6 16 16,5-6 16-16,0 0 0 0,0 0-176 0,0 0-48 16,0 0 0-16,6 11 0 0,2-4 128 0,1 4 32 0,2-5 0 0,-1 1 0 15,-1-2 352-15,-1 2 80 0,-8-7 16 0,0 0 0 16,8 11 256-16,-2-2 48 0,-2-1 16 0,-4-8 0 16,0 0 96-16,0 0 0 0,-4 11 16 0,0-2 0 15,-2-1-176-15,-1-1-32 0,-2 0-16 0,0-2 0 16,0-1-304-16,0-1-128 0,0-1 128 0,9-2-128 31,0 0-2400-31,0 0-560 0,-11 0-112 0</inkml:trace>
  <inkml:trace contextRef="#ctx0" brushRef="#br1" timeOffset="36897.59">31953 10690 18655 0,'0'0'832'0,"0"0"160"0,-11 2-800 16,2 2-192-16,9-4 0 0,-10 3 0 0,1 1 704 0,9-4 112 16,-8 6 16-16,8-6 0 0,-7 6 16 0,7-6 16 15,-6 6 0-15,6-6 0 0,0 0-528 0,0 0-96 16,0 0-32-16,0 0 0 0,0 13 16 0,0-13 0 16,5 8 0-16,-5-8 0 0,0 0-48 0,8 9-16 15,0-2 0-15,0 0 0 0,-1 1 336 0,1 1 64 16,0-3 16-16,0 0 0 0,-8-6 416 0,12 12 96 15,-2-4 0-15,-2 1 16 0,-2 1 112 0,0 2 0 16,-1-4 16-16,-1 1 0 0,-4-9-320 0,1 9-64 16,-1-9-16-16,-1 10 0 0,-3-2-272 0,4-8-64 0,0 0-16 0,-5 9 0 15,5-9-288-15,0 0-48 0,-10 4-16 0,10-4 0 32,0 0-1792-32,0 0-352 0,-9-1-80 0,9 1-9232 0,-6-7-1856 0</inkml:trace>
  <inkml:trace contextRef="#ctx0" brushRef="#br1" timeOffset="37038.2">32107 10803 28095 0,'0'0'1248'0,"0"0"256"0,0 0-1200 0,5 11-304 0,1 0 0 0,-2-3 0 16,-4-8-272-16,0 0-112 0,4 12-32 0,-4-12 0 15,0 0-1088-15,5 10-224 0,-5-10-32 16,0 0-16-16</inkml:trace>
  <inkml:trace contextRef="#ctx0" brushRef="#br1" timeOffset="37335.1">32284 10682 911 0,'-3'12'0'0,"3"-12"0"0,0 0 0 0</inkml:trace>
  <inkml:trace contextRef="#ctx0" brushRef="#br1" timeOffset="37569.43">32466 10832 2751 0,'0'0'256'0,"0"0"-256"0,0 0 0 0,0 0 0 0,3 12 3360 0,0-1 624 15,-3-11 128-15,0 0 32 0,0 0-1888 0,0 0-368 16,-7 7-80-16,7-7-16 0,-8 5-896 0,8-5-192 16,-7 7-48-16,0-1 0 15,7-6-976-15,-9 3-192 0,9-3-32 0,0 0-16 16,0 0-736-16,-11 2-160 0,2-2-16 0</inkml:trace>
  <inkml:trace contextRef="#ctx0" brushRef="#br1" timeOffset="38100.85">32331 10557 11967 0,'0'0'1072'0,"0"0"-864"0,-4 9-208 0,4-9 0 16,-1 14 3232-16,-1-3 608 0,0 0 112 0,0 4 16 15,1-2-1664-15,0 0-320 0,1 4-80 0,-1 1-16 16,-1 4-448-16,2 0-96 0,0-1 0 0,0-1-16 15,0-1-480-15,2-2-80 0,-2 0-32 0,0 0 0 16,1 0-272-16,-1-3-48 0,0 0-16 0,0-4 0 0,0 0-160 0,0-1-48 16,0-9 0-16,0 0 0 0,1 8 0 0,-1-8-16 15,0 0 0-15,0 0 0 0,0 0-176 0,0 0 0 16,0 0 0-16,0 0 128 0,0 0-320 0,7-10-80 16,-1-2-16-16,1 0 0 15,-1-2-304-15,1 2-64 0,-1-1-16 0,2 0 0 16,1-1-304-16,-1 1-64 0,-3 0-16 0,2 1 0 15,1 2 64-15,-1 1 16 0,0-1 0 0,-7 10 0 0,6-6 496 0,-6 6 96 16,0 0 32-16,11-3 0 0,-11 3 512 0,12-2 96 16,-12 2 32-16,11 6 0 0,-3 2 640 0,-1 1 128 15,-2 3 32-15,-1-2 0 0,-4-10 0 0,4 13 16 16,-2-1 0-16,-2 0 0 0,-1 0-64 0,0-1-16 0,-2 2 0 0,-1-2 0 16,0-2-256-16,-1-1-48 0,0 1-16 0,-2-3 0 15,7-6-384-15,-9 7-96 0,1-2-16 16,-1-2 0-16,0-1-208 0,1-2 0 0,8 0 0 0,-9-1-160 31,9 1-1504-31,-9-4-288 0,0 0-64 0,1-1-16 16,2-3-1264-16,-1-2-256 0,2-2-48 0</inkml:trace>
  <inkml:trace contextRef="#ctx0" brushRef="#br1" timeOffset="38492.61">32628 10522 16575 0,'0'0'1472'15,"0"0"-1168"-15,0 0-304 0,0 0 0 0,0 0 3168 0,0 0 576 16,0 0 112-16,0 0 32 0,0 0-2352 0,0 0-480 16,0 10-96-16,-1 2 0 0,-2 3 256 0,-1 4 64 15,-1 0 16-15,1 2 0 0,0 1-592 0,0-1-112 16,2 0-16-16,0 0-16 0,2-3 16 0,3 2 16 16,0-5 0-16,2 1 0 0,0-2-272 0,2 1-48 15,-1-1-16-15,2-2 0 0,0-1-256 0,2 0 0 16,3-3 0-16,0-1 0 0,0 3 0 0,2-4 0 15,-1-1 160-15,2-2-160 0,-1-4 128 0,0-1-128 16,-2-2 0-16,0 1 128 0,-3-4-128 0,1 0 0 16,-2 0 0-16,-3-1 0 0,-1-3-256 0,2 1-48 0,-1 1 0 15,-2-3 0 1,-2 2-464-16,-2-1-112 0,0-4-16 0,-3 2 0 16,2 1 32-16,-3 0 0 0,-1 2 0 0,-1 2 0 0,0 1 608 0,-3 5 256 0,-2 2-192 0,1 2 192 15,-1 2 544-15,2 3 224 0,3 2 64 0,1 3 0 16,-1 1 240-16,1 2 48 0,0-2 16 0,2 2 0 15,2 0-80-15,4 1-16 0,2 2 0 0,1 0 0 16,2-2-160-16,4-2-48 0,4-1 0 0,2-1 0 16,3-3-512-16,4-1-96 15,6-1-32-15,4-2 0 16,4-1-1824-16,-13-4-368 0</inkml:trace>
  <inkml:trace contextRef="#ctx0" brushRef="#br2" timeOffset="56230.62">26554 11731 29999 0,'0'0'1328'0,"0"0"272"0,0 0-1280 0,0 0-320 0,0 0 0 0,0 0 0 0,0 0 1152 0,3 19 144 15,-3-9 48-15,-2 3 0 0,1 4-144 0,-1 1-32 16,-2 5 0-16,0-5 0 0,-2-1-736 0,3 1-160 15,-3 4-16-15,1 6-16 0,0 3-240 0,1 3 176 16,0-3-176-16,1 2 160 0,1-2-160 0,-1 8 0 16,2-4 0-16,0-4-176 15,-1-4-1744-15,4-4-336 0,0-2-80 0,3-4-8096 16,1-4-1600-16</inkml:trace>
  <inkml:trace contextRef="#ctx0" brushRef="#br2" timeOffset="56559.01">26850 11953 24591 0,'3'-29'1088'0,"1"18"224"0,1-2-1056 0,-1-7-256 0,-6 2 0 0,0 2 0 16,0 3 1024-16,0 0 160 0,-2 4 32 0,4 9 0 15,-7-8-272-15,0 6-48 0,-4 2-16 0,11 0 0 16,-5 11-512-16,-2 1-112 0,-3 1 0 0,1 1-16 16,2 5-240-16,1 3 0 0,-1 3 0 0,2 1 0 15,1-2 0-15,4 2 0 0,2 1 0 0,0-4-160 16,3-1 160-16,4-4 0 0,2 1-144 0,1-2 144 15,1-3 0-15,0-2 0 0,-3-2 0 0,2-3 0 16,-2-3 272-16,1-4 128 0,-1-4 32 0,2 0 0 16,-3-5 288-16,0-2 64 0,-1-3 16 0,0-2 0 15,0-2-112-15,-2 0-32 0,-1-1 0 0,-3 1 0 16,-4 1-320-16,1-2-64 0,0-2-16 0,-4-8 0 16,-2 4-256-16,0 3 0 0,2 3-176 0,0-2 176 15,1 1-1872-15,0 1-272 0,-2-1-48 0,2 3-16 16,1 4-640-16,2 3-128 0,1 1-32 0</inkml:trace>
  <inkml:trace contextRef="#ctx0" brushRef="#br2" timeOffset="56840.15">27158 11685 6447 0,'0'0'576'0,"0"0"-576"16,0 0 0-16,-7 7 0 0,-1 2 3744 0,-1 2 640 15,0 2 128-15,-3 1 32 0,-1 3-2368 0,0 3-448 16,-1 1-112-16,6-6-16 0,0 1-624 0,2 6-128 15,-2 4-16-15,3-1-16 0,1 2-336 0,3 1-64 16,2-1-16-16,3 0 0 0,4 0 176 0,2-4 48 0,2-2 0 0,2-4 0 16,2 1-16-16,1-5 0 0,1-3 0 0,2-4 0 15,0-4-32-15,1-2-16 0,0-2 0 0,-1-4 0 16,-2-3 80-16,-2-1 32 0,-3-2 0 0,-3-5 0 16,-2 0-176-16,-3-1-48 0,-2-1 0 0,-3-1 0 15,-2 2-192-15,-2-4-32 0,-2 1-16 0,-7-8 0 31,0 4-496-31,-1 2-96 0,-2 2-32 0,2 3 0 16,0-5-1328-16,3 4-272 0,-2-1-48 0,4 2-9328 0,2 5-1872 0</inkml:trace>
  <inkml:trace contextRef="#ctx0" brushRef="#br2" timeOffset="57058.9">27868 11718 24879 0,'0'0'2208'0,"0"0"-1760"15,0 0-448-15,0 0 0 0,-2 12 1920 0,-2 0 288 16,-3 0 64-16,1 1 16 0,-2 1-752 0,0 3-128 16,-1 2-48-16,0 4 0 0,-2-2-720 0,1 5-128 15,0 1-48-15,-1 2 0 0,-1-1-336 0,2 2-128 16,-1 0 0-16,2-1 144 0,2-2-352 0,-1-2-80 15,-1-4-16-15,2-1 0 16,2-4-3280-16,0-4-640 0</inkml:trace>
  <inkml:trace contextRef="#ctx0" brushRef="#br2" timeOffset="57230.85">27684 11493 2751 0,'-7'-12'128'0,"-1"10"16"0,-4-4-144 0,0 5 0 0,1 1 0 0,-1 1 0 16,0 5 4224-16,2 0 832 0,-1 1 144 0,2 3 48 15,3 0-4448-15,2 3-800 0,1 2-320 0</inkml:trace>
  <inkml:trace contextRef="#ctx0" brushRef="#br2" timeOffset="57560.44">27888 11815 9215 0,'-5'22'400'0,"2"-8"96"0,0 1-496 0,1 2 0 15,0 1 0-15,2 1 0 0,2 1 2720 0,2 0 448 16,2-2 96-16,2 0 0 0,-1-2-2240 0,2 1-448 0,0-4-80 0,3 0-32 15,2 1-64-15,0-2-16 0,-1-4 0 0,0-3 0 16,0-1 112-16,0-3 16 0,2-4 0 0,-1 0 0 16,-1-4 256-16,0-1 64 0,-2-5 16 0,-4-2 0 15,0 0-112-15,-2-2-32 0,-1 2 0 0,-3-2 0 16,-2 0-128-16,-2 0-48 0,0 0 0 0,-3 1 0 16,-2 1 448-16,1 0 96 0,-5 2 16 0,1 3 0 15,1 1-560-15,-2 1-96 0,-1-1-32 0,3 2 0 16,1 1-400-16,9 6-256 0,-9-3 48 0,9 3-11152 15,-7 0-2224-15</inkml:trace>
  <inkml:trace contextRef="#ctx0" brushRef="#br2" timeOffset="58263.5">29022 11861 1839 0,'0'0'0'0,"0"0"160"0,0 0-160 0,-8-8 0 15,2-1 0-15,0 2 0 0,6 7 4064 0,0 0 784 16,-10-4 144-16,0 0 48 0,-3 2-3360 0,1-1-656 16,0 2-144-16,0 1-32 0,-2 4-384 0,0-3-80 15,1 2 0-15,1-1-16 0,2 1-48 0,0 1 0 16,3-4 0-16,7 0 0 0,0 0-144 0,1 9-48 16,-1-9 0-16,5 12 0 0,-5-12 128 0,12 13 32 15,1-2 0-15,1 2 0 0,1 2 272 0,-1-4 48 16,-2 1 16-16,-1 1 0 0,0-2 320 0,-2 2 64 15,-1 0 16-15,-4 0 0 0,-4-2-48 0,-2 2 0 0,0 1 0 16,-3-1 0-16,-3-2-224 0,-1 1-48 0,-1 0-16 0,1-2 0 16,0-2-352-16,0 0-64 0,-1-2-16 0,1 1 0 15,1-3-480-15,8-4-96 0,0 0-32 0,-8 2-11248 16,8-2-2256-16</inkml:trace>
  <inkml:trace contextRef="#ctx0" brushRef="#br2" timeOffset="58404.06">29181 12013 22111 0,'0'0'976'0,"0"0"208"0,11-3-944 0,-1 1-240 0,0-1 0 0,2-1 0 16,1 2 2720-16,2-4 496 0,0 1 112 0,1 3 0 16,-1-2-2144-16,2 1-432 0,3 2-96 0,-1-2-16 15,1 1-1808-15,-2 0-368 0,1 1-80 0,-1 0-12960 16</inkml:trace>
  <inkml:trace contextRef="#ctx0" brushRef="#br2" timeOffset="58607.13">29666 11864 3679 0,'0'0'160'0,"-9"-1"32"0,0 1-192 0,0 1 0 16,0 2 0-16,-1 0 0 0,1-2 6240 0,-1 2 1200 15,-2 3 240-15,0 3 64 0,1 2-5040 0,0 2-992 16,1 0-208-16,5 0-32 0,1 1-704 0,1 2-128 15,2 1-16-15,2-3-16 0,2 3-400 0,1-1-80 0,-2 2 0 0,5-1-128 16,1-2 0-16,2 0 0 0,0-3 0 0,2 1 0 31,1-2-560-31,2 0-112 0,-1-5-32 0,3-2 0 16,1 0-2096-16,0-1-416 0,-1-3-96 0</inkml:trace>
  <inkml:trace contextRef="#ctx0" brushRef="#br2" timeOffset="58763.65">29894 11944 12895 0,'0'0'576'0,"0"0"112"0,0 0-560 0,0 0-128 0,-6 13 0 0,1 1 0 15,1 1 2112-15,1 0 400 0,2 2 80 0,2 3 16 16,0-1-1968-16,3 2-400 0,0-4-80 0,3 3-16 16,0-6-560-16,1 2-112 0,1 2-32 15,2-5 0-15</inkml:trace>
  <inkml:trace contextRef="#ctx0" brushRef="#br2" timeOffset="59170.16">29956 11823 10127 0,'0'0'896'0,"0"0"-704"16,10-7-192-16,3 2 0 0,1 0 1792 0,5 2 320 15,-1-2 64-15,3 4 0 0,1-3-1792 0,-1 2-384 16,-2 2 0-16,2 0 0 0,1-1-384 0,-2 1 0 15,-5 0 0-15,-1 1 0 0,-4 5 128 0,0-4 32 16,-10-2 0-16,0 0 0 0,0 0 672 0,0 0 128 0,0 0 16 0,0 0 16 16,3 13 368-16,-4-2 80 0,-5-3 16 0,-3 1 0 15,-2-3-192-15,-1 1-48 0,0-1 0 0,2 1 0 16,-1 1-336-16,2 1-80 0,3-4-16 0,6-5 0 16,0 0-208-16,-6 8-32 0,6-8-16 0,0 0 0 15,0 0-144-15,4 10 0 0,-4-10-160 0,9 7 160 16,2-1-256-16,2 1 32 0,1 1 16 0,1-2 0 15,-1-1 208-15,-1-1 0 0,0 0 0 0,0 1 0 16,-1 0 656-16,-2 3 176 0,-1 1 48 0,-2 1 0 16,-7-10 752-16,4 11 160 0,-2 1 16 0,-3 0 16 15,-4 0-224-15,0-1-32 0,-2 0-16 0,1-1 0 16,-1 2-672-16,1-2-144 0,-2-2-32 0,1 1 0 16,-1-5-528-16,2 3-176 0,-1-1 0 0,1 3 0 15,-1-2-1984-15,7-7-512 0,0 0-112 0</inkml:trace>
  <inkml:trace contextRef="#ctx0" brushRef="#br2" timeOffset="59964.14">27063 12901 18431 0,'0'0'1632'0,"3"-8"-1312"16,0 0-320-16,-3 8 0 0,3-9 2304 0,-3 0 384 15,-2-1 64-15,1 4 32 0,0 2-1040 0,-2-1-208 16,-2 3-32-16,0-1-16 0,-2 2-496 0,1 1-96 15,-1 0-32-15,-1 2 0 0,1 2-544 0,-3 3-96 16,1-1-32-16,0 3 0 0,1 0-192 0,1 2 0 16,-1 2 0-16,4-3 0 0,1-2 0 0,1 1 0 0,-2 0 0 15,1 2 0-15,2-1 0 0,-1 1 0 0,2 0 0 0,2-1-160 16,2-1 160-16,-2-1 0 0,-2-8 0 0,0 0 0 16,5 6 0-16,-5-6 0 0,8 5 0 0,0-2 0 15,-1-3 0-15,0-3 0 0,3-1 0 0,0-2 0 16,0-1 0-16,1-2 0 0,-3-1 0 0,5-5 128 15,0 1-128-15,-1 2 128 0,-2 2-128 0,-2-3 128 16,-2 2-128-16,0 2 0 0,-3 2 0 0,-3 7 128 16,0 0-128-16,2-8 0 0,-2 8 0 0,0 0 0 15,0 0 0-15,0 0 0 0,0 0 0 0,0 0 0 16,0 0 0-16,-9 9 144 0,2 0-144 0,1 1 0 16,0 1 144-16,5-2-144 0,1 0 0 0,1 1 144 15,-1 0-144-15,2 0 0 0,-1 0 0 0,3 1 0 16,0-2-432-16,1-1 48 0,2 1 0 0,-7-9 0 15,0 0-1856-15,0 0-384 16,11 4-64-16,-11-4-10944 0</inkml:trace>
  <inkml:trace contextRef="#ctx0" brushRef="#br2" timeOffset="60528.53">27323 12684 22463 0,'6'-16'992'0,"-3"6"208"0,3 4-960 0,-6 6-240 16,0 0 0-16,0 0 0 0,0 0 1472 0,0 0 240 15,0 10 48-15,-2 6 16 0,1 2-960 0,0 3-192 16,-1 1-48-16,1 3 0 0,-1 1-288 0,2 1-64 16,1 1-16-16,0-10 0 0,0 0-208 0,2 1 0 15,1 0-192-15,1 7 192 16,0-4-1072-16,2-2-96 0,-2-4-32 0,2-3 0 16,-1-3-1984-16,2-1-400 0,-2-1-64 0,-6-8-32 15,11 1 1120-15,-1-1 208 0,1-1 48 0,-1-4 16 16,1-3 1056-16,0-2 208 0,1-2 32 0,-4 3 16 0,-2-3 720 0,4-5 256 0,-1-3-192 0,-1 6 192 15,-2 1 1536-15,1 1 384 0,-5-1 96 0,-1 2 16 16,1-1 800-16,0 1 176 0,1 2 16 0,-3 9 16 16,0-8-1344-16,0 8-272 0,0 0-48 0,0 0-16 15,0 0-416-15,0 0-96 0,0 0-16 0,0 0 0 16,1 13-528-16,1-1-112 0,-2 1-32 0,1 0 0 16,0-1 0-16,2-3 0 0,1 0 0 0,-2 0 0 15,1 0-160-15,1 2 0 0,1 2 0 0,-1-4 128 16,1 2-128-16,2-2 0 0,-2-2 0 0,1 0 0 15,2 0 0-15,-1-2 0 0,-7-5 144 0,6 4-144 16,1 1 592-16,-1-4 48 0,-6-1 16 0,8-1 0 16,0-2-96-16,0-2-32 0,-2 2 0 0,1 0 0 0,-2-4-208 0,0-2-64 15,0 0 0-15,1-2 0 0,-4 3-48 0,2-1-16 16,-1 2 0-16,-1-1 0 0,1 1-192 0,0-2 0 16,-3 9 128-16,1-6-128 0,-1-2 0 0,-1 0 128 15,1 8-128-15,-2-9 0 0,2 9 304 0,0 0-48 16,0 0 0-16,0 0 0 0,0 0-64 0,0 0 0 15,0 0-16-15,0 0 0 0,0 0-176 0,0 0 0 16,0 0 0-16,0 0 0 0,9-2 0 0,-9 2 0 16,12-3 0-16,-1 0 0 0,-2-1 0 0,0 1 0 15,-1-2-128-15,0 1 128 16,1-1-464-16,-2-1-32 0,1-1 0 0,0-2 0 16,0 0-640-16,0-2-128 0,-2-2-16 0,0 3-8320 0,-1-3-1664 15</inkml:trace>
  <inkml:trace contextRef="#ctx0" brushRef="#br2" timeOffset="60966.76">28060 12847 14735 0,'0'0'1312'0,"0"0"-1056"0,0 0-256 0,0 0 0 16,0 0 3008-16,-4-5 528 0,4 5 112 0,0 0 32 15,-7-6-1632-15,7 6-320 0,-9-6-64 0,9 6 0 16,-7-3-832-16,7 3-144 0,-11 0-48 0,2 2 0 16,0 1-208-16,1 3-48 0,2 3-16 0,-1-2 0 0,0 1-112 0,4 2 0 15,0 2-16-15,2-2 0 0,1-10-240 0,0 11 0 16,0-11 128-16,0 0-128 0,5 12 0 0,1-2 0 16,2-4 0-16,0 1 0 0,0-4 0 0,-8-3 0 15,10 0 0-15,1-2 0 0,-11 2 0 0,11-1 0 16,0-3 0-16,-1 1 0 0,-10 3 0 0,9-6 0 15,-2-3 0-15,-7 9 0 0,8-11 0 0,-3 2 0 16,-1 1 0-16,-4 8 0 0,4-11-160 0,-4 11 160 16,2-11-128-16,-2 11 128 0,0-10 0 0,0 10 0 15,0-9 0-15,0 9 0 0,0 0 0 0,0 0 0 16,0 0 0-16,0 0 0 0,0 0 0 0,0 0 0 0,0 0 0 16,0 0 128-16,0 0-128 0,6 8 0 0,-1-1 0 0,0 2 0 15,-1 2 0-15,1-3 0 0,3 0 0 0,2 2-128 31,0-3-1184-31,0-1-224 0,2-1-64 0,1 0 0 16,-2-1-1792-16,1 0-352 0</inkml:trace>
  <inkml:trace contextRef="#ctx0" brushRef="#br2" timeOffset="61122.94">28348 12824 15663 0,'0'0'1392'0,"0"0"-1120"0,0 0-272 0,0 0 0 16,-8 9 3184-16,2 2 576 0,2 0 112 0,-1 2 32 15,-2-2-2592-15,4 0-512 0,2 2-96 0,0-1-32 16,0 1-480-16,1 2-192 0,-2-1 176 0,4 0-176 16,0 1 0-16,1-2 0 0,-3-13 0 0,1 14 0 15,0-4-848-15,-1-10-64 0,6 12-16 0,-6-12 0 16,0 0-2512-16,0 0-496 0</inkml:trace>
  <inkml:trace contextRef="#ctx0" brushRef="#br2" timeOffset="61294.84">28474 12901 14735 0,'0'0'1312'0,"0"0"-1056"16,0 0-256-16,0 0 0 0,0 0 3216 0,-2 12 592 16,-2 2 112-16,-3-1 32 0,-2 5-1952 0,0 2-384 15,-1 1-80-15,-2 1 0 0,0 1-464 0,1 2-96 16,-1 1-16-16,0-1 0 0,2-2-656 0,1 0-144 16,-1-3-32-16,4-1 0 15,1-2-1568-15,2-4-320 0,3-13-64 0,0 11-13392 0</inkml:trace>
  <inkml:trace contextRef="#ctx0" brushRef="#br2" timeOffset="61591.91">28735 12854 16575 0,'0'0'1472'0,"-9"-7"-1168"0,9 7-304 0,-10-6 0 15,-2 1 3040-15,2 1 544 0,-2 1 128 0,1 2 0 16,11 1-2080-16,-11-1-416 0,0 1-96 0,11 0-16 15,0 0-656-15,-6 6-128 0,6-6-16 0,0 0-16 16,0 0-288-16,0 0 0 0,4 14 0 0,1-3 0 16,1-1-176-16,2-1 176 0,0-1-192 0,2 0 192 0,-10-8 0 0,11 8 0 15,-2 1 0-15,0 1 0 0,0 1 560 0,-1-1 64 16,-1-2 16-16,-4 3 0 0,-3-11 384 0,2 13 64 16,-2-2 32-16,-3 1 0 0,-3-2-336 0,-2 1-64 15,-1-1-16-15,0 3 0 0,-2 0-352 0,-1 0-80 16,1 0-16-16,-2-3 0 0,0 0-256 0,1-5-304 15,1 0 64-15,1-2 16 16,-2-2-1904-16,3-1-384 0,9 0-80 0,-8-6-14208 0</inkml:trace>
  <inkml:trace contextRef="#ctx0" brushRef="#br2" timeOffset="61763.66">28940 12499 25567 0,'0'0'1136'0,"0"0"224"0,12 0-1088 0,-12 0-272 0,0 0 0 0,7 9 0 16,1 1 1216-16,-4 3 192 0,-2-2 48 0,0 5 0 15,-2 5-512-15,0-3-112 0,1 2 0 0,1 2-16 16,-1 0-640-16,0 0-176 0,-1 0 0 0,3 0 0 31,1-1-1712-31,-4 0-400 0,-3 1-96 0</inkml:trace>
  <inkml:trace contextRef="#ctx0" brushRef="#br2" timeOffset="62076.12">29082 13235 24591 0,'-5'13'1088'0,"5"-13"224"0,-4 11-1056 0,1 1-256 16,2-1 0-16,-2-2 0 0,3-9 1600 0,-4 8 272 15,4-8 48-15,-3 9 16 0,3-9-896 0,0 0-176 16,0 0-32-16,-7 6-16 0,7-6-368 0,-9 4-64 16,0-4 0-16,9 0-16 0,-12-5-32 0,6 1 0 15,6 4 0-15,-7-7 0 0,0 1-208 0,7 6-128 16,0 0 160-16,0-11-160 0,0 1 128 0,0 10-128 16,6-12 0-16,-2 3 144 0,2 3 32 0,-6 6 0 0,11-6 0 0,-11 6 0 15,0 0 448-15,10-1 80 0,-1 2 32 0,-9-1 0 16,0 0-144-16,11 10-16 0,-11-10-16 0,10 7 0 15,-3 3-560-15,0 0 0 0,-1 2 0 0,-1-2-12576 16,0 1-2624-16</inkml:trace>
  <inkml:trace contextRef="#ctx0" brushRef="#br2" timeOffset="71571.85">29842 12860 23727 0,'0'0'1040'0,"0"0"240"0,16 21-1024 0,-16-21-256 0,-2 11 0 0,0-2 0 15,-1 0 1280-15,1 3 224 0,-1 2 32 0,0 3 16 16,2 4 32-16,2 1 0 0,2 3 0 0,4 0 0 15,0-1-560-15,4-1-128 0,2-3 0 0,2 0-16 16,4-3-112-16,-1-1-32 0,0-6 0 0,-1-1 0 16,0-1-160-16,1-4-16 0,1-4-16 0,-1-1 0 15,0-3 32-15,-4 0 16 0,-3-3 0 0,-1-2 0 16,1-4-128-16,0-1-16 0,3-2-16 0,-3-1 0 16,0-1-432-16,-3 0 0 0,-1-2 0 0,-1 2 0 15,-4-3 0-15,1 1-272 0,-2 2 32 0,-1 2 16 16,-1-2-1488-16,-2 1-288 0,1 0-64 0,0 3-16 15,1 1-1152-15,-2 0-224 0,1 4-64 0,2 9-9920 16</inkml:trace>
  <inkml:trace contextRef="#ctx0" brushRef="#br2" timeOffset="71837.66">30224 12946 5519 0,'11'11'496'0,"-2"-5"-496"16,2 1 0-16,1 1 0 0,1 0 3536 0,1-1 624 16,2 0 112-16,1-3 16 0,-1-4-2144 0,-2 0-432 15,-2-1-96-15,0-2-16 0,-1-1-192 0,0 0-32 16,-2 0-16-16,-9 4 0 0,6-8 48 0,-6 8 0 15,6-7 0-15,-6 7 0 0,0-12-384 0,-3 3-80 16,-2 2-16-16,-2 2 0 0,-2 1-208 0,0 1-32 16,9 3-16-16,-12 0 0 0,2-2-160 0,1 2-48 0,-3 0 0 0,0 4 0 15,2 2-80-15,1 5-32 0,0 0 0 0,2 2 0 16,3 2-192-16,1 0-32 0,3-1-128 0,4-3 192 16,2 1-192-16,4 1 0 0,6-1 0 0,-1 1 0 15,1 0-256-15,1 0 64 0,2-3 16 0,2 2 0 31,0-5-544-31,0-1-112 0,-1-1-32 0,-1-3 0 16,-1-4-2080-16,1 0-432 0,-1-4-80 0,0 0-11712 0</inkml:trace>
  <inkml:trace contextRef="#ctx0" brushRef="#br2" timeOffset="72134.75">30657 12970 9215 0,'0'0'816'0,"5"-7"-656"0,-5 7-160 0,8-10 0 15,-2 3 2240-15,-6 7 400 0,7-6 96 0,-7 6 16 16,0 0-864-16,0 0-160 0,12 0-48 0,-2 4 0 0,-2 4-128 0,-2 5-16 15,-3-2-16-15,0 4 0 0,1 2-416 0,0 1-80 16,-1 2 0-16,3-1-16 0,-2-1 16 0,-2 1 0 16,-2-2 0-16,-1 0 0 0,0-4-336 0,-1 0-64 15,2-3-16-15,0-10 0 0,0 0-144 0,2 10-16 16,-2-10-16-16,0 0 0 0,0 0-128 0,0 0-32 16,0 0 0-16,0 0 0 0,2-9-48 0,1-2-16 15,-1-2 0-15,0-3 0 0,-1-1-208 0,0 0 0 16,2-3 128-16,-2 1-128 0,-1-2 0 0,2 2 0 15,0-1 0-15,1 0 0 0,-1 1 0 0,2 2-256 16,0 1 48-16,1 3 16 16,1 1-304-16,-1 1-48 0,0 3-16 0,-5 8 0 15,7-7-496-15,0 3-96 0,4 3-32 0,-1 0 0 16,-10 1-208-16,12 1-32 0,-2 3-16 0,2-1 0 16,-12-3-176-16,13 2-48 0,-1 1 0 0,0 1 0 15,-1 0-1968-15,0-2-400 0</inkml:trace>
  <inkml:trace contextRef="#ctx0" brushRef="#br2" timeOffset="72275.31">31006 12922 911 0,'0'0'0'0,"0"0"0"0,0 0 0 0,0 0 0 0,0 0 0 0,9-4 0 16,-9 4 3840-16,10-4 672 0,-10 4 144 0,9-4 16 16,-9 4-2688-16,0 0-528 0,0 0-112 0,9-1-32 15,-9 1-288-15,12 0-64 0,-3 0-16 0,-9 0 0 16,11 0-272-16,-11 0-48 0,0 0-16 0,12 5 0 16,0 0-608-16,-2 0 0 0,-10-5 0 0,12 9 0 15,-2-2-2176-15,0 1-336 0,-4-2-80 0</inkml:trace>
  <inkml:trace contextRef="#ctx0" brushRef="#br2" timeOffset="72494.14">31304 12712 18431 0,'0'0'1632'0,"0"0"-1312"15,0 0-320-15,0 10 0 0,0 1 2816 0,0 2 480 16,-2 2 96-16,1 6 32 0,-3 5-1184 0,-1 2-224 15,-2 2-48-15,2-2-16 0,1 2-976 0,0 2-192 16,-2-1-32-16,-2 2-16 0,-1-1-288 0,0 2-48 16,0 0-16-16,2 1 0 0,4 0-384 0,0-1 0 15,-1-3 0-15,-2-3 0 16,1-3-2112-16,0-5-368 0,1-1-64 0,0-4-13392 0</inkml:trace>
  <inkml:trace contextRef="#ctx0" brushRef="#br2" timeOffset="72759.66">29808 13571 31327 0,'0'0'2784'16,"0"0"-2224"-16,0 0-560 0,8 5 0 15,6-1 1472-15,11-1 192 0,9-3 48 0,10 0 0 0,7-2-80 0,5 1-16 16,6 0 0-16,4-2 0 0,6 1-304 0,1-2-64 16,2 0-16-16,0-1 0 0,-2-2-480 0,-4 3-112 15,-1 2 0-15,-1-2-16 0,2-2-480 0,2 2-144 16,-2 2 0-16,-4 1 0 16,-6 1-592-16,-4 1-240 0,-6-1-32 0,-2 0-13456 15,0 0-2688-15</inkml:trace>
  <inkml:trace contextRef="#ctx0" brushRef="#br2" timeOffset="73439.56">26163 14125 16575 0,'0'0'1472'0,"0"9"-1168"0,-1 3-304 0,1 2 0 16,-2 1 2192-16,2 3 384 0,0 0 80 0,-1 3 16 0,2 0-992 0,1-2-192 16,-1 2-32-16,0-1-16 0,1-2-416 0,-1 0-96 15,0 1-16-15,1-3 0 0,0-1-208 0,2 0-32 16,1-3-16-16,-1-4 0 0,-4-8-16 0,0 0-16 15,0 0 0-15,0 0 0 0,5-6 80 0,-2-2 32 16,0 0 0-16,-2-5 0 0,3-2-240 0,-2-4-48 16,0-5-16-16,-1 0 0 0,2-2-272 0,-1 1-160 15,1 0 192-15,-1 2-192 0,4 2 0 0,-2 5 0 16,-1 2 0-16,3 1-144 16,0 0-496-16,1 2-112 0,-1 1-16 0,3 3 0 15,-1-2-1728-15,4 3-368 0,0 2-64 0,1 1-7376 16,1 1-1488-16</inkml:trace>
  <inkml:trace contextRef="#ctx0" brushRef="#br2" timeOffset="73705.45">26512 14190 20671 0,'0'0'912'0,"0"0"192"0,6 8-880 0,0-1-224 0,2-1 0 0,0-1 0 16,0 2 1536-16,-8-7 272 0,9 2 48 0,0 2 16 16,0-4-336-16,0 0-80 0,0-2-16 0,0-2 0 15,-1-1-544-15,0-1-96 0,0-1-32 0,1-3 0 16,1 1-240-16,0-2-48 0,-4 0-16 0,-1 1 0 15,-1 1-80-15,0 1-32 0,-3 0 0 0,-1 0 0 16,-2 2 224-16,-1 0 64 0,-3 1 0 0,0 3 0 16,-1 0-16-16,-1 4 0 0,0 0 0 0,-1 2 0 15,0 1-224-15,0 2-32 0,1-1-16 0,1 6 0 16,2 2-352-16,0 2 0 0,0 2 0 0,1-1-128 16,1 3 128-16,4-6-192 0,1 3 192 0,-1 3-192 15,0 2-1392-15,2-1-272 0,1-2-64 0,4 0-16 16,-2-5-1072-16,2-1-224 0,0-1-32 0,1-1-9728 15</inkml:trace>
  <inkml:trace contextRef="#ctx0" brushRef="#br2" timeOffset="74033.57">26974 14162 19583 0,'0'0'864'0,"0"0"176"0,-7 1-832 0,0 0-208 16,-3 0 0-16,1 3 0 0,0 4 1312 0,3 1 224 15,-2 0 32-15,0 3 16 0,-1 1-112 0,0 0-32 0,0 3 0 0,3 1 0 16,3 0-784-16,-1 2-144 0,0-3-48 0,1-2 0 16,0-1-288-16,3-1-176 0,2 4 192 0,0-3-192 15,1-4 0-15,1-1 0 0,0 1 0 0,1-3-144 32,2 2-272-32,0-3-48 0,4 1-16 0,1-4 0 15,-3 0 0-15,1-6 0 0,1-4 0 0,-1 0 0 0,0 1 304 0,0-2 176 0,-3-2-192 0,1-1 192 16,0-2 0-16,-1 2 0 0,-1-3 0 0,1 1 0 15,-2 2 0-15,0-1 0 0,0-2 192 0,-1 2-48 16,0 2 224-16,-1 1 32 0,-2 1 16 0,-1 9 0 16,-1-8-32-16,-2 3 0 0,-1 1 0 0,-1 4 0 15,5 0 0-15,-4 5 0 0,-1 3 0 0,0 1 0 16,-2 1-192-16,2 3-64 0,1-2 0 0,1 3 0 16,1 2-128-16,2 1 0 0,1-2 0 0,2 1 0 15,1 0-1408-15,2-2-224 0,-1-2-32 0,3-3-11536 16</inkml:trace>
  <inkml:trace contextRef="#ctx0" brushRef="#br2" timeOffset="74299.17">27304 14193 11967 0,'-4'-16'1072'0,"1"11"-864"15,-1 0-208-15,-2 1 0 0,-1-1 2800 0,2 1 512 16,0 0 96-16,5 4 32 0,-7 0-1792 0,7 0-368 15,0 0-64-15,-5 2 0 0,0 4-304 0,1 0-48 16,0 3-16-16,1 4 0 0,1-2-208 0,1 4-64 0,1 4 0 0,1-1 0 16,0 1-336-16,2 1-80 0,1 1-16 0,2 1 0 15,2 2-144-15,2-2 0 0,1-4 0 0,2 0 128 16,-1 0-128-16,1-3 0 0,1-3 0 0,-1-2 0 31,0-1-688-31,1-1-16 0,2-4 0 0,1 1 0 16,-1-1-2432-16,-2-4-480 0</inkml:trace>
  <inkml:trace contextRef="#ctx0" brushRef="#br2" timeOffset="74674.03">27606 14021 28735 0,'0'-15'1280'0,"0"15"256"0,0 0-1232 0,0 0-304 0,0 0 0 0,0 0 0 15,0 0 1408-15,0 0 240 0,0 0 32 0,4 11 16 16,0 3-704-16,-1 4-144 0,-1 3-16 0,2 3-16 16,0 2-432-16,1 4-96 0,1-3-16 0,-1 3 0 15,0 0-272-15,-1 0 0 0,1 0 0 0,0-1 0 31,-1 0-1424-31,0-2-240 0,0-1-64 0,-1-3-8688 0,-1-2-1744 0</inkml:trace>
  <inkml:trace contextRef="#ctx0" brushRef="#br2" timeOffset="74845.93">27537 14229 22111 0,'0'0'1968'0,"-1"-5"-1584"16,1 5-384-16,1-6 0 0,2-1 2384 0,-3 7 400 15,0 0 80-15,8-4 16 0,1 0-1920 0,1 0-368 16,2 2-80-16,2 0 0 0,2 1-512 0,-1 0-320 16,1 1 64-16,0 0-9744 15,1 0-1952-15</inkml:trace>
  <inkml:trace contextRef="#ctx0" brushRef="#br2" timeOffset="75002.19">27876 14284 26495 0,'-1'18'1168'0,"2"-7"240"0,0 1-1120 0,2 2-288 16,-2 2 0-16,1 0 0 0,-1 1 848 0,2 2 112 0,2-1 32 16,-1-2 0-16,1-2-480 0,1-1-80 0,0-3-32 0,0-1 0 15,1-1-592-15,0-2-112 0,0-3-16 0,1-3-13360 16</inkml:trace>
  <inkml:trace contextRef="#ctx0" brushRef="#br2" timeOffset="75300.18">27983 14109 1839 0,'0'0'0'0,"0"0"160"0,0 0-160 0,-3-5 0 0,1 1 0 0,2 4 0 15,0 0 5328-15,0 0 1040 0,0 0 208 0,0 0 32 16,-2 7-5056-16,5 3-1008 0,0 3-208 0,2 3-32 16,0 3-304-16,2 4 0 0,-1-1 0 0,1 1 0 0,0 3 0 0,3-2 0 15,0-1 0-15,-1 1-144 0,0-1 144 0,0-1 192 16,1-3-32-16,-1-1-16 0,0-5 848 0,0 1 160 15,-1-1 48-15,2-1 0 0,-1 0 112 0,-1-4 32 16,-1-1 0-16,0-4 0 0,1 1-80 0,1-4-16 16,-1 0 0-16,0 0 0 0,0-4-304 0,-2 1-64 15,0-6-16-15,-2 0 0 0,-1 0-352 0,0-3-64 16,0-2 0-16,-2 1-16 0,0-4-432 0,1 1 0 16,-2-1 0-16,0-10 0 15,-2 2-1504-15,1 2-336 0,0-1-64 0,-2 9-10352 16,0-2-2080-16</inkml:trace>
  <inkml:trace contextRef="#ctx0" brushRef="#br2" timeOffset="75565.9">28298 14322 22399 0,'14'14'992'0,"-7"-7"208"0,4 2-960 0,1-3-240 0,-1 2 0 0,1-1 0 16,1-2 1504-16,0 0 256 0,0 0 48 0,3-2 16 15,-3-2-720-15,0-1-144 0,-3-1-16 0,5-2-16 16,-4-3-480-16,-2-1-112 0,-1-2-16 0,-1 0 0 15,-2 0-176-15,0 0-144 0,0-3 192 0,-1 2-192 16,-4-2 0-16,-1 0 0 0,-3 1 0 0,0 1 0 16,0 0 0-16,-1 5 128 0,-3 1-128 0,-1 4 0 15,0 0 672-15,0 6 32 0,0 2 0 0,0 5 0 16,0 3 528-16,3-1 112 0,4 1 32 0,2 0 0 16,2-1-496-16,4 2-112 0,1-2 0 0,4 0-16 15,3 0-384-15,2-2-80 0,2-3-16 0,4-1 0 16,4-2-1472-16,3-1-288 0,4-2-64 0</inkml:trace>
  <inkml:trace contextRef="#ctx0" brushRef="#br2" timeOffset="75987.96">29117 14348 28559 0,'-8'4'1264'0,"3"-1"272"0,-3 3-1232 0,2 3-304 15,-1 3 0-15,3-2 0 0,2 3 672 0,-1 0 80 16,1 0 16-16,2-2 0 0,2 2-336 0,2-3-64 16,1 1-16-16,-5-11 0 15,7 10-624-15,2 2-128 0,1-6-32 0,1 1-13632 0</inkml:trace>
  <inkml:trace contextRef="#ctx0" brushRef="#br2" timeOffset="76325.47">29181 14180 24879 0,'0'0'1088'0,"0"0"256"0,0 0-1088 0,0 0-256 15,0 0 0-15,0 0 0 0,0 0 208 0,5 9-16 16,1 1 0-16,0 3 0 0,1 2-192 0,0 2 0 16,4 2 128-16,2 1-128 0,0-1 0 0,-3 0 0 15,1-1 0-15,-2-1 0 0,0-3 0 0,0 2 0 16,-2-2 0-16,0-1 0 0,1-1 0 0,0-2 0 15,-1-2 0-15,-7-8 0 0,0 0 0 0,7 8 0 16,-7-8 0-16,0 0 0 0,0 0 0 0,0 0-128 16,0 0 128-16,0 0-208 0,11-4 48 0,-3-1 16 15,-2-3 0-15,-1-1 0 0,2-4 144 0,-1 1 0 0,1 0 0 0,0 1 0 16,0 0 192-16,1 2 64 0,0 1 0 0,-8 8 16 16,9-4 736-16,-9 4 144 0,8-5 16 0,-8 5 16 15,0 0-256-15,10 7-48 0,-3 1-16 0,-1 3 0 16,1 1-592-16,-1 1-112 0,1 1-32 0,1 1 0 31,1-1-912-31,1 0-192 0,3-1-48 0,2-3-12864 0</inkml:trace>
  <inkml:trace contextRef="#ctx0" brushRef="#br2" timeOffset="76762.91">29939 14176 25279 0,'0'0'1120'0,"0"0"224"0,-2 14-1072 0,1 2-272 16,1 1 0-16,1 2 0 0,1 2 896 0,0 3 112 15,2 0 16-15,1 4 16 0,2-2 80 0,-1 1 16 16,1-1 0-16,1-3 0 0,0-3-624 0,-3-5-112 16,-1-2-16-16,0 0-16 0,1-1-112 0,1-1 0 15,-1 1-16-15,-3-4 0 0,-2-8-80 0,0 0-16 16,0 0 0-16,0 0 0 0,0 0-144 0,0 0 192 15,0 0-192-15,0 0 192 0,0 0-192 0,-5-9 0 16,1-2 0-16,1-2 0 0,2-1-336 0,2-4 48 16,0-3 16-16,-1-5 0 15,-2-4-464-15,2-3-96 0,4-2 0 0,1-2-16 16,-1 0-544-16,1 3-96 0,-1 4-32 0,1 4 0 16,3 1 688-16,2 4 144 0,2 3 32 0,-1 1 0 0,-2 4 1024 0,1 8 208 0,3 5 32 0,0 5 16 15,-1-1 432-15,1 4 96 0,-1 3 0 0,-1 5 16 16,4 3 176-16,-5 6 16 0,-1 1 16 0,-1 0 0 15,-1 0-32-15,-1-2 0 0,-1 2 0 0,-1-4 0 16,-1 0-336-16,-2-1-80 0,-1 1-16 0,-1-3 0 16,-3-1-304-16,0-4-64 0,-2-1-16 0,-1 0 0 15,1 0-240-15,-2-1-48 0,-3-3-16 0,2-1 0 16,-1-1-224-16,-1-2-160 0,1 0 32 0,-1-4 0 16,11-1-2432-1,-13 3-496-15,0-2-80 0</inkml:trace>
  <inkml:trace contextRef="#ctx0" brushRef="#br2" timeOffset="76934.76">30577 14504 32255 0,'0'0'1424'0,"-7"0"304"0,-5 0-1392 0,3 0-336 16,9 0 0-16,-11 0 0 0,1 0 832 0,10 0 112 15,0 0 16-15,0 0 0 16,0 0-2800-16,0 0-544 0</inkml:trace>
  <inkml:trace contextRef="#ctx0" brushRef="#br2" timeOffset="77294.1">30761 14431 23951 0,'-10'10'2128'0,"10"-10"-1696"0,-7 10-432 0,1 2 0 16,2-1 2384-16,0 1 400 0,4-12 80 0,0 0 16 16,0 0-1312-16,0 0-256 0,0 0-48 0,8 8-16 15,1-3-496-15,1-3-112 0,1-4 0 0,-1-3-16 16,1-3-432-16,0-2-192 0,4-2 160 0,-2-2-160 16,-2-5 128-16,1 0-128 0,0-5 0 0,1-2 144 15,0 0-144-15,-3-1 0 0,0 1 0 0,-3 2 0 16,-1-2 0-16,-3 3 0 0,0 1 0 0,-2 1 0 15,-1 0-336-15,0 3 48 0,0 1 16 0,-1 6 0 16,0 1 80-16,1 10 0 0,0 0 16 0,0 0 0 16,0 0 176-16,0 0 0 0,-3 12 0 0,2 2-128 0,1 4 128 15,2 4 0-15,4 3 0 0,-1 1-128 0,1 0 128 0,2 0 0 16,0-1 0-16,3 0 0 0,-1 2 0 0,2 1 0 16,-1-1 0-16,1 0 0 15,0-3-592-15,-2-2-96 0,-1-1-16 0,-2 0 0 16,1 1-1600-16,-2-3-336 0,1-2-64 0,-5-1-11008 15</inkml:trace>
  <inkml:trace contextRef="#ctx0" brushRef="#br2" timeOffset="77450.68">30862 14455 28959 0,'0'0'1280'0,"0"0"272"0,0 0-1232 0,13-5-320 0,0 1 0 0,-2 1 0 16,0 1 704-16,2-1 64 0,3 0 32 0,2 2 0 15,0 0-176-15,2-1-48 0,-2 2 0 0,1 0 0 32,1-2-2176-32,-2 1-432 0</inkml:trace>
  <inkml:trace contextRef="#ctx0" brushRef="#br2" timeOffset="77591.49">31324 14508 39391 0,'0'0'1744'0,"0"0"368"0,0 0-1696 0,-5 8-416 0,-1-4 0 0,6-4 0 16,0 0-448-16,0 0-192 0,0 0-16 0,0 0-10608 16,0 0-2128-16</inkml:trace>
  <inkml:trace contextRef="#ctx0" brushRef="#br2" timeOffset="78263.34">31838 14364 23951 0,'0'0'2128'0,"-5"11"-1696"16,2-2-432-16,2 3 0 0,2 0 2432 0,1 1 384 15,0-1 96-15,2 1 16 0,0-3-2032 0,1 2-416 16,0-3-80-16,1 0-16 0,-2-1 304 0,-4-8 48 15,7 7 16-15,1-2 0 0,-8-5-368 0,0 0-80 16,9 2-16-16,-9-2 0 0,11-1-16 0,-11 1 0 16,8-5 0-16,-1-2 0 0,1 1-80 0,-1-3-32 15,-3 0 0-15,-2-1 0 0,0-1-160 0,-1-1 0 16,0-1 0-16,-1-4 0 0,0 0 0 0,-1 1-176 0,0-3 176 0,-1 2-192 16,2 0-128-16,2 4-48 15,-2 0 0-15,1 0 0 16,1 2-256-16,1 2-48 0,2 1-16 0,-5 8 0 15,9-5-384-15,1 1-80 0,-10 4 0 0,13-1-16 16,-2 1-48-16,2 3 0 0,-1-1 0 0,0 2 0 16,0 1-144-16,-1 2-48 0,1-3 0 0,-2 0 0 15,-10-4-176-15,15 8-32 0,-2-1-16 0,0 0 0 16,0-1 512-16,0-4 96 0,-1 0 32 0,-1 1-3584 0,1-3-720 0</inkml:trace>
  <inkml:trace contextRef="#ctx0" brushRef="#br2" timeOffset="78778.92">32352 14186 18431 0,'-13'4'816'0,"13"-4"160"0,-12 4-784 0,3 1-192 0,9-5 0 0,-9 8 0 15,1 1 4240-15,8-9 816 0,0 0 144 0,-1 13 48 16,2-1-3264-16,3 0-640 0,0-2-128 0,4 3-16 16,3-1-688-16,2 0-144 0,0 1-32 0,0-3 0 15,0 1-336-15,2 0 0 0,0 1 0 0,1 0 0 0,0 1-192 16,2-4-96-16,0 1-32 0,-2-2 0 16,-3-1-896-16,0-2-192 0,0 0-48 0,-1 0 0 15,-12-5-1232-15,11 2-240 0,-11-2-48 0</inkml:trace>
  <inkml:trace contextRef="#ctx0" brushRef="#br2" timeOffset="78966.49">32611 14201 8287 0,'0'0'368'0,"0"0"80"16,-8-4-448-16,1 1 0 0,7 3 0 0,-12 1 0 0,1 2 5184 0,2 2 944 15,1 2 192-15,1 3 32 0,-4 1-3728 0,2 2-736 16,0 2-160-16,0-2-16 0,-3 3-848 0,0 2-160 0,2 2-48 0,-2 2 0 15,-1-2-464-15,3-2-192 0,-1-1 128 0,3 0-128 16,-2 0 0-16,1-2-256 0,0 1 48 0,2-3 0 31,3-1-2096-31,2-1-400 0,-3-1-96 0</inkml:trace>
  <inkml:trace contextRef="#ctx0" brushRef="#br2" timeOffset="79372.57">32782 14100 34783 0,'0'0'1536'0,"0"0"320"0,0 0-1472 0,0 0-384 0,0 0 0 0,-4 11 0 0,0 2 224 0,2 2-32 16,3 2 0-16,-2 4 0 0,-1 3 688 0,1 0 128 15,0 3 16-15,1-3 16 16,1-2-608-16,2-1-128 0,-1-1-32 0,3-6 0 0,1 1-144 0,-1-4-128 15,-1 0 192-15,0-3-192 0,-4-8 0 0,5 3 0 16,-5-3 0-16,6 0 0 0,-6 0-400 0,7-5 16 16,-1-1 0-16,0-2 0 15,-1-4-64-15,0 0 0 0,0-1 0 0,0-2 0 0,1-4 112 0,-1 1 16 16,0-1 0-16,3-1 0 0,1 2 32 0,0 1 16 16,-1 0 0-16,0 3 0 0,0 2 272 0,-1 1 0 15,1 2 128-15,0 3-128 0,-1 1 752 0,-1 6 48 16,1 4 16-16,-1 4 0 0,-1 2-48 0,1 4-16 0,-1 5 0 0,0 5 0 15,0 3 48-15,0 4 16 0,2-1 0 0,2-1 0 16,2 0-368-16,-5-14-64 0,3 0 0 0,3 3-16 31,2-2-1264-31,3 1-256 0,3-2-64 0</inkml:trace>
  <inkml:trace contextRef="#ctx0" brushRef="#br2" timeOffset="80905.51">22166 15318 13823 0,'1'-14'1216'0,"3"-1"-960"0,3 2-256 0,2 2 0 0,2-1 1712 0,2 0 288 0,2 0 64 0,3-2 16 15,2-3-2080-15,2 1-352 0,1-2-96 0,3 1-32 16,2-2 256-16,3-2 48 0,2-1 16 0,2-1 0 16,3 3 304-16,3-4 64 0,4-3 16 0,0 2 0 0,1 1-224 0,1 2 0 15,0 1 128-15,1 5-128 0,0 2 0 16,0 5 0-16,-1 3 0 0,-2 5 0 0,-4 3 0 0,-3 3 0 15,-4 6 0-15,-5 3-160 0,-2 7 160 0,-3 2 0 16,-3 2 128-16,1 0-128 0,-1 1 208 0,-1-1-16 16,3 0-16-16,1-2 0 0,4-2 48 0,4-2 16 15,7-2 0-15,4-2 0 0,6-3 256 0,3-3 48 16,1-2 16-16,3-4 0 0,2-4-128 0,2-2-32 16,1-2 0-16,4 0 0 0,2-2-256 0,0 1-144 15,0-1 160-15,-1 1-160 0,-3-1 0 0,-3-2-160 16,-1 1 0-16,-2 2 0 0,0 2 32 0,2 1 0 15,0 2 0-15,-2 2 0 0,-1-2 128 0,-1-2 0 0,-3 1 0 16,-1-2 0-16,-2-1 0 0,2 1 0 0,-1 0 0 0,1 1 0 16,1 3 0-16,-1-3 0 0,-4 1 0 0,-3-1 0 15,-2 2 0-15,-2 0 0 0,-2-1 0 0,-4 1 0 16,-4 0 0-16,1 1 0 0,0 1 0 0,3 0 0 16,0-1 0-16,4 2 0 0,0-1 128 0,2 2-128 15,1-2 0-15,2-1 0 0,0 0 0 0,1 0-128 16,0-1 288-16,1 1 64 0,-2 2 16 0,2 2 0 15,5-1 144-15,3 2 16 0,6 3 16 0,2-2 0 16,0-1-288-16,2-2-128 0,0-4 128 0,2-1-128 16,1 0 144-16,5-1-144 0,3 1 160 0,-1-2-160 15,-1-3 0-15,-2 1 128 0,0-1-128 0,-2 2 0 16,-1-2 160-16,1 4-16 0,-2 1 0 0,-2 0 0 16,-5-2 320-16,-1 1 64 0,1-1 16 0,-3 3 0 15,-1 1-256-15,1 1-48 0,1 3-16 0,1-3 0 0,-2 1-224 0,1-2 176 16,-1-2-176-16,1 1 160 15,-1-2 64-15,0 1 16 0,2 1 0 0,1 1 0 0,-1 1-48 0,0 0 0 16,-2 0 0-16,-2-1 0 0,0 0-192 0,-1-1 144 16,-2 0-144-16,1 0 128 0,2 1-128 0,2 0 0 15,2 0 0-15,0 0 0 0,-2 1 160 0,1-2-160 16,1-2 192-16,-1 0-192 0,2 1 256 0,1 0-64 16,1 1-16-16,0 2 0 0,0 1-176 0,1 0 160 15,-2 1-160-15,-2 0 160 0,1-3-160 0,0 2 0 0,1 3 144 16,2 2-144-16,3 1 0 0,1 1 0 0,-3 3 0 15,3-6 0-15,-1 1 0 0,7-2 0 0,3 1 0 0,6 1 0 16,4-1 0-16,2 0 0 0,0-5 0 0,3 4 128 16,4-1 64-16,4 1 0 0,4 2 16 0,-1 1 0 15,0 1 160-15,2 1 16 0,2-2 16 0,2 0 0 16,0 1-16-16,1 3-16 0,2-3 0 0,2 5 0 16,4-1-240-16,1 0-128 0,2 2 128 0</inkml:trace>
  <inkml:trace contextRef="#ctx0" brushRef="#br1" timeOffset="87806.84">26458 15592 27647 0,'0'0'2448'0,"-11"14"-1952"15,11-14-496-15,0 0 0 0,-2 8 1888 0,-2 0 288 16,2 1 48-16,0 3 16 0,-1 1-1152 0,1 4-208 16,2 3-48-16,-2 3-16 0,1 1-512 0,2 4-112 15,1 0 0-15,0 0-16 0,2-2-176 0,-1 1-176 16,1-1 48-16,0 0 0 15,1-1-2048-15,0-1-416 0,1-2-80 0,2 5-7216 16,0-1-1440-16</inkml:trace>
  <inkml:trace contextRef="#ctx0" brushRef="#br1" timeOffset="88103.75">26701 15897 20559 0,'4'-22'896'0,"-4"10"208"0,-2-4-880 0,0 1-224 0,-1-2 0 0,0 2 0 16,2 0 1728-16,-1 2 320 0,-2 1 48 0,-1 4 16 15,-1 3-832-15,6 5-176 0,-8 4-16 0,1 2-16 16,2 3-736-16,-1 7-144 0,-2 4-16 0,0 2-16 16,5 3-160-16,1-1 0 0,0 0-160 0,4-1 160 15,0-1-128-15,5 1 128 0,1-3 0 0,2 1-144 16,4-1 144-16,2-3 0 0,-2-8-144 0,2-3 144 16,1-2 0-16,-1 0-176 0,-1 3 176 0,2-3-128 15,-2-4 512-15,0-4 96 0,-2-7 32 0,-1 0 0 0,-2-1 192 16,0-1 64-16,-3-4 0 0,-1 1 0 0,-4 1-352 0,1-4-64 15,-3 0-16-15,0-1 0 0,1 1-208 0,-3 2-128 16,-4 0 128-16,0-3-128 16,-2 3-320-16,0-1-144 0,-2 0-32 0,-1 1 0 15,1-1-2912-15,-1 3-592 0</inkml:trace>
  <inkml:trace contextRef="#ctx0" brushRef="#br1" timeOffset="88369.74">26995 15705 24639 0,'-9'17'1088'0,"5"-8"240"0,-3 2-1072 0,2 6-256 0,1 3 0 0,0 4 0 15,0-1 1056-15,3 0 160 0,1-3 16 0,3 1 16 16,0-1-368-16,3-2-80 0,0 0-16 0,3-5 0 16,0 0-336-16,2-2-64 0,-1-3 0 0,1 0-16 15,-1-2 384-15,2-3 80 0,-2-7 0 0,-1-3 16 16,2-1 288-16,-3-1 48 0,-2-2 16 0,-1-1 0 15,-2 1-432-15,-2-2-64 0,-1 3-32 0,-1-3 0 16,-3 0-336-16,0-2-64 0,-1 2-16 0,-1-1 0 16,-2 0-256-16,0-2 0 0,0 0 0 0,0 1 0 15,0-1-1504-15,1 2-416 16,-1 1-64-16,3-3-15584 0</inkml:trace>
  <inkml:trace contextRef="#ctx0" brushRef="#br1" timeOffset="88557.15">27403 15623 25791 0,'0'0'1152'0,"0"0"224"0,2 12-1104 0,-2 1-272 16,-2 0 0-16,1 4 0 0,-2 0 2912 0,0 2 528 16,1 2 96-16,0 3 32 0,1-1-1920 0,0 1-384 15,2 2-80-15,0-2-16 0,1 1-864 0,-1-1-176 16,-1-1-128-16,1-1 144 15,1 0-2048-15,-1-2-400 0,-1-2-96 0,0-2-14368 16</inkml:trace>
  <inkml:trace contextRef="#ctx0" brushRef="#br1" timeOffset="88730.83">27336 15577 29311 0,'0'0'1296'0,"-4"-4"272"0,-2 1-1248 0,1-1-320 0,-2 0 0 0,3 1 0 16,4 3 0-16,0 0 0 0,0 0 128 0,0 0-128 15,0 0-1280-15,-4 7-304 0,3 2-64 0</inkml:trace>
  <inkml:trace contextRef="#ctx0" brushRef="#br1" timeOffset="89027.75">27527 15800 16575 0,'0'0'736'0,"0"0"160"0,-3 8-720 0,0 0-176 16,1 0 0-16,-1 0 0 0,-1 1 2032 0,2 1 368 16,0 2 80-16,2 0 16 0,3-1-1296 0,0 1-256 15,-1 0-48-15,1-4-16 0,1 1-496 0,2-1-80 16,1-2-32-16,1-1 0 0,-8-5 80 0,9 3 16 0,0 1 0 15,-1-2 0-15,-8-2 432 0,0 0 96 0,0 0 0 0,0 0 16 16,0 0 320-16,5-5 64 0,-1-1 16 0,-3-1 0 16,-1-2-224-16,-1 0-32 0,-2 0-16 0,1 2 0 15,-1-2-464-15,0 1-112 0,-1 2-16 0,1-3 0 32,-3 0-960-32,1-2-208 0,5 11-48 0,-1-6-18192 0</inkml:trace>
  <inkml:trace contextRef="#ctx0" brushRef="#br1" timeOffset="89574.64">28678 15631 1839 0,'-16'8'160'0,"-2"2"-160"0,-3 2 0 0,0 0 0 16,2 1 6160-16,-1-2 1200 0,2 0 256 0,1-1 32 15,1-1-5600-15,5 0-1136 0,3-1-208 0,8-8-64 16,0 0 16-16,-3 11 0 0,3-11 0 0,1 10 0 15,-1-10-656-15,8 12 0 0,4-2 0 0,0-1 0 16,1 1 0-16,2-3 0 0,4-1 128 0,0 0-128 16,-1 1 640-16,1 0 32 0,-2 4 16 0,-2-1 0 15,0-1 240-15,-1 2 48 0,-2-1 16 0,-2 3 0 16,-2 0-288-16,-3-1-48 0,-5-12-16 0,0 14 0 0,-2-1-192 16,-2-1-64-16,-3 0 0 0,-1-2 0 0,1 0-384 0,-1-4 128 15,0-1-128-15,8-5 0 16,-11 5-1680-16,11-5-432 0,-10 2-64 0,10-2-15168 15</inkml:trace>
  <inkml:trace contextRef="#ctx0" brushRef="#br1" timeOffset="89699.84">28824 15802 31039 0,'0'0'1376'0,"0"0"288"0,0 0-1344 0,12 4-320 15,-2 1 0-15,0-1 0 0,2 0 768 0,0 1 64 16,0-3 32-16,2 2 0 0,2-4-272 0,2 0-48 0,3-2-16 0,0 2 0 31,-3 2-1312-31,1-2-272 0,4-2-48 0,-1-1-13808 0</inkml:trace>
  <inkml:trace contextRef="#ctx0" brushRef="#br1" timeOffset="89880.74">29477 15551 9215 0,'0'0'816'0,"0"0"-656"15,0 0-160-15,0 0 0 0,0 0 6112 0,-1 15 1184 16,-1-1 256-16,2 4 32 0,0 4-5536 0,2 1-1088 0,-1 0-240 0,3 3-32 16,0 3-176-16,2-2-48 0,2 2 0 0,0 2 0 15,-1 0-464-15,0 1-320 0,0-2 64 0,1-2 0 32,1 2-3072-32,-1-6-624 0</inkml:trace>
  <inkml:trace contextRef="#ctx0" brushRef="#br1" timeOffset="90052.7">29476 15899 19343 0,'-5'-14'1728'0,"-1"-2"-1392"0,1 1-336 0,1-1 0 15,2-1 3504-15,0 2 624 0,2-1 128 0,3 3 32 16,-1 1-2048-16,2 4-384 0,-4 8-96 0,11-6-16 16,-1-1-1232-16,1 1-240 0,-3 1-48 0,2 1-16 15,3 2-368-15,0 2-80 0,0 0-16 0,-1 2 0 16,0-1-1872-16,1 2-384 0,1-2-80 0,2 1-12976 15</inkml:trace>
  <inkml:trace contextRef="#ctx0" brushRef="#br1" timeOffset="90599.41">29828 15884 26607 0,'1'19'1168'0,"2"-4"256"0,-1 0-1136 0,1 5-288 16,-1-4 0-16,1-1 0 0,-3 0 1856 0,1-2 304 15,2-2 64-15,1 1 16 0,-4-12-624 0,0 0-112 16,0 0-32-16,4 10 0 0,-4-10-704 0,0 0-128 15,0 0-48-15,0 0 0 0,0 0-224 0,0 0-48 16,0 0-16-16,4-11 0 0,-2-1-304 0,1-2 0 0,1-2 0 0,0-1 0 31,-2-1-512-31,2 0-96 0,0-3-32 0,-1 0 0 16,-1-1-1616-16,1 1-336 0,1 0-64 0,1 1-16 16,2 2-560-16,2 2-112 0,3 2-32 0,2 2 0 15,3 5 1584-15,-2 0 304 0,0 3 64 0,2 2 16 16,0-1 576-16,-3 3 112 0,-1 1 16 0,-1 2 16 0,-3 1 2272 0,1-2 448 0,2 2 80 0,-1 0 32 15,-2 0 224-15,-9-4 64 0,6 5 0 0,1-1 0 16,-7-4-912-16,0 0-176 0,0 0-48 0,2 11 0 16,-3-2-512-16,-2 4-96 0,-2-1-32 0,-3 1 0 15,-2 0-16-15,-2 2 0 0,2 2 0 0,1 0 0 16,1 0 64-16,-1 1 16 0,-3-3 0 0,3 0 0 16,-2 0-192-16,6-2-32 0,3 0-16 0,2 0 0 15,2-3-288-15,2-1-48 0,-4-9-16 0,7 8 0 16,-7-8-128-16,9 7 0 0,-9-7 0 0,0 0 128 0,11 1-128 15,1-2 0-15,0-3 0 0,0 0 0 0,-1-5 0 0,1 0 0 16,0-3 0-16,0 0-176 0,1 0-80 0,-3 1 0 16,-2-1-16-16,0 2 0 0,-2-1 272 0,1 1-160 15,-1-2 160-15,-1 0-128 0,-2 0 128 0,1 3 0 16,0-2 0-16,-4 11 0 0,4-10 128 0,-4 10-128 16,0 0 128-16,0 0-128 0,0 0 0 0,0 0 0 15,0 0 0-15,5 15 128 0,-2-2-128 0,-1 1 0 16,2-1 0-16,0 0 0 15,1-1-480-15,1 0-16 0,-1-2 0 0,1-1 0 16,1-1-2528-16,-7-8-512 0,10 5-112 0</inkml:trace>
  <inkml:trace contextRef="#ctx0" brushRef="#br1" timeOffset="90928.92">30391 15757 4607 0,'0'0'400'0,"0"0"-400"0,0 0 0 0,0 0 0 15,6 11 5440-15,0-1 992 0,-6-10 208 0,5 16 32 16,-1-3-3904-16,1 0-784 0,0 4-144 0,-1 0-48 16,0 2-496-16,-1-4-96 15,-1 0-32-15,0 1 0 0,-1 0-368 0,-1-2-80 0,0-1-16 0,0-1 0 16,0-12-144-16,1 10-48 0,-1-10 0 0,0 0 0 16,0 0-320-16,0 0-192 0,0 0 192 0,0 0-192 0,0 0 208 0,0 0-64 15,0 0-16-15,8-9 0 0,-1-1-128 0,-2-2 0 16,-3-2 0-16,2-2 0 0,0-2 0 0,0-1 0 15,-3 0 0-15,1-2 128 0,-1 3-128 0,2-1 0 16,-2 4 0-16,0 2 0 0,-1 1 0 0,0 12 0 16,0 0 0-16,0 0 0 0,0 0 0 0,0 0 0 15,0 0-192-15,0 0 192 0,0 0-176 0,-2 13 176 16,3 3-128-16,2-2 128 0,2-1-192 0,0 1 32 16,1 1 16-16,2-1 0 15,3 0-1136-15,0-2-240 0,2-3-32 0,3-2-16 16,4-3-1072-16,-1-2-224 0,1-2-32 0,2-5-11040 0</inkml:trace>
  <inkml:trace contextRef="#ctx0" brushRef="#br1" timeOffset="91195.03">30884 15648 8287 0,'-15'0'736'0,"-2"2"-592"0,-1 2-144 0,0 0 0 16,0 1 5040-16,-2 1 976 0,1-1 192 0,-2 1 32 15,1 0-4896-15,6 0-992 0,5 1-192 0,2 2-32 16,1-3 112-16,2 3 16 0,4-9 16 0,0 13 0 15,0-13 112-15,8 15 0 0,3-2 16 0,4-3 0 16,0 3 176-16,1-2 16 0,0 0 16 0,2 1 0 16,1-1-96-16,1-2-32 0,-2 0 0 0,0 0 0 15,-1 0 160-15,-2 0 16 0,-5 2 16 0,-2-1 0 16,-3 2 480-16,0-2 80 0,-2 1 32 0,-4 0 0 16,-6 1-304-16,-2 0-64 0,-3 0-16 0,-1 1 0 15,-4 0-464-15,0 0-96 0,2 0 0 0,-2-1-16 0,-3-3-304 0,3 2 0 16,0-1 0-16,2 0 0 15,0-2-1856-15,1 1-448 0,0-1-64 0</inkml:trace>
  <inkml:trace contextRef="#ctx0" brushRef="#br1" timeOffset="92831.15">26400 17358 23039 0,'0'0'2048'0,"0"0"-1648"0,0 0-400 0,0 0 0 0,0 0 1632 0,0 0 240 0,0 0 48 0,8 7 16 15,-1 2-992-15,-2 3-208 0,-1 3-32 0,1 1-16 16,0 5 272-16,2 1 64 0,-1 1 16 0,1 5 0 16,-2-1-576-16,0 2-112 0,-1-3-32 0,0-1 0 15,-1-2 16-15,-1-1 0 0,1 1 0 0,-1-1 0 16,1 0-336-16,-2-3 0 0,1-2 0 0,-2-1 128 16,0-3 32-16,1-3 16 0,0 0 0 0,-1-10 0 15,0 0-400-15,0 0-80 0,8 0-16 0,0-4 0 16,-2-3-192-16,1-2-64 0,1-4 0 0,0-3 0 15,-1-3 128-15,1-2 0 0,-1-3 16 0,-2 1 0 0,3 1 272 0,0-2 160 16,-1-2-192-16,3-1 192 0,-1 1 0 0,0-2-128 16,-1 6 128-16,-1 1 0 0,0 3 0 0,-1 4 0 15,1 1 0-15,0 2 0 0,-2 5 0 0,-5 6 0 16,0 0-128-16,0 0 128 0,5 10 0 0,-1 3-128 16,-2 6 128-16,1 3 0 0,1 4-192 0,0-3 192 15,0 1-192-15,0-1 192 0,1 1 0 0,1-2-128 16,1-1 128-16,1-3 0 0,-2-6 0 0,3 2 0 15,1 2-128-15,0 2 128 0,2-4-128 0,1-1 128 16,2-1-192-16,0-3 192 0,4 0-192 0,2-2 192 16,-3-5-192-16,1-2 192 0,-1-3-128 0,-1 0 128 15,-3-5 0-15,1-2 0 0,-4-5 0 0,0 1 176 0,-1 2 0 0,-2-1 0 16,-3 0 144-16,-1-1 48 0,-1-2 0 0,-1 2 0 16,0 3-32-16,-2-2 0 0,-2-2 0 0,0 0 0 15,-2 2-48-15,0-1-16 0,-4 2 0 0,-1 3 0 16,0 1-128-16,1 3-16 0,1 2-128 0,1 5 192 15,-1 2-192-15,1 2 0 0,-2 5 0 0,3-1 0 16,2 1-160-16,3 4 32 0,3 6 0 0,2 0 0 16,2-3 128-16,0 0-160 0,4-1 160 0,1-1-160 15,-1-2 160-15,2 1 0 0,0-4-144 0,2-3 144 16,-1-1 144-16,-1-2 112 0,0-2 0 0,-1-3 16 16,-3-3 384-16,0 0 80 0,-2 2 16 0,-1-2 0 15,-1-3 16-15,-1-1 0 0,-1-3 0 0,-2 1 0 16,-1-2-384-16,-2 0-64 0,-2-5 0 0,-2 2-16 15,0 1-304-15,-2-2 0 0,0-2 0 0,-1-2 0 16,-3-2-1408-16,1-1-352 0,-1-2-64 0,0 1-15696 16</inkml:trace>
  <inkml:trace contextRef="#ctx0" brushRef="#br1" timeOffset="93002.95">27392 17775 23951 0,'-11'7'2128'0,"-1"3"-1696"15,0 0-432-15,3 1 0 0,4 0 4592 0,1-2 832 0,1-3 160 0,3-6 48 32,3 7-6368-32,5-3-1264 0</inkml:trace>
  <inkml:trace contextRef="#ctx0" brushRef="#br1" timeOffset="93706.11">28022 17656 30815 0,'0'0'1360'0,"-1"-14"288"0,1 0-1328 0,4-1-320 16,0-1 0-16,2 3 0 0,3 2 272 0,-1 5-16 15,1 2 0-15,-9 4 0 0,11 4 320 0,-1 2 64 0,1 2 16 0,-1 4 0 16,0 2-208-16,1 6-64 0,-1 2 0 0,2 5 0 16,0 1-144-16,-1-1-48 0,-1-1 0 0,-1 3 0 15,0 0 256-15,-4-1 64 0,-1 1 0 0,-1-4 0 16,-2-1-128-16,0-4 0 0,0 0-16 0,1-2 0 15,-2-3-240-15,0 0-128 0,-2-5 160 0,2-10-160 16,0 0 176-16,0 0-176 0,0 0 192 0,0 0-192 16,-3-9 0-16,1-5 0 0,2-3 0 0,2-3 0 15,-4-1-144-15,1-5-144 0,0-2-32 0,-1-4 0 16,0-2 0-16,-2-2-16 0,0-2 0 0,1 0 0 16,3-5-368-16,2 2-64 0,0-1 0 0,2 5-16 15,0 5 176-15,1 3 32 0,4 4 16 0,2 6 0 16,1-1 432-16,2 5 128 0,0 3 0 0,3 3 0 15,1 4 256-15,1 5 176 0,-1 5 16 0,0 4 16 0,-1 4 256 16,1 6 48-16,-1 5 16 0,0 3 0 0,0 1 144 0,-2-1 32 16,-2 2 0-16,-2-2 0 0,-2-1 64 0,-3 0 32 15,-4-1 0-15,-2 0 0 0,0 1-160 0,-2-1-16 16,-2-1-16-16,-1 0 0 0,-5 1-384 0,1-1-80 16,-1-3-16-16,-2 1 0 0,-2-2-240 0,-1-3-144 15,1-3 160-15,0-3-160 0,-2-3 0 0,0-3-240 16,0 0 32-16,-1-5 0 15,1-3-2096-15,0 1-400 0,-1-2-96 0,4 0-9856 16,0-5-1968-16</inkml:trace>
  <inkml:trace contextRef="#ctx0" brushRef="#br1" timeOffset="93846.8">28641 17820 22111 0,'0'0'1968'0,"-2"12"-1584"0,-1-1-384 0,2 2 0 15,0 0 3584-15,-1 0 640 0,1-1 128 0,0 0 32 16,-2 0-3120-16,3-3-624 0,0-9-128 0,0 0-32 31,4 10-1056-31,-4-10-192 0,6 8-64 0,-6-8-15936 0</inkml:trace>
  <inkml:trace contextRef="#ctx0" brushRef="#br1" timeOffset="94239.03">29030 17962 33231 0,'-11'12'1472'0,"6"-5"304"0,0 4-1424 0,1-2-352 15,4-9 0-15,0 0 0 0,0 0 768 0,0 0 64 16,0 0 32-16,0 0 0 0,0 0 384 0,0 0 80 16,7-13 16-16,-1-1 0 0,1-1-960 0,3-3-192 15,2-2-48-15,0-2 0 0,-1-2-144 0,1-1 0 16,0-1-160-16,1-2 160 0,-1-2-288 0,-1 3 32 15,0 1 16-15,-1 0 0 0,-2-2-16 0,-2-2 0 16,0-1 0-16,-1-3 0 0,-3 0 64 0,1 3 16 16,-2 4 0-16,-1 2 0 0,-1 1 176 0,0 6 0 15,-1 4-144-15,1 3 144 0,1 11 0 0,0 0 128 0,0 0 0 0,0 0 0 16,-5 15 160-16,2 2 32 0,3 2 0 0,0 6 0 31,2 2 64-31,0 5 0 0,2 2 16 0,1 0 0 0,2-2-48 0,1-1-16 0,0-1 0 0,1 3 0 16,0 1-336-16,0 1 128 0,3 0-128 0,-1 0 0 15,2 2 0-15,-2-1-256 0,-3-4 32 0,1 0 16 32,0 2-2128-32,0-5-416 0,0-3-96 0</inkml:trace>
  <inkml:trace contextRef="#ctx0" brushRef="#br1" timeOffset="94379.56">29130 17858 35535 0,'-6'-4'1568'0,"6"4"336"0,0 0-1520 0,0 0-384 16,0 0 0-16,0 0 0 0,0 0 960 0,9-7 112 16,0 2 16-16,1 0 16 0,5 1-144 0,2 1-16 15,2-1-16-15,3 3 0 16,3 1-1968-16,0 1-400 0,-3 2-80 0,3-3-15984 0</inkml:trace>
  <inkml:trace contextRef="#ctx0" brushRef="#br1" timeOffset="94504.55">29766 17919 26719 0,'-9'13'2368'0,"2"-7"-1888"0,-3 1-480 0,1 1 0 15,0 1 3312-15,1 0 560 0,2-1 112 0,6-8 32 16,0 0-3408-16,0 0-608 0,0 0-256 0</inkml:trace>
  <inkml:trace contextRef="#ctx0" brushRef="#br1" timeOffset="95067.16">30459 18009 5519 0,'0'0'496'0,"1"15"-496"0,0 0 0 0,1-1 0 15,-1 1 4272-15,3-5 752 0,1-1 160 0,-5-9 16 16,0 0-3280-16,7 8-640 0,-7-8-144 0,9 2-32 15,-9-2 608-15,8-5 112 0,-8 5 32 0,6-10 0 16,-2-2-320-16,-3-1-64 0,-1-3-16 0,-2-1 0 16,-2-2-432-16,0-1-96 0,0 2-16 0,-1-1 0 15,-3-2-384-15,1 0-80 0,2-3 0 0,0 2-16 16,1 0-224-16,0 2-32 0,2 1-16 0,-1 2 0 16,3 3-160-16,3 2 0 0,-1 3-192 0,-2 9 192 15,8-7-592-15,1 2 0 0,2 0 0 0,0 2 0 16,0 2-416-16,3 1-80 0,2 0 0 0,2 3-16 15,-2 0-1568-15,4 3-304 0,4-1-64 0,-1 3-6736 16,0 0-1344-16</inkml:trace>
  <inkml:trace contextRef="#ctx0" brushRef="#br1" timeOffset="95239.02">30966 17762 9215 0,'0'0'816'0,"0"0"-656"16,0 0-160-16,6 12 0 0,0-3 4928 0,0 0 944 15,2-1 192-15,0 1 32 0,0 4-4528 0,2-3-912 16,-1 0-176-16,2 3-32 0,0 0-176 0,2 0-16 16,2 1-16-16,-1 1 0 0,2-1-368 0,1 3-80 0,-2 0-16 0,1 0 0 31,2-3-2352-31,-3-1-480 0</inkml:trace>
  <inkml:trace contextRef="#ctx0" brushRef="#br1" timeOffset="95457.89">31354 17713 24879 0,'-11'1'2208'0,"-1"4"-1760"0,-1-1-448 0,-1 4 0 16,-3 3 3264-16,-2 0 576 0,-2 4 128 0,1 0 0 16,-1 2-2624-16,-3 1-544 0,-2 2-96 0,1 1-32 15,3 1 208-15,0 2 32 0,0-2 16 0,2 2 0 16,2-3-928-16,3 1 0 0,1-2 0 0,5 0-176 15,3-3-1200-15,2-4-240 0,1 0-48 0,5-2-16 16,-2-11-1328-16,7 11-256 0,-7-11-48 0</inkml:trace>
  <inkml:trace contextRef="#ctx0" brushRef="#br1" timeOffset="95832.86">31503 17727 23951 0,'0'0'2128'0,"0"0"-1696"15,-9 7-432-15,2 1 0 0,2-1 3264 0,-1 4 576 16,-1-1 128-16,1 3 0 0,0 3-2304 0,2 2-448 16,-2 0-112-16,2 3-16 0,1-2-160 0,2-1-32 15,1 0-16-15,1 0 0 0,2-1-688 0,-2-1-192 0,-1-2 0 0,3-1 0 16,1 0 0-16,0-2-208 0,-4-11 16 0,8 11 16 16,-8-11-112-16,11 3-32 0,-11-3 0 0,13-3 0 31,0 0-112-31,-1-4-16 0,-1-3-16 0,-1-3 0 0,2 0 112 0,-1-2 32 0,1 0 0 0,0-1 0 15,1-1 96-15,-1-1 32 0,-1-1 0 0,1 1 0 16,-1 1 192-16,2 3 0 0,0 1 0 0,0 1 0 16,-3 3 240-16,-1 3 144 0,-9 6 16 0,0 0 16 15,12 1 240-15,-4 3 48 0,-8-4 16 0,5 10 0 16,-2 3-160-16,-1 3-48 0,0 2 0 0,0 0 0 16,1 2-192-16,-1-1-32 0,1-3-16 0,0 2 0 15,2 2-272-15,-1-1 0 0,0-6 0 0,1 2 0 16,1-3-1648-16,2-2-336 0,-1-3-64 15,1-5-10624-15,1-3-2112 0</inkml:trace>
  <inkml:trace contextRef="#ctx0" brushRef="#br1" timeOffset="96004.78">32094 17414 21183 0,'0'0'1888'0,"0"0"-1504"16,-11 6-384-16,1-1 0 0,1 1 3584 0,1 2 640 15,0 1 128-15,0 3 16 0,0 2-2704 0,2 1-528 16,1 2-112-16,-1 2-32 0,2 3-32 0,2-1 0 16,1 4 0-16,-1 1 0 0,2 1-720 0,2-3-240 15,-1-2 128-15,3 1-128 0,1 1-240 0,3-1-96 0,-2 1-32 0,3-2 0 32,2 2-3456-32,-1-2-688 0</inkml:trace>
  <inkml:trace contextRef="#ctx0" brushRef="#br1" timeOffset="96301.55">32247 18124 30815 0,'-10'13'1360'0,"3"-3"288"0,1 0-1328 0,-1 1-320 0,0-1 0 0,-1-1 0 15,0-1 768-15,1 0 64 0,1 0 32 0,1 1 0 16,0-2 256-16,5-7 48 0,0 0 16 0,0 0 0 15,0 0-640-15,0 0-128 0,-10 3-32 0,10-3 0 16,0 0-384-16,0 0 0 0,-4-10-224 0,3-3 80 0,1 3-192 0,1-1-48 16,-1-2 0-16,3 1 0 0,0 2 192 0,1 1 16 15,1 0 16-15,-5 9 0 0,0 0 416 0,0 0 64 16,9-7 32-16,-9 7 0 0,9 0 432 0,-9 0 96 16,0 0 16-16,11 8 0 0,-4 2-256 0,-1 1-64 15,-5-1 0-15,0 2 0 0,-1-3-352 0,-1 2-80 16,-2-2-16-16,-2 0 0 15,-1-1-1552-15,6-8-320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14279 0 0,'8'0'5931'0'0,"55"-1"-2991"0"0,-27-5-1826 0 0,45-12 1 0 0,-49 10-2080 0 0,60-9-1 0 0,-64 16-179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12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4143 0 0,'0'2'2984'0'0,"15"29"4943"0"0,-3 2-3774 0 0,3 14-3609 0 0,11 67 0 0 0,-5-22-844 0 0,-11-54-2308 0 0,-10-36 2460 0 0,4 10-1308 0 0</inkml:trace>
  <inkml:trace contextRef="#ctx0" brushRef="#br0" timeOffset="1">1 141 14911 0 0,'0'1'126'0'0,"0"-1"-1"0"0,0 1 0 0 0,0-1 1 0 0,-1 1-1 0 0,1-1 0 0 0,0 1 1 0 0,0-1-1 0 0,0 1 0 0 0,0-1 1 0 0,0 1-1 0 0,0-1 0 0 0,0 1 1 0 0,0-1-1 0 0,0 1 0 0 0,0-1 1 0 0,0 1-1 0 0,1-1 0 0 0,-1 1 1 0 0,3 2 101 0 0,0 0 1 0 0,0-1 0 0 0,0 1-1 0 0,0-1 1 0 0,0 0 0 0 0,1 0-1 0 0,-1 0 1 0 0,1 0 0 0 0,-1 0-1 0 0,1-1 1 0 0,0 0 0 0 0,-1 0-1 0 0,1 0 1 0 0,0 0 0 0 0,0 0-1 0 0,0-1 1 0 0,0 0 0 0 0,4 0-1 0 0,11 0-30 0 0,0-2-1 0 0,31-7 1 0 0,-5 2-594 0 0,-23 4-251 0 0,0-1-36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3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7 475 6879 0 0,'-6'7'7488'0'0,"8"-11"-6566"0"0,5-4-314 0 0,0 0 0 0 0,1 1 0 0 0,0 0 0 0 0,0 1 1 0 0,0 0-1 0 0,1 0 0 0 0,0 0 0 0 0,15-5 0 0 0,12-10 472 0 0,25-13 154 0 0,71-29 1 0 0,-32 17-734 0 0,-1 0-141 0 0,39-20 99 0 0,57-53 242 0 0,-190 117-723 0 0,-1 0 0 0 0,0 0 0 0 0,1 0 0 0 0,-1 0 0 0 0,1 1 0 0 0,0 0 0 0 0,-1 0 0 0 0,1 0 0 0 0,0 1 0 0 0,9-1 0 0 0,12-1-2173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55 5983 0 0,'-4'2'4717'0'0,"4"-3"-4643"0"0,-9-7 2625 0 0,-7-12-123 0 0,14 18-2338 0 0,1 0 0 0 0,-1 0 0 0 0,1 0 0 0 0,-1 0 1 0 0,1 0-1 0 0,-1 0 0 0 0,0 1 0 0 0,0-1 0 0 0,0 1 1 0 0,0-1-1 0 0,0 1 0 0 0,0 0 0 0 0,0 0 0 0 0,-1 0 1 0 0,-2-1-1 0 0,3 1-149 0 0,0 1-1 0 0,0 0 1 0 0,0 0 0 0 0,0 0 0 0 0,0 0 0 0 0,-1 0-1 0 0,1 1 1 0 0,0-1 0 0 0,0 1 0 0 0,0-1 0 0 0,0 1-1 0 0,0 0 1 0 0,0-1 0 0 0,0 1 0 0 0,1 0 0 0 0,-1 0 0 0 0,0 1-1 0 0,-2 0 1 0 0,0 2-47 0 0,0-1 1 0 0,0 1-1 0 0,0 0 0 0 0,0 0 0 0 0,0 1 0 0 0,1-1 0 0 0,0 1 1 0 0,0 0-1 0 0,-3 6 0 0 0,-2 5-56 0 0,-7 28 0 0 0,15-44 16 0 0,-2 7-2 0 0,1 0 0 0 0,0 0 0 0 0,0 0 0 0 0,0 0 0 0 0,1 0 0 0 0,0 0 0 0 0,0 0 0 0 0,1 0 0 0 0,0 0 0 0 0,3 11 0 0 0,-1-7 0 0 0,1 0 0 0 0,0-1 0 0 0,1 1 0 0 0,0-1 0 0 0,11 18 0 0 0,-8-17 4 0 0,1 0 0 0 0,0 0-1 0 0,0 0 1 0 0,1-1 0 0 0,1-1 0 0 0,18 14-1 0 0,-22-18 8 0 0,1 0 0 0 0,1-1 0 0 0,-1 1-1 0 0,0-2 1 0 0,1 1 0 0 0,0-1-1 0 0,0-1 1 0 0,0 1 0 0 0,0-2-1 0 0,0 1 1 0 0,10 0 0 0 0,-9-2 60 0 0,-1 0 0 0 0,1-1-1 0 0,-1 0 1 0 0,0 0 0 0 0,1-1 0 0 0,-1 0 0 0 0,0-1 0 0 0,0 0-1 0 0,0 0 1 0 0,0-1 0 0 0,14-9 0 0 0,-16 9 58 0 0,-1-1 0 0 0,0 0 0 0 0,0 0 1 0 0,0 0-1 0 0,-1-1 0 0 0,0 0 0 0 0,0 0 0 0 0,0-1 1 0 0,-1 1-1 0 0,0-1 0 0 0,0 0 0 0 0,0 0 0 0 0,-1 0 1 0 0,3-12-1 0 0,-4 13-40 0 0,0 0 0 0 0,-1 0 0 0 0,0 0 0 0 0,0 0 0 0 0,0 0 0 0 0,-1 0 0 0 0,0-1 0 0 0,0 1 0 0 0,0 0 0 0 0,-1 0 0 0 0,0 0 0 0 0,0 0 0 0 0,-1 0 0 0 0,1 0 0 0 0,-1 0 0 0 0,-1 0 0 0 0,1 1 0 0 0,-1-1 0 0 0,0 1 0 0 0,0-1 0 0 0,-1 1 0 0 0,1 0 0 0 0,-1 0 0 0 0,-7-5 0 0 0,2 0 13 0 0,-1 2 0 0 0,-1-1 0 0 0,0 2 0 0 0,0-1 0 0 0,0 1 0 0 0,-1 1 0 0 0,0 0 0 0 0,-23-7 0 0 0,28 10-176 0 0,-1 1-1 0 0,1 1 0 0 0,0-1 0 0 0,0 1 0 0 0,-1 0 1 0 0,1 1-1 0 0,0 0 0 0 0,-1 0 0 0 0,1 0 0 0 0,-1 1 1 0 0,1 0-1 0 0,0 1 0 0 0,0 0 0 0 0,0 0 0 0 0,0 0 1 0 0,0 1-1 0 0,-10 5 0 0 0,7 0-1782 0 0,2 3-4236 0 0,1 5-1977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7831 0 0,'0'0'603'0'0,"-4"2"-396"0"0,-16 7 7554 0 0,21-7-7239 0 0,-1 0 0 0 0,1 1 0 0 0,0-1-1 0 0,0 0 1 0 0,-1 0 0 0 0,2 0 0 0 0,0 2 0 0 0,5 11 435 0 0,-3 14-281 0 0,0 0 1 0 0,-2 1-1 0 0,-2 45 1 0 0,-1-31-539 0 0,-5 40-25 0 0,3-65-432 0 0,1 0 0 0 0,1 0-1 0 0,1 0 1 0 0,0 0 0 0 0,5 26-1 0 0,-3-39-966 0 0,-2-6 1054 0 0,0 0 0 0 0,0 0 0 0 0,0 1 0 0 0,1-1 0 0 0,-1 0 0 0 0,8 3-7191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9215 0 0,'0'0'3646'0'0,"8"15"1056"0"0,2 12-3398 0 0,-2 0 1 0 0,10 54-1 0 0,-7-23-807 0 0,13 91-223 0 0,-16-74-673 0 0,-2-28-3378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59 11055 0 0,'-14'1'1180'0'0,"1"-3"8385"0"0,16-1-8991 0 0,1 1-347 0 0,1 0 0 0 0,-1 1 0 0 0,1-1 0 0 0,-1 1 0 0 0,1 0 0 0 0,0 0 0 0 0,5 0 0 0 0,-3 0-99 0 0,-1 0 0 0 0,1 0 0 0 0,8-4 0 0 0,7-3-245 0 0,0 1 0 0 0,30-5 0 0 0,-11 5-7995 0 0,-30 6 1112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19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13 545 4143 0 0,'-12'3'13653'0'0,"15"-7"-11161"0"0,11-4-2878 0 0,29-11 2054 0 0,51-29 1 0 0,-23 10-1101 0 0,-1 0-316 0 0,21-10-60 0 0,-41 21-183 0 0,55-38-1 0 0,-62 37 40 0 0,-8 6 28 0 0,-2-2 0 0 0,-1-1 0 0 0,-1-2-1 0 0,51-55 1 0 0,-72 70 392 0 0,16-14 0 0 0,-25 26-375 0 0,8-5 446 0 0,-7 4-496 0 0,0 1 0 0 0,0-1 0 0 0,0 1-1 0 0,0 0 1 0 0,0 0 0 0 0,0 0 0 0 0,0 0 0 0 0,0 1 0 0 0,0-1-1 0 0,0 0 1 0 0,0 1 0 0 0,0-1 0 0 0,0 1 0 0 0,0 0 0 0 0,2 1-1 0 0,-3-1 25 0 0,2 0-40 0 0,-1 0-1 0 0,1 0 1 0 0,-1 1 0 0 0,1 0 0 0 0,-1-1-1 0 0,0 1 1 0 0,0 0 0 0 0,4 3-1 0 0,0 1 6 0 0,31 24 205 0 0,34 26 134 0 0,152 107 701 0 0,-192-142-963 0 0,1-2 0 0 0,0-1 0 0 0,49 19 0 0 0,-22-10 10 0 0,-42-19-121 0 0,1 0 0 0 0,0-1 0 0 0,0-1 1 0 0,0 0-1 0 0,1-2 0 0 0,-1 0 0 0 0,1-1 0 0 0,27 1 1 0 0,-41-5-540 0 0,-1 2 1 0 0,1-1-1 0 0,0 0 0 0 0,0 1 1 0 0,-1 0-1 0 0,8 2 1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0 456 3679 0 0,'0'0'13080'0'0,"14"-5"-12105"0"0,4-3-178 0 0,0 0 0 0 0,36-9 1 0 0,-35 11-468 0 0,1 0 0 0 0,33-17 1 0 0,-9 1 34 0 0,46-29 264 0 0,-69 38-417 0 0,25-11 0 0 0,19-12 163 0 0,-33 18-234 0 0,0 1-1 0 0,35-14 1 0 0,-3 2-58 0 0,7-3-42 0 0,43-23 209 0 0,-36 10-270 0 0,-66 38-2412 0 0,-7 5-217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2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 1839 0 0,'-7'-5'14112'0'0,"18"10"-12651"0"0,13 9-1122 0 0,19 23 1544 0 0,-32-26-1424 0 0,0-1-1 0 0,1-1 1 0 0,24 16 0 0 0,105 60 1211 0 0,-92-54-1258 0 0,35 29 130 0 0,-29-18-196 0 0,7 5 155 0 0,-44-32-326 0 0,0 0 0 0 0,1-2 0 0 0,1 0 0 0 0,38 18 0 0 0,-48-27-125 0 0,-1 0 0 0 0,1-1-1 0 0,18 3 1 0 0,13 3 31 0 0,-39-9-204 0 0,-1 0 0 0 0,0 0 0 0 0,0 1-1 0 0,1-1 1 0 0,-1 1 0 0 0,0-1 0 0 0,0 1 0 0 0,0-1 0 0 0,1 1 0 0 0,-1 0-1 0 0,0-1 1 0 0,0 1 0 0 0,0 0 0 0 0,0 0 0 0 0,0 0 0 0 0,0 0-1 0 0,-1 0 1 0 0,2 1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19 117 8751 0 0,'0'5'910'0'0,"-3"19"-1103"0"0,-3-22 4683 0 0,5 13-1585 0 0,-5 111-43 0 0,4-42-2654 0 0,2-2 313 0 0,0-91-452 0 0,0 1 0 0 0,1 0 0 0 0,1-1 0 0 0,2-10 1 0 0,2-11 28 0 0,8-136 643 0 0,-4 42-285 0 0,-9 95-439 0 0,-1 21-2 0 0,0 1 1 0 0,0-1-1 0 0,0 1 0 0 0,1 0 0 0 0,2-9 0 0 0,4 36 157 0 0,-2 2-211 0 0,0 0 0 0 0,0 28 0 0 0,4 23-60 0 0,0-29 35 0 0,3-1 0 0 0,0 0 0 0 0,31 66 0 0 0,-38-99 109 0 0,1 1 0 0 0,0-1 0 0 0,1 0 0 0 0,0 0 0 0 0,10 10 0 0 0,-14-17-26 0 0,0 0 0 0 0,0 0-1 0 0,0 0 1 0 0,1 0 0 0 0,-1-1 0 0 0,1 0 0 0 0,0 1-1 0 0,-1-1 1 0 0,1-1 0 0 0,0 1 0 0 0,0 0-1 0 0,0-1 1 0 0,1 0 0 0 0,-1 0 0 0 0,0 0 0 0 0,0-1-1 0 0,8 1 1 0 0,-10-1 28 0 0,-1-1 0 0 0,1 1-1 0 0,-1-1 1 0 0,1 0 0 0 0,-1 0-1 0 0,1 1 1 0 0,-1-1 0 0 0,0 0-1 0 0,1 0 1 0 0,-1 0 0 0 0,0 0-1 0 0,0-1 1 0 0,1 1 0 0 0,-1 0 0 0 0,0 0-1 0 0,0-1 1 0 0,0 1 0 0 0,-1 0-1 0 0,1-1 1 0 0,1-3 0 0 0,12-33 832 0 0,-10 19-603 0 0,0-1-1 0 0,-2 0 1 0 0,1-32 0 0 0,-2 14-15 0 0,0-22-407 0 0,-12-107 0 0 0,3 89-5143 0 0,8 71 1901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1 532 10279 0 0,'0'0'927'0'0,"0"-3"-630"0"0,2 2 156 0 0,-2-1 0 0 0,0 1 0 0 0,1-1 0 0 0,-1 0 0 0 0,2 1 0 0 0,-2-1 0 0 0,1 1 0 0 0,0-1 0 0 0,0 1-1 0 0,-1-1 1 0 0,2 2 0 0 0,-1-2 0 0 0,1 1 0 0 0,2-2 0 0 0,14-10-511 0 0,23-10 1013 0 0,61-24 0 0 0,28-14-26 0 0,77-56-368 0 0,-175 100-454 0 0,-2 0 0 0 0,-1-3 0 0 0,0 0 0 0 0,-1-2 0 0 0,0-2 0 0 0,-4 0 0 0 0,27-30 0 0 0,-30 14 1361 0 0,-20 40-1455 0 0,-1 0-1 0 0,2-2 1 0 0,-2 2-1 0 0,1 0 1 0 0,1-1-1 0 0,-1 1 1 0 0,-1-2 0 0 0,2 2-1 0 0,-2 0 1 0 0,0 0-1 0 0,2-1 1 0 0,-1 1-1 0 0,1 0 1 0 0,-2 0-1 0 0,1 0 1 0 0,1 0-1 0 0,-1 0 1 0 0,2 0 0 0 0,23 1 67 0 0,-21-1-19 0 0,4 2-8 0 0,-2-1 0 0 0,-1 1-1 0 0,1-2 1 0 0,0 3 0 0 0,0-1 0 0 0,0 1-1 0 0,13 6 1 0 0,44 34 421 0 0,-34-24-229 0 0,73 52 421 0 0,131 77 494 0 0,-165-113-882 0 0,61 34 142 0 0,-85-45 44 0 0,73 29-1 0 0,-107-48-418 0 0,30 16 163 0 0,-41-21-261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22 11143 0 0,'-7'-18'6762'0'0,"7"19"-6663"0"0,-3 8 1178 0 0,1 12-1015 0 0,3-5-88 0 0,1 0 1 0 0,0 0-1 0 0,1 0 0 0 0,1 0 0 0 0,0 0 0 0 0,1-1 0 0 0,1 0 1 0 0,1 0-1 0 0,0 0 0 0 0,13 20 0 0 0,-18-33-165 0 0,-1 0 0 0 0,0 0 0 0 0,0 0 0 0 0,1-1 0 0 0,-1 1 0 0 0,1 0 0 0 0,0-1 0 0 0,-1 0-1 0 0,1 1 1 0 0,0-1 0 0 0,0 0 0 0 0,0 0 0 0 0,0 0 0 0 0,0 0 0 0 0,2 1 0 0 0,-2-1 12 0 0,-1-1-9 0 0,1 1 1 0 0,-1-1-1 0 0,0 0 0 0 0,0 0 1 0 0,1 0-1 0 0,-1 0 0 0 0,0 0 1 0 0,1 0-1 0 0,-1 0 0 0 0,0 0 0 0 0,0 0 1 0 0,1 0-1 0 0,-1-1 0 0 0,0 1 1 0 0,0-1-1 0 0,1 1 0 0 0,-1-1 1 0 0,0 1-1 0 0,0-1 0 0 0,0 0 1 0 0,0 1-1 0 0,0-1 0 0 0,0 0 0 0 0,0 0 1 0 0,0 0-1 0 0,0 0 0 0 0,0 0 1 0 0,-1 0-1 0 0,1 0 0 0 0,0 0 1 0 0,-1 0-1 0 0,2-2 0 0 0,1-3 9 0 0,0-1 0 0 0,0 0 0 0 0,0 0-1 0 0,1-8 1 0 0,-3 13-35 0 0,4-21 56 0 0,-2 0-1 0 0,0 0 0 0 0,-1-1 0 0 0,-1 1 1 0 0,-5-43-1 0 0,3 60-22 0 0,1 4 427 0 0,6 20 0 0 0,0-6-277 0 0,0 5-89 0 0,0 0 0 0 0,1-1 0 0 0,1 0 0 0 0,1 0 0 0 0,0-1 0 0 0,1 0 0 0 0,16 19 0 0 0,-20-27-156 0 0,0-1 1 0 0,0 0-1 0 0,1 0 0 0 0,0-1 1 0 0,0 0-1 0 0,0 0 0 0 0,10 5 1 0 0,-10-7-1046 0 0,0 0 0 0 0,0-1-1 0 0,0 0 1 0 0,0 0 0 0 0,9 2 0 0 0,-8-5-3293 0 0,1-2-952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56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73 2303 0 0,'-3'-24'180'0'0,"1"5"2641"0"0,-1 1 5774 0 0,-11 6-3921 0 0,12 13-4545 0 0,0-1 0 0 0,1 0 1 0 0,-1 1-1 0 0,1-1 0 0 0,-1 1 1 0 0,1 0-1 0 0,-1-1 0 0 0,1 1 1 0 0,-1 0-1 0 0,1 0 0 0 0,0 0 1 0 0,-1 0-1 0 0,1 0 0 0 0,0 0 1 0 0,0 0-1 0 0,0 0 0 0 0,0 1 1 0 0,0-1-1 0 0,0 0 0 0 0,0 1 1 0 0,0-1-1 0 0,1 1 1 0 0,-1-1-1 0 0,0 1 0 0 0,1-1 1 0 0,-1 1-1 0 0,0 2 0 0 0,-1 4 203 0 0,0 0 1 0 0,1 0-1 0 0,0 0 0 0 0,-1 10 0 0 0,2-5-129 0 0,1-1-1 0 0,0 0 1 0 0,0 0-1 0 0,1 0 1 0 0,1 0 0 0 0,0 0-1 0 0,0 0 1 0 0,2-1-1 0 0,-1 1 1 0 0,1-1-1 0 0,1 0 1 0 0,0-1 0 0 0,0 1-1 0 0,12 13 1 0 0,-15-21-172 0 0,0 0 1 0 0,0 0 0 0 0,0 0-1 0 0,0-1 1 0 0,0 1 0 0 0,1-1 0 0 0,-1 0-1 0 0,1 0 1 0 0,0 0 0 0 0,0-1-1 0 0,-1 1 1 0 0,8 1 0 0 0,-5-2 25 0 0,1 0 0 0 0,-1 0 0 0 0,1-1 0 0 0,-1 0 0 0 0,1 0-1 0 0,0 0 1 0 0,7-2 0 0 0,8-3-790 0 0,-1-2-1 0 0,0 0 1 0 0,33-15-1 0 0,-47 19 223 0 0,8-5-1438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03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13 362 2303 0 0,'0'0'7428'0'0,"1"3"-6894"0"0,4 9 536 0 0,-23-3 5389 0 0,38-17-5736 0 0,-13 6-650 0 0,0-1 0 0 0,0 1 0 0 0,-1-1 0 0 0,1 0 0 0 0,-1-1 0 0 0,0 1 0 0 0,0-1 0 0 0,0 0 0 0 0,0-1 0 0 0,-1 0 0 0 0,9-8 0 0 0,-3 3 67 0 0,19-14 1 0 0,18-7 64 0 0,-38 23-152 0 0,0 1 0 0 0,1 0 0 0 0,0 1 0 0 0,0 0 0 0 0,22-8 0 0 0,4-2 227 0 0,-19 5-198 0 0,-16 10-68 0 0,-1 0 0 0 0,1-1 0 0 0,0 1 0 0 0,0 0 0 0 0,0 0 0 0 0,0 0 0 0 0,0 0 0 0 0,0 1 0 0 0,0-1 0 0 0,1 0 0 0 0,2 1 0 0 0,0-2 30 0 0,1 1-1 0 0,0-1 0 0 0,-1 0 1 0 0,0 0-1 0 0,1-1 0 0 0,-1 1 1 0 0,0-1-1 0 0,0 0 0 0 0,0 0 1 0 0,-1-1-1 0 0,6-5 0 0 0,-7 8-3 0 0,0-1-1 0 0,-1 0 1 0 0,1 1-1 0 0,0 0 1 0 0,0 0-1 0 0,3-1 1 0 0,11-5 89 0 0,-10 3-65 0 0,0 0 1 0 0,0-1 0 0 0,10-10-1 0 0,-13 13-22 0 0,-1 0 0 0 0,1-1 0 0 0,0 1 0 0 0,-1 1 0 0 0,1-1 0 0 0,0 0 0 0 0,0 1 0 0 0,0 0 0 0 0,5-1 0 0 0,-4 1 43 0 0,1-1 1 0 0,-1 1 0 0 0,0-1-1 0 0,7-4 1 0 0,24-11 444 0 0,-22 11-304 0 0,20-12-1 0 0,-6-1-390 0 0,-27 19-371 0 0,2-1-313 0 0,5-3-4350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3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0 455 0 0,'7'6'2928'0'0,"-7"-5"-2019"0"0,0 0 0 0 0,1 0-1 0 0,-1 0 1 0 0,0 1 0 0 0,2 4 4542 0 0,0-3-4542 0 0,1 3-797 0 0,2 18 987 0 0,0 0 0 0 0,2 35-1 0 0,-8-7-194 0 0,5-21-442 0 0,5 75 580 0 0,-9-105-914 0 0,2 15 66 0 0,6 57 503 0 0,-7-67-628 0 0,1 18 285 0 0,0 22 132 0 0,0 15-251 0 0,-2-59-182 0 0,-3 14 88 0 0,-5 64 377 0 0,8-79-488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19 919 0 0,'0'-19'13160'0'0,"3"24"-12769"0"0,-1 1 0 0 0,1 0-1 0 0,-1-1 1 0 0,0 1 0 0 0,0 0-1 0 0,0 0 1 0 0,-1 0-1 0 0,1 7 1 0 0,2 55 1510 0 0,-3-38-1131 0 0,7 190 907 0 0,-6-196-1819 0 0,8 33-1 0 0,4-6-4554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3679 0 0,'0'0'284'0'0,"3"-8"-176"0"0,12-54 10338 0 0,-1 70-8428 0 0,-10-5-1821 0 0,-1-1 1 0 0,0 2-1 0 0,0-1 0 0 0,0 0 0 0 0,-1 1 0 0 0,1-1 0 0 0,-1 1 1 0 0,0 0-1 0 0,0 0 0 0 0,0 0 0 0 0,0 0 0 0 0,1 7 0 0 0,1 5 108 0 0,0 1-1 0 0,0 16 0 0 0,0-3 42 0 0,4 20-31 0 0,1 11-420 0 0,20 70 0 0 0,-17-99-3398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3:4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11 12031 0 0,'-58'21'8584'0'0,"73"-16"-6296"0"0,-6-3-1953 0 0,0-1 0 0 0,0-1 0 0 0,0 1 0 0 0,0-1 0 0 0,0-1-1 0 0,17-3 1 0 0,55-16-52 0 0,-66 16-394 0 0,2-2-909 0 0,-1 0-356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5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1375 0 0,'3'-10'12923'0'0,"-2"10"-12721"0"0,8 10 5195 0 0,0 1-3529 0 0,-6-7-3362 0 0,15 15 2192 0 0,1-2 0 0 0,0 0-1 0 0,1-1 1 0 0,26 16 0 0 0,25 20 125 0 0,-30-19-316 0 0,1-2 0 0 0,77 42 0 0 0,-9-21 239 0 0,-54-27-525 0 0,86 35 86 0 0,-131-55-268 0 0,-3-2-47 0 0,0 0-1 0 0,-1 1 1 0 0,15 9-1 0 0,-19-10-253 0 0,1 0 0 0 0,0 0 0 0 0,-1 0 0 0 0,0 0 0 0 0,3 4 0 0 0,6 10-4908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0 546 5263 0 0,'0'0'10272'0'0,"21"-15"-6960"0"0,-13 8-2933 0 0,1 1-1 0 0,0-1 0 0 0,0 2 1 0 0,0-1-1 0 0,1 1 0 0 0,10-4 0 0 0,22-11 286 0 0,105-55 1017 0 0,-31 19-810 0 0,-98 47-762 0 0,105-62 358 0 0,19-15-87 0 0,-76 42-90 0 0,-48 30-140 0 0,0 2 0 0 0,35-18 0 0 0,-41 24-190 0 0,-1-1 1 0 0,0 0-1 0 0,0 0 0 0 0,-1-1 0 0 0,18-18 0 0 0,-19 19-4505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2:4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20 919 0 0,'-8'-7'5818'0'0,"-1"-6"3737"0"0,9 13-9486 0 0,22 8 5198 0 0,-6-2-5322 0 0,8 3 720 0 0,-1 0 0 0 0,0 2 1 0 0,0 0-1 0 0,39 27 1 0 0,-6-4-122 0 0,57 35 47 0 0,100 51 77 0 0,20-24 332 0 0,-220-91-889 0 0,0 1 0 0 0,24 15-1 0 0,-23-13 14 0 0,-1-1 0 0 0,20 8 0 0 0,-16-9 16 0 0,0-1-1 0 0,0 0 1 0 0,21 2 0 0 0,5 3-102 0 0,-42-10-211 0 0,1 5-50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29 408 1375 0 0,'-1'-3'124'0'0,"-3"-1"-112"0"0,-3-6 3043 0 0,1 5 1770 0 0,-5 5 2541 0 0,17 3-5780 0 0,-4-3-1496 0 0,-1 0-1 0 0,1 1 1 0 0,-1-1-1 0 0,1 0 0 0 0,-1 0 1 0 0,1 0-1 0 0,-1 0 1 0 0,1-1-1 0 0,-1 1 1 0 0,1 0-1 0 0,-1-1 1 0 0,0 1-1 0 0,2-1 0 0 0,22-10 708 0 0,-18 7-592 0 0,86-44 1247 0 0,-50 25-1143 0 0,27-14-157 0 0,117-43 1 0 0,-139 61 460 0 0,89-49 1 0 0,-2-6 220 0 0,-125 70-736 0 0,-2 0 0 0 0,1 0 0 0 0,-1 1 0 0 0,13-2 0 0 0,-18 4-67 0 0,1 0-1 0 0,-1 1 0 0 0,1 0 0 0 0,1 0 0 0 0,-3 0 0 0 0,3 0 0 0 0,-2 1 1 0 0,1-1-1 0 0,0 1 0 0 0,-1 0 0 0 0,2 0 0 0 0,-3 0 0 0 0,7 3 0 0 0,17 7 159 0 0,12 7 25 0 0,53 36 766 0 0,160 67 0 0 0,-116-74-677 0 0,-28-11-113 0 0,-84-27-284 0 0,25 13 0 0 0,-40-17-972 0 0,1 0 0 0 0,-1 1 0 0 0,9 7 0 0 0,-11-7-527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464 223 455 0 0,'0'0'19104'0'0,"-2"3"-18809"0"0,0-1-243 0 0,2-1-38 0 0,0-1-1 0 0,0 1 0 0 0,0-1 0 0 0,-1 0 0 0 0,1 1 1 0 0,0-1-1 0 0,-1 1 0 0 0,1-1 0 0 0,0 0 0 0 0,-1 0 0 0 0,1 1 1 0 0,0-1-1 0 0,-1 0 0 0 0,1 1 0 0 0,-1-1 0 0 0,1 0 1 0 0,0 0-1 0 0,-1 0 0 0 0,1 0 0 0 0,-1 1 0 0 0,0-2 97 0 0,0 1 1 0 0,0-1-1 0 0,0 0 0 0 0,1 1 0 0 0,-1-1 0 0 0,0 0 0 0 0,0 0 0 0 0,1 1 1 0 0,-1-1-1 0 0,0 0 0 0 0,1 0 0 0 0,-1-2 0 0 0,-17-13 1420 0 0,6 6-684 0 0,11 9-773 0 0,0 0-1 0 0,0 0 1 0 0,0 1-1 0 0,0-1 1 0 0,0 0-1 0 0,-1 1 1 0 0,1-1-1 0 0,0 1 1 0 0,0-1 0 0 0,-3 0-1 0 0,-8-4 423 0 0,4 1-207 0 0,1 0-1 0 0,-1 1 0 0 0,0-1 0 0 0,-16-3 0 0 0,-17-7 304 0 0,-1-7 45 0 0,-42-27 0 0 0,14 7-351 0 0,59 35-248 0 0,-1 0-1 0 0,1 1 0 0 0,-1 0 0 0 0,-14-3 0 0 0,5 1-143 0 0,20 7-21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4143 0 0,'0'0'191'0'0,"5"-11"26"0"0,5-10 9843 0 0,-5 17-8393 0 0,-4 4-1554 0 0,0 0-1 0 0,0 1 1 0 0,0-1 0 0 0,-1 0 0 0 0,1 1 0 0 0,0-1-1 0 0,0 1 1 0 0,-1-1 0 0 0,1 1 0 0 0,0-1 0 0 0,-1 1-1 0 0,1 0 1 0 0,-1-1 0 0 0,1 1 0 0 0,-1 0-1 0 0,2 1 1 0 0,0 2 95 0 0,1 1-1 0 0,-1-1 1 0 0,0 1 0 0 0,0-1-1 0 0,-1 1 1 0 0,0 0-1 0 0,1 0 1 0 0,-1 7 0 0 0,2 41 453 0 0,-3-28-395 0 0,1 12-175 0 0,-1-13-288 0 0,5 38-1 0 0,-5-61-91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9071 0 0,'0'0'1864'0'0,"16"0"3647"0"0,-13 3-5189 0 0,1 1 1 0 0,-1 0-1 0 0,0 0 0 0 0,0 1 0 0 0,0-1 1 0 0,-1 1-1 0 0,5 9 0 0 0,-2 0 250 0 0,6 24 1 0 0,3 41-176 0 0,-11-52-540 0 0,10 39-1 0 0,-9-53-298 0 0,1 6-1357 0 0,0-8-3945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1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35 6911 0 0,'-11'-10'16501'0'0,"17"8"-15765"0"0,23-3-486 0 0,45-4 0 0 0,-26 4-9225 0 0,-25 2 3317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8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19.8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20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0,'0'0'16112'0'0,"1"3"-15766"0"0,5 8 39 0 0,-5-8 20 0 0,11 16 1083 0 0,-7-2-884 0 0,0 1-1 0 0,-1-1 1 0 0,0 1-1 0 0,1 25 0 0 0,-1-8-156 0 0,1 25 141 0 0,-2 64 0 0 0,-3-79-399 0 0,2 88 358 0 0,-2-102-442 0 0,0-16-94 0 0,1 1 1 0 0,1-1-1 0 0,0 0 0 0 0,6 24 0 0 0,-7-37-80 0 0,0 2-485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9503 0 0,'0'0'4452'0'0,"3"0"-3857"0"0,-3 0-557 0 0,1 0 1 0 0,-1 0-1 0 0,0 0 0 0 0,2 0 0 0 0,-2 0 1 0 0,1 0-1 0 0,-1 0 0 0 0,1 0 1 0 0,-1 0-1 0 0,0 1 0 0 0,1-1 1 0 0,-1 0-1 0 0,2 0 0 0 0,-2 0 0 0 0,0 0 1 0 0,1 2-1 0 0,-1-2 0 0 0,0 0 1 0 0,2 1-1 0 0,-2-1 0 0 0,0 0 1 0 0,1 0-1 0 0,-1 2 0 0 0,0-2 0 0 0,0 0 1 0 0,2 1-1 0 0,-2-1 0 0 0,0 1 1 0 0,0-1-1 0 0,0 0 0 0 0,0 1 1 0 0,1-1-1 0 0,-1 2 0 0 0,2 27 1309 0 0,-2-26-1288 0 0,20 342 3582 0 0,-3-126-1901 0 0,-16-190-1965 0 0,-1-16-94 0 0,0-1 0 0 0,1 1 0 0 0,1-3 0 0 0,3 23 0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5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10 455 0 0,'-16'-10'20416'0'0,"22"53"-19280"0"0,-4-29-845 0 0,0 0 1 0 0,0 1-1 0 0,-2 0 0 0 0,0 19 0 0 0,-1-24-187 0 0,1-1 1 0 0,2 18-1 0 0,0 4 92 0 0,2 137 1031 0 0,1-97-768 0 0,-1-33-305 0 0,-3-32-131 0 0,0 3 3 0 0,10 31 83 0 0,13 41-95 0 0,-24-80-22 0 0,5 17-1371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3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217 116 3679 0 0,'0'0'284'0'0,"0"-1"-186"0"0,-1-1 167 0 0,1 1 0 0 0,-1 0 1 0 0,0-1-1 0 0,1 1 0 0 0,-1 0 1 0 0,0 0-1 0 0,0 0 0 0 0,0 0 0 0 0,1 0 1 0 0,-1 0-1 0 0,0 0 0 0 0,-1 0 1 0 0,1 0-1 0 0,0 0 0 0 0,-1 0 1 0 0,-4-4 1662 0 0,3 2-1218 0 0,1-1 0 0 0,-1 1 0 0 0,0 0-1 0 0,0 0 1 0 0,-1 0 0 0 0,1 1 0 0 0,0-1 0 0 0,-1 1 0 0 0,-5-3 0 0 0,8 4-102 0 0,-17-7 956 0 0,15 7-1493 0 0,0-1 0 0 0,-1 1 0 0 0,1 0 1 0 0,-1 0-1 0 0,1 0 0 0 0,-1 1 1 0 0,0-1-1 0 0,1 1 0 0 0,-1 0 1 0 0,1 0-1 0 0,-1 0 0 0 0,0 0 1 0 0,1 1-1 0 0,-1-1 0 0 0,1 1 1 0 0,-1 0-1 0 0,1 0 0 0 0,-1 1 1 0 0,1-1-1 0 0,0 1 0 0 0,0-1 0 0 0,0 1 1 0 0,0 0-1 0 0,0 0 0 0 0,0 0 1 0 0,0 1-1 0 0,0-1 0 0 0,1 1 1 0 0,-1-1-1 0 0,1 1 0 0 0,0 0 1 0 0,0 0-1 0 0,0 0 0 0 0,0 0 1 0 0,0 1-1 0 0,-1 5 0 0 0,1-4-42 0 0,-5 10 86 0 0,-6 29 0 0 0,12-37-100 0 0,0-1 0 0 0,0 0 0 0 0,1 1 0 0 0,0-1 1 0 0,0 1-1 0 0,0-1 0 0 0,3 12 0 0 0,-1-8-5 0 0,1 0 0 0 0,1 0 0 0 0,-1 0 0 0 0,1-1 0 0 0,1 0 0 0 0,0 0 0 0 0,0 0 0 0 0,1 0 0 0 0,0-1 0 0 0,0 0 0 0 0,1 0 0 0 0,0-1 0 0 0,14 12 0 0 0,-12-11 44 0 0,0-1-1 0 0,0 1 1 0 0,1-2 0 0 0,0 0-1 0 0,15 8 1 0 0,-19-12-21 0 0,0 0-1 0 0,0 0 1 0 0,1 0-1 0 0,-1-1 1 0 0,0 0-1 0 0,1 0 1 0 0,-1 0-1 0 0,1-1 1 0 0,-1 0-1 0 0,1 0 1 0 0,8-2-1 0 0,-5 0 60 0 0,-2 0-1 0 0,1-1 1 0 0,0 0 0 0 0,-1-1-1 0 0,1 0 1 0 0,-1 0 0 0 0,0-1-1 0 0,0 0 1 0 0,-1 0 0 0 0,1-1-1 0 0,-1 0 1 0 0,0 0-1 0 0,-1-1 1 0 0,0 1 0 0 0,0-1-1 0 0,0-1 1 0 0,-1 1 0 0 0,0-1-1 0 0,0 0 1 0 0,5-14 0 0 0,-7 15-29 0 0,0 0 1 0 0,0-1-1 0 0,-1 1 1 0 0,0-1-1 0 0,-1 1 1 0 0,1-1-1 0 0,-1 0 1 0 0,-1 0-1 0 0,0 1 1 0 0,0-1-1 0 0,0 0 1 0 0,-1 0-1 0 0,0 0 1 0 0,-1 1-1 0 0,1-1 1 0 0,-2 1-1 0 0,1-1 1 0 0,-1 1-1 0 0,0 0 1 0 0,0 0-1 0 0,-1 0 1 0 0,0 0-1 0 0,0 1 1 0 0,-10-12-1 0 0,1 6 17 0 0,-1 0-1 0 0,-1 0 0 0 0,1 1 1 0 0,-2 1-1 0 0,1 1 1 0 0,-27-12-1 0 0,38 19-64 0 0,-1 0-1 0 0,1 1 1 0 0,0 0 0 0 0,-1-1 0 0 0,1 2-1 0 0,-1-1 1 0 0,1 1 0 0 0,-1-1-1 0 0,1 1 1 0 0,-1 0 0 0 0,1 1-1 0 0,-1-1 1 0 0,1 1 0 0 0,-1 0 0 0 0,1 0-1 0 0,-1 0 1 0 0,-6 4 0 0 0,7-4-236 0 0,1 1 0 0 0,-1 0 0 0 0,1 0 0 0 0,0 0 0 0 0,-1 1 0 0 0,1-1 1 0 0,0 1-1 0 0,1 0 0 0 0,-1-1 0 0 0,0 1 0 0 0,1 0 0 0 0,-1 1 0 0 0,1-1 0 0 0,0 0 1 0 0,0 1-1 0 0,1-1 0 0 0,-1 1 0 0 0,1 0 0 0 0,-1-1 0 0 0,1 1 0 0 0,0 4 0 0 0,0 5-5549 0 0,3 3-1605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2.2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8263 0 0,'0'0'3426'0'0,"2"2"-2544"0"0,5 6 1306 0 0,-4-1-437 0 0,-1 8-628 0 0,-1 0 0 0 0,-1 24 0 0 0,1 8-11 0 0,0-41-966 0 0,-1 8 259 0 0,1 0-1 0 0,1 0 1 0 0,1 0 0 0 0,0 0-1 0 0,1-1 1 0 0,9 23 0 0 0,-10-25-316 0 0,-1 0 1 0 0,2 17-1 0 0,0-3 112 0 0,-2-15-42 0 0,-1-1-1 0 0,0 1 1 0 0,-1 17-1 0 0,1 10 135 0 0,1-10 58 0 0,-1 30 1 0 0,-1-20-195 0 0,-2-28-105 0 0,3 7 24 0 0,-1-15-51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13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41 186 8287 0 0,'-3'-14'147'0'0,"1"4"6578"0"0,-3 21-3133 0 0,-4 19-2625 0 0,4-15-605 0 0,1 0 1 0 0,0 0 0 0 0,1 0-1 0 0,-3 27 1 0 0,6-41-159 0 0,1 6 283 0 0,-1-7-480 0 0,0 0 0 0 0,0 0-1 0 0,0 0 1 0 0,0 0 0 0 0,0 0 0 0 0,0 0-1 0 0,0 0 1 0 0,0 0 0 0 0,1 0-1 0 0,-1 0 1 0 0,0 1 0 0 0,0-1-1 0 0,0 0 1 0 0,0 0 0 0 0,0 0 0 0 0,0 0-1 0 0,1 0 1 0 0,-1 0 0 0 0,0 0-1 0 0,0 0 1 0 0,0 0 0 0 0,0 0 0 0 0,0 0-1 0 0,0 0 1 0 0,1 0 0 0 0,-1 0-1 0 0,0 0 1 0 0,0 0 0 0 0,0 0-1 0 0,0 0 1 0 0,0-1 0 0 0,0 1 0 0 0,0 0-1 0 0,1 0 1 0 0,-1 0 0 0 0,0 0-1 0 0,0 0 1 0 0,0 0 0 0 0,0 0 0 0 0,0 0-1 0 0,0 0 1 0 0,0 0 0 0 0,0 0-1 0 0,0-1 1 0 0,0 1 0 0 0,1 0 0 0 0,-1 0-1 0 0,0 0 1 0 0,0 0 0 0 0,0 0-1 0 0,0 0 1 0 0,0-1 0 0 0,0 1-1 0 0,0 0 1 0 0,5-9 59 0 0,-1 0 0 0 0,0 0 0 0 0,0 0-1 0 0,4-19 1 0 0,6-43 31 0 0,-10 44-83 0 0,2-3-121 0 0,-2 12-34 0 0,-1 0 0 0 0,1-24 0 0 0,-9 88-362 0 0,-4 25 523 0 0,9-57-47 0 0,1 0 0 0 0,3 24 0 0 0,-2-31 39 0 0,-1-1 0 0 0,1 0 0 0 0,0 0-1 0 0,0 0 1 0 0,0 0 0 0 0,1-1 0 0 0,0 1-1 0 0,5 7 1 0 0,-8-12 29 0 0,1-1 0 0 0,-1 1 0 0 0,1 0 0 0 0,0 0 0 0 0,-1-1 0 0 0,1 1 0 0 0,0-1 0 0 0,-1 1 0 0 0,1 0 0 0 0,0-1 0 0 0,0 1 0 0 0,-1-1 0 0 0,1 0 0 0 0,0 1 0 0 0,0-1-1 0 0,0 0 1 0 0,0 1 0 0 0,0-1 0 0 0,-1 0 0 0 0,1 0 0 0 0,0 0 0 0 0,0 0 0 0 0,0 0 0 0 0,0 0 0 0 0,1 0 0 0 0,0 0 39 0 0,0-1-1 0 0,-1 0 1 0 0,1 0 0 0 0,-1 1-1 0 0,1-1 1 0 0,-1 0-1 0 0,1 0 1 0 0,-1 0 0 0 0,1-1-1 0 0,-1 1 1 0 0,0 0 0 0 0,2-2-1 0 0,2-4 194 0 0,0 0 0 0 0,0 0 0 0 0,-1 0 0 0 0,5-10 0 0 0,-1-4-420 0 0,-1 0-1 0 0,-1 0 0 0 0,-1 0 1 0 0,0-1-1 0 0,-2 1 0 0 0,0-1 1 0 0,-1-38-1 0 0,-7 35-5582 0 0,5 23 4867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65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 7 10047 0 0,'0'0'912'0'0,"0"1"-753"0"0,-2 6 712 0 0,1-1 1 0 0,0 0-1 0 0,0 1 1 0 0,1 0-1 0 0,0 9 1 0 0,1-11-631 0 0,-1-1 1 0 0,1 1-1 0 0,0-1 1 0 0,0 0 0 0 0,1 1-1 0 0,-1-1 1 0 0,1 0-1 0 0,0 0 1 0 0,0 0-1 0 0,0 0 1 0 0,1 0 0 0 0,3 4-1 0 0,-6-7-203 0 0,1 0-1 0 0,0 0 1 0 0,0 0-1 0 0,-1-1 1 0 0,1 1 0 0 0,0 0-1 0 0,0-1 1 0 0,0 1-1 0 0,0 0 1 0 0,0-1-1 0 0,0 1 1 0 0,0-1 0 0 0,0 0-1 0 0,0 1 1 0 0,0-1-1 0 0,0 0 1 0 0,0 1-1 0 0,0-1 1 0 0,0 0 0 0 0,0 0-1 0 0,0 0 1 0 0,0 0-1 0 0,0 0 1 0 0,0 0-1 0 0,0 0 1 0 0,0-1 0 0 0,1 1-1 0 0,-1 0 1 0 0,0-1-1 0 0,0 1 1 0 0,0 0-1 0 0,0-1 1 0 0,-1 1-1 0 0,1-1 1 0 0,0 0 0 0 0,0 1-1 0 0,0-1 1 0 0,0 0-1 0 0,0 1 1 0 0,0-2-1 0 0,5-4 22 0 0,-1 1 0 0 0,0-1 0 0 0,0-1-1 0 0,5-8 1 0 0,-4 7-5 0 0,-3 3-49 0 0,0-1 0 0 0,0 1 0 0 0,-1-1 0 0 0,0 1 0 0 0,0-1 0 0 0,0 0 0 0 0,2-10 0 0 0,-1 1-125 0 0,-3 14 82 0 0,0 17 248 0 0,-1-8-86 0 0,1-1 0 0 0,0 0-1 0 0,0 0 1 0 0,0 0 0 0 0,1 1 0 0 0,1-1-1 0 0,-1 0 1 0 0,1 0 0 0 0,0 0 0 0 0,5 10-1 0 0,-5-14-200 0 0,-1 0 0 0 0,1 0 0 0 0,0 0 0 0 0,0 0-1 0 0,0-1 1 0 0,0 1 0 0 0,0-1 0 0 0,0 1 0 0 0,1-1-1 0 0,-1 0 1 0 0,1 0 0 0 0,0 0 0 0 0,-1 0 0 0 0,1 0 0 0 0,0-1-1 0 0,0 1 1 0 0,0-1 0 0 0,0 0 0 0 0,7 2 0 0 0,8 0-3643 0 0,-8-2-2830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43.98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65 4 8751 0 0,'-4'-2'910'0'0,"1"1"-682"0"0,2 0 84 0 0,0 1 0 0 0,0 0 0 0 0,-1 0-1 0 0,1 0 1 0 0,0 0 0 0 0,0 0 0 0 0,0 0 0 0 0,0 1 0 0 0,0-1 0 0 0,0 0 0 0 0,0 0 0 0 0,-1 1 0 0 0,1-1 0 0 0,0 1 0 0 0,0-1 0 0 0,0 1 0 0 0,0-1 0 0 0,1 1 0 0 0,-1 0 0 0 0,-2 1 0 0 0,-15 16 3479 0 0,16-15-3563 0 0,0 0-1 0 0,1 0 0 0 0,-1 0 1 0 0,1 0-1 0 0,-1 0 0 0 0,1 0 1 0 0,0 0-1 0 0,0 1 1 0 0,0-1-1 0 0,1 0 0 0 0,-1 1 1 0 0,1-1-1 0 0,0 1 1 0 0,0-1-1 0 0,0 1 0 0 0,0-1 1 0 0,0 1-1 0 0,1-1 0 0 0,0 4 1 0 0,0-5-140 0 0,0 0 0 0 0,0 1 0 0 0,0-1 0 0 0,0 0 1 0 0,0 1-1 0 0,0-1 0 0 0,1 0 0 0 0,-1 0 0 0 0,1 0 0 0 0,-1 0 1 0 0,1 0-1 0 0,0 0 0 0 0,0-1 0 0 0,0 1 0 0 0,0-1 0 0 0,0 1 0 0 0,0-1 1 0 0,0 0-1 0 0,1 0 0 0 0,-1 1 0 0 0,0-2 0 0 0,1 1 0 0 0,-1 0 1 0 0,0 0-1 0 0,1-1 0 0 0,2 1 0 0 0,12 0 73 0 0,0-1 0 0 0,0-1 0 0 0,-1 0 0 0 0,1-1 0 0 0,0-1 0 0 0,-1 0 0 0 0,21-8 0 0 0,-4 6-3441 0 0,-24 3 1520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4143 0 0,'0'-3'207'0'0,"0"3"-196"0"0,0-1 0 0 0,0 1 0 0 0,0-1 0 0 0,1 0 1 0 0,-1 1-1 0 0,0-1 0 0 0,0 1 0 0 0,1-1 0 0 0,-1 0 0 0 0,0 1 0 0 0,1-1 0 0 0,-1 1 0 0 0,1-1 1 0 0,-1 1-1 0 0,0-1 0 0 0,1 1 0 0 0,-1 0 0 0 0,1-1 0 0 0,0 1 0 0 0,0-1 0 0 0,23-25 7740 0 0,-18 41-4607 0 0,1 41-997 0 0,-1 97-1 0 0,-6-121-2029 0 0,6 41-1 0 0,0-5-438 0 0,-5-55-257 0 0,1 0-1 0 0,0 0 1 0 0,5 14 0 0 0,-7-25-928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7 455 0 0,'7'-6'16269'0'0,"-3"8"-16317"0"0,9 5-1395 0 0,-3 0 1841 0 0,0 0 0 0 0,0 1 0 0 0,0 0 0 0 0,-1 1 0 0 0,0 0 0 0 0,-1 0 0 0 0,0 1 0 0 0,13 21 0 0 0,-1 4 589 0 0,27 65-1 0 0,-35-71-599 0 0,-2-4-132 0 0,0 1-1 0 0,-2 0 0 0 0,-1 0 1 0 0,-1 0-1 0 0,-1 1 1 0 0,-1 0-1 0 0,-1 0 1 0 0,-2 0-1 0 0,-1 1 0 0 0,-4 32 1 0 0,1-36-207 0 0,-2-1-1 0 0,-1 1 1 0 0,0-2 0 0 0,-12 26 0 0 0,-23 41-2764 0 0,34-74 618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6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19 122 9215 0 0,'0'0'33'0'0,"-1"0"-1"0"0,1 0 1 0 0,-1 0-1 0 0,1 0 1 0 0,0 0 0 0 0,-1 0-1 0 0,1 0 1 0 0,0 0-1 0 0,-1-1 1 0 0,1 1-1 0 0,0 0 1 0 0,-1 0-1 0 0,1 0 1 0 0,0 0-1 0 0,-1 0 1 0 0,1-1-1 0 0,0 1 1 0 0,-1 0-1 0 0,1 0 1 0 0,0-1 0 0 0,0 1-1 0 0,-1 0 1 0 0,1 0-1 0 0,0-1 1 0 0,0 1-1 0 0,0 0 1 0 0,-1-1-1 0 0,1 1 1 0 0,0-1-1 0 0,0-10 58 0 0,-9 0 4188 0 0,9 9-4198 0 0,0 0 1 0 0,0 1-1 0 0,0-1 0 0 0,0 0 0 0 0,0 0 0 0 0,1 0 0 0 0,-1 1 0 0 0,1-1 0 0 0,-1 0 0 0 0,1 0 1 0 0,0 1-1 0 0,0-1 0 0 0,0 1 0 0 0,-1-1 0 0 0,1 1 0 0 0,1-1 0 0 0,-1 1 0 0 0,0-1 0 0 0,0 1 1 0 0,2-1-1 0 0,4-5 72 0 0,1 1 1 0 0,13-9-1 0 0,-9 7 182 0 0,-8 5-256 0 0,0 1 0 0 0,0-1 1 0 0,1 1-1 0 0,-1 0 0 0 0,1 0 1 0 0,-1 0-1 0 0,1 1 0 0 0,0-1 1 0 0,0 1-1 0 0,-1 0 0 0 0,1 1 1 0 0,0-1-1 0 0,0 1 1 0 0,0 0-1 0 0,0 0 0 0 0,0 1 1 0 0,0-1-1 0 0,0 1 0 0 0,-1 0 1 0 0,1 0-1 0 0,0 1 0 0 0,0-1 1 0 0,-1 1-1 0 0,1 0 0 0 0,-1 1 1 0 0,0-1-1 0 0,0 1 1 0 0,0-1-1 0 0,0 1 0 0 0,0 1 1 0 0,0-1-1 0 0,-1 0 0 0 0,1 1 1 0 0,-1 0-1 0 0,0 0 0 0 0,0 0 1 0 0,-1 0-1 0 0,1 0 0 0 0,-1 0 1 0 0,0 1-1 0 0,0-1 0 0 0,2 9 1 0 0,-2-6-50 0 0,0 1 0 0 0,-1-1 0 0 0,-1 1-1 0 0,1-1 1 0 0,-1 1 0 0 0,0 0 0 0 0,-1-1 0 0 0,0 1 0 0 0,0-1 0 0 0,0 1 0 0 0,-1-1 0 0 0,0 1-1 0 0,-1-1 1 0 0,1 0 0 0 0,-2 0 0 0 0,1 0 0 0 0,-1-1 0 0 0,0 1 0 0 0,0-1 0 0 0,0 0 0 0 0,-1 0-1 0 0,0 0 1 0 0,-9 8 0 0 0,7-8-33 0 0,-1 0 0 0 0,0 0 0 0 0,-11 7 1 0 0,17-12-7 0 0,1 0 0 0 0,-1 0 0 0 0,0 0 0 0 0,-1 0 0 0 0,1 0 0 0 0,0 0 0 0 0,0-1 0 0 0,0 1 0 0 0,0-1 0 0 0,-1 0 0 0 0,1 1 0 0 0,0-1 0 0 0,0 0 0 0 0,-1 0 0 0 0,1-1 0 0 0,0 1 0 0 0,0 0 0 0 0,-1-1 0 0 0,1 1 0 0 0,-3-2 0 0 0,4 2-7 0 0,1-1 0 0 0,-1 1 0 0 0,0 0 0 0 0,1-1 0 0 0,-1 1 0 0 0,1 0 0 0 0,-1-1 0 0 0,0 1 0 0 0,1-1 0 0 0,-1 1 0 0 0,1-1 0 0 0,-1 1 0 0 0,1-1 0 0 0,-1 0 1 0 0,1 1-1 0 0,0-1 0 0 0,-1 1 0 0 0,1-1 0 0 0,0 0 0 0 0,-1 1 0 0 0,1-1 0 0 0,0 0 0 0 0,0 0 0 0 0,0 1 0 0 0,0-1 0 0 0,0-1 0 0 0,0 1-7 0 0,0 0 0 0 0,0 0-1 0 0,1-1 1 0 0,-1 1 0 0 0,1 0 0 0 0,-1 0-1 0 0,1 0 1 0 0,-1 0 0 0 0,1-1 0 0 0,0 1-1 0 0,0 0 1 0 0,0 0 0 0 0,1-1 0 0 0,1-1-11 0 0,0 0 0 0 0,1 0 0 0 0,-1 1 0 0 0,1-1 0 0 0,-1 1 1 0 0,1 0-1 0 0,8-3 0 0 0,-6 3 74 0 0,0 1 0 0 0,0 0 0 0 0,0 0 0 0 0,0 0 1 0 0,0 1-1 0 0,0 0 0 0 0,0 0 0 0 0,0 0 0 0 0,1 1 0 0 0,-1 0 1 0 0,0 1-1 0 0,0-1 0 0 0,0 1 0 0 0,-1 0 0 0 0,1 0 0 0 0,0 1 0 0 0,-1 0 1 0 0,0 0-1 0 0,1 0 0 0 0,-1 0 0 0 0,8 8 0 0 0,37 35-152 0 0,-31-32-2878 0 0,-14-9 1511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9671 0 0,'0'-1'34'0'0,"0"0"0"0"0,0 0 0 0 0,0 1 0 0 0,0-1 0 0 0,0 0 0 0 0,1 1 0 0 0,-1-1 0 0 0,0 0 0 0 0,1 1 0 0 0,-1-1 0 0 0,0 0-1 0 0,1 1 1 0 0,-1-1 0 0 0,1 1 0 0 0,-1-1 0 0 0,1 1 0 0 0,-1-1 0 0 0,1 1 0 0 0,-1-1 0 0 0,1 1 0 0 0,1-1 0 0 0,15-3 723 0 0,-9 3-117 0 0,-5 1-325 0 0,0 1 0 0 0,0-1-1 0 0,1 0 1 0 0,-1 1-1 0 0,0-1 1 0 0,0 1 0 0 0,0 0-1 0 0,0 0 1 0 0,0 1-1 0 0,0-1 1 0 0,0 0 0 0 0,0 1-1 0 0,0 0 1 0 0,-1 0-1 0 0,1 0 1 0 0,-1 0 0 0 0,1 0-1 0 0,3 4 1 0 0,3 4 158 0 0,0 1 0 0 0,15 22 1 0 0,-10-10-11 0 0,-2 1 1 0 0,0 0 0 0 0,-1 0 0 0 0,-1 1 0 0 0,-2 1 0 0 0,0-1 0 0 0,-2 1 0 0 0,-1 1 0 0 0,-1-1-1 0 0,-1 1 1 0 0,-1 0 0 0 0,-4 52 0 0 0,0-52 26 0 0,-11 53 0 0 0,-3-29-1233 0 0,11-39-898 0 0,0-1 1 0 0,-9 14-1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2303 0 0,'-3'-6'15334'0'0,"7"32"-14108"0"0,0 0 1 0 0,-3 1-1 0 0,1 30 1 0 0,2 28 138 0 0,3 40-224 0 0,-6-75-926 0 0,15 93 0 0 0,-3-90-506 0 0,-2-20-2923 0 0,-11-33 3009 0 0,0 2 0 0 0,0-2 0 0 0,0 0 0 0 0,2 1 0 0 0,-2-1 0 0 0,0 0 0 0 0,0 1 0 0 0,1-1 0 0 0,-1 0 0 0 0,0 2 0 0 0,2-2 0 0 0,-2 0 0 0 0,0 0 0 0 0,1 1 0 0 0,-1-1 0 0 0,0 0 0 0 0,2 0 0 0 0,-2 1 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7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25 13183 0 0,'0'0'604'0'0,"-1"-4"200"0"0,0 3-689 0 0,1 1 0 0 0,0-1 0 0 0,-1 1 0 0 0,1-1 0 0 0,0 1 0 0 0,0-1 0 0 0,0 1 0 0 0,-1-1 0 0 0,1 0 0 0 0,0 1-1 0 0,0-1 1 0 0,0 1 0 0 0,0-1 0 0 0,0 0 0 0 0,0 1 0 0 0,0-1 0 0 0,0 1 0 0 0,1-1 0 0 0,-1 0 0 0 0,0 1 0 0 0,0-1 0 0 0,0 1-1 0 0,1-1 1 0 0,-1 1 0 0 0,0-1 0 0 0,1 1 0 0 0,-1-1 0 0 0,0 1 0 0 0,1-1 0 0 0,-1 1 0 0 0,1-1 0 0 0,-1 1 0 0 0,0 0 0 0 0,2-1 0 0 0,-2 0 24 0 0,1 1 1 0 0,-1 0-1 0 0,1 0 0 0 0,0 0 1 0 0,-1 0-1 0 0,1 0 1 0 0,0 0-1 0 0,-1 0 1 0 0,1 0-1 0 0,-1 0 1 0 0,1 0-1 0 0,0 0 1 0 0,-1 0-1 0 0,1 0 1 0 0,-1 1-1 0 0,1-1 1 0 0,0 0-1 0 0,-1 0 1 0 0,1 1-1 0 0,-1-1 1 0 0,1 0-1 0 0,-1 1 1 0 0,1-1-1 0 0,0 1 0 0 0,2 3-4 0 0,0 0 0 0 0,-1 0-1 0 0,1 0 1 0 0,-1 1 0 0 0,0-1-1 0 0,0 1 1 0 0,0-1 0 0 0,-1 1-1 0 0,2 5 1 0 0,6 47 161 0 0,-7-37-228 0 0,13 178-2524 0 0,-12-181-47 0 0,0-6-2948 0 0,-1-4-351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 1839 0 0,'6'-44'913'0'0,"-3"30"3248"0"0,0 0 1 0 0,9-22 2122 0 0,-12 37-5909 0 0,3 5-220 0 0,0-1 1 0 0,0 1 0 0 0,-1 0-1 0 0,0-1 1 0 0,0 1-1 0 0,0 8 1 0 0,5 41 341 0 0,-4-25-316 0 0,27 145 327 0 0,-13-100-8264 0 0,-15-66 2454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5063 0 0,'-9'4'12940'0'0,"19"-1"-12174"0"0,30-2 93 0 0,-20-1-1912 0 0,22 4 0 0 0,-29-2-62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8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4143 0 0,'0'0'319'0'0,"13"-2"2329"0"0,22-1 7251 0 0,-20 3-9091 0 0,0 0-1 0 0,0 1 0 0 0,25 6 0 0 0,-38-7-762 0 0,-1 0 0 0 0,0 0 0 0 0,0 1 0 0 0,0-1 0 0 0,0 0 0 0 0,0 1 1 0 0,0-1-1 0 0,0 1 0 0 0,0 0 0 0 0,0-1 0 0 0,0 1 0 0 0,0 0 0 0 0,0-1 0 0 0,0 1 0 0 0,0 0 0 0 0,0 0 0 0 0,0 0 0 0 0,-1 0 1 0 0,2 1-1 0 0,-2-1-15 0 0,0 0 0 0 0,1 0 0 0 0,-1 0 0 0 0,0 0 0 0 0,0 0 0 0 0,0 0 1 0 0,0 0-1 0 0,0-1 0 0 0,-1 1 0 0 0,1 0 0 0 0,0 0 0 0 0,0 0 0 0 0,0 0 1 0 0,-1 0-1 0 0,1 0 0 0 0,-1-1 0 0 0,1 1 0 0 0,0 0 0 0 0,-2 1 0 0 0,-1 2 21 0 0,0 0 0 0 0,-1 0 0 0 0,0 0-1 0 0,0-1 1 0 0,0 1 0 0 0,-8 5 0 0 0,-10 8 7 0 0,17-13-63 0 0,0 1 0 0 0,0-2-1 0 0,-8 6 1 0 0,-7 3-563 0 0,20-11 438 0 0,0-1-177 0 0,0 1 286 0 0,1 0 0 0 0,-1-1 0 0 0,0 1 0 0 0,1-1 0 0 0,-1 1 0 0 0,0 0 0 0 0,1-1 0 0 0,-1 1 0 0 0,1-1 0 0 0,-1 1 0 0 0,1-1 0 0 0,0 0 0 0 0,-1 1 0 0 0,1-1 0 0 0,-1 1 0 0 0,1-1 0 0 0,1 1 0 0 0,13 5-66 0 0,-13-5 53 0 0,46 14-14 0 0,7 3 402 0 0,-49-15-177 0 0,0-1 0 0 0,-1 1 0 0 0,0 0 0 0 0,1 1-1 0 0,-1-1 1 0 0,9 9 0 0 0,-13-11-122 0 0,-1-1 0 0 0,1 1-1 0 0,0 0 1 0 0,-1 0 0 0 0,1 0-1 0 0,0 0 1 0 0,-1 0 0 0 0,1 0 0 0 0,-1 0-1 0 0,1 0 1 0 0,-1 0 0 0 0,0 0-1 0 0,1 0 1 0 0,-1 0 0 0 0,0 0-1 0 0,0 0 1 0 0,0 0 0 0 0,0 0 0 0 0,0 0-1 0 0,0 0 1 0 0,0 2 0 0 0,-1-1 34 0 0,1 0 0 0 0,-1 1 0 0 0,0-1 0 0 0,0 0 0 0 0,0 0 0 0 0,0 0 0 0 0,0 0 0 0 0,-1 0 0 0 0,-2 3 0 0 0,-3 2 79 0 0,0-1 0 0 0,0 1 0 0 0,-14 8 0 0 0,21-15-169 0 0,-6 4-145 0 0,1 0-1 0 0,-1-1 0 0 0,0 1 1 0 0,0-1-1 0 0,0-1 0 0 0,0 1 1 0 0,0-1-1 0 0,-1 0 0 0 0,1-1 1 0 0,-1 0-1 0 0,1 1 0 0 0,-1-2 1 0 0,1 1-1 0 0,-1-1 0 0 0,-7-1 1 0 0,7-1-1799 0 0,0-3-3310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85 6911 0 0,'-3'-18'2518'0'0,"3"18"-2292"0"0,0-1 1 0 0,0 1-1 0 0,0 0 0 0 0,0-1 1 0 0,0 1-1 0 0,0 0 1 0 0,0-1-1 0 0,0 1 1 0 0,0 0-1 0 0,0-1 0 0 0,-1 1 1 0 0,1 0-1 0 0,0-1 1 0 0,-2-1 1584 0 0,2 2-1584 0 0,0 0-1 0 0,0 0 0 0 0,-1 0 1 0 0,1-1-1 0 0,0 1 1 0 0,-1 0-1 0 0,1 0 1 0 0,0 0-1 0 0,-1 0 0 0 0,1 0 1 0 0,0 0-1 0 0,-1 0 1 0 0,1 0-1 0 0,0 0 1 0 0,-1 0-1 0 0,1 0 0 0 0,0 0 1 0 0,-1 0-1 0 0,-1 0-34 0 0,1 1-1 0 0,0 0 1 0 0,0 0-1 0 0,-1 0 0 0 0,1-1 1 0 0,0 1-1 0 0,0 0 1 0 0,0 1-1 0 0,0-1 1 0 0,-1 1-1 0 0,-20 32-211 0 0,14-20 177 0 0,1 1 0 0 0,0 0 0 0 0,-6 22 0 0 0,11-29-143 0 0,0-1 0 0 0,1 1 0 0 0,0-1 0 0 0,0 1-1 0 0,1 0 1 0 0,0-1 0 0 0,0 1 0 0 0,0-1 0 0 0,3 13-1 0 0,-1-16 12 0 0,-1 0-1 0 0,0 0 0 0 0,1 0 0 0 0,0-1 1 0 0,0 1-1 0 0,0-1 0 0 0,0 1 0 0 0,1-1 0 0 0,-1 1 1 0 0,1-1-1 0 0,0 0 0 0 0,0 0 0 0 0,0-1 0 0 0,0 1 1 0 0,1-1-1 0 0,3 3 0 0 0,-2-2 26 0 0,-1-1 0 0 0,1 0 0 0 0,0 0 0 0 0,0 0 0 0 0,-1 0 0 0 0,1-1 0 0 0,1 0 0 0 0,-1 0 0 0 0,0 0 0 0 0,0-1 0 0 0,0 1 0 0 0,8-2 0 0 0,-3 0 80 0 0,0-1-1 0 0,0-1 1 0 0,-1 0 0 0 0,1 0-1 0 0,-1-1 1 0 0,1 0 0 0 0,-1-1 0 0 0,0 1-1 0 0,-1-2 1 0 0,1 1 0 0 0,-1-2-1 0 0,0 1 1 0 0,-1-1 0 0 0,0 0 0 0 0,0 0-1 0 0,8-11 1 0 0,-12 14-64 0 0,-1 0 1 0 0,0 0-1 0 0,0 1 1 0 0,0-1-1 0 0,-1-1 0 0 0,1 1 1 0 0,-1 0-1 0 0,0 0 0 0 0,0 0 1 0 0,-1-1-1 0 0,1 1 1 0 0,-1 0-1 0 0,0-1 0 0 0,0 1 1 0 0,0 0-1 0 0,-1-1 0 0 0,1 1 1 0 0,-1 0-1 0 0,-2-7 1 0 0,0 4 0 0 0,0-1 1 0 0,0 1 0 0 0,0 1-1 0 0,-1-1 1 0 0,0 0 0 0 0,-1 1-1 0 0,1 0 1 0 0,-1 0 0 0 0,0 0-1 0 0,-7-5 1 0 0,9 8-60 0 0,-12-11-55 0 0,0 1 1 0 0,-1 0 0 0 0,0 2-1 0 0,-35-20 1 0 0,50 30-84 0 0,-1 1 0 0 0,0-1-1 0 0,1 1 1 0 0,-1-1 0 0 0,0 1 0 0 0,0 0-1 0 0,0 0 1 0 0,1 0 0 0 0,-1 0 0 0 0,-3 0 0 0 0,-4 0-2123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14367 0 0,'0'0'2490'0'0,"4"10"606"0"0,1 17-2449 0 0,1 38 0 0 0,1 0-1363 0 0,-3-29-3742 0 0,-4-32 2475 0 0,1 8-4084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44:5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15143 0 0,'0'0'1372'0'0,"12"-7"830"0"0,-3 4-1354 0 0,0 0 1 0 0,0 1-1 0 0,1-1 1 0 0,0 2 0 0 0,15-2-1 0 0,22-4 40 0 0,5 3-1890 0 0,-40 1-245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4143 0 0,'0'0'668'0'0,"1"2"588"0"0,16 43 6465 0 0,-14-37-7526 0 0,0 1 1 0 0,0-1-1 0 0,0 0 0 0 0,1 0 1 0 0,0 0-1 0 0,0-1 0 0 0,1 0 1 0 0,9 11-1 0 0,-13-17-367 0 0,3 2-1999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60 0 5063 0 0,'-1'6'934'0'0,"0"-1"0"0"0,0 1-1 0 0,-1-1 1 0 0,0 1-1 0 0,0-1 1 0 0,0 0 0 0 0,-1 0-1 0 0,-5 8 1 0 0,4-5-418 0 0,-1-1 1 0 0,-4 16-1 0 0,0-4-120 0 0,2-5-1340 0 0,4-3-3609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1 3223 0 0,'0'0'143'0'0,"0"14"1980"0"0,-2 12 4316 0 0,2 12-4097 0 0,-1 15-2619 0 0,-3-17-1129 0 0,2-29 746 0 0</inkml:trace>
  <inkml:trace contextRef="#ctx0" brushRef="#br0" timeOffset="1">4 141 5983 0 0,'-4'3'5008'0'0,"20"-7"-2059"0"0,-9 3-2531 0 0,75-14 2117 0 0,-47 13-7202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0:39:0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179 115 9071 0 0,'0'0'816'0'0,"-4"-13"184"0"0,2 7-194 0 0,0 1 0 0 0,-1-1 0 0 0,0 1 0 0 0,1-1-1 0 0,-1 2 1 0 0,-1-2 0 0 0,1 2 0 0 0,-1-1 0 0 0,-6-5-1 0 0,7 8-586 0 0,1-1 0 0 0,-1 1 0 0 0,-1-1-1 0 0,1 2 1 0 0,1 0 0 0 0,-1-2-1 0 0,-2 2 1 0 0,3-1 0 0 0,-1 1-1 0 0,-1 1 1 0 0,1-2 0 0 0,-1 1-1 0 0,1 1 1 0 0,-1 0 0 0 0,1-2-1 0 0,-8 2 1 0 0,8 2-191 0 0,0-2 0 0 0,0 0 0 0 0,-2 1-1 0 0,3 1 1 0 0,-1-1 0 0 0,-1-1 0 0 0,1 2 0 0 0,0 1 0 0 0,0-2-1 0 0,1 0 1 0 0,-1 0 0 0 0,0 2 0 0 0,0-1 0 0 0,1 1-1 0 0,-1-1 1 0 0,2-1 0 0 0,-2 2 0 0 0,0 0 0 0 0,1 0 0 0 0,2 0-1 0 0,-3-1 1 0 0,1 1 0 0 0,1 1 0 0 0,-1-1 0 0 0,1-1-1 0 0,1 1 1 0 0,-2 2 0 0 0,1-2 0 0 0,0 6 0 0 0,0 1-45 0 0,-1-1 1 0 0,2 1-1 0 0,0 0 1 0 0,0-1-1 0 0,0 1 1 0 0,2 0-1 0 0,-1-1 1 0 0,0-1-1 0 0,6 16 0 0 0,-2-10 2 0 0,1-1-1 0 0,0 1 0 0 0,1 0 0 0 0,1 0 0 0 0,-1-2 0 0 0,2 1 1 0 0,-1-1-1 0 0,20 19 0 0 0,-23-27 21 0 0,0 0-1 0 0,-1 0 1 0 0,2 1 0 0 0,-1-3-1 0 0,-1 2 1 0 0,2-1 0 0 0,-1 0 0 0 0,3 0-1 0 0,-3-1 1 0 0,0-1 0 0 0,2 1-1 0 0,-1 1 1 0 0,-1-2 0 0 0,2-1 0 0 0,-2 2-1 0 0,3-2 1 0 0,-2 0 0 0 0,0 0 0 0 0,1 0-1 0 0,-2 0 1 0 0,3-2 0 0 0,-3 1-1 0 0,12-4 1 0 0,-12 4 63 0 0,-1-1 1 0 0,2 0-1 0 0,-1-1 1 0 0,1 1-1 0 0,-3-1 0 0 0,2-1 1 0 0,1 1-1 0 0,-3-1 0 0 0,2-1 1 0 0,-1 3-1 0 0,0-2 0 0 0,0-2 1 0 0,-1 2-1 0 0,1 0 0 0 0,-1-2 1 0 0,-1 2-1 0 0,1-1 0 0 0,0 1 1 0 0,0-2-1 0 0,-2 0 0 0 0,0 1 1 0 0,1-1-1 0 0,-1 1 0 0 0,1-1 1 0 0,-1 1-1 0 0,1-10 0 0 0,-2 5 57 0 0,0 0-1 0 0,0 1 0 0 0,-2-1 0 0 0,1 2 0 0 0,-1-2 0 0 0,-1 1 1 0 0,2-1-1 0 0,-3 1 0 0 0,1 0 0 0 0,-1 1 0 0 0,0-1 0 0 0,0 0 1 0 0,0 2-1 0 0,-1-2 0 0 0,-8-8 0 0 0,3 7-29 0 0,0 0-1 0 0,1 1 1 0 0,-1-1 0 0 0,-1 2-1 0 0,0 0 1 0 0,-2 0 0 0 0,3 0-1 0 0,-15-4 1 0 0,19 9-88 0 0,1 1 0 0 0,-1 0 1 0 0,1 1-1 0 0,-1-1 0 0 0,1 1 0 0 0,-2-1 1 0 0,2 2-1 0 0,-1-1 0 0 0,-1 1 0 0 0,1 0 1 0 0,1 0-1 0 0,-2 1 0 0 0,1-1 0 0 0,1 2 1 0 0,-1-1-1 0 0,0 1 0 0 0,0-1 0 0 0,1 1 1 0 0,-1 0-1 0 0,-8 7 0 0 0,-1-1-172 0 0,11-7-73 0 0,1 1 0 0 0,-1-1-1 0 0,1 1 1 0 0,-1 0 0 0 0,1 1 0 0 0,0-2 0 0 0,0 2 0 0 0,1-1 0 0 0,-5 5-1 0 0,11-1-2922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89 455 0 0,'0'0'13340'0'0,"14"-6"-12321"0"0,-9 2-1005 0 0,1-1 0 0 0,-1 1 1 0 0,1-1-1 0 0,-1-1 0 0 0,-1 1 1 0 0,1-1-1 0 0,-1 1 0 0 0,0-1 0 0 0,5-9 1 0 0,-1 2-718 0 0,-3 4-416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3-29T01:12:25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10335 0 0,'0'0'935'0'0,"2"8"605"0"0,3 3-455 0 0,4 8 37 0 0,13 18 0 0 0,-19-32-1212 0 0,0 0 0 0 0,1 0 0 0 0,0-1 0 0 0,0 1 0 0 0,1-1 0 0 0,-1 0 0 0 0,1 0 0 0 0,7 4 0 0 0,-5-4-872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3-29T14:28:08.550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  <inkml:brush xml:id="br4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7406 3075 24351 0,'0'0'2176'0,"0"0"-1744"16,-6-7-432-16,-1 2 0 0,1 0 1680 0,-2 0 256 0,-1-1 48 0,0 2 16 15,0 2-624-15,-2 1-128 0,-1 1-32 0,1 2 0 16,-1 3-816-16,0 4-160 0,1-1-48 0,-1 1 0 15,1 2-192-15,2 1 0 0,1-1 0 0,1 1 0 16,0 0 0-16,2 0 0 0,2-3 0 0,2 0 0 16,2 0-208-16,2 0 64 0,1-4 16 0,2 2 0 31,2-3-352-31,3-2-64 0,0 0-16 0,4-2 0 0,0-2 304 0,4 0 48 0,3-1 16 0,0 2 0 16,0-1 192-16,-1 1 0 0,-2 2-160 15,1 1 160-15,0 0 192 0,-5 2 96 0,-2 2 32 0,-2 0 0 16,-5 1 336-16,-1 0 80 0,-2 3 16 0,-2 0 0 0,-3 2-48 15,-2-1 0-15,-3 2 0 0,-1 0 0 0,-2 1-320 0,-2-1-80 16,-1 0-16-16,2-4 0 0,-1 0-288 0,0-1 0 16,0-1 0-16,1 0 0 15,-2-3-1568-15,1-3-272 0,1-1-48 0,4-2-8944 16,0-5-1792-16</inkml:trace>
  <inkml:trace contextRef="#ctx0" brushRef="#br0" timeOffset="172.23">7533 2724 14735 0,'4'-21'1312'0,"-3"13"-1056"16,2 1-256-16,-1 0 0 0,1 2 3136 0,-3 5 560 16,0 0 112-16,0 0 32 0,0 0-1168 0,8 2-240 15,-2 5-32-15,2 3-16 0,0 5-1488 0,0 7-288 0,1 1-64 0,0 5-16 16,0 2-336-16,-1 2-192 0,2 2 192 0,-1 3-192 16,-1 3 0-16,0 2 0 0,0 0 0 0,-2-3 0 31,0-2-960-31,-1 0-112 0,-1-2-16 0,0-1-9856 0,-2-4-1984 0</inkml:trace>
  <inkml:trace contextRef="#ctx0" brushRef="#br0" timeOffset="734.78">7588 3166 1839 0,'-8'-23'0'0,"5"12"160"0,-1-1-160 0,0 1 0 0,0-2 0 0,2 0 0 15,1-2 7136-15,1 3 1392 0,1-1 288 0,1 0 48 16,2-1-6160-16,2 1-1232 0,-1 0-240 0,3 0-48 0,2-1-944 0,2-1-240 15,1 2 0-15,1 2 0 0,1 0 0 0,-1 3-240 16,2 2 48-16,0 1 16 16,3-2-880-16,0 3-176 0,1 3-48 0,-1-1 0 15,1 1-1376-15,-1 2-288 0,1 3-48 0,0 3-16 16,0-1 1136-16,-1 1 208 0,-2 1 64 0,-3 1 0 16,-2 0 384-16,-2 3 96 0,-2 1 16 0,0 2 0 0,-4-2 1664 0,-2 3 336 15,-2 1 64-15,-1 1 0 0,0-1 816 0,-2 2 144 16,0-3 48-16,1 0 0 0,-1-3-576 0,1-1-112 15,-1-3-32-15,3-9 0 0,0 0-544 0,0 0-128 16,0 0 0-16,-4-6-16 0,4-5-192 0,0-2-48 16,0-4 0-16,0 0 0 0,0-1-48 0,1-3-16 15,2-1 0-15,1 0 0 0,0 0-128 0,1-1-128 0,2 1 192 0,2 1-192 16,-1 3 0-16,-2 2 0 0,3 1 0 0,-1 2 0 16,1-2 0-16,-1 5 0 0,-1 2 0 0,-1 3 0 15,-6 5 0-15,0 0 0 0,0 0 0 0,5 4 0 16,0 2 272-16,-1 4-48 0,-1 1-16 0,0 4 0 15,-1 3-80-15,1 1-128 0,-1 2 176 0,4 3-176 16,-2 1 0-16,-1-2 0 0,1-1 0 0,0-1 0 16,3-4 0-16,-1-1 0 0,2-3 0 0,0-2 0 15,0 0 144-15,0-3-144 0,1-4 0 0,0-3 144 16,0-2 48-16,0 1 16 0,0-3 0 0,0-1 0 16,-1-5 304-16,0 0 64 0,-1-2 16 0,-4 0 0 15,0-2-16-15,-2 0 0 0,-1-1 0 0,-1-1 0 16,-2 0-240-16,0 0-48 0,-3-1-16 0,0 4 0 15,-5 2-272-15,2 0 160 0,1 0-160 0,1 1 128 16,-3 0-720-16,1 0-160 0,1 0-16 0,2 2-16 16,1-2-2176-16,1 5-432 0,0-3-96 0,3 1-5168 15,1-1-1040-15</inkml:trace>
  <inkml:trace contextRef="#ctx0" brushRef="#br0" timeOffset="1031.58">8250 2806 19455 0,'9'12'864'0,"-4"-4"176"0,2 2-832 0,-1 2-208 16,0 4 0-16,-1 2 0 0,0 0 1888 0,-1 3 336 15,-2 2 64-15,1 3 16 0,0-1-512 0,-1 1-112 16,0-1-16-16,-2-1 0 0,1-1-720 0,-1-5-160 16,1 1-16-16,1-6-16 0,0-4-400 15,1-2-80-15,-3-7-16 0,0 0 0 0,0 0-112 0,0 0-16 16,5-6-128-16,0-4 192 0,2-3-64 0,-1-6 0 0,2 1-128 16,-1-5 192-16,-2-2-192 0,0 0 0 0,0 0 0 0,0 0 0 15,1 2 0-15,0-2 0 0,-1 3-144 0,1 0 144 16,-1 1 0-16,0 3-144 0,1 3 144 0,0 4 0 15,-1 0 0-15,-1 5 0 0,-4 6 0 0,0 0-128 16,6 4 128-16,1 3 0 0,-1 4-144 0,1 2 144 16,-1 4 0-16,1 2 0 0,1 1 0 0,0 2 0 15,-2 0-368-15,3 2 48 0,2-2 16 0,0 0 0 32,4-4-864-32,-1-1-176 0,0-1-48 0,2-3-8560 0,-2-4-1712 0</inkml:trace>
  <inkml:trace contextRef="#ctx0" brushRef="#br0" timeOffset="1439.29">8784 2834 6447 0,'0'0'272'0,"-9"2"80"0,-4 1-352 0,0 1 0 0,0 2 0 0,0 1 0 0,1-2 5184 0,2-1 960 16,2 4 192-16,2-1 32 0,2 4-4096 0,1-3-816 16,2 1-176-16,1-1-16 0,1-2-944 0,3 1-176 15,-4-7-144-15,8 5 192 0,0-1-192 0,2-2 0 16,3-2 0-16,-1-2 0 0,-2-1 0 0,2-1 0 15,-2 0 0-15,1-1 0 0,-2 0 0 0,-1 0 0 16,-2 0-192-16,-2 2 192 0,-4 3-368 0,0 0 48 16,0 0 16-16,-2-5 0 0,-4 1 304 0,1 1 0 15,-1 2 0-15,-2-3 0 0,-3 3 192 0,2-1-64 0,-1 1-128 0,1 0 192 16,0-1-192-16,2 1 0 0,2 0 0 0,5 1 0 16,0 0 0-16,0 0 0 0,0 0-128 0,6-1 128 31,4 2-496-31,1 3 16 0,4 2 0 0,0 3 0 0,4 2 480 0,0 3 0 0,2 4 128 0,1 1-128 15,-1 3 0-15,1 0 0 0,-4 2-160 0,-1-1 160 16,-1 0 1056-16,-4 1 336 0,-4-1 64 0,-5 2 16 16,-1 0 448-16,-4 1 112 0,-3 0 16 0,-3-1 0 15,-2 1-416-15,-3 0-80 0,-3 0-16 0,1-5 0 16,-5-2-800-16,-1-2-160 0,3-1-48 0,0-2 0 16,1-2-368-16,-1-1-160 0,-1-2 128 0,2 1-128 15,3-3-1536-15,2 2-384 16,2 0-64-16</inkml:trace>
  <inkml:trace contextRef="#ctx0" brushRef="#br0" timeOffset="34670.11">2065 7842 22111 0,'0'0'1968'0,"7"-6"-1584"15,-7 6-384-15,6-7 0 0,2 2 1120 0,-8 5 144 16,6-6 16-16,-6 6 16 0,0 0 416 0,0 0 80 15,0 0 0-15,0 0 16 0,0 0-864 0,-7 4-176 16,-6 3-48-16,-6 3 0 0,-4 3-288 0,2 1-64 16,-4-1-16-16,-2 4 0 0,-3 0 176 0,1 0 48 15,1 1 0-15,-1 2 0 0,0 0-320 0,-7 3-48 16,4-1-16-16,5-1 0 0,4-3-192 0,4 0 0 16,5-1 0-16,5-1 0 0,5-3 0 0,5-1 0 15,4-3-160-15,8 1 160 0,6-1-192 0,4-1 64 16,3-1 0-16,4 0 0 0,4 1 128 0,1 1 0 0,4 0 0 0,2 1-128 15,1-3 128-15,-3 0 0 0,-4-2 0 0,-4 2 0 16,-3-1 0-16,-6 2 144 0,-3 2-16 0,-6 2-128 16,-4 1 272-16,-3 4-48 0,-6 3-16 0,-4 2 0 15,-5 3 48-15,-6 1 16 0,-4 1 0 0,-2 0 0 16,-1 0-272-16,-2-3 0 0,-2-2 128 0,0-2-128 31,1-3-304-31,2-4-112 0,-1-4-32 0,6-2 0 16,2-7-2544-16,5-6-512 0</inkml:trace>
  <inkml:trace contextRef="#ctx0" brushRef="#br0" timeOffset="34873.21">2235 7716 32415 0,'11'-21'1440'0,"-3"16"288"0,1 0-1376 0,0 3-352 16,-1 2 0-16,-8 0 0 0,8 3 1664 0,0 5 272 16,-2 5 48-16,2 6 16 0,-1 5-752 0,-1 5-160 15,-1 7-16-15,2 3-16 0,-1 3-608 0,2 4-128 16,-1 2-32-16,1 4 0 0,1 1-288 0,0 3 0 15,-1 3 0-15,1-2 0 16,-1-3-1280-16,1-3-272 0,-4-3-48 0,0-2-16 16,0-6-1264-16,-1-1-240 0,-1-8-48 0,-2-2-10800 15</inkml:trace>
  <inkml:trace contextRef="#ctx0" brushRef="#br0" timeOffset="35029.74">2250 8337 30815 0,'-8'-27'1360'0,"7"17"288"0,0-8-1328 0,1 2-320 0,0 1 0 0,1-1 0 15,2-1 1520-15,2 1 224 0,3 1 48 0,1 0 16 16,3 1-960-16,2 1-192 0,2 0-32 0,2 1-16 16,1 3-608-16,4-3-256 0,0 2 0 0,3 2 16 31,1 2-2016-31,2 3-416 0,1 2-80 0,0 2 0 16,-1 2-832-16,-2-3-176 0,1 2-16 0</inkml:trace>
  <inkml:trace contextRef="#ctx0" brushRef="#br0" timeOffset="35404.94">2737 8287 18367 0,'-6'13'816'0,"6"-13"160"0,-4 7-784 0,0-1-192 0,2 1 0 0,2-7 0 0,0 0 1472 0,0 0 240 16,0 0 48-16,0 0 16 0,-7-6-608 0,2 0-112 15,0-6-32-15,2-4 0 0,1-3-704 0,2-5-128 16,2-2-48-16,2-1 0 0,0 0-144 0,3-1-192 16,0 1 32-16,4 2 16 0,1 3 144 0,1 1 0 15,1 2 0-15,-1 5 0 0,-3 1-128 0,2 6 128 16,0 1-128-16,-3 4 128 0,-9 2 0 0,8 5 0 15,-2 5 0-15,0 3 176 0,-4 6 432 0,0 3 96 16,-1 4 0-16,-1 0 16 0,-3 4 80 0,1 3 16 16,0 1 0-16,0 2 0 0,-2-2 16 0,2 1 0 15,2-2 0-15,2-2 0 0,0-2-320 0,2-5-64 16,2-1-16-16,1-4 0 0,2-2-208 0,5-3-32 16,0-3-16-16,3-5 0 0,1-3-16 0,0-6 0 0,2-3 0 0,-2-3 0 15,0-6 64-15,-2-2 16 0,-2-3 0 0,-2-3 0 16,-3 0-48-16,-1 0 0 0,-4-1 0 0,-1 1 0 15,-6-5-16-15,-2 3-16 0,-6 1 0 0,1 2 0 16,-3-2 0-16,-2-1 0 0,-1 2 0 0,-3 1 0 16,1 2-320-16,0 2-64 0,-3-2-16 0,3 3 0 31,2 3-2112-31,3 1-416 0,3 4-96 0,3 2-16 16,2 2-544-16,1 2-112 0,4 3-32 0,0 0 0 0</inkml:trace>
  <inkml:trace contextRef="#ctx0" brushRef="#br0" timeOffset="36030.51">3129 8076 5519 0,'25'30'496'0,"-14"-16"-496"0,1 4 0 0,3 5 0 16,-2 1 4544-16,0 2 800 0,-2 3 160 0,1-2 48 0,-4 2-2544 0,0 1-512 16,-3 0-112-16,-1-4-16 0,-2 0-928 0,1-2-192 15,0-3-32-15,-2-2-16 0,0-6-576 0,-1-1-112 16,2-3-32-16,-2-9 0 0,0 0-160 0,0 0-16 16,0 0-16-16,1-6 0 0,0-4-160 0,2-4-128 15,-2-6 144-15,0-3-144 0,1-2 0 0,-1-2 0 16,0-4 0-16,1-3-160 0,-1-2-32 0,0 1-16 15,2-1 0-15,1 1 0 0,1 2-32 0,1 3 0 16,1 1 0-16,-2 8 0 0,0 5 240 0,1 2 0 16,0 8 0-16,-6 6 0 0,0 0 0 0,8 6 128 15,-2 9 0-15,1 3-128 0,0 2 224 0,-2 3-64 16,0 3-16-16,1 2 0 0,1 2-144 0,2-3 0 16,0-1 0-16,2 0 128 0,2-2-320 0,2-2-80 0,0-1-16 15,0-6 0 1,2-2-816-16,0-2-176 0,1-1-16 0,2-3-16 15,0-5-368-15,2 0-80 0,-3-5-16 0,1 2 0 16,-3-6 304-16,0 1 48 0,0-5 16 0,-4 1 0 0,-4-2 832 0,-3 2 192 0,-2-5 16 0,-1 2 16 16,-3 4 880-16,0-4 176 0,-5 0 48 0,-2 3 0 15,-2-2 688-15,-1 4 144 0,-3 1 16 0,1 4 16 16,0-4-704-16,0 3-144 0,2 3-16 0,2 0-16 16,0 1-352-16,8 0-80 0,0 0-16 0,0 0 0 15,0 0-288-15,0 0 160 0,0 0-160 0,0 0 128 16,8 3-128-16,1 0 0 0,0 0 0 0,2-2 0 15,-1 2-240-15,2-3-16 0,1 0-16 0,0 0 0 16,-3 0-176-16,1-3-48 0,-2 3 0 0,-1 0 0 16,0-1 320-16,-8 1 176 0,0 0-192 0,6-3 192 0,-6 3 0 0,7-4 0 15,-2-1 0-15,0 1 0 0,-5 4 0 0,7-3 144 16,-1 1-144-16,2 0 128 0,0 1-128 0,1 2 0 16,1 3 0-16,2 6 0 0,1-1 0 0,1 4 0 15,3 2 0-15,0 5 0 0,0 2 448 0,2 4 64 16,-1 2 16-16,-1 1 0 0,-3 4 736 0,-2-2 144 15,-3 2 16-15,-2 0 16 0,-4 2 416 0,-1-1 96 16,-5-3 16-16,-3 0 0 0,-4 2-368 0,-1-2-80 16,-2 2-16-16,-3-3 0 0,-5-2-656 0,-2 0-128 15,-3-5-16-15,-2-1-16 0,-2-1-304 0,0-5-64 16,-1-3-16-16,0-3 0 0,-1-2-304 0,1-3 0 16,0-2 0-16,1-4-144 15,0-3-2432-15,0-7-496 0</inkml:trace>
  <inkml:trace contextRef="#ctx0" brushRef="#br0" timeOffset="36640.18">4906 8025 8287 0,'2'4'368'0,"-2"-4"80"0,0 0-448 0,0 0 0 0,23-4 0 0,-25 21 0 16,1 0 4736-16,1 2 880 0,-1 2 160 0,1 1 48 15,-2 5-3744-15,2-3-736 0,0 2-160 0,0 3-32 16,-1-4-688-16,1 0-144 0,0-2-16 0,1-6-16 16,1-4-288-16,0-3 0 0,2-4 0 0,-4-6 0 15,9-3 0-15,1-6-304 0,0-4 48 0,0-4 0 16,0-4-32-16,0-1 0 0,-1-2 0 0,1 0 0 16,0-2 288-16,-1 0 0 0,-1-4-128 0,1 3 128 15,0-1 0-15,0 2 128 0,-1 1-128 0,-2 1 192 16,1 1 256-16,-1 6 64 0,-2 4 0 0,1 3 0 15,1 2 224-15,-6 8 48 0,0 0 16 0,0 0 0 16,5 10-176-16,0 3-48 0,-1 3 0 0,1 3 0 0,0 0-400 0,1 3-176 16,-1 3 128-16,1-1-128 0,0 2-160 0,0-1-112 15,2 0-32-15,2 0 0 16,3-2-2176-16,2-2-432 0,2-1-96 0,-2-5-11200 16</inkml:trace>
  <inkml:trace contextRef="#ctx0" brushRef="#br0" timeOffset="37030.78">5463 7869 27007 0,'-4'-16'1200'0,"4"16"240"0,0 0-1152 0,0 0-288 15,0 0 0-15,-6 1 0 0,0 3 1536 0,-1 4 240 0,1 5 48 0,1 4 16 16,-1 4-512-16,3 2-112 16,-1 3 0-16,2 3-16 0,1 1-688 0,1-1-144 0,3-2-32 15,-1 0 0-15,2-1-336 0,3 1 128 0,-1 0-128 0,3-4 0 16,0 0 0-16,2-5 0 0,3 0-160 0,-1-2 160 31,2-2-720-31,-1-1-48 0,-1-6 0 0,1-2 0 16,1-3-448-16,-1 0-112 0,-1-6-16 0,3-3 0 15,-3-2 96-15,1-3 16 0,-1-2 0 0,0-3 0 16,-1-4-112-16,0 0-32 0,-2-1 0 0,0-2 0 16,0-5 80-16,-1 0 16 0,0 0 0 0,-1 2 0 0,-3 1 912 0,-1 0 192 0,-3 0 48 0,0 2 0 15,-1 4 1168-15,-2 1 240 0,-2 5 64 0,0 0 0 16,1 4 320-16,-1 1 64 0,-1 5 0 0,5 4 16 15,-5 2-208-15,0 6-64 0,0 3 0 0,1 6 0 16,0 4-432-16,0 4-80 0,-3 2-32 0,5 3 0 16,0 3-224-16,1-1-64 0,0 1 0 0,1 0 0 0,4-1-320 15,0-1-80-15,1-3-16 0,1-2 0 0,3-3-224 0,5 0 0 16,0-5-192-16,3 0 192 16,2-4-2256-16,2-1-352 0,0-2-64 0,1-5-12144 15</inkml:trace>
  <inkml:trace contextRef="#ctx0" brushRef="#br0" timeOffset="37436.97">6266 7952 10127 0,'0'0'448'0,"0"0"96"0,0 0-544 0,0 0 0 0,-2-5 0 0,0 0 0 16,2 5 3136-16,-3-6 512 0,1 1 96 0,2 5 32 16,-3-5-1984-16,3 5-400 0,-4-4-80 0,0-1-16 15,4 5-48-15,-5-4-16 0,-3 1 0 0,0 2 0 16,0 1 48-16,-1 1 16 0,-1 2 0 0,-2 3 0 15,-1 2-336-15,-1 1-80 0,1 4-16 0,1 4 0 16,2 3-144-16,0 5-16 0,1 5-16 0,4 4 0 16,0-5-112-16,1 1 0 0,1 3-16 0,3-2 0 0,3-2-96 15,2 0-16-15,2-3 0 0,6-4 0 0,2-4-208 0,6-2-48 16,4-4-16-16,2-6 0 0,2-1 16 0,2-2 0 16,5-3 0-16,-1-3 0 0,1-1-192 0,-1-1-144 15,1-3 144-15,0 1-208 16,-1-6-2352-16,-1-1-448 0</inkml:trace>
  <inkml:trace contextRef="#ctx0" brushRef="#br0" timeOffset="37905.83">7563 7928 28159 0,'-13'7'1248'0,"13"-7"256"0,-7 5-1200 0,2 0-304 16,5-5 0-16,0 0 0 0,0 0 912 0,0 0 128 15,5 8 32-15,3 0 0 0,3-1 16 0,3-1 16 16,4-1 0-16,4 1 0 0,3-1-320 0,4 0-64 16,2-1-16-16,4-2 0 0,2 0-384 0,2-1-96 15,3-1-16-15,1-1 0 0,2-1-208 0,0 0-192 16,-4-5 48-16,2 0 0 16,-2-4-1776-16,-6-2-336 0,-1-3-80 0,-5-2-12544 0</inkml:trace>
  <inkml:trace contextRef="#ctx0" brushRef="#br0" timeOffset="38173.03">8075 7539 19343 0,'0'0'848'0,"-4"6"192"0,3 3-832 0,1-9-208 0,0 0 0 0,9 7 0 16,3 3 1136-16,2 1 176 0,2-2 32 0,5-1 16 15,3-2-944-15,1 2-192 0,1 0-32 0,3 1-16 16,1 1 80-16,0 2 32 0,0 1 0 0,0-1 0 15,1 2 688-15,-2-1 144 0,-4 3 32 0,-2 0 0 16,-2 2 448-16,-5 3 80 0,-6 1 32 0,-3 4 0 16,-3 3-176-16,-7 4-48 0,-4-1 0 0,-3 4 0 15,-6 6-464-15,-2-2-112 0,-1 3-16 0,-2 3 0 0,-2 1-512 0,0 0-96 16,0 0-32-16,2-3 0 16,2-2-768-16,4 0-176 0,2-6-16 0,4 1-18912 15</inkml:trace>
  <inkml:trace contextRef="#ctx0" brushRef="#br0" timeOffset="38579.44">10091 7467 33407 0,'0'0'1472'0,"-7"8"320"0,2 0-1440 0,0 5-352 16,-2 2 0-16,-1 5 0 0,1 3 432 0,-2 2 16 15,1 6 0-15,-1-1 0 0,-1 4-48 0,1 3 0 16,2 2 0-16,-1 0 0 0,1 1-400 0,3 3 0 15,2 0 0-15,3 0 0 16,-1-5-2704-16,4-1-432 0,1-2-64 0</inkml:trace>
  <inkml:trace contextRef="#ctx0" brushRef="#br0" timeOffset="38766.91">10333 7974 19343 0,'0'0'1728'0,"0"0"-1392"0,0 0-336 0,-1 9 0 15,0 3 2544-15,1-3 432 0,0 3 96 0,0 1 0 16,-2 4-1856-16,1 0-384 0,0 1-80 0,1-2-16 16,0 2-288-16,0 1-48 0,1-2-16 0,0 0 0 15,1 0-608-15,-1 0-128 0,0-2-32 0,2-4 0 32,-1-2-1072-32,-2-9-208 0,0 0-64 0,0 0-11264 0</inkml:trace>
  <inkml:trace contextRef="#ctx0" brushRef="#br0" timeOffset="39142.01">10405 7732 12895 0,'5'-26'1152'0,"-1"15"-928"0,1-1-224 0,2 2 0 0,-1 1 1872 0,2 0 336 15,1 1 64-15,2-4 16 0,2 0-592 0,1 2-112 16,0 1-32-16,2-2 0 0,0 4-304 0,1 0-64 16,1 2-16-16,1 1 0 0,2 3-224 0,2 2-48 15,-3 3-16-15,3-2 0 0,0 6-112 0,-2 1 0 16,-2 2-16-16,0 2 0 0,-4 0 16 0,0 4 16 15,-2 0 0-15,-3 4 0 0,-2 1-416 0,-3 4-96 16,-1 4-16-16,-3 1 0 0,-1 4-80 0,-1-2-32 16,-3 0 0-16,-2-1 0 0,-2-1-144 0,-3 1 0 15,0-1 0-15,-4-1 0 0,1-6 0 0,-2-2-272 16,-1-1 64-16,-1-6 16 0,-1 0 192 0,0-6-144 0,4-2 144 16,-1-3-128-16,2-2 128 0,1-4 0 0,1 0 0 0,1-3 0 15,2-5-160-15,2 1 160 0,1-1-192 0,5-2 192 16,2-1-128-16,3 0 128 0,1 0 0 0,3 0 0 15,5 3 0-15,3-1 0 0,1 2 0 0,2 2 0 16,5 1 496-16,1 2 0 0,-1 3 0 0,3 2 0 16,0 3-32-16,3 2 0 0,1 1 0 0,0 0 0 15,-1 2-464-15,2 0 128 0,0-3-128 0,4 2 0 32,1 1-1360-32,4 2-320 0,0-1-64 0</inkml:trace>
  <inkml:trace contextRef="#ctx0" brushRef="#br0" timeOffset="39532.93">11748 7899 35007 0,'-5'0'3120'0,"1"0"-2496"0,4 0-496 0,0 0-128 16,0 0 288-16,0 0 32 0,0 0 16 0,0 0 0 16,9-6 16-16,3 2 0 0,2 0 0 0,3 1 0 15,1 0-352-15,2-2-256 0,0 3 32 0,3 0 16 32,-1 2-944-32,1 2-192 0,1 0-48 0,2-1 0 15,0 3-464-15,0-3-112 0,-1 1-16 0,0-1-6224 0,-1-1-1264 0</inkml:trace>
  <inkml:trace contextRef="#ctx0" brushRef="#br0" timeOffset="39863.11">12372 7763 6447 0,'0'0'576'0,"0"0"-576"16,0 0 0-16,0 0 0 0,-6-3 4352 0,-2 3 752 15,-2 0 144-15,-1 3 48 0,-1 1-2928 0,1 2-592 16,-2 3-112-16,0 2-32 0,1-1-704 0,-1 3-144 16,-2 3-16-16,1 2-16 0,2 1-496 0,2 0-80 15,1 2-32-15,2-3 0 0,1 0 16 0,2-1 0 16,1 0 0-16,2 0 0 0,2-1-32 0,2-2 0 15,2-1 0-15,0-2 0 0,2-3-128 0,1-1 128 16,1 3-128-16,1-4 128 0,2-6-128 0,0 0 0 16,-1-4 0-16,0-1 0 0,-2-3-240 0,1-1 80 0,2 0 16 0,-1-3 0 15,-4-4 144-15,1 1-128 16,-1-2 128-16,-1 0-128 0,-1 0 128 0,1-3 0 0,-4 1 0 0,0-1 0 16,-2 2 0-16,-2 1 0 0,0 3 128 0,-1 2-128 15,0 2 320-15,1 3 0 0,-3 2 0 0,5 5 0 16,-7 0 64-16,1 4 16 0,0 1 0 0,4 3 0 15,-1 2-400-15,2 3 0 0,0 3 0 0,2-2 0 32,1 3-576-32,4 1-64 0,0-1 0 0,5 0 0 15,0-1-1776-15,1-3-352 0,4 0-80 0,-1-3-5888 0,1-6-1184 0</inkml:trace>
  <inkml:trace contextRef="#ctx0" brushRef="#br0" timeOffset="40175.74">12696 7796 11055 0,'-3'-14'480'0,"3"14"112"0,-4-6-464 0,0-1-128 0,-2-2 0 0,-2 1 0 0,-1-1 3840 0,0 3 736 16,-2 2 160-16,1 3 16 0,-1 1-2816 0,1 2-560 16,-2 5-112-16,2 3-32 0,1 3-848 0,1 4-192 15,1 3-16-15,2 2-16 0,1 1-160 0,3 1 0 16,2-2 0-16,3 1 0 0,3-2 128 0,2 1-128 16,2-3 0-16,4-1 128 0,0-4 176 0,4-2 16 15,0-2 16-15,1-3 0 0,-1-4 240 0,1-3 32 16,-2-3 16-16,0-4 0 0,1-2 80 0,-5-4 0 15,-2-1 16-15,-3-6 0 0,-1-2-48 0,-3-3-16 16,-1-2 0-16,-3-2 0 0,-1 1-240 0,-1-2-48 16,-3-3-16-16,-1 2 0 0,-3 1-208 0,-1 0-144 15,-2-4 192-15,1 3-192 16,-2-1-304-16,0 1-160 0,1 2-48 0,0 3 0 16,-1 3-2064-16,3 2-432 0,2 4-64 0,0 3-12336 0</inkml:trace>
  <inkml:trace contextRef="#ctx0" brushRef="#br0" timeOffset="40436.71">12999 7562 5519 0,'2'8'496'0,"-1"4"-496"15,0 3 0-15,-2 0 0 0,-2 2 3936 0,-1 2 688 16,-1 3 144-16,0 2 32 0,-3 2-2176 0,0-3-416 16,1 3-96-16,0 1 0 0,-1-1-656 0,2 0-128 0,0-2-32 0,4 0 0 15,1-2-544-15,2-2-112 0,1-3-32 0,5-3 0 16,0-1-128-16,0-3-32 0,2-1 0 0,2-6 0 15,1-2 160-15,1-2 32 0,1-2 0 0,2-3 0 16,1-4-128-16,-3-2 0 0,0-1-16 0,-2-4 0 16,-2-3-176-16,1-3-48 0,-3-3 0 0,-2-2 0 15,-2-2-144-15,-1 2-128 0,-3-2 192 0,-3 1-192 16,-1 0 192-16,-1 1-64 0,-3-1 0 0,-1 0-128 16,-4 1 0-16,0 0 0 0,0 2 0 0,0 1 0 31,0 2-1616-31,1 2-288 0,0 3-48 0,3 0-16 0,0 2-1520 0,3 4-304 0</inkml:trace>
  <inkml:trace contextRef="#ctx0" brushRef="#br0" timeOffset="40577.32">13199 7665 4607 0,'-3'12'400'0,"1"5"-400"16,2 4 0-16,-2 3 0 0,1 1 5216 0,0 0 960 15,-1-2 192-15,2 2 32 0,0-3-5104 0,2 1-1024 16,0-3-272-16,2 0 0 15,0-4-1264-15,1-1-336 0</inkml:trace>
  <inkml:trace contextRef="#ctx0" brushRef="#br0" timeOffset="40702.42">13424 7565 13823 0,'0'0'1216'0,"0"0"-960"0,0 0-256 0,0 0 0 15,0 0 320-15,0 0 0 0,6-4 16 0,-6 4-4624 16,5-5-944-16</inkml:trace>
  <inkml:trace contextRef="#ctx0" brushRef="#br0" timeOffset="40905.49">13570 7470 19343 0,'0'0'1728'0,"0"0"-1392"0,0 0-336 0,0 0 0 16,0 0 2336-16,0 0 400 0,-6 0 80 0,6 0 0 15,-5 5-576-15,1 4-128 0,0 3-32 0,1 5 0 0,2 3-1184 0,1 5-256 16,1 3-32-16,1 3-16 0,-1 1-464 0,1 4-128 16,4-1 0-16,-2 1 0 0,1-3-240 0,0 1-64 15,0-3-16-15,0-2 0 16,1-2-2144-16,-1-1-432 0,-1-2-96 0,0-2-10896 16</inkml:trace>
  <inkml:trace contextRef="#ctx0" brushRef="#br0" timeOffset="41030.4">13512 7991 9215 0,'-5'-9'816'0,"-3"-4"-656"16,-1-3-160-16,-1-2 0 0,1-4 3648 0,0 0 704 16,0 1 144-16,1 0 32 0,2 1-2624 0,1 3-528 15,1 2-96-15,1 0-32 0,3 2-544 0,4-2-128 16,2 0 0-16,4 4-16 16,-1 3-1680-16,2-1-336 0,4 2-64 0,0 2-7040 0,2 1-1408 0</inkml:trace>
  <inkml:trace contextRef="#ctx0" brushRef="#br0" timeOffset="41171.21">13815 7683 15663 0,'4'10'1392'0,"-1"4"-1120"0,-4 2-272 0,1-3 0 16,1 2 2800-16,0 3 496 0,-1 1 96 0,2-1 32 15,-1-1-1760-15,0 0-336 0,2 0-80 0,-1 0-16 16,1-3-976-16,1-1-256 0,0-2 0 0,1-4 0 16,0 0-2032-16,-5-7-496 0,0 0-96 0</inkml:trace>
  <inkml:trace contextRef="#ctx0" brushRef="#br0" timeOffset="41468.37">13855 7732 17503 0,'-3'-6'1552'0,"-2"0"-1232"16,2-3-320-16,1-2 0 0,-1-2 2496 0,0 0 432 16,2-1 80-16,2 1 32 0,2 0-1600 0,2 0-320 15,4-3-64-15,2 1-16 0,-1-1-720 0,2 0-160 16,1 2-32-16,5-3 0 0,-1 4-352 0,-3 4-80 16,-2 2-16-16,-5 5 0 0,-7 2 32 0,0 0 0 15,0 0 0-15,0 0 0 0,-2 13 288 0,-1 2 0 16,-4 1 128-16,-1 2-128 0,-1 3 400 0,-1 4-16 15,-3-2 0-15,1 3 0 0,3 0 176 0,2 1 16 16,2-3 16-16,1 0 0 0,3-2 112 0,2-1 32 16,2-2 0-16,2-2 0 0,3-2-160 0,1-2-48 15,1-2 0-15,2-1 0 0,0-4-64 0,-1-1-16 0,0-1 0 0,-1 0 0 16,2-4 144-16,-3-2 32 0,-2-4 0 0,-1-2 0 16,1-1-176-16,-2-1-16 0,-1-2-16 0,-2 0 0 15,0-1-256-15,0-1-160 0,-2-2 192 0,-1 2-192 31,0 1-336-31,-2 0-176 0,-1 1-48 0,0-1 0 16,2-1-2512-16,-2-3-512 0</inkml:trace>
  <inkml:trace contextRef="#ctx0" brushRef="#br0" timeOffset="41765.57">14234 7464 27647 0,'0'0'2448'0,"5"15"-1952"0,-1 2-496 0,0 5 0 0,0 0 1488 16,-1 3 208-16,-2 0 32 0,-1-1 16 0,0 2 128 0,1-2 32 15,0-1 0-15,1 1 0 0,-1-1-912 0,2-1-176 16,-1-1-48-16,1-1 0 0,-1-3-544 0,0-2-224 16,-1-4 176-16,0-3-176 0,-1-8 224 0,0 0-48 15,0 0-16-15,0 0 0 0,0 0 32 0,2-6 0 16,-1-5 0-16,0-1 0 0,2-1-192 0,-2-4-192 16,1-1 32-16,-1-3 16 0,1-1-160 0,2-2-16 15,2 1-16-15,0-1 0 16,2 1-176-16,2 2-16 0,-1 3-16 0,4 1 0 0,2 0 352 0,-1 3 64 15,1 0 128-15,-1 7-208 0,0 3 208 0,2 6 192 16,2 2-48-16,0 4 0 0,2 5 112 0,-2 3 0 16,0 2 16-16,-1 3 0 0,-2 4-272 0,-1 1 128 15,-4 2-128-15,0 0 0 16,-4 2-1216-16,-2 4-336 0,-3 0-80 0,-3-1-15696 0</inkml:trace>
  <inkml:trace contextRef="#ctx0" brushRef="#br0" timeOffset="42642.82">11147 8726 12895 0,'-15'-9'576'0,"10"3"112"0,-1-5-560 0,-2 2-128 15,-1 1 0-15,-2 3 0 0,0 1 4304 0,-2 0 832 16,-2-1 176-16,1 1 16 0,0-2-3104 0,-2 2-624 16,0 1-128-16,2 3-32 0,1 1-1008 0,1 2-208 15,0 4-32-15,1 2-16 0,-1 0-176 0,2 5 0 0,-1 2 0 0,3 3 0 16,2 2-176-16,1 4 176 0,-1 4-128 0,2 1 128 16,2 2-128-16,0-2 128 0,2 2-128 0,2-1 128 31,0 1-864-31,2 2-96 0,0-2 0 0,-1-4-16 15,-1-3-560-15,1-4-96 0,0 1-32 0,-3-4 0 16,-2-5 32-16,0-1 0 0,-1-3 0 0,-1 0 0 0,0-2 1360 0,4-7 272 0,0 0 0 0,-6 1 0 16,-2 0 528-16,1-2 16 0,2 0 0 0,1-6 0 15,2 1 48-15,0-3 16 0,1 0 0 0,1-1 0 16,1 1-288-16,3-2-64 0,2-1-16 0,1 1 0 16,4 0 32-16,1 0 16 0,-1 1 0 0,5-3 0 0,1 0-288 0,1 0 0 15,3 0 0-15,0 1 0 0,1 0 0 0,0 2 0 16,0-2 0-16,3 3 0 0,-1-1 0 0,-4 0 0 15,-1 3 0-15,-2 0 0 0,0 1 0 0,-3 0 0 16,-2 2 0-16,-6 3 0 0,-6 1 176 0,0 0-176 16,0 0 160-16,0 0-160 0,0 0 560 0,-8 8 16 15,-1 0 0-15,-1 1 0 0,-2 1-128 0,-1-2-32 16,-1 3 0-16,-1 0 0 0,1 2-144 0,1 0-16 16,-1 2-16-16,2-2 0 0,0-2 16 0,3 4 0 15,2-2 0-15,4 0 0 0,0-3-256 0,3-1 144 16,0 1-144-16,3-4 128 0,2 3 96 0,1-2 16 15,1-2 0-15,1 0 0 0,1-1-512 0,0-1-112 0,0-1 0 16,1-2-16-16,2-2 160 0,0-2 48 0,0 0 0 0,-1-3 0 16,0-3-96-16,1-2-16 0,-2-2 0 0,2-2 0 15,-2 2 304-15,1-2 0 0,-2 1 0 0,-1-1 0 16,-3-1 0-16,0 1 0 0,-2 3 0 0,-2-1 0 16,-1 2 272-16,0 3-32 0,-3 3-16 0,3 6 0 15,0 0 208-15,0 0 32 0,0 0 16 0,0 0 0 16,0 0-128-16,0 11-32 0,0 1 0 0,3 4 0 15,-3-1-160-15,2 4-32 0,4 0-128 0,0-1 192 16,1-1-192-16,1 0-240 0,1-2 48 0,1-2 16 31,-1-2-688-31,0 0-144 0,0-2-16 0,1-3-8848 0,-1-3-1776 0</inkml:trace>
  <inkml:trace contextRef="#ctx0" brushRef="#br0" timeOffset="42908.84">11462 8876 10127 0,'0'0'896'0,"0"0"-704"0,0 0-192 0,0 0 0 0,0 0 2304 0,0 0 416 16,-6 2 96-16,2 3 0 0,0 5-976 0,3 5-208 16,1 3-32-16,1 3-16 0,2 0-880 0,0 2-160 15,1 2-32-15,2 0-16 0,0-1-128 0,1 0-32 16,0-2 0-16,3-1 0 0,-1-4 384 0,1-3 80 16,-1-2 16-16,0-3 0 0,2-1 16 0,-2-2 0 15,0 1 0-15,0-7 0 0,-1 0-192 0,0 0-16 16,-2-4-16-16,1-3 0 0,1-2-288 0,-2-1-64 15,-1-3-16-15,1-3 0 0,-2 2-240 0,-1-2 176 0,0 2-176 0,0-4 160 16,-1-1-160-16,0 1-272 0,0-1 64 0,0 0 16 31,-1-3-672-31,0 3-128 0,2-1-32 0,-1 2 0 16,0-1-2048-16,0 4-432 0,2 1-80 0,0 3-7888 0</inkml:trace>
  <inkml:trace contextRef="#ctx0" brushRef="#br0" timeOffset="43143.15">11685 8832 2751 0,'0'0'128'0,"0"0"16"0,-1 8-144 0,0 0 0 0,-2 1 0 0,0 2 0 16,2 3 4016-16,0 1 768 0,1 5 144 0,0-1 48 15,1 1-2752-15,0 1-560 0,1 0-96 0,0-1-32 16,2 1 0-16,1 0 0 0,2-1 0 0,2-1 0 16,0-1-384-16,3-1-96 0,1-2-16 0,3-2 0 15,-1-4-272-15,2-1-48 0,1-2-16 0,-1-3 0 16,-1-3-224-16,-2-3-48 0,1-1-16 0,-4-1 0 16,0-1-96-16,-3-2 0 0,-2-1-16 0,-2-2 0 0,-1 1 16 0,-3-3 16 15,-2 2 0-15,-1 0 0 0,-4-1-64 0,1 0-16 16,-2 0 0-16,0 1 0 0,-4-1-256 0,0 0 0 15,1-1 0-15,-1 3-144 16,0-5-624-16,0 4-128 0,1 0-32 0,2 0 0 16,1 1-1824-16,3 3-384 0,2 0-64 0,3 1-6464 15,0-1-1312-15</inkml:trace>
  <inkml:trace contextRef="#ctx0" brushRef="#br0" timeOffset="43565.05">11865 8891 8287 0,'12'5'368'0,"-4"1"80"0,1 1-448 0,1 5 0 15,3 1 0-15,2 1 0 0,2 0 3792 0,-2 1 688 16,-2-2 128-16,2 1 16 0,-2 0-2240 0,0 1-448 15,0 0-80-15,-2 0-32 0,-1-2-272 0,-3 1-48 16,1 0-16-16,-1-1 0 0,-3-2-416 0,-2-3-96 16,-2-8-16-16,0 0 0 0,0 0-192 0,0 0-64 0,-4 6 0 0,4-6 0 15,-7 3-256-15,-1-3-48 0,-1-4-16 0,1-1 0 16,0-3-112-16,0-1-16 0,2-3-16 0,0 0 0 16,2-5-240-16,2 2 128 0,-1 0-128 0,2 1 0 15,2 0 0-15,1 1 0 0,-1 0-128 0,3 2 128 16,2 1-320-16,1 3 64 0,-1-1 0 0,3 2 0 31,3 1-304-31,1 2-48 0,3 2-16 0,2 2 0 16,0 3 64-16,3 0 16 0,1 1 0 0,2 2 0 0,2-1 256 0,-1 3 48 0,-2-2 16 0,2 1 0 15,0-2 224-15,-1 1 240 0,-1-1-48 0,-3-1-16 16,0-1-176-16,0-1-256 0,-2-2 64 0,-1-1 16 16,-3-1 176-16,0 0 0 0,1-1 0 0,-3-4 0 15,-3 2 0-15,-1 1 256 0,-3-2-64 0,0-1-16 16,-2-1-48-16,-2 1-128 0,-1 0 192 0,-3 0-64 0,-2-3 304 0,-1 1 48 15,-2 0 16-15,0 3 0 0,0-2 80 0,-2 2 32 16,-1 1 0-16,1 2 0 0,-1 2-80 0,2 1-16 16,-3 0 0-16,2 6 0 0,0 2-336 0,2-1-176 15,0 2 160-15,3 2-160 0,2 1 0 0,4 1 0 16,2 2-208-16,1-2 64 16,2 2-624-16,2-3-128 0,3-1-32 0,0-1 0 15,3-2-2096-15,2 2-432 0,4-6-64 0,1-1-11776 0</inkml:trace>
  <inkml:trace contextRef="#ctx0" brushRef="#br0" timeOffset="43909.6">12865 8918 1839 0,'-6'-12'160'0,"2"6"-160"0,-3 1 0 15,-1-1 0-15,0 1 5632 0,-3 1 1088 0,-4 0 208 0,0 0 48 16,-1 0-3760-16,-1 2-752 0,0 1-160 0,0 2-16 16,3 1-1024-16,0 5-208 0,-1 5-32 0,2-2-16 15,0 6-528-15,4 1-96 0,1 0-32 0,3 0 0 16,2-2-224-16,5 1-128 0,0 0 128 0,4-1-128 15,-1 0 0-15,1-2 0 0,5 0 0 0,0-3 128 16,2-1-128-16,1-4 144 0,-1-1-144 0,1-2 160 16,2-1-16-16,-1-1 0 0,1-3 0 0,1-2 0 15,-3-3-16-15,0-2 0 0,1-2 0 0,-1-2 0 16,2-6-128-16,-4-1 128 0,-2-2-128 0,-1-1 128 16,-2 0-128-16,-1-1-272 0,-3-1 64 0,-2 0 16 15,-1-4-48-15,-1-2 0 0,-2 4 0 0,0-2 0 0,-3 1 96 0,-1-1 16 16,-2 1 0-16,2 5 0 0,-1-1-96 0,0 7-16 15,0 1 0-15,2 5 0 0,-1 4 240 0,2 4 128 16,5 4 0-16,-4 8-128 0,3 5 336 0,1 7-32 16,1 3-16-16,3 6 0 0,1 5-16 0,2 2 0 15,-1 1 0-15,3-1 0 0,3 1-272 0,0-3 160 16,2-2-160-16,2-2 128 16,-1-2-1584-16,2-4-320 0,1-3-64 0</inkml:trace>
  <inkml:trace contextRef="#ctx0" brushRef="#br1" timeOffset="51733.33">25129 2929 23039 0,'0'0'2048'0,"0"0"-1648"0,0 0-400 0,0 0 0 16,0 0 608-16,0 0 32 0,0 0 16 0,0 0 0 15,0 0 400-15,13 9 80 0,-10 3 16 0,-1 1 0 16,2 1-624-16,0 0-112 0,-1-1-32 0,-1 0 0 16,1 0-16-16,0 0-16 0,1 0 0 0,1-1 0 15,0 1-160-15,-1-1-16 0,-1 0-16 0,-2-1 0 0,0 3-160 0,0-1 128 16,1-3-128-16,0 3 128 0,0-3-128 0,-2 1 0 15,1-2 0-15,-1-1 128 0,0-8-128 0,1 8 0 16,-1-8 0-16,3 6 128 0,-3-6-128 0,0 0 0 16,4 5 0-16,-4-5 0 0,8 3-288 0,-1-3 16 15,1-3 0-15,1-1 0 0,2 1 272 0,-1-4-128 16,1-2 128-16,-2 1 0 0,1-1 0 0,-1 1 176 16,0 2 0-16,2-2 0 0,-1-3 416 0,-1 4 96 15,-1-4 16-15,-1 2 0 0,-1 1 0 0,1 2 16 16,-1-3 0-16,1-2 0 0,-2 3-288 0,-1-1-64 15,-1 0-16-15,-1 2 0 0,1-2-224 0,-1 0-128 16,2 0 128-16,-1-5-128 16,0 1-384-16,-2 1-128 0,0 0-48 0,0 4-10720 15,1-3-2160-15</inkml:trace>
  <inkml:trace contextRef="#ctx0" brushRef="#br1" timeOffset="52077.04">25622 3186 21423 0,'0'0'944'0,"0"0"208"0,10 2-928 0,0-2-224 0,-4-1 0 0,3 0 0 16,2-2 1456-16,-1-1 240 0,-1-1 48 0,3 0 16 15,-2-3-400-15,1-1-80 0,-2-3 0 0,-1-1-16 0,0 0-528 0,-2 0-96 16,1 0-32-16,-2-2 0 0,-1 1 32 0,-3 0 0 15,-2-1 0-15,-2 2 0 0,-1 3 64 0,-2-3 32 16,-5 2 0-16,1 5 0 0,-2 1-32 0,-1 3 0 16,-3 2 0-16,1 4 0 0,-1 5-368 0,2 1-80 15,-1 0 0-15,2 3-16 0,3 3-240 0,1 2 0 16,1 0 0-16,3 0 0 0,1-2-320 0,3 1-64 16,1 0-16-16,5 1 0 15,1 2-688-15,2-3-144 0,1-2-32 0,4-2 0 16,2-1-2192-16,3-1-432 0,1-1-80 0</inkml:trace>
  <inkml:trace contextRef="#ctx0" brushRef="#br1" timeOffset="52405.33">26022 3013 23951 0,'-10'-14'1056'0,"5"9"224"0,-2 0-1024 0,-1 1-256 0,-1 0 0 0,0 1 0 16,-1 2 1648-16,-1 1 272 0,-1 0 48 0,1 3 16 15,-1 2-432-15,1 3-80 0,1 2 0 0,0 2-16 16,0 1-992-16,3 2-192 0,0 0-32 0,3-1-16 15,2 2-224-15,0-1 0 0,2 0 0 0,3-2 0 16,1-1 0-16,2-2 0 0,2-1 0 0,1-1 0 16,0-2 0-16,1-2 0 0,-1-2 0 0,1-4 0 15,2-2 0-15,1 1 0 0,0-4 0 0,0-2-160 16,-1 0-176-16,-1-2-48 0,1-2 0 0,0 0 0 16,-2-1 64-16,-2 0 16 0,-1-1 0 0,-1 0 0 15,-3-1 304-15,-1 0-128 0,1 2 128 0,0-3 0 16,-2 1 0-16,-1 3 0 0,-1 2 0 0,-1 1 0 0,1 1 400 15,0 5 48-15,1 4 0 0,0 0 0 0,0 0 96 0,0 0 32 16,-3 7 0-16,0-1 0 0,2 5-224 0,1 1-32 16,1 2-16-16,-1-1 0 0,0 4-304 0,3 0 0 15,1 4 0-15,1 0 0 0,0 1-144 0,2 0-96 16,-3 0-16-16,6 7 0 16,1-3-2080-16,-3-10-416 0,-1-7-96 0</inkml:trace>
  <inkml:trace contextRef="#ctx0" brushRef="#br1" timeOffset="52592.91">26287 2742 24767 0,'0'0'1088'0,"0"0"240"0,0 0-1072 0,0 0-256 0,0 0 0 0,0 0 0 16,0 0 1568-16,0 0 256 0,-4 16 48 0,1-2 16 15,1 2-640-15,-1 3-128 0,-1 5-32 0,2-1 0 16,-2 5-640-16,0 0-144 0,0 2-32 0,0 0 0 15,1-1-416-15,1 0-96 0,-1-1-16 0,2 6 0 32,1-6-1744-32,2-6-368 0,1-5-64 0,0-8-10912 0</inkml:trace>
  <inkml:trace contextRef="#ctx0" brushRef="#br1" timeOffset="52842.78">26532 2788 11967 0,'0'0'1072'0,"0"0"-864"15,0 0-208-15,-9-3 0 0,0 6 2480 0,0 0 448 16,-2 3 80-16,1 4 32 0,-3 4-1392 0,-2 1-288 16,0 1-48-16,-1 5-16 0,-1 3-352 0,1 3-80 15,1 0-16-15,2 2 0 0,0-2 320 0,4 0 64 16,1 2 16-16,0-2 0 0,-1-1 0 0,5 1 0 16,3-7 0-16,1 0 0 0,1-3-128 0,4-1-32 15,3-6 0-15,4 0 0 0,5 0-464 0,4-4-112 16,2-2 0-16,2-1-16 0,1-3-320 0,4 0-176 15,2-3 192-15,2 0-192 16,-1 2-1056-16,3-2-320 0,4 1-64 0,-13 1-17408 0</inkml:trace>
  <inkml:trace contextRef="#ctx0" brushRef="#br1" timeOffset="53639.97">19239 7576 15663 0,'0'0'1392'0,"0"0"-1120"0,0 0-272 0,9-6 0 16,-15 24 4048-16,0 2 752 0,4 2 160 0,0 1 32 15,2 2-3536-15,3 1-704 0,2 2-144 0,4 3-32 16,1-4-224-16,1 2-48 0,2-3-16 0,2-2 0 16,0-4-288-16,2 0 0 0,0-7 0 0,1-3 0 15,-2-4 0-15,0-5 0 0,-2-2 0 0,0-5 0 16,-1-3 0-16,0-2 0 0,-1-2 0 0,0-3 0 15,-2-1 144-15,-1-3-16 0,1 1-128 0,-4-1 192 16,-1 1-448-16,-1-2-80 0,0 0-32 0,-1 3 0 16,-2 1-80-16,0 2 0 0,1 4-16 0,-1 3 0 15,0-1 272-15,-1 9 192 0,0 0-208 0,0 0 80 0,0 0 128 0,9 9 0 16,-1 4 128-16,0 1-128 0,0 5 384 0,1 3 0 16,1 2 0-16,2-3 0 0,1-1 128 0,0-3 48 15,2-2 0-15,0-3 0 0,1-3 176 0,0-3 32 16,-2-5 16-16,0-4 0 0,1-2 48 0,-2-3 0 15,0-2 0-15,-3-5 0 0,-1-5-304 0,-1-1-48 16,-1-4-16-16,-2 0 0 0,-1 0-208 0,-2-3-32 16,-2-1-16-16,-1 2 0 0,-2 2-480 0,1-3-112 15,-1 4 0-15,-1-2-16 16,2 2-2400-16,-1 3-464 0,-1-2-112 0</inkml:trace>
  <inkml:trace contextRef="#ctx0" brushRef="#br1" timeOffset="53936.68">20247 7625 25279 0,'0'0'1120'0,"8"4"224"0,2 1-1072 0,-1-4-272 0,0-1 0 0,-1 0 0 16,0-1 1280-16,0-2 192 0,0-1 32 0,-3 0 16 16,-1-1-176-16,0-1-16 0,-2-2-16 0,1 1 0 15,-1-2-496-15,-2 1-112 0,-2 2 0 0,-2-5-16 16,-3 4 80-16,0 1 0 0,-3 1 16 0,0 3 0 15,-2 2-16-15,-1 2 0 0,-2 2 0 0,-1 1 0 16,-1 3-224-16,1 4-48 0,1 0-16 0,0 2 0 16,2 0-352-16,3 2-128 0,2 2 0 0,3 0 0 0,2 2 0 0,2-2 0 15,2-1-176-15,4 0 176 16,3-1-784-16,3-1-48 0,2-2 0 0,4 1 0 16,1-4-1616-16,4-2-336 0,5 0-64 0,2-5-16 15,2-1-416-15,2-4-96 0,1-1-16 0,0-3-7296 16</inkml:trace>
  <inkml:trace contextRef="#ctx0" brushRef="#br1" timeOffset="54274.36">20637 7677 22287 0,'0'-16'976'0,"-2"11"224"0,2 5-960 0,-5-8-240 16,-1 0 0-16,-2 2 0 0,-1 2 2176 0,-2 1 384 15,-2 3 64-15,1-1 32 0,-1 0-1024 0,0 2-208 0,0 3-32 0,0 2-16 0,1 1-368 0,2 1-80 16,-2 1-16-16,3 1 0 0,1 3-576 0,3-1-112 16,1 2-32-16,3 1 0 0,1-1-192 0,4-1 0 15,0 2 0-15,1-4 0 0,1-2 0 0,4 1 0 31,-1-3-128-31,1 1 128 0,2-1 0 0,0-3-160 0,-1-3 160 0,2-1-128 0,0-1-48 0,0-3 0 16,1-2 0-16,-1 0 0 0,-2-3-80 0,1-2-32 16,-2-2 0-16,0-1 0 15,0-2-224-15,-1-1-64 0,-1-1 0 0,-2 1 0 0,0 3 368 0,-2-4 64 16,0 1 16-16,-2 0 0 0,-1 0 128 0,-1 1-128 16,2 2 128-16,-2-1-128 0,0 2 304 0,-2 3 64 15,1 2 16-15,0 4 0 0,1 4 96 0,0 0 32 16,0 0 0-16,-4 7 0 0,1 5-224 0,2 3-32 15,0 3-128-15,1 6 192 0,0 2-192 0,2 4 0 0,2 3 0 0,1 0 0 16,3 0-192-16,1 1-64 0,2-5-32 0,-1-2 0 31,1-2-1728-31,-1-3-352 0,2-3-64 0,1-6-11808 0</inkml:trace>
  <inkml:trace contextRef="#ctx0" brushRef="#br1" timeOffset="54477.36">20976 7226 24879 0,'-10'-11'2208'0,"10"11"-1760"0,-5 4-448 0,1 4 0 15,-1 3 1408-15,0 3 192 0,0 3 32 0,1 6 16 16,-2 7-208-16,4 2-32 0,1 3-16 0,-1 4 0 0,1 3-720 0,1 3-144 16,1 2-16-16,1 1-16 0,0 1-496 0,1-4-208 15,2 1 16-15,0-7 0 16,0-3-1776-16,2-2-336 0,1-4-80 0,0-2-7120 15,1-5-1424-15</inkml:trace>
  <inkml:trace contextRef="#ctx0" brushRef="#br1" timeOffset="54667.9">21178 7513 5519 0,'0'0'496'0,"-4"-4"-496"15,0-2 0-15,-1 4 0 0,-2 1 4304 0,-1 1 768 0,-1 1 160 0,0 3 16 16,-3 4-2192-16,2 3-448 0,-1 2-96 0,1 6-16 15,0 1-512-15,2 5-128 0,-1 3 0 0,1 2-16 16,1 1-560-16,3-1-96 0,3-3-32 0,2 1 0 16,2-4-128-16,3 0-48 0,2-2 0 0,3-4 0 15,2-2-592-15,5-3-112 0,4-3-16 0,2-2-16 16,-1-3-240-16,4-5 128 0,6-2-128 0,1-2 0 31,4-5-1072-31,1 0-304 0,3-3-64 0,-1-1-18784 0</inkml:trace>
  <inkml:trace contextRef="#ctx0" brushRef="#br1" timeOffset="55744.35">22240 7605 26719 0,'7'15'2368'0,"-14"-6"-1888"16,-1 2-480-16,2 4 0 0,-2 7 0 0,3 3-192 0,-2-1 16 0,2 4 0 15,1 2 944-15,1 1 192 0,2 0 48 0,0-1 0 16,1-2-560-16,0-4-128 0,0 1 0 0,1-4-16 15,2-5-80-15,-1-3-16 0,2-3 0 0,2-2 0 16,-1-3 112-16,1-2 32 0,2-7 0 0,0-1 0 16,-2-3 96-16,1-3 0 0,-1-2 16 0,2-5 0 15,0 0-80-15,0-2 0 0,0-2-16 0,0-3 0 16,-1-1-48-16,1-1 0 0,0-2 0 0,0 1 0 16,1 0 48-16,-1 2 0 0,-2 1 0 0,1 3 0 15,-1 1 0-15,0 4 0 0,-1 3 0 0,0 2 0 16,0 3-48-16,-5 9 0 0,0 0 0 0,7 7 0 15,-1 3-320-15,2 6 0 0,0 3 0 0,0 6 128 16,0 4-128-16,1 2-192 0,1 3 64 0,2 0 0 16,0-4-1696-16,1 0-336 0,2-7-64 0,1 0-8400 0,1-8-1664 0</inkml:trace>
  <inkml:trace contextRef="#ctx0" brushRef="#br1" timeOffset="56074.23">22708 7686 11967 0,'-1'-7'1072'0,"0"0"-864"0,-2-1-208 0,3 1 0 15,0 7 3776-15,0 0 704 0,0 0 128 0,0 0 48 16,0 0-2672-16,0 0-544 0,-3 9-96 0,2 3-32 16,1 1-704-16,1 3-144 15,1 1-16-15,0 2-16 0,1 2-288 0,1 1-144 16,1 1 160-16,0-3-160 0,2-1 176 0,1-4-176 16,1-2 192-16,1-1-192 0,-1-3 192 0,0-1-192 15,0-1 192-15,1-4-192 0,-3-3 160 0,3 0-160 16,-1-2 128-16,0-2-128 0,0-3 128 0,0 0-128 15,0-3 128-15,2-3-128 0,-2 0 0 0,0-1 0 16,0-2 0-16,-1-2 0 0,0 1 0 0,-2 0-144 16,-1 0 144-16,1 0-160 0,-3 2 160 0,0 0 0 15,0 2 0-15,-1 3 0 0,0-2 0 0,-1 4 0 16,-1 2 0-16,0 6 0 0,0 0 0 0,-3 6 128 16,1 7-128-16,0 2 176 0,2 3-176 0,0 4 0 0,2 3 144 15,0 2-144-15,2 2 0 0,3-2-240 0,1-1 48 0,2-2 0 31,3-3-2272-31,3-3-448 0,2-1-96 0</inkml:trace>
  <inkml:trace contextRef="#ctx0" brushRef="#br1" timeOffset="56277.33">23351 7627 18431 0,'0'0'1632'0,"-1"-6"-1312"0,-3-2-320 0,-2 3 0 15,-3 2 3008-15,0-1 544 0,0 0 96 0,0 4 32 16,-1 0-1376-16,-1 7-256 0,2 3-64 0,0 1-16 15,0-1-560-15,1 4-96 0,0 5-32 0,3 3 0 16,1 3-464-16,1 2-112 0,3 0 0 0,3 1-16 0,2-1-240 0,3-1-32 16,1-2-16-16,4-3 0 0,3-3-224 0,2-3-48 15,2-1-128-15,3-4 192 0,4-7-352 0,5-3-80 16,0-3-16-16,6-4-13712 16,8-3-2752-16</inkml:trace>
  <inkml:trace contextRef="#ctx0" brushRef="#br1" timeOffset="56699.16">24630 7600 35823 0,'-21'16'1584'0,"14"-11"336"0,1-1-1536 0,-1 0-384 16,0 1 0-16,1-3 0 0,1 4 704 0,5-6 64 31,0 0 0-31,3 7 16 0,-3-7 368 0,10 10 64 16,6-3 0-16,6 1 16 0,1 1-832 0,4-2-160 0,0-4-48 0,3-2 0 0,0-1-192 0,-4-3 0 31,3-2 128-31,1-3-128 0,0-4 0 0,1 3-128 15,0 1 128-15,2 1-208 0,-3-4-2528 0,10-4-496 0,-1-1-96 0</inkml:trace>
  <inkml:trace contextRef="#ctx0" brushRef="#br1" timeOffset="56964.75">25087 7355 5519 0,'0'0'496'0,"-5"1"-496"0,-1 2 0 0,-1-1 0 15,7-2 6080-15,0 0 1136 0,0 0 208 0,0 0 64 16,0 0-5632-16,0 0-1104 0,0 0-240 0,12 7-32 31,1-1-96-31,3 1 0 0,1 1-16 0,3 0 0 0,4 3-368 0,1-2 0 0,-1 3 0 0,1 1 0 31,1 0 0-31,-2 2 144 0,-6-2 0 0,-2 1 0 0,-3 2 432 0,-4 4 96 0,-3 5 16 0,-2 3 0 32,-4 0 160-32,-2 5 48 0,-6-1 0 0,-4 4 0 0,-2 0-448 0,-1-1-64 0,1 2-32 0,4-8 0 31,-1 1-352-31,1-2-160 0,-1-2 16 0,5-1 0 15,1-3-1984-15,2-2-400 0,3-2-80 0</inkml:trace>
  <inkml:trace contextRef="#ctx0" brushRef="#br1" timeOffset="57167.96">26205 7235 23039 0,'0'0'2048'0,"-5"4"-1648"16,-1 2-400-16,1 6 0 0,0 2 3296 0,0 5 576 16,-2 3 112-16,1 3 32 0,-2 3-2592 0,1 2-512 15,2 3-96-15,-1 1-32 0,2 5-464 0,0 3-80 16,1-9-32-16,2 4 0 31,2 2-560-31,0-1-112 0,2 0-32 0,1-2 0 16,0-1-2416-16,1-2-480 0,2-4-112 0</inkml:trace>
  <inkml:trace contextRef="#ctx0" brushRef="#br1" timeOffset="57341.4">26492 7716 18431 0,'0'0'1632'0,"0"0"-1312"0,0 0-320 0,0 7 0 15,-2 2 2944-15,1 1 512 0,-2 4 96 0,2 2 32 16,-2 2-2016-16,-1 3-400 0,1 4-80 0,-1-2 0 15,1 1-768-15,-1 2-160 0,2-3-32 0,0 1 0 16,1-2-2000-16,2-1-416 0,1-4-80 0</inkml:trace>
  <inkml:trace contextRef="#ctx0" brushRef="#br1" timeOffset="57638.34">26819 7397 26719 0,'15'-21'1184'0,"-8"8"240"0,-3 1-1136 0,-3 3-288 16,-1 9 0-16,0 0 0 0,0 0 2288 0,0 0 400 16,0 0 64-16,-6 2 32 0,-2 6-1360 0,-3 8-272 15,1 5-48-15,0 2-16 0,-4 3-784 0,1-1-176 0,-2 2-128 0,6-7 192 16,1 2-192-16,0 0 0 0,-2-1 0 0,2 1 0 16,3 1 0-16,1-1 0 0,0-1 0 0,1-1 0 15,-1-4 0-15,3 0 0 0,1-2 0 0,3-2 0 16,2-2 0-16,0-2 0 0,0-1 0 0,3-1 0 15,4-1 0-15,-1-2 0 0,2-2 128 0,1-2-128 16,1 0 0-16,3-3 0 0,5-2 0 0,-3 1-176 31,-1-1-272-31,7-2-64 0,-3 0-16 0,-3-2 0 16,-5-2-1872-16,-2-1-368 0,-1 0-80 0,-1-2-11616 0</inkml:trace>
  <inkml:trace contextRef="#ctx0" brushRef="#br1" timeOffset="57794.77">27139 7243 28559 0,'0'0'2544'0,"-9"15"-2032"0,-4 6-512 0,0 7 0 0,0 3 2144 0,0 3 336 15,-1 0 64-15,5-11 16 0,0 2-1072 0,1 5-208 16,0 4-32-16,1-2-16 0,2 4-624 0,1 1-128 16,2 3-32-16,2-1 0 15,0 0-1424-15,1-1-304 0,0-1-48 0,5 0-16 16,0-5-1696-16,2-2-352 0</inkml:trace>
  <inkml:trace contextRef="#ctx0" brushRef="#br1" timeOffset="58201">27915 7550 5519 0,'0'0'496'0,"-5"-6"-496"0,0 1 0 0,-2-1 0 15,1 1 5616-15,-3 1 1024 0,-2 0 208 0,-1 6 32 16,-3 2-4544-16,-3 3-912 0,-2 4-176 0,0 6-32 16,1 1-576-16,1 3-128 0,-1 1 0 0,5 3-16 15,2-2-368-15,6 3-128 0,1 1 0 0,1-3 144 16,-2 0-144-16,6-2 0 0,4-3 144 0,2-2-144 16,0-4 0-16,3-1 128 0,2 0-128 0,0-4 0 15,2-2 0-15,0-3 0 0,0-4 0 0,3-2 128 16,1-4-128-16,1-4 0 0,1 0 0 0,-1-3 0 15,0-3 0-15,2 0 0 0,-2-1-128 0,-2-2 128 16,-3 1 0-16,-3 0-128 0,-2 2 128 0,-2-1 0 0,1-1 0 0,-5 2 0 16,-3 2 0-16,0 1 176 0,0 1 80 0,-3 4 0 15,-3-2 16-15,1 6 0 0,-1 1-96 0,7 4-32 16,-12 7 0-16,2 6 0 0,-2 1-144 0,2 6-192 16,1 1 32-16,3 1 16 15,4 3-240-15,2-2-32 0,2 2-16 0,4-3 0 16,0 1-2224-16,6-4-448 0,2-1-96 0</inkml:trace>
  <inkml:trace contextRef="#ctx0" brushRef="#br1" timeOffset="58497.86">28400 7703 2751 0,'4'-10'256'0,"-3"-2"-256"0,-1 1 0 0,-1-3 0 16,0 1 6112-16,-3-1 1184 0,-1 1 224 0,-3 2 48 15,-3 3-5104-15,2 2-1024 0,1 1-208 0,-1 3-32 16,-2 5-656-16,-1 5-128 0,-2 3-32 0,4 1 0 15,3 4-256-15,-3-1-128 0,1 6 0 0,2-1 128 16,1-2 32-16,2 2 0 0,3-2 0 0,4 0 0 16,1-2 112-16,2-2 32 0,3-1 0 0,7 3 0 15,1-6-144-15,1-1-32 0,0-3 0 0,2-2 0 16,-1-4 192-16,2-4 16 0,-1-4 16 0,-1-1 0 16,1-2 320-16,0 0 64 0,-5-5 16 0,0-1 0 15,-4-3-32-15,0 0 0 0,-1-3 0 0,-3 0 0 16,-3-3-208-16,-1 0-64 0,0-2 0 0,-2 1 0 15,-2 0-192-15,-3-1-32 0,-2 0-16 0,-1-1 0 16,2-1-400-16,-2-3-64 0,0-1-32 0,-3 2 0 16,1 1-2656-16,3 2-512 0,2 5-128 0,1 10-13216 15</inkml:trace>
  <inkml:trace contextRef="#ctx0" brushRef="#br1" timeOffset="58810.28">28918 7399 11967 0,'0'0'528'0,"0"0"112"0,0 0-512 0,-4 9-128 16,0-2 0-16,-4 1 0 0,-1 1 3872 0,-1 4 736 15,-2-1 160-15,-3 6 32 0,-1 1-3312 0,0 6-656 16,0 4-128-16,2-1-16 0,0 1 224 0,1 1 48 16,3 3 16-16,4-3 0 0,2-2-240 0,1-2-48 0,3-1-16 0,6-1 0 15,0-3-80-15,2-4-16 0,1-3 0 0,3-4 0 16,1-1-240-16,1-2-48 0,2-7-16 0,-1-5 0 15,1-2 256-15,0-1 48 0,-1-2 16 0,8-10 0 16,-4-2 0-16,-2-1 0 0,-3-3 0 0,1-3 0 16,-4-1-208-16,0 1-32 0,-3-3-16 0,-4 0 0 15,-7 2 112-15,-1 3 0 0,-2 0 16 0,-1-1 0 16,-1 0-288-16,-2-2-176 0,-3-2 192 0,1 1-192 31,-1 0-1296-31,1 1-368 0,2 1-80 0,1 2-16 0,0 2-1632 16,3 3-336-16</inkml:trace>
  <inkml:trace contextRef="#ctx0" brushRef="#br1" timeOffset="58935.25">29194 7608 24767 0,'-1'27'1088'0,"0"-5"240"0,-2 6-1072 0,2 0-256 15,1-5 0-15,0-3 0 16,0-3-768-16,2-1-192 0,1 1-64 0,2-11-5696 15,-1 1-1136-15</inkml:trace>
  <inkml:trace contextRef="#ctx0" brushRef="#br1" timeOffset="59075.88">29313 7490 2751 0,'0'0'256'0,"-5"-6"-256"0,-2-3 0 0,-1 2 0 15,0 1 3760-15,2 1 704 0,6 5 144 0,-7-6 16 31,7 6-4320-31,0 0-880 0,0 0-160 0</inkml:trace>
  <inkml:trace contextRef="#ctx0" brushRef="#br1" timeOffset="59263.37">29602 7149 25679 0,'8'-30'1136'0,"-4"12"240"0,-1-2-1104 0,0 3-272 0,0 1 0 0,0 5 0 16,-3 3 1024-16,0 8 160 0,0 0 32 0,0 0 0 15,-4 12 192-15,1 5 64 0,1 3 0 0,-1 9 0 16,0 8-688-16,1 3-128 0,0 4-16 0,0 5-16 16,-1 0-464-16,2 1-160 0,0-2 0 0,1 3 144 0,1-2-144 0,2-2-176 15,2 0 48-15,-1-1 0 16,0-4-720-16,1-5-144 0,-1-3-32 0,-2-1-9408 16,1-4-1904-16</inkml:trace>
  <inkml:trace contextRef="#ctx0" brushRef="#br1" timeOffset="59435.35">29506 7726 18431 0,'-19'-24'1632'0,"8"5"-1312"16,-2-3-320-16,1 1 0 0,3 2 3232 0,1 2 576 15,3-3 112-15,2 5 32 0,2 0-2560 0,0 1-512 16,2 2-112-16,3 3 0 0,1 1 48 0,2 0 16 16,2 3 0-16,4 1 0 15,1 0-1264-15,3 2-240 0,1-2-48 0,3 1-16 16,3-1-1760-16,2 2-336 0,0-2-80 0,-2 0-5920 0,3 0-1168 0</inkml:trace>
  <inkml:trace contextRef="#ctx0" brushRef="#br1" timeOffset="59874.64">29939 7506 16863 0,'0'0'752'0,"0"25"144"0,-3-2-704 0,-1 1-192 0,1 2 0 0,-2-5 0 16,-1-2 1520-16,-1 1 272 0,2-1 48 0,1-3 16 15,1-2-1056-15,1-3-208 0,2-11-32 0,0 0-16 16,0 0-544-16,0 0-352 0,0 0 48 0,0 0 16 15,6-8-1232-15,3-4-240 0,1-1-48 0,-1-1-16 16,1-6-704-16,-2-1-144 0,-1-2-16 0,-2 0-16 16,0-4 1408-16,-1 3 272 0,0-1 64 0,-2 0 16 0,0-4 2864 15,0 3 560-15,2 0 112 0,-1-1 32 0,-3 0 16 0,2 2 16 16,2 3 0-16,0 1 0 0,0-3-1648 0,1 5-336 16,1-2-64-16,0 5-16 0,5 2-592 15,-4 3 0-15,-3 2 0 0,-4 9 0 0,0 0-240 0,0 0 48 16,8 8 0-16,-4 5 0 0,-5 2 320 0,1 3 80 15,2 3 16-15,-2 2 0 0,-1 3 992 0,0 3 192 16,-1 1 32-16,1 1 16 0,0-1-448 0,-1-1-96 16,1-4-16-16,1 1 0 0,3 0-352 0,1 0-80 15,1 0-16-15,4-3 0 0,3-3 240 0,3-2 32 0,5-1 16 0,0-1 0 16,0-5-224-16,0 0-32 0,-2-6-16 0,2 0 0 16,-3-1 96-16,-2-4 16 0,0-2 0 0,-2-2 0 15,-2-4-16-15,1 1 0 0,-1 1 0 0,-4-5 0 16,-1 1-240-16,-2 1-32 0,-2-4-16 0,-1-1 0 15,-1-1-272-15,-2 1 0 0,-5 1 0 0,0 0 0 32,-4 0-304-32,-2 0-160 0,-5-2-48 0,-3 4 0 15,-3 0-224-15,1 1-48 0,0-1-16 0,2-2 0 16,0 0-1472-16,4-1-288 0,4 1-64 0</inkml:trace>
  <inkml:trace contextRef="#ctx0" brushRef="#br1" timeOffset="60204.21">30489 7365 26719 0,'0'0'2368'0,"5"9"-1888"0,-1 3-480 0,1 4 0 0,-1-2 2336 0,0 6 368 16,0-1 80-16,-2 2 16 0,0-1-1104 0,-4 2-224 15,0-1-32-15,1 2-16 0,-2-1-32 0,0-1-16 16,-1 0 0-16,2-3 0 0,0 2-896 0,2-5-176 16,2-1-48-16,-2-4 0 0,0-10-112 0,0 0-16 15,0 0-128-15,0 0 192 0,0 0-192 0,9-3 0 16,0-4 128-16,1-3-128 0,2 0-240 0,1-4-80 15,0-3-32-15,3-3 0 16,0-1-208-16,0-2-32 0,0-1-16 0,0 1 0 16,-2 2-416-16,3 1-64 0,1 1-32 0,-1 2 0 0,-2 1 624 0,-2 5 128 15,0 1 32-15,0 5 0 0,-2 3 528 0,0 2 96 0,-11 0 32 0,9 10 0 16,-4 4 672-16,0 5 144 0,1 3 16 0,-1 0 16 16,-1 5-64-16,1-1-16 0,0 3 0 0,2 2 0 15,-1-3-704-15,1 0-160 0,-2-1-32 0,3-3 0 31,4 0-1008-31,1-1-208 0,1-2-32 0,5-7-19920 0</inkml:trace>
  <inkml:trace contextRef="#ctx0" brushRef="#br0" timeOffset="151375.23">1845 11364 26495 0,'0'-13'576'0,"1"-2"128"0,0 0 32 0,3-1 0 0,-1 0-592 0,-1-2-144 0,4 1 0 0,-2 3 0 15,0-2 1600-15,1 3 304 0,-1 2 48 0,1 3 16 16,0 1-512-16,-5 7-112 0,0 0 0 0,0 0-16 16,0 0-336-16,8 13-64 0,-3 5-16 0,2 6 0 15,-2 2-224-15,-1 8-48 0,-2 4-16 0,1 5 0 16,0 5-320-16,-3 2-64 0,0-1-16 0,0 2 0 15,-2 1-96-15,2-1-128 0,2-4 176 0,0-3-176 16,0-1 320-16,-1-5-64 0,0-5 0 0,2-3 0 16,-1-3 256-16,2-2 64 0,0-4 0 0,1-3 0 15,1-3-128-15,0-3 0 0,3-3-16 0,0-2 0 16,0-3-128-16,3-3-32 0,4-4 0 0,2-3 0 16,2-3-32-16,-1-3-16 0,2-2 0 0,0 1 0 0,0-4-96 15,0 1-128-15,0-1 176 0,-1 2-176 0,5 1 0 0,-3 1 0 16,-3 0 0-16,0 2 0 15,1 2-896-15,-1 5-256 0,2-3-32 0,-1 5-16 16,-1 2-1552-16,1 2-320 0,-2 2-64 0,2 0-14768 16</inkml:trace>
  <inkml:trace contextRef="#ctx0" brushRef="#br0" timeOffset="151500.25">2632 11969 25791 0,'0'0'2304'0,"-5"6"-1856"16,0 2-448-16,1 1 0 0,0-2 1952 0,0-1 288 15,4-6 64-15,-3 7 16 0,1-2-1472 0,2-5-288 16,0 0-64-16,0 0-16 16,0 0-1152-16,0 0-224 0,0 0-64 0,8-4-9088 0,1-2-1840 0</inkml:trace>
  <inkml:trace contextRef="#ctx0" brushRef="#br0" timeOffset="151609.57">2580 11559 15663 0,'-16'-22'1392'0,"10"13"-1120"0,-2-4-272 0,-1 1 0 16,0 1 2736-16,0-1 480 0,1-1 112 0,1 1 0 15,2 3-2016-15,3 0-416 0,0 1-64 0,4 1-32 32,3 2-2528-32,3 0-512 0</inkml:trace>
  <inkml:trace contextRef="#ctx0" brushRef="#br0" timeOffset="152031.81">3086 11329 19343 0,'0'0'1728'0,"-5"3"-1392"16,-1 3-336-16,3 0 0 0,0 1 4640 0,0 2 864 16,-1 3 160-16,3 2 32 0,-3 3-3520 0,2 4-720 15,0 4-144-15,1 1-32 0,1 5-768 0,1 3-176 16,-1 2-16-16,2 3-16 0,-1 4-304 0,0 2 0 16,1 0 0-16,-2 1 0 0,-2 0 0 0,2-3 0 15,-1-4 0-15,0-4 0 0,-1-2 0 0,1-5 0 16,0-2 0-16,-1-5 0 0,4-6 0 0,-2-4 0 15,-2-3 0-15,2-8 0 0,0 0 0 0,4-6-256 16,2-6 64-16,0-4 0 16,-1-7-208-16,2-5-48 0,1-4 0 0,-1-5 0 15,1-2-64-15,-1-8 0 0,-1-1-16 0,2-3 0 0,4-2 176 0,-3-2 32 0,-3-1 16 16,4 0 0-16,0 1 176 0,0 2 128 0,1 0-192 0,-2 6 192 16,0 2 0-16,0 4 256 0,-1 2-32 0,1 5 0 15,-1 4 64-15,0 6 16 0,-2 3 0 0,1 6 0 16,-1 6 16-16,-6 9 0 0,0 0 0 0,10 9 0 15,-4 6-80-15,2 7-16 0,-2 7 0 0,2 6 0 16,1 7-32-16,2 5-16 0,-2 3 0 0,0 5 0 16,1 2-176-16,1 0 0 0,-1-1 0 0,1-2 0 15,0 1-128-15,1-1-128 0,0-7 0 0,0-1-16 16,-2 0-2816 0,1-2-560-16,-1-2-128 0</inkml:trace>
  <inkml:trace contextRef="#ctx0" brushRef="#br0" timeOffset="152203.93">3115 11758 37951 0,'-13'-4'1680'0,"13"4"352"0,-6-6-1632 0,2 2-400 16,1 1 0-16,3 3 0 0,0 0 1408 0,0-6 192 16,2 1 32-16,3 0 16 0,4 0-752 0,4-1-128 15,4 3-48-15,3-4 0 0,1 2-576 0,4 0-144 16,1-2 0-16,1 2 0 15,3 1-864-15,0 1-208 0,0 2-32 0,1 2-16 16,2 1-2384-16,-2 2-464 0</inkml:trace>
  <inkml:trace contextRef="#ctx0" brushRef="#br0" timeOffset="152469.84">3763 11034 33919 0,'-11'-16'1504'0,"11"16"304"0,0 0-1440 0,0 0-368 0,0 0 0 0,0 0 0 15,0 0 1616-15,0 13 256 0,4 7 48 0,3 10 16 16,0 5-144-16,4 9-48 0,1 6 0 0,-1 5 0 0,1 2-832 16,1 4-160-16,1 5-48 0,1-4 0 0,-1 2-432 0,-1-1-80 15,0-3-32-15,-1-3 0 0,-2-4-160 0,1-3-192 16,-2-2 32-16,0-7 16 15,1-2-2272-15,-2-7-448 0</inkml:trace>
  <inkml:trace contextRef="#ctx0" brushRef="#br0" timeOffset="153304.43">4345 11261 22463 0,'0'0'992'0,"0"0"208"0,0 0-960 0,0 0-240 16,0 0 0-16,0 0 0 0,0 0 1536 0,0 0 256 0,6 9 48 0,-1 4 16 16,-3 4-80-16,2 4-16 0,-1 4 0 0,-1 5 0 15,1 2-944-15,0 6-192 0,-1 4-48 0,0 2 0 16,-2 3-352-16,0 2-80 0,0 4-16 0,0-3 0 16,0 1-128-16,0 0-192 0,-2-5 32 0,1-3 16 31,1-3-2720-31,0-6-528 0</inkml:trace>
  <inkml:trace contextRef="#ctx0" brushRef="#br0" timeOffset="153491.78">4512 11081 34671 0,'0'0'1536'0,"0"0"320"0,0 0-1488 0,0 0-368 0,0 0 0 0,0 0 0 0,0 0 1072 0,0 0 144 16,0 9 16-16,3 7 16 0,1 5-368 0,2 6-80 15,1 5-16-15,2 8 0 0,1 4-592 0,3 5-192 16,-1 4 0-16,1 1 0 0,1 2 0 0,2 2 0 16,1 0-240-16,1 1 80 15,1 1-2032-15,-1-3-416 0,-1-2-80 0</inkml:trace>
  <inkml:trace contextRef="#ctx0" brushRef="#br0" timeOffset="153679.25">4442 11768 25791 0,'-9'-8'2304'0,"-2"-1"-1856"0,1 0-448 0,1 0 0 15,1 0 3072-15,3-1 512 0,2 1 96 0,3 0 32 16,3 0-2608-16,2 0-512 0,4 0-96 0,3 0-32 16,1 0-464-16,2 2 0 0,2-2 0 0,2 1 0 31,4 2-2720-31,2-1-432 0,1 2-96 0</inkml:trace>
  <inkml:trace contextRef="#ctx0" brushRef="#br0" timeOffset="153929.69">4989 11644 29887 0,'0'0'1328'0,"-1"7"272"0,-4 2-1280 0,0 1-320 0,-1 3 0 0,1 3 0 15,-1 2 1584-15,-1 3 256 0,1 1 48 0,-1 2 16 0,1-1-560 0,0 1-128 16,2 0 0-16,2 1-16 0,1 1-864 0,-1-5-160 15,1 1-48-15,1-4 0 0,0 1-128 0,1-5 0 16,2-1 0-16,1-1 0 0,2-2 176 0,2-2 96 16,1-1 32-16,2-2 0 0,-1-3-512 0,2 0-112 15,0-2 0-15,1-3-16 0,1-2 144 0,2 0 48 16,1 1 0-16,1-3 0 16,1-2-592-16,1 1-112 0,-1-1-32 0,4-1 0 15,-1-2-1696-15,0-1-352 0,-1-1-64 0,-2-1-6352 16,1 1-1264-16</inkml:trace>
  <inkml:trace contextRef="#ctx0" brushRef="#br0" timeOffset="154085.91">5249 11611 10127 0,'0'0'448'0,"0"0"96"0,-8 4-544 0,0 3 0 0,0 2 0 0,0 4 0 16,1 3 5664-16,0 5 1024 0,2 5 208 0,1 4 32 16,0 2-4112-16,1 2-816 0,2 3-160 0,1-1-48 15,1 2-864-15,2 0-176 0,0-2-48 0,1-1 0 16,0-3-544-16,1-4-160 0,0-1 0 0,0-3 0 31,0 0-1408-31,-2-6-368 0,-3 0-64 0,-1-5-10128 0,-2-1-2048 0</inkml:trace>
  <inkml:trace contextRef="#ctx0" brushRef="#br0" timeOffset="156432.7">7255 11100 11967 0,'1'0'1072'0,"-1"0"-864"0,0 0-208 0,3 12 0 15,0 4 4128-15,-1 1 784 0,2 2 144 0,-1 5 48 16,-1 2-2896-16,2 6-576 0,0 0-112 0,0 6-32 16,0 5-720-16,-1 4-160 0,1 2-32 0,-3 4 0 15,-1 0-416-15,1 1-160 0,-1 1 0 0,0-4 144 16,0-4-272-16,2-3-64 0,0-3-16 0,-1-7 0 16,-2-7-1744-16,2-5-352 0,3-5-64 0</inkml:trace>
  <inkml:trace contextRef="#ctx0" brushRef="#br0" timeOffset="156635.84">7571 10875 21183 0,'1'-7'1888'0,"0"2"-1504"16,-1 5-384-16,0 0 0 0,0 0 2688 0,0 0 448 16,4 11 112-16,0 4 16 0,0 6-1344 0,1 8-272 15,0 7-48-15,1 6-16 0,0 5-688 0,2 5-128 16,1 5-16-16,0 0-16 0,2 2-544 0,0 1-192 0,-1 0 144 15,-1-1-144-15,-1-3 0 0,-1-1-256 0,1-3 48 0,0-1 0 32,0-3-1968-32,0-1-384 0,-2-1-64 0,-1-3-12848 0</inkml:trace>
  <inkml:trace contextRef="#ctx0" brushRef="#br0" timeOffset="156792.22">7309 11552 21183 0,'-4'-11'1888'0,"0"2"-1504"0,1-1-384 0,1-1 0 16,0-1 3328-16,4 1 608 0,2-2 112 0,1 0 32 15,0 0-2480-15,4 1-480 0,3 1-96 0,3 1-32 16,4 0-672-16,3-4-144 0,3 3-32 0,1 0 0 16,1 1-1488-16,0 1-320 0,0 0-48 0,-1 2-14320 15</inkml:trace>
  <inkml:trace contextRef="#ctx0" brushRef="#br0" timeOffset="157167.15">8118 11205 30751 0,'0'0'1360'0,"0"0"288"0,0 9-1328 0,0 1-320 15,0 1 0-15,2 0 0 0,0-3 1216 0,-1 1 160 16,-1-1 32-16,0 1 16 0,-1 0-256 0,-1 1-48 15,-1-1-16-15,-1 2 0 0,-1-1-704 0,0-3-144 0,-3-1-16 0,0-2-16 16,0-1 32-16,0-1 0 0,0-4 0 0,1 1 0 16,-2 0-80-16,-1-3-16 0,1-1 0 0,1-3 0 15,2-1-160-15,-1 0 0 0,1-2 0 0,2-1 128 16,1-1-128-16,2-1 0 0,1-2 0 0,1 2 0 16,3 1 0-16,0 1 0 0,1 2 0 0,2 1 0 15,1 1-144-15,1-1 144 0,1 1 0 0,1 3 0 16,-1 2 0-16,1 2 0 0,-2 1 0 0,0 2 0 15,0 2 0-15,-2-1 128 0,0 2-128 0,1 0 144 16,-8-5-16-16,4 7 0 0,-4-7 0 0,4 8 0 16,-1 0-128-16,-2 1 192 0,-1 0-192 0,-1 1 192 15,-2 2-192-15,-1 0 0 0,-1-1-192 0,0 1 192 16,-1 0-2608-16,1 1-400 0,1-1-64 0,-2 1-12864 16</inkml:trace>
  <inkml:trace contextRef="#ctx0" brushRef="#br0" timeOffset="157542.03">8178 11572 24479 0,'0'0'1088'0,"0"8"208"0,-1 0-1040 0,1 1-256 16,0 2 0-16,-1-4 0 0,-2 3 1664 0,2-1 256 15,-3 1 64-15,0-2 16 0,0 1-704 0,-1 0-144 16,0 2-16-16,1-5-16 0,-3 2-736 0,1 0-160 15,-1 0-32-15,1-2 0 0,-2-3-64 0,1 1 0 16,-1 0-128-16,2-2 192 0,-5-1-64 0,2-2-128 16,0-1 176-16,1-2-176 0,1-2 144 0,0 1-144 0,3-1 0 0,2-2 144 15,2-3-144-15,1 0 0 0,3-1 0 0,1 2 0 16,0-1 0-16,3 2-176 0,0 2 176 0,1 0-128 16,0-3 128-16,0 3 0 0,2 0 0 0,0 2 0 15,1 0 0-15,1 1 0 0,0 1 0 0,0 2 0 16,-1 1 176-16,-2 0 64 0,-2 1 16 0,-8-1 0 15,7 3 240-15,-7-3 48 0,6 5 16 0,-6-5 0 16,3 7-80-16,-2 0-16 0,-1 1 0 0,-1 0 0 16,-3 0-272-16,-1-2-64 0,-2 0-128 0,1 0 192 15,-2-3-336-15,1 1-80 0,7-4-16 0,-6 0 0 16,6 0-2320-16,-5-6-448 16,1 0-112-16</inkml:trace>
  <inkml:trace contextRef="#ctx0" brushRef="#br0" timeOffset="157776.62">8430 10849 32655 0,'0'0'1440'0,"0"0"304"0,0 0-1392 0,0 0-352 16,0 0 0-16,0 0 0 0,0 0 1472 0,0 0 240 15,0 0 32-15,0 0 16 0,10 0-880 0,2 0-176 16,0-7-48-16,-1 5 0 0,3 0-464 0,0 1-192 16,-1-4 128-16,0 1-128 0,1 1 0 0,2-1 0 0,0 2 0 0,-2-2 0 31,-1 1-1376-31,0-1-304 0,-1-1-64 0,-3 3-9504 0,1-1-1888 0</inkml:trace>
  <inkml:trace contextRef="#ctx0" brushRef="#br0" timeOffset="158200.22">8705 10589 16575 0,'0'0'1472'0,"0"0"-1168"0,-5-2-304 0,-2-2 0 0,2 3 2048 0,-2-1 336 16,0-2 80-16,-2 2 16 0,-2 2-272 0,-2-3-48 16,-1 3-16-16,-5 3 0 0,-8 3-560 0,-2 1-112 15,-1 2-32-15,2 3 0 0,0 3-336 0,4 1-64 16,0 5-16-16,3-2 0 0,2 2-528 0,2 1-112 16,1 2-32-16,4 1 0 0,3 1-144 0,5-2-16 15,3 0-16-15,2 1 0 0,6 1-176 0,2 0 0 16,4-1 144-16,5-1-144 0,3-1 0 0,4-3 0 15,4-4 0-15,4-2 0 0,5-4 0 0,-1-3-192 16,-2-3 192-16,0-1-192 0,0-3 32 0,-2-3 0 16,-4-2 0-16,-3-3 0 0,-2-2 160 0,-1-2-128 15,-5-2 128-15,-1-1-128 16,-3-4 128-16,-3-1 0 0,-4-1 0 0,-1-1 0 16,-4 1 192-16,-2 1-48 0,-2-1 0 0,-4 0 0 15,0 1 112-15,-2 1 0 0,-1 0 16 0,-1 1 0 16,-1 0-272-16,-1 0 0 0,-1-1 128 0,-1 4-128 31,-2-2-1440-31,2 0-352 0,0 0-64 0,1 1-10240 0,2 6-2048 0</inkml:trace>
  <inkml:trace contextRef="#ctx0" brushRef="#br0" timeOffset="158403.31">9254 10262 22111 0,'0'0'976'0,"0"0"208"0,0 0-944 0,0 13-240 16,1-1 0-16,-2 4 0 0,-1-1 3472 0,1 2 656 15,-1 3 128-15,0-2 32 0,1 3-2576 0,0 1-512 16,-1 1-112-16,1 2 0 0,-2-3-1088 0,2 2 0 16,0-2-208-16,0 0 16 15,-1-2-2176-15,2-3-432 0,2-7-80 0</inkml:trace>
  <inkml:trace contextRef="#ctx0" brushRef="#br0" timeOffset="158575.19">9415 10323 19343 0,'0'0'1728'0,"0"0"-1392"0,0 0-336 0,8 8 0 16,-3 3 3344-16,-1-1 608 0,-1 4 112 0,-2 1 32 15,1-1-1792-15,-1 3-368 0,-1 1-64 0,0 2-16 16,0 1-1360-16,0 0-288 0,0 1-48 0,1-3-16 31,-3 3-3408-31,-1 1-672 0</inkml:trace>
  <inkml:trace contextRef="#ctx0" brushRef="#br0" timeOffset="158966.1">6787 10550 20271 0,'0'0'1792'0,"-6"0"-1424"0,6 0-368 0,0 0 0 15,-7 2 2208-15,3 4 368 0,2 2 80 0,-1 2 16 16,0 3-1456-16,5 4-272 0,-1 4-64 0,2 0-16 15,1 3-624-15,1 0-240 0,0-3 176 0,3 1-176 32,1-3-1152-32,1-1-320 0,2-5-64 0,1-3-11712 0</inkml:trace>
  <inkml:trace contextRef="#ctx0" brushRef="#br0" timeOffset="159106.66">7034 10479 26895 0,'0'0'1184'0,"0"0"256"0,0 0-1152 0,2 7-288 15,2 5 0-15,0 1 0 0,1 3 1296 0,2 2 208 16,-1 2 32-16,3 3 16 0,2 2-464 0,2 0-80 16,0 1-32-16,0 0 0 0,1-4-976 0,2 1-160 15,1 0-48-15</inkml:trace>
  <inkml:trace contextRef="#ctx0" brushRef="#br0" timeOffset="173064.23">2121 13928 27647 0,'-2'20'2448'0,"-1"3"-1952"0,3 9-496 0,1 7 0 0,3 5-256 0,1 4-128 0,2 0-48 15,-1 3 0-15,2 1 880 0,0 2 160 0,0-5 32 0,1 0 16 16,-1-4-176-16,0-3-32 0,-1-2-16 0,1-4 0 15,-1-5-208-15,-2-4-32 0,-1-6-16 0,0-4 0 16,0-4 128-16,-2-4 16 0,-2-9 16 0,0 0 0 0,0 0 384 16,0 0 80-16,-2-11 16 0,-2-9 0 0,-3-2-336 0,1-4-64 15,-2-6-16-15,-1-3 0 0,0-5-272 0,-2-6-128 16,0-5 0-16,-1-2 128 0,0-8-128 0,0-1 0 16,1 0 0-16,2 0 0 0,1 4-272 0,4-2 64 15,4 4 16-15,4 2 0 0,1 9 192 0,3 0-144 16,1 4 144-16,3 3-128 0,-2 4 128 0,4 5 0 15,2 5 0-15,1 4 128 0,0 4-128 0,1 7 192 16,3 5-64-16,-1 6 0 0,-2 3 48 0,-1 5 16 16,-3 7 0-16,0 4 0 0,-1 4 64 0,-1 3 32 15,-1 5 0-15,-4 2 0 0,-1 4-96 0,-2 2-32 16,-3-1 0-16,-2 3 0 0,-2 4-160 0,-2 0 192 16,-2 0-192-16,-2-1 192 0,-1-3-192 0,-1-2 128 15,1 0-128-15,-2-3 128 0,0-2-128 0,1-3 128 16,-6-5-128-16,2-4 128 0,4-7-128 0,0-2 128 15,2-1-128-15,3-4 128 0,0-2 96 0,6-8 16 0,0 0 0 0,0 0 0 16,0 0 304-16,0 0 64 0,9 2 16 0,2 1 0 16,3-2-112-16,2-1 0 0,5-1-16 0,2 0 0 15,5 1-16-15,2 0 0 0,3 0 0 0,3 0 0 16,1 1-208-16,3-1-32 0,-1-1-16 0,-2-1 0 16,3 1-224-16,-5 1 0 0,-3 0 0 0,0-1 0 31,-4-1-864-31,0 0-272 0,-2-2-48 0,0 0-11936 0,-1 1-2368 0</inkml:trace>
  <inkml:trace contextRef="#ctx0" brushRef="#br0" timeOffset="174537.77">3354 13773 2751 0,'0'0'256'0,"-6"1"-256"0,6-1 0 0,-5 6 0 0,-2-1 5104 0,2 5 976 0,0 3 192 0,0 4 32 0,1 3-4624 0,0 3-912 16,1 3-192-16,1 6-48 0,-1 3-208 0,0 4-32 16,1 3-16-16,2 1 0 0,-2 1-64 0,1-2-16 15,-2-3 0-15,1-3 0 0,1-2 64 0,-1-4 0 16,1-5 0-16,0-3 0 0,-1-2 64 0,1-5 0 16,1-3 16-16,0-3 0 0,0-9-144 0,0 0-48 15,0 0 0-15,0 0 0 0,0 0 112 0,0 0 32 16,3-12 0-16,-1-3 0 0,2-3-112 0,0-5-32 15,0-3 0-15,1-4 0 0,-2-4-144 0,1-1 0 16,1-3 144-16,0-3-144 0,2-5 0 0,-2-1 144 31,-1 2-144-31,1-2 0 0,0-2 128 0,2 4-128 0,-2 3 0 0,0 3 0 0,0 4 128 0,-1 5-128 16,0 5 0-16,0 4 0 0,0 4 128 0,0 7-128 16,-1 1 144-16,-3 9-144 0,0 0 320 0,5 15-16 15,-1 3-16-15,1 10 0 0,0 6-64 0,2 4-16 16,-1 3 0-16,1 4 0 15,-1 0-208-15,2 1 0 0,0-3 128 0,0-1-128 0,-2-1 0 0,2-4 0 16,-1-7 0-16,-1-4 0 0,-1-3 128 0,-1-4-128 0,0-4 0 16,0-3 0-16,1-3 0 0,-1-2 0 0,-4-7 0 0,0 0 0 15,0 0 0-15,7-8 128 0,-5-7-128 0,2-3 0 16,-1-3 0-16,1-3 0 0,-2-5 0 0,1-2 0 16,0-1 0-16,-2-2 0 0,0-3 128 0,0-4-128 15,2-2 128-15,0 0 0 0,-1 0-128 0,2 0 192 16,0 3 128-16,1 1 32 0,0 5 0 0,2 4 0 15,0 0-16-15,-1 10 0 0,-1 4 0 0,0 6 0 16,1 2-144-16,-6 8-48 0,0 0 0 0,8 11 0 16,-3 7 32-16,-1 9 0 0,-2 9 0 0,2 5 0 15,3 7-176-15,-1 7 160 0,1 0-160 0,1 2 160 16,1-1-432-16,2 2-96 0,0-5-16 0,1-1 0 16,2-3-2176-16,2-5-432 15,-1-1-80-15</inkml:trace>
  <inkml:trace contextRef="#ctx0" brushRef="#br0" timeOffset="175008.62">4137 14009 30287 0,'-20'-3'1344'0,"11"3"272"0,-1 2-1296 0,-2 3-320 16,-1 3 0-16,0 5 0 0,-2 1 1088 0,1 6 128 15,-2 2 48-15,3 3 0 0,0 3-144 0,3 2-32 16,2 2 0-16,3 0 0 0,1 1-704 0,3-1-160 15,2 0-32-15,3-4 0 0,0-2-192 0,2-5 0 16,3-2 0-16,2-4 0 0,1-2-128 0,2-4 128 0,3 0 0 0,2-5 0 16,0-2-144-16,-1-2 144 0,0-4 0 0,-1 0-144 15,-1 0-64-15,-2-3-16 0,-1 1 0 0,-2-2 0 32,-5-1-160-32,-1 0-48 0,-3-2 0 0,-1 1 0 0,-1 0 224 0,-3-2 32 0,-2 1 16 0,0-3 0 15,-4 0 160-15,-2-1 0 0,0 1 0 0,-1 0 0 16,0-1 0-16,2 2 0 0,-2 3 0 0,3 1 128 15,1 0-128-15,3 1 0 0,0 4 0 0,5 4 0 16,0 0-128-16,0 0 0 0,0 0 0 0,10 6 0 16,6 5 128-16,3 2 0 0,3 4-144 0,3 2 144 15,1 0 0-15,2 1 208 0,-2 4-16 0,1-1-16 16,-3-3 336-16,-5 0 64 0,-2-2 0 0,-1 1 16 16,-3 1 512-16,-4-1 112 0,-4 1 0 0,-5 0 16 0,-4 3 16 0,-2 0 0 15,-5 2 0-15,-3 1 0 0,-6 0-416 0,-3 0-64 16,-5-2-32-16,-1-1 0 0,-1 0-432 0,0-3-96 31,0-1-16-31,0-4 0 0,0-2-192 0,2-2 0 0,2-5 0 0,3 0 0 16,-1-6-1072-16,3-6-256 0,3 0-48 0,2-6-16 15,2-4-2512-15,5-4-512 0</inkml:trace>
  <inkml:trace contextRef="#ctx0" brushRef="#br0" timeOffset="175743.01">4732 13833 27183 0,'0'0'1200'0,"0"0"256"0,-5 5-1168 0,3 2-288 0,3 4 0 0,3 5 0 15,1 4 576-15,4 6 64 0,3 0 16 0,4 5 0 16,1 4 624-16,0 3 112 0,-1 1 16 0,3 0 16 16,-2 0-720-16,-2-2-128 0,1-3-48 0,-2-4 0 15,1 0-208-15,-4-7-64 0,-2-2 0 0,1-3 0 0,-1-1-16 0,-3-6-16 16,-2-2 0-16,-4-9 0 0,0 0 32 0,0 0 0 16,0 0 0-16,-6 0 0 0,-1-4 48 0,-1-4 16 15,-1-5 0-15,0-2 0 0,-1-4-320 0,-1-2 160 16,2-5-160-16,-1-4 128 0,-1-4-128 0,-1-3-192 15,-2-4 32-15,-2-3 16 16,2-6-416-16,2 1-80 0,2-1 0 0,0 1-16 0,0 2 336 0,4 1 80 16,2 3 16-16,4 3 0 0,3 5 224 0,1 5 240 15,1 5-48-15,1 4-16 0,1 3 96 0,2 2 32 16,1 8 0-16,1 3 0 0,-1 4-176 0,3 1-128 16,-1 1 144-16,0 5-144 0,-1 5 272 0,0 5-32 15,-1 2-16-15,-1 3 0 0,-1 1 96 0,-3 3 32 16,-2 2 0-16,-2 3 0 0,-2 3-96 0,0-2 0 15,-2 3-16-15,1-3 0 0,-2 2-240 0,0-3 144 0,0-3-144 0,0-1 128 16,-1-1-128-16,1-4 0 0,0-4 0 0,0-2 128 16,0-4-128-16,0-1 0 0,0-1 0 0,4-9 0 15,0 0-272-15,0 0-48 0,0 0 0 0,-2-8 0 32,0-1-640-32,2-1-144 0,2-3-32 0,2 0 0 15,1 0 496-15,3-3 80 0,1 2 32 0,2 1 0 0,1 1 304 0,4 2 64 0,1 3 16 0,1 2 0 16,3 0 144-16,1 3-128 0,0 2 128 0,3 4-128 15,1 4 256-15,0 1 48 0,-1 0 16 0,-2 4 0 16,1 0 400-16,-3 2 96 0,-4-2 16 0,-2 1 0 16,-3 2 336-16,-4-2 80 0,-4 2 16 0,-4 1 0 15,-3 1 112-15,-2 3 32 0,-3 2 0 0,-4-1 0 0,-2 1-464 16,-3-1-96-16,-3 0-16 0,-2 0 0 0,-2-1-368 0,-1 0-80 16,0 0 0-16,2-4-16 0,-1-3-240 0,1-2 128 15,-1-2-128-15,2-3 0 0,2-2-224 0,1-5-144 16,-1-4-16-16,2-3-16 15,0-2-1792-15,1-1-368 0,4-6-64 0,1-1-10112 16,2-1-2016-16</inkml:trace>
  <inkml:trace contextRef="#ctx0" brushRef="#br0" timeOffset="176071.4">5464 13984 3679 0,'5'13'160'0,"-2"-4"32"0,-1 6-192 0,2 0 0 0,0 4 0 0,1 3 0 16,2 1 6016-16,-2-1 1168 0,0 1 240 0,-1 0 32 16,0-2-4960-16,0-2-1008 0,-1-2-192 0,1-1-32 15,-2-2-176-15,1-1-48 0,1-1 0 0,-2-1 0 16,1-2-656-16,-2 0-128 0,2-3-16 0,-3-6-16 16,0 0-32-16,0 0 0 0,0 0 0 0,0 0 0 15,-7 2 192-15,-1-1 16 0,2-1 16 0,-1-3 0 16,1-3 32-16,-2-5 0 0,-1 0 0 0,1-2 0 15,0-2-256-15,0-6-64 0,1-1 0 0,0-1 0 16,1-5-128-16,2 0 0 0,0-2 0 0,4 0 0 16,-1-4 0-16,3 1 0 0,2 2 0 0,3 4 0 15,2 2 128-15,2 4 112 0,4 1 16 0,-1 6 0 16,-1 4 128-16,1 3 48 0,-1 3 0 0,3 3 0 0,1 1-160 0,0 4-16 16,-1 2-16-16,-1 2 0 0,2 3-240 0,0-2 0 15,0 0 0-15,1-1 0 16,-1 0-2496-16,2 1-512 0</inkml:trace>
  <inkml:trace contextRef="#ctx0" brushRef="#br0" timeOffset="177686.14">7048 13325 24879 0,'0'0'2208'0,"0"0"-1760"0,-5 6-448 0,3 6 0 16,1 2 864-16,2 3 96 0,1 0 0 0,3 4 16 15,-2-4-832-15,3 2-144 0,1 1 0 0,0 2 0 16,2-6-400-16,2 2 32 0,-1 0 16 0,2-2-7776 15,0-3-1568-15</inkml:trace>
  <inkml:trace contextRef="#ctx0" brushRef="#br0" timeOffset="177842.27">7383 13357 20271 0,'0'0'896'0,"0"0"192"0,0 0-880 0,0 0-208 0,0 0 0 0,-1 11 0 16,2-2 1456-16,-1 0 240 0,0 0 48 0,0 4 16 0,1 3-1248 0,2 1-256 15,-1 0-64-15,4 2 0 16,0 5-1648-16,2 2-336 0,1 1-64 0</inkml:trace>
  <inkml:trace contextRef="#ctx0" brushRef="#br0" timeOffset="178342.98">7758 13712 23551 0,'0'0'1040'0,"2"14"224"0,-1 6-1008 0,2-1-256 16,1 1 0-16,1 5 0 0,1 3 1376 0,2 0 224 16,0 0 64-16,2 2 0 0,1 2-256 0,1-1-32 0,-2-1-16 0,0 0 0 15,1-3-736-15,-2-1-160 0,0-1-16 0,0-3-16 16,0-2-224-16,-1-3-32 0,-3-3-16 0,-1-2 0 16,-1-4 16-16,-3-8 0 0,0 0 0 0,0 0 0 15,0 0 64-15,0 0 16 0,-7-4 0 0,1-4 0 16,1-1-96-16,1-6-16 0,-3-3 0 0,2-3 0 15,-2-5-144-15,1-1-176 0,-1-2 48 0,1-5 0 32,-3-2-320-32,2-6-48 0,1-1-16 0,1 0 0 0,1 0 112 0,1-1 16 0,3 1 0 0,3 1 0 15,1 2 240-15,2 3 144 0,2 4-160 0,1 3 160 16,3 3 0-16,2 4 0 0,2 2 0 0,-1 5 0 16,2 6 176-16,2 3 128 0,-4 2 16 0,1 5 16 15,-2 5 176-15,-1 4 48 0,-1 6 0 0,-2 0 0 0,0 5 32 0,-3 2 16 16,-1 3 0-16,-1 2 0 0,-4 3-128 0,0 3-32 15,-2-3 0-15,-2 1 0 0,0 0-128 0,-3 1-16 16,0 0-16-16,-1 1 0 0,-2-6 192 0,-1-1 32 16,-2 0 16-16,2-6 0 0,-1-1 48 0,2-2 0 15,0-2 0-15,2-2 0 0,2-3-240 0,3-1-32 16,-1-1-16-16,3-8 0 0,3 7-288 0,2-2 160 16,1-3-160-16,5 0 128 0,0-2-128 0,2 2 0 15,1-4 0-15,1 0 0 0,2 2 0 0,0 0 0 16,0-2-160-16,0 2 160 15,1-3-1040-15,2 3-112 0,1 0-32 0,-1 0 0 16,0-2-1952-16,0 0-400 0,-1-2-80 0</inkml:trace>
  <inkml:trace contextRef="#ctx0" brushRef="#br0" timeOffset="178702.37">8532 13640 13823 0,'0'0'1216'0,"0"0"-960"0,0 0-256 0,0 0 0 15,0 0 3360-15,0 0 624 0,0 0 128 0,0 0 32 16,0 0-1856-16,0 0-368 0,0 0-80 0,5 9-16 16,-1-1-672-16,0 1-144 0,-2 0-32 0,-1 2 0 15,1-3-480-15,-2 2-112 0,-3 2 0 0,-1-2-16 16,0 1-64-16,-2-1-16 0,-3 2 0 0,0-4 0 16,-1 1-112-16,0-3-32 0,-2-3 0 0,3 1 0 15,1-3-144-15,1-1 160 0,-1-1-160 0,1-5 160 0,1 0-160 0,0-3 0 16,1 0 0-16,3-3 0 0,0 0 0 0,2-1 0 15,2 1 0-15,0-1 0 0,2-1 0 0,1 4-176 16,1-2 176-16,1 2-128 0,1-1 128 0,3 2 0 16,-4 1 0-16,3 2 0 0,-1 0 0 0,0 2 0 15,0 3 0-15,1 1 0 0,1 0 0 0,-2 0 0 16,-1 0 0-16,0 0 128 0,-1 0-128 0,-7 0 0 16,0 0 0-16,7 4 0 0,-7-4-176 0,5 8-96 15,-1 0-32-15,-1 2 0 16,-2-3-3168-16,-1 3-640 0</inkml:trace>
  <inkml:trace contextRef="#ctx0" brushRef="#br0" timeOffset="179063.13">8675 13920 17503 0,'0'0'768'0,"0"11"176"0,-3-1-752 0,1-1-192 0,-1 3 0 0,-1 0 0 16,0-2 2640-16,0-1 496 0,-1 1 112 0,0-1 16 16,0 0-1568-16,0 1-304 0,-2 1-64 0,2-2-16 15,-3-1-832-15,0-2-160 0,0-1-48 0,0 2 0 16,1-5 32-16,-1 1 0 0,-1-2 0 0,0-1 0 16,-1-1-48-16,3 0-16 0,0-2 0 0,2-1 0 15,0 0-240-15,1-1 176 0,1-1-176 0,3-2 160 16,1-1-160-16,2 1 0 0,1-3 0 0,1 4 0 0,2-1 0 0,2 1 0 15,1-1-128-15,2 2 128 0,0-1 0 0,-1 2 0 16,1 0 0-16,0 0 0 0,-2 1 272 0,0 1-16 16,-1 2-16-16,-2 0 0 0,-7 1 336 0,0 0 64 15,0 0 0-15,0 0 16 0,0 0-192 0,0 0-32 16,0 9-16-16,-1 1 0 0,-3 2-192 0,0-2-32 16,-1-1-16-16,-1-1 0 0,-1 0-176 0,1 0 0 15,-1 2-160-15,1-4 160 16,-1-3-1984-16,7-3-288 0,0 0-64 0,0 0-14080 0</inkml:trace>
  <inkml:trace contextRef="#ctx0" brushRef="#br0" timeOffset="179314.55">8951 13365 23039 0,'0'0'2048'0,"-5"5"-1648"0,5-5-400 0,0 0 0 15,0 0 2960-15,0 0 512 0,0 8 112 0,0-8 0 0,0 0-1712 0,7 4-336 16,2 0-80-16,2-2-16 0,3 0-992 0,1-4-208 16,1 0-48-16,1-1 0 0,1 1-192 0,2-1-160 15,-1 0 32-15,1 0 0 16,1-1-2000-16,-3-3-400 0,-1 1-80 0,-2 0-13168 15</inkml:trace>
  <inkml:trace contextRef="#ctx0" brushRef="#br0" timeOffset="179674.42">9303 13070 29711 0,'-15'3'1312'0,"6"0"288"0,-6 0-1280 0,-2 0-320 0,-1 2 0 0,-7 2 0 15,-5-1 1120-15,-2 3 160 0,-4 2 48 0,1 2 0 16,1-1-48-16,0 2-16 0,2-1 0 0,1 3 0 16,1 1-752-16,4 2-160 0,1 2-32 0,5 1 0 15,5 2-320-15,3 0 128 0,3 3-128 0,2-1 0 16,3-3 0-16,6 2 0 0,3 0 0 0,4-2 0 16,4 3 0-16,4-2 0 0,4-5 0 0,5-1 0 15,3 1 0-15,3-8 0 0,5-1 0 0,0-7 0 16,4-3-128-16,-2-3 0 0,0-5 0 0,-2-3 0 15,-2-3 128-15,-3-2-192 0,-2-2 192 0,-1-2-192 16,-3 0 192-16,-2-3 0 0,-6-1 0 0,-3-1 0 16,-3-1 0-16,-3 1 176 0,-3 2-48 0,-4-1 0 15,-3 2 160-15,-2 1 32 0,-2 2 0 0,-3 0 0 0,-1 2-192 16,-1 3-128-16,-2-2 192 0,0 3-192 0,0 2 0 16,-1 0-192-16,-1 3 0 0,1 2 0 15,0 1-2576-15,1 2-512 0,2 0-112 0</inkml:trace>
  <inkml:trace contextRef="#ctx0" brushRef="#br0" timeOffset="179877.43">9829 13027 14735 0,'0'0'640'0,"0"0"160"0,0 0-640 0,0 0-160 0,0 0 0 0,0 9 0 15,-2 1 4304-15,1 1 832 0,-1 2 176 0,0 3 16 16,0 2-3088-16,-1 2-640 0,0 1-112 0,2 1-16 16,-2 0-1088-16,1-1-224 0,2-2-32 0,0 0-128 31,0-4-1728-31,0 0-464 0,1-4-96 0,0-1-13008 0</inkml:trace>
  <inkml:trace contextRef="#ctx0" brushRef="#br0" timeOffset="180034.09">9988 12952 4607 0,'0'0'400'0,"0"0"-400"0,1 13 0 0,-2 0 0 15,-1 1 6864-15,-1 2 1296 0,0 1 256 0,-1 2 48 16,0 2-5120-16,0 1-1024 0,3 0-208 0,-2 2-32 0,-1-2-1424 0,3 2-272 16,0-1-64-16,1 2-16 15,1 0-2976-15,-1-2-592 0</inkml:trace>
  <inkml:trace contextRef="#ctx0" brushRef="#br2" timeOffset="-199460.82">10228 11390 18879 0,'0'0'832'0,"0"0"192"0,0 0-832 0,0 0-192 0,0 0 0 0,0 0 0 15,0 0 1056-15,-2 9 160 0,6 0 48 0,0 2 0 16,0-1 48-16,1 3 16 0,2 0 0 0,-1 1 0 16,1 3-368-16,-1 0-80 0,0 2-16 0,-1-4 0 15,-1 1-448-15,0-3-96 0,0-1 0 0,-2-2-16 16,-1-1-48-16,1-1-16 0,-2-8 0 0,0 0 0 15,0 0-80-15,0 0-16 0,0 0 0 0,0 0 0 0,-5-1-16 0,-1-5 0 16,1-3 0-16,1-2 0 0,0-2-128 0,0-3 0 16,0-2 0-16,1-2 0 0,-1 1-336 0,0-6 0 15,1 0 0-15,1-5 0 16,-1-5-208-16,2 2-32 0,-1-1-16 0,2 2 0 0,-1 0 272 0,2 2 48 16,2 2 16-16,2 3 0 0,-2 3 256 0,2 5 0 15,1 0 0-15,2 4 0 0,0 1 336 0,0 4 32 16,0 3 0-16,1 3 0 0,0 2 592 0,-1 1 128 15,-2 1 32-15,0 4 0 0,-3 1-320 0,0 4-64 16,0-2-16-16,-2 4 0 0,-1 1-400 0,-1 3-96 16,-2 3-16-16,-1 1 0 0,0 1-208 0,0-1 0 15,-1 1 0-15,1-1 0 16,-1-3-1840-16,1-2-304 0,0-2-64 0,2-4-7888 0,-1-2-1568 0</inkml:trace>
  <inkml:trace contextRef="#ctx0" brushRef="#br2" timeOffset="-199304.44">10441 10754 9215 0,'6'-15'816'0,"-6"15"-656"0,0 0-160 0,4-6 0 15,-4 6 4096-15,0 0 768 0,0 0 176 0,6 6 16 16,-1 1-3040-16,1 5-608 0,-4 2-128 0,1 5-32 16,-1 6-528-16,0 5-96 0,-2 0-32 0,-2 5 0 15,0 3-592-15,-1 3 0 0,1-4 0 0,-1 3-192 16,0-3-2096-16,2 0-416 15,0-5-96-15</inkml:trace>
  <inkml:trace contextRef="#ctx0" brushRef="#br2" timeOffset="-198757.56">10598 10958 11055 0,'3'-17'976'0,"-2"12"-784"0,-1 5-192 0,1-6 0 0,-1-1 3200 0,0 7 608 16,0 0 112-16,0 0 32 0,-2-4-1600 0,2 4-320 15,-7 3-64-15,0 3-16 0,0 2-768 0,-1 4-160 16,0 2-16-16,-1 3-16 0,-2 1-384 0,1 2-80 16,0 0-16-16,0-2 0 0,1-1-64 0,2 0 0 15,0-2-16-15,2 0 0 0,1-1-176 0,1-2-16 0,2 1-16 0,2-3 0 16,1-2-224-16,1 0 0 0,3 0 0 0,2 0 0 16,1-1-368-16,0-3-16 15,3-4 0-15,1-1 0 16,1 1-768-16,3-5-144 0,2-2-48 0,2-1 0 15,-1-1-2048-15,1-1-400 0,-2-3-96 0,1 0-16 16,-1-2 32-16,-2 0 0 0,-2 0 0 0,-2 0 0 16,-3 2 2768-16,-2 1 544 0,-2 3 112 0,0 2 32 0,-2 0 2016 0,-4 7 416 0,0 0 80 0,0 0 16 15,0 0-32-15,0 0 0 0,0 0 0 0,0 0 0 16,-8 1-320-16,-1 3-64 0,-1 2-16 0,3 3 0 16,-2-2-144-16,1 1-48 0,1 1 0 0,1 1 0 15,-1 2-432-15,2-2-96 0,0 1 0 0,2-1-16 16,2-1-608-16,2-1-112 0,3 1-32 0,1-5 0 15,3 0-192-15,0-1 0 0,1-1 0 0,1-2 0 0,1-2 0 16,-1-1 0-16,-1-1-192 0,1 0 192 0,-3-3-320 0,1 0 64 16,0-1 0-16,-1 0 0 0,-2 2 256 0,0-5 0 15,0 4-128-15,-1-1 128 0,-1 1 0 0,-2 1 0 16,-1 6 0-16,1-7 0 0,-1 7 0 0,0 0 0 16,0-6 0-16,0 6 0 0,0 0 320 0,0 0-16 15,0 0-16-15,0 0 0 0,0 0-96 0,0 0 0 16,0 0-16-16,2 11 0 0,-1 3-176 0,0 0 0 15,1 0 0-15,0 1 0 0,1 1-240 0,-1 1-80 16,1 0 0-16,1 0-16 16,1-1-2192-16,0 1-432 0</inkml:trace>
  <inkml:trace contextRef="#ctx0" brushRef="#br2" timeOffset="-198585.62">11033 11051 19343 0,'0'0'1728'0,"2"-9"-1392"0,-2 0-336 0,0 1 0 16,0 8 2096-16,0 0 336 0,0 0 80 0,0 0 16 16,0 0-1008-16,0 0-208 0,-2 8-32 0,0 3-16 15,-1 5-800-15,1 2-144 0,-1 4-48 0,0 2 0 16,2-5-272-16,0 5 0 0,-1-1 0 0,2 3 0 31,2-6-1536-31,0 0-384 0,0-2-64 0,0-3-11120 0</inkml:trace>
  <inkml:trace contextRef="#ctx0" brushRef="#br2" timeOffset="-198413.85">11204 10954 19343 0,'0'0'1728'0,"0"0"-1392"16,0 0-336-16,0 0 0 0,0 0 1776 0,0 0 272 16,0 0 64-16,3 8 16 0,-1 3-896 0,2 0-176 15,1 4-32-15,2 0-16 0,1 4-688 0,0 0-128 16,-4 2-16-16,2 3-16 0,2-1-160 0,1 0-256 15,-4 1 64-15,0 1-13504 0</inkml:trace>
  <inkml:trace contextRef="#ctx0" brushRef="#br2" timeOffset="-198257.56">11114 11284 11055 0,'-12'-18'480'0,"10"11"112"0,-1 1-464 0,1-1-128 0,0-4 0 0,2 2 0 16,2-1 4288-16,0 1 848 0,2 0 176 0,3 1 16 15,2 1-3600-15,3 1-704 0,1-1-160 0,2-1-32 16,3 1-656-16,3-1-176 0,0 1 0 0,0-1 0 31,0 1-1696-31,-2 1-368 0,0-2-80 0</inkml:trace>
  <inkml:trace contextRef="#ctx0" brushRef="#br2" timeOffset="-198054.38">11530 10855 21183 0,'0'0'944'0,"0"0"192"0,0 0-912 0,0 0-224 0,0 0 0 0,0 0 0 0,0-6 3200 0,4-1 576 15,1 1 128-15,3 2 32 0,2 3-2672 0,3-1-544 16,2-2-96-16,0 0-32 16,1 4-1616-16,4 0-336 0,-1 0-64 0,-1 0-13808 15</inkml:trace>
  <inkml:trace contextRef="#ctx0" brushRef="#br2" timeOffset="-197927.93">11587 11044 13823 0,'0'0'1216'0,"0"0"-960"0,-6 0-256 0,6 0 0 16,0 0 4592-16,0 0 864 0,0-6 176 0,3-2 48 15,2 0-4032-15,3 0-816 0,2-3-144 0,4-1-48 16,3 0-464-16,3 2-176 0,2 1 0 0,3 1-10768 15,-2-3-2272-15</inkml:trace>
  <inkml:trace contextRef="#ctx0" brushRef="#br2" timeOffset="-197131.18">12091 10589 17215 0,'0'0'768'0,"0"0"144"0,5-5-720 0,0-1-192 0,0-1 0 0,2 1 0 16,1-2 1456-16,1 1 256 0,0 1 48 0,1-1 16 15,1-2-128-15,-1 3-32 0,-1 0 0 0,0 4 0 0,1 2-528 0,-1-3-128 16,0 2 0-16,0 2-16 0,-3 2-192 0,1 1-48 16,-2 0 0-16,-5-4 0 0,0 0-336 0,3 9-80 15,-4 1-16-15,-1 2 0 0,1 2-128 0,-2 1-16 16,-3-1-128-16,-2 2 192 0,-1-2-192 0,0 0 0 16,0-1 0-16,-1 0 0 0,1 0-240 0,0-1 64 15,1-3 16-15,2 0 0 16,-1-3-240-16,2-1-48 0,0-1-16 0,5-4 0 15,0 0-112-15,0 0 0 0,0 0-16 0,0 0 0 0,0 0 336 0,0 0 80 16,0 0 16-16,10-3 0 0,-1 0 160 0,3 1 0 16,1 1 0-16,2-1-128 0,-1 1 128 0,3 1 0 15,0 0 160-15,-2 1-160 0,0 2 464 0,-1 1 0 16,0 0 0-16,-2 1 0 0,-1 0 208 0,-2 2 32 16,-3-1 16-16,-2 3 0 0,-2 2-144 0,-2 4-48 15,-3-2 0-15,-4 4 0 0,-2-1-16 0,-2 2-16 0,-4 2 0 0,0-1 0 16,-2 1-688-16,0-3-144 0,1 0-32 0,0-3 0 31,2-2-1168-31,1-2-256 0,0-2-32 0,3-3-8448 0,0-1-1696 0</inkml:trace>
  <inkml:trace contextRef="#ctx0" brushRef="#br2" timeOffset="-196724.53">12565 10441 19343 0,'0'0'1728'0,"0"0"-1392"0,0 0-336 0,-6 2 0 16,-3 2 976-16,-2 3 128 0,-1 1 32 0,1 2 0 0,-2 2-144 0,0 1-32 16,1 0 0-16,1 0 0 0,1 1-704 0,2-3-128 15,2 0-128-15,0 1 144 0,4-1-144 0,2-2-176 16,1-1 48-16,-1-8 0 16,5 7-336-16,2-1-64 0,1-1-16 0,1-1 0 0,0 0 544 0,3 1 0 15,2 0 0-15,0 0 0 0,-1 2 0 0,0-1 0 16,2 1 128-16,-1-1-128 0,2 1 928 0,-2 1 144 15,0 3 16-15,0 0 16 0,-3-1 48 0,0 1 16 16,-2 2 0-16,-3 0 0 0,0 0-144 0,-3 0-48 16,0-3 0-16,-2 2 0 0,-2 2-288 0,0-3-64 15,-3 0-16-15,-1 0 0 0,-2-1-288 0,1-1-48 16,-2 1-16-16,0-3 0 0,0-1-128 0,0-4-128 16,0-2 192-16,1-1-192 0,-2-2 192 0,1-3-192 15,0-2 192-15,0-1-192 0,2-4 256 0,-1 0-64 0,2-2-16 16,1 0 0-16,0-7 32 0,3-1 16 0,1-1 0 0,1-2 0 15,2 0-224-15,0-2 0 0,1 1 0 0,2-1 0 16,-1 0-128-16,1 4-80 0,1 2-16 0,1 3 0 31,0 0-272-31,-1 4-48 0,1 2-16 0,-1 2 0 16,-2 1-1968-16,0 3-400 0,-2 1-80 0</inkml:trace>
  <inkml:trace contextRef="#ctx0" brushRef="#br2" timeOffset="-196255.88">11453 10557 17503 0,'0'0'768'0,"0"0"176"0,-5 6-752 0,0 0-192 16,5-6 0-16,-4 6 0 0,0 1 2000 0,4-7 368 16,0 0 80-16,0 0 16 0,0 0-1376 0,0 0-288 0,6 1-48 0,4-1-16 15,-3-3-464-15,1-2-80 0,-1-1-32 0,1-4 0 16,-1 1 160-16,2-2 48 0,1-1 0 0,-1 0 0 15,0 0-64-15,0-1-16 0,-1 0 0 0,1 0 0 16,-1 1-288-16,0 1 128 0,-2-1-128 0,2 2 0 16,-3-1 144-16,0 2-144 0,-1 3 0 0,-4 6 144 15,0 0-144-15,0 0 0 0,0 0 0 0,0 0 0 16,5 5 0-16,1 3 0 0,0 1 0 0,1 1 0 16,-1 2 0-16,2 0 0 0,1-2 0 0,2-1 128 15,-1 0-128-15,2 0 0 0,2-1 0 0,0-1 0 16,1-1 0-16,-1-3 0 0,0 1 0 0,1-4 0 15,-1-3 0-15,3 1 0 0,-1-2 0 0,-1 0 0 16,0-3 0-16,-1 3 0 0,-1-2-224 0</inkml:trace>
  <inkml:trace contextRef="#ctx0" brushRef="#br2" timeOffset="-195660.3">10876 13047 11967 0,'-2'14'528'0,"2"-14"112"0,-1 9-512 0,1 0-128 0,0 1 0 0,1 0 0 16,2 0 3200-16,1 1 592 0,1-1 128 0,0 1 32 16,0-1-3232-16,1-1-720 0,-1 0 0 0,-1 1 0 0,-4-10 0 0,2 6 0 31,2 2 0-31,-2-2 0 0,-2-6 0 0,0 0 160 0,-2 7-160 0,2-7 192 0,-5 4-64 0,5-4 0 16,-6 1 0-16,6-1 0 0,-7-2 64 0,2-5 0 15,-2 2 0-15,2-3 0 0,0 0-192 0,1-5 160 16,1-3-160-16,1 0 160 15,-1-8-480-15,3-1-80 0,1-2-32 0,2-2 0 16,0 1-400-16,1-1-96 0,1 0-16 0,0 3 0 0,0 4 688 0,0 1 128 16,3 3 128-16,0 4-192 0,0 2 704 0,0 4 128 15,0 1 16-15,-2 5 16 0,-6 2 256 0,8 2 48 0,-2 5 16 0,0-2 0 16,-2 3-64-16,-2 2-16 0,-1 0 0 16,-1 0 0-16,-1 0-320 0,-1 3-64 0,-1 0-16 0,-1-1 0 15,0 0-352-15,2 1-160 0,-2-4 128 0,1 2-128 31,-1-1-1408-31,1-1-384 0,0-1-64 0,0 0-11296 0</inkml:trace>
  <inkml:trace contextRef="#ctx0" brushRef="#br2" timeOffset="-195504.07">11066 12456 23039 0,'0'0'2048'0,"0"0"-1648"0,0 0-400 0,0 8 0 15,0 3 1808-15,0 0 288 0,-1 2 48 0,-1 2 16 0,2 2-1120 0,2 2-208 16,-1 3-64-16,0 3 0 0,1 1-640 0,-2 3-128 16,0-3 0-16,1 4 0 15,0 1-2624-15,-1-1-496 0</inkml:trace>
  <inkml:trace contextRef="#ctx0" brushRef="#br2" timeOffset="-195222.84">11235 12442 23951 0,'0'0'2128'0,"-6"8"-1696"16,-1 5-432-16,0-1 0 0,-3 2 1904 0,1 3 288 0,0-2 64 0,0 4 16 16,1-1-512-16,0 3-96 0,1-4-32 0,0 2 0 15,1-3-768-15,0 0-160 0,1-1-16 0,1 0-16 16,2-2-224-16,0-2-32 0,1-1-16 0,1-3 0 15,0-7-160-15,0 0-48 0,0 0 0 0,5 8 0 16,0-1-192-16,-5-7 0 0,0 0 128 0,11 5-128 16,-1-1 0-16,1-2 0 0,-2 1 0 0,1 0-160 31,2-2-1312-31,1 0-256 0,0-1-48 0,1-1-16 16,1-2-2064-16,-1 1-432 0</inkml:trace>
  <inkml:trace contextRef="#ctx0" brushRef="#br2" timeOffset="-194893.61">11394 12623 25567 0,'0'0'1136'0,"0"0"224"0,0 0-1088 0,0 0-272 0,-9 3 0 0,0-1 0 0,1 2 1616 0,-1 2 272 15,0 0 48-15,1 2 16 0,-1 0-576 0,0 1-112 16,3 3-32-16,-1 2 0 0,2-1-656 0,1 1-128 16,1-1-16-16,2 0-16 0,1-1-416 0,3 0 128 15,1-2-128-15,-1-1 0 0,3-2 0 0,-6-7 0 16,7 4 0-16,1-2 0 15,0-2 0-15,0 0-144 0,0-6 144 0,1-1-208 0,-1 0-48 0,0-3-16 16,-2 0 0-16,1 0 0 0,-2-2 80 0,0 1 0 16,0 0 16-16,0 2 0 0,-1-1 176 0,-1 4 0 15,0-1 0-15,-3 7-128 0,0-7 128 0,0 7 176 16,0 0-48-16,0 0 0 0,0 0 624 0,0 0 112 0,0 0 32 0,0 0 0 16,6 5-336-16,1 1-64 0,0 3-16 0,0-1 0 15,-1 3-304-15,1 0-176 0,-1 2 192 0,4-3-192 16,-1 0 0-16,0-2 0 0,3-2 0 0,1 0 0 31,1-3-1216-31,0 0-368 0,1-3-64 0</inkml:trace>
  <inkml:trace contextRef="#ctx0" brushRef="#br2" timeOffset="-193969.92">11749 12713 21183 0,'0'0'944'0,"0"0"192"0,5 9-912 0,-10-2-224 16,1-1 0-16,-1 1 0 0,1 1 1872 0,1 1 336 16,1 1 64-16,1 2 16 0,1-3-1296 0,1 3-256 15,0 1-48-15,2 1-16 0,1 1-672 0,0-1-320 16,-1-1 16-16,3 0 16 16,-1 0-2592-16,0-1-512 0</inkml:trace>
  <inkml:trace contextRef="#ctx0" brushRef="#br2" timeOffset="-193797.87">11842 12617 12895 0,'0'0'1152'0,"0"0"-928"0,0 0-224 0,0 0 0 16,0 0 2912-16,2 9 544 0,2 1 96 0,0 1 32 16,0 0-2432-16,1 1-496 0,2 4-80 0,-1 2-32 15,2 0-320-15,-1 4-64 0,-1 2-16 0,1 1 0 16,-1-1-368-16,1-1-80 0,-2-1-16 0</inkml:trace>
  <inkml:trace contextRef="#ctx0" brushRef="#br2" timeOffset="-193625.68">11829 12838 22111 0,'0'0'1968'0,"0"0"-1584"0,0 0-384 0,0 0 0 0,1-6 1984 0,2-1 304 15,2 2 64-15,0-1 16 0,1-1-1312 0,1 0-256 16,2 2-48-16,2 0-16 0,0 0-736 0,2 1 0 16,0 1 0-16,0 2-14752 15</inkml:trace>
  <inkml:trace contextRef="#ctx0" brushRef="#br2" timeOffset="-193422.46">12045 12597 31679 0,'0'0'1408'0,"0"0"272"0,0 0-1344 0,0 0-336 0,0 0 0 0,0 0 0 15,0 0 688-15,5 7 64 0,-5-7 16 0,9 5 0 16,2-3-464-16,1 0-96 0,1-2-16 0,1-2 0 31,0 0-1696-31,2-1-352 0,0 2-64 0</inkml:trace>
  <inkml:trace contextRef="#ctx0" brushRef="#br2" timeOffset="-193266.12">12112 12800 33983 0,'-12'6'1504'0,"12"-6"304"0,-3 6-1440 0,3-6-368 0,0 0 0 0,0 0 0 0,0 0 752 0,9 5 80 16,3-2 0-16,1-3 16 0,1-3-400 0,5-2-64 15,3 0-32-15,4-3 0 0,0 0-352 0,0-1-256 16,1 1 32-16,0-2-11008 16,-4 0-2208-16</inkml:trace>
  <inkml:trace contextRef="#ctx0" brushRef="#br2" timeOffset="-192597.66">12697 12326 31439 0,'0'0'688'0,"0"0"144"16,0 0 16-16,0 0 48 0,3-1-704 0,-9 6-192 0,0-3 0 0,-1 2 0 0,1 0 736 0,1 3 112 15,1 1 32-15,1-2 0 0,3-6-624 0,0 0-128 16,-4 7-128-16,3 2 176 0,-1-3-176 0,1 1 0 16,1-7 0-16,-1 6 128 0,0 3-128 0,1-1 0 15,0-8-160-15,1 7 160 0,-1-7-128 0,4 8 128 16,0-1 0-16,2 0-144 0,3-3 144 0,3 1-192 16,-1 0 192-16,2 2-192 0,2-1 352 0,2 2 64 15,3 1 16-15,1 0 0 0,-3 2-480 0,-1-3-80 16,-2 1-32-16,0 4 0 0,-1-4 752 0,-2 3 160 0,-4-1 16 0,-2 1 16 15,-2 1 112-15,-3 0 0 16,-1 3 16-16,-4-2 0 0,-2 2-192 0,-3-2-32 0,-2 3-16 0,-2-1 0 16,-1-3-480-16,-2-1 0 0,-2-2 0 0,0 0 0 31,0-3-896-31,-1-2-160 0,-2-1-32 0,5-3-16 16,0-3-2080-16,2-5-400 0</inkml:trace>
  <inkml:trace contextRef="#ctx0" brushRef="#br2" timeOffset="-192159.79">12689 12399 27647 0,'0'0'2448'0,"0"0"-1952"0,0 0-496 0,0 0 0 16,7-1 1728-16,-1-2 256 0,-6 3 64 0,8-1 0 15,1 1-592-15,1 0-112 0,2-2-32 0,3 1 0 16,2 0-1056-16,2 1-256 0,-1 0 0 0,2 0 0 16,1-3-1200-16,0 1-288 0,-2 0-64 0,2-2-16 15,-3 2-1344-15,-1-5-272 0,-2 2-48 0,0 0-16 16,0 0 1504-16,-1-2 288 0,-1 1 64 0,-1-2 16 0,-2 4 816 0,-1 0 176 15,-4-1 16-15,-1 1 16 0,-1-3 1840 0,0 1 368 16,0 1 80-16,-3 5 16 0,0 0 48 0,0 0 16 16,0 0 0-16,-2-6 0 0,-3 2-400 0,5 4-80 15,0 0 0-15,-8 4-16 0,-3 2-384 0,1 1-80 16,0 4-16-16,-1 1 0 0,1 3-528 0,1 5-96 16,1-1-32-16,-1 3 0 0,1 3 192 0,3 1 48 15,2 0 0-15,2 2 0 0,2-1-624 0,2-1 0 16,3-1 0-16,2-2-128 0,2-3 128 0,3-3 0 15,4-3 0-15,0-2 0 0,2-4 0 0,0-2 0 16,2-6 0-16,2-4-128 0,2-3 128 0,0-4 144 0,-2-3-16 0,0-4-128 16,-4-3 0-16,-1 0-352 0,-1-1 48 0,-2-2 16 15,-5-1 288-15,-2 3 0 0,-3-2 128 0,-2 1-128 16,-5 1 384-16,-3 1 0 0,-1 2-16 0,-2-2 0 16,-1 1 160-16,0 3 48 0,-3 2 0 0,0-1 0 15,-1 2-384-15,0 1-64 0,-1 1 0 0,-1 0-128 31,1 2-1344-31,0 1-368 0,3 2-80 0,2 3-17008 0</inkml:trace>
  <inkml:trace contextRef="#ctx0" brushRef="#br1" timeOffset="-172794.44">20716 10133 20271 0,'0'0'896'0,"4"-6"192"0,-1-2-880 0,-1 0-208 0,-1 0 0 0,1-2 0 15,0-1 2880-15,0 2 512 0,-2-3 128 0,0 2 0 0,0 0-1328 0,-2-1-272 16,0 1-48-16,0 1-16 0,-3-1-864 0,-1 4-176 16,-2 1-48-16,-1 2 0 0,-2 3-224 0,0 1-48 15,-2 5-16-15,-3 5 0 0,-2 8-240 0,-2 5-48 16,2 8-16-16,1 4 0 0,1 5-176 0,2 3 0 16,4 4 0-16,2 2-176 0,3-3 176 0,3 1 0 15,4-3 0-15,5-3-128 0,4-3 128 0,4-5-128 16,5-4 128-16,3-4-128 0,1-5 128 0,5-4 0 15,3-3 0-15,5-6 0 0,-1-6 0 0,2-5 0 16,0-4 144-16,-2-2-144 0,-1-5 272 0,-2-2-48 16,-2-5-16-16,-6-1 0 0,-4 0 32 0,-3 1 0 15,-5-5 0-15,-4 1 0 0,-3-1-16 0,-5 0 0 16,-2 1 0-16,-3 2 0 0,-5-3-48 0,-4 1-16 16,-4-2 0-16,-3-1 0 0,-2 0-160 0,-3-2 0 0,-4 4 0 0,2-2-176 31,0 2-768-31,2 4-144 0,1 1-48 0,5 6 0 15,2 4-2736-15,3 1-544 0</inkml:trace>
  <inkml:trace contextRef="#ctx0" brushRef="#br1" timeOffset="-172231.72">21261 10107 3679 0,'0'0'320'0,"4"10"-320"0,-1 2 0 0,2 5 0 0,1 1 5824 15,2 3 1088-15,-1 1 208 0,-1 1 48 0,1 0-4672 0,0 3-928 16,3 3-192-16,-3-1-32 0,1 2-320 0,0 0-48 16,0 2-16-16,0-6 0 0,-3 1-672 0,-1-1-144 15,0-4-16-15,-2-1-128 0,0-2 272 0,-2-4-48 16,-2-3-16-16,1 0 0 0,0-3 64 0,1-9 16 16,-4 4 0-16,4-4 0 0,0 0 336 0,-7-3 64 15,1-2 16-15,-1-4 0 0,1-6-128 0,1 0 0 16,-1-7-16-16,1-3 0 0,-1-4-352 0,0-3-64 15,1-5-16-15,3-1 0 0,0-4-128 0,2 1-272 16,2 2 64-16,0-2 16 0,3 5 48 0,2 1 16 16,1-2 0-16,0 4 0 0,3 2 128 0,2 5-192 15,3-1 192-15,1 6-192 0,1 5 192 0,2 2 0 16,-1 2 0-16,2 3-128 0,0 2 128 0,0 4 0 0,0 0-144 0,-2 3 144 16,1 4 0-16,-2 0 0 0,-2 1 0 0,-2 3 0 15,-1 4 192-15,-1 2 16 0,-4 2 0 0,-2 3 0 16,-2 5 48-16,-3-1 0 0,-1 3 0 0,-4 4 0 15,-2 3-64-15,-2 1-16 0,0-2 0 0,-1 1 0 16,1 1-176-16,-1-4 160 0,-1-2-160 0,-1 0 160 16,0-5-160-16,0-1 0 0,-1-1 144 0,1-4-144 15,-1 0 0-15,2-1 144 0,-1-3-144 0,3-1 0 16,1-3 128-16,0 0-128 0,2-5 0 0,5-4 0 16,0 0 160-16,0 0-160 0,0 0 128 0,0 0-128 15,0 0 304-15,8-4-32 0,2-3 0 0,3 3 0 16,3 2-16-16,-1-2-16 0,1 3 0 0,2 1 0 15,3 1-112-15,1 0 0 0,0 4-128 0,2-1 192 0,-3 3-192 0,0-5 0 16,-1 2 128-16,1 0-128 0,0-1 0 0,0-1 0 16,-1 0 0-16,-2-2 0 15,-2-2-896-15,-2 1-240 0,-1 1-32 0,-3 0-16 16,-10 0-2464-16,0 0-512 0</inkml:trace>
  <inkml:trace contextRef="#ctx0" brushRef="#br1" timeOffset="-171778.49">20583 9613 20271 0,'0'0'1792'0,"-4"5"-1424"0,0 2-368 0,-1-2 0 16,0 0 2288-16,0 0 384 0,-2 2 80 0,1-1 0 15,-1 1-912-15,1-1-192 0,-1 3-48 0,2-2 0 16,-2 2-1152-16,1-4-224 0,-1-1-48 0,2 0-16 15,5-4-160-15,-6 4 0 0,-2 0 144 0,2-4-144 16,0 0 256-16,6 0 0 0,0 0-16 0,0 0 0 0,-3-8 160 0,2 2 48 16,2-1 0-16,2 1 0 0,1-1-112 0,1-1-16 15,0 0 0-15,2 1 0 0,-1-1-96 0,2 1-32 16,1 1 0-16,0-1 0 0,-1 2 128 0,0 1 32 16,0 2 0-16,-8 2 0 0,0 0-32 0,0 0 0 15,8 1 0-15,-8-1 0 0,0 0-32 0,0 0-16 16,5 5 0-16,-2 2 0 0,-2 0-272 0,-1 2 0 15,-1-2 0-15,-1 2 0 16,0 2-1392-16,-1 0-384 0,-1 0-80 0,1-1-10208 16,1-1-2048-16</inkml:trace>
  <inkml:trace contextRef="#ctx0" brushRef="#br1" timeOffset="-171418.93">20831 9505 14735 0,'0'0'1312'0,"0"0"-1056"0,10 5-256 0,-2 1 0 16,-1-2 3088-16,-2 2 560 0,-5-6 128 0,5 7 0 16,-1-1-1328-16,-1 1-272 0,-2 1-48 0,-1 0-16 15,-1 2-1008-15,-2-2-208 0,0 0-32 0,-1 0-16 16,-1 0-496-16,0 0-96 0,1 1-32 0,0-3 0 16,-1-1-224-16,0-1 144 0,5-4-144 0,-7 3 128 15,2-3-128-15,0-4 160 0,0 1-160 0,1-3 160 16,0 1-160-16,1-2 0 0,2 2 144 0,1-2-144 15,1 1 192-15,2-3-48 0,-1 1 0 0,1 1 0 16,2-2-16-16,2 3 0 0,0-1 0 0,1 1 0 0,0-1-128 0,1 3 192 16,2 0-192-16,0 1 192 0,-3 0-32 0,0 3 0 15,1 0 0-15,-2 0 0 0,-7 0 16 0,6 3 0 16,1 2 0-16,-2-1 0 0,-5-4-176 0,4 5 0 16,-2 1 0-16,1 2 0 15,0-1-1568-15,-2 4-400 0,-6-1-80 0,-2 1 0 0</inkml:trace>
  <inkml:trace contextRef="#ctx0" brushRef="#br1" timeOffset="-171057.67">20209 10067 19343 0,'0'0'848'0,"0"0"192"0,0 0-832 0,-3 6-208 0,3-6 0 0,-1 7 0 16,1-1 2624-16,0 1 464 0,1-1 112 0,1 2 0 16,0 2-1872-16,1 1-384 0,-1 1-80 0,1-2-16 15,0 0-400-15,-2 1-96 0,0-2-16 0,-1 0 0 0,0 0-64 0,-1-1-16 16,0 0 0-16,-1-2 0 0,2-6-128 0,-5 6-128 15,0-2 144-15,0-2-144 0,-1 1 208 0,1-3-48 16,-1-2-16-16,-1 1 0 0,7 1-16 0,-4-4 0 16,-2-1 0-16,2-1 0 0,1-2 160 0,1 0 32 15,-1-1 0-15,0 0 0 0,3 1-48 0,0-1 0 16,-1 2 0-16,1-3 0 0,1 3-80 0,2 2 0 16,-3 5-16-16,5-5 0 0,-5 5-176 0,7-4 0 15,-1 1 0-15,1 2 0 16,-1 1-1216-16,2 1-240 0,-1 1-32 0,-7-2-9488 15,6 3-1888-15</inkml:trace>
  <inkml:trace contextRef="#ctx0" brushRef="#br1" timeOffset="-170651.35">20204 10460 14735 0,'0'0'1312'0,"0"0"-1056"0,0 0-256 0,0 0 0 16,0 0 2640-16,0 0 480 0,0 0 80 0,0 0 32 16,0 0-1504-16,0 0-320 0,2-2-48 0,-2 2-16 15,0 0-720-15,0 0-160 0,0 0-16 0,0 0-16 16,0 0-112-16,0 0-32 0,0 0 0 0,0 0 0 16,0 0-80-16,0 0-16 0,0 0 0 0,0 0 0 15,0 0-192-15,0 0 128 0,0 0-128 0,0 0 0 0,0 0 0 16,0 0 0-16,0 0 0 0,0 0 0 0,0 0 128 0,0 0-128 15,0 0 0-15,0 0 144 0,0 0-144 0,0 0 0 16,-6 0 0-16,6 0 128 0,-5-3-128 0,1 0 0 16,-2 0 0-16,6 3 0 0,0 0 128 0,-3-7-128 15,-1-1 0-15,1 2 128 0,2-3 192 0,-1 2 16 16,1 2 16-16,1 0 0 0,0-3 160 0,0 8 16 16,1-7 16-16,-1 7 0 0,0 0 0 0,0 0 0 15,0 0 0-15,0 0 0 0,0 0-256 0,0 0-48 16,4 9-16-16,0 1 0 0,0-1-224 0,-1 0 0 15,-1 1 0-15,1-2 0 16,0 1-1920-16,-1 0-384 0,2 2-80 0</inkml:trace>
  <inkml:trace contextRef="#ctx0" brushRef="#br1" timeOffset="-170229">20648 10939 20447 0,'0'0'896'0,"0"0"192"0,0 0-864 0,-4 5-224 0,-2-1 0 0,-2 0 0 0,0 0 1968 0,0 0 336 16,1-2 80-16,-1 1 16 0,0-3-800 0,-1 0-176 15,1 0-16-15,8 0-16 0,-7 0-688 0,7 0-128 16,-5-5-16-16,5 5-16 0,-4-8-352 0,3 1-192 16,1 1 192-16,3-1-192 0,-1 1 0 0,2-1 0 15,0 1 0-15,1-1 0 0,0 2 160 0,3 0-32 16,0 1 0-16,0 0 0 0,0 1 336 0,0 3 64 16,-1 0 16-16,1 0 0 0,-8 0 160 0,7 7 16 15,-1-3 16-15,1 2 0 0,-3-1-192 0,0 2-32 16,-4-7-16-16,1 8 0 0,0 0 272 0,-1 1 64 15,0 0 16-15,-2-1 0 0,-2 1-720 0,0-3-128 16,0 2 0-16,0 0 0 0,0-1 0 0,-1 0 0 16,-3-3 0-16,3 0 0 15,-2-1-560-15,1-1-176 0,6-2-32 0,0 0-16 16,0 0-2256-16,0 0-448 0,0 0-96 0,0 0 0 0</inkml:trace>
  <inkml:trace contextRef="#ctx0" brushRef="#br1" timeOffset="-169853.75">20991 10947 25167 0,'0'0'1104'0,"0"0"240"0,0 0-1072 0,1 7-272 0,1 1 0 0,-1 1 0 16,0-2 2240-16,-1-3 400 0,0-4 80 0,-1 6 16 16,1-6-1392-16,-3 8-256 0,1 0-64 0,-2-2-16 15,-1 0-576-15,-2-1-112 0,-1 0-32 0,1 0 0 16,-3-1-32-16,1 0 0 0,0-1 0 0,1-1 0 0,1-2 224 0,-3 0 32 15,0 0 16-15,2-5 0 0,2 1-400 0,0-1-128 16,4-1 0-16,1-1 0 0,-1 0 0 0,2 2 0 16,4-1 0-16,3-1 0 0,0-1 0 0,1 2 0 15,0-1 0-15,1 2 0 0,0 0 0 0,2 1 0 16,1 0 0-16,-1 2 0 0,2 0-192 0,2 2 16 16,-4 0 0-16,0 2 0 0,-1-1 176 0,-1 0 192 15,-1 0-32-15,-8-1-16 0,7 3 240 0,-2 0 64 16,-5-3 0-16,0 0 0 0,3 6 320 0,-1 2 64 15,-2-8 0-15,-1 8 16 0,-2 1-656 0,-1-1-192 16,-1 1 0-16,-1-3 0 0,-2 1 0 0,0-1 0 16,0-2 0-16,0-1 0 15,0-2-1744-15,-1-2-432 0,-2-2-64 0,-1-2-16400 0</inkml:trace>
  <inkml:trace contextRef="#ctx0" brushRef="#br1" timeOffset="-169525.41">19644 9544 11055 0,'0'0'976'0,"0"0"-784"15,-6-3-192-15,6 3 0 0,0 0 4832 0,0 0 928 16,0 0 176-16,0 0 32 0,0 0-3504 0,0 0-704 16,6-1-144-16,5 0-16 0,1 1-960 0,2-3-192 15,0 0-48-15,2-1 0 0,2-2-272 0,2 1-128 16,-1 0 0-16,2-1 128 0,0 1-128 0,0 0-144 15,1 1 144-15,-1-1-208 16,0 0-2144-16,-2-1-416 0,-2-2-96 0,-1-1-11808 0</inkml:trace>
  <inkml:trace contextRef="#ctx0" brushRef="#br1" timeOffset="-169118.84">20038 9189 20671 0,'0'0'912'0,"0"0"192"0,-4-2-880 0,-2-2-224 0,-1 0 0 0,-1 1 0 15,-1 2 1616-15,0-3 288 0,-1 1 48 0,-3 1 16 16,-3 0-320-16,-1 1-64 0,-1 1-16 0,-2 0 0 16,1 0-336-16,-3 1-64 0,-3 1-16 0,0 0 0 15,0 2-224-15,-1 3-48 0,0 2-16 0,0 3 0 16,0 1-352-16,1 4-80 0,2 5-16 0,1 4 0 16,1-1-64-16,1 6-16 0,2 1 0 0,2 2 0 15,3 0-480-15,3 0-112 0,2-1 0 0,3-1-16 16,1-4 272-16,4 0 0 0,2-1 0 0,5-3 0 15,3 0 0-15,3-2 0 0,3-3 0 0,2 1 0 0,4-3 0 0,3 0 0 16,3-1 0-16,2-2 0 0,2-1 0 0,3-1-192 16,1-2 192-16,1-3-160 0,2-3 160 0,-1-4 0 15,0-6 0-15,-1 0-128 0,-2-3 128 0,-1-4 128 16,-3-3-128-16,-1-1 176 0,-1-3 80 0,-5-3 32 16,-1-6 0-16,-5 2 0 0,-3-2 16 0,-1-1 0 15,-5 0 0-15,-3-1 0 0,-3 0 160 0,-5-1 48 16,-1 1 0-16,-5 0 0 0,-3 1 32 0,-2 0 16 15,-4 0 0-15,-2 0 0 0,-3 4-272 0,-3 2-48 16,-3-2-16-16,2 4 0 0,-2 3-224 0,-1 2-256 16,2 2 48-16,1 5 16 15,-1 3-1856-15,4 1-352 0,1 3-80 0</inkml:trace>
  <inkml:trace contextRef="#ctx0" brushRef="#br1" timeOffset="-160592.52">19754 12626 19343 0,'-1'-8'1728'0,"-2"-1"-1392"0,0 0-336 0,2 0 0 0,1 1 2816 0,1 0 512 16,1-1 80-16,0 1 32 0,1 1-1584 0,0 1-320 15,-3 6-64-15,0 0-16 0,0 0-192 0,0 0-48 16,0 0 0-16,9 4 0 0,-2 4-512 0,0 5-128 15,-3 4 0-15,0 6-16 0,-2 6-192 0,1 5-48 16,-2 5 0-16,-1 4 0 0,0 4-320 0,2 5 144 16,-4-1-144-16,1 1 0 0,0-1-160 0,1-2-144 15,0-2-16-15,0-2-16 16,1-5-1776-16,2-5-368 0,-2-4-64 0,2-3-8800 16,0-3-1776-16</inkml:trace>
  <inkml:trace contextRef="#ctx0" brushRef="#br1" timeOffset="-160357.89">20062 12540 19343 0,'-3'-20'848'0,"2"12"192"0,-1-3-832 0,0 0-208 0,2-2 0 0,0 3 0 16,-2 1 4176-16,2 2 800 0,0 7 144 0,0 0 48 16,0 0-2928-16,0 0-576 0,0 0-112 0,3 12-16 15,0 3-976-15,1 6-192 0,-2 5-48 0,2 4 0 16,0 4-320-16,0 3 128 0,-1 3-128 0,-1 5 0 15,1 1 0-15,-1 3 0 0,1 0 0 0,0 1 0 16,-1-1-480-16,0 0-112 0,-1-3-32 0,-1-2 0 16,0-1-1104-16,1-6-208 0,0 0-48 0,1-2-9376 15,-2-5-1872-15</inkml:trace>
  <inkml:trace contextRef="#ctx0" brushRef="#br1" timeOffset="-160186.1">19909 13099 38703 0,'-19'-16'848'0,"11"12"176"0,0-3 48 0,1 0 16 0,2 1-880 0,3-1-208 15,0 1 0-15,4-2 0 0,1-1 1072 0,4 0 160 16,2-1 48-16,2 3 0 0,4-1-704 0,2 0-128 16,-1 0-16-16,2 0-16 0,2 0-416 0,0 2 0 0,4 1 0 0,1 1-176 31,-3 0-2000-31,3 1-416 0,-1 2-80 0,2 1-14416 0</inkml:trace>
  <inkml:trace contextRef="#ctx0" brushRef="#br1" timeOffset="-159732.65">20564 12808 14735 0,'0'0'640'0,"-2"9"160"0,-2-2-640 0,2 3-160 0,-1 3 0 0,-1 3 0 15,0 2 4800-15,-1 4 912 0,0-2 192 0,-2 3 48 16,1 5-3696-16,-1-1-720 0,3 1-160 0,0 0-32 15,-1 1-832-15,1-2-160 0,2-1-32 0,-1-2-16 16,1-2-304-16,0-4 0 0,2-2 0 0,2-4 0 16,-2-4-384-16,0-8 32 0,0 0 0 0,0 0 0 15,5-10-192-15,0-3-32 0,1-4-16 0,2-1 0 0,-2-4 176 0,-1-5 32 16,0-2 16-16,0-2 0 0,-1-3 368 0,-1-1 0 16,2-2 0-16,0-1 0 0,0-2 0 0,1 2 0 15,-1 2 0-15,-1-1 192 0,1 2 96 0,0 2 32 16,2 5 0-16,-1 1 0 0,-1 4 80 0,1 5 32 15,0 5 0-15,-2 4 0 0,-4 9-160 0,0 0-16 16,5 9-16-16,-1 6 0 0,0 8-240 0,-1 7 0 16,-2 6 128-16,2 4-128 0,2 1 0 0,0 3 144 15,-1 2-144-15,2-2 128 0,2 0-128 0,3-3 0 16,-1-2 0-16,2-6 128 0,1-5 48 0,0-2 0 16,0-4 0-16,0-2 0 0,0-6 416 0,1-2 96 15,3-1 16-15,-2-9 0 0,-2-1 112 0,0-2 16 0,0-4 16 0,0-3 0 16,0-2-64-16,-1-5-16 0,-1-2 0 0,1-3 0 15,0-8-304-15,-1-1-64 0,-1-7-16 0,-1 1 0 16,-3-3-192-16,-1-2-64 0,-1 0 0 0,-2-3 0 16,-4 0-304-16,-2 3-64 0,2 1-16 0,-2 2 0 31,-1 1-1792-31,0 3-384 0,-1 6-64 0,1 3-11232 0,0 5-2256 0</inkml:trace>
  <inkml:trace contextRef="#ctx0" brushRef="#br1" timeOffset="-158214.58">20595 12310 18879 0,'0'0'832'0,"0"0"192"0,0 0-832 0,0 0-192 16,0 0 0-16,6 0 0 0,-6 0 1168 0,8 0 192 15,-8 0 48-15,8 0 0 0,-8 0 224 0,8 4 48 16,-8-4 16-16,0 0 0 0,8 4-544 0,-8-4-96 16,0 0-32-16,0 0 0 0,1 8-528 0,-1 0-112 15,-3 0-32-15,-1-1 0 0,-2 3 288 0,-2-3 48 16,-1 1 16-16,1 1 0 0,-2-5-496 0,1 1-80 15,-1 1-128-15,1-4 176 0,1 0-176 0,1-2 128 16,0 0-128-16,7 0 128 0,-6-6-128 0,0 0 128 16,3-1-128-16,0-2 128 0,2 0-128 0,1 0 0 15,0-3 0-15,2 3 0 0,1 0 0 0,1 0 0 16,0-2 0-16,1 2 0 0,0 3 0 0,2 1 128 16,-1-1-128-16,2 4 128 0,0-1 80 0,1 3 16 0,-3 0 0 0,4 1 0 15,-1 1 192-15,-2 0 32 0,0 2 16 0,0 0 0 16,-7-4 176-16,0 0 16 0,5 5 16 0,-5-5 0 15,2 7 32-15,-2-7 0 0,-2 8 0 0,-2 1 0 16,-1-3-384-16,-2 1-80 0,-1-2-16 0,0 0 0 16,1 2-224-16,-1-5 128 0,-1 2-128 0,1-1 0 15,1 1 0-15,7-4 0 0,-8 1-208 0,2 0 64 32,6-1-592-32,0 0-112 0,-7-1-32 0,7 1 0 0,0 0-2640 0,0 0-544 0,0 0-96 0</inkml:trace>
  <inkml:trace contextRef="#ctx0" brushRef="#br1" timeOffset="-157855.25">20888 12261 17215 0,'0'0'768'0,"0"0"144"0,5 6-720 0,1 2-192 16,-3-1 0-16,1-1 0 0,0 1 1792 0,-4-7 320 15,0 0 64-15,2 9 0 0,2 0-160 0,-3 1-32 16,-2-3-16-16,-1 1 0 0,0 1-640 0,-2-1-128 15,-2-2-32-15,0 1 0 0,-1-2-576 0,0 0-112 16,-2 0-32-16,-1-1 0 0,1-1 32 0,-1-3 0 16,2 1 0-16,1 0 0 0,1-2-128 0,-1 0-32 15,1-2 0-15,1 1 0 0,1-2-160 0,0 0-32 16,4 4-128-16,-1-7 192 0,1 1-192 0,1-1 0 0,2-1 0 16,0 2 0-16,3-2 0 0,-1 2 0 0,1-1 0 0,1 2-160 15,1 0 160-15,1 1 0 0,1 1 0 0,2 2 0 16,-2-3 0-16,1 3 0 0,-1 1 0 0,-1 1 0 15,1 0 128-15,-4 2 128 0,-6-3 0 0,5 6 16 16,-5-6 176-16,0 0 48 0,2 7 0 0,-4 1 0 16,-2-1-112-16,0 1 0 0,1-1-16 0,-1 1 0 15,-2-3-240-15,0 0-128 0,-1 0 128 0,2-1-128 32,5-4-864-32,-5 5-240 0,5-5-48 0,-4 6-11584 0,4-6-2304 0</inkml:trace>
  <inkml:trace contextRef="#ctx0" brushRef="#br1" timeOffset="-156257.75">21415 12915 2751 0,'0'0'256'0,"0"0"-256"0,0 0 0 0,4 12 0 0,-2 1 4928 0,2 3 960 16,0-1 176-16,0 4 32 0,1-1-3792 0,-1 4-768 15,0-1-160-15,0 2-32 0,1 2-64 0,0 1-32 16,-1 0 0-16,2-1 0 0,0-2-544 0,-1-2-96 16,-2-2-32-16,1-3 0 0,0 0-192 0,-2-3-64 15,0-2 0-15,-2-4 0 0,0 0-64 0,0-7-32 16,0 0 0-16,0 0 0 0,0 0-80 0,-3-7-16 16,-2-4 0-16,1-2 0 0,-1-3-128 0,1-1 0 15,1-3 0-15,1 0-176 0,-1-3 176 0,0 0 0 16,-1-3 0-16,2-1 0 0,1-2 0 0,2-2-128 15,-2-2 128-15,2-4 0 0,3 2-128 0,0 1 128 16,0-1-128-16,2 4 128 0,2 1-160 0,0 3 160 0,1 0-192 16,3 5 192-16,1 1 0 0,0 4 0 0,0 4 0 0,0 3 0 15,0 1 224-15,1 2 0 0,1 3 0 0,-2 3 0 16,-2 1 32-16,1 3 0 0,0 1 0 0,-2 1 0 16,-1 1-80-16,-1 4-16 0,0 0 0 0,-3 4 0 15,-1 3-16-15,-3 3 0 0,-2 2 0 0,-3 1 0 16,-1 7-144-16,-3-2 128 0,-1 0-128 0,-1 4 128 15,-1-1-128-15,1 0 0 0,-2-1 144 0,0-1-144 16,2-2 0-16,-3-1 0 0,-2-3 0 0,1-2 128 16,1-3-128-16,1 0 128 0,1-5-128 0,1 0 128 15,4-2 32-15,1-4 16 0,0-1 0 0,5-6 0 16,0 0 128-16,0 0 16 0,0 0 16 0,7-3 0 16,2-1-16-16,3-2-16 0,1 0 0 0,2 0 0 0,-1-3-96 15,3 0-16-15,0 2 0 0,1-2 0 0,2 0-192 0,-1 1 0 16,1 0 0-16,-1 0 0 0,2 0-160 0,0 2-80 15,-1 2-16-15,-1-1 0 16,1 4-2416-16,-1 1-480 0,1 0-112 0</inkml:trace>
  <inkml:trace contextRef="#ctx0" brushRef="#br1" timeOffset="-155820.4">22097 13020 32991 0,'0'0'1472'0,"0"0"288"0,0 0-1408 0,0 0-352 0,2-7 0 0,2 0 0 16,1 2 1216-16,2 1 160 0,1 0 32 0,1 2 16 15,0-1-480-15,3 3-112 0,1 2 0 0,1 1-16 16,2 3-560-16,-1 1-96 0,1 0-32 0,0 2 0 16,-2 2 192-16,0 0 16 0,-1 2 16 0,0 2 0 15,-2-1 128-15,-1 2 32 0,-2-1 0 0,-1 1 0 16,-2-2-128-16,-1 2-32 0,-2 1 0 0,-2 1 0 15,-1-1-160-15,-2 0-16 0,-3-1-16 0,-1-1 0 16,0 1-160-16,-2 1 0 0,-1 0 144 0,-1 1-144 16,-4-4 0-16,1 2 0 0,-2-3 0 0,1-4 0 15,0-1-144-15,1 0 144 0,0 0-160 0,-1-4 160 16,2-4-160-16,-1 0 160 0,0-4-160 0,-1 1 160 16,4-3-192-16,-1-2 48 0,1 1 16 0,2-1 0 15,3-2 128-15,2 0 0 0,1 0 0 0,5 3 0 0,0 0 0 0,5 1 224 16,2 3-48-16,2 2-16 0,3 1 160 0,1 4 16 15,3-2 16-15,2 3 0 0,1-1 96 0,1 4 0 16,1 3 16-16,2-1 0 0,0 0-64 0,0 0-16 16,0 0 0-16,-1-1 0 0,0-2-192 0,-2 2-32 15,3 1-16-15,-2-2 0 16,1-1-560-16,-2-2-112 0,0 0-32 0,1 0-14160 16,2-2-2848-16</inkml:trace>
  <inkml:trace contextRef="#ctx0" brushRef="#br1" timeOffset="-152523.25">20012 15622 23039 0,'29'-15'2048'0,"-28"28"-1648"0,-1 4-400 0,0 3 0 16,1 2 1792-16,1 4 288 0,0 3 48 0,1 1 16 16,-2 2-736-16,3 2-160 0,1 3-32 0,1-3 0 15,0 1-320-15,1-1-80 0,-2 0-16 0,1-4 0 16,-2-2-272-16,0-5-48 0,-1-3-16 0,-1-1 0 16,0-4-464-16,-1-3-192 0,0-3 16 0,-1-9 0 0,0 0 368 0,0 0 80 15,0 0 16-15,0 0 0 0,-4-5-64 0,-1-4-16 16,-1 0 0-16,0-4 0 0,0-3-208 0,1-4 0 15,-1-2 0-15,3-4 0 0,-1-4 0 0,1-4 0 16,0-1 0-16,3-3-160 0,2-1 32 0,0 0 0 16,2 1 0-16,1-1 0 15,2 3 128-15,-1 2 0 0,1 4 0 0,1 0 0 0,1 4 0 0,1 2 0 16,2 5 0-16,1 0 0 0,1 5-160 0,0 2 160 16,-3 3-192-16,0 4 192 0,0 4 0 0,0 1 0 15,-1 0 0-15,-1 6 0 0,-1 5 176 0,-1 2-176 0,-2 1 192 0,-2 6-192 16,-3 3 240-16,-3 6-64 0,-1 1-16 0,0 1 0 15,-2 4-160-15,-2 0 128 0,-1 1-128 0,0-2 128 16,-2-2 0-16,2-1-128 0,-3-2 192 0,4-2-64 16,2-2 272-16,1-3 48 0,-1-2 16 0,3-2 0 15,1-1 64-15,2-2 16 0,2-2 0 0,1-3 0 16,1 0-224-16,3-3-32 0,2 1-16 0,0-3 0 16,3-1-48-16,1-4-16 0,1-3 0 0,1 2 0 15,0 1-208-15,2-3 0 0,1-2 0 0,3-1 0 16,1 0-400-16,2 0-128 15,-3-1-32-15,1 1 0 0,0 1-2288 0,-1-1-464 0,-3 3-80 16</inkml:trace>
  <inkml:trace contextRef="#ctx0" brushRef="#br1" timeOffset="-151897.95">20677 16085 12895 0,'0'0'1152'0,"0"0"-928"0,0 0-224 0,0 0 0 15,3-8 2800-15,-1 0 512 0,2 1 96 0,0-2 32 16,1 1-1296-16,2 2-256 0,-1-3-48 0,2 2-16 15,0 1-560-15,1 1-112 0,1-2-32 0,2 3 0 16,1 3-304-16,0 0-64 0,-1-1-16 0,0 4 0 16,1 0-64-16,0 1-16 0,0-2 0 0,0 3 0 0,-1 1-224 0,-2 2-48 15,-2 0-16-15,0 4 0 0,-2-2-96 0,-2 5-16 16,0-3 0-16,-3 2 0 0,-1 2-48 0,-4 2-16 16,-1 0 0-16,-1 3 0 0,-2-3-192 0,-3 2 0 15,-2 1 0-15,-1 1 0 0,-2-2 0 0,-1 1 0 16,1 0-160-16,-1-4 160 0,0-2 0 0,0-1 0 15,1-2 0-15,2-2-128 0,1-1 128 0,1-3 0 16,3-1 0-16,1-1 0 0,1-3 0 0,7 0-256 16,0 0 32-16,-3-7 16 0,0 2 208 0,3 5 0 15,3-8 0-15,2 1-144 0,3 0 144 0,1 1 0 16,2-1 0-16,2-1 0 0,2 4 176 0,0 0-48 16,1 0 0-16,2 1 0 0,2 3 32 0,-1-2 0 15,1 2 0-15,1 0 0 0,0 2-160 0,0 1 128 0,1-1-128 16,-1 0 128-16,-2 1-304 0,1 1-64 0,-3-1-16 0,0-1 0 31,0 1-2416-31,-3-2-480 0,-1-1-112 0,-1-1-12656 0</inkml:trace>
  <inkml:trace contextRef="#ctx0" brushRef="#br1" timeOffset="-151585.4">21601 15583 3679 0,'3'-17'160'0,"-3"9"32"16,-1-1-192-16,-1-2 0 0,0 1 0 0,-1 1 0 16,0 0 6800-16,-2 1 1328 0,-1 1 256 0,-2 3 48 15,-1 3-5312-15,0 2-1072 0,-4 2-192 0,0 5-64 0,-2 4-704 0,0 2-128 16,-2 4-48-16,0 4 0 0,0 4-336 0,0 3-64 16,0 1 0-16,1 3-16 0,2 2-80 0,1 1-16 15,1 1 0-15,3-3 0 0,1 0-80 0,3-2 0 16,0 1-16-16,3-1 0 0,2-2-96 0,3-2-16 15,1-2 0-15,2 0 0 0,2-3-64 0,1 0 0 16,3-3-128-16,1 0 192 0,3-2-192 0,-1-2 0 16,2-4 0-16,3-2 0 0,1-2-208 0,1-2-48 15,0-2 0-15,2-2 0 16,-4-4-1264-16,1 1-256 0,0-4-48 0,0-2-16 16,-1-1-2000-16,-2-2-416 0</inkml:trace>
  <inkml:trace contextRef="#ctx0" brushRef="#br1" timeOffset="-151257.25">21832 15905 32591 0,'0'0'1440'0,"0"0"304"0,-6 5-1392 0,-1 3-352 0,0 2 0 0,1 2 0 15,-2 2 1216-15,2 3 192 0,-1 3 16 0,2-1 16 16,0 1-368-16,2 1-80 0,2 1-16 0,-1 0 0 16,2-2-720-16,3-2-128 0,1 0-128 0,3-1 144 15,-2 0-144-15,1-5 0 0,2-2 0 0,1-2 128 16,2-2-128-16,-1-3 0 0,0 1 0 0,1-4 0 15,-1 0 0-15,1-4 0 0,1 1 0 0,-2-2 0 16,0-3 0-16,1-1 0 0,-1-1 0 0,1-1 0 16,-1-2 0-16,1-1 0 0,0-2 0 0,0 2 0 15,-2 1 0-15,0-1 0 0,0-2 0 0,-1 3 0 0,-2 1 0 16,1 3 0-16,-2 1 0 0,-1 2 0 0,-4 6 336 0,0 0 48 16,0 0 0-16,4 6 0 0,0 6 0 0,0 0 0 15,0 0 0-15,1 3 0 0,-1 5-240 0,1 1-144 16,2-1 192-16,-1 0-192 0,1 3 0 0,2-4 0 15,0 0 0-15,0 0 0 16,0-3-1536-16,0 0-192 0,2-2-64 0,-1-1 0 16,0-3-1552-16,4-4-320 0,-4-2-64 0</inkml:trace>
  <inkml:trace contextRef="#ctx0" brushRef="#br1" timeOffset="-150960.3">22673 15581 1839 0,'0'0'160'0,"0"0"-160"0,-7 2 0 0,1 0 0 16,-1 5 6672-16,0 1 1312 0,-3 3 256 0,1 4 48 15,-1 2-5168-15,1 2-1040 0,0 3-208 0,-2 3-32 16,1 4-688-16,-2 2-144 0,2 2-32 0,0-2 0 16,3 3-544-16,1-3-112 0,3 2-32 0,1-1 0 15,2 1-32-15,2-3-16 0,0-4 0 0,3-1 0 16,2-2-16-16,2-3 0 0,1-5 0 0,1 0 0 15,-1-1 288-15,2-5 64 0,0-2 16 0,1-2 0 16,1-2 32-16,3 0 0 0,-3-3 0 0,1-2 0 16,-1-2-272-16,2 0-48 0,-1-1-16 0,2 0 0 15,0-1-288-15,2 2 0 0,-3-2 0 0,1 1 0 16,2 0-528-16,-1-1-16 0,-1 2 0 0,0 0 0 16,0 2-2208-16,-2-2-448 0,1-1-96 0</inkml:trace>
  <inkml:trace contextRef="#ctx0" brushRef="#br1" timeOffset="-150819.78">23194 16116 32015 0,'0'0'1408'0,"-3"10"320"0,-3 6-1392 0,4-2-336 16,0 2 0-16,2 0 0 0,0-1 240 0,2 0-32 16,0-4 0-16,4 1-9808 15,0-2-1984-15</inkml:trace>
  <inkml:trace contextRef="#ctx0" brushRef="#br1" timeOffset="-150694.68">23236 15650 36863 0,'-17'-9'3264'0,"9"3"-2608"0,-2-1-528 0,1 2-128 16,1 2 832-16,8 3 144 0,-7-2 32 0,7 2 0 31,0 0-2160-31,0 0-416 0</inkml:trace>
  <inkml:trace contextRef="#ctx0" brushRef="#br2" timeOffset="-137692.4">22914 10342 25103 0,'0'0'1104'0,"0"0"240"0,0 0-1072 0,0 0-272 16,1 1 0-16,1 11 0 0,0-3 768 0,1 3 80 16,1-1 32-16,0 2 0 0,4 2 128 0,-2-1 16 15,1 3 16-15,-2 1 0 0,1 0-352 0,0 1-80 16,-2-4-16-16,-2 2 0 0,1 0 16 0,-1-1 0 15,1-2 0-15,-2-3 0 0,-1-1-112 0,-1-1-32 16,-2-1 0-16,1-1 0 0,2-7-144 0,0 0-48 16,-7 5 0-16,1-4 0 0,-1 0-128 0,7-1-16 15,-6-2-128-15,0-3 192 16,3-3-480-16,-1-4-96 0,0 0-32 0,2-1 0 16,1-6-128-16,1-1-32 0,0-1 0 0,0-1 0 15,0-1 128-15,1-2 0 0,1 0 16 0,0 2 0 0,2-1 208 0,1 2 32 0,1 1 16 0,0 0 0 16,1 3 176-16,2 1 0 0,1 3 0 0,1 1 128 15,-1 1 384-15,1 4 96 0,-2-1 16 0,0 5 0 16,3 2 48-16,-3 2 16 0,-9 0 0 0,7 5 0 16,-1 0-352-16,-1 3-64 0,-1 2-16 0,-2 1 0 15,-2 2-64-15,0-2 0 0,0 5-16 0,-2 0 0 32,-2-1-656-32,-1 2-128 0,-2 0-32 0,1 0 0 15,-2-2-2400-15,0-2-480 0,0-3-112 0,0-2-9504 0</inkml:trace>
  <inkml:trace contextRef="#ctx0" brushRef="#br2" timeOffset="-137503.31">23226 9909 12895 0,'5'-17'1152'0,"-2"10"-928"0,-1 0-224 0,2 0 0 0,0 2 3904 0,-4 5 752 16,5-4 144-16,-5 4 16 0,0 0-2368 0,8 4-464 15,-1 1-112-15,-2 4-16 0,0 4-832 0,-1 4-192 16,0 4-16-16,-2 2-16 0,-3 1-512 0,1 3-96 15,-1 5-32-15,-1-2 0 16,0 1-672-16,1 1-128 0,-2 0-16 0,2-1-16 16,-1-1-2080-16,1-1-432 0,0-3-80 0,-2-3-10352 0</inkml:trace>
  <inkml:trace contextRef="#ctx0" brushRef="#br2" timeOffset="-137268.96">23360 10037 3679 0,'5'-16'160'0,"-2"8"32"0,1-1-192 0,0 0 0 0,0 1 0 0,-2 0 0 16,-1 0 5360-16,2 3 1024 0,-3 5 208 0,0 0 32 16,0 0-4000-16,0 0-816 0,-5 7-144 0,-2 2-48 15,0 3-528-15,-3-1-128 0,1 5 0 0,-1 1-16 16,-3 1-512-16,2 0-112 0,-2-1 0 0,3 2-16 16,2-4 144-16,-1 4 16 0,1-4 16 0,2-2 0 15,0 2-160-15,4-2-16 0,0-2-16 0,2 1 0 16,2-2-288-16,0 0 0 0,-2-10 0 0,6 7 0 15,-1 1-640-15,3 0-128 0,2-5-16 0,2-1-16 16,1-2-2096-16,0 0-432 0,0 0-64 0</inkml:trace>
  <inkml:trace contextRef="#ctx0" brushRef="#br2" timeOffset="-136955.52">23550 10150 23839 0,'0'0'1056'0,"0"0"224"0,-5 0-1024 0,0 0-256 16,-2 3 0-16,0-1 0 0,-1 2 1648 0,0 3 272 15,-1 0 64-15,1 4 16 0,-1 1-992 0,1 2-208 16,2 2-32-16,0-1-16 0,2 0-592 0,2-1-160 16,-1 0 0-16,3-2 0 0,1-2 0 0,3 0 0 15,0-3 0-15,3 0 0 0,1-2 0 0,-1-2 0 16,3-2 0-16,1-1-128 0,2-3 128 0,-1 0 0 0,0-1 0 0,-2 0 0 16,2-4 0-16,0-1 0 0,-1 0 0 0,1-3 0 15,0 0 0-15,-2 0 144 0,-1-1-144 0,-1 2 160 16,-1 0 160-16,-2 2 16 0,-1 1 16 0,-1 4 0 15,-3 4 160-15,0 0 48 0,0 0 0 0,0 0 0 16,0 0-176-16,0 0-48 0,0 0 0 0,0 0 0 16,1 10-336-16,0 0 0 0,0 2 0 0,1-2 0 31,0 3-1296-31,0 0-288 0,0 0-48 0,2 2-8736 0,-1 0-1760 0</inkml:trace>
  <inkml:trace contextRef="#ctx0" brushRef="#br2" timeOffset="-136783.78">23887 10064 28095 0,'0'0'1248'0,"0"0"256"0,0 0-1200 0,0 0-304 16,0 0 0-16,0 0 0 0,0 0 1440 0,0 0 224 16,0 0 64-16,0 9 0 0,-2 3-592 0,1 2-112 15,0 3-32-15,-2 1 0 0,1 7-768 0,0 0-224 16,0-2 0-16,-1 2 128 15,0 1-1824-15,2 0-352 0,1-1-80 0,1-3-7856 16,1-2-1552-16</inkml:trace>
  <inkml:trace contextRef="#ctx0" brushRef="#br2" timeOffset="-136596.28">24054 10016 16575 0,'0'0'1472'0,"0"0"-1168"0,0 0-304 0,5-5 0 15,-1-1 3040-15,-4 6 544 0,0 0 128 0,0 0 0 16,6 9-2208-16,1 4-448 0,-1 4-96 0,1 3 0 16,-1 1-720-16,1 4-240 0,-2-2 144 0,2 4-144 31,-1 2-336-31,1-3-160 0,-1 3-16 0,-1-2-16 16,-1 1-1648-16,0-5-320 0,-3 1-64 0</inkml:trace>
  <inkml:trace contextRef="#ctx0" brushRef="#br2" timeOffset="-136439.95">24007 10258 24879 0,'0'0'2208'0,"0"0"-1760"0,0 0-448 0,0 0 0 0,0 0 2064 0,0 0 336 16,0 0 64-16,4-6 16 0,2 1-1168 0,2-1-224 16,2 1-64-16,3 1 0 0,3-2-816 0,2-1-208 15,2 1 0-15,1 0-11072 16,-2 1-2240-16</inkml:trace>
  <inkml:trace contextRef="#ctx0" brushRef="#br2" timeOffset="-136252.5">24393 10082 32127 0,'0'0'1424'0,"0"0"304"0,0 0-1392 0,0 0-336 0,0 0 0 0,0 0 0 16,0 0 896-16,9-1 96 0,1 0 32 0,2 1 0 15,-2-4-640-15,3 1-128 0,2-2-32 0,2 4 0 32,1-2-3136-32,0 2-624 0</inkml:trace>
  <inkml:trace contextRef="#ctx0" brushRef="#br2" timeOffset="-136087.46">24416 10258 32255 0,'0'0'2864'0,"0"0"-2288"0,0 0-576 0,0 0 0 16,1 7 1840-16,-1-7 256 0,8 4 48 0,3-4 16 15,2 1-928-15,4-1-176 0,3-1-32 0,4-3-16 32,2 1-2000-32,3-1-400 0,3-1-80 0</inkml:trace>
  <inkml:trace contextRef="#ctx0" brushRef="#br2" timeOffset="-134822.31">24347 9868 14735 0,'0'0'1312'0,"0"0"-1056"0,0 0-256 0,0 0 0 0,0 0 2288 0,3-3 400 0,-10 0 64 0,7 3 32 16,0 0-928-16,0 0-192 0,0 0-48 0,0 0 0 16,-3-7-912-16,3 7-176 0,0-6-32 0,3-1-16 15,0 0 96-15,2-4 32 0,0 2 0 0,2-1 0 16,0-1-352-16,1-1-64 0,0 1 0 0,0 2-16 15,-2-1-176-15,2 1 0 0,0 1 0 0,0 3 0 16,-2 3 0-16,-6 2 0 0,8 0 0 0,-8 0 0 16,8 6 0-16,0 2 0 0,-2 0-192 0,1 1 192 15,-1 0 0-15,1 1 0 0,-2 4 0 0,2-5 0 16,-2 0-304-16,0 0 64 0,3 0 16 0,0 0 0 16,1-1-528-16,-1-2-96 15,2-2-32-15,1 0 0 0,-2 2-1488 0,1-5-288 0</inkml:trace>
  <inkml:trace contextRef="#ctx0" brushRef="#br2" timeOffset="-134634.83">24932 9642 29023 0,'0'0'1280'0,"-1"7"272"0,-2 3-1232 0,-1 1-320 15,1 4 0-15,-1 0 0 0,0 3 1344 0,0 1 192 16,0 6 64-16,0-2 0 0,0 4-576 0,1 2-96 15,1 1-32-15,-1 0 0 0,1 3-640 0,0 1-128 16,1 1-128-16,0 0 192 16,1-3-1712-16,0-2-336 0,1-2-64 0,2-3-13184 0</inkml:trace>
  <inkml:trace contextRef="#ctx0" brushRef="#br2" timeOffset="-134258.1">25188 9721 17503 0,'-3'-6'1552'0,"2"-2"-1232"0,0-1-320 0,-3 2 0 16,-2 1 3312-16,3 0 592 0,-1 2 128 0,4 4 32 15,0 0-2048-15,-7 8-416 16,-1 3-64-16,0 4-32 0,-1 5-672 0,2 6-128 0,-3 3-16 0,3 3-16 16,0 5-480-16,1 3-192 0,2 2 128 0,2-2-128 0,1-3 0 0,2-2 0 15,2-1 0-15,2-3 0 0,3-2-224 0,2-2 80 16,2-3 16-16,1-3 0 0,2-4-32 0,0-3 0 15,1-2 0-15,2-3 0 0,3-4 160 0,-2-4 0 16,0-2 0-16,-1 0-128 0,-1-6 128 0,0-3 0 16,0-2 0-16,-3-1 128 0,-1-1-128 0,-1-1 128 15,-2 0-128-15,-2 0 128 0,-3 1 0 0,-1 1 0 16,-1 0 0-16,0 1 0 0,-6 0 304 0,-1 3 64 16,-2 0 16-16,-2 3 0 0,-1-1 0 0,-2 3 0 15,-1 2 0-15,1 2 0 0,-2 2-208 0,1 3-48 16,1 2 0-16,2 2 0 0,0 1-256 0,1 1-144 15,1 2 16-15,0 3 0 16,3 3-2368-16,3-1-448 0</inkml:trace>
  <inkml:trace contextRef="#ctx0" brushRef="#br2" timeOffset="-133521.83">23369 12647 12895 0,'0'0'576'0,"0"0"112"0,0 0-560 0,0 0-128 0,0 0 0 0,0 0 0 16,0 0 2576-16,0 0 496 0,0 0 80 0,0 0 32 15,0 0-1792-15,4 6-368 0,0 6-64 0,1 2 0 16,4 4-96-16,-2 3-16 0,-1 3 0 0,1-1 0 16,-1 2-64-16,1-1-16 0,-1 0 0 0,1-2 0 15,-2-2 0-15,-1-2 0 0,-1-2 0 0,-1-2 0 16,-2-2-256-16,0-2-48 0,-1 1-16 0,-2-2 0 16,1-3-224-16,2-6-48 15,0 0-16-15,0 0 0 0,-7 0-160 0,1 0-224 0,-1-2 48 0,2-2 16 16,0-5-336-16,0-3-64 0,1-4-16 0,1-4 0 15,0-1-256-15,2-3-48 0,-3-3-16 0,3-3 0 16,1-5-160-16,0 1-32 0,1 0-16 0,1 1 0 0,1 3 640 0,3 4 128 16,-1 4 16-16,1 4 16 0,1 5 528 0,1 0 96 15,0-2 32-15,1 2 0 0,1 3 160 0,1 3 16 16,-2 6 16-16,0 1 0 0,-9 0-32 0,0 0-16 16,0 0 0-16,6 8 0 0,2 2-32 0,-3 2 0 15,-3 1 0-15,-2 2 0 0,0 0-256 0,0 2-48 16,0 1-16-16,-2-2 0 15,1 0-1744-15,-2-2-336 0,2-1-80 0,-1-3-11424 0</inkml:trace>
  <inkml:trace contextRef="#ctx0" brushRef="#br2" timeOffset="-133350.06">23664 12102 22111 0,'0'0'1968'0,"0"0"-1584"0,0 0-384 0,5 8 0 15,0 2 1488-15,-1 3 224 0,-3 3 32 0,1 2 16 16,-1 4-224-16,0 2-64 0,2 2 0 0,-2 2 0 16,-1 2-704-16,0-1-160 0,0 2-32 0,2-2 0 15,-2 1-832-15,0-1-192 0,-2 1-16 0,2 1-16 16,-1-4-3104-16,1 2-640 0</inkml:trace>
  <inkml:trace contextRef="#ctx0" brushRef="#br2" timeOffset="-133053.22">23803 12353 1839 0,'0'0'0'0,"0"0"160"0,0 0-160 0,4-6 0 16,-4 6 0-16,0 0 0 0,0 0 5184 0,0 0 1024 16,0 0 192-16,0 0 32 0,0 0-3456 0,0 0-688 15,0 0-144-15,-1 10-32 0,-3-1-560 0,-1 2-112 16,-3 2-32-16,-1 0 0 0,0 0-256 0,-3 0-64 15,-1-1-16-15,1 1 0 0,0 0-464 0,1 0-96 0,-1-4 0 0,2 1-16 16,0-1-304-16,4 1-48 0,1-3-16 0,2 1 0 16,3 1-304-16,3-2-64 0,-3-7-16 0,6 4 0 31,3-2-608-31,2 0-128 0,0 0-32 0,1-2 0 16,1-2-352-16,-1-1-80 0,1-1-16 0,0 0 0 15,-1-2-1472-15,2 2-320 0,0-4-48 0</inkml:trace>
  <inkml:trace contextRef="#ctx0" brushRef="#br2" timeOffset="-132792.53">23974 12426 14735 0,'-4'7'1312'0,"-4"-3"-1056"0,-1 1-256 0,0 1 0 16,-1 2 3280-16,1 0 608 0,-1 4 112 0,3-2 32 0,-1-1-2336 16,3 2-464-16,1 2-80 0,1 0-32 0,0-1-752 0,2-1-160 15,0 0-16-15,1-1-16 0,1-1-176 0,3-1-192 16,-4-8 32-16,8 7 16 31,0-3-256-31,1-3-48 0,-1-1-16 0,1-3 0 0,0-3 288 0,-1-2 176 0,0 0-192 0,1 0 192 16,-2-3 0-16,1 0 0 0,-1 1 0 0,-1 1 144 15,1-1 208-15,-2 1 32 0,0 0 16 0,0 3 0 16,-5 6 288-16,0 0 48 0,0 0 16 0,0 0 0 16,3-7-48-16,-3 7 0 0,0 0 0 0,0 0 0 0,0 0-320 0,0 0-64 15,-4 7 0-15,3 2-16 0,2-1-304 0,-1 2 0 16,-1 2 0-16,1 1-144 15,0 0-1216-15,0 4-240 0,0-4-64 0,1 1-8960 16,2-1-1792-16</inkml:trace>
  <inkml:trace contextRef="#ctx0" brushRef="#br2" timeOffset="-132589.43">24257 12404 17503 0,'4'-12'1552'0,"-4"12"-1232"15,0 0-320-15,0 0 0 0,0 0 3248 0,0 0 592 0,0 0 112 0,0 8 16 16,-3 5-2080-16,1-2-416 0,0-1-96 0,1 2-16 16,-2 2-496-16,1 3-96 0,-2 3-32 0,0-1 0 15,3 2-736-15,1 4 0 0,-4-2 0 0,1 1 0 32,3 1-1824-32,-1 6-304 0,0-5-64 0,1-3-8096 0,-2-2-1616 0</inkml:trace>
  <inkml:trace contextRef="#ctx0" brushRef="#br2" timeOffset="-132417.39">24390 12396 29711 0,'0'0'1312'0,"0"0"288"0,0 0-1280 0,0 0-320 0,0 0 0 0,0 0 0 16,0 0 1408-16,0 0 240 0,4 11 32 0,0 3 16 0,1 3-672 0,-1 3-128 15,-1-1-16-15,-1 3-16 0,-1-1-672 0,1 3-192 16,0-1 0-16,1 1 128 15,0 0-1424-15,-2-7-288 0,0 3-48 0,0-2-8944 16,-1 0-1792-16</inkml:trace>
  <inkml:trace contextRef="#ctx0" brushRef="#br2" timeOffset="-132261.04">24292 12597 20271 0,'0'0'1792'0,"0"0"-1424"16,0 0-368-16,0 0 0 0,-1-5 2864 0,1 1 496 15,0 4 96-15,4-3 32 0,0 1-1920 0,4-1-384 16,-2-1-80-16,3 2-16 0,2-5-800 0,2 2-160 0,0 0-128 0,2-2 144 31,0 2-1664-31,0 2-336 0,1-3-64 0</inkml:trace>
  <inkml:trace contextRef="#ctx0" brushRef="#br2" timeOffset="-132089.22">24698 12366 19343 0,'0'0'1728'0,"0"0"-1392"0,0 0-336 0,0 0 0 15,2 8 3360-15,-2-8 608 0,0 0 112 0,8 5 16 16,2 1-2768-16,4-1-560 0,0-4-128 0,2 0 0 16,0 1-1424-16,0-2-288 0,-2-2-48 0,-1 2-13920 15</inkml:trace>
  <inkml:trace contextRef="#ctx0" brushRef="#br2" timeOffset="-131885.95">24645 12567 36223 0,'0'0'1600'0,"0"0"336"0,0 0-1552 0,0 0-384 15,0 0 0-15,6 7 0 0,-6-7 944 0,11 5 96 16,8-4 32-16,-1 2 0 0,1-1-416 0,2 0-80 15,2-4 0-15,-3 4-16 0,3-2-560 0,-4 0-304 16,-1-2 48-16,1 2-18208 0</inkml:trace>
  <inkml:trace contextRef="#ctx0" brushRef="#br2" timeOffset="-130524.38">25484 12244 2751 0,'0'0'256'0,"0"0"-256"0,0 0 0 0,0 0 0 0,0 0 2432 0,0 0 448 0,0 0 96 0,0 0 16 15,0 0-2224-15,0 0-432 0,0 0-80 0,0 0-32 0,0-5-224 16,0 5 0-16,0 0 0 0,0 0 0 0,0 0 128 0,0 0-128 16,0 0 176-16,0 0-176 0,0 0 720 0,0 0 48 15,-4-2 0-15,0 2 0 0,4 0-144 0,0 0-32 16,0 0 0-16,0 0 0 0,0 0-384 0,0 0-80 15,0 0 0-15,0 0-128 0,-4-5 0 0,4 5 0 16,0 0 0-16,0 0-5888 16,-4-1-1184-16</inkml:trace>
  <inkml:trace contextRef="#ctx0" brushRef="#br2" timeOffset="-130086.74">25253 12237 4607 0,'0'0'400'0,"-1"-6"-400"0,3-3 0 0,0 1 0 0,-2 0 4128 16,1 0 736-16,-1 8 160 0,4-4 32 0,0-2-2512 0,-4 6-496 15,5-5-112-15,-5 5-16 0,0 0-192 0,0 0-64 16,5 7 0-16,-1 2 0 0,0 5-528 0,-1 4-112 15,-3 0-32-15,-2 7 0 0,0 2-256 0,-2 3-48 16,1 1-16-16,-1 1 0 0,-1-2-432 0,0 2-96 16,0-3-16-16,-1 1 0 15,1 0-448-15,3 0-80 0,2-1-32 0,-2-2 0 16,1-2-2288-16,1-4-464 0,3-6-80 0</inkml:trace>
  <inkml:trace contextRef="#ctx0" brushRef="#br2" timeOffset="-129758.41">25488 12282 19343 0,'1'-11'1728'0,"0"1"-1392"0,1-1-336 0,-1 2 0 15,-1 0 2880-15,0 1 496 0,-1-3 96 0,-1 1 32 16,1 3-1712-16,-2 0-320 0,1 1-80 0,-1 2-16 16,3 4-384-16,0 0-80 0,0 0-16 0,-6 5 0 15,-2 5-384-15,0 1-96 0,0 3-16 0,3 2 0 16,-3 1 0-16,2 5 0 0,-1 3 0 0,1 2 0 15,-1 2-208-15,3-1-64 0,0-4 0 0,0-1 0 16,2 1-128-16,2-3 0 0,0-2 0 0,1-1 0 16,2-3 0-16,2 0 0 0,1-4 0 0,2-2 0 15,1-3 0-15,4-2 0 0,0-2 0 0,0-4 0 16,-1-2 144-16,0-2 0 0,1-3 0 0,1-2 0 16,-2-2 48-16,1-1 0 0,-3 1 0 0,1 0 0 0,-2 0 128 0,0 0 16 15,-5-2 16-15,0 1 0 0,-1 0-64 0,-2-2-16 16,-5-1 0-16,0 0 0 0,-1-2-16 0,-2-1-16 15,0 1 0-15,-3-1 0 0,0 2-240 0,0-3 128 16,-1 1-128-16,2 5 0 0,0-5-192 0,-2 10-128 16,0-1-16-16,-2 7-16 15,4 6-3088-15,-2 4-608 0</inkml:trace>
  <inkml:trace contextRef="#ctx0" brushRef="#br2" timeOffset="-125855.7">24459 15855 15663 0,'0'0'1392'0,"0"0"-1120"16,0 0-272-16,0 0 0 0,0-6 2048 0,0 6 368 15,0 0 64-15,0 0 16 0,0 0-848 0,0 0-176 16,0 11-16-16,1 2-16 0,-2 2-384 0,0 2-80 15,-2 2-16-15,1 3 0 0,0 2-432 0,0 2-80 16,-1-3-32-16,-1 2 0 0,1 0-240 0,0-2-48 16,-1 0-128-16,0-3 192 0,1 0-192 0,1-3 0 15,0-3 128-15,1-1-128 0,1-2 0 0,0-5 0 0,0-6 0 0,0 0 0 16,0 0-416-16,0 0 32 0,3-6 0 0,0-3 0 16,3-3 192-16,0-2 32 0,1-3 16 0,-1-3 0 15,1 0 144-15,-1-4 0 0,1-1 0 0,-1-4 0 16,1 1 0-16,-1-4 0 0,1 0 0 0,-1 0 128 15,0 2 64-15,0 3 0 0,-1 2 16 0,1 6 0 16,-3 4-64-16,0 5-16 0,0 5 0 0,-3 5 0 16,0 0-128-16,2 9 0 0,0 0 0 0,-1 7 0 15,-1 3 0-15,1 6 0 0,0 2 0 0,3 2 0 16,-1 0 0-16,0-2 0 0,-1-1 0 0,2 5 0 16,0-5 0-16,1-3 0 0,2-5 0 0,-2-5 0 15,2-3 240-15,-2-2 112 0,-5-8 32 0,0 0 0 16,8 0 240-16,-1-2 48 0,0-4 16 0,-1-1 0 15,1-5-240-15,-1-1-64 0,1-7 0 0,1-1 0 0,1 0-384 16,0-2 0-16,-1-2 0 0,1-1 0 16,-3-1-1936-16,2-1-272 0,1 2-48 0,1-2-13040 15</inkml:trace>
  <inkml:trace contextRef="#ctx0" brushRef="#br2" timeOffset="-125730.8">24962 15619 28959 0,'-8'11'1280'0,"5"-4"272"0,-3 5-1232 0,1 5-320 16,0 3 0-16,-2 3 0 0,-2 4 1008 0,0 3 144 16,0 2 16-16,2-5 16 0,1 4-544 0,1 5-128 15,-2-1 0-15,1 3-16 0,-1-1-496 0,1 1-160 0,2 0 0 0,-1 9-10128 16,1-5-2016-16</inkml:trace>
  <inkml:trace contextRef="#ctx0" brushRef="#br2" timeOffset="-125385.2">24981 16135 10127 0,'0'0'896'0,"0"0"-704"0,1 11-192 0,-1-2 0 16,0-9 4736-16,0 10 928 0,1 3 176 0,3-2 48 16,-3-2-3872-16,2-1-768 0,1-2-160 0,-4-6-16 0,0 0-304 0,9 0-64 15,0-2-16-15,2-4 0 0,-1-1-240 0,0-4-64 16,2-3 0-16,0-3 0 0,1-4-192 0,0-1-64 15,-1-7 0-15,-1 1 0 0,0-1-128 0,1-5 128 16,-1-1-128-16,1 1 128 0,-2-4-128 0,1 3 0 16,-1 1 144-16,-2 5-144 0,0 1 0 0,-1 11 0 15,-1 0 0-15,-1 1 128 0,0 2-128 0,1 3 0 16,-1 0 0-16,0 4 0 0,-1 2 0 0,-4 5 128 16,0 0-128-16,9 10 0 0,0 3 0 0,-1 3 0 15,-1 5 0-15,-2 2 0 0,0 2 0 0,0-3 0 16,0 3-192-16,2 2 64 15,-1 1-432-15,1-1-80 0,-3 0 0 0,0-2-16 16,-2 1-1712-16,2 4-320 0,-1-2-80 0,0-4-11040 0</inkml:trace>
  <inkml:trace contextRef="#ctx0" brushRef="#br2" timeOffset="-125228.96">25145 15992 23951 0,'0'0'1056'0,"-5"-5"224"0,1 1-1024 0,4 4-256 0,-2-8 0 0,2 8 0 16,0 0 3936-16,0 0 736 0,4-6 128 0,3 0 48 16,2 2-2848-16,1-1-560 0,3 4-112 0,0 2-32 15,2-1-624-15,2-1-128 0,2 1-32 0,3-3 0 16,5 3-1136-16,-3 0-224 0,1 3-48 0,1-2-19504 16</inkml:trace>
  <inkml:trace contextRef="#ctx0" brushRef="#br1" timeOffset="-105453.89">20664 16971 20271 0,'-7'4'896'0,"1"3"192"15,-2 0-880-15,3 5-208 0,-2 4 0 0,2-1 0 0,1 2 2176 0,3 2 384 16,1-3 64-16,3 5 32 0,2 3-1568 0,0 3-320 15,0 1-64-15,0 4-16 0,2 3-336 0,1 3-64 16,0 1-16-16,-2 0 0 0,2 2-16 0,-2-3-16 16,1 3 0-16,1-3 0 0,-3-1 272 0,0-2 48 15,0-4 16-15,-1 0 0 0,0-1-256 0,-1-4-64 16,-2-3 0-16,0-2 0 0,-1-3-64 0,0 0-32 16,-1-4 0-16,0-1 0 0,-1-3-32 0,0-3 0 15,-2 0 0-15,4-7 0 0,-4 5 32 0,4-5 0 16,0 0 0-1,0 0 0-15,0 0-32 0,0 0 0 0,0 0 0 0,0 0 0 0,1-9-128 0,3-1 0 0,3 0 0 0,2-1-176 16,1 2 176-16,3-1-128 0,2 0 128 0,2 2-128 16,2 3 128-16,3 1-128 0,2-1 128 0,2 2-128 15,0-1 128-15,0 2 0 0,0 0-144 0,-1 0 144 32,0-1 0-32,-2-2 0 0,-1-3 0 0,-5 4 0 15,-1-1 0-15,0 2 0 0,-1-3 128 0,0 2-128 0,-5 1 0 0,-1-3 0 0,-1-3 0 0,0 1 0 31,-4-1 0-31,-3 1 0 0,-2 0 0 0,-2-1 0 0,-3 0 0 0,-2-2 0 0,-3 2-128 0,-2 0 128 32,0 1-192-32,0-2 16 0,-2 2 16 0,-1 0 0 15,0 2-48-15,2-1-16 0,1-1 0 0,2 2 0 16,4-1-32-16,1 2-16 0,6 5 0 0,0 0 0 0,-1-6-176 0,1 6-16 0,7-6-16 0,0 4 0 0,3 2 96 16,0 0 0-16,2 4 16 0,2 2 0 0,3 2 176 0,3 4 48 15,0-2 0-15,3 2 0 0,-1 0 144 0,-1 1-128 31,-1 0 128-31,0 1-128 0,-2-1 128 0,-2 0 256 0,-4-1-64 0,-3 1-16 0,-4-1 960 0,-4 1 192 16,-3 0 32-16,-5 1 16 0,-5 2 288 0,-1 2 64 16,-2 3 16-16,-1 0 0 0,-3 2-880 0,-1 2-176 15,-1 0-48-15,2 0 0 16,2-1-1744-16,2 0-368 0,4-2-64 0</inkml:trace>
  <inkml:trace contextRef="#ctx0" brushRef="#br1" timeOffset="-104820.66">21831 17533 22111 0,'0'0'1968'0,"0"0"-1584"0,-7 0-384 0,1 1 0 0,-1 2 2016 0,3-1 320 31,-2 1 64-31,2 2 16 0,0 3-1168 0,1 4-224 16,1 4-64-16,0 2 0 0,5 0-608 0,0 3-128 16,2-3-32-16,0 2 0 0,0-2-192 0,2 1 0 15,-1 1 0-15,1-2 0 0,-1-5 0 0,1-2 0 16,1-2 0-16,-2-3 0 0,-1 1 160 0,-5-7-160 15,7 3 160-15,-7-3-160 0,5 1 0 0,-5-1 128 16,0 0-128-16,7-4 0 0,-1 0 0 0,-1-2 128 0,-1-2-128 16,0-1 0-16,0-3 0 0,0 1 0 0,0-2 0 0,0 3 0 15,-2-3 0-15,1 0 0 0,-2 2 0 0,2 5 0 16,-3 6-128-16,0 0 128 0,5-9-192 0,2 5 192 16,1 4-240-16,1 4 64 0,0 1 16 0,1 4 0 15,1 4 160-15,-2-4-160 0,1 2 160 0,1-1-160 0,0-1 352 0,0 2 64 16,-1-2 0-16,2-1 16 15,-2-2 496-15,2 1 112 0,-3-2 16 0,0-2 0 16,-1-2 80-16,-1-2 32 0,1-1 0 0,-3-2 0 16,-1-2-112-16,0-2 0 0,0-2-16 0,-1-2 0 15,-1-1-352-15,-1 0-64 0,0-2-16 0,-1 1 0 0,0-2-448 0,-1-1 0 16,0-1 0-16,-1 1 0 16,1-2-1216-16,1 4-272 0,-1-4-64 0,0 2-16 15,1-3-2368-15,0 3-480 0</inkml:trace>
  <inkml:trace contextRef="#ctx0" brushRef="#br1" timeOffset="-104555.1">22312 17593 9215 0,'19'14'400'0,"-8"-7"96"0,2 1-496 0,1-1 0 0,2-1 0 0,-1-1 0 15,1-3 3376-15,-2 2 576 0,1-2 112 0,-2-1 32 16,0 3-1488-16,-3-1-304 0,-2-2-48 0,0 0-16 16,-8-1-672-16,6 0-144 0,0 0-16 0,-6 0-16 15,0 0-432-15,0 0-96 0,0-5-16 0,-2 0 0 16,-2-1-192-16,-1 4-32 0,-1-2-16 0,-2 3 0 15,-1 2-80-15,-3-1-16 0,-1-3 0 0,0 3 0 16,0 3-192-16,0 1-64 0,1 0 0 0,0 1 0 0,2-1-256 16,1 0 0-16,2 2 0 0,2 2 0 0,3 1 0 0,2-1 0 15,0-8 0-15,3 9 0 0,4 0-368 16,2-1 32-16,3-1 0 0,3 1 0 16,4-1-1536-16,3 0-304 0,0-3-64 0,4-2-16 15,4-7-1696-15,0 0-336 0</inkml:trace>
  <inkml:trace contextRef="#ctx0" brushRef="#br1" timeOffset="-104192.08">22839 17502 7359 0,'-12'2'656'0,"7"0"-528"15,-2-1-128-15,-3 3 0 0,-3 2 4864 0,0 1 960 16,0 1 176-16,-2-1 32 0,1 1-3568 0,1 3-720 16,1 0-144-16,2 3-16 0,-1 0-560 0,3 0-96 0,3 2-32 0,3-3 0 15,-1 1-576-15,2-1-128 0,2 0-32 0,2-1 0 16,-1 0-160-16,5-2 0 15,-1-1 0-15,2 2 0 0,1-3 0 0,0-3 0 0,2-1 0 0,-1 1-176 16,1-2-48-16,0-2-16 0,1 1 0 0,-2-2 0 16,-10 0 80-16,10-2 16 0,-3-2 0 0,1-3 0 15,-3-2 144-15,2 0 0 0,-1-1 0 0,0-1 0 16,-1 1 0-16,0 1-160 0,0-2 160 0,1 1 0 16,-1-1 0-16,-1-2 0 0,-2 0 0 0,0-2 0 15,-4 0 0-15,1 2 0 0,0 0 0 0,-1 3 144 16,1 1 304-16,0 1 64 0,-2 5 16 0,3 3 0 0,-4-5 16 0,4 5 0 15,0 0 0-15,0 0 0 0,-2 12-352 0,0 2-64 16,1 2 0-16,0 1-128 0,1 0 128 0,1 1-128 16,0 0 0-16,2 2 0 0,0-1 0 0,0 1 0 15,1-2-176-15,2 0 176 16,-1-5-2048-16,1 2-288 0,1 0-64 0,-1-4-16 16,1-3-1168-16,-1-3-224 0</inkml:trace>
  <inkml:trace contextRef="#ctx0" brushRef="#br1" timeOffset="-104004.6">23091 17285 26207 0,'0'0'1152'0,"0"0"256"0,6-6-1136 0,-6 6-272 0,0 0 0 0,0 0 0 16,5 6 1088-16,-1 3 144 0,0 3 48 0,-2 4 0 16,0 3-96-16,-1 5-16 0,-1 2 0 0,0 1 0 15,-1 1-720-15,-1 2-128 0,1 1-48 0,-2 3 0 16,2 2-272-16,-2 0 160 0,1-3-160 0,-1 4 128 31,1-1-528-31,-1-3-112 0,0-2-32 0,2-1 0 0,-1-1-2304 16,0-6-464-16,1-3-80 0,2-3-32 0,-2-3 64 0,2-3 16 0</inkml:trace>
  <inkml:trace contextRef="#ctx0" brushRef="#br1" timeOffset="-103364.83">23215 17708 7359 0,'9'-30'656'0,"-3"19"-528"0,0 2-128 0,2-1 0 0,1-2 2640 0,0 3 496 16,-2-2 112-16,1 4 16 0,-2-3-1136 0,1 1-208 15,0 0-64-15,1 0 0 16,-1 1 208-16,-3 2 48 16,-2-1 0-16,-2 7 0 0,0 0-544 0,0 0-96 0,0 0-32 0,-6-2 0 0,-3 2-416 0,-3 5-64 15,0-1-32-15,-1 2 0 0,0 1-96 0,-1-1-32 16,-1 2 0-16,0 0 0 0,-1 0-208 0,2 1-32 16,-1 0-16-16,4 3 0 0,2 3-288 0,-1-3-48 15,4-3-16-15,2 0 0 0,1 2-192 0,3-2 0 16,3 1 0-16,2-3 0 0,3 1 0 0,1-2 0 15,2-2 0-15,0 0 0 0,2-1 0 0,2-2 0 16,-1-1-144-16,0 1 144 0,2 2-160 0,1-2 160 16,0-2-160-16,0-2 160 0,-1-1-368 0,1 2 32 0,-2-1 0 0,1-1 0 31,-1-1-96-31,0 0-16 0,-3 1 0 0,-1-3 0 16,0 1 32-16,-4-1 0 0,1 2 0 0,-1 0 0 15,-3-4-400-15,0 2-80 0,-4 7 0 0,5-6-16 16,-1-2-432-16,-2 1-64 0,-2 7-32 0,0 0 0 15,0-6-48-15,0-3-16 0,-1 0 0 0,1 2 0 16,0 7 288-16,0 0 64 0,0 0 16 0,0 0 0 16,3-6 128-16,1 0 32 0,-2 0 0 0,3-1 0 15,-5 7 288-15,7-4 64 0,-7 4 16 0,0 0 0 0,8-3 608 0,-2-1 240 0,1-2-16 0,-1 2 0 16,-6 4 656-16,9-1 128 0,1 1 16 0,-1 1 16 16,0 2 496-16,0 0 112 0,1-1 16 0,1 5 0 15,1 3-208-15,1 3-48 0,-3 0 0 0,-1 2 0 16,0-1-128-16,0 3-48 0,-1 1 0 0,-1-1 0 15,1-1-336-15,-3 1-64 0,-1 0 0 0,-2 0-16 0,0 1-336 0,-1-4-64 16,-1-2-16-16,1 0 0 0,1-1-192 0,-2-4-32 16,-2 1-16-16,1-3 0 0,1-5-160 0,0 0 128 15,0 0-128-15,0 0 128 0,0 0-128 0,-4-5 0 16,0-2 0-16,-1-1 0 0,0-2 0 0,-1-2 0 16,3-5-144-16,-1-1 144 0,1-4 0 0,2 0 0 15,1-2 0-15,1 0 0 0,3-3 0 0,1 1-128 16,2 0 128-16,2 2 0 0,3 3 0 0,1 1 224 15,1 2-32-15,-1 1-16 0,-1 4 288 0,-1 4 64 16,4 1 16-16,-1 3 0 0,0 2-352 0,1 2-192 16,0-1 192-16,2 2-192 15,0 0-1712-15,8 2-448 0</inkml:trace>
  <inkml:trace contextRef="#ctx0" brushRef="#br1" timeOffset="-102789.77">24960 17250 23039 0,'-4'-5'2048'0,"0"-2"-1648"0,0 1-400 0,0 1 0 16,-1-1 2000-16,-2 1 320 0,-1-3 64 0,-1 2 16 15,0 3-384-15,0-2-80 0,0 2-16 0,-1 3 0 16,-1 2-768-16,1 4-144 0,-2 1-48 0,0 3 0 15,0 2-272-15,1 2-64 0,-1 2-16 0,2 5 0 16,0 1 64-16,3 1 16 0,-1 1 0 0,3-5 0 16,1 1-128-16,2 2-32 0,4 2 0 0,0-2 0 15,4-1-304-15,1-1-64 0,5 1-16 0,5 3 0 16,1-5-144-16,4-3 0 0,4-2 0 0,2-6 0 16,1-3 0-16,1-2 0 0,2-2-192 0,3-2 192 31,2-2-1536-31,1-3-176 0,-1-1-32 0,1 0-11648 0,1-3-2336 0</inkml:trace>
  <inkml:trace contextRef="#ctx0" brushRef="#br1" timeOffset="-102367.98">25404 17307 4607 0,'0'0'400'0,"0"0"-400"0,0 0 0 0,-5-2 0 15,5 2 4416-15,0 0 816 0,0 0 144 0,0 0 48 16,-4-7-2864-16,3 2-560 0,1 5-112 0,0 0-32 16,0 0-928-16,0 0-192 0,0 0-32 0,6-5-16 15,0 2-496-15,-6 3-192 0,0 0 176 0,0 0-176 16,0 0 496-16,0 0 0 0,0 0 0 0,0 0 0 15,0 0 320-15,0 0 64 0,0 0 16 0,-6 3 0 16,0 1-496-16,1 0-80 0,5-4-32 0,-6 4 0 16,1 0-288-16,5-4-144 0,-6 5 16 0,6-5 0 15,-4 6-2048-15,4-6-384 0,0 0-96 0,0 0-12080 16</inkml:trace>
  <inkml:trace contextRef="#ctx0" brushRef="#br1" timeOffset="-102196.08">25480 17444 11055 0,'0'0'480'0,"0"0"112"0,0 0-464 0,-4 7-128 16,4-7 0-16,-4 8 0 0,-1-1 4272 0,0 1 832 15,-1-1 160-15,1-3 48 0,5-4-3456 0,-5 5-672 16,0 0-144-16,5-5-16 0,-5 5-720 0,5-5-144 16,-4 6-32-16,4-6 0 15,0 0-512-15,0 0-96 0,0 0-32 0,0 0-9328 16,0 0-1872-16</inkml:trace>
  <inkml:trace contextRef="#ctx0" brushRef="#br1" timeOffset="-102008.46">25721 17206 6447 0,'0'0'576'0,"0"0"-576"0,0 0 0 0,0 0 0 15,5-7 6384-15,2 3 1168 0,2 2 224 0,0 0 48 16,0-2-5440-16,2 1-1088 0,0-3-208 0,2 4-64 15,2-3-720-15,-1 3-160 0,0 0-16 0,1-1-128 32,-2 2-256-32,0-3-144 0,0 1-48 0,5-2 0 0,-2 4-2592 0,-2-3-528 0,-2 0-96 0</inkml:trace>
  <inkml:trace contextRef="#ctx0" brushRef="#br1" timeOffset="-101695.96">26000 16914 15663 0,'0'0'688'0,"-9"-2"144"0,-2 1-656 0,-2 0-176 15,-1-1 0-15,0 2 0 0,-4 0 3712 0,-3 2 704 16,-2 0 128-16,1 5 48 0,0-1-2608 0,0 4-512 16,0 1-96-16,-2 5-32 0,0 2-848 0,1 3-176 15,4 4-48-15,2 2 0 0,3-3-144 0,3 0-128 16,5 4 144-16,2-1-144 0,2 1 0 0,6-2 0 16,4 0 0-16,4-4 0 0,4 0 0 0,3-4 0 15,3-1 0-15,3-4-160 0,4-5 32 0,1-1 0 16,-2-5 0-16,1-2 0 0,-2-1 128 0,2-3-192 15,0-5 192-15,-3-3-192 0,-3-2 192 0,-2-3 0 16,-1-1 0-16,-2-3 128 0,-2 0 96 0,-2 0 32 16,-2-1 0-16,-3 0 0 0,-4 0 112 0,-2 1 16 0,-2-1 16 0,-2 2 0 15,-2 2-160-15,-1-2-48 0,-1 3 0 0,-2 0 0 32,0 2-1280-32,-1 0-256 0,-1 1-48 0,0 1-15168 0</inkml:trace>
  <inkml:trace contextRef="#ctx0" brushRef="#br1" timeOffset="-101320.74">26666 17122 24879 0,'0'0'1088'0,"0"0"256"16,-5 4-1088-16,1 4-256 0,0 2 0 0,2 2 0 0,0 1 2496 0,1 0 448 15,0 4 96-15,-1 1 16 0,2 3-1840 0,2 1-352 16,2-1-80-16,0 0-16 0,1-1-512 0,-1-1-128 16,-2 0 0-16,1-4-128 0,-2-2 128 0,2-2-128 15,1-2 0-15,0-4 0 0,-4-5 128 0,0 0-128 16,0 0 0-16,0 0 0 0,0 0 0 0,5-5 160 16,0-2-160-16,0-2 128 0,2-3-128 0,-1-1 0 15,-1-1 0-15,2 0 0 0,-2-2 0 0,0 0 128 16,2 1-128-16,3-3 0 0,6 1 0 0,-4 2 0 15,-4-4 128-15,-1 3-128 0,1 3 304 0,0 3 16 16,0 2 16-16,2 1 0 0,-1 2 160 0,-1 6 16 16,-3 3 16-16,1 3 0 0,-1 1-304 0,-1 5-64 0,1 2-16 15,-2 5 0-15,-2-1-144 0,3 2 0 0,1 1-160 0,0 1 160 32,0-1-1424-32,2-1-192 0,0-2-48 0,0-2-10080 0,4-3-2016 0</inkml:trace>
  <inkml:trace contextRef="#ctx0" brushRef="#br1" timeOffset="-100992.65">27150 17126 19343 0,'0'0'1728'0,"0"0"-1392"0,0 0-336 0,0 0 0 16,0 0 3584-16,-4 8 640 0,-3 0 128 0,0 6 16 16,0 2-2816-16,3 3-560 0,2 4-112 0,2 0-32 15,4 0-336-15,-2 0-80 0,1-1-16 0,-1-1 0 16,1 0-416-16,2-2 0 0,0-1 128 0,2-1-128 0,-1-6 0 0,0-3 0 15,0-2 0-15,5 3 0 0,-1-2 0 0,-10-7 0 16,13 2 0-16,-5-2-176 0,-2-4 176 0,6-1-128 16,-1-1 128-16,0-1-128 0,-2-2 128 0,2-3 0 15,-3-1 0-15,1 0 0 0,0 3 0 0,0-3 0 16,-1-3 0-16,0 2 0 0,-2-1 0 0,-1 1 0 16,1 1 0-16,-1 1 0 0,0 2 0 0,-5 10 144 15,0 0 0-15,0 0 0 0,-1-9 352 0,1 9 64 16,0 0 16-16,0 0 0 0,-7 6-400 0,1 5-176 15,1 3 160-15,1 3-160 0,0 1 0 0,1 2 0 16,0-1 0-16,3 0-160 16,0-5-928-16,4 2-192 0,2-1-48 0,3 0 0 15,1-4-2064-15,3-4-432 0</inkml:trace>
  <inkml:trace contextRef="#ctx0" brushRef="#br1" timeOffset="-100789.42">27644 17274 9215 0,'10'-19'400'0,"-4"6"96"0,-4-6-496 0,2 2 0 0,1 0 0 0,-2 1 0 15,-4-1 4400-15,-1 3 784 0,2 5 144 0,0 0 48 16,2 1-2944-16,-2 8-592 0,-8-4-112 0,-1 3-32 16,0 3-592-16,0 6-112 0,2 4-32 0,-1 2 0 15,-1 3 144-15,0 1 32 0,0 1 0 0,4-1 0 16,1 3-400-16,4-1-80 0,2 0-16 0,1-2 0 16,-1-1-416-16,4 0-96 0,2-1 0 0,2-3-128 15,0 0 0-15,2-1 0 0,1-3 0 0,0 0 0 16,-1 0-160-16,0-2-144 0,1-2-16 0,1-1-16 15,0 0-2912-15,1-2-576 0</inkml:trace>
  <inkml:trace contextRef="#ctx0" brushRef="#br1" timeOffset="-100664.35">28043 17371 22111 0,'0'0'1968'0,"0"0"-1584"16,0 0-384-16,0 0 0 0,0 0 0 0</inkml:trace>
  <inkml:trace contextRef="#ctx0" brushRef="#br1" timeOffset="-100211.2">28995 16786 28559 0,'-24'-1'1264'0,"10"2"272"0,0 3-1232 0,-1 2-304 16,-2 4 0-16,3 0 0 0,1 2 2064 0,1 1 368 15,-1 4 64-15,3 1 0 0,-1 4-1168 0,6 4-240 16,0 0-64-16,3 6 0 0,2 3-752 0,4 1-144 16,0 1-128-16,2 1 144 0,1 1-144 0,2 0 0 0,-1-1 0 0,3-3-176 31,-1-8-1104-31,1-1-240 0,0-2-32 0,0-6-16 16,-3-5-944-16,-1-1-192 0,-7-12-48 0,0 0 0 15,0 0-768-15,0 0-144 0</inkml:trace>
  <inkml:trace contextRef="#ctx0" brushRef="#br1" timeOffset="-100054.85">28911 17315 4607 0,'-8'-21'192'0,"3"7"64"0,-1-6-256 0,0 2 0 0,0-4 0 0,1 1 0 16,-2 0 4880-16,2 6 944 0,1 3 176 0,4 12 32 16,-3-10-2832-16,3 10-576 0,0 0-128 0,0 0 0 15,0 0-1312-15,0 0-256 0,11-6-48 0,1 5-16 16,1 4-640-16,-2 1-224 0,1 1 144 0,0-1-144 16,1 2 0-16,0 1 0 0,-1-1-144 0,-1 2 144 15,1-1-1712-15,1-2-224 0,0 0-48 0,-2-2-16 16,-1-3-432-16,2-2-96 0,0-3-16 0,1-3 0 15,-2-2-1072-15,1-3-224 0</inkml:trace>
  <inkml:trace contextRef="#ctx0" brushRef="#br1" timeOffset="-99726.55">29156 17013 911 0,'6'-12'0'0,"0"-1"0"16,1-1 0-16,0-2 0 0,0 3 4256 0,-1 3 768 15,1 0 160-15,-7 10 16 0,0 0-1856 0,0 0-368 16,10-1-80-16,-10 1-16 0,8 9-688 0,-3 4-144 16,-1 2-16-16,-1 4-16 0,-2-1-976 0,1 6-192 15,1 3-32-15,-1-1-16 0,-4 0-176 0,2 1-48 16,0 1 0-16,-1 0 0 0,-1 0-272 0,0-2-64 15,1 0-16-15,4 2 0 0,-2-5-224 0,1-3 0 16,2-2 0-16,0-4 0 0,-4-14 0 0,7 12 0 16,-1-5 0-16,-6-7 0 0,0 0-160 0,0 0 160 0,0 0-128 15,11-6 128-15,-2 0 0 0,-1-3 0 0,-2-3 0 0,1-1 0 16,1-3 0-16,-1-1 0 0,1-1 0 0,3 0 0 16,-1 0 0-16,0 1-128 0,0 0 128 0,-3 4 0 15,1 2 0-15,0 3 0 0,0 3 0 0,-8 5 0 16,8-5 0-16,-8 5 0 0,0 0 0 0,0 0 0 15,0 0 0-15,9 10 0 0,-4 2 0 0,0 1 0 16,2 3 0-16,-2 0 0 0,0-2 0 0,0 0-128 31,1 2-432-31,1-2-80 0,3-1 0 0,1 0-16 0,4-1-2048 16,3-3-416-16,2 0-80 0,2-2 0 0,2-7-640 0,1 0-112 16</inkml:trace>
  <inkml:trace contextRef="#ctx0" brushRef="#br1" timeOffset="-99460.89">29733 17288 21183 0,'0'0'944'0,"2"-9"192"16,1 0-912-16,-3-1-224 0,0 0 0 0,-3 2 0 0,-2-2 2128 0,5 10 384 15,-8-9 80-15,0 5 16 0,8 4-688 0,-10 1-128 16,-1 3-16-16,1 0-16 0,-2 0-736 0,1 2-128 16,0 5-48-16,3-3 0 0,2 1-240 0,-1 0-48 15,2-1-16-15,5-8 0 0,-3 13-224 0,3-2-64 16,3 0 0-16,-3-11 0 0,8 10-256 0,1-4 160 16,-1 0-160-16,2-1 128 0,1-1-128 0,-1-1 0 15,1-2-160-15,0-2 160 0,0-3-208 0,-1 0 48 16,2 0 16-16,-2-1 0 0,-2-2 144 0,0 1 0 15,-2-1-144-15,-6 7 144 0,4-9 0 0,-4 9 0 16,4-8 0-16,-4 8 0 0,0 0 0 0,0 0 128 16,0 0-128-16,0 0 128 0,0 0 0 0,0 0-128 0,0 0 192 15,0 0-64-15,8 7-128 0,-1 1 0 0,-7-8-160 0,6 10 160 32,-6-10-640-32,8 12-16 0,0 0-16 0,-8-12 0 15,0 0-2784-15,0 0-576 0,10 6-96 0</inkml:trace>
  <inkml:trace contextRef="#ctx0" brushRef="#br1" timeOffset="-99162.68">29988 17203 16575 0,'0'0'1472'0,"0"0"-1168"0,0 0-304 0,0 0 0 16,0 0 3456-16,1 12 624 0,-3 1 128 0,-2 3 16 16,0 0-2240-16,-1 4-448 0,0 1-80 0,1 0-32 15,1-4-336-15,-1 0-80 0,2 1-16 0,-1-2 0 16,0-2-544-16,3-14-128 0,2 13 0 0,-2-13-16 15,0 0-112-15,0 0-32 0,0 0 0 16,0 0 0-16,13-1-160 0,-2-2 0 0,-1-2 0 0,-3-4 0 0,-1-4 0 0,1 0-224 16,2-2 48-16,2 0 16 0,-1-2 160 0,-1 0-160 15,-2 0 160-15,1 4-160 0,1-3 160 0,-1 3 0 16,1 0 0-16,0 3 0 0,-1 0 0 0,0 5 0 16,-1 1 0-16,-7 4 0 0,12-1 0 0,-12 1 0 15,0 0 0-15,12 7 0 0,-2 3 0 0,0 2 0 16,-3 1-144-16,0 2 144 0,-3 4-336 0,0 3 0 15,1 1 0-15,-1 1-11664 16,-3 1-2336-16</inkml:trace>
  <inkml:trace contextRef="#ctx0" brushRef="#br1" timeOffset="-98756.02">28335 18000 34431 0,'-14'-16'1536'0,"6"8"304"15,4 0-1472-15,0-1-368 0,4 9 0 0,-5-8 0 0,-2 2 720 0,7 6 80 16,-8-5 16-16,8 5 0 0,-10 1 496 0,0 3 96 15,-1 2 32-15,1 1 0 0,-1 5-512 0,1 2-96 16,-1 4-32-16,2 4 0 0,1 5-224 0,3 0-64 16,0 3 0-16,1-3 0 0,4 1-336 0,3-1-176 15,2-3 160-15,1-1-160 0,1-1 0 0,3-1 0 16,5-1 0-16,2-2 0 0,1 0 0 0,4-2 0 16,3-3 0-16,2-2 0 0,3-1 0 0,2-3 0 15,-1-3-160-15,4-1 160 0,-1-2-160 0,-3 2 160 16,-2-3-192-16,-4-3 192 15,-4-2-544-15,-2 1 0 0,1-2 0 0,-6-1 0 16,-2-2-480-16,-2 1-112 0,-2 0-16 0,-1 0 0 16,-7 8-1936-16,1-10-400 0,-2-2-80 0,-3 2-10960 0</inkml:trace>
  <inkml:trace contextRef="#ctx0" brushRef="#br1" timeOffset="-98584.27">28501 18198 4607 0,'0'0'400'0,"0"0"-400"0,-8 4 0 0,8-4 0 16,0 0 6144-16,-7 8 1136 0,1-1 224 0,6-7 48 15,0 0-4432-15,0 0-896 0,-4 10-176 0,4-10-48 16,0 0-784-16,0 0-144 0,10 6-48 0,3-2 0 16,2 0-560-16,2-4-112 0,-2-1-32 0,2-1 0 15,-1 2-320-15,1 0 128 0,-2 0-128 0,2 0 0 16,0-1-336-16,2 0-144 0,-1 1-32 0,-1-2 0 16,-3-2-2752-16,0 2-576 0,1 1-96 0,-2-3-10832 15</inkml:trace>
  <inkml:trace contextRef="#ctx0" brushRef="#br1" timeOffset="-98349.91">28900 18120 17503 0,'2'18'1552'0,"-2"-2"-1232"15,0-2-320-15,0 3 0 0,0-2 2800 0,1 5 496 16,1-3 96-16,0-1 32 0,2-3-976 0,-1 0-192 16,-1 1-32-16,2-1-16 0,-4-13-960 0,4 8-192 15,-4-8-32-15,0 0-16 0,0 0-352 0,0 0-64 16,0 0-16-16,0 0 0 0,0 0 112 0,0 0 16 15,0 0 0-15,0 0 0 0,0 0-320 0,0-12-48 16,0-2-16-16,0-1 0 0,0 2-320 0,0-1 0 16,0-2 0-16,0 3 0 0,0 0-144 0,2 2-112 0,0-2 0 0,2 2-16 31,3 5-1616-31,0-1-320 0,1-2-64 0,3 4-10032 0,0 4-2016 0</inkml:trace>
  <inkml:trace contextRef="#ctx0" brushRef="#br1" timeOffset="-98224.81">29266 18186 11055 0,'1'14'480'0,"0"-3"112"0,2 1-464 0,-2-1-128 0,1 1 0 0,0 0 0 15,3 1 2832-15,-2-3 560 0,-3-10 96 0,1 9 32 16,2 1-2816-16,-3-10-576 0,0 0-128 0,0 0 0 16</inkml:trace>
  <inkml:trace contextRef="#ctx0" brushRef="#br1" timeOffset="-97662.16">29551 18150 2751 0,'0'0'128'0,"0"0"16"0,0 0-144 0,0 0 0 0,0 0 0 0,0 0 0 16,-7 10 4208-16,-1 2 800 0,0 2 176 0,1-1 16 16,-2-1-3280-16,1 0-640 0,2 2-144 0,1 0-32 15,2 2-480-15,0-3-112 0,1-3 0 0,1 2-16 16,2 0-336-16,1-2-160 0,4-1 160 0,-1 1-160 15,-5-10 160-15,0 0-160 0,9 6 160 0,-9-6-160 16,13 4 144-16,0-3-144 0,-1-2 128 0,0-2-128 16,-3 2 144-16,0-5-144 0,-1 0 160 0,-1 0-160 15,0-1 0-15,1 0 128 0,-2-3-128 0,2 0 0 16,0 0 0-16,0-1 0 0,-3-1 128 0,0-1-128 16,0 0 0-16,-1 2 0 0,-1-5 0 0,0 3 0 15,0 2-192-15,-3 11 32 0,0 0 0 0,0 0 0 16,0 0 160-16,0 0 144 0,0 0-16 0,0 0-128 15,10 7 800-15,-3 2 48 0,1 2 16 0,-1 2 0 0,1 2-96 0,-2 1 0 16,-1-1-16-16,-1 5 0 0,-1-3 128 0,-1 1 16 16,0 3 16-16,-2-4 0 0,-3-1 48 0,1-2 16 15,-2-1 0-15,-3 0 0 0,-1 1-144 0,-2-2-16 16,-2-4-16-16,0 1 0 0,1-2-384 0,-1-1-80 16,0-1-16-16,2-2 0 0,1 0-496 0,0-6-96 15,-1 0-32-15,10 3 0 16,-9-6-2512-16,4-2-512 0,2 0-112 0,2-1-12576 0</inkml:trace>
  <inkml:trace contextRef="#ctx0" brushRef="#br1" timeOffset="-97363.64">29829 18053 20271 0,'0'0'1792'0,"0"0"-1424"0,0 0-368 0,0 0 0 16,10 8 2304-16,1 1 400 0,-3 4 80 0,-2 3 16 15,-1 2-1520-15,-1 3-320 0,0 2-48 0,-2 0-16 16,-2-1 160-16,0 0 32 0,-2 1 0 0,2-2 0 15,-1-3-768-15,1-2-128 0,-1 0-48 0,1-2 0 16,1-4 32-16,-1-10 0 0,0 0 0 0,4 11 0 16,-4-11-176-16,0 0 160 0,0 0-160 0,0 0 160 15,0 0-160-15,12-5 0 0,-3-2 0 0,-1-1 0 16,-3-2 0-16,1-2 0 0,2-1 0 0,3 0 0 16,0 0 0-16,0-3 0 0,-3-2 128 0,1 4-128 15,1 2 240-15,1 0 16 0,-1-2 0 0,-2 2 0 0,-2 3 576 0,-6 9 112 16,12-4 16-16,-12 4 16 0,13 0-560 0,-13 0-112 15,7 8-32-15,-2 5 0 0,-1 0-272 0,-2 2 0 16,1-2 0-16,-2 4 0 0,-1 2 0 0,4 1 0 16,3 0-192-16,0-1 48 15,-3-1-1296-15,4 0-256 0,4-2-48 0,4 0-16 16,1-3-1376-16,2 0-288 0,3-6-48 0</inkml:trace>
  <inkml:trace contextRef="#ctx0" brushRef="#br1" timeOffset="-97019.54">30540 18194 11055 0,'-10'3'976'0,"-3"-3"-784"0,-2-3-192 0,-1 2 0 16,-1 3 5712-16,-1 3 1104 0,0 2 224 0,1 1 32 15,2 1-5104-15,0 1-1024 0,-1 2-208 0,2 0-32 16,2 1 176-16,4 1 32 0,2 1 16 0,3-2 0 16,2 0-672-16,3 1-256 0,4-2 176 0,3-2-176 15,1 1 0-15,2-5 0 0,-2 1 0 0,3-3 0 16,2-2-336-16,-1-1 32 0,0-2 16 0,1 1 0 15,-4-4-96-15,1 2 0 0,1-5-16 0,-1-2 0 16,-2 0 208-16,0-2 32 0,-3 1 16 0,1 1 0 16,-8 9 144-16,4-11 0 0,-5 0 128 0,1 2-128 15,0 9 400-15,0-10 16 0,0 10 0 0,0 0 0 16,-2-10 96-16,2 10 0 0,0 0 16 0,0 0 0 16,0 0-320-16,0 0-64 0,0 0-16 0,0 0 0 0,0 0-128 0,-2 13 0 15,2-3 0-15,2 1 0 0,-2-11-400 0,6 12 32 16,-1-2 16-16,-5-10 0 15,0 0-1680-15,9 10-336 0,-2 0-64 0,3-3 0 16,2-1-480-16,1-2-96 0,0-2 0 0</inkml:trace>
  <inkml:trace contextRef="#ctx0" brushRef="#br1" timeOffset="-96394.5">30753 18214 15663 0,'0'0'1392'0,"0"0"-1120"15,3-11-272-15,-3 11 0 0,0 0 3408 0,0 0 624 16,0 0 128-16,5 11 32 0,0 2-1920 0,-1 1-384 15,-1 3-80-15,0-2-16 0,-1 0-704 0,-1-1-160 0,2 1-32 0,-3-1 0 16,-1 0-176-16,1-2-32 0,2-2-16 0,-2-10 0 16,4 8-160-16,-4-8-16 0,0 0-16 0,0 0 0 15,0 0-128-15,0 0-32 0,0 0 0 0,0 0 0 16,0 0 16-16,0 0 0 0,0 0 0 0,0-9 0 16,-1 0-336-16,1 1 0 0,-1-4 0 0,1 3 0 31,-2 0-464-31,2-3-64 0,4-2-16 0,0 1 0 15,3 0-528-15,1 3-96 0,2 0-32 0,0 3 0 16,1-3-464-16,1 4-80 0,-1 2-32 0,4 1 0 0,0 0 224 16,2 3 32-16,0 0 16 0,1 0 0 0,2 0 544 0,1 0 128 15,0 1 0-15,0-2 16 0,-1-5 656 0,3 1 160 0,0-1 0 0,2-1 0 16,1-3 544-16,-4 3 144 0,-5 2 16 0,-3 0 16 16,-1-1-32-16,-2 3-16 0,-2 3 0 0,-9 0 0 0,0 0-352 15,0 0-64-15,0 0 0 0,0 0-16 0,-12 5 208 0,-2 1 32 16,-7 1 16-16,1 5 0 0,1-1 64 0,1 5 16 15,-1 1 0-15,4 0 0 0,-1 1 176 0,4-1 32 16,1-1 16-16,2-2 0 0,2 0-272 0,2-1-48 16,2-1-16-16,3 0 0 0,3 0-240 0,2-3-48 15,3-1-16-15,4-3 0 0,2-1-160 0,0-2 0 16,-1-2 0-16,3-1 128 0,2-2-128 0,3-1 0 16,4-2 0-16,-2-2 0 0,-1 2 0 0,-1-6 0 15,0 1 0-15,-1-3 0 0,-2-5 0 0,-2-1 0 16,-2-2 0-16,-1-3 0 0,-3-1 0 0,0 1-304 15,-3 0 48-15,-1 1 16 16,-5-2-176-16,0 2-32 0,-2 1-16 0,-2-1 0 0,-1 2 256 0,-1-3 48 0,-3-2 16 0,0 1 0 16,1-2 144-16,-1 2 0 0,0 0 0 0,2 3 0 15,0 2-144-15,4 3-112 0,-1 7 0 0,3 11-16 16,-3-6 576-16,3 6 112 0,0 0 32 0,-3 11 0 16,1 8 96-16,1 5 32 0,0 8 0 0,1 6 0 15,2-1 64-15,2 4 32 0,0 1 0 0,0 2 0 16,0 4-432-16,2-5-96 0,2-6-16 0,3-2 0 15,3-5-128-15,2-2 0 0,2 1 0 0,3-4-12928 16,2-3-2512-16</inkml:trace>
  <inkml:trace contextRef="#ctx0" brushRef="#br3" timeOffset="-58659.1">14776 14709 13823 0,'0'0'1216'16,"0"0"-960"-16,0 0-256 0,0 0 0 15,0 0 2208-15,0 0 400 16,-5 8 80-16,3 2 0 0,0 1-1648 0,2 3-336 0,2 2-64 0,3 3 0 0,0 4-80 0,1 0-16 15,2 4 0-15,3 3 0 0,-2 0-64 0,0 0-16 16,-1-1 0-16,1 0 0 0,-1-3-176 0,-2 0-32 16,-1-1-16-16,1-5 0 0,-2 3-80 0,-2-5-16 15,-2 0 0-15,2-4 0 0,-2 0 48 0,-2-5 0 16,2-9 0-16,0 0 0 0,0 0 176 0,-8 0 32 16,1-7 16-16,-1-1 0 0,0-1 0 0,1-8 0 15,-2-1 0-15,1-3 0 0,2 0-288 0,-2-4-128 16,0-2 0-16,2-3 128 0,-2-4-128 0,1 0 0 15,1 0 0-15,2 1-176 0,1-1 176 0,3 2-192 0,2 2 192 0,0 2-192 16,2-1 192-16,1 6-160 0,2-1 160 0,1 6-160 16,1 3 160-16,1 0 0 0,1 2 0 0,2 5 0 15,0 1 0-15,1 2 0 0,-1 4 0 0,2 2 128 16,-2 2 192-16,0 3 32 0,-2 3 16 0,0 1 0 16,-2 4 32-16,-1 3 16 0,-3 4 0 0,-2 1 0 15,-2 4 48-15,-1-1 16 0,-3 3 0 0,-1 2 0 16,-1 3-128-16,-1 0-32 0,-2-2 0 0,0 0 0 15,0-1-144-15,0-2-48 0,0-4 0 0,2-2 0 16,1 2-128-16,1-4 128 0,-1-4-128 0,1 0 128 16,0-3 0-16,1-4-128 0,1 0 192 0,2-1-64 15,0-8 16-15,0 0 0 0,2 7 0 0,-2-7 0 16,8 4 48-16,2-2 0 0,2 2 0 0,1-8 0 16,0 2-64-16,3-4 0 0,1 5 0 0,1-4 0 0,0 0-128 0,2-2 128 15,1 1-128-15,-2-1 128 0,0 1-128 0,-1-4-224 16,1 1 48-16,1 0 16 15,-1 0-2272-15,1-3-448 0,0 1-80 0,-2 0-12768 16</inkml:trace>
  <inkml:trace contextRef="#ctx0" brushRef="#br3" timeOffset="-58127.82">15436 14907 16575 0,'0'0'736'0,"-5"6"160"0,-3-3-720 0,1 0-176 0,2 4 0 0,5-7 0 15,-5 1 2912-15,5-1 544 0,0 0 128 0,0 0 0 16,0 0-1728-16,0 0-336 0,0 0-80 0,0 0-16 16,8-4-528-16,4-1-128 0,1-3 0 0,1 0-16 15,2-4-176-15,-1 1-48 0,2-2 0 0,1-3 0 16,3-2-208-16,0-2-64 0,0 1 0 0,0-1 0 15,0-3-64-15,1-2-32 0,-1 0 0 0,0 0 0 16,-1 0-160-16,0-1 160 0,-2 0-160 0,-1 0 160 16,-1 1-160-16,-2 1 0 0,1 0 0 0,-1 1 0 15,0 2 128-15,-1-3-128 0,-2 5 0 0,-1-2 128 16,-1 5-128-16,-1-1 0 0,-3 2 0 0,1 0 128 0,-3 2-128 16,1 2 160-16,0-1-160 0,-1 2 160 0,-1 0 96 0,2 0 0 15,-1 1 16-15,1 1 0 0,0 0-128 0,1 2-16 16,0-1-128-16,0 1 192 0,1-1-64 0,0 2-128 15,1 1 176-15,2 1-176 0,0 1 256 0,3 0-48 16,1 4-16-16,1 0 0 0,3 4-48 0,1 0-16 16,2 1 0-16,2 2 0 0,1 1 64 0,4 2 16 15,0 0 0-15,2-1 0 0,1 2 96 0,0 0 16 16,-3 0 0-16,3 1 0 0,3 0 32 0,-1-1 16 16,1-3 0-16,2 3 0 0,-1-4-208 0,1 1-32 15,-1-1-128-15,1 0 192 0,-2-3-192 0,-2 1 144 16,-1-1-144-16,1-3 128 0,-3 0-128 0,-2 1 0 15,-2-1 0-15,-1 0 128 0,-2-2-368 0,-2 1-80 0,1 0 0 0,-2 1-16 32,-2 0-2176-32,-2 0-432 0,-2-3-96 0,-2 2-9152 0,-1-2-1824 0</inkml:trace>
  <inkml:trace contextRef="#ctx0" brushRef="#br3" timeOffset="-57532.67">15662 13742 18431 0,'0'0'816'0,"0"0"160"0,0 0-784 0,0 0-192 0,0 0 0 0,0 0 0 16,0 0 3152-16,0 0 592 0,0 0 112 0,3 10 32 16,1 1-2144-16,0 0-416 0,2 4-96 0,-1 3-16 15,1 4-704-15,1 2-128 0,-1 0-48 0,1 4 0 16,-1 2-336-16,2 1 128 0,1 0-128 0,0 2 0 16,1 1 0-16,-3-3 0 0,0 0 0 0,-1-1 128 15,0-2-496-15,0-2-80 0,-1 0-32 0,1-3 0 16,-3-3-1440-16,1-1-272 0,0-2-64 0,0-1-7184 15,0-2-1440-15</inkml:trace>
  <inkml:trace contextRef="#ctx0" brushRef="#br3" timeOffset="-57296.42">15929 13781 22111 0,'0'0'1968'0,"0"0"-1584"0,0 0-384 0,0 0 0 16,0 0 2208-16,0 0 352 0,0 0 80 0,-1 8 16 16,2 1-1024-16,3 3-208 0,0 3-32 0,1 1-16 15,1 3-736-15,2 2-128 0,0 3-48 0,2 1 0 16,3 2-320-16,1 0-144 0,-1 2 128 0,0-2-128 16,2 3 0-16,-2-6 0 0,0-1 0 0,0-1 0 15,0-1 0-15,0-1 0 0,-2-3-144 0,-1-2 144 16,-2 0-816-16,0-4-48 0,-2-1-16 0,0-3 0 15,-2 0-2320-15,-4-7-448 0,0 0-112 0</inkml:trace>
  <inkml:trace contextRef="#ctx0" brushRef="#br3" timeOffset="-56952.7">15848 13222 21183 0,'-8'-11'1888'0,"0"-1"-1504"16,-1-1-384-16,-1-1 0 0,-1 1 2208 0,0-1 368 16,-2 2 80-16,0 5 16 0,1 5-992 0,-1 7-192 15,-2 2-32-15,2 2-16 0,0 5-1008 0,3 6-208 16,1 0-32-16,2 6-16 0,3 3-176 0,2 1 0 16,2 1 0-16,4 2-176 0,2-2 176 0,3 1 0 15,2-5-144-15,3-2 144 0,3-3 0 0,0-3 0 0,0-3 0 0,1-4 0 16,2-6 0-16,-1-3 0 0,1-3 160 0,-2-5-160 15,-1-7 688-15,0-2 16 0,-1-2 16 0,-3-1 0 16,-3-4 112-16,-2-1 0 0,-4 0 16 0,-2-2 0 16,-5-2-256-16,-3-1-48 0,-1 1-16 0,-4 1 0 15,-1 3-272-15,-2 1-48 0,0 0-16 0,-1 3 0 16,2 1-384-16,2 1-64 0,-1 2-32 0,1 2 0 31,2 2-2656-31,3 1-512 0</inkml:trace>
  <inkml:trace contextRef="#ctx0" brushRef="#br3" timeOffset="-56452.45">17083 14395 16575 0,'0'0'1472'0,"-6"-5"-1168"0,1-3-304 0,1 1 0 15,0-3 1552-15,0 1 256 0,-1-2 48 0,3-4 16 16,2 0-944-16,0 2-192 0,0-2-32 0,1 2-16 16,2 1-352-16,0 2-64 0,0-1-16 0,1 2 0 15,0 1 176-15,1 2 16 0,-1 0 16 0,1 2 0 16,2 2 128-16,-7 2 32 0,8 0 0 0,-1 1 0 16,0 2-48-16,1 1-16 0,1 0 0 0,-3 1 0 15,-6-5-176-15,7 8-16 0,-1-1-16 0,0 1 0 16,-4-1-32-16,-2-7-16 0,3 8 0 0,-2-1 0 15,-1-7 112-15,-1 8 32 0,-2-1 0 0,3-7 0 16,0 0-144-16,-4 5-32 0,-1-1 0 0,5-4 0 16,0 0-96-16,-6 1-32 0,-2-2 0 0,0 0 0 0,1-3-16 0,1 0-128 15,-1-1 192-15,1-1-64 0,1-3-128 0,1 0 0 16,1 0 0-16,1 0 0 0,0-3-240 0,2 2-80 16,0 1 0-16,3 1-16 15,1 1-2352-15,-4 7-480 0,6-4-96 0</inkml:trace>
  <inkml:trace contextRef="#ctx0" brushRef="#br3" timeOffset="-56030.38">17174 14688 13823 0,'-8'-1'1216'0,"2"1"-960"0,6 0-256 0,-7 0 0 16,-2-4 1728-16,2 0 320 0,2 0 48 0,3-1 16 16,-1-2-1136-16,2 1-208 0,2-3-64 0,2 2 0 15,0 1-464-15,1-1-112 0,0-1 0 0,1 2-128 16,2 2 560-16,-2 1 0 0,0-2 0 0,1 1 0 16,0 0 480-16,1 2 112 0,1 0 0 0,-8 2 16 15,0 0-176-15,0 0-32 0,9 3-16 0,-3 1 0 16,-6-4-208-16,5 7-32 0,-1 0-16 0,-1 2 0 15,-2-2-224-15,-1 1-32 0,-1 0-16 0,0 1 0 16,-1 0-192-16,1-1-32 0,-3 0-16 0,0-1 0 16,0 0-176-16,4-7 192 0,-4 5-192 0,-1 0 192 15,-1 1-192-15,0-5 128 0,6-1-128 0,-6 2 128 0,-1 0-128 0,1-2 0 16,1-3 0-16,-1 1 0 0,2-5-128 0,1 2-64 16,0-2-16-16,2 1 0 0,1-1-112 0,0 1 0 15,1 0-16-15,0 0 0 0,3-1 128 0,1 2 16 16,2 1 16-16,1 0 0 0,1 2-80 0,1-1-32 15,1 2 0-15,0-2 0 16,3 2-2000-16,-1-2-400 0,0 2-64 0</inkml:trace>
  <inkml:trace contextRef="#ctx0" brushRef="#br3" timeOffset="-55717.78">17562 14126 25791 0,'0'0'1152'0,"0"0"224"0,0 0-1104 0,0 0-272 0,0 0 0 0,4-5 0 16,-1-1 2496-16,-3 6 432 0,8-6 80 0,2 4 32 15,3-3-1840-15,2 1-368 0,0 0-80 0,2 1-16 0,0 1-736 0,1-1-240 16,3 2 0-16,-3-2 0 16,1 2-2576-16,-2-2-512 0,-2-1-96 0,1 0-10240 15</inkml:trace>
  <inkml:trace contextRef="#ctx0" brushRef="#br3" timeOffset="-55389.68">17844 13886 4607 0,'-7'-11'192'0,"4"6"64"0,-4 1-256 0,1-2 0 15,-2 1 0-15,-3 0 0 0,-3 1 5264 0,0 0 1008 16,-3 0 208-16,-2 2 48 0,1-2-3776 0,-1 4-768 16,-2 1-128-16,0 2-48 0,0-1-752 0,-1 5-160 15,1 2-16-15,-1 3-16 0,0 3-224 0,2 4-32 16,1 0-16-16,2 3 0 0,1 4-352 0,3 2-80 0,2 0-16 0,4 2 0 15,1 4-144-15,5-1 0 0,1-2 0 0,4-1 0 16,4-1 0-16,2-3 0 0,3-3 0 0,3-2 0 16,4-3 0-16,0-1 0 0,4-5 0 0,2 0 0 15,1-6 0-15,2-3 0 0,2-2 0 0,1-2 0 16,-4-2 0-16,1-3 0 0,0-5 192 0,-2 0-64 16,-2-4 240-16,-2-2 32 0,-2-2 16 0,-1-2 0 15,-2-1 80-15,-2-2 16 0,-3 2 0 0,-2-1 0 16,-2-1-176-16,-1 1-16 0,-3-2-16 0,-1 0 0 15,-2 2-176-15,-4-2-128 0,-2 3 192 0,1 0-192 16,-4 0 0-16,-3-1 0 0,-6 1 0 0,-2 1 0 16,-2 3-2048-16,-2 1-432 0,-1 3-80 0</inkml:trace>
  <inkml:trace contextRef="#ctx0" brushRef="#br3" timeOffset="-54826.36">14939 16040 20271 0,'-13'4'1792'0,"11"-1"-1424"0,2-3-368 0,0 0 0 15,0 0 1344-15,0 0 192 0,6 1 32 0,3-1 16 16,2 0-656-16,0-4-128 0,2 0-32 0,1-2 0 16,0-2-96-16,-1 1-32 0,-4-6 0 0,0 3 0 15,0-2-192-15,-1 0-64 0,-1 1 0 0,-2 0 0 0,-3 1 48 0,0-1 0 16,-2 2 0-16,-2 1 0 0,-1 1 208 0,-4-1 32 16,1 1 16-16,-2 2 0 0,-1 1 64 0,-2 3 16 15,-1 1 0-15,2 0 0 0,0 4-208 0,-1 2-48 16,-2 2 0-16,1 1 0 0,1 3-48 0,1 2-16 15,3 3 0-15,1 2 0 0,4-1-208 0,2 3-48 16,1-1-16-16,3 3 0 0,3-5-176 0,0 0 0 16,1 0 0-16,4-1 0 0,2-1 0 0,2-3 0 15,-2-1 0-15,1-3-176 16,-1-1-400-16,0-2-64 0,1 2-32 0,-1-4 0 16,0-1-2336-16,1-2-480 0,-2-1-96 0,0-4-10880 0</inkml:trace>
  <inkml:trace contextRef="#ctx0" brushRef="#br3" timeOffset="-54263.88">15277 15869 27071 0,'0'0'1200'0,"0"0"240"0,0 0-1152 0,0 0-288 0,0 0 0 0,0 0 0 15,0 0 1344-15,3 8 192 0,-1 4 64 0,-1 5 0 16,1 4-384-16,-2 5-64 0,0-1 0 0,-2 1-16 16,2-2-560-16,0 1-96 0,0 0-32 0,2-2 0 15,-1 1-256-15,0-4-64 0,2-4-128 0,0-1 192 16,2-3-192-16,-1-3 176 0,0-3-176 0,-4-6 160 15,0 0-160-15,7-1-224 0,0-2 48 0,1-5 16 16,0-5 160-16,-1-1 0 0,1-2 0 0,1-2-128 16,1 0 128-16,-1-6-128 0,0-2 128 0,0-1-128 15,0-3 128-15,0 0-128 0,2-1 128 0,-2 3-128 16,0 2 128-16,-1 7 0 0,-1 2 0 0,-1 6 0 0,-4 5 0 0,-2 6 0 16,0 0 0-16,0 0 0 0,-1 8 0 0,0 5 0 15,-1 2 0-15,2 4 0 0,2 1 0 0,2 1 0 16,-3 1 128-16,2 1-128 0,0-2 0 0,4-1-192 15,1 0 32-15,2-4 0 16,-1-2-720-16,3-5-144 0,2-1-16 0,2-3-16 16,0-4-592-16,-1-2-112 0,0-3-32 0,-2-1 0 15,-2 0 1008-15,1-3 192 0,-1-3 32 0,-2 1 16 0,-1-2 416 0,-2 2 128 16,-1-4 0-16,1 1 0 0,-3-1 0 0,0 3 128 16,-2-1 0-16,-2 3 16 0,-2 0 576 0,1 2 112 15,-2 1 32-15,0 2 0 0,4 4 288 0,0 0 48 16,-7-2 16-16,7 2 0 0,-6 3-512 0,1 4-80 0,2 0-32 15,2 4 0-15,1 1-400 0,2 1-192 0,2 0 160 0,2 0-160 16,0 0 128-16,2 0-128 0,1-3 0 0,1 1 144 16,2-2 160-16,1 0 16 0,2-5 16 0,-2 0 0 15,-3-2 48-15,0 0 0 0,0-2 0 0,-3-3 0 16,1-2 80-16,-3-2 32 0,-1 1 0 0,-1 1 0 16,-2-2-128-16,-1 1-32 0,-1-2 0 0,-3 0 0 15,-1-3-336-15,1 2 128 0,1-1-128 0,-2-2 0 31,-3 0-544-31,-1 1-176 0,1 0-48 0,1 0 0 0,-3-3-832 16,4 1-160-16,1 0-32 0,-1-1-16 0,3-2-1840 0,0-1-352 0,0-2-80 0</inkml:trace>
  <inkml:trace contextRef="#ctx0" brushRef="#br3" timeOffset="-54091.98">15776 15546 11967 0,'4'-6'1072'0,"1"-2"-864"16,1-3-208-16,0 2 0 0,-1 1 3584 0,1 2 656 15,-1-1 144-15,0 5 32 0,-5 2-1376 0,0 0-272 16,8 4-48-16,-2 3-16 0,0 5-1216 0,-1 1-240 15,-1 6-48-15,-2 3-16 0,0 4-480 0,-1 2-80 16,0 2-32-16,2 4 0 0,-1 3-384 0,2 2-80 16,0-1 0-16,1 1-128 15,1 0-224-15,1-1-160 0,0 1-16 0,0-8-16 16,0-1-2080-16,2-2-432 0,2-4-80 0,-1-3-7872 16,3-3-1600-16</inkml:trace>
  <inkml:trace contextRef="#ctx0" brushRef="#br3" timeOffset="-53794.12">16222 15884 28735 0,'-2'-15'1280'0,"0"10"256"0,0 0-1232 0,-2 0-304 0,-1 0 0 0,-2 1 0 16,-1 2 1984-16,0 0 320 0,1 0 80 0,-3 4 16 15,1 0-1072-15,0 4-224 0,0 0-32 0,1 3-16 16,0 2-608-16,2 0-128 0,-1 2-32 0,3 4 0 16,3 0-288-16,1 0 0 0,1 0 0 0,2-1 0 15,2 0 0-15,2-2 0 0,-1-1 0 0,2-3 0 16,1-2 0-16,0-1 0 0,2-2 0 0,-1-3 0 15,1-2 0-15,0-2 0 0,1-2 0 0,0-1-144 16,-2 0 144-16,1-2 0 0,0-1 0 0,0 0-128 16,-3-3 128-16,0 0 0 0,-2 1 0 0,1-1 0 15,-4 1 0-15,0 1 0 0,-2 1 128 0,1 0-128 0,-1 2 208 16,0 0-16-16,1 1-16 0,-2 5 0 0,0 0 80 0,0 0 0 16,0 0 16-16,0 0 0 0,0 0-272 0,0 0 0 15,0 0 0-15,0 0 0 0,4 9 0 0,-1 0 0 16,1 2 0-16,0 1 0 15,1 1-544-15,1 0-112 0,0 0-32 0,2 0 0 16,1-3-3024-16,2 2-592 0,-1-6-128 0</inkml:trace>
  <inkml:trace contextRef="#ctx0" brushRef="#br3" timeOffset="-53590.73">16639 15499 28095 0,'-9'-30'1248'0,"7"18"256"0,-1 1-1200 0,-1 0-304 0,1 1 0 0,1 2 0 15,1 3 1600-15,1 5 256 0,0 0 48 0,0 0 16 16,0 0-800-16,0 8-160 0,0 5-16 0,2 2-16 16,2 6-512-16,0 4-96 0,-1 1-32 0,2 4 0 15,0 3-160-15,2 2-128 0,0 1 192 0,4 2-192 16,-3 1 0-16,2 2 0 0,2-1 0 0,0 2 0 31,-1 1-1056-31,2 0-320 0,-2-3-64 0,-2-1-9456 0,1-5-1904 0</inkml:trace>
  <inkml:trace contextRef="#ctx0" brushRef="#br3" timeOffset="-53371.82">16544 15813 32943 0,'-13'-7'1456'0,"13"7"304"0,0 0-1408 0,-2-6-352 15,2 6 0-15,-2-5 0 0,2 0 1056 0,0 5 144 16,7-5 16-16,1-1 16 0,2 1-816 0,2 1-160 15,2 2-48-15,2-1 0 0,2 2-208 0,3-3 0 16,-2 1 0-16,1-1 0 0,-1 4-272 0,1 0 0 16,-2 2 0-16,2 0 0 15,-1 1-1888-15,1 1-368 0,-2-2-80 0,-1 4-16 0</inkml:trace>
  <inkml:trace contextRef="#ctx0" brushRef="#br3" timeOffset="-53059.42">17054 15852 31391 0,'0'0'1392'0,"0"0"272"0,-1 8-1328 0,2 0-336 0,-1-8 0 0,4 7 0 15,1-1 432-15,3-3 16 0,1-3 0 0,1-3 0 16,2-2 256-16,1-2 64 0,2-2 16 0,-1-1 0 16,0-2-512-16,-1-1-96 0,-1-1-32 0,-2-1 0 15,0 2-144-15,-3-1 0 0,-1 0 0 0,-4 1 0 16,-3 0 0-16,0 1 0 0,-6 0 0 0,-2 3 128 15,-4-1 160-15,-1 2 32 0,-5-1 0 0,1 2 0 16,-1 2 288-16,-1 1 64 0,0 3 16 0,2 2 0 16,1 3 0-16,3 2 0 0,0 2 0 0,3 5 0 15,3 0-144-15,3 4-32 0,2 3 0 0,5 3 0 16,2-1-16-16,2 3-16 0,3 1 0 0,4-2 0 0,4-2-64 16,4-1-16-16,4-2 0 0,4-2 0 0,4-2-240 0,5-4-160 15,0-4 192-15,3-2-192 16,0-5-1024-16,4-4-304 0,2-4-64 0</inkml:trace>
  <inkml:trace contextRef="#ctx0" brushRef="#br2" timeOffset="-47432.5">15862 12279 20271 0,'4'27'1792'0,"-4"-19"-1424"15,2 1-368-15,1 4 0 0,3 2 1040 0,-1 2 144 16,1-2 32-16,2 0 0 0,0 2-208 0,1 1-48 15,-1-4 0-15,1 2 0 0,-1-3-384 0,-2 0-64 16,0-1-32-16,0-1 0 0,1-3-176 0,-3 0-48 16,-4-8 0-16,0 0 0 0,0 0-32 0,0 0-16 15,0 0 0-15,0 0 0 0,0 0-16 0,0 0 0 16,-8-4 0-16,1-2 0 0,-1-2-64 0,1-3 0 16,-1-2-128-16,0-1 192 0,1-2-192 0,1-3 0 15,-1-5-144-15,0-2 144 0,1-2-128 0,2-2 128 0,1 0 0 0,0 0-144 16,2 0 144-16,1 2 0 0,1 5-144 0,2-1 144 15,0 5-192-15,3 3 16 0,-1 3 16 0,1 3 0 16,2 2 704-16,0 4 144 0,0 1 16 0,1 5 16 16,0 1-144-16,0 4-48 0,0 1 0 0,1 1 0 15,-3 3-128-15,1 1-16 0,-1 1-16 0,-2 2 0 16,-2 1-128-16,-1 0-32 0,-1 1 0 0,-2 1 0 16,-3 2-208-16,0-2 144 0,0-1-144 0,-1-1 128 31,-3-3-1680-31,2-1-352 0,-1 0-64 0,1-5-13008 0</inkml:trace>
  <inkml:trace contextRef="#ctx0" brushRef="#br2" timeOffset="-47260.75">16058 11690 29999 0,'0'0'1328'0,"0"0"272"0,0 0-1280 0,0 0-320 15,0 0 0-15,0 0 0 0,0 0 1104 0,5 9 160 16,-1 4 16-16,0 3 16 0,0 3-256 0,0 5-48 15,0 2-16-15,0 4 0 0,-1-3-704 0,0 4-144 16,0 3-128-16,-1-1 192 0,0 3-192 0,0-1-224 16,1-1 48-16,1 0 16 15,-2-1-2592-15,2-4-528 0,0-1-112 0</inkml:trace>
  <inkml:trace contextRef="#ctx0" brushRef="#br2" timeOffset="-46995.15">16238 11828 23039 0,'1'-16'1024'0,"-1"8"192"0,0 1-960 0,1-5-256 0,1 0 0 0,-2 2 0 16,-2 1 1600-16,2 2 256 0,-1 1 64 0,1 6 16 15,0 0-352-15,0 0-80 0,-5 7-16 0,0 6 0 16,-2 6-576-16,-1 4-112 0,1 2-32 0,-3 1 0 16,0 3-368-16,0-3-80 0,-2 1 0 0,1 0-16 15,1 0 144-15,1-3 48 0,0-3 0 0,3 0 0 16,0 1-208-16,2-5-32 0,1-1-16 0,3-2 0 15,2-1-240-15,3 0 0 0,0-4 0 0,2 0 0 16,2 1 0-16,0-4-288 0,1-3 32 0,1-2 16 16,1-1-2320-16,1-1-480 15,0-3-96-15,0-3-7136 0,1-2-1440 0</inkml:trace>
  <inkml:trace contextRef="#ctx0" brushRef="#br2" timeOffset="-46697.75">16436 11947 2751 0,'0'0'128'0,"0"0"16"0,-7 3-144 0,0 3 0 15,-3-2 0-15,0 3 0 0,0 4 6064 0,-1 3 1168 16,1-3 256-16,1 2 32 0,0 2-4960 0,1 1-976 16,2 2-208-16,3-2-32 0,-1 1-816 0,1 0-144 15,0-3-48-15,3 2 0 0,2-3-336 0,0-3 128 16,1-1-128-16,1-1 0 0,1-1 0 0,-5-7 0 16,8 5 0-16,0-3 0 0,1 0 0 0,0-4 0 15,0-1 160-15,2-4-160 0,-1-1 144 0,-1-1-144 16,-1 0 128-16,1-3-128 0,0-1 128 0,-1 0-128 0,-1 0 128 15,-1 0-128-15,1 0 128 0,-1 1-128 0,-2 1 0 0,-1 0 128 16,-1 2 288-16,1 3 48 0,-3 6 16 0,0 0 0 16,0 0-32-16,0 0-16 0,0 0 0 0,0 0 0 15,2 9-176-15,1 0-16 0,0 2-16 0,1 1 0 16,-2 3-224-16,1 0-160 0,-2-2 32 0,2 2 0 31,1 0-1632-31,-1-3-320 0,1 0-64 0,2-2-8544 0,0 1-1696 0</inkml:trace>
  <inkml:trace contextRef="#ctx0" brushRef="#br2" timeOffset="-46521.22">16673 12008 23727 0,'0'0'1040'0,"0"0"240"0,0-8-1024 0,0 0-256 0,0-4 0 0,0 5 0 0,0 1 2352 0,0 6 416 16,0 0 96-16,0 0 16 0,0 0-1312 0,0 0-256 15,-1 11-48-15,0 3-16 0,-1-1-800 0,2 5-144 16,-1 3-48-16,0 3 0 15,1 1-256-15,0 1 128 0,0 1-128 0,0 0 0 16,1-1-256-16,2 1-176 0,2-3-16 0,-1-3-16 16,0-5-2784-16,0-2-544 0</inkml:trace>
  <inkml:trace contextRef="#ctx0" brushRef="#br2" timeOffset="-46349.48">16779 11896 13823 0,'-1'-22'1216'0,"-1"18"-960"0,2 4-256 0,0 0 0 0,0 0 3360 0,0 0 624 0,0 0 128 0,0 0 32 16,0 0-2320-16,0 10-464 0,0 3-80 0,2 3-32 16,0 2-736-16,1 4-128 0,2 2-48 0,0 2 0 15,2-2-336-15,-2 3 0 0,4-1 0 0,-2 0 0 16,-4-4-1888-16,4 0-352 0,0-2-64 0,-2-2-10624 16</inkml:trace>
  <inkml:trace contextRef="#ctx0" brushRef="#br2" timeOffset="-46193.15">16748 12184 27071 0,'-8'-9'1200'0,"5"3"240"0,1 0-1152 0,2 1-288 15,-2-2 0-15,2 1 0 0,2-5 1584 0,0 2 256 16,2 0 48-16,3 1 16 0,0-1-1136 0,3 0-208 16,0 0-48-16,2 0-16 0,1-2-496 0,1 0-128 15,0 3-16-15,1-1-10352 16,0 1-2080-16</inkml:trace>
  <inkml:trace contextRef="#ctx0" brushRef="#br2" timeOffset="-46021.39">17045 11836 35359 0,'0'0'1568'0,"0"0"320"0,-7 4-1504 0,7-4-384 0,0 0 0 0,0 0 0 16,0 0 720-16,0 0 80 0,7-6 16 0,3 1 0 15,7 0-640-15,1 0-176 0,2-2 0 0,2 2 0 32,3 2-2880-32,0 0-640 0</inkml:trace>
  <inkml:trace contextRef="#ctx0" brushRef="#br2" timeOffset="-45818.28">17160 11986 14735 0,'-19'0'1312'0,"11"0"-1056"15,1 1-256-15,0 0 0 0,7-1 5056 0,0 0 944 16,0 0 192-16,0 0 32 0,0 0-4432 0,0 0-880 16,7-2-176-16,3-1-32 0,3 2-512 0,3-1-192 15,2 1 176-15,2-3-176 16,-1-4-608-16,1-1-224 0,-1 1-32 0,1 2-10448 16,-2-1-2080-16</inkml:trace>
  <inkml:trace contextRef="#ctx0" brushRef="#br2" timeOffset="-45458.68">17401 11576 24879 0,'0'0'2208'0,"0"0"-1760"0,0 0-448 0,0 0 0 16,4-5 1552-16,2 0 240 0,3-2 32 0,3 1 16 15,1-1-672-15,3 1-128 0,1-1-16 0,2 2-16 16,1 0-608-16,1 4-112 0,-2-2-32 0,2 6 0 15,0-3 128-15,1 0 0 0,-4 1 16 0,1 4 0 16,-3-2-112-16,0 3-32 0,-4 2 0 0,-3 1 0 16,-2 2 128-16,-2 0 32 0,0 1 0 0,-4 1 0 15,-2 0-80-15,-2 1-16 0,-1 2 0 0,-1 0 0 16,-3-2-176-16,1 2-144 0,-1 2 192 0,-1 0-192 16,-2 0 144-16,-1-1-144 0,-2-4 0 0,1 3 144 0,0-3-144 0,1 0 128 15,1-2-128-15,0-2 128 0,2-1-128 0,1-2 0 16,2-1 144-16,6-5-144 0,-6 4 368 0,6-4 0 15,0 0 0-15,0 0 0 0,0 0-176 0,0 0-16 16,10 4-16-16,0 0 0 0,2-1-160 0,1-3 128 16,2 0-128-16,2 0 128 0,2 0-128 0,-1 0 0 15,0-6 0-15,2 4 0 16,3 1-960-16,-2-2-128 0,-1-1-32 0,-1-1 0 16,2-2-2480-16,0-2-496 0</inkml:trace>
  <inkml:trace contextRef="#ctx0" brushRef="#br2" timeOffset="-45192.86">18075 11479 34271 0,'-21'-3'1520'0,"12"6"304"0,-3 0-1456 0,-1 4-368 0,-1 2 0 0,1 3 0 15,-2 1 1408-15,2 4 224 0,-1 1 32 0,1 3 16 16,1 2-432-16,3 1-96 0,2 1 0 0,5-2-16 16,4 1-864-16,4-1-272 0,0-2 160 0,3-2-160 15,3-2 0-15,2-2 0 0,3-5 0 0,3-2 0 16,1-3 0-16,0-2 0 0,1-5 0 0,0-1 0 15,-1-3 0-15,1-1 0 0,-1-4 0 0,-2-1 0 16,-2 1 0-16,-1-2 208 0,-3-4-48 0,1 4-16 16,-2-6 112-16,-1 1 0 0,-4-1 16 0,-1 2 0 15,-5-2-96-15,0 1-32 0,-2 1 0 0,-3 0 0 16,-1 3-16-16,-3 0 0 0,0-1 0 0,-2 1 0 0,-1-1-128 0,0 2 0 16,-1 3 0-16,0 0-13872 15,0 2-2832-15</inkml:trace>
  <inkml:trace contextRef="#ctx0" brushRef="#br3" timeOffset="-24317.02">13629 16593 28847 0,'0'0'1280'0,"-5"-4"256"0,1-1-1216 0,-1 4-320 15,-2-2 0-15,1 6 0 0,-1 0 1008 0,-1 5 144 16,-1 1 16-16,0 7 16 0,-3 8 0 0,2 7 0 15,-2 5 0-15,2 6 0 0,-2 4-448 0,4-5-96 16,2 9 0-16,-2 2-16 0,0 2-320 0,2-2-64 16,0-3-16-16,4 3 0 0,-2 2-224 0,2-1 0 15,4-3 128-15,0-1-128 0,4 0-160 0,0-4-80 16,2-3-16-16,4 5 0 16,1-7-2432-16,1-6-480 0,3-5-96 0</inkml:trace>
  <inkml:trace contextRef="#ctx0" brushRef="#br3" timeOffset="-23831.63">14011 16885 12895 0,'-13'0'1152'0,"6"3"-928"0,-2 3-224 0,3 1 0 16,1 4 4688-16,-1 4 896 0,0-1 176 0,1 6 48 15,1-1-4592-15,1 5-896 0,2 0-192 0,1 3-128 16,0-1 272-16,1 2-16 0,2 2-16 0,-1 0 0 15,0-4-240-15,0-2 0 0,1-1 0 0,0-5 0 0,-1-2 0 0,2-3 0 16,0-2 0-16,0-4 0 0,-4-7 0 0,0 0 0 16,0 0-176-16,0 0 176 0,6-3-192 0,1-4 192 15,-2-3-192-15,2-2 192 0,-2-3-144 0,0 0 144 16,0-5 0-16,0 1 0 0,1-5 0 0,-1 1-128 16,-1-2 128-16,-2 0 0 0,2 0 0 0,2 3 0 15,-1 1 0-15,1 5 0 0,0 1 192 0,-3 5 32 16,1 3 16-16,-4 7 0 0,0 0 112 0,7 4 32 15,-1 5 0-15,0 3 0 0,-3 2 160 0,1 3 32 16,0 2 16-16,0 0 0 0,0 1-336 0,-1-1-64 16,-1-3 0-16,2 1-16 0,0 0-176 0,1-2 0 15,-1 0 0-15,0-7 0 0,0-2 0 0,-4-6 0 16,0 0 0-16,0 0 0 0,8-1 0 0,-2-3 0 0,-2-3 0 16,0 0 0-16,1-3 0 0,-1 1 0 0,-1 0 0 0,1 0 0 15,1 1 0-15,0-1 0 0,1-1 0 0,-1-1 0 16,0 1 0-16,2-1 0 0,-2 0 0 0,1 1 0 31,2 3 0-31,0-1 0 0,-2-1 0 0,1 0 0 0,-2 1 0 0,3 1 0 0,-2 3-144 0,1 2 144 16,-7 2-144-16,0 0 144 0,9 0-208 0,0 2 80 31,0 2-320-31,-1 3-64 0,0 1-16 0,1 2 0 0,0 3-1552 0,0 3-304 0,-1-5-64 0,1 1-16 16,0-1-784-16,2-2-144 0,8 6-48 15,-2-7 0-15</inkml:trace>
  <inkml:trace contextRef="#ctx0" brushRef="#br3" timeOffset="-23691.13">14505 17101 19983 0,'0'0'880'0,"0"0"192"0,0 0-864 0,0 0-208 16,0 0 0-16,0 0 0 0,0 0 1552 0,0 0 272 16,0 0 48-16,5 4 16 0,2-2-608 0,1 0-128 15,-3 3-32-15,1 1 0 0,2 0-768 0,0 1-160 16,-1-1-16-16,-1 1-16 0,2 1-160 0,0 1-176 16,-3-3 48-16,3 3-9104 15,1 3-1824-15</inkml:trace>
  <inkml:trace contextRef="#ctx0" brushRef="#br3" timeOffset="-23519.23">14608 16829 5519 0,'0'0'240'0,"0"0"64"0,0 0-304 0,0 0 0 0,0 0 0 0,0 0 0 16,0 0 1760-16,0 0 288 0,0 0 64 0</inkml:trace>
  <inkml:trace contextRef="#ctx0" brushRef="#br3" timeOffset="-23191.18">14535 16765 24351 0,'0'0'1088'0,"0"0"208"0,0 0-1040 0,0 0-256 0,0 0 0 0,0 0 0 16,0 0 256-16,0 0 0 0,7-3 0 0,0 2-7616 15,1 1-1536-15</inkml:trace>
  <inkml:trace contextRef="#ctx0" brushRef="#br3" timeOffset="-22893.97">14752 16860 29311 0,'0'0'1296'0,"0"0"272"0,0 0-1248 0,0 0-320 16,2 9 0-16,2 3 0 0,1-1 704 0,3 2 64 16,1 1 32-16,3 0 0 0,2 2-16 0,3 2 0 15,2 3 0-15,0 1 0 0,2-2-592 0,2 3-192 16,3-2 128-16,-1 3-128 0,-1-2 0 0,0-5 0 15,3 0-176-15,-4-2 176 16,-3-4-2560-16,-2-1-384 0,-1-1-96 0</inkml:trace>
  <inkml:trace contextRef="#ctx0" brushRef="#br3" timeOffset="-22722.09">15174 16846 23039 0,'-13'6'1024'0,"6"0"192"16,0 0-960-16,-5 5-256 0,-1 3 0 0,-3 3 0 0,-1 2 4096 0,0 5 784 0,0 1 160 0,0 2 16 16,2 2-3280-16,-1 1-672 0,0 1-128 0,3 0-16 15,2 1-816-15,2-1-144 0,2 0 0 0,3-1 0 32,2-1-2944-32,2-2-496 0,1-1-96 0</inkml:trace>
  <inkml:trace contextRef="#ctx0" brushRef="#br3" timeOffset="-22361.31">15913 16944 20271 0,'-10'-7'896'0,"10"7"192"0,-8-4-880 0,-3 2-208 15,0 2 0-15,-2-3 0 0,0 3 3200 0,0 3 608 16,-2-2 112-16,2 4 32 0,0 2-2496 0,0 3-496 16,0 3-112-16,1 0-16 0,2 3-704 0,2 2-128 15,3 0 0-15,1 3 0 0,1-1-160 0,5-2 160 16,0-1-192-16,4-3 192 0,0-1-192 0,3 0 64 0,3-1 128 0,0-1-208 31,1-2 208-31,0-2 0 0,1 0 0 0,0-2-144 0,2-5 144 0,0 0 0 0,-3 0 0 0,0-4 128 16,-3 0 192-16,-1-1 64 0,0-3 0 0,-1 2 0 15,-2-1 0-15,-1 1 0 0,-4-3 0 0,-1 0 0 16,-1-2-144-16,-2 1-32 0,1-5 0 0,-2 4 0 16,-2 0-208-16,0-2-208 0,-2-1 32 0,2 1 16 15,-1-2-3408-15,0 1-672 16,-9-17-144-16,14 11-32 0</inkml:trace>
  <inkml:trace contextRef="#ctx0" brushRef="#br3" timeOffset="-22126.86">16324 16640 16575 0,'0'0'1472'16,"0"0"-1168"-16,-5-7-304 0,-2 1 0 0,1-1 2688 0,-1 3 496 15,7 4 80-15,-9 0 32 0,0-1-1232 0,1 2-240 16,1 3-48-16,0 3-16 0,-1 5-704 0,1 2-144 16,1 6-16-16,2 2-16 0,0 1-560 0,1 3-128 15,2 4 0-15,1 2-16 0,1 0-48 0,3 1 0 16,3-1 0-16,-1 0 0 0,2 0-128 0,1-2 0 15,0 0 0-15,2-1 128 0,-2-2-128 0,1-3 0 16,0 2 0-16,1 6-176 16,-2-4-528-16,-3-11-128 0,-1-2 0 0,0 2-16 15,-1-4-2736-15,0-1-528 0</inkml:trace>
  <inkml:trace contextRef="#ctx0" brushRef="#br3" timeOffset="-21954.99">16143 17133 15663 0,'-13'-4'688'0,"13"4"144"0,-7-5-656 0,7 5-176 0,0 0 0 0,0 0 0 16,4-8 4432-16,4 1 864 0,4 1 160 0,2-1 48 16,3 1-3536-16,2-1-704 0,5 1-144 0,2-2-32 15,1-1-704-15,3-3-128 0,0 2-48 0,3-1 0 16,-1 1-208-16,2-1 0 0,-1 1 0 0,-2-1 0 16,2 6-1856-16,-2-1-384 0,-5-1-64 0</inkml:trace>
  <inkml:trace contextRef="#ctx0" brushRef="#br3" timeOffset="-19484.41">12977 18013 27647 0,'15'-42'2448'0,"-15"42"-1952"16,0 0-496-16,0 0 0 0,0 0 2048 0,0 0 304 15,0 0 64-15,2 10 16 0,-1-3-1152 0,2 5-240 16,0-1-32-16,1 4-16 0,-2 2-432 0,2 4-96 16,1 3-16-16,1 5 0 0,-3-2-448 0,3 6 0 15,0 4 0-15,1-2 0 16,-1 1-1360-16,2 2-368 0,-1-4-80 0,-4-8-9424 16,1-1-1888-16</inkml:trace>
  <inkml:trace contextRef="#ctx0" brushRef="#br3" timeOffset="-19328.17">13287 18244 34271 0,'0'0'1520'0,"-3"5"304"0,-1 3-1456 0,1-1-368 0,0 5 0 0,1 1 0 16,1 1 240-16,-1 2-32 0,2 1 0 0,0 5 0 16,2-1-80-16,0-4-128 0,1 3 176 0,1-1-176 15,0 1-2736-15,2-2-656 0</inkml:trace>
  <inkml:trace contextRef="#ctx0" brushRef="#br3" timeOffset="-18984.45">13410 18120 12895 0,'0'0'1152'0,"0"0"-928"15,9-3-224-15,2-1 0 0,0 2 3216 0,1-4 608 16,0 1 112-16,0 2 32 0,-2 0-1456 0,2 1-272 15,-1 4-64-15,1 1-16 0,-3 0-880 0,2 2-192 16,-2 2-16-16,0 2-16 0,-3 1-544 0,1 0-128 16,-2 0 0-16,-1 3-16 0,-1 3-176 0,-2 1-48 15,-1 1 0-15,-3 1 0 0,0 1-144 0,-3 1 128 16,0 0-128-16,-2 0 128 0,-2-1-128 0,-1 1 128 16,-1 0-128-16,3-4 128 0,0-1-128 0,1-2 0 0,-1-1 0 0,0 0 0 15,1 0 128-15,2-4-128 0,0-1 128 0,1 0-128 16,1-2 256-16,4-6-48 0,0 0 0 0,7 6 0 15,1-6-80-15,2-3 0 0,3 0-128 0,2 0 192 16,0-1-192-16,5-4 0 0,2 0 0 0,1 0 0 16,-2-1-224-16,3 1-96 0,0 0 0 0,1 2-16 31,0-2-3328-31,0 2-672 0</inkml:trace>
  <inkml:trace contextRef="#ctx0" brushRef="#br3" timeOffset="-18826.21">13904 18271 33167 0,'-13'-1'2944'0,"13"1"-2352"0,0 0-464 0,0 0-128 0,0 0 1616 0,0 0 304 16,0 0 64-16,0 0 16 0,11 2-1104 0,3-1-240 16,3-1-32-16,4-1-16 0,3-1-480 0,-4-5-128 15,3 2 0-15,1-2-18896 0</inkml:trace>
  <inkml:trace contextRef="#ctx0" brushRef="#br3" timeOffset="-18308.34">14564 18167 20271 0,'-11'-11'1792'0,"11"11"-1424"0,-5-2-368 16,-1-4 0-16,-2-1 1728 0,3 0 288 0,5 7 48 0,0 0 16 15,0 0-720-15,0 0-144 0,0 0-16 0,0 13-16 16,2 1-528-16,2 5-96 0,1 1-32 0,2 1 0 16,-1-1-96-16,2 2-32 0,0-4 0 0,0 1 0 15,-2-6 112-15,2 0 32 0,0-3 0 0,0-1 0 16,0-2-96-16,-1-2-32 0,-7-5 0 0,0 0 0 16,0 0-192-16,8 0-32 0,1-4-16 0,-1-3 0 15,-1 4-176-15,-2-4 160 0,0-2-160 0,0-1 160 31,-2-1-1376-31,2-2-288 0,-1-1-48 0,1-1-9280 0,-1-2-1856 0</inkml:trace>
  <inkml:trace contextRef="#ctx0" brushRef="#br3" timeOffset="-18027.02">14973 18024 10127 0,'0'0'448'0,"-5"2"96"0,-2 0-544 0,0 2 0 15,-2 2 0-15,-1-3 0 0,0 4 4160 0,0 2 736 16,-2 2 144-16,-3 2 16 0,2 3-3552 0,0-2-720 15,2-1-144-15,2 0-16 0,1 0-464 0,2-2-160 16,1-2 0-16,3 1 144 0,2 0-144 0,0-1-224 16,5-1 48-16,1 0 16 0,1-3-96 0,2-1-32 15,3 5 0-15,-2-4 0 0,2 1 288 0,1 0-192 16,1 1 192-16,2-5-160 0,1 2 464 0,-1-3 80 16,-3 2 32-16,-2 1 0 0,1 1 688 0,-2 0 144 15,0-2 32-15,-4 2 0 0,-1 2-224 0,-2-1-32 16,-2 1-16-16,-2 2 0 0,-3-1-576 0,-1-1-112 15,1 3-32-15,-3-4 0 0,0-2-288 0,-1 3 160 0,0-2-160 0,3-1 128 32,-2 1-2480-32,1-3-496 0,-2-2-96 0</inkml:trace>
  <inkml:trace contextRef="#ctx0" brushRef="#br3" timeOffset="-17823.91">15389 17902 20271 0,'0'0'1792'0,"0"0"-1424"0,0 0-368 0,0 0 0 16,7 3 3152-16,-2 2 560 0,0 0 128 0,-1 4 0 15,-1 3-2304-15,-1 1-480 0,1 3-96 0,-1 2 0 16,1 4-256-16,0 1-64 0,-1 1 0 0,1 1 0 0,1 2-640 0,-2 6 0 16,1-5 0-16,0 0 0 15,0 0-1984-15,0-3-320 0,-2-1-64 0,1-1-12864 16</inkml:trace>
  <inkml:trace contextRef="#ctx0" brushRef="#br3" timeOffset="-17667.67">15669 18270 12895 0,'-4'6'1152'0,"1"2"-928"15,0 2-224-15,0-1 0 0,-2 1 4032 0,1-1 752 16,2 1 144-16,-2 1 48 0,0-5-3536 0,0 1-704 0,3 2-144 0,1-1-16 31,0-1-2080-31,1 3-416 0</inkml:trace>
  <inkml:trace contextRef="#ctx0" brushRef="#br3" timeOffset="-17385.87">15817 18015 17503 0,'0'0'1552'0,"0"0"-1232"0,0 0-320 0,0 0 0 15,0 0 3312-15,0 0 592 0,0 0 128 0,0 0 32 16,0 0-2304-16,0 0-464 0,0 0-80 0,4 11-32 16,-3 1-560-16,-1-1-112 0,-1 4-32 0,-2 2 0 15,0 1-480-15,1 1 128 0,-1 0-128 0,-1-1 0 16,0-4 0-16,0 1 128 0,2-2-128 0,-1-2 0 0,2-2 0 16,0 1 128-16,-1 0-128 0,4-3 0 0,-1-4 0 0,-1-3 128 15,0 0-128-15,6 2 0 0,1-1 0 0,1-1 0 16,0-1 0-16,2-2 0 0,3 1 0 0,-1 0 0 15,0-2 0-15,1 0-160 16,0-1-1312-16,-3 3-256 0,0-1-48 0,2-1-16 16,-3-5-1552-16,2 0-320 0</inkml:trace>
  <inkml:trace contextRef="#ctx0" brushRef="#br3" timeOffset="-17213.87">16057 17902 24879 0,'0'0'2208'0,"-6"3"-1760"0,1 2-448 0,0 3 0 15,-2 1 2864-15,1 4 480 0,2 1 112 0,-1 4 0 16,1 4-1440-16,0 2-288 0,0 2-64 0,3 1-16 16,1 2-1264-16,-2-5-240 0,1 0-144 0,1 1 160 15,1 0-160-15,2 0 0 0,2-1 0 0,-1 1 0 32,0-3-1520-32,1-1-176 0,1-3-32 0,-1-1-16 15,0-1-1472-15,1-2-304 0</inkml:trace>
  <inkml:trace contextRef="#ctx0" brushRef="#br3" timeOffset="-16823.23">16321 17571 25791 0,'0'0'2304'0,"-1"6"-1856"15,1 3-448-15,3 2 0 0,0-2 1728 0,5 4 240 16,3 3 48-16,4 2 16 0,2 3-544 0,4 2-96 15,1 6-32-15,2-2 0 0,3 6-384 0,-1-2-80 0,3-1 0 0,-2 4-16 16,-1 1-32-16,-1 0 0 0,-3-3 0 0,0 4 0 16,-3 1-160-16,-4 2-48 0,-4-3 0 0,-3 3 0 15,-6-2-256-15,-2 1-48 0,-5-3-16 0,-4 2 0 16,-4-1 48-16,-1-2 0 0,-1 1 0 0,2-10 0 16,-3 4-368-16,1-1 0 0,-3 2 0 0,1-1 0 31,-2-3-2464-31,1-1-560 0</inkml:trace>
  <inkml:trace contextRef="#ctx0" brushRef="#br3" timeOffset="-14654.47">14959 10528 29487 0,'-3'-13'2624'0,"-1"5"-2112"0,4 8-512 0,0 0 0 0,-9 2 560 0,1 5 0 0,1 6 0 0,0 8 0 16,1 3-560-16,2 3-272 0,-2 4 16 0,1 7 16 15,1 7 240-15,0 3-192 0,2 4 192 0,0 5-192 16,1 6 192-16,-1-1 0 0,-2 6 0 0,-2 7-144 16,0 4-96-16,-1 5-16 0,0 2 0 0,-3 4 0 31,-1 2-192-31,-4 5-32 0,-3 2-16 0,-3 0 0 0,0 2 144 0,-3 1 32 0,-5-2 0 0,-4 5 0 15,-1 2 320-15,-3-4 0 0,-5-2 0 0,-2 2 0 16,-3 4 128-16,0 1 80 0,-5 2 32 0,2 1 0 16,3 4 96-16,-2 2 32 0,-6 4 0 0,-3 2 0 15,-2-3-368-15,-1 2 0 0,-3-2 0 0,3-3 128 16,2-2 48-16,5 0 16 0,4-2 0 0,1 2 0 0,-1 2 448 16,-1 2 112-16,-2-2 16 0,-2 5 0 15,0-2-352-15,2-1-64 0,2-1-16 0,1 3 0 16,3 2-176-16,0-1-32 0,1-2-128 0,-3 0 192 15,0 0-192-15,-2-3 128 0,-1-2-128 0,2 0 0 0,2-3 128 0,4-4-128 16,-1-4 0-16,8-1 0 0,1-1 256 0,1 2-64 16,-3 1 0-16,2-2 0 15,-1-2-16-15,-2 2-16 0,-5-2 0 0,-2-1 0 0,1-1-160 16,0-1 160-16,2 0-160 0,0-3 160 0,0-9 224 16,3-1 32-16,1-2 16 0,1 2 0 0,3 0 16 15,1-3 0-15,0-5 0 0,0-3 0 0,0-2-272 0,3-7-48 16,1-1-128-16,2-3 192 0,4-5-192 0,2-2 0 15,1-6 0-15,4-5 0 16,2-4-1696-16,2-5-288 0,2-4-48 0,-1-4-13216 16</inkml:trace>
  <inkml:trace contextRef="#ctx0" brushRef="#br3" timeOffset="-13495.53">15062 10679 26655 0,'1'-11'1184'0,"-1"11"240"0,0 0-1136 0,14 5-288 0,5-10 0 0,2 3 0 31,1 2-272-31,5-2-112 0,7-1-32 0,1 2 0 0,4-2 160 0,2 3 16 0,4 0 16 0,5 3 0 16,5-3 0-16,3 0 0 0,5-3 0 0,0-1 0 15,-1-2 224-15,1-1 0 0,1 1 0 0,3-1-144 16,2-1 144-16,4-1 0 0,0-1 0 0,-1-2-128 16,-4 0 128-16,1 1 0 0,0-1 0 0,3 0 0 15,2 4 0-15,0-1 144 0,-1 0-144 0,-1 1 0 16,-3-2 304-16,-1 1-48 0,-3 1-16 0,3 0 0 16,0 0-16-16,0 3 0 0,-3 4 0 0,-3-3 0 15,-3 1-224-15,0 1 0 0,-1-4 0 0,4 1 0 16,3 1 0-16,4-1 0 0,1 1 0 0,1-2 144 15,-3-2 64-15,-2 0 16 0,-2 0 0 0,1 2 0 16,3-1-224-16,0-2 0 0,-2-3 0 0,-5 3 0 16,-6 1 224-16,-7 0 0 0,-6-1 0 0,-4 3 0 0,-4 3 304 0,-4 3 64 15,-4 2 16-15,-3 1 0 0,0 3-208 0,-3 0-32 16,-3 2-16-16,-2 1 0 0,-2 0-208 0,0 0-144 16,-1 0 192-16,-2 3-192 0,-2-1 128 0,0 2-128 15,-1 1 0-15,0 2 0 0,-2-1 144 0,0 4-144 16,1 3 0-16,-2 4 144 0,-2 2-144 0,1 4 160 15,-5 0-160-15,0 10 160 0,-2 9 16 0,-3 1 0 16,-2 3 0-16,0 1 0 0,-1 5-176 0,-1 4 160 16,0-1-160-16,0 4 160 0,1 2-160 0,2 3 0 15,0-2 0-15,0 2 128 0,0 2-128 0,2 4 0 16,-1-1 0-16,1 3 0 0,1 0 0 0,-1 1 0 16,3 0 0-16,-1 5 0 0,1-1 0 0,0 0 0 0,-1 0 0 0,3 4 0 15,-3-1 0-15,0 2 0 0,-1 2 0 0,0 3 0 16,-2 3 0-16,1 3 0 0,-2-2 0 0,3 3 0 15,0 0 128-15,1 3-128 0,0 3 192 0,2 4-64 16,4 3 176-16,0-2 16 0,1 1 16 0,1-5 0 16,1-6-96-16,2 2-32 0,2 0 0 0,0-3 0 15,0-5-48-15,1-5-16 0,0-6 0 0,-1 3 0 16,1 0-144-16,-2-1 0 0,-2-3 144 0,0 1-144 16,-2-2 0-16,-2-2 0 0,-2 1 0 0,0-1 0 15,0 1 0-15,2 0 0 0,-2-2 0 0,1-1 128 16,1-1-128-16,0-2 0 0,-1 2 0 0,0 0 128 15,2 5-128-15,0 0 0 0,-2-2 0 0,-1 2 0 16,-3-3 0-16,1 2 0 0,-1-5 0 0,0 3 0 16,1-4 0-16,-2 1 144 0,-1 0-144 0,1-2 0 0,-1 0 144 0,2-3-144 15,2-1 0-15,1 0 144 0,0 2-16 0,2-2-128 16,0-3 192-16,1-1-64 0,3 0 144 0,0 4 32 16,1 0 0-16,2 0 0 0,0-4-144 0,1 1-32 15,0-8 0-15,0 2 0 0,-1 1-128 0,0 2 192 16,-1 3-192-16,1-3 192 0,2-5-32 0,0 1 0 15,-2-9 0-15,2 1 0 0,-1-4-160 0,2-4 128 16,1-5-128-16,1-1 128 0,-1 0-128 0,2-6-256 16,-1-4 64-16,4-1-11312 15,3-6-2256-15</inkml:trace>
  <inkml:trace contextRef="#ctx0" brushRef="#br3" timeOffset="-12648.1">15380 9523 25791 0,'-5'-5'2304'0,"-2"3"-1856"0,1 0-448 0,6 2 0 15,0 0 1136-15,0 0 128 0,0 0 16 0,0 0 16 32,0 0-1296-32,0 0-448 0,9 2 0 0,3 2-8320 0,1 0-1648 0</inkml:trace>
  <inkml:trace contextRef="#ctx0" brushRef="#br3" timeOffset="-8953.67">15390 9514 14735 0,'-4'-3'1312'0,"-1"2"-1056"0,0 1-256 0,-17 4 0 0,22-4 2688 0,-7-3 496 0,2 1 80 0,5 2 32 0,0 0-1312 0,0 0-256 16,0 0-48-16,0 0-16 0,0 0-720 0,0 9-160 15,1 5-16-15,3-1-16 0,0 3-432 0,1-1-96 16,1 5-16-16,0-3 0 0,1 2-80 0,-1 0-128 15,-1-1 176-15,1-2-176 0,0 2 144 0,-1-3-144 16,-1-1 0-16,0-3 144 0,-1 1-144 0,-1-5 0 16,-2-7 0-16,0 0 0 0,4 6 0 0,-4-6 0 15,0 0 0-15,0 0 0 0,0 0 0 0,4-10 0 16,-1-3 0-16,-2 0 0 0,0-1-128 0,1-4 128 0,0 0 0 0,1 0 0 16,0-1 0-16,-1-1 0 0,2 0 0 0,0 3 0 15,-1 1 0-15,1 3 0 0,2-1 0 0,-1 5 0 31,-1 4 160-31,-4 5 48 0,0 0 16 0,0 0 0 0,8 4-64 0,0 1-16 0,-2 4 0 0,1 1 0 16,-1 3 16-16,1 1 0 0,-1 2 0 0,2 1 0 16,-1-1-160-16,1 0 128 0,-1-2-128 0,0-1 128 31,-2-5-128-31,0-2 0 0,2 1 0 0,-2-3 0 16,-5-4 0-16,7-1 0 0,-1-3 0 0,-1-3 0 15,1-2-128-15,-3-4 128 0,1 1-160 0,-1-2 160 16,-2-2 0-16,2 1 0 0,-2-1 0 0,1-2 0 15,-1-1 0-15,0 2 0 0,-1 2 0 0,1 1 0 16,1 3 0-16,-1 2 0 0,0 2 0 0,1 1 0 16,-2 6 0-16,0 0 0 0,0 0 0 0,0 0 0 0,4 6 0 0,-1 5 0 15,1 2 0-15,2 1 0 0,-1 2 0 16,0 3-144-16,2-2 144 0,-1 0 0 0,2-1-192 0,0-6 64 16,0 1 0-16,2-2 0 15,2-1-560-15,-1-4-96 0,0-4-32 0,-1-3 0 16,-2 0 144-16,0-3 32 0,0-4 0 0,-3-1 0 0,0-1 400 0,0-1 96 15,-1-1 16-15,0 1 0 0,-1-4 128 0,-1 3 0 16,0-3 0-16,-1 2 0 0,0 1 0 0,-1 0 144 16,-1-1-144-16,0 5 0 0,-1-2 208 0,0 4-64 15,-1 2-16-15,3 6 0 0,0 0 16 0,0 0 0 16,0 0 0-16,0 0 0 0,-4 6-144 0,2 4 0 16,0 0 0-16,4 3 0 0,-1 4-192 0,4 2 192 15,3 2-192-15,2 1 192 0,2-1-192 0,3 2 192 16,2 0-160-16,-1-3 160 0,0-4 0 0,0-2-144 0,2-4 144 15,-2-4 0-15,-2-4 0 0,-1-2 0 0,-1-2 0 0,-3-1 0 16,-3-5 192-16,-2-1 112 0,-2-1 16 0,-5 0 16 16,-2-3 480-16,-2 1 80 0,-2 1 32 0,0-1 0 15,-1-1-336-15,0 0-64 0,-1-2-16 0,-1 4 0 16,0-4-512-16,1 2 0 0,0-1 0 0,1 1-144 31,-1 0-2112-31,3 1-432 0,2 0-64 0</inkml:trace>
  <inkml:trace contextRef="#ctx0" brushRef="#br3" timeOffset="-8656.8">16096 9274 18431 0,'0'0'816'16,"-7"4"160"-16,2 2-784 0,-3-2-192 0,0 1 0 0,0 5 0 0,-1 1 2688 0,3 4 480 15,1 0 96-15,1 1 32 0,1 1-1760 0,3 2-336 16,3 2-80-16,1 0-16 0,1 0-768 0,3 0-144 15,1-2-48-15,1-2 0 0,1 0 0 0,0-5 0 16,1-3 0-16,0-1 0 0,0-3 352 0,1 0 64 16,-3-3 16-16,0-2 0 0,0-2 400 0,-1-3 96 15,-1-1 16-15,-2-2 0 0,1 0-224 0,-2-1-32 16,0-3-16-16,-1-2 0 0,-1-3-304 0,-1-1-48 16,1-2-16-16,-2-1 0 0,-1 0-272 0,0-2-176 15,-1-2 192-15,-2 0-192 0,1 2 0 0,-2-2 0 16,0 2 0-16,-1-2-192 15,-1 0-1312-15,0 0-256 0,-2 1-48 0,-1 0-16 16,-2 3-2224-16,2 0-448 0</inkml:trace>
  <inkml:trace contextRef="#ctx0" brushRef="#br3" timeOffset="-8359.75">16242 9339 19231 0,'10'13'848'0,"-3"-5"176"0,2 2-816 0,1-2-208 0,2 0 0 0,0-1 0 16,-2-4 1296-16,1 1 224 0,-1-1 32 0,2-2 16 15,-1-1-112-15,0 0-32 0,-1-2 0 0,1 0 0 16,-3-3-656-16,1 1-144 0,-2-1-32 0,1-1 0 16,-4-2 80-16,0 0 16 0,-1 1 0 0,-2-2 0 0,-1-2-160 15,-1 1-16-15,-3-1-16 0,-1 2 0 0,-1 1 0 0,0 0 0 16,-3 1 0-16,-2 2 0 0,2 4 144 0,0 1 16 16,0 0 16-16,1 4 0 0,2 2-112 0,0 3-32 15,1 2 0-15,3 2 0 0,0 0-336 0,4-1-192 16,0 2 192-16,3 0-192 0,1 2 0 0,1-3 0 15,3-1 0-15,0-1 0 16,0 1-368-16,2 0-80 0,1-4 0 0,-1 0-16 16,1-1-1856-16,-1 0-368 0,-1-3-80 0,1 0-16 15,-1-2-80-15,-2 1-16 0,-1-3 0 0,-2 0 0 16,1 1 1104-16,-7-1 224 0,0 0 32 0,3-6-3712 16,-1-2-736-16</inkml:trace>
  <inkml:trace contextRef="#ctx0" brushRef="#br3" timeOffset="-7826.99">16527 9365 17215 0,'0'0'768'0,"0"0"144"0,0 0-720 0,8-4-192 0,-8 4 0 15,8-1 0-15,1 1 1984 0,0 4 352 0,-1 0 80 0,0 2 16 16,-2 2-544-16,2 0-96 0,3 2-32 0,-2 0 0 16,0-3-288-16,-3 1-64 0,0 0-16 0,-1 0 0 15,0-2-368-15,1 1-80 0,-2-1-16 0,-1 2 0 16,-2-1-416-16,-1-7-64 0,0 0-32 0,0 6 0 16,0-6-208-16,-2 7-32 0,2-7-16 0,0 0 0 15,0 0-160-15,0 0 160 0,0 0-160 0,0 0 160 16,0 0-160-16,0 0 0 0,0 0 0 0,0-8-176 31,-2-1-208-31,1 0-64 0,1-2 0 0,1 1 0 16,2-1-576-16,0 1-112 0,1 1-16 0,1 0-16 15,3-2-240-15,-1 2-64 0,2 0 0 0,1 0 0 0,-1 2 576 0,-1 0 128 16,-1 0 0-16,1 1 16 0,0-2 512 0,0 1 112 0,-2 1 128 0,1 0-208 0,-2 1 336 0,2 1 64 16,-1 0 0-16,-6 4 16 0,7-4 160 0,-7 4 16 15,0 0 16-15,0 0 0 0,0 0 240 0,0 0 32 16,0 0 16-16,4 10 0 0,-3-1 240 0,0 1 48 15,-1 2 16-15,-1-2 0 0,0 3-288 0,-1 0-64 16,1 0-16-16,1-1 0 0,0 0-416 0,1-2-80 16,1-1 0-16,-1 2-128 0,1-5 0 0,1 1 0 15,-3-7 0-15,0 0-144 0,0 0-112 0,0 0-32 16,7 5 0-16,-7-5 0 0,0 0 288 0,0 0-160 16,0 0 160-16,0 0-128 0,7-4 128 0,0-1 0 15,-1-1 0-15,0-2 0 0,-2-1 0 0,0-1 0 16,-1 1-144-16,1-1 144 0,-1-1 0 0,0 1 0 15,-2 1 0-15,-1 2 0 0,0 0 0 0,0 7 0 0,1-6 0 16,-1 6 0-16,0 0 384 0,0 0-16 0,0 0 0 0,0 0 0 16,0 0 96-16,3 9 32 0,1 2 0 0,-2 2 0 15,1-1-224-15,1 2-32 0,0 0-16 0,0 1 0 16,0-2-224-16,1 0 0 0,0-2-144 0,1 1 144 31,1 0-1696-31,0-4-240 0,-2-2-48 0,-5-6-16 16,0 0-1440-16,8 3-272 0,-8-3-64 0,7-3-16 0</inkml:trace>
  <inkml:trace contextRef="#ctx0" brushRef="#br3" timeOffset="-7639.5">16934 9004 3679 0,'-1'-9'320'0,"1"0"-320"16,0 2 0-16,0-2 0 0,-2 3 6912 0,2 6 1328 16,0 0 256-16,0 0 48 0,0 0-5856 0,6 10-1152 15,0 4-256-15,3 5-32 0,2 3-800 0,0 3-144 16,2 3-48-16,0 0 0 0,1 2-256 0,0 0 0 15,1 0 0-15,2 0 0 0,-1 0-352 0,0 1-32 16,-1-4 0-16,-2 3 0 16,-1-1-1984-16,0-3-416 0,-2-1-80 0,-1-2-6768 15,-2 1-1360-15</inkml:trace>
  <inkml:trace contextRef="#ctx0" brushRef="#br3" timeOffset="-7482.08">17081 9489 1839 0,'-10'-16'160'0,"5"7"-160"0,-2-2 0 0,1-4 0 16,-1-2 4992-16,1-1 960 0,-2 1 192 0,3-1 32 15,1-2-3296-15,1 2-640 0,2 0-144 0,1-1-32 16,0 0-576-16,4-1-112 0,1 1-32 0,1 2 0 16,2 4-816-16,1 1-160 0,-1 0-48 0,3 3 0 15,2 3-320-15,1 2 0 0,0 0 0 0,1 1 0 32,-1 1-1376-32,2 2-192 0,3 2-32 0,-1 1-8512 0,-1 1-1680 0</inkml:trace>
  <inkml:trace contextRef="#ctx0" brushRef="#br3" timeOffset="-7153.67">17330 9266 32991 0,'0'0'1472'0,"0"0"288"0,0 0-1408 0,0 0-352 16,0 0 0-16,0 0 0 0,0 0 832 0,8 4 112 16,1-3 16-16,2-1 0 0,0-2-256 0,0-2-64 15,1-3 0-15,-2-1 0 0,-2-1-288 0,1 0-64 16,-1 0-16-16,0 0 0 0,-2 1-464 0,-2 0-80 15,-1 0-32-15,-3 1 0 0,-2-1 48 0,0 1 0 16,-3-2 0-16,-1 4 0 0,0 0 0 0,-2 2 0 16,-2 2 0-16,-1 1 0 0,-1 1 256 0,1 2 0 15,0 2 0-15,1 3 0 0,2 2 656 0,0 2 96 16,2 2 16-16,0-1 0 0,4-1-240 0,0 2-32 16,4 1-16-16,3-1 0 0,0 0-16 0,3 1 0 0,1-2 0 0,3 0 0 15,1-4-304-15,1 1-160 0,5-3 160 0,0-3-160 16,5-4-144-16,3-1-128 0,2-3-32 0,3-5-12368 15,5-5-2464-15</inkml:trace>
  <inkml:trace contextRef="#ctx0" brushRef="#br1" timeOffset="16311.84">27365 12033 24239 0,'-9'2'1072'0,"9"-2"224"0,-11 4-1040 0,4 0-256 0,7-4 0 0,0 0 0 31,0 0 1168-31,0 0 176 0,0 0 48 0,0 0 0 0,13-1-80 0,4-2-16 0,2 1 0 0,5-2 0 31,2-3-336-31,1-2-80 0,2-1-16 0,1-4 0 16,1-1-144-16,3-1-16 0,2-3-16 0,2 0 0 0,1 2-176 0,-1 0-48 0,1 1 0 0,4-3 0 15,0-2-256-15,0 3-48 0,0 0-16 0,-3-2 0 16,-7 0-144-16,1-1 0 0,0 1 144 0,-4-1-144 0,-2 3 0 16,-4 0 128-16,1 2-128 0,-3-1 0 0,-1 1 0 0,-3 2 128 31,-1 0-128-31,-2 2 0 0,-4 3 0 0,1 1 128 0,-1 2-128 0,-2 0 0 0,-1 0 128 0,-2 1-128 31,-6 5 128-31,7-7-128 0,-7 7 144 0,6-6-144 0,-6 6 192 0,10-6-192 0,0 0 240 0,-10 6-64 16,7-4-16-16,-7 4 0 0,10-5 16 0,-10 5 0 15,11-2 0-15,-2 1 0 0,-9 1-16 0,10 3 0 16,0-1 0-16,3 1 0 0,-1 1-160 0,-1 1 192 31,0 0-192-31,2 2 192 0,4-1-64 0,2 3-128 0,1 5 192 0,2-1-64 0,3-2 128 0,1 5 32 16,3 0 0-16,-1 1 0 0,0-1 32 0,0 4 16 0,2 0 0 0,2-1 0 15,0 2-80-15,0-1 0 0,-1-3-16 0,1 1 0 16,4 3-80-16,-4-1-16 0,1-3 0 0,-2-2 0 31,-2-2-144-31,2 1 0 0,-1-2 0 0,0 0 128 0,1-2-128 0,-2 3 0 0,-3 1-192 0,0-1 192 32,0-1-2032-32,-1 0-272 0,-3 1-64 0,2-1-16912 0</inkml:trace>
  <inkml:trace contextRef="#ctx0" brushRef="#br1" timeOffset="17203.9">29327 12022 21935 0,'0'0'960'0,"0"0"224"0,-9 7-944 0,1-3-240 0,8-4 0 0,-9 4 0 0,3 1 1184 0,6-5 192 31,0 0 32-31,0 0 16 0,0 0-48 0,0 0-16 15,0 0 0-15,0 0 0 0,0 0-528 0,0 0-128 0,0 0 0 0,0 0-16 0,10 0 16 0,3-3 0 32,1-1 0-32,2-1 0 0,2-3-16 0,3-2 0 15,1-1 0-15,4 0 0 0,2-2-48 0,3-2-16 0,3 2 0 0,2-5 0 0,2-3-48 0,3 0-16 16,0 2 0-16,1-4 0 0,1 3-176 0,1-1-16 16,3 1-16-16,2 2 0 0,0 1-224 0,-1 1-128 31,-2 2 160-31,-2 1-160 0,1-1 0 0,-5 1 0 0,-3 0 0 0,-1 0 0 0,2-1 0 0,-6 4 128 0,-4-4-128 15,-1 1 0-15,1 1 0 0,-4 0 144 0,-1-1-144 0,-3 4 128 16,-1-1-128-16,-4 0 160 0,-2 1-160 0,2 2 160 16,0-3 32-16,-2 5 0 0,-5-1 0 0,-8 6 0 31,8-6-16-31,1 3 0 0,0-4 0 0,-9 7 0 0,9-4-48 0,-9 4-128 0,0 0 192 0,0 0-64 31,0 0-128-31,12 0 160 0,0 0-160 0,0 4 160 0,-2-4-160 0,0 4 0 0,-2 1 0 0,4 2 0 16,1-1 128-16,1 5-128 0,1 2 128 0,2 2-128 15,1 4 224-15,3-1-32 0,-2 3-16 0,6 1 0 16,2 0 16-16,0 4 0 0,-4 0 0 0,2 2 0 31,1-2 48-31,1 1 16 0,-1-1 0 0,0 0 0 16,0-2-112-16,2 2-16 0,2-2 0 0,1 0 0 0,0-2-128 16,-1-1 160-16,-1-2-160 0,-3 0 160 0,-1-2-160 0,0 1 0 15,-1 0 0-15,4-2 128 0,2-2-256 0,-3 1-64 16,-2-1-16-16,1 0 0 15,1-5-832-15,2 2-176 0,-2-1-16 0,2 1-16 16,-1-2-2352-16,-2-1-480 0</inkml:trace>
  <inkml:trace contextRef="#ctx0" brushRef="#br1" timeOffset="17735.7">28278 10878 6447 0,'0'0'272'0,"0"0"80"0,0 0-352 0,0 0 0 16,0 0 0-16,0 0 0 0,0 0 5312 0,0 0 976 16,-7 9 208-16,2 2 32 0,1 4-4224 0,0 4-832 15,1 5-192-15,1 4-16 0,-2 5-352 0,1 1-64 16,2 4-16-16,0 3 0 0,-1 0-400 0,1 2-96 0,0 0-16 0,2 0 0 15,2 0-160-15,2-3-32 0,-2-2-128 0,0-3 192 32,3-3-576-32,-1-4-112 0,0-2-16 0,2-3-16 15,0-6-544-15,1-3-96 0,-1-2-32 0,-1-3-9088 0,-6-9-1808 0</inkml:trace>
  <inkml:trace contextRef="#ctx0" brushRef="#br1" timeOffset="17969.94">28564 10947 24991 0,'0'0'1104'0,"0"0"240"0,0 0-1088 0,0 0-256 0,0 13 0 0,0 2 0 16,0 2 1472-16,0 5 224 0,0 4 48 0,0 6 16 0,0 2-288 0,0 3-48 16,0 3-16-16,2 0 0 0,0 3-784 0,1 1-176 15,-3 2-16-15,1-3-16 0,2-3-288 0,2 0-128 16,2-4 128-16,-1-6-128 0,-1-4-160 0,1-2-112 15,-1-8-32-15,0-4 0 16,-5-12-1760-16,0 0-368 0,0 0-64 0</inkml:trace>
  <inkml:trace contextRef="#ctx0" brushRef="#br1" timeOffset="18313.64">28476 10128 13823 0,'-21'-9'608'0,"7"6"128"0,-5 3-592 0,0 1-144 0,-1 5 0 0,1 1 0 16,-1 4 2816-16,1 3 544 0,-1 7 96 0,2 4 32 16,1 2-1984-16,4 7-400 0,2 0-80 0,5 3 0 15,2-1-720-15,7 2-144 0,2 0-32 0,6-3 0 16,6-5-128-16,4-3 0 0,5-2 0 0,3-5 0 15,2-6 368-15,3-5 32 0,0-4 16 0,0-7 0 16,0-4 736-16,-3-3 128 0,-3-4 48 0,-2-2 0 16,-2-2 80-16,-4-6 0 0,-3-1 16 0,-4-4 0 15,-3 1-368-15,-3 2-80 0,-4-3-16 0,-5 3 0 16,-2 1-192-16,-2 3-32 0,-5 1-16 0,-2 3 0 16,-4 1-400-16,-1 0-64 0,0 1-32 0,-2 2 0 0,1-2-400 15,-3 2-80-15,-3 0 0 0,1 4-16 16,3 3-2880-16,1 2-576 0</inkml:trace>
  <inkml:trace contextRef="#ctx0" brushRef="#br1" timeOffset="18907.68">30487 10841 21183 0,'0'0'1888'0,"0"0"-1504"15,0 0-384-15,0 0 0 0,0 16 1520 0,2 1 224 16,-1 1 48-16,0 4 16 0,1 3-352 0,0 2-80 15,0 3-16-15,-2 1 0 0,1 3-336 0,1 2-64 0,2 0 0 0,0 2-16 16,3 1-560-16,-2-1-96 0,-2-3-32 0,-1-1 0 16,1-2-256-16,1-2 0 0,2-2 128 0,-1-2-128 15,-2-4 0-15,0-1 0 0,-1-2 0 0,1 1-144 32,-2-3-1840-32,-1 0-384 0,-1-1-64 0,0-5-6992 0,1-11-1408 0</inkml:trace>
  <inkml:trace contextRef="#ctx0" brushRef="#br1" timeOffset="19157.59">30802 10871 23039 0,'4'-18'1024'0,"-1"9"192"16,1 1-960-16,-4 8-256 0,0 0 0 0,11-4 0 0,-11 4 1216 0,0 0 192 15,0 0 32-15,5 18 16 0,-2 3-64 0,-2 6-16 16,-1 3 0-16,-3 4 0 0,-1 5-544 0,2 4-128 15,-1 0 0-15,2 2-16 0,0 3-304 0,-1-2-64 16,1-3-16-16,1-3 0 0,0-2-304 0,3 0 160 16,-1-3-160-16,1-3 128 0,-1-3-128 0,1-2 0 15,1-2 0-15,0-4-176 16,-2-3-448-16,-2-3-80 0,2-5-32 0,-2-10 0 16,0 0-2576-16,0 0-512 0,0 0-96 0,0 0-32 0</inkml:trace>
  <inkml:trace contextRef="#ctx0" brushRef="#br1" timeOffset="19505.77">30803 10063 15663 0,'-3'-32'688'0,"2"12"144"0,-2-3-656 0,1 5-176 0,-1 5 0 0,-1 1 0 15,-1 2 2432-15,-3 3 464 0,-1 2 96 0,-3 3 16 16,-2 2-2080-16,0 3-416 0,1 3-64 0,1 4-32 16,2 4-160-16,-4 5-48 0,-1 2 0 0,3 5 0 15,4 4-208-15,0 5 0 0,1 3 128 0,1 2-128 16,2 3 0-16,7-1 0 0,6-3 0 0,2-4 0 16,0-5 368-16,2-4 16 0,3-2 16 0,4-5 0 0,3-6 432 0,-1-2 64 15,-2-5 32-15,-2-3 0 0,0-5 128 0,1-3 32 16,0-4 0-16,-1-4 0 0,-2-4-96 0,-2-4-16 15,-2-3 0-15,-1-3 0 0,-5-3-400 0,-2 2-64 16,-4-1-32-16,-1 2 0 0,-2-2-144 0,-2 2-16 16,-3 1-16-16,-2-4 0 0,-2 0-304 0,-2 1 0 0,-2 2 0 0,-1-3-144 31,-1 0-2272-31,-1 4-448 0,2 3-80 0</inkml:trace>
  <inkml:trace contextRef="#ctx0" brushRef="#br1" timeOffset="20178.91">29147 12485 5519 0,'0'0'240'0,"0"0"64"0,0 0-304 0,0 0 0 0,0 0 0 0,0 0 0 16,0 0 4192-16,0 0 784 0,11-1 144 0,-11 1 48 16,0 0-3056-16,0 0-624 0,0 0-112 0,0 0-32 15,0 0-512-15,7 5-96 0,-7-5-32 0,0 0 0 16,0 0-64-16,0 0 0 0,0 0-16 0,0 10 0 15,0-10-256-15,-3 11-48 0,-3-3-16 0,1 1 0 16,5-9-112-16,-10 6 0 0,2-1-16 0,0-1 0 16,0 3-176-16,8-7 0 0,-9-4 144 0,9 4-144 15,0 0 0-15,0 0-160 0,-4-8 16 0,3-1 0 32,2 1-224-32,-1 8-32 0,7-10-16 0,-1 1 0 0,1 1 240 0,1 0 176 0,-1 1-208 0,1 2 80 15,1 1 128-15,-9 4 0 0,11-6 0 0,-1 2 128 0,-10 4 240 0,13-1 48 16,-13 1 16-16,12 1 0 0,-12-1 224 0,13 4 48 15,-13-4 16-15,0 0 0 0,0 0 16 0,0 0 0 16,0 0 0-16,5 9 0 0,-5-9-96 0,-1 10 0 16,1-10-16-16,-5 12 0 0,-2 0-368 0,-1-6-80 15,1 0-16-15,0-1 0 0,7-5-160 0,-9 5-176 16,1-1 48-16,8-4 0 16,0 0-544-16,-9 4-96 0,9-4-32 0,0 0 0 15,0 0-1536-15,0 0-304 0,0 0-64 0,0 0-12208 0</inkml:trace>
  <inkml:trace contextRef="#ctx0" brushRef="#br1" timeOffset="20616.32">29577 12439 11055 0,'0'0'480'0,"0"0"112"0,0 0-464 0,0 0-128 0,2 13 0 0,-2-13 0 16,-3 11 2816-16,2-1 528 0,0 1 112 0,1-11 32 15,-6 11-1312-15,1 0-256 0,-1-5-48 0,-4 2-16 16,0 0-512-16,-2 0-128 0,-1-4 0 0,2 0-16 16,-1-2-384-16,0 1-80 0,2-2-16 0,0-1 0 15,1-1-304-15,2-4-64 0,-3 3-16 0,4-4 0 16,1-2-208-16,-1-1-128 0,4 0 128 0,-1-2-128 16,2 1 0-16,1-1 0 0,0 2 0 0,1 0 0 15,2 0 0-15,-1-1 0 0,2 3-176 0,-4 7 176 16,10-8-160-16,-3 3 160 0,-7 5-160 0,12-5 160 0,-2 2 0 0,2 3-144 15,0 3 144-15,0 1 0 0,-12-4 0 0,13 2 0 16,-2 2 0-16,-1 3 0 0,-10-7 144 0,0 0 64 16,0 0 16-16,5 10 0 0,-5-10 32 0,1 11 0 15,-1-11 0-15,-4 10 0 0,4-10-48 0,-8 9 0 16,1-2 0-16,-3-3 0 0,1-2-80 0,1-2 0 16,8 0-128-16,0 0 192 0,-10-2-192 0,10 2 0 15,-8-7 0-15,3 1 0 0,5 6 0 0,-3-11 0 16,1 2-128-16,2 9 128 0,2-9-368 0,-2 9 48 15,7-7 0-15,-7 7 0 16,0 0-160-16,10-2-32 0,-10 2 0 0,15-3 0 16,-1 6-1664-16,-1 1-352 0,-1 1-64 0,0 1-11488 0</inkml:trace>
  <inkml:trace contextRef="#ctx0" brushRef="#br1" timeOffset="20850.66">29132 13023 29775 0,'0'0'1312'0,"0"0"288"0,0 0-1280 0,0 0-320 0,0 0 0 0,0 0 0 15,0 0 1248-15,13 0 192 0,0-2 32 0,1 1 16 16,2-5-240-16,3 2-48 0,3 0-16 0,1-2 0 0,-4 1-928 0,3-2-256 15,0 3 0-15,1 3 0 16,-3 1-1344-16,3 0-368 0,-3-4-64 0,0 4-8832 16,-2 0-1760-16</inkml:trace>
  <inkml:trace contextRef="#ctx0" brushRef="#br1" timeOffset="21242.79">29546 12795 18431 0,'-17'-4'1632'0,"4"2"-1312"16,-4-1-320-16,-1 1 0 0,-2-1 2144 0,-3-1 352 16,-4 1 80-16,-1 3 16 0,-1-2-592 0,1 4-112 0,-2-2-32 0,0 4 0 15,-1 3-448-15,1 2-112 0,3 1-16 0,-2 3 0 16,-3 0-624-16,2 4-128 0,2 4-16 0,1 1-16 16,0-1-240-16,5 1-64 0,0 2 0 0,7-1 0 15,6 3-192-15,5-2 0 0,0-1 0 0,6 0 0 16,2 0-160-16,6-2 160 0,7 0-128 0,3-2 128 15,2 0-128-15,6-5 128 0,6-1-128 0,4-4 128 16,1-4-144-16,2-1 144 0,0-6-160 0,2-2 160 16,0-3-128-16,0-1 128 0,4-1 0 0,-1-3-144 15,-3-1 144-15,-1 0 0 0,-2 0 0 0,-3-1 0 16,-5 1 0-16,-4-1 128 0,-7-1-128 0,-4 1 0 16,-3 1 144-16,-1-1-144 0,-4-1 192 0,-2 1-192 15,-4-3 256-15,-3 0-64 0,-2-1-16 0,-3-1 0 16,-5 1 32-16,0 0 16 0,-3-2 0 0,-3 3 0 15,-2 2-224-15,-3-1 0 0,-2-1 0 0,-5 0 0 16,-5 0-2272-16,0 2-496 0</inkml:trace>
  <inkml:trace contextRef="#ctx0" brushRef="#br3" timeOffset="34977.86">29411 11316 2751 0,'0'0'256'0,"0"0"-256"16,0 0 0-16,0 0 0 0,0 0 3312 0,0 0 608 15,0 0 128-15,0 0 32 0,0 0-1904 0,0 0-368 16,0 0-80-16,-15 20 0 0,15-20-480 0,-1 16-96 16,0 1 0-16,-2 0-16 0,-1-1-320 0,-1 2-64 15,-2 0-16-15,0 3 0 0,-3-1 96 0,1 2 0 0,0 1 16 0,-1-2 0 16,-2-1-368-16,2-2-80 0,-1-3-16 0,-1 1 0 16,-2 1-176-16,1-4-32 0,0-1-16 0,1 0 0 15,1-6-16-15,0 1 0 0,1-5 0 0,10-2 0 16,-13 0-144-16,2-1 160 0,11 1-160 0,-10-5 160 15,3-2-160-15,1-2 160 0,-1-1-160 0,2-2 160 16,1-2-160-16,3-3 0 0,1 0 0 0,4-3 0 16,0 1-256-16,2-5 0 0,2 6 16 0,1 0 0 15,1-2 80-15,4 0 16 0,-3 3 0 0,1 4 0 16,-3 3 144-16,2 4 0 0,-1 3 0 0,0 6-128 16,-10-3 288-16,12 9 64 0,0 2 16 0,-3 5 0 15,-2-2 384-15,0 3 80 0,4 3 0 0,1-1 16 16,2 1-48-16,0 0-16 0,2-5 0 0,1 1 0 15,0-2-336-15,1 0-64 0,2 2 0 0,0 1-16 16,0-3-1040-16,1 2-208 0,0-2-32 0,0-1-16368 16</inkml:trace>
  <inkml:trace contextRef="#ctx0" brushRef="#br1" timeOffset="39174.61">26909 9726 2751 0,'-5'-14'256'0,"-2"-2"-256"0,2 3 0 0,19 5 0 0,-18-1 3328 0,0 4 640 0,0 1 112 0,4 4 16 16,0 0-2704-16,-9 3-560 0,0 3-96 0,0 6-32 15,-1 5 256-15,0 6 32 0,3 4 16 0,1 8 0 16,3 5-240-16,-3 8-32 0,-2 5-16 0,2 7 0 16,-1 5-208-16,5 5-32 0,1 6-16 0,1 3 0 15,2 5-144-15,-2-1-16 0,-1 3-16 0,2 4 0 16,3 1-16-16,1 3 0 0,3 3 0 0,-1-1 0 16,-2 1 128-16,-4-1 32 0,-6-1 0 0,2 2 0 15,2 1 176-15,5-5 32 0,4-3 16 0,-3-24 0 16,-1 7-80-16,-3 4-32 0,-2 2 0 0,1 3 0 15,1-2-176-15,2-1-48 0,-1-3 0 0,-2 1 0 16,-2-2 144-16,0-2 32 0,2-2 0 0,0-2 0 0,0 1-112 0,-1-1-32 16,0-6 0-16,0 1 0 0,-1-2 48 0,1-3 16 15,-2 0 0-15,1-1 0 0,-2 1-144 0,0-2-16 16,0 0-16-16,1-1 0 0,3 1 48 0,-1-1 16 16,-2 0 0-16,0 0 0 0,-1 0-48 0,-2 0-16 15,4 0 0-15,1-1 0 0,-1-1-48 0,1 0 0 16,0 1 0-16,-2 0 0 0,0-6-16 0,1 1-16 15,2-3 0-15,0 0 0 0,1 2 0 0,-1-2 0 16,-3-1 0-16,0-2 0 0,1 1-160 0,2-1 0 16,0-2 0-16,0-2 128 0,-1 0-128 0,1 1 0 15,0-3 0-15,3-1 128 0,0 3-128 0,1-4 0 16,0 1 0-16,0-6 0 0,-2 0 0 0,3-4-144 0,1 0 144 0,3-7-208 31,1-1-2256-31,1-5-448 0,2-2-96 0</inkml:trace>
  <inkml:trace contextRef="#ctx0" brushRef="#br1" timeOffset="41742.5">26997 10192 12207 0,'0'0'528'0,"4"-9"128"0,0-2-528 0,-1 2-128 0,2 0 0 0,-2 1 0 16,-3-4 0-16,-2 2 128 0,1 0-128 0,1-1 128 16,-1-2 608-16,-1 0 112 0,-1-1 32 0,-1-2 0 15,-2-1 80-15,4 0 0 0,0-2 16 0,1-1 0 16,0 3-16-16,-2-2 0 0,-1-2 0 0,0-4 0 16,2-2 288-16,-1-3 48 0,-1-4 16 0,2 1 0 15,-2-2-96-15,0-2-32 0,-3-2 0 0,2-2 0 16,0-3-368-16,-3 1-80 0,-4-5-16 0,3 0 0 15,4-2-240-15,2 2-48 0,1 4-16 0,-2-2 0 16,-4 2-160-16,2 5-16 0,-1 2-16 0,3 3 0 0,2 4-48 16,-4 3-16-16,-3 2 0 0,-1-1 0 0,-2 1-160 0,3 5 192 15,1 3-192-15,0 2 192 0,-1 2-16 0,0 2 0 16,-1 1 0-16,3 3 0 0,3-1-176 0,4 8 0 16,-5-7 0-16,5 7 128 0,1-6-128 0,-1 6 0 15,15-6 0-15,3 3-176 0,3-3 176 0,0 0-160 16,1-2 160-16,2 0-160 0,3 0 160 0,1-1-128 15,4-2 128-15,0 0-128 0,2 6 128 0,0-2 0 16,0 1 0-16,4-1 0 0,2-2 0 0,4 4 0 16,3 2 0-16,3-2 0 0,-1-3 0 0,5 1 0 15,1-1 0-15,1-1 0 0,0 1 0 0,4 1 0 16,4 2 0-16,-1 1 0 0,3 1 0 0,0 0 0 0,2-1 0 16,0-2 0-16,-1 3 0 0,5 0 0 0,1 0 0 0,3 2 0 15,-1 2 0-15,0-2 0 0,-1-3 0 0,0 0 0 16,-1 2 0-16,6 2 0 0,7 2 0 0,-4-1 0 15,-3-1 0-15,-2 2 0 0,0-1 0 0,4 2 0 16,1-1 0-16,0 1 0 0,-1-2 0 0,-3 2 0 16,-2 1 0-16,0 0 0 0,-3-4 0 0,2 2 0 15,5 6 0-15,-3-1 0 0,-4-2 0 0,-4-3 0 16,-3 0 0-16,-1 2 0 0,-1 0 0 0,-1 1 0 16,-3 0 0-16,0 0 0 0,0 2 0 0,-3-3 0 15,-1 0 0-15,-4-2 0 0,-1 1 0 0,0-1 128 16,1 1 32-16,3 0 16 0,2 3 0 0,3-1 0 15,0-1 144-15,-1-2 16 0,-4 0 16 0,1 1 0 16,-2-2-176-16,5 3-48 0,0 2 0 0,1 1 0 16,0 0-128-16,-3-1 160 0,-3 1-160 0,-4-1 160 15,0-1-160-15,-3 2 0 0,0 3 0 0,-2-1 128 0,0 2-128 0,2-3 0 16,2-2 0-16,-3 3 128 0,-3-2-128 0,0 2 0 16,0 5 0-16,-4-5 0 0,-2-1 0 0,-1 1 0 15,2 2 0-15,-2-5 0 0,-2 1 0 0,3-1 0 16,-2 0 0-16,3 0 0 0,2 2 0 0,-2 0 0 15,-3 0 0-15,0-1 0 0,3 0 0 0,-3-1 0 16,-1 1 0-16,-2-1 0 0,-2 1 0 0,0-1 0 0,-2 1 0 0,-11-2 0 16,1 2 0-16,3-1 0 0,0 2 0 0,1 0 0 15,0 2 0-15,1-2 0 0,0 0 0 0,16 6 0 16,-7-1 0-16,-5-4 0 0,-4 1 0 0,-2-5 128 16,-1-1-128-16,-2 1 128 0,-2 0-128 0,-2 0 128 15,0-2-128-15,2 1 0 0,1-4 0 0,-1 1 0 16,-2 2 144-16,0-1-144 0,2 1 160 0,0 1-160 15,-2-2 160-15,-1 2-160 0,-1 2 160 0,-1 0-160 16,0-1 128-16,-2 2-128 0,-1-1 0 0,-4-2 0 16,1 2 128-16,0-1-128 0,0 1 0 0,1 3 0 15,-1-1 0-15,1 3 0 0,0 2 0 0,4 11 0 16,0 0 0-16,1 1 0 0,-1 2 0 0,2 2 0 16,0 1 0-16,-1 1 0 0,0 3 0 0,-1 0 0 15,-1 0 0-15,-1 0 0 0,-3-1 0 0,-1-1 0 16,-1 0 0-16,0 0 0 0,-2-2 0 0,-1 1 0 0,-1 2 0 15,-3 4 0-15,-2 6 0 0,-1 6 0 0,-2 3 0 0,-1 1 0 16,0-1 0-16,-2-2 0 0,-2-2 0 0,1-5 0 16,1-2 0-16,0 2 0 0,2 2 0 0,3-19 0 15,1 7 0-15,-2 2 0 0,0 3 0 0,0 0 0 16,2 0 0-16,-1-1 0 0,1 0 0 0,-6 24 0 16,2-13 0-16,1-9 0 0,-2-2 0 0,3-1 0 15,1 2 0-15,0 3 0 0,-1 2 0 0,2 1 0 16,-2 2 0-16,0-2 0 0,0-2 0 0,2-1 0 15,-2 0 0-15,1-2 0 0,1-1-128 0,-1 0 128 16,1 1 0-16,-1 5 0 0,1 2-144 0,-1 3 144 16,-1 2 0-16,-1 1-144 0,0 2 144 0,1-6 0 0,3-4 0 15,1-2 0-15,2-3 0 0,-2 0 0 0,-2 3 0 0,1 2 0 16,-1 3 0-16,1 1 0 0,1 1 0 0,0 3 0 16,0 0 0-16,-3-3 0 0,-2-3 0 0,0-3 0 15,2-3 0-15,2 5 0 0,0-1 0 0,-1 4 0 16,-2 2 0-16,3-1 0 0,1-2 0 0,0 3 0 15,1-4 0-15,-1-3 0 0,-1-4 0 0,0-2 0 16,0 1 0-16,1 1 0 0,1 3 0 0,-1 2 0 16,0 3 0-16,0-1 0 0,2-2 0 0,-1-1 0 15,0-4 0-15,1 1 0 0,-3-7 0 0,1 1 0 16,0-1 0-16,0-3 0 0,-1-1 0 0,-1 1 0 16,1 0 0-16,1 4 0 0,0 1 0 0,1 0 0 15,-1-1 0-15,0 0 128 0,0-4-128 0,1 1 128 16,2-1-128-16,0 1 0 0,-2 1-176 0,-1-4 176 0,0-4-160 0,2-1 160 15,-2-1-160-15,1 2 160 0,-1-3-160 0,0 1 160 16,0 1-160-16,0-2 160 0,0 3 0 0,1 0-144 16,-1 2 144-16,0 2 0 0,0-3 0 0,0 1 0 15,1-3 0-15,1 2 0 0,-1 0 0 0,2-1 0 16,-2 1 0-16,2 0 0 0,-2-2 0 0,1 1 0 16,-1-5 0-16,2 1 0 0,-2-2 0 0,2 1 0 15,0-2 0-15,-1 1 0 0,1-1 0 0,0 1 0 16,-1-1 0-16,2-7 0 0,0 2 0 0,-1 1 0 15,0 3 0-15,-1 2 0 0,1-2 0 0,-2 2 0 16,1 0 0-16,-2 16 0 0,0-7 0 0,0-3 0 16,0-2 0-16,2-5-128 0,-2 0 128 0,0-3 0 0,0-1 0 0,0-1 0 15,-1 0 0-15,0-2 0 0,-1-1 0 0,1 3 0 16,-1-4 0-16,-1 1 0 0,-1-2 0 0,0 0 0 16,-1 1 0-16,1 0 0 0,1 0 0 0,-1-2 0 15,-1 1 0-15,0-1 0 0,-2 1 0 0,2-2 128 16,-1-1-128-16,0 1 0 0,1 3 0 0,0-4 0 15,-2 1 0-15,-1 0 0 0,-1 1 0 0,-2 1 128 16,0-1-128-16,-1-1 0 0,-1 0 0 0,0-1 0 16,0 1 0-16,0 0 0 0,-2-1 0 0,-2 0 128 15,-1-1-128-15,-2 1 0 0,2-2 0 0,0 4 0 16,-2-5 0-16,1 4 0 0,0-2 0 0,-1 1 128 16,1 2-128-16,10-3 0 0,-3 1 0 0,-2-2 128 15,-2 1-128-15,1 2 0 0,-4-1 0 0,0 0 0 16,-4-3-128-16,-26 3 128 0,6 3-128 0,4-5 128 15,3 2-192-15,4-1 32 0,0-1 16 0,1 1 0 0,-3 0 0 0,2-3 0 16,-1-2 0-16,-1 1 0 0,-1 1 144 0,-2-1-128 16,-5-2 128-16,-1 0-128 0,0 0 0 0,-2-1 0 15,0 0 0-15,2 1 0 0,1-1 128 0,0 2-208 16,0-4 80-16,-3 3 128 0,-6-1-256 0,-1 0 80 16,-1-3 16-16,2 1 0 0,0 0 160 0,3 5 0 15,2 1 0-15,3-2 0 0,3 2 0 0,-3 0 0 16,-2 0 0-16,-2 0 0 0,0-2 0 0,4 1 0 15,3 0 0-15,-1-2 0 0,1 2 0 0,1-1 0 16,4 1 0-16,1 1 0 0,0 0 128 0,0 0 16 16,1 0 0-16,-1 0 0 0,0 0-144 0,-4-1 0 15,-5-1 0-15,4 1 0 0,0-1 0 0,3 0 0 0,-1 0 0 0,2-1 0 16,2 0 128-16,0 2-128 0,1-1 0 0,-2 2 128 16,-3-2-128-16,0 0 0 0,-5-4 144 0,0 1-144 15,1 0 208-15,-1 1-16 0,2 0-16 0,1 0 0 16,0-1-16-16,4 1 0 0,1 4 0 0,1 3 0 15,2-3-32-15,-1-2-128 0,-1 1 192 0,1-1-64 16,0-1-128-16,2 2 0 0,3-2 0 0,0-1 0 16,1-1 0-16,0 1 0 0,0 0 128 0,3 0-128 15,-2-1 0-15,2-2 0 0,-2 2 0 0,1 3 128 16,0-4-128-16,-1 1 0 0,-2-1 0 0,0 0 0 16,-1 1 0-16,-2 0 192 0,-1-2-192 0,1 1 192 15,2-2 0-15,0 2 0 0,0-5 0 0,2 5 0 16,1 0-192-16,2 1 160 0,3 0-160 0,-1 0 160 15,-2 2-160-15,0 1 0 0,2-1 0 0,0 2 128 0,-1-1-128 0,-3 1 0 16,-3 1 0-16,-1-3 0 0,1 2 0 0,-2-1 0 16,-4-1 144-16,3 0-144 0,1 2 288 0,0 1-16 15,-1 0 0-15,3 0 0 0,4 0-144 0,-1 0-128 16,-1 0 192-16,1 1-192 0,1 1 224 0,-1-1-64 16,0-1-16-16,1 3 0 0,0-1 16 0,1 2 0 15,-2-3 0-15,2 2 0 0,0 0-160 0,-1 0 0 16,2 3 0-16,0-1 0 0,0-2 0 0,0 0 0 15,1 1 0-15,3 2 0 0,0 0 0 0,2 1 0 16,3-5 0-16,2 2 0 0,-2 0 0 0,4 0 0 0,2-1-192 0,11-3 192 31,0 0-2304-31,0 0-352 0</inkml:trace>
  <inkml:trace contextRef="#ctx0" brushRef="#br1" timeOffset="44839.13">27510 9287 12895 0,'-11'4'576'0,"-2"-4"112"0,0 0-560 0,3 0-128 0,10 0 0 0,-11-3 0 15,1-1 3520-15,3-1 656 0,2-1 144 0,3-5 32 16,0 1-2416-16,5-3-464 0,1-3-112 0,1-2-16 16,-1-2-576-16,1-3-112 0,0-6-16 0,5 2-16 15,0 1-384-15,0-2-80 16,1-2-16-16,-2 0 0 0,-3-1-144 0,2 1 0 0,0 3 0 0,0 1 0 15,-2 1 0-15,1 0 0 0,-2 0 0 0,0 6 0 16,2 0-320-16,-1 4-80 16,1 0-32-16,-1 5 0 0,-6 10 16 0,12-1 0 0,0 5 0 0,1 9 0 15,-1 5 32-15,-1 7 0 0,0 5 0 0,1 6 0 16,-2 2 384-16,4 4 0 0,1 1 0 0,0-4-128 0,0-1 128 16,-1-2 0-16,-1-3 160 0,-1-5-160 0,-2 0 176 0,-1-7-176 15,-1-2 192-15,-3-2-192 0,-2-1 560 0,-3-6 0 16,-3 1 0-16,3-11 0 0,-6 9 64 0,-2-3 16 15,-2-3 0-15,-3-3 0 0,-3-3-80 0,-2-2-16 16,-2 0 0-16,1-4 0 0,-1-2-128 0,-2-2-32 16,-3 0 0-16,0-1 0 0,2-2-112 0,-1-2-16 15,4 0-16-15,0 1 0 0,0-3-240 0,3 1 0 16,3 2 0-16,2 1 0 0,3 2 0 0,5 1-128 16,6-2 128-16,4 4-208 0,1 0 0 0,3 2 0 15,4 1 0-15,3 2 0 0,2 1 0 0,2-1 0 16,1 1 0-16,4 1 0 0,2-2 16 0,1-1 16 0,-3-1 0 0,3-1 0 15,1-1-112-15,-1 1-32 0,-2 0 0 0,-2 1 0 16,-3-5 192-16,-3 5 128 0,-3 1-192 0,-4 2 192 16,-12 5 0-16,0 0 0 0,0 0 0 0,-8-1 0 15,-5 3 352-15,-5 6 32 0,-7 4 0 0,-8 6 0 16,-2-1 176-16,-4 7 32 0,-1 2 16 0,-2 4 0 16,-1-2-160-16,1 4-48 0,0-2 0 0,7-2 0 15,5 0-208-15,5-2-32 0,1-8-16 0,9 0-12672 16,9-2-2528-16</inkml:trace>
  <inkml:trace contextRef="#ctx0" brushRef="#br1" timeOffset="46047.4">32126 9344 27647 0,'0'0'1216'0,"0"0"256"0,-10 7-1168 0,-1 2-304 0,1 3 0 0,3 2 0 0,2 2 304 0,3 2 0 16,0 0 0-16,4 0 0 0,0-1 144 0,1-1 16 15,-1-2 16-15,1-1 0 0,1 2 96 0,1-6 0 16,2 4 16-16,-2-5 0 0,-5-8-80 0,8 9-32 16,-8-9 0-16,9 5 0 0,-9-5-112 0,12 0-32 15,-1-3 0-15,0-3 0 0,-1-7-16 0,-1-4-16 16,0-3 0-16,1-3 0 0,-3-6-304 0,0 2 0 15,-2-3 0-15,-1-3 0 0,1 1-224 0,-2-2 48 16,-5 0 16-16,1 1 0 16,0 3-224-16,1-2-64 0,-1 2 0 0,-1 4 0 15,1 5-192-15,-2 1-64 0,-6 6 0 0,3 5 0 0,2 2 432 0,4 7 80 16,0 0 0-16,0 0 16 0,0 0 176 0,0 0 0 16,-9 7 0-16,3 1 0 0,0 2 0 0,3 4-128 0,3 3 128 0,4 2 0 15,-1-2 0-15,2 1-128 0,0 0 128 0,1 0 0 16,-3-1 0-16,3-1 0 0,0-2 0 0,1 1-128 15,-1-2 128-15,-2-2 0 0,-4-11 0 0,-1 9 0 16,1-9 0-16,-7 12 144 0,-2-3-144 0,0-2 160 16,9-7 32-16,-17 6 16 0,-4-2 0 0,-2 0 0 15,-2-4-16-15,0-1-16 0,0-3 0 0,2-1 0 16,0-2-176-16,2-1 192 0,1-2-192 0,1-2 192 16,-1 2-192-16,2-3 0 0,3 2 0 0,4 0 128 15,0 0-128-15,3 1 0 0,2-1 144 0,3 2-144 16,2-1 288-16,1 10-16 0,5-9 0 0,0 2 0 15,3 1-272-15,4-1 0 0,4 1 0 0,2-1 0 16,-1 3-176-16,2 2 176 0,4-1-192 0,1 0 192 16,5-1-128-16,1 2 128 0,0-1 0 0,1 1 0 0,2-4 0 15,-1 2-128-15,1 2 128 0,0 1 0 0,-3-1 0 0,-3 2 0 16,-1-1 0-16,-2 1 0 0,-2 1 0 0,-1-1 0 31,-2-1 0-31,-2 1 0 0,-3 0 0 0,-2 0 0 0,-12 0 0 0,0 0 0 0,0 0 144 0,0 0-144 16,0 0 128-16,0 0-128 0,0 0 160 0,0 0-160 15,1 14 192-15,-3-5-192 0,-5 1 256 0,-2 0-64 16,0 4-16-16,0-2 0 0,-2 1-176 0,0 1 128 16,-1 3-128-16,2 2 128 0,-3 1-128 0,0 1 0 15,-3-1 0-15,0-1 128 0,-1 0-128 0,3-1 0 0,-3 0 0 0,4-1 0 16,4-1 0-16,0-1 0 0,-2 2 0 0,2-1 0 31,-1-2 0-31,1-1 0 0,-1-2 0 0,3-1 0 16,-1-1 0-16,0-1 0 0,1 0 0 0,7-8 0 15,0 0-224-15,0 0 32 0,-9 3 0 0,9-3 0 32,0 0-192-32,0 0-48 0,-1-12 0 0,4 0 0 0,2 2-96 0,0-3-32 15,0-4 0-15,2 1 0 0,-1 1 176 0,1 0 48 0,1 0 0 0,-1-2 0 16,0 1 144-16,0-4 48 0,-1 1 0 0,1-2 0 16,-2-1 144-16,0 1 0 0,0 1 0 0,2 3 0 15,-1 3 0-15,-2 4 0 0,-4 10 0 0,0 0 0 0,0 0 464 0,-8-4 32 16,-1 4 0-16,0 4 0 0,0 2 144 0,-5 5 48 15,-6 0 0-15,-1 4 0 0,0-1-192 0,0 3-48 16,-1 1 0-16,1-1 0 0,1-1-48 0,1-1-16 16,1 4 0-16,2 0 0 0,3 0-256 0,4-3-128 15,1 1 128-15,5-4-128 0,3 0-160 0,3-1-112 16,-3-12-32-16,12 13 0 16,3-2-3088-16,-1-3-608 0</inkml:trace>
  <inkml:trace contextRef="#ctx0" brushRef="#br1" timeOffset="46735.06">32201 14948 23951 0,'-14'10'2128'0,"3"1"-1696"0,0 2-432 0,3-6 0 15,6 1 528-15,-1 0 32 0,3-8 0 0,0 0 0 16,4-12-368-16,3-2-192 0,4-6 192 0,4-4-192 0,2-8 0 0,2-4 0 15,2-6 0-15,3 0 0 16,0-3-800-16,0-2-160 0,-6 0-48 0,-1 4 0 16,-4-1-256-16,-1 2-48 0,-2 3-16 0,-3 4-4560 15,-1 1-928-15</inkml:trace>
  <inkml:trace contextRef="#ctx0" brushRef="#br1" timeOffset="47103.07">32435 14266 1839 0,'0'0'160'0,"0"0"-160"16,4 12 0-16,1 2 0 0,-2 4 2368 0,1 4 432 15,0 4 80-15,-2 7 32 0,2 5-1184 0,0 2-256 16,-1 2-32-16,-1-2-16 0,1-1-272 0,0-1-64 0,-1-3-16 0,1-3 0 15,-2-4-320-15,0-1-64 0,1-7-16 0,-2-1 0 16,-3-5-32-16,1-1 0 0,-4-3 0 0,0-2 0 0,-3-3-256 0,-2-1-48 16,-1-4-16-16,-1-1 0 0,-2-2-96 0,-3-2-32 15,-2-3 0-15,-6 1 0 0,-5-5-192 0,-3 0 176 16,-3-1-176-16,3-1 160 0,3-2 176 0,2-2 48 16,3-4 0-16,5 0 0 0,3-1 96 0,4 3 32 15,1 0 0-15,5 0 0 0,4 2-288 0,4 6-48 16,4 1-16-16,5 2 0 0,3-1-160 0,5 4-224 15,4 2 48-15,5 4 16 0,5 4-16 0,4-4 0 16,2 0 0-16,3 3 0 0,2 0 48 0,2-3 0 16,-3 2 0-16,-1-2 0 0,-1-2-128 0,0 0-32 15,-1 1 0-15,-3-1 0 16,-3 1-16-16,-5-2 0 0,-4-1 0 0,-4 4 0 0,-6-2 304 0,-13 2 0 0,0 0 0 16,0 0 0-16,0 0 560 0,-13 0 208 0,-7 0 64 0,-3 2 0 15,-5 2 512-15,-3 3 96 0,-3 2 32 0,-2 4 0 16,-4 4-464-16,0 3-96 0,-2 0-16 0,1 3 0 15,0-3-320-15,3 0-64 0,3 0 0 0,5-1-16 16,4 1-496-16,5 0-160 0,4-3 0 0,2 2-18080 16</inkml:trace>
  <inkml:trace contextRef="#ctx0" brushRef="#br1" timeOffset="48013.75">27081 14800 3679 0,'0'0'320'16,"0"0"-320"-16,0 0 0 0,-7 2 0 0,1-2 4864 0,-1-2 912 16,1 0 176-16,1-2 48 0,2-3-4528 0,2 0-912 15,1-4-176-15,1-2-48 0,2-4 80 0,2-2 16 16,4-4 0-16,-1 0 0 0,-3-6-432 0,1-1 0 15,1 2-224-15,1-2 80 0,-3 0 144 0,0 1 0 16,-1-1 0-16,0 3 0 0,-3 0-256 0,2 1 0 16,-2 3-16-16,1 1 0 0,-2 4-112 0,1 2 0 15,-1 3-16-15,2 4 0 0,1 2 400 0,-3 7-160 16,0 0 160-16,0 0 0 0,7 11 0 0,0 4 192 16,3 5 0-16,0 3 0 0,2 6 32 0,1 2 0 15,1 3 0-15,2 1 0 0,1 2-32 0,1-1 0 16,1-2 0-16,2-2 0 0,0-4-192 0,-1-2 176 0,-2-1-176 15,0-3 160-15,-3-2-160 0,-2-5 160 0,-3-2-160 0,0-2 160 16,0-2 32-16,-3-5 0 0,-7-4 0 0,0 0 0 16,0 0 224-16,0 0 48 0,0 0 16 0,-6-7 0 15,-6 0-32-15,-3-3-16 0,-6 0 0 0,-3 0 0 16,-1-2-224-16,-3-1-32 0,-4-1-16 0,1-3 0 16,-1-2-160-16,0 0 192 0,2-2-192 0,2-1 192 15,0-2-192-15,3 2 0 0,2 1 0 0,1 2 0 16,2 3-192-16,5 2 192 0,3 1-192 0,4 1 192 15,3 3-256-15,5 2 80 0,5 2 16 0,3 2 0 16,1 2-112-16,5 1-32 0,5-1 0 0,4 3 0 16,4 2 112-16,6 0 0 0,2 0 16 0,3-1 0 15,4-1-160-15,1 0-48 0,2-1 0 0,17-2 0 16,-11-4-128-16,-8-2-16 0,-8 0-16 0,-7 2 0 0,-7 0 400 16,-5 2 144-16,-6 3 0 0,-10 0-144 0,0 0 272 0,0 0 64 15,-9 7 16-15,-8 3 0 0,-6 3 784 0,-8 4 160 16,-9 0 16-16,9-1 16 0,-7 2-96 0,-3 2 0 15,-4 2-16-15,4 1 0 0,1 3-256 0,4-2-48 16,1-1-16-16,4 1 0 16,4-1-1280-16,8 1-256 0,3 1-48 0,6-1-15168 15</inkml:trace>
  <inkml:trace contextRef="#ctx0" brushRef="#br2" timeOffset="53875.87">27034 12881 20447 0,'0'0'896'0,"0"0"192"16,0 0-864-16,0 0-224 0,12 3 0 0,-5-3 0 0,-7 0 1408 0,10 3 256 16,1 3 32-16,0 2 16 0,-3 1-32 0,-1 1 0 15,1 3 0-15,-1 0 0 0,-2 4-544 0,0 0-112 16,0-1-32-16,1 1 0 0,-3-1-448 0,0-1-96 16,0 0 0-16,-2-1-16 0,0 0-256 0,-1-1-48 15,-1-1-128-15,0-1 192 0,-2-1-64 0,0-2-128 16,3-8 176-16,-2 6-176 0,2-6 208 0,-5 3-64 15,5-3-16-15,-8-1 0 0,1-5-128 0,1-1 0 16,-1-4 144-16,1-2-144 0,-1-3-160 0,2-1-96 16,0-5-32-16,0-1 0 15,-1-5-160-15,2 1-48 0,2 0 0 0,1-1 0 0,-1 1 128 0,4 1 32 0,-1 0 0 16,1 2 0-16,2 3 208 0,3 3 128 16,1 1-160-16,0 6 160 0,1 1 160 0,0 5 128 15,-1 4 32-15,-1 1 0 0,3 3 64 0,-3 3 32 0,0 2 0 0,-2 5 0 16,2 0 80-16,-3 0 16 0,-2 4 0 0,1-1 0 15,-2 2-176-15,-1 0-16 0,-3-1-16 0,1 1 0 16,-2 2-304-16,-1-1 0 0,-2 1 0 0,2-1 0 31,0-4-1104-31,1-2-288 0,-1-1-48 0,1-3-9664 0,0-4-1936 0</inkml:trace>
  <inkml:trace contextRef="#ctx0" brushRef="#br2" timeOffset="54049.48">27312 12499 24879 0,'0'0'2208'0,"0"0"-1760"0,0 0-448 0,0 0 0 15,0 0 2032-15,0 13 320 0,-2 0 64 0,0 4 16 0,-2-1-1344 0,0 5-256 16,0 1-48-16,0 3-16 0,0 1-352 0,0 1-80 16,0 2-16-16,0-2 0 15,2 7-1856-15,-1-4-384 0,1-1-80 0,-1-3-12672 0</inkml:trace>
  <inkml:trace contextRef="#ctx0" brushRef="#br2" timeOffset="54299.5">27490 12515 30351 0,'0'0'1344'0,"0"0"272"0,0 0-1296 0,0 0-320 0,0 0 0 0,-6 4 0 16,-3 2 1072-16,-2 5 144 0,1-2 16 0,-2 4 16 15,-1 3 96-15,0 2 0 0,-1 3 16 0,-1 1 0 16,0-1-848-16,0 1-160 0,1-1-32 0,1 0-16 16,1 0 16-16,2-1 0 0,-2 0 0 0,3-3 0 15,0 0-96-15,2-2-16 0,1 2 0 0,0-4 0 16,4-2-208-16,1-1 0 0,-1-1 0 0,4-1 0 16,0 0-448-16,-2-8-128 0,8 5-16 0,1-1-16 15,2 0-2112-15,0-1-416 0,2-3-96 0,3 0-6832 16,1-2-1376-16</inkml:trace>
  <inkml:trace contextRef="#ctx0" brushRef="#br2" timeOffset="54611.91">27563 12744 26719 0,'0'0'1184'0,"-8"4"240"0,-1 3-1136 0,1 2-288 16,-1-1 0-16,0 1 0 0,0 1 1264 0,0 3 192 15,0-2 32-15,1 1 16 0,0-1-720 0,3 2-144 16,2 0-16-16,2-1-16 0,0-1-448 0,1-4-160 15,0-7 0-15,0 0 144 0,6 9-144 0,-1-3 0 16,2-4 0-16,1-2 0 0,1-1 0 0,0-2 0 16,-1-1-192-16,0-1 192 0,0-3-160 0,-1-1 160 0,1 0 0 0,0-1-144 15,-2-1 144-15,1 1 0 0,0-2 0 16,-2 0 0-16,0 2 240 0,0 0-32 0,0-2 0 0,-1 1 0 16,2 2 304-16,-3 1 48 0,0 1 16 0,-2 1 0 15,-1 6-48-15,0 0 0 0,0 0 0 0,0 0 0 16,0 0-224-16,0 0-48 0,0 7-16 0,2 1 0 15,-1 1-240-15,-1 1 0 0,0 1 0 0,0-1 0 32,0 2-1312-32,0-3-256 0,3 0-48 0,0-1-16 15,1 0-1968-15,-4-8-400 0</inkml:trace>
  <inkml:trace contextRef="#ctx0" brushRef="#br2" timeOffset="54799.39">27784 12557 13823 0,'0'-7'1216'0,"0"1"-960"16,0 6-256-16,0 0 0 0,0 0 3824 0,0 0 720 16,0 0 128-16,0 0 48 0,0 0-2688 0,0 0-544 15,0 9-96-15,0 3-32 0,-2 2-672 0,1 4-144 16,-2 3-32-16,1 1 0 0,-1 3-512 0,0-4 0 16,1 1-240-16,1-4 80 15,1 2-1952-15,1-2-384 0,0-1-64 0,2-1-6848 16,-2-5-1376-16</inkml:trace>
  <inkml:trace contextRef="#ctx0" brushRef="#br2" timeOffset="54987.15">27941 12395 1839 0,'0'0'0'0,"0"0"160"0,0 0-160 0,0 0 0 0,0 0 0 0,0 0 0 15,2 10 5472-15,-1 2 1056 0,0 4 224 0,0-2 32 16,1 4-4160-16,-1 2-832 0,-2 1-160 0,2 0-32 15,2 1-1088-15,1 1-192 0,1 1-64 0,1-1 0 16,0 1-256-16,-1-2-304 0,3-3 64 0,-1 0 16 31,0-4-1632-31,1 0-336 0,0-4-64 0</inkml:trace>
  <inkml:trace contextRef="#ctx0" brushRef="#br2" timeOffset="55159.04">27863 12652 29999 0,'0'0'1328'0,"0"0"272"0,0 0-1280 0,0 0-320 16,0 0 0-16,0 0 0 0,4-9 1472 0,2 1 240 15,4-1 32-15,0 1 16 0,3 1-672 0,0 1-128 16,1-2-16-16,2 2-16 0,1 0-928 0,0 0 0 16,0-1-160-16,5-2 16 15,-1 5-2576-15,-5 0-512 0</inkml:trace>
  <inkml:trace contextRef="#ctx0" brushRef="#br2" timeOffset="55487.18">27133 13387 27759 0,'0'0'1216'0,"0"0"272"16,0 0-1184-16,0 0-304 0,0 0 0 0,0 0 0 15,0 0 1408-15,0 0 208 0,0 0 48 0,8 1 16 0,1-1-880 0,1-1-176 16,1-1-48-16,1-2 0 16,1-2-1632-16,1 3-336 0,-2-1-64 0,-1-2-13008 15</inkml:trace>
  <inkml:trace contextRef="#ctx0" brushRef="#br2" timeOffset="55674.65">27139 13480 17503 0,'0'0'1552'0,"-5"4"-1232"16,1 3-320-16,2 0 0 0,2-7 3856 0,0 0 720 15,0 0 144-15,0 0 16 0,1 8-2816 0,-1-8-576 0,0 0-128 16,10 1 0-16,4-1-704 0,-1-1-144 0,1-2-32 0,2-1 0 31,-1-2-1744-31,2-1-368 0,1 1-64 0,1-1-14144 0</inkml:trace>
  <inkml:trace contextRef="#ctx0" brushRef="#br2" timeOffset="56002.67">27486 13282 10127 0,'0'0'896'0,"0"0"-704"0,0 0-192 0,0 0 0 16,0 0 3600-16,2-7 688 0,0 1 144 0,3-1 32 0,1 0-2528 0,-1 1-496 16,1-2-96-16,1 2-32 0,1 0-592 0,0 1-112 15,-1 0-32-15,1 1 0 0,1-1-160 0,0 1-32 16,1 0-16-16,-3 1 0 0,1 1 144 0,1 1 48 16,0-2 0-16,1 2 0 0,-10 1-96 0,9 1-16 15,-1 2 0-15,-1 0 0 0,1 1-304 0,0 2-144 16,-8-6 128-16,5 6-128 0,-5-6 0 0,5 9 0 15,1 0 0-15,-2 0 0 0,-6 1 0 0,2 0 0 16,2-2 0-16,-2 1 0 0,-2 0 0 0,2-9 0 16,0 0 0-16,0 0 0 0,0 0-176 0,-1 7-112 15,1-7-32-15,0 0 0 16,0 0-2624-16,0 0-512 0</inkml:trace>
  <inkml:trace contextRef="#ctx0" brushRef="#br2" timeOffset="57072.35">27627 13227 17103 0,'0'0'752'0,"0"0"160"0,0 0-720 0,0 0-192 0,0 0 0 0,0 0 0 16,0 0 1760-16,0 0 320 0,0 0 64 0,0 0 16 15,-1-5-304-15,-2-1-48 0,1 1-16 0,-1 3 0 16,3 2-448-16,-5-6-112 0,-2 2-16 0,1 2 0 16,-2 1-240-16,-1 1-48 0,0-2-16 0,-1 2 0 15,1 2-192-15,-1 0-32 0,0 2-16 0,-1 0 0 16,1 1-304-16,1 2-64 0,-1 2-16 0,3 0 0 0,-1 0-288 15,1 0 0-15,2-1 0 0,2 0 0 0,2 0 0 0,1 2 0 16,1-2 0-16,2 1 0 0,1 0 0 0,2 2 0 16,2-5-128-16,1 1 128 0,-1-2 0 0,0-1 0 15,1 4 0-15,2-7 0 0,-1 0-128 0,0-1 128 16,0-1 0-16,0 0-144 0,0-6 144 0,2 1 0 16,0 0 0-16,0 1-128 0,-1-1-16 0,0-1 0 15,-2-2 0-15,-3 1 0 0,1 2 144 0,1-1-160 16,0 1 160-16,-2-4-160 0,-1 4 160 0,-1-1 0 15,-4 7 0-15,4-5 0 0,-4 5 0 0,0 0 0 16,0 0 0-16,0 0 0 0,0 0 304 0,0 0-16 16,0 0 0-16,0 0 0 0,0 0 80 0,1 8 16 0,1 2 0 15,-2 1 0-15,-2 1 64 0,1 1 0 0,0 1 16 0,-2 2 0 16,1 1-96-16,2 0-32 0,0-1 0 0,1 0 0 16,0-3-336-16,2 0 144 0,-1-1-144 0,2 1 0 31,0 0-1232-31,2 0-368 0,-1 0-64 0,3 1-17392 0</inkml:trace>
  <inkml:trace contextRef="#ctx0" brushRef="#br4" timeOffset="74203.56">28201 14330 24879 0,'0'0'2208'0,"0"0"-1760"0,-11 2-448 0,2 5 0 0,3-1 1360 0,0 2 192 0,6-8 48 0,-3 17 0 16,-1 3-736-16,-2 2-144 0,0-3-16 0,2 5-16 16,0-1 48-16,3 3 16 0,-1-1 0 0,2-1 0 15,-1-3-560-15,1-2-192 0,0-2 144 0,1-3-144 16,1-2 0-16,-2-12 128 0,1 11-128 0,-1-11 0 16,0 0 0-16,0 0 0 0,0 0 0 0,0 0 0 15,0 0 0-15,4-12 0 0,-1-3 0 0,2-1 0 16,1-4 0-16,1-3 0 0,-1-4 0 0,2-1 0 15,-3 0 0-15,3-2-192 0,-1-2 0 0,1 2 16 0,-1 2 176 0,1 2-192 16,-1 3 192-16,-2-1-192 0,1 6 192 0,0 1 0 16,-2 4 160-16,-1 5-160 0,-3 8 544 0,0 0 16 15,0 0 0-15,0 0 0 0,0 13-192 0,-1 4-48 16,-1 4 0-16,-1 3 0 0,0 0-176 0,1 4-144 16,-1 0 192-16,1 0-192 0,0-2 0 0,2-3 0 15,0-2 0-15,3-2 0 0,-1-4 0 0,1 0 0 16,0-2 0-16,1-3 0 0,1-3 0 0,-5-7 0 15,0 0-128-15,0 0 128 0,10 2 0 0,-1-4 0 16,-1-6 0-16,1-3 0 0,2 3 128 0,-1-2-128 16,-2-3 192-16,0 0-192 0,0-4 192 0,-2 0-192 0,1-1 192 0,-1 1-192 15,3 6 256-15,-2-3-48 0,-3 2-16 0,1 2 0 16,1 3 192-16,-6 7 16 0,8-7 16 0,-8 7 0 16,0 0-112-16,0 0-32 0,0 0 0 0,0 0 0 15,8 15-272-15,-1 5 0 0,-1 3 0 0,-3 3 0 16,-2 2-192-16,0 0-112 0,1 5-16 0,0-6 0 31,2 1-2128-31,3-2-432 0,3-4-96 0,1-3-12496 0</inkml:trace>
  <inkml:trace contextRef="#ctx0" brushRef="#br4" timeOffset="74344.22">28631 14566 3679 0,'0'0'160'15,"0"0"32"-15,0 0-192 0,0 0 0 0,0 0 0 0,0 0 0 16,0 0 5440-16,0 0 1056 0,5 9 208 0,-2 1 32 0,-1 1-5024 0,0 2-1008 15,-2 0-208-15,0 1-48 16,0 0-688-16,1 2-144 0,2 0-16 0,-2-1-12336 16</inkml:trace>
  <inkml:trace contextRef="#ctx0" brushRef="#br4" timeOffset="74642.63">28734 14418 9215 0,'0'0'816'0,"0"0"-656"16,0 0-160-16,13-2 0 0,-1 0 1152 0,-1 1 192 0,1 1 32 0,1 0 16 16,0-1-1072-16,0-2-192 0,-2 2-128 0,0-2 128 15,1 1 528-15,0-2 112 0,-3 0 32 0,-9 4 0 16,10-3 928-16,-10 3 176 0,0 0 32 0,0 0 16 16,0 0-16-16,0 0 0 0,-7 0 0 0,-4 4 0 15,-2 3-288-15,-1 2-64 0,-2 4-16 0,1-1 0 16,-1 2-176-16,3 3-48 0,1-3 0 0,4 3 0 15,0 0-544-15,3 1-112 0,3-1-32 0,0-1 0 16,1 1-432-16,4-3-96 0,1 2 0 0,5-3-128 16,2-3 0-16,5 0-144 0,4-3-16 0,2 0 0 15,3-5-1392-15,-1-2-288 0,2 0-48 0,0-3-16 16,1-3-1936-16,-4 0-400 0</inkml:trace>
  <inkml:trace contextRef="#ctx0" brushRef="#br4" timeOffset="75005.45">29137 14216 16575 0,'0'0'1472'0,"0"0"-1168"15,0 0-304-15,0 0 0 0,0 0 3248 0,-2 11 592 16,2 0 112-16,2 4 16 0,-2 0-1920 0,1 4-384 16,0 0-64-16,-1 5-32 0,-1 2-736 0,1 2-128 15,1 4-48-15,-1 0 0 0,0 0-336 0,0-1-80 16,-2-1-16-16,-1-4 0 0,2-3-48 0,1-2-16 15,1-2 0-15,-1-5 0 0,-1-1-160 0,1-5 160 0,0-8-160 0,0 0 160 16,0 0-160-16,0 0 0 16,0 0 0-16,0 0 0 0,0 0 0 0,9-8 128 0,-1-4-128 0,1-2 0 15,0-3 0-15,0-3 0 0,-1 0 0 0,0-3 0 16,0 1-320-16,1 0 48 0,1-1 16 0,1 0 0 16,-2 3 64-16,0 0 32 0,-1 2 0 0,-2 5 0 15,-1 2 160-15,-5 11 0 0,4-8 0 0,-4 8 0 16,0 0 0-16,0 0 0 0,0 0 128 0,-1 17-128 15,-2 3 0-15,2 1 0 0,0 1 0 0,1 0 0 0,1 0 0 16,2 0 0-16,2-1-144 0,1-1 144 16,1-1-1600-16,1 0-240 0,1-4-48 0,3 1-16 15,1-6-1792-15,0-2-352 0,6-1-80 0,1-2-16 0</inkml:trace>
  <inkml:trace contextRef="#ctx0" brushRef="#br4" timeOffset="75677.7">29568 14482 7359 0,'-2'-10'656'0,"-1"-1"-528"15,-2 2-128-15,-2 1 0 0,-2 2 4224 0,3 2 800 16,6 4 160-16,-9 3 48 0,-1-1-2832 0,1 3-560 16,0 2-112-16,1 1-32 0,2 1-800 0,1-1-144 0,2 3-48 0,0 1 0 15,3-12-448-15,-1 12-80 0,4 1-32 0,1-1 0 16,0-1-144-16,1 0 0 0,0-2 0 0,2 1 128 16,0-3-128-16,1-1 0 0,-8-6 0 0,11 6 0 15,0-2 0-15,1-2 128 0,0-2-128 0,1-1 0 16,1-2 0-16,-1-2 0 0,-1-3 0 0,-2 0 0 15,-1-1-128-15,1 0 128 0,-3 1-160 0,1-2 160 16,-1 0 0-16,-2-1 0 0,0 2 0 0,-5 9 0 16,2-13 0-16,-1 4 0 0,-1 9 160 0,0 0-160 15,0-12 240-15,0 12-48 0,0 0 0 0,0 0 0 16,0 0-192-16,0 0 0 0,0 0 128 0,0 0-128 16,0 0 0-16,-7 10-160 0,3 2 32 0,2 1 0 15,-1-1 128-15,3 0-128 0,0-1 128 0,4 1-128 16,3 0-320-16,-1-3-48 0,-6-9-16 15,11 5 0-15,-2 0-432 0,-9-5-80 0,11 3-32 0,0 0 0 16,-2 1 400-16,-9-4 80 0,9-3 0 0,-9 3 16 0,0 0 240 0,11-4 64 16,-4-1 0-16,-7 5 0 0,9-7 256 0,-1 1 0 15,0-3 0-15,0 1 0 0,-2-1 0 0,2 1 0 16,0-1 0-16,0 0 0 0,-2-2 0 0,1 1 144 16,-1-1-144-16,2 1 128 0,-1-2-128 0,-2 4 160 15,-5 8-160-15,7-11 160 0,-6 2 32 0,0 2 16 16,-1 7 0-16,0 0 0 0,0 0 512 0,0 0 112 15,0 0 0-15,0 0 16 0,0 0 128 0,-9 5 32 16,1 2 0-16,8-7 0 0,-5 12-384 0,1-1-80 16,1 0-16-16,3 0 0 0,0-1-288 0,0 0-64 15,0-10-16-15,3 13 0 0,2 0-160 0,1-1 0 16,-6-12 0-16,9 12 0 0,1-2 0 0,1-2 0 0,0-2 0 0,2-2 128 16,0-1-128-16,0-2 0 0,0-1 0 0,2-1 0 15,-1-2 0-15,-1-1-192 0,-1 0 32 0,0 0 16 16,-2-2-176-16,2-2-48 0,-1-1 0 0,-1 0 0 15,-5 0 32-15,-1 0 0 0,0-1 0 0,2 4 0 32,2-4-112-32,-3 3-32 0,-5-2 0 0,0 9 0 15,-2-9-368-15,2 1-80 0,0-2-16 0,0 10 0 16,0 0-160-16,0 0-48 0,0 0 0 0,0 0 0 0,0 0 0 16,0 0-16-16,-6-6 0 0,6 6-8960 0</inkml:trace>
  <inkml:trace contextRef="#ctx0" brushRef="#br4" timeOffset="75928.77">30293 14000 31839 0,'0'0'1408'0,"0"0"304"0,0 0-1376 0,0 0-336 0,-6 12 0 0,0 3 0 15,3 4 1200-15,-1 3 160 0,0 4 48 0,0 5 0 16,0 7-144-16,1 2-32 0,2 1 0 0,2-2 0 16,2 1-912-16,1-1-192 0,0 0-128 0,0-1 144 31,1-3-1360-31,1 2-256 0,2 1-64 0,0-3-9872 0,-1-5-1968 0</inkml:trace>
  <inkml:trace contextRef="#ctx0" brushRef="#br4" timeOffset="76477.69">29173 15186 911 0,'0'0'0'0,"0"-8"0"15,-2-2 0-15,-2 2 0 0,-1 0 4592 0,-1 1 832 16,2-3 160-16,1 5 48 0,3 5-2976 0,-8-5-592 0,-4 1-112 0,2-1-32 16,-1 2-416-16,1 3-96 0,-1 4 0 0,1 3-16 15,-3 1-432-15,1 2-64 0,0 2-32 0,1 1 0 16,-4 0-416-16,1 2-64 0,2 1-32 0,2 0 0 16,-1-3-80-16,5 0-16 0,2 0 0 0,4-13 0 15,2 12-256-15,-2-12 0 0,0 0 128 0,10 11-128 16,-10-11 0-16,15 4 0 0,1-1 0 0,0-3-144 15,-1-3 144-15,0-2 0 0,0-2-144 0,-2 0 144 16,-1-6 0-16,0 2 0 0,1-2 0 0,-2 3 0 16,1-1 0-16,-1 2 0 0,-4 0 0 0,-7 9 0 15,6-6 0-15,-6 6 128 0,0 0-128 0,0 0 0 16,0 0 192-16,0 0-32 0,0 0-16 0,0 0 0 16,0 0-144-16,0 0 0 0,-6 10 0 0,3 2 128 15,-1 1-672-15,2 0-144 0,2 1-16 0,3 0-16 31,0 1-2320-31,0-2-464 0,1 0-80 0,2-3-9008 0</inkml:trace>
  <inkml:trace contextRef="#ctx0" brushRef="#br4" timeOffset="76743.39">29373 15278 1839 0,'2'-10'160'0,"1"1"-160"16,-2-2 0-16,1 1 0 0,-2 1 5008 0,-2 0 976 16,0 0 192-16,-2 1 32 0,-1 2-3648 0,-1 1-720 15,6 5-160-15,-8-6-16 0,1 4-768 0,-1 2-128 16,-1 1-48-16,1 4 0 0,0 6-320 0,2-1-64 0,-1 3-16 15,1 1 0-15,-1 2-320 0,2 4 144 0,2-5-144 0,4 2 0 16,2 0 192-16,1-2-192 0,1 0 192 0,2-2-192 16,1-1 384-16,2-2-16 0,2-2-16 0,-1-1 0 15,2-3 144-15,1-2 16 0,-1-2 16 0,-2-5 0 16,0 0 304-16,-2-2 48 0,-3-3 16 0,2-2 0 16,0-2-80-16,-1-3-16 0,-4-1 0 0,0-2 0 15,-2-1-448-15,-1-1-96 0,0 1 0 0,0-1-16 16,0 0-240-16,0-3 0 0,-1 2 0 0,-2-1 0 31,0 1-2160-31,-3-2-320 0,-1-4-64 0,-1 4-14624 0</inkml:trace>
  <inkml:trace contextRef="#ctx0" brushRef="#br4" timeOffset="77040.39">29663 15125 10127 0,'0'0'896'0,"0"0"-704"16,4 9-192-16,-4-9 0 0,-2 11 3056 0,-2-1 576 15,-3 0 112-15,1 5 32 0,-2-1-1792 0,-1 2-368 16,-3 2-64-16,2 2-16 0,1 0-464 0,2 1-112 16,2 0 0-16,2-1-16 0,1-3-464 0,3-4-96 15,2 0 0-15,0-3-16 0,-3-10 80 0,0 0 0 16,0 0 16-16,12 8 0 0,-3-3 48 0,0-4 16 16,1-1 0-16,-10 0 0 0,0 0 224 0,10-1 32 15,-2-4 16-15,-8 5 0 0,8-7-96 0,-2 1-32 16,-1-2 0-16,1 0 0 0,-2-1-96 0,-2-1-32 15,-2-2 0-15,0 0 0 0,0-1-192 0,0 0-32 0,1-5-16 0,-1 4 0 16,-1-2-304-16,-1 2 128 0,-1-1-128 0,-1 1 0 16,0-2-176-16,0 1-144 0,0-1-16 0,0 2-16 31,0 1-1632-31,2 0-336 0,-1 1-64 0,2 1-16 16,1 11-608-16,1-10-128 0,1 0-32 0</inkml:trace>
  <inkml:trace contextRef="#ctx0" brushRef="#br4" timeOffset="77182.33">29800 15181 9215 0,'-1'20'816'16,"1"3"-656"-16,1 3-160 0,-1 0 0 16,0 0 2176-16,2-1 416 0,-1-3 80 0,2-1 16 0,-1-1-2160 0,1-5-528 15,1-3 0-15,-4-12-8288 16</inkml:trace>
  <inkml:trace contextRef="#ctx0" brushRef="#br4" timeOffset="77307.63">29854 15147 2751 0,'-4'-9'256'0,"0"0"-256"16,4 9 0-16,-3-11 0 0,2 0 3392 0,0 3 624 16,1 8 128-16,0 0-7472 0,0 0-1504 15</inkml:trace>
  <inkml:trace contextRef="#ctx0" brushRef="#br4" timeOffset="77511.1">29999 14902 10127 0,'0'0'448'0,"0"0"96"0,3-6-544 0,-3 6 0 0,0 0 0 0,0 0 0 16,0 0 5056-16,0 0 912 0,0 0 176 0,4 17 48 15,-1 2-3824-15,1 5-752 0,0 3-144 0,1 2-48 16,0 1-864-16,0 1-176 0,-2 1-48 0,0 1 0 15,-1-3-208-15,2 3-128 0,1-1 128 0,2 0-128 16,2-4-384-16,-2 0-160 0,-4-4-32 0,3-3 0 16,-1-3-2256-16,-3-2-464 0,-3-3-96 0,-3-1-9600 15</inkml:trace>
  <inkml:trace contextRef="#ctx0" brushRef="#br4" timeOffset="78105.3">29976 15330 10127 0,'-6'-20'896'0,"3"7"-704"16,1-4-192-16,2 3 0 0,0 1 2992 0,0 4 560 15,-2-2 112-15,2 11 32 0,3-9-960 0,-3 9-192 16,0 0-48-16,0 0 0 0,8-5-1376 0,2 2-288 16,2 2-48-16,1 0-16 0,1 1-576 0,2 0-192 15,-2 0 0-15,1 0 0 0,0 0-160 0,-2 1-144 16,-2 2-16-16,-2-2-16 16,-9-1-352-16,13 2-64 0,0 1-16 0,-1 0 0 15,-2-2 96-15,1 0 16 0,-11-1 0 0,0 0 0 16,11 2 128-16,-2 0 16 0,-9-2 16 0,10 7 0 15,-10-7-48-15,7 6-16 0,-1 1 0 0,-3 2 0 0,0 3 560 0,0 1 0 0,-2 0 0 0,0 1 0 16,1 2 592-16,-1-3 128 0,0 4 32 0,1-4 0 16,-2-2-288-16,2 1-48 0,1-1-16 0,-1-2 0 15,-2-9-400-15,0 0-304 0,0 0 48 0,0 0 16 32,12 5-1248-32,-3-5-256 0,-9 0-48 0,8-7-16 15,-3 0-320-15,-1-4-64 0,-1-1-16 0,-1-2 0 0,-2-3 1952 0,0-1 384 0,-1 0 64 0,0-3 32 16,-1-1 1264-16,2 1 256 0,-1 0 48 0,-1 3 16 15,-1-3-912-15,2 1-176 0,1 5-32 0,0-5-16 16,1 3-512-16,0 1-160 0,2 6 0 0,-3 10 0 16,0 0 256-16,5-8-48 0,-5 8-16 0,8-6 0 15,-8 6-192-15,0 0 0 0,10 4 0 0,-10-4 0 0,11 1 0 0,-11-1 0 16,10 5 0-16,-2 2 0 0,-8-7 288 0,8 6 64 16,-8-6 16-16,6 12 0 0,-2 1 592 0,-1 0 112 15,-3-1 16-15,-1 1 16 0,-2 2-64 0,0 1-16 16,2 1 0-16,0 1 0 0,-2-1-384 0,2 1-96 15,1 1-16-15,0-4 0 0,0 2-176 0,2-1-32 16,4 0-16-16,0-1 0 0,2-4-112 0,0-1 0 16,0-1-16-16,-1-1 0 0,-7-8 336 0,13 8 80 15,-2-4 16-15,-1-2 0 0,-10-2 16 0,12-2 0 16,-3-2 0-16,-1-1 0 0,-8 5-48 0,7-11 0 16,-2-2 0-16,-1 3 0 0,-4-3-304 0,-2 0-64 0,0-2-16 15,-2 1 0-15,-1 0-192 0,-1-1 0 0,0 1 0 0,-1-2 0 31,1 1-464-31,-1-2-144 0,0 1-32 0,0 2 0 16,-1 1-1840-16,3 0-368 0,0 2-80 0,0 2-16 16,5 9 96-16,-6-6 16 0,2 0 0 0</inkml:trace>
  <inkml:trace contextRef="#ctx0" brushRef="#br4" timeOffset="78402.11">30481 15104 11055 0,'12'7'976'0,"-2"-1"-784"0,-1 1-192 0,0 3 0 15,-1-1 3456-15,3 3 640 0,2 0 128 0,-3 2 16 16,-3-1-1664-16,-1 3-336 0,-1-1-64 0,2 4 0 15,-2-1-528-15,-1 1-112 0,-4 1 0 0,0-2-16 16,-1-2-608-16,1-2-112 0,0-2-32 0,1 0 0 16,-1-12-416-16,5 8-96 0,-5-8 0 0,0 0-16 15,8 5-240-15,-8-5 0 0,0 0-192 0,0 0 192 0,0 0-256 0,9-9 64 16,-2-2 16-16,0-2 0 0,0-2 176 0,1 0-208 16,0-6 80-16,1 3 128 0,0 0-320 0,1 2 64 15,1-5 16-15,-1 6 0 0,1-1 240 0,-1 4-192 16,2-1 192-16,-2 5-192 0,-1 3 480 0,-9 5 96 15,9 0 32-15,-9 0 0 0,8 5 368 0,1 7 80 16,0 1 16-16,-1 2 0 0,-1 0-64 0,-1 5-16 16,1 2 0-16,2 0 0 0,0 0-528 0,2 2-96 15,-5-5-32-15,2 1 0 16,0-1-1616-16,3 2-320 0,2-3-64 0</inkml:trace>
  <inkml:trace contextRef="#ctx0" brushRef="#br4" timeOffset="79012.56">28197 13928 31391 0,'-12'0'1392'0,"4"5"272"0,0 5-1328 0,1 3-336 0,-3 4 0 0,3 3 0 16,1 5 240-16,1 5-32 0,1 7 0 0,-1 8 0 16,1 11 1024-16,0 10 208 0,0 8 32 0,-1 8 16 15,-1 8-656-15,3 4-128 0,-1 2-16 0,3-2-16 16,1-4-384-16,2-5-80 0,2-4-16 0,2-8 0 15,0-4-192-15,2-11 0 0,0-7 0 0,-2-5 0 16,-1-4-224-16,2-8-96 0,-2-8 0 0,-1-6-16 16,0-4-1616-16,0-7-320 0,-4-9-64 0,0 0-7920 15,6-14-1584-15</inkml:trace>
  <inkml:trace contextRef="#ctx0" brushRef="#br4" timeOffset="79716.09">28146 13832 9215 0,'0'0'816'0,"0"0"-656"16,-3-13-160-16,1 2 0 0,0 2 5872 0,2 9 1136 15,0 0 224-15,3-10 64 0,-3 10-5376 0,7-11-1056 16,3 1-224-16,2 5-32 0,1 2 352 0,5 2 80 16,3-2 16-16,5 2 0 0,5 1-688 0,7 1-144 0,6 2-32 0,6-2 0 15,3 0 0-15,3 1-16 0,2 0 0 0,2-2 0 16,2 2-176-16,7-1 0 0,4 0 0 0,3 0 0 15,1-1 0-15,3-2 0 0,-6-5 0 0,-1 0 0 16,-3-1-272-16,1-3-96 0,-1 2-16 0,-2 1 0 16,-3 2 0-16,-5-1-16 0,-4 1 0 0,-1 2 0 15,0-3 400-15,-5 1 0 0,1-2 0 0,1 1-128 16,3 1 128-16,-3 1 0 0,-2 1 0 0,-5 3 0 16,-3-1 0-16,0 4 0 0,-2 0 0 0,-2 1 0 15,-4-3 0-15,0 0 0 0,1 1 0 0,0-1 0 16,-1 1 0-16,0 3 0 0,1 4 0 0,-1 1 0 15,-1 2 0-15,-2 3 0 0,-2 4 128 0,-1 0-128 16,-1 5 128-16,-3 3-128 0,0 2 160 0,1 8-160 16,-2 4 192-16,0 8-64 0,0 3-128 0,0 8 192 15,-2 5-192-15,1 3 176 0,3 3-176 0,1 1 160 0,-3 1-160 0,2-2 0 16,1-1 0-16,2-2 0 0,0-2 0 0,1-5 0 16,0-5 128-16,-2-2-128 0,2-1 0 0,1-2 0 15,-5-3 0-15,1 2 128 0,1 0-128 0,-1-2 0 16,-1-4 0-16,0 0 0 0,-5-3 0 0,-1-1 0 15,-2-6 0-15,0 1 0 0,-4-7 0 0,-3 0 0 16,-1 1-144-16,0-2 144 0,-3-4 0 0,-3 0 0 16,0-5 0-16,-3 0 0 0,-1 1 0 0,-1 1 0 15,-4-2 0-15,-2-2 0 0,-1 2 0 0,0-1 0 16,-4 1 0-16,-3 2 0 0,-2-4 192 0,0 0 0 16,-4-2 0-16,-2 0 0 0,-2 0 64 0,-3 0 0 0,-2 0 0 15,-11 2 0-15,-7-3-128 0,-5-1 0 0,-4-2-128 0,-5 2 192 16,-5-5-32-16,-6 1-16 0,-8 1 0 0,-12 1 0 15,-10-3 208-15,-3 1 32 0,-1-5 16 0,-10 1 0 16,-11-3 576-16,-1-3 112 0,-1-2 32 0,-2-1 0 16,-2-3-96-16,6-4-32 0,5-3 0 0,4-2 0 15,3-3-560-15,4 1-112 0,4-1-32 0,11 2 0 16,8-1-288-16,3 1 0 0,1-2 0 0,6 1 0 16,7 2-144-16,8 2-48 0,6 5 0 0,10 2 0 31,5 1-256-31,10 0-48 0,8 4-16 0,7 1 0 0,8 1-2368 0,11 2-496 15,0 0-80-15,0 0-32 0</inkml:trace>
  <inkml:trace contextRef="#ctx0" brushRef="#br4" timeOffset="80372.52">30151 16105 25791 0,'0'0'2304'0,"-9"-2"-1856"16,9 2-448-16,-8-2 0 0,8 2 3392 0,-9-5 576 16,1-1 112-16,0-2 16 0,4 1-2640 0,2-2-544 0,1-1-96 0,2-3-32 15,0-2 432-15,3-1 64 0,3-4 32 0,-1 0 0 16,1 1-944-16,-1-3-192 0,1-2-48 0,-2 1 0 15,0-2-272-15,2-1-64 0,0 1-16 0,3 2 0 32,-1 2-208-32,-2 1-32 0,0 2-16 0,-2 6 0 15,-1 2-32-15,-4 10-16 0,8-8 0 0,-8 8 0 16,0 0-16-16,10-1 0 0,-10 1 0 0,15 6 0 16,-1 7 80-16,2 3 16 0,-1 5 0 0,4 5 0 0,1 3 48 0,3 3 16 0,-1 3 0 0,1 2 0 15,1 1 160-15,-1 3 32 0,-2-3 16 0,0-1 0 16,0-5 176-16,-2-2 0 0,0-4 0 0,-5-2 0 15,-2-5 0-15,-2-3 256 0,1-3-64 0,-5-3-16 16,-2-3 288-16,-4-7 64 0,0 0 16 0,0 0 0 16,-9 5-16-16,-3-5 0 0,-2-2 0 0,-3-2 0 15,-1-2-176-15,-2-4-32 0,-6 1-16 0,0-3 0 0,0-3 144 16,-4-4 16-16,-3-2 16 0,2 2 0 0,2 2-192 0,2-5-32 16,-2-2-16-16,3 1 0 0,0-3-480 0,3 2-80 15,0 3-32-15,6 4 0 16,2 3-112-16,7 4-32 0,7 2 0 0,1 8 0 15,10-9-112-15,4 5-32 0,3 0 0 0,3 4 0 16,2 4 16-16,0-3 0 0,2 2 0 0,2-1 0 0,1 1 432 0,2-2 192 16,0-2-192-16,1 0 192 0,1-1 0 0,-1 2 0 15,0-2 0-15,-3 0 0 0,-2 1 0 0,-3 0 0 16,-1 1 192-16,-3-4-64 0,-5-1 448 0,-2 2 64 16,-2 3 32-16,-9 0 0 0,0 0 192 0,-9-2 32 15,-4 2 16-15,-4 3 0 0,-3 3-192 0,-6 1-32 0,-7 4-16 16,-2-1 0-16,-1 3-368 0,-3 3-80 0,-3 1-16 0,4 3 0 15,4 2-208-15,0 0 0 0,-1 0 0 0,1 0 0 32,3-1-1456-32,1 0-272 0,3 1-64 0,4 2-16 15,6-1-1792-15,7 0-368 0</inkml:trace>
  <inkml:trace contextRef="#ctx0" brushRef="#br4" timeOffset="81075.69">31761 16062 39279 0,'-13'20'1728'0,"3"-7"384"0,-3 1-1696 0,1 2-416 15,3-2 0-15,1-1 0 0,1-2 688 0,4-2 48 16,3-9 16-16,0 0 0 0,0 0 544 0,0 0 112 15,0 0 32-15,0 0 0 0,13-7-928 0,0-2-192 16,0-2-48-16,0-5 0 0,-2-1-272 0,1-5-176 16,1-2 32-16,-1 0 0 0,-3-3-128 0,1 1-32 15,0-1 0-15,0-3 0 16,-1-1-672-16,-1-1-144 0,-1 1-32 0,-2 1 0 16,0 3 80-16,-1 1 16 0,0 2 0 0,0 5 0 15,0 4 16-15,1 5 0 0,-5 10 0 0,0 0 0 0,0 0 592 0,12 6 128 16,-5 4 32-16,1 4 0 0,0 4 144 0,1 4 144 0,-1 4-208 0,1 0 80 15,2 2 128-15,0-3 0 0,2-1-144 0,0 0 144 16,0-2 0-16,-1-1-176 0,-1-4 176 0,-2 0-128 16,-3-2 304-16,-2 2 64 0,-4-4 16 0,-3-2 0 15,-3-1 768-15,-2 1 176 0,-1-3 16 0,-4 2 16 16,-4-1-272-16,-1-1-48 0,-2-6-16 0,1 2 0 16,-2 0-592-16,-3-1-128 0,-2-2-32 0,-4-2 0 15,-5-2-144-15,-3-1 0 0,-2-6 0 0,3 1 0 16,2-2 224-16,4 1-32 0,3 1-16 0,5 1 0 15,5 0-176-15,3 2 0 0,4-1-160 0,3 2 160 16,8 5-672-16,0 0-32 0,0 0-16 0,9-9 0 16,1 0 64-16,9 2 16 0,3-1 0 0,5 3 0 15,6 0 32-15,5 0 16 0,3-3 0 0,2 1 0 16,-1-2-192-16,-2 3-48 0,0-1 0 0,0-1 0 16,-1-1-640-16,0-1-128 0,-1-2-16 0,0 0-16 15,-2 1 688-15,-3-1 144 0,-6 0 32 0,-2 4 0 0,-3-1 1376 0,-4 3 288 16,-6-1 48-16,-4 2 16 0,-8 5 848 0,0 0 176 15,0 0 48-15,0 0 0 0,0 0-368 0,-17 3-64 16,-6 2 0-16,-3 4-16 0,-3 3-96 0,-4 2-16 16,-3 2 0-16,-2 1 0 0,0 1-192 0,-1 1-32 15,-1 5-16-15,2-2 0 0,1 0-832 0,3 0-160 16,-2-2-48-16,-1 1 0 16,5 0-1600-16,2-1-336 0,1-1-64 0,6-2-16 15,3-3-1792-15,3-2-352 0</inkml:trace>
  <inkml:trace contextRef="#ctx0" brushRef="#br4" timeOffset="81780.19">30821 14173 3679 0,'-1'-13'320'0,"1"-4"-320"15,2-1 0-15,-2-4 0 0,0-2 4496 0,0-2 832 16,2-2 176-16,0 0 16 0,1 2-3984 0,0-1-784 16,-1-3-176-16,1-1-16 0,1-2-32 0,0 0 0 15,0 2 0-15,1 1 0 0,0 1-528 0,2 5 0 16,2 3 0-16,0 4-144 0,-1 5 144 0,-1 6 0 16,-7 6-144-16,0 0 144 0,0 0-160 0,15 5 160 15,-5 3-208-15,2 5 80 0,0 5 128 0,2 7 0 16,2 2 0-16,1 3 0 0,1 1 0 0,0 3 144 0,2-1-16 15,0 1-128 1,3-2 240-16,-2 0-64 0,-5-2-16 0,1-4 0 0,0-3 368 0,-4-3 80 0,-2-5 16 0,-3 0 0 16,-1-4-240-16,-3 0-32 0,-4-11-16 0,0 0 0 15,-4 10 160-15,-1-2 16 0,5-8 16 0,-11 5 0 16,-4-5 112-16,-3 0 32 0,-4-4 0 0,-3 0 0 16,-1-1-352-16,-3-1-80 0,-1-3-16 0,0-2 0 15,2-3-224-15,-2-4 176 0,1-2-176 0,2-2 160 16,0-2 80-16,5 0 16 0,4-2 0 0,5 1 0 15,1 1-64-15,4 3-16 0,2 3 0 0,2-1 0 16,1 2-176-16,2 2-192 0,5 2 32 0,1 4 16 16,2 0-112-16,4 4-32 0,5 0 0 0,1 2 0 15,1 0-160-15,2 2-48 0,2 2 0 0,2 2 0 0,2 1 112 0,1 0 0 16,0 0 16-16,3 0 0 0,2-3 32 0,-1 2 0 16,0-1 0-16,-3 1 0 0,-5-2 336 0,-2 2 0 15,-3-3-144-15,-6 1 144 0,-12-1 160 0,0 0 96 16,0 0 0-16,0 0 16 0,-1 9 816 0,-7 0 144 15,-8-1 48-15,-3 3 0 0,-4 2-480 0,-3 2-96 16,-5-2 0-16,-2 4-16 0,-2 3-496 0,1 3-192 16,3-3 128-16,1 3-128 15,3-2-768-15,1 1-256 0,2 3-32 0</inkml:trace>
  <inkml:trace contextRef="#ctx0" brushRef="#br4" timeOffset="82483.23">28235 13932 4607 0,'0'0'400'0,"0"0"-400"0,0 0 0 0,-6 9 0 0,6-9 3648 0,0 0 656 15,0 0 128-15,0 0 32 0,0 0-3008 0,0 0-608 16,12-10-112-16,-1-3-32 0,-1-3 48 0,0-2 0 15,1-2 0-15,-1 1 0 0,1-1-512 0,-1-1-112 16,-1-2 0-16,0-3-128 0,2-3 128 0,-1-1-128 16,1 0 0-16,-4 0 0 0,3 0 0 0,-3 1 0 15,3 3-208-15,-1-1 80 0,-1 0-208 0,-3 1-48 16,-1-2 0-16,1 6 0 0,1 5 176 0,0 3 16 16,-2 1 16-16,-4 13 0 0,0 0 496 0,0 0 80 15,10 10 32-15,2 2 0 0,-2 2-160 0,2 4-16 0,1 5-16 16,1 3 0-16,1 8 16 0,-1-4 0 0,-1-2 0 15,-1 1 0-15,-2 0-256 0,1-5 128 0,-5-1-128 0,-1-4 0 16,-1-3 192-16,-1-2-64 0,-1-3-128 0,-2-11 192 16,-2 10 384-16,2-10 80 0,-5 9 16 0,5-9 0 15,-16 3-16-15,0-3 0 0,-1-4 0 0,0-1 0 16,-3-2-400-16,-4-1-64 0,-3-1-32 0,-2-1 0 16,0-5-160-16,2 0 128 0,0-4-128 0,0 1 128 15,1-1 176-15,2-1 16 0,1-2 16 0,7 1 0 16,2 0-208-16,5 2-128 0,4 2 160 0,1 4-160 15,2 0 0-15,4 1-256 0,3 4 16 0,6 4 16 16,1 2-80-16,5 2-16 0,2 2 0 0,6 1 0 16,1-1 176-16,5 4 144 0,3-2-208 0,3 1 80 15,2-1 128-15,-3-2 0 0,-1 0-144 0,-3 0 144 16,-5 2 0-16,-2 0 0 0,-3-1 0 0,-5-1 0 16,-4-2 0-16,-13 0 0 0,0 0 0 0,0 0 0 0,-1 15 160 0,-4-1 96 15,-6 0 32-15,-2 3 0 0,-4 0-16 0,-5 3 0 16,-3-1 0-16,2 2 0 0,-1 0-272 0,-2 0 0 15,-4-2-176-15,-1 2-9984 16,1 3-2000-16</inkml:trace>
  <inkml:trace contextRef="#ctx0" brushRef="#br4" timeOffset="83108.33">27640 15418 16575 0,'-17'8'1472'0,"8"-1"-1168"0,0-3-304 0,9-4 0 16,-9 2 1552-16,9-2 256 0,-11-2 48 0,11 2 16 16,-7-7-352-16,7 7-80 0,-7-12-16 0,4 1 0 15,1 0-400-15,2-1-96 0,1 1-16 0,3-2 0 16,0-2-416-16,1 0-96 0,0-1-16 0,-1-1 0 15,0-2-144-15,1-2-48 0,3-3 0 0,-1 2 0 16,-1-1-192-16,-1-1 128 0,1 1-128 0,0 3 0 16,1 1 0-16,-3 2-240 0,-3 1 32 0,2 2 0 15,0 1-432-15,1 2-64 0,2 3-32 0,-6 8 0 16,0 0-208-16,0 0-32 0,10 7-16 0,-2 5 0 16,-2 2 432-16,1 8 96 0,-1 4 16 0,1 5 0 0,-1 5 832 0,1 0 192 15,-2-2 16-15,2 0 16 0,2-3-48 0,0-2-16 16,-1-3 0-16,-2-4 0 0,1-2-64 0,-2-2-16 15,0-2 0-15,-1-3 0 0,-3-4 16 0,-1-9 0 16,0 0 0-16,0 0 0 0,-7 5-32 0,-3-2-16 16,0-5 0-16,-3-2 0 0,-3-2-240 0,-1-3-64 15,-1-4 0-15,1-2 0 0,-1 0-128 0,-2-2-176 16,-2-3 48-16,0-2 0 0,0-1 128 0,4 0 0 16,1-1 0-16,0 0 128 0,0-2-128 0,2 4 0 15,4 1 0-15,2 2-128 16,3-1-240-16,4 3-32 0,2 0-16 0,4 4 0 15,2 3-96-15,5 3 0 0,2-1-16 0,4 3 0 0,-3-1 256 0,6 2 48 0,2 4 16 0,2 0 0 16,1 1 208-16,3 3 0 0,3 0-160 0,2 0 160 16,-1 0 0-16,2-1 0 0,0 0-144 0,1 1 144 15,2 0 0-15,-6 1 0 0,-6-1 0 0,-3-1 0 16,-7-1 0-16,-1 2 0 0,-7 1 0 0,-7-5 0 16,-2 9 448-16,-3 3 32 0,-9 1 16 0,-2 2 0 15,-4 0 464-15,-4 4 80 0,-3-1 32 0,-2 1 0 16,-1 2-432-16,-1-3-64 0,-3 1-32 0,2-2 0 15,2 0-304-15,0-2-64 0,0 3-16 0,2 1 0 16,2-6-560 0,4 4-112-16,4-2-32 0,5 4-15968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14:13:15.130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4017 5519 3679 0,'0'0'320'0,"0"0"-320"0,0 0 0 0,18 2 0 0,-13 7 2928 0,-1-3 512 0,-4-6 96 0,5 7 32 15,2-1-1792-15,-1 2-368 0,1-1-64 0,1 0 0 16,1 1-240-16,-1 0-32 0,-2 0-16 0,1 2 0 15,-1 2-160-15,-1 1-48 0,1 1 0 0,-1 1 0 16,-3-1-80-16,1 2-32 0,-2-1 0 0,1 2 0 16,-5-4-288-16,-1 4-48 0,-2-2-16 0,-1 0 0 15,-1 0-208-15,-1-1-48 0,0 0-128 0,-1-1 192 16,-1-4-192-16,-1 1 0 0,1-3 0 0,-2 0 0 16,0-3 128-16,0-3-128 0,0-1 0 0,1-1 0 15,0-4 0-15,2-1 128 0,1-1-128 0,-1-3 0 16,3 1 0-16,0-4 0 0,1-1 0 0,0 0-160 0,4 2 160 0,-1 0-208 15,3-1 80-15,1 0 128 0,2-3-160 0,0 1 160 16,1-2 0-16,-1 1-144 0,4-2 144 0,1 2 0 16,0-1-144-16,1 3 144 0,1 2 0 0,1 6 0 15,-1-1 0-15,2 5 0 0,0 2 0 0,-1 2 256 16,1 5-32-16,0-1-16 0,1 2 368 0,0 1 80 16,0 2 16-16,0 4 0 0,-1-2-112 0,-2 2-32 15,-1 0 0-15,0 1 0 0,2 1-368 0,-2 1-160 16,0-1 128-16,0 0-128 0,3 4 0 0,1-4 0 15,1-3-144-15,1-1 144 16,-2-1-2000-16,1-3-304 0,0-4-48 0,-6 2-16 0</inkml:trace>
  <inkml:trace contextRef="#ctx0" brushRef="#br0" timeOffset="999.89">4669 3994 10127 0,'0'0'448'0,"0"0"96"0,1 8-544 0,2 2 0 0,0 6 0 0,3-2 0 16,-1 3 1888-16,1 3 272 0,2 0 48 0,-1 3 16 16,-1 0-992-16,2 2-192 0,0-2-32 0,0 0-16 15,-2-3-528-15,-1-1-96 0,2-1-32 0,-3-5 0 16,0-1-64-16,-2-3-16 0,1-3 0 0,-3-6 0 15,0 0 176-15,0 0 16 0,0 0 16 0,0 0 0 0,-7-4-16 16,1-1-16-16,-2-1 0 0,0-1 0 0,0-3-176 0,1-3-16 16,-2-2-16-16,1 0 0 0,-1-4-48 0,-1 0-16 15,1-2 0-15,2-1 0 0,0-3-160 0,2 0 128 16,0-2-128-16,2-3 128 0,3-1-128 0,1-1 0 16,2 0 0-16,1 2-176 0,2-2 176 0,2 4-160 15,0 2 160-15,0 2-160 0,4 5 160 0,1-1 0 16,0 3 0-16,0 3 0 0,1 1 0 0,0 4 0 15,2 2 0-15,0 2 0 0,-2 2 0 0,-1 2 0 16,0 1 0-16,-1 1 0 0,-2 1 0 0,-1 0 0 16,0 2 0-16,-2 3 0 0,-3-1 0 0,-2 1 144 15,0 2-144-15,-1 3 0 0,-2-1 224 0,-2 2-64 16,-1 2-16-16,0-2 0 0,-1 0-144 0,0-1 0 16,-2-1 144-16,1-3-144 0,-1 1 0 0,1-1 144 15,-1-3-144-15,2-1 0 0,5-4 0 0,0 0 0 0,0 0 0 0,0 0 0 16,0 0 0-16,0 0-272 0,0 0 16 0,0 0 16 15,0 0-32-15,0 0-16 0,0 0 0 0,0 0 0 16,0 0 80-16,0 0 16 0,0 0 0 0,8-1 0 16,0 2 192-16,1 2 0 0,1-1 0 0,1 4-144 15,-2-1 272-15,0 1 48 0,0 1 16 0,-1-1 0 16,-2 1 640-16,0 1 144 0,-2-2 32 0,-2 2 0 16,-2 0 448-16,-2 0 80 0,-4-1 32 0,-1 3 0 15,-1-1-272-15,-4 0-48 0,-1-1-16 0,-1 0 0 16,-3-1-528-16,0 0-128 0,-2-1 0 0,3 0-16 15,0-1-416-15,0-3-144 0,2 2 0 0,1 0 144 16,2 1-1680-16,2 3-320 16,1-1-80-16</inkml:trace>
  <inkml:trace contextRef="#ctx0" brushRef="#br0" timeOffset="13474.12">22238 5403 7359 0,'0'0'656'0,"0"0"-528"0,0 0-128 0,0 0 0 0,0 0 2304 0,0 0 416 16,0 0 96-16,0 0 0 0,0 0-1136 0,0 0-224 15,0 8-48-15,5 1-16 0,-3-1-192 0,1 1-48 16,-2 0 0-16,1 2 0 0,-2-1-208 0,-2-1-48 15,0-1-16-15,0 4 0 0,1-2-240 0,-2 3-64 16,-2 0 0-16,-1 0 0 0,-2 2-256 0,-4 3-48 16,-1-1-16-16,0 0 0 0,-1-4-256 0,1 0 0 15,-2-3 128-15,1 1-128 0,0-2 0 0,-1-1 160 16,2-2-160-16,0-3 128 0,-1-3-128 0,0-4 0 16,-1 1 0-16,3-2-176 0,1-1-48 0,2-4-16 15,-1-1 0-15,3 0 0 0,0 0 64 0,3 0 16 16,3 1 0-16,0-1 0 0,-1 2 160 0,4 0-128 15,0 0 128-15,2 1-128 0,1 0 128 0,3 0 0 0,0 1 0 0,0 0 0 16,0 3 144-16,1 2 64 0,1 0 16 0,1 4 0 16,-1 3 160-16,1-3 16 0,-1 2 16 0,0-1 0 15,1 3 80-15,-1 4 16 0,1 1 0 0,-1 1 0 16,-1-3-192-16,-1 4-48 0,0 4 0 0,1 1 0 16,0 2-272-16,0 1 128 0,2 0-128 0,-1-3 0 31,-1-1-1088-31,2-4-336 0,-1 0-64 0,1-3-8464 0,0-2-1696 0</inkml:trace>
  <inkml:trace contextRef="#ctx0" brushRef="#br0" timeOffset="14210.72">23012 5178 14735 0,'-7'13'640'0,"5"-3"160"0,-1 7-640 0,2 5-160 0,1 6 0 0,1 4 0 15,3-2 2816-15,0-8 544 0,1 1 96 0,2-1 32 16,-1-1-2272-16,2 1-464 0,0-4-96 0,0 0-16 16,0 2-480-16,-1-1-160 0,0 0 0 0,-1-4 0 15,0-2 128-15,-2-1-128 0,-2-2 0 0,-2-10 0 16,0 0 144-16,0 0-144 0,0 0 0 0,0 0 144 0,0 0-144 15,0 0 192-15,-6-7-192 0,0-1 192 0,0-5-192 0,-1 1 0 16,0-4 0-16,-1-2 0 0,1-1 0 0,1-4 0 16,-2-3 0-16,1 0 0 0,2-4-144 0,1 2 144 15,0 0 0-15,3 7 0 0,0-1-160 0,2 1 160 16,2 3-128-16,1 1 128 0,1 1 0 0,0 2 0 16,0 1 0-16,3-1 0 0,0 2 0 0,1 3 192 15,0 1 0-15,0 4-16 0,0 0-16 0,0 3 0 16,1 0 0-16,-1 1 0 0,-9 0 32 0,8 2 0 15,-2 2 0-15,-6-4 0 0,0 0 288 0,5 7 64 16,-2-1 16-16,-2 2 0 0,-1 1-16 0,-1 2 0 16,0 0 0-16,-2 4 0 0,-1-2-288 0,-1 0-64 15,0 1-16-15,1 0 0 0,0-1-176 0,0-3 0 0,0-1-160 0,0-3 160 16,1-2-400-16,3-4 16 0,-2 5 0 0,2-5 0 16,0 0 32-16,0 0 16 0,0 0 0 0,2 7 0 15,-2-7 112-15,6 5 32 0,0-1 0 0,1 1 0 16,1-2 192-16,-1 1-176 0,1-2 176 0,0 1-160 15,1 0 160-15,0-1 0 0,-1 1 0 0,0-1 0 16,-8-2 208-16,8 3 80 0,-8-3 16 0,0 0 0 16,5 5 384-16,-5-5 80 0,3 8 0 0,-3 0 16 15,-2 0 240-15,0-1 64 0,-4 1 0 0,0 3 0 16,-3-5-384-16,-2-1-80 0,1 2-16 0,-1-1 0 16,1 1-288-16,0-2-48 0,-1-5-16 0,1 3 0 15,2 2-464-15,0-1-112 0,-1-3 0 0,1 1-12352 16,2-2-2448-16</inkml:trace>
  <inkml:trace contextRef="#ctx0" brushRef="#br1" timeOffset="75193.82">25952 6376 18431 0,'0'0'816'0,"0"0"160"0,0 0-784 0,10 13-192 0,-18-1 0 0,2 1 0 15,-1 1 1904-15,1 2 336 0,-1 1 64 0,1 1 0 16,-1 0-640-16,2 2-144 0,1-1-32 0,0 2 0 16,3-4-896-16,0 2-176 0,-1 1-32 0,2 0-16 15,0-3-368-15,2 2 144 0,-1-1-144 0,2 2 0 16,0 6 0-16,4-4 0 0,1-1 0 0,1-4 0 31,0-4-816-31,3-4-64 0,0-1-16 0,2-3 0 0,0-4-1552 0,-1-2-320 0,-1-3-64 0</inkml:trace>
  <inkml:trace contextRef="#ctx0" brushRef="#br1" timeOffset="75974.98">26459 6454 20671 0,'0'0'912'0,"0"0"192"0,-7 0-880 15,1 3-224-15,-1 1 0 0,0-1 0 0,-3 1 1152 0,1 2 192 16,0 1 48-16,-1 1 0 0,-5 0-352 0,1-1-64 16,1-1-16-16,0 2 0 0,0 1-448 0,3 1-80 15,0 2-32-15,1-1 0 0,0-2-240 0,1 0-160 16,1 0 192-16,1-1-192 0,4 0 0 0,0 2 0 16,4-1 0-16,2 2 0 0,0-5 0 0,1 1 0 15,3-2 0-15,-1 0 0 0,-7-5-240 0,9 0 0 0,-1 0 0 0,0-4 0 16,1 0 0-16,0 0 0 0,1 0 0 0,-1 2 0 15,0-3 48-15,-1-2 16 0,-1-2 0 0,3-1 0 16,-3-1 176-16,1 2 0 0,-1 0 0 0,-1 1-128 16,-1 1 128-16,-1 1 0 0,-1-1 0 0,-3 7 0 15,0 0 400-15,0 0 16 0,0 0 0 0,0 0 0 16,0 0 96-16,0 0 32 0,0 0 0 0,0 0 0 16,0 0-160-16,4 8-16 0,0 1-16 0,0 2 0 15,-2 1-352-15,1-2 128 0,0 3-128 0,-1 0 0 16,2-1 0-16,1 1-256 0,0-1 32 0,2-2 16 15,-2-1-2272-15,2-1-448 0,1-2-80 16</inkml:trace>
  <inkml:trace contextRef="#ctx0" brushRef="#br1" timeOffset="76162.53">26653 6239 14735 0,'0'0'1312'0,"-1"-7"-1056"16,1 7-256-16,0 0 0 0,0 0 2432 0,0 0 416 15,0 0 96-15,0 0 0 0,-3 11-1280 0,2 1-272 16,2 2-48-16,2 4-16 0,1 3-896 0,0 1-176 16,1 2-48-16,0-1 0 0,3 2-208 0,0 1 0 15,-2-1 0-15,2-1 0 16,0 0-384-16,0-2-32 0,0-2 0 0,-1-2 0 16,1 0-1024-16,-1-2-208 0,-1-2-32 0</inkml:trace>
  <inkml:trace contextRef="#ctx0" brushRef="#br1" timeOffset="76334.32">26611 6467 22511 0,'-3'-10'992'0,"3"6"224"0,0-2-976 0,0 3-240 0,0 3 0 0,0 0 0 16,0 0 864-16,0 0 128 0,5-6 32 0,1 5 0 16,2-2-496-16,1 2-80 0,2-1-32 0,0-1 0 15,1-1-416-15,2 4 0 0,1-3 0 0,2 1 0 31,-2-2-464-31,1 0-80 0,-2 0-16 0,2-1-11152 0</inkml:trace>
  <inkml:trace contextRef="#ctx0" brushRef="#br1" timeOffset="76709.33">26979 6094 14735 0,'0'0'1312'0,"0"0"-1056"15,0 0-256-15,0 0 0 0,0 0 2640 0,-1 9 480 16,1 4 80-16,-1 2 32 0,-1 3-1328 0,2 3-272 15,2 7-48-15,0 2-16 0,1 7-1040 0,-1 1-208 16,2 3-32-16,1-1-16 0,1 1-272 0,-1 1 0 16,0-5 0-16,0-1 0 15,2-3-576-15,-1-2-112 0,2-2-16 0,-1-3-16 16,1-4-624-16,-3-4-112 0,-3-6-16 0,1-2-16 16,-3-10-1328-16,0 0-272 0,0 0-48 0,0 0-16 15,0 0 1040-15,-4-5 224 0,0-1 32 0,0-4 16 0,-2-1 1232 0,-2-4 240 0,-1-2 48 0,1 0 16 16,0-1 1744-16,-1-3 352 0,0-1 64 0,-2 0 0 15,0-1-368-15,-1-1-80 0,2-1 0 0,0 7-16 16,4-2 48-16,2 5 16 0,1 2 0 0,2 1 0 16,0 3-160-16,1 1-16 0,0 2-16 0,0 6 0 15,6-3-640-15,2 3-128 0,1 0-32 0,0 1 0 16,2 2-464-16,2 1 0 0,1 1 0 0,2-1 0 16,1 0-160-16,1-2-128 0,0 1-32 0,2 0 0 31,-1-1-544-31,1-2-112 0,1 2-32 0,0-1-6672 0,1-1-1344 0</inkml:trace>
  <inkml:trace contextRef="#ctx0" brushRef="#br1" timeOffset="76976.31">27332 6365 19695 0,'0'0'864'0,"0"0"192"0,-9 3-848 0,-1 1-208 0,-2 0 0 0,0 1 0 16,-1 3 1536-16,0 0 256 0,-1 1 48 0,1 2 16 0,1-1-336 0,2 1-64 16,1 1-16-16,1 0 0 0,1 0-672 0,2-2-128 15,4 0-16-15,0 0-16 0,1-3-288 0,2 1-64 16,-2-8-16-16,7 7 0 0,0-2-240 0,3-1 0 15,0-2 0-15,2 1 0 0,-1-3 0 0,3 0-160 16,-3 0 32-16,2 0 0 0,-1-4-32 0,0 2 0 16,-2-2 0-16,-1 0 0 0,-1-2 160 0,1 0 0 15,0-2 0-15,-1 0 0 0,-3 0 0 0,1 2 0 16,-2-1 0-16,-1 1 0 0,-3 6 0 0,0 0 0 16,0-4 128-16,0 4-128 0,0 0 256 0,0 0 0 15,-5 0-16-15,-1 4 0 0,-1 2-112 0,2 2-128 0,0-1 176 0,1 1-176 31,3 2-272-31,-1-2-176 0,2 2-16 0,3 2-16 16,1-4-2032-16,2 0-416 0,2-2-80 0</inkml:trace>
  <inkml:trace contextRef="#ctx0" brushRef="#br1" timeOffset="77242.64">27626 6390 3679 0,'0'0'320'0,"-3"-5"-320"0,3 5 0 0,-6-7 0 16,-1 2 4576-16,1 1 848 0,-4 0 160 0,1 2 48 15,-1 0-3008-15,-1 2-576 0,2 3-128 0,0 0-32 16,1 1-544-16,2 2-96 0,1 2-32 0,-1 1 0 16,3 1-704-16,0 3-128 0,3-2-48 0,3 2 0 15,-1 1-208-15,2 1-128 0,1-2 160 0,2 1-160 16,1 0 0-16,2-2 0 0,-1-1 0 0,2-4 0 0,0 2 0 0,2-1-320 16,3-1 64-16,-2-2 0 15,-1-2-832-15,2-5-144 0,-2 0-48 0,1-2 0 16,-1-1-672-16,0-2-144 0,-1-3-16 0,-2-2-16 15,1-2-1744-15,-2-2-352 0</inkml:trace>
  <inkml:trace contextRef="#ctx0" brushRef="#br1" timeOffset="77383.25">27854 6149 12895 0,'3'-7'1152'0,"0"-2"-928"16,1 3-224-16,-1 1 0 0,-3 5 3392 0,0 0 640 16,0 0 128-16,0 0 32 0,0 0-2176 0,0 0-432 0,-4 10-96 0,-1 4-16 15,0 3-528-15,-2 5-112 0,1 1-32 0,-1 4 0 16,1-2-496-16,-1 2-112 0,2 0 0 0,0 1-16 15,1-2-320-15,1-3-64 0,2 0-16 0,3-4 0 32,1-1-1184-32,0-2-224 0,1-4-48 0,-1-2-16 15,3-2-1536-15,-6-8-304 0,7 7-64 0</inkml:trace>
  <inkml:trace contextRef="#ctx0" brushRef="#br1" timeOffset="77602.07">28021 6218 17439 0,'0'0'768'16,"0"0"176"-16,0 0-752 0,-7 4-192 0,1 2 0 0,-3 1 0 16,-3-1 1616-16,-1 5 304 0,-1 2 48 0,0 0 16 0,1 0-16 0,2 4 0 15,-1-1 0-15,2 1 0 0,-1 0-416 0,3-3-80 16,2 1 0-16,3-3-16 0,3 0-688 0,3-2-144 16,1 1-32-16,2-2 0 0,3-3-368 0,2 1-80 15,0 0-16-15,10-4 0 16,-1 1-448-16,1-1-112 0,0-3-16 0,1 0 0 15,1-1-2464-15,-1-2-496 0,-1 0-112 0</inkml:trace>
  <inkml:trace contextRef="#ctx0" brushRef="#br1" timeOffset="78274.17">28821 6115 12895 0,'0'0'1152'0,"-2"12"-928"0,-4-2-224 0,3 5 0 16,0 1 2304-16,-1 5 400 0,0 3 96 0,2 2 16 15,-2 3-800-15,4-1-160 0,0 0-16 0,1-1-16 16,0 0-816-16,2-1-176 0,-1-2-16 0,1-3-16 16,1-3-352-16,0-2-64 0,0-2 0 0,-2-1-16 0,-2-13-32 0,0 0 0 15,0 0 0-15,0 0 0 0,4 8-80 0,-4-8 0 16,0 0-16-16,0 0 0 0,0 0 16 0,4-11 0 16,-1-2 0-16,-2-1 0 0,-1-3-256 0,0-1 0 15,-1-3 0-15,1-4 0 0,0-1 0 0,0 0 0 16,0-4 0-16,2 0 0 15,2-4-512-15,0 0 0 0,0 0 0 0,3 2 0 16,-1 3-448-16,3 6-96 0,3 2-16 0,-2 4 0 0,1 1 688 0,-2 4 144 16,-1 3 32-16,1 4 0 0,0 0 208 0,0 1 0 15,-9 4 0-15,0 0 0 0,11 5 368 0,-4 2-48 16,0 2 0-16,0 0 0 0,-1 1 256 0,-1 2 64 16,-1 1 0-16,0 2 0 0,-1 0 224 0,-3 1 48 0,-4-2 16 0,-1 1 0 15,-1-1-192-15,1 2-32 0,-1-2-16 0,0-1 0 16,1 0-336-16,0-3-64 0,0 2-16 0,1-3 0 15,4-9-272-15,0 0 0 0,0 0 0 0,0 0 0 32,0 0-224-32,0 0-160 0,0 0-16 0,0 0-16 15,0 0-448-15,0 0-96 0,0 0 0 0,10-6-16 16,-1 0 192-16,2 1 32 0,-2 1 16 0,-9 4 0 0,12-4 496 0,-2 4 112 0,-10 0 128 0,11 0-208 16,-2 2 576-16,-9-2 112 0,0 0 32 0,6 9 0 15,-3 1 400-15,-2 2 96 0,-2 0 16 0,-2 1 0 16,-3-1 64-16,-3-2 0 0,-2-1 16 0,-1 2 0 15,1-1-208-15,-2 0-64 0,-2 0 0 0,0-4 0 16,-2-1-560-16,0 0-112 0,0 2-32 0,2-3 0 16,2 0-304-16,0-3-64 0,2-2-16 0,1-1 0 15,3 2-2976-15,7 0-608 0,-11-11-112 0,11 11-16 16</inkml:trace>
  <inkml:trace contextRef="#ctx0" brushRef="#br1" timeOffset="78586.64">29742 6095 30575 0,'0'0'1344'0,"-8"6"304"0,-1-1-1328 0,0-2-320 0,-2 0 0 0,-2-1 0 15,-2 3 1664-15,-2-1 272 0,0 1 48 0,1 2 16 16,0 0-272-16,2 4-48 0,1-1-16 0,3 2 0 16,-1 1-976-16,2 1-208 0,0 1-32 0,2 0-16 15,3 0-272-15,2 3-160 0,1 0 192 0,2 0-192 16,1-2 0-16,4 0 0 0,0-1 0 0,1 1 0 31,4 1-560-31,2-4-64 0,2-4-16 0,2 2 0 16,1-1-1744-16,2-3-368 0,3-1-64 0,-1-3 0 0,0-2-960 15,0-2-176-15</inkml:trace>
  <inkml:trace contextRef="#ctx0" brushRef="#br1" timeOffset="78899.17">30000 6287 2751 0,'6'-6'256'0,"-2"-4"-256"15,-4 1 0-15,-1 0 0 0,-2 0 4960 0,1 1 944 16,2 8 192-16,-7-8 48 0,-1 3-3952 0,-1 4-784 16,0 1-144-16,0 1-48 0,-1 4 64 0,-1 2 16 15,-1 2 0-15,1 2 0 0,-2-1-352 0,2 0-80 16,2 1-16-16,3-1 0 0,0-2-304 0,6-8-64 15,-2 12-16-15,2-2 0 0,1-1-240 0,-1-9-48 16,7 9-16-16,0-2 0 0,-7-7-160 0,15 3 0 16,-2 1 144-16,2-4-144 0,2-3 0 0,2 2 0 15,-2-2 0-15,-3-2 0 0,-2 0 0 0,1-1-192 16,1 1 192-16,0-1-192 0,-1-4 192 0,-2 4 0 16,-3-3 0-16,-1 1 128 0,1 0-128 0,-8 8 0 0,0 0-176 15,3-8 176-15,-3 8 0 0,0 0 208 0,0 0-16 0,0 0 0 16,0 0 192-16,0 0 16 0,0 0 16 0,0 0 0 15,-12 4-144-15,12-4-16 0,-6 11-16 0,6-11 0 16,-2 11-240-16,2-11 0 0,-4 11 128 0,4-11-128 31,3 10-352-31,2 1-112 0,3-3-32 0,0-1 0 16,-8-7-1792-16,14 4-352 0,5-1-80 0,-1 0-12416 0</inkml:trace>
  <inkml:trace contextRef="#ctx0" brushRef="#br1" timeOffset="79149.16">30318 6299 5519 0,'0'0'496'0,"0"0"-496"0,0 0 0 0,0 0 0 16,0 0 3696-16,0 0 640 0,0 0 128 0,1 12 16 15,-1-12-2016-15,2 13-416 0,1-2-64 0,-1 0-32 0,-2-11-256 0,1 13-48 16,0-1-16-16,3-1 0 0,-4-11-656 0,3 13-128 16,-2-2-16-16,-1-11-16 0,2 11-144 0,-2-11-32 15,0 0 0-15,0 0 0 0,6 7-176 0,-6-7-32 16,0 0-16-16,0 0 0 0,0 0-96 0,9-3 0 15,-2-1-16-15,-2-3 0 0,0-1-176 0,0 0-128 16,-1-2 144-16,0 0-144 0,-1 0 0 0,-1 0-192 16,2 0 16-16,1-3 0 15,-2 0-1104-15,0-4-240 0,-1-2-32 0,2-1-9984 16,0-1-2000-16</inkml:trace>
  <inkml:trace contextRef="#ctx0" brushRef="#br1" timeOffset="79571.16">30623 5956 7359 0,'0'0'320'0,"0"0"80"0,0 0-400 0,0 0 0 0,0 0 0 0,12 6 0 16,-4 2 5184-16,-3 4 944 0,-4 2 192 0,-2 5 32 15,-3 3-3632-15,1 4-736 0,2 4-128 0,-2 1-48 16,-2-2-656-16,1 3-128 0,0-2-16 0,0 3-16 16,2-2-544-16,-1-2-96 0,1-4-32 0,0-3 0 15,2-3-64-15,2-2-32 0,-2-2 0 0,0-4 0 16,0-11-96-16,-2 11 0 0,2-11-128 0,0 0 192 15,0 0-192-15,0 0-240 0,0 0 48 0,0 0 16 16,0 0-272-16,0 0-64 0,11-1-16 16,-2-5 0-16,0-3-592 0,0-1-112 0,-1-5-32 0,1-1 0 15,1-1-432-15,4 1-96 0,1-5 0 0,3 5-16 16,1 2-160-16,-2 2-16 0,-2 2-16 0,1 1 0 16,0 2 752-16,-2 3 160 0,-1 2 16 0,0 4 16 0,-3 2 2208 0,1 5 432 15,-1 2 80-15,-2 2 32 0,-1 0 336 0,0 1 64 16,-1 2 16-16,-4 0 0 0,-3-3-192 0,-3 1-48 15,-3 0 0-15,-2 1 0 0,0-1-464 0,-2-1-112 16,-3 0-16-16,0-4 0 0,0 0-576 0,-1-1-128 16,1 0-32-16,2-2 0 0,1 0-352 0,-1-2-64 15,-1-3 0-15,2 0-128 0,11-1-192 0,-10-2-160 16,0-2-32-16,0-3 0 16,3 2-1104-16,1-2-240 0,4-2-32 0,1 0-16 15,-1 0-1584-15,1-1-320 0,4-2-64 0</inkml:trace>
  <inkml:trace contextRef="#ctx0" brushRef="#br1" timeOffset="79836.81">31034 6243 18431 0,'0'0'1632'0,"0"0"-1312"0,0 0-320 0,0 0 0 16,0 0 3232-16,0 0 576 0,0 0 112 0,0 0 32 16,0 12-2608-16,-2-1-528 0,0 1-112 0,-2 1 0 15,0 0-320-15,1 1-64 0,1 2-16 0,0 1 0 16,2-1-176-16,3-1-128 0,0 0 192 0,2-2-192 15,1 1 384-15,4-1-48 0,-1-5 0 0,1-2 0 16,2 0 64-16,1-2 16 0,2-1 0 0,1-3 0 16,-2-2 0-16,0-2 0 0,-1-1 0 0,-2-1 0 15,1 0-160-15,-2-1-16 0,0-2-16 0,-3 1 0 16,0-2-224-16,-2 0 176 0,-2 0-176 0,-3-1 160 0,-3-1-288 16,-1 0-64-16,-1 2-16 0,-2-1 0 15,0 0-624-15,-1-1-128 0,-1 0-32 0,0-1 0 16,2 1-1792-16,1 2-352 0,-1 1-80 0,2 0-5968 15,1 1-1184-15</inkml:trace>
  <inkml:trace contextRef="#ctx0" brushRef="#br1" timeOffset="80180.42">31309 6185 1839 0,'0'0'0'0,"0"0"160"0,0 0-160 0,12 11 0 16,-2-2 0-16,-2 3 0 0,-2 1 5712 0,-2 2 1120 15,-3 1 208-15,-1 2 64 0,-2 2-4160 0,1-1-816 0,-2 1-160 16,0-3-48-16,-1 1-352 0,2-2-80 0,1-3-16 0,-1-1 0 15,2-2-736-15,0-10-160 0,-1 10-16 0,1-10-16 16,0 0-288-16,0 0-48 0,4 10-16 0,-4-10 0 16,0 0-192-16,0 0 128 0,12 0-128 0,-1-3 0 15,2-1 0-15,0-2-160 0,-1-4 0 0,1 0 0 32,2-2-208-32,0 0-32 0,1 3-16 0,-1-1 0 15,1-3-240-15,0 2-48 0,-2 2-16 0,0 2 0 0,1 0 336 0,-1 2 80 0,-2 1 16 0,-2 1 0 16,-10 3 288-16,0 0 0 0,12 3 128 0,-2 1-128 15,-10-4 560-15,0 0 16 0,6 12 0 0,-6-12 0 16,5 13-368-16,-1-2-64 0,-4-11-16 0,2 15 0 16,2-4-128-16,1 0 0 0,-5-11 0 0,11 9 0 15,1-1-640-15,-2-2-96 0,1-1-32 16,-1-3 0-16,0 0-1920 0,1-2-400 0,-1-2-80 0,1-2-16 16</inkml:trace>
  <inkml:trace contextRef="#ctx0" brushRef="#br1" timeOffset="80446.22">31825 5815 21183 0,'0'0'1888'0,"12"13"-1504"15,-2 3-384-15,3-1 0 0,2 4 976 0,0 0 128 16,2 2 32-16,-1 0 0 0,-2 1 400 0,3 2 96 15,1-1 16-15,-1 2 0 0,-4 2 96 0,0 1 32 0,0-1 0 0,-1 2 0 16,-3-1-464-16,-1 2-96 0,-1 0 0 0,-2 0-16 16,-5 0-368-16,-1-1-80 0,-2 1-16 0,-2-4 0 15,-4 1-64-15,-2 0-16 0,1 0 0 0,-3-1 0 16,-4 1-288-16,0-2-64 0,-3-3-16 0,2 3 0 31,2-4-864-31,5 2-160 0,1 0-32 0,4-3-19776 0</inkml:trace>
  <inkml:trace contextRef="#ctx0" brushRef="#br0" timeOffset="139743.56">15738 9978 14735 0,'0'0'1312'0,"0"9"-1056"15,4 1-256-15,0 4 0 0,2 5 960 0,1 2 144 16,4 5 32-16,2 3 0 0,1 1-144 0,4 1-32 0,1 2 0 0,0 0 0 15,2 0-160-15,-3 0-32 0,-1-2-16 0,0 0 0 16,-4 1-64-16,-2-8-16 0,-3 1 0 0,-2-1 0 16,1-2-112-16,-4-1-32 0,0-3 0 0,0-1 0 15,-1-3-224-15,0 2-48 0,-4-3-16 0,1-3 0 16,-2-2-48-16,3-8-16 0,0 0 0 0,0 0 0 16,-7-1-176-16,-1-4 128 0,0-3-128 0,1-3 128 15,1-7-320-15,-1 0-80 0,2 1-16 0,1-3 0 16,2-1 0-16,0 2 0 0,2-1 0 0,3 2 0 15,1 4 288-15,2-2-192 0,3 3 192 0,7-1-160 16,2 2 160-16,3 3 0 0,0 2 0 0,1 5 0 16,2 2 0-16,-1 0 176 0,-1 4-48 0,-1 2 0 15,0 3 96-15,-1 0 16 0,-3 0 0 0,-2 3 0 16,-2-3 176-16,-1 3 32 0,-3 0 16 0,-4-2 0 16,-1 1 176-16,-1 2 16 0,-3-3 16 0,-3 3 0 0,-2 2-224 0,-2-1-32 15,0 0-16-15,-4 1 0 0,0-1-240 0,-3-1-160 16,-1 1 192-16,-1-3-192 0,-1-1 0 0,0-1-352 15,0-1 48-15,2 0 16 16,0-4-1840-16,4-3-368 0,1-1-80 0</inkml:trace>
  <inkml:trace contextRef="#ctx0" brushRef="#br0" timeOffset="140103">16436 10201 11055 0,'0'0'480'0,"0"0"112"0,0 0-464 0,0 0-128 0,0 0 0 0,-7 2 0 15,0 0 4336-15,-1 0 848 0,0 2 160 0,0 4 32 16,-1-1-3216-16,0 2-656 0,0 0-128 0,0 0-32 16,1 1-928-16,1 2-192 0,1 1-32 0,2 0-16 15,1 2-176-15,2 0 0 0,0 2 0 0,1-1 128 16,1 1-128-16,3 0 0 0,0-4 0 0,1 0 0 16,0-1-192-16,3-2 192 0,0 2-192 0,2-4 192 15,-1-1-240-15,2 0 80 0,-1-2 16 0,2-1 0 16,-2-1 0-16,1-3 0 0,-1-2 0 0,1-2 0 15,-2-2 144-15,0-2 0 0,0-2 0 0,-2-2 0 16,-1-1 0-16,-1-1 0 0,-1-2 144 0,-1 0-144 16,-2-3 256-16,0 2-48 0,-1-3-16 0,-1 1 0 15,0 2 144-15,-2-6 32 0,1 5 0 0,-1 4 0 16,0 2-80-16,0 6-16 0,-1-1 0 0,4 7 0 16,0 0-32-16,-7 4-16 0,-1 3 0 0,4 2 0 15,3 2-224-15,1 2 0 0,0 0 0 0,3 2 0 16,1 0-720-16,2 0-48 0,3-1 0 0,2-1 0 15,2 0-2512-15,1-1-512 0,2 0-112 0</inkml:trace>
  <inkml:trace contextRef="#ctx0" brushRef="#br0" timeOffset="140479.51">16788 10296 22799 0,'0'0'496'0,"-4"-6"96"0,3-2 32 0,-3 1 32 0,0-3-528 0,-1 1-128 15,0 1 0-15,-2-1 0 0,0-2 1056 0,1 2 176 16,-2 1 48-16,-1 2 0 0,0-1-480 0,1 5-96 15,-1-2 0-15,1 4-16 0,8 0-384 0,-6 5-80 0,0 4-16 0,4 4 0 16,-1 0-208-16,3 0 0 0,1 4-144 0,2-1 144 16,1 2-128-16,1 0 128 0,2 1 0 0,1-3-144 15,-1-1 144-15,2-1 0 0,1-1 0 0,0-2-128 16,0-2 128-16,1-3 0 0,-1 0 0 0,2-4 0 16,0-2 0-16,-2-4 0 0,1-2 128 0,-2-5-128 15,-3-2 208-15,0-2-16 0,-3-2-16 0,1 0 0 16,-2-4 16-16,-1-1 16 0,-1-2 0 0,-3-2 0 15,1 0 0-15,-3-1 0 0,-3-2 0 0,1 2 0 16,-2-3-32-16,0-3-16 0,0 3 0 0,-2-1 0 16,0-1-160-16,-1 2 160 0,0 2-160 0,0 2 160 15,2 4-160-15,1 2 160 0,2 4-160 0,1 5 160 16,1 3 400-16,5 8 80 0,0 0 0 0,-3 6 16 16,3 7-528-16,1 6-128 0,3 4 0 0,3 7 0 0,3 7 128 0,3 2 0 15,3 1 0-15,2 3 0 0,2 0-128 16,1-2-176-16,-1-2 48 0,1-7 0 31,0-2-1184-31,0-2-224 0,-3-2-64 0,0-7-8080 0,-1-1-1632 0</inkml:trace>
  <inkml:trace contextRef="#ctx0" brushRef="#br0" timeOffset="140776.68">16866 9728 25503 0,'0'0'1136'0,"0"0"224"0,0 0-1088 0,0 0-272 0,3 7 0 0,1 1 0 16,4 0 768-16,1 0 80 0,2 1 32 0,4 1 0 15,2 1-176-15,1 5-16 0,3-1-16 0,0 6 0 16,1 0 400-16,1 4 80 0,-2 2 0 0,0 3 16 16,0 3 192-16,-3-1 48 0,-2 3 0 0,-2 1 0 15,-3-4-384-15,-2 2-80 0,-3-4-16 0,-1 0 0 16,-2-3-480-16,-2 2-80 0,-2-4-32 0,-2 1 0 15,1-1-336-15,-3-2 0 0,-2 2 0 0,-1-3 128 32,-2 0-1616-32,-2-2-320 0,-1-2-64 0,-1-1-16240 0</inkml:trace>
  <inkml:trace contextRef="#ctx0" brushRef="#br0" timeOffset="141135.95">15600 9928 30815 0,'-6'6'672'0,"-2"0"144"0,0 5 16 0,-1 2 48 0,-1 0-704 0,-1 4-176 0,3 2 0 0,-1 5 0 16,0 3 1472-16,1 6 272 0,2 3 48 0,2 3 16 15,1 3-976-15,6 4-208 0,-1-7-48 0,4 4 0 16,0 0-384-16,5 2-64 0,2 1-128 0,2 0 176 15,4-1-176-15,1 0 0 0,4-4 0 0,2-2 128 32,1-3-448-32,2-4-80 0,1-2-32 0,3-1-11120 0,3-6-2224 0</inkml:trace>
  <inkml:trace contextRef="#ctx0" brushRef="#br2" timeOffset="-214723.64">1342 10140 19343 0,'-11'7'1728'0,"-1"6"-1392"0,1 3-336 0,0 4 0 0,2 1 624 0,3 2 48 16,0 0 16-16,2 0 0 0,1-4-224 0,0-3-32 16,0-2-16-16,2-6 0 0,1-8-48 0,0 0-16 0,0 0 0 0,0 0 0 15,-5-7 16-15,0-6 0 0,-2-5 0 0,-1-8 0 16,0-8-80-16,-1-5-16 0,0-4 0 0,0-1 0 15,0-2-272-15,0-1 0 0,-2-1 128 0,2 1-128 16,1 0 0-16,2 1 0 0,-1 1-208 0,2 0 80 31,0 2-544-31,2 7-96 0,3 1-32 0,2 7 0 0,0 5 496 0,2 6 112 0,1 1 0 0,3 7 16 16,3 5 176-16,2 7-208 0,1 6 80 0,6 8 128 16,3 8-192-16,4 6 192 0,3 6-160 0,6 0 160 15,3 1 0-15,1 0 0 0,1-2 0 0,-4-2 0 16,1-5 0-16,-4-3 0 0,-3-2 0 0,-2-6 0 15,-4-3 0-15,-3-1 0 0,-4-4 128 0,-2-1-128 16,-4-5 384-16,-5 1 0 0,-7-5 16 0,0 0 0 16,0 0 208-16,-7 5 32 0,-5 1 16 0,-3-2 0 0,-3-2-336 15,-3 1-80-15,-2-3-16 0,-4 0 0 0,-5-2-224 0,-3 0 128 16,-4-3-128-16,-1-2 0 0,-1-6 144 0,2-4-144 16,1 0 128-16,3-2-128 0,2-4 0 0,3 3 0 15,3 3 0-15,4 1 0 0,3 3-160 0,6 3 160 16,2 3 0-16,5 0-144 0,7 7-16 0,0 0 0 15,0 0 0-15,12 2 0 0,2 0 16 0,5 2 0 16,0 2 0-16,5-4 0 0,3-1 144 0,3-1-128 16,4-1 128-16,3-1-128 0,2-8 128 0,1 3 0 15,0-5 0-15,0-1 0 0,-3-3 0 0,1 1 0 16,0-5 0-16,-3 0 0 0,-2 1 0 0,-5 1 0 16,-3 2 0-16,-4-1 0 0,-4 4 0 0,-7 4 0 15,-4 2 0-15,-6 7 0 0,-7 2 320 0,-7 5 112 0,-8 6 16 0,-7 8 0 16,-5 7 400-16,-8 4 96 0,-7 7 16 0,-6 4 0 15,-5 3 32-15,-1 2 16 0,0 1 0 0,2-3 0 16,5 3-112-16,4-4-32 0,3-3 0 0,6-4 0 16,5-6-656-16,8-2-208 0,8-5 128 0</inkml:trace>
  <inkml:trace contextRef="#ctx0" brushRef="#br1" timeOffset="-211184.16">18032 7781 16063 0,'0'0'704'0,"-9"4"160"0,-1 0-688 0,1 0-176 15,2-1 0-15,-1-2 0 0,0 1 768 0,0-2 112 16,0-2 16-16,2-1 16 0,0-2 128 0,1-3 32 15,0-2 0-15,0-5 0 0,1-3-464 0,0-4-96 16,0-1 0-16,2-5-16 0,-1-6-272 0,2-2-48 16,-2-2-16-16,3-1 0 0,0-3-160 0,3-1 192 15,-3-1-192-15,2-1 192 0,2 2-192 0,0 0-144 16,0 0 144-16,-1-1-208 16,-1 0-368-16,1-2-80 0,1 4-16 0,2-12 0 15,1 13 192-15,-1 7 32 0,1 8 16 0,-2 13 0 0,1 4 32 0,1 1 0 0,1 6 0 0,0 4 0 31,1 6-16-31,1 8 0 0,1 7 0 0,0 7 0 0,2 7 288 0,3 2 128 0,5 4-128 0,-2 4 128 16,1 1 0-16,1 0 0 0,-2-2 0 0,2-4 0 16,1-6 0-16,-2-5 0 0,-3-5 0 0,-1-2 0 15,-3-5 288-15,-3-2 32 0,-2-4 16 0,-2-3 0 16,0-4 176-16,-6-6 16 0,0 0 16 0,0 0 0 16,0 0-112-16,-12-4-32 0,-4-1 0 0,-3-3 0 15,-5-2-272-15,-2-1-128 0,-5-2 128 0,-4 0-128 16,-2-1 0-16,-1-2 0 0,1-1 0 0,-3 0-176 15,0 0 176-15,1-1 0 0,4 0 0 0,-1 0 128 16,4-1-128-16,-1 2 0 0,2 3 0 0,5 0 0 16,5-1 0-16,4 4 144 0,4 0 0 0,4 3 0 0,5 2-144 15,4 6 128-15,7-5-128 0,6 1 128 0,6 0-128 0,5 1-256 16,2-1 64-16,4-1 16 0,4-1-16 0,1-1-16 16,4-1 0-16,1 2 0 0,2-1-64 0,2-2-16 15,2 3 0-15,4-1 0 0,-4 1 64 0,-1-1 16 16,-5 2 0-16,-3 2 0 0,-5 3 64 0,-3 1 16 15,-4 5 0-15,-7-2 0 0,-5 2 128 0,-6 3 0 16,-5 4 0-16,-6 6 0 0,-6 3 656 0,-4 6 176 16,-5 4 16-16,-6 3 16 0,-5 3 16 0,-2 1 0 15,-3-1 0-15,1 1 0 0,0 1-432 0,1 1-96 16,2-2-16-16,4-2-8384 16,3 0-1680-16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28 562 9327 0 0,'-10'8'706'0'0,"-7"4"258"0"0,16-12-152 0 0,2 0-3 0 0,10-8 340 0 0,39-19 363 0 0,-22 9-505 0 0,56-26 1 0 0,-19 11-435 0 0,223-95 1048 0 0,-176 83-1287 0 0,-11 2-320 0 0,134-52 185 0 0,-199 80 5 0 0,44-24 1 0 0,-7 3 350 0 0,-29 17 43 0 0,-9-2 295 0 0,-33 20-857 0 0,0 0 1 0 0,0 1 0 0 0,-1-1-1 0 0,1 1 1 0 0,0 0 0 0 0,0-1-1 0 0,0 1 1 0 0,2 0-1 0 0,8-1 64 0 0,-4-1-53 0 0,0 0-1 0 0,0 1 0 0 0,1 1 1 0 0,-1-1-1 0 0,1 1 1 0 0,-1 1-1 0 0,16 2 1 0 0,60 17 87 0 0,-57-12-116 0 0,12 2 35 0 0,-5-2 223 0 0,0 2 0 0 0,36 15 0 0 0,183 78 144 0 0,-75-32-69 0 0,198 70 545 0 0,-340-128-795 0 0,54 15 33 0 0,-65-22-86 0 0,3 0 16 0 0,0 1 0 0 0,34 14 0 0 0,-8 3-990 0 0,-53-24-22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2759 0 0,'0'0'4802'0'0,"0"7"-3513"0"0,4 144 5283 0 0,4 27-4554 0 0,-1-41-1281 0 0,2 158 780 0 0,-7-154-1163 0 0,4 103 1141 0 0,-14 48 10 0 0,6-251-1442 0 0,1 12-1631 0 0,3-48 679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1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1375 0 0,'-8'-2'11712'0'0,"9"5"-11551"0"0,0 1 1 0 0,1-1-1 0 0,0 0 0 0 0,0 1 0 0 0,0-1 0 0 0,0 0 0 0 0,0 0 0 0 0,1 0 0 0 0,-1 0 1 0 0,1-1-1 0 0,0 1 0 0 0,0-1 0 0 0,0 1 0 0 0,4 1 0 0 0,4 4 217 0 0,1-1 1 0 0,21 9-1 0 0,501 187 4894 0 0,-446-175-4696 0 0,107 31 671 0 0,-126-38-444 0 0,123 57 0 0 0,-150-58-586 0 0,-6-3 120 0 0,73 25 0 0 0,-59-26-231 0 0,36 8 92 0 0,-24-4-209 0 0,-28-8-1343 0 0,-33-12 844 0 0,14-3-7140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0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24 435 3223 0 0,'0'0'5128'0'0,"-5"8"-2524"0"0,-2 0 1861 0 0,-5 8-2942 0 0,17-16-1313 0 0,0-1 0 0 0,0 0 0 0 0,-1 0 0 0 0,1-1-1 0 0,-1 1 1 0 0,9-5 0 0 0,13-4 299 0 0,0-1-179 0 0,-22 9-273 0 0,0 0 0 0 0,1 0-1 0 0,-1 1 1 0 0,9-3 0 0 0,2 0 84 0 0,0 0 0 0 0,1-2-1 0 0,27-13 1 0 0,-12 5-8 0 0,24-10 62 0 0,140-65 754 0 0,-155 69-517 0 0,59-20 0 0 0,57-21 328 0 0,-121 48-616 0 0,-23 9-48 0 0,0 0 0 0 0,22-12 0 0 0,55-38 331 0 0,-61 33-363 0 0,-20 14-33 0 0,0 0-1 0 0,15-8 1 0 0,-23 14-165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5615 0 0,'0'0'870'0'0,"-1"9"14"0"0,0 6-76 0 0,0 1 1 0 0,1-1-1 0 0,2 22 0 0 0,1 11 589 0 0,2 422 1997 0 0,8-254-2436 0 0,-4-88-712 0 0,5 31 305 0 0,-7-80-42 0 0,0-22-295 0 0,2 32 146 0 0,8 85 531 0 0,-14-139-754 0 0,-1-15 48 0 0,-1 1 1 0 0,-1 26-1 0 0,-4 13-183 0 0,4-59-130 0 0,-3 1-771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4-03T01:11:2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2303 0 0,'0'0'1383'0'0,"7"-4"4118"0"0,0 2-4907 0 0,1 0 0 0 0,-1-1 0 0 0,0 0 0 0 0,0 0 0 0 0,0 0 0 0 0,-1-1 0 0 0,1 0 0 0 0,-1-1 0 0 0,0 1 0 0 0,10-10 0 0 0,-13 11-492 0 0,0 1-16 0 0,0 0-1 0 0,1 0 0 0 0,-1 1 0 0 0,1-1 1 0 0,-1 1-1 0 0,8-2 0 0 0,10-5 134 0 0,-6 1-184 0 0,-10 5-203 0 0,0 0 0 0 0,-1 0 0 0 0,1-1 0 0 0,-1 1 0 0 0,1-1 0 0 0,6-6 0 0 0,-3 1-3621 0 0,2 1-1249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3.png"/><Relationship Id="rId21" Type="http://schemas.openxmlformats.org/officeDocument/2006/relationships/image" Target="../media/image10.png"/><Relationship Id="rId42" Type="http://schemas.openxmlformats.org/officeDocument/2006/relationships/image" Target="../media/image16.png"/><Relationship Id="rId63" Type="http://schemas.openxmlformats.org/officeDocument/2006/relationships/image" Target="../media/image26.png"/><Relationship Id="rId84" Type="http://schemas.openxmlformats.org/officeDocument/2006/relationships/customXml" Target="../ink/ink48.xml"/><Relationship Id="rId138" Type="http://schemas.openxmlformats.org/officeDocument/2006/relationships/customXml" Target="../ink/ink75.xml"/><Relationship Id="rId159" Type="http://schemas.openxmlformats.org/officeDocument/2006/relationships/image" Target="../media/image74.png"/><Relationship Id="rId170" Type="http://schemas.openxmlformats.org/officeDocument/2006/relationships/image" Target="../media/image77.png"/><Relationship Id="rId107" Type="http://schemas.openxmlformats.org/officeDocument/2006/relationships/image" Target="../media/image48.png"/><Relationship Id="rId11" Type="http://schemas.openxmlformats.org/officeDocument/2006/relationships/image" Target="../media/image5.png"/><Relationship Id="rId32" Type="http://schemas.openxmlformats.org/officeDocument/2006/relationships/customXml" Target="../ink/ink17.xml"/><Relationship Id="rId53" Type="http://schemas.openxmlformats.org/officeDocument/2006/relationships/image" Target="../media/image21.png"/><Relationship Id="rId74" Type="http://schemas.openxmlformats.org/officeDocument/2006/relationships/customXml" Target="../ink/ink43.xml"/><Relationship Id="rId128" Type="http://schemas.openxmlformats.org/officeDocument/2006/relationships/customXml" Target="../ink/ink70.xml"/><Relationship Id="rId149" Type="http://schemas.openxmlformats.org/officeDocument/2006/relationships/image" Target="../media/image69.png"/><Relationship Id="rId5" Type="http://schemas.openxmlformats.org/officeDocument/2006/relationships/image" Target="../media/image2.png"/><Relationship Id="rId95" Type="http://schemas.openxmlformats.org/officeDocument/2006/relationships/image" Target="../media/image42.png"/><Relationship Id="rId160" Type="http://schemas.openxmlformats.org/officeDocument/2006/relationships/customXml" Target="../ink/ink86.xml"/><Relationship Id="rId22" Type="http://schemas.openxmlformats.org/officeDocument/2006/relationships/customXml" Target="../ink/ink12.xml"/><Relationship Id="rId43" Type="http://schemas.openxmlformats.org/officeDocument/2006/relationships/customXml" Target="../ink/ink27.xml"/><Relationship Id="rId64" Type="http://schemas.openxmlformats.org/officeDocument/2006/relationships/customXml" Target="../ink/ink38.xml"/><Relationship Id="rId118" Type="http://schemas.openxmlformats.org/officeDocument/2006/relationships/customXml" Target="../ink/ink65.xml"/><Relationship Id="rId139" Type="http://schemas.openxmlformats.org/officeDocument/2006/relationships/image" Target="../media/image64.png"/><Relationship Id="rId85" Type="http://schemas.openxmlformats.org/officeDocument/2006/relationships/image" Target="../media/image37.png"/><Relationship Id="rId150" Type="http://schemas.openxmlformats.org/officeDocument/2006/relationships/customXml" Target="../ink/ink81.xml"/><Relationship Id="rId12" Type="http://schemas.openxmlformats.org/officeDocument/2006/relationships/customXml" Target="../ink/ink7.xml"/><Relationship Id="rId33" Type="http://schemas.openxmlformats.org/officeDocument/2006/relationships/customXml" Target="../ink/ink18.xml"/><Relationship Id="rId108" Type="http://schemas.openxmlformats.org/officeDocument/2006/relationships/customXml" Target="../ink/ink60.xml"/><Relationship Id="rId129" Type="http://schemas.openxmlformats.org/officeDocument/2006/relationships/image" Target="../media/image59.png"/><Relationship Id="rId54" Type="http://schemas.openxmlformats.org/officeDocument/2006/relationships/customXml" Target="../ink/ink33.xml"/><Relationship Id="rId70" Type="http://schemas.openxmlformats.org/officeDocument/2006/relationships/customXml" Target="../ink/ink41.xml"/><Relationship Id="rId75" Type="http://schemas.openxmlformats.org/officeDocument/2006/relationships/image" Target="../media/image32.png"/><Relationship Id="rId91" Type="http://schemas.openxmlformats.org/officeDocument/2006/relationships/image" Target="../media/image40.png"/><Relationship Id="rId96" Type="http://schemas.openxmlformats.org/officeDocument/2006/relationships/customXml" Target="../ink/ink54.xml"/><Relationship Id="rId140" Type="http://schemas.openxmlformats.org/officeDocument/2006/relationships/customXml" Target="../ink/ink76.xml"/><Relationship Id="rId145" Type="http://schemas.openxmlformats.org/officeDocument/2006/relationships/image" Target="../media/image67.png"/><Relationship Id="rId161" Type="http://schemas.openxmlformats.org/officeDocument/2006/relationships/image" Target="../media/image75.png"/><Relationship Id="rId166" Type="http://schemas.openxmlformats.org/officeDocument/2006/relationships/customXml" Target="../ink/ink9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.xml"/><Relationship Id="rId23" Type="http://schemas.openxmlformats.org/officeDocument/2006/relationships/image" Target="../media/image11.png"/><Relationship Id="rId28" Type="http://schemas.openxmlformats.org/officeDocument/2006/relationships/customXml" Target="../ink/ink15.xml"/><Relationship Id="rId49" Type="http://schemas.openxmlformats.org/officeDocument/2006/relationships/customXml" Target="../ink/ink30.xml"/><Relationship Id="rId114" Type="http://schemas.openxmlformats.org/officeDocument/2006/relationships/customXml" Target="../ink/ink63.xml"/><Relationship Id="rId119" Type="http://schemas.openxmlformats.org/officeDocument/2006/relationships/image" Target="../media/image54.png"/><Relationship Id="rId44" Type="http://schemas.openxmlformats.org/officeDocument/2006/relationships/image" Target="../media/image17.png"/><Relationship Id="rId60" Type="http://schemas.openxmlformats.org/officeDocument/2006/relationships/customXml" Target="../ink/ink36.xml"/><Relationship Id="rId65" Type="http://schemas.openxmlformats.org/officeDocument/2006/relationships/image" Target="../media/image27.png"/><Relationship Id="rId81" Type="http://schemas.openxmlformats.org/officeDocument/2006/relationships/image" Target="../media/image35.png"/><Relationship Id="rId86" Type="http://schemas.openxmlformats.org/officeDocument/2006/relationships/customXml" Target="../ink/ink49.xml"/><Relationship Id="rId130" Type="http://schemas.openxmlformats.org/officeDocument/2006/relationships/customXml" Target="../ink/ink71.xml"/><Relationship Id="rId135" Type="http://schemas.openxmlformats.org/officeDocument/2006/relationships/image" Target="../media/image62.png"/><Relationship Id="rId151" Type="http://schemas.openxmlformats.org/officeDocument/2006/relationships/image" Target="../media/image70.png"/><Relationship Id="rId156" Type="http://schemas.openxmlformats.org/officeDocument/2006/relationships/customXml" Target="../ink/ink84.xml"/><Relationship Id="rId13" Type="http://schemas.openxmlformats.org/officeDocument/2006/relationships/image" Target="../media/image6.png"/><Relationship Id="rId18" Type="http://schemas.openxmlformats.org/officeDocument/2006/relationships/customXml" Target="../ink/ink10.xml"/><Relationship Id="rId39" Type="http://schemas.openxmlformats.org/officeDocument/2006/relationships/customXml" Target="../ink/ink24.xml"/><Relationship Id="rId109" Type="http://schemas.openxmlformats.org/officeDocument/2006/relationships/image" Target="../media/image49.png"/><Relationship Id="rId34" Type="http://schemas.openxmlformats.org/officeDocument/2006/relationships/customXml" Target="../ink/ink19.xml"/><Relationship Id="rId50" Type="http://schemas.openxmlformats.org/officeDocument/2006/relationships/image" Target="../media/image20.png"/><Relationship Id="rId55" Type="http://schemas.openxmlformats.org/officeDocument/2006/relationships/image" Target="../media/image22.png"/><Relationship Id="rId76" Type="http://schemas.openxmlformats.org/officeDocument/2006/relationships/customXml" Target="../ink/ink44.xml"/><Relationship Id="rId97" Type="http://schemas.openxmlformats.org/officeDocument/2006/relationships/image" Target="../media/image43.png"/><Relationship Id="rId104" Type="http://schemas.openxmlformats.org/officeDocument/2006/relationships/customXml" Target="../ink/ink58.xml"/><Relationship Id="rId120" Type="http://schemas.openxmlformats.org/officeDocument/2006/relationships/customXml" Target="../ink/ink66.xml"/><Relationship Id="rId125" Type="http://schemas.openxmlformats.org/officeDocument/2006/relationships/image" Target="../media/image57.png"/><Relationship Id="rId141" Type="http://schemas.openxmlformats.org/officeDocument/2006/relationships/image" Target="../media/image65.png"/><Relationship Id="rId146" Type="http://schemas.openxmlformats.org/officeDocument/2006/relationships/customXml" Target="../ink/ink79.xml"/><Relationship Id="rId167" Type="http://schemas.openxmlformats.org/officeDocument/2006/relationships/customXml" Target="../ink/ink92.xml"/><Relationship Id="rId7" Type="http://schemas.openxmlformats.org/officeDocument/2006/relationships/image" Target="../media/image3.png"/><Relationship Id="rId71" Type="http://schemas.openxmlformats.org/officeDocument/2006/relationships/image" Target="../media/image30.png"/><Relationship Id="rId92" Type="http://schemas.openxmlformats.org/officeDocument/2006/relationships/customXml" Target="../ink/ink52.xml"/><Relationship Id="rId162" Type="http://schemas.openxmlformats.org/officeDocument/2006/relationships/customXml" Target="../ink/ink87.xml"/><Relationship Id="rId2" Type="http://schemas.openxmlformats.org/officeDocument/2006/relationships/customXml" Target="../ink/ink2.xml"/><Relationship Id="rId29" Type="http://schemas.openxmlformats.org/officeDocument/2006/relationships/image" Target="../media/image14.png"/><Relationship Id="rId24" Type="http://schemas.openxmlformats.org/officeDocument/2006/relationships/customXml" Target="../ink/ink13.xml"/><Relationship Id="rId40" Type="http://schemas.openxmlformats.org/officeDocument/2006/relationships/customXml" Target="../ink/ink25.xml"/><Relationship Id="rId45" Type="http://schemas.openxmlformats.org/officeDocument/2006/relationships/customXml" Target="../ink/ink28.xml"/><Relationship Id="rId66" Type="http://schemas.openxmlformats.org/officeDocument/2006/relationships/customXml" Target="../ink/ink39.xml"/><Relationship Id="rId87" Type="http://schemas.openxmlformats.org/officeDocument/2006/relationships/image" Target="../media/image38.png"/><Relationship Id="rId110" Type="http://schemas.openxmlformats.org/officeDocument/2006/relationships/customXml" Target="../ink/ink61.xml"/><Relationship Id="rId115" Type="http://schemas.openxmlformats.org/officeDocument/2006/relationships/image" Target="../media/image52.png"/><Relationship Id="rId131" Type="http://schemas.openxmlformats.org/officeDocument/2006/relationships/image" Target="../media/image60.png"/><Relationship Id="rId136" Type="http://schemas.openxmlformats.org/officeDocument/2006/relationships/customXml" Target="../ink/ink74.xml"/><Relationship Id="rId157" Type="http://schemas.openxmlformats.org/officeDocument/2006/relationships/image" Target="../media/image73.png"/><Relationship Id="rId61" Type="http://schemas.openxmlformats.org/officeDocument/2006/relationships/image" Target="../media/image25.png"/><Relationship Id="rId82" Type="http://schemas.openxmlformats.org/officeDocument/2006/relationships/customXml" Target="../ink/ink47.xml"/><Relationship Id="rId152" Type="http://schemas.openxmlformats.org/officeDocument/2006/relationships/customXml" Target="../ink/ink82.xml"/><Relationship Id="rId19" Type="http://schemas.openxmlformats.org/officeDocument/2006/relationships/image" Target="../media/image9.png"/><Relationship Id="rId14" Type="http://schemas.openxmlformats.org/officeDocument/2006/relationships/customXml" Target="../ink/ink8.xml"/><Relationship Id="rId30" Type="http://schemas.openxmlformats.org/officeDocument/2006/relationships/customXml" Target="../ink/ink16.xml"/><Relationship Id="rId35" Type="http://schemas.openxmlformats.org/officeDocument/2006/relationships/customXml" Target="../ink/ink20.xml"/><Relationship Id="rId56" Type="http://schemas.openxmlformats.org/officeDocument/2006/relationships/customXml" Target="../ink/ink34.xml"/><Relationship Id="rId77" Type="http://schemas.openxmlformats.org/officeDocument/2006/relationships/image" Target="../media/image33.png"/><Relationship Id="rId100" Type="http://schemas.openxmlformats.org/officeDocument/2006/relationships/customXml" Target="../ink/ink56.xml"/><Relationship Id="rId105" Type="http://schemas.openxmlformats.org/officeDocument/2006/relationships/image" Target="../media/image47.png"/><Relationship Id="rId126" Type="http://schemas.openxmlformats.org/officeDocument/2006/relationships/customXml" Target="../ink/ink69.xml"/><Relationship Id="rId147" Type="http://schemas.openxmlformats.org/officeDocument/2006/relationships/image" Target="../media/image68.png"/><Relationship Id="rId168" Type="http://schemas.openxmlformats.org/officeDocument/2006/relationships/image" Target="../media/image76.png"/><Relationship Id="rId8" Type="http://schemas.openxmlformats.org/officeDocument/2006/relationships/customXml" Target="../ink/ink5.xml"/><Relationship Id="rId51" Type="http://schemas.openxmlformats.org/officeDocument/2006/relationships/customXml" Target="../ink/ink31.xml"/><Relationship Id="rId72" Type="http://schemas.openxmlformats.org/officeDocument/2006/relationships/customXml" Target="../ink/ink42.xml"/><Relationship Id="rId93" Type="http://schemas.openxmlformats.org/officeDocument/2006/relationships/image" Target="../media/image41.png"/><Relationship Id="rId98" Type="http://schemas.openxmlformats.org/officeDocument/2006/relationships/customXml" Target="../ink/ink55.xml"/><Relationship Id="rId121" Type="http://schemas.openxmlformats.org/officeDocument/2006/relationships/image" Target="../media/image55.png"/><Relationship Id="rId142" Type="http://schemas.openxmlformats.org/officeDocument/2006/relationships/customXml" Target="../ink/ink77.xml"/><Relationship Id="rId163" Type="http://schemas.openxmlformats.org/officeDocument/2006/relationships/customXml" Target="../ink/ink88.xml"/><Relationship Id="rId3" Type="http://schemas.openxmlformats.org/officeDocument/2006/relationships/image" Target="../media/image1100.png"/><Relationship Id="rId25" Type="http://schemas.openxmlformats.org/officeDocument/2006/relationships/image" Target="../media/image12.png"/><Relationship Id="rId46" Type="http://schemas.openxmlformats.org/officeDocument/2006/relationships/image" Target="../media/image18.png"/><Relationship Id="rId67" Type="http://schemas.openxmlformats.org/officeDocument/2006/relationships/image" Target="../media/image28.png"/><Relationship Id="rId116" Type="http://schemas.openxmlformats.org/officeDocument/2006/relationships/customXml" Target="../ink/ink64.xml"/><Relationship Id="rId137" Type="http://schemas.openxmlformats.org/officeDocument/2006/relationships/image" Target="../media/image63.png"/><Relationship Id="rId158" Type="http://schemas.openxmlformats.org/officeDocument/2006/relationships/customXml" Target="../ink/ink85.xml"/><Relationship Id="rId20" Type="http://schemas.openxmlformats.org/officeDocument/2006/relationships/customXml" Target="../ink/ink11.xml"/><Relationship Id="rId41" Type="http://schemas.openxmlformats.org/officeDocument/2006/relationships/customXml" Target="../ink/ink26.xml"/><Relationship Id="rId62" Type="http://schemas.openxmlformats.org/officeDocument/2006/relationships/customXml" Target="../ink/ink37.xml"/><Relationship Id="rId83" Type="http://schemas.openxmlformats.org/officeDocument/2006/relationships/image" Target="../media/image36.png"/><Relationship Id="rId88" Type="http://schemas.openxmlformats.org/officeDocument/2006/relationships/customXml" Target="../ink/ink50.xml"/><Relationship Id="rId111" Type="http://schemas.openxmlformats.org/officeDocument/2006/relationships/image" Target="../media/image50.png"/><Relationship Id="rId132" Type="http://schemas.openxmlformats.org/officeDocument/2006/relationships/customXml" Target="../ink/ink72.xml"/><Relationship Id="rId153" Type="http://schemas.openxmlformats.org/officeDocument/2006/relationships/image" Target="../media/image71.png"/><Relationship Id="rId15" Type="http://schemas.openxmlformats.org/officeDocument/2006/relationships/image" Target="../media/image7.png"/><Relationship Id="rId36" Type="http://schemas.openxmlformats.org/officeDocument/2006/relationships/customXml" Target="../ink/ink21.xml"/><Relationship Id="rId57" Type="http://schemas.openxmlformats.org/officeDocument/2006/relationships/image" Target="../media/image23.png"/><Relationship Id="rId106" Type="http://schemas.openxmlformats.org/officeDocument/2006/relationships/customXml" Target="../ink/ink59.xml"/><Relationship Id="rId127" Type="http://schemas.openxmlformats.org/officeDocument/2006/relationships/image" Target="../media/image58.png"/><Relationship Id="rId10" Type="http://schemas.openxmlformats.org/officeDocument/2006/relationships/customXml" Target="../ink/ink6.xml"/><Relationship Id="rId31" Type="http://schemas.openxmlformats.org/officeDocument/2006/relationships/image" Target="../media/image15.png"/><Relationship Id="rId52" Type="http://schemas.openxmlformats.org/officeDocument/2006/relationships/customXml" Target="../ink/ink32.xml"/><Relationship Id="rId73" Type="http://schemas.openxmlformats.org/officeDocument/2006/relationships/image" Target="../media/image31.png"/><Relationship Id="rId78" Type="http://schemas.openxmlformats.org/officeDocument/2006/relationships/customXml" Target="../ink/ink45.xml"/><Relationship Id="rId94" Type="http://schemas.openxmlformats.org/officeDocument/2006/relationships/customXml" Target="../ink/ink53.xml"/><Relationship Id="rId99" Type="http://schemas.openxmlformats.org/officeDocument/2006/relationships/image" Target="../media/image44.png"/><Relationship Id="rId101" Type="http://schemas.openxmlformats.org/officeDocument/2006/relationships/image" Target="../media/image45.png"/><Relationship Id="rId122" Type="http://schemas.openxmlformats.org/officeDocument/2006/relationships/customXml" Target="../ink/ink67.xml"/><Relationship Id="rId143" Type="http://schemas.openxmlformats.org/officeDocument/2006/relationships/image" Target="../media/image66.png"/><Relationship Id="rId148" Type="http://schemas.openxmlformats.org/officeDocument/2006/relationships/customXml" Target="../ink/ink80.xml"/><Relationship Id="rId164" Type="http://schemas.openxmlformats.org/officeDocument/2006/relationships/customXml" Target="../ink/ink89.xml"/><Relationship Id="rId169" Type="http://schemas.openxmlformats.org/officeDocument/2006/relationships/customXml" Target="../ink/ink93.xml"/><Relationship Id="rId4" Type="http://schemas.openxmlformats.org/officeDocument/2006/relationships/customXml" Target="../ink/ink3.xml"/><Relationship Id="rId9" Type="http://schemas.openxmlformats.org/officeDocument/2006/relationships/image" Target="../media/image4.png"/><Relationship Id="rId26" Type="http://schemas.openxmlformats.org/officeDocument/2006/relationships/customXml" Target="../ink/ink14.xml"/><Relationship Id="rId47" Type="http://schemas.openxmlformats.org/officeDocument/2006/relationships/customXml" Target="../ink/ink29.xml"/><Relationship Id="rId68" Type="http://schemas.openxmlformats.org/officeDocument/2006/relationships/customXml" Target="../ink/ink40.xml"/><Relationship Id="rId89" Type="http://schemas.openxmlformats.org/officeDocument/2006/relationships/image" Target="../media/image39.png"/><Relationship Id="rId112" Type="http://schemas.openxmlformats.org/officeDocument/2006/relationships/customXml" Target="../ink/ink62.xml"/><Relationship Id="rId133" Type="http://schemas.openxmlformats.org/officeDocument/2006/relationships/image" Target="../media/image61.png"/><Relationship Id="rId154" Type="http://schemas.openxmlformats.org/officeDocument/2006/relationships/customXml" Target="../ink/ink83.xml"/><Relationship Id="rId16" Type="http://schemas.openxmlformats.org/officeDocument/2006/relationships/customXml" Target="../ink/ink9.xml"/><Relationship Id="rId37" Type="http://schemas.openxmlformats.org/officeDocument/2006/relationships/customXml" Target="../ink/ink22.xml"/><Relationship Id="rId58" Type="http://schemas.openxmlformats.org/officeDocument/2006/relationships/customXml" Target="../ink/ink35.xml"/><Relationship Id="rId79" Type="http://schemas.openxmlformats.org/officeDocument/2006/relationships/image" Target="../media/image34.png"/><Relationship Id="rId102" Type="http://schemas.openxmlformats.org/officeDocument/2006/relationships/customXml" Target="../ink/ink57.xml"/><Relationship Id="rId123" Type="http://schemas.openxmlformats.org/officeDocument/2006/relationships/image" Target="../media/image56.png"/><Relationship Id="rId144" Type="http://schemas.openxmlformats.org/officeDocument/2006/relationships/customXml" Target="../ink/ink78.xml"/><Relationship Id="rId90" Type="http://schemas.openxmlformats.org/officeDocument/2006/relationships/customXml" Target="../ink/ink51.xml"/><Relationship Id="rId165" Type="http://schemas.openxmlformats.org/officeDocument/2006/relationships/customXml" Target="../ink/ink90.xml"/><Relationship Id="rId27" Type="http://schemas.openxmlformats.org/officeDocument/2006/relationships/image" Target="../media/image13.png"/><Relationship Id="rId48" Type="http://schemas.openxmlformats.org/officeDocument/2006/relationships/image" Target="../media/image19.png"/><Relationship Id="rId69" Type="http://schemas.openxmlformats.org/officeDocument/2006/relationships/image" Target="../media/image29.png"/><Relationship Id="rId113" Type="http://schemas.openxmlformats.org/officeDocument/2006/relationships/image" Target="../media/image51.png"/><Relationship Id="rId134" Type="http://schemas.openxmlformats.org/officeDocument/2006/relationships/customXml" Target="../ink/ink73.xml"/><Relationship Id="rId80" Type="http://schemas.openxmlformats.org/officeDocument/2006/relationships/customXml" Target="../ink/ink46.xml"/><Relationship Id="rId155" Type="http://schemas.openxmlformats.org/officeDocument/2006/relationships/image" Target="../media/image72.png"/><Relationship Id="rId17" Type="http://schemas.openxmlformats.org/officeDocument/2006/relationships/image" Target="../media/image8.png"/><Relationship Id="rId38" Type="http://schemas.openxmlformats.org/officeDocument/2006/relationships/customXml" Target="../ink/ink23.xml"/><Relationship Id="rId59" Type="http://schemas.openxmlformats.org/officeDocument/2006/relationships/image" Target="../media/image24.png"/><Relationship Id="rId103" Type="http://schemas.openxmlformats.org/officeDocument/2006/relationships/image" Target="../media/image46.png"/><Relationship Id="rId124" Type="http://schemas.openxmlformats.org/officeDocument/2006/relationships/customXml" Target="../ink/ink68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06.xml"/><Relationship Id="rId21" Type="http://schemas.openxmlformats.org/officeDocument/2006/relationships/image" Target="../media/image86.png"/><Relationship Id="rId42" Type="http://schemas.openxmlformats.org/officeDocument/2006/relationships/customXml" Target="../ink/ink114.xml"/><Relationship Id="rId47" Type="http://schemas.openxmlformats.org/officeDocument/2006/relationships/image" Target="../media/image99.png"/><Relationship Id="rId63" Type="http://schemas.openxmlformats.org/officeDocument/2006/relationships/image" Target="../media/image107.png"/><Relationship Id="rId68" Type="http://schemas.openxmlformats.org/officeDocument/2006/relationships/customXml" Target="../ink/ink127.xml"/><Relationship Id="rId84" Type="http://schemas.openxmlformats.org/officeDocument/2006/relationships/image" Target="../media/image118.png"/><Relationship Id="rId16" Type="http://schemas.openxmlformats.org/officeDocument/2006/relationships/customXml" Target="../ink/ink101.xml"/><Relationship Id="rId11" Type="http://schemas.openxmlformats.org/officeDocument/2006/relationships/image" Target="../media/image81.png"/><Relationship Id="rId32" Type="http://schemas.openxmlformats.org/officeDocument/2006/relationships/customXml" Target="../ink/ink109.xml"/><Relationship Id="rId37" Type="http://schemas.openxmlformats.org/officeDocument/2006/relationships/image" Target="../media/image94.png"/><Relationship Id="rId53" Type="http://schemas.openxmlformats.org/officeDocument/2006/relationships/image" Target="../media/image102.png"/><Relationship Id="rId58" Type="http://schemas.openxmlformats.org/officeDocument/2006/relationships/customXml" Target="../ink/ink122.xml"/><Relationship Id="rId74" Type="http://schemas.openxmlformats.org/officeDocument/2006/relationships/customXml" Target="../ink/ink130.xml"/><Relationship Id="rId79" Type="http://schemas.openxmlformats.org/officeDocument/2006/relationships/image" Target="../media/image115.png"/><Relationship Id="rId5" Type="http://schemas.openxmlformats.org/officeDocument/2006/relationships/image" Target="../media/image78.png"/><Relationship Id="rId61" Type="http://schemas.openxmlformats.org/officeDocument/2006/relationships/image" Target="../media/image106.png"/><Relationship Id="rId82" Type="http://schemas.openxmlformats.org/officeDocument/2006/relationships/image" Target="../media/image117.png"/><Relationship Id="rId19" Type="http://schemas.openxmlformats.org/officeDocument/2006/relationships/image" Target="../media/image85.png"/><Relationship Id="rId14" Type="http://schemas.openxmlformats.org/officeDocument/2006/relationships/customXml" Target="../ink/ink100.xml"/><Relationship Id="rId22" Type="http://schemas.openxmlformats.org/officeDocument/2006/relationships/customXml" Target="../ink/ink104.xml"/><Relationship Id="rId27" Type="http://schemas.openxmlformats.org/officeDocument/2006/relationships/image" Target="../media/image89.png"/><Relationship Id="rId30" Type="http://schemas.openxmlformats.org/officeDocument/2006/relationships/customXml" Target="../ink/ink108.xml"/><Relationship Id="rId35" Type="http://schemas.openxmlformats.org/officeDocument/2006/relationships/image" Target="../media/image93.png"/><Relationship Id="rId43" Type="http://schemas.openxmlformats.org/officeDocument/2006/relationships/image" Target="../media/image97.png"/><Relationship Id="rId48" Type="http://schemas.openxmlformats.org/officeDocument/2006/relationships/customXml" Target="../ink/ink117.xml"/><Relationship Id="rId56" Type="http://schemas.openxmlformats.org/officeDocument/2006/relationships/customXml" Target="../ink/ink121.xml"/><Relationship Id="rId64" Type="http://schemas.openxmlformats.org/officeDocument/2006/relationships/customXml" Target="../ink/ink125.xml"/><Relationship Id="rId69" Type="http://schemas.openxmlformats.org/officeDocument/2006/relationships/image" Target="../media/image110.png"/><Relationship Id="rId77" Type="http://schemas.openxmlformats.org/officeDocument/2006/relationships/image" Target="../media/image114.png"/><Relationship Id="rId8" Type="http://schemas.openxmlformats.org/officeDocument/2006/relationships/customXml" Target="../ink/ink97.xml"/><Relationship Id="rId51" Type="http://schemas.openxmlformats.org/officeDocument/2006/relationships/image" Target="../media/image101.png"/><Relationship Id="rId72" Type="http://schemas.openxmlformats.org/officeDocument/2006/relationships/customXml" Target="../ink/ink129.xml"/><Relationship Id="rId80" Type="http://schemas.openxmlformats.org/officeDocument/2006/relationships/customXml" Target="../ink/ink133.xml"/><Relationship Id="rId3" Type="http://schemas.openxmlformats.org/officeDocument/2006/relationships/image" Target="../media/image770.png"/><Relationship Id="rId12" Type="http://schemas.openxmlformats.org/officeDocument/2006/relationships/customXml" Target="../ink/ink99.xml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33" Type="http://schemas.openxmlformats.org/officeDocument/2006/relationships/image" Target="../media/image92.png"/><Relationship Id="rId38" Type="http://schemas.openxmlformats.org/officeDocument/2006/relationships/customXml" Target="../ink/ink112.xml"/><Relationship Id="rId46" Type="http://schemas.openxmlformats.org/officeDocument/2006/relationships/customXml" Target="../ink/ink116.xml"/><Relationship Id="rId59" Type="http://schemas.openxmlformats.org/officeDocument/2006/relationships/image" Target="../media/image105.png"/><Relationship Id="rId67" Type="http://schemas.openxmlformats.org/officeDocument/2006/relationships/image" Target="../media/image109.png"/><Relationship Id="rId20" Type="http://schemas.openxmlformats.org/officeDocument/2006/relationships/customXml" Target="../ink/ink103.xml"/><Relationship Id="rId41" Type="http://schemas.openxmlformats.org/officeDocument/2006/relationships/image" Target="../media/image96.png"/><Relationship Id="rId54" Type="http://schemas.openxmlformats.org/officeDocument/2006/relationships/customXml" Target="../ink/ink120.xml"/><Relationship Id="rId62" Type="http://schemas.openxmlformats.org/officeDocument/2006/relationships/customXml" Target="../ink/ink124.xml"/><Relationship Id="rId70" Type="http://schemas.openxmlformats.org/officeDocument/2006/relationships/customXml" Target="../ink/ink128.xml"/><Relationship Id="rId75" Type="http://schemas.openxmlformats.org/officeDocument/2006/relationships/image" Target="../media/image113.png"/><Relationship Id="rId83" Type="http://schemas.openxmlformats.org/officeDocument/2006/relationships/customXml" Target="../ink/ink134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6.xml"/><Relationship Id="rId15" Type="http://schemas.openxmlformats.org/officeDocument/2006/relationships/image" Target="../media/image83.png"/><Relationship Id="rId23" Type="http://schemas.openxmlformats.org/officeDocument/2006/relationships/image" Target="../media/image87.png"/><Relationship Id="rId28" Type="http://schemas.openxmlformats.org/officeDocument/2006/relationships/customXml" Target="../ink/ink107.xml"/><Relationship Id="rId36" Type="http://schemas.openxmlformats.org/officeDocument/2006/relationships/customXml" Target="../ink/ink111.xml"/><Relationship Id="rId49" Type="http://schemas.openxmlformats.org/officeDocument/2006/relationships/image" Target="../media/image100.png"/><Relationship Id="rId57" Type="http://schemas.openxmlformats.org/officeDocument/2006/relationships/image" Target="../media/image104.png"/><Relationship Id="rId10" Type="http://schemas.openxmlformats.org/officeDocument/2006/relationships/customXml" Target="../ink/ink98.xml"/><Relationship Id="rId31" Type="http://schemas.openxmlformats.org/officeDocument/2006/relationships/image" Target="../media/image91.png"/><Relationship Id="rId44" Type="http://schemas.openxmlformats.org/officeDocument/2006/relationships/customXml" Target="../ink/ink115.xml"/><Relationship Id="rId52" Type="http://schemas.openxmlformats.org/officeDocument/2006/relationships/customXml" Target="../ink/ink119.xml"/><Relationship Id="rId60" Type="http://schemas.openxmlformats.org/officeDocument/2006/relationships/customXml" Target="../ink/ink123.xml"/><Relationship Id="rId65" Type="http://schemas.openxmlformats.org/officeDocument/2006/relationships/image" Target="../media/image108.png"/><Relationship Id="rId73" Type="http://schemas.openxmlformats.org/officeDocument/2006/relationships/image" Target="../media/image112.png"/><Relationship Id="rId78" Type="http://schemas.openxmlformats.org/officeDocument/2006/relationships/customXml" Target="../ink/ink132.xml"/><Relationship Id="rId81" Type="http://schemas.openxmlformats.org/officeDocument/2006/relationships/image" Target="../media/image116.png"/><Relationship Id="rId4" Type="http://schemas.openxmlformats.org/officeDocument/2006/relationships/customXml" Target="../ink/ink95.xml"/><Relationship Id="rId9" Type="http://schemas.openxmlformats.org/officeDocument/2006/relationships/image" Target="../media/image80.png"/><Relationship Id="rId13" Type="http://schemas.openxmlformats.org/officeDocument/2006/relationships/image" Target="../media/image82.png"/><Relationship Id="rId18" Type="http://schemas.openxmlformats.org/officeDocument/2006/relationships/customXml" Target="../ink/ink102.xml"/><Relationship Id="rId39" Type="http://schemas.openxmlformats.org/officeDocument/2006/relationships/image" Target="../media/image95.png"/><Relationship Id="rId34" Type="http://schemas.openxmlformats.org/officeDocument/2006/relationships/customXml" Target="../ink/ink110.xml"/><Relationship Id="rId50" Type="http://schemas.openxmlformats.org/officeDocument/2006/relationships/customXml" Target="../ink/ink118.xml"/><Relationship Id="rId55" Type="http://schemas.openxmlformats.org/officeDocument/2006/relationships/image" Target="../media/image103.png"/><Relationship Id="rId76" Type="http://schemas.openxmlformats.org/officeDocument/2006/relationships/customXml" Target="../ink/ink131.xml"/><Relationship Id="rId7" Type="http://schemas.openxmlformats.org/officeDocument/2006/relationships/image" Target="../media/image79.png"/><Relationship Id="rId71" Type="http://schemas.openxmlformats.org/officeDocument/2006/relationships/image" Target="../media/image111.png"/><Relationship Id="rId2" Type="http://schemas.openxmlformats.org/officeDocument/2006/relationships/customXml" Target="../ink/ink94.xml"/><Relationship Id="rId29" Type="http://schemas.openxmlformats.org/officeDocument/2006/relationships/image" Target="../media/image90.png"/><Relationship Id="rId24" Type="http://schemas.openxmlformats.org/officeDocument/2006/relationships/customXml" Target="../ink/ink105.xml"/><Relationship Id="rId40" Type="http://schemas.openxmlformats.org/officeDocument/2006/relationships/customXml" Target="../ink/ink113.xml"/><Relationship Id="rId45" Type="http://schemas.openxmlformats.org/officeDocument/2006/relationships/image" Target="../media/image98.png"/><Relationship Id="rId66" Type="http://schemas.openxmlformats.org/officeDocument/2006/relationships/customXml" Target="../ink/ink126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2.png"/><Relationship Id="rId18" Type="http://schemas.openxmlformats.org/officeDocument/2006/relationships/customXml" Target="../ink/ink143.xml"/><Relationship Id="rId26" Type="http://schemas.openxmlformats.org/officeDocument/2006/relationships/customXml" Target="../ink/ink147.xml"/><Relationship Id="rId39" Type="http://schemas.openxmlformats.org/officeDocument/2006/relationships/image" Target="../media/image135.png"/><Relationship Id="rId21" Type="http://schemas.openxmlformats.org/officeDocument/2006/relationships/image" Target="../media/image126.png"/><Relationship Id="rId34" Type="http://schemas.openxmlformats.org/officeDocument/2006/relationships/customXml" Target="../ink/ink151.xml"/><Relationship Id="rId42" Type="http://schemas.openxmlformats.org/officeDocument/2006/relationships/customXml" Target="../ink/ink155.xml"/><Relationship Id="rId47" Type="http://schemas.openxmlformats.org/officeDocument/2006/relationships/image" Target="../media/image139.png"/><Relationship Id="rId50" Type="http://schemas.openxmlformats.org/officeDocument/2006/relationships/customXml" Target="../ink/ink159.xml"/><Relationship Id="rId55" Type="http://schemas.openxmlformats.org/officeDocument/2006/relationships/image" Target="../media/image143.png"/><Relationship Id="rId7" Type="http://schemas.openxmlformats.org/officeDocument/2006/relationships/image" Target="../media/image119.png"/><Relationship Id="rId2" Type="http://schemas.openxmlformats.org/officeDocument/2006/relationships/customXml" Target="../ink/ink135.xml"/><Relationship Id="rId16" Type="http://schemas.openxmlformats.org/officeDocument/2006/relationships/customXml" Target="../ink/ink142.xml"/><Relationship Id="rId29" Type="http://schemas.openxmlformats.org/officeDocument/2006/relationships/image" Target="../media/image130.png"/><Relationship Id="rId11" Type="http://schemas.openxmlformats.org/officeDocument/2006/relationships/image" Target="../media/image121.png"/><Relationship Id="rId24" Type="http://schemas.openxmlformats.org/officeDocument/2006/relationships/customXml" Target="../ink/ink146.xml"/><Relationship Id="rId32" Type="http://schemas.openxmlformats.org/officeDocument/2006/relationships/customXml" Target="../ink/ink150.xml"/><Relationship Id="rId37" Type="http://schemas.openxmlformats.org/officeDocument/2006/relationships/image" Target="../media/image134.png"/><Relationship Id="rId40" Type="http://schemas.openxmlformats.org/officeDocument/2006/relationships/customXml" Target="../ink/ink154.xml"/><Relationship Id="rId45" Type="http://schemas.openxmlformats.org/officeDocument/2006/relationships/image" Target="../media/image138.png"/><Relationship Id="rId53" Type="http://schemas.openxmlformats.org/officeDocument/2006/relationships/image" Target="../media/image142.png"/><Relationship Id="rId58" Type="http://schemas.openxmlformats.org/officeDocument/2006/relationships/customXml" Target="../ink/ink163.xml"/><Relationship Id="rId5" Type="http://schemas.openxmlformats.org/officeDocument/2006/relationships/image" Target="../media/image1180.png"/><Relationship Id="rId61" Type="http://schemas.openxmlformats.org/officeDocument/2006/relationships/image" Target="../media/image146.png"/><Relationship Id="rId19" Type="http://schemas.openxmlformats.org/officeDocument/2006/relationships/image" Target="../media/image125.png"/><Relationship Id="rId14" Type="http://schemas.openxmlformats.org/officeDocument/2006/relationships/customXml" Target="../ink/ink141.xml"/><Relationship Id="rId22" Type="http://schemas.openxmlformats.org/officeDocument/2006/relationships/customXml" Target="../ink/ink145.xml"/><Relationship Id="rId27" Type="http://schemas.openxmlformats.org/officeDocument/2006/relationships/image" Target="../media/image129.png"/><Relationship Id="rId30" Type="http://schemas.openxmlformats.org/officeDocument/2006/relationships/customXml" Target="../ink/ink149.xml"/><Relationship Id="rId35" Type="http://schemas.openxmlformats.org/officeDocument/2006/relationships/image" Target="../media/image133.png"/><Relationship Id="rId43" Type="http://schemas.openxmlformats.org/officeDocument/2006/relationships/image" Target="../media/image137.png"/><Relationship Id="rId48" Type="http://schemas.openxmlformats.org/officeDocument/2006/relationships/customXml" Target="../ink/ink158.xml"/><Relationship Id="rId56" Type="http://schemas.openxmlformats.org/officeDocument/2006/relationships/customXml" Target="../ink/ink162.xml"/><Relationship Id="rId8" Type="http://schemas.openxmlformats.org/officeDocument/2006/relationships/customXml" Target="../ink/ink138.xml"/><Relationship Id="rId51" Type="http://schemas.openxmlformats.org/officeDocument/2006/relationships/image" Target="../media/image141.png"/><Relationship Id="rId3" Type="http://schemas.openxmlformats.org/officeDocument/2006/relationships/image" Target="../media/image1170.png"/><Relationship Id="rId12" Type="http://schemas.openxmlformats.org/officeDocument/2006/relationships/customXml" Target="../ink/ink140.xml"/><Relationship Id="rId17" Type="http://schemas.openxmlformats.org/officeDocument/2006/relationships/image" Target="../media/image124.png"/><Relationship Id="rId25" Type="http://schemas.openxmlformats.org/officeDocument/2006/relationships/image" Target="../media/image128.png"/><Relationship Id="rId33" Type="http://schemas.openxmlformats.org/officeDocument/2006/relationships/image" Target="../media/image132.png"/><Relationship Id="rId38" Type="http://schemas.openxmlformats.org/officeDocument/2006/relationships/customXml" Target="../ink/ink153.xml"/><Relationship Id="rId46" Type="http://schemas.openxmlformats.org/officeDocument/2006/relationships/customXml" Target="../ink/ink157.xml"/><Relationship Id="rId59" Type="http://schemas.openxmlformats.org/officeDocument/2006/relationships/image" Target="../media/image145.png"/><Relationship Id="rId20" Type="http://schemas.openxmlformats.org/officeDocument/2006/relationships/customXml" Target="../ink/ink144.xml"/><Relationship Id="rId41" Type="http://schemas.openxmlformats.org/officeDocument/2006/relationships/image" Target="../media/image136.png"/><Relationship Id="rId54" Type="http://schemas.openxmlformats.org/officeDocument/2006/relationships/customXml" Target="../ink/ink16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37.xml"/><Relationship Id="rId15" Type="http://schemas.openxmlformats.org/officeDocument/2006/relationships/image" Target="../media/image123.png"/><Relationship Id="rId23" Type="http://schemas.openxmlformats.org/officeDocument/2006/relationships/image" Target="../media/image127.png"/><Relationship Id="rId28" Type="http://schemas.openxmlformats.org/officeDocument/2006/relationships/customXml" Target="../ink/ink148.xml"/><Relationship Id="rId36" Type="http://schemas.openxmlformats.org/officeDocument/2006/relationships/customXml" Target="../ink/ink152.xml"/><Relationship Id="rId49" Type="http://schemas.openxmlformats.org/officeDocument/2006/relationships/image" Target="../media/image140.png"/><Relationship Id="rId57" Type="http://schemas.openxmlformats.org/officeDocument/2006/relationships/image" Target="../media/image144.png"/><Relationship Id="rId10" Type="http://schemas.openxmlformats.org/officeDocument/2006/relationships/customXml" Target="../ink/ink139.xml"/><Relationship Id="rId31" Type="http://schemas.openxmlformats.org/officeDocument/2006/relationships/image" Target="../media/image131.png"/><Relationship Id="rId44" Type="http://schemas.openxmlformats.org/officeDocument/2006/relationships/customXml" Target="../ink/ink156.xml"/><Relationship Id="rId52" Type="http://schemas.openxmlformats.org/officeDocument/2006/relationships/customXml" Target="../ink/ink160.xml"/><Relationship Id="rId60" Type="http://schemas.openxmlformats.org/officeDocument/2006/relationships/customXml" Target="../ink/ink164.xml"/><Relationship Id="rId4" Type="http://schemas.openxmlformats.org/officeDocument/2006/relationships/customXml" Target="../ink/ink136.xml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77.xml"/><Relationship Id="rId21" Type="http://schemas.openxmlformats.org/officeDocument/2006/relationships/image" Target="../media/image155.png"/><Relationship Id="rId42" Type="http://schemas.openxmlformats.org/officeDocument/2006/relationships/customXml" Target="../ink/ink185.xml"/><Relationship Id="rId47" Type="http://schemas.openxmlformats.org/officeDocument/2006/relationships/image" Target="../media/image168.png"/><Relationship Id="rId63" Type="http://schemas.openxmlformats.org/officeDocument/2006/relationships/image" Target="../media/image176.png"/><Relationship Id="rId68" Type="http://schemas.openxmlformats.org/officeDocument/2006/relationships/customXml" Target="../ink/ink198.xml"/><Relationship Id="rId84" Type="http://schemas.openxmlformats.org/officeDocument/2006/relationships/customXml" Target="../ink/ink206.xml"/><Relationship Id="rId89" Type="http://schemas.openxmlformats.org/officeDocument/2006/relationships/image" Target="../media/image189.png"/><Relationship Id="rId16" Type="http://schemas.openxmlformats.org/officeDocument/2006/relationships/customXml" Target="../ink/ink172.xml"/><Relationship Id="rId11" Type="http://schemas.openxmlformats.org/officeDocument/2006/relationships/image" Target="../media/image150.png"/><Relationship Id="rId32" Type="http://schemas.openxmlformats.org/officeDocument/2006/relationships/customXml" Target="../ink/ink180.xml"/><Relationship Id="rId37" Type="http://schemas.openxmlformats.org/officeDocument/2006/relationships/image" Target="../media/image163.png"/><Relationship Id="rId53" Type="http://schemas.openxmlformats.org/officeDocument/2006/relationships/image" Target="../media/image171.png"/><Relationship Id="rId58" Type="http://schemas.openxmlformats.org/officeDocument/2006/relationships/customXml" Target="../ink/ink193.xml"/><Relationship Id="rId74" Type="http://schemas.openxmlformats.org/officeDocument/2006/relationships/customXml" Target="../ink/ink201.xml"/><Relationship Id="rId79" Type="http://schemas.openxmlformats.org/officeDocument/2006/relationships/image" Target="../media/image184.png"/><Relationship Id="rId5" Type="http://schemas.openxmlformats.org/officeDocument/2006/relationships/image" Target="../media/image147.png"/><Relationship Id="rId90" Type="http://schemas.openxmlformats.org/officeDocument/2006/relationships/customXml" Target="../ink/ink209.xml"/><Relationship Id="rId95" Type="http://schemas.openxmlformats.org/officeDocument/2006/relationships/image" Target="../media/image192.png"/><Relationship Id="rId22" Type="http://schemas.openxmlformats.org/officeDocument/2006/relationships/customXml" Target="../ink/ink175.xml"/><Relationship Id="rId27" Type="http://schemas.openxmlformats.org/officeDocument/2006/relationships/image" Target="../media/image158.png"/><Relationship Id="rId43" Type="http://schemas.openxmlformats.org/officeDocument/2006/relationships/image" Target="../media/image166.png"/><Relationship Id="rId48" Type="http://schemas.openxmlformats.org/officeDocument/2006/relationships/customXml" Target="../ink/ink188.xml"/><Relationship Id="rId64" Type="http://schemas.openxmlformats.org/officeDocument/2006/relationships/customXml" Target="../ink/ink196.xml"/><Relationship Id="rId69" Type="http://schemas.openxmlformats.org/officeDocument/2006/relationships/image" Target="../media/image179.png"/><Relationship Id="rId80" Type="http://schemas.openxmlformats.org/officeDocument/2006/relationships/customXml" Target="../ink/ink204.xml"/><Relationship Id="rId85" Type="http://schemas.openxmlformats.org/officeDocument/2006/relationships/image" Target="../media/image187.png"/><Relationship Id="rId3" Type="http://schemas.openxmlformats.org/officeDocument/2006/relationships/image" Target="../media/image1460.png"/><Relationship Id="rId12" Type="http://schemas.openxmlformats.org/officeDocument/2006/relationships/customXml" Target="../ink/ink170.xml"/><Relationship Id="rId17" Type="http://schemas.openxmlformats.org/officeDocument/2006/relationships/image" Target="../media/image153.png"/><Relationship Id="rId25" Type="http://schemas.openxmlformats.org/officeDocument/2006/relationships/image" Target="../media/image157.png"/><Relationship Id="rId33" Type="http://schemas.openxmlformats.org/officeDocument/2006/relationships/image" Target="../media/image161.png"/><Relationship Id="rId38" Type="http://schemas.openxmlformats.org/officeDocument/2006/relationships/customXml" Target="../ink/ink183.xml"/><Relationship Id="rId46" Type="http://schemas.openxmlformats.org/officeDocument/2006/relationships/customXml" Target="../ink/ink187.xml"/><Relationship Id="rId59" Type="http://schemas.openxmlformats.org/officeDocument/2006/relationships/image" Target="../media/image174.png"/><Relationship Id="rId67" Type="http://schemas.openxmlformats.org/officeDocument/2006/relationships/image" Target="../media/image178.png"/><Relationship Id="rId20" Type="http://schemas.openxmlformats.org/officeDocument/2006/relationships/customXml" Target="../ink/ink174.xml"/><Relationship Id="rId41" Type="http://schemas.openxmlformats.org/officeDocument/2006/relationships/image" Target="../media/image165.png"/><Relationship Id="rId54" Type="http://schemas.openxmlformats.org/officeDocument/2006/relationships/customXml" Target="../ink/ink191.xml"/><Relationship Id="rId62" Type="http://schemas.openxmlformats.org/officeDocument/2006/relationships/customXml" Target="../ink/ink195.xml"/><Relationship Id="rId70" Type="http://schemas.openxmlformats.org/officeDocument/2006/relationships/customXml" Target="../ink/ink199.xml"/><Relationship Id="rId75" Type="http://schemas.openxmlformats.org/officeDocument/2006/relationships/image" Target="../media/image182.png"/><Relationship Id="rId83" Type="http://schemas.openxmlformats.org/officeDocument/2006/relationships/image" Target="../media/image186.png"/><Relationship Id="rId88" Type="http://schemas.openxmlformats.org/officeDocument/2006/relationships/customXml" Target="../ink/ink208.xml"/><Relationship Id="rId91" Type="http://schemas.openxmlformats.org/officeDocument/2006/relationships/image" Target="../media/image190.png"/><Relationship Id="rId96" Type="http://schemas.openxmlformats.org/officeDocument/2006/relationships/customXml" Target="../ink/ink2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7.xml"/><Relationship Id="rId15" Type="http://schemas.openxmlformats.org/officeDocument/2006/relationships/image" Target="../media/image152.png"/><Relationship Id="rId23" Type="http://schemas.openxmlformats.org/officeDocument/2006/relationships/image" Target="../media/image156.png"/><Relationship Id="rId28" Type="http://schemas.openxmlformats.org/officeDocument/2006/relationships/customXml" Target="../ink/ink178.xml"/><Relationship Id="rId36" Type="http://schemas.openxmlformats.org/officeDocument/2006/relationships/customXml" Target="../ink/ink182.xml"/><Relationship Id="rId49" Type="http://schemas.openxmlformats.org/officeDocument/2006/relationships/image" Target="../media/image169.png"/><Relationship Id="rId57" Type="http://schemas.openxmlformats.org/officeDocument/2006/relationships/image" Target="../media/image173.png"/><Relationship Id="rId10" Type="http://schemas.openxmlformats.org/officeDocument/2006/relationships/customXml" Target="../ink/ink169.xml"/><Relationship Id="rId31" Type="http://schemas.openxmlformats.org/officeDocument/2006/relationships/image" Target="../media/image160.png"/><Relationship Id="rId44" Type="http://schemas.openxmlformats.org/officeDocument/2006/relationships/customXml" Target="../ink/ink186.xml"/><Relationship Id="rId52" Type="http://schemas.openxmlformats.org/officeDocument/2006/relationships/customXml" Target="../ink/ink190.xml"/><Relationship Id="rId60" Type="http://schemas.openxmlformats.org/officeDocument/2006/relationships/customXml" Target="../ink/ink194.xml"/><Relationship Id="rId65" Type="http://schemas.openxmlformats.org/officeDocument/2006/relationships/image" Target="../media/image177.png"/><Relationship Id="rId73" Type="http://schemas.openxmlformats.org/officeDocument/2006/relationships/image" Target="../media/image181.png"/><Relationship Id="rId78" Type="http://schemas.openxmlformats.org/officeDocument/2006/relationships/customXml" Target="../ink/ink203.xml"/><Relationship Id="rId81" Type="http://schemas.openxmlformats.org/officeDocument/2006/relationships/image" Target="../media/image185.png"/><Relationship Id="rId86" Type="http://schemas.openxmlformats.org/officeDocument/2006/relationships/customXml" Target="../ink/ink207.xml"/><Relationship Id="rId94" Type="http://schemas.openxmlformats.org/officeDocument/2006/relationships/customXml" Target="../ink/ink211.xml"/><Relationship Id="rId4" Type="http://schemas.openxmlformats.org/officeDocument/2006/relationships/customXml" Target="../ink/ink166.xml"/><Relationship Id="rId9" Type="http://schemas.openxmlformats.org/officeDocument/2006/relationships/image" Target="../media/image149.png"/><Relationship Id="rId13" Type="http://schemas.openxmlformats.org/officeDocument/2006/relationships/image" Target="../media/image151.png"/><Relationship Id="rId18" Type="http://schemas.openxmlformats.org/officeDocument/2006/relationships/customXml" Target="../ink/ink173.xml"/><Relationship Id="rId39" Type="http://schemas.openxmlformats.org/officeDocument/2006/relationships/image" Target="../media/image164.png"/><Relationship Id="rId34" Type="http://schemas.openxmlformats.org/officeDocument/2006/relationships/customXml" Target="../ink/ink181.xml"/><Relationship Id="rId50" Type="http://schemas.openxmlformats.org/officeDocument/2006/relationships/customXml" Target="../ink/ink189.xml"/><Relationship Id="rId55" Type="http://schemas.openxmlformats.org/officeDocument/2006/relationships/image" Target="../media/image172.png"/><Relationship Id="rId76" Type="http://schemas.openxmlformats.org/officeDocument/2006/relationships/customXml" Target="../ink/ink202.xml"/><Relationship Id="rId97" Type="http://schemas.openxmlformats.org/officeDocument/2006/relationships/image" Target="../media/image193.png"/><Relationship Id="rId7" Type="http://schemas.openxmlformats.org/officeDocument/2006/relationships/image" Target="../media/image148.png"/><Relationship Id="rId71" Type="http://schemas.openxmlformats.org/officeDocument/2006/relationships/image" Target="../media/image180.png"/><Relationship Id="rId92" Type="http://schemas.openxmlformats.org/officeDocument/2006/relationships/customXml" Target="../ink/ink210.xml"/><Relationship Id="rId2" Type="http://schemas.openxmlformats.org/officeDocument/2006/relationships/customXml" Target="../ink/ink165.xml"/><Relationship Id="rId29" Type="http://schemas.openxmlformats.org/officeDocument/2006/relationships/image" Target="../media/image159.png"/><Relationship Id="rId24" Type="http://schemas.openxmlformats.org/officeDocument/2006/relationships/customXml" Target="../ink/ink176.xml"/><Relationship Id="rId40" Type="http://schemas.openxmlformats.org/officeDocument/2006/relationships/customXml" Target="../ink/ink184.xml"/><Relationship Id="rId45" Type="http://schemas.openxmlformats.org/officeDocument/2006/relationships/image" Target="../media/image167.png"/><Relationship Id="rId66" Type="http://schemas.openxmlformats.org/officeDocument/2006/relationships/customXml" Target="../ink/ink197.xml"/><Relationship Id="rId87" Type="http://schemas.openxmlformats.org/officeDocument/2006/relationships/image" Target="../media/image188.png"/><Relationship Id="rId61" Type="http://schemas.openxmlformats.org/officeDocument/2006/relationships/image" Target="../media/image175.png"/><Relationship Id="rId82" Type="http://schemas.openxmlformats.org/officeDocument/2006/relationships/customXml" Target="../ink/ink205.xml"/><Relationship Id="rId19" Type="http://schemas.openxmlformats.org/officeDocument/2006/relationships/image" Target="../media/image154.png"/><Relationship Id="rId14" Type="http://schemas.openxmlformats.org/officeDocument/2006/relationships/customXml" Target="../ink/ink171.xml"/><Relationship Id="rId30" Type="http://schemas.openxmlformats.org/officeDocument/2006/relationships/customXml" Target="../ink/ink179.xml"/><Relationship Id="rId35" Type="http://schemas.openxmlformats.org/officeDocument/2006/relationships/image" Target="../media/image162.png"/><Relationship Id="rId56" Type="http://schemas.openxmlformats.org/officeDocument/2006/relationships/customXml" Target="../ink/ink192.xml"/><Relationship Id="rId77" Type="http://schemas.openxmlformats.org/officeDocument/2006/relationships/image" Target="../media/image183.png"/><Relationship Id="rId8" Type="http://schemas.openxmlformats.org/officeDocument/2006/relationships/customXml" Target="../ink/ink168.xml"/><Relationship Id="rId51" Type="http://schemas.openxmlformats.org/officeDocument/2006/relationships/image" Target="../media/image170.png"/><Relationship Id="rId72" Type="http://schemas.openxmlformats.org/officeDocument/2006/relationships/customXml" Target="../ink/ink200.xml"/><Relationship Id="rId93" Type="http://schemas.openxmlformats.org/officeDocument/2006/relationships/image" Target="../media/image191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5.xml"/><Relationship Id="rId21" Type="http://schemas.openxmlformats.org/officeDocument/2006/relationships/image" Target="../media/image202.png"/><Relationship Id="rId42" Type="http://schemas.openxmlformats.org/officeDocument/2006/relationships/customXml" Target="../ink/ink233.xml"/><Relationship Id="rId47" Type="http://schemas.openxmlformats.org/officeDocument/2006/relationships/image" Target="../media/image215.png"/><Relationship Id="rId63" Type="http://schemas.openxmlformats.org/officeDocument/2006/relationships/image" Target="../media/image223.png"/><Relationship Id="rId68" Type="http://schemas.openxmlformats.org/officeDocument/2006/relationships/customXml" Target="../ink/ink246.xml"/><Relationship Id="rId84" Type="http://schemas.openxmlformats.org/officeDocument/2006/relationships/customXml" Target="../ink/ink254.xml"/><Relationship Id="rId89" Type="http://schemas.openxmlformats.org/officeDocument/2006/relationships/image" Target="../media/image236.png"/><Relationship Id="rId16" Type="http://schemas.openxmlformats.org/officeDocument/2006/relationships/customXml" Target="../ink/ink220.xml"/><Relationship Id="rId11" Type="http://schemas.openxmlformats.org/officeDocument/2006/relationships/image" Target="../media/image197.png"/><Relationship Id="rId32" Type="http://schemas.openxmlformats.org/officeDocument/2006/relationships/customXml" Target="../ink/ink228.xml"/><Relationship Id="rId37" Type="http://schemas.openxmlformats.org/officeDocument/2006/relationships/image" Target="../media/image210.png"/><Relationship Id="rId53" Type="http://schemas.openxmlformats.org/officeDocument/2006/relationships/image" Target="../media/image218.png"/><Relationship Id="rId58" Type="http://schemas.openxmlformats.org/officeDocument/2006/relationships/customXml" Target="../ink/ink241.xml"/><Relationship Id="rId74" Type="http://schemas.openxmlformats.org/officeDocument/2006/relationships/customXml" Target="../ink/ink249.xml"/><Relationship Id="rId79" Type="http://schemas.openxmlformats.org/officeDocument/2006/relationships/image" Target="../media/image231.png"/><Relationship Id="rId5" Type="http://schemas.openxmlformats.org/officeDocument/2006/relationships/image" Target="../media/image194.png"/><Relationship Id="rId90" Type="http://schemas.openxmlformats.org/officeDocument/2006/relationships/customXml" Target="../ink/ink257.xml"/><Relationship Id="rId22" Type="http://schemas.openxmlformats.org/officeDocument/2006/relationships/customXml" Target="../ink/ink223.xml"/><Relationship Id="rId27" Type="http://schemas.openxmlformats.org/officeDocument/2006/relationships/image" Target="../media/image205.png"/><Relationship Id="rId43" Type="http://schemas.openxmlformats.org/officeDocument/2006/relationships/image" Target="../media/image213.png"/><Relationship Id="rId48" Type="http://schemas.openxmlformats.org/officeDocument/2006/relationships/customXml" Target="../ink/ink236.xml"/><Relationship Id="rId64" Type="http://schemas.openxmlformats.org/officeDocument/2006/relationships/customXml" Target="../ink/ink244.xml"/><Relationship Id="rId69" Type="http://schemas.openxmlformats.org/officeDocument/2006/relationships/image" Target="../media/image226.png"/><Relationship Id="rId8" Type="http://schemas.openxmlformats.org/officeDocument/2006/relationships/customXml" Target="../ink/ink216.xml"/><Relationship Id="rId51" Type="http://schemas.openxmlformats.org/officeDocument/2006/relationships/image" Target="../media/image217.png"/><Relationship Id="rId72" Type="http://schemas.openxmlformats.org/officeDocument/2006/relationships/customXml" Target="../ink/ink248.xml"/><Relationship Id="rId80" Type="http://schemas.openxmlformats.org/officeDocument/2006/relationships/customXml" Target="../ink/ink252.xml"/><Relationship Id="rId85" Type="http://schemas.openxmlformats.org/officeDocument/2006/relationships/image" Target="../media/image234.png"/><Relationship Id="rId93" Type="http://schemas.openxmlformats.org/officeDocument/2006/relationships/image" Target="../media/image238.png"/><Relationship Id="rId3" Type="http://schemas.openxmlformats.org/officeDocument/2006/relationships/image" Target="../media/image1930.png"/><Relationship Id="rId12" Type="http://schemas.openxmlformats.org/officeDocument/2006/relationships/customXml" Target="../ink/ink218.xml"/><Relationship Id="rId17" Type="http://schemas.openxmlformats.org/officeDocument/2006/relationships/image" Target="../media/image200.png"/><Relationship Id="rId25" Type="http://schemas.openxmlformats.org/officeDocument/2006/relationships/image" Target="../media/image204.png"/><Relationship Id="rId33" Type="http://schemas.openxmlformats.org/officeDocument/2006/relationships/image" Target="../media/image208.png"/><Relationship Id="rId38" Type="http://schemas.openxmlformats.org/officeDocument/2006/relationships/customXml" Target="../ink/ink231.xml"/><Relationship Id="rId46" Type="http://schemas.openxmlformats.org/officeDocument/2006/relationships/customXml" Target="../ink/ink235.xml"/><Relationship Id="rId59" Type="http://schemas.openxmlformats.org/officeDocument/2006/relationships/image" Target="../media/image221.png"/><Relationship Id="rId67" Type="http://schemas.openxmlformats.org/officeDocument/2006/relationships/image" Target="../media/image225.png"/><Relationship Id="rId20" Type="http://schemas.openxmlformats.org/officeDocument/2006/relationships/customXml" Target="../ink/ink222.xml"/><Relationship Id="rId41" Type="http://schemas.openxmlformats.org/officeDocument/2006/relationships/image" Target="../media/image212.png"/><Relationship Id="rId54" Type="http://schemas.openxmlformats.org/officeDocument/2006/relationships/customXml" Target="../ink/ink239.xml"/><Relationship Id="rId62" Type="http://schemas.openxmlformats.org/officeDocument/2006/relationships/customXml" Target="../ink/ink243.xml"/><Relationship Id="rId70" Type="http://schemas.openxmlformats.org/officeDocument/2006/relationships/customXml" Target="../ink/ink247.xml"/><Relationship Id="rId75" Type="http://schemas.openxmlformats.org/officeDocument/2006/relationships/image" Target="../media/image229.png"/><Relationship Id="rId83" Type="http://schemas.openxmlformats.org/officeDocument/2006/relationships/image" Target="../media/image233.png"/><Relationship Id="rId88" Type="http://schemas.openxmlformats.org/officeDocument/2006/relationships/customXml" Target="../ink/ink256.xml"/><Relationship Id="rId91" Type="http://schemas.openxmlformats.org/officeDocument/2006/relationships/image" Target="../media/image23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5.xml"/><Relationship Id="rId15" Type="http://schemas.openxmlformats.org/officeDocument/2006/relationships/image" Target="../media/image199.png"/><Relationship Id="rId23" Type="http://schemas.openxmlformats.org/officeDocument/2006/relationships/image" Target="../media/image203.png"/><Relationship Id="rId28" Type="http://schemas.openxmlformats.org/officeDocument/2006/relationships/customXml" Target="../ink/ink226.xml"/><Relationship Id="rId36" Type="http://schemas.openxmlformats.org/officeDocument/2006/relationships/customXml" Target="../ink/ink230.xml"/><Relationship Id="rId49" Type="http://schemas.openxmlformats.org/officeDocument/2006/relationships/image" Target="../media/image216.png"/><Relationship Id="rId57" Type="http://schemas.openxmlformats.org/officeDocument/2006/relationships/image" Target="../media/image220.png"/><Relationship Id="rId10" Type="http://schemas.openxmlformats.org/officeDocument/2006/relationships/customXml" Target="../ink/ink217.xml"/><Relationship Id="rId31" Type="http://schemas.openxmlformats.org/officeDocument/2006/relationships/image" Target="../media/image207.png"/><Relationship Id="rId44" Type="http://schemas.openxmlformats.org/officeDocument/2006/relationships/customXml" Target="../ink/ink234.xml"/><Relationship Id="rId52" Type="http://schemas.openxmlformats.org/officeDocument/2006/relationships/customXml" Target="../ink/ink238.xml"/><Relationship Id="rId60" Type="http://schemas.openxmlformats.org/officeDocument/2006/relationships/customXml" Target="../ink/ink242.xml"/><Relationship Id="rId65" Type="http://schemas.openxmlformats.org/officeDocument/2006/relationships/image" Target="../media/image224.png"/><Relationship Id="rId73" Type="http://schemas.openxmlformats.org/officeDocument/2006/relationships/image" Target="../media/image228.png"/><Relationship Id="rId78" Type="http://schemas.openxmlformats.org/officeDocument/2006/relationships/customXml" Target="../ink/ink251.xml"/><Relationship Id="rId81" Type="http://schemas.openxmlformats.org/officeDocument/2006/relationships/image" Target="../media/image232.png"/><Relationship Id="rId86" Type="http://schemas.openxmlformats.org/officeDocument/2006/relationships/customXml" Target="../ink/ink255.xml"/><Relationship Id="rId4" Type="http://schemas.openxmlformats.org/officeDocument/2006/relationships/customXml" Target="../ink/ink214.xml"/><Relationship Id="rId9" Type="http://schemas.openxmlformats.org/officeDocument/2006/relationships/image" Target="../media/image196.png"/><Relationship Id="rId13" Type="http://schemas.openxmlformats.org/officeDocument/2006/relationships/image" Target="../media/image198.png"/><Relationship Id="rId18" Type="http://schemas.openxmlformats.org/officeDocument/2006/relationships/customXml" Target="../ink/ink221.xml"/><Relationship Id="rId39" Type="http://schemas.openxmlformats.org/officeDocument/2006/relationships/image" Target="../media/image211.png"/><Relationship Id="rId34" Type="http://schemas.openxmlformats.org/officeDocument/2006/relationships/customXml" Target="../ink/ink229.xml"/><Relationship Id="rId50" Type="http://schemas.openxmlformats.org/officeDocument/2006/relationships/customXml" Target="../ink/ink237.xml"/><Relationship Id="rId55" Type="http://schemas.openxmlformats.org/officeDocument/2006/relationships/image" Target="../media/image219.png"/><Relationship Id="rId76" Type="http://schemas.openxmlformats.org/officeDocument/2006/relationships/customXml" Target="../ink/ink250.xml"/><Relationship Id="rId7" Type="http://schemas.openxmlformats.org/officeDocument/2006/relationships/image" Target="../media/image195.png"/><Relationship Id="rId71" Type="http://schemas.openxmlformats.org/officeDocument/2006/relationships/image" Target="../media/image227.png"/><Relationship Id="rId92" Type="http://schemas.openxmlformats.org/officeDocument/2006/relationships/customXml" Target="../ink/ink258.xml"/><Relationship Id="rId2" Type="http://schemas.openxmlformats.org/officeDocument/2006/relationships/customXml" Target="../ink/ink213.xml"/><Relationship Id="rId29" Type="http://schemas.openxmlformats.org/officeDocument/2006/relationships/image" Target="../media/image206.png"/><Relationship Id="rId24" Type="http://schemas.openxmlformats.org/officeDocument/2006/relationships/customXml" Target="../ink/ink224.xml"/><Relationship Id="rId40" Type="http://schemas.openxmlformats.org/officeDocument/2006/relationships/customXml" Target="../ink/ink232.xml"/><Relationship Id="rId45" Type="http://schemas.openxmlformats.org/officeDocument/2006/relationships/image" Target="../media/image214.png"/><Relationship Id="rId66" Type="http://schemas.openxmlformats.org/officeDocument/2006/relationships/customXml" Target="../ink/ink245.xml"/><Relationship Id="rId87" Type="http://schemas.openxmlformats.org/officeDocument/2006/relationships/image" Target="../media/image235.png"/><Relationship Id="rId61" Type="http://schemas.openxmlformats.org/officeDocument/2006/relationships/image" Target="../media/image222.png"/><Relationship Id="rId82" Type="http://schemas.openxmlformats.org/officeDocument/2006/relationships/customXml" Target="../ink/ink253.xml"/><Relationship Id="rId19" Type="http://schemas.openxmlformats.org/officeDocument/2006/relationships/image" Target="../media/image201.png"/><Relationship Id="rId14" Type="http://schemas.openxmlformats.org/officeDocument/2006/relationships/customXml" Target="../ink/ink219.xml"/><Relationship Id="rId30" Type="http://schemas.openxmlformats.org/officeDocument/2006/relationships/customXml" Target="../ink/ink227.xml"/><Relationship Id="rId35" Type="http://schemas.openxmlformats.org/officeDocument/2006/relationships/image" Target="../media/image209.png"/><Relationship Id="rId56" Type="http://schemas.openxmlformats.org/officeDocument/2006/relationships/customXml" Target="../ink/ink240.xml"/><Relationship Id="rId77" Type="http://schemas.openxmlformats.org/officeDocument/2006/relationships/image" Target="../media/image230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3.png"/><Relationship Id="rId18" Type="http://schemas.openxmlformats.org/officeDocument/2006/relationships/customXml" Target="../ink/ink267.xml"/><Relationship Id="rId26" Type="http://schemas.openxmlformats.org/officeDocument/2006/relationships/customXml" Target="../ink/ink271.xml"/><Relationship Id="rId39" Type="http://schemas.openxmlformats.org/officeDocument/2006/relationships/image" Target="../media/image256.png"/><Relationship Id="rId21" Type="http://schemas.openxmlformats.org/officeDocument/2006/relationships/image" Target="../media/image247.png"/><Relationship Id="rId34" Type="http://schemas.openxmlformats.org/officeDocument/2006/relationships/customXml" Target="../ink/ink275.xml"/><Relationship Id="rId42" Type="http://schemas.openxmlformats.org/officeDocument/2006/relationships/customXml" Target="../ink/ink279.xml"/><Relationship Id="rId47" Type="http://schemas.openxmlformats.org/officeDocument/2006/relationships/image" Target="../media/image260.png"/><Relationship Id="rId50" Type="http://schemas.openxmlformats.org/officeDocument/2006/relationships/customXml" Target="../ink/ink283.xml"/><Relationship Id="rId55" Type="http://schemas.openxmlformats.org/officeDocument/2006/relationships/image" Target="../media/image264.png"/><Relationship Id="rId7" Type="http://schemas.openxmlformats.org/officeDocument/2006/relationships/image" Target="../media/image240.png"/><Relationship Id="rId2" Type="http://schemas.openxmlformats.org/officeDocument/2006/relationships/customXml" Target="../ink/ink259.xml"/><Relationship Id="rId16" Type="http://schemas.openxmlformats.org/officeDocument/2006/relationships/customXml" Target="../ink/ink266.xml"/><Relationship Id="rId29" Type="http://schemas.openxmlformats.org/officeDocument/2006/relationships/image" Target="../media/image251.png"/><Relationship Id="rId11" Type="http://schemas.openxmlformats.org/officeDocument/2006/relationships/image" Target="../media/image242.png"/><Relationship Id="rId24" Type="http://schemas.openxmlformats.org/officeDocument/2006/relationships/customXml" Target="../ink/ink270.xml"/><Relationship Id="rId32" Type="http://schemas.openxmlformats.org/officeDocument/2006/relationships/customXml" Target="../ink/ink274.xml"/><Relationship Id="rId37" Type="http://schemas.openxmlformats.org/officeDocument/2006/relationships/image" Target="../media/image255.png"/><Relationship Id="rId40" Type="http://schemas.openxmlformats.org/officeDocument/2006/relationships/customXml" Target="../ink/ink278.xml"/><Relationship Id="rId45" Type="http://schemas.openxmlformats.org/officeDocument/2006/relationships/image" Target="../media/image259.png"/><Relationship Id="rId53" Type="http://schemas.openxmlformats.org/officeDocument/2006/relationships/image" Target="../media/image263.png"/><Relationship Id="rId58" Type="http://schemas.openxmlformats.org/officeDocument/2006/relationships/customXml" Target="../ink/ink287.xml"/><Relationship Id="rId5" Type="http://schemas.openxmlformats.org/officeDocument/2006/relationships/image" Target="../media/image239.png"/><Relationship Id="rId61" Type="http://schemas.openxmlformats.org/officeDocument/2006/relationships/image" Target="../media/image267.png"/><Relationship Id="rId19" Type="http://schemas.openxmlformats.org/officeDocument/2006/relationships/image" Target="../media/image246.png"/><Relationship Id="rId14" Type="http://schemas.openxmlformats.org/officeDocument/2006/relationships/customXml" Target="../ink/ink265.xml"/><Relationship Id="rId22" Type="http://schemas.openxmlformats.org/officeDocument/2006/relationships/customXml" Target="../ink/ink269.xml"/><Relationship Id="rId27" Type="http://schemas.openxmlformats.org/officeDocument/2006/relationships/image" Target="../media/image250.png"/><Relationship Id="rId30" Type="http://schemas.openxmlformats.org/officeDocument/2006/relationships/customXml" Target="../ink/ink273.xml"/><Relationship Id="rId35" Type="http://schemas.openxmlformats.org/officeDocument/2006/relationships/image" Target="../media/image254.png"/><Relationship Id="rId43" Type="http://schemas.openxmlformats.org/officeDocument/2006/relationships/image" Target="../media/image258.png"/><Relationship Id="rId48" Type="http://schemas.openxmlformats.org/officeDocument/2006/relationships/customXml" Target="../ink/ink282.xml"/><Relationship Id="rId56" Type="http://schemas.openxmlformats.org/officeDocument/2006/relationships/customXml" Target="../ink/ink286.xml"/><Relationship Id="rId8" Type="http://schemas.openxmlformats.org/officeDocument/2006/relationships/customXml" Target="../ink/ink262.xml"/><Relationship Id="rId51" Type="http://schemas.openxmlformats.org/officeDocument/2006/relationships/image" Target="../media/image262.png"/><Relationship Id="rId3" Type="http://schemas.openxmlformats.org/officeDocument/2006/relationships/image" Target="../media/image2380.png"/><Relationship Id="rId12" Type="http://schemas.openxmlformats.org/officeDocument/2006/relationships/customXml" Target="../ink/ink264.xml"/><Relationship Id="rId17" Type="http://schemas.openxmlformats.org/officeDocument/2006/relationships/image" Target="../media/image245.png"/><Relationship Id="rId25" Type="http://schemas.openxmlformats.org/officeDocument/2006/relationships/image" Target="../media/image249.png"/><Relationship Id="rId33" Type="http://schemas.openxmlformats.org/officeDocument/2006/relationships/image" Target="../media/image253.png"/><Relationship Id="rId38" Type="http://schemas.openxmlformats.org/officeDocument/2006/relationships/customXml" Target="../ink/ink277.xml"/><Relationship Id="rId46" Type="http://schemas.openxmlformats.org/officeDocument/2006/relationships/customXml" Target="../ink/ink281.xml"/><Relationship Id="rId59" Type="http://schemas.openxmlformats.org/officeDocument/2006/relationships/image" Target="../media/image266.png"/><Relationship Id="rId20" Type="http://schemas.openxmlformats.org/officeDocument/2006/relationships/customXml" Target="../ink/ink268.xml"/><Relationship Id="rId41" Type="http://schemas.openxmlformats.org/officeDocument/2006/relationships/image" Target="../media/image257.png"/><Relationship Id="rId54" Type="http://schemas.openxmlformats.org/officeDocument/2006/relationships/customXml" Target="../ink/ink285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61.xml"/><Relationship Id="rId15" Type="http://schemas.openxmlformats.org/officeDocument/2006/relationships/image" Target="../media/image244.png"/><Relationship Id="rId23" Type="http://schemas.openxmlformats.org/officeDocument/2006/relationships/image" Target="../media/image248.png"/><Relationship Id="rId28" Type="http://schemas.openxmlformats.org/officeDocument/2006/relationships/customXml" Target="../ink/ink272.xml"/><Relationship Id="rId36" Type="http://schemas.openxmlformats.org/officeDocument/2006/relationships/customXml" Target="../ink/ink276.xml"/><Relationship Id="rId49" Type="http://schemas.openxmlformats.org/officeDocument/2006/relationships/image" Target="../media/image261.png"/><Relationship Id="rId57" Type="http://schemas.openxmlformats.org/officeDocument/2006/relationships/image" Target="../media/image265.png"/><Relationship Id="rId10" Type="http://schemas.openxmlformats.org/officeDocument/2006/relationships/customXml" Target="../ink/ink263.xml"/><Relationship Id="rId31" Type="http://schemas.openxmlformats.org/officeDocument/2006/relationships/image" Target="../media/image252.png"/><Relationship Id="rId44" Type="http://schemas.openxmlformats.org/officeDocument/2006/relationships/customXml" Target="../ink/ink280.xml"/><Relationship Id="rId52" Type="http://schemas.openxmlformats.org/officeDocument/2006/relationships/customXml" Target="../ink/ink284.xml"/><Relationship Id="rId60" Type="http://schemas.openxmlformats.org/officeDocument/2006/relationships/customXml" Target="../ink/ink288.xml"/><Relationship Id="rId4" Type="http://schemas.openxmlformats.org/officeDocument/2006/relationships/customXml" Target="../ink/ink260.xml"/><Relationship Id="rId9" Type="http://schemas.openxmlformats.org/officeDocument/2006/relationships/image" Target="../media/image2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92.xml"/><Relationship Id="rId13" Type="http://schemas.openxmlformats.org/officeDocument/2006/relationships/image" Target="../media/image272.png"/><Relationship Id="rId18" Type="http://schemas.openxmlformats.org/officeDocument/2006/relationships/customXml" Target="../ink/ink297.xml"/><Relationship Id="rId3" Type="http://schemas.openxmlformats.org/officeDocument/2006/relationships/image" Target="../media/image2670.png"/><Relationship Id="rId21" Type="http://schemas.openxmlformats.org/officeDocument/2006/relationships/image" Target="../media/image276.png"/><Relationship Id="rId7" Type="http://schemas.openxmlformats.org/officeDocument/2006/relationships/image" Target="../media/image269.png"/><Relationship Id="rId12" Type="http://schemas.openxmlformats.org/officeDocument/2006/relationships/customXml" Target="../ink/ink294.xml"/><Relationship Id="rId17" Type="http://schemas.openxmlformats.org/officeDocument/2006/relationships/image" Target="../media/image274.png"/><Relationship Id="rId25" Type="http://schemas.openxmlformats.org/officeDocument/2006/relationships/image" Target="../media/image278.png"/><Relationship Id="rId2" Type="http://schemas.openxmlformats.org/officeDocument/2006/relationships/customXml" Target="../ink/ink289.xml"/><Relationship Id="rId16" Type="http://schemas.openxmlformats.org/officeDocument/2006/relationships/customXml" Target="../ink/ink296.xml"/><Relationship Id="rId20" Type="http://schemas.openxmlformats.org/officeDocument/2006/relationships/customXml" Target="../ink/ink29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91.xml"/><Relationship Id="rId11" Type="http://schemas.openxmlformats.org/officeDocument/2006/relationships/image" Target="../media/image271.png"/><Relationship Id="rId24" Type="http://schemas.openxmlformats.org/officeDocument/2006/relationships/customXml" Target="../ink/ink300.xml"/><Relationship Id="rId5" Type="http://schemas.openxmlformats.org/officeDocument/2006/relationships/image" Target="../media/image268.png"/><Relationship Id="rId15" Type="http://schemas.openxmlformats.org/officeDocument/2006/relationships/image" Target="../media/image273.png"/><Relationship Id="rId23" Type="http://schemas.openxmlformats.org/officeDocument/2006/relationships/image" Target="../media/image277.png"/><Relationship Id="rId10" Type="http://schemas.openxmlformats.org/officeDocument/2006/relationships/customXml" Target="../ink/ink293.xml"/><Relationship Id="rId19" Type="http://schemas.openxmlformats.org/officeDocument/2006/relationships/image" Target="../media/image275.png"/><Relationship Id="rId4" Type="http://schemas.openxmlformats.org/officeDocument/2006/relationships/customXml" Target="../ink/ink290.xml"/><Relationship Id="rId9" Type="http://schemas.openxmlformats.org/officeDocument/2006/relationships/image" Target="../media/image270.png"/><Relationship Id="rId14" Type="http://schemas.openxmlformats.org/officeDocument/2006/relationships/customXml" Target="../ink/ink295.xml"/><Relationship Id="rId22" Type="http://schemas.openxmlformats.org/officeDocument/2006/relationships/customXml" Target="../ink/ink299.xml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35.png"/><Relationship Id="rId21" Type="http://schemas.openxmlformats.org/officeDocument/2006/relationships/image" Target="../media/image287.png"/><Relationship Id="rId42" Type="http://schemas.openxmlformats.org/officeDocument/2006/relationships/customXml" Target="../ink/ink321.xml"/><Relationship Id="rId63" Type="http://schemas.openxmlformats.org/officeDocument/2006/relationships/image" Target="../media/image308.png"/><Relationship Id="rId84" Type="http://schemas.openxmlformats.org/officeDocument/2006/relationships/customXml" Target="../ink/ink342.xml"/><Relationship Id="rId138" Type="http://schemas.openxmlformats.org/officeDocument/2006/relationships/customXml" Target="../ink/ink369.xml"/><Relationship Id="rId159" Type="http://schemas.openxmlformats.org/officeDocument/2006/relationships/image" Target="../media/image356.png"/><Relationship Id="rId170" Type="http://schemas.openxmlformats.org/officeDocument/2006/relationships/customXml" Target="../ink/ink385.xml"/><Relationship Id="rId107" Type="http://schemas.openxmlformats.org/officeDocument/2006/relationships/image" Target="../media/image330.png"/><Relationship Id="rId11" Type="http://schemas.openxmlformats.org/officeDocument/2006/relationships/image" Target="../media/image282.png"/><Relationship Id="rId32" Type="http://schemas.openxmlformats.org/officeDocument/2006/relationships/customXml" Target="../ink/ink316.xml"/><Relationship Id="rId53" Type="http://schemas.openxmlformats.org/officeDocument/2006/relationships/image" Target="../media/image303.png"/><Relationship Id="rId74" Type="http://schemas.openxmlformats.org/officeDocument/2006/relationships/customXml" Target="../ink/ink337.xml"/><Relationship Id="rId128" Type="http://schemas.openxmlformats.org/officeDocument/2006/relationships/customXml" Target="../ink/ink364.xml"/><Relationship Id="rId149" Type="http://schemas.openxmlformats.org/officeDocument/2006/relationships/image" Target="../media/image351.png"/><Relationship Id="rId5" Type="http://schemas.openxmlformats.org/officeDocument/2006/relationships/image" Target="../media/image279.png"/><Relationship Id="rId95" Type="http://schemas.openxmlformats.org/officeDocument/2006/relationships/image" Target="../media/image324.png"/><Relationship Id="rId160" Type="http://schemas.openxmlformats.org/officeDocument/2006/relationships/customXml" Target="../ink/ink380.xml"/><Relationship Id="rId181" Type="http://schemas.openxmlformats.org/officeDocument/2006/relationships/image" Target="../media/image367.png"/><Relationship Id="rId22" Type="http://schemas.openxmlformats.org/officeDocument/2006/relationships/customXml" Target="../ink/ink311.xml"/><Relationship Id="rId43" Type="http://schemas.openxmlformats.org/officeDocument/2006/relationships/image" Target="../media/image298.png"/><Relationship Id="rId64" Type="http://schemas.openxmlformats.org/officeDocument/2006/relationships/customXml" Target="../ink/ink332.xml"/><Relationship Id="rId118" Type="http://schemas.openxmlformats.org/officeDocument/2006/relationships/customXml" Target="../ink/ink359.xml"/><Relationship Id="rId139" Type="http://schemas.openxmlformats.org/officeDocument/2006/relationships/image" Target="../media/image346.png"/><Relationship Id="rId85" Type="http://schemas.openxmlformats.org/officeDocument/2006/relationships/image" Target="../media/image319.png"/><Relationship Id="rId150" Type="http://schemas.openxmlformats.org/officeDocument/2006/relationships/customXml" Target="../ink/ink375.xml"/><Relationship Id="rId171" Type="http://schemas.openxmlformats.org/officeDocument/2006/relationships/image" Target="../media/image362.png"/><Relationship Id="rId12" Type="http://schemas.openxmlformats.org/officeDocument/2006/relationships/customXml" Target="../ink/ink306.xml"/><Relationship Id="rId33" Type="http://schemas.openxmlformats.org/officeDocument/2006/relationships/image" Target="../media/image293.png"/><Relationship Id="rId108" Type="http://schemas.openxmlformats.org/officeDocument/2006/relationships/customXml" Target="../ink/ink354.xml"/><Relationship Id="rId129" Type="http://schemas.openxmlformats.org/officeDocument/2006/relationships/image" Target="../media/image341.png"/><Relationship Id="rId54" Type="http://schemas.openxmlformats.org/officeDocument/2006/relationships/customXml" Target="../ink/ink327.xml"/><Relationship Id="rId75" Type="http://schemas.openxmlformats.org/officeDocument/2006/relationships/image" Target="../media/image314.png"/><Relationship Id="rId96" Type="http://schemas.openxmlformats.org/officeDocument/2006/relationships/customXml" Target="../ink/ink348.xml"/><Relationship Id="rId140" Type="http://schemas.openxmlformats.org/officeDocument/2006/relationships/customXml" Target="../ink/ink370.xml"/><Relationship Id="rId161" Type="http://schemas.openxmlformats.org/officeDocument/2006/relationships/image" Target="../media/image357.png"/><Relationship Id="rId182" Type="http://schemas.openxmlformats.org/officeDocument/2006/relationships/customXml" Target="../ink/ink391.xml"/><Relationship Id="rId6" Type="http://schemas.openxmlformats.org/officeDocument/2006/relationships/customXml" Target="../ink/ink303.xml"/><Relationship Id="rId23" Type="http://schemas.openxmlformats.org/officeDocument/2006/relationships/image" Target="../media/image288.png"/><Relationship Id="rId119" Type="http://schemas.openxmlformats.org/officeDocument/2006/relationships/image" Target="../media/image336.png"/><Relationship Id="rId44" Type="http://schemas.openxmlformats.org/officeDocument/2006/relationships/customXml" Target="../ink/ink322.xml"/><Relationship Id="rId65" Type="http://schemas.openxmlformats.org/officeDocument/2006/relationships/image" Target="../media/image309.png"/><Relationship Id="rId86" Type="http://schemas.openxmlformats.org/officeDocument/2006/relationships/customXml" Target="../ink/ink343.xml"/><Relationship Id="rId130" Type="http://schemas.openxmlformats.org/officeDocument/2006/relationships/customXml" Target="../ink/ink365.xml"/><Relationship Id="rId151" Type="http://schemas.openxmlformats.org/officeDocument/2006/relationships/image" Target="../media/image352.png"/><Relationship Id="rId172" Type="http://schemas.openxmlformats.org/officeDocument/2006/relationships/customXml" Target="../ink/ink386.xml"/><Relationship Id="rId13" Type="http://schemas.openxmlformats.org/officeDocument/2006/relationships/image" Target="../media/image283.png"/><Relationship Id="rId18" Type="http://schemas.openxmlformats.org/officeDocument/2006/relationships/customXml" Target="../ink/ink309.xml"/><Relationship Id="rId39" Type="http://schemas.openxmlformats.org/officeDocument/2006/relationships/image" Target="../media/image296.png"/><Relationship Id="rId109" Type="http://schemas.openxmlformats.org/officeDocument/2006/relationships/image" Target="../media/image331.png"/><Relationship Id="rId34" Type="http://schemas.openxmlformats.org/officeDocument/2006/relationships/customXml" Target="../ink/ink317.xml"/><Relationship Id="rId50" Type="http://schemas.openxmlformats.org/officeDocument/2006/relationships/customXml" Target="../ink/ink325.xml"/><Relationship Id="rId55" Type="http://schemas.openxmlformats.org/officeDocument/2006/relationships/image" Target="../media/image304.png"/><Relationship Id="rId76" Type="http://schemas.openxmlformats.org/officeDocument/2006/relationships/customXml" Target="../ink/ink338.xml"/><Relationship Id="rId97" Type="http://schemas.openxmlformats.org/officeDocument/2006/relationships/image" Target="../media/image325.png"/><Relationship Id="rId104" Type="http://schemas.openxmlformats.org/officeDocument/2006/relationships/customXml" Target="../ink/ink352.xml"/><Relationship Id="rId120" Type="http://schemas.openxmlformats.org/officeDocument/2006/relationships/customXml" Target="../ink/ink360.xml"/><Relationship Id="rId125" Type="http://schemas.openxmlformats.org/officeDocument/2006/relationships/image" Target="../media/image339.png"/><Relationship Id="rId141" Type="http://schemas.openxmlformats.org/officeDocument/2006/relationships/image" Target="../media/image347.png"/><Relationship Id="rId146" Type="http://schemas.openxmlformats.org/officeDocument/2006/relationships/customXml" Target="../ink/ink373.xml"/><Relationship Id="rId167" Type="http://schemas.openxmlformats.org/officeDocument/2006/relationships/image" Target="../media/image360.png"/><Relationship Id="rId188" Type="http://schemas.openxmlformats.org/officeDocument/2006/relationships/customXml" Target="../ink/ink394.xml"/><Relationship Id="rId7" Type="http://schemas.openxmlformats.org/officeDocument/2006/relationships/image" Target="../media/image280.png"/><Relationship Id="rId71" Type="http://schemas.openxmlformats.org/officeDocument/2006/relationships/image" Target="../media/image312.png"/><Relationship Id="rId92" Type="http://schemas.openxmlformats.org/officeDocument/2006/relationships/customXml" Target="../ink/ink346.xml"/><Relationship Id="rId162" Type="http://schemas.openxmlformats.org/officeDocument/2006/relationships/customXml" Target="../ink/ink381.xml"/><Relationship Id="rId183" Type="http://schemas.openxmlformats.org/officeDocument/2006/relationships/image" Target="../media/image368.png"/><Relationship Id="rId2" Type="http://schemas.openxmlformats.org/officeDocument/2006/relationships/customXml" Target="../ink/ink301.xml"/><Relationship Id="rId29" Type="http://schemas.openxmlformats.org/officeDocument/2006/relationships/image" Target="../media/image291.png"/><Relationship Id="rId24" Type="http://schemas.openxmlformats.org/officeDocument/2006/relationships/customXml" Target="../ink/ink312.xml"/><Relationship Id="rId40" Type="http://schemas.openxmlformats.org/officeDocument/2006/relationships/customXml" Target="../ink/ink320.xml"/><Relationship Id="rId45" Type="http://schemas.openxmlformats.org/officeDocument/2006/relationships/image" Target="../media/image299.png"/><Relationship Id="rId66" Type="http://schemas.openxmlformats.org/officeDocument/2006/relationships/customXml" Target="../ink/ink333.xml"/><Relationship Id="rId87" Type="http://schemas.openxmlformats.org/officeDocument/2006/relationships/image" Target="../media/image320.png"/><Relationship Id="rId110" Type="http://schemas.openxmlformats.org/officeDocument/2006/relationships/customXml" Target="../ink/ink355.xml"/><Relationship Id="rId115" Type="http://schemas.openxmlformats.org/officeDocument/2006/relationships/image" Target="../media/image334.png"/><Relationship Id="rId131" Type="http://schemas.openxmlformats.org/officeDocument/2006/relationships/image" Target="../media/image342.png"/><Relationship Id="rId136" Type="http://schemas.openxmlformats.org/officeDocument/2006/relationships/customXml" Target="../ink/ink368.xml"/><Relationship Id="rId157" Type="http://schemas.openxmlformats.org/officeDocument/2006/relationships/image" Target="../media/image355.png"/><Relationship Id="rId178" Type="http://schemas.openxmlformats.org/officeDocument/2006/relationships/customXml" Target="../ink/ink389.xml"/><Relationship Id="rId61" Type="http://schemas.openxmlformats.org/officeDocument/2006/relationships/image" Target="../media/image307.png"/><Relationship Id="rId82" Type="http://schemas.openxmlformats.org/officeDocument/2006/relationships/customXml" Target="../ink/ink341.xml"/><Relationship Id="rId152" Type="http://schemas.openxmlformats.org/officeDocument/2006/relationships/customXml" Target="../ink/ink376.xml"/><Relationship Id="rId173" Type="http://schemas.openxmlformats.org/officeDocument/2006/relationships/image" Target="../media/image363.png"/><Relationship Id="rId19" Type="http://schemas.openxmlformats.org/officeDocument/2006/relationships/image" Target="../media/image286.png"/><Relationship Id="rId14" Type="http://schemas.openxmlformats.org/officeDocument/2006/relationships/customXml" Target="../ink/ink307.xml"/><Relationship Id="rId30" Type="http://schemas.openxmlformats.org/officeDocument/2006/relationships/customXml" Target="../ink/ink315.xml"/><Relationship Id="rId35" Type="http://schemas.openxmlformats.org/officeDocument/2006/relationships/image" Target="../media/image294.png"/><Relationship Id="rId56" Type="http://schemas.openxmlformats.org/officeDocument/2006/relationships/customXml" Target="../ink/ink328.xml"/><Relationship Id="rId77" Type="http://schemas.openxmlformats.org/officeDocument/2006/relationships/image" Target="../media/image315.png"/><Relationship Id="rId100" Type="http://schemas.openxmlformats.org/officeDocument/2006/relationships/customXml" Target="../ink/ink350.xml"/><Relationship Id="rId105" Type="http://schemas.openxmlformats.org/officeDocument/2006/relationships/image" Target="../media/image329.png"/><Relationship Id="rId126" Type="http://schemas.openxmlformats.org/officeDocument/2006/relationships/customXml" Target="../ink/ink363.xml"/><Relationship Id="rId147" Type="http://schemas.openxmlformats.org/officeDocument/2006/relationships/image" Target="../media/image350.png"/><Relationship Id="rId168" Type="http://schemas.openxmlformats.org/officeDocument/2006/relationships/customXml" Target="../ink/ink384.xml"/><Relationship Id="rId8" Type="http://schemas.openxmlformats.org/officeDocument/2006/relationships/customXml" Target="../ink/ink304.xml"/><Relationship Id="rId51" Type="http://schemas.openxmlformats.org/officeDocument/2006/relationships/image" Target="../media/image302.png"/><Relationship Id="rId72" Type="http://schemas.openxmlformats.org/officeDocument/2006/relationships/customXml" Target="../ink/ink336.xml"/><Relationship Id="rId93" Type="http://schemas.openxmlformats.org/officeDocument/2006/relationships/image" Target="../media/image323.png"/><Relationship Id="rId98" Type="http://schemas.openxmlformats.org/officeDocument/2006/relationships/customXml" Target="../ink/ink349.xml"/><Relationship Id="rId121" Type="http://schemas.openxmlformats.org/officeDocument/2006/relationships/image" Target="../media/image337.png"/><Relationship Id="rId142" Type="http://schemas.openxmlformats.org/officeDocument/2006/relationships/customXml" Target="../ink/ink371.xml"/><Relationship Id="rId163" Type="http://schemas.openxmlformats.org/officeDocument/2006/relationships/image" Target="../media/image358.png"/><Relationship Id="rId184" Type="http://schemas.openxmlformats.org/officeDocument/2006/relationships/customXml" Target="../ink/ink392.xml"/><Relationship Id="rId189" Type="http://schemas.openxmlformats.org/officeDocument/2006/relationships/image" Target="../media/image371.png"/><Relationship Id="rId3" Type="http://schemas.openxmlformats.org/officeDocument/2006/relationships/image" Target="../media/image2780.png"/><Relationship Id="rId25" Type="http://schemas.openxmlformats.org/officeDocument/2006/relationships/image" Target="../media/image289.png"/><Relationship Id="rId46" Type="http://schemas.openxmlformats.org/officeDocument/2006/relationships/customXml" Target="../ink/ink323.xml"/><Relationship Id="rId67" Type="http://schemas.openxmlformats.org/officeDocument/2006/relationships/image" Target="../media/image310.png"/><Relationship Id="rId116" Type="http://schemas.openxmlformats.org/officeDocument/2006/relationships/customXml" Target="../ink/ink358.xml"/><Relationship Id="rId137" Type="http://schemas.openxmlformats.org/officeDocument/2006/relationships/image" Target="../media/image345.png"/><Relationship Id="rId158" Type="http://schemas.openxmlformats.org/officeDocument/2006/relationships/customXml" Target="../ink/ink379.xml"/><Relationship Id="rId20" Type="http://schemas.openxmlformats.org/officeDocument/2006/relationships/customXml" Target="../ink/ink310.xml"/><Relationship Id="rId41" Type="http://schemas.openxmlformats.org/officeDocument/2006/relationships/image" Target="../media/image297.png"/><Relationship Id="rId62" Type="http://schemas.openxmlformats.org/officeDocument/2006/relationships/customXml" Target="../ink/ink331.xml"/><Relationship Id="rId83" Type="http://schemas.openxmlformats.org/officeDocument/2006/relationships/image" Target="../media/image318.png"/><Relationship Id="rId88" Type="http://schemas.openxmlformats.org/officeDocument/2006/relationships/customXml" Target="../ink/ink344.xml"/><Relationship Id="rId111" Type="http://schemas.openxmlformats.org/officeDocument/2006/relationships/image" Target="../media/image332.png"/><Relationship Id="rId132" Type="http://schemas.openxmlformats.org/officeDocument/2006/relationships/customXml" Target="../ink/ink366.xml"/><Relationship Id="rId153" Type="http://schemas.openxmlformats.org/officeDocument/2006/relationships/image" Target="../media/image353.png"/><Relationship Id="rId174" Type="http://schemas.openxmlformats.org/officeDocument/2006/relationships/customXml" Target="../ink/ink387.xml"/><Relationship Id="rId179" Type="http://schemas.openxmlformats.org/officeDocument/2006/relationships/image" Target="../media/image366.png"/><Relationship Id="rId15" Type="http://schemas.openxmlformats.org/officeDocument/2006/relationships/image" Target="../media/image284.png"/><Relationship Id="rId36" Type="http://schemas.openxmlformats.org/officeDocument/2006/relationships/customXml" Target="../ink/ink318.xml"/><Relationship Id="rId57" Type="http://schemas.openxmlformats.org/officeDocument/2006/relationships/image" Target="../media/image305.png"/><Relationship Id="rId106" Type="http://schemas.openxmlformats.org/officeDocument/2006/relationships/customXml" Target="../ink/ink353.xml"/><Relationship Id="rId127" Type="http://schemas.openxmlformats.org/officeDocument/2006/relationships/image" Target="../media/image340.png"/><Relationship Id="rId10" Type="http://schemas.openxmlformats.org/officeDocument/2006/relationships/customXml" Target="../ink/ink305.xml"/><Relationship Id="rId31" Type="http://schemas.openxmlformats.org/officeDocument/2006/relationships/image" Target="../media/image292.png"/><Relationship Id="rId52" Type="http://schemas.openxmlformats.org/officeDocument/2006/relationships/customXml" Target="../ink/ink326.xml"/><Relationship Id="rId73" Type="http://schemas.openxmlformats.org/officeDocument/2006/relationships/image" Target="../media/image313.png"/><Relationship Id="rId78" Type="http://schemas.openxmlformats.org/officeDocument/2006/relationships/customXml" Target="../ink/ink339.xml"/><Relationship Id="rId94" Type="http://schemas.openxmlformats.org/officeDocument/2006/relationships/customXml" Target="../ink/ink347.xml"/><Relationship Id="rId99" Type="http://schemas.openxmlformats.org/officeDocument/2006/relationships/image" Target="../media/image326.png"/><Relationship Id="rId101" Type="http://schemas.openxmlformats.org/officeDocument/2006/relationships/image" Target="../media/image327.png"/><Relationship Id="rId122" Type="http://schemas.openxmlformats.org/officeDocument/2006/relationships/customXml" Target="../ink/ink361.xml"/><Relationship Id="rId143" Type="http://schemas.openxmlformats.org/officeDocument/2006/relationships/image" Target="../media/image348.png"/><Relationship Id="rId148" Type="http://schemas.openxmlformats.org/officeDocument/2006/relationships/customXml" Target="../ink/ink374.xml"/><Relationship Id="rId164" Type="http://schemas.openxmlformats.org/officeDocument/2006/relationships/customXml" Target="../ink/ink382.xml"/><Relationship Id="rId169" Type="http://schemas.openxmlformats.org/officeDocument/2006/relationships/image" Target="../media/image361.png"/><Relationship Id="rId185" Type="http://schemas.openxmlformats.org/officeDocument/2006/relationships/image" Target="../media/image369.png"/><Relationship Id="rId4" Type="http://schemas.openxmlformats.org/officeDocument/2006/relationships/customXml" Target="../ink/ink302.xml"/><Relationship Id="rId9" Type="http://schemas.openxmlformats.org/officeDocument/2006/relationships/image" Target="../media/image281.png"/><Relationship Id="rId180" Type="http://schemas.openxmlformats.org/officeDocument/2006/relationships/customXml" Target="../ink/ink390.xml"/><Relationship Id="rId26" Type="http://schemas.openxmlformats.org/officeDocument/2006/relationships/customXml" Target="../ink/ink313.xml"/><Relationship Id="rId47" Type="http://schemas.openxmlformats.org/officeDocument/2006/relationships/image" Target="../media/image300.png"/><Relationship Id="rId68" Type="http://schemas.openxmlformats.org/officeDocument/2006/relationships/customXml" Target="../ink/ink334.xml"/><Relationship Id="rId89" Type="http://schemas.openxmlformats.org/officeDocument/2006/relationships/image" Target="../media/image321.png"/><Relationship Id="rId112" Type="http://schemas.openxmlformats.org/officeDocument/2006/relationships/customXml" Target="../ink/ink356.xml"/><Relationship Id="rId133" Type="http://schemas.openxmlformats.org/officeDocument/2006/relationships/image" Target="../media/image343.png"/><Relationship Id="rId154" Type="http://schemas.openxmlformats.org/officeDocument/2006/relationships/customXml" Target="../ink/ink377.xml"/><Relationship Id="rId175" Type="http://schemas.openxmlformats.org/officeDocument/2006/relationships/image" Target="../media/image364.png"/><Relationship Id="rId16" Type="http://schemas.openxmlformats.org/officeDocument/2006/relationships/customXml" Target="../ink/ink308.xml"/><Relationship Id="rId37" Type="http://schemas.openxmlformats.org/officeDocument/2006/relationships/image" Target="../media/image295.png"/><Relationship Id="rId58" Type="http://schemas.openxmlformats.org/officeDocument/2006/relationships/customXml" Target="../ink/ink329.xml"/><Relationship Id="rId79" Type="http://schemas.openxmlformats.org/officeDocument/2006/relationships/image" Target="../media/image316.png"/><Relationship Id="rId102" Type="http://schemas.openxmlformats.org/officeDocument/2006/relationships/customXml" Target="../ink/ink351.xml"/><Relationship Id="rId123" Type="http://schemas.openxmlformats.org/officeDocument/2006/relationships/image" Target="../media/image338.png"/><Relationship Id="rId144" Type="http://schemas.openxmlformats.org/officeDocument/2006/relationships/customXml" Target="../ink/ink372.xml"/><Relationship Id="rId90" Type="http://schemas.openxmlformats.org/officeDocument/2006/relationships/customXml" Target="../ink/ink345.xml"/><Relationship Id="rId165" Type="http://schemas.openxmlformats.org/officeDocument/2006/relationships/image" Target="../media/image359.png"/><Relationship Id="rId186" Type="http://schemas.openxmlformats.org/officeDocument/2006/relationships/customXml" Target="../ink/ink393.xml"/><Relationship Id="rId27" Type="http://schemas.openxmlformats.org/officeDocument/2006/relationships/image" Target="../media/image290.png"/><Relationship Id="rId48" Type="http://schemas.openxmlformats.org/officeDocument/2006/relationships/customXml" Target="../ink/ink324.xml"/><Relationship Id="rId69" Type="http://schemas.openxmlformats.org/officeDocument/2006/relationships/image" Target="../media/image311.png"/><Relationship Id="rId113" Type="http://schemas.openxmlformats.org/officeDocument/2006/relationships/image" Target="../media/image333.png"/><Relationship Id="rId134" Type="http://schemas.openxmlformats.org/officeDocument/2006/relationships/customXml" Target="../ink/ink367.xml"/><Relationship Id="rId80" Type="http://schemas.openxmlformats.org/officeDocument/2006/relationships/customXml" Target="../ink/ink340.xml"/><Relationship Id="rId155" Type="http://schemas.openxmlformats.org/officeDocument/2006/relationships/image" Target="../media/image354.png"/><Relationship Id="rId176" Type="http://schemas.openxmlformats.org/officeDocument/2006/relationships/customXml" Target="../ink/ink388.xml"/><Relationship Id="rId17" Type="http://schemas.openxmlformats.org/officeDocument/2006/relationships/image" Target="../media/image285.png"/><Relationship Id="rId38" Type="http://schemas.openxmlformats.org/officeDocument/2006/relationships/customXml" Target="../ink/ink319.xml"/><Relationship Id="rId59" Type="http://schemas.openxmlformats.org/officeDocument/2006/relationships/image" Target="../media/image306.png"/><Relationship Id="rId103" Type="http://schemas.openxmlformats.org/officeDocument/2006/relationships/image" Target="../media/image328.png"/><Relationship Id="rId124" Type="http://schemas.openxmlformats.org/officeDocument/2006/relationships/customXml" Target="../ink/ink362.xml"/><Relationship Id="rId70" Type="http://schemas.openxmlformats.org/officeDocument/2006/relationships/customXml" Target="../ink/ink335.xml"/><Relationship Id="rId91" Type="http://schemas.openxmlformats.org/officeDocument/2006/relationships/image" Target="../media/image322.png"/><Relationship Id="rId145" Type="http://schemas.openxmlformats.org/officeDocument/2006/relationships/image" Target="../media/image349.png"/><Relationship Id="rId166" Type="http://schemas.openxmlformats.org/officeDocument/2006/relationships/customXml" Target="../ink/ink383.xml"/><Relationship Id="rId187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28" Type="http://schemas.openxmlformats.org/officeDocument/2006/relationships/customXml" Target="../ink/ink314.xml"/><Relationship Id="rId49" Type="http://schemas.openxmlformats.org/officeDocument/2006/relationships/image" Target="../media/image301.png"/><Relationship Id="rId114" Type="http://schemas.openxmlformats.org/officeDocument/2006/relationships/customXml" Target="../ink/ink357.xml"/><Relationship Id="rId60" Type="http://schemas.openxmlformats.org/officeDocument/2006/relationships/customXml" Target="../ink/ink330.xml"/><Relationship Id="rId81" Type="http://schemas.openxmlformats.org/officeDocument/2006/relationships/image" Target="../media/image317.png"/><Relationship Id="rId135" Type="http://schemas.openxmlformats.org/officeDocument/2006/relationships/image" Target="../media/image344.png"/><Relationship Id="rId156" Type="http://schemas.openxmlformats.org/officeDocument/2006/relationships/customXml" Target="../ink/ink378.xml"/><Relationship Id="rId177" Type="http://schemas.openxmlformats.org/officeDocument/2006/relationships/image" Target="../media/image36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F1C6-D6C6-6C9A-2BAD-6013AB73DD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n-US" sz="4400"/>
            </a:br>
            <a:r>
              <a:rPr lang="en-US" sz="4400"/>
              <a:t>Conjugate Addition &amp; Michael Addition</a:t>
            </a:r>
            <a:br>
              <a:rPr lang="en-US" sz="4400"/>
            </a:br>
            <a:br>
              <a:rPr lang="en-US" sz="4400"/>
            </a:br>
            <a:r>
              <a:rPr lang="en-US" sz="4400"/>
              <a:t>Diels Alder intro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650396-F24E-C882-0D40-7C2CE05F27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6525"/>
            <a:ext cx="9144000" cy="1655762"/>
          </a:xfrm>
        </p:spPr>
        <p:txBody>
          <a:bodyPr/>
          <a:lstStyle/>
          <a:p>
            <a:r>
              <a:rPr lang="en-US"/>
              <a:t>4/3/2023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1F945202-6DD5-9C8A-31A6-A979D78E1AAF}"/>
                  </a:ext>
                </a:extLst>
              </p14:cNvPr>
              <p14:cNvContentPartPr/>
              <p14:nvPr/>
            </p14:nvContentPartPr>
            <p14:xfrm>
              <a:off x="1557360" y="508680"/>
              <a:ext cx="8566920" cy="20977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1F945202-6DD5-9C8A-31A6-A979D78E1AA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48000" y="499320"/>
                <a:ext cx="8585640" cy="2116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8402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05D02-EFAB-161C-1ED5-C8AFEB3B4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1,2- vs 1,4-addition: Strength of Nucleophiles and Regioselectivity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0D1E228-3C26-EE37-FFB4-8A790A5578FD}"/>
              </a:ext>
            </a:extLst>
          </p:cNvPr>
          <p:cNvGrpSpPr/>
          <p:nvPr/>
        </p:nvGrpSpPr>
        <p:grpSpPr>
          <a:xfrm>
            <a:off x="521873" y="1684517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CC69F71-F361-D623-2B3A-E486DA4A8E4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487DE01-1454-EF01-15FC-8FC1838D845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4C19A77-C780-277D-8D27-84E215B91BC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7410DC4-9C78-E4F3-EC48-9FF853FE031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14:cNvPr>
              <p14:cNvContentPartPr/>
              <p14:nvPr/>
            </p14:nvContentPartPr>
            <p14:xfrm>
              <a:off x="1451114" y="1723069"/>
              <a:ext cx="595082" cy="147151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E523807-E21C-26A3-2583-9ABD10724DB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442114" y="1714052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512B0F1C-B10F-8791-84A8-45017AE50156}"/>
              </a:ext>
            </a:extLst>
          </p:cNvPr>
          <p:cNvGrpSpPr/>
          <p:nvPr/>
        </p:nvGrpSpPr>
        <p:grpSpPr>
          <a:xfrm>
            <a:off x="1027569" y="1231640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1EE16D2A-F868-5724-0239-7857A6D284F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079F2B5-AC4D-6526-632B-593703E9B4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FD1039A-9911-F63D-B6AD-17B37197926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429C92D5-0D10-7E45-BE4E-2EA614D50AB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50B0937-9AE3-FFDF-7ABF-22D0A48F19DA}"/>
              </a:ext>
            </a:extLst>
          </p:cNvPr>
          <p:cNvGrpSpPr/>
          <p:nvPr/>
        </p:nvGrpSpPr>
        <p:grpSpPr>
          <a:xfrm>
            <a:off x="2524622" y="1394423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7F9F1EA-F3A7-9DE7-4D5A-43F1C579E54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D2BDFDF-50FB-12C0-3229-752B4F2EBF1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51CE3D0-8788-7EA0-65DE-B4D3015B38B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14:cNvPr>
              <p14:cNvContentPartPr/>
              <p14:nvPr/>
            </p14:nvContentPartPr>
            <p14:xfrm>
              <a:off x="2388410" y="1420705"/>
              <a:ext cx="21623" cy="26614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1E6631F-1A56-A38F-A856-AEB8FD7EFCDF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379400" y="1411714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14:cNvPr>
              <p14:cNvContentPartPr/>
              <p14:nvPr/>
            </p14:nvContentPartPr>
            <p14:xfrm>
              <a:off x="2399220" y="1527244"/>
              <a:ext cx="21901" cy="20237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38062A8-3617-6BC7-9AAB-EE08CDB4020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2390244" y="1518210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14:cNvPr>
              <p14:cNvContentPartPr/>
              <p14:nvPr/>
            </p14:nvContentPartPr>
            <p14:xfrm>
              <a:off x="2390604" y="1590452"/>
              <a:ext cx="906120" cy="1843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64C01BD-6EC4-1279-02A4-2E4B6BED0906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381608" y="158147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B96D5FD-482C-EAAD-4A8A-7FC18D675415}"/>
              </a:ext>
            </a:extLst>
          </p:cNvPr>
          <p:cNvGrpSpPr/>
          <p:nvPr/>
        </p:nvGrpSpPr>
        <p:grpSpPr>
          <a:xfrm>
            <a:off x="7028740" y="1646633"/>
            <a:ext cx="920171" cy="358241"/>
            <a:chOff x="850692" y="1480791"/>
            <a:chExt cx="462974" cy="18024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14:cNvPr>
                <p14:cNvContentPartPr/>
                <p14:nvPr/>
              </p14:nvContentPartPr>
              <p14:xfrm>
                <a:off x="850692" y="1529289"/>
                <a:ext cx="12500" cy="131743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B40ED5-28AE-6F4E-3AA8-544A23ADA5F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46163" y="1524746"/>
                  <a:ext cx="21377" cy="1406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14:cNvPr>
                <p14:cNvContentPartPr/>
                <p14:nvPr/>
              </p14:nvContentPartPr>
              <p14:xfrm>
                <a:off x="893440" y="1501540"/>
                <a:ext cx="32499" cy="151741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7226F57-BC74-BC31-89D1-07A622BD09C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888901" y="1497008"/>
                  <a:ext cx="41395" cy="16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14:cNvPr>
                <p14:cNvContentPartPr/>
                <p14:nvPr/>
              </p14:nvContentPartPr>
              <p14:xfrm>
                <a:off x="855442" y="1593284"/>
                <a:ext cx="61747" cy="9248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3377A4CE-D791-D304-7564-39FD9DC7B46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50915" y="1588838"/>
                  <a:ext cx="70620" cy="179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14:cNvPr>
                <p14:cNvContentPartPr/>
                <p14:nvPr/>
              </p14:nvContentPartPr>
              <p14:xfrm>
                <a:off x="995434" y="1480791"/>
                <a:ext cx="318232" cy="96495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8F284F2-2FAF-6361-F2B9-CC25F389CE1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0901" y="1476256"/>
                  <a:ext cx="327117" cy="10538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14:cNvPr>
              <p14:cNvContentPartPr/>
              <p14:nvPr/>
            </p14:nvContentPartPr>
            <p14:xfrm>
              <a:off x="7957981" y="1685185"/>
              <a:ext cx="595082" cy="147151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60387B4-CEDD-350C-39EA-061A1B6D2039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948981" y="1676168"/>
                <a:ext cx="612722" cy="164824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6ADF5AFD-FF17-6ED0-1D94-1679B758F6E3}"/>
              </a:ext>
            </a:extLst>
          </p:cNvPr>
          <p:cNvGrpSpPr/>
          <p:nvPr/>
        </p:nvGrpSpPr>
        <p:grpSpPr>
          <a:xfrm>
            <a:off x="7534436" y="1193756"/>
            <a:ext cx="745800" cy="535117"/>
            <a:chOff x="1105212" y="1235263"/>
            <a:chExt cx="375226" cy="2692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14:cNvPr>
                <p14:cNvContentPartPr/>
                <p14:nvPr/>
              </p14:nvContentPartPr>
              <p14:xfrm>
                <a:off x="1109713" y="1353007"/>
                <a:ext cx="12500" cy="129994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B9A3E2-DDFD-BBA7-AA9D-DC4D6B493D5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105049" y="1348481"/>
                  <a:ext cx="21642" cy="1388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14:cNvPr>
                <p14:cNvContentPartPr/>
                <p14:nvPr/>
              </p14:nvContentPartPr>
              <p14:xfrm>
                <a:off x="1159959" y="1370755"/>
                <a:ext cx="13249" cy="114744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A38697D-1915-4CCD-0167-36DEBD6A164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55359" y="1366230"/>
                  <a:ext cx="22266" cy="1236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14:cNvPr>
                <p14:cNvContentPartPr/>
                <p14:nvPr/>
              </p14:nvContentPartPr>
              <p14:xfrm>
                <a:off x="1105212" y="1235263"/>
                <a:ext cx="61747" cy="68996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284F155-3B7E-6BE1-207B-082892FCDEC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00685" y="1230736"/>
                  <a:ext cx="70620" cy="77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14:cNvPr>
                <p14:cNvContentPartPr/>
                <p14:nvPr/>
              </p14:nvContentPartPr>
              <p14:xfrm>
                <a:off x="1307198" y="1437752"/>
                <a:ext cx="173240" cy="66746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E435B31-D110-3050-CA19-F673B718DC7D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302668" y="1433218"/>
                  <a:ext cx="182119" cy="756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D526E-DC14-2AB0-D8E7-28095DBFB8E1}"/>
              </a:ext>
            </a:extLst>
          </p:cNvPr>
          <p:cNvGrpSpPr/>
          <p:nvPr/>
        </p:nvGrpSpPr>
        <p:grpSpPr>
          <a:xfrm>
            <a:off x="9031489" y="1356539"/>
            <a:ext cx="464000" cy="178786"/>
            <a:chOff x="1858329" y="1334823"/>
            <a:chExt cx="233454" cy="8995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14:cNvPr>
                <p14:cNvContentPartPr/>
                <p14:nvPr/>
              </p14:nvContentPartPr>
              <p14:xfrm>
                <a:off x="1858329" y="1334823"/>
                <a:ext cx="66646" cy="89952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9DD4702E-099D-C5B3-C196-E93F4B47856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853801" y="1330289"/>
                  <a:ext cx="75520" cy="9883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14:cNvPr>
                <p14:cNvContentPartPr/>
                <p14:nvPr/>
              </p14:nvContentPartPr>
              <p14:xfrm>
                <a:off x="1952521" y="1378542"/>
                <a:ext cx="73194" cy="39101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06A0EB8-B7E8-4084-69A5-8A2F7133A3E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47980" y="1373995"/>
                  <a:ext cx="82094" cy="4801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14:cNvPr>
                <p14:cNvContentPartPr/>
                <p14:nvPr/>
              </p14:nvContentPartPr>
              <p14:xfrm>
                <a:off x="2040162" y="1367372"/>
                <a:ext cx="51621" cy="47962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3B6D162-57A4-3BAE-952F-DC1DA847B8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035634" y="1362847"/>
                  <a:ext cx="60496" cy="5683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14:cNvPr>
              <p14:cNvContentPartPr/>
              <p14:nvPr/>
            </p14:nvContentPartPr>
            <p14:xfrm>
              <a:off x="8895277" y="1382821"/>
              <a:ext cx="21623" cy="26614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780F1FA-0DC5-8F81-36B5-9090F689004C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886267" y="1373830"/>
                <a:ext cx="39282" cy="44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14:cNvPr>
              <p14:cNvContentPartPr/>
              <p14:nvPr/>
            </p14:nvContentPartPr>
            <p14:xfrm>
              <a:off x="8906087" y="1489360"/>
              <a:ext cx="21901" cy="20237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83095B51-07A0-5473-83BC-2E9EF447762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897111" y="1480326"/>
                <a:ext cx="39494" cy="379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14:cNvPr>
              <p14:cNvContentPartPr/>
              <p14:nvPr/>
            </p14:nvContentPartPr>
            <p14:xfrm>
              <a:off x="8838378" y="1616542"/>
              <a:ext cx="906120" cy="1843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8CFBDD99-9B55-8486-0DFD-DB2425957C9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829382" y="1607560"/>
                <a:ext cx="923753" cy="201926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7F390A0E-85B9-A41D-6AEC-FCF14FC651DC}"/>
              </a:ext>
            </a:extLst>
          </p:cNvPr>
          <p:cNvGrpSpPr/>
          <p:nvPr/>
        </p:nvGrpSpPr>
        <p:grpSpPr>
          <a:xfrm>
            <a:off x="2319791" y="995816"/>
            <a:ext cx="155520" cy="236520"/>
            <a:chOff x="2319791" y="771227"/>
            <a:chExt cx="15552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14:cNvPr>
                <p14:cNvContentPartPr/>
                <p14:nvPr/>
              </p14:nvContentPartPr>
              <p14:xfrm>
                <a:off x="2319791" y="825947"/>
                <a:ext cx="46440" cy="1422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6C2A0C0-5A97-1CBF-E50C-18003AAAE2A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10860" y="816947"/>
                  <a:ext cx="63944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14:cNvPr>
                <p14:cNvContentPartPr/>
                <p14:nvPr/>
              </p14:nvContentPartPr>
              <p14:xfrm>
                <a:off x="2367671" y="771227"/>
                <a:ext cx="107640" cy="236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4AB3E7C-F985-8F7D-7436-CAD66E8E571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358641" y="762241"/>
                  <a:ext cx="125339" cy="2541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DF7D508-9A4A-762F-2F8A-A6BA70B59755}"/>
              </a:ext>
            </a:extLst>
          </p:cNvPr>
          <p:cNvGrpSpPr/>
          <p:nvPr/>
        </p:nvGrpSpPr>
        <p:grpSpPr>
          <a:xfrm>
            <a:off x="2455511" y="1892576"/>
            <a:ext cx="841680" cy="339120"/>
            <a:chOff x="2455511" y="1667987"/>
            <a:chExt cx="841680" cy="33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14:cNvPr>
                <p14:cNvContentPartPr/>
                <p14:nvPr/>
              </p14:nvContentPartPr>
              <p14:xfrm>
                <a:off x="2455511" y="1762667"/>
                <a:ext cx="117720" cy="12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67D64BD-85D8-7362-33F3-5BEDA87A2992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446483" y="1753693"/>
                  <a:ext cx="135414" cy="1396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14:cNvPr>
                <p14:cNvContentPartPr/>
                <p14:nvPr/>
              </p14:nvContentPartPr>
              <p14:xfrm>
                <a:off x="2620031" y="1691027"/>
                <a:ext cx="51840" cy="25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7E81A8-C39B-68AD-4CA9-4C506BAECB1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611031" y="1682027"/>
                  <a:ext cx="694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14:cNvPr>
                <p14:cNvContentPartPr/>
                <p14:nvPr/>
              </p14:nvContentPartPr>
              <p14:xfrm>
                <a:off x="2760071" y="1753307"/>
                <a:ext cx="38520" cy="167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F4D114EA-B8DC-8E97-EA3B-468D90C79C0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751154" y="1744288"/>
                  <a:ext cx="55997" cy="1850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14:cNvPr>
                <p14:cNvContentPartPr/>
                <p14:nvPr/>
              </p14:nvContentPartPr>
              <p14:xfrm>
                <a:off x="2812271" y="1735307"/>
                <a:ext cx="79200" cy="1760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A8FBBDA-90CC-B24D-CE0F-3EA11477717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803271" y="1726307"/>
                  <a:ext cx="968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14:cNvPr>
                <p14:cNvContentPartPr/>
                <p14:nvPr/>
              </p14:nvContentPartPr>
              <p14:xfrm>
                <a:off x="2937551" y="1869227"/>
                <a:ext cx="103320" cy="1378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428FF34-4DC0-2936-FAAB-0E386659E9E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928551" y="1860227"/>
                  <a:ext cx="1209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14:cNvPr>
                <p14:cNvContentPartPr/>
                <p14:nvPr/>
              </p14:nvContentPartPr>
              <p14:xfrm>
                <a:off x="3074711" y="1749707"/>
                <a:ext cx="96120" cy="1591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4E8C0C-17FB-806B-B633-5F8B9E6335A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065711" y="1740707"/>
                  <a:ext cx="1137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14:cNvPr>
                <p14:cNvContentPartPr/>
                <p14:nvPr/>
              </p14:nvContentPartPr>
              <p14:xfrm>
                <a:off x="3207191" y="1667987"/>
                <a:ext cx="90000" cy="133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2EC09E55-55C7-48A6-E800-D58E547EAC3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198191" y="1658987"/>
                  <a:ext cx="107640" cy="15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14:cNvPr>
              <p14:cNvContentPartPr/>
              <p14:nvPr/>
            </p14:nvContentPartPr>
            <p14:xfrm>
              <a:off x="4263942" y="1679642"/>
              <a:ext cx="337680" cy="1735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94588F6A-9DC1-4817-0D51-FE2B0B27B062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4254942" y="1670642"/>
                <a:ext cx="35532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14:cNvPr>
              <p14:cNvContentPartPr/>
              <p14:nvPr/>
            </p14:nvContentPartPr>
            <p14:xfrm>
              <a:off x="4506222" y="1248002"/>
              <a:ext cx="162360" cy="149400"/>
            </p14:xfrm>
          </p:contentPart>
        </mc:Choice>
        <mc:Fallback xmlns="">
          <p:pic>
            <p:nvPicPr>
              <p:cNvPr id="90" name="Ink 89">
                <a:extLst>
                  <a:ext uri="{FF2B5EF4-FFF2-40B4-BE49-F238E27FC236}">
                    <a16:creationId xmlns:a16="http://schemas.microsoft.com/office/drawing/2014/main" id="{A8EB4658-2115-DC58-2EDF-A15B257F6D0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4497222" y="1239002"/>
                <a:ext cx="180000" cy="16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F3D64273-C31E-282A-BBCD-9E5D492B409C}"/>
              </a:ext>
            </a:extLst>
          </p:cNvPr>
          <p:cNvGrpSpPr/>
          <p:nvPr/>
        </p:nvGrpSpPr>
        <p:grpSpPr>
          <a:xfrm>
            <a:off x="10085355" y="1566057"/>
            <a:ext cx="814680" cy="306360"/>
            <a:chOff x="10085355" y="1341468"/>
            <a:chExt cx="814680" cy="30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14:cNvPr>
                <p14:cNvContentPartPr/>
                <p14:nvPr/>
              </p14:nvContentPartPr>
              <p14:xfrm>
                <a:off x="10085355" y="1472508"/>
                <a:ext cx="10440" cy="175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36B9054-5990-F1E9-8149-14C1118669E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76355" y="1463508"/>
                  <a:ext cx="28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14:cNvPr>
                <p14:cNvContentPartPr/>
                <p14:nvPr/>
              </p14:nvContentPartPr>
              <p14:xfrm>
                <a:off x="10150875" y="1461348"/>
                <a:ext cx="33840" cy="172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49C20E9-CEA4-EB3B-2F19-F2C9606EFB1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141875" y="1452348"/>
                  <a:ext cx="514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14:cNvPr>
                <p14:cNvContentPartPr/>
                <p14:nvPr/>
              </p14:nvContentPartPr>
              <p14:xfrm>
                <a:off x="10102995" y="1557468"/>
                <a:ext cx="82440" cy="21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D8194A3-AD7F-E537-7CD9-01540524323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093995" y="1548468"/>
                  <a:ext cx="1000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14:cNvPr>
                <p14:cNvContentPartPr/>
                <p14:nvPr/>
              </p14:nvContentPartPr>
              <p14:xfrm>
                <a:off x="10285515" y="1341468"/>
                <a:ext cx="614520" cy="1976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8DBEF67-30BB-9505-0705-BAF314B0206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276515" y="1332468"/>
                  <a:ext cx="63216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D072AAC4-9648-94A5-7BAA-2440EFABF28C}"/>
              </a:ext>
            </a:extLst>
          </p:cNvPr>
          <p:cNvGrpSpPr/>
          <p:nvPr/>
        </p:nvGrpSpPr>
        <p:grpSpPr>
          <a:xfrm>
            <a:off x="10897515" y="1557777"/>
            <a:ext cx="624960" cy="183960"/>
            <a:chOff x="10897515" y="1333188"/>
            <a:chExt cx="62496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14:cNvPr>
                <p14:cNvContentPartPr/>
                <p14:nvPr/>
              </p14:nvContentPartPr>
              <p14:xfrm>
                <a:off x="10897515" y="1333188"/>
                <a:ext cx="337320" cy="1641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8EDFB5-08F4-3545-68E9-F8FDE18B4B3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888525" y="1324188"/>
                  <a:ext cx="354941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14:cNvPr>
                <p14:cNvContentPartPr/>
                <p14:nvPr/>
              </p14:nvContentPartPr>
              <p14:xfrm>
                <a:off x="11236995" y="1336068"/>
                <a:ext cx="285480" cy="1810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A1D5B26-1DFB-E9D4-D07F-07E46434809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1227995" y="1327068"/>
                  <a:ext cx="3031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7B75F977-3393-62BA-6E5F-C33C57080976}"/>
              </a:ext>
            </a:extLst>
          </p:cNvPr>
          <p:cNvGrpSpPr/>
          <p:nvPr/>
        </p:nvGrpSpPr>
        <p:grpSpPr>
          <a:xfrm>
            <a:off x="3827115" y="1831737"/>
            <a:ext cx="446760" cy="191520"/>
            <a:chOff x="3827115" y="1607148"/>
            <a:chExt cx="44676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14:cNvPr>
                <p14:cNvContentPartPr/>
                <p14:nvPr/>
              </p14:nvContentPartPr>
              <p14:xfrm>
                <a:off x="3827115" y="1607148"/>
                <a:ext cx="118440" cy="191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EF784B3-0619-3C3E-4FFA-67BB9A329DE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818115" y="1598148"/>
                  <a:ext cx="1360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14:cNvPr>
                <p14:cNvContentPartPr/>
                <p14:nvPr/>
              </p14:nvContentPartPr>
              <p14:xfrm>
                <a:off x="4006395" y="1698228"/>
                <a:ext cx="136800" cy="91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E39A28D-AD5D-0F7F-1829-CE55B63D580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997395" y="1689228"/>
                  <a:ext cx="1544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14:cNvPr>
                <p14:cNvContentPartPr/>
                <p14:nvPr/>
              </p14:nvContentPartPr>
              <p14:xfrm>
                <a:off x="4160115" y="1679508"/>
                <a:ext cx="113760" cy="109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9CBECCA-0629-FA9E-D458-1DC072E598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51115" y="1670508"/>
                  <a:ext cx="131400" cy="127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14:cNvPr>
              <p14:cNvContentPartPr/>
              <p14:nvPr/>
            </p14:nvContentPartPr>
            <p14:xfrm>
              <a:off x="4857435" y="1629777"/>
              <a:ext cx="254160" cy="13932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F10127A3-0C23-431B-59E7-353F01B534EF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4848435" y="1620777"/>
                <a:ext cx="271800" cy="15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230F292-FB5D-5FFF-54BC-731DCEC09174}"/>
              </a:ext>
            </a:extLst>
          </p:cNvPr>
          <p:cNvGrpSpPr/>
          <p:nvPr/>
        </p:nvGrpSpPr>
        <p:grpSpPr>
          <a:xfrm>
            <a:off x="4238876" y="1205437"/>
            <a:ext cx="1353826" cy="654205"/>
            <a:chOff x="4238876" y="980848"/>
            <a:chExt cx="1353826" cy="65420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14:cNvPr>
                <p14:cNvContentPartPr/>
                <p14:nvPr/>
              </p14:nvContentPartPr>
              <p14:xfrm>
                <a:off x="4568968" y="1219888"/>
                <a:ext cx="2196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355D5DB-3AF3-E0DF-1BD5-442764552EF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60113" y="1210888"/>
                  <a:ext cx="39315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14:cNvPr>
                <p14:cNvContentPartPr/>
                <p14:nvPr/>
              </p14:nvContentPartPr>
              <p14:xfrm>
                <a:off x="4730608" y="980848"/>
                <a:ext cx="21240" cy="1836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2743375E-85C4-63A5-BDAC-A5E3F43A9F5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721608" y="971848"/>
                  <a:ext cx="388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14:cNvPr>
                <p14:cNvContentPartPr/>
                <p14:nvPr/>
              </p14:nvContentPartPr>
              <p14:xfrm>
                <a:off x="4780288" y="981568"/>
                <a:ext cx="50400" cy="155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D23D97C7-A36D-C470-B05E-6F0A5F357F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771352" y="972568"/>
                  <a:ext cx="67915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14:cNvPr>
                <p14:cNvContentPartPr/>
                <p14:nvPr/>
              </p14:nvContentPartPr>
              <p14:xfrm>
                <a:off x="4731688" y="1080928"/>
                <a:ext cx="81000" cy="14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23FDDA9-B52E-AC7E-8679-11D6F764395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722688" y="1072142"/>
                  <a:ext cx="98640" cy="319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14:cNvPr>
                <p14:cNvContentPartPr/>
                <p14:nvPr/>
              </p14:nvContentPartPr>
              <p14:xfrm>
                <a:off x="4583982" y="1447493"/>
                <a:ext cx="295200" cy="1875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72BC98C-97AC-0E90-563C-F2F7BCCF490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74982" y="1438476"/>
                  <a:ext cx="312840" cy="2052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14:cNvPr>
                <p14:cNvContentPartPr/>
                <p14:nvPr/>
              </p14:nvContentPartPr>
              <p14:xfrm>
                <a:off x="4873782" y="1424453"/>
                <a:ext cx="335160" cy="196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8C85461-E80B-AF0A-D27E-C60E996CA1C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64782" y="1415453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14:cNvPr>
                <p14:cNvContentPartPr/>
                <p14:nvPr/>
              </p14:nvContentPartPr>
              <p14:xfrm>
                <a:off x="5208582" y="1432733"/>
                <a:ext cx="384120" cy="184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A747BEF-E2AE-B7DD-9B65-4600C9F1EEF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99582" y="1423733"/>
                  <a:ext cx="4017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14:cNvPr>
                <p14:cNvContentPartPr/>
                <p14:nvPr/>
              </p14:nvContentPartPr>
              <p14:xfrm>
                <a:off x="4409156" y="1369223"/>
                <a:ext cx="167400" cy="84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6B78712-AF9D-FA48-02C6-5C1C2211FC9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400156" y="1360223"/>
                  <a:ext cx="185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14:cNvPr>
                <p14:cNvContentPartPr/>
                <p14:nvPr/>
              </p14:nvContentPartPr>
              <p14:xfrm>
                <a:off x="4238876" y="1254023"/>
                <a:ext cx="21240" cy="94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136321E-9462-7CB9-EDC3-0128AE24D42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229876" y="1245023"/>
                  <a:ext cx="38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14:cNvPr>
                <p14:cNvContentPartPr/>
                <p14:nvPr/>
              </p14:nvContentPartPr>
              <p14:xfrm>
                <a:off x="4293596" y="1243583"/>
                <a:ext cx="37800" cy="11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7B76632-B177-CC02-30B3-2FA69C2D6C7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284596" y="1234554"/>
                  <a:ext cx="55440" cy="13001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14:cNvPr>
                <p14:cNvContentPartPr/>
                <p14:nvPr/>
              </p14:nvContentPartPr>
              <p14:xfrm>
                <a:off x="4268036" y="1299023"/>
                <a:ext cx="6516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19C45A0A-2671-4C06-B62D-6D5B532FF96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259036" y="1290023"/>
                  <a:ext cx="828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76BB88A5-42D3-D10D-CA3A-F3B0B3DA21E9}"/>
              </a:ext>
            </a:extLst>
          </p:cNvPr>
          <p:cNvGrpSpPr/>
          <p:nvPr/>
        </p:nvGrpSpPr>
        <p:grpSpPr>
          <a:xfrm>
            <a:off x="4642687" y="1594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C5D6C71-E7DC-DB62-6DC8-614F4DF979A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E8EEC4BA-FADA-B895-6E7D-F30EA87295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00170E4-5499-47CC-7ABA-845F293630B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67F0A17-E021-1839-FC49-0DADFC0651D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4DF813B-3B84-8953-5B71-D6C14FDD629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9D94C65-AB29-CD15-9537-2109118D9021}"/>
              </a:ext>
            </a:extLst>
          </p:cNvPr>
          <p:cNvGrpSpPr/>
          <p:nvPr/>
        </p:nvGrpSpPr>
        <p:grpSpPr>
          <a:xfrm>
            <a:off x="10484595" y="1142837"/>
            <a:ext cx="155880" cy="454320"/>
            <a:chOff x="10484595" y="918248"/>
            <a:chExt cx="155880" cy="45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14:cNvPr>
                <p14:cNvContentPartPr/>
                <p14:nvPr/>
              </p14:nvContentPartPr>
              <p14:xfrm>
                <a:off x="10515195" y="1126328"/>
                <a:ext cx="26280" cy="24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DC392CD-BAC4-CA11-30DA-77C8F6DD94F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0506195" y="1117328"/>
                  <a:ext cx="4392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14:cNvPr>
                <p14:cNvContentPartPr/>
                <p14:nvPr/>
              </p14:nvContentPartPr>
              <p14:xfrm>
                <a:off x="10614915" y="1139648"/>
                <a:ext cx="25560" cy="232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FBA927C-76A5-AF9B-AD69-AC3ED6B339A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0605915" y="1130648"/>
                  <a:ext cx="4320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14:cNvPr>
                <p14:cNvContentPartPr/>
                <p14:nvPr/>
              </p14:nvContentPartPr>
              <p14:xfrm>
                <a:off x="10484595" y="918248"/>
                <a:ext cx="150480" cy="1526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0F4BA14-E822-95CE-08A6-D66249C6DE37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475573" y="909248"/>
                  <a:ext cx="168162" cy="17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14:cNvPr>
              <p14:cNvContentPartPr/>
              <p14:nvPr/>
            </p14:nvContentPartPr>
            <p14:xfrm>
              <a:off x="11210661" y="1363112"/>
              <a:ext cx="23400" cy="20664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59048894-46FA-8193-40E0-3C890CFA6E30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11201661" y="1354112"/>
                <a:ext cx="41040" cy="22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316A5F7D-9461-9570-35D4-995FDD4A414D}"/>
              </a:ext>
            </a:extLst>
          </p:cNvPr>
          <p:cNvGrpSpPr/>
          <p:nvPr/>
        </p:nvGrpSpPr>
        <p:grpSpPr>
          <a:xfrm>
            <a:off x="11193021" y="1156832"/>
            <a:ext cx="333000" cy="113040"/>
            <a:chOff x="11193021" y="932243"/>
            <a:chExt cx="333000" cy="1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14:cNvPr>
                <p14:cNvContentPartPr/>
                <p14:nvPr/>
              </p14:nvContentPartPr>
              <p14:xfrm>
                <a:off x="11193021" y="932243"/>
                <a:ext cx="68760" cy="113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E24AB58-7E31-4E71-D758-541ED896A07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1184068" y="923272"/>
                  <a:ext cx="86308" cy="1306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14:cNvPr>
                <p14:cNvContentPartPr/>
                <p14:nvPr/>
              </p14:nvContentPartPr>
              <p14:xfrm>
                <a:off x="11308221" y="977243"/>
                <a:ext cx="79920" cy="5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87E7C45-5E36-1B37-E408-3D823A5143D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1299221" y="968243"/>
                  <a:ext cx="97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14:cNvPr>
                <p14:cNvContentPartPr/>
                <p14:nvPr/>
              </p14:nvContentPartPr>
              <p14:xfrm>
                <a:off x="11436021" y="968243"/>
                <a:ext cx="90000" cy="504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D9DD81F-38BA-31A3-BBAD-108DD6ECACA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1427021" y="959243"/>
                  <a:ext cx="107640" cy="6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6BFB9B3-874B-DDE7-EB29-389C9CCE3D00}"/>
              </a:ext>
            </a:extLst>
          </p:cNvPr>
          <p:cNvGrpSpPr/>
          <p:nvPr/>
        </p:nvGrpSpPr>
        <p:grpSpPr>
          <a:xfrm>
            <a:off x="8792398" y="952265"/>
            <a:ext cx="146880" cy="303120"/>
            <a:chOff x="8792398" y="727676"/>
            <a:chExt cx="1468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14:cNvPr>
                <p14:cNvContentPartPr/>
                <p14:nvPr/>
              </p14:nvContentPartPr>
              <p14:xfrm>
                <a:off x="8792398" y="772676"/>
                <a:ext cx="27720" cy="1677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77A1BAF-09F4-3DDD-38EE-1E7A5068271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83280" y="763676"/>
                  <a:ext cx="45592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14:cNvPr>
                <p14:cNvContentPartPr/>
                <p14:nvPr/>
              </p14:nvContentPartPr>
              <p14:xfrm>
                <a:off x="8848198" y="727676"/>
                <a:ext cx="91080" cy="3031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206B4AC3-5790-B7F8-A995-10199B2E4A7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39198" y="718676"/>
                  <a:ext cx="108720" cy="32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A04C9F08-35D9-3504-6202-423E7407F515}"/>
              </a:ext>
            </a:extLst>
          </p:cNvPr>
          <p:cNvGrpSpPr/>
          <p:nvPr/>
        </p:nvGrpSpPr>
        <p:grpSpPr>
          <a:xfrm>
            <a:off x="8844181" y="1848166"/>
            <a:ext cx="804960" cy="266400"/>
            <a:chOff x="8844181" y="1623577"/>
            <a:chExt cx="80496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14:cNvPr>
                <p14:cNvContentPartPr/>
                <p14:nvPr/>
              </p14:nvContentPartPr>
              <p14:xfrm>
                <a:off x="8844181" y="1732297"/>
                <a:ext cx="122400" cy="1216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FBBF4C8-47C7-67CC-C5C8-9FDF9CD2E20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835181" y="1723297"/>
                  <a:ext cx="140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14:cNvPr>
                <p14:cNvContentPartPr/>
                <p14:nvPr/>
              </p14:nvContentPartPr>
              <p14:xfrm>
                <a:off x="8994661" y="1648417"/>
                <a:ext cx="83160" cy="241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1E289C1-5681-8D66-FA62-F573E9AB61A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85661" y="1639417"/>
                  <a:ext cx="100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14:cNvPr>
                <p14:cNvContentPartPr/>
                <p14:nvPr/>
              </p14:nvContentPartPr>
              <p14:xfrm>
                <a:off x="9153061" y="1700617"/>
                <a:ext cx="28800" cy="1314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6D6E161-9979-E0BA-3255-D68722BC3E4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144061" y="1691592"/>
                  <a:ext cx="46440" cy="14908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14:cNvPr>
                <p14:cNvContentPartPr/>
                <p14:nvPr/>
              </p14:nvContentPartPr>
              <p14:xfrm>
                <a:off x="9222901" y="1687657"/>
                <a:ext cx="36360" cy="1422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25AE7A7-7771-23F5-BE70-750D0FD7ECA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213901" y="1678634"/>
                  <a:ext cx="5400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14:cNvPr>
                <p14:cNvContentPartPr/>
                <p14:nvPr/>
              </p14:nvContentPartPr>
              <p14:xfrm>
                <a:off x="9194101" y="1765057"/>
                <a:ext cx="45360" cy="5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C0A005-7297-B0D1-1E62-2AC423110B9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185101" y="1756057"/>
                  <a:ext cx="63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14:cNvPr>
                <p14:cNvContentPartPr/>
                <p14:nvPr/>
              </p14:nvContentPartPr>
              <p14:xfrm>
                <a:off x="9304261" y="1775497"/>
                <a:ext cx="83880" cy="1144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D97CF310-6DAE-1A85-CCC6-5E7516F45C6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295222" y="1766497"/>
                  <a:ext cx="101596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14:cNvPr>
                <p14:cNvContentPartPr/>
                <p14:nvPr/>
              </p14:nvContentPartPr>
              <p14:xfrm>
                <a:off x="9415141" y="1682617"/>
                <a:ext cx="106200" cy="125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6FBF56F-327F-F40B-DACE-03A78EDD79A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406110" y="1673617"/>
                  <a:ext cx="1239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14:cNvPr>
                <p14:cNvContentPartPr/>
                <p14:nvPr/>
              </p14:nvContentPartPr>
              <p14:xfrm>
                <a:off x="9602341" y="1623577"/>
                <a:ext cx="10440" cy="788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84A1306-0448-E0D4-12C3-5F38EC2AE9D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593020" y="1614618"/>
                  <a:ext cx="28710" cy="9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14:cNvPr>
                <p14:cNvContentPartPr/>
                <p14:nvPr/>
              </p14:nvContentPartPr>
              <p14:xfrm>
                <a:off x="9578581" y="1658137"/>
                <a:ext cx="70560" cy="13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7088EFF-0D48-01D0-E518-4B1FCCEBA45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569581" y="1649137"/>
                  <a:ext cx="88200" cy="3096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EA37CD2D-5B8E-E568-DC31-AE63AB940860}"/>
              </a:ext>
            </a:extLst>
          </p:cNvPr>
          <p:cNvCxnSpPr/>
          <p:nvPr/>
        </p:nvCxnSpPr>
        <p:spPr>
          <a:xfrm flipV="1">
            <a:off x="6256421" y="691017"/>
            <a:ext cx="0" cy="60867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754DE5FF-0DBF-9C49-6A1C-B2C2FF8A74A6}"/>
              </a:ext>
            </a:extLst>
          </p:cNvPr>
          <p:cNvGrpSpPr/>
          <p:nvPr/>
        </p:nvGrpSpPr>
        <p:grpSpPr>
          <a:xfrm>
            <a:off x="11198777" y="1621708"/>
            <a:ext cx="66240" cy="70560"/>
            <a:chOff x="4642687" y="1370119"/>
            <a:chExt cx="66240" cy="7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14:cNvPr>
                <p14:cNvContentPartPr/>
                <p14:nvPr/>
              </p14:nvContentPartPr>
              <p14:xfrm>
                <a:off x="4656367" y="1384519"/>
                <a:ext cx="24120" cy="47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689CF58-846B-632D-3F01-23E693BACD8C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647367" y="1375519"/>
                  <a:ext cx="417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14:cNvPr>
                <p14:cNvContentPartPr/>
                <p14:nvPr/>
              </p14:nvContentPartPr>
              <p14:xfrm>
                <a:off x="4669687" y="1378039"/>
                <a:ext cx="21600" cy="49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52813B9-0D55-01D5-CDFA-2B529B75DF7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660687" y="1369104"/>
                  <a:ext cx="39240" cy="6719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14:cNvPr>
                <p14:cNvContentPartPr/>
                <p14:nvPr/>
              </p14:nvContentPartPr>
              <p14:xfrm>
                <a:off x="4642687" y="1370119"/>
                <a:ext cx="50400" cy="63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518458-1959-ED7A-ADC2-1ED55C7903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33751" y="1361119"/>
                  <a:ext cx="67915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14:cNvPr>
                <p14:cNvContentPartPr/>
                <p14:nvPr/>
              </p14:nvContentPartPr>
              <p14:xfrm>
                <a:off x="4661767" y="1408279"/>
                <a:ext cx="28800" cy="324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FC96DE1-921F-3AC2-0FC6-409E35E15A1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652878" y="1399279"/>
                  <a:ext cx="46222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14:cNvPr>
                <p14:cNvContentPartPr/>
                <p14:nvPr/>
              </p14:nvContentPartPr>
              <p14:xfrm>
                <a:off x="4676527" y="1395319"/>
                <a:ext cx="32400" cy="44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45A72C9-4B4F-D9FF-8BD3-35FD154B3F3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667527" y="1386319"/>
                  <a:ext cx="50040" cy="62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14:cNvPr>
              <p14:cNvContentPartPr/>
              <p14:nvPr/>
            </p14:nvContentPartPr>
            <p14:xfrm>
              <a:off x="593280" y="963360"/>
              <a:ext cx="11563920" cy="599472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8357F98-E9CF-B835-2F99-0F923A2C0EB7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583920" y="954000"/>
                <a:ext cx="11582640" cy="601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90A35A4-61C0-4368-A748-2A3AD4C80730}"/>
                  </a:ext>
                </a:extLst>
              </p14:cNvPr>
              <p14:cNvContentPartPr/>
              <p14:nvPr/>
            </p14:nvContentPartPr>
            <p14:xfrm>
              <a:off x="367200" y="1334520"/>
              <a:ext cx="11178000" cy="2568960"/>
            </p14:xfrm>
          </p:contentPart>
        </mc:Choice>
        <mc:Fallback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90A35A4-61C0-4368-A748-2A3AD4C80730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57840" y="1325160"/>
                <a:ext cx="11196720" cy="2587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644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035F-0B6F-50DD-035E-AED649EE4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834AF70-A6D5-9F41-51DC-B10A00CFD93D}"/>
              </a:ext>
            </a:extLst>
          </p:cNvPr>
          <p:cNvGrpSpPr/>
          <p:nvPr/>
        </p:nvGrpSpPr>
        <p:grpSpPr>
          <a:xfrm>
            <a:off x="1278039" y="1023201"/>
            <a:ext cx="1473120" cy="1620720"/>
            <a:chOff x="1206579" y="789921"/>
            <a:chExt cx="1473120" cy="16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22D906-0650-97B6-BF2D-8AEBD13EAC19}"/>
                    </a:ext>
                  </a:extLst>
                </p14:cNvPr>
                <p14:cNvContentPartPr/>
                <p14:nvPr/>
              </p14:nvContentPartPr>
              <p14:xfrm>
                <a:off x="1206579" y="1307961"/>
                <a:ext cx="999360" cy="20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22D906-0650-97B6-BF2D-8AEBD13EAC1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97579" y="1298961"/>
                  <a:ext cx="1017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2A7D1EE-923D-E5BC-5D2D-19CD639591AB}"/>
                    </a:ext>
                  </a:extLst>
                </p14:cNvPr>
                <p14:cNvContentPartPr/>
                <p14:nvPr/>
              </p14:nvContentPartPr>
              <p14:xfrm>
                <a:off x="1214139" y="1527201"/>
                <a:ext cx="13320" cy="5562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2A7D1EE-923D-E5BC-5D2D-19CD639591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205139" y="1518201"/>
                  <a:ext cx="3096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9FE156C-CDCB-6A42-90B1-DA63C7E6D10A}"/>
                    </a:ext>
                  </a:extLst>
                </p14:cNvPr>
                <p14:cNvContentPartPr/>
                <p14:nvPr/>
              </p14:nvContentPartPr>
              <p14:xfrm>
                <a:off x="1235739" y="2078001"/>
                <a:ext cx="578880" cy="222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9FE156C-CDCB-6A42-90B1-DA63C7E6D10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26739" y="2069001"/>
                  <a:ext cx="596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4FB24CC-B063-2A07-05F4-EC62096B87CE}"/>
                    </a:ext>
                  </a:extLst>
                </p14:cNvPr>
                <p14:cNvContentPartPr/>
                <p14:nvPr/>
              </p14:nvContentPartPr>
              <p14:xfrm>
                <a:off x="1808139" y="2130201"/>
                <a:ext cx="373680" cy="1684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4FB24CC-B063-2A07-05F4-EC62096B87CE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799139" y="2121201"/>
                  <a:ext cx="3913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2231710-7205-A107-0F0B-86FFC315ADED}"/>
                    </a:ext>
                  </a:extLst>
                </p14:cNvPr>
                <p14:cNvContentPartPr/>
                <p14:nvPr/>
              </p14:nvContentPartPr>
              <p14:xfrm>
                <a:off x="2188299" y="1501641"/>
                <a:ext cx="33480" cy="611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2231710-7205-A107-0F0B-86FFC315ADE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179299" y="1492641"/>
                  <a:ext cx="51120" cy="62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7568922-4520-BFA4-9065-D3C26DA41DD1}"/>
                    </a:ext>
                  </a:extLst>
                </p14:cNvPr>
                <p14:cNvContentPartPr/>
                <p14:nvPr/>
              </p14:nvContentPartPr>
              <p14:xfrm>
                <a:off x="2135739" y="2106081"/>
                <a:ext cx="78840" cy="43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7568922-4520-BFA4-9065-D3C26DA41DD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26739" y="2097081"/>
                  <a:ext cx="964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853F2E0-8479-7C52-7B66-E022C51C3C7C}"/>
                    </a:ext>
                  </a:extLst>
                </p14:cNvPr>
                <p14:cNvContentPartPr/>
                <p14:nvPr/>
              </p14:nvContentPartPr>
              <p14:xfrm>
                <a:off x="1604019" y="1052001"/>
                <a:ext cx="21600" cy="29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853F2E0-8479-7C52-7B66-E022C51C3C7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594866" y="1043001"/>
                  <a:ext cx="39539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A921FCB-AC9C-4214-F9BE-3FD83D508A75}"/>
                    </a:ext>
                  </a:extLst>
                </p14:cNvPr>
                <p14:cNvContentPartPr/>
                <p14:nvPr/>
              </p14:nvContentPartPr>
              <p14:xfrm>
                <a:off x="1710579" y="1082241"/>
                <a:ext cx="53280" cy="258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A921FCB-AC9C-4214-F9BE-3FD83D508A7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701639" y="1073241"/>
                  <a:ext cx="70802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C9D613B-0B9F-7067-718E-BB00FC28E6F9}"/>
                    </a:ext>
                  </a:extLst>
                </p14:cNvPr>
                <p14:cNvContentPartPr/>
                <p14:nvPr/>
              </p14:nvContentPartPr>
              <p14:xfrm>
                <a:off x="1597539" y="789921"/>
                <a:ext cx="111960" cy="141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C9D613B-0B9F-7067-718E-BB00FC28E6F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88539" y="780898"/>
                  <a:ext cx="129600" cy="159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6CAFA3B-0EDA-16EA-1B7F-4314CA2C8D08}"/>
                    </a:ext>
                  </a:extLst>
                </p14:cNvPr>
                <p14:cNvContentPartPr/>
                <p14:nvPr/>
              </p14:nvContentPartPr>
              <p14:xfrm>
                <a:off x="2173899" y="2121921"/>
                <a:ext cx="254520" cy="17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6CAFA3B-0EDA-16EA-1B7F-4314CA2C8D0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64912" y="2112921"/>
                  <a:ext cx="272135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C2FA22F-0A1A-1D48-3126-3517DA49E321}"/>
                    </a:ext>
                  </a:extLst>
                </p14:cNvPr>
                <p14:cNvContentPartPr/>
                <p14:nvPr/>
              </p14:nvContentPartPr>
              <p14:xfrm>
                <a:off x="2230779" y="2048481"/>
                <a:ext cx="270720" cy="153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C2FA22F-0A1A-1D48-3126-3517DA49E32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221779" y="2039460"/>
                  <a:ext cx="288360" cy="1706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CCE25A4-824F-CF07-AE18-17D89B2A71D7}"/>
                    </a:ext>
                  </a:extLst>
                </p14:cNvPr>
                <p14:cNvContentPartPr/>
                <p14:nvPr/>
              </p14:nvContentPartPr>
              <p14:xfrm>
                <a:off x="2521299" y="2277801"/>
                <a:ext cx="158400" cy="132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CCE25A4-824F-CF07-AE18-17D89B2A71D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512299" y="2268801"/>
                  <a:ext cx="176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43A13D4-B701-BF82-5332-CCF96F62BEB8}"/>
              </a:ext>
            </a:extLst>
          </p:cNvPr>
          <p:cNvGrpSpPr/>
          <p:nvPr/>
        </p:nvGrpSpPr>
        <p:grpSpPr>
          <a:xfrm>
            <a:off x="3416917" y="2177727"/>
            <a:ext cx="301680" cy="470160"/>
            <a:chOff x="3416917" y="2177727"/>
            <a:chExt cx="301680" cy="47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873A9E-08FA-F1AA-B062-FF0EA559380A}"/>
                    </a:ext>
                  </a:extLst>
                </p14:cNvPr>
                <p14:cNvContentPartPr/>
                <p14:nvPr/>
              </p14:nvContentPartPr>
              <p14:xfrm>
                <a:off x="3416917" y="2227407"/>
                <a:ext cx="156600" cy="22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873A9E-08FA-F1AA-B062-FF0EA559380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07917" y="2218407"/>
                  <a:ext cx="1742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8024411D-FE61-E196-0EAC-770444A690E2}"/>
                    </a:ext>
                  </a:extLst>
                </p14:cNvPr>
                <p14:cNvContentPartPr/>
                <p14:nvPr/>
              </p14:nvContentPartPr>
              <p14:xfrm>
                <a:off x="3548677" y="2177727"/>
                <a:ext cx="169920" cy="4701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8024411D-FE61-E196-0EAC-770444A690E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39677" y="2168727"/>
                  <a:ext cx="18756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1661377C-D4FC-B559-05F7-617B2DDC57F3}"/>
              </a:ext>
            </a:extLst>
          </p:cNvPr>
          <p:cNvGrpSpPr/>
          <p:nvPr/>
        </p:nvGrpSpPr>
        <p:grpSpPr>
          <a:xfrm>
            <a:off x="3953317" y="2004927"/>
            <a:ext cx="1891269" cy="712935"/>
            <a:chOff x="3953317" y="2004927"/>
            <a:chExt cx="1891269" cy="7129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DA58D3B-D7FA-F107-A67B-39109FBB00E3}"/>
                    </a:ext>
                  </a:extLst>
                </p14:cNvPr>
                <p14:cNvContentPartPr/>
                <p14:nvPr/>
              </p14:nvContentPartPr>
              <p14:xfrm>
                <a:off x="3953317" y="2490207"/>
                <a:ext cx="910080" cy="2145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DA58D3B-D7FA-F107-A67B-39109FBB00E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4313" y="2481207"/>
                  <a:ext cx="927727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DEE42D65-98AA-6B08-EE3C-0BAEE63708AC}"/>
                    </a:ext>
                  </a:extLst>
                </p14:cNvPr>
                <p14:cNvContentPartPr/>
                <p14:nvPr/>
              </p14:nvContentPartPr>
              <p14:xfrm>
                <a:off x="4882837" y="2441967"/>
                <a:ext cx="748440" cy="214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DEE42D65-98AA-6B08-EE3C-0BAEE63708A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873837" y="2432952"/>
                  <a:ext cx="766080" cy="2318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EA57C6B-14DF-F867-E792-DE96B92FFCE5}"/>
                    </a:ext>
                  </a:extLst>
                </p14:cNvPr>
                <p14:cNvContentPartPr/>
                <p14:nvPr/>
              </p14:nvContentPartPr>
              <p14:xfrm>
                <a:off x="5191357" y="2258007"/>
                <a:ext cx="46440" cy="250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EA57C6B-14DF-F867-E792-DE96B92FFC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182287" y="2248994"/>
                  <a:ext cx="64218" cy="2685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A1F211D-7170-07CE-C767-5350B40C99B7}"/>
                    </a:ext>
                  </a:extLst>
                </p14:cNvPr>
                <p14:cNvContentPartPr/>
                <p14:nvPr/>
              </p14:nvContentPartPr>
              <p14:xfrm>
                <a:off x="5220877" y="2004927"/>
                <a:ext cx="134640" cy="1605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A1F211D-7170-07CE-C767-5350B40C99B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211877" y="1995927"/>
                  <a:ext cx="1522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83E3658-E233-EA97-BE05-1DE9FA9455FD}"/>
                    </a:ext>
                  </a:extLst>
                </p14:cNvPr>
                <p14:cNvContentPartPr/>
                <p14:nvPr/>
              </p14:nvContentPartPr>
              <p14:xfrm>
                <a:off x="5319346" y="2254902"/>
                <a:ext cx="20880" cy="198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83E3658-E233-EA97-BE05-1DE9FA9455F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310346" y="2245902"/>
                  <a:ext cx="38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FE639146-787E-3418-8BA6-ED02E5599ABD}"/>
                    </a:ext>
                  </a:extLst>
                </p14:cNvPr>
                <p14:cNvContentPartPr/>
                <p14:nvPr/>
              </p14:nvContentPartPr>
              <p14:xfrm>
                <a:off x="5724346" y="2529582"/>
                <a:ext cx="28800" cy="1882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FE639146-787E-3418-8BA6-ED02E5599ABD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715346" y="2520582"/>
                  <a:ext cx="4644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02FB455-9EF8-684E-A257-E26D02710E04}"/>
                    </a:ext>
                  </a:extLst>
                </p14:cNvPr>
                <p14:cNvContentPartPr/>
                <p14:nvPr/>
              </p14:nvContentPartPr>
              <p14:xfrm>
                <a:off x="5786986" y="2533182"/>
                <a:ext cx="57600" cy="178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02FB455-9EF8-684E-A257-E26D02710E0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777986" y="2524182"/>
                  <a:ext cx="75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CE40415-50EA-AAC7-B162-6BAED309806A}"/>
                    </a:ext>
                  </a:extLst>
                </p14:cNvPr>
                <p14:cNvContentPartPr/>
                <p14:nvPr/>
              </p14:nvContentPartPr>
              <p14:xfrm>
                <a:off x="5768266" y="2632182"/>
                <a:ext cx="55080" cy="7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CE40415-50EA-AAC7-B162-6BAED309806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759266" y="2623182"/>
                  <a:ext cx="727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459E64C-AB73-EF1F-DBD2-F0B5E1923812}"/>
                    </a:ext>
                  </a:extLst>
                </p14:cNvPr>
                <p14:cNvContentPartPr/>
                <p14:nvPr/>
              </p14:nvContentPartPr>
              <p14:xfrm>
                <a:off x="4425463" y="2569831"/>
                <a:ext cx="367200" cy="136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459E64C-AB73-EF1F-DBD2-F0B5E19238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416463" y="2560831"/>
                  <a:ext cx="38484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FCC02027-2F8E-D0C7-2FD1-A3BB62A271D3}"/>
              </a:ext>
            </a:extLst>
          </p:cNvPr>
          <p:cNvGrpSpPr/>
          <p:nvPr/>
        </p:nvGrpSpPr>
        <p:grpSpPr>
          <a:xfrm>
            <a:off x="3223985" y="1367361"/>
            <a:ext cx="2588040" cy="559960"/>
            <a:chOff x="3223985" y="1367361"/>
            <a:chExt cx="2588040" cy="55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C1F366C-426E-485D-3038-E0B994C8B111}"/>
                    </a:ext>
                  </a:extLst>
                </p14:cNvPr>
                <p14:cNvContentPartPr/>
                <p14:nvPr/>
              </p14:nvContentPartPr>
              <p14:xfrm>
                <a:off x="3367839" y="1428201"/>
                <a:ext cx="36000" cy="21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C1F366C-426E-485D-3038-E0B994C8B11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58839" y="1419201"/>
                  <a:ext cx="5364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6CF2814-7CE8-FF98-9928-287C2ECDEB76}"/>
                    </a:ext>
                  </a:extLst>
                </p14:cNvPr>
                <p14:cNvContentPartPr/>
                <p14:nvPr/>
              </p14:nvContentPartPr>
              <p14:xfrm>
                <a:off x="3416439" y="1367361"/>
                <a:ext cx="150840" cy="318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6CF2814-7CE8-FF98-9928-287C2ECDEB7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07460" y="1358351"/>
                  <a:ext cx="168438" cy="3359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B6C4A5C-5B16-052F-03B3-7B1D90BA4607}"/>
                    </a:ext>
                  </a:extLst>
                </p14:cNvPr>
                <p14:cNvContentPartPr/>
                <p14:nvPr/>
              </p14:nvContentPartPr>
              <p14:xfrm>
                <a:off x="3223985" y="1807441"/>
                <a:ext cx="2588040" cy="1198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B6C4A5C-5B16-052F-03B3-7B1D90BA460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214986" y="1798468"/>
                  <a:ext cx="2605678" cy="137467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6D5B2ACF-619A-090C-5E23-9F9582B89821}"/>
                  </a:ext>
                </a:extLst>
              </p14:cNvPr>
              <p14:cNvContentPartPr/>
              <p14:nvPr/>
            </p14:nvContentPartPr>
            <p14:xfrm>
              <a:off x="5682937" y="1683892"/>
              <a:ext cx="171000" cy="3013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6D5B2ACF-619A-090C-5E23-9F9582B8982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5673937" y="1674892"/>
                <a:ext cx="188640" cy="31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57CB6D-1564-848B-633B-B9B951044D0B}"/>
                  </a:ext>
                </a:extLst>
              </p14:cNvPr>
              <p14:cNvContentPartPr/>
              <p14:nvPr/>
            </p14:nvContentPartPr>
            <p14:xfrm>
              <a:off x="3845661" y="1384777"/>
              <a:ext cx="235800" cy="24768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57CB6D-1564-848B-633B-B9B951044D0B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836661" y="1375764"/>
                <a:ext cx="253440" cy="265346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3EB97027-7448-B06B-A809-968308D193DC}"/>
              </a:ext>
            </a:extLst>
          </p:cNvPr>
          <p:cNvGrpSpPr/>
          <p:nvPr/>
        </p:nvGrpSpPr>
        <p:grpSpPr>
          <a:xfrm>
            <a:off x="4199901" y="1334737"/>
            <a:ext cx="478080" cy="276840"/>
            <a:chOff x="4199901" y="1334737"/>
            <a:chExt cx="47808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8E87A3E2-1D1B-8241-0C8D-F594F1342540}"/>
                    </a:ext>
                  </a:extLst>
                </p14:cNvPr>
                <p14:cNvContentPartPr/>
                <p14:nvPr/>
              </p14:nvContentPartPr>
              <p14:xfrm>
                <a:off x="4199901" y="1334737"/>
                <a:ext cx="145800" cy="2768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8E87A3E2-1D1B-8241-0C8D-F594F13425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190901" y="1325725"/>
                  <a:ext cx="163440" cy="29450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1C7743E-D3FD-085C-23EE-F690C494A7E8}"/>
                    </a:ext>
                  </a:extLst>
                </p14:cNvPr>
                <p14:cNvContentPartPr/>
                <p14:nvPr/>
              </p14:nvContentPartPr>
              <p14:xfrm>
                <a:off x="4484301" y="1336177"/>
                <a:ext cx="193680" cy="2700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1C7743E-D3FD-085C-23EE-F690C494A7E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75301" y="1327177"/>
                  <a:ext cx="211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BE458790-8D97-CA5D-32A0-255CB8048046}"/>
                    </a:ext>
                  </a:extLst>
                </p14:cNvPr>
                <p14:cNvContentPartPr/>
                <p14:nvPr/>
              </p14:nvContentPartPr>
              <p14:xfrm>
                <a:off x="4534701" y="1516177"/>
                <a:ext cx="93240" cy="27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BE458790-8D97-CA5D-32A0-255CB80480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525701" y="1507177"/>
                  <a:ext cx="11088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A0DE011D-9E98-FE31-2A6C-DBC2E9D70868}"/>
              </a:ext>
            </a:extLst>
          </p:cNvPr>
          <p:cNvGrpSpPr/>
          <p:nvPr/>
        </p:nvGrpSpPr>
        <p:grpSpPr>
          <a:xfrm>
            <a:off x="3512471" y="2959307"/>
            <a:ext cx="381960" cy="403200"/>
            <a:chOff x="3512471" y="2959307"/>
            <a:chExt cx="38196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CD3F5BD-529C-47CD-9797-EC0FD5BDCFD2}"/>
                    </a:ext>
                  </a:extLst>
                </p14:cNvPr>
                <p14:cNvContentPartPr/>
                <p14:nvPr/>
              </p14:nvContentPartPr>
              <p14:xfrm>
                <a:off x="3512471" y="3037787"/>
                <a:ext cx="211680" cy="28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CD3F5BD-529C-47CD-9797-EC0FD5BDCFD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03486" y="3028798"/>
                  <a:ext cx="229290" cy="30417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018801-9A5E-4861-0C1D-77E65E84056F}"/>
                    </a:ext>
                  </a:extLst>
                </p14:cNvPr>
                <p14:cNvContentPartPr/>
                <p14:nvPr/>
              </p14:nvContentPartPr>
              <p14:xfrm>
                <a:off x="3769871" y="2959307"/>
                <a:ext cx="124560" cy="4032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018801-9A5E-4861-0C1D-77E65E84056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760871" y="2950307"/>
                  <a:ext cx="142200" cy="42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7C0DCD-7C66-89C4-9712-3A2A43D18392}"/>
              </a:ext>
            </a:extLst>
          </p:cNvPr>
          <p:cNvGrpSpPr/>
          <p:nvPr/>
        </p:nvGrpSpPr>
        <p:grpSpPr>
          <a:xfrm>
            <a:off x="4102511" y="3059747"/>
            <a:ext cx="714960" cy="447480"/>
            <a:chOff x="4102511" y="3059747"/>
            <a:chExt cx="714960" cy="44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493DE9C-A286-4E1B-1D77-EEB82BF6DC4C}"/>
                    </a:ext>
                  </a:extLst>
                </p14:cNvPr>
                <p14:cNvContentPartPr/>
                <p14:nvPr/>
              </p14:nvContentPartPr>
              <p14:xfrm>
                <a:off x="4102511" y="3096107"/>
                <a:ext cx="41760" cy="2941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493DE9C-A286-4E1B-1D77-EEB82BF6DC4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93511" y="3087107"/>
                  <a:ext cx="59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F083A5-3F75-A4FD-123C-75DDB46B1198}"/>
                    </a:ext>
                  </a:extLst>
                </p14:cNvPr>
                <p14:cNvContentPartPr/>
                <p14:nvPr/>
              </p14:nvContentPartPr>
              <p14:xfrm>
                <a:off x="4192151" y="3091067"/>
                <a:ext cx="48240" cy="267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F083A5-3F75-A4FD-123C-75DDB46B119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83151" y="3082067"/>
                  <a:ext cx="658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6193768-0E33-3C3E-7C2D-CD5A0405F058}"/>
                    </a:ext>
                  </a:extLst>
                </p14:cNvPr>
                <p14:cNvContentPartPr/>
                <p14:nvPr/>
              </p14:nvContentPartPr>
              <p14:xfrm>
                <a:off x="4151831" y="3280427"/>
                <a:ext cx="86400" cy="21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6193768-0E33-3C3E-7C2D-CD5A0405F05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42831" y="3271277"/>
                  <a:ext cx="104040" cy="3989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531FCD-5FB7-B8FD-4400-F06D37706523}"/>
                    </a:ext>
                  </a:extLst>
                </p14:cNvPr>
                <p14:cNvContentPartPr/>
                <p14:nvPr/>
              </p14:nvContentPartPr>
              <p14:xfrm>
                <a:off x="4330751" y="3332627"/>
                <a:ext cx="143640" cy="174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531FCD-5FB7-B8FD-4400-F06D3770652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321751" y="3323627"/>
                  <a:ext cx="161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16516A1-2009-A4C7-2C6A-4F29F7D75993}"/>
                    </a:ext>
                  </a:extLst>
                </p14:cNvPr>
                <p14:cNvContentPartPr/>
                <p14:nvPr/>
              </p14:nvContentPartPr>
              <p14:xfrm>
                <a:off x="4490951" y="3177107"/>
                <a:ext cx="125280" cy="230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16516A1-2009-A4C7-2C6A-4F29F7D7599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481977" y="3168093"/>
                  <a:ext cx="142869" cy="24842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DB55933D-66B8-92DE-BE4C-F647B8044F1B}"/>
                    </a:ext>
                  </a:extLst>
                </p14:cNvPr>
                <p14:cNvContentPartPr/>
                <p14:nvPr/>
              </p14:nvContentPartPr>
              <p14:xfrm>
                <a:off x="4699751" y="3059747"/>
                <a:ext cx="32760" cy="1278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DB55933D-66B8-92DE-BE4C-F647B8044F1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90751" y="3050747"/>
                  <a:ext cx="504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DCB2A2A-09BA-BFEE-3883-5CFFE2E397D5}"/>
                    </a:ext>
                  </a:extLst>
                </p14:cNvPr>
                <p14:cNvContentPartPr/>
                <p14:nvPr/>
              </p14:nvContentPartPr>
              <p14:xfrm>
                <a:off x="4682831" y="3115907"/>
                <a:ext cx="134640" cy="284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DCB2A2A-09BA-BFEE-3883-5CFFE2E397D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673855" y="3106907"/>
                  <a:ext cx="152233" cy="4608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ED9986-821B-AB51-C1A5-2BDDF5FE16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1" r="52655" b="12892"/>
          <a:stretch/>
        </p:blipFill>
        <p:spPr bwMode="auto">
          <a:xfrm>
            <a:off x="0" y="0"/>
            <a:ext cx="803010" cy="102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FAC80D9-E80A-1923-FAF0-31DAA0F0A00A}"/>
                  </a:ext>
                </a:extLst>
              </p14:cNvPr>
              <p14:cNvContentPartPr/>
              <p14:nvPr/>
            </p14:nvContentPartPr>
            <p14:xfrm>
              <a:off x="284040" y="610920"/>
              <a:ext cx="11118600" cy="592668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FAC80D9-E80A-1923-FAF0-31DAA0F0A00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4680" y="601560"/>
                <a:ext cx="11137320" cy="5945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9123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657AC-B6FC-62E0-B273-A0827F507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Donors and Acceptors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A4989-411B-F6B5-EC52-DD5C4C1F442D}"/>
                  </a:ext>
                </a:extLst>
              </p14:cNvPr>
              <p14:cNvContentPartPr/>
              <p14:nvPr/>
            </p14:nvContentPartPr>
            <p14:xfrm>
              <a:off x="912512" y="1072629"/>
              <a:ext cx="3960" cy="8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A4989-411B-F6B5-EC52-DD5C4C1F442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04262" y="1063238"/>
                <a:ext cx="20130" cy="27047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D29CC749-A242-399E-BAD2-DC22E33B8D97}"/>
              </a:ext>
            </a:extLst>
          </p:cNvPr>
          <p:cNvGrpSpPr/>
          <p:nvPr/>
        </p:nvGrpSpPr>
        <p:grpSpPr>
          <a:xfrm>
            <a:off x="882856" y="942827"/>
            <a:ext cx="1204560" cy="294120"/>
            <a:chOff x="794079" y="1139226"/>
            <a:chExt cx="12045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DB11B1-A700-BC32-1C91-F1F82BD73437}"/>
                    </a:ext>
                  </a:extLst>
                </p14:cNvPr>
                <p14:cNvContentPartPr/>
                <p14:nvPr/>
              </p14:nvContentPartPr>
              <p14:xfrm>
                <a:off x="794079" y="1178466"/>
                <a:ext cx="229680" cy="254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DB11B1-A700-BC32-1C91-F1F82BD7343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85065" y="1169466"/>
                  <a:ext cx="247348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54EC09-3246-03CF-44D1-B8062B09245E}"/>
                    </a:ext>
                  </a:extLst>
                </p14:cNvPr>
                <p14:cNvContentPartPr/>
                <p14:nvPr/>
              </p14:nvContentPartPr>
              <p14:xfrm>
                <a:off x="1089639" y="1219506"/>
                <a:ext cx="26640" cy="169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54EC09-3246-03CF-44D1-B8062B09245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0639" y="1210506"/>
                  <a:ext cx="442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C382D6-5992-22F0-53CF-4A946CDAF16D}"/>
                    </a:ext>
                  </a:extLst>
                </p14:cNvPr>
                <p14:cNvContentPartPr/>
                <p14:nvPr/>
              </p14:nvContentPartPr>
              <p14:xfrm>
                <a:off x="1200519" y="1255506"/>
                <a:ext cx="120240" cy="119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C382D6-5992-22F0-53CF-4A946CDAF16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91519" y="1246506"/>
                  <a:ext cx="137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FA051F5-9031-0439-8897-76349D42F8C4}"/>
                    </a:ext>
                  </a:extLst>
                </p14:cNvPr>
                <p14:cNvContentPartPr/>
                <p14:nvPr/>
              </p14:nvContentPartPr>
              <p14:xfrm>
                <a:off x="1338759" y="1140666"/>
                <a:ext cx="213840" cy="2224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FA051F5-9031-0439-8897-76349D42F8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29744" y="1131651"/>
                  <a:ext cx="231510" cy="2401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FBB7D4-648E-C655-2B4A-ED5B5E767117}"/>
                    </a:ext>
                  </a:extLst>
                </p14:cNvPr>
                <p14:cNvContentPartPr/>
                <p14:nvPr/>
              </p14:nvContentPartPr>
              <p14:xfrm>
                <a:off x="1542879" y="1242906"/>
                <a:ext cx="130680" cy="12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FBB7D4-648E-C655-2B4A-ED5B5E767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33879" y="1233906"/>
                  <a:ext cx="1483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6DDD93D-D999-3B8A-E00A-1DE9E441A5DD}"/>
                    </a:ext>
                  </a:extLst>
                </p14:cNvPr>
                <p14:cNvContentPartPr/>
                <p14:nvPr/>
              </p14:nvContentPartPr>
              <p14:xfrm>
                <a:off x="1752039" y="1246866"/>
                <a:ext cx="165240" cy="148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6DDD93D-D999-3B8A-E00A-1DE9E441A5D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43039" y="1237866"/>
                  <a:ext cx="1828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8D650D5-A00A-D9DE-BF97-49F307F8F26F}"/>
                    </a:ext>
                  </a:extLst>
                </p14:cNvPr>
                <p14:cNvContentPartPr/>
                <p14:nvPr/>
              </p14:nvContentPartPr>
              <p14:xfrm>
                <a:off x="1963719" y="1139226"/>
                <a:ext cx="34920" cy="222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8D650D5-A00A-D9DE-BF97-49F307F8F26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54719" y="1130226"/>
                  <a:ext cx="52560" cy="23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97FA4D6-ACB5-C33C-24FF-750BE0D195A0}"/>
              </a:ext>
            </a:extLst>
          </p:cNvPr>
          <p:cNvGrpSpPr/>
          <p:nvPr/>
        </p:nvGrpSpPr>
        <p:grpSpPr>
          <a:xfrm>
            <a:off x="2451376" y="922667"/>
            <a:ext cx="932760" cy="258840"/>
            <a:chOff x="2362599" y="1119066"/>
            <a:chExt cx="932760" cy="25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856AB72-EB67-1364-2F7E-1790529A47D8}"/>
                    </a:ext>
                  </a:extLst>
                </p14:cNvPr>
                <p14:cNvContentPartPr/>
                <p14:nvPr/>
              </p14:nvContentPartPr>
              <p14:xfrm>
                <a:off x="2362599" y="1119066"/>
                <a:ext cx="144000" cy="2466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856AB72-EB67-1364-2F7E-1790529A47D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353599" y="1110066"/>
                  <a:ext cx="1616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4F21297-6D92-1C07-76AE-85B77AEF5241}"/>
                    </a:ext>
                  </a:extLst>
                </p14:cNvPr>
                <p14:cNvContentPartPr/>
                <p14:nvPr/>
              </p14:nvContentPartPr>
              <p14:xfrm>
                <a:off x="2556639" y="1254786"/>
                <a:ext cx="85680" cy="118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4F21297-6D92-1C07-76AE-85B77AEF524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47639" y="124578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FAA4E4D-B89F-7C37-1A69-9C8ADED4B644}"/>
                    </a:ext>
                  </a:extLst>
                </p14:cNvPr>
                <p14:cNvContentPartPr/>
                <p14:nvPr/>
              </p14:nvContentPartPr>
              <p14:xfrm>
                <a:off x="2677239" y="1216626"/>
                <a:ext cx="283320" cy="161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FAA4E4D-B89F-7C37-1A69-9C8ADED4B6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668250" y="1207626"/>
                  <a:ext cx="300938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0143891-0BD8-761A-ECE1-F4C080197574}"/>
                    </a:ext>
                  </a:extLst>
                </p14:cNvPr>
                <p14:cNvContentPartPr/>
                <p14:nvPr/>
              </p14:nvContentPartPr>
              <p14:xfrm>
                <a:off x="2982159" y="1205826"/>
                <a:ext cx="313200" cy="16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0143891-0BD8-761A-ECE1-F4C08019757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973159" y="1196826"/>
                  <a:ext cx="330840" cy="18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013CA8E-9514-745B-A5A5-947B43CC04DD}"/>
                  </a:ext>
                </a:extLst>
              </p14:cNvPr>
              <p14:cNvContentPartPr/>
              <p14:nvPr/>
            </p14:nvContentPartPr>
            <p14:xfrm>
              <a:off x="741736" y="1411187"/>
              <a:ext cx="2873160" cy="8568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013CA8E-9514-745B-A5A5-947B43CC04DD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32736" y="1402187"/>
                <a:ext cx="2890800" cy="10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1F8E99CC-D1A2-F2B0-D2E4-99907D378044}"/>
              </a:ext>
            </a:extLst>
          </p:cNvPr>
          <p:cNvGrpSpPr/>
          <p:nvPr/>
        </p:nvGrpSpPr>
        <p:grpSpPr>
          <a:xfrm>
            <a:off x="7579544" y="1083190"/>
            <a:ext cx="2559960" cy="479880"/>
            <a:chOff x="5893479" y="1175946"/>
            <a:chExt cx="2559960" cy="47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D59A3306-82D5-D227-72BD-706073B2F639}"/>
                    </a:ext>
                  </a:extLst>
                </p14:cNvPr>
                <p14:cNvContentPartPr/>
                <p14:nvPr/>
              </p14:nvContentPartPr>
              <p14:xfrm>
                <a:off x="5973039" y="1213386"/>
                <a:ext cx="191160" cy="2282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D59A3306-82D5-D227-72BD-706073B2F63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964039" y="1204386"/>
                  <a:ext cx="2088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2B4539-BB58-1F5C-937E-834257F46E2F}"/>
                    </a:ext>
                  </a:extLst>
                </p14:cNvPr>
                <p14:cNvContentPartPr/>
                <p14:nvPr/>
              </p14:nvContentPartPr>
              <p14:xfrm>
                <a:off x="6214959" y="1345506"/>
                <a:ext cx="11520" cy="69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2B4539-BB58-1F5C-937E-834257F46E2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05959" y="1336506"/>
                  <a:ext cx="29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5EDB79-6C0B-7727-ACAE-5684075FB9CC}"/>
                    </a:ext>
                  </a:extLst>
                </p14:cNvPr>
                <p14:cNvContentPartPr/>
                <p14:nvPr/>
              </p14:nvContentPartPr>
              <p14:xfrm>
                <a:off x="6337359" y="1272786"/>
                <a:ext cx="9900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5EDB79-6C0B-7727-ACAE-5684075FB9C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328359" y="1263786"/>
                  <a:ext cx="11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BBC8FC8-DE86-697D-B7B2-20A1E33B93F0}"/>
                    </a:ext>
                  </a:extLst>
                </p14:cNvPr>
                <p14:cNvContentPartPr/>
                <p14:nvPr/>
              </p14:nvContentPartPr>
              <p14:xfrm>
                <a:off x="6476679" y="1175946"/>
                <a:ext cx="249480" cy="224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BBC8FC8-DE86-697D-B7B2-20A1E33B93F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467679" y="1166932"/>
                  <a:ext cx="267120" cy="2423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CFEB0B5-E186-1F5C-D92A-F284C3C27D48}"/>
                    </a:ext>
                  </a:extLst>
                </p14:cNvPr>
                <p14:cNvContentPartPr/>
                <p14:nvPr/>
              </p14:nvContentPartPr>
              <p14:xfrm>
                <a:off x="6764319" y="1316706"/>
                <a:ext cx="135360" cy="87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CFEB0B5-E186-1F5C-D92A-F284C3C27D4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755319" y="1307706"/>
                  <a:ext cx="1530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34F8B42-6D3C-83E3-EF59-B7F63EE032DF}"/>
                    </a:ext>
                  </a:extLst>
                </p14:cNvPr>
                <p14:cNvContentPartPr/>
                <p14:nvPr/>
              </p14:nvContentPartPr>
              <p14:xfrm>
                <a:off x="6924159" y="1188186"/>
                <a:ext cx="44280" cy="226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34F8B42-6D3C-83E3-EF59-B7F63EE032D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915232" y="1179200"/>
                  <a:ext cx="61778" cy="24405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0B2F6A-2538-66DE-2001-588FBC3D2334}"/>
                    </a:ext>
                  </a:extLst>
                </p14:cNvPr>
                <p14:cNvContentPartPr/>
                <p14:nvPr/>
              </p14:nvContentPartPr>
              <p14:xfrm>
                <a:off x="7210359" y="1186746"/>
                <a:ext cx="147960" cy="274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0B2F6A-2538-66DE-2001-588FBC3D233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201359" y="1177746"/>
                  <a:ext cx="1656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018C3B6-2699-8719-AA15-0A81A1E2A11E}"/>
                    </a:ext>
                  </a:extLst>
                </p14:cNvPr>
                <p14:cNvContentPartPr/>
                <p14:nvPr/>
              </p14:nvContentPartPr>
              <p14:xfrm>
                <a:off x="7265799" y="1374306"/>
                <a:ext cx="119160" cy="9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018C3B6-2699-8719-AA15-0A81A1E2A11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56799" y="1365306"/>
                  <a:ext cx="13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290A198F-BF7D-3EC5-6A90-4DD18F78AE2D}"/>
                    </a:ext>
                  </a:extLst>
                </p14:cNvPr>
                <p14:cNvContentPartPr/>
                <p14:nvPr/>
              </p14:nvContentPartPr>
              <p14:xfrm>
                <a:off x="7424919" y="1319946"/>
                <a:ext cx="68400" cy="1303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290A198F-BF7D-3EC5-6A90-4DD18F78AE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5919" y="1310946"/>
                  <a:ext cx="86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A41CFFF-4417-B82C-7803-57833D2B6D7E}"/>
                    </a:ext>
                  </a:extLst>
                </p14:cNvPr>
                <p14:cNvContentPartPr/>
                <p14:nvPr/>
              </p14:nvContentPartPr>
              <p14:xfrm>
                <a:off x="7551999" y="1318866"/>
                <a:ext cx="162000" cy="1353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A41CFFF-4417-B82C-7803-57833D2B6D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42999" y="1309866"/>
                  <a:ext cx="1796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C62D60C-8A4A-F88E-D27A-85CF822B4032}"/>
                    </a:ext>
                  </a:extLst>
                </p14:cNvPr>
                <p14:cNvContentPartPr/>
                <p14:nvPr/>
              </p14:nvContentPartPr>
              <p14:xfrm>
                <a:off x="7745319" y="1340826"/>
                <a:ext cx="106560" cy="1699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C62D60C-8A4A-F88E-D27A-85CF822B403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736319" y="1331826"/>
                  <a:ext cx="1242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8785AAB-B12E-CC37-59D9-A6B069898720}"/>
                    </a:ext>
                  </a:extLst>
                </p14:cNvPr>
                <p14:cNvContentPartPr/>
                <p14:nvPr/>
              </p14:nvContentPartPr>
              <p14:xfrm>
                <a:off x="7904439" y="1216266"/>
                <a:ext cx="5760" cy="2602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8785AAB-B12E-CC37-59D9-A6B06989872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895439" y="1207254"/>
                  <a:ext cx="23400" cy="277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C48B9D-FAC1-8A45-03D7-EF7B74B22044}"/>
                    </a:ext>
                  </a:extLst>
                </p14:cNvPr>
                <p14:cNvContentPartPr/>
                <p14:nvPr/>
              </p14:nvContentPartPr>
              <p14:xfrm>
                <a:off x="7877079" y="1311306"/>
                <a:ext cx="170640" cy="139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C48B9D-FAC1-8A45-03D7-EF7B74B2204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68079" y="1302306"/>
                  <a:ext cx="188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B8706C9-4881-5266-1581-E64B07F9B134}"/>
                    </a:ext>
                  </a:extLst>
                </p14:cNvPr>
                <p14:cNvContentPartPr/>
                <p14:nvPr/>
              </p14:nvContentPartPr>
              <p14:xfrm>
                <a:off x="8082999" y="1314186"/>
                <a:ext cx="75600" cy="1393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B8706C9-4881-5266-1581-E64B07F9B13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73956" y="1305186"/>
                  <a:ext cx="93324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EB86022-DB40-42EB-6DAF-ADFB0C4087DA}"/>
                    </a:ext>
                  </a:extLst>
                </p14:cNvPr>
                <p14:cNvContentPartPr/>
                <p14:nvPr/>
              </p14:nvContentPartPr>
              <p14:xfrm>
                <a:off x="8160759" y="1315266"/>
                <a:ext cx="125280" cy="196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EB86022-DB40-42EB-6DAF-ADFB0C4087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151785" y="1306266"/>
                  <a:ext cx="142869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E4B1E3-07E8-F997-8CE3-A93C63601DE8}"/>
                    </a:ext>
                  </a:extLst>
                </p14:cNvPr>
                <p14:cNvContentPartPr/>
                <p14:nvPr/>
              </p14:nvContentPartPr>
              <p14:xfrm>
                <a:off x="5893479" y="1580586"/>
                <a:ext cx="2559960" cy="75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E4B1E3-07E8-F997-8CE3-A93C63601DE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884479" y="1571586"/>
                  <a:ext cx="2577600" cy="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A77CD41-3906-08F3-D4A5-7C84F23919EB}"/>
                  </a:ext>
                </a:extLst>
              </p14:cNvPr>
              <p14:cNvContentPartPr/>
              <p14:nvPr/>
            </p14:nvContentPartPr>
            <p14:xfrm>
              <a:off x="202320" y="82800"/>
              <a:ext cx="11633760" cy="63637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A77CD41-3906-08F3-D4A5-7C84F23919EB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92960" y="73440"/>
                <a:ext cx="11652480" cy="6382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898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3E5AE31-4762-E355-CCEB-24369547F0CF}"/>
              </a:ext>
            </a:extLst>
          </p:cNvPr>
          <p:cNvGrpSpPr/>
          <p:nvPr/>
        </p:nvGrpSpPr>
        <p:grpSpPr>
          <a:xfrm>
            <a:off x="1859066" y="1870142"/>
            <a:ext cx="1732558" cy="908685"/>
            <a:chOff x="1859066" y="1870142"/>
            <a:chExt cx="1732558" cy="90868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FF176C9-9E68-B2AD-FB40-9E25AEDFAF7B}"/>
                    </a:ext>
                  </a:extLst>
                </p14:cNvPr>
                <p14:cNvContentPartPr/>
                <p14:nvPr/>
              </p14:nvContentPartPr>
              <p14:xfrm>
                <a:off x="1859066" y="2515813"/>
                <a:ext cx="842552" cy="263014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FF176C9-9E68-B2AD-FB40-9E25AEDFAF7B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850064" y="2506806"/>
                  <a:ext cx="860195" cy="28066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5BD00AC-AECF-4865-97E7-C9A1285211DD}"/>
                    </a:ext>
                  </a:extLst>
                </p14:cNvPr>
                <p14:cNvContentPartPr/>
                <p14:nvPr/>
              </p14:nvContentPartPr>
              <p14:xfrm>
                <a:off x="2694046" y="2495115"/>
                <a:ext cx="897578" cy="257965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5BD00AC-AECF-4865-97E7-C9A1285211D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685045" y="2486108"/>
                  <a:ext cx="915220" cy="2756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DBB8D53F-7F80-37E8-F98A-B09706F3D542}"/>
                    </a:ext>
                  </a:extLst>
                </p14:cNvPr>
                <p14:cNvContentPartPr/>
                <p14:nvPr/>
              </p14:nvContentPartPr>
              <p14:xfrm>
                <a:off x="2080179" y="2281069"/>
                <a:ext cx="78753" cy="320059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DBB8D53F-7F80-37E8-F98A-B09706F3D54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71148" y="2272068"/>
                  <a:ext cx="96454" cy="3377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F009049-0B92-8197-3042-C041F1481B02}"/>
                    </a:ext>
                  </a:extLst>
                </p14:cNvPr>
                <p14:cNvContentPartPr/>
                <p14:nvPr/>
              </p14:nvContentPartPr>
              <p14:xfrm>
                <a:off x="2214463" y="2276526"/>
                <a:ext cx="46444" cy="236258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F009049-0B92-8197-3042-C041F1481B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5462" y="2267522"/>
                  <a:ext cx="64086" cy="25390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107E501-5A6D-479A-65FD-FF07A530018E}"/>
                    </a:ext>
                  </a:extLst>
                </p14:cNvPr>
                <p14:cNvContentPartPr/>
                <p14:nvPr/>
              </p14:nvContentPartPr>
              <p14:xfrm>
                <a:off x="2082704" y="1910023"/>
                <a:ext cx="122672" cy="191329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107E501-5A6D-479A-65FD-FF07A530018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073710" y="1901015"/>
                  <a:ext cx="140299" cy="2089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374AA36-1E2A-A0D5-7AE7-2EC2884BA19E}"/>
                    </a:ext>
                  </a:extLst>
                </p14:cNvPr>
                <p14:cNvContentPartPr/>
                <p14:nvPr/>
              </p14:nvContentPartPr>
              <p14:xfrm>
                <a:off x="2991388" y="2203326"/>
                <a:ext cx="33318" cy="355397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374AA36-1E2A-A0D5-7AE7-2EC2884BA1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982334" y="2194324"/>
                  <a:ext cx="51063" cy="3730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1504051-8A3F-8D7A-8863-93376739743F}"/>
                    </a:ext>
                  </a:extLst>
                </p14:cNvPr>
                <p14:cNvContentPartPr/>
                <p14:nvPr/>
              </p14:nvContentPartPr>
              <p14:xfrm>
                <a:off x="3088314" y="2201307"/>
                <a:ext cx="20193" cy="325107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1504051-8A3F-8D7A-8863-93376739743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079299" y="2192316"/>
                  <a:ext cx="37862" cy="3427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9125D40-7913-45DA-29B2-0D2DF04161CD}"/>
                    </a:ext>
                  </a:extLst>
                </p14:cNvPr>
                <p14:cNvContentPartPr/>
                <p14:nvPr/>
              </p14:nvContentPartPr>
              <p14:xfrm>
                <a:off x="2985330" y="1870142"/>
                <a:ext cx="143370" cy="214551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9125D40-7913-45DA-29B2-0D2DF04161C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76324" y="1861127"/>
                  <a:ext cx="161021" cy="2322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00E0D8C8-1CCE-6BAC-D4D2-2C7377636E82}"/>
              </a:ext>
            </a:extLst>
          </p:cNvPr>
          <p:cNvGrpSpPr/>
          <p:nvPr/>
        </p:nvGrpSpPr>
        <p:grpSpPr>
          <a:xfrm>
            <a:off x="1024591" y="2554684"/>
            <a:ext cx="697668" cy="367008"/>
            <a:chOff x="1024591" y="2554684"/>
            <a:chExt cx="697668" cy="3670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28FEC87-03DA-EB6F-05D4-AFDBFA49264B}"/>
                    </a:ext>
                  </a:extLst>
                </p14:cNvPr>
                <p14:cNvContentPartPr/>
                <p14:nvPr/>
              </p14:nvContentPartPr>
              <p14:xfrm>
                <a:off x="1546075" y="2603652"/>
                <a:ext cx="176184" cy="23121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28FEC87-03DA-EB6F-05D4-AFDBFA49264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37068" y="2594634"/>
                  <a:ext cx="193838" cy="24888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0ABEE22-CEC9-9F6D-2BD7-8AFAE09E7023}"/>
                    </a:ext>
                  </a:extLst>
                </p14:cNvPr>
                <p14:cNvContentPartPr/>
                <p14:nvPr/>
              </p14:nvContentPartPr>
              <p14:xfrm>
                <a:off x="1315875" y="2572858"/>
                <a:ext cx="123177" cy="265033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0ABEE22-CEC9-9F6D-2BD7-8AFAE09E702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06844" y="2563843"/>
                  <a:ext cx="140877" cy="2827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15039B6-280F-0081-B1D4-E0A1BC3CBC18}"/>
                    </a:ext>
                  </a:extLst>
                </p14:cNvPr>
                <p14:cNvContentPartPr/>
                <p14:nvPr/>
              </p14:nvContentPartPr>
              <p14:xfrm>
                <a:off x="1285081" y="2686948"/>
                <a:ext cx="180727" cy="64113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15039B6-280F-0081-B1D4-E0A1BC3CBC1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276063" y="2677943"/>
                  <a:ext cx="198403" cy="817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F2CB6633-188F-2D38-700C-C8E23364F00C}"/>
                    </a:ext>
                  </a:extLst>
                </p14:cNvPr>
                <p14:cNvContentPartPr/>
                <p14:nvPr/>
              </p14:nvContentPartPr>
              <p14:xfrm>
                <a:off x="1024591" y="2554684"/>
                <a:ext cx="129740" cy="357921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F2CB6633-188F-2D38-700C-C8E23364F00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5581" y="2545682"/>
                  <a:ext cx="147399" cy="37556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FEA7BAB-0013-15D2-BC38-6138CBAADC6F}"/>
                    </a:ext>
                  </a:extLst>
                </p14:cNvPr>
                <p14:cNvContentPartPr/>
                <p14:nvPr/>
              </p14:nvContentPartPr>
              <p14:xfrm>
                <a:off x="1055890" y="2715723"/>
                <a:ext cx="85820" cy="45939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FEA7BAB-0013-15D2-BC38-6138CBAADC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46913" y="2706751"/>
                  <a:ext cx="103415" cy="635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E47371-044F-9EAC-C0E7-B32D53E658E7}"/>
                    </a:ext>
                  </a:extLst>
                </p14:cNvPr>
                <p14:cNvContentPartPr/>
                <p14:nvPr/>
              </p14:nvContentPartPr>
              <p14:xfrm>
                <a:off x="1075073" y="2857579"/>
                <a:ext cx="181232" cy="64113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E47371-044F-9EAC-C0E7-B32D53E658E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66065" y="2848523"/>
                  <a:ext cx="198887" cy="81862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DA127D0-A44B-ECF8-0D86-98DEC3F3E57A}"/>
              </a:ext>
            </a:extLst>
          </p:cNvPr>
          <p:cNvGrpSpPr/>
          <p:nvPr/>
        </p:nvGrpSpPr>
        <p:grpSpPr>
          <a:xfrm>
            <a:off x="3737014" y="2460282"/>
            <a:ext cx="688581" cy="262004"/>
            <a:chOff x="3737014" y="2460282"/>
            <a:chExt cx="688581" cy="26200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8DBC052-ABD9-6653-835C-F7A098A0F756}"/>
                    </a:ext>
                  </a:extLst>
                </p14:cNvPr>
                <p14:cNvContentPartPr/>
                <p14:nvPr/>
              </p14:nvContentPartPr>
              <p14:xfrm>
                <a:off x="3737014" y="2523385"/>
                <a:ext cx="165583" cy="198901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8DBC052-ABD9-6653-835C-F7A098A0F75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727995" y="2514377"/>
                  <a:ext cx="183260" cy="2165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1F4E08E-CF95-F1AC-401A-EA8EEDA183B6}"/>
                    </a:ext>
                  </a:extLst>
                </p14:cNvPr>
                <p14:cNvContentPartPr/>
                <p14:nvPr/>
              </p14:nvContentPartPr>
              <p14:xfrm>
                <a:off x="3977311" y="2460282"/>
                <a:ext cx="142361" cy="244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1F4E08E-CF95-F1AC-401A-EA8EEDA183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968301" y="2451267"/>
                  <a:ext cx="160021" cy="2625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561BDE52-C982-C808-6D8A-630BB0C1A719}"/>
                    </a:ext>
                  </a:extLst>
                </p14:cNvPr>
                <p14:cNvContentPartPr/>
                <p14:nvPr/>
              </p14:nvContentPartPr>
              <p14:xfrm>
                <a:off x="4024764" y="2573363"/>
                <a:ext cx="111566" cy="31804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561BDE52-C982-C808-6D8A-630BB0C1A71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015738" y="2564328"/>
                  <a:ext cx="129258" cy="4951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28050F-9857-F45C-B5E9-FDD3699AE434}"/>
                    </a:ext>
                  </a:extLst>
                </p14:cNvPr>
                <p14:cNvContentPartPr/>
                <p14:nvPr/>
              </p14:nvContentPartPr>
              <p14:xfrm>
                <a:off x="4031832" y="2661202"/>
                <a:ext cx="189814" cy="49978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28050F-9857-F45C-B5E9-FDD3699AE43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022828" y="2652148"/>
                  <a:ext cx="207463" cy="67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B6B2F814-D9CF-1787-127A-F50ABA0BCEB6}"/>
                    </a:ext>
                  </a:extLst>
                </p14:cNvPr>
                <p14:cNvContentPartPr/>
                <p14:nvPr/>
              </p14:nvContentPartPr>
              <p14:xfrm>
                <a:off x="4283739" y="2465330"/>
                <a:ext cx="141856" cy="237772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B6B2F814-D9CF-1787-127A-F50ABA0BCEB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274715" y="2456323"/>
                  <a:ext cx="159543" cy="255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427893D-6081-133F-D455-4863831DF16B}"/>
                    </a:ext>
                  </a:extLst>
                </p14:cNvPr>
                <p14:cNvContentPartPr/>
                <p14:nvPr/>
              </p14:nvContentPartPr>
              <p14:xfrm>
                <a:off x="4269604" y="2573363"/>
                <a:ext cx="146904" cy="34833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427893D-6081-133F-D455-4863831DF16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260603" y="2564292"/>
                  <a:ext cx="164547" cy="52612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456FDB1B-DF01-5F32-42C2-6A7A3EAC26EB}"/>
                  </a:ext>
                </a:extLst>
              </p14:cNvPr>
              <p14:cNvContentPartPr/>
              <p14:nvPr/>
            </p14:nvContentPartPr>
            <p14:xfrm>
              <a:off x="4822543" y="2347303"/>
              <a:ext cx="1751040" cy="199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456FDB1B-DF01-5F32-42C2-6A7A3EAC26E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813543" y="2338303"/>
                <a:ext cx="1768680" cy="21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51A0974C-CE4F-42A9-AE30-E19259DD7A83}"/>
              </a:ext>
            </a:extLst>
          </p:cNvPr>
          <p:cNvGrpSpPr/>
          <p:nvPr/>
        </p:nvGrpSpPr>
        <p:grpSpPr>
          <a:xfrm>
            <a:off x="4909023" y="816329"/>
            <a:ext cx="830880" cy="249120"/>
            <a:chOff x="4744143" y="1542269"/>
            <a:chExt cx="830880" cy="24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2FFAA569-72D0-3A3C-F2C0-A9BDD5DDE4C1}"/>
                    </a:ext>
                  </a:extLst>
                </p14:cNvPr>
                <p14:cNvContentPartPr/>
                <p14:nvPr/>
              </p14:nvContentPartPr>
              <p14:xfrm>
                <a:off x="4744143" y="1585469"/>
                <a:ext cx="39240" cy="1573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2FFAA569-72D0-3A3C-F2C0-A9BDD5DDE4C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735143" y="1576469"/>
                  <a:ext cx="568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26F3095-CDF5-C369-404E-455C9698057E}"/>
                    </a:ext>
                  </a:extLst>
                </p14:cNvPr>
                <p14:cNvContentPartPr/>
                <p14:nvPr/>
              </p14:nvContentPartPr>
              <p14:xfrm>
                <a:off x="4814343" y="1545869"/>
                <a:ext cx="78480" cy="2455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26F3095-CDF5-C369-404E-455C9698057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05343" y="1536869"/>
                  <a:ext cx="9612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B54CB6-B901-422D-7C5D-EFA11FBD5450}"/>
                    </a:ext>
                  </a:extLst>
                </p14:cNvPr>
                <p14:cNvContentPartPr/>
                <p14:nvPr/>
              </p14:nvContentPartPr>
              <p14:xfrm>
                <a:off x="5032143" y="1558109"/>
                <a:ext cx="117360" cy="1933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B54CB6-B901-422D-7C5D-EFA11FBD545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023143" y="1549126"/>
                  <a:ext cx="135000" cy="21092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34051C-53A8-13CB-FD71-27B8BCA79882}"/>
                    </a:ext>
                  </a:extLst>
                </p14:cNvPr>
                <p14:cNvContentPartPr/>
                <p14:nvPr/>
              </p14:nvContentPartPr>
              <p14:xfrm>
                <a:off x="5220783" y="1542269"/>
                <a:ext cx="127440" cy="190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34051C-53A8-13CB-FD71-27B8BCA7988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211783" y="1533286"/>
                  <a:ext cx="145080" cy="2080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A23B946A-AB35-3A00-37EC-C820C112A527}"/>
                    </a:ext>
                  </a:extLst>
                </p14:cNvPr>
                <p14:cNvContentPartPr/>
                <p14:nvPr/>
              </p14:nvContentPartPr>
              <p14:xfrm>
                <a:off x="5385303" y="1547309"/>
                <a:ext cx="189720" cy="200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A23B946A-AB35-3A00-37EC-C820C112A52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376320" y="1538309"/>
                  <a:ext cx="207327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B8F3859-F619-6A11-6073-3CE44F5E66CA}"/>
                    </a:ext>
                  </a:extLst>
                </p14:cNvPr>
                <p14:cNvContentPartPr/>
                <p14:nvPr/>
              </p14:nvContentPartPr>
              <p14:xfrm>
                <a:off x="5462343" y="1666829"/>
                <a:ext cx="8892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B8F3859-F619-6A11-6073-3CE44F5E66C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3343" y="1657829"/>
                  <a:ext cx="10656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5C9BE2E-0619-D5DC-FAFB-A07E2D5FE3BB}"/>
              </a:ext>
            </a:extLst>
          </p:cNvPr>
          <p:cNvGrpSpPr/>
          <p:nvPr/>
        </p:nvGrpSpPr>
        <p:grpSpPr>
          <a:xfrm>
            <a:off x="4912183" y="1473487"/>
            <a:ext cx="265320" cy="320849"/>
            <a:chOff x="4912183" y="1473487"/>
            <a:chExt cx="265320" cy="32084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7267F301-499C-A378-BC8C-6BF0B16712D1}"/>
                    </a:ext>
                  </a:extLst>
                </p14:cNvPr>
                <p14:cNvContentPartPr/>
                <p14:nvPr/>
              </p14:nvContentPartPr>
              <p14:xfrm>
                <a:off x="4912183" y="1582759"/>
                <a:ext cx="123480" cy="113305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7267F301-499C-A378-BC8C-6BF0B16712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03183" y="1573767"/>
                  <a:ext cx="141120" cy="13093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246ED7-F35D-B8C7-2949-173D8993C687}"/>
                    </a:ext>
                  </a:extLst>
                </p14:cNvPr>
                <p14:cNvContentPartPr/>
                <p14:nvPr/>
              </p14:nvContentPartPr>
              <p14:xfrm>
                <a:off x="5050783" y="1473487"/>
                <a:ext cx="126720" cy="320849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246ED7-F35D-B8C7-2949-173D8993C68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041783" y="1464485"/>
                  <a:ext cx="144360" cy="33849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4F0D2195-5697-B0B1-F4A8-40DD67ED3605}"/>
                  </a:ext>
                </a:extLst>
              </p14:cNvPr>
              <p14:cNvContentPartPr/>
              <p14:nvPr/>
            </p14:nvContentPartPr>
            <p14:xfrm>
              <a:off x="5675743" y="1556724"/>
              <a:ext cx="22320" cy="172708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4F0D2195-5697-B0B1-F4A8-40DD67ED360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666886" y="1547710"/>
                <a:ext cx="39680" cy="190375"/>
              </a:xfrm>
              <a:prstGeom prst="rect">
                <a:avLst/>
              </a:prstGeom>
            </p:spPr>
          </p:pic>
        </mc:Fallback>
      </mc:AlternateContent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8D3C39F-166B-3C43-8AE2-DA3BA76D99DD}"/>
              </a:ext>
            </a:extLst>
          </p:cNvPr>
          <p:cNvGrpSpPr/>
          <p:nvPr/>
        </p:nvGrpSpPr>
        <p:grpSpPr>
          <a:xfrm>
            <a:off x="5196217" y="2646446"/>
            <a:ext cx="272880" cy="329040"/>
            <a:chOff x="5196217" y="2646446"/>
            <a:chExt cx="27288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BE57A5-D2CA-B4D6-5D94-C841014053AE}"/>
                    </a:ext>
                  </a:extLst>
                </p14:cNvPr>
                <p14:cNvContentPartPr/>
                <p14:nvPr/>
              </p14:nvContentPartPr>
              <p14:xfrm>
                <a:off x="5196217" y="2731766"/>
                <a:ext cx="132840" cy="17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BE57A5-D2CA-B4D6-5D94-C841014053A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87217" y="2722766"/>
                  <a:ext cx="1504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F7A8C4D5-1668-1460-9C2B-D129691043BE}"/>
                    </a:ext>
                  </a:extLst>
                </p14:cNvPr>
                <p14:cNvContentPartPr/>
                <p14:nvPr/>
              </p14:nvContentPartPr>
              <p14:xfrm>
                <a:off x="5344897" y="2646446"/>
                <a:ext cx="124200" cy="3290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F7A8C4D5-1668-1460-9C2B-D129691043B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35923" y="2637456"/>
                  <a:ext cx="141789" cy="346661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2EAD5CB-65AB-A1A6-BBC8-DA84B15FFBB0}"/>
              </a:ext>
            </a:extLst>
          </p:cNvPr>
          <p:cNvGrpSpPr/>
          <p:nvPr/>
        </p:nvGrpSpPr>
        <p:grpSpPr>
          <a:xfrm>
            <a:off x="5684017" y="2722046"/>
            <a:ext cx="584280" cy="318600"/>
            <a:chOff x="5684017" y="2722046"/>
            <a:chExt cx="584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DF70381-A20D-00B4-C8B4-98FD8FC41B51}"/>
                    </a:ext>
                  </a:extLst>
                </p14:cNvPr>
                <p14:cNvContentPartPr/>
                <p14:nvPr/>
              </p14:nvContentPartPr>
              <p14:xfrm>
                <a:off x="5684017" y="2753726"/>
                <a:ext cx="33120" cy="176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DF70381-A20D-00B4-C8B4-98FD8FC41B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674918" y="2744726"/>
                  <a:ext cx="50954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5E72D4D1-E12E-463C-2E8E-E3D979C0C51A}"/>
                    </a:ext>
                  </a:extLst>
                </p14:cNvPr>
                <p14:cNvContentPartPr/>
                <p14:nvPr/>
              </p14:nvContentPartPr>
              <p14:xfrm>
                <a:off x="5738377" y="2730326"/>
                <a:ext cx="50760" cy="194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5E72D4D1-E12E-463C-2E8E-E3D979C0C51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29377" y="2721326"/>
                  <a:ext cx="684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513438D-0F1F-F777-A995-7310C7EE36FD}"/>
                    </a:ext>
                  </a:extLst>
                </p14:cNvPr>
                <p14:cNvContentPartPr/>
                <p14:nvPr/>
              </p14:nvContentPartPr>
              <p14:xfrm>
                <a:off x="5731177" y="2856686"/>
                <a:ext cx="52200" cy="24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513438D-0F1F-F777-A995-7310C7EE36F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22239" y="2847686"/>
                  <a:ext cx="69719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1D6CA80-86D3-D2D0-2479-F168ADB936F2}"/>
                    </a:ext>
                  </a:extLst>
                </p14:cNvPr>
                <p14:cNvContentPartPr/>
                <p14:nvPr/>
              </p14:nvContentPartPr>
              <p14:xfrm>
                <a:off x="5860057" y="2869286"/>
                <a:ext cx="75600" cy="1713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1D6CA80-86D3-D2D0-2479-F168ADB936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851100" y="2860286"/>
                  <a:ext cx="93156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878C79A-DF6F-7460-00F6-5C894794BD8E}"/>
                    </a:ext>
                  </a:extLst>
                </p14:cNvPr>
                <p14:cNvContentPartPr/>
                <p14:nvPr/>
              </p14:nvContentPartPr>
              <p14:xfrm>
                <a:off x="5997577" y="2803406"/>
                <a:ext cx="109440" cy="157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878C79A-DF6F-7460-00F6-5C894794BD8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988577" y="2794406"/>
                  <a:ext cx="1270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94787D4-59FC-F199-F3BD-F42A61DDDAA7}"/>
                    </a:ext>
                  </a:extLst>
                </p14:cNvPr>
                <p14:cNvContentPartPr/>
                <p14:nvPr/>
              </p14:nvContentPartPr>
              <p14:xfrm>
                <a:off x="6201697" y="2722046"/>
                <a:ext cx="28440" cy="115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94787D4-59FC-F199-F3BD-F42A61DDDAA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192697" y="2713046"/>
                  <a:ext cx="46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CE37AC5-5CFC-B880-4DFA-6A58D77E7F05}"/>
                    </a:ext>
                  </a:extLst>
                </p14:cNvPr>
                <p14:cNvContentPartPr/>
                <p14:nvPr/>
              </p14:nvContentPartPr>
              <p14:xfrm>
                <a:off x="6175777" y="2776766"/>
                <a:ext cx="92520" cy="241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CE37AC5-5CFC-B880-4DFA-6A58D77E7F0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166812" y="2767766"/>
                  <a:ext cx="110092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242C7447-B7DB-CD6B-6907-EB2E3EB8513E}"/>
              </a:ext>
            </a:extLst>
          </p:cNvPr>
          <p:cNvGrpSpPr/>
          <p:nvPr/>
        </p:nvGrpSpPr>
        <p:grpSpPr>
          <a:xfrm>
            <a:off x="5374783" y="1555800"/>
            <a:ext cx="1059480" cy="672323"/>
            <a:chOff x="5374783" y="1555800"/>
            <a:chExt cx="1059480" cy="67232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5368B0-2550-87EC-3E03-B25547669D61}"/>
                    </a:ext>
                  </a:extLst>
                </p14:cNvPr>
                <p14:cNvContentPartPr/>
                <p14:nvPr/>
              </p14:nvContentPartPr>
              <p14:xfrm>
                <a:off x="5385223" y="1851538"/>
                <a:ext cx="14400" cy="277947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5368B0-2550-87EC-3E03-B25547669D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76443" y="1842537"/>
                  <a:ext cx="31610" cy="29558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245B436-AF31-4F2C-C855-8BA8E87F4967}"/>
                    </a:ext>
                  </a:extLst>
                </p14:cNvPr>
                <p14:cNvContentPartPr/>
                <p14:nvPr/>
              </p14:nvContentPartPr>
              <p14:xfrm>
                <a:off x="5374783" y="1720632"/>
                <a:ext cx="578880" cy="141907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245B436-AF31-4F2C-C855-8BA8E87F496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365783" y="1711628"/>
                  <a:ext cx="596520" cy="1595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8EC07E83-8CE9-BE51-5248-3C628DD1B6AF}"/>
                    </a:ext>
                  </a:extLst>
                </p14:cNvPr>
                <p14:cNvContentPartPr/>
                <p14:nvPr/>
              </p14:nvContentPartPr>
              <p14:xfrm>
                <a:off x="6047263" y="1791769"/>
                <a:ext cx="115920" cy="166108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8EC07E83-8CE9-BE51-5248-3C628DD1B6A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038235" y="1782780"/>
                  <a:ext cx="133615" cy="18372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AA855FE6-8C8C-ABFB-3173-9FCBC47AB5CB}"/>
                    </a:ext>
                  </a:extLst>
                </p14:cNvPr>
                <p14:cNvContentPartPr/>
                <p14:nvPr/>
              </p14:nvContentPartPr>
              <p14:xfrm>
                <a:off x="6259663" y="1679930"/>
                <a:ext cx="174600" cy="85804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AA855FE6-8C8C-ABFB-3173-9FCBC47AB5C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250663" y="1670917"/>
                  <a:ext cx="192240" cy="10347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A2464492-4138-2455-A7E9-6131493C5DF1}"/>
                    </a:ext>
                  </a:extLst>
                </p14:cNvPr>
                <p14:cNvContentPartPr/>
                <p14:nvPr/>
              </p14:nvContentPartPr>
              <p14:xfrm>
                <a:off x="6094063" y="2068615"/>
                <a:ext cx="34920" cy="159508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A2464492-4138-2455-A7E9-6131493C5DF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085063" y="2059613"/>
                  <a:ext cx="52560" cy="1771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3C46284-A51A-93D3-239F-2461C1F74AB7}"/>
                    </a:ext>
                  </a:extLst>
                </p14:cNvPr>
                <p14:cNvContentPartPr/>
                <p14:nvPr/>
              </p14:nvContentPartPr>
              <p14:xfrm>
                <a:off x="5468383" y="1870972"/>
                <a:ext cx="10800" cy="247879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3C46284-A51A-93D3-239F-2461C1F74AB7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459383" y="1861978"/>
                  <a:ext cx="28440" cy="26550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CD520B0-8ACD-21A8-D4D6-07EB1CF99CB7}"/>
                    </a:ext>
                  </a:extLst>
                </p14:cNvPr>
                <p14:cNvContentPartPr/>
                <p14:nvPr/>
              </p14:nvContentPartPr>
              <p14:xfrm>
                <a:off x="5547665" y="1555800"/>
                <a:ext cx="34560" cy="205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CD520B0-8ACD-21A8-D4D6-07EB1CF99CB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538665" y="1546800"/>
                  <a:ext cx="52200" cy="22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FB23C70-F719-7BCF-2E3D-9A3E7B188CDB}"/>
                  </a:ext>
                </a:extLst>
              </p14:cNvPr>
              <p14:cNvContentPartPr/>
              <p14:nvPr/>
            </p14:nvContentPartPr>
            <p14:xfrm>
              <a:off x="5518505" y="1330800"/>
              <a:ext cx="158400" cy="16416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FB23C70-F719-7BCF-2E3D-9A3E7B188CDB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5509525" y="1321780"/>
                <a:ext cx="176000" cy="1818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2083A26-61E1-EDF7-C38E-28155A09631E}"/>
                  </a:ext>
                </a:extLst>
              </p14:cNvPr>
              <p14:cNvContentPartPr/>
              <p14:nvPr/>
            </p14:nvContentPartPr>
            <p14:xfrm>
              <a:off x="2593440" y="1602360"/>
              <a:ext cx="7990200" cy="4926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2083A26-61E1-EDF7-C38E-28155A09631E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584080" y="1593000"/>
                <a:ext cx="8008920" cy="49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12266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3FB04E6-9C23-EB90-B0C9-35333A0693B7}"/>
              </a:ext>
            </a:extLst>
          </p:cNvPr>
          <p:cNvGrpSpPr/>
          <p:nvPr/>
        </p:nvGrpSpPr>
        <p:grpSpPr>
          <a:xfrm>
            <a:off x="4347227" y="2940229"/>
            <a:ext cx="325111" cy="391459"/>
            <a:chOff x="4347227" y="2940229"/>
            <a:chExt cx="325111" cy="391459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388F0CA-E042-C8E7-3C91-E98994BDE13A}"/>
                    </a:ext>
                  </a:extLst>
                </p14:cNvPr>
                <p14:cNvContentPartPr/>
                <p14:nvPr/>
              </p14:nvContentPartPr>
              <p14:xfrm>
                <a:off x="4347227" y="3023386"/>
                <a:ext cx="188874" cy="255665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388F0CA-E042-C8E7-3C91-E98994BDE13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38216" y="3014384"/>
                  <a:ext cx="206536" cy="2733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46ECC5-196D-45A7-CCD0-32F8376FC273}"/>
                    </a:ext>
                  </a:extLst>
                </p14:cNvPr>
                <p14:cNvContentPartPr/>
                <p14:nvPr/>
              </p14:nvContentPartPr>
              <p14:xfrm>
                <a:off x="4558660" y="2940229"/>
                <a:ext cx="113678" cy="391459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46ECC5-196D-45A7-CCD0-32F8376FC27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549666" y="2931226"/>
                  <a:ext cx="131305" cy="409105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9" name="Ink 128">
                <a:extLst>
                  <a:ext uri="{FF2B5EF4-FFF2-40B4-BE49-F238E27FC236}">
                    <a16:creationId xmlns:a16="http://schemas.microsoft.com/office/drawing/2014/main" id="{BD515DD5-D5B3-423B-6FE1-996CB12B5D47}"/>
                  </a:ext>
                </a:extLst>
              </p14:cNvPr>
              <p14:cNvContentPartPr/>
              <p14:nvPr/>
            </p14:nvContentPartPr>
            <p14:xfrm>
              <a:off x="5833888" y="3310899"/>
              <a:ext cx="18578" cy="118101"/>
            </p14:xfrm>
          </p:contentPart>
        </mc:Choice>
        <mc:Fallback xmlns="">
          <p:pic>
            <p:nvPicPr>
              <p:cNvPr id="129" name="Ink 128">
                <a:extLst>
                  <a:ext uri="{FF2B5EF4-FFF2-40B4-BE49-F238E27FC236}">
                    <a16:creationId xmlns:a16="http://schemas.microsoft.com/office/drawing/2014/main" id="{BD515DD5-D5B3-423B-6FE1-996CB12B5D4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824781" y="3301925"/>
                <a:ext cx="36427" cy="135691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1DE922D-501D-B514-D355-27D4BC651F99}"/>
              </a:ext>
            </a:extLst>
          </p:cNvPr>
          <p:cNvGrpSpPr/>
          <p:nvPr/>
        </p:nvGrpSpPr>
        <p:grpSpPr>
          <a:xfrm>
            <a:off x="4044234" y="1326621"/>
            <a:ext cx="2358928" cy="1197821"/>
            <a:chOff x="4044234" y="1326621"/>
            <a:chExt cx="2358928" cy="1197821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82AA8F8-7044-8C12-BCD3-157B25C0CFD7}"/>
                    </a:ext>
                  </a:extLst>
                </p14:cNvPr>
                <p14:cNvContentPartPr/>
                <p14:nvPr/>
              </p14:nvContentPartPr>
              <p14:xfrm>
                <a:off x="4197721" y="1411548"/>
                <a:ext cx="45117" cy="216298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82AA8F8-7044-8C12-BCD3-157B25C0CFD7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88698" y="1402551"/>
                  <a:ext cx="62803" cy="23393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5D190AA-E399-2D35-6B7A-469DC057EF77}"/>
                    </a:ext>
                  </a:extLst>
                </p14:cNvPr>
                <p14:cNvContentPartPr/>
                <p14:nvPr/>
              </p14:nvContentPartPr>
              <p14:xfrm>
                <a:off x="4239300" y="1351834"/>
                <a:ext cx="131371" cy="315821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5D190AA-E399-2D35-6B7A-469DC057EF7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230302" y="1342831"/>
                  <a:ext cx="149007" cy="333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F323927F-E46D-6B6F-BFB9-765DF09EBEF5}"/>
                    </a:ext>
                  </a:extLst>
                </p14:cNvPr>
                <p14:cNvContentPartPr/>
                <p14:nvPr/>
              </p14:nvContentPartPr>
              <p14:xfrm>
                <a:off x="4422423" y="1397836"/>
                <a:ext cx="164103" cy="20347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F323927F-E46D-6B6F-BFB9-765DF09EBEF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413426" y="1388833"/>
                  <a:ext cx="181737" cy="2211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DF421C0-E072-2E1A-6C78-3CDD05678118}"/>
                    </a:ext>
                  </a:extLst>
                </p14:cNvPr>
                <p14:cNvContentPartPr/>
                <p14:nvPr/>
              </p14:nvContentPartPr>
              <p14:xfrm>
                <a:off x="4640048" y="1347853"/>
                <a:ext cx="138448" cy="249472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DF421C0-E072-2E1A-6C78-3CDD0567811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631034" y="1338853"/>
                  <a:ext cx="156115" cy="2671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811C05-6C49-408D-9A21-4D8C58FE5324}"/>
                    </a:ext>
                  </a:extLst>
                </p14:cNvPr>
                <p14:cNvContentPartPr/>
                <p14:nvPr/>
              </p14:nvContentPartPr>
              <p14:xfrm>
                <a:off x="4806363" y="1326621"/>
                <a:ext cx="206124" cy="260088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811C05-6C49-408D-9A21-4D8C58FE53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797338" y="1317603"/>
                  <a:ext cx="223812" cy="2777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9A490679-6F23-ECB9-EF3D-359EA5714690}"/>
                    </a:ext>
                  </a:extLst>
                </p14:cNvPr>
                <p14:cNvContentPartPr/>
                <p14:nvPr/>
              </p14:nvContentPartPr>
              <p14:xfrm>
                <a:off x="4883327" y="1505763"/>
                <a:ext cx="139775" cy="23001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9A490679-6F23-ECB9-EF3D-359EA57146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74321" y="1496778"/>
                  <a:ext cx="157427" cy="406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0886AD2-EF62-78E7-9D93-9B9E1DF2E50B}"/>
                    </a:ext>
                  </a:extLst>
                </p14:cNvPr>
                <p14:cNvContentPartPr/>
                <p14:nvPr/>
              </p14:nvContentPartPr>
              <p14:xfrm>
                <a:off x="4201702" y="2207736"/>
                <a:ext cx="195508" cy="189758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0886AD2-EF62-78E7-9D93-9B9E1DF2E50B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192701" y="2198734"/>
                  <a:ext cx="213151" cy="2074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B04CE59-45B9-C5F8-5002-67014650F9F5}"/>
                    </a:ext>
                  </a:extLst>
                </p14:cNvPr>
                <p14:cNvContentPartPr/>
                <p14:nvPr/>
              </p14:nvContentPartPr>
              <p14:xfrm>
                <a:off x="4391018" y="2111751"/>
                <a:ext cx="169411" cy="412691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B04CE59-45B9-C5F8-5002-67014650F9F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382007" y="2102748"/>
                  <a:ext cx="187073" cy="43033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5723621-3B15-A969-8C9D-62A074345C9A}"/>
                    </a:ext>
                  </a:extLst>
                </p14:cNvPr>
                <p14:cNvContentPartPr/>
                <p14:nvPr/>
              </p14:nvContentPartPr>
              <p14:xfrm>
                <a:off x="4044234" y="1744177"/>
                <a:ext cx="2358928" cy="252126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5723621-3B15-A969-8C9D-62A074345C9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35233" y="1735172"/>
                  <a:ext cx="2376570" cy="269775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60C0408-CB3D-7F15-7A08-4299EDF7E459}"/>
              </a:ext>
            </a:extLst>
          </p:cNvPr>
          <p:cNvGrpSpPr/>
          <p:nvPr/>
        </p:nvGrpSpPr>
        <p:grpSpPr>
          <a:xfrm>
            <a:off x="6586631" y="3085060"/>
            <a:ext cx="352534" cy="322456"/>
            <a:chOff x="6586631" y="3085060"/>
            <a:chExt cx="352534" cy="3224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566A5DE-504B-A1D0-1FE0-4ACC103A450B}"/>
                    </a:ext>
                  </a:extLst>
                </p14:cNvPr>
                <p14:cNvContentPartPr/>
                <p14:nvPr/>
              </p14:nvContentPartPr>
              <p14:xfrm>
                <a:off x="6586631" y="3256683"/>
                <a:ext cx="31848" cy="150833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566A5DE-504B-A1D0-1FE0-4ACC103A4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577583" y="3247683"/>
                  <a:ext cx="49582" cy="16847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9EF81BB-FE24-1142-3FFA-E6C5E9036B7C}"/>
                    </a:ext>
                  </a:extLst>
                </p14:cNvPr>
                <p14:cNvContentPartPr/>
                <p14:nvPr/>
              </p14:nvContentPartPr>
              <p14:xfrm>
                <a:off x="6758253" y="3085060"/>
                <a:ext cx="180912" cy="245049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9EF81BB-FE24-1142-3FFA-E6C5E9036B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749243" y="3076038"/>
                  <a:ext cx="198571" cy="26273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F3557333-EB07-7832-D4FF-992E892981D2}"/>
              </a:ext>
            </a:extLst>
          </p:cNvPr>
          <p:cNvGrpSpPr/>
          <p:nvPr/>
        </p:nvGrpSpPr>
        <p:grpSpPr>
          <a:xfrm>
            <a:off x="4821473" y="3071905"/>
            <a:ext cx="820800" cy="289440"/>
            <a:chOff x="4821473" y="3071905"/>
            <a:chExt cx="8208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8AF4E3F-909A-E496-2A55-B79D0107A3D0}"/>
                    </a:ext>
                  </a:extLst>
                </p14:cNvPr>
                <p14:cNvContentPartPr/>
                <p14:nvPr/>
              </p14:nvContentPartPr>
              <p14:xfrm>
                <a:off x="4821473" y="3071905"/>
                <a:ext cx="52920" cy="2646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8AF4E3F-909A-E496-2A55-B79D0107A3D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812473" y="3062893"/>
                  <a:ext cx="70560" cy="28226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24C993A-8911-4F8D-7939-6970DBBCC33E}"/>
                    </a:ext>
                  </a:extLst>
                </p14:cNvPr>
                <p14:cNvContentPartPr/>
                <p14:nvPr/>
              </p14:nvContentPartPr>
              <p14:xfrm>
                <a:off x="4922633" y="3072625"/>
                <a:ext cx="61920" cy="2343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24C993A-8911-4F8D-7939-6970DBBCC33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913633" y="3063625"/>
                  <a:ext cx="795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ED339DE1-A6F7-52C4-F360-25F5B319ECAC}"/>
                    </a:ext>
                  </a:extLst>
                </p14:cNvPr>
                <p14:cNvContentPartPr/>
                <p14:nvPr/>
              </p14:nvContentPartPr>
              <p14:xfrm>
                <a:off x="4888793" y="3195745"/>
                <a:ext cx="73080" cy="18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ED339DE1-A6F7-52C4-F360-25F5B319ECA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879793" y="3186918"/>
                  <a:ext cx="90720" cy="356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937DFF6-A54D-7849-B010-599267DD5E1C}"/>
                    </a:ext>
                  </a:extLst>
                </p14:cNvPr>
                <p14:cNvContentPartPr/>
                <p14:nvPr/>
              </p14:nvContentPartPr>
              <p14:xfrm>
                <a:off x="5066633" y="3270625"/>
                <a:ext cx="98640" cy="87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937DFF6-A54D-7849-B010-599267DD5E1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057633" y="3261625"/>
                  <a:ext cx="11628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3710A8C-94D4-903D-E576-AD5EE1E5D41D}"/>
                    </a:ext>
                  </a:extLst>
                </p14:cNvPr>
                <p14:cNvContentPartPr/>
                <p14:nvPr/>
              </p14:nvContentPartPr>
              <p14:xfrm>
                <a:off x="5253113" y="3128425"/>
                <a:ext cx="102600" cy="183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3710A8C-94D4-903D-E576-AD5EE1E5D41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44113" y="3119443"/>
                  <a:ext cx="120240" cy="2008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F44E1FA-C46B-A92B-9FB8-1A2B3B91851E}"/>
                    </a:ext>
                  </a:extLst>
                </p14:cNvPr>
                <p14:cNvContentPartPr/>
                <p14:nvPr/>
              </p14:nvContentPartPr>
              <p14:xfrm>
                <a:off x="5409713" y="3133105"/>
                <a:ext cx="90720" cy="130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F44E1FA-C46B-A92B-9FB8-1A2B3B91851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400713" y="3124105"/>
                  <a:ext cx="108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C8D2CDA-ADD5-A506-DB7F-01138A9174DD}"/>
                    </a:ext>
                  </a:extLst>
                </p14:cNvPr>
                <p14:cNvContentPartPr/>
                <p14:nvPr/>
              </p14:nvContentPartPr>
              <p14:xfrm>
                <a:off x="5560553" y="3226705"/>
                <a:ext cx="75240" cy="532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C8D2CDA-ADD5-A506-DB7F-01138A9174D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51553" y="3217705"/>
                  <a:ext cx="928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856F5EC-2EC6-5671-A9FF-5ABC65778403}"/>
                    </a:ext>
                  </a:extLst>
                </p14:cNvPr>
                <p14:cNvContentPartPr/>
                <p14:nvPr/>
              </p14:nvContentPartPr>
              <p14:xfrm>
                <a:off x="5626433" y="3196105"/>
                <a:ext cx="15840" cy="165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856F5EC-2EC6-5671-A9FF-5ABC6577840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617633" y="3187085"/>
                  <a:ext cx="33088" cy="182919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3C83937-0A6F-DB10-6F77-8EA00E649CD5}"/>
              </a:ext>
            </a:extLst>
          </p:cNvPr>
          <p:cNvGrpSpPr/>
          <p:nvPr/>
        </p:nvGrpSpPr>
        <p:grpSpPr>
          <a:xfrm>
            <a:off x="6004073" y="3112585"/>
            <a:ext cx="430200" cy="263160"/>
            <a:chOff x="6004073" y="3112585"/>
            <a:chExt cx="430200" cy="2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D7E7362-51A5-0CE9-2586-8C0E87373F84}"/>
                    </a:ext>
                  </a:extLst>
                </p14:cNvPr>
                <p14:cNvContentPartPr/>
                <p14:nvPr/>
              </p14:nvContentPartPr>
              <p14:xfrm>
                <a:off x="6004073" y="3127345"/>
                <a:ext cx="8280" cy="18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D7E7362-51A5-0CE9-2586-8C0E87373F8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995448" y="3118345"/>
                  <a:ext cx="25185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80B4DC99-87F5-554D-AA7B-B46E78A51192}"/>
                    </a:ext>
                  </a:extLst>
                </p14:cNvPr>
                <p14:cNvContentPartPr/>
                <p14:nvPr/>
              </p14:nvContentPartPr>
              <p14:xfrm>
                <a:off x="6083633" y="3112585"/>
                <a:ext cx="36000" cy="1774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80B4DC99-87F5-554D-AA7B-B46E78A51192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074722" y="3103585"/>
                  <a:ext cx="53465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4CED099-A053-1D45-A257-E46AF2D5E002}"/>
                    </a:ext>
                  </a:extLst>
                </p14:cNvPr>
                <p14:cNvContentPartPr/>
                <p14:nvPr/>
              </p14:nvContentPartPr>
              <p14:xfrm>
                <a:off x="6035393" y="3232825"/>
                <a:ext cx="64440" cy="356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4CED099-A053-1D45-A257-E46AF2D5E00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026393" y="3223825"/>
                  <a:ext cx="820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36246ED1-C1A5-6F39-BBFE-63A7F5412FB4}"/>
                    </a:ext>
                  </a:extLst>
                </p14:cNvPr>
                <p14:cNvContentPartPr/>
                <p14:nvPr/>
              </p14:nvContentPartPr>
              <p14:xfrm>
                <a:off x="6160673" y="3246505"/>
                <a:ext cx="158400" cy="1292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36246ED1-C1A5-6F39-BBFE-63A7F5412FB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151652" y="3237530"/>
                  <a:ext cx="176080" cy="1468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0A897D-CB4D-C54A-130A-166F75D12B93}"/>
                    </a:ext>
                  </a:extLst>
                </p14:cNvPr>
                <p14:cNvContentPartPr/>
                <p14:nvPr/>
              </p14:nvContentPartPr>
              <p14:xfrm>
                <a:off x="6329153" y="3145705"/>
                <a:ext cx="105120" cy="1753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0A897D-CB4D-C54A-130A-166F75D12B9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320122" y="3136705"/>
                  <a:ext cx="122821" cy="19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7443712E-7577-A2D6-2A7C-35347D29D8DB}"/>
              </a:ext>
            </a:extLst>
          </p:cNvPr>
          <p:cNvGrpSpPr/>
          <p:nvPr/>
        </p:nvGrpSpPr>
        <p:grpSpPr>
          <a:xfrm>
            <a:off x="4845953" y="2112505"/>
            <a:ext cx="1268280" cy="594000"/>
            <a:chOff x="4845953" y="2112505"/>
            <a:chExt cx="1268280" cy="59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8FF05CE-D11B-ABC3-5AAA-E184E252EDAB}"/>
                    </a:ext>
                  </a:extLst>
                </p14:cNvPr>
                <p14:cNvContentPartPr/>
                <p14:nvPr/>
              </p14:nvContentPartPr>
              <p14:xfrm>
                <a:off x="4845953" y="2482225"/>
                <a:ext cx="1268280" cy="2242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8FF05CE-D11B-ABC3-5AAA-E184E252EDA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836953" y="2473239"/>
                  <a:ext cx="1285920" cy="24189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64FF48-D6E4-9B49-4A1F-A3961D3C0DA9}"/>
                    </a:ext>
                  </a:extLst>
                </p14:cNvPr>
                <p14:cNvContentPartPr/>
                <p14:nvPr/>
              </p14:nvContentPartPr>
              <p14:xfrm>
                <a:off x="5122793" y="2328145"/>
                <a:ext cx="26640" cy="191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64FF48-D6E4-9B49-4A1F-A3961D3C0DA9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13793" y="2319145"/>
                  <a:ext cx="442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C6977C70-14A8-F29F-5E78-8F08DF8D715B}"/>
                    </a:ext>
                  </a:extLst>
                </p14:cNvPr>
                <p14:cNvContentPartPr/>
                <p14:nvPr/>
              </p14:nvContentPartPr>
              <p14:xfrm>
                <a:off x="5207393" y="2324185"/>
                <a:ext cx="23400" cy="1652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C6977C70-14A8-F29F-5E78-8F08DF8D71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198393" y="2315185"/>
                  <a:ext cx="41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5DEEE547-EF82-0388-AB2B-619413ADB539}"/>
                    </a:ext>
                  </a:extLst>
                </p14:cNvPr>
                <p14:cNvContentPartPr/>
                <p14:nvPr/>
              </p14:nvContentPartPr>
              <p14:xfrm>
                <a:off x="5139353" y="2112505"/>
                <a:ext cx="128160" cy="167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5DEEE547-EF82-0388-AB2B-619413ADB53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130353" y="2103524"/>
                  <a:ext cx="145800" cy="1850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EFC710B-6DC8-08CE-2EF8-42E6710803D3}"/>
                    </a:ext>
                  </a:extLst>
                </p14:cNvPr>
                <p14:cNvContentPartPr/>
                <p14:nvPr/>
              </p14:nvContentPartPr>
              <p14:xfrm>
                <a:off x="5502233" y="2451985"/>
                <a:ext cx="222480" cy="13716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EFC710B-6DC8-08CE-2EF8-42E6710803D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493233" y="2442985"/>
                  <a:ext cx="24012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7E3EA745-0177-8D08-F88E-A28CFEAD61D0}"/>
              </a:ext>
            </a:extLst>
          </p:cNvPr>
          <p:cNvGrpSpPr/>
          <p:nvPr/>
        </p:nvGrpSpPr>
        <p:grpSpPr>
          <a:xfrm>
            <a:off x="1033370" y="2125465"/>
            <a:ext cx="1329480" cy="326520"/>
            <a:chOff x="1033370" y="2125465"/>
            <a:chExt cx="1329480" cy="32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8F854BF3-368A-F693-8052-180B3BEB5546}"/>
                    </a:ext>
                  </a:extLst>
                </p14:cNvPr>
                <p14:cNvContentPartPr/>
                <p14:nvPr/>
              </p14:nvContentPartPr>
              <p14:xfrm>
                <a:off x="1033370" y="2180905"/>
                <a:ext cx="966960" cy="27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8F854BF3-368A-F693-8052-180B3BEB554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24370" y="2171905"/>
                  <a:ext cx="9846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94C3DC28-30FC-B15B-B229-05371694D4AC}"/>
                    </a:ext>
                  </a:extLst>
                </p14:cNvPr>
                <p14:cNvContentPartPr/>
                <p14:nvPr/>
              </p14:nvContentPartPr>
              <p14:xfrm>
                <a:off x="1985930" y="2125465"/>
                <a:ext cx="376920" cy="264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94C3DC28-30FC-B15B-B229-05371694D4AC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976930" y="2116465"/>
                  <a:ext cx="394560" cy="281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7314563E-1F06-F3E0-65F7-BB738C931A8F}"/>
              </a:ext>
            </a:extLst>
          </p:cNvPr>
          <p:cNvGrpSpPr/>
          <p:nvPr/>
        </p:nvGrpSpPr>
        <p:grpSpPr>
          <a:xfrm>
            <a:off x="1407770" y="1846465"/>
            <a:ext cx="117360" cy="362880"/>
            <a:chOff x="1407770" y="1846465"/>
            <a:chExt cx="117360" cy="36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9B5248B5-8D17-76F8-B802-02A76039AEF6}"/>
                    </a:ext>
                  </a:extLst>
                </p14:cNvPr>
                <p14:cNvContentPartPr/>
                <p14:nvPr/>
              </p14:nvContentPartPr>
              <p14:xfrm>
                <a:off x="1407770" y="1852225"/>
                <a:ext cx="20880" cy="344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9B5248B5-8D17-76F8-B802-02A76039AEF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398770" y="1843225"/>
                  <a:ext cx="385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F77BC9D2-405B-3D4A-B4CB-A7E17880F4A1}"/>
                    </a:ext>
                  </a:extLst>
                </p14:cNvPr>
                <p14:cNvContentPartPr/>
                <p14:nvPr/>
              </p14:nvContentPartPr>
              <p14:xfrm>
                <a:off x="1506050" y="1846465"/>
                <a:ext cx="19080" cy="362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F77BC9D2-405B-3D4A-B4CB-A7E17880F4A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497050" y="1837465"/>
                  <a:ext cx="36720" cy="380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91361C95-34D9-C680-D20B-460E3482BCAA}"/>
              </a:ext>
            </a:extLst>
          </p:cNvPr>
          <p:cNvGrpSpPr/>
          <p:nvPr/>
        </p:nvGrpSpPr>
        <p:grpSpPr>
          <a:xfrm>
            <a:off x="2481650" y="1590865"/>
            <a:ext cx="696240" cy="511200"/>
            <a:chOff x="2481650" y="1590865"/>
            <a:chExt cx="696240" cy="51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794C237-75FA-FCBE-5BA2-32FF8AD2C2EC}"/>
                    </a:ext>
                  </a:extLst>
                </p14:cNvPr>
                <p14:cNvContentPartPr/>
                <p14:nvPr/>
              </p14:nvContentPartPr>
              <p14:xfrm>
                <a:off x="2481650" y="1901545"/>
                <a:ext cx="194040" cy="2005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794C237-75FA-FCBE-5BA2-32FF8AD2C2E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472650" y="1892545"/>
                  <a:ext cx="2116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D39B28F-74D2-D0F1-9716-49C5341E1075}"/>
                    </a:ext>
                  </a:extLst>
                </p14:cNvPr>
                <p14:cNvContentPartPr/>
                <p14:nvPr/>
              </p14:nvContentPartPr>
              <p14:xfrm>
                <a:off x="2681810" y="1756465"/>
                <a:ext cx="130680" cy="96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D39B28F-74D2-D0F1-9716-49C5341E107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672810" y="1747431"/>
                  <a:ext cx="148320" cy="1145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E747FF2C-79D9-DF05-7A31-018D9FCF23B0}"/>
                    </a:ext>
                  </a:extLst>
                </p14:cNvPr>
                <p14:cNvContentPartPr/>
                <p14:nvPr/>
              </p14:nvContentPartPr>
              <p14:xfrm>
                <a:off x="2716730" y="1836385"/>
                <a:ext cx="122760" cy="74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E747FF2C-79D9-DF05-7A31-018D9FCF23B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707730" y="1827385"/>
                  <a:ext cx="140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D5E4353-6046-56EC-E9EF-923846859F9C}"/>
                    </a:ext>
                  </a:extLst>
                </p14:cNvPr>
                <p14:cNvContentPartPr/>
                <p14:nvPr/>
              </p14:nvContentPartPr>
              <p14:xfrm>
                <a:off x="2780450" y="1901545"/>
                <a:ext cx="138600" cy="698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D5E4353-6046-56EC-E9EF-923846859F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71450" y="1892545"/>
                  <a:ext cx="156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E367D8A9-7022-067E-7153-5344C8462F1F}"/>
                    </a:ext>
                  </a:extLst>
                </p14:cNvPr>
                <p14:cNvContentPartPr/>
                <p14:nvPr/>
              </p14:nvContentPartPr>
              <p14:xfrm>
                <a:off x="3005450" y="1590865"/>
                <a:ext cx="172440" cy="2800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E367D8A9-7022-067E-7153-5344C8462F1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96450" y="1581853"/>
                  <a:ext cx="190080" cy="29774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CA1AF717-6765-A1DC-988D-8DB82F5BCC43}"/>
                  </a:ext>
                </a:extLst>
              </p14:cNvPr>
              <p14:cNvContentPartPr/>
              <p14:nvPr/>
            </p14:nvContentPartPr>
            <p14:xfrm>
              <a:off x="1396610" y="1512025"/>
              <a:ext cx="169560" cy="21204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CA1AF717-6765-A1DC-988D-8DB82F5BCC43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87610" y="1503025"/>
                <a:ext cx="187200" cy="22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54" name="Group 253">
            <a:extLst>
              <a:ext uri="{FF2B5EF4-FFF2-40B4-BE49-F238E27FC236}">
                <a16:creationId xmlns:a16="http://schemas.microsoft.com/office/drawing/2014/main" id="{1D683C42-4D67-2EFB-9EB1-7174273AD1AB}"/>
              </a:ext>
            </a:extLst>
          </p:cNvPr>
          <p:cNvGrpSpPr/>
          <p:nvPr/>
        </p:nvGrpSpPr>
        <p:grpSpPr>
          <a:xfrm>
            <a:off x="681290" y="2300425"/>
            <a:ext cx="156600" cy="332640"/>
            <a:chOff x="681290" y="2300425"/>
            <a:chExt cx="156600" cy="33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A25A2453-9873-1D8B-1B91-16A0E905DEFF}"/>
                    </a:ext>
                  </a:extLst>
                </p14:cNvPr>
                <p14:cNvContentPartPr/>
                <p14:nvPr/>
              </p14:nvContentPartPr>
              <p14:xfrm>
                <a:off x="681290" y="2328505"/>
                <a:ext cx="23760" cy="3045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A25A2453-9873-1D8B-1B91-16A0E905DEF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72424" y="2319516"/>
                  <a:ext cx="41137" cy="32217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AEF79CB4-D361-EE6B-332A-84E64C82DA02}"/>
                    </a:ext>
                  </a:extLst>
                </p14:cNvPr>
                <p14:cNvContentPartPr/>
                <p14:nvPr/>
              </p14:nvContentPartPr>
              <p14:xfrm>
                <a:off x="772730" y="2300425"/>
                <a:ext cx="65160" cy="3297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AEF79CB4-D361-EE6B-332A-84E64C82DA0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63730" y="2291425"/>
                  <a:ext cx="8280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6A4FD08-9D6A-9FD6-2917-F10CD84DF87D}"/>
                    </a:ext>
                  </a:extLst>
                </p14:cNvPr>
                <p14:cNvContentPartPr/>
                <p14:nvPr/>
              </p14:nvContentPartPr>
              <p14:xfrm>
                <a:off x="724490" y="2489785"/>
                <a:ext cx="84600" cy="255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6A4FD08-9D6A-9FD6-2917-F10CD84DF87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5490" y="2480785"/>
                  <a:ext cx="102240" cy="43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9E64700-28DF-8CDA-BDF7-7614263764D5}"/>
                  </a:ext>
                </a:extLst>
              </p14:cNvPr>
              <p14:cNvContentPartPr/>
              <p14:nvPr/>
            </p14:nvContentPartPr>
            <p14:xfrm>
              <a:off x="791640" y="1074960"/>
              <a:ext cx="10737000" cy="526356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9E64700-28DF-8CDA-BDF7-7614263764D5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782280" y="1065600"/>
                <a:ext cx="10755720" cy="5282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7976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167BE-2039-76AC-84C4-C335763E5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Michael Addition: Examples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CF56986-3117-26B8-3F3C-606AB28F7C81}"/>
              </a:ext>
            </a:extLst>
          </p:cNvPr>
          <p:cNvGrpSpPr/>
          <p:nvPr/>
        </p:nvGrpSpPr>
        <p:grpSpPr>
          <a:xfrm>
            <a:off x="1548513" y="1432080"/>
            <a:ext cx="1483200" cy="1996920"/>
            <a:chOff x="1548513" y="1432080"/>
            <a:chExt cx="1483200" cy="199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1936319-ECFB-D493-A3E8-B3D1827401A2}"/>
                    </a:ext>
                  </a:extLst>
                </p14:cNvPr>
                <p14:cNvContentPartPr/>
                <p14:nvPr/>
              </p14:nvContentPartPr>
              <p14:xfrm>
                <a:off x="1554633" y="2256840"/>
                <a:ext cx="1398960" cy="348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1936319-ECFB-D493-A3E8-B3D1827401A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545631" y="2247849"/>
                  <a:ext cx="1416605" cy="36646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0998EED-3249-22D8-55C8-020B92CA54AB}"/>
                    </a:ext>
                  </a:extLst>
                </p14:cNvPr>
                <p14:cNvContentPartPr/>
                <p14:nvPr/>
              </p14:nvContentPartPr>
              <p14:xfrm>
                <a:off x="1548513" y="2598480"/>
                <a:ext cx="39600" cy="594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0998EED-3249-22D8-55C8-020B92CA54AB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9513" y="2589480"/>
                  <a:ext cx="57240" cy="61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BDAD88D-8502-4E6F-3EE1-3A8778D7F57D}"/>
                    </a:ext>
                  </a:extLst>
                </p14:cNvPr>
                <p14:cNvContentPartPr/>
                <p14:nvPr/>
              </p14:nvContentPartPr>
              <p14:xfrm>
                <a:off x="1565073" y="3176280"/>
                <a:ext cx="806760" cy="240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BDAD88D-8502-4E6F-3EE1-3A8778D7F57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556077" y="3167293"/>
                  <a:ext cx="824392" cy="25773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B306ED6-799F-A946-F66D-6369C6BA9C34}"/>
                    </a:ext>
                  </a:extLst>
                </p14:cNvPr>
                <p14:cNvContentPartPr/>
                <p14:nvPr/>
              </p14:nvContentPartPr>
              <p14:xfrm>
                <a:off x="2345913" y="3186360"/>
                <a:ext cx="685800" cy="24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B306ED6-799F-A946-F66D-6369C6BA9C3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36908" y="3177360"/>
                  <a:ext cx="703449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3BC69941-1846-F0F0-031C-5A08126CCC85}"/>
                    </a:ext>
                  </a:extLst>
                </p14:cNvPr>
                <p14:cNvContentPartPr/>
                <p14:nvPr/>
              </p14:nvContentPartPr>
              <p14:xfrm>
                <a:off x="2956473" y="2510280"/>
                <a:ext cx="48600" cy="70236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3BC69941-1846-F0F0-031C-5A08126CCC8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47473" y="2501275"/>
                  <a:ext cx="66240" cy="72000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A5DDAAB-54E1-6E81-6DAD-6BCADAADFC7D}"/>
                    </a:ext>
                  </a:extLst>
                </p14:cNvPr>
                <p14:cNvContentPartPr/>
                <p14:nvPr/>
              </p14:nvContentPartPr>
              <p14:xfrm>
                <a:off x="2163753" y="1864440"/>
                <a:ext cx="55080" cy="4327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A5DDAAB-54E1-6E81-6DAD-6BCADAADFC7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154753" y="1855440"/>
                  <a:ext cx="72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CCDBC7C-C424-E25B-E364-25520AB158CC}"/>
                    </a:ext>
                  </a:extLst>
                </p14:cNvPr>
                <p14:cNvContentPartPr/>
                <p14:nvPr/>
              </p14:nvContentPartPr>
              <p14:xfrm>
                <a:off x="2372553" y="1880640"/>
                <a:ext cx="57960" cy="409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CCDBC7C-C424-E25B-E364-25520AB158C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63553" y="1871648"/>
                  <a:ext cx="75600" cy="42694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5FDA5EC-B40D-0BF1-BB79-F036D5B1BC07}"/>
                    </a:ext>
                  </a:extLst>
                </p14:cNvPr>
                <p14:cNvContentPartPr/>
                <p14:nvPr/>
              </p14:nvContentPartPr>
              <p14:xfrm>
                <a:off x="2134233" y="1432080"/>
                <a:ext cx="217080" cy="2430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5FDA5EC-B40D-0BF1-BB79-F036D5B1BC0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25233" y="1423080"/>
                  <a:ext cx="2347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664572D-1FB4-9210-CE9A-55D40252CEF1}"/>
                    </a:ext>
                  </a:extLst>
                </p14:cNvPr>
                <p14:cNvContentPartPr/>
                <p14:nvPr/>
              </p14:nvContentPartPr>
              <p14:xfrm>
                <a:off x="2807433" y="2588760"/>
                <a:ext cx="41760" cy="44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664572D-1FB4-9210-CE9A-55D40252CEF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98355" y="2579753"/>
                  <a:ext cx="59553" cy="464054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1985EAB8-727F-812D-5088-0E94F7254810}"/>
                  </a:ext>
                </a:extLst>
              </p14:cNvPr>
              <p14:cNvContentPartPr/>
              <p14:nvPr/>
            </p14:nvContentPartPr>
            <p14:xfrm>
              <a:off x="3870940" y="2288520"/>
              <a:ext cx="2489040" cy="379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1985EAB8-727F-812D-5088-0E94F725481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861939" y="2279520"/>
                <a:ext cx="2506683" cy="39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A31728F-8BE5-FF61-F852-596E6B17780D}"/>
              </a:ext>
            </a:extLst>
          </p:cNvPr>
          <p:cNvGrpSpPr/>
          <p:nvPr/>
        </p:nvGrpSpPr>
        <p:grpSpPr>
          <a:xfrm>
            <a:off x="3930633" y="1643760"/>
            <a:ext cx="2235240" cy="480600"/>
            <a:chOff x="3930633" y="1643760"/>
            <a:chExt cx="223524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458FDA6-25BD-C7F1-4992-91D092A09F44}"/>
                    </a:ext>
                  </a:extLst>
                </p14:cNvPr>
                <p14:cNvContentPartPr/>
                <p14:nvPr/>
              </p14:nvContentPartPr>
              <p14:xfrm>
                <a:off x="3930633" y="1752840"/>
                <a:ext cx="31320" cy="252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458FDA6-25BD-C7F1-4992-91D092A09F4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21633" y="1743840"/>
                  <a:ext cx="489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4669B29-9C51-1B89-D959-AED651E440EF}"/>
                    </a:ext>
                  </a:extLst>
                </p14:cNvPr>
                <p14:cNvContentPartPr/>
                <p14:nvPr/>
              </p14:nvContentPartPr>
              <p14:xfrm>
                <a:off x="3979233" y="1667880"/>
                <a:ext cx="189000" cy="4219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4669B29-9C51-1B89-D959-AED651E440E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970250" y="1658880"/>
                  <a:ext cx="206606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4ECC083D-493D-A2EC-5A60-01926B16FC61}"/>
                    </a:ext>
                  </a:extLst>
                </p14:cNvPr>
                <p14:cNvContentPartPr/>
                <p14:nvPr/>
              </p14:nvContentPartPr>
              <p14:xfrm>
                <a:off x="4384233" y="1738440"/>
                <a:ext cx="171000" cy="259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4ECC083D-493D-A2EC-5A60-01926B16FC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375233" y="1729440"/>
                  <a:ext cx="18864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5D1E42E-8677-4809-A019-6B24D2F06ED8}"/>
                    </a:ext>
                  </a:extLst>
                </p14:cNvPr>
                <p14:cNvContentPartPr/>
                <p14:nvPr/>
              </p14:nvContentPartPr>
              <p14:xfrm>
                <a:off x="4602033" y="1756080"/>
                <a:ext cx="16920" cy="2113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5D1E42E-8677-4809-A019-6B24D2F06ED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93033" y="1747065"/>
                  <a:ext cx="34560" cy="2289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1933B02-C4BC-DEB6-8766-04DBD7816F99}"/>
                    </a:ext>
                  </a:extLst>
                </p14:cNvPr>
                <p14:cNvContentPartPr/>
                <p14:nvPr/>
              </p14:nvContentPartPr>
              <p14:xfrm>
                <a:off x="4625073" y="1715760"/>
                <a:ext cx="108360" cy="244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1933B02-C4BC-DEB6-8766-04DBD7816F9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616043" y="1706760"/>
                  <a:ext cx="126059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60D284A-B46D-FB31-3A33-BABBB821A8A5}"/>
                    </a:ext>
                  </a:extLst>
                </p14:cNvPr>
                <p14:cNvContentPartPr/>
                <p14:nvPr/>
              </p14:nvContentPartPr>
              <p14:xfrm>
                <a:off x="4781673" y="1917000"/>
                <a:ext cx="119520" cy="207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60D284A-B46D-FB31-3A33-BABBB821A8A5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772673" y="1907984"/>
                  <a:ext cx="137160" cy="22503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7295AF0-D92D-DCE1-DD1C-F30D48F5B963}"/>
                    </a:ext>
                  </a:extLst>
                </p14:cNvPr>
                <p14:cNvContentPartPr/>
                <p14:nvPr/>
              </p14:nvContentPartPr>
              <p14:xfrm>
                <a:off x="4283073" y="1643760"/>
                <a:ext cx="100440" cy="424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7295AF0-D92D-DCE1-DD1C-F30D48F5B96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274073" y="1634768"/>
                  <a:ext cx="118080" cy="44242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0609632-40E1-5F83-DC19-98BDFAFC635F}"/>
                    </a:ext>
                  </a:extLst>
                </p14:cNvPr>
                <p14:cNvContentPartPr/>
                <p14:nvPr/>
              </p14:nvContentPartPr>
              <p14:xfrm>
                <a:off x="4853673" y="1652760"/>
                <a:ext cx="159480" cy="401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0609632-40E1-5F83-DC19-98BDFAFC635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4673" y="1643760"/>
                  <a:ext cx="17712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1C6A4E6-C7A8-7205-BEBA-2A2E4EE60CDD}"/>
                    </a:ext>
                  </a:extLst>
                </p14:cNvPr>
                <p14:cNvContentPartPr/>
                <p14:nvPr/>
              </p14:nvContentPartPr>
              <p14:xfrm>
                <a:off x="5076873" y="1977840"/>
                <a:ext cx="15912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1C6A4E6-C7A8-7205-BEBA-2A2E4EE60CD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67873" y="1968840"/>
                  <a:ext cx="176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537949A-5844-2DD9-59CA-794CFB215411}"/>
                    </a:ext>
                  </a:extLst>
                </p14:cNvPr>
                <p14:cNvContentPartPr/>
                <p14:nvPr/>
              </p14:nvContentPartPr>
              <p14:xfrm>
                <a:off x="5398353" y="1721520"/>
                <a:ext cx="212040" cy="3027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537949A-5844-2DD9-59CA-794CFB21541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89353" y="1712520"/>
                  <a:ext cx="22968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552B828-91C3-ADA9-335A-353590AC5D9F}"/>
                    </a:ext>
                  </a:extLst>
                </p14:cNvPr>
                <p14:cNvContentPartPr/>
                <p14:nvPr/>
              </p14:nvContentPartPr>
              <p14:xfrm>
                <a:off x="5606433" y="1862640"/>
                <a:ext cx="177480" cy="1540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552B828-91C3-ADA9-335A-353590AC5D9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597451" y="1853640"/>
                  <a:ext cx="195084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9C8F8CF1-C653-97B4-213D-3ABDA4E5B998}"/>
                    </a:ext>
                  </a:extLst>
                </p14:cNvPr>
                <p14:cNvContentPartPr/>
                <p14:nvPr/>
              </p14:nvContentPartPr>
              <p14:xfrm>
                <a:off x="5880033" y="1782720"/>
                <a:ext cx="192240" cy="232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9C8F8CF1-C653-97B4-213D-3ABDA4E5B99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71033" y="1773720"/>
                  <a:ext cx="2098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ECA9667-1997-0E14-A390-6D1F31612F90}"/>
                    </a:ext>
                  </a:extLst>
                </p14:cNvPr>
                <p14:cNvContentPartPr/>
                <p14:nvPr/>
              </p14:nvContentPartPr>
              <p14:xfrm>
                <a:off x="6103593" y="1815840"/>
                <a:ext cx="62280" cy="162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ECA9667-1997-0E14-A390-6D1F31612F9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094593" y="1806840"/>
                  <a:ext cx="7992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2FBE108-2A8E-92AB-9EE3-A44239AADD37}"/>
              </a:ext>
            </a:extLst>
          </p:cNvPr>
          <p:cNvGrpSpPr/>
          <p:nvPr/>
        </p:nvGrpSpPr>
        <p:grpSpPr>
          <a:xfrm>
            <a:off x="3882753" y="2743920"/>
            <a:ext cx="2031840" cy="597600"/>
            <a:chOff x="3882753" y="2743920"/>
            <a:chExt cx="2031840" cy="59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7571C34-5B4A-0A57-A4C5-28259FBBCAE4}"/>
                    </a:ext>
                  </a:extLst>
                </p14:cNvPr>
                <p14:cNvContentPartPr/>
                <p14:nvPr/>
              </p14:nvContentPartPr>
              <p14:xfrm>
                <a:off x="3882753" y="2923560"/>
                <a:ext cx="283320" cy="217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7571C34-5B4A-0A57-A4C5-28259FBBCAE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873753" y="2914575"/>
                  <a:ext cx="300960" cy="23505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95DEDAF2-BA75-2EAE-F118-0DDAAD2D88EE}"/>
                    </a:ext>
                  </a:extLst>
                </p14:cNvPr>
                <p14:cNvContentPartPr/>
                <p14:nvPr/>
              </p14:nvContentPartPr>
              <p14:xfrm>
                <a:off x="4171833" y="2743920"/>
                <a:ext cx="184320" cy="510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95DEDAF2-BA75-2EAE-F118-0DDAAD2D88E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162815" y="2734920"/>
                  <a:ext cx="201995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5FF8F494-02A2-247A-B930-53F1A72D4718}"/>
                    </a:ext>
                  </a:extLst>
                </p14:cNvPr>
                <p14:cNvContentPartPr/>
                <p14:nvPr/>
              </p14:nvContentPartPr>
              <p14:xfrm>
                <a:off x="4641273" y="3001680"/>
                <a:ext cx="897480" cy="2296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5FF8F494-02A2-247A-B930-53F1A72D471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32273" y="2992680"/>
                  <a:ext cx="915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767B41D-3B56-BBF3-228B-C1FC56E9A2DB}"/>
                    </a:ext>
                  </a:extLst>
                </p14:cNvPr>
                <p14:cNvContentPartPr/>
                <p14:nvPr/>
              </p14:nvContentPartPr>
              <p14:xfrm>
                <a:off x="5742513" y="3038400"/>
                <a:ext cx="55800" cy="2354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767B41D-3B56-BBF3-228B-C1FC56E9A2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33455" y="3029400"/>
                  <a:ext cx="73555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48A702D-5E7B-A01C-10F4-A90396EE0835}"/>
                    </a:ext>
                  </a:extLst>
                </p14:cNvPr>
                <p14:cNvContentPartPr/>
                <p14:nvPr/>
              </p14:nvContentPartPr>
              <p14:xfrm>
                <a:off x="5689953" y="3299760"/>
                <a:ext cx="216360" cy="41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48A702D-5E7B-A01C-10F4-A90396EE083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80938" y="3290837"/>
                  <a:ext cx="234029" cy="5924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8C804541-A57E-6998-537C-5F4D0DD571F4}"/>
                    </a:ext>
                  </a:extLst>
                </p14:cNvPr>
                <p14:cNvContentPartPr/>
                <p14:nvPr/>
              </p14:nvContentPartPr>
              <p14:xfrm>
                <a:off x="5637393" y="3012480"/>
                <a:ext cx="277200" cy="12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8C804541-A57E-6998-537C-5F4D0DD571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628381" y="3003723"/>
                  <a:ext cx="294863" cy="30123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00DA036-45D2-225D-FB35-3C93B8B36D45}"/>
                  </a:ext>
                </a:extLst>
              </p14:cNvPr>
              <p14:cNvContentPartPr/>
              <p14:nvPr/>
            </p14:nvContentPartPr>
            <p14:xfrm>
              <a:off x="329400" y="223200"/>
              <a:ext cx="10759680" cy="630432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00DA036-45D2-225D-FB35-3C93B8B36D45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320040" y="213840"/>
                <a:ext cx="10778400" cy="63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532460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06905-C1A7-DA5D-57BD-6751946AD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Diels-Alder Reaction								(16.7)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F884F954-3548-A27A-C02A-F766D1AA40C3}"/>
                  </a:ext>
                </a:extLst>
              </p14:cNvPr>
              <p14:cNvContentPartPr/>
              <p14:nvPr/>
            </p14:nvContentPartPr>
            <p14:xfrm>
              <a:off x="1003080" y="1331421"/>
              <a:ext cx="394560" cy="20880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F884F954-3548-A27A-C02A-F766D1AA40C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4072" y="1322421"/>
                <a:ext cx="412216" cy="226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DD41A322-F6B5-7FFF-94D4-C18900E91A1A}"/>
              </a:ext>
            </a:extLst>
          </p:cNvPr>
          <p:cNvGrpSpPr/>
          <p:nvPr/>
        </p:nvGrpSpPr>
        <p:grpSpPr>
          <a:xfrm>
            <a:off x="838200" y="1137741"/>
            <a:ext cx="637560" cy="1180800"/>
            <a:chOff x="731583" y="1457337"/>
            <a:chExt cx="637560" cy="11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F451D0E-EF34-5047-3D52-0C35D526ABBE}"/>
                    </a:ext>
                  </a:extLst>
                </p14:cNvPr>
                <p14:cNvContentPartPr/>
                <p14:nvPr/>
              </p14:nvContentPartPr>
              <p14:xfrm>
                <a:off x="748503" y="1457337"/>
                <a:ext cx="595080" cy="36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F451D0E-EF34-5047-3D52-0C35D526ABB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39498" y="1448337"/>
                  <a:ext cx="612731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40011022-F682-E286-4993-439E38707441}"/>
                    </a:ext>
                  </a:extLst>
                </p14:cNvPr>
                <p14:cNvContentPartPr/>
                <p14:nvPr/>
              </p14:nvContentPartPr>
              <p14:xfrm>
                <a:off x="738423" y="1829577"/>
                <a:ext cx="26280" cy="5209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40011022-F682-E286-4993-439E3870744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29545" y="1820577"/>
                  <a:ext cx="43682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8EB5EA-2E4F-250B-E18D-8386A72A38BB}"/>
                    </a:ext>
                  </a:extLst>
                </p14:cNvPr>
                <p14:cNvContentPartPr/>
                <p14:nvPr/>
              </p14:nvContentPartPr>
              <p14:xfrm>
                <a:off x="731583" y="2331057"/>
                <a:ext cx="586800" cy="307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8EB5EA-2E4F-250B-E18D-8386A72A38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22589" y="2322057"/>
                  <a:ext cx="604429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C5D4CF4-F1AF-5117-9673-40577036BE8B}"/>
                    </a:ext>
                  </a:extLst>
                </p14:cNvPr>
                <p14:cNvContentPartPr/>
                <p14:nvPr/>
              </p14:nvContentPartPr>
              <p14:xfrm>
                <a:off x="874863" y="2274897"/>
                <a:ext cx="494280" cy="253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C5D4CF4-F1AF-5117-9673-40577036BE8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65863" y="2265897"/>
                  <a:ext cx="51192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EF56BD-824E-9DBE-628A-5B9B3553DC79}"/>
              </a:ext>
            </a:extLst>
          </p:cNvPr>
          <p:cNvGrpSpPr/>
          <p:nvPr/>
        </p:nvGrpSpPr>
        <p:grpSpPr>
          <a:xfrm>
            <a:off x="2530200" y="1569381"/>
            <a:ext cx="240840" cy="299520"/>
            <a:chOff x="2423583" y="1888977"/>
            <a:chExt cx="24084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F53419D-4366-BF4B-37BB-69BF01FF5941}"/>
                    </a:ext>
                  </a:extLst>
                </p14:cNvPr>
                <p14:cNvContentPartPr/>
                <p14:nvPr/>
              </p14:nvContentPartPr>
              <p14:xfrm>
                <a:off x="2476143" y="1888977"/>
                <a:ext cx="49320" cy="2995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F53419D-4366-BF4B-37BB-69BF01FF594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67143" y="1879977"/>
                  <a:ext cx="669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6A2071-8095-19A9-10D4-6DE1CBB8DEAC}"/>
                    </a:ext>
                  </a:extLst>
                </p14:cNvPr>
                <p14:cNvContentPartPr/>
                <p14:nvPr/>
              </p14:nvContentPartPr>
              <p14:xfrm>
                <a:off x="2423583" y="1984737"/>
                <a:ext cx="240840" cy="31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6A2071-8095-19A9-10D4-6DE1CBB8DE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414583" y="1975737"/>
                  <a:ext cx="258480" cy="4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07A2ED3-768A-2D3C-9A04-2D564AD30ACC}"/>
              </a:ext>
            </a:extLst>
          </p:cNvPr>
          <p:cNvGrpSpPr/>
          <p:nvPr/>
        </p:nvGrpSpPr>
        <p:grpSpPr>
          <a:xfrm>
            <a:off x="3578160" y="1408821"/>
            <a:ext cx="264600" cy="566280"/>
            <a:chOff x="3471543" y="1728417"/>
            <a:chExt cx="264600" cy="56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1E91837-7CCF-4914-FA06-6E2C270FBDD3}"/>
                    </a:ext>
                  </a:extLst>
                </p14:cNvPr>
                <p14:cNvContentPartPr/>
                <p14:nvPr/>
              </p14:nvContentPartPr>
              <p14:xfrm>
                <a:off x="3471543" y="1741377"/>
                <a:ext cx="54000" cy="553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1E91837-7CCF-4914-FA06-6E2C270FBDD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462543" y="1732377"/>
                  <a:ext cx="71640" cy="5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032E9631-1A12-CA94-970E-08E7A065649B}"/>
                    </a:ext>
                  </a:extLst>
                </p14:cNvPr>
                <p14:cNvContentPartPr/>
                <p14:nvPr/>
              </p14:nvContentPartPr>
              <p14:xfrm>
                <a:off x="3657303" y="1728417"/>
                <a:ext cx="78840" cy="548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032E9631-1A12-CA94-970E-08E7A065649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48344" y="1719417"/>
                  <a:ext cx="96400" cy="56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6ECA5FB4-0FD0-A96F-E781-C6C839D0183D}"/>
                  </a:ext>
                </a:extLst>
              </p14:cNvPr>
              <p14:cNvContentPartPr/>
              <p14:nvPr/>
            </p14:nvContentPartPr>
            <p14:xfrm>
              <a:off x="5050920" y="1552821"/>
              <a:ext cx="1801440" cy="849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6ECA5FB4-0FD0-A96F-E781-C6C839D0183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41920" y="1543783"/>
                <a:ext cx="1819080" cy="102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7E6EC92-1EF1-4F23-C410-FDB417389150}"/>
                  </a:ext>
                </a:extLst>
              </p14:cNvPr>
              <p14:cNvContentPartPr/>
              <p14:nvPr/>
            </p14:nvContentPartPr>
            <p14:xfrm>
              <a:off x="6760560" y="1375667"/>
              <a:ext cx="197280" cy="405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7E6EC92-1EF1-4F23-C410-FDB417389150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751560" y="1366667"/>
                <a:ext cx="214920" cy="42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68A5611-FE4F-4024-16EE-975F6BCE3105}"/>
                  </a:ext>
                </a:extLst>
              </p14:cNvPr>
              <p14:cNvContentPartPr/>
              <p14:nvPr/>
            </p14:nvContentPartPr>
            <p14:xfrm>
              <a:off x="444600" y="396360"/>
              <a:ext cx="10938600" cy="610920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68A5611-FE4F-4024-16EE-975F6BCE3105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35240" y="387000"/>
                <a:ext cx="10957320" cy="612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249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33861-A0FD-E72C-3F94-0C73CA0E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Requirements of the </a:t>
            </a:r>
            <a:r>
              <a:rPr lang="en-US" b="1">
                <a:solidFill>
                  <a:srgbClr val="7030A0"/>
                </a:solidFill>
              </a:rPr>
              <a:t>Diene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A07F541-D5AC-C0B7-02AF-A56DFC6BB49A}"/>
                  </a:ext>
                </a:extLst>
              </p14:cNvPr>
              <p14:cNvContentPartPr/>
              <p14:nvPr/>
            </p14:nvContentPartPr>
            <p14:xfrm>
              <a:off x="2052513" y="1032240"/>
              <a:ext cx="2160" cy="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A07F541-D5AC-C0B7-02AF-A56DFC6BB49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41713" y="1023240"/>
                <a:ext cx="23328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C3E1915C-2291-FE12-22F8-FF7E3DB209D1}"/>
                  </a:ext>
                </a:extLst>
              </p14:cNvPr>
              <p14:cNvContentPartPr/>
              <p14:nvPr/>
            </p14:nvContentPartPr>
            <p14:xfrm>
              <a:off x="2250513" y="988320"/>
              <a:ext cx="2160" cy="684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C3E1915C-2291-FE12-22F8-FF7E3DB209D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41513" y="979320"/>
                <a:ext cx="19800" cy="2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9B67B9F9-3905-67E5-1E54-0A2A38D66C32}"/>
              </a:ext>
            </a:extLst>
          </p:cNvPr>
          <p:cNvGrpSpPr/>
          <p:nvPr/>
        </p:nvGrpSpPr>
        <p:grpSpPr>
          <a:xfrm>
            <a:off x="438331" y="786873"/>
            <a:ext cx="352440" cy="563040"/>
            <a:chOff x="438331" y="786873"/>
            <a:chExt cx="352440" cy="56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B468667-486B-A875-F8D3-A6941871E1A7}"/>
                    </a:ext>
                  </a:extLst>
                </p14:cNvPr>
                <p14:cNvContentPartPr/>
                <p14:nvPr/>
              </p14:nvContentPartPr>
              <p14:xfrm>
                <a:off x="578011" y="912153"/>
                <a:ext cx="16560" cy="312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B468667-486B-A875-F8D3-A6941871E1A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9011" y="903153"/>
                  <a:ext cx="342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6F0F26E-D75A-4B43-02EE-D2392A1071C0}"/>
                    </a:ext>
                  </a:extLst>
                </p14:cNvPr>
                <p14:cNvContentPartPr/>
                <p14:nvPr/>
              </p14:nvContentPartPr>
              <p14:xfrm>
                <a:off x="438331" y="786873"/>
                <a:ext cx="352440" cy="563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6F0F26E-D75A-4B43-02EE-D2392A1071C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9340" y="777873"/>
                  <a:ext cx="370062" cy="58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2809F15-02F4-76A6-51FA-2BCFF8F793A7}"/>
              </a:ext>
            </a:extLst>
          </p:cNvPr>
          <p:cNvGrpSpPr/>
          <p:nvPr/>
        </p:nvGrpSpPr>
        <p:grpSpPr>
          <a:xfrm>
            <a:off x="999804" y="907594"/>
            <a:ext cx="665280" cy="335160"/>
            <a:chOff x="999804" y="907594"/>
            <a:chExt cx="665280" cy="33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A4430B-9A56-C681-2A64-9F84A8E87719}"/>
                    </a:ext>
                  </a:extLst>
                </p14:cNvPr>
                <p14:cNvContentPartPr/>
                <p14:nvPr/>
              </p14:nvContentPartPr>
              <p14:xfrm>
                <a:off x="1095564" y="946474"/>
                <a:ext cx="5760" cy="296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A4430B-9A56-C681-2A64-9F84A8E877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86564" y="937474"/>
                  <a:ext cx="2340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2DB1B17E-B394-B6CB-33EC-0D9BE7CFEE42}"/>
                    </a:ext>
                  </a:extLst>
                </p14:cNvPr>
                <p14:cNvContentPartPr/>
                <p14:nvPr/>
              </p14:nvContentPartPr>
              <p14:xfrm>
                <a:off x="999804" y="914434"/>
                <a:ext cx="251280" cy="62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2DB1B17E-B394-B6CB-33EC-0D9BE7CFEE4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990804" y="905434"/>
                  <a:ext cx="2689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B4072C7-B761-E4FF-3855-EF42382D11E5}"/>
                    </a:ext>
                  </a:extLst>
                </p14:cNvPr>
                <p14:cNvContentPartPr/>
                <p14:nvPr/>
              </p14:nvContentPartPr>
              <p14:xfrm>
                <a:off x="1281324" y="907594"/>
                <a:ext cx="383760" cy="284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B4072C7-B761-E4FF-3855-EF42382D11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272324" y="898594"/>
                  <a:ext cx="401400" cy="30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A5AEB34-1673-95CC-5822-48986D8F6A70}"/>
              </a:ext>
            </a:extLst>
          </p:cNvPr>
          <p:cNvGrpSpPr/>
          <p:nvPr/>
        </p:nvGrpSpPr>
        <p:grpSpPr>
          <a:xfrm>
            <a:off x="3008859" y="952536"/>
            <a:ext cx="658800" cy="241200"/>
            <a:chOff x="3008859" y="952536"/>
            <a:chExt cx="658800" cy="24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E8B49EDB-63DB-C1A3-8C5B-F856A48E6837}"/>
                    </a:ext>
                  </a:extLst>
                </p14:cNvPr>
                <p14:cNvContentPartPr/>
                <p14:nvPr/>
              </p14:nvContentPartPr>
              <p14:xfrm>
                <a:off x="3008859" y="1048656"/>
                <a:ext cx="158040" cy="138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E8B49EDB-63DB-C1A3-8C5B-F856A48E683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999859" y="1039656"/>
                  <a:ext cx="1756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AB98788-CCF1-8C68-1190-0973F1834CB5}"/>
                    </a:ext>
                  </a:extLst>
                </p14:cNvPr>
                <p14:cNvContentPartPr/>
                <p14:nvPr/>
              </p14:nvContentPartPr>
              <p14:xfrm>
                <a:off x="3197859" y="1052976"/>
                <a:ext cx="119880" cy="1076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AB98788-CCF1-8C68-1190-0973F1834CB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188859" y="1044006"/>
                  <a:ext cx="137520" cy="12522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36EA65D8-390F-E23F-3421-C5924D8D9736}"/>
                    </a:ext>
                  </a:extLst>
                </p14:cNvPr>
                <p14:cNvContentPartPr/>
                <p14:nvPr/>
              </p14:nvContentPartPr>
              <p14:xfrm>
                <a:off x="3368139" y="1040016"/>
                <a:ext cx="102960" cy="144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36EA65D8-390F-E23F-3421-C5924D8D9736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359170" y="1031016"/>
                  <a:ext cx="120539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99ED1CE-2769-4303-4DED-DAC2E18081E6}"/>
                    </a:ext>
                  </a:extLst>
                </p14:cNvPr>
                <p14:cNvContentPartPr/>
                <p14:nvPr/>
              </p14:nvContentPartPr>
              <p14:xfrm>
                <a:off x="3530139" y="952536"/>
                <a:ext cx="50040" cy="241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99ED1CE-2769-4303-4DED-DAC2E18081E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21139" y="943536"/>
                  <a:ext cx="6768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E618EAC-6D98-D769-397B-D5C42B66CEEE}"/>
                    </a:ext>
                  </a:extLst>
                </p14:cNvPr>
                <p14:cNvContentPartPr/>
                <p14:nvPr/>
              </p14:nvContentPartPr>
              <p14:xfrm>
                <a:off x="3515739" y="1039656"/>
                <a:ext cx="151920" cy="356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E618EAC-6D98-D769-397B-D5C42B66CEE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06718" y="1030656"/>
                  <a:ext cx="169602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43CE5A13-8E3C-F07C-B65F-ACB56A59676B}"/>
                  </a:ext>
                </a:extLst>
              </p14:cNvPr>
              <p14:cNvContentPartPr/>
              <p14:nvPr/>
            </p14:nvContentPartPr>
            <p14:xfrm>
              <a:off x="4084539" y="942096"/>
              <a:ext cx="410400" cy="2419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43CE5A13-8E3C-F07C-B65F-ACB56A59676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75547" y="933096"/>
                <a:ext cx="428025" cy="25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BAF03526-3E60-7D10-AFAA-782170894BE6}"/>
              </a:ext>
            </a:extLst>
          </p:cNvPr>
          <p:cNvGrpSpPr/>
          <p:nvPr/>
        </p:nvGrpSpPr>
        <p:grpSpPr>
          <a:xfrm>
            <a:off x="1968924" y="939634"/>
            <a:ext cx="670320" cy="251640"/>
            <a:chOff x="1968924" y="939634"/>
            <a:chExt cx="670320" cy="25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1612566-2576-2903-93C2-C81A95E6F72F}"/>
                    </a:ext>
                  </a:extLst>
                </p14:cNvPr>
                <p14:cNvContentPartPr/>
                <p14:nvPr/>
              </p14:nvContentPartPr>
              <p14:xfrm>
                <a:off x="1968924" y="939634"/>
                <a:ext cx="156240" cy="251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1612566-2576-2903-93C2-C81A95E6F72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959924" y="930634"/>
                  <a:ext cx="173880" cy="26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15DA6AD-9102-A8C5-C5EA-2DBD189FB24F}"/>
                    </a:ext>
                  </a:extLst>
                </p14:cNvPr>
                <p14:cNvContentPartPr/>
                <p14:nvPr/>
              </p14:nvContentPartPr>
              <p14:xfrm>
                <a:off x="2138484" y="1000834"/>
                <a:ext cx="28080" cy="1274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15DA6AD-9102-A8C5-C5EA-2DBD189FB24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129598" y="991834"/>
                  <a:ext cx="45497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7FFFFEF-6332-93C1-8682-4DC7CA264007}"/>
                    </a:ext>
                  </a:extLst>
                </p14:cNvPr>
                <p14:cNvContentPartPr/>
                <p14:nvPr/>
              </p14:nvContentPartPr>
              <p14:xfrm>
                <a:off x="2232804" y="1014514"/>
                <a:ext cx="107640" cy="1407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7FFFFEF-6332-93C1-8682-4DC7CA26400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223804" y="1005514"/>
                  <a:ext cx="125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F6968AB-79AB-AE1B-B5EE-72845DCB41CD}"/>
                    </a:ext>
                  </a:extLst>
                </p14:cNvPr>
                <p14:cNvContentPartPr/>
                <p14:nvPr/>
              </p14:nvContentPartPr>
              <p14:xfrm>
                <a:off x="2349804" y="1006234"/>
                <a:ext cx="289440" cy="158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F6968AB-79AB-AE1B-B5EE-72845DCB41C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340804" y="997234"/>
                  <a:ext cx="30708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9A5CD98-3184-36BE-71E7-C3AABCC68796}"/>
              </a:ext>
            </a:extLst>
          </p:cNvPr>
          <p:cNvGrpSpPr/>
          <p:nvPr/>
        </p:nvGrpSpPr>
        <p:grpSpPr>
          <a:xfrm>
            <a:off x="2250513" y="1823249"/>
            <a:ext cx="1477080" cy="293040"/>
            <a:chOff x="2250513" y="1823249"/>
            <a:chExt cx="147708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7DA90E-CAA5-E64A-ECF8-06496C31D08F}"/>
                    </a:ext>
                  </a:extLst>
                </p14:cNvPr>
                <p14:cNvContentPartPr/>
                <p14:nvPr/>
              </p14:nvContentPartPr>
              <p14:xfrm>
                <a:off x="2253753" y="1920089"/>
                <a:ext cx="447840" cy="831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7DA90E-CAA5-E64A-ECF8-06496C31D08F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44753" y="1911128"/>
                  <a:ext cx="465480" cy="10072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CC6A3DA-D852-1B07-C10D-3125A6403F15}"/>
                    </a:ext>
                  </a:extLst>
                </p14:cNvPr>
                <p14:cNvContentPartPr/>
                <p14:nvPr/>
              </p14:nvContentPartPr>
              <p14:xfrm>
                <a:off x="2250513" y="1998929"/>
                <a:ext cx="531000" cy="9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CC6A3DA-D852-1B07-C10D-3125A6403F1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1513" y="1989929"/>
                  <a:ext cx="54864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A2B87EE7-C501-B352-D930-04B6CE4AD1A6}"/>
                    </a:ext>
                  </a:extLst>
                </p14:cNvPr>
                <p14:cNvContentPartPr/>
                <p14:nvPr/>
              </p14:nvContentPartPr>
              <p14:xfrm>
                <a:off x="2844153" y="1930169"/>
                <a:ext cx="18720" cy="183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A2B87EE7-C501-B352-D930-04B6CE4AD1A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835153" y="1921169"/>
                  <a:ext cx="36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7A3ABB7-3E92-6D5F-AD67-5E03ACEFB9DA}"/>
                    </a:ext>
                  </a:extLst>
                </p14:cNvPr>
                <p14:cNvContentPartPr/>
                <p14:nvPr/>
              </p14:nvContentPartPr>
              <p14:xfrm>
                <a:off x="2961153" y="1823249"/>
                <a:ext cx="372960" cy="48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7A3ABB7-3E92-6D5F-AD67-5E03ACEFB9D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952153" y="1814249"/>
                  <a:ext cx="3906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AAE7BE7-E039-C455-0205-CED28753689E}"/>
                    </a:ext>
                  </a:extLst>
                </p14:cNvPr>
                <p14:cNvContentPartPr/>
                <p14:nvPr/>
              </p14:nvContentPartPr>
              <p14:xfrm>
                <a:off x="3001473" y="1938089"/>
                <a:ext cx="405720" cy="5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AAE7BE7-E039-C455-0205-CED28753689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992473" y="1929089"/>
                  <a:ext cx="423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51CC736-396E-4BC5-D6BC-8101A3C264EA}"/>
                    </a:ext>
                  </a:extLst>
                </p14:cNvPr>
                <p14:cNvContentPartPr/>
                <p14:nvPr/>
              </p14:nvContentPartPr>
              <p14:xfrm>
                <a:off x="3385953" y="1863929"/>
                <a:ext cx="341640" cy="252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51CC736-396E-4BC5-D6BC-8101A3C264E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376953" y="1854929"/>
                  <a:ext cx="359280" cy="270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7FBE450B-BBF1-AD7C-8FE1-D9E3E1ED8CC7}"/>
                  </a:ext>
                </a:extLst>
              </p14:cNvPr>
              <p14:cNvContentPartPr/>
              <p14:nvPr/>
            </p14:nvContentPartPr>
            <p14:xfrm>
              <a:off x="3725793" y="1964009"/>
              <a:ext cx="335520" cy="15336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7FBE450B-BBF1-AD7C-8FE1-D9E3E1ED8CC7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716793" y="1955009"/>
                <a:ext cx="353160" cy="171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F7CF58FB-A5FC-556F-A692-744B78FE91F8}"/>
              </a:ext>
            </a:extLst>
          </p:cNvPr>
          <p:cNvGrpSpPr/>
          <p:nvPr/>
        </p:nvGrpSpPr>
        <p:grpSpPr>
          <a:xfrm>
            <a:off x="5072553" y="1817489"/>
            <a:ext cx="1009800" cy="363960"/>
            <a:chOff x="5072553" y="1817489"/>
            <a:chExt cx="1009800" cy="36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05A3B43-B320-71CA-49C8-E0D2A9E2C128}"/>
                    </a:ext>
                  </a:extLst>
                </p14:cNvPr>
                <p14:cNvContentPartPr/>
                <p14:nvPr/>
              </p14:nvContentPartPr>
              <p14:xfrm>
                <a:off x="5072553" y="1817489"/>
                <a:ext cx="400680" cy="275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05A3B43-B320-71CA-49C8-E0D2A9E2C12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3553" y="1808489"/>
                  <a:ext cx="4183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32B7A37-A55E-E70F-822E-51F03E3174A7}"/>
                    </a:ext>
                  </a:extLst>
                </p14:cNvPr>
                <p14:cNvContentPartPr/>
                <p14:nvPr/>
              </p14:nvContentPartPr>
              <p14:xfrm>
                <a:off x="5127633" y="1894529"/>
                <a:ext cx="442440" cy="286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32B7A37-A55E-E70F-822E-51F03E3174A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18633" y="1885529"/>
                  <a:ext cx="4600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81830B5-01F9-C2D4-C967-600BEE48340F}"/>
                    </a:ext>
                  </a:extLst>
                </p14:cNvPr>
                <p14:cNvContentPartPr/>
                <p14:nvPr/>
              </p14:nvContentPartPr>
              <p14:xfrm>
                <a:off x="5464593" y="1840529"/>
                <a:ext cx="617760" cy="2538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81830B5-01F9-C2D4-C967-600BEE48340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55593" y="1831529"/>
                  <a:ext cx="635400" cy="27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A64F5576-A155-4F70-2DE8-6E3A9F10F453}"/>
              </a:ext>
            </a:extLst>
          </p:cNvPr>
          <p:cNvGrpSpPr/>
          <p:nvPr/>
        </p:nvGrpSpPr>
        <p:grpSpPr>
          <a:xfrm>
            <a:off x="6027273" y="1772129"/>
            <a:ext cx="367560" cy="327960"/>
            <a:chOff x="6027273" y="1772129"/>
            <a:chExt cx="367560" cy="3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40E8FD7-3553-7253-55DE-17E32B7931B1}"/>
                    </a:ext>
                  </a:extLst>
                </p14:cNvPr>
                <p14:cNvContentPartPr/>
                <p14:nvPr/>
              </p14:nvContentPartPr>
              <p14:xfrm>
                <a:off x="6068313" y="1824689"/>
                <a:ext cx="326520" cy="27540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40E8FD7-3553-7253-55DE-17E32B7931B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59313" y="1815689"/>
                  <a:ext cx="3441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395C382-A30C-DC8F-AFA4-59510F718C6C}"/>
                    </a:ext>
                  </a:extLst>
                </p14:cNvPr>
                <p14:cNvContentPartPr/>
                <p14:nvPr/>
              </p14:nvContentPartPr>
              <p14:xfrm>
                <a:off x="6027273" y="1772129"/>
                <a:ext cx="293760" cy="2534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395C382-A30C-DC8F-AFA4-59510F718C6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018273" y="1763129"/>
                  <a:ext cx="31140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7A105630-8B4D-20D3-43D3-9A6901C48B01}"/>
              </a:ext>
            </a:extLst>
          </p:cNvPr>
          <p:cNvGrpSpPr/>
          <p:nvPr/>
        </p:nvGrpSpPr>
        <p:grpSpPr>
          <a:xfrm>
            <a:off x="7382313" y="1672769"/>
            <a:ext cx="1989000" cy="380160"/>
            <a:chOff x="7382313" y="1672769"/>
            <a:chExt cx="1989000" cy="38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68DDAD2-1C7D-1C65-467F-CF17D5A135AB}"/>
                    </a:ext>
                  </a:extLst>
                </p14:cNvPr>
                <p14:cNvContentPartPr/>
                <p14:nvPr/>
              </p14:nvContentPartPr>
              <p14:xfrm>
                <a:off x="7382313" y="1714169"/>
                <a:ext cx="438480" cy="273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68DDAD2-1C7D-1C65-467F-CF17D5A135A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373313" y="1705169"/>
                  <a:ext cx="4561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2F28DF-C151-4CD3-F708-807D214D453C}"/>
                    </a:ext>
                  </a:extLst>
                </p14:cNvPr>
                <p14:cNvContentPartPr/>
                <p14:nvPr/>
              </p14:nvContentPartPr>
              <p14:xfrm>
                <a:off x="7474113" y="1791209"/>
                <a:ext cx="467640" cy="258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2F28DF-C151-4CD3-F708-807D214D453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465113" y="1782196"/>
                  <a:ext cx="485280" cy="27614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4CA4399-D880-A844-55CD-03DAD3DA92B6}"/>
                    </a:ext>
                  </a:extLst>
                </p14:cNvPr>
                <p14:cNvContentPartPr/>
                <p14:nvPr/>
              </p14:nvContentPartPr>
              <p14:xfrm>
                <a:off x="7787313" y="1727489"/>
                <a:ext cx="591480" cy="1782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4CA4399-D880-A844-55CD-03DAD3DA92B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778313" y="1718507"/>
                  <a:ext cx="609120" cy="19580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00488FB-4AE8-D182-D9BA-DFE6F54284CA}"/>
                    </a:ext>
                  </a:extLst>
                </p14:cNvPr>
                <p14:cNvContentPartPr/>
                <p14:nvPr/>
              </p14:nvContentPartPr>
              <p14:xfrm>
                <a:off x="8374833" y="1678889"/>
                <a:ext cx="474120" cy="231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00488FB-4AE8-D182-D9BA-DFE6F54284C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65833" y="1669889"/>
                  <a:ext cx="4917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313E911-6D4A-924B-BDC2-DC619C8381BB}"/>
                    </a:ext>
                  </a:extLst>
                </p14:cNvPr>
                <p14:cNvContentPartPr/>
                <p14:nvPr/>
              </p14:nvContentPartPr>
              <p14:xfrm>
                <a:off x="8831673" y="1672769"/>
                <a:ext cx="539640" cy="295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313E911-6D4A-924B-BDC2-DC619C8381B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822673" y="1663780"/>
                  <a:ext cx="557280" cy="31281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DB44244-C582-F498-9F84-1FBA71EABBF8}"/>
                    </a:ext>
                  </a:extLst>
                </p14:cNvPr>
                <p14:cNvContentPartPr/>
                <p14:nvPr/>
              </p14:nvContentPartPr>
              <p14:xfrm>
                <a:off x="8874153" y="1814249"/>
                <a:ext cx="423720" cy="238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DB44244-C582-F498-9F84-1FBA71EABBF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865145" y="1805249"/>
                  <a:ext cx="441375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A38D3703-B635-0A36-4DB0-EBDDAE6A1FFF}"/>
              </a:ext>
            </a:extLst>
          </p:cNvPr>
          <p:cNvGrpSpPr/>
          <p:nvPr/>
        </p:nvGrpSpPr>
        <p:grpSpPr>
          <a:xfrm>
            <a:off x="453911" y="3232046"/>
            <a:ext cx="357840" cy="437760"/>
            <a:chOff x="453911" y="3232046"/>
            <a:chExt cx="35784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1D03D027-4D84-2066-EDC7-A8B48C5018B9}"/>
                    </a:ext>
                  </a:extLst>
                </p14:cNvPr>
                <p14:cNvContentPartPr/>
                <p14:nvPr/>
              </p14:nvContentPartPr>
              <p14:xfrm>
                <a:off x="494951" y="3366686"/>
                <a:ext cx="219600" cy="1998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1D03D027-4D84-2066-EDC7-A8B48C5018B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5951" y="3357686"/>
                  <a:ext cx="2372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BCFF6BD-1526-DD00-250A-A63268996FC2}"/>
                    </a:ext>
                  </a:extLst>
                </p14:cNvPr>
                <p14:cNvContentPartPr/>
                <p14:nvPr/>
              </p14:nvContentPartPr>
              <p14:xfrm>
                <a:off x="453911" y="3232046"/>
                <a:ext cx="357840" cy="43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BCFF6BD-1526-DD00-250A-A63268996FC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4902" y="3223053"/>
                  <a:ext cx="375498" cy="455386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6A98F3EB-4A6A-C5DD-7F11-27088D646329}"/>
              </a:ext>
            </a:extLst>
          </p:cNvPr>
          <p:cNvGrpSpPr/>
          <p:nvPr/>
        </p:nvGrpSpPr>
        <p:grpSpPr>
          <a:xfrm>
            <a:off x="1081567" y="3280368"/>
            <a:ext cx="520200" cy="287280"/>
            <a:chOff x="1081567" y="3280368"/>
            <a:chExt cx="52020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35A7BAD-BEC1-4CEF-EBD3-BCAEF480CC57}"/>
                    </a:ext>
                  </a:extLst>
                </p14:cNvPr>
                <p14:cNvContentPartPr/>
                <p14:nvPr/>
              </p14:nvContentPartPr>
              <p14:xfrm>
                <a:off x="1130887" y="3332568"/>
                <a:ext cx="20160" cy="235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35A7BAD-BEC1-4CEF-EBD3-BCAEF480CC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21723" y="3323554"/>
                  <a:ext cx="38121" cy="25274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C73F715-B22C-D9B8-9B93-DF2D6201FAA7}"/>
                    </a:ext>
                  </a:extLst>
                </p14:cNvPr>
                <p14:cNvContentPartPr/>
                <p14:nvPr/>
              </p14:nvContentPartPr>
              <p14:xfrm>
                <a:off x="1081567" y="3280368"/>
                <a:ext cx="520200" cy="266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C73F715-B22C-D9B8-9B93-DF2D6201FAA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72567" y="3271368"/>
                  <a:ext cx="537840" cy="28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C6B3A72A-875C-D2C4-E5EB-1AAEFA24F5B2}"/>
              </a:ext>
            </a:extLst>
          </p:cNvPr>
          <p:cNvGrpSpPr/>
          <p:nvPr/>
        </p:nvGrpSpPr>
        <p:grpSpPr>
          <a:xfrm>
            <a:off x="1954207" y="3300168"/>
            <a:ext cx="641880" cy="259560"/>
            <a:chOff x="1954207" y="3300168"/>
            <a:chExt cx="641880" cy="2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F0AF185-4B40-4698-9BA1-BF36CEDBB3DD}"/>
                    </a:ext>
                  </a:extLst>
                </p14:cNvPr>
                <p14:cNvContentPartPr/>
                <p14:nvPr/>
              </p14:nvContentPartPr>
              <p14:xfrm>
                <a:off x="1954207" y="3300168"/>
                <a:ext cx="125640" cy="2595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F0AF185-4B40-4698-9BA1-BF36CEDBB3D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45207" y="3291180"/>
                  <a:ext cx="143280" cy="27717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218FA8B5-2B42-20B7-1644-61F37B1D0F34}"/>
                    </a:ext>
                  </a:extLst>
                </p14:cNvPr>
                <p14:cNvContentPartPr/>
                <p14:nvPr/>
              </p14:nvContentPartPr>
              <p14:xfrm>
                <a:off x="2120887" y="3434088"/>
                <a:ext cx="16920" cy="50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218FA8B5-2B42-20B7-1644-61F37B1D0F3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111887" y="3425088"/>
                  <a:ext cx="345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F4C212D-C4EF-E0B0-297B-E934B07351C0}"/>
                    </a:ext>
                  </a:extLst>
                </p14:cNvPr>
                <p14:cNvContentPartPr/>
                <p14:nvPr/>
              </p14:nvContentPartPr>
              <p14:xfrm>
                <a:off x="2116207" y="3393408"/>
                <a:ext cx="178200" cy="119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F4C212D-C4EF-E0B0-297B-E934B07351C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07207" y="3384435"/>
                  <a:ext cx="195840" cy="13746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2A385E2-B77D-5768-1C45-EBD12C3E03C9}"/>
                    </a:ext>
                  </a:extLst>
                </p14:cNvPr>
                <p14:cNvContentPartPr/>
                <p14:nvPr/>
              </p14:nvContentPartPr>
              <p14:xfrm>
                <a:off x="2329687" y="3392688"/>
                <a:ext cx="266400" cy="115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2A385E2-B77D-5768-1C45-EBD12C3E03C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320699" y="3383688"/>
                  <a:ext cx="284016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C8F205BD-6868-D092-F0AF-181BB1BDE86F}"/>
              </a:ext>
            </a:extLst>
          </p:cNvPr>
          <p:cNvGrpSpPr/>
          <p:nvPr/>
        </p:nvGrpSpPr>
        <p:grpSpPr>
          <a:xfrm>
            <a:off x="2947807" y="3314568"/>
            <a:ext cx="512640" cy="226080"/>
            <a:chOff x="2947807" y="3314568"/>
            <a:chExt cx="512640" cy="22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09764A5-3FC8-C3D5-1A9C-C2DEEA40BF1A}"/>
                    </a:ext>
                  </a:extLst>
                </p14:cNvPr>
                <p14:cNvContentPartPr/>
                <p14:nvPr/>
              </p14:nvContentPartPr>
              <p14:xfrm>
                <a:off x="2947807" y="3389448"/>
                <a:ext cx="257760" cy="108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09764A5-3FC8-C3D5-1A9C-C2DEEA40BF1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38807" y="3380448"/>
                  <a:ext cx="2754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6EA7189-7B6D-AFC1-9234-369FCB549B84}"/>
                    </a:ext>
                  </a:extLst>
                </p14:cNvPr>
                <p14:cNvContentPartPr/>
                <p14:nvPr/>
              </p14:nvContentPartPr>
              <p14:xfrm>
                <a:off x="3264967" y="3397008"/>
                <a:ext cx="65160" cy="119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6EA7189-7B6D-AFC1-9234-369FCB549B8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255917" y="3388008"/>
                  <a:ext cx="82898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8160D71-49D8-7A78-11EC-B508784C7373}"/>
                    </a:ext>
                  </a:extLst>
                </p14:cNvPr>
                <p14:cNvContentPartPr/>
                <p14:nvPr/>
              </p14:nvContentPartPr>
              <p14:xfrm>
                <a:off x="3374407" y="3314568"/>
                <a:ext cx="42840" cy="226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8160D71-49D8-7A78-11EC-B508784C7373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65407" y="3305568"/>
                  <a:ext cx="604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30AEE66-62EC-2F38-5574-99585912216E}"/>
                    </a:ext>
                  </a:extLst>
                </p14:cNvPr>
                <p14:cNvContentPartPr/>
                <p14:nvPr/>
              </p14:nvContentPartPr>
              <p14:xfrm>
                <a:off x="3367207" y="3420408"/>
                <a:ext cx="93240" cy="28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30AEE66-62EC-2F38-5574-99585912216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8207" y="3411408"/>
                  <a:ext cx="1108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22207F7-1536-4DA0-3750-026E6779B5F6}"/>
                    </a:ext>
                  </a:extLst>
                </p14:cNvPr>
                <p14:cNvContentPartPr/>
                <p14:nvPr/>
              </p14:nvContentPartPr>
              <p14:xfrm>
                <a:off x="3278287" y="3373968"/>
                <a:ext cx="38160" cy="35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22207F7-1536-4DA0-3750-026E6779B5F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269287" y="3364968"/>
                  <a:ext cx="5580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F1DE8AA9-F31B-74D8-1A57-DBF105F7E8AB}"/>
                  </a:ext>
                </a:extLst>
              </p14:cNvPr>
              <p14:cNvContentPartPr/>
              <p14:nvPr/>
            </p14:nvContentPartPr>
            <p14:xfrm>
              <a:off x="3814687" y="3304848"/>
              <a:ext cx="221760" cy="210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F1DE8AA9-F31B-74D8-1A57-DBF105F7E8AB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805687" y="3295848"/>
                <a:ext cx="239400" cy="22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oup 146">
            <a:extLst>
              <a:ext uri="{FF2B5EF4-FFF2-40B4-BE49-F238E27FC236}">
                <a16:creationId xmlns:a16="http://schemas.microsoft.com/office/drawing/2014/main" id="{71E82CE4-D346-4D5E-5149-2E137E7D46CF}"/>
              </a:ext>
            </a:extLst>
          </p:cNvPr>
          <p:cNvGrpSpPr/>
          <p:nvPr/>
        </p:nvGrpSpPr>
        <p:grpSpPr>
          <a:xfrm>
            <a:off x="4483927" y="3367128"/>
            <a:ext cx="200520" cy="129600"/>
            <a:chOff x="4483927" y="3367128"/>
            <a:chExt cx="200520" cy="12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065CC53-C132-552C-C6DE-80A3D116A70C}"/>
                    </a:ext>
                  </a:extLst>
                </p14:cNvPr>
                <p14:cNvContentPartPr/>
                <p14:nvPr/>
              </p14:nvContentPartPr>
              <p14:xfrm>
                <a:off x="4483927" y="3450288"/>
                <a:ext cx="11520" cy="46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065CC53-C132-552C-C6DE-80A3D116A70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475200" y="3441288"/>
                  <a:ext cx="28625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86F6954-0153-96AE-9AB5-7E59212A227E}"/>
                    </a:ext>
                  </a:extLst>
                </p14:cNvPr>
                <p14:cNvContentPartPr/>
                <p14:nvPr/>
              </p14:nvContentPartPr>
              <p14:xfrm>
                <a:off x="4484287" y="3367128"/>
                <a:ext cx="31680" cy="2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86F6954-0153-96AE-9AB5-7E59212A227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475287" y="3358128"/>
                  <a:ext cx="4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61A97D79-1F54-5FAB-720B-F48C155D3EAF}"/>
                    </a:ext>
                  </a:extLst>
                </p14:cNvPr>
                <p14:cNvContentPartPr/>
                <p14:nvPr/>
              </p14:nvContentPartPr>
              <p14:xfrm>
                <a:off x="4567087" y="3406368"/>
                <a:ext cx="117360" cy="81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61A97D79-1F54-5FAB-720B-F48C155D3EA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558087" y="3397368"/>
                  <a:ext cx="13500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18561B0-49A2-0B4B-75DE-189F3A7038D3}"/>
              </a:ext>
            </a:extLst>
          </p:cNvPr>
          <p:cNvGrpSpPr/>
          <p:nvPr/>
        </p:nvGrpSpPr>
        <p:grpSpPr>
          <a:xfrm>
            <a:off x="5150647" y="3295488"/>
            <a:ext cx="373320" cy="187200"/>
            <a:chOff x="5150647" y="3295488"/>
            <a:chExt cx="373320" cy="18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C89D21E-4B14-E3E2-157B-058602A4EB71}"/>
                    </a:ext>
                  </a:extLst>
                </p14:cNvPr>
                <p14:cNvContentPartPr/>
                <p14:nvPr/>
              </p14:nvContentPartPr>
              <p14:xfrm>
                <a:off x="5155327" y="3299088"/>
                <a:ext cx="27000" cy="1836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C89D21E-4B14-E3E2-157B-058602A4EB7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46327" y="3290088"/>
                  <a:ext cx="44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72DD6552-D1C1-4D8B-E9E2-972045ACA6E3}"/>
                    </a:ext>
                  </a:extLst>
                </p14:cNvPr>
                <p14:cNvContentPartPr/>
                <p14:nvPr/>
              </p14:nvContentPartPr>
              <p14:xfrm>
                <a:off x="5150647" y="3386928"/>
                <a:ext cx="76320" cy="48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72DD6552-D1C1-4D8B-E9E2-972045ACA6E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41689" y="3377928"/>
                  <a:ext cx="93877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1BDFBBC-CF58-2388-AF1D-084C9BA6452F}"/>
                    </a:ext>
                  </a:extLst>
                </p14:cNvPr>
                <p14:cNvContentPartPr/>
                <p14:nvPr/>
              </p14:nvContentPartPr>
              <p14:xfrm>
                <a:off x="5266207" y="3295488"/>
                <a:ext cx="257760" cy="1720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1BDFBBC-CF58-2388-AF1D-084C9BA6452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257207" y="3286488"/>
                  <a:ext cx="27540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1F59B9DE-0018-9796-C462-CC4091818847}"/>
              </a:ext>
            </a:extLst>
          </p:cNvPr>
          <p:cNvGrpSpPr/>
          <p:nvPr/>
        </p:nvGrpSpPr>
        <p:grpSpPr>
          <a:xfrm>
            <a:off x="7343717" y="3184158"/>
            <a:ext cx="1338840" cy="253080"/>
            <a:chOff x="7343717" y="3184158"/>
            <a:chExt cx="133884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30720F42-3B18-69D8-1509-D819CBEBC369}"/>
                    </a:ext>
                  </a:extLst>
                </p14:cNvPr>
                <p14:cNvContentPartPr/>
                <p14:nvPr/>
              </p14:nvContentPartPr>
              <p14:xfrm>
                <a:off x="7343717" y="3322038"/>
                <a:ext cx="186480" cy="115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30720F42-3B18-69D8-1509-D819CBEBC369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334717" y="3313038"/>
                  <a:ext cx="2041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5A51C9E-CBCD-CDD9-E6F8-B2388881D392}"/>
                    </a:ext>
                  </a:extLst>
                </p14:cNvPr>
                <p14:cNvContentPartPr/>
                <p14:nvPr/>
              </p14:nvContentPartPr>
              <p14:xfrm>
                <a:off x="7526597" y="3306558"/>
                <a:ext cx="136440" cy="104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5A51C9E-CBCD-CDD9-E6F8-B2388881D39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517621" y="3297558"/>
                  <a:ext cx="154034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333AB6E-F4F6-ABE5-83AE-AB57D359E2B0}"/>
                    </a:ext>
                  </a:extLst>
                </p14:cNvPr>
                <p14:cNvContentPartPr/>
                <p14:nvPr/>
              </p14:nvContentPartPr>
              <p14:xfrm>
                <a:off x="7723157" y="3184158"/>
                <a:ext cx="83520" cy="240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333AB6E-F4F6-ABE5-83AE-AB57D359E2B0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714118" y="3175158"/>
                  <a:ext cx="101236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0AD2CEB-F399-9508-10F2-1DB374B914C3}"/>
                    </a:ext>
                  </a:extLst>
                </p14:cNvPr>
                <p14:cNvContentPartPr/>
                <p14:nvPr/>
              </p14:nvContentPartPr>
              <p14:xfrm>
                <a:off x="7693997" y="3293238"/>
                <a:ext cx="192600" cy="100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0AD2CEB-F399-9508-10F2-1DB374B914C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7684997" y="3284270"/>
                  <a:ext cx="210240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4E39117-EBFC-8FEA-5BE5-612E6E9F4503}"/>
                    </a:ext>
                  </a:extLst>
                </p14:cNvPr>
                <p14:cNvContentPartPr/>
                <p14:nvPr/>
              </p14:nvContentPartPr>
              <p14:xfrm>
                <a:off x="7927277" y="3293958"/>
                <a:ext cx="86760" cy="964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4E39117-EBFC-8FEA-5BE5-612E6E9F450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7918277" y="3284924"/>
                  <a:ext cx="104400" cy="11418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D45084D-20F6-1F5B-547E-EF30C3C2FC34}"/>
                    </a:ext>
                  </a:extLst>
                </p14:cNvPr>
                <p14:cNvContentPartPr/>
                <p14:nvPr/>
              </p14:nvContentPartPr>
              <p14:xfrm>
                <a:off x="8054357" y="3289638"/>
                <a:ext cx="151920" cy="96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8D45084D-20F6-1F5B-547E-EF30C3C2FC3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8045357" y="3280638"/>
                  <a:ext cx="169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2A4EFC06-9041-7713-3CA8-FBA2ACE86DED}"/>
                    </a:ext>
                  </a:extLst>
                </p14:cNvPr>
                <p14:cNvContentPartPr/>
                <p14:nvPr/>
              </p14:nvContentPartPr>
              <p14:xfrm>
                <a:off x="8219957" y="3294318"/>
                <a:ext cx="73440" cy="676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2A4EFC06-9041-7713-3CA8-FBA2ACE86DE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210957" y="3285318"/>
                  <a:ext cx="910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CD397C4B-63D1-26CC-5841-535A3F24B7FF}"/>
                    </a:ext>
                  </a:extLst>
                </p14:cNvPr>
                <p14:cNvContentPartPr/>
                <p14:nvPr/>
              </p14:nvContentPartPr>
              <p14:xfrm>
                <a:off x="8348477" y="3223038"/>
                <a:ext cx="34560" cy="1512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CD397C4B-63D1-26CC-5841-535A3F24B7F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8339382" y="3214017"/>
                  <a:ext cx="52386" cy="16888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451511E2-5F85-A710-65B9-1A72EF6A463D}"/>
                    </a:ext>
                  </a:extLst>
                </p14:cNvPr>
                <p14:cNvContentPartPr/>
                <p14:nvPr/>
              </p14:nvContentPartPr>
              <p14:xfrm>
                <a:off x="8340197" y="3288558"/>
                <a:ext cx="115200" cy="586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451511E2-5F85-A710-65B9-1A72EF6A463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8331197" y="3279558"/>
                  <a:ext cx="1328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30CF551-4416-351F-9AC1-A11E76A306ED}"/>
                    </a:ext>
                  </a:extLst>
                </p14:cNvPr>
                <p14:cNvContentPartPr/>
                <p14:nvPr/>
              </p14:nvContentPartPr>
              <p14:xfrm>
                <a:off x="8455757" y="3246078"/>
                <a:ext cx="87840" cy="1000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30CF551-4416-351F-9AC1-A11E76A306ED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8446720" y="3237110"/>
                  <a:ext cx="105553" cy="11765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62DFD3DA-A0BF-DB0B-D216-363E92B8B809}"/>
                    </a:ext>
                  </a:extLst>
                </p14:cNvPr>
                <p14:cNvContentPartPr/>
                <p14:nvPr/>
              </p14:nvContentPartPr>
              <p14:xfrm>
                <a:off x="8564117" y="3266958"/>
                <a:ext cx="118440" cy="885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62DFD3DA-A0BF-DB0B-D216-363E92B8B80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8555117" y="3257994"/>
                  <a:ext cx="136080" cy="10612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205" name="Ink 204">
                <a:extLst>
                  <a:ext uri="{FF2B5EF4-FFF2-40B4-BE49-F238E27FC236}">
                    <a16:creationId xmlns:a16="http://schemas.microsoft.com/office/drawing/2014/main" id="{0570F6E8-FC35-4A49-DBD2-9C31355EF312}"/>
                  </a:ext>
                </a:extLst>
              </p14:cNvPr>
              <p14:cNvContentPartPr/>
              <p14:nvPr/>
            </p14:nvContentPartPr>
            <p14:xfrm>
              <a:off x="9649546" y="4222567"/>
              <a:ext cx="3240" cy="3240"/>
            </p14:xfrm>
          </p:contentPart>
        </mc:Choice>
        <mc:Fallback xmlns="">
          <p:pic>
            <p:nvPicPr>
              <p:cNvPr id="205" name="Ink 204">
                <a:extLst>
                  <a:ext uri="{FF2B5EF4-FFF2-40B4-BE49-F238E27FC236}">
                    <a16:creationId xmlns:a16="http://schemas.microsoft.com/office/drawing/2014/main" id="{0570F6E8-FC35-4A49-DBD2-9C31355EF312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9640546" y="4212442"/>
                <a:ext cx="20880" cy="23085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9FDB063-ADE6-7993-5C92-C291B22782CC}"/>
              </a:ext>
            </a:extLst>
          </p:cNvPr>
          <p:cNvGrpSpPr/>
          <p:nvPr/>
        </p:nvGrpSpPr>
        <p:grpSpPr>
          <a:xfrm>
            <a:off x="8394791" y="4110086"/>
            <a:ext cx="788760" cy="619920"/>
            <a:chOff x="8394791" y="4110086"/>
            <a:chExt cx="788760" cy="61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60F75F28-E46C-18E7-6A6A-7EE4631054AE}"/>
                    </a:ext>
                  </a:extLst>
                </p14:cNvPr>
                <p14:cNvContentPartPr/>
                <p14:nvPr/>
              </p14:nvContentPartPr>
              <p14:xfrm>
                <a:off x="8402711" y="4110086"/>
                <a:ext cx="744480" cy="2790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60F75F28-E46C-18E7-6A6A-7EE4631054A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393711" y="4101086"/>
                  <a:ext cx="7621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CD11E52-4541-7A61-433B-3C469E1BC46A}"/>
                    </a:ext>
                  </a:extLst>
                </p14:cNvPr>
                <p14:cNvContentPartPr/>
                <p14:nvPr/>
              </p14:nvContentPartPr>
              <p14:xfrm>
                <a:off x="8394791" y="4295486"/>
                <a:ext cx="788760" cy="4345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CD11E52-4541-7A61-433B-3C469E1BC46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385791" y="4286486"/>
                  <a:ext cx="80640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C10B1B1-582D-7897-3E61-BFBB30B2B6E0}"/>
                    </a:ext>
                  </a:extLst>
                </p14:cNvPr>
                <p14:cNvContentPartPr/>
                <p14:nvPr/>
              </p14:nvContentPartPr>
              <p14:xfrm>
                <a:off x="8551031" y="4402406"/>
                <a:ext cx="213840" cy="17604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C10B1B1-582D-7897-3E61-BFBB30B2B6E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42031" y="4393406"/>
                  <a:ext cx="231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806BB1F-45AA-CFEE-9D79-593174145CE3}"/>
                    </a:ext>
                  </a:extLst>
                </p14:cNvPr>
                <p14:cNvContentPartPr/>
                <p14:nvPr/>
              </p14:nvContentPartPr>
              <p14:xfrm>
                <a:off x="8962511" y="4385126"/>
                <a:ext cx="85320" cy="2534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806BB1F-45AA-CFEE-9D79-593174145CE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953511" y="4376126"/>
                  <a:ext cx="102960" cy="27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4" name="Group 253">
            <a:extLst>
              <a:ext uri="{FF2B5EF4-FFF2-40B4-BE49-F238E27FC236}">
                <a16:creationId xmlns:a16="http://schemas.microsoft.com/office/drawing/2014/main" id="{B83A5B6A-170C-1A00-96CF-297639DAC051}"/>
              </a:ext>
            </a:extLst>
          </p:cNvPr>
          <p:cNvGrpSpPr/>
          <p:nvPr/>
        </p:nvGrpSpPr>
        <p:grpSpPr>
          <a:xfrm>
            <a:off x="8321711" y="5589326"/>
            <a:ext cx="803880" cy="1008000"/>
            <a:chOff x="8321711" y="5589326"/>
            <a:chExt cx="803880" cy="100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BC060D1-3251-76B5-FB88-BF8DF23B47CD}"/>
                    </a:ext>
                  </a:extLst>
                </p14:cNvPr>
                <p14:cNvContentPartPr/>
                <p14:nvPr/>
              </p14:nvContentPartPr>
              <p14:xfrm>
                <a:off x="8346191" y="5589326"/>
                <a:ext cx="779400" cy="2156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BC060D1-3251-76B5-FB88-BF8DF23B47C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337191" y="5580326"/>
                  <a:ext cx="7970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58008E0-C7A0-8BD1-A7B2-7F6A655ADB70}"/>
                    </a:ext>
                  </a:extLst>
                </p14:cNvPr>
                <p14:cNvContentPartPr/>
                <p14:nvPr/>
              </p14:nvContentPartPr>
              <p14:xfrm>
                <a:off x="8321711" y="5717846"/>
                <a:ext cx="794880" cy="4093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58008E0-C7A0-8BD1-A7B2-7F6A655ADB7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312707" y="5708846"/>
                  <a:ext cx="812528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DF647B81-54B7-AE8E-4DE8-90727C805DA3}"/>
                    </a:ext>
                  </a:extLst>
                </p14:cNvPr>
                <p14:cNvContentPartPr/>
                <p14:nvPr/>
              </p14:nvContentPartPr>
              <p14:xfrm>
                <a:off x="8912111" y="5803526"/>
                <a:ext cx="72720" cy="2080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DF647B81-54B7-AE8E-4DE8-90727C805DA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903111" y="5794526"/>
                  <a:ext cx="903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34381DE0-4581-FC24-F090-88B92770E34F}"/>
                    </a:ext>
                  </a:extLst>
                </p14:cNvPr>
                <p14:cNvContentPartPr/>
                <p14:nvPr/>
              </p14:nvContentPartPr>
              <p14:xfrm>
                <a:off x="8455271" y="6133646"/>
                <a:ext cx="110520" cy="26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34381DE0-4581-FC24-F090-88B92770E34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446271" y="6124658"/>
                  <a:ext cx="128160" cy="28221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2F6A207A-263B-3D8A-4162-836FB58A4411}"/>
                    </a:ext>
                  </a:extLst>
                </p14:cNvPr>
                <p14:cNvContentPartPr/>
                <p14:nvPr/>
              </p14:nvContentPartPr>
              <p14:xfrm>
                <a:off x="8425751" y="6410486"/>
                <a:ext cx="307800" cy="1774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2F6A207A-263B-3D8A-4162-836FB58A441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416751" y="6401486"/>
                  <a:ext cx="325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5B4BCC1-0FF9-C0DF-603F-C41CC0E0CA20}"/>
                    </a:ext>
                  </a:extLst>
                </p14:cNvPr>
                <p14:cNvContentPartPr/>
                <p14:nvPr/>
              </p14:nvContentPartPr>
              <p14:xfrm>
                <a:off x="8731391" y="6473846"/>
                <a:ext cx="330480" cy="123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5B4BCC1-0FF9-C0DF-603F-C41CC0E0CA20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2391" y="6464846"/>
                  <a:ext cx="348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F5E3BBA3-225E-5C20-6DFA-8C5B2C951A9D}"/>
                    </a:ext>
                  </a:extLst>
                </p14:cNvPr>
                <p14:cNvContentPartPr/>
                <p14:nvPr/>
              </p14:nvContentPartPr>
              <p14:xfrm>
                <a:off x="8936951" y="6075686"/>
                <a:ext cx="132120" cy="4172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F5E3BBA3-225E-5C20-6DFA-8C5B2C951A9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927951" y="6066686"/>
                  <a:ext cx="149760" cy="43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87C7B95-85E0-CBBE-C847-15F56AF20741}"/>
                    </a:ext>
                  </a:extLst>
                </p14:cNvPr>
                <p14:cNvContentPartPr/>
                <p14:nvPr/>
              </p14:nvContentPartPr>
              <p14:xfrm>
                <a:off x="8562191" y="6169286"/>
                <a:ext cx="86400" cy="264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87C7B95-85E0-CBBE-C847-15F56AF20741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553191" y="6160286"/>
                  <a:ext cx="104040" cy="2818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BC83C01-1C33-A71A-EE61-3CB3E893B2D3}"/>
              </a:ext>
            </a:extLst>
          </p:cNvPr>
          <p:cNvCxnSpPr/>
          <p:nvPr/>
        </p:nvCxnSpPr>
        <p:spPr>
          <a:xfrm>
            <a:off x="0" y="3068664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E6AA6CB2-AF1E-DA23-B9FB-CECB34C26C85}"/>
                  </a:ext>
                </a:extLst>
              </p14:cNvPr>
              <p14:cNvContentPartPr/>
              <p14:nvPr/>
            </p14:nvContentPartPr>
            <p14:xfrm>
              <a:off x="7909477" y="3785094"/>
              <a:ext cx="67320" cy="30556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E6AA6CB2-AF1E-DA23-B9FB-CECB34C26C85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7900477" y="3776094"/>
                <a:ext cx="84960" cy="307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E86F81F5-2FFE-5FFE-6101-B913B6AC3314}"/>
                  </a:ext>
                </a:extLst>
              </p14:cNvPr>
              <p14:cNvContentPartPr/>
              <p14:nvPr/>
            </p14:nvContentPartPr>
            <p14:xfrm>
              <a:off x="7917397" y="3438774"/>
              <a:ext cx="4274280" cy="5076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E86F81F5-2FFE-5FFE-6101-B913B6AC3314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7908397" y="3429774"/>
                <a:ext cx="4291920" cy="525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oup 32">
            <a:extLst>
              <a:ext uri="{FF2B5EF4-FFF2-40B4-BE49-F238E27FC236}">
                <a16:creationId xmlns:a16="http://schemas.microsoft.com/office/drawing/2014/main" id="{318DD3A0-040F-C2D4-04F1-54DD9233A52C}"/>
              </a:ext>
            </a:extLst>
          </p:cNvPr>
          <p:cNvGrpSpPr/>
          <p:nvPr/>
        </p:nvGrpSpPr>
        <p:grpSpPr>
          <a:xfrm>
            <a:off x="8935161" y="3522974"/>
            <a:ext cx="1486800" cy="222120"/>
            <a:chOff x="8935161" y="3522974"/>
            <a:chExt cx="1486800" cy="22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91097FC-263F-E018-D90C-0A3E4519ACE7}"/>
                    </a:ext>
                  </a:extLst>
                </p14:cNvPr>
                <p14:cNvContentPartPr/>
                <p14:nvPr/>
              </p14:nvContentPartPr>
              <p14:xfrm>
                <a:off x="8935161" y="3567974"/>
                <a:ext cx="67320" cy="1422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91097FC-263F-E018-D90C-0A3E4519ACE7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926161" y="3558951"/>
                  <a:ext cx="84960" cy="15988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6A5DB6E-9548-1EE9-95FA-5F0C47444714}"/>
                    </a:ext>
                  </a:extLst>
                </p14:cNvPr>
                <p14:cNvContentPartPr/>
                <p14:nvPr/>
              </p14:nvContentPartPr>
              <p14:xfrm>
                <a:off x="9048561" y="3648614"/>
                <a:ext cx="50400" cy="964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6A5DB6E-9548-1EE9-95FA-5F0C4744471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039561" y="3639614"/>
                  <a:ext cx="68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0145085-987A-6210-93A0-6F72C633B7F3}"/>
                    </a:ext>
                  </a:extLst>
                </p14:cNvPr>
                <p14:cNvContentPartPr/>
                <p14:nvPr/>
              </p14:nvContentPartPr>
              <p14:xfrm>
                <a:off x="9134601" y="3651854"/>
                <a:ext cx="88920" cy="626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0145085-987A-6210-93A0-6F72C633B7F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25601" y="3642854"/>
                  <a:ext cx="1065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2E4EB4E-66EC-70FF-A5FA-E0882BE2577B}"/>
                    </a:ext>
                  </a:extLst>
                </p14:cNvPr>
                <p14:cNvContentPartPr/>
                <p14:nvPr/>
              </p14:nvContentPartPr>
              <p14:xfrm>
                <a:off x="9258081" y="3650054"/>
                <a:ext cx="85680" cy="64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2E4EB4E-66EC-70FF-A5FA-E0882BE2577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249081" y="3641054"/>
                  <a:ext cx="103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F7EEBAB-BF11-79C3-AEBD-6C9519C9AD0D}"/>
                    </a:ext>
                  </a:extLst>
                </p14:cNvPr>
                <p14:cNvContentPartPr/>
                <p14:nvPr/>
              </p14:nvContentPartPr>
              <p14:xfrm>
                <a:off x="9365001" y="3617294"/>
                <a:ext cx="36360" cy="66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F7EEBAB-BF11-79C3-AEBD-6C9519C9AD0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55911" y="3608294"/>
                  <a:ext cx="54176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6A53226-4908-E7A7-D2BA-5E9FA427156E}"/>
                    </a:ext>
                  </a:extLst>
                </p14:cNvPr>
                <p14:cNvContentPartPr/>
                <p14:nvPr/>
              </p14:nvContentPartPr>
              <p14:xfrm>
                <a:off x="9424041" y="3620534"/>
                <a:ext cx="68400" cy="601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6A53226-4908-E7A7-D2BA-5E9FA427156E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15041" y="3611588"/>
                  <a:ext cx="86040" cy="776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77B9F37-CD89-C8D8-6B73-AF255CA6F21C}"/>
                    </a:ext>
                  </a:extLst>
                </p14:cNvPr>
                <p14:cNvContentPartPr/>
                <p14:nvPr/>
              </p14:nvContentPartPr>
              <p14:xfrm>
                <a:off x="9529161" y="3522974"/>
                <a:ext cx="54000" cy="1612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77B9F37-CD89-C8D8-6B73-AF255CA6F21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520161" y="3513974"/>
                  <a:ext cx="716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29B17FE-1E98-363E-7FC5-9D1801DE6DFF}"/>
                    </a:ext>
                  </a:extLst>
                </p14:cNvPr>
                <p14:cNvContentPartPr/>
                <p14:nvPr/>
              </p14:nvContentPartPr>
              <p14:xfrm>
                <a:off x="9815721" y="3525134"/>
                <a:ext cx="198000" cy="1638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29B17FE-1E98-363E-7FC5-9D1801DE6D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06721" y="3516134"/>
                  <a:ext cx="215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35A285A-BBE7-0C36-5D6B-EF76AC7310EE}"/>
                    </a:ext>
                  </a:extLst>
                </p14:cNvPr>
                <p14:cNvContentPartPr/>
                <p14:nvPr/>
              </p14:nvContentPartPr>
              <p14:xfrm>
                <a:off x="10050081" y="3594974"/>
                <a:ext cx="161280" cy="100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35A285A-BBE7-0C36-5D6B-EF76AC7310EE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041081" y="3585974"/>
                  <a:ext cx="1789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4EE47D95-2551-535B-1152-772AA5FD6F2C}"/>
                    </a:ext>
                  </a:extLst>
                </p14:cNvPr>
                <p14:cNvContentPartPr/>
                <p14:nvPr/>
              </p14:nvContentPartPr>
              <p14:xfrm>
                <a:off x="10229361" y="3608654"/>
                <a:ext cx="70560" cy="950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4EE47D95-2551-535B-1152-772AA5FD6F2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220315" y="3599654"/>
                  <a:ext cx="8829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7833C8E-D50A-4893-A99F-DA7559B43D54}"/>
                    </a:ext>
                  </a:extLst>
                </p14:cNvPr>
                <p14:cNvContentPartPr/>
                <p14:nvPr/>
              </p14:nvContentPartPr>
              <p14:xfrm>
                <a:off x="10375881" y="3591734"/>
                <a:ext cx="26640" cy="36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7833C8E-D50A-4893-A99F-DA7559B43D5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366881" y="3582734"/>
                  <a:ext cx="442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1FF1CC9-05ED-7A5B-26FA-2A9E740FF2C6}"/>
                    </a:ext>
                  </a:extLst>
                </p14:cNvPr>
                <p14:cNvContentPartPr/>
                <p14:nvPr/>
              </p14:nvContentPartPr>
              <p14:xfrm>
                <a:off x="10388841" y="3691094"/>
                <a:ext cx="33120" cy="291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1FF1CC9-05ED-7A5B-26FA-2A9E740FF2C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79841" y="3682094"/>
                  <a:ext cx="507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40FD904-48E1-3211-C965-BDDBBB5A38C2}"/>
                  </a:ext>
                </a:extLst>
              </p14:cNvPr>
              <p14:cNvContentPartPr/>
              <p14:nvPr/>
            </p14:nvContentPartPr>
            <p14:xfrm>
              <a:off x="293040" y="500040"/>
              <a:ext cx="11622960" cy="60858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40FD904-48E1-3211-C965-BDDBBB5A38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283680" y="490680"/>
                <a:ext cx="11641680" cy="610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966181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2010</TotalTime>
  <Words>56</Words>
  <Application>Microsoft Office PowerPoint</Application>
  <PresentationFormat>Widescreen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Conjugate Addition &amp; Michael Addition  Diels Alder intro</vt:lpstr>
      <vt:lpstr>1,2- vs 1,4-addition: Strength of Nucleophiles and Regioselectivity</vt:lpstr>
      <vt:lpstr>Michael Addition</vt:lpstr>
      <vt:lpstr>Michael Donors and Acceptors</vt:lpstr>
      <vt:lpstr>Michael Addition: Examples</vt:lpstr>
      <vt:lpstr>Michael Addition: Examples</vt:lpstr>
      <vt:lpstr>Michael Addition: Examples</vt:lpstr>
      <vt:lpstr>Diels-Alder Reaction        (16.7)</vt:lpstr>
      <vt:lpstr>Requirements of the Diene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3</cp:revision>
  <cp:lastPrinted>2023-03-29T13:41:46Z</cp:lastPrinted>
  <dcterms:created xsi:type="dcterms:W3CDTF">2022-03-01T00:08:26Z</dcterms:created>
  <dcterms:modified xsi:type="dcterms:W3CDTF">2023-04-06T23:35:55Z</dcterms:modified>
</cp:coreProperties>
</file>